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7E45B-37AA-371E-00C1-8637F93285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8C4259-DAD9-542F-8DAD-84DEA194E4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9667EB-D884-96DE-DFC2-84993EDF7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DAAA7E-CCF0-ED7B-86CC-0E77CAAD8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835141-C771-0F7C-7D76-57C9F0FE2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19982-DA38-33D6-A628-4ACC2ACB3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694D5B-A4EE-D149-8CBA-4931DEC89F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7B3706-46B5-7050-B689-AE73DDD57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40A401-C2E1-4BF5-C9E0-AEE05E9D1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774BF-BC96-0A27-486E-5DF750A6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4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06FA98-8E54-2160-C837-75F4D66A40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80D042-8FF2-2996-0060-BFF90883C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7C8416-E0CE-B773-5EE9-B8D3D0038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2DC28-6BC4-7791-1E9B-67B1481AA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61E71-E372-E071-BABF-4AAE2ED74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24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DCD712-0AFB-E038-F78A-4862BAE0B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ACF48-61E0-98B9-24F5-F47CB376DE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AA5A92-D68F-D5C5-715A-C03B7A32B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1FC818-C3B2-26A1-CB74-3EACE0B85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E1256-6E14-4412-EEFE-5EADEE56E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950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8E681-3392-2A6C-8784-1AE7A919C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B656D-47DB-8438-7D1D-8C92B8FADA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E684F-A7C6-04DC-BE6C-07E3396C8C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3E3DD7-CD0B-EA24-D736-35CCEF1EC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E13B2-EDBE-47C5-36FC-382160290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276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062D6-6DB9-5211-50EF-73A6E9ABF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B7B19-E314-CF96-7722-D957FAF9DB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0EC3C5-686C-3DF4-1E39-F7520B47A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E65174-425B-B3D9-3DE0-6385F9CDE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60A20-C780-F4FF-7658-DC8948292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AFD6C-C61A-7E38-7503-309131899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06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A9CB5-91EF-03AA-B4AF-BFDA51A6E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E84A1C-4AC9-213E-3FD7-998835F21E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DD3FC7-D93F-D86B-C241-7E0BEC2E32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FB766A-8B6D-7DC2-567E-17CE7277EC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B53167-63CD-6353-F10D-F27E61322A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0B77DF-DE41-E2F4-D528-BFBAAC273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808004-28E8-DFFB-4BBC-8AD5325E3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9134F6-9B16-EE9E-F7CA-BF9E2AB4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49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38104-649F-1AC6-BA5B-C13FE362B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14F71C-2B4B-F770-6351-396247483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CF6F1C-9474-D713-1453-E4C049C441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CACD1C-722B-8F95-3FD5-9F82E522C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48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B30BC0-3A05-AF85-46B3-D54CB66E5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973CDC-6FB2-726F-B83A-2737118BA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C32B7-D00B-B8BE-CB71-89BE6027C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606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C98BF-DC96-BE5B-35D1-19696FB27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663A6-2F3B-2971-DEA7-14A1E524C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A3D1F-6E32-339B-DEBB-5FCE26ED01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A7D24C-C4AE-55FD-EBBE-1D126A9D9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85E34F-4DE2-D72E-7B19-EA205EE87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9D4F5B-8F77-FE3E-ACB6-CA10EC796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BA71-3929-B1D3-088D-7C34C194C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D150EF-C0BB-D1E1-9F5D-597ED0A6B1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AB0EA-6761-23CB-8F1E-8DCEE5DB8E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AB222-E8A5-80CD-87D8-4B714E2E7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E549F5-24F7-51B8-9E82-AEC27274F3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CB94C8-8D73-3A9A-82E9-9CA86A1C3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49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E874AC-70F7-FF83-D994-B39052604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6CE221-905B-7A74-32CE-6EAB8CB0C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6790A-31C3-9668-F041-DBD46C4CB2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55208-858B-413E-9BB2-7B81967BE465}" type="datetimeFigureOut">
              <a:rPr lang="en-US" smtClean="0"/>
              <a:t>11/29/2022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03014-C21F-44D3-31E9-749F8C995D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0CDE0-CA46-EE04-AB8E-584CFBB7BF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8EC13-31C1-442F-85F5-58AF83AFD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81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jeebstore.com/product-category/powerpoint-template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Graphic 2">
            <a:extLst>
              <a:ext uri="{FF2B5EF4-FFF2-40B4-BE49-F238E27FC236}">
                <a16:creationId xmlns:a16="http://schemas.microsoft.com/office/drawing/2014/main" id="{EC33DE60-9DF2-D624-59B0-A2A3FEE4A6AA}"/>
              </a:ext>
            </a:extLst>
          </p:cNvPr>
          <p:cNvGrpSpPr/>
          <p:nvPr/>
        </p:nvGrpSpPr>
        <p:grpSpPr>
          <a:xfrm>
            <a:off x="7705428" y="3987314"/>
            <a:ext cx="834619" cy="1500476"/>
            <a:chOff x="6795778" y="4038485"/>
            <a:chExt cx="834619" cy="1500476"/>
          </a:xfrm>
        </p:grpSpPr>
        <p:grpSp>
          <p:nvGrpSpPr>
            <p:cNvPr id="116" name="Graphic 2">
              <a:extLst>
                <a:ext uri="{FF2B5EF4-FFF2-40B4-BE49-F238E27FC236}">
                  <a16:creationId xmlns:a16="http://schemas.microsoft.com/office/drawing/2014/main" id="{68BF0B6A-FD66-2E3B-D534-D922180FFBC3}"/>
                </a:ext>
              </a:extLst>
            </p:cNvPr>
            <p:cNvGrpSpPr/>
            <p:nvPr/>
          </p:nvGrpSpPr>
          <p:grpSpPr>
            <a:xfrm>
              <a:off x="6965238" y="5158739"/>
              <a:ext cx="447499" cy="380222"/>
              <a:chOff x="6965238" y="5158739"/>
              <a:chExt cx="447499" cy="380222"/>
            </a:xfrm>
          </p:grpSpPr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C4694F5D-53E9-0C88-3E3A-483A3320395C}"/>
                  </a:ext>
                </a:extLst>
              </p:cNvPr>
              <p:cNvSpPr/>
              <p:nvPr/>
            </p:nvSpPr>
            <p:spPr>
              <a:xfrm>
                <a:off x="6991878" y="5314388"/>
                <a:ext cx="187682" cy="177143"/>
              </a:xfrm>
              <a:custGeom>
                <a:avLst/>
                <a:gdLst>
                  <a:gd name="connsiteX0" fmla="*/ 113771 w 187682"/>
                  <a:gd name="connsiteY0" fmla="*/ 15801 h 177143"/>
                  <a:gd name="connsiteX1" fmla="*/ 109961 w 187682"/>
                  <a:gd name="connsiteY1" fmla="*/ 16754 h 177143"/>
                  <a:gd name="connsiteX2" fmla="*/ 95673 w 187682"/>
                  <a:gd name="connsiteY2" fmla="*/ 561 h 177143"/>
                  <a:gd name="connsiteX3" fmla="*/ 84243 w 187682"/>
                  <a:gd name="connsiteY3" fmla="*/ 7229 h 177143"/>
                  <a:gd name="connsiteX4" fmla="*/ 83291 w 187682"/>
                  <a:gd name="connsiteY4" fmla="*/ 8181 h 177143"/>
                  <a:gd name="connsiteX5" fmla="*/ 66146 w 187682"/>
                  <a:gd name="connsiteY5" fmla="*/ 1514 h 177143"/>
                  <a:gd name="connsiteX6" fmla="*/ 56621 w 187682"/>
                  <a:gd name="connsiteY6" fmla="*/ 15801 h 177143"/>
                  <a:gd name="connsiteX7" fmla="*/ 38523 w 187682"/>
                  <a:gd name="connsiteY7" fmla="*/ 19611 h 177143"/>
                  <a:gd name="connsiteX8" fmla="*/ 33761 w 187682"/>
                  <a:gd name="connsiteY8" fmla="*/ 26279 h 177143"/>
                  <a:gd name="connsiteX9" fmla="*/ 21378 w 187682"/>
                  <a:gd name="connsiteY9" fmla="*/ 31041 h 177143"/>
                  <a:gd name="connsiteX10" fmla="*/ 15663 w 187682"/>
                  <a:gd name="connsiteY10" fmla="*/ 47233 h 177143"/>
                  <a:gd name="connsiteX11" fmla="*/ 423 w 187682"/>
                  <a:gd name="connsiteY11" fmla="*/ 65331 h 177143"/>
                  <a:gd name="connsiteX12" fmla="*/ 1376 w 187682"/>
                  <a:gd name="connsiteY12" fmla="*/ 69141 h 177143"/>
                  <a:gd name="connsiteX13" fmla="*/ 1376 w 187682"/>
                  <a:gd name="connsiteY13" fmla="*/ 69141 h 177143"/>
                  <a:gd name="connsiteX14" fmla="*/ 4233 w 187682"/>
                  <a:gd name="connsiteY14" fmla="*/ 81523 h 177143"/>
                  <a:gd name="connsiteX15" fmla="*/ 4233 w 187682"/>
                  <a:gd name="connsiteY15" fmla="*/ 95811 h 177143"/>
                  <a:gd name="connsiteX16" fmla="*/ 7091 w 187682"/>
                  <a:gd name="connsiteY16" fmla="*/ 98668 h 177143"/>
                  <a:gd name="connsiteX17" fmla="*/ 3281 w 187682"/>
                  <a:gd name="connsiteY17" fmla="*/ 114861 h 177143"/>
                  <a:gd name="connsiteX18" fmla="*/ 15663 w 187682"/>
                  <a:gd name="connsiteY18" fmla="*/ 122481 h 177143"/>
                  <a:gd name="connsiteX19" fmla="*/ 14711 w 187682"/>
                  <a:gd name="connsiteY19" fmla="*/ 124386 h 177143"/>
                  <a:gd name="connsiteX20" fmla="*/ 13758 w 187682"/>
                  <a:gd name="connsiteY20" fmla="*/ 143436 h 177143"/>
                  <a:gd name="connsiteX21" fmla="*/ 30903 w 187682"/>
                  <a:gd name="connsiteY21" fmla="*/ 146293 h 177143"/>
                  <a:gd name="connsiteX22" fmla="*/ 32808 w 187682"/>
                  <a:gd name="connsiteY22" fmla="*/ 151056 h 177143"/>
                  <a:gd name="connsiteX23" fmla="*/ 57573 w 187682"/>
                  <a:gd name="connsiteY23" fmla="*/ 155818 h 177143"/>
                  <a:gd name="connsiteX24" fmla="*/ 62336 w 187682"/>
                  <a:gd name="connsiteY24" fmla="*/ 165343 h 177143"/>
                  <a:gd name="connsiteX25" fmla="*/ 82338 w 187682"/>
                  <a:gd name="connsiteY25" fmla="*/ 166296 h 177143"/>
                  <a:gd name="connsiteX26" fmla="*/ 88053 w 187682"/>
                  <a:gd name="connsiteY26" fmla="*/ 173916 h 177143"/>
                  <a:gd name="connsiteX27" fmla="*/ 107103 w 187682"/>
                  <a:gd name="connsiteY27" fmla="*/ 170106 h 177143"/>
                  <a:gd name="connsiteX28" fmla="*/ 109008 w 187682"/>
                  <a:gd name="connsiteY28" fmla="*/ 173916 h 177143"/>
                  <a:gd name="connsiteX29" fmla="*/ 136631 w 187682"/>
                  <a:gd name="connsiteY29" fmla="*/ 165343 h 177143"/>
                  <a:gd name="connsiteX30" fmla="*/ 136631 w 187682"/>
                  <a:gd name="connsiteY30" fmla="*/ 164391 h 177143"/>
                  <a:gd name="connsiteX31" fmla="*/ 154728 w 187682"/>
                  <a:gd name="connsiteY31" fmla="*/ 157723 h 177143"/>
                  <a:gd name="connsiteX32" fmla="*/ 166158 w 187682"/>
                  <a:gd name="connsiteY32" fmla="*/ 135816 h 177143"/>
                  <a:gd name="connsiteX33" fmla="*/ 169016 w 187682"/>
                  <a:gd name="connsiteY33" fmla="*/ 132958 h 177143"/>
                  <a:gd name="connsiteX34" fmla="*/ 180446 w 187682"/>
                  <a:gd name="connsiteY34" fmla="*/ 113908 h 177143"/>
                  <a:gd name="connsiteX35" fmla="*/ 180446 w 187682"/>
                  <a:gd name="connsiteY35" fmla="*/ 108193 h 177143"/>
                  <a:gd name="connsiteX36" fmla="*/ 180446 w 187682"/>
                  <a:gd name="connsiteY36" fmla="*/ 107241 h 177143"/>
                  <a:gd name="connsiteX37" fmla="*/ 184256 w 187682"/>
                  <a:gd name="connsiteY37" fmla="*/ 104383 h 177143"/>
                  <a:gd name="connsiteX38" fmla="*/ 182351 w 187682"/>
                  <a:gd name="connsiteY38" fmla="*/ 101526 h 177143"/>
                  <a:gd name="connsiteX39" fmla="*/ 179493 w 187682"/>
                  <a:gd name="connsiteY39" fmla="*/ 104383 h 177143"/>
                  <a:gd name="connsiteX40" fmla="*/ 178541 w 187682"/>
                  <a:gd name="connsiteY40" fmla="*/ 104383 h 177143"/>
                  <a:gd name="connsiteX41" fmla="*/ 177588 w 187682"/>
                  <a:gd name="connsiteY41" fmla="*/ 103431 h 177143"/>
                  <a:gd name="connsiteX42" fmla="*/ 184256 w 187682"/>
                  <a:gd name="connsiteY42" fmla="*/ 74856 h 177143"/>
                  <a:gd name="connsiteX43" fmla="*/ 175683 w 187682"/>
                  <a:gd name="connsiteY43" fmla="*/ 71046 h 177143"/>
                  <a:gd name="connsiteX44" fmla="*/ 169016 w 187682"/>
                  <a:gd name="connsiteY44" fmla="*/ 50091 h 177143"/>
                  <a:gd name="connsiteX45" fmla="*/ 154728 w 187682"/>
                  <a:gd name="connsiteY45" fmla="*/ 52948 h 177143"/>
                  <a:gd name="connsiteX46" fmla="*/ 131868 w 187682"/>
                  <a:gd name="connsiteY46" fmla="*/ 23421 h 177143"/>
                  <a:gd name="connsiteX47" fmla="*/ 129011 w 187682"/>
                  <a:gd name="connsiteY47" fmla="*/ 24373 h 177143"/>
                  <a:gd name="connsiteX48" fmla="*/ 126153 w 187682"/>
                  <a:gd name="connsiteY48" fmla="*/ 21516 h 177143"/>
                  <a:gd name="connsiteX49" fmla="*/ 113771 w 187682"/>
                  <a:gd name="connsiteY49" fmla="*/ 15801 h 177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87682" h="177143">
                    <a:moveTo>
                      <a:pt x="113771" y="15801"/>
                    </a:moveTo>
                    <a:cubicBezTo>
                      <a:pt x="112818" y="15801"/>
                      <a:pt x="110913" y="15801"/>
                      <a:pt x="109961" y="16754"/>
                    </a:cubicBezTo>
                    <a:cubicBezTo>
                      <a:pt x="107103" y="9133"/>
                      <a:pt x="102341" y="2466"/>
                      <a:pt x="95673" y="561"/>
                    </a:cubicBezTo>
                    <a:cubicBezTo>
                      <a:pt x="90911" y="-392"/>
                      <a:pt x="86148" y="2466"/>
                      <a:pt x="84243" y="7229"/>
                    </a:cubicBezTo>
                    <a:cubicBezTo>
                      <a:pt x="84243" y="7229"/>
                      <a:pt x="84243" y="8181"/>
                      <a:pt x="83291" y="8181"/>
                    </a:cubicBezTo>
                    <a:cubicBezTo>
                      <a:pt x="80433" y="1514"/>
                      <a:pt x="74718" y="-2296"/>
                      <a:pt x="66146" y="1514"/>
                    </a:cubicBezTo>
                    <a:cubicBezTo>
                      <a:pt x="60431" y="4371"/>
                      <a:pt x="57573" y="10086"/>
                      <a:pt x="56621" y="15801"/>
                    </a:cubicBezTo>
                    <a:cubicBezTo>
                      <a:pt x="51858" y="12943"/>
                      <a:pt x="44238" y="13896"/>
                      <a:pt x="38523" y="19611"/>
                    </a:cubicBezTo>
                    <a:cubicBezTo>
                      <a:pt x="36618" y="21516"/>
                      <a:pt x="34713" y="24373"/>
                      <a:pt x="33761" y="26279"/>
                    </a:cubicBezTo>
                    <a:cubicBezTo>
                      <a:pt x="29951" y="26279"/>
                      <a:pt x="25188" y="28183"/>
                      <a:pt x="21378" y="31041"/>
                    </a:cubicBezTo>
                    <a:cubicBezTo>
                      <a:pt x="15663" y="34851"/>
                      <a:pt x="14711" y="41518"/>
                      <a:pt x="15663" y="47233"/>
                    </a:cubicBezTo>
                    <a:cubicBezTo>
                      <a:pt x="8043" y="50091"/>
                      <a:pt x="423" y="58664"/>
                      <a:pt x="423" y="65331"/>
                    </a:cubicBezTo>
                    <a:cubicBezTo>
                      <a:pt x="423" y="67236"/>
                      <a:pt x="423" y="68189"/>
                      <a:pt x="1376" y="69141"/>
                    </a:cubicBezTo>
                    <a:cubicBezTo>
                      <a:pt x="1376" y="69141"/>
                      <a:pt x="1376" y="69141"/>
                      <a:pt x="1376" y="69141"/>
                    </a:cubicBezTo>
                    <a:cubicBezTo>
                      <a:pt x="-1482" y="74856"/>
                      <a:pt x="423" y="78666"/>
                      <a:pt x="4233" y="81523"/>
                    </a:cubicBezTo>
                    <a:cubicBezTo>
                      <a:pt x="1376" y="86286"/>
                      <a:pt x="1376" y="92001"/>
                      <a:pt x="4233" y="95811"/>
                    </a:cubicBezTo>
                    <a:cubicBezTo>
                      <a:pt x="5186" y="96764"/>
                      <a:pt x="6138" y="97716"/>
                      <a:pt x="7091" y="98668"/>
                    </a:cubicBezTo>
                    <a:cubicBezTo>
                      <a:pt x="3281" y="103431"/>
                      <a:pt x="1376" y="109146"/>
                      <a:pt x="3281" y="114861"/>
                    </a:cubicBezTo>
                    <a:cubicBezTo>
                      <a:pt x="5186" y="119623"/>
                      <a:pt x="9948" y="122481"/>
                      <a:pt x="15663" y="122481"/>
                    </a:cubicBezTo>
                    <a:cubicBezTo>
                      <a:pt x="15663" y="123433"/>
                      <a:pt x="14711" y="123433"/>
                      <a:pt x="14711" y="124386"/>
                    </a:cubicBezTo>
                    <a:cubicBezTo>
                      <a:pt x="11853" y="130101"/>
                      <a:pt x="8996" y="138673"/>
                      <a:pt x="13758" y="143436"/>
                    </a:cubicBezTo>
                    <a:cubicBezTo>
                      <a:pt x="17568" y="147246"/>
                      <a:pt x="24236" y="148198"/>
                      <a:pt x="30903" y="146293"/>
                    </a:cubicBezTo>
                    <a:cubicBezTo>
                      <a:pt x="30903" y="148198"/>
                      <a:pt x="31856" y="150104"/>
                      <a:pt x="32808" y="151056"/>
                    </a:cubicBezTo>
                    <a:cubicBezTo>
                      <a:pt x="37571" y="159629"/>
                      <a:pt x="48048" y="160581"/>
                      <a:pt x="57573" y="155818"/>
                    </a:cubicBezTo>
                    <a:cubicBezTo>
                      <a:pt x="57573" y="159629"/>
                      <a:pt x="59478" y="163439"/>
                      <a:pt x="62336" y="165343"/>
                    </a:cubicBezTo>
                    <a:cubicBezTo>
                      <a:pt x="67098" y="169154"/>
                      <a:pt x="75671" y="169154"/>
                      <a:pt x="82338" y="166296"/>
                    </a:cubicBezTo>
                    <a:cubicBezTo>
                      <a:pt x="82338" y="169154"/>
                      <a:pt x="84243" y="172011"/>
                      <a:pt x="88053" y="173916"/>
                    </a:cubicBezTo>
                    <a:cubicBezTo>
                      <a:pt x="93768" y="176773"/>
                      <a:pt x="100436" y="174868"/>
                      <a:pt x="107103" y="170106"/>
                    </a:cubicBezTo>
                    <a:cubicBezTo>
                      <a:pt x="107103" y="171058"/>
                      <a:pt x="108056" y="172964"/>
                      <a:pt x="109008" y="173916"/>
                    </a:cubicBezTo>
                    <a:cubicBezTo>
                      <a:pt x="115676" y="182489"/>
                      <a:pt x="130916" y="172011"/>
                      <a:pt x="136631" y="165343"/>
                    </a:cubicBezTo>
                    <a:cubicBezTo>
                      <a:pt x="136631" y="165343"/>
                      <a:pt x="136631" y="165343"/>
                      <a:pt x="136631" y="164391"/>
                    </a:cubicBezTo>
                    <a:cubicBezTo>
                      <a:pt x="142346" y="164391"/>
                      <a:pt x="149966" y="161533"/>
                      <a:pt x="154728" y="157723"/>
                    </a:cubicBezTo>
                    <a:cubicBezTo>
                      <a:pt x="161396" y="152961"/>
                      <a:pt x="165206" y="143436"/>
                      <a:pt x="166158" y="135816"/>
                    </a:cubicBezTo>
                    <a:cubicBezTo>
                      <a:pt x="167111" y="134864"/>
                      <a:pt x="168063" y="133911"/>
                      <a:pt x="169016" y="132958"/>
                    </a:cubicBezTo>
                    <a:cubicBezTo>
                      <a:pt x="174731" y="128196"/>
                      <a:pt x="178541" y="120576"/>
                      <a:pt x="180446" y="113908"/>
                    </a:cubicBezTo>
                    <a:cubicBezTo>
                      <a:pt x="181398" y="112004"/>
                      <a:pt x="181398" y="110098"/>
                      <a:pt x="180446" y="108193"/>
                    </a:cubicBezTo>
                    <a:cubicBezTo>
                      <a:pt x="180446" y="108193"/>
                      <a:pt x="180446" y="108193"/>
                      <a:pt x="180446" y="107241"/>
                    </a:cubicBezTo>
                    <a:cubicBezTo>
                      <a:pt x="181398" y="106289"/>
                      <a:pt x="183303" y="105336"/>
                      <a:pt x="184256" y="104383"/>
                    </a:cubicBezTo>
                    <a:cubicBezTo>
                      <a:pt x="185208" y="103431"/>
                      <a:pt x="184256" y="100573"/>
                      <a:pt x="182351" y="101526"/>
                    </a:cubicBezTo>
                    <a:cubicBezTo>
                      <a:pt x="181398" y="102479"/>
                      <a:pt x="180446" y="103431"/>
                      <a:pt x="179493" y="104383"/>
                    </a:cubicBezTo>
                    <a:cubicBezTo>
                      <a:pt x="179493" y="104383"/>
                      <a:pt x="178541" y="104383"/>
                      <a:pt x="178541" y="104383"/>
                    </a:cubicBezTo>
                    <a:cubicBezTo>
                      <a:pt x="178541" y="103431"/>
                      <a:pt x="177588" y="103431"/>
                      <a:pt x="177588" y="103431"/>
                    </a:cubicBezTo>
                    <a:cubicBezTo>
                      <a:pt x="183303" y="94858"/>
                      <a:pt x="192828" y="82476"/>
                      <a:pt x="184256" y="74856"/>
                    </a:cubicBezTo>
                    <a:cubicBezTo>
                      <a:pt x="181398" y="72951"/>
                      <a:pt x="178541" y="71046"/>
                      <a:pt x="175683" y="71046"/>
                    </a:cubicBezTo>
                    <a:cubicBezTo>
                      <a:pt x="177588" y="62473"/>
                      <a:pt x="178541" y="51996"/>
                      <a:pt x="169016" y="50091"/>
                    </a:cubicBezTo>
                    <a:cubicBezTo>
                      <a:pt x="165206" y="49139"/>
                      <a:pt x="159491" y="50091"/>
                      <a:pt x="154728" y="52948"/>
                    </a:cubicBezTo>
                    <a:cubicBezTo>
                      <a:pt x="156633" y="37708"/>
                      <a:pt x="149013" y="21516"/>
                      <a:pt x="131868" y="23421"/>
                    </a:cubicBezTo>
                    <a:cubicBezTo>
                      <a:pt x="130916" y="23421"/>
                      <a:pt x="129963" y="23421"/>
                      <a:pt x="129011" y="24373"/>
                    </a:cubicBezTo>
                    <a:cubicBezTo>
                      <a:pt x="128058" y="23421"/>
                      <a:pt x="127106" y="22468"/>
                      <a:pt x="126153" y="21516"/>
                    </a:cubicBezTo>
                    <a:cubicBezTo>
                      <a:pt x="125201" y="18658"/>
                      <a:pt x="120438" y="15801"/>
                      <a:pt x="113771" y="15801"/>
                    </a:cubicBezTo>
                    <a:close/>
                  </a:path>
                </a:pathLst>
              </a:custGeom>
              <a:solidFill>
                <a:srgbClr val="C8BB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E2E52787-D3F6-EBBD-2312-CD7421202350}"/>
                  </a:ext>
                </a:extLst>
              </p:cNvPr>
              <p:cNvSpPr/>
              <p:nvPr/>
            </p:nvSpPr>
            <p:spPr>
              <a:xfrm>
                <a:off x="7045642" y="5158739"/>
                <a:ext cx="291464" cy="368723"/>
              </a:xfrm>
              <a:custGeom>
                <a:avLst/>
                <a:gdLst>
                  <a:gd name="connsiteX0" fmla="*/ 182880 w 291464"/>
                  <a:gd name="connsiteY0" fmla="*/ 0 h 368723"/>
                  <a:gd name="connsiteX1" fmla="*/ 143827 w 291464"/>
                  <a:gd name="connsiteY1" fmla="*/ 0 h 368723"/>
                  <a:gd name="connsiteX2" fmla="*/ 104775 w 291464"/>
                  <a:gd name="connsiteY2" fmla="*/ 0 h 368723"/>
                  <a:gd name="connsiteX3" fmla="*/ 0 w 291464"/>
                  <a:gd name="connsiteY3" fmla="*/ 221932 h 368723"/>
                  <a:gd name="connsiteX4" fmla="*/ 12382 w 291464"/>
                  <a:gd name="connsiteY4" fmla="*/ 229553 h 368723"/>
                  <a:gd name="connsiteX5" fmla="*/ 30480 w 291464"/>
                  <a:gd name="connsiteY5" fmla="*/ 266700 h 368723"/>
                  <a:gd name="connsiteX6" fmla="*/ 51435 w 291464"/>
                  <a:gd name="connsiteY6" fmla="*/ 287655 h 368723"/>
                  <a:gd name="connsiteX7" fmla="*/ 72390 w 291464"/>
                  <a:gd name="connsiteY7" fmla="*/ 316230 h 368723"/>
                  <a:gd name="connsiteX8" fmla="*/ 89535 w 291464"/>
                  <a:gd name="connsiteY8" fmla="*/ 330517 h 368723"/>
                  <a:gd name="connsiteX9" fmla="*/ 94297 w 291464"/>
                  <a:gd name="connsiteY9" fmla="*/ 343853 h 368723"/>
                  <a:gd name="connsiteX10" fmla="*/ 99060 w 291464"/>
                  <a:gd name="connsiteY10" fmla="*/ 351472 h 368723"/>
                  <a:gd name="connsiteX11" fmla="*/ 107632 w 291464"/>
                  <a:gd name="connsiteY11" fmla="*/ 358140 h 368723"/>
                  <a:gd name="connsiteX12" fmla="*/ 112395 w 291464"/>
                  <a:gd name="connsiteY12" fmla="*/ 365760 h 368723"/>
                  <a:gd name="connsiteX13" fmla="*/ 145732 w 291464"/>
                  <a:gd name="connsiteY13" fmla="*/ 368617 h 368723"/>
                  <a:gd name="connsiteX14" fmla="*/ 179070 w 291464"/>
                  <a:gd name="connsiteY14" fmla="*/ 365760 h 368723"/>
                  <a:gd name="connsiteX15" fmla="*/ 183832 w 291464"/>
                  <a:gd name="connsiteY15" fmla="*/ 358140 h 368723"/>
                  <a:gd name="connsiteX16" fmla="*/ 192405 w 291464"/>
                  <a:gd name="connsiteY16" fmla="*/ 351472 h 368723"/>
                  <a:gd name="connsiteX17" fmla="*/ 197167 w 291464"/>
                  <a:gd name="connsiteY17" fmla="*/ 343853 h 368723"/>
                  <a:gd name="connsiteX18" fmla="*/ 201930 w 291464"/>
                  <a:gd name="connsiteY18" fmla="*/ 330517 h 368723"/>
                  <a:gd name="connsiteX19" fmla="*/ 219075 w 291464"/>
                  <a:gd name="connsiteY19" fmla="*/ 316230 h 368723"/>
                  <a:gd name="connsiteX20" fmla="*/ 240030 w 291464"/>
                  <a:gd name="connsiteY20" fmla="*/ 287655 h 368723"/>
                  <a:gd name="connsiteX21" fmla="*/ 260985 w 291464"/>
                  <a:gd name="connsiteY21" fmla="*/ 266700 h 368723"/>
                  <a:gd name="connsiteX22" fmla="*/ 279082 w 291464"/>
                  <a:gd name="connsiteY22" fmla="*/ 229553 h 368723"/>
                  <a:gd name="connsiteX23" fmla="*/ 291465 w 291464"/>
                  <a:gd name="connsiteY23" fmla="*/ 221932 h 368723"/>
                  <a:gd name="connsiteX24" fmla="*/ 182880 w 291464"/>
                  <a:gd name="connsiteY24" fmla="*/ 0 h 368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91464" h="368723">
                    <a:moveTo>
                      <a:pt x="182880" y="0"/>
                    </a:moveTo>
                    <a:lnTo>
                      <a:pt x="143827" y="0"/>
                    </a:lnTo>
                    <a:lnTo>
                      <a:pt x="104775" y="0"/>
                    </a:lnTo>
                    <a:cubicBezTo>
                      <a:pt x="69532" y="37147"/>
                      <a:pt x="0" y="121920"/>
                      <a:pt x="0" y="221932"/>
                    </a:cubicBezTo>
                    <a:cubicBezTo>
                      <a:pt x="4763" y="221932"/>
                      <a:pt x="9525" y="224790"/>
                      <a:pt x="12382" y="229553"/>
                    </a:cubicBezTo>
                    <a:cubicBezTo>
                      <a:pt x="19050" y="240982"/>
                      <a:pt x="22860" y="255270"/>
                      <a:pt x="30480" y="266700"/>
                    </a:cubicBezTo>
                    <a:cubicBezTo>
                      <a:pt x="36195" y="274320"/>
                      <a:pt x="44767" y="280035"/>
                      <a:pt x="51435" y="287655"/>
                    </a:cubicBezTo>
                    <a:cubicBezTo>
                      <a:pt x="59055" y="296228"/>
                      <a:pt x="64770" y="307657"/>
                      <a:pt x="72390" y="316230"/>
                    </a:cubicBezTo>
                    <a:cubicBezTo>
                      <a:pt x="78105" y="320992"/>
                      <a:pt x="83820" y="325755"/>
                      <a:pt x="89535" y="330517"/>
                    </a:cubicBezTo>
                    <a:cubicBezTo>
                      <a:pt x="94297" y="334328"/>
                      <a:pt x="95250" y="340042"/>
                      <a:pt x="94297" y="343853"/>
                    </a:cubicBezTo>
                    <a:cubicBezTo>
                      <a:pt x="96202" y="346710"/>
                      <a:pt x="97155" y="348615"/>
                      <a:pt x="99060" y="351472"/>
                    </a:cubicBezTo>
                    <a:cubicBezTo>
                      <a:pt x="101917" y="353378"/>
                      <a:pt x="104775" y="355282"/>
                      <a:pt x="107632" y="358140"/>
                    </a:cubicBezTo>
                    <a:cubicBezTo>
                      <a:pt x="110490" y="360045"/>
                      <a:pt x="111442" y="362903"/>
                      <a:pt x="112395" y="365760"/>
                    </a:cubicBezTo>
                    <a:cubicBezTo>
                      <a:pt x="130492" y="369570"/>
                      <a:pt x="145732" y="368617"/>
                      <a:pt x="145732" y="368617"/>
                    </a:cubicBezTo>
                    <a:cubicBezTo>
                      <a:pt x="145732" y="368617"/>
                      <a:pt x="160972" y="369570"/>
                      <a:pt x="179070" y="365760"/>
                    </a:cubicBezTo>
                    <a:cubicBezTo>
                      <a:pt x="180022" y="362903"/>
                      <a:pt x="180975" y="360045"/>
                      <a:pt x="183832" y="358140"/>
                    </a:cubicBezTo>
                    <a:cubicBezTo>
                      <a:pt x="186690" y="356235"/>
                      <a:pt x="189547" y="354330"/>
                      <a:pt x="192405" y="351472"/>
                    </a:cubicBezTo>
                    <a:cubicBezTo>
                      <a:pt x="193357" y="348615"/>
                      <a:pt x="195263" y="346710"/>
                      <a:pt x="197167" y="343853"/>
                    </a:cubicBezTo>
                    <a:cubicBezTo>
                      <a:pt x="196215" y="339090"/>
                      <a:pt x="197167" y="334328"/>
                      <a:pt x="201930" y="330517"/>
                    </a:cubicBezTo>
                    <a:cubicBezTo>
                      <a:pt x="207645" y="325755"/>
                      <a:pt x="213360" y="320992"/>
                      <a:pt x="219075" y="316230"/>
                    </a:cubicBezTo>
                    <a:cubicBezTo>
                      <a:pt x="226695" y="306705"/>
                      <a:pt x="232410" y="295275"/>
                      <a:pt x="240030" y="287655"/>
                    </a:cubicBezTo>
                    <a:cubicBezTo>
                      <a:pt x="246697" y="280035"/>
                      <a:pt x="254317" y="274320"/>
                      <a:pt x="260985" y="266700"/>
                    </a:cubicBezTo>
                    <a:cubicBezTo>
                      <a:pt x="268605" y="256222"/>
                      <a:pt x="273367" y="241935"/>
                      <a:pt x="279082" y="229553"/>
                    </a:cubicBezTo>
                    <a:cubicBezTo>
                      <a:pt x="281940" y="223838"/>
                      <a:pt x="286702" y="221932"/>
                      <a:pt x="291465" y="221932"/>
                    </a:cubicBezTo>
                    <a:cubicBezTo>
                      <a:pt x="287655" y="121920"/>
                      <a:pt x="219075" y="38100"/>
                      <a:pt x="182880" y="0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5820BEC4-FF76-5380-44E5-23CE98FA235A}"/>
                  </a:ext>
                </a:extLst>
              </p:cNvPr>
              <p:cNvSpPr/>
              <p:nvPr/>
            </p:nvSpPr>
            <p:spPr>
              <a:xfrm>
                <a:off x="6992863" y="5348983"/>
                <a:ext cx="163298" cy="189978"/>
              </a:xfrm>
              <a:custGeom>
                <a:avLst/>
                <a:gdLst>
                  <a:gd name="connsiteX0" fmla="*/ 89926 w 163298"/>
                  <a:gd name="connsiteY0" fmla="*/ 36451 h 189978"/>
                  <a:gd name="connsiteX1" fmla="*/ 61351 w 163298"/>
                  <a:gd name="connsiteY1" fmla="*/ 256 h 189978"/>
                  <a:gd name="connsiteX2" fmla="*/ 110881 w 163298"/>
                  <a:gd name="connsiteY2" fmla="*/ 146941 h 189978"/>
                  <a:gd name="connsiteX3" fmla="*/ 51826 w 163298"/>
                  <a:gd name="connsiteY3" fmla="*/ 139321 h 189978"/>
                  <a:gd name="connsiteX4" fmla="*/ 1344 w 163298"/>
                  <a:gd name="connsiteY4" fmla="*/ 169801 h 189978"/>
                  <a:gd name="connsiteX5" fmla="*/ 33729 w 163298"/>
                  <a:gd name="connsiteY5" fmla="*/ 187898 h 189978"/>
                  <a:gd name="connsiteX6" fmla="*/ 160411 w 163298"/>
                  <a:gd name="connsiteY6" fmla="*/ 181231 h 189978"/>
                  <a:gd name="connsiteX7" fmla="*/ 89926 w 163298"/>
                  <a:gd name="connsiteY7" fmla="*/ 36451 h 18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298" h="189978">
                    <a:moveTo>
                      <a:pt x="89926" y="36451"/>
                    </a:moveTo>
                    <a:cubicBezTo>
                      <a:pt x="89926" y="36451"/>
                      <a:pt x="104214" y="-3554"/>
                      <a:pt x="61351" y="256"/>
                    </a:cubicBezTo>
                    <a:cubicBezTo>
                      <a:pt x="30871" y="2161"/>
                      <a:pt x="20394" y="96458"/>
                      <a:pt x="110881" y="146941"/>
                    </a:cubicBezTo>
                    <a:cubicBezTo>
                      <a:pt x="110881" y="146941"/>
                      <a:pt x="76591" y="147893"/>
                      <a:pt x="51826" y="139321"/>
                    </a:cubicBezTo>
                    <a:cubicBezTo>
                      <a:pt x="27061" y="130748"/>
                      <a:pt x="-7229" y="141226"/>
                      <a:pt x="1344" y="169801"/>
                    </a:cubicBezTo>
                    <a:cubicBezTo>
                      <a:pt x="7059" y="186946"/>
                      <a:pt x="21346" y="185041"/>
                      <a:pt x="33729" y="187898"/>
                    </a:cubicBezTo>
                    <a:cubicBezTo>
                      <a:pt x="43254" y="189803"/>
                      <a:pt x="153744" y="193613"/>
                      <a:pt x="160411" y="181231"/>
                    </a:cubicBezTo>
                    <a:cubicBezTo>
                      <a:pt x="180414" y="143131"/>
                      <a:pt x="89926" y="36451"/>
                      <a:pt x="89926" y="36451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667812BE-E19B-56A6-981E-F4F6AEF97CE1}"/>
                  </a:ext>
                </a:extLst>
              </p:cNvPr>
              <p:cNvSpPr/>
              <p:nvPr/>
            </p:nvSpPr>
            <p:spPr>
              <a:xfrm>
                <a:off x="6965238" y="5162959"/>
                <a:ext cx="204362" cy="175292"/>
              </a:xfrm>
              <a:custGeom>
                <a:avLst/>
                <a:gdLst>
                  <a:gd name="connsiteX0" fmla="*/ 195656 w 204362"/>
                  <a:gd name="connsiteY0" fmla="*/ 29117 h 175292"/>
                  <a:gd name="connsiteX1" fmla="*/ 185178 w 204362"/>
                  <a:gd name="connsiteY1" fmla="*/ 35785 h 175292"/>
                  <a:gd name="connsiteX2" fmla="*/ 174701 w 204362"/>
                  <a:gd name="connsiteY2" fmla="*/ 42452 h 175292"/>
                  <a:gd name="connsiteX3" fmla="*/ 153746 w 204362"/>
                  <a:gd name="connsiteY3" fmla="*/ 56740 h 175292"/>
                  <a:gd name="connsiteX4" fmla="*/ 114693 w 204362"/>
                  <a:gd name="connsiteY4" fmla="*/ 89125 h 175292"/>
                  <a:gd name="connsiteX5" fmla="*/ 48971 w 204362"/>
                  <a:gd name="connsiteY5" fmla="*/ 164372 h 175292"/>
                  <a:gd name="connsiteX6" fmla="*/ 11823 w 204362"/>
                  <a:gd name="connsiteY6" fmla="*/ 171040 h 175292"/>
                  <a:gd name="connsiteX7" fmla="*/ 4203 w 204362"/>
                  <a:gd name="connsiteY7" fmla="*/ 135797 h 175292"/>
                  <a:gd name="connsiteX8" fmla="*/ 6108 w 204362"/>
                  <a:gd name="connsiteY8" fmla="*/ 133892 h 175292"/>
                  <a:gd name="connsiteX9" fmla="*/ 6108 w 204362"/>
                  <a:gd name="connsiteY9" fmla="*/ 133892 h 175292"/>
                  <a:gd name="connsiteX10" fmla="*/ 86118 w 204362"/>
                  <a:gd name="connsiteY10" fmla="*/ 58645 h 175292"/>
                  <a:gd name="connsiteX11" fmla="*/ 131838 w 204362"/>
                  <a:gd name="connsiteY11" fmla="*/ 27212 h 175292"/>
                  <a:gd name="connsiteX12" fmla="*/ 155651 w 204362"/>
                  <a:gd name="connsiteY12" fmla="*/ 13877 h 175292"/>
                  <a:gd name="connsiteX13" fmla="*/ 168033 w 204362"/>
                  <a:gd name="connsiteY13" fmla="*/ 7210 h 175292"/>
                  <a:gd name="connsiteX14" fmla="*/ 181368 w 204362"/>
                  <a:gd name="connsiteY14" fmla="*/ 1495 h 175292"/>
                  <a:gd name="connsiteX15" fmla="*/ 203276 w 204362"/>
                  <a:gd name="connsiteY15" fmla="*/ 9115 h 175292"/>
                  <a:gd name="connsiteX16" fmla="*/ 195656 w 204362"/>
                  <a:gd name="connsiteY16" fmla="*/ 29117 h 175292"/>
                  <a:gd name="connsiteX17" fmla="*/ 195656 w 204362"/>
                  <a:gd name="connsiteY17" fmla="*/ 29117 h 175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4362" h="175292">
                    <a:moveTo>
                      <a:pt x="195656" y="29117"/>
                    </a:moveTo>
                    <a:cubicBezTo>
                      <a:pt x="192798" y="31022"/>
                      <a:pt x="188988" y="32927"/>
                      <a:pt x="185178" y="35785"/>
                    </a:cubicBezTo>
                    <a:cubicBezTo>
                      <a:pt x="181368" y="37690"/>
                      <a:pt x="177558" y="40547"/>
                      <a:pt x="174701" y="42452"/>
                    </a:cubicBezTo>
                    <a:cubicBezTo>
                      <a:pt x="168033" y="47215"/>
                      <a:pt x="160413" y="51977"/>
                      <a:pt x="153746" y="56740"/>
                    </a:cubicBezTo>
                    <a:cubicBezTo>
                      <a:pt x="140411" y="67217"/>
                      <a:pt x="127076" y="77695"/>
                      <a:pt x="114693" y="89125"/>
                    </a:cubicBezTo>
                    <a:cubicBezTo>
                      <a:pt x="89928" y="111985"/>
                      <a:pt x="68021" y="136750"/>
                      <a:pt x="48971" y="164372"/>
                    </a:cubicBezTo>
                    <a:cubicBezTo>
                      <a:pt x="40398" y="175802"/>
                      <a:pt x="24206" y="178660"/>
                      <a:pt x="11823" y="171040"/>
                    </a:cubicBezTo>
                    <a:cubicBezTo>
                      <a:pt x="-559" y="163420"/>
                      <a:pt x="-3417" y="147227"/>
                      <a:pt x="4203" y="135797"/>
                    </a:cubicBezTo>
                    <a:cubicBezTo>
                      <a:pt x="5156" y="134845"/>
                      <a:pt x="5156" y="134845"/>
                      <a:pt x="6108" y="133892"/>
                    </a:cubicBezTo>
                    <a:lnTo>
                      <a:pt x="6108" y="133892"/>
                    </a:lnTo>
                    <a:cubicBezTo>
                      <a:pt x="29921" y="106270"/>
                      <a:pt x="57543" y="80552"/>
                      <a:pt x="86118" y="58645"/>
                    </a:cubicBezTo>
                    <a:cubicBezTo>
                      <a:pt x="100406" y="47215"/>
                      <a:pt x="115646" y="36737"/>
                      <a:pt x="131838" y="27212"/>
                    </a:cubicBezTo>
                    <a:cubicBezTo>
                      <a:pt x="139458" y="22450"/>
                      <a:pt x="148031" y="17687"/>
                      <a:pt x="155651" y="13877"/>
                    </a:cubicBezTo>
                    <a:cubicBezTo>
                      <a:pt x="159461" y="11972"/>
                      <a:pt x="164223" y="9115"/>
                      <a:pt x="168033" y="7210"/>
                    </a:cubicBezTo>
                    <a:cubicBezTo>
                      <a:pt x="171843" y="5305"/>
                      <a:pt x="176606" y="3400"/>
                      <a:pt x="181368" y="1495"/>
                    </a:cubicBezTo>
                    <a:cubicBezTo>
                      <a:pt x="189941" y="-2315"/>
                      <a:pt x="199466" y="1495"/>
                      <a:pt x="203276" y="9115"/>
                    </a:cubicBezTo>
                    <a:cubicBezTo>
                      <a:pt x="206133" y="16735"/>
                      <a:pt x="203276" y="25307"/>
                      <a:pt x="195656" y="29117"/>
                    </a:cubicBezTo>
                    <a:lnTo>
                      <a:pt x="195656" y="29117"/>
                    </a:ln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19B3F458-AC66-0F9F-3980-AA6C70FDAC18}"/>
                  </a:ext>
                </a:extLst>
              </p:cNvPr>
              <p:cNvSpPr/>
              <p:nvPr/>
            </p:nvSpPr>
            <p:spPr>
              <a:xfrm>
                <a:off x="7221824" y="5348983"/>
                <a:ext cx="163298" cy="189978"/>
              </a:xfrm>
              <a:custGeom>
                <a:avLst/>
                <a:gdLst>
                  <a:gd name="connsiteX0" fmla="*/ 73372 w 163298"/>
                  <a:gd name="connsiteY0" fmla="*/ 36451 h 189978"/>
                  <a:gd name="connsiteX1" fmla="*/ 101947 w 163298"/>
                  <a:gd name="connsiteY1" fmla="*/ 256 h 189978"/>
                  <a:gd name="connsiteX2" fmla="*/ 52417 w 163298"/>
                  <a:gd name="connsiteY2" fmla="*/ 146941 h 189978"/>
                  <a:gd name="connsiteX3" fmla="*/ 111472 w 163298"/>
                  <a:gd name="connsiteY3" fmla="*/ 139321 h 189978"/>
                  <a:gd name="connsiteX4" fmla="*/ 161955 w 163298"/>
                  <a:gd name="connsiteY4" fmla="*/ 169801 h 189978"/>
                  <a:gd name="connsiteX5" fmla="*/ 129569 w 163298"/>
                  <a:gd name="connsiteY5" fmla="*/ 187898 h 189978"/>
                  <a:gd name="connsiteX6" fmla="*/ 2887 w 163298"/>
                  <a:gd name="connsiteY6" fmla="*/ 181231 h 189978"/>
                  <a:gd name="connsiteX7" fmla="*/ 73372 w 163298"/>
                  <a:gd name="connsiteY7" fmla="*/ 36451 h 18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3298" h="189978">
                    <a:moveTo>
                      <a:pt x="73372" y="36451"/>
                    </a:moveTo>
                    <a:cubicBezTo>
                      <a:pt x="73372" y="36451"/>
                      <a:pt x="59085" y="-3554"/>
                      <a:pt x="101947" y="256"/>
                    </a:cubicBezTo>
                    <a:cubicBezTo>
                      <a:pt x="132427" y="2161"/>
                      <a:pt x="142905" y="96458"/>
                      <a:pt x="52417" y="146941"/>
                    </a:cubicBezTo>
                    <a:cubicBezTo>
                      <a:pt x="52417" y="146941"/>
                      <a:pt x="85755" y="147893"/>
                      <a:pt x="111472" y="139321"/>
                    </a:cubicBezTo>
                    <a:cubicBezTo>
                      <a:pt x="136237" y="130748"/>
                      <a:pt x="170527" y="141226"/>
                      <a:pt x="161955" y="169801"/>
                    </a:cubicBezTo>
                    <a:cubicBezTo>
                      <a:pt x="156240" y="186946"/>
                      <a:pt x="141952" y="185041"/>
                      <a:pt x="129569" y="187898"/>
                    </a:cubicBezTo>
                    <a:cubicBezTo>
                      <a:pt x="120044" y="189803"/>
                      <a:pt x="9555" y="193613"/>
                      <a:pt x="2887" y="181231"/>
                    </a:cubicBezTo>
                    <a:cubicBezTo>
                      <a:pt x="-17115" y="143131"/>
                      <a:pt x="73372" y="36451"/>
                      <a:pt x="73372" y="36451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298F4697-496B-56AE-5F40-1C786B90E972}"/>
                  </a:ext>
                </a:extLst>
              </p:cNvPr>
              <p:cNvSpPr/>
              <p:nvPr/>
            </p:nvSpPr>
            <p:spPr>
              <a:xfrm>
                <a:off x="7103548" y="5207317"/>
                <a:ext cx="171842" cy="247650"/>
              </a:xfrm>
              <a:custGeom>
                <a:avLst/>
                <a:gdLst>
                  <a:gd name="connsiteX0" fmla="*/ 85921 w 171842"/>
                  <a:gd name="connsiteY0" fmla="*/ 0 h 247650"/>
                  <a:gd name="connsiteX1" fmla="*/ 1149 w 171842"/>
                  <a:gd name="connsiteY1" fmla="*/ 180975 h 247650"/>
                  <a:gd name="connsiteX2" fmla="*/ 85921 w 171842"/>
                  <a:gd name="connsiteY2" fmla="*/ 247650 h 247650"/>
                  <a:gd name="connsiteX3" fmla="*/ 170694 w 171842"/>
                  <a:gd name="connsiteY3" fmla="*/ 180975 h 247650"/>
                  <a:gd name="connsiteX4" fmla="*/ 85921 w 171842"/>
                  <a:gd name="connsiteY4" fmla="*/ 0 h 247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842" h="247650">
                    <a:moveTo>
                      <a:pt x="85921" y="0"/>
                    </a:moveTo>
                    <a:cubicBezTo>
                      <a:pt x="54489" y="0"/>
                      <a:pt x="-9329" y="32385"/>
                      <a:pt x="1149" y="180975"/>
                    </a:cubicBezTo>
                    <a:cubicBezTo>
                      <a:pt x="5911" y="248602"/>
                      <a:pt x="85921" y="247650"/>
                      <a:pt x="85921" y="247650"/>
                    </a:cubicBezTo>
                    <a:cubicBezTo>
                      <a:pt x="85921" y="247650"/>
                      <a:pt x="165931" y="248602"/>
                      <a:pt x="170694" y="180975"/>
                    </a:cubicBezTo>
                    <a:cubicBezTo>
                      <a:pt x="181171" y="31432"/>
                      <a:pt x="117354" y="0"/>
                      <a:pt x="85921" y="0"/>
                    </a:cubicBezTo>
                    <a:close/>
                  </a:path>
                </a:pathLst>
              </a:custGeom>
              <a:solidFill>
                <a:srgbClr val="F7987A">
                  <a:alpha val="39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A8E5F122-F51B-35B1-5FC2-E1076E6CC6B5}"/>
                  </a:ext>
                </a:extLst>
              </p:cNvPr>
              <p:cNvSpPr/>
              <p:nvPr/>
            </p:nvSpPr>
            <p:spPr>
              <a:xfrm>
                <a:off x="7209048" y="5163193"/>
                <a:ext cx="203689" cy="175556"/>
              </a:xfrm>
              <a:custGeom>
                <a:avLst/>
                <a:gdLst>
                  <a:gd name="connsiteX0" fmla="*/ 22331 w 203689"/>
                  <a:gd name="connsiteY0" fmla="*/ 1261 h 175556"/>
                  <a:gd name="connsiteX1" fmla="*/ 35666 w 203689"/>
                  <a:gd name="connsiteY1" fmla="*/ 6976 h 175556"/>
                  <a:gd name="connsiteX2" fmla="*/ 48048 w 203689"/>
                  <a:gd name="connsiteY2" fmla="*/ 13644 h 175556"/>
                  <a:gd name="connsiteX3" fmla="*/ 71861 w 203689"/>
                  <a:gd name="connsiteY3" fmla="*/ 26979 h 175556"/>
                  <a:gd name="connsiteX4" fmla="*/ 117581 w 203689"/>
                  <a:gd name="connsiteY4" fmla="*/ 58411 h 175556"/>
                  <a:gd name="connsiteX5" fmla="*/ 197591 w 203689"/>
                  <a:gd name="connsiteY5" fmla="*/ 133659 h 175556"/>
                  <a:gd name="connsiteX6" fmla="*/ 197591 w 203689"/>
                  <a:gd name="connsiteY6" fmla="*/ 133659 h 175556"/>
                  <a:gd name="connsiteX7" fmla="*/ 193781 w 203689"/>
                  <a:gd name="connsiteY7" fmla="*/ 169854 h 175556"/>
                  <a:gd name="connsiteX8" fmla="*/ 156633 w 203689"/>
                  <a:gd name="connsiteY8" fmla="*/ 166044 h 175556"/>
                  <a:gd name="connsiteX9" fmla="*/ 154728 w 203689"/>
                  <a:gd name="connsiteY9" fmla="*/ 164139 h 175556"/>
                  <a:gd name="connsiteX10" fmla="*/ 89006 w 203689"/>
                  <a:gd name="connsiteY10" fmla="*/ 88891 h 175556"/>
                  <a:gd name="connsiteX11" fmla="*/ 49953 w 203689"/>
                  <a:gd name="connsiteY11" fmla="*/ 56506 h 175556"/>
                  <a:gd name="connsiteX12" fmla="*/ 28998 w 203689"/>
                  <a:gd name="connsiteY12" fmla="*/ 42219 h 175556"/>
                  <a:gd name="connsiteX13" fmla="*/ 18521 w 203689"/>
                  <a:gd name="connsiteY13" fmla="*/ 35551 h 175556"/>
                  <a:gd name="connsiteX14" fmla="*/ 8043 w 203689"/>
                  <a:gd name="connsiteY14" fmla="*/ 28884 h 175556"/>
                  <a:gd name="connsiteX15" fmla="*/ 8043 w 203689"/>
                  <a:gd name="connsiteY15" fmla="*/ 28884 h 175556"/>
                  <a:gd name="connsiteX16" fmla="*/ 2328 w 203689"/>
                  <a:gd name="connsiteY16" fmla="*/ 7929 h 175556"/>
                  <a:gd name="connsiteX17" fmla="*/ 22331 w 203689"/>
                  <a:gd name="connsiteY17" fmla="*/ 1261 h 175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3689" h="175556">
                    <a:moveTo>
                      <a:pt x="22331" y="1261"/>
                    </a:moveTo>
                    <a:cubicBezTo>
                      <a:pt x="27093" y="3166"/>
                      <a:pt x="30903" y="5071"/>
                      <a:pt x="35666" y="6976"/>
                    </a:cubicBezTo>
                    <a:cubicBezTo>
                      <a:pt x="39476" y="8881"/>
                      <a:pt x="44238" y="10786"/>
                      <a:pt x="48048" y="13644"/>
                    </a:cubicBezTo>
                    <a:cubicBezTo>
                      <a:pt x="56621" y="18406"/>
                      <a:pt x="64241" y="22216"/>
                      <a:pt x="71861" y="26979"/>
                    </a:cubicBezTo>
                    <a:cubicBezTo>
                      <a:pt x="87101" y="36504"/>
                      <a:pt x="102341" y="46981"/>
                      <a:pt x="117581" y="58411"/>
                    </a:cubicBezTo>
                    <a:cubicBezTo>
                      <a:pt x="147108" y="80319"/>
                      <a:pt x="173778" y="106036"/>
                      <a:pt x="197591" y="133659"/>
                    </a:cubicBezTo>
                    <a:lnTo>
                      <a:pt x="197591" y="133659"/>
                    </a:lnTo>
                    <a:cubicBezTo>
                      <a:pt x="207116" y="144136"/>
                      <a:pt x="205211" y="160329"/>
                      <a:pt x="193781" y="169854"/>
                    </a:cubicBezTo>
                    <a:cubicBezTo>
                      <a:pt x="182351" y="178426"/>
                      <a:pt x="166158" y="177474"/>
                      <a:pt x="156633" y="166044"/>
                    </a:cubicBezTo>
                    <a:cubicBezTo>
                      <a:pt x="155681" y="165091"/>
                      <a:pt x="155681" y="165091"/>
                      <a:pt x="154728" y="164139"/>
                    </a:cubicBezTo>
                    <a:cubicBezTo>
                      <a:pt x="135678" y="137469"/>
                      <a:pt x="113771" y="111751"/>
                      <a:pt x="89006" y="88891"/>
                    </a:cubicBezTo>
                    <a:cubicBezTo>
                      <a:pt x="76623" y="77461"/>
                      <a:pt x="63288" y="66984"/>
                      <a:pt x="49953" y="56506"/>
                    </a:cubicBezTo>
                    <a:cubicBezTo>
                      <a:pt x="43286" y="51744"/>
                      <a:pt x="36618" y="46981"/>
                      <a:pt x="28998" y="42219"/>
                    </a:cubicBezTo>
                    <a:cubicBezTo>
                      <a:pt x="25188" y="40314"/>
                      <a:pt x="22331" y="37456"/>
                      <a:pt x="18521" y="35551"/>
                    </a:cubicBezTo>
                    <a:cubicBezTo>
                      <a:pt x="14711" y="33646"/>
                      <a:pt x="10901" y="30789"/>
                      <a:pt x="8043" y="28884"/>
                    </a:cubicBezTo>
                    <a:lnTo>
                      <a:pt x="8043" y="28884"/>
                    </a:lnTo>
                    <a:cubicBezTo>
                      <a:pt x="423" y="25074"/>
                      <a:pt x="-2434" y="15549"/>
                      <a:pt x="2328" y="7929"/>
                    </a:cubicBezTo>
                    <a:cubicBezTo>
                      <a:pt x="6138" y="309"/>
                      <a:pt x="14711" y="-1596"/>
                      <a:pt x="22331" y="1261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4" name="Graphic 2">
              <a:extLst>
                <a:ext uri="{FF2B5EF4-FFF2-40B4-BE49-F238E27FC236}">
                  <a16:creationId xmlns:a16="http://schemas.microsoft.com/office/drawing/2014/main" id="{C5E9F3CF-39CD-B607-421F-DD5D47CF021B}"/>
                </a:ext>
              </a:extLst>
            </p:cNvPr>
            <p:cNvGrpSpPr/>
            <p:nvPr/>
          </p:nvGrpSpPr>
          <p:grpSpPr>
            <a:xfrm>
              <a:off x="6795778" y="4038485"/>
              <a:ext cx="834619" cy="1156448"/>
              <a:chOff x="6795778" y="4038485"/>
              <a:chExt cx="834619" cy="1156448"/>
            </a:xfrm>
          </p:grpSpPr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0B9BBB7C-71BD-2CA2-0773-59FB119F6307}"/>
                  </a:ext>
                </a:extLst>
              </p:cNvPr>
              <p:cNvSpPr/>
              <p:nvPr/>
            </p:nvSpPr>
            <p:spPr>
              <a:xfrm>
                <a:off x="6919345" y="4038485"/>
                <a:ext cx="249794" cy="678967"/>
              </a:xfrm>
              <a:custGeom>
                <a:avLst/>
                <a:gdLst>
                  <a:gd name="connsiteX0" fmla="*/ 104389 w 249794"/>
                  <a:gd name="connsiteY0" fmla="*/ 12496 h 678967"/>
                  <a:gd name="connsiteX1" fmla="*/ 130106 w 249794"/>
                  <a:gd name="connsiteY1" fmla="*/ 47739 h 678967"/>
                  <a:gd name="connsiteX2" fmla="*/ 141536 w 249794"/>
                  <a:gd name="connsiteY2" fmla="*/ 65836 h 678967"/>
                  <a:gd name="connsiteX3" fmla="*/ 152014 w 249794"/>
                  <a:gd name="connsiteY3" fmla="*/ 83934 h 678967"/>
                  <a:gd name="connsiteX4" fmla="*/ 186304 w 249794"/>
                  <a:gd name="connsiteY4" fmla="*/ 157276 h 678967"/>
                  <a:gd name="connsiteX5" fmla="*/ 230119 w 249794"/>
                  <a:gd name="connsiteY5" fmla="*/ 306819 h 678967"/>
                  <a:gd name="connsiteX6" fmla="*/ 249169 w 249794"/>
                  <a:gd name="connsiteY6" fmla="*/ 459219 h 678967"/>
                  <a:gd name="connsiteX7" fmla="*/ 248216 w 249794"/>
                  <a:gd name="connsiteY7" fmla="*/ 536371 h 678967"/>
                  <a:gd name="connsiteX8" fmla="*/ 246311 w 249794"/>
                  <a:gd name="connsiteY8" fmla="*/ 555421 h 678967"/>
                  <a:gd name="connsiteX9" fmla="*/ 244406 w 249794"/>
                  <a:gd name="connsiteY9" fmla="*/ 575424 h 678967"/>
                  <a:gd name="connsiteX10" fmla="*/ 236786 w 249794"/>
                  <a:gd name="connsiteY10" fmla="*/ 614476 h 678967"/>
                  <a:gd name="connsiteX11" fmla="*/ 129154 w 249794"/>
                  <a:gd name="connsiteY11" fmla="*/ 676389 h 678967"/>
                  <a:gd name="connsiteX12" fmla="*/ 72004 w 249794"/>
                  <a:gd name="connsiteY12" fmla="*/ 633526 h 678967"/>
                  <a:gd name="connsiteX13" fmla="*/ 54859 w 249794"/>
                  <a:gd name="connsiteY13" fmla="*/ 597332 h 678967"/>
                  <a:gd name="connsiteX14" fmla="*/ 48191 w 249794"/>
                  <a:gd name="connsiteY14" fmla="*/ 579234 h 678967"/>
                  <a:gd name="connsiteX15" fmla="*/ 41524 w 249794"/>
                  <a:gd name="connsiteY15" fmla="*/ 561136 h 678967"/>
                  <a:gd name="connsiteX16" fmla="*/ 21521 w 249794"/>
                  <a:gd name="connsiteY16" fmla="*/ 485889 h 678967"/>
                  <a:gd name="connsiteX17" fmla="*/ 1519 w 249794"/>
                  <a:gd name="connsiteY17" fmla="*/ 333489 h 678967"/>
                  <a:gd name="connsiteX18" fmla="*/ 6281 w 249794"/>
                  <a:gd name="connsiteY18" fmla="*/ 178231 h 678967"/>
                  <a:gd name="connsiteX19" fmla="*/ 20569 w 249794"/>
                  <a:gd name="connsiteY19" fmla="*/ 99174 h 678967"/>
                  <a:gd name="connsiteX20" fmla="*/ 26284 w 249794"/>
                  <a:gd name="connsiteY20" fmla="*/ 79171 h 678967"/>
                  <a:gd name="connsiteX21" fmla="*/ 31999 w 249794"/>
                  <a:gd name="connsiteY21" fmla="*/ 59169 h 678967"/>
                  <a:gd name="connsiteX22" fmla="*/ 48191 w 249794"/>
                  <a:gd name="connsiteY22" fmla="*/ 19164 h 678967"/>
                  <a:gd name="connsiteX23" fmla="*/ 92959 w 249794"/>
                  <a:gd name="connsiteY23" fmla="*/ 2971 h 678967"/>
                  <a:gd name="connsiteX24" fmla="*/ 104389 w 249794"/>
                  <a:gd name="connsiteY24" fmla="*/ 12496 h 67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9794" h="678967">
                    <a:moveTo>
                      <a:pt x="104389" y="12496"/>
                    </a:moveTo>
                    <a:cubicBezTo>
                      <a:pt x="113914" y="23926"/>
                      <a:pt x="122486" y="36309"/>
                      <a:pt x="130106" y="47739"/>
                    </a:cubicBezTo>
                    <a:cubicBezTo>
                      <a:pt x="133916" y="53454"/>
                      <a:pt x="137726" y="60121"/>
                      <a:pt x="141536" y="65836"/>
                    </a:cubicBezTo>
                    <a:cubicBezTo>
                      <a:pt x="145347" y="71551"/>
                      <a:pt x="148204" y="78219"/>
                      <a:pt x="152014" y="83934"/>
                    </a:cubicBezTo>
                    <a:cubicBezTo>
                      <a:pt x="165349" y="107746"/>
                      <a:pt x="175826" y="132511"/>
                      <a:pt x="186304" y="157276"/>
                    </a:cubicBezTo>
                    <a:cubicBezTo>
                      <a:pt x="206306" y="206806"/>
                      <a:pt x="219641" y="256336"/>
                      <a:pt x="230119" y="306819"/>
                    </a:cubicBezTo>
                    <a:cubicBezTo>
                      <a:pt x="240597" y="357301"/>
                      <a:pt x="247264" y="407784"/>
                      <a:pt x="249169" y="459219"/>
                    </a:cubicBezTo>
                    <a:cubicBezTo>
                      <a:pt x="250122" y="484936"/>
                      <a:pt x="250122" y="510654"/>
                      <a:pt x="248216" y="536371"/>
                    </a:cubicBezTo>
                    <a:cubicBezTo>
                      <a:pt x="248216" y="543039"/>
                      <a:pt x="247264" y="549707"/>
                      <a:pt x="246311" y="555421"/>
                    </a:cubicBezTo>
                    <a:cubicBezTo>
                      <a:pt x="245359" y="562089"/>
                      <a:pt x="245359" y="568757"/>
                      <a:pt x="244406" y="575424"/>
                    </a:cubicBezTo>
                    <a:cubicBezTo>
                      <a:pt x="242501" y="588759"/>
                      <a:pt x="240597" y="602094"/>
                      <a:pt x="236786" y="614476"/>
                    </a:cubicBezTo>
                    <a:cubicBezTo>
                      <a:pt x="224404" y="660196"/>
                      <a:pt x="176779" y="687819"/>
                      <a:pt x="129154" y="676389"/>
                    </a:cubicBezTo>
                    <a:cubicBezTo>
                      <a:pt x="104389" y="670674"/>
                      <a:pt x="83434" y="654482"/>
                      <a:pt x="72004" y="633526"/>
                    </a:cubicBezTo>
                    <a:cubicBezTo>
                      <a:pt x="65336" y="621144"/>
                      <a:pt x="59621" y="608761"/>
                      <a:pt x="54859" y="597332"/>
                    </a:cubicBezTo>
                    <a:cubicBezTo>
                      <a:pt x="52001" y="591616"/>
                      <a:pt x="50096" y="584949"/>
                      <a:pt x="48191" y="579234"/>
                    </a:cubicBezTo>
                    <a:cubicBezTo>
                      <a:pt x="46286" y="573519"/>
                      <a:pt x="43429" y="566851"/>
                      <a:pt x="41524" y="561136"/>
                    </a:cubicBezTo>
                    <a:cubicBezTo>
                      <a:pt x="32951" y="536371"/>
                      <a:pt x="27236" y="511606"/>
                      <a:pt x="21521" y="485889"/>
                    </a:cubicBezTo>
                    <a:cubicBezTo>
                      <a:pt x="11044" y="435406"/>
                      <a:pt x="4376" y="384924"/>
                      <a:pt x="1519" y="333489"/>
                    </a:cubicBezTo>
                    <a:cubicBezTo>
                      <a:pt x="-1339" y="282054"/>
                      <a:pt x="-386" y="230619"/>
                      <a:pt x="6281" y="178231"/>
                    </a:cubicBezTo>
                    <a:cubicBezTo>
                      <a:pt x="10091" y="152514"/>
                      <a:pt x="13901" y="125844"/>
                      <a:pt x="20569" y="99174"/>
                    </a:cubicBezTo>
                    <a:cubicBezTo>
                      <a:pt x="22474" y="92506"/>
                      <a:pt x="24379" y="85839"/>
                      <a:pt x="26284" y="79171"/>
                    </a:cubicBezTo>
                    <a:cubicBezTo>
                      <a:pt x="28189" y="72504"/>
                      <a:pt x="30094" y="65836"/>
                      <a:pt x="31999" y="59169"/>
                    </a:cubicBezTo>
                    <a:cubicBezTo>
                      <a:pt x="36761" y="45834"/>
                      <a:pt x="41524" y="32499"/>
                      <a:pt x="48191" y="19164"/>
                    </a:cubicBezTo>
                    <a:cubicBezTo>
                      <a:pt x="55811" y="2971"/>
                      <a:pt x="75814" y="-4649"/>
                      <a:pt x="92959" y="2971"/>
                    </a:cubicBezTo>
                    <a:cubicBezTo>
                      <a:pt x="96769" y="4876"/>
                      <a:pt x="101531" y="8686"/>
                      <a:pt x="104389" y="12496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45977A6E-55E3-10D6-DD4B-0FD97FE9A3CD}"/>
                  </a:ext>
                </a:extLst>
              </p:cNvPr>
              <p:cNvSpPr/>
              <p:nvPr/>
            </p:nvSpPr>
            <p:spPr>
              <a:xfrm>
                <a:off x="7192327" y="4275240"/>
                <a:ext cx="438071" cy="428485"/>
              </a:xfrm>
              <a:custGeom>
                <a:avLst/>
                <a:gdLst>
                  <a:gd name="connsiteX0" fmla="*/ 411480 w 438071"/>
                  <a:gd name="connsiteY0" fmla="*/ 240561 h 428485"/>
                  <a:gd name="connsiteX1" fmla="*/ 369570 w 438071"/>
                  <a:gd name="connsiteY1" fmla="*/ 246276 h 428485"/>
                  <a:gd name="connsiteX2" fmla="*/ 349567 w 438071"/>
                  <a:gd name="connsiteY2" fmla="*/ 247228 h 428485"/>
                  <a:gd name="connsiteX3" fmla="*/ 329565 w 438071"/>
                  <a:gd name="connsiteY3" fmla="*/ 248181 h 428485"/>
                  <a:gd name="connsiteX4" fmla="*/ 252413 w 438071"/>
                  <a:gd name="connsiteY4" fmla="*/ 244371 h 428485"/>
                  <a:gd name="connsiteX5" fmla="*/ 106680 w 438071"/>
                  <a:gd name="connsiteY5" fmla="*/ 214844 h 428485"/>
                  <a:gd name="connsiteX6" fmla="*/ 260985 w 438071"/>
                  <a:gd name="connsiteY6" fmla="*/ 135786 h 428485"/>
                  <a:gd name="connsiteX7" fmla="*/ 229553 w 438071"/>
                  <a:gd name="connsiteY7" fmla="*/ 267231 h 428485"/>
                  <a:gd name="connsiteX8" fmla="*/ 203835 w 438071"/>
                  <a:gd name="connsiteY8" fmla="*/ 331049 h 428485"/>
                  <a:gd name="connsiteX9" fmla="*/ 187642 w 438071"/>
                  <a:gd name="connsiteY9" fmla="*/ 362481 h 428485"/>
                  <a:gd name="connsiteX10" fmla="*/ 167640 w 438071"/>
                  <a:gd name="connsiteY10" fmla="*/ 392961 h 428485"/>
                  <a:gd name="connsiteX11" fmla="*/ 40957 w 438071"/>
                  <a:gd name="connsiteY11" fmla="*/ 412011 h 428485"/>
                  <a:gd name="connsiteX12" fmla="*/ 5715 w 438071"/>
                  <a:gd name="connsiteY12" fmla="*/ 358671 h 428485"/>
                  <a:gd name="connsiteX13" fmla="*/ 953 w 438071"/>
                  <a:gd name="connsiteY13" fmla="*/ 323428 h 428485"/>
                  <a:gd name="connsiteX14" fmla="*/ 0 w 438071"/>
                  <a:gd name="connsiteY14" fmla="*/ 288186 h 428485"/>
                  <a:gd name="connsiteX15" fmla="*/ 4763 w 438071"/>
                  <a:gd name="connsiteY15" fmla="*/ 220559 h 428485"/>
                  <a:gd name="connsiteX16" fmla="*/ 35242 w 438071"/>
                  <a:gd name="connsiteY16" fmla="*/ 89114 h 428485"/>
                  <a:gd name="connsiteX17" fmla="*/ 40005 w 438071"/>
                  <a:gd name="connsiteY17" fmla="*/ 72921 h 428485"/>
                  <a:gd name="connsiteX18" fmla="*/ 174307 w 438071"/>
                  <a:gd name="connsiteY18" fmla="*/ 4341 h 428485"/>
                  <a:gd name="connsiteX19" fmla="*/ 189547 w 438071"/>
                  <a:gd name="connsiteY19" fmla="*/ 10056 h 428485"/>
                  <a:gd name="connsiteX20" fmla="*/ 317182 w 438071"/>
                  <a:gd name="connsiteY20" fmla="*/ 83399 h 428485"/>
                  <a:gd name="connsiteX21" fmla="*/ 376238 w 438071"/>
                  <a:gd name="connsiteY21" fmla="*/ 131024 h 428485"/>
                  <a:gd name="connsiteX22" fmla="*/ 390525 w 438071"/>
                  <a:gd name="connsiteY22" fmla="*/ 144359 h 428485"/>
                  <a:gd name="connsiteX23" fmla="*/ 404813 w 438071"/>
                  <a:gd name="connsiteY23" fmla="*/ 158646 h 428485"/>
                  <a:gd name="connsiteX24" fmla="*/ 431482 w 438071"/>
                  <a:gd name="connsiteY24" fmla="*/ 190078 h 428485"/>
                  <a:gd name="connsiteX25" fmla="*/ 422910 w 438071"/>
                  <a:gd name="connsiteY25" fmla="*/ 236751 h 428485"/>
                  <a:gd name="connsiteX26" fmla="*/ 411480 w 438071"/>
                  <a:gd name="connsiteY26" fmla="*/ 240561 h 428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8071" h="428485">
                    <a:moveTo>
                      <a:pt x="411480" y="240561"/>
                    </a:moveTo>
                    <a:cubicBezTo>
                      <a:pt x="397192" y="243419"/>
                      <a:pt x="382905" y="245324"/>
                      <a:pt x="369570" y="246276"/>
                    </a:cubicBezTo>
                    <a:cubicBezTo>
                      <a:pt x="362903" y="247228"/>
                      <a:pt x="356235" y="247228"/>
                      <a:pt x="349567" y="247228"/>
                    </a:cubicBezTo>
                    <a:cubicBezTo>
                      <a:pt x="342900" y="247228"/>
                      <a:pt x="336232" y="247228"/>
                      <a:pt x="329565" y="248181"/>
                    </a:cubicBezTo>
                    <a:cubicBezTo>
                      <a:pt x="302895" y="248181"/>
                      <a:pt x="277178" y="247228"/>
                      <a:pt x="252413" y="244371"/>
                    </a:cubicBezTo>
                    <a:cubicBezTo>
                      <a:pt x="201930" y="238656"/>
                      <a:pt x="153353" y="229131"/>
                      <a:pt x="106680" y="214844"/>
                    </a:cubicBezTo>
                    <a:lnTo>
                      <a:pt x="260985" y="135786"/>
                    </a:lnTo>
                    <a:cubicBezTo>
                      <a:pt x="254317" y="180553"/>
                      <a:pt x="243840" y="224369"/>
                      <a:pt x="229553" y="267231"/>
                    </a:cubicBezTo>
                    <a:cubicBezTo>
                      <a:pt x="221932" y="289139"/>
                      <a:pt x="214313" y="310094"/>
                      <a:pt x="203835" y="331049"/>
                    </a:cubicBezTo>
                    <a:cubicBezTo>
                      <a:pt x="199072" y="341526"/>
                      <a:pt x="193357" y="352003"/>
                      <a:pt x="187642" y="362481"/>
                    </a:cubicBezTo>
                    <a:cubicBezTo>
                      <a:pt x="181928" y="372959"/>
                      <a:pt x="175260" y="383436"/>
                      <a:pt x="167640" y="392961"/>
                    </a:cubicBezTo>
                    <a:cubicBezTo>
                      <a:pt x="138113" y="432014"/>
                      <a:pt x="81915" y="439634"/>
                      <a:pt x="40957" y="412011"/>
                    </a:cubicBezTo>
                    <a:cubicBezTo>
                      <a:pt x="21907" y="398676"/>
                      <a:pt x="9525" y="379626"/>
                      <a:pt x="5715" y="358671"/>
                    </a:cubicBezTo>
                    <a:cubicBezTo>
                      <a:pt x="2857" y="346289"/>
                      <a:pt x="1905" y="334859"/>
                      <a:pt x="953" y="323428"/>
                    </a:cubicBezTo>
                    <a:cubicBezTo>
                      <a:pt x="0" y="311999"/>
                      <a:pt x="0" y="300569"/>
                      <a:pt x="0" y="288186"/>
                    </a:cubicBezTo>
                    <a:cubicBezTo>
                      <a:pt x="0" y="265326"/>
                      <a:pt x="1905" y="242466"/>
                      <a:pt x="4763" y="220559"/>
                    </a:cubicBezTo>
                    <a:cubicBezTo>
                      <a:pt x="10478" y="175791"/>
                      <a:pt x="20955" y="131976"/>
                      <a:pt x="35242" y="89114"/>
                    </a:cubicBezTo>
                    <a:lnTo>
                      <a:pt x="40005" y="72921"/>
                    </a:lnTo>
                    <a:cubicBezTo>
                      <a:pt x="57150" y="18628"/>
                      <a:pt x="117157" y="-11851"/>
                      <a:pt x="174307" y="4341"/>
                    </a:cubicBezTo>
                    <a:cubicBezTo>
                      <a:pt x="179070" y="6246"/>
                      <a:pt x="184785" y="8151"/>
                      <a:pt x="189547" y="10056"/>
                    </a:cubicBezTo>
                    <a:cubicBezTo>
                      <a:pt x="233363" y="30059"/>
                      <a:pt x="276225" y="53871"/>
                      <a:pt x="317182" y="83399"/>
                    </a:cubicBezTo>
                    <a:cubicBezTo>
                      <a:pt x="337185" y="97686"/>
                      <a:pt x="357188" y="113878"/>
                      <a:pt x="376238" y="131024"/>
                    </a:cubicBezTo>
                    <a:cubicBezTo>
                      <a:pt x="381000" y="135786"/>
                      <a:pt x="385763" y="139596"/>
                      <a:pt x="390525" y="144359"/>
                    </a:cubicBezTo>
                    <a:cubicBezTo>
                      <a:pt x="395288" y="149121"/>
                      <a:pt x="400050" y="153884"/>
                      <a:pt x="404813" y="158646"/>
                    </a:cubicBezTo>
                    <a:cubicBezTo>
                      <a:pt x="414338" y="168171"/>
                      <a:pt x="422910" y="178649"/>
                      <a:pt x="431482" y="190078"/>
                    </a:cubicBezTo>
                    <a:cubicBezTo>
                      <a:pt x="442913" y="205319"/>
                      <a:pt x="439103" y="226274"/>
                      <a:pt x="422910" y="236751"/>
                    </a:cubicBezTo>
                    <a:cubicBezTo>
                      <a:pt x="421005" y="237703"/>
                      <a:pt x="416242" y="239609"/>
                      <a:pt x="411480" y="240561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C1D8BD6-6454-DD61-C074-A37E6A8DD36C}"/>
                  </a:ext>
                </a:extLst>
              </p:cNvPr>
              <p:cNvSpPr/>
              <p:nvPr/>
            </p:nvSpPr>
            <p:spPr>
              <a:xfrm>
                <a:off x="6992302" y="4154617"/>
                <a:ext cx="110732" cy="533586"/>
              </a:xfrm>
              <a:custGeom>
                <a:avLst/>
                <a:gdLst>
                  <a:gd name="connsiteX0" fmla="*/ 26670 w 110732"/>
                  <a:gd name="connsiteY0" fmla="*/ 4949 h 533586"/>
                  <a:gd name="connsiteX1" fmla="*/ 47625 w 110732"/>
                  <a:gd name="connsiteY1" fmla="*/ 65909 h 533586"/>
                  <a:gd name="connsiteX2" fmla="*/ 64770 w 110732"/>
                  <a:gd name="connsiteY2" fmla="*/ 127822 h 533586"/>
                  <a:gd name="connsiteX3" fmla="*/ 89535 w 110732"/>
                  <a:gd name="connsiteY3" fmla="*/ 252599 h 533586"/>
                  <a:gd name="connsiteX4" fmla="*/ 105728 w 110732"/>
                  <a:gd name="connsiteY4" fmla="*/ 378329 h 533586"/>
                  <a:gd name="connsiteX5" fmla="*/ 110490 w 110732"/>
                  <a:gd name="connsiteY5" fmla="*/ 505012 h 533586"/>
                  <a:gd name="connsiteX6" fmla="*/ 79057 w 110732"/>
                  <a:gd name="connsiteY6" fmla="*/ 533587 h 533586"/>
                  <a:gd name="connsiteX7" fmla="*/ 50482 w 110732"/>
                  <a:gd name="connsiteY7" fmla="*/ 512632 h 533586"/>
                  <a:gd name="connsiteX8" fmla="*/ 22860 w 110732"/>
                  <a:gd name="connsiteY8" fmla="*/ 388807 h 533586"/>
                  <a:gd name="connsiteX9" fmla="*/ 6667 w 110732"/>
                  <a:gd name="connsiteY9" fmla="*/ 263077 h 533586"/>
                  <a:gd name="connsiteX10" fmla="*/ 0 w 110732"/>
                  <a:gd name="connsiteY10" fmla="*/ 136394 h 533586"/>
                  <a:gd name="connsiteX11" fmla="*/ 953 w 110732"/>
                  <a:gd name="connsiteY11" fmla="*/ 72577 h 533586"/>
                  <a:gd name="connsiteX12" fmla="*/ 6667 w 110732"/>
                  <a:gd name="connsiteY12" fmla="*/ 8759 h 533586"/>
                  <a:gd name="connsiteX13" fmla="*/ 19050 w 110732"/>
                  <a:gd name="connsiteY13" fmla="*/ 187 h 533586"/>
                  <a:gd name="connsiteX14" fmla="*/ 26670 w 110732"/>
                  <a:gd name="connsiteY14" fmla="*/ 4949 h 533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732" h="533586">
                    <a:moveTo>
                      <a:pt x="26670" y="4949"/>
                    </a:moveTo>
                    <a:cubicBezTo>
                      <a:pt x="35242" y="24952"/>
                      <a:pt x="41910" y="45907"/>
                      <a:pt x="47625" y="65909"/>
                    </a:cubicBezTo>
                    <a:cubicBezTo>
                      <a:pt x="54292" y="86864"/>
                      <a:pt x="59055" y="106867"/>
                      <a:pt x="64770" y="127822"/>
                    </a:cubicBezTo>
                    <a:cubicBezTo>
                      <a:pt x="75247" y="168779"/>
                      <a:pt x="82867" y="210689"/>
                      <a:pt x="89535" y="252599"/>
                    </a:cubicBezTo>
                    <a:cubicBezTo>
                      <a:pt x="96203" y="294509"/>
                      <a:pt x="101917" y="336419"/>
                      <a:pt x="105728" y="378329"/>
                    </a:cubicBezTo>
                    <a:cubicBezTo>
                      <a:pt x="109538" y="420239"/>
                      <a:pt x="111442" y="462149"/>
                      <a:pt x="110490" y="505012"/>
                    </a:cubicBezTo>
                    <a:cubicBezTo>
                      <a:pt x="109538" y="521204"/>
                      <a:pt x="96203" y="533587"/>
                      <a:pt x="79057" y="533587"/>
                    </a:cubicBezTo>
                    <a:cubicBezTo>
                      <a:pt x="65722" y="533587"/>
                      <a:pt x="54292" y="524062"/>
                      <a:pt x="50482" y="512632"/>
                    </a:cubicBezTo>
                    <a:cubicBezTo>
                      <a:pt x="38100" y="471674"/>
                      <a:pt x="30480" y="429764"/>
                      <a:pt x="22860" y="388807"/>
                    </a:cubicBezTo>
                    <a:cubicBezTo>
                      <a:pt x="16192" y="346897"/>
                      <a:pt x="10478" y="304987"/>
                      <a:pt x="6667" y="263077"/>
                    </a:cubicBezTo>
                    <a:cubicBezTo>
                      <a:pt x="2857" y="221167"/>
                      <a:pt x="0" y="179257"/>
                      <a:pt x="0" y="136394"/>
                    </a:cubicBezTo>
                    <a:cubicBezTo>
                      <a:pt x="0" y="115439"/>
                      <a:pt x="0" y="93532"/>
                      <a:pt x="953" y="72577"/>
                    </a:cubicBezTo>
                    <a:cubicBezTo>
                      <a:pt x="1905" y="51622"/>
                      <a:pt x="2857" y="29714"/>
                      <a:pt x="6667" y="8759"/>
                    </a:cubicBezTo>
                    <a:cubicBezTo>
                      <a:pt x="7620" y="3044"/>
                      <a:pt x="13335" y="-766"/>
                      <a:pt x="19050" y="187"/>
                    </a:cubicBezTo>
                    <a:cubicBezTo>
                      <a:pt x="22860" y="-766"/>
                      <a:pt x="25717" y="2092"/>
                      <a:pt x="26670" y="4949"/>
                    </a:cubicBezTo>
                    <a:close/>
                  </a:path>
                </a:pathLst>
              </a:custGeom>
              <a:solidFill>
                <a:srgbClr val="F798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1393C0BA-4867-990F-AE50-F57A4444EC2F}"/>
                  </a:ext>
                </a:extLst>
              </p:cNvPr>
              <p:cNvSpPr/>
              <p:nvPr/>
            </p:nvSpPr>
            <p:spPr>
              <a:xfrm>
                <a:off x="7252254" y="4346193"/>
                <a:ext cx="293895" cy="330150"/>
              </a:xfrm>
              <a:custGeom>
                <a:avLst/>
                <a:gdLst>
                  <a:gd name="connsiteX0" fmla="*/ 282020 w 293895"/>
                  <a:gd name="connsiteY0" fmla="*/ 124841 h 330150"/>
                  <a:gd name="connsiteX1" fmla="*/ 227727 w 293895"/>
                  <a:gd name="connsiteY1" fmla="*/ 118174 h 330150"/>
                  <a:gd name="connsiteX2" fmla="*/ 175340 w 293895"/>
                  <a:gd name="connsiteY2" fmla="*/ 107697 h 330150"/>
                  <a:gd name="connsiteX3" fmla="*/ 123905 w 293895"/>
                  <a:gd name="connsiteY3" fmla="*/ 94362 h 330150"/>
                  <a:gd name="connsiteX4" fmla="*/ 99140 w 293895"/>
                  <a:gd name="connsiteY4" fmla="*/ 86741 h 330150"/>
                  <a:gd name="connsiteX5" fmla="*/ 74375 w 293895"/>
                  <a:gd name="connsiteY5" fmla="*/ 78169 h 330150"/>
                  <a:gd name="connsiteX6" fmla="*/ 130573 w 293895"/>
                  <a:gd name="connsiteY6" fmla="*/ 49594 h 330150"/>
                  <a:gd name="connsiteX7" fmla="*/ 123905 w 293895"/>
                  <a:gd name="connsiteY7" fmla="*/ 82931 h 330150"/>
                  <a:gd name="connsiteX8" fmla="*/ 116285 w 293895"/>
                  <a:gd name="connsiteY8" fmla="*/ 116269 h 330150"/>
                  <a:gd name="connsiteX9" fmla="*/ 100093 w 293895"/>
                  <a:gd name="connsiteY9" fmla="*/ 181991 h 330150"/>
                  <a:gd name="connsiteX10" fmla="*/ 81043 w 293895"/>
                  <a:gd name="connsiteY10" fmla="*/ 246762 h 330150"/>
                  <a:gd name="connsiteX11" fmla="*/ 58183 w 293895"/>
                  <a:gd name="connsiteY11" fmla="*/ 311532 h 330150"/>
                  <a:gd name="connsiteX12" fmla="*/ 19130 w 293895"/>
                  <a:gd name="connsiteY12" fmla="*/ 327724 h 330150"/>
                  <a:gd name="connsiteX13" fmla="*/ 80 w 293895"/>
                  <a:gd name="connsiteY13" fmla="*/ 298197 h 330150"/>
                  <a:gd name="connsiteX14" fmla="*/ 7700 w 293895"/>
                  <a:gd name="connsiteY14" fmla="*/ 230569 h 330150"/>
                  <a:gd name="connsiteX15" fmla="*/ 19130 w 293895"/>
                  <a:gd name="connsiteY15" fmla="*/ 163894 h 330150"/>
                  <a:gd name="connsiteX16" fmla="*/ 33418 w 293895"/>
                  <a:gd name="connsiteY16" fmla="*/ 98172 h 330150"/>
                  <a:gd name="connsiteX17" fmla="*/ 41038 w 293895"/>
                  <a:gd name="connsiteY17" fmla="*/ 64834 h 330150"/>
                  <a:gd name="connsiteX18" fmla="*/ 49610 w 293895"/>
                  <a:gd name="connsiteY18" fmla="*/ 32449 h 330150"/>
                  <a:gd name="connsiteX19" fmla="*/ 50563 w 293895"/>
                  <a:gd name="connsiteY19" fmla="*/ 29591 h 330150"/>
                  <a:gd name="connsiteX20" fmla="*/ 100093 w 293895"/>
                  <a:gd name="connsiteY20" fmla="*/ 1016 h 330150"/>
                  <a:gd name="connsiteX21" fmla="*/ 105808 w 293895"/>
                  <a:gd name="connsiteY21" fmla="*/ 2922 h 330150"/>
                  <a:gd name="connsiteX22" fmla="*/ 129620 w 293895"/>
                  <a:gd name="connsiteY22" fmla="*/ 13399 h 330150"/>
                  <a:gd name="connsiteX23" fmla="*/ 153433 w 293895"/>
                  <a:gd name="connsiteY23" fmla="*/ 23876 h 330150"/>
                  <a:gd name="connsiteX24" fmla="*/ 200105 w 293895"/>
                  <a:gd name="connsiteY24" fmla="*/ 47689 h 330150"/>
                  <a:gd name="connsiteX25" fmla="*/ 245825 w 293895"/>
                  <a:gd name="connsiteY25" fmla="*/ 74359 h 330150"/>
                  <a:gd name="connsiteX26" fmla="*/ 289640 w 293895"/>
                  <a:gd name="connsiteY26" fmla="*/ 104839 h 330150"/>
                  <a:gd name="connsiteX27" fmla="*/ 291545 w 293895"/>
                  <a:gd name="connsiteY27" fmla="*/ 120079 h 330150"/>
                  <a:gd name="connsiteX28" fmla="*/ 282020 w 293895"/>
                  <a:gd name="connsiteY28" fmla="*/ 124841 h 33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93895" h="330150">
                    <a:moveTo>
                      <a:pt x="282020" y="124841"/>
                    </a:moveTo>
                    <a:cubicBezTo>
                      <a:pt x="263923" y="123889"/>
                      <a:pt x="245825" y="121031"/>
                      <a:pt x="227727" y="118174"/>
                    </a:cubicBezTo>
                    <a:cubicBezTo>
                      <a:pt x="209630" y="115316"/>
                      <a:pt x="192485" y="111506"/>
                      <a:pt x="175340" y="107697"/>
                    </a:cubicBezTo>
                    <a:cubicBezTo>
                      <a:pt x="158195" y="103887"/>
                      <a:pt x="141050" y="99124"/>
                      <a:pt x="123905" y="94362"/>
                    </a:cubicBezTo>
                    <a:cubicBezTo>
                      <a:pt x="115333" y="91504"/>
                      <a:pt x="106760" y="89599"/>
                      <a:pt x="99140" y="86741"/>
                    </a:cubicBezTo>
                    <a:cubicBezTo>
                      <a:pt x="90568" y="83884"/>
                      <a:pt x="81995" y="81026"/>
                      <a:pt x="74375" y="78169"/>
                    </a:cubicBezTo>
                    <a:lnTo>
                      <a:pt x="130573" y="49594"/>
                    </a:lnTo>
                    <a:cubicBezTo>
                      <a:pt x="128668" y="61024"/>
                      <a:pt x="125810" y="71501"/>
                      <a:pt x="123905" y="82931"/>
                    </a:cubicBezTo>
                    <a:cubicBezTo>
                      <a:pt x="122000" y="94362"/>
                      <a:pt x="119143" y="104839"/>
                      <a:pt x="116285" y="116269"/>
                    </a:cubicBezTo>
                    <a:cubicBezTo>
                      <a:pt x="111523" y="138176"/>
                      <a:pt x="105808" y="160084"/>
                      <a:pt x="100093" y="181991"/>
                    </a:cubicBezTo>
                    <a:cubicBezTo>
                      <a:pt x="94377" y="203899"/>
                      <a:pt x="87710" y="225806"/>
                      <a:pt x="81043" y="246762"/>
                    </a:cubicBezTo>
                    <a:cubicBezTo>
                      <a:pt x="74375" y="268669"/>
                      <a:pt x="66755" y="289624"/>
                      <a:pt x="58183" y="311532"/>
                    </a:cubicBezTo>
                    <a:cubicBezTo>
                      <a:pt x="52468" y="326772"/>
                      <a:pt x="34370" y="334391"/>
                      <a:pt x="19130" y="327724"/>
                    </a:cubicBezTo>
                    <a:cubicBezTo>
                      <a:pt x="6748" y="322962"/>
                      <a:pt x="-873" y="310579"/>
                      <a:pt x="80" y="298197"/>
                    </a:cubicBezTo>
                    <a:cubicBezTo>
                      <a:pt x="1985" y="275337"/>
                      <a:pt x="4843" y="253429"/>
                      <a:pt x="7700" y="230569"/>
                    </a:cubicBezTo>
                    <a:cubicBezTo>
                      <a:pt x="11510" y="208662"/>
                      <a:pt x="15320" y="185801"/>
                      <a:pt x="19130" y="163894"/>
                    </a:cubicBezTo>
                    <a:cubicBezTo>
                      <a:pt x="23893" y="141987"/>
                      <a:pt x="27702" y="120079"/>
                      <a:pt x="33418" y="98172"/>
                    </a:cubicBezTo>
                    <a:cubicBezTo>
                      <a:pt x="36275" y="86741"/>
                      <a:pt x="38180" y="76264"/>
                      <a:pt x="41038" y="64834"/>
                    </a:cubicBezTo>
                    <a:cubicBezTo>
                      <a:pt x="43895" y="54356"/>
                      <a:pt x="46752" y="42926"/>
                      <a:pt x="49610" y="32449"/>
                    </a:cubicBezTo>
                    <a:lnTo>
                      <a:pt x="50563" y="29591"/>
                    </a:lnTo>
                    <a:cubicBezTo>
                      <a:pt x="56277" y="8637"/>
                      <a:pt x="78185" y="-3746"/>
                      <a:pt x="100093" y="1016"/>
                    </a:cubicBezTo>
                    <a:cubicBezTo>
                      <a:pt x="101998" y="1969"/>
                      <a:pt x="103902" y="1969"/>
                      <a:pt x="105808" y="2922"/>
                    </a:cubicBezTo>
                    <a:cubicBezTo>
                      <a:pt x="113427" y="5779"/>
                      <a:pt x="122000" y="9589"/>
                      <a:pt x="129620" y="13399"/>
                    </a:cubicBezTo>
                    <a:cubicBezTo>
                      <a:pt x="137240" y="17209"/>
                      <a:pt x="145813" y="21019"/>
                      <a:pt x="153433" y="23876"/>
                    </a:cubicBezTo>
                    <a:cubicBezTo>
                      <a:pt x="169625" y="31497"/>
                      <a:pt x="184865" y="39116"/>
                      <a:pt x="200105" y="47689"/>
                    </a:cubicBezTo>
                    <a:cubicBezTo>
                      <a:pt x="215345" y="56262"/>
                      <a:pt x="230585" y="64834"/>
                      <a:pt x="245825" y="74359"/>
                    </a:cubicBezTo>
                    <a:cubicBezTo>
                      <a:pt x="261065" y="83884"/>
                      <a:pt x="275353" y="93409"/>
                      <a:pt x="289640" y="104839"/>
                    </a:cubicBezTo>
                    <a:cubicBezTo>
                      <a:pt x="294403" y="108649"/>
                      <a:pt x="295355" y="115316"/>
                      <a:pt x="291545" y="120079"/>
                    </a:cubicBezTo>
                    <a:cubicBezTo>
                      <a:pt x="288688" y="122937"/>
                      <a:pt x="285830" y="124841"/>
                      <a:pt x="282020" y="124841"/>
                    </a:cubicBezTo>
                    <a:close/>
                  </a:path>
                </a:pathLst>
              </a:custGeom>
              <a:solidFill>
                <a:srgbClr val="F798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016F5C9-1232-75F8-9E86-03EB9D7FC4E2}"/>
                  </a:ext>
                </a:extLst>
              </p:cNvPr>
              <p:cNvSpPr/>
              <p:nvPr/>
            </p:nvSpPr>
            <p:spPr>
              <a:xfrm>
                <a:off x="6795778" y="4618671"/>
                <a:ext cx="787939" cy="576262"/>
              </a:xfrm>
              <a:custGeom>
                <a:avLst/>
                <a:gdLst>
                  <a:gd name="connsiteX0" fmla="*/ 738496 w 787939"/>
                  <a:gd name="connsiteY0" fmla="*/ 185738 h 576262"/>
                  <a:gd name="connsiteX1" fmla="*/ 394643 w 787939"/>
                  <a:gd name="connsiteY1" fmla="*/ 0 h 576262"/>
                  <a:gd name="connsiteX2" fmla="*/ 394643 w 787939"/>
                  <a:gd name="connsiteY2" fmla="*/ 0 h 576262"/>
                  <a:gd name="connsiteX3" fmla="*/ 394643 w 787939"/>
                  <a:gd name="connsiteY3" fmla="*/ 0 h 576262"/>
                  <a:gd name="connsiteX4" fmla="*/ 50791 w 787939"/>
                  <a:gd name="connsiteY4" fmla="*/ 185738 h 576262"/>
                  <a:gd name="connsiteX5" fmla="*/ 2214 w 787939"/>
                  <a:gd name="connsiteY5" fmla="*/ 314325 h 576262"/>
                  <a:gd name="connsiteX6" fmla="*/ 394643 w 787939"/>
                  <a:gd name="connsiteY6" fmla="*/ 576263 h 576262"/>
                  <a:gd name="connsiteX7" fmla="*/ 394643 w 787939"/>
                  <a:gd name="connsiteY7" fmla="*/ 576263 h 576262"/>
                  <a:gd name="connsiteX8" fmla="*/ 394643 w 787939"/>
                  <a:gd name="connsiteY8" fmla="*/ 576263 h 576262"/>
                  <a:gd name="connsiteX9" fmla="*/ 787074 w 787939"/>
                  <a:gd name="connsiteY9" fmla="*/ 314325 h 576262"/>
                  <a:gd name="connsiteX10" fmla="*/ 738496 w 787939"/>
                  <a:gd name="connsiteY10" fmla="*/ 185738 h 576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7939" h="576262">
                    <a:moveTo>
                      <a:pt x="738496" y="185738"/>
                    </a:moveTo>
                    <a:cubicBezTo>
                      <a:pt x="685156" y="41910"/>
                      <a:pt x="556568" y="0"/>
                      <a:pt x="394643" y="0"/>
                    </a:cubicBezTo>
                    <a:cubicBezTo>
                      <a:pt x="394643" y="0"/>
                      <a:pt x="394643" y="0"/>
                      <a:pt x="394643" y="0"/>
                    </a:cubicBezTo>
                    <a:cubicBezTo>
                      <a:pt x="394643" y="0"/>
                      <a:pt x="394643" y="0"/>
                      <a:pt x="394643" y="0"/>
                    </a:cubicBezTo>
                    <a:cubicBezTo>
                      <a:pt x="232718" y="0"/>
                      <a:pt x="92701" y="40005"/>
                      <a:pt x="50791" y="185738"/>
                    </a:cubicBezTo>
                    <a:cubicBezTo>
                      <a:pt x="38408" y="228600"/>
                      <a:pt x="12691" y="253365"/>
                      <a:pt x="2214" y="314325"/>
                    </a:cubicBezTo>
                    <a:cubicBezTo>
                      <a:pt x="-15884" y="418147"/>
                      <a:pt x="73651" y="576263"/>
                      <a:pt x="394643" y="576263"/>
                    </a:cubicBezTo>
                    <a:cubicBezTo>
                      <a:pt x="394643" y="576263"/>
                      <a:pt x="394643" y="576263"/>
                      <a:pt x="394643" y="576263"/>
                    </a:cubicBezTo>
                    <a:cubicBezTo>
                      <a:pt x="394643" y="576263"/>
                      <a:pt x="394643" y="576263"/>
                      <a:pt x="394643" y="576263"/>
                    </a:cubicBezTo>
                    <a:cubicBezTo>
                      <a:pt x="715636" y="576263"/>
                      <a:pt x="797551" y="419100"/>
                      <a:pt x="787074" y="314325"/>
                    </a:cubicBezTo>
                    <a:cubicBezTo>
                      <a:pt x="780406" y="246697"/>
                      <a:pt x="754689" y="227647"/>
                      <a:pt x="738496" y="185738"/>
                    </a:cubicBezTo>
                    <a:close/>
                  </a:path>
                </a:pathLst>
              </a:custGeom>
              <a:solidFill>
                <a:srgbClr val="E4D5D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0" name="Graphic 2">
                <a:extLst>
                  <a:ext uri="{FF2B5EF4-FFF2-40B4-BE49-F238E27FC236}">
                    <a16:creationId xmlns:a16="http://schemas.microsoft.com/office/drawing/2014/main" id="{CFB809B4-B514-CBAB-3A49-4888FF51E157}"/>
                  </a:ext>
                </a:extLst>
              </p:cNvPr>
              <p:cNvGrpSpPr/>
              <p:nvPr/>
            </p:nvGrpSpPr>
            <p:grpSpPr>
              <a:xfrm>
                <a:off x="6916102" y="4866321"/>
                <a:ext cx="548640" cy="247650"/>
                <a:chOff x="6916102" y="4866321"/>
                <a:chExt cx="548640" cy="247650"/>
              </a:xfrm>
            </p:grpSpPr>
            <p:grpSp>
              <p:nvGrpSpPr>
                <p:cNvPr id="131" name="Graphic 2">
                  <a:extLst>
                    <a:ext uri="{FF2B5EF4-FFF2-40B4-BE49-F238E27FC236}">
                      <a16:creationId xmlns:a16="http://schemas.microsoft.com/office/drawing/2014/main" id="{E13CD8CA-B7EF-4560-658F-E46EEDEADA3B}"/>
                    </a:ext>
                  </a:extLst>
                </p:cNvPr>
                <p:cNvGrpSpPr/>
                <p:nvPr/>
              </p:nvGrpSpPr>
              <p:grpSpPr>
                <a:xfrm>
                  <a:off x="7133270" y="5047296"/>
                  <a:ext cx="88584" cy="66675"/>
                  <a:chOff x="7133270" y="5047296"/>
                  <a:chExt cx="88584" cy="66675"/>
                </a:xfrm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ABB69986-7116-D074-0526-F2A4CCCE8406}"/>
                      </a:ext>
                    </a:extLst>
                  </p:cNvPr>
                  <p:cNvSpPr/>
                  <p:nvPr/>
                </p:nvSpPr>
                <p:spPr>
                  <a:xfrm>
                    <a:off x="7133270" y="5047296"/>
                    <a:ext cx="88584" cy="66675"/>
                  </a:xfrm>
                  <a:custGeom>
                    <a:avLst/>
                    <a:gdLst>
                      <a:gd name="connsiteX0" fmla="*/ 80964 w 88584"/>
                      <a:gd name="connsiteY0" fmla="*/ 29528 h 66675"/>
                      <a:gd name="connsiteX1" fmla="*/ 80964 w 88584"/>
                      <a:gd name="connsiteY1" fmla="*/ 29528 h 66675"/>
                      <a:gd name="connsiteX2" fmla="*/ 51437 w 88584"/>
                      <a:gd name="connsiteY2" fmla="*/ 15240 h 66675"/>
                      <a:gd name="connsiteX3" fmla="*/ 50484 w 88584"/>
                      <a:gd name="connsiteY3" fmla="*/ 13335 h 66675"/>
                      <a:gd name="connsiteX4" fmla="*/ 49532 w 88584"/>
                      <a:gd name="connsiteY4" fmla="*/ 11430 h 66675"/>
                      <a:gd name="connsiteX5" fmla="*/ 47627 w 88584"/>
                      <a:gd name="connsiteY5" fmla="*/ 9525 h 66675"/>
                      <a:gd name="connsiteX6" fmla="*/ 43817 w 88584"/>
                      <a:gd name="connsiteY6" fmla="*/ 0 h 66675"/>
                      <a:gd name="connsiteX7" fmla="*/ 43817 w 88584"/>
                      <a:gd name="connsiteY7" fmla="*/ 9525 h 66675"/>
                      <a:gd name="connsiteX8" fmla="*/ 43817 w 88584"/>
                      <a:gd name="connsiteY8" fmla="*/ 9525 h 66675"/>
                      <a:gd name="connsiteX9" fmla="*/ 43817 w 88584"/>
                      <a:gd name="connsiteY9" fmla="*/ 0 h 66675"/>
                      <a:gd name="connsiteX10" fmla="*/ 37149 w 88584"/>
                      <a:gd name="connsiteY10" fmla="*/ 15240 h 66675"/>
                      <a:gd name="connsiteX11" fmla="*/ 7622 w 88584"/>
                      <a:gd name="connsiteY11" fmla="*/ 29528 h 66675"/>
                      <a:gd name="connsiteX12" fmla="*/ 7622 w 88584"/>
                      <a:gd name="connsiteY12" fmla="*/ 29528 h 66675"/>
                      <a:gd name="connsiteX13" fmla="*/ 2 w 88584"/>
                      <a:gd name="connsiteY13" fmla="*/ 31433 h 66675"/>
                      <a:gd name="connsiteX14" fmla="*/ 43817 w 88584"/>
                      <a:gd name="connsiteY14" fmla="*/ 66675 h 66675"/>
                      <a:gd name="connsiteX15" fmla="*/ 88584 w 88584"/>
                      <a:gd name="connsiteY15" fmla="*/ 31433 h 66675"/>
                      <a:gd name="connsiteX16" fmla="*/ 80964 w 88584"/>
                      <a:gd name="connsiteY16" fmla="*/ 29528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8584" h="66675">
                        <a:moveTo>
                          <a:pt x="80964" y="29528"/>
                        </a:moveTo>
                        <a:lnTo>
                          <a:pt x="80964" y="29528"/>
                        </a:lnTo>
                        <a:cubicBezTo>
                          <a:pt x="66677" y="29528"/>
                          <a:pt x="58104" y="21908"/>
                          <a:pt x="51437" y="15240"/>
                        </a:cubicBezTo>
                        <a:cubicBezTo>
                          <a:pt x="51437" y="15240"/>
                          <a:pt x="50484" y="14288"/>
                          <a:pt x="50484" y="13335"/>
                        </a:cubicBezTo>
                        <a:cubicBezTo>
                          <a:pt x="50484" y="12383"/>
                          <a:pt x="50484" y="11430"/>
                          <a:pt x="49532" y="11430"/>
                        </a:cubicBezTo>
                        <a:cubicBezTo>
                          <a:pt x="49532" y="10478"/>
                          <a:pt x="48579" y="9525"/>
                          <a:pt x="47627" y="9525"/>
                        </a:cubicBezTo>
                        <a:cubicBezTo>
                          <a:pt x="45722" y="5715"/>
                          <a:pt x="44769" y="953"/>
                          <a:pt x="43817" y="0"/>
                        </a:cubicBezTo>
                        <a:lnTo>
                          <a:pt x="43817" y="9525"/>
                        </a:lnTo>
                        <a:cubicBezTo>
                          <a:pt x="43817" y="9525"/>
                          <a:pt x="43817" y="9525"/>
                          <a:pt x="43817" y="9525"/>
                        </a:cubicBezTo>
                        <a:lnTo>
                          <a:pt x="43817" y="0"/>
                        </a:lnTo>
                        <a:cubicBezTo>
                          <a:pt x="42864" y="2858"/>
                          <a:pt x="39054" y="13335"/>
                          <a:pt x="37149" y="15240"/>
                        </a:cubicBezTo>
                        <a:cubicBezTo>
                          <a:pt x="30482" y="21908"/>
                          <a:pt x="20957" y="29528"/>
                          <a:pt x="7622" y="29528"/>
                        </a:cubicBezTo>
                        <a:lnTo>
                          <a:pt x="7622" y="29528"/>
                        </a:lnTo>
                        <a:cubicBezTo>
                          <a:pt x="4764" y="29528"/>
                          <a:pt x="2859" y="31433"/>
                          <a:pt x="2" y="31433"/>
                        </a:cubicBezTo>
                        <a:cubicBezTo>
                          <a:pt x="2" y="31433"/>
                          <a:pt x="-951" y="66675"/>
                          <a:pt x="43817" y="66675"/>
                        </a:cubicBezTo>
                        <a:cubicBezTo>
                          <a:pt x="88584" y="66675"/>
                          <a:pt x="88584" y="31433"/>
                          <a:pt x="88584" y="31433"/>
                        </a:cubicBezTo>
                        <a:cubicBezTo>
                          <a:pt x="85727" y="31433"/>
                          <a:pt x="83822" y="29528"/>
                          <a:pt x="80964" y="295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80AF5703-F893-9F3F-9DAC-268264F9C772}"/>
                      </a:ext>
                    </a:extLst>
                  </p:cNvPr>
                  <p:cNvSpPr/>
                  <p:nvPr/>
                </p:nvSpPr>
                <p:spPr>
                  <a:xfrm>
                    <a:off x="7176134" y="5047296"/>
                    <a:ext cx="1905" cy="66675"/>
                  </a:xfrm>
                  <a:custGeom>
                    <a:avLst/>
                    <a:gdLst>
                      <a:gd name="connsiteX0" fmla="*/ 953 w 1905"/>
                      <a:gd name="connsiteY0" fmla="*/ 0 h 66675"/>
                      <a:gd name="connsiteX1" fmla="*/ 1905 w 1905"/>
                      <a:gd name="connsiteY1" fmla="*/ 33338 h 66675"/>
                      <a:gd name="connsiteX2" fmla="*/ 953 w 1905"/>
                      <a:gd name="connsiteY2" fmla="*/ 66675 h 66675"/>
                      <a:gd name="connsiteX3" fmla="*/ 0 w 1905"/>
                      <a:gd name="connsiteY3" fmla="*/ 33338 h 66675"/>
                      <a:gd name="connsiteX4" fmla="*/ 953 w 1905"/>
                      <a:gd name="connsiteY4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5" h="66675">
                        <a:moveTo>
                          <a:pt x="953" y="0"/>
                        </a:moveTo>
                        <a:cubicBezTo>
                          <a:pt x="953" y="11430"/>
                          <a:pt x="953" y="21908"/>
                          <a:pt x="1905" y="33338"/>
                        </a:cubicBezTo>
                        <a:cubicBezTo>
                          <a:pt x="1905" y="44768"/>
                          <a:pt x="1905" y="55245"/>
                          <a:pt x="953" y="66675"/>
                        </a:cubicBezTo>
                        <a:cubicBezTo>
                          <a:pt x="0" y="55245"/>
                          <a:pt x="953" y="44768"/>
                          <a:pt x="0" y="33338"/>
                        </a:cubicBezTo>
                        <a:cubicBezTo>
                          <a:pt x="953" y="21908"/>
                          <a:pt x="0" y="10478"/>
                          <a:pt x="953" y="0"/>
                        </a:cubicBezTo>
                        <a:close/>
                      </a:path>
                    </a:pathLst>
                  </a:custGeom>
                  <a:solidFill>
                    <a:srgbClr val="BCBE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BBB3C593-E71E-C548-D08C-7DC6CB11656B}"/>
                    </a:ext>
                  </a:extLst>
                </p:cNvPr>
                <p:cNvSpPr/>
                <p:nvPr/>
              </p:nvSpPr>
              <p:spPr>
                <a:xfrm>
                  <a:off x="7234236" y="5040629"/>
                  <a:ext cx="6429" cy="6667"/>
                </a:xfrm>
                <a:custGeom>
                  <a:avLst/>
                  <a:gdLst>
                    <a:gd name="connsiteX0" fmla="*/ 2857 w 6429"/>
                    <a:gd name="connsiteY0" fmla="*/ 0 h 6667"/>
                    <a:gd name="connsiteX1" fmla="*/ 2857 w 6429"/>
                    <a:gd name="connsiteY1" fmla="*/ 6667 h 6667"/>
                    <a:gd name="connsiteX2" fmla="*/ 2857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2857" y="0"/>
                      </a:moveTo>
                      <a:cubicBezTo>
                        <a:pt x="7620" y="0"/>
                        <a:pt x="7620" y="6667"/>
                        <a:pt x="2857" y="6667"/>
                      </a:cubicBezTo>
                      <a:cubicBezTo>
                        <a:pt x="-952" y="6667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2CE692E4-D4CA-074F-3A4B-6FED8606888D}"/>
                    </a:ext>
                  </a:extLst>
                </p:cNvPr>
                <p:cNvSpPr/>
                <p:nvPr/>
              </p:nvSpPr>
              <p:spPr>
                <a:xfrm>
                  <a:off x="7216377" y="504443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7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7"/>
                        <a:pt x="3572" y="6667"/>
                      </a:cubicBezTo>
                      <a:cubicBezTo>
                        <a:pt x="-1191" y="6667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D2875240-5AFD-9581-C1C9-D807CE762FE5}"/>
                    </a:ext>
                  </a:extLst>
                </p:cNvPr>
                <p:cNvSpPr/>
                <p:nvPr/>
              </p:nvSpPr>
              <p:spPr>
                <a:xfrm>
                  <a:off x="7208757" y="505586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37885BC7-F848-4C28-22B9-2DF928681B34}"/>
                    </a:ext>
                  </a:extLst>
                </p:cNvPr>
                <p:cNvSpPr/>
                <p:nvPr/>
              </p:nvSpPr>
              <p:spPr>
                <a:xfrm>
                  <a:off x="7228521" y="5057774"/>
                  <a:ext cx="6429" cy="6667"/>
                </a:xfrm>
                <a:custGeom>
                  <a:avLst/>
                  <a:gdLst>
                    <a:gd name="connsiteX0" fmla="*/ 2858 w 6429"/>
                    <a:gd name="connsiteY0" fmla="*/ 0 h 6667"/>
                    <a:gd name="connsiteX1" fmla="*/ 2858 w 6429"/>
                    <a:gd name="connsiteY1" fmla="*/ 6668 h 6667"/>
                    <a:gd name="connsiteX2" fmla="*/ 2858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2858" y="0"/>
                      </a:moveTo>
                      <a:cubicBezTo>
                        <a:pt x="7620" y="0"/>
                        <a:pt x="7620" y="6668"/>
                        <a:pt x="2858" y="6668"/>
                      </a:cubicBezTo>
                      <a:cubicBezTo>
                        <a:pt x="-953" y="6668"/>
                        <a:pt x="-953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" name="Freeform: Shape 137">
                  <a:extLst>
                    <a:ext uri="{FF2B5EF4-FFF2-40B4-BE49-F238E27FC236}">
                      <a16:creationId xmlns:a16="http://schemas.microsoft.com/office/drawing/2014/main" id="{83E9FBFB-80CB-8C99-B12B-1F12A946142C}"/>
                    </a:ext>
                  </a:extLst>
                </p:cNvPr>
                <p:cNvSpPr/>
                <p:nvPr/>
              </p:nvSpPr>
              <p:spPr>
                <a:xfrm>
                  <a:off x="7244000" y="5051106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" name="Freeform: Shape 138">
                  <a:extLst>
                    <a:ext uri="{FF2B5EF4-FFF2-40B4-BE49-F238E27FC236}">
                      <a16:creationId xmlns:a16="http://schemas.microsoft.com/office/drawing/2014/main" id="{C92918EC-A305-84EE-08F1-5D1150A236F6}"/>
                    </a:ext>
                  </a:extLst>
                </p:cNvPr>
                <p:cNvSpPr/>
                <p:nvPr/>
              </p:nvSpPr>
              <p:spPr>
                <a:xfrm>
                  <a:off x="7074217" y="5015864"/>
                  <a:ext cx="103822" cy="63436"/>
                </a:xfrm>
                <a:custGeom>
                  <a:avLst/>
                  <a:gdLst>
                    <a:gd name="connsiteX0" fmla="*/ 101917 w 103822"/>
                    <a:gd name="connsiteY0" fmla="*/ 0 h 63436"/>
                    <a:gd name="connsiteX1" fmla="*/ 103822 w 103822"/>
                    <a:gd name="connsiteY1" fmla="*/ 20003 h 63436"/>
                    <a:gd name="connsiteX2" fmla="*/ 100965 w 103822"/>
                    <a:gd name="connsiteY2" fmla="*/ 40005 h 63436"/>
                    <a:gd name="connsiteX3" fmla="*/ 86677 w 103822"/>
                    <a:gd name="connsiteY3" fmla="*/ 56197 h 63436"/>
                    <a:gd name="connsiteX4" fmla="*/ 65722 w 103822"/>
                    <a:gd name="connsiteY4" fmla="*/ 62865 h 63436"/>
                    <a:gd name="connsiteX5" fmla="*/ 23813 w 103822"/>
                    <a:gd name="connsiteY5" fmla="*/ 54292 h 63436"/>
                    <a:gd name="connsiteX6" fmla="*/ 7620 w 103822"/>
                    <a:gd name="connsiteY6" fmla="*/ 40957 h 63436"/>
                    <a:gd name="connsiteX7" fmla="*/ 0 w 103822"/>
                    <a:gd name="connsiteY7" fmla="*/ 21907 h 63436"/>
                    <a:gd name="connsiteX8" fmla="*/ 25717 w 103822"/>
                    <a:gd name="connsiteY8" fmla="*/ 51435 h 63436"/>
                    <a:gd name="connsiteX9" fmla="*/ 65722 w 103822"/>
                    <a:gd name="connsiteY9" fmla="*/ 58103 h 63436"/>
                    <a:gd name="connsiteX10" fmla="*/ 84772 w 103822"/>
                    <a:gd name="connsiteY10" fmla="*/ 52388 h 63436"/>
                    <a:gd name="connsiteX11" fmla="*/ 98107 w 103822"/>
                    <a:gd name="connsiteY11" fmla="*/ 39053 h 63436"/>
                    <a:gd name="connsiteX12" fmla="*/ 101917 w 103822"/>
                    <a:gd name="connsiteY12" fmla="*/ 20003 h 63436"/>
                    <a:gd name="connsiteX13" fmla="*/ 101917 w 103822"/>
                    <a:gd name="connsiteY13" fmla="*/ 0 h 6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822" h="63436">
                      <a:moveTo>
                        <a:pt x="101917" y="0"/>
                      </a:moveTo>
                      <a:cubicBezTo>
                        <a:pt x="102870" y="6667"/>
                        <a:pt x="103822" y="13335"/>
                        <a:pt x="103822" y="20003"/>
                      </a:cubicBezTo>
                      <a:cubicBezTo>
                        <a:pt x="103822" y="26670"/>
                        <a:pt x="103822" y="34290"/>
                        <a:pt x="100965" y="40005"/>
                      </a:cubicBezTo>
                      <a:cubicBezTo>
                        <a:pt x="98107" y="46672"/>
                        <a:pt x="92392" y="52388"/>
                        <a:pt x="86677" y="56197"/>
                      </a:cubicBezTo>
                      <a:cubicBezTo>
                        <a:pt x="80010" y="60007"/>
                        <a:pt x="73342" y="61913"/>
                        <a:pt x="65722" y="62865"/>
                      </a:cubicBezTo>
                      <a:cubicBezTo>
                        <a:pt x="51435" y="64770"/>
                        <a:pt x="36195" y="61913"/>
                        <a:pt x="23813" y="54292"/>
                      </a:cubicBezTo>
                      <a:cubicBezTo>
                        <a:pt x="17145" y="50482"/>
                        <a:pt x="12382" y="46672"/>
                        <a:pt x="7620" y="40957"/>
                      </a:cubicBezTo>
                      <a:cubicBezTo>
                        <a:pt x="3810" y="35242"/>
                        <a:pt x="952" y="28575"/>
                        <a:pt x="0" y="21907"/>
                      </a:cubicBezTo>
                      <a:cubicBezTo>
                        <a:pt x="3810" y="35242"/>
                        <a:pt x="13335" y="45720"/>
                        <a:pt x="25717" y="51435"/>
                      </a:cubicBezTo>
                      <a:cubicBezTo>
                        <a:pt x="38100" y="57150"/>
                        <a:pt x="52388" y="60007"/>
                        <a:pt x="65722" y="58103"/>
                      </a:cubicBezTo>
                      <a:cubicBezTo>
                        <a:pt x="72390" y="57150"/>
                        <a:pt x="79057" y="55245"/>
                        <a:pt x="84772" y="52388"/>
                      </a:cubicBezTo>
                      <a:cubicBezTo>
                        <a:pt x="90488" y="49530"/>
                        <a:pt x="95250" y="44767"/>
                        <a:pt x="98107" y="39053"/>
                      </a:cubicBezTo>
                      <a:cubicBezTo>
                        <a:pt x="100965" y="33338"/>
                        <a:pt x="101917" y="26670"/>
                        <a:pt x="101917" y="20003"/>
                      </a:cubicBezTo>
                      <a:cubicBezTo>
                        <a:pt x="101917" y="13335"/>
                        <a:pt x="101917" y="6667"/>
                        <a:pt x="101917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" name="Freeform: Shape 139">
                  <a:extLst>
                    <a:ext uri="{FF2B5EF4-FFF2-40B4-BE49-F238E27FC236}">
                      <a16:creationId xmlns:a16="http://schemas.microsoft.com/office/drawing/2014/main" id="{69CA65C4-2682-C2E2-6715-C3452F537DAA}"/>
                    </a:ext>
                  </a:extLst>
                </p:cNvPr>
                <p:cNvSpPr/>
                <p:nvPr/>
              </p:nvSpPr>
              <p:spPr>
                <a:xfrm>
                  <a:off x="7176134" y="5015864"/>
                  <a:ext cx="103822" cy="63043"/>
                </a:xfrm>
                <a:custGeom>
                  <a:avLst/>
                  <a:gdLst>
                    <a:gd name="connsiteX0" fmla="*/ 1905 w 103822"/>
                    <a:gd name="connsiteY0" fmla="*/ 0 h 63043"/>
                    <a:gd name="connsiteX1" fmla="*/ 1905 w 103822"/>
                    <a:gd name="connsiteY1" fmla="*/ 20003 h 63043"/>
                    <a:gd name="connsiteX2" fmla="*/ 5715 w 103822"/>
                    <a:gd name="connsiteY2" fmla="*/ 39053 h 63043"/>
                    <a:gd name="connsiteX3" fmla="*/ 19050 w 103822"/>
                    <a:gd name="connsiteY3" fmla="*/ 52388 h 63043"/>
                    <a:gd name="connsiteX4" fmla="*/ 38100 w 103822"/>
                    <a:gd name="connsiteY4" fmla="*/ 58103 h 63043"/>
                    <a:gd name="connsiteX5" fmla="*/ 78105 w 103822"/>
                    <a:gd name="connsiteY5" fmla="*/ 51435 h 63043"/>
                    <a:gd name="connsiteX6" fmla="*/ 103822 w 103822"/>
                    <a:gd name="connsiteY6" fmla="*/ 21907 h 63043"/>
                    <a:gd name="connsiteX7" fmla="*/ 96203 w 103822"/>
                    <a:gd name="connsiteY7" fmla="*/ 40957 h 63043"/>
                    <a:gd name="connsiteX8" fmla="*/ 80010 w 103822"/>
                    <a:gd name="connsiteY8" fmla="*/ 54292 h 63043"/>
                    <a:gd name="connsiteX9" fmla="*/ 38100 w 103822"/>
                    <a:gd name="connsiteY9" fmla="*/ 62865 h 63043"/>
                    <a:gd name="connsiteX10" fmla="*/ 17145 w 103822"/>
                    <a:gd name="connsiteY10" fmla="*/ 56197 h 63043"/>
                    <a:gd name="connsiteX11" fmla="*/ 2858 w 103822"/>
                    <a:gd name="connsiteY11" fmla="*/ 40005 h 63043"/>
                    <a:gd name="connsiteX12" fmla="*/ 0 w 103822"/>
                    <a:gd name="connsiteY12" fmla="*/ 20003 h 63043"/>
                    <a:gd name="connsiteX13" fmla="*/ 1905 w 103822"/>
                    <a:gd name="connsiteY13" fmla="*/ 0 h 63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822" h="63043">
                      <a:moveTo>
                        <a:pt x="1905" y="0"/>
                      </a:moveTo>
                      <a:cubicBezTo>
                        <a:pt x="1905" y="6667"/>
                        <a:pt x="1905" y="13335"/>
                        <a:pt x="1905" y="20003"/>
                      </a:cubicBezTo>
                      <a:cubicBezTo>
                        <a:pt x="1905" y="26670"/>
                        <a:pt x="2858" y="33338"/>
                        <a:pt x="5715" y="39053"/>
                      </a:cubicBezTo>
                      <a:cubicBezTo>
                        <a:pt x="8572" y="44767"/>
                        <a:pt x="13335" y="49530"/>
                        <a:pt x="19050" y="52388"/>
                      </a:cubicBezTo>
                      <a:cubicBezTo>
                        <a:pt x="24765" y="55245"/>
                        <a:pt x="31433" y="57150"/>
                        <a:pt x="38100" y="58103"/>
                      </a:cubicBezTo>
                      <a:cubicBezTo>
                        <a:pt x="51435" y="60007"/>
                        <a:pt x="65722" y="57150"/>
                        <a:pt x="78105" y="51435"/>
                      </a:cubicBezTo>
                      <a:cubicBezTo>
                        <a:pt x="90488" y="45720"/>
                        <a:pt x="100013" y="35242"/>
                        <a:pt x="103822" y="21907"/>
                      </a:cubicBezTo>
                      <a:cubicBezTo>
                        <a:pt x="102870" y="28575"/>
                        <a:pt x="100013" y="35242"/>
                        <a:pt x="96203" y="40957"/>
                      </a:cubicBezTo>
                      <a:cubicBezTo>
                        <a:pt x="92393" y="46672"/>
                        <a:pt x="86678" y="51435"/>
                        <a:pt x="80010" y="54292"/>
                      </a:cubicBezTo>
                      <a:cubicBezTo>
                        <a:pt x="67628" y="60960"/>
                        <a:pt x="52388" y="63817"/>
                        <a:pt x="38100" y="62865"/>
                      </a:cubicBezTo>
                      <a:cubicBezTo>
                        <a:pt x="30480" y="61913"/>
                        <a:pt x="23813" y="60007"/>
                        <a:pt x="17145" y="56197"/>
                      </a:cubicBezTo>
                      <a:cubicBezTo>
                        <a:pt x="10478" y="52388"/>
                        <a:pt x="5715" y="46672"/>
                        <a:pt x="2858" y="40005"/>
                      </a:cubicBezTo>
                      <a:cubicBezTo>
                        <a:pt x="0" y="33338"/>
                        <a:pt x="0" y="26670"/>
                        <a:pt x="0" y="20003"/>
                      </a:cubicBezTo>
                      <a:cubicBezTo>
                        <a:pt x="953" y="13335"/>
                        <a:pt x="1905" y="6667"/>
                        <a:pt x="1905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" name="Freeform: Shape 140">
                  <a:extLst>
                    <a:ext uri="{FF2B5EF4-FFF2-40B4-BE49-F238E27FC236}">
                      <a16:creationId xmlns:a16="http://schemas.microsoft.com/office/drawing/2014/main" id="{373E3839-7F12-7DF0-B81C-814BFB76EE9D}"/>
                    </a:ext>
                  </a:extLst>
                </p:cNvPr>
                <p:cNvSpPr/>
                <p:nvPr/>
              </p:nvSpPr>
              <p:spPr>
                <a:xfrm>
                  <a:off x="7113507" y="504062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7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7"/>
                        <a:pt x="3572" y="6667"/>
                      </a:cubicBezTo>
                      <a:cubicBezTo>
                        <a:pt x="8334" y="6667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" name="Freeform: Shape 141">
                  <a:extLst>
                    <a:ext uri="{FF2B5EF4-FFF2-40B4-BE49-F238E27FC236}">
                      <a16:creationId xmlns:a16="http://schemas.microsoft.com/office/drawing/2014/main" id="{435A06B2-7148-6CF0-9EE2-0ADFCBA73C35}"/>
                    </a:ext>
                  </a:extLst>
                </p:cNvPr>
                <p:cNvSpPr/>
                <p:nvPr/>
              </p:nvSpPr>
              <p:spPr>
                <a:xfrm>
                  <a:off x="7130652" y="504443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7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7"/>
                        <a:pt x="3572" y="6667"/>
                      </a:cubicBezTo>
                      <a:cubicBezTo>
                        <a:pt x="8334" y="6667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FE8A4F0A-059A-DB5B-FA2C-5773DFD55F43}"/>
                    </a:ext>
                  </a:extLst>
                </p:cNvPr>
                <p:cNvSpPr/>
                <p:nvPr/>
              </p:nvSpPr>
              <p:spPr>
                <a:xfrm>
                  <a:off x="7138272" y="505586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6668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98F2D6EA-94A2-23B2-2C11-5EA33A346E35}"/>
                    </a:ext>
                  </a:extLst>
                </p:cNvPr>
                <p:cNvSpPr/>
                <p:nvPr/>
              </p:nvSpPr>
              <p:spPr>
                <a:xfrm>
                  <a:off x="7119222" y="5057774"/>
                  <a:ext cx="6429" cy="6667"/>
                </a:xfrm>
                <a:custGeom>
                  <a:avLst/>
                  <a:gdLst>
                    <a:gd name="connsiteX0" fmla="*/ 3572 w 6429"/>
                    <a:gd name="connsiteY0" fmla="*/ 0 h 6667"/>
                    <a:gd name="connsiteX1" fmla="*/ 3572 w 6429"/>
                    <a:gd name="connsiteY1" fmla="*/ 6668 h 6667"/>
                    <a:gd name="connsiteX2" fmla="*/ 3572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7382" y="6668"/>
                        <a:pt x="7382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D4FE3893-3897-F0B5-C89C-980391CC4016}"/>
                    </a:ext>
                  </a:extLst>
                </p:cNvPr>
                <p:cNvSpPr/>
                <p:nvPr/>
              </p:nvSpPr>
              <p:spPr>
                <a:xfrm>
                  <a:off x="7103030" y="5051106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6668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60392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46" name="Graphic 2">
                  <a:extLst>
                    <a:ext uri="{FF2B5EF4-FFF2-40B4-BE49-F238E27FC236}">
                      <a16:creationId xmlns:a16="http://schemas.microsoft.com/office/drawing/2014/main" id="{41153364-9283-7087-40F3-1ADAC7EBF7A2}"/>
                    </a:ext>
                  </a:extLst>
                </p:cNvPr>
                <p:cNvGrpSpPr/>
                <p:nvPr/>
              </p:nvGrpSpPr>
              <p:grpSpPr>
                <a:xfrm>
                  <a:off x="7115174" y="4954904"/>
                  <a:ext cx="121919" cy="80009"/>
                  <a:chOff x="7115174" y="4954904"/>
                  <a:chExt cx="121919" cy="80009"/>
                </a:xfrm>
              </p:grpSpPr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2EA2541B-7090-2416-A8DA-4EFDE98C1CDC}"/>
                      </a:ext>
                    </a:extLst>
                  </p:cNvPr>
                  <p:cNvSpPr/>
                  <p:nvPr/>
                </p:nvSpPr>
                <p:spPr>
                  <a:xfrm>
                    <a:off x="7115174" y="4954904"/>
                    <a:ext cx="121919" cy="80009"/>
                  </a:xfrm>
                  <a:custGeom>
                    <a:avLst/>
                    <a:gdLst>
                      <a:gd name="connsiteX0" fmla="*/ 121920 w 121919"/>
                      <a:gd name="connsiteY0" fmla="*/ 25717 h 80009"/>
                      <a:gd name="connsiteX1" fmla="*/ 60960 w 121919"/>
                      <a:gd name="connsiteY1" fmla="*/ 80010 h 80009"/>
                      <a:gd name="connsiteX2" fmla="*/ 0 w 121919"/>
                      <a:gd name="connsiteY2" fmla="*/ 25717 h 80009"/>
                      <a:gd name="connsiteX3" fmla="*/ 60960 w 121919"/>
                      <a:gd name="connsiteY3" fmla="*/ 0 h 80009"/>
                      <a:gd name="connsiteX4" fmla="*/ 121920 w 121919"/>
                      <a:gd name="connsiteY4" fmla="*/ 25717 h 80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919" h="80009">
                        <a:moveTo>
                          <a:pt x="121920" y="25717"/>
                        </a:moveTo>
                        <a:cubicBezTo>
                          <a:pt x="121920" y="46672"/>
                          <a:pt x="94297" y="80010"/>
                          <a:pt x="60960" y="80010"/>
                        </a:cubicBezTo>
                        <a:cubicBezTo>
                          <a:pt x="27622" y="80010"/>
                          <a:pt x="0" y="46672"/>
                          <a:pt x="0" y="25717"/>
                        </a:cubicBezTo>
                        <a:cubicBezTo>
                          <a:pt x="0" y="4763"/>
                          <a:pt x="27622" y="0"/>
                          <a:pt x="60960" y="0"/>
                        </a:cubicBezTo>
                        <a:cubicBezTo>
                          <a:pt x="94297" y="0"/>
                          <a:pt x="121920" y="4763"/>
                          <a:pt x="121920" y="25717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5FCC7679-FE9A-C831-A57E-E5BBE15AFDDF}"/>
                      </a:ext>
                    </a:extLst>
                  </p:cNvPr>
                  <p:cNvSpPr/>
                  <p:nvPr/>
                </p:nvSpPr>
                <p:spPr>
                  <a:xfrm>
                    <a:off x="7126136" y="4961702"/>
                    <a:ext cx="71954" cy="47412"/>
                  </a:xfrm>
                  <a:custGeom>
                    <a:avLst/>
                    <a:gdLst>
                      <a:gd name="connsiteX0" fmla="*/ 4278 w 71954"/>
                      <a:gd name="connsiteY0" fmla="*/ 13204 h 47412"/>
                      <a:gd name="connsiteX1" fmla="*/ 22376 w 71954"/>
                      <a:gd name="connsiteY1" fmla="*/ 44637 h 47412"/>
                      <a:gd name="connsiteX2" fmla="*/ 32853 w 71954"/>
                      <a:gd name="connsiteY2" fmla="*/ 33207 h 47412"/>
                      <a:gd name="connsiteX3" fmla="*/ 52856 w 71954"/>
                      <a:gd name="connsiteY3" fmla="*/ 19872 h 47412"/>
                      <a:gd name="connsiteX4" fmla="*/ 71906 w 71954"/>
                      <a:gd name="connsiteY4" fmla="*/ 8442 h 47412"/>
                      <a:gd name="connsiteX5" fmla="*/ 4278 w 71954"/>
                      <a:gd name="connsiteY5" fmla="*/ 13204 h 474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1954" h="47412">
                        <a:moveTo>
                          <a:pt x="4278" y="13204"/>
                        </a:moveTo>
                        <a:cubicBezTo>
                          <a:pt x="-7152" y="24634"/>
                          <a:pt x="6183" y="57019"/>
                          <a:pt x="22376" y="44637"/>
                        </a:cubicBezTo>
                        <a:cubicBezTo>
                          <a:pt x="27138" y="41779"/>
                          <a:pt x="29996" y="37969"/>
                          <a:pt x="32853" y="33207"/>
                        </a:cubicBezTo>
                        <a:cubicBezTo>
                          <a:pt x="37616" y="25587"/>
                          <a:pt x="44283" y="21777"/>
                          <a:pt x="52856" y="19872"/>
                        </a:cubicBezTo>
                        <a:cubicBezTo>
                          <a:pt x="59523" y="18919"/>
                          <a:pt x="72858" y="17967"/>
                          <a:pt x="71906" y="8442"/>
                        </a:cubicBezTo>
                        <a:cubicBezTo>
                          <a:pt x="71906" y="-3941"/>
                          <a:pt x="20471" y="-2988"/>
                          <a:pt x="4278" y="13204"/>
                        </a:cubicBezTo>
                        <a:close/>
                      </a:path>
                    </a:pathLst>
                  </a:custGeom>
                  <a:solidFill>
                    <a:srgbClr val="7D4C4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9" name="Graphic 2">
                  <a:extLst>
                    <a:ext uri="{FF2B5EF4-FFF2-40B4-BE49-F238E27FC236}">
                      <a16:creationId xmlns:a16="http://schemas.microsoft.com/office/drawing/2014/main" id="{D6001909-5C52-1F57-7027-83B071AB979C}"/>
                    </a:ext>
                  </a:extLst>
                </p:cNvPr>
                <p:cNvGrpSpPr/>
                <p:nvPr/>
              </p:nvGrpSpPr>
              <p:grpSpPr>
                <a:xfrm>
                  <a:off x="6916102" y="4866321"/>
                  <a:ext cx="60007" cy="41909"/>
                  <a:chOff x="6916102" y="4866321"/>
                  <a:chExt cx="60007" cy="41909"/>
                </a:xfrm>
              </p:grpSpPr>
              <p:grpSp>
                <p:nvGrpSpPr>
                  <p:cNvPr id="150" name="Graphic 2">
                    <a:extLst>
                      <a:ext uri="{FF2B5EF4-FFF2-40B4-BE49-F238E27FC236}">
                        <a16:creationId xmlns:a16="http://schemas.microsoft.com/office/drawing/2014/main" id="{BBDAEE2D-7060-F88C-448B-9D773EEEDF97}"/>
                      </a:ext>
                    </a:extLst>
                  </p:cNvPr>
                  <p:cNvGrpSpPr/>
                  <p:nvPr/>
                </p:nvGrpSpPr>
                <p:grpSpPr>
                  <a:xfrm>
                    <a:off x="6941819" y="4873942"/>
                    <a:ext cx="34290" cy="34289"/>
                    <a:chOff x="6941819" y="4873942"/>
                    <a:chExt cx="34290" cy="34289"/>
                  </a:xfrm>
                </p:grpSpPr>
                <p:sp>
                  <p:nvSpPr>
                    <p:cNvPr id="151" name="Freeform: Shape 150">
                      <a:extLst>
                        <a:ext uri="{FF2B5EF4-FFF2-40B4-BE49-F238E27FC236}">
                          <a16:creationId xmlns:a16="http://schemas.microsoft.com/office/drawing/2014/main" id="{72EC8CCF-D4F5-B43E-5238-420ABE8220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41819" y="4873942"/>
                      <a:ext cx="34290" cy="34289"/>
                    </a:xfrm>
                    <a:custGeom>
                      <a:avLst/>
                      <a:gdLst>
                        <a:gd name="connsiteX0" fmla="*/ 34290 w 34290"/>
                        <a:gd name="connsiteY0" fmla="*/ 17145 h 34289"/>
                        <a:gd name="connsiteX1" fmla="*/ 17145 w 34290"/>
                        <a:gd name="connsiteY1" fmla="*/ 34290 h 34289"/>
                        <a:gd name="connsiteX2" fmla="*/ 0 w 34290"/>
                        <a:gd name="connsiteY2" fmla="*/ 17145 h 34289"/>
                        <a:gd name="connsiteX3" fmla="*/ 17145 w 34290"/>
                        <a:gd name="connsiteY3" fmla="*/ 0 h 34289"/>
                        <a:gd name="connsiteX4" fmla="*/ 34290 w 34290"/>
                        <a:gd name="connsiteY4" fmla="*/ 17145 h 34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290" h="34289">
                          <a:moveTo>
                            <a:pt x="34290" y="17145"/>
                          </a:moveTo>
                          <a:cubicBezTo>
                            <a:pt x="34290" y="26670"/>
                            <a:pt x="26670" y="34290"/>
                            <a:pt x="17145" y="34290"/>
                          </a:cubicBezTo>
                          <a:cubicBezTo>
                            <a:pt x="7620" y="34290"/>
                            <a:pt x="0" y="26670"/>
                            <a:pt x="0" y="17145"/>
                          </a:cubicBezTo>
                          <a:cubicBezTo>
                            <a:pt x="0" y="7620"/>
                            <a:pt x="7620" y="0"/>
                            <a:pt x="17145" y="0"/>
                          </a:cubicBezTo>
                          <a:cubicBezTo>
                            <a:pt x="25718" y="0"/>
                            <a:pt x="34290" y="7620"/>
                            <a:pt x="34290" y="17145"/>
                          </a:cubicBezTo>
                          <a:close/>
                        </a:path>
                      </a:pathLst>
                    </a:custGeom>
                    <a:solidFill>
                      <a:srgbClr val="60392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2" name="Freeform: Shape 151">
                      <a:extLst>
                        <a:ext uri="{FF2B5EF4-FFF2-40B4-BE49-F238E27FC236}">
                          <a16:creationId xmlns:a16="http://schemas.microsoft.com/office/drawing/2014/main" id="{F30C2758-5BBE-419B-F7FD-06D0F544ED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959917" y="4878704"/>
                      <a:ext cx="11429" cy="11429"/>
                    </a:xfrm>
                    <a:custGeom>
                      <a:avLst/>
                      <a:gdLst>
                        <a:gd name="connsiteX0" fmla="*/ 11430 w 11429"/>
                        <a:gd name="connsiteY0" fmla="*/ 5715 h 11429"/>
                        <a:gd name="connsiteX1" fmla="*/ 5715 w 11429"/>
                        <a:gd name="connsiteY1" fmla="*/ 11430 h 11429"/>
                        <a:gd name="connsiteX2" fmla="*/ 0 w 11429"/>
                        <a:gd name="connsiteY2" fmla="*/ 5715 h 11429"/>
                        <a:gd name="connsiteX3" fmla="*/ 5715 w 11429"/>
                        <a:gd name="connsiteY3" fmla="*/ 0 h 11429"/>
                        <a:gd name="connsiteX4" fmla="*/ 11430 w 11429"/>
                        <a:gd name="connsiteY4" fmla="*/ 5715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29" h="11429">
                          <a:moveTo>
                            <a:pt x="11430" y="5715"/>
                          </a:moveTo>
                          <a:cubicBezTo>
                            <a:pt x="11430" y="8572"/>
                            <a:pt x="8572" y="11430"/>
                            <a:pt x="5715" y="11430"/>
                          </a:cubicBezTo>
                          <a:cubicBezTo>
                            <a:pt x="2857" y="11430"/>
                            <a:pt x="0" y="8572"/>
                            <a:pt x="0" y="5715"/>
                          </a:cubicBezTo>
                          <a:cubicBezTo>
                            <a:pt x="0" y="2857"/>
                            <a:pt x="2857" y="0"/>
                            <a:pt x="5715" y="0"/>
                          </a:cubicBezTo>
                          <a:cubicBezTo>
                            <a:pt x="8572" y="0"/>
                            <a:pt x="11430" y="1905"/>
                            <a:pt x="11430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3150FC27-11E2-85E2-5ABA-4A840DA3F364}"/>
                      </a:ext>
                    </a:extLst>
                  </p:cNvPr>
                  <p:cNvSpPr/>
                  <p:nvPr/>
                </p:nvSpPr>
                <p:spPr>
                  <a:xfrm>
                    <a:off x="6916102" y="4866321"/>
                    <a:ext cx="59054" cy="16907"/>
                  </a:xfrm>
                  <a:custGeom>
                    <a:avLst/>
                    <a:gdLst>
                      <a:gd name="connsiteX0" fmla="*/ 59055 w 59054"/>
                      <a:gd name="connsiteY0" fmla="*/ 10478 h 16907"/>
                      <a:gd name="connsiteX1" fmla="*/ 44767 w 59054"/>
                      <a:gd name="connsiteY1" fmla="*/ 5715 h 16907"/>
                      <a:gd name="connsiteX2" fmla="*/ 37147 w 59054"/>
                      <a:gd name="connsiteY2" fmla="*/ 6668 h 16907"/>
                      <a:gd name="connsiteX3" fmla="*/ 30480 w 59054"/>
                      <a:gd name="connsiteY3" fmla="*/ 8572 h 16907"/>
                      <a:gd name="connsiteX4" fmla="*/ 23813 w 59054"/>
                      <a:gd name="connsiteY4" fmla="*/ 12383 h 16907"/>
                      <a:gd name="connsiteX5" fmla="*/ 16192 w 59054"/>
                      <a:gd name="connsiteY5" fmla="*/ 16193 h 16907"/>
                      <a:gd name="connsiteX6" fmla="*/ 7620 w 59054"/>
                      <a:gd name="connsiteY6" fmla="*/ 16193 h 16907"/>
                      <a:gd name="connsiteX7" fmla="*/ 0 w 59054"/>
                      <a:gd name="connsiteY7" fmla="*/ 12383 h 16907"/>
                      <a:gd name="connsiteX8" fmla="*/ 15240 w 59054"/>
                      <a:gd name="connsiteY8" fmla="*/ 11430 h 16907"/>
                      <a:gd name="connsiteX9" fmla="*/ 28575 w 59054"/>
                      <a:gd name="connsiteY9" fmla="*/ 2858 h 16907"/>
                      <a:gd name="connsiteX10" fmla="*/ 37147 w 59054"/>
                      <a:gd name="connsiteY10" fmla="*/ 0 h 16907"/>
                      <a:gd name="connsiteX11" fmla="*/ 45720 w 59054"/>
                      <a:gd name="connsiteY11" fmla="*/ 0 h 16907"/>
                      <a:gd name="connsiteX12" fmla="*/ 59055 w 59054"/>
                      <a:gd name="connsiteY12" fmla="*/ 10478 h 1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9054" h="16907">
                        <a:moveTo>
                          <a:pt x="59055" y="10478"/>
                        </a:moveTo>
                        <a:cubicBezTo>
                          <a:pt x="55245" y="6668"/>
                          <a:pt x="49530" y="5715"/>
                          <a:pt x="44767" y="5715"/>
                        </a:cubicBezTo>
                        <a:cubicBezTo>
                          <a:pt x="41910" y="5715"/>
                          <a:pt x="40005" y="5715"/>
                          <a:pt x="37147" y="6668"/>
                        </a:cubicBezTo>
                        <a:cubicBezTo>
                          <a:pt x="34290" y="6668"/>
                          <a:pt x="32385" y="7620"/>
                          <a:pt x="30480" y="8572"/>
                        </a:cubicBezTo>
                        <a:cubicBezTo>
                          <a:pt x="28575" y="9525"/>
                          <a:pt x="25717" y="10478"/>
                          <a:pt x="23813" y="12383"/>
                        </a:cubicBezTo>
                        <a:cubicBezTo>
                          <a:pt x="21907" y="13335"/>
                          <a:pt x="19050" y="15240"/>
                          <a:pt x="16192" y="16193"/>
                        </a:cubicBezTo>
                        <a:cubicBezTo>
                          <a:pt x="13335" y="17145"/>
                          <a:pt x="10478" y="17145"/>
                          <a:pt x="7620" y="16193"/>
                        </a:cubicBezTo>
                        <a:cubicBezTo>
                          <a:pt x="4763" y="15240"/>
                          <a:pt x="1905" y="14288"/>
                          <a:pt x="0" y="12383"/>
                        </a:cubicBezTo>
                        <a:cubicBezTo>
                          <a:pt x="5715" y="13335"/>
                          <a:pt x="10478" y="14288"/>
                          <a:pt x="15240" y="11430"/>
                        </a:cubicBezTo>
                        <a:cubicBezTo>
                          <a:pt x="19050" y="9525"/>
                          <a:pt x="22860" y="5715"/>
                          <a:pt x="28575" y="2858"/>
                        </a:cubicBezTo>
                        <a:cubicBezTo>
                          <a:pt x="31432" y="1905"/>
                          <a:pt x="34290" y="953"/>
                          <a:pt x="37147" y="0"/>
                        </a:cubicBezTo>
                        <a:cubicBezTo>
                          <a:pt x="40005" y="0"/>
                          <a:pt x="42863" y="0"/>
                          <a:pt x="45720" y="0"/>
                        </a:cubicBezTo>
                        <a:cubicBezTo>
                          <a:pt x="51435" y="1905"/>
                          <a:pt x="57150" y="5715"/>
                          <a:pt x="59055" y="10478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4" name="Freeform: Shape 153">
                    <a:extLst>
                      <a:ext uri="{FF2B5EF4-FFF2-40B4-BE49-F238E27FC236}">
                        <a16:creationId xmlns:a16="http://schemas.microsoft.com/office/drawing/2014/main" id="{41876FC7-DBFC-6FA5-70A1-778F492AF53B}"/>
                      </a:ext>
                    </a:extLst>
                  </p:cNvPr>
                  <p:cNvSpPr/>
                  <p:nvPr/>
                </p:nvSpPr>
                <p:spPr>
                  <a:xfrm>
                    <a:off x="6924674" y="4871084"/>
                    <a:ext cx="20002" cy="5715"/>
                  </a:xfrm>
                  <a:custGeom>
                    <a:avLst/>
                    <a:gdLst>
                      <a:gd name="connsiteX0" fmla="*/ 0 w 20002"/>
                      <a:gd name="connsiteY0" fmla="*/ 2858 h 5715"/>
                      <a:gd name="connsiteX1" fmla="*/ 10478 w 20002"/>
                      <a:gd name="connsiteY1" fmla="*/ 2858 h 5715"/>
                      <a:gd name="connsiteX2" fmla="*/ 20003 w 20002"/>
                      <a:gd name="connsiteY2" fmla="*/ 0 h 5715"/>
                      <a:gd name="connsiteX3" fmla="*/ 10478 w 20002"/>
                      <a:gd name="connsiteY3" fmla="*/ 5715 h 5715"/>
                      <a:gd name="connsiteX4" fmla="*/ 4763 w 20002"/>
                      <a:gd name="connsiteY4" fmla="*/ 5715 h 5715"/>
                      <a:gd name="connsiteX5" fmla="*/ 0 w 20002"/>
                      <a:gd name="connsiteY5" fmla="*/ 2858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02" h="5715">
                        <a:moveTo>
                          <a:pt x="0" y="2858"/>
                        </a:moveTo>
                        <a:cubicBezTo>
                          <a:pt x="3810" y="3810"/>
                          <a:pt x="6668" y="3810"/>
                          <a:pt x="10478" y="2858"/>
                        </a:cubicBezTo>
                        <a:cubicBezTo>
                          <a:pt x="13335" y="2858"/>
                          <a:pt x="17145" y="953"/>
                          <a:pt x="20003" y="0"/>
                        </a:cubicBezTo>
                        <a:cubicBezTo>
                          <a:pt x="18097" y="2858"/>
                          <a:pt x="14288" y="4763"/>
                          <a:pt x="10478" y="5715"/>
                        </a:cubicBezTo>
                        <a:cubicBezTo>
                          <a:pt x="8572" y="5715"/>
                          <a:pt x="6668" y="5715"/>
                          <a:pt x="4763" y="5715"/>
                        </a:cubicBezTo>
                        <a:cubicBezTo>
                          <a:pt x="2857" y="4763"/>
                          <a:pt x="953" y="3810"/>
                          <a:pt x="0" y="2858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B6D17BC7-7C8B-E8D0-121A-5E17913F9B11}"/>
                      </a:ext>
                    </a:extLst>
                  </p:cNvPr>
                  <p:cNvSpPr/>
                  <p:nvPr/>
                </p:nvSpPr>
                <p:spPr>
                  <a:xfrm>
                    <a:off x="6930389" y="4869179"/>
                    <a:ext cx="20002" cy="3809"/>
                  </a:xfrm>
                  <a:custGeom>
                    <a:avLst/>
                    <a:gdLst>
                      <a:gd name="connsiteX0" fmla="*/ 0 w 20002"/>
                      <a:gd name="connsiteY0" fmla="*/ 952 h 3809"/>
                      <a:gd name="connsiteX1" fmla="*/ 4763 w 20002"/>
                      <a:gd name="connsiteY1" fmla="*/ 952 h 3809"/>
                      <a:gd name="connsiteX2" fmla="*/ 9525 w 20002"/>
                      <a:gd name="connsiteY2" fmla="*/ 952 h 3809"/>
                      <a:gd name="connsiteX3" fmla="*/ 20003 w 20002"/>
                      <a:gd name="connsiteY3" fmla="*/ 0 h 3809"/>
                      <a:gd name="connsiteX4" fmla="*/ 9525 w 20002"/>
                      <a:gd name="connsiteY4" fmla="*/ 3810 h 3809"/>
                      <a:gd name="connsiteX5" fmla="*/ 3810 w 20002"/>
                      <a:gd name="connsiteY5" fmla="*/ 3810 h 3809"/>
                      <a:gd name="connsiteX6" fmla="*/ 0 w 20002"/>
                      <a:gd name="connsiteY6" fmla="*/ 952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002" h="3809">
                        <a:moveTo>
                          <a:pt x="0" y="952"/>
                        </a:moveTo>
                        <a:cubicBezTo>
                          <a:pt x="1905" y="952"/>
                          <a:pt x="3810" y="952"/>
                          <a:pt x="4763" y="952"/>
                        </a:cubicBezTo>
                        <a:cubicBezTo>
                          <a:pt x="6667" y="952"/>
                          <a:pt x="8572" y="952"/>
                          <a:pt x="9525" y="952"/>
                        </a:cubicBezTo>
                        <a:cubicBezTo>
                          <a:pt x="13335" y="952"/>
                          <a:pt x="16192" y="0"/>
                          <a:pt x="20003" y="0"/>
                        </a:cubicBezTo>
                        <a:cubicBezTo>
                          <a:pt x="17145" y="1905"/>
                          <a:pt x="13335" y="3810"/>
                          <a:pt x="9525" y="3810"/>
                        </a:cubicBezTo>
                        <a:cubicBezTo>
                          <a:pt x="7620" y="3810"/>
                          <a:pt x="5715" y="3810"/>
                          <a:pt x="3810" y="3810"/>
                        </a:cubicBezTo>
                        <a:cubicBezTo>
                          <a:pt x="2857" y="2857"/>
                          <a:pt x="953" y="2857"/>
                          <a:pt x="0" y="952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56" name="Graphic 2">
                  <a:extLst>
                    <a:ext uri="{FF2B5EF4-FFF2-40B4-BE49-F238E27FC236}">
                      <a16:creationId xmlns:a16="http://schemas.microsoft.com/office/drawing/2014/main" id="{F5A2F3D3-B409-D198-074B-58F4584804C5}"/>
                    </a:ext>
                  </a:extLst>
                </p:cNvPr>
                <p:cNvGrpSpPr/>
                <p:nvPr/>
              </p:nvGrpSpPr>
              <p:grpSpPr>
                <a:xfrm>
                  <a:off x="7405687" y="4866851"/>
                  <a:ext cx="59055" cy="41380"/>
                  <a:chOff x="7405687" y="4866851"/>
                  <a:chExt cx="59055" cy="41380"/>
                </a:xfrm>
              </p:grpSpPr>
              <p:grpSp>
                <p:nvGrpSpPr>
                  <p:cNvPr id="157" name="Graphic 2">
                    <a:extLst>
                      <a:ext uri="{FF2B5EF4-FFF2-40B4-BE49-F238E27FC236}">
                        <a16:creationId xmlns:a16="http://schemas.microsoft.com/office/drawing/2014/main" id="{99F1EAAE-15A8-812D-3654-D3D3926E6A69}"/>
                      </a:ext>
                    </a:extLst>
                  </p:cNvPr>
                  <p:cNvGrpSpPr/>
                  <p:nvPr/>
                </p:nvGrpSpPr>
                <p:grpSpPr>
                  <a:xfrm>
                    <a:off x="7405687" y="4873942"/>
                    <a:ext cx="34290" cy="34289"/>
                    <a:chOff x="7405687" y="4873942"/>
                    <a:chExt cx="34290" cy="34289"/>
                  </a:xfrm>
                </p:grpSpPr>
                <p:sp>
                  <p:nvSpPr>
                    <p:cNvPr id="158" name="Freeform: Shape 157">
                      <a:extLst>
                        <a:ext uri="{FF2B5EF4-FFF2-40B4-BE49-F238E27FC236}">
                          <a16:creationId xmlns:a16="http://schemas.microsoft.com/office/drawing/2014/main" id="{E39409E9-C13D-B952-3A65-B4F91484C2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05687" y="4873942"/>
                      <a:ext cx="34290" cy="34289"/>
                    </a:xfrm>
                    <a:custGeom>
                      <a:avLst/>
                      <a:gdLst>
                        <a:gd name="connsiteX0" fmla="*/ 0 w 34290"/>
                        <a:gd name="connsiteY0" fmla="*/ 17145 h 34289"/>
                        <a:gd name="connsiteX1" fmla="*/ 17145 w 34290"/>
                        <a:gd name="connsiteY1" fmla="*/ 34290 h 34289"/>
                        <a:gd name="connsiteX2" fmla="*/ 34290 w 34290"/>
                        <a:gd name="connsiteY2" fmla="*/ 17145 h 34289"/>
                        <a:gd name="connsiteX3" fmla="*/ 17145 w 34290"/>
                        <a:gd name="connsiteY3" fmla="*/ 0 h 34289"/>
                        <a:gd name="connsiteX4" fmla="*/ 0 w 34290"/>
                        <a:gd name="connsiteY4" fmla="*/ 17145 h 34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290" h="34289">
                          <a:moveTo>
                            <a:pt x="0" y="17145"/>
                          </a:moveTo>
                          <a:cubicBezTo>
                            <a:pt x="0" y="26670"/>
                            <a:pt x="7620" y="34290"/>
                            <a:pt x="17145" y="34290"/>
                          </a:cubicBezTo>
                          <a:cubicBezTo>
                            <a:pt x="26670" y="34290"/>
                            <a:pt x="34290" y="26670"/>
                            <a:pt x="34290" y="17145"/>
                          </a:cubicBezTo>
                          <a:cubicBezTo>
                            <a:pt x="34290" y="7620"/>
                            <a:pt x="26670" y="0"/>
                            <a:pt x="17145" y="0"/>
                          </a:cubicBezTo>
                          <a:cubicBezTo>
                            <a:pt x="7620" y="0"/>
                            <a:pt x="0" y="7620"/>
                            <a:pt x="0" y="17145"/>
                          </a:cubicBezTo>
                          <a:close/>
                        </a:path>
                      </a:pathLst>
                    </a:custGeom>
                    <a:solidFill>
                      <a:srgbClr val="60392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59" name="Freeform: Shape 158">
                      <a:extLst>
                        <a:ext uri="{FF2B5EF4-FFF2-40B4-BE49-F238E27FC236}">
                          <a16:creationId xmlns:a16="http://schemas.microsoft.com/office/drawing/2014/main" id="{2582D7C7-9929-CEC2-C2BC-472D0D43F8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10449" y="4878704"/>
                      <a:ext cx="11430" cy="11429"/>
                    </a:xfrm>
                    <a:custGeom>
                      <a:avLst/>
                      <a:gdLst>
                        <a:gd name="connsiteX0" fmla="*/ 0 w 11430"/>
                        <a:gd name="connsiteY0" fmla="*/ 5715 h 11429"/>
                        <a:gd name="connsiteX1" fmla="*/ 5715 w 11430"/>
                        <a:gd name="connsiteY1" fmla="*/ 11430 h 11429"/>
                        <a:gd name="connsiteX2" fmla="*/ 11430 w 11430"/>
                        <a:gd name="connsiteY2" fmla="*/ 5715 h 11429"/>
                        <a:gd name="connsiteX3" fmla="*/ 5715 w 11430"/>
                        <a:gd name="connsiteY3" fmla="*/ 0 h 11429"/>
                        <a:gd name="connsiteX4" fmla="*/ 0 w 11430"/>
                        <a:gd name="connsiteY4" fmla="*/ 5715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30" h="11429">
                          <a:moveTo>
                            <a:pt x="0" y="5715"/>
                          </a:moveTo>
                          <a:cubicBezTo>
                            <a:pt x="0" y="8572"/>
                            <a:pt x="2857" y="11430"/>
                            <a:pt x="5715" y="11430"/>
                          </a:cubicBezTo>
                          <a:cubicBezTo>
                            <a:pt x="8572" y="11430"/>
                            <a:pt x="11430" y="8572"/>
                            <a:pt x="11430" y="5715"/>
                          </a:cubicBezTo>
                          <a:cubicBezTo>
                            <a:pt x="11430" y="2857"/>
                            <a:pt x="8572" y="0"/>
                            <a:pt x="5715" y="0"/>
                          </a:cubicBezTo>
                          <a:cubicBezTo>
                            <a:pt x="2857" y="0"/>
                            <a:pt x="0" y="1905"/>
                            <a:pt x="0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45388230-6F24-3744-D16A-804216D1AA3E}"/>
                      </a:ext>
                    </a:extLst>
                  </p:cNvPr>
                  <p:cNvSpPr/>
                  <p:nvPr/>
                </p:nvSpPr>
                <p:spPr>
                  <a:xfrm>
                    <a:off x="7405687" y="4866851"/>
                    <a:ext cx="59055" cy="17330"/>
                  </a:xfrm>
                  <a:custGeom>
                    <a:avLst/>
                    <a:gdLst>
                      <a:gd name="connsiteX0" fmla="*/ 0 w 59055"/>
                      <a:gd name="connsiteY0" fmla="*/ 9948 h 17330"/>
                      <a:gd name="connsiteX1" fmla="*/ 13335 w 59055"/>
                      <a:gd name="connsiteY1" fmla="*/ 423 h 17330"/>
                      <a:gd name="connsiteX2" fmla="*/ 21907 w 59055"/>
                      <a:gd name="connsiteY2" fmla="*/ 423 h 17330"/>
                      <a:gd name="connsiteX3" fmla="*/ 30480 w 59055"/>
                      <a:gd name="connsiteY3" fmla="*/ 3281 h 17330"/>
                      <a:gd name="connsiteX4" fmla="*/ 43815 w 59055"/>
                      <a:gd name="connsiteY4" fmla="*/ 11853 h 17330"/>
                      <a:gd name="connsiteX5" fmla="*/ 59055 w 59055"/>
                      <a:gd name="connsiteY5" fmla="*/ 12806 h 17330"/>
                      <a:gd name="connsiteX6" fmla="*/ 51435 w 59055"/>
                      <a:gd name="connsiteY6" fmla="*/ 16616 h 17330"/>
                      <a:gd name="connsiteX7" fmla="*/ 42863 w 59055"/>
                      <a:gd name="connsiteY7" fmla="*/ 16616 h 17330"/>
                      <a:gd name="connsiteX8" fmla="*/ 35243 w 59055"/>
                      <a:gd name="connsiteY8" fmla="*/ 12806 h 17330"/>
                      <a:gd name="connsiteX9" fmla="*/ 28575 w 59055"/>
                      <a:gd name="connsiteY9" fmla="*/ 8996 h 17330"/>
                      <a:gd name="connsiteX10" fmla="*/ 21907 w 59055"/>
                      <a:gd name="connsiteY10" fmla="*/ 7091 h 17330"/>
                      <a:gd name="connsiteX11" fmla="*/ 14288 w 59055"/>
                      <a:gd name="connsiteY11" fmla="*/ 6138 h 17330"/>
                      <a:gd name="connsiteX12" fmla="*/ 0 w 59055"/>
                      <a:gd name="connsiteY12" fmla="*/ 9948 h 17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9055" h="17330">
                        <a:moveTo>
                          <a:pt x="0" y="9948"/>
                        </a:moveTo>
                        <a:cubicBezTo>
                          <a:pt x="1905" y="5186"/>
                          <a:pt x="7620" y="1376"/>
                          <a:pt x="13335" y="423"/>
                        </a:cubicBezTo>
                        <a:cubicBezTo>
                          <a:pt x="16193" y="-529"/>
                          <a:pt x="19050" y="423"/>
                          <a:pt x="21907" y="423"/>
                        </a:cubicBezTo>
                        <a:cubicBezTo>
                          <a:pt x="24765" y="423"/>
                          <a:pt x="27622" y="1376"/>
                          <a:pt x="30480" y="3281"/>
                        </a:cubicBezTo>
                        <a:cubicBezTo>
                          <a:pt x="36195" y="6138"/>
                          <a:pt x="40005" y="9948"/>
                          <a:pt x="43815" y="11853"/>
                        </a:cubicBezTo>
                        <a:cubicBezTo>
                          <a:pt x="47625" y="13758"/>
                          <a:pt x="53340" y="13758"/>
                          <a:pt x="59055" y="12806"/>
                        </a:cubicBezTo>
                        <a:cubicBezTo>
                          <a:pt x="57150" y="14711"/>
                          <a:pt x="54293" y="15663"/>
                          <a:pt x="51435" y="16616"/>
                        </a:cubicBezTo>
                        <a:cubicBezTo>
                          <a:pt x="48578" y="17568"/>
                          <a:pt x="45720" y="17568"/>
                          <a:pt x="42863" y="16616"/>
                        </a:cubicBezTo>
                        <a:cubicBezTo>
                          <a:pt x="40005" y="15663"/>
                          <a:pt x="37147" y="14711"/>
                          <a:pt x="35243" y="12806"/>
                        </a:cubicBezTo>
                        <a:cubicBezTo>
                          <a:pt x="33338" y="11853"/>
                          <a:pt x="30480" y="9948"/>
                          <a:pt x="28575" y="8996"/>
                        </a:cubicBezTo>
                        <a:cubicBezTo>
                          <a:pt x="26670" y="8043"/>
                          <a:pt x="23813" y="7091"/>
                          <a:pt x="21907" y="7091"/>
                        </a:cubicBezTo>
                        <a:cubicBezTo>
                          <a:pt x="19050" y="6138"/>
                          <a:pt x="17145" y="6138"/>
                          <a:pt x="14288" y="6138"/>
                        </a:cubicBezTo>
                        <a:cubicBezTo>
                          <a:pt x="9525" y="5186"/>
                          <a:pt x="4763" y="6138"/>
                          <a:pt x="0" y="9948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F9E5BB94-EF4B-28DD-CD63-5DF1E8AC48D9}"/>
                      </a:ext>
                    </a:extLst>
                  </p:cNvPr>
                  <p:cNvSpPr/>
                  <p:nvPr/>
                </p:nvSpPr>
                <p:spPr>
                  <a:xfrm>
                    <a:off x="7437119" y="4871084"/>
                    <a:ext cx="20002" cy="6429"/>
                  </a:xfrm>
                  <a:custGeom>
                    <a:avLst/>
                    <a:gdLst>
                      <a:gd name="connsiteX0" fmla="*/ 20003 w 20002"/>
                      <a:gd name="connsiteY0" fmla="*/ 2858 h 6429"/>
                      <a:gd name="connsiteX1" fmla="*/ 15240 w 20002"/>
                      <a:gd name="connsiteY1" fmla="*/ 5715 h 6429"/>
                      <a:gd name="connsiteX2" fmla="*/ 9525 w 20002"/>
                      <a:gd name="connsiteY2" fmla="*/ 5715 h 6429"/>
                      <a:gd name="connsiteX3" fmla="*/ 0 w 20002"/>
                      <a:gd name="connsiteY3" fmla="*/ 0 h 6429"/>
                      <a:gd name="connsiteX4" fmla="*/ 9525 w 20002"/>
                      <a:gd name="connsiteY4" fmla="*/ 2858 h 6429"/>
                      <a:gd name="connsiteX5" fmla="*/ 20003 w 20002"/>
                      <a:gd name="connsiteY5" fmla="*/ 2858 h 6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02" h="6429">
                        <a:moveTo>
                          <a:pt x="20003" y="2858"/>
                        </a:moveTo>
                        <a:cubicBezTo>
                          <a:pt x="19050" y="3810"/>
                          <a:pt x="17145" y="4763"/>
                          <a:pt x="15240" y="5715"/>
                        </a:cubicBezTo>
                        <a:cubicBezTo>
                          <a:pt x="13335" y="6668"/>
                          <a:pt x="11430" y="6668"/>
                          <a:pt x="9525" y="5715"/>
                        </a:cubicBezTo>
                        <a:cubicBezTo>
                          <a:pt x="5715" y="4763"/>
                          <a:pt x="1905" y="2858"/>
                          <a:pt x="0" y="0"/>
                        </a:cubicBezTo>
                        <a:cubicBezTo>
                          <a:pt x="3810" y="953"/>
                          <a:pt x="6668" y="1905"/>
                          <a:pt x="9525" y="2858"/>
                        </a:cubicBezTo>
                        <a:cubicBezTo>
                          <a:pt x="13335" y="3810"/>
                          <a:pt x="16193" y="3810"/>
                          <a:pt x="20003" y="2858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AE746B9D-FB4B-FD2D-AA19-9A8257DBC036}"/>
                      </a:ext>
                    </a:extLst>
                  </p:cNvPr>
                  <p:cNvSpPr/>
                  <p:nvPr/>
                </p:nvSpPr>
                <p:spPr>
                  <a:xfrm>
                    <a:off x="7430452" y="4869179"/>
                    <a:ext cx="20954" cy="3809"/>
                  </a:xfrm>
                  <a:custGeom>
                    <a:avLst/>
                    <a:gdLst>
                      <a:gd name="connsiteX0" fmla="*/ 20955 w 20954"/>
                      <a:gd name="connsiteY0" fmla="*/ 952 h 3809"/>
                      <a:gd name="connsiteX1" fmla="*/ 16192 w 20954"/>
                      <a:gd name="connsiteY1" fmla="*/ 3810 h 3809"/>
                      <a:gd name="connsiteX2" fmla="*/ 10478 w 20954"/>
                      <a:gd name="connsiteY2" fmla="*/ 3810 h 3809"/>
                      <a:gd name="connsiteX3" fmla="*/ 0 w 20954"/>
                      <a:gd name="connsiteY3" fmla="*/ 0 h 3809"/>
                      <a:gd name="connsiteX4" fmla="*/ 10478 w 20954"/>
                      <a:gd name="connsiteY4" fmla="*/ 952 h 3809"/>
                      <a:gd name="connsiteX5" fmla="*/ 15240 w 20954"/>
                      <a:gd name="connsiteY5" fmla="*/ 952 h 3809"/>
                      <a:gd name="connsiteX6" fmla="*/ 20955 w 20954"/>
                      <a:gd name="connsiteY6" fmla="*/ 952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954" h="3809">
                        <a:moveTo>
                          <a:pt x="20955" y="952"/>
                        </a:moveTo>
                        <a:cubicBezTo>
                          <a:pt x="20003" y="1905"/>
                          <a:pt x="18097" y="2857"/>
                          <a:pt x="16192" y="3810"/>
                        </a:cubicBezTo>
                        <a:cubicBezTo>
                          <a:pt x="14288" y="3810"/>
                          <a:pt x="12382" y="3810"/>
                          <a:pt x="10478" y="3810"/>
                        </a:cubicBezTo>
                        <a:cubicBezTo>
                          <a:pt x="6667" y="3810"/>
                          <a:pt x="2857" y="1905"/>
                          <a:pt x="0" y="0"/>
                        </a:cubicBezTo>
                        <a:cubicBezTo>
                          <a:pt x="3810" y="0"/>
                          <a:pt x="6667" y="952"/>
                          <a:pt x="10478" y="952"/>
                        </a:cubicBezTo>
                        <a:cubicBezTo>
                          <a:pt x="12382" y="952"/>
                          <a:pt x="14288" y="952"/>
                          <a:pt x="15240" y="952"/>
                        </a:cubicBezTo>
                        <a:cubicBezTo>
                          <a:pt x="17145" y="952"/>
                          <a:pt x="19050" y="1905"/>
                          <a:pt x="20955" y="952"/>
                        </a:cubicBezTo>
                        <a:close/>
                      </a:path>
                    </a:pathLst>
                  </a:custGeom>
                  <a:solidFill>
                    <a:srgbClr val="60392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63" name="Graphic 2">
                <a:extLst>
                  <a:ext uri="{FF2B5EF4-FFF2-40B4-BE49-F238E27FC236}">
                    <a16:creationId xmlns:a16="http://schemas.microsoft.com/office/drawing/2014/main" id="{AD842412-34AD-46C4-3434-F12E5086840F}"/>
                  </a:ext>
                </a:extLst>
              </p:cNvPr>
              <p:cNvGrpSpPr/>
              <p:nvPr/>
            </p:nvGrpSpPr>
            <p:grpSpPr>
              <a:xfrm>
                <a:off x="6929437" y="4934902"/>
                <a:ext cx="523875" cy="100965"/>
                <a:chOff x="6929437" y="4934902"/>
                <a:chExt cx="523875" cy="100965"/>
              </a:xfrm>
              <a:solidFill>
                <a:srgbClr val="F7987A">
                  <a:alpha val="48000"/>
                </a:srgbClr>
              </a:solidFill>
            </p:grpSpPr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63C69985-875A-D99F-5EBA-F305905895B7}"/>
                    </a:ext>
                  </a:extLst>
                </p:cNvPr>
                <p:cNvSpPr/>
                <p:nvPr/>
              </p:nvSpPr>
              <p:spPr>
                <a:xfrm>
                  <a:off x="6929437" y="4934902"/>
                  <a:ext cx="104775" cy="100965"/>
                </a:xfrm>
                <a:custGeom>
                  <a:avLst/>
                  <a:gdLst>
                    <a:gd name="connsiteX0" fmla="*/ 104775 w 104775"/>
                    <a:gd name="connsiteY0" fmla="*/ 50482 h 100965"/>
                    <a:gd name="connsiteX1" fmla="*/ 52388 w 104775"/>
                    <a:gd name="connsiteY1" fmla="*/ 100965 h 100965"/>
                    <a:gd name="connsiteX2" fmla="*/ 0 w 104775"/>
                    <a:gd name="connsiteY2" fmla="*/ 50482 h 100965"/>
                    <a:gd name="connsiteX3" fmla="*/ 52388 w 104775"/>
                    <a:gd name="connsiteY3" fmla="*/ 0 h 100965"/>
                    <a:gd name="connsiteX4" fmla="*/ 104775 w 104775"/>
                    <a:gd name="connsiteY4" fmla="*/ 50482 h 100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100965">
                      <a:moveTo>
                        <a:pt x="104775" y="50482"/>
                      </a:moveTo>
                      <a:cubicBezTo>
                        <a:pt x="104775" y="78105"/>
                        <a:pt x="80963" y="100965"/>
                        <a:pt x="52388" y="100965"/>
                      </a:cubicBezTo>
                      <a:cubicBezTo>
                        <a:pt x="22860" y="100965"/>
                        <a:pt x="0" y="78105"/>
                        <a:pt x="0" y="50482"/>
                      </a:cubicBezTo>
                      <a:cubicBezTo>
                        <a:pt x="0" y="22860"/>
                        <a:pt x="23813" y="0"/>
                        <a:pt x="52388" y="0"/>
                      </a:cubicBezTo>
                      <a:cubicBezTo>
                        <a:pt x="80963" y="0"/>
                        <a:pt x="104775" y="22860"/>
                        <a:pt x="104775" y="50482"/>
                      </a:cubicBezTo>
                      <a:close/>
                    </a:path>
                  </a:pathLst>
                </a:custGeom>
                <a:solidFill>
                  <a:srgbClr val="F7987A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1EBD078D-40F8-A6DB-A913-0021934B0FF8}"/>
                    </a:ext>
                  </a:extLst>
                </p:cNvPr>
                <p:cNvSpPr/>
                <p:nvPr/>
              </p:nvSpPr>
              <p:spPr>
                <a:xfrm>
                  <a:off x="7348537" y="4934902"/>
                  <a:ext cx="104775" cy="100965"/>
                </a:xfrm>
                <a:custGeom>
                  <a:avLst/>
                  <a:gdLst>
                    <a:gd name="connsiteX0" fmla="*/ 104775 w 104775"/>
                    <a:gd name="connsiteY0" fmla="*/ 50482 h 100965"/>
                    <a:gd name="connsiteX1" fmla="*/ 52388 w 104775"/>
                    <a:gd name="connsiteY1" fmla="*/ 100965 h 100965"/>
                    <a:gd name="connsiteX2" fmla="*/ 0 w 104775"/>
                    <a:gd name="connsiteY2" fmla="*/ 50482 h 100965"/>
                    <a:gd name="connsiteX3" fmla="*/ 52388 w 104775"/>
                    <a:gd name="connsiteY3" fmla="*/ 0 h 100965"/>
                    <a:gd name="connsiteX4" fmla="*/ 104775 w 104775"/>
                    <a:gd name="connsiteY4" fmla="*/ 50482 h 100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100965">
                      <a:moveTo>
                        <a:pt x="104775" y="50482"/>
                      </a:moveTo>
                      <a:cubicBezTo>
                        <a:pt x="104775" y="78105"/>
                        <a:pt x="80963" y="100965"/>
                        <a:pt x="52388" y="100965"/>
                      </a:cubicBezTo>
                      <a:cubicBezTo>
                        <a:pt x="22860" y="100965"/>
                        <a:pt x="0" y="78105"/>
                        <a:pt x="0" y="50482"/>
                      </a:cubicBezTo>
                      <a:cubicBezTo>
                        <a:pt x="0" y="22860"/>
                        <a:pt x="23813" y="0"/>
                        <a:pt x="52388" y="0"/>
                      </a:cubicBezTo>
                      <a:cubicBezTo>
                        <a:pt x="80963" y="0"/>
                        <a:pt x="104775" y="22860"/>
                        <a:pt x="104775" y="50482"/>
                      </a:cubicBezTo>
                      <a:close/>
                    </a:path>
                  </a:pathLst>
                </a:custGeom>
                <a:solidFill>
                  <a:srgbClr val="F7987A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30" name="Graphic 2">
            <a:extLst>
              <a:ext uri="{FF2B5EF4-FFF2-40B4-BE49-F238E27FC236}">
                <a16:creationId xmlns:a16="http://schemas.microsoft.com/office/drawing/2014/main" id="{B27C97A2-440A-0BDE-B52E-8CB718C2B678}"/>
              </a:ext>
            </a:extLst>
          </p:cNvPr>
          <p:cNvGrpSpPr/>
          <p:nvPr/>
        </p:nvGrpSpPr>
        <p:grpSpPr>
          <a:xfrm>
            <a:off x="7725719" y="2980876"/>
            <a:ext cx="794037" cy="815813"/>
            <a:chOff x="5995987" y="3769110"/>
            <a:chExt cx="794037" cy="815813"/>
          </a:xfrm>
        </p:grpSpPr>
        <p:grpSp>
          <p:nvGrpSpPr>
            <p:cNvPr id="231" name="Graphic 2">
              <a:extLst>
                <a:ext uri="{FF2B5EF4-FFF2-40B4-BE49-F238E27FC236}">
                  <a16:creationId xmlns:a16="http://schemas.microsoft.com/office/drawing/2014/main" id="{5C9C8811-C6E3-D1DE-A0B8-4A4DB65F4337}"/>
                </a:ext>
              </a:extLst>
            </p:cNvPr>
            <p:cNvGrpSpPr/>
            <p:nvPr/>
          </p:nvGrpSpPr>
          <p:grpSpPr>
            <a:xfrm>
              <a:off x="5995987" y="4179569"/>
              <a:ext cx="618409" cy="405354"/>
              <a:chOff x="5995987" y="4179569"/>
              <a:chExt cx="618409" cy="405354"/>
            </a:xfrm>
          </p:grpSpPr>
          <p:grpSp>
            <p:nvGrpSpPr>
              <p:cNvPr id="232" name="Graphic 2">
                <a:extLst>
                  <a:ext uri="{FF2B5EF4-FFF2-40B4-BE49-F238E27FC236}">
                    <a16:creationId xmlns:a16="http://schemas.microsoft.com/office/drawing/2014/main" id="{F639BF3F-15A1-DB94-B5C9-28D2FC9DED7E}"/>
                  </a:ext>
                </a:extLst>
              </p:cNvPr>
              <p:cNvGrpSpPr/>
              <p:nvPr/>
            </p:nvGrpSpPr>
            <p:grpSpPr>
              <a:xfrm>
                <a:off x="5995987" y="4179569"/>
                <a:ext cx="464890" cy="370692"/>
                <a:chOff x="5995987" y="4179569"/>
                <a:chExt cx="464890" cy="370692"/>
              </a:xfrm>
            </p:grpSpPr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864C27E3-BB17-CEBF-85AA-4A023040B540}"/>
                    </a:ext>
                  </a:extLst>
                </p:cNvPr>
                <p:cNvSpPr/>
                <p:nvPr/>
              </p:nvSpPr>
              <p:spPr>
                <a:xfrm>
                  <a:off x="5995987" y="4189556"/>
                  <a:ext cx="464890" cy="360705"/>
                </a:xfrm>
                <a:custGeom>
                  <a:avLst/>
                  <a:gdLst>
                    <a:gd name="connsiteX0" fmla="*/ 370522 w 464890"/>
                    <a:gd name="connsiteY0" fmla="*/ 184323 h 360705"/>
                    <a:gd name="connsiteX1" fmla="*/ 175260 w 464890"/>
                    <a:gd name="connsiteY1" fmla="*/ 73833 h 360705"/>
                    <a:gd name="connsiteX2" fmla="*/ 0 w 464890"/>
                    <a:gd name="connsiteY2" fmla="*/ 3348 h 360705"/>
                    <a:gd name="connsiteX3" fmla="*/ 101918 w 464890"/>
                    <a:gd name="connsiteY3" fmla="*/ 112885 h 360705"/>
                    <a:gd name="connsiteX4" fmla="*/ 458153 w 464890"/>
                    <a:gd name="connsiteY4" fmla="*/ 322435 h 360705"/>
                    <a:gd name="connsiteX5" fmla="*/ 370522 w 464890"/>
                    <a:gd name="connsiteY5" fmla="*/ 184323 h 360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4890" h="360705">
                      <a:moveTo>
                        <a:pt x="370522" y="184323"/>
                      </a:moveTo>
                      <a:cubicBezTo>
                        <a:pt x="280035" y="137650"/>
                        <a:pt x="227647" y="172893"/>
                        <a:pt x="175260" y="73833"/>
                      </a:cubicBezTo>
                      <a:cubicBezTo>
                        <a:pt x="136207" y="-2367"/>
                        <a:pt x="79057" y="-5225"/>
                        <a:pt x="0" y="3348"/>
                      </a:cubicBezTo>
                      <a:cubicBezTo>
                        <a:pt x="0" y="3348"/>
                        <a:pt x="95250" y="19540"/>
                        <a:pt x="101918" y="112885"/>
                      </a:cubicBezTo>
                      <a:cubicBezTo>
                        <a:pt x="105728" y="170035"/>
                        <a:pt x="148590" y="464358"/>
                        <a:pt x="458153" y="322435"/>
                      </a:cubicBezTo>
                      <a:cubicBezTo>
                        <a:pt x="458153" y="322435"/>
                        <a:pt x="501015" y="250998"/>
                        <a:pt x="370522" y="184323"/>
                      </a:cubicBezTo>
                      <a:close/>
                    </a:path>
                  </a:pathLst>
                </a:custGeom>
                <a:solidFill>
                  <a:srgbClr val="AC5F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" name="Freeform: Shape 233">
                  <a:extLst>
                    <a:ext uri="{FF2B5EF4-FFF2-40B4-BE49-F238E27FC236}">
                      <a16:creationId xmlns:a16="http://schemas.microsoft.com/office/drawing/2014/main" id="{1D878C72-8729-1256-7308-2D6042990D8C}"/>
                    </a:ext>
                  </a:extLst>
                </p:cNvPr>
                <p:cNvSpPr/>
                <p:nvPr/>
              </p:nvSpPr>
              <p:spPr>
                <a:xfrm>
                  <a:off x="6035039" y="4179569"/>
                  <a:ext cx="170497" cy="146634"/>
                </a:xfrm>
                <a:custGeom>
                  <a:avLst/>
                  <a:gdLst>
                    <a:gd name="connsiteX0" fmla="*/ 23813 w 170497"/>
                    <a:gd name="connsiteY0" fmla="*/ 36195 h 146634"/>
                    <a:gd name="connsiteX1" fmla="*/ 0 w 170497"/>
                    <a:gd name="connsiteY1" fmla="*/ 36195 h 146634"/>
                    <a:gd name="connsiteX2" fmla="*/ 63817 w 170497"/>
                    <a:gd name="connsiteY2" fmla="*/ 130493 h 146634"/>
                    <a:gd name="connsiteX3" fmla="*/ 83820 w 170497"/>
                    <a:gd name="connsiteY3" fmla="*/ 78105 h 146634"/>
                    <a:gd name="connsiteX4" fmla="*/ 170497 w 170497"/>
                    <a:gd name="connsiteY4" fmla="*/ 133350 h 146634"/>
                    <a:gd name="connsiteX5" fmla="*/ 6667 w 170497"/>
                    <a:gd name="connsiteY5" fmla="*/ 0 h 146634"/>
                    <a:gd name="connsiteX6" fmla="*/ 60960 w 170497"/>
                    <a:gd name="connsiteY6" fmla="*/ 39053 h 146634"/>
                    <a:gd name="connsiteX7" fmla="*/ 23813 w 170497"/>
                    <a:gd name="connsiteY7" fmla="*/ 36195 h 14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0497" h="146634">
                      <a:moveTo>
                        <a:pt x="23813" y="36195"/>
                      </a:moveTo>
                      <a:cubicBezTo>
                        <a:pt x="23813" y="36195"/>
                        <a:pt x="9525" y="31433"/>
                        <a:pt x="0" y="36195"/>
                      </a:cubicBezTo>
                      <a:cubicBezTo>
                        <a:pt x="0" y="36195"/>
                        <a:pt x="45720" y="47625"/>
                        <a:pt x="63817" y="130493"/>
                      </a:cubicBezTo>
                      <a:cubicBezTo>
                        <a:pt x="76200" y="186690"/>
                        <a:pt x="83820" y="78105"/>
                        <a:pt x="83820" y="78105"/>
                      </a:cubicBezTo>
                      <a:lnTo>
                        <a:pt x="170497" y="133350"/>
                      </a:lnTo>
                      <a:cubicBezTo>
                        <a:pt x="170497" y="133350"/>
                        <a:pt x="126682" y="2858"/>
                        <a:pt x="6667" y="0"/>
                      </a:cubicBezTo>
                      <a:cubicBezTo>
                        <a:pt x="6667" y="0"/>
                        <a:pt x="62865" y="20955"/>
                        <a:pt x="60960" y="39053"/>
                      </a:cubicBezTo>
                      <a:cubicBezTo>
                        <a:pt x="58103" y="57150"/>
                        <a:pt x="23813" y="36195"/>
                        <a:pt x="23813" y="36195"/>
                      </a:cubicBezTo>
                      <a:close/>
                    </a:path>
                  </a:pathLst>
                </a:custGeom>
                <a:solidFill>
                  <a:srgbClr val="AC5F3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5" name="Freeform: Shape 234">
                  <a:extLst>
                    <a:ext uri="{FF2B5EF4-FFF2-40B4-BE49-F238E27FC236}">
                      <a16:creationId xmlns:a16="http://schemas.microsoft.com/office/drawing/2014/main" id="{587E2C16-12B5-4AD1-CF9B-A3F7104573AC}"/>
                    </a:ext>
                  </a:extLst>
                </p:cNvPr>
                <p:cNvSpPr/>
                <p:nvPr/>
              </p:nvSpPr>
              <p:spPr>
                <a:xfrm>
                  <a:off x="6094094" y="4277677"/>
                  <a:ext cx="282892" cy="272053"/>
                </a:xfrm>
                <a:custGeom>
                  <a:avLst/>
                  <a:gdLst>
                    <a:gd name="connsiteX0" fmla="*/ 282893 w 282892"/>
                    <a:gd name="connsiteY0" fmla="*/ 261938 h 272053"/>
                    <a:gd name="connsiteX1" fmla="*/ 183833 w 282892"/>
                    <a:gd name="connsiteY1" fmla="*/ 180975 h 272053"/>
                    <a:gd name="connsiteX2" fmla="*/ 61913 w 282892"/>
                    <a:gd name="connsiteY2" fmla="*/ 100013 h 272053"/>
                    <a:gd name="connsiteX3" fmla="*/ 0 w 282892"/>
                    <a:gd name="connsiteY3" fmla="*/ 0 h 272053"/>
                    <a:gd name="connsiteX4" fmla="*/ 3810 w 282892"/>
                    <a:gd name="connsiteY4" fmla="*/ 23813 h 272053"/>
                    <a:gd name="connsiteX5" fmla="*/ 282893 w 282892"/>
                    <a:gd name="connsiteY5" fmla="*/ 261938 h 272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2892" h="272053">
                      <a:moveTo>
                        <a:pt x="282893" y="261938"/>
                      </a:moveTo>
                      <a:cubicBezTo>
                        <a:pt x="271463" y="248603"/>
                        <a:pt x="242888" y="220980"/>
                        <a:pt x="183833" y="180975"/>
                      </a:cubicBezTo>
                      <a:cubicBezTo>
                        <a:pt x="127635" y="142875"/>
                        <a:pt x="97155" y="152400"/>
                        <a:pt x="61913" y="100013"/>
                      </a:cubicBezTo>
                      <a:cubicBezTo>
                        <a:pt x="30480" y="54292"/>
                        <a:pt x="39053" y="29528"/>
                        <a:pt x="0" y="0"/>
                      </a:cubicBezTo>
                      <a:cubicBezTo>
                        <a:pt x="1905" y="7620"/>
                        <a:pt x="2858" y="15240"/>
                        <a:pt x="3810" y="23813"/>
                      </a:cubicBezTo>
                      <a:cubicBezTo>
                        <a:pt x="7620" y="76200"/>
                        <a:pt x="42863" y="324803"/>
                        <a:pt x="282893" y="261938"/>
                      </a:cubicBezTo>
                      <a:close/>
                    </a:path>
                  </a:pathLst>
                </a:custGeom>
                <a:solidFill>
                  <a:srgbClr val="F3C59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7F63DA80-1C16-18E0-1E9D-386A099077B0}"/>
                  </a:ext>
                </a:extLst>
              </p:cNvPr>
              <p:cNvSpPr/>
              <p:nvPr/>
            </p:nvSpPr>
            <p:spPr>
              <a:xfrm>
                <a:off x="6301739" y="4260531"/>
                <a:ext cx="243885" cy="314477"/>
              </a:xfrm>
              <a:custGeom>
                <a:avLst/>
                <a:gdLst>
                  <a:gd name="connsiteX0" fmla="*/ 157163 w 243885"/>
                  <a:gd name="connsiteY0" fmla="*/ 0 h 314477"/>
                  <a:gd name="connsiteX1" fmla="*/ 123825 w 243885"/>
                  <a:gd name="connsiteY1" fmla="*/ 0 h 314477"/>
                  <a:gd name="connsiteX2" fmla="*/ 90488 w 243885"/>
                  <a:gd name="connsiteY2" fmla="*/ 0 h 314477"/>
                  <a:gd name="connsiteX3" fmla="*/ 0 w 243885"/>
                  <a:gd name="connsiteY3" fmla="*/ 187643 h 314477"/>
                  <a:gd name="connsiteX4" fmla="*/ 10478 w 243885"/>
                  <a:gd name="connsiteY4" fmla="*/ 194310 h 314477"/>
                  <a:gd name="connsiteX5" fmla="*/ 25717 w 243885"/>
                  <a:gd name="connsiteY5" fmla="*/ 225743 h 314477"/>
                  <a:gd name="connsiteX6" fmla="*/ 42863 w 243885"/>
                  <a:gd name="connsiteY6" fmla="*/ 243840 h 314477"/>
                  <a:gd name="connsiteX7" fmla="*/ 60007 w 243885"/>
                  <a:gd name="connsiteY7" fmla="*/ 268605 h 314477"/>
                  <a:gd name="connsiteX8" fmla="*/ 74295 w 243885"/>
                  <a:gd name="connsiteY8" fmla="*/ 280988 h 314477"/>
                  <a:gd name="connsiteX9" fmla="*/ 78105 w 243885"/>
                  <a:gd name="connsiteY9" fmla="*/ 292418 h 314477"/>
                  <a:gd name="connsiteX10" fmla="*/ 81915 w 243885"/>
                  <a:gd name="connsiteY10" fmla="*/ 299085 h 314477"/>
                  <a:gd name="connsiteX11" fmla="*/ 88582 w 243885"/>
                  <a:gd name="connsiteY11" fmla="*/ 304800 h 314477"/>
                  <a:gd name="connsiteX12" fmla="*/ 92392 w 243885"/>
                  <a:gd name="connsiteY12" fmla="*/ 311468 h 314477"/>
                  <a:gd name="connsiteX13" fmla="*/ 120967 w 243885"/>
                  <a:gd name="connsiteY13" fmla="*/ 314325 h 314477"/>
                  <a:gd name="connsiteX14" fmla="*/ 149542 w 243885"/>
                  <a:gd name="connsiteY14" fmla="*/ 312420 h 314477"/>
                  <a:gd name="connsiteX15" fmla="*/ 153353 w 243885"/>
                  <a:gd name="connsiteY15" fmla="*/ 305753 h 314477"/>
                  <a:gd name="connsiteX16" fmla="*/ 160020 w 243885"/>
                  <a:gd name="connsiteY16" fmla="*/ 300038 h 314477"/>
                  <a:gd name="connsiteX17" fmla="*/ 163830 w 243885"/>
                  <a:gd name="connsiteY17" fmla="*/ 293370 h 314477"/>
                  <a:gd name="connsiteX18" fmla="*/ 167640 w 243885"/>
                  <a:gd name="connsiteY18" fmla="*/ 281940 h 314477"/>
                  <a:gd name="connsiteX19" fmla="*/ 181928 w 243885"/>
                  <a:gd name="connsiteY19" fmla="*/ 269558 h 314477"/>
                  <a:gd name="connsiteX20" fmla="*/ 200025 w 243885"/>
                  <a:gd name="connsiteY20" fmla="*/ 244793 h 314477"/>
                  <a:gd name="connsiteX21" fmla="*/ 217170 w 243885"/>
                  <a:gd name="connsiteY21" fmla="*/ 226695 h 314477"/>
                  <a:gd name="connsiteX22" fmla="*/ 233363 w 243885"/>
                  <a:gd name="connsiteY22" fmla="*/ 195263 h 314477"/>
                  <a:gd name="connsiteX23" fmla="*/ 243840 w 243885"/>
                  <a:gd name="connsiteY23" fmla="*/ 188595 h 314477"/>
                  <a:gd name="connsiteX24" fmla="*/ 157163 w 243885"/>
                  <a:gd name="connsiteY24" fmla="*/ 0 h 31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3885" h="314477">
                    <a:moveTo>
                      <a:pt x="157163" y="0"/>
                    </a:moveTo>
                    <a:lnTo>
                      <a:pt x="123825" y="0"/>
                    </a:lnTo>
                    <a:lnTo>
                      <a:pt x="90488" y="0"/>
                    </a:lnTo>
                    <a:cubicBezTo>
                      <a:pt x="60007" y="31433"/>
                      <a:pt x="0" y="102870"/>
                      <a:pt x="0" y="187643"/>
                    </a:cubicBezTo>
                    <a:cubicBezTo>
                      <a:pt x="3810" y="187643"/>
                      <a:pt x="7620" y="189548"/>
                      <a:pt x="10478" y="194310"/>
                    </a:cubicBezTo>
                    <a:cubicBezTo>
                      <a:pt x="16192" y="204788"/>
                      <a:pt x="19050" y="216218"/>
                      <a:pt x="25717" y="225743"/>
                    </a:cubicBezTo>
                    <a:cubicBezTo>
                      <a:pt x="30480" y="232410"/>
                      <a:pt x="37147" y="237173"/>
                      <a:pt x="42863" y="243840"/>
                    </a:cubicBezTo>
                    <a:cubicBezTo>
                      <a:pt x="49530" y="250508"/>
                      <a:pt x="54292" y="260985"/>
                      <a:pt x="60007" y="268605"/>
                    </a:cubicBezTo>
                    <a:cubicBezTo>
                      <a:pt x="64770" y="272415"/>
                      <a:pt x="69532" y="276225"/>
                      <a:pt x="74295" y="280988"/>
                    </a:cubicBezTo>
                    <a:cubicBezTo>
                      <a:pt x="78105" y="284798"/>
                      <a:pt x="79057" y="288608"/>
                      <a:pt x="78105" y="292418"/>
                    </a:cubicBezTo>
                    <a:cubicBezTo>
                      <a:pt x="79057" y="294323"/>
                      <a:pt x="80963" y="296228"/>
                      <a:pt x="81915" y="299085"/>
                    </a:cubicBezTo>
                    <a:cubicBezTo>
                      <a:pt x="83820" y="300990"/>
                      <a:pt x="86678" y="302895"/>
                      <a:pt x="88582" y="304800"/>
                    </a:cubicBezTo>
                    <a:cubicBezTo>
                      <a:pt x="90488" y="306705"/>
                      <a:pt x="92392" y="308610"/>
                      <a:pt x="92392" y="311468"/>
                    </a:cubicBezTo>
                    <a:cubicBezTo>
                      <a:pt x="107632" y="314325"/>
                      <a:pt x="120967" y="314325"/>
                      <a:pt x="120967" y="314325"/>
                    </a:cubicBezTo>
                    <a:cubicBezTo>
                      <a:pt x="120967" y="314325"/>
                      <a:pt x="133350" y="315278"/>
                      <a:pt x="149542" y="312420"/>
                    </a:cubicBezTo>
                    <a:cubicBezTo>
                      <a:pt x="150495" y="309563"/>
                      <a:pt x="151447" y="307658"/>
                      <a:pt x="153353" y="305753"/>
                    </a:cubicBezTo>
                    <a:cubicBezTo>
                      <a:pt x="155257" y="303848"/>
                      <a:pt x="158115" y="301943"/>
                      <a:pt x="160020" y="300038"/>
                    </a:cubicBezTo>
                    <a:cubicBezTo>
                      <a:pt x="160972" y="298133"/>
                      <a:pt x="162878" y="296228"/>
                      <a:pt x="163830" y="293370"/>
                    </a:cubicBezTo>
                    <a:cubicBezTo>
                      <a:pt x="162878" y="289560"/>
                      <a:pt x="163830" y="284798"/>
                      <a:pt x="167640" y="281940"/>
                    </a:cubicBezTo>
                    <a:cubicBezTo>
                      <a:pt x="172403" y="278130"/>
                      <a:pt x="177165" y="274320"/>
                      <a:pt x="181928" y="269558"/>
                    </a:cubicBezTo>
                    <a:cubicBezTo>
                      <a:pt x="188595" y="261938"/>
                      <a:pt x="193357" y="252413"/>
                      <a:pt x="200025" y="244793"/>
                    </a:cubicBezTo>
                    <a:cubicBezTo>
                      <a:pt x="205740" y="239078"/>
                      <a:pt x="212407" y="233363"/>
                      <a:pt x="217170" y="226695"/>
                    </a:cubicBezTo>
                    <a:cubicBezTo>
                      <a:pt x="223838" y="217170"/>
                      <a:pt x="227647" y="205740"/>
                      <a:pt x="233363" y="195263"/>
                    </a:cubicBezTo>
                    <a:cubicBezTo>
                      <a:pt x="236220" y="190500"/>
                      <a:pt x="240030" y="188595"/>
                      <a:pt x="243840" y="188595"/>
                    </a:cubicBezTo>
                    <a:cubicBezTo>
                      <a:pt x="245745" y="104775"/>
                      <a:pt x="187642" y="32385"/>
                      <a:pt x="157163" y="0"/>
                    </a:cubicBez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E5C12A38-5D15-EE19-520F-7A3F0850992C}"/>
                  </a:ext>
                </a:extLst>
              </p:cNvPr>
              <p:cNvSpPr/>
              <p:nvPr/>
            </p:nvSpPr>
            <p:spPr>
              <a:xfrm>
                <a:off x="6255744" y="4420473"/>
                <a:ext cx="138995" cy="161415"/>
              </a:xfrm>
              <a:custGeom>
                <a:avLst/>
                <a:gdLst>
                  <a:gd name="connsiteX0" fmla="*/ 77427 w 138995"/>
                  <a:gd name="connsiteY0" fmla="*/ 31511 h 161415"/>
                  <a:gd name="connsiteX1" fmla="*/ 53614 w 138995"/>
                  <a:gd name="connsiteY1" fmla="*/ 79 h 161415"/>
                  <a:gd name="connsiteX2" fmla="*/ 93620 w 138995"/>
                  <a:gd name="connsiteY2" fmla="*/ 124856 h 161415"/>
                  <a:gd name="connsiteX3" fmla="*/ 44089 w 138995"/>
                  <a:gd name="connsiteY3" fmla="*/ 118189 h 161415"/>
                  <a:gd name="connsiteX4" fmla="*/ 1227 w 138995"/>
                  <a:gd name="connsiteY4" fmla="*/ 143906 h 161415"/>
                  <a:gd name="connsiteX5" fmla="*/ 28849 w 138995"/>
                  <a:gd name="connsiteY5" fmla="*/ 159146 h 161415"/>
                  <a:gd name="connsiteX6" fmla="*/ 136482 w 138995"/>
                  <a:gd name="connsiteY6" fmla="*/ 154383 h 161415"/>
                  <a:gd name="connsiteX7" fmla="*/ 77427 w 138995"/>
                  <a:gd name="connsiteY7" fmla="*/ 31511 h 161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95" h="161415">
                    <a:moveTo>
                      <a:pt x="77427" y="31511"/>
                    </a:moveTo>
                    <a:cubicBezTo>
                      <a:pt x="77427" y="31511"/>
                      <a:pt x="89810" y="-1826"/>
                      <a:pt x="53614" y="79"/>
                    </a:cubicBezTo>
                    <a:cubicBezTo>
                      <a:pt x="27897" y="1983"/>
                      <a:pt x="18372" y="81041"/>
                      <a:pt x="93620" y="124856"/>
                    </a:cubicBezTo>
                    <a:cubicBezTo>
                      <a:pt x="93620" y="124856"/>
                      <a:pt x="65045" y="124856"/>
                      <a:pt x="44089" y="118189"/>
                    </a:cubicBezTo>
                    <a:cubicBezTo>
                      <a:pt x="23135" y="110569"/>
                      <a:pt x="-6393" y="119141"/>
                      <a:pt x="1227" y="143906"/>
                    </a:cubicBezTo>
                    <a:cubicBezTo>
                      <a:pt x="5989" y="158194"/>
                      <a:pt x="18372" y="157241"/>
                      <a:pt x="28849" y="159146"/>
                    </a:cubicBezTo>
                    <a:cubicBezTo>
                      <a:pt x="37422" y="161051"/>
                      <a:pt x="130767" y="164861"/>
                      <a:pt x="136482" y="154383"/>
                    </a:cubicBezTo>
                    <a:cubicBezTo>
                      <a:pt x="153627" y="122951"/>
                      <a:pt x="77427" y="31511"/>
                      <a:pt x="77427" y="31511"/>
                    </a:cubicBez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F9D35A38-82C8-2DE0-DE06-DCD657F38876}"/>
                  </a:ext>
                </a:extLst>
              </p:cNvPr>
              <p:cNvSpPr/>
              <p:nvPr/>
            </p:nvSpPr>
            <p:spPr>
              <a:xfrm>
                <a:off x="6233616" y="4263238"/>
                <a:ext cx="175136" cy="147612"/>
              </a:xfrm>
              <a:custGeom>
                <a:avLst/>
                <a:gdLst>
                  <a:gd name="connsiteX0" fmla="*/ 168135 w 175136"/>
                  <a:gd name="connsiteY0" fmla="*/ 24916 h 147612"/>
                  <a:gd name="connsiteX1" fmla="*/ 159563 w 175136"/>
                  <a:gd name="connsiteY1" fmla="*/ 29678 h 147612"/>
                  <a:gd name="connsiteX2" fmla="*/ 150038 w 175136"/>
                  <a:gd name="connsiteY2" fmla="*/ 35393 h 147612"/>
                  <a:gd name="connsiteX3" fmla="*/ 131940 w 175136"/>
                  <a:gd name="connsiteY3" fmla="*/ 47776 h 147612"/>
                  <a:gd name="connsiteX4" fmla="*/ 98603 w 175136"/>
                  <a:gd name="connsiteY4" fmla="*/ 75398 h 147612"/>
                  <a:gd name="connsiteX5" fmla="*/ 41453 w 175136"/>
                  <a:gd name="connsiteY5" fmla="*/ 138263 h 147612"/>
                  <a:gd name="connsiteX6" fmla="*/ 10020 w 175136"/>
                  <a:gd name="connsiteY6" fmla="*/ 143978 h 147612"/>
                  <a:gd name="connsiteX7" fmla="*/ 4305 w 175136"/>
                  <a:gd name="connsiteY7" fmla="*/ 113498 h 147612"/>
                  <a:gd name="connsiteX8" fmla="*/ 5258 w 175136"/>
                  <a:gd name="connsiteY8" fmla="*/ 111593 h 147612"/>
                  <a:gd name="connsiteX9" fmla="*/ 5258 w 175136"/>
                  <a:gd name="connsiteY9" fmla="*/ 111593 h 147612"/>
                  <a:gd name="connsiteX10" fmla="*/ 73838 w 175136"/>
                  <a:gd name="connsiteY10" fmla="*/ 48728 h 147612"/>
                  <a:gd name="connsiteX11" fmla="*/ 112890 w 175136"/>
                  <a:gd name="connsiteY11" fmla="*/ 23011 h 147612"/>
                  <a:gd name="connsiteX12" fmla="*/ 133845 w 175136"/>
                  <a:gd name="connsiteY12" fmla="*/ 11581 h 147612"/>
                  <a:gd name="connsiteX13" fmla="*/ 144323 w 175136"/>
                  <a:gd name="connsiteY13" fmla="*/ 5866 h 147612"/>
                  <a:gd name="connsiteX14" fmla="*/ 155753 w 175136"/>
                  <a:gd name="connsiteY14" fmla="*/ 1103 h 147612"/>
                  <a:gd name="connsiteX15" fmla="*/ 173850 w 175136"/>
                  <a:gd name="connsiteY15" fmla="*/ 7771 h 147612"/>
                  <a:gd name="connsiteX16" fmla="*/ 168135 w 175136"/>
                  <a:gd name="connsiteY16" fmla="*/ 24916 h 147612"/>
                  <a:gd name="connsiteX17" fmla="*/ 168135 w 175136"/>
                  <a:gd name="connsiteY17" fmla="*/ 24916 h 147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5136" h="147612">
                    <a:moveTo>
                      <a:pt x="168135" y="24916"/>
                    </a:moveTo>
                    <a:cubicBezTo>
                      <a:pt x="165278" y="26821"/>
                      <a:pt x="162420" y="28726"/>
                      <a:pt x="159563" y="29678"/>
                    </a:cubicBezTo>
                    <a:cubicBezTo>
                      <a:pt x="156705" y="31583"/>
                      <a:pt x="153848" y="33488"/>
                      <a:pt x="150038" y="35393"/>
                    </a:cubicBezTo>
                    <a:cubicBezTo>
                      <a:pt x="144323" y="39203"/>
                      <a:pt x="137655" y="43013"/>
                      <a:pt x="131940" y="47776"/>
                    </a:cubicBezTo>
                    <a:cubicBezTo>
                      <a:pt x="120510" y="56348"/>
                      <a:pt x="109080" y="64921"/>
                      <a:pt x="98603" y="75398"/>
                    </a:cubicBezTo>
                    <a:cubicBezTo>
                      <a:pt x="77648" y="94448"/>
                      <a:pt x="58598" y="115403"/>
                      <a:pt x="41453" y="138263"/>
                    </a:cubicBezTo>
                    <a:cubicBezTo>
                      <a:pt x="34785" y="147788"/>
                      <a:pt x="20498" y="150646"/>
                      <a:pt x="10020" y="143978"/>
                    </a:cubicBezTo>
                    <a:cubicBezTo>
                      <a:pt x="-457" y="137311"/>
                      <a:pt x="-3315" y="123976"/>
                      <a:pt x="4305" y="113498"/>
                    </a:cubicBezTo>
                    <a:cubicBezTo>
                      <a:pt x="4305" y="112546"/>
                      <a:pt x="5258" y="112546"/>
                      <a:pt x="5258" y="111593"/>
                    </a:cubicBezTo>
                    <a:lnTo>
                      <a:pt x="5258" y="111593"/>
                    </a:lnTo>
                    <a:cubicBezTo>
                      <a:pt x="26213" y="87781"/>
                      <a:pt x="49073" y="66826"/>
                      <a:pt x="73838" y="48728"/>
                    </a:cubicBezTo>
                    <a:cubicBezTo>
                      <a:pt x="86220" y="39203"/>
                      <a:pt x="99555" y="30631"/>
                      <a:pt x="112890" y="23011"/>
                    </a:cubicBezTo>
                    <a:cubicBezTo>
                      <a:pt x="119558" y="19201"/>
                      <a:pt x="126225" y="15391"/>
                      <a:pt x="133845" y="11581"/>
                    </a:cubicBezTo>
                    <a:cubicBezTo>
                      <a:pt x="137655" y="9676"/>
                      <a:pt x="140513" y="7771"/>
                      <a:pt x="144323" y="5866"/>
                    </a:cubicBezTo>
                    <a:cubicBezTo>
                      <a:pt x="148133" y="3961"/>
                      <a:pt x="150990" y="3008"/>
                      <a:pt x="155753" y="1103"/>
                    </a:cubicBezTo>
                    <a:cubicBezTo>
                      <a:pt x="162420" y="-1754"/>
                      <a:pt x="170993" y="1103"/>
                      <a:pt x="173850" y="7771"/>
                    </a:cubicBezTo>
                    <a:cubicBezTo>
                      <a:pt x="176708" y="14438"/>
                      <a:pt x="174803" y="21106"/>
                      <a:pt x="168135" y="24916"/>
                    </a:cubicBezTo>
                    <a:lnTo>
                      <a:pt x="168135" y="24916"/>
                    </a:ln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31381926-030A-40CE-83A7-4AE7418C957C}"/>
                  </a:ext>
                </a:extLst>
              </p:cNvPr>
              <p:cNvSpPr/>
              <p:nvPr/>
            </p:nvSpPr>
            <p:spPr>
              <a:xfrm>
                <a:off x="6450024" y="4423113"/>
                <a:ext cx="138985" cy="161809"/>
              </a:xfrm>
              <a:custGeom>
                <a:avLst/>
                <a:gdLst>
                  <a:gd name="connsiteX0" fmla="*/ 64122 w 138985"/>
                  <a:gd name="connsiteY0" fmla="*/ 30776 h 161809"/>
                  <a:gd name="connsiteX1" fmla="*/ 87935 w 138985"/>
                  <a:gd name="connsiteY1" fmla="*/ 296 h 161809"/>
                  <a:gd name="connsiteX2" fmla="*/ 45072 w 138985"/>
                  <a:gd name="connsiteY2" fmla="*/ 124121 h 161809"/>
                  <a:gd name="connsiteX3" fmla="*/ 95555 w 138985"/>
                  <a:gd name="connsiteY3" fmla="*/ 118405 h 161809"/>
                  <a:gd name="connsiteX4" fmla="*/ 137465 w 138985"/>
                  <a:gd name="connsiteY4" fmla="*/ 145076 h 161809"/>
                  <a:gd name="connsiteX5" fmla="*/ 109842 w 138985"/>
                  <a:gd name="connsiteY5" fmla="*/ 160316 h 161809"/>
                  <a:gd name="connsiteX6" fmla="*/ 2210 w 138985"/>
                  <a:gd name="connsiteY6" fmla="*/ 153648 h 161809"/>
                  <a:gd name="connsiteX7" fmla="*/ 64122 w 138985"/>
                  <a:gd name="connsiteY7" fmla="*/ 30776 h 161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85" h="161809">
                    <a:moveTo>
                      <a:pt x="64122" y="30776"/>
                    </a:moveTo>
                    <a:cubicBezTo>
                      <a:pt x="64122" y="30776"/>
                      <a:pt x="51740" y="-3514"/>
                      <a:pt x="87935" y="296"/>
                    </a:cubicBezTo>
                    <a:cubicBezTo>
                      <a:pt x="113652" y="2201"/>
                      <a:pt x="121272" y="82211"/>
                      <a:pt x="45072" y="124121"/>
                    </a:cubicBezTo>
                    <a:cubicBezTo>
                      <a:pt x="45072" y="124121"/>
                      <a:pt x="73647" y="125073"/>
                      <a:pt x="95555" y="118405"/>
                    </a:cubicBezTo>
                    <a:cubicBezTo>
                      <a:pt x="116510" y="111738"/>
                      <a:pt x="146037" y="120311"/>
                      <a:pt x="137465" y="145076"/>
                    </a:cubicBezTo>
                    <a:cubicBezTo>
                      <a:pt x="132702" y="159363"/>
                      <a:pt x="120320" y="157458"/>
                      <a:pt x="109842" y="160316"/>
                    </a:cubicBezTo>
                    <a:cubicBezTo>
                      <a:pt x="101270" y="162221"/>
                      <a:pt x="7925" y="164126"/>
                      <a:pt x="2210" y="153648"/>
                    </a:cubicBezTo>
                    <a:cubicBezTo>
                      <a:pt x="-13983" y="120311"/>
                      <a:pt x="64122" y="30776"/>
                      <a:pt x="64122" y="30776"/>
                    </a:cubicBez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638CA459-08B0-B9FB-E33F-0658A4F79771}"/>
                  </a:ext>
                </a:extLst>
              </p:cNvPr>
              <p:cNvSpPr/>
              <p:nvPr/>
            </p:nvSpPr>
            <p:spPr>
              <a:xfrm>
                <a:off x="6351496" y="4300537"/>
                <a:ext cx="145878" cy="209550"/>
              </a:xfrm>
              <a:custGeom>
                <a:avLst/>
                <a:gdLst>
                  <a:gd name="connsiteX0" fmla="*/ 74068 w 145878"/>
                  <a:gd name="connsiteY0" fmla="*/ 0 h 209550"/>
                  <a:gd name="connsiteX1" fmla="*/ 726 w 145878"/>
                  <a:gd name="connsiteY1" fmla="*/ 152400 h 209550"/>
                  <a:gd name="connsiteX2" fmla="*/ 72163 w 145878"/>
                  <a:gd name="connsiteY2" fmla="*/ 209550 h 209550"/>
                  <a:gd name="connsiteX3" fmla="*/ 144553 w 145878"/>
                  <a:gd name="connsiteY3" fmla="*/ 153353 h 209550"/>
                  <a:gd name="connsiteX4" fmla="*/ 74068 w 145878"/>
                  <a:gd name="connsiteY4" fmla="*/ 0 h 209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878" h="209550">
                    <a:moveTo>
                      <a:pt x="74068" y="0"/>
                    </a:moveTo>
                    <a:cubicBezTo>
                      <a:pt x="47398" y="0"/>
                      <a:pt x="-6894" y="26670"/>
                      <a:pt x="726" y="152400"/>
                    </a:cubicBezTo>
                    <a:cubicBezTo>
                      <a:pt x="4536" y="209550"/>
                      <a:pt x="72163" y="209550"/>
                      <a:pt x="72163" y="209550"/>
                    </a:cubicBezTo>
                    <a:cubicBezTo>
                      <a:pt x="72163" y="209550"/>
                      <a:pt x="139791" y="210503"/>
                      <a:pt x="144553" y="153353"/>
                    </a:cubicBezTo>
                    <a:cubicBezTo>
                      <a:pt x="155031" y="28575"/>
                      <a:pt x="100738" y="953"/>
                      <a:pt x="74068" y="0"/>
                    </a:cubicBezTo>
                    <a:close/>
                  </a:path>
                </a:pathLst>
              </a:custGeom>
              <a:solidFill>
                <a:srgbClr val="F3C5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7C5632C6-18E8-6011-0724-63AE703EDE19}"/>
                  </a:ext>
                </a:extLst>
              </p:cNvPr>
              <p:cNvSpPr/>
              <p:nvPr/>
            </p:nvSpPr>
            <p:spPr>
              <a:xfrm>
                <a:off x="6443625" y="4263981"/>
                <a:ext cx="170771" cy="150794"/>
              </a:xfrm>
              <a:custGeom>
                <a:avLst/>
                <a:gdLst>
                  <a:gd name="connsiteX0" fmla="*/ 18134 w 170771"/>
                  <a:gd name="connsiteY0" fmla="*/ 1313 h 150794"/>
                  <a:gd name="connsiteX1" fmla="*/ 29564 w 170771"/>
                  <a:gd name="connsiteY1" fmla="*/ 7028 h 150794"/>
                  <a:gd name="connsiteX2" fmla="*/ 40042 w 170771"/>
                  <a:gd name="connsiteY2" fmla="*/ 12743 h 150794"/>
                  <a:gd name="connsiteX3" fmla="*/ 60044 w 170771"/>
                  <a:gd name="connsiteY3" fmla="*/ 24173 h 150794"/>
                  <a:gd name="connsiteX4" fmla="*/ 98144 w 170771"/>
                  <a:gd name="connsiteY4" fmla="*/ 50843 h 150794"/>
                  <a:gd name="connsiteX5" fmla="*/ 165772 w 170771"/>
                  <a:gd name="connsiteY5" fmla="*/ 115613 h 150794"/>
                  <a:gd name="connsiteX6" fmla="*/ 165772 w 170771"/>
                  <a:gd name="connsiteY6" fmla="*/ 115613 h 150794"/>
                  <a:gd name="connsiteX7" fmla="*/ 161962 w 170771"/>
                  <a:gd name="connsiteY7" fmla="*/ 146093 h 150794"/>
                  <a:gd name="connsiteX8" fmla="*/ 130529 w 170771"/>
                  <a:gd name="connsiteY8" fmla="*/ 142283 h 150794"/>
                  <a:gd name="connsiteX9" fmla="*/ 129577 w 170771"/>
                  <a:gd name="connsiteY9" fmla="*/ 140378 h 150794"/>
                  <a:gd name="connsiteX10" fmla="*/ 74332 w 170771"/>
                  <a:gd name="connsiteY10" fmla="*/ 75608 h 150794"/>
                  <a:gd name="connsiteX11" fmla="*/ 40994 w 170771"/>
                  <a:gd name="connsiteY11" fmla="*/ 47985 h 150794"/>
                  <a:gd name="connsiteX12" fmla="*/ 23849 w 170771"/>
                  <a:gd name="connsiteY12" fmla="*/ 35603 h 150794"/>
                  <a:gd name="connsiteX13" fmla="*/ 15277 w 170771"/>
                  <a:gd name="connsiteY13" fmla="*/ 29888 h 150794"/>
                  <a:gd name="connsiteX14" fmla="*/ 6704 w 170771"/>
                  <a:gd name="connsiteY14" fmla="*/ 24173 h 150794"/>
                  <a:gd name="connsiteX15" fmla="*/ 6704 w 170771"/>
                  <a:gd name="connsiteY15" fmla="*/ 24173 h 150794"/>
                  <a:gd name="connsiteX16" fmla="*/ 1942 w 170771"/>
                  <a:gd name="connsiteY16" fmla="*/ 6075 h 150794"/>
                  <a:gd name="connsiteX17" fmla="*/ 18134 w 170771"/>
                  <a:gd name="connsiteY17" fmla="*/ 1313 h 150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0771" h="150794">
                    <a:moveTo>
                      <a:pt x="18134" y="1313"/>
                    </a:moveTo>
                    <a:cubicBezTo>
                      <a:pt x="21944" y="3218"/>
                      <a:pt x="25754" y="5123"/>
                      <a:pt x="29564" y="7028"/>
                    </a:cubicBezTo>
                    <a:cubicBezTo>
                      <a:pt x="33374" y="8933"/>
                      <a:pt x="36232" y="10838"/>
                      <a:pt x="40042" y="12743"/>
                    </a:cubicBezTo>
                    <a:cubicBezTo>
                      <a:pt x="46709" y="16553"/>
                      <a:pt x="53377" y="20363"/>
                      <a:pt x="60044" y="24173"/>
                    </a:cubicBezTo>
                    <a:cubicBezTo>
                      <a:pt x="73379" y="32745"/>
                      <a:pt x="85762" y="41318"/>
                      <a:pt x="98144" y="50843"/>
                    </a:cubicBezTo>
                    <a:cubicBezTo>
                      <a:pt x="122909" y="69893"/>
                      <a:pt x="145769" y="91800"/>
                      <a:pt x="165772" y="115613"/>
                    </a:cubicBezTo>
                    <a:lnTo>
                      <a:pt x="165772" y="115613"/>
                    </a:lnTo>
                    <a:cubicBezTo>
                      <a:pt x="173392" y="125138"/>
                      <a:pt x="172439" y="138473"/>
                      <a:pt x="161962" y="146093"/>
                    </a:cubicBezTo>
                    <a:cubicBezTo>
                      <a:pt x="152437" y="153713"/>
                      <a:pt x="138149" y="151808"/>
                      <a:pt x="130529" y="142283"/>
                    </a:cubicBezTo>
                    <a:cubicBezTo>
                      <a:pt x="130529" y="141330"/>
                      <a:pt x="129577" y="141330"/>
                      <a:pt x="129577" y="140378"/>
                    </a:cubicBezTo>
                    <a:cubicBezTo>
                      <a:pt x="113384" y="117518"/>
                      <a:pt x="95287" y="95610"/>
                      <a:pt x="74332" y="75608"/>
                    </a:cubicBezTo>
                    <a:cubicBezTo>
                      <a:pt x="63854" y="66083"/>
                      <a:pt x="53377" y="56558"/>
                      <a:pt x="40994" y="47985"/>
                    </a:cubicBezTo>
                    <a:cubicBezTo>
                      <a:pt x="35279" y="43223"/>
                      <a:pt x="29564" y="39413"/>
                      <a:pt x="23849" y="35603"/>
                    </a:cubicBezTo>
                    <a:cubicBezTo>
                      <a:pt x="20992" y="33698"/>
                      <a:pt x="18134" y="31793"/>
                      <a:pt x="15277" y="29888"/>
                    </a:cubicBezTo>
                    <a:cubicBezTo>
                      <a:pt x="12419" y="27983"/>
                      <a:pt x="9562" y="26078"/>
                      <a:pt x="6704" y="24173"/>
                    </a:cubicBezTo>
                    <a:lnTo>
                      <a:pt x="6704" y="24173"/>
                    </a:lnTo>
                    <a:cubicBezTo>
                      <a:pt x="37" y="20363"/>
                      <a:pt x="-1868" y="12743"/>
                      <a:pt x="1942" y="6075"/>
                    </a:cubicBezTo>
                    <a:cubicBezTo>
                      <a:pt x="3847" y="360"/>
                      <a:pt x="11467" y="-1545"/>
                      <a:pt x="18134" y="1313"/>
                    </a:cubicBez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2" name="Graphic 2">
              <a:extLst>
                <a:ext uri="{FF2B5EF4-FFF2-40B4-BE49-F238E27FC236}">
                  <a16:creationId xmlns:a16="http://schemas.microsoft.com/office/drawing/2014/main" id="{4D1A453A-263F-FC58-CD05-FF5138F9C14C}"/>
                </a:ext>
              </a:extLst>
            </p:cNvPr>
            <p:cNvGrpSpPr/>
            <p:nvPr/>
          </p:nvGrpSpPr>
          <p:grpSpPr>
            <a:xfrm>
              <a:off x="6062727" y="3769110"/>
              <a:ext cx="727297" cy="533376"/>
              <a:chOff x="6062727" y="3769110"/>
              <a:chExt cx="727297" cy="533376"/>
            </a:xfrm>
          </p:grpSpPr>
          <p:grpSp>
            <p:nvGrpSpPr>
              <p:cNvPr id="243" name="Graphic 2">
                <a:extLst>
                  <a:ext uri="{FF2B5EF4-FFF2-40B4-BE49-F238E27FC236}">
                    <a16:creationId xmlns:a16="http://schemas.microsoft.com/office/drawing/2014/main" id="{48D3EB6B-3235-BA7D-C594-E9B2F684032D}"/>
                  </a:ext>
                </a:extLst>
              </p:cNvPr>
              <p:cNvGrpSpPr/>
              <p:nvPr/>
            </p:nvGrpSpPr>
            <p:grpSpPr>
              <a:xfrm>
                <a:off x="6062727" y="3769110"/>
                <a:ext cx="727297" cy="192899"/>
                <a:chOff x="6062727" y="3769110"/>
                <a:chExt cx="727297" cy="192899"/>
              </a:xfrm>
            </p:grpSpPr>
            <p:grpSp>
              <p:nvGrpSpPr>
                <p:cNvPr id="244" name="Graphic 2">
                  <a:extLst>
                    <a:ext uri="{FF2B5EF4-FFF2-40B4-BE49-F238E27FC236}">
                      <a16:creationId xmlns:a16="http://schemas.microsoft.com/office/drawing/2014/main" id="{8DE5B955-825C-A04F-4F06-EAB3EC02E0A6}"/>
                    </a:ext>
                  </a:extLst>
                </p:cNvPr>
                <p:cNvGrpSpPr/>
                <p:nvPr/>
              </p:nvGrpSpPr>
              <p:grpSpPr>
                <a:xfrm>
                  <a:off x="6062727" y="3769110"/>
                  <a:ext cx="197075" cy="186012"/>
                  <a:chOff x="6062727" y="3769110"/>
                  <a:chExt cx="197075" cy="186012"/>
                </a:xfrm>
              </p:grpSpPr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2E76582E-A5AD-EC1B-9E4D-4AA4A4FEB018}"/>
                      </a:ext>
                    </a:extLst>
                  </p:cNvPr>
                  <p:cNvSpPr/>
                  <p:nvPr/>
                </p:nvSpPr>
                <p:spPr>
                  <a:xfrm>
                    <a:off x="6062727" y="3769110"/>
                    <a:ext cx="197075" cy="186012"/>
                  </a:xfrm>
                  <a:custGeom>
                    <a:avLst/>
                    <a:gdLst>
                      <a:gd name="connsiteX0" fmla="*/ 15175 w 197075"/>
                      <a:gd name="connsiteY0" fmla="*/ 151379 h 186012"/>
                      <a:gd name="connsiteX1" fmla="*/ 144715 w 197075"/>
                      <a:gd name="connsiteY1" fmla="*/ 169477 h 186012"/>
                      <a:gd name="connsiteX2" fmla="*/ 186625 w 197075"/>
                      <a:gd name="connsiteY2" fmla="*/ 51367 h 186012"/>
                      <a:gd name="connsiteX3" fmla="*/ 29462 w 197075"/>
                      <a:gd name="connsiteY3" fmla="*/ 23744 h 186012"/>
                      <a:gd name="connsiteX4" fmla="*/ 15175 w 197075"/>
                      <a:gd name="connsiteY4" fmla="*/ 151379 h 186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075" h="186012">
                        <a:moveTo>
                          <a:pt x="15175" y="151379"/>
                        </a:moveTo>
                        <a:cubicBezTo>
                          <a:pt x="38987" y="189479"/>
                          <a:pt x="97090" y="197099"/>
                          <a:pt x="144715" y="169477"/>
                        </a:cubicBezTo>
                        <a:cubicBezTo>
                          <a:pt x="192340" y="141854"/>
                          <a:pt x="210437" y="88514"/>
                          <a:pt x="186625" y="51367"/>
                        </a:cubicBezTo>
                        <a:cubicBezTo>
                          <a:pt x="162812" y="13267"/>
                          <a:pt x="93279" y="-26738"/>
                          <a:pt x="29462" y="23744"/>
                        </a:cubicBezTo>
                        <a:cubicBezTo>
                          <a:pt x="-4828" y="51367"/>
                          <a:pt x="-8638" y="114232"/>
                          <a:pt x="15175" y="151379"/>
                        </a:cubicBezTo>
                        <a:close/>
                      </a:path>
                    </a:pathLst>
                  </a:custGeom>
                  <a:solidFill>
                    <a:srgbClr val="CC713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9331ED7D-0741-C710-DCD7-C039DB805801}"/>
                      </a:ext>
                    </a:extLst>
                  </p:cNvPr>
                  <p:cNvSpPr/>
                  <p:nvPr/>
                </p:nvSpPr>
                <p:spPr>
                  <a:xfrm>
                    <a:off x="6114949" y="3828412"/>
                    <a:ext cx="124931" cy="120827"/>
                  </a:xfrm>
                  <a:custGeom>
                    <a:avLst/>
                    <a:gdLst>
                      <a:gd name="connsiteX0" fmla="*/ 9625 w 124931"/>
                      <a:gd name="connsiteY0" fmla="*/ 98744 h 120827"/>
                      <a:gd name="connsiteX1" fmla="*/ 91540 w 124931"/>
                      <a:gd name="connsiteY1" fmla="*/ 110174 h 120827"/>
                      <a:gd name="connsiteX2" fmla="*/ 118210 w 124931"/>
                      <a:gd name="connsiteY2" fmla="*/ 34927 h 120827"/>
                      <a:gd name="connsiteX3" fmla="*/ 18198 w 124931"/>
                      <a:gd name="connsiteY3" fmla="*/ 17782 h 120827"/>
                      <a:gd name="connsiteX4" fmla="*/ 9625 w 124931"/>
                      <a:gd name="connsiteY4" fmla="*/ 98744 h 120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931" h="120827">
                        <a:moveTo>
                          <a:pt x="9625" y="98744"/>
                        </a:moveTo>
                        <a:cubicBezTo>
                          <a:pt x="24865" y="122557"/>
                          <a:pt x="62013" y="128272"/>
                          <a:pt x="91540" y="110174"/>
                        </a:cubicBezTo>
                        <a:cubicBezTo>
                          <a:pt x="122020" y="93029"/>
                          <a:pt x="133450" y="58739"/>
                          <a:pt x="118210" y="34927"/>
                        </a:cubicBezTo>
                        <a:cubicBezTo>
                          <a:pt x="102970" y="11114"/>
                          <a:pt x="63918" y="-20318"/>
                          <a:pt x="18198" y="17782"/>
                        </a:cubicBezTo>
                        <a:cubicBezTo>
                          <a:pt x="-2757" y="35879"/>
                          <a:pt x="-5615" y="74932"/>
                          <a:pt x="9625" y="98744"/>
                        </a:cubicBezTo>
                        <a:close/>
                      </a:path>
                    </a:pathLst>
                  </a:custGeom>
                  <a:solidFill>
                    <a:srgbClr val="F3C59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7" name="Graphic 2">
                  <a:extLst>
                    <a:ext uri="{FF2B5EF4-FFF2-40B4-BE49-F238E27FC236}">
                      <a16:creationId xmlns:a16="http://schemas.microsoft.com/office/drawing/2014/main" id="{841558C2-8F52-CD95-04B0-659C1A88FFA6}"/>
                    </a:ext>
                  </a:extLst>
                </p:cNvPr>
                <p:cNvGrpSpPr/>
                <p:nvPr/>
              </p:nvGrpSpPr>
              <p:grpSpPr>
                <a:xfrm>
                  <a:off x="6592895" y="3776444"/>
                  <a:ext cx="197129" cy="185565"/>
                  <a:chOff x="6592895" y="3776444"/>
                  <a:chExt cx="197129" cy="185565"/>
                </a:xfrm>
              </p:grpSpPr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18512287-2CDC-D162-83F1-38B086A8B6C2}"/>
                      </a:ext>
                    </a:extLst>
                  </p:cNvPr>
                  <p:cNvSpPr/>
                  <p:nvPr/>
                </p:nvSpPr>
                <p:spPr>
                  <a:xfrm>
                    <a:off x="6592895" y="3776444"/>
                    <a:ext cx="197129" cy="185565"/>
                  </a:xfrm>
                  <a:custGeom>
                    <a:avLst/>
                    <a:gdLst>
                      <a:gd name="connsiteX0" fmla="*/ 180332 w 197129"/>
                      <a:gd name="connsiteY0" fmla="*/ 152618 h 185565"/>
                      <a:gd name="connsiteX1" fmla="*/ 50792 w 197129"/>
                      <a:gd name="connsiteY1" fmla="*/ 167858 h 185565"/>
                      <a:gd name="connsiteX2" fmla="*/ 11739 w 197129"/>
                      <a:gd name="connsiteY2" fmla="*/ 48795 h 185565"/>
                      <a:gd name="connsiteX3" fmla="*/ 169854 w 197129"/>
                      <a:gd name="connsiteY3" fmla="*/ 24983 h 185565"/>
                      <a:gd name="connsiteX4" fmla="*/ 180332 w 197129"/>
                      <a:gd name="connsiteY4" fmla="*/ 152618 h 1855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7129" h="185565">
                        <a:moveTo>
                          <a:pt x="180332" y="152618"/>
                        </a:moveTo>
                        <a:cubicBezTo>
                          <a:pt x="155567" y="189765"/>
                          <a:pt x="97464" y="196433"/>
                          <a:pt x="50792" y="167858"/>
                        </a:cubicBezTo>
                        <a:cubicBezTo>
                          <a:pt x="4119" y="139283"/>
                          <a:pt x="-13978" y="85943"/>
                          <a:pt x="11739" y="48795"/>
                        </a:cubicBezTo>
                        <a:cubicBezTo>
                          <a:pt x="36504" y="11648"/>
                          <a:pt x="106989" y="-26452"/>
                          <a:pt x="169854" y="24983"/>
                        </a:cubicBezTo>
                        <a:cubicBezTo>
                          <a:pt x="203192" y="52605"/>
                          <a:pt x="205097" y="115470"/>
                          <a:pt x="180332" y="152618"/>
                        </a:cubicBezTo>
                        <a:close/>
                      </a:path>
                    </a:pathLst>
                  </a:custGeom>
                  <a:solidFill>
                    <a:srgbClr val="CC713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BF8478AC-9E05-47E0-9049-D65715AF5802}"/>
                      </a:ext>
                    </a:extLst>
                  </p:cNvPr>
                  <p:cNvSpPr/>
                  <p:nvPr/>
                </p:nvSpPr>
                <p:spPr>
                  <a:xfrm>
                    <a:off x="6610590" y="3834564"/>
                    <a:ext cx="125712" cy="121088"/>
                  </a:xfrm>
                  <a:custGeom>
                    <a:avLst/>
                    <a:gdLst>
                      <a:gd name="connsiteX0" fmla="*/ 115012 w 125712"/>
                      <a:gd name="connsiteY0" fmla="*/ 100213 h 121088"/>
                      <a:gd name="connsiteX1" fmla="*/ 32144 w 125712"/>
                      <a:gd name="connsiteY1" fmla="*/ 109738 h 121088"/>
                      <a:gd name="connsiteX2" fmla="*/ 7379 w 125712"/>
                      <a:gd name="connsiteY2" fmla="*/ 33538 h 121088"/>
                      <a:gd name="connsiteX3" fmla="*/ 107392 w 125712"/>
                      <a:gd name="connsiteY3" fmla="*/ 18298 h 121088"/>
                      <a:gd name="connsiteX4" fmla="*/ 115012 w 125712"/>
                      <a:gd name="connsiteY4" fmla="*/ 100213 h 121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5712" h="121088">
                        <a:moveTo>
                          <a:pt x="115012" y="100213"/>
                        </a:moveTo>
                        <a:cubicBezTo>
                          <a:pt x="98819" y="124025"/>
                          <a:pt x="62624" y="127835"/>
                          <a:pt x="32144" y="109738"/>
                        </a:cubicBezTo>
                        <a:cubicBezTo>
                          <a:pt x="2617" y="91640"/>
                          <a:pt x="-8813" y="57350"/>
                          <a:pt x="7379" y="33538"/>
                        </a:cubicBezTo>
                        <a:cubicBezTo>
                          <a:pt x="23572" y="9725"/>
                          <a:pt x="62624" y="-19802"/>
                          <a:pt x="107392" y="18298"/>
                        </a:cubicBezTo>
                        <a:cubicBezTo>
                          <a:pt x="129299" y="36395"/>
                          <a:pt x="131204" y="76400"/>
                          <a:pt x="115012" y="100213"/>
                        </a:cubicBezTo>
                        <a:close/>
                      </a:path>
                    </a:pathLst>
                  </a:custGeom>
                  <a:solidFill>
                    <a:srgbClr val="F3C59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0745920C-6D77-FA03-6A68-85D4B1ECA633}"/>
                  </a:ext>
                </a:extLst>
              </p:cNvPr>
              <p:cNvSpPr/>
              <p:nvPr/>
            </p:nvSpPr>
            <p:spPr>
              <a:xfrm>
                <a:off x="6104560" y="3816640"/>
                <a:ext cx="638205" cy="485846"/>
              </a:xfrm>
              <a:custGeom>
                <a:avLst/>
                <a:gdLst>
                  <a:gd name="connsiteX0" fmla="*/ 638186 w 638205"/>
                  <a:gd name="connsiteY0" fmla="*/ 255296 h 485846"/>
                  <a:gd name="connsiteX1" fmla="*/ 316241 w 638205"/>
                  <a:gd name="connsiteY1" fmla="*/ 485802 h 485846"/>
                  <a:gd name="connsiteX2" fmla="*/ 11 w 638205"/>
                  <a:gd name="connsiteY2" fmla="*/ 248629 h 485846"/>
                  <a:gd name="connsiteX3" fmla="*/ 321956 w 638205"/>
                  <a:gd name="connsiteY3" fmla="*/ 27 h 485846"/>
                  <a:gd name="connsiteX4" fmla="*/ 638186 w 638205"/>
                  <a:gd name="connsiteY4" fmla="*/ 255296 h 485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205" h="485846">
                    <a:moveTo>
                      <a:pt x="638186" y="255296"/>
                    </a:moveTo>
                    <a:cubicBezTo>
                      <a:pt x="637234" y="353404"/>
                      <a:pt x="574369" y="488659"/>
                      <a:pt x="316241" y="485802"/>
                    </a:cubicBezTo>
                    <a:cubicBezTo>
                      <a:pt x="59066" y="482944"/>
                      <a:pt x="-941" y="347689"/>
                      <a:pt x="11" y="248629"/>
                    </a:cubicBezTo>
                    <a:cubicBezTo>
                      <a:pt x="1916" y="99086"/>
                      <a:pt x="145744" y="-1879"/>
                      <a:pt x="321956" y="27"/>
                    </a:cubicBezTo>
                    <a:cubicBezTo>
                      <a:pt x="498169" y="1931"/>
                      <a:pt x="640091" y="105754"/>
                      <a:pt x="638186" y="255296"/>
                    </a:cubicBezTo>
                    <a:close/>
                  </a:path>
                </a:pathLst>
              </a:custGeom>
              <a:solidFill>
                <a:srgbClr val="F3C59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1" name="Graphic 2">
                <a:extLst>
                  <a:ext uri="{FF2B5EF4-FFF2-40B4-BE49-F238E27FC236}">
                    <a16:creationId xmlns:a16="http://schemas.microsoft.com/office/drawing/2014/main" id="{1B03963A-DC5F-9CCC-8BBF-28B88236E15F}"/>
                  </a:ext>
                </a:extLst>
              </p:cNvPr>
              <p:cNvGrpSpPr/>
              <p:nvPr/>
            </p:nvGrpSpPr>
            <p:grpSpPr>
              <a:xfrm>
                <a:off x="6193154" y="4075746"/>
                <a:ext cx="460057" cy="148624"/>
                <a:chOff x="6193154" y="4075746"/>
                <a:chExt cx="460057" cy="148624"/>
              </a:xfrm>
            </p:grpSpPr>
            <p:grpSp>
              <p:nvGrpSpPr>
                <p:cNvPr id="252" name="Graphic 2">
                  <a:extLst>
                    <a:ext uri="{FF2B5EF4-FFF2-40B4-BE49-F238E27FC236}">
                      <a16:creationId xmlns:a16="http://schemas.microsoft.com/office/drawing/2014/main" id="{CAB2CDAB-FB20-49B9-37FE-3DC98A35EBDD}"/>
                    </a:ext>
                  </a:extLst>
                </p:cNvPr>
                <p:cNvGrpSpPr/>
                <p:nvPr/>
              </p:nvGrpSpPr>
              <p:grpSpPr>
                <a:xfrm>
                  <a:off x="6193154" y="4075746"/>
                  <a:ext cx="460057" cy="37147"/>
                  <a:chOff x="6193154" y="4075746"/>
                  <a:chExt cx="460057" cy="37147"/>
                </a:xfrm>
              </p:grpSpPr>
              <p:grpSp>
                <p:nvGrpSpPr>
                  <p:cNvPr id="253" name="Graphic 2">
                    <a:extLst>
                      <a:ext uri="{FF2B5EF4-FFF2-40B4-BE49-F238E27FC236}">
                        <a16:creationId xmlns:a16="http://schemas.microsoft.com/office/drawing/2014/main" id="{A544EA20-C0D9-A452-3D18-732B54126971}"/>
                      </a:ext>
                    </a:extLst>
                  </p:cNvPr>
                  <p:cNvGrpSpPr/>
                  <p:nvPr/>
                </p:nvGrpSpPr>
                <p:grpSpPr>
                  <a:xfrm>
                    <a:off x="6193154" y="4075746"/>
                    <a:ext cx="51434" cy="33337"/>
                    <a:chOff x="6193154" y="4075746"/>
                    <a:chExt cx="51434" cy="33337"/>
                  </a:xfrm>
                </p:grpSpPr>
                <p:grpSp>
                  <p:nvGrpSpPr>
                    <p:cNvPr id="254" name="Graphic 2">
                      <a:extLst>
                        <a:ext uri="{FF2B5EF4-FFF2-40B4-BE49-F238E27FC236}">
                          <a16:creationId xmlns:a16="http://schemas.microsoft.com/office/drawing/2014/main" id="{7F674978-E123-8FED-43A2-560CAB0C190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14109" y="4080509"/>
                      <a:ext cx="30480" cy="28575"/>
                      <a:chOff x="6214109" y="4080509"/>
                      <a:chExt cx="30480" cy="28575"/>
                    </a:xfrm>
                  </p:grpSpPr>
                  <p:sp>
                    <p:nvSpPr>
                      <p:cNvPr id="255" name="Freeform: Shape 254">
                        <a:extLst>
                          <a:ext uri="{FF2B5EF4-FFF2-40B4-BE49-F238E27FC236}">
                            <a16:creationId xmlns:a16="http://schemas.microsoft.com/office/drawing/2014/main" id="{5697DB24-1D58-C9A8-FCCD-2AECEE39037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14109" y="4080509"/>
                        <a:ext cx="30480" cy="28575"/>
                      </a:xfrm>
                      <a:custGeom>
                        <a:avLst/>
                        <a:gdLst>
                          <a:gd name="connsiteX0" fmla="*/ 30480 w 30480"/>
                          <a:gd name="connsiteY0" fmla="*/ 14288 h 28575"/>
                          <a:gd name="connsiteX1" fmla="*/ 15240 w 30480"/>
                          <a:gd name="connsiteY1" fmla="*/ 28575 h 28575"/>
                          <a:gd name="connsiteX2" fmla="*/ 0 w 30480"/>
                          <a:gd name="connsiteY2" fmla="*/ 14288 h 28575"/>
                          <a:gd name="connsiteX3" fmla="*/ 15240 w 30480"/>
                          <a:gd name="connsiteY3" fmla="*/ 0 h 28575"/>
                          <a:gd name="connsiteX4" fmla="*/ 30480 w 30480"/>
                          <a:gd name="connsiteY4" fmla="*/ 14288 h 285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0480" h="28575">
                            <a:moveTo>
                              <a:pt x="30480" y="14288"/>
                            </a:moveTo>
                            <a:cubicBezTo>
                              <a:pt x="30480" y="21908"/>
                              <a:pt x="23813" y="28575"/>
                              <a:pt x="15240" y="28575"/>
                            </a:cubicBezTo>
                            <a:cubicBezTo>
                              <a:pt x="6668" y="28575"/>
                              <a:pt x="0" y="21908"/>
                              <a:pt x="0" y="14288"/>
                            </a:cubicBezTo>
                            <a:cubicBezTo>
                              <a:pt x="0" y="6668"/>
                              <a:pt x="6668" y="0"/>
                              <a:pt x="15240" y="0"/>
                            </a:cubicBezTo>
                            <a:cubicBezTo>
                              <a:pt x="23813" y="0"/>
                              <a:pt x="30480" y="6668"/>
                              <a:pt x="30480" y="14288"/>
                            </a:cubicBezTo>
                            <a:close/>
                          </a:path>
                        </a:pathLst>
                      </a:custGeom>
                      <a:solidFill>
                        <a:srgbClr val="37190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56" name="Freeform: Shape 255">
                        <a:extLst>
                          <a:ext uri="{FF2B5EF4-FFF2-40B4-BE49-F238E27FC236}">
                            <a16:creationId xmlns:a16="http://schemas.microsoft.com/office/drawing/2014/main" id="{629BAB7F-DDD0-C07C-F99F-AB96D6526F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31254" y="4084319"/>
                        <a:ext cx="9525" cy="9525"/>
                      </a:xfrm>
                      <a:custGeom>
                        <a:avLst/>
                        <a:gdLst>
                          <a:gd name="connsiteX0" fmla="*/ 9525 w 9525"/>
                          <a:gd name="connsiteY0" fmla="*/ 4763 h 9525"/>
                          <a:gd name="connsiteX1" fmla="*/ 4763 w 9525"/>
                          <a:gd name="connsiteY1" fmla="*/ 9525 h 9525"/>
                          <a:gd name="connsiteX2" fmla="*/ 0 w 9525"/>
                          <a:gd name="connsiteY2" fmla="*/ 4763 h 9525"/>
                          <a:gd name="connsiteX3" fmla="*/ 4763 w 9525"/>
                          <a:gd name="connsiteY3" fmla="*/ 0 h 9525"/>
                          <a:gd name="connsiteX4" fmla="*/ 9525 w 9525"/>
                          <a:gd name="connsiteY4" fmla="*/ 4763 h 95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525" h="9525">
                            <a:moveTo>
                              <a:pt x="9525" y="4763"/>
                            </a:moveTo>
                            <a:cubicBezTo>
                              <a:pt x="9525" y="7620"/>
                              <a:pt x="7620" y="9525"/>
                              <a:pt x="4763" y="9525"/>
                            </a:cubicBezTo>
                            <a:cubicBezTo>
                              <a:pt x="1905" y="9525"/>
                              <a:pt x="0" y="7620"/>
                              <a:pt x="0" y="4763"/>
                            </a:cubicBezTo>
                            <a:cubicBezTo>
                              <a:pt x="0" y="1905"/>
                              <a:pt x="1905" y="0"/>
                              <a:pt x="4763" y="0"/>
                            </a:cubicBezTo>
                            <a:cubicBezTo>
                              <a:pt x="7620" y="0"/>
                              <a:pt x="9525" y="1905"/>
                              <a:pt x="9525" y="476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57" name="Freeform: Shape 256">
                      <a:extLst>
                        <a:ext uri="{FF2B5EF4-FFF2-40B4-BE49-F238E27FC236}">
                          <a16:creationId xmlns:a16="http://schemas.microsoft.com/office/drawing/2014/main" id="{D1A85A07-1012-B479-9C7E-CBC2DF008C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93154" y="4075746"/>
                      <a:ext cx="51434" cy="12144"/>
                    </a:xfrm>
                    <a:custGeom>
                      <a:avLst/>
                      <a:gdLst>
                        <a:gd name="connsiteX0" fmla="*/ 51435 w 51434"/>
                        <a:gd name="connsiteY0" fmla="*/ 6668 h 12144"/>
                        <a:gd name="connsiteX1" fmla="*/ 39052 w 51434"/>
                        <a:gd name="connsiteY1" fmla="*/ 2858 h 12144"/>
                        <a:gd name="connsiteX2" fmla="*/ 32385 w 51434"/>
                        <a:gd name="connsiteY2" fmla="*/ 3810 h 12144"/>
                        <a:gd name="connsiteX3" fmla="*/ 26670 w 51434"/>
                        <a:gd name="connsiteY3" fmla="*/ 5715 h 12144"/>
                        <a:gd name="connsiteX4" fmla="*/ 20955 w 51434"/>
                        <a:gd name="connsiteY4" fmla="*/ 8572 h 12144"/>
                        <a:gd name="connsiteX5" fmla="*/ 14288 w 51434"/>
                        <a:gd name="connsiteY5" fmla="*/ 11430 h 12144"/>
                        <a:gd name="connsiteX6" fmla="*/ 6667 w 51434"/>
                        <a:gd name="connsiteY6" fmla="*/ 11430 h 12144"/>
                        <a:gd name="connsiteX7" fmla="*/ 0 w 51434"/>
                        <a:gd name="connsiteY7" fmla="*/ 8572 h 12144"/>
                        <a:gd name="connsiteX8" fmla="*/ 12382 w 51434"/>
                        <a:gd name="connsiteY8" fmla="*/ 8572 h 12144"/>
                        <a:gd name="connsiteX9" fmla="*/ 23813 w 51434"/>
                        <a:gd name="connsiteY9" fmla="*/ 1905 h 12144"/>
                        <a:gd name="connsiteX10" fmla="*/ 31432 w 51434"/>
                        <a:gd name="connsiteY10" fmla="*/ 0 h 12144"/>
                        <a:gd name="connsiteX11" fmla="*/ 39052 w 51434"/>
                        <a:gd name="connsiteY11" fmla="*/ 0 h 12144"/>
                        <a:gd name="connsiteX12" fmla="*/ 51435 w 51434"/>
                        <a:gd name="connsiteY12" fmla="*/ 6668 h 121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1434" h="12144">
                          <a:moveTo>
                            <a:pt x="51435" y="6668"/>
                          </a:moveTo>
                          <a:cubicBezTo>
                            <a:pt x="47625" y="3810"/>
                            <a:pt x="43815" y="2858"/>
                            <a:pt x="39052" y="2858"/>
                          </a:cubicBezTo>
                          <a:cubicBezTo>
                            <a:pt x="37147" y="2858"/>
                            <a:pt x="35242" y="2858"/>
                            <a:pt x="32385" y="3810"/>
                          </a:cubicBezTo>
                          <a:cubicBezTo>
                            <a:pt x="30480" y="3810"/>
                            <a:pt x="28575" y="4763"/>
                            <a:pt x="26670" y="5715"/>
                          </a:cubicBezTo>
                          <a:cubicBezTo>
                            <a:pt x="24765" y="6668"/>
                            <a:pt x="22860" y="7620"/>
                            <a:pt x="20955" y="8572"/>
                          </a:cubicBezTo>
                          <a:cubicBezTo>
                            <a:pt x="19050" y="9525"/>
                            <a:pt x="17145" y="10478"/>
                            <a:pt x="14288" y="11430"/>
                          </a:cubicBezTo>
                          <a:cubicBezTo>
                            <a:pt x="11430" y="12383"/>
                            <a:pt x="9525" y="12383"/>
                            <a:pt x="6667" y="11430"/>
                          </a:cubicBezTo>
                          <a:cubicBezTo>
                            <a:pt x="3810" y="10478"/>
                            <a:pt x="1905" y="9525"/>
                            <a:pt x="0" y="8572"/>
                          </a:cubicBezTo>
                          <a:cubicBezTo>
                            <a:pt x="4763" y="9525"/>
                            <a:pt x="8572" y="9525"/>
                            <a:pt x="12382" y="8572"/>
                          </a:cubicBezTo>
                          <a:cubicBezTo>
                            <a:pt x="16192" y="6668"/>
                            <a:pt x="19050" y="3810"/>
                            <a:pt x="23813" y="1905"/>
                          </a:cubicBezTo>
                          <a:cubicBezTo>
                            <a:pt x="25717" y="953"/>
                            <a:pt x="28575" y="0"/>
                            <a:pt x="31432" y="0"/>
                          </a:cubicBezTo>
                          <a:cubicBezTo>
                            <a:pt x="34290" y="0"/>
                            <a:pt x="36195" y="0"/>
                            <a:pt x="39052" y="0"/>
                          </a:cubicBezTo>
                          <a:cubicBezTo>
                            <a:pt x="44767" y="0"/>
                            <a:pt x="49530" y="2858"/>
                            <a:pt x="51435" y="6668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8" name="Freeform: Shape 257">
                      <a:extLst>
                        <a:ext uri="{FF2B5EF4-FFF2-40B4-BE49-F238E27FC236}">
                          <a16:creationId xmlns:a16="http://schemas.microsoft.com/office/drawing/2014/main" id="{4FE10E70-5BB9-204A-212C-EAF1B20735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0774" y="4078604"/>
                      <a:ext cx="17144" cy="4762"/>
                    </a:xfrm>
                    <a:custGeom>
                      <a:avLst/>
                      <a:gdLst>
                        <a:gd name="connsiteX0" fmla="*/ 0 w 17144"/>
                        <a:gd name="connsiteY0" fmla="*/ 952 h 4762"/>
                        <a:gd name="connsiteX1" fmla="*/ 8572 w 17144"/>
                        <a:gd name="connsiteY1" fmla="*/ 1905 h 4762"/>
                        <a:gd name="connsiteX2" fmla="*/ 17145 w 17144"/>
                        <a:gd name="connsiteY2" fmla="*/ 0 h 4762"/>
                        <a:gd name="connsiteX3" fmla="*/ 9525 w 17144"/>
                        <a:gd name="connsiteY3" fmla="*/ 4763 h 4762"/>
                        <a:gd name="connsiteX4" fmla="*/ 4763 w 17144"/>
                        <a:gd name="connsiteY4" fmla="*/ 4763 h 4762"/>
                        <a:gd name="connsiteX5" fmla="*/ 0 w 17144"/>
                        <a:gd name="connsiteY5" fmla="*/ 952 h 47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144" h="4762">
                          <a:moveTo>
                            <a:pt x="0" y="952"/>
                          </a:moveTo>
                          <a:cubicBezTo>
                            <a:pt x="2857" y="1905"/>
                            <a:pt x="5715" y="1905"/>
                            <a:pt x="8572" y="1905"/>
                          </a:cubicBezTo>
                          <a:cubicBezTo>
                            <a:pt x="11430" y="1905"/>
                            <a:pt x="14288" y="952"/>
                            <a:pt x="17145" y="0"/>
                          </a:cubicBezTo>
                          <a:cubicBezTo>
                            <a:pt x="15240" y="2857"/>
                            <a:pt x="12382" y="3810"/>
                            <a:pt x="9525" y="4763"/>
                          </a:cubicBezTo>
                          <a:cubicBezTo>
                            <a:pt x="7620" y="4763"/>
                            <a:pt x="6668" y="4763"/>
                            <a:pt x="4763" y="4763"/>
                          </a:cubicBezTo>
                          <a:cubicBezTo>
                            <a:pt x="2857" y="2857"/>
                            <a:pt x="953" y="2857"/>
                            <a:pt x="0" y="952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9" name="Freeform: Shape 258">
                      <a:extLst>
                        <a:ext uri="{FF2B5EF4-FFF2-40B4-BE49-F238E27FC236}">
                          <a16:creationId xmlns:a16="http://schemas.microsoft.com/office/drawing/2014/main" id="{6BD956A0-56AD-AAF3-A5BC-2E9AD105B6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05537" y="4075746"/>
                      <a:ext cx="18097" cy="2857"/>
                    </a:xfrm>
                    <a:custGeom>
                      <a:avLst/>
                      <a:gdLst>
                        <a:gd name="connsiteX0" fmla="*/ 0 w 18097"/>
                        <a:gd name="connsiteY0" fmla="*/ 953 h 2857"/>
                        <a:gd name="connsiteX1" fmla="*/ 4763 w 18097"/>
                        <a:gd name="connsiteY1" fmla="*/ 953 h 2857"/>
                        <a:gd name="connsiteX2" fmla="*/ 9525 w 18097"/>
                        <a:gd name="connsiteY2" fmla="*/ 953 h 2857"/>
                        <a:gd name="connsiteX3" fmla="*/ 18097 w 18097"/>
                        <a:gd name="connsiteY3" fmla="*/ 0 h 2857"/>
                        <a:gd name="connsiteX4" fmla="*/ 9525 w 18097"/>
                        <a:gd name="connsiteY4" fmla="*/ 2858 h 2857"/>
                        <a:gd name="connsiteX5" fmla="*/ 4763 w 18097"/>
                        <a:gd name="connsiteY5" fmla="*/ 2858 h 2857"/>
                        <a:gd name="connsiteX6" fmla="*/ 0 w 18097"/>
                        <a:gd name="connsiteY6" fmla="*/ 953 h 28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8097" h="2857">
                          <a:moveTo>
                            <a:pt x="0" y="953"/>
                          </a:moveTo>
                          <a:cubicBezTo>
                            <a:pt x="1905" y="953"/>
                            <a:pt x="2857" y="953"/>
                            <a:pt x="4763" y="953"/>
                          </a:cubicBezTo>
                          <a:cubicBezTo>
                            <a:pt x="6668" y="953"/>
                            <a:pt x="7620" y="953"/>
                            <a:pt x="9525" y="953"/>
                          </a:cubicBezTo>
                          <a:cubicBezTo>
                            <a:pt x="12382" y="953"/>
                            <a:pt x="15240" y="0"/>
                            <a:pt x="18097" y="0"/>
                          </a:cubicBezTo>
                          <a:cubicBezTo>
                            <a:pt x="15240" y="1905"/>
                            <a:pt x="12382" y="2858"/>
                            <a:pt x="9525" y="2858"/>
                          </a:cubicBezTo>
                          <a:cubicBezTo>
                            <a:pt x="7620" y="2858"/>
                            <a:pt x="6668" y="2858"/>
                            <a:pt x="4763" y="2858"/>
                          </a:cubicBezTo>
                          <a:cubicBezTo>
                            <a:pt x="2857" y="2858"/>
                            <a:pt x="953" y="1905"/>
                            <a:pt x="0" y="953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60" name="Graphic 2">
                    <a:extLst>
                      <a:ext uri="{FF2B5EF4-FFF2-40B4-BE49-F238E27FC236}">
                        <a16:creationId xmlns:a16="http://schemas.microsoft.com/office/drawing/2014/main" id="{1CD67584-BADB-4A5B-929F-8A6485EBF4E8}"/>
                      </a:ext>
                    </a:extLst>
                  </p:cNvPr>
                  <p:cNvGrpSpPr/>
                  <p:nvPr/>
                </p:nvGrpSpPr>
                <p:grpSpPr>
                  <a:xfrm>
                    <a:off x="6602729" y="4079556"/>
                    <a:ext cx="50482" cy="33337"/>
                    <a:chOff x="6602729" y="4079556"/>
                    <a:chExt cx="50482" cy="33337"/>
                  </a:xfrm>
                </p:grpSpPr>
                <p:grpSp>
                  <p:nvGrpSpPr>
                    <p:cNvPr id="261" name="Graphic 2">
                      <a:extLst>
                        <a:ext uri="{FF2B5EF4-FFF2-40B4-BE49-F238E27FC236}">
                          <a16:creationId xmlns:a16="http://schemas.microsoft.com/office/drawing/2014/main" id="{655A6B61-B2DD-5422-AE14-B6FFC119EE9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02729" y="4084319"/>
                      <a:ext cx="30479" cy="28575"/>
                      <a:chOff x="6602729" y="4084319"/>
                      <a:chExt cx="30479" cy="28575"/>
                    </a:xfrm>
                  </p:grpSpPr>
                  <p:sp>
                    <p:nvSpPr>
                      <p:cNvPr id="262" name="Freeform: Shape 261">
                        <a:extLst>
                          <a:ext uri="{FF2B5EF4-FFF2-40B4-BE49-F238E27FC236}">
                            <a16:creationId xmlns:a16="http://schemas.microsoft.com/office/drawing/2014/main" id="{E3280096-D5CB-F59B-5EE4-CC8974B00E5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2729" y="4084319"/>
                        <a:ext cx="30479" cy="28575"/>
                      </a:xfrm>
                      <a:custGeom>
                        <a:avLst/>
                        <a:gdLst>
                          <a:gd name="connsiteX0" fmla="*/ 0 w 30479"/>
                          <a:gd name="connsiteY0" fmla="*/ 14288 h 28575"/>
                          <a:gd name="connsiteX1" fmla="*/ 15240 w 30479"/>
                          <a:gd name="connsiteY1" fmla="*/ 28575 h 28575"/>
                          <a:gd name="connsiteX2" fmla="*/ 30480 w 30479"/>
                          <a:gd name="connsiteY2" fmla="*/ 14288 h 28575"/>
                          <a:gd name="connsiteX3" fmla="*/ 15240 w 30479"/>
                          <a:gd name="connsiteY3" fmla="*/ 0 h 28575"/>
                          <a:gd name="connsiteX4" fmla="*/ 0 w 30479"/>
                          <a:gd name="connsiteY4" fmla="*/ 14288 h 285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0479" h="28575">
                            <a:moveTo>
                              <a:pt x="0" y="14288"/>
                            </a:moveTo>
                            <a:cubicBezTo>
                              <a:pt x="0" y="21908"/>
                              <a:pt x="6667" y="28575"/>
                              <a:pt x="15240" y="28575"/>
                            </a:cubicBezTo>
                            <a:cubicBezTo>
                              <a:pt x="23813" y="28575"/>
                              <a:pt x="30480" y="21908"/>
                              <a:pt x="30480" y="14288"/>
                            </a:cubicBezTo>
                            <a:cubicBezTo>
                              <a:pt x="30480" y="6668"/>
                              <a:pt x="23813" y="0"/>
                              <a:pt x="15240" y="0"/>
                            </a:cubicBezTo>
                            <a:cubicBezTo>
                              <a:pt x="6667" y="0"/>
                              <a:pt x="0" y="6668"/>
                              <a:pt x="0" y="14288"/>
                            </a:cubicBezTo>
                            <a:close/>
                          </a:path>
                        </a:pathLst>
                      </a:custGeom>
                      <a:solidFill>
                        <a:srgbClr val="37190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63" name="Freeform: Shape 262">
                        <a:extLst>
                          <a:ext uri="{FF2B5EF4-FFF2-40B4-BE49-F238E27FC236}">
                            <a16:creationId xmlns:a16="http://schemas.microsoft.com/office/drawing/2014/main" id="{93C67AE8-18FC-09BF-D3ED-BCFE8F0170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06539" y="4088129"/>
                        <a:ext cx="9525" cy="9525"/>
                      </a:xfrm>
                      <a:custGeom>
                        <a:avLst/>
                        <a:gdLst>
                          <a:gd name="connsiteX0" fmla="*/ 0 w 9525"/>
                          <a:gd name="connsiteY0" fmla="*/ 4763 h 9525"/>
                          <a:gd name="connsiteX1" fmla="*/ 4763 w 9525"/>
                          <a:gd name="connsiteY1" fmla="*/ 9525 h 9525"/>
                          <a:gd name="connsiteX2" fmla="*/ 9525 w 9525"/>
                          <a:gd name="connsiteY2" fmla="*/ 4763 h 9525"/>
                          <a:gd name="connsiteX3" fmla="*/ 4763 w 9525"/>
                          <a:gd name="connsiteY3" fmla="*/ 0 h 9525"/>
                          <a:gd name="connsiteX4" fmla="*/ 0 w 9525"/>
                          <a:gd name="connsiteY4" fmla="*/ 4763 h 952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525" h="9525">
                            <a:moveTo>
                              <a:pt x="0" y="4763"/>
                            </a:moveTo>
                            <a:cubicBezTo>
                              <a:pt x="0" y="7620"/>
                              <a:pt x="1905" y="9525"/>
                              <a:pt x="4763" y="9525"/>
                            </a:cubicBezTo>
                            <a:cubicBezTo>
                              <a:pt x="7620" y="9525"/>
                              <a:pt x="9525" y="7620"/>
                              <a:pt x="9525" y="4763"/>
                            </a:cubicBezTo>
                            <a:cubicBezTo>
                              <a:pt x="9525" y="1905"/>
                              <a:pt x="7620" y="0"/>
                              <a:pt x="4763" y="0"/>
                            </a:cubicBezTo>
                            <a:cubicBezTo>
                              <a:pt x="2857" y="0"/>
                              <a:pt x="0" y="2857"/>
                              <a:pt x="0" y="476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64" name="Freeform: Shape 263">
                      <a:extLst>
                        <a:ext uri="{FF2B5EF4-FFF2-40B4-BE49-F238E27FC236}">
                          <a16:creationId xmlns:a16="http://schemas.microsoft.com/office/drawing/2014/main" id="{32974C7E-291A-D65A-150F-7E938F914A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02729" y="4079556"/>
                      <a:ext cx="50482" cy="13097"/>
                    </a:xfrm>
                    <a:custGeom>
                      <a:avLst/>
                      <a:gdLst>
                        <a:gd name="connsiteX0" fmla="*/ 0 w 50482"/>
                        <a:gd name="connsiteY0" fmla="*/ 7620 h 13097"/>
                        <a:gd name="connsiteX1" fmla="*/ 11430 w 50482"/>
                        <a:gd name="connsiteY1" fmla="*/ 0 h 13097"/>
                        <a:gd name="connsiteX2" fmla="*/ 19050 w 50482"/>
                        <a:gd name="connsiteY2" fmla="*/ 0 h 13097"/>
                        <a:gd name="connsiteX3" fmla="*/ 26670 w 50482"/>
                        <a:gd name="connsiteY3" fmla="*/ 1905 h 13097"/>
                        <a:gd name="connsiteX4" fmla="*/ 38100 w 50482"/>
                        <a:gd name="connsiteY4" fmla="*/ 8573 h 13097"/>
                        <a:gd name="connsiteX5" fmla="*/ 50482 w 50482"/>
                        <a:gd name="connsiteY5" fmla="*/ 9525 h 13097"/>
                        <a:gd name="connsiteX6" fmla="*/ 43815 w 50482"/>
                        <a:gd name="connsiteY6" fmla="*/ 12383 h 13097"/>
                        <a:gd name="connsiteX7" fmla="*/ 36195 w 50482"/>
                        <a:gd name="connsiteY7" fmla="*/ 12383 h 13097"/>
                        <a:gd name="connsiteX8" fmla="*/ 29527 w 50482"/>
                        <a:gd name="connsiteY8" fmla="*/ 9525 h 13097"/>
                        <a:gd name="connsiteX9" fmla="*/ 23813 w 50482"/>
                        <a:gd name="connsiteY9" fmla="*/ 6668 h 13097"/>
                        <a:gd name="connsiteX10" fmla="*/ 18097 w 50482"/>
                        <a:gd name="connsiteY10" fmla="*/ 4763 h 13097"/>
                        <a:gd name="connsiteX11" fmla="*/ 11430 w 50482"/>
                        <a:gd name="connsiteY11" fmla="*/ 3810 h 13097"/>
                        <a:gd name="connsiteX12" fmla="*/ 0 w 50482"/>
                        <a:gd name="connsiteY12" fmla="*/ 7620 h 130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50482" h="13097">
                          <a:moveTo>
                            <a:pt x="0" y="7620"/>
                          </a:moveTo>
                          <a:cubicBezTo>
                            <a:pt x="1905" y="3810"/>
                            <a:pt x="6667" y="953"/>
                            <a:pt x="11430" y="0"/>
                          </a:cubicBezTo>
                          <a:cubicBezTo>
                            <a:pt x="14288" y="0"/>
                            <a:pt x="16192" y="0"/>
                            <a:pt x="19050" y="0"/>
                          </a:cubicBezTo>
                          <a:cubicBezTo>
                            <a:pt x="21907" y="0"/>
                            <a:pt x="23813" y="953"/>
                            <a:pt x="26670" y="1905"/>
                          </a:cubicBezTo>
                          <a:cubicBezTo>
                            <a:pt x="31432" y="3810"/>
                            <a:pt x="34290" y="7620"/>
                            <a:pt x="38100" y="8573"/>
                          </a:cubicBezTo>
                          <a:cubicBezTo>
                            <a:pt x="41910" y="10478"/>
                            <a:pt x="45720" y="10478"/>
                            <a:pt x="50482" y="9525"/>
                          </a:cubicBezTo>
                          <a:cubicBezTo>
                            <a:pt x="48577" y="10478"/>
                            <a:pt x="46672" y="12383"/>
                            <a:pt x="43815" y="12383"/>
                          </a:cubicBezTo>
                          <a:cubicBezTo>
                            <a:pt x="40957" y="13335"/>
                            <a:pt x="39052" y="13335"/>
                            <a:pt x="36195" y="12383"/>
                          </a:cubicBezTo>
                          <a:cubicBezTo>
                            <a:pt x="33338" y="11430"/>
                            <a:pt x="31432" y="10478"/>
                            <a:pt x="29527" y="9525"/>
                          </a:cubicBezTo>
                          <a:cubicBezTo>
                            <a:pt x="27622" y="8573"/>
                            <a:pt x="25717" y="7620"/>
                            <a:pt x="23813" y="6668"/>
                          </a:cubicBezTo>
                          <a:cubicBezTo>
                            <a:pt x="21907" y="5715"/>
                            <a:pt x="20002" y="4763"/>
                            <a:pt x="18097" y="4763"/>
                          </a:cubicBezTo>
                          <a:cubicBezTo>
                            <a:pt x="16192" y="4763"/>
                            <a:pt x="14288" y="3810"/>
                            <a:pt x="11430" y="3810"/>
                          </a:cubicBezTo>
                          <a:cubicBezTo>
                            <a:pt x="8572" y="3810"/>
                            <a:pt x="3810" y="4763"/>
                            <a:pt x="0" y="7620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5" name="Freeform: Shape 264">
                      <a:extLst>
                        <a:ext uri="{FF2B5EF4-FFF2-40B4-BE49-F238E27FC236}">
                          <a16:creationId xmlns:a16="http://schemas.microsoft.com/office/drawing/2014/main" id="{5BC834B2-0792-C0BC-B025-4B65D2A8C3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30352" y="4082414"/>
                      <a:ext cx="16192" cy="5185"/>
                    </a:xfrm>
                    <a:custGeom>
                      <a:avLst/>
                      <a:gdLst>
                        <a:gd name="connsiteX0" fmla="*/ 16192 w 16192"/>
                        <a:gd name="connsiteY0" fmla="*/ 2857 h 5185"/>
                        <a:gd name="connsiteX1" fmla="*/ 12382 w 16192"/>
                        <a:gd name="connsiteY1" fmla="*/ 4763 h 5185"/>
                        <a:gd name="connsiteX2" fmla="*/ 7620 w 16192"/>
                        <a:gd name="connsiteY2" fmla="*/ 4763 h 5185"/>
                        <a:gd name="connsiteX3" fmla="*/ 0 w 16192"/>
                        <a:gd name="connsiteY3" fmla="*/ 0 h 5185"/>
                        <a:gd name="connsiteX4" fmla="*/ 8572 w 16192"/>
                        <a:gd name="connsiteY4" fmla="*/ 1905 h 5185"/>
                        <a:gd name="connsiteX5" fmla="*/ 16192 w 16192"/>
                        <a:gd name="connsiteY5" fmla="*/ 2857 h 51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192" h="5185">
                          <a:moveTo>
                            <a:pt x="16192" y="2857"/>
                          </a:moveTo>
                          <a:cubicBezTo>
                            <a:pt x="15240" y="3810"/>
                            <a:pt x="13335" y="4763"/>
                            <a:pt x="12382" y="4763"/>
                          </a:cubicBezTo>
                          <a:cubicBezTo>
                            <a:pt x="10478" y="4763"/>
                            <a:pt x="9525" y="5715"/>
                            <a:pt x="7620" y="4763"/>
                          </a:cubicBezTo>
                          <a:cubicBezTo>
                            <a:pt x="4763" y="3810"/>
                            <a:pt x="1905" y="2857"/>
                            <a:pt x="0" y="0"/>
                          </a:cubicBezTo>
                          <a:cubicBezTo>
                            <a:pt x="2857" y="953"/>
                            <a:pt x="5715" y="1905"/>
                            <a:pt x="8572" y="1905"/>
                          </a:cubicBezTo>
                          <a:cubicBezTo>
                            <a:pt x="10478" y="2857"/>
                            <a:pt x="13335" y="2857"/>
                            <a:pt x="16192" y="2857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6" name="Freeform: Shape 265">
                      <a:extLst>
                        <a:ext uri="{FF2B5EF4-FFF2-40B4-BE49-F238E27FC236}">
                          <a16:creationId xmlns:a16="http://schemas.microsoft.com/office/drawing/2014/main" id="{01ED385C-0FB3-89A9-3DAD-49235B32D1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24637" y="4079556"/>
                      <a:ext cx="17144" cy="3810"/>
                    </a:xfrm>
                    <a:custGeom>
                      <a:avLst/>
                      <a:gdLst>
                        <a:gd name="connsiteX0" fmla="*/ 17145 w 17144"/>
                        <a:gd name="connsiteY0" fmla="*/ 1905 h 3810"/>
                        <a:gd name="connsiteX1" fmla="*/ 13335 w 17144"/>
                        <a:gd name="connsiteY1" fmla="*/ 3810 h 3810"/>
                        <a:gd name="connsiteX2" fmla="*/ 8572 w 17144"/>
                        <a:gd name="connsiteY2" fmla="*/ 3810 h 3810"/>
                        <a:gd name="connsiteX3" fmla="*/ 0 w 17144"/>
                        <a:gd name="connsiteY3" fmla="*/ 0 h 3810"/>
                        <a:gd name="connsiteX4" fmla="*/ 8572 w 17144"/>
                        <a:gd name="connsiteY4" fmla="*/ 953 h 3810"/>
                        <a:gd name="connsiteX5" fmla="*/ 13335 w 17144"/>
                        <a:gd name="connsiteY5" fmla="*/ 953 h 3810"/>
                        <a:gd name="connsiteX6" fmla="*/ 17145 w 17144"/>
                        <a:gd name="connsiteY6" fmla="*/ 1905 h 3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7144" h="3810">
                          <a:moveTo>
                            <a:pt x="17145" y="1905"/>
                          </a:moveTo>
                          <a:cubicBezTo>
                            <a:pt x="16193" y="2858"/>
                            <a:pt x="14288" y="3810"/>
                            <a:pt x="13335" y="3810"/>
                          </a:cubicBezTo>
                          <a:cubicBezTo>
                            <a:pt x="11430" y="3810"/>
                            <a:pt x="10478" y="3810"/>
                            <a:pt x="8572" y="3810"/>
                          </a:cubicBezTo>
                          <a:cubicBezTo>
                            <a:pt x="5715" y="3810"/>
                            <a:pt x="2857" y="1905"/>
                            <a:pt x="0" y="0"/>
                          </a:cubicBezTo>
                          <a:cubicBezTo>
                            <a:pt x="2857" y="0"/>
                            <a:pt x="5715" y="953"/>
                            <a:pt x="8572" y="953"/>
                          </a:cubicBezTo>
                          <a:cubicBezTo>
                            <a:pt x="10478" y="953"/>
                            <a:pt x="11430" y="953"/>
                            <a:pt x="13335" y="953"/>
                          </a:cubicBezTo>
                          <a:cubicBezTo>
                            <a:pt x="14288" y="2858"/>
                            <a:pt x="15240" y="2858"/>
                            <a:pt x="17145" y="1905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67" name="Graphic 2">
                  <a:extLst>
                    <a:ext uri="{FF2B5EF4-FFF2-40B4-BE49-F238E27FC236}">
                      <a16:creationId xmlns:a16="http://schemas.microsoft.com/office/drawing/2014/main" id="{9136FB84-269D-61BE-C097-0A07845C1135}"/>
                    </a:ext>
                  </a:extLst>
                </p:cNvPr>
                <p:cNvGrpSpPr/>
                <p:nvPr/>
              </p:nvGrpSpPr>
              <p:grpSpPr>
                <a:xfrm>
                  <a:off x="6216934" y="4134767"/>
                  <a:ext cx="410592" cy="89603"/>
                  <a:chOff x="6216934" y="4134767"/>
                  <a:chExt cx="410592" cy="89603"/>
                </a:xfrm>
                <a:solidFill>
                  <a:srgbClr val="AC6651">
                    <a:alpha val="48000"/>
                  </a:srgbClr>
                </a:solidFill>
              </p:grpSpPr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7B2F9930-F038-830D-F8C1-3E7677601770}"/>
                      </a:ext>
                    </a:extLst>
                  </p:cNvPr>
                  <p:cNvSpPr/>
                  <p:nvPr/>
                </p:nvSpPr>
                <p:spPr>
                  <a:xfrm>
                    <a:off x="6216934" y="4134767"/>
                    <a:ext cx="89600" cy="85793"/>
                  </a:xfrm>
                  <a:custGeom>
                    <a:avLst/>
                    <a:gdLst>
                      <a:gd name="connsiteX0" fmla="*/ 89568 w 89600"/>
                      <a:gd name="connsiteY0" fmla="*/ 43849 h 85793"/>
                      <a:gd name="connsiteX1" fmla="*/ 43847 w 89600"/>
                      <a:gd name="connsiteY1" fmla="*/ 85759 h 85793"/>
                      <a:gd name="connsiteX2" fmla="*/ 33 w 89600"/>
                      <a:gd name="connsiteY2" fmla="*/ 41944 h 85793"/>
                      <a:gd name="connsiteX3" fmla="*/ 45753 w 89600"/>
                      <a:gd name="connsiteY3" fmla="*/ 34 h 85793"/>
                      <a:gd name="connsiteX4" fmla="*/ 89568 w 89600"/>
                      <a:gd name="connsiteY4" fmla="*/ 43849 h 85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600" h="85793">
                        <a:moveTo>
                          <a:pt x="89568" y="43849"/>
                        </a:moveTo>
                        <a:cubicBezTo>
                          <a:pt x="89568" y="67662"/>
                          <a:pt x="68612" y="86712"/>
                          <a:pt x="43847" y="85759"/>
                        </a:cubicBezTo>
                        <a:cubicBezTo>
                          <a:pt x="19083" y="85759"/>
                          <a:pt x="-920" y="65757"/>
                          <a:pt x="33" y="41944"/>
                        </a:cubicBezTo>
                        <a:cubicBezTo>
                          <a:pt x="33" y="18132"/>
                          <a:pt x="20987" y="-918"/>
                          <a:pt x="45753" y="34"/>
                        </a:cubicBezTo>
                        <a:cubicBezTo>
                          <a:pt x="70518" y="987"/>
                          <a:pt x="90520" y="20037"/>
                          <a:pt x="89568" y="43849"/>
                        </a:cubicBezTo>
                        <a:close/>
                      </a:path>
                    </a:pathLst>
                  </a:custGeom>
                  <a:solidFill>
                    <a:srgbClr val="AC6651">
                      <a:alpha val="48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" name="Freeform: Shape 268">
                    <a:extLst>
                      <a:ext uri="{FF2B5EF4-FFF2-40B4-BE49-F238E27FC236}">
                        <a16:creationId xmlns:a16="http://schemas.microsoft.com/office/drawing/2014/main" id="{C2F8A82F-6DBE-ED2F-EF90-EA55FDB48E22}"/>
                      </a:ext>
                    </a:extLst>
                  </p:cNvPr>
                  <p:cNvSpPr/>
                  <p:nvPr/>
                </p:nvSpPr>
                <p:spPr>
                  <a:xfrm>
                    <a:off x="6537926" y="4138577"/>
                    <a:ext cx="89600" cy="85793"/>
                  </a:xfrm>
                  <a:custGeom>
                    <a:avLst/>
                    <a:gdLst>
                      <a:gd name="connsiteX0" fmla="*/ 89568 w 89600"/>
                      <a:gd name="connsiteY0" fmla="*/ 43849 h 85793"/>
                      <a:gd name="connsiteX1" fmla="*/ 43848 w 89600"/>
                      <a:gd name="connsiteY1" fmla="*/ 85759 h 85793"/>
                      <a:gd name="connsiteX2" fmla="*/ 33 w 89600"/>
                      <a:gd name="connsiteY2" fmla="*/ 41944 h 85793"/>
                      <a:gd name="connsiteX3" fmla="*/ 45753 w 89600"/>
                      <a:gd name="connsiteY3" fmla="*/ 34 h 85793"/>
                      <a:gd name="connsiteX4" fmla="*/ 89568 w 89600"/>
                      <a:gd name="connsiteY4" fmla="*/ 43849 h 85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600" h="85793">
                        <a:moveTo>
                          <a:pt x="89568" y="43849"/>
                        </a:moveTo>
                        <a:cubicBezTo>
                          <a:pt x="89568" y="67662"/>
                          <a:pt x="68613" y="86712"/>
                          <a:pt x="43848" y="85759"/>
                        </a:cubicBezTo>
                        <a:cubicBezTo>
                          <a:pt x="19083" y="85759"/>
                          <a:pt x="-920" y="65757"/>
                          <a:pt x="33" y="41944"/>
                        </a:cubicBezTo>
                        <a:cubicBezTo>
                          <a:pt x="33" y="18132"/>
                          <a:pt x="20988" y="-918"/>
                          <a:pt x="45753" y="34"/>
                        </a:cubicBezTo>
                        <a:cubicBezTo>
                          <a:pt x="70518" y="34"/>
                          <a:pt x="90520" y="20037"/>
                          <a:pt x="89568" y="43849"/>
                        </a:cubicBezTo>
                        <a:close/>
                      </a:path>
                    </a:pathLst>
                  </a:custGeom>
                  <a:solidFill>
                    <a:srgbClr val="AC6651">
                      <a:alpha val="48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3D125340-F35D-6E04-E134-DE5CF5D8C143}"/>
                  </a:ext>
                </a:extLst>
              </p:cNvPr>
              <p:cNvSpPr/>
              <p:nvPr/>
            </p:nvSpPr>
            <p:spPr>
              <a:xfrm>
                <a:off x="6159817" y="3815697"/>
                <a:ext cx="531494" cy="331486"/>
              </a:xfrm>
              <a:custGeom>
                <a:avLst/>
                <a:gdLst>
                  <a:gd name="connsiteX0" fmla="*/ 214313 w 531494"/>
                  <a:gd name="connsiteY0" fmla="*/ 330534 h 331486"/>
                  <a:gd name="connsiteX1" fmla="*/ 310515 w 531494"/>
                  <a:gd name="connsiteY1" fmla="*/ 331487 h 331486"/>
                  <a:gd name="connsiteX2" fmla="*/ 531495 w 531494"/>
                  <a:gd name="connsiteY2" fmla="*/ 111459 h 331486"/>
                  <a:gd name="connsiteX3" fmla="*/ 266700 w 531494"/>
                  <a:gd name="connsiteY3" fmla="*/ 17 h 331486"/>
                  <a:gd name="connsiteX4" fmla="*/ 0 w 531494"/>
                  <a:gd name="connsiteY4" fmla="*/ 104792 h 331486"/>
                  <a:gd name="connsiteX5" fmla="*/ 214313 w 531494"/>
                  <a:gd name="connsiteY5" fmla="*/ 330534 h 331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494" h="331486">
                    <a:moveTo>
                      <a:pt x="214313" y="330534"/>
                    </a:moveTo>
                    <a:lnTo>
                      <a:pt x="310515" y="331487"/>
                    </a:lnTo>
                    <a:cubicBezTo>
                      <a:pt x="350520" y="212424"/>
                      <a:pt x="428625" y="70502"/>
                      <a:pt x="531495" y="111459"/>
                    </a:cubicBezTo>
                    <a:cubicBezTo>
                      <a:pt x="475297" y="42880"/>
                      <a:pt x="378142" y="970"/>
                      <a:pt x="266700" y="17"/>
                    </a:cubicBezTo>
                    <a:cubicBezTo>
                      <a:pt x="155257" y="-936"/>
                      <a:pt x="57150" y="38117"/>
                      <a:pt x="0" y="104792"/>
                    </a:cubicBezTo>
                    <a:cubicBezTo>
                      <a:pt x="98107" y="60024"/>
                      <a:pt x="175260" y="207662"/>
                      <a:pt x="214313" y="330534"/>
                    </a:cubicBezTo>
                    <a:close/>
                  </a:path>
                </a:pathLst>
              </a:custGeom>
              <a:solidFill>
                <a:srgbClr val="CC71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71" name="Graphic 2">
                <a:extLst>
                  <a:ext uri="{FF2B5EF4-FFF2-40B4-BE49-F238E27FC236}">
                    <a16:creationId xmlns:a16="http://schemas.microsoft.com/office/drawing/2014/main" id="{45C4ED69-7CDB-D0E6-6792-DC2881BC5F20}"/>
                  </a:ext>
                </a:extLst>
              </p:cNvPr>
              <p:cNvGrpSpPr/>
              <p:nvPr/>
            </p:nvGrpSpPr>
            <p:grpSpPr>
              <a:xfrm>
                <a:off x="6334124" y="4134667"/>
                <a:ext cx="176212" cy="132532"/>
                <a:chOff x="6334124" y="4134667"/>
                <a:chExt cx="176212" cy="132532"/>
              </a:xfrm>
            </p:grpSpPr>
            <p:grpSp>
              <p:nvGrpSpPr>
                <p:cNvPr id="272" name="Graphic 2">
                  <a:extLst>
                    <a:ext uri="{FF2B5EF4-FFF2-40B4-BE49-F238E27FC236}">
                      <a16:creationId xmlns:a16="http://schemas.microsoft.com/office/drawing/2014/main" id="{7788934D-C008-F116-4B0B-4212DBAF0C39}"/>
                    </a:ext>
                  </a:extLst>
                </p:cNvPr>
                <p:cNvGrpSpPr/>
                <p:nvPr/>
              </p:nvGrpSpPr>
              <p:grpSpPr>
                <a:xfrm>
                  <a:off x="6392227" y="4210049"/>
                  <a:ext cx="62865" cy="57150"/>
                  <a:chOff x="6392227" y="4210049"/>
                  <a:chExt cx="62865" cy="57150"/>
                </a:xfrm>
              </p:grpSpPr>
              <p:sp>
                <p:nvSpPr>
                  <p:cNvPr id="273" name="Freeform: Shape 272">
                    <a:extLst>
                      <a:ext uri="{FF2B5EF4-FFF2-40B4-BE49-F238E27FC236}">
                        <a16:creationId xmlns:a16="http://schemas.microsoft.com/office/drawing/2014/main" id="{76257806-C547-F055-DC71-D67559B788C0}"/>
                      </a:ext>
                    </a:extLst>
                  </p:cNvPr>
                  <p:cNvSpPr/>
                  <p:nvPr/>
                </p:nvSpPr>
                <p:spPr>
                  <a:xfrm>
                    <a:off x="6392227" y="4210049"/>
                    <a:ext cx="62865" cy="56197"/>
                  </a:xfrm>
                  <a:custGeom>
                    <a:avLst/>
                    <a:gdLst>
                      <a:gd name="connsiteX0" fmla="*/ 56197 w 62865"/>
                      <a:gd name="connsiteY0" fmla="*/ 25718 h 56197"/>
                      <a:gd name="connsiteX1" fmla="*/ 56197 w 62865"/>
                      <a:gd name="connsiteY1" fmla="*/ 25718 h 56197"/>
                      <a:gd name="connsiteX2" fmla="*/ 35242 w 62865"/>
                      <a:gd name="connsiteY2" fmla="*/ 13335 h 56197"/>
                      <a:gd name="connsiteX3" fmla="*/ 34290 w 62865"/>
                      <a:gd name="connsiteY3" fmla="*/ 12382 h 56197"/>
                      <a:gd name="connsiteX4" fmla="*/ 34290 w 62865"/>
                      <a:gd name="connsiteY4" fmla="*/ 10478 h 56197"/>
                      <a:gd name="connsiteX5" fmla="*/ 33338 w 62865"/>
                      <a:gd name="connsiteY5" fmla="*/ 8572 h 56197"/>
                      <a:gd name="connsiteX6" fmla="*/ 30480 w 62865"/>
                      <a:gd name="connsiteY6" fmla="*/ 0 h 56197"/>
                      <a:gd name="connsiteX7" fmla="*/ 30480 w 62865"/>
                      <a:gd name="connsiteY7" fmla="*/ 7620 h 56197"/>
                      <a:gd name="connsiteX8" fmla="*/ 30480 w 62865"/>
                      <a:gd name="connsiteY8" fmla="*/ 7620 h 56197"/>
                      <a:gd name="connsiteX9" fmla="*/ 30480 w 62865"/>
                      <a:gd name="connsiteY9" fmla="*/ 0 h 56197"/>
                      <a:gd name="connsiteX10" fmla="*/ 25717 w 62865"/>
                      <a:gd name="connsiteY10" fmla="*/ 13335 h 56197"/>
                      <a:gd name="connsiteX11" fmla="*/ 4763 w 62865"/>
                      <a:gd name="connsiteY11" fmla="*/ 24765 h 56197"/>
                      <a:gd name="connsiteX12" fmla="*/ 4763 w 62865"/>
                      <a:gd name="connsiteY12" fmla="*/ 24765 h 56197"/>
                      <a:gd name="connsiteX13" fmla="*/ 0 w 62865"/>
                      <a:gd name="connsiteY13" fmla="*/ 25718 h 56197"/>
                      <a:gd name="connsiteX14" fmla="*/ 0 w 62865"/>
                      <a:gd name="connsiteY14" fmla="*/ 30480 h 56197"/>
                      <a:gd name="connsiteX15" fmla="*/ 31432 w 62865"/>
                      <a:gd name="connsiteY15" fmla="*/ 56197 h 56197"/>
                      <a:gd name="connsiteX16" fmla="*/ 62865 w 62865"/>
                      <a:gd name="connsiteY16" fmla="*/ 30480 h 56197"/>
                      <a:gd name="connsiteX17" fmla="*/ 62865 w 62865"/>
                      <a:gd name="connsiteY17" fmla="*/ 25718 h 56197"/>
                      <a:gd name="connsiteX18" fmla="*/ 56197 w 62865"/>
                      <a:gd name="connsiteY18" fmla="*/ 25718 h 56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2865" h="56197">
                        <a:moveTo>
                          <a:pt x="56197" y="25718"/>
                        </a:moveTo>
                        <a:lnTo>
                          <a:pt x="56197" y="25718"/>
                        </a:lnTo>
                        <a:cubicBezTo>
                          <a:pt x="46672" y="25718"/>
                          <a:pt x="40005" y="19050"/>
                          <a:pt x="35242" y="13335"/>
                        </a:cubicBezTo>
                        <a:cubicBezTo>
                          <a:pt x="35242" y="13335"/>
                          <a:pt x="34290" y="12382"/>
                          <a:pt x="34290" y="12382"/>
                        </a:cubicBezTo>
                        <a:cubicBezTo>
                          <a:pt x="34290" y="11430"/>
                          <a:pt x="34290" y="11430"/>
                          <a:pt x="34290" y="10478"/>
                        </a:cubicBezTo>
                        <a:cubicBezTo>
                          <a:pt x="34290" y="9525"/>
                          <a:pt x="33338" y="9525"/>
                          <a:pt x="33338" y="8572"/>
                        </a:cubicBezTo>
                        <a:cubicBezTo>
                          <a:pt x="32385" y="5715"/>
                          <a:pt x="31432" y="953"/>
                          <a:pt x="30480" y="0"/>
                        </a:cubicBezTo>
                        <a:lnTo>
                          <a:pt x="30480" y="7620"/>
                        </a:lnTo>
                        <a:cubicBezTo>
                          <a:pt x="30480" y="7620"/>
                          <a:pt x="30480" y="7620"/>
                          <a:pt x="30480" y="7620"/>
                        </a:cubicBezTo>
                        <a:lnTo>
                          <a:pt x="30480" y="0"/>
                        </a:lnTo>
                        <a:cubicBezTo>
                          <a:pt x="29528" y="1905"/>
                          <a:pt x="27622" y="11430"/>
                          <a:pt x="25717" y="13335"/>
                        </a:cubicBezTo>
                        <a:cubicBezTo>
                          <a:pt x="20955" y="19050"/>
                          <a:pt x="14288" y="24765"/>
                          <a:pt x="4763" y="24765"/>
                        </a:cubicBezTo>
                        <a:lnTo>
                          <a:pt x="4763" y="24765"/>
                        </a:lnTo>
                        <a:cubicBezTo>
                          <a:pt x="2857" y="24765"/>
                          <a:pt x="953" y="26670"/>
                          <a:pt x="0" y="25718"/>
                        </a:cubicBezTo>
                        <a:lnTo>
                          <a:pt x="0" y="30480"/>
                        </a:lnTo>
                        <a:cubicBezTo>
                          <a:pt x="0" y="36195"/>
                          <a:pt x="5715" y="56197"/>
                          <a:pt x="31432" y="56197"/>
                        </a:cubicBezTo>
                        <a:cubicBezTo>
                          <a:pt x="57150" y="56197"/>
                          <a:pt x="62865" y="36195"/>
                          <a:pt x="62865" y="30480"/>
                        </a:cubicBezTo>
                        <a:lnTo>
                          <a:pt x="62865" y="25718"/>
                        </a:lnTo>
                        <a:cubicBezTo>
                          <a:pt x="60007" y="27622"/>
                          <a:pt x="58103" y="25718"/>
                          <a:pt x="56197" y="25718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BF3BA1CB-5AC1-732F-0293-185C2B47020F}"/>
                      </a:ext>
                    </a:extLst>
                  </p:cNvPr>
                  <p:cNvSpPr/>
                  <p:nvPr/>
                </p:nvSpPr>
                <p:spPr>
                  <a:xfrm>
                    <a:off x="6420802" y="4210049"/>
                    <a:ext cx="952" cy="57150"/>
                  </a:xfrm>
                  <a:custGeom>
                    <a:avLst/>
                    <a:gdLst>
                      <a:gd name="connsiteX0" fmla="*/ 953 w 952"/>
                      <a:gd name="connsiteY0" fmla="*/ 0 h 57150"/>
                      <a:gd name="connsiteX1" fmla="*/ 953 w 952"/>
                      <a:gd name="connsiteY1" fmla="*/ 28575 h 57150"/>
                      <a:gd name="connsiteX2" fmla="*/ 0 w 952"/>
                      <a:gd name="connsiteY2" fmla="*/ 57150 h 57150"/>
                      <a:gd name="connsiteX3" fmla="*/ 0 w 952"/>
                      <a:gd name="connsiteY3" fmla="*/ 28575 h 57150"/>
                      <a:gd name="connsiteX4" fmla="*/ 953 w 952"/>
                      <a:gd name="connsiteY4" fmla="*/ 0 h 57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" h="57150">
                        <a:moveTo>
                          <a:pt x="953" y="0"/>
                        </a:moveTo>
                        <a:cubicBezTo>
                          <a:pt x="953" y="9525"/>
                          <a:pt x="953" y="19050"/>
                          <a:pt x="953" y="28575"/>
                        </a:cubicBezTo>
                        <a:cubicBezTo>
                          <a:pt x="953" y="38100"/>
                          <a:pt x="953" y="47625"/>
                          <a:pt x="0" y="57150"/>
                        </a:cubicBezTo>
                        <a:cubicBezTo>
                          <a:pt x="0" y="47625"/>
                          <a:pt x="0" y="38100"/>
                          <a:pt x="0" y="28575"/>
                        </a:cubicBezTo>
                        <a:cubicBezTo>
                          <a:pt x="953" y="19050"/>
                          <a:pt x="953" y="9525"/>
                          <a:pt x="953" y="0"/>
                        </a:cubicBezTo>
                        <a:close/>
                      </a:path>
                    </a:pathLst>
                  </a:custGeom>
                  <a:solidFill>
                    <a:srgbClr val="BCBE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7B16EE55-D6E5-FFE8-1985-EA3D8AB11D26}"/>
                    </a:ext>
                  </a:extLst>
                </p:cNvPr>
                <p:cNvSpPr/>
                <p:nvPr/>
              </p:nvSpPr>
              <p:spPr>
                <a:xfrm>
                  <a:off x="6470332" y="4207192"/>
                  <a:ext cx="5714" cy="5807"/>
                </a:xfrm>
                <a:custGeom>
                  <a:avLst/>
                  <a:gdLst>
                    <a:gd name="connsiteX0" fmla="*/ 2857 w 5714"/>
                    <a:gd name="connsiteY0" fmla="*/ 0 h 5807"/>
                    <a:gd name="connsiteX1" fmla="*/ 2857 w 5714"/>
                    <a:gd name="connsiteY1" fmla="*/ 5715 h 5807"/>
                    <a:gd name="connsiteX2" fmla="*/ 2857 w 5714"/>
                    <a:gd name="connsiteY2" fmla="*/ 0 h 5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07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6667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65D262D0-8B9B-53F1-2FCB-7D004B739302}"/>
                    </a:ext>
                  </a:extLst>
                </p:cNvPr>
                <p:cNvSpPr/>
                <p:nvPr/>
              </p:nvSpPr>
              <p:spPr>
                <a:xfrm>
                  <a:off x="6456044" y="4210049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A916EBF4-4A2E-F6A4-EE13-7C62521E96F2}"/>
                    </a:ext>
                  </a:extLst>
                </p:cNvPr>
                <p:cNvSpPr/>
                <p:nvPr/>
              </p:nvSpPr>
              <p:spPr>
                <a:xfrm>
                  <a:off x="6448424" y="4220527"/>
                  <a:ext cx="5715" cy="5715"/>
                </a:xfrm>
                <a:custGeom>
                  <a:avLst/>
                  <a:gdLst>
                    <a:gd name="connsiteX0" fmla="*/ 2857 w 5715"/>
                    <a:gd name="connsiteY0" fmla="*/ 0 h 5715"/>
                    <a:gd name="connsiteX1" fmla="*/ 2857 w 5715"/>
                    <a:gd name="connsiteY1" fmla="*/ 5715 h 5715"/>
                    <a:gd name="connsiteX2" fmla="*/ 2857 w 5715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5715">
                      <a:moveTo>
                        <a:pt x="2857" y="0"/>
                      </a:moveTo>
                      <a:cubicBezTo>
                        <a:pt x="6668" y="0"/>
                        <a:pt x="6668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393ABF1B-9129-6659-C9E8-90B760176E01}"/>
                    </a:ext>
                  </a:extLst>
                </p:cNvPr>
                <p:cNvSpPr/>
                <p:nvPr/>
              </p:nvSpPr>
              <p:spPr>
                <a:xfrm>
                  <a:off x="6465569" y="4221479"/>
                  <a:ext cx="5714" cy="5807"/>
                </a:xfrm>
                <a:custGeom>
                  <a:avLst/>
                  <a:gdLst>
                    <a:gd name="connsiteX0" fmla="*/ 2857 w 5714"/>
                    <a:gd name="connsiteY0" fmla="*/ 0 h 5807"/>
                    <a:gd name="connsiteX1" fmla="*/ 2857 w 5714"/>
                    <a:gd name="connsiteY1" fmla="*/ 5715 h 5807"/>
                    <a:gd name="connsiteX2" fmla="*/ 2857 w 5714"/>
                    <a:gd name="connsiteY2" fmla="*/ 0 h 5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07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6667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78EA7BB3-095A-6692-F985-0E59004E1852}"/>
                    </a:ext>
                  </a:extLst>
                </p:cNvPr>
                <p:cNvSpPr/>
                <p:nvPr/>
              </p:nvSpPr>
              <p:spPr>
                <a:xfrm>
                  <a:off x="6479142" y="4216623"/>
                  <a:ext cx="6429" cy="5807"/>
                </a:xfrm>
                <a:custGeom>
                  <a:avLst/>
                  <a:gdLst>
                    <a:gd name="connsiteX0" fmla="*/ 3572 w 6429"/>
                    <a:gd name="connsiteY0" fmla="*/ 93 h 5807"/>
                    <a:gd name="connsiteX1" fmla="*/ 3572 w 6429"/>
                    <a:gd name="connsiteY1" fmla="*/ 5808 h 5807"/>
                    <a:gd name="connsiteX2" fmla="*/ 3572 w 6429"/>
                    <a:gd name="connsiteY2" fmla="*/ 93 h 5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5807">
                      <a:moveTo>
                        <a:pt x="3572" y="93"/>
                      </a:moveTo>
                      <a:cubicBezTo>
                        <a:pt x="7382" y="93"/>
                        <a:pt x="7382" y="5808"/>
                        <a:pt x="3572" y="5808"/>
                      </a:cubicBezTo>
                      <a:cubicBezTo>
                        <a:pt x="-1191" y="5808"/>
                        <a:pt x="-1191" y="-859"/>
                        <a:pt x="3572" y="93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3DDC4FB3-5536-8BDD-0E48-4983EAD2964F}"/>
                    </a:ext>
                  </a:extLst>
                </p:cNvPr>
                <p:cNvSpPr/>
                <p:nvPr/>
              </p:nvSpPr>
              <p:spPr>
                <a:xfrm>
                  <a:off x="6334124" y="4186237"/>
                  <a:ext cx="88582" cy="53570"/>
                </a:xfrm>
                <a:custGeom>
                  <a:avLst/>
                  <a:gdLst>
                    <a:gd name="connsiteX0" fmla="*/ 87630 w 88582"/>
                    <a:gd name="connsiteY0" fmla="*/ 0 h 53570"/>
                    <a:gd name="connsiteX1" fmla="*/ 88582 w 88582"/>
                    <a:gd name="connsiteY1" fmla="*/ 17145 h 53570"/>
                    <a:gd name="connsiteX2" fmla="*/ 85725 w 88582"/>
                    <a:gd name="connsiteY2" fmla="*/ 34290 h 53570"/>
                    <a:gd name="connsiteX3" fmla="*/ 73343 w 88582"/>
                    <a:gd name="connsiteY3" fmla="*/ 47625 h 53570"/>
                    <a:gd name="connsiteX4" fmla="*/ 55245 w 88582"/>
                    <a:gd name="connsiteY4" fmla="*/ 53340 h 53570"/>
                    <a:gd name="connsiteX5" fmla="*/ 20003 w 88582"/>
                    <a:gd name="connsiteY5" fmla="*/ 45720 h 53570"/>
                    <a:gd name="connsiteX6" fmla="*/ 6668 w 88582"/>
                    <a:gd name="connsiteY6" fmla="*/ 34290 h 53570"/>
                    <a:gd name="connsiteX7" fmla="*/ 0 w 88582"/>
                    <a:gd name="connsiteY7" fmla="*/ 18097 h 53570"/>
                    <a:gd name="connsiteX8" fmla="*/ 20955 w 88582"/>
                    <a:gd name="connsiteY8" fmla="*/ 43815 h 53570"/>
                    <a:gd name="connsiteX9" fmla="*/ 55245 w 88582"/>
                    <a:gd name="connsiteY9" fmla="*/ 50482 h 53570"/>
                    <a:gd name="connsiteX10" fmla="*/ 71438 w 88582"/>
                    <a:gd name="connsiteY10" fmla="*/ 45720 h 53570"/>
                    <a:gd name="connsiteX11" fmla="*/ 82868 w 88582"/>
                    <a:gd name="connsiteY11" fmla="*/ 34290 h 53570"/>
                    <a:gd name="connsiteX12" fmla="*/ 86678 w 88582"/>
                    <a:gd name="connsiteY12" fmla="*/ 18097 h 53570"/>
                    <a:gd name="connsiteX13" fmla="*/ 87630 w 88582"/>
                    <a:gd name="connsiteY13" fmla="*/ 0 h 53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8582" h="53570">
                      <a:moveTo>
                        <a:pt x="87630" y="0"/>
                      </a:moveTo>
                      <a:cubicBezTo>
                        <a:pt x="87630" y="5715"/>
                        <a:pt x="88582" y="11430"/>
                        <a:pt x="88582" y="17145"/>
                      </a:cubicBezTo>
                      <a:cubicBezTo>
                        <a:pt x="88582" y="22860"/>
                        <a:pt x="88582" y="28575"/>
                        <a:pt x="85725" y="34290"/>
                      </a:cubicBezTo>
                      <a:cubicBezTo>
                        <a:pt x="82868" y="40005"/>
                        <a:pt x="79057" y="44768"/>
                        <a:pt x="73343" y="47625"/>
                      </a:cubicBezTo>
                      <a:cubicBezTo>
                        <a:pt x="67628" y="50482"/>
                        <a:pt x="61913" y="52388"/>
                        <a:pt x="55245" y="53340"/>
                      </a:cubicBezTo>
                      <a:cubicBezTo>
                        <a:pt x="42863" y="54293"/>
                        <a:pt x="30480" y="52388"/>
                        <a:pt x="20003" y="45720"/>
                      </a:cubicBezTo>
                      <a:cubicBezTo>
                        <a:pt x="14288" y="42863"/>
                        <a:pt x="10478" y="39053"/>
                        <a:pt x="6668" y="34290"/>
                      </a:cubicBezTo>
                      <a:cubicBezTo>
                        <a:pt x="2857" y="29528"/>
                        <a:pt x="953" y="23813"/>
                        <a:pt x="0" y="18097"/>
                      </a:cubicBezTo>
                      <a:cubicBezTo>
                        <a:pt x="2857" y="29528"/>
                        <a:pt x="11430" y="38100"/>
                        <a:pt x="20955" y="43815"/>
                      </a:cubicBezTo>
                      <a:cubicBezTo>
                        <a:pt x="31432" y="48578"/>
                        <a:pt x="42863" y="51435"/>
                        <a:pt x="55245" y="50482"/>
                      </a:cubicBezTo>
                      <a:cubicBezTo>
                        <a:pt x="60960" y="49530"/>
                        <a:pt x="66675" y="48578"/>
                        <a:pt x="71438" y="45720"/>
                      </a:cubicBezTo>
                      <a:cubicBezTo>
                        <a:pt x="76200" y="42863"/>
                        <a:pt x="80963" y="39053"/>
                        <a:pt x="82868" y="34290"/>
                      </a:cubicBezTo>
                      <a:cubicBezTo>
                        <a:pt x="85725" y="29528"/>
                        <a:pt x="85725" y="23813"/>
                        <a:pt x="86678" y="18097"/>
                      </a:cubicBezTo>
                      <a:cubicBezTo>
                        <a:pt x="87630" y="11430"/>
                        <a:pt x="87630" y="5715"/>
                        <a:pt x="87630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181E277E-D212-483A-B124-DF3C3F706579}"/>
                    </a:ext>
                  </a:extLst>
                </p:cNvPr>
                <p:cNvSpPr/>
                <p:nvPr/>
              </p:nvSpPr>
              <p:spPr>
                <a:xfrm>
                  <a:off x="6422312" y="4186237"/>
                  <a:ext cx="88024" cy="53573"/>
                </a:xfrm>
                <a:custGeom>
                  <a:avLst/>
                  <a:gdLst>
                    <a:gd name="connsiteX0" fmla="*/ 1347 w 88024"/>
                    <a:gd name="connsiteY0" fmla="*/ 0 h 53573"/>
                    <a:gd name="connsiteX1" fmla="*/ 1347 w 88024"/>
                    <a:gd name="connsiteY1" fmla="*/ 17145 h 53573"/>
                    <a:gd name="connsiteX2" fmla="*/ 4205 w 88024"/>
                    <a:gd name="connsiteY2" fmla="*/ 33338 h 53573"/>
                    <a:gd name="connsiteX3" fmla="*/ 15634 w 88024"/>
                    <a:gd name="connsiteY3" fmla="*/ 44768 h 53573"/>
                    <a:gd name="connsiteX4" fmla="*/ 31827 w 88024"/>
                    <a:gd name="connsiteY4" fmla="*/ 49530 h 53573"/>
                    <a:gd name="connsiteX5" fmla="*/ 66117 w 88024"/>
                    <a:gd name="connsiteY5" fmla="*/ 43815 h 53573"/>
                    <a:gd name="connsiteX6" fmla="*/ 88025 w 88024"/>
                    <a:gd name="connsiteY6" fmla="*/ 19050 h 53573"/>
                    <a:gd name="connsiteX7" fmla="*/ 81357 w 88024"/>
                    <a:gd name="connsiteY7" fmla="*/ 35243 h 53573"/>
                    <a:gd name="connsiteX8" fmla="*/ 67069 w 88024"/>
                    <a:gd name="connsiteY8" fmla="*/ 46672 h 53573"/>
                    <a:gd name="connsiteX9" fmla="*/ 31827 w 88024"/>
                    <a:gd name="connsiteY9" fmla="*/ 53340 h 53573"/>
                    <a:gd name="connsiteX10" fmla="*/ 14682 w 88024"/>
                    <a:gd name="connsiteY10" fmla="*/ 47625 h 53573"/>
                    <a:gd name="connsiteX11" fmla="*/ 2300 w 88024"/>
                    <a:gd name="connsiteY11" fmla="*/ 34290 h 53573"/>
                    <a:gd name="connsiteX12" fmla="*/ 394 w 88024"/>
                    <a:gd name="connsiteY12" fmla="*/ 17145 h 53573"/>
                    <a:gd name="connsiteX13" fmla="*/ 1347 w 88024"/>
                    <a:gd name="connsiteY13" fmla="*/ 0 h 53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8024" h="53573">
                      <a:moveTo>
                        <a:pt x="1347" y="0"/>
                      </a:moveTo>
                      <a:cubicBezTo>
                        <a:pt x="1347" y="5715"/>
                        <a:pt x="1347" y="11430"/>
                        <a:pt x="1347" y="17145"/>
                      </a:cubicBezTo>
                      <a:cubicBezTo>
                        <a:pt x="1347" y="22860"/>
                        <a:pt x="2300" y="28575"/>
                        <a:pt x="4205" y="33338"/>
                      </a:cubicBezTo>
                      <a:cubicBezTo>
                        <a:pt x="6109" y="38100"/>
                        <a:pt x="10872" y="41910"/>
                        <a:pt x="15634" y="44768"/>
                      </a:cubicBezTo>
                      <a:cubicBezTo>
                        <a:pt x="20397" y="47625"/>
                        <a:pt x="26112" y="49530"/>
                        <a:pt x="31827" y="49530"/>
                      </a:cubicBezTo>
                      <a:cubicBezTo>
                        <a:pt x="43257" y="51435"/>
                        <a:pt x="55640" y="48578"/>
                        <a:pt x="66117" y="43815"/>
                      </a:cubicBezTo>
                      <a:cubicBezTo>
                        <a:pt x="76594" y="39053"/>
                        <a:pt x="85167" y="29528"/>
                        <a:pt x="88025" y="19050"/>
                      </a:cubicBezTo>
                      <a:cubicBezTo>
                        <a:pt x="87072" y="24765"/>
                        <a:pt x="85167" y="30480"/>
                        <a:pt x="81357" y="35243"/>
                      </a:cubicBezTo>
                      <a:cubicBezTo>
                        <a:pt x="77547" y="40005"/>
                        <a:pt x="72784" y="43815"/>
                        <a:pt x="67069" y="46672"/>
                      </a:cubicBezTo>
                      <a:cubicBezTo>
                        <a:pt x="56592" y="52388"/>
                        <a:pt x="43257" y="54293"/>
                        <a:pt x="31827" y="53340"/>
                      </a:cubicBezTo>
                      <a:cubicBezTo>
                        <a:pt x="26112" y="52388"/>
                        <a:pt x="19444" y="50482"/>
                        <a:pt x="14682" y="47625"/>
                      </a:cubicBezTo>
                      <a:cubicBezTo>
                        <a:pt x="8967" y="44768"/>
                        <a:pt x="5157" y="40005"/>
                        <a:pt x="2300" y="34290"/>
                      </a:cubicBezTo>
                      <a:cubicBezTo>
                        <a:pt x="394" y="28575"/>
                        <a:pt x="-558" y="22860"/>
                        <a:pt x="394" y="17145"/>
                      </a:cubicBezTo>
                      <a:cubicBezTo>
                        <a:pt x="-558" y="11430"/>
                        <a:pt x="394" y="5715"/>
                        <a:pt x="134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8B43CBBF-F96A-72FD-399C-12A96FE4C64F}"/>
                    </a:ext>
                  </a:extLst>
                </p:cNvPr>
                <p:cNvSpPr/>
                <p:nvPr/>
              </p:nvSpPr>
              <p:spPr>
                <a:xfrm>
                  <a:off x="6368414" y="4206239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5715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76269691-88F4-ECE9-FE89-DD39AB0B685C}"/>
                    </a:ext>
                  </a:extLst>
                </p:cNvPr>
                <p:cNvSpPr/>
                <p:nvPr/>
              </p:nvSpPr>
              <p:spPr>
                <a:xfrm>
                  <a:off x="6382701" y="4209096"/>
                  <a:ext cx="5714" cy="5821"/>
                </a:xfrm>
                <a:custGeom>
                  <a:avLst/>
                  <a:gdLst>
                    <a:gd name="connsiteX0" fmla="*/ 2857 w 5714"/>
                    <a:gd name="connsiteY0" fmla="*/ 0 h 5821"/>
                    <a:gd name="connsiteX1" fmla="*/ 2857 w 5714"/>
                    <a:gd name="connsiteY1" fmla="*/ 5715 h 5821"/>
                    <a:gd name="connsiteX2" fmla="*/ 2857 w 5714"/>
                    <a:gd name="connsiteY2" fmla="*/ 0 h 5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21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6668"/>
                        <a:pt x="6667" y="953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D46371F3-D745-D7EA-58DD-4AEDFD9F49AE}"/>
                    </a:ext>
                  </a:extLst>
                </p:cNvPr>
                <p:cNvSpPr/>
                <p:nvPr/>
              </p:nvSpPr>
              <p:spPr>
                <a:xfrm>
                  <a:off x="6389369" y="4219574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5715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" name="Freeform: Shape 284">
                  <a:extLst>
                    <a:ext uri="{FF2B5EF4-FFF2-40B4-BE49-F238E27FC236}">
                      <a16:creationId xmlns:a16="http://schemas.microsoft.com/office/drawing/2014/main" id="{45D0A094-B95F-4205-CA91-77D2AB4E418A}"/>
                    </a:ext>
                  </a:extLst>
                </p:cNvPr>
                <p:cNvSpPr/>
                <p:nvPr/>
              </p:nvSpPr>
              <p:spPr>
                <a:xfrm>
                  <a:off x="6373176" y="4220527"/>
                  <a:ext cx="5714" cy="5808"/>
                </a:xfrm>
                <a:custGeom>
                  <a:avLst/>
                  <a:gdLst>
                    <a:gd name="connsiteX0" fmla="*/ 2857 w 5714"/>
                    <a:gd name="connsiteY0" fmla="*/ 0 h 5808"/>
                    <a:gd name="connsiteX1" fmla="*/ 2857 w 5714"/>
                    <a:gd name="connsiteY1" fmla="*/ 5715 h 5808"/>
                    <a:gd name="connsiteX2" fmla="*/ 2857 w 5714"/>
                    <a:gd name="connsiteY2" fmla="*/ 0 h 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08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6667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6" name="Freeform: Shape 285">
                  <a:extLst>
                    <a:ext uri="{FF2B5EF4-FFF2-40B4-BE49-F238E27FC236}">
                      <a16:creationId xmlns:a16="http://schemas.microsoft.com/office/drawing/2014/main" id="{C5ED2130-ACA0-38F8-0AD8-84197C89BC8F}"/>
                    </a:ext>
                  </a:extLst>
                </p:cNvPr>
                <p:cNvSpPr/>
                <p:nvPr/>
              </p:nvSpPr>
              <p:spPr>
                <a:xfrm>
                  <a:off x="6358889" y="4214812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5715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87" name="Graphic 2">
                  <a:extLst>
                    <a:ext uri="{FF2B5EF4-FFF2-40B4-BE49-F238E27FC236}">
                      <a16:creationId xmlns:a16="http://schemas.microsoft.com/office/drawing/2014/main" id="{B78DA42C-4FA4-04C0-1841-791D1A092476}"/>
                    </a:ext>
                  </a:extLst>
                </p:cNvPr>
                <p:cNvGrpSpPr/>
                <p:nvPr/>
              </p:nvGrpSpPr>
              <p:grpSpPr>
                <a:xfrm>
                  <a:off x="6370319" y="4134667"/>
                  <a:ext cx="103822" cy="67762"/>
                  <a:chOff x="6370319" y="4134667"/>
                  <a:chExt cx="103822" cy="67762"/>
                </a:xfrm>
              </p:grpSpPr>
              <p:sp>
                <p:nvSpPr>
                  <p:cNvPr id="288" name="Freeform: Shape 287">
                    <a:extLst>
                      <a:ext uri="{FF2B5EF4-FFF2-40B4-BE49-F238E27FC236}">
                        <a16:creationId xmlns:a16="http://schemas.microsoft.com/office/drawing/2014/main" id="{EEF0F524-AFAF-B6B2-820E-3927723ECA6D}"/>
                      </a:ext>
                    </a:extLst>
                  </p:cNvPr>
                  <p:cNvSpPr/>
                  <p:nvPr/>
                </p:nvSpPr>
                <p:spPr>
                  <a:xfrm>
                    <a:off x="6370319" y="4134667"/>
                    <a:ext cx="103822" cy="67762"/>
                  </a:xfrm>
                  <a:custGeom>
                    <a:avLst/>
                    <a:gdLst>
                      <a:gd name="connsiteX0" fmla="*/ 103823 w 103822"/>
                      <a:gd name="connsiteY0" fmla="*/ 22042 h 67762"/>
                      <a:gd name="connsiteX1" fmla="*/ 51435 w 103822"/>
                      <a:gd name="connsiteY1" fmla="*/ 67762 h 67762"/>
                      <a:gd name="connsiteX2" fmla="*/ 0 w 103822"/>
                      <a:gd name="connsiteY2" fmla="*/ 21089 h 67762"/>
                      <a:gd name="connsiteX3" fmla="*/ 52388 w 103822"/>
                      <a:gd name="connsiteY3" fmla="*/ 135 h 67762"/>
                      <a:gd name="connsiteX4" fmla="*/ 103823 w 103822"/>
                      <a:gd name="connsiteY4" fmla="*/ 22042 h 67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3822" h="67762">
                        <a:moveTo>
                          <a:pt x="103823" y="22042"/>
                        </a:moveTo>
                        <a:cubicBezTo>
                          <a:pt x="103823" y="40139"/>
                          <a:pt x="80010" y="67762"/>
                          <a:pt x="51435" y="67762"/>
                        </a:cubicBezTo>
                        <a:cubicBezTo>
                          <a:pt x="22860" y="67762"/>
                          <a:pt x="0" y="39187"/>
                          <a:pt x="0" y="21089"/>
                        </a:cubicBezTo>
                        <a:cubicBezTo>
                          <a:pt x="0" y="2992"/>
                          <a:pt x="23813" y="-818"/>
                          <a:pt x="52388" y="135"/>
                        </a:cubicBezTo>
                        <a:cubicBezTo>
                          <a:pt x="80963" y="-818"/>
                          <a:pt x="103823" y="3945"/>
                          <a:pt x="103823" y="22042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" name="Freeform: Shape 288">
                    <a:extLst>
                      <a:ext uri="{FF2B5EF4-FFF2-40B4-BE49-F238E27FC236}">
                        <a16:creationId xmlns:a16="http://schemas.microsoft.com/office/drawing/2014/main" id="{2BCF2B6F-3540-3638-F2FF-FE68A97D49C2}"/>
                      </a:ext>
                    </a:extLst>
                  </p:cNvPr>
                  <p:cNvSpPr/>
                  <p:nvPr/>
                </p:nvSpPr>
                <p:spPr>
                  <a:xfrm>
                    <a:off x="6379583" y="4139981"/>
                    <a:ext cx="61276" cy="39066"/>
                  </a:xfrm>
                  <a:custGeom>
                    <a:avLst/>
                    <a:gdLst>
                      <a:gd name="connsiteX0" fmla="*/ 4071 w 61276"/>
                      <a:gd name="connsiteY0" fmla="*/ 10061 h 39066"/>
                      <a:gd name="connsiteX1" fmla="*/ 19310 w 61276"/>
                      <a:gd name="connsiteY1" fmla="*/ 36731 h 39066"/>
                      <a:gd name="connsiteX2" fmla="*/ 27883 w 61276"/>
                      <a:gd name="connsiteY2" fmla="*/ 27206 h 39066"/>
                      <a:gd name="connsiteX3" fmla="*/ 45028 w 61276"/>
                      <a:gd name="connsiteY3" fmla="*/ 16728 h 39066"/>
                      <a:gd name="connsiteX4" fmla="*/ 61221 w 61276"/>
                      <a:gd name="connsiteY4" fmla="*/ 7203 h 39066"/>
                      <a:gd name="connsiteX5" fmla="*/ 4071 w 61276"/>
                      <a:gd name="connsiteY5" fmla="*/ 10061 h 390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1276" h="39066">
                        <a:moveTo>
                          <a:pt x="4071" y="10061"/>
                        </a:moveTo>
                        <a:cubicBezTo>
                          <a:pt x="-6407" y="19586"/>
                          <a:pt x="5023" y="47208"/>
                          <a:pt x="19310" y="36731"/>
                        </a:cubicBezTo>
                        <a:cubicBezTo>
                          <a:pt x="23121" y="33873"/>
                          <a:pt x="25026" y="31016"/>
                          <a:pt x="27883" y="27206"/>
                        </a:cubicBezTo>
                        <a:cubicBezTo>
                          <a:pt x="31693" y="20538"/>
                          <a:pt x="37408" y="17681"/>
                          <a:pt x="45028" y="16728"/>
                        </a:cubicBezTo>
                        <a:cubicBezTo>
                          <a:pt x="50743" y="15776"/>
                          <a:pt x="62173" y="14823"/>
                          <a:pt x="61221" y="7203"/>
                        </a:cubicBezTo>
                        <a:cubicBezTo>
                          <a:pt x="61221" y="-3274"/>
                          <a:pt x="17406" y="-2322"/>
                          <a:pt x="4071" y="10061"/>
                        </a:cubicBezTo>
                        <a:close/>
                      </a:path>
                    </a:pathLst>
                  </a:custGeom>
                  <a:solidFill>
                    <a:srgbClr val="5D372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1028" name="Graphic 2">
            <a:extLst>
              <a:ext uri="{FF2B5EF4-FFF2-40B4-BE49-F238E27FC236}">
                <a16:creationId xmlns:a16="http://schemas.microsoft.com/office/drawing/2014/main" id="{3CBF4125-001D-B7B7-BF45-B746B35390D7}"/>
              </a:ext>
            </a:extLst>
          </p:cNvPr>
          <p:cNvGrpSpPr/>
          <p:nvPr/>
        </p:nvGrpSpPr>
        <p:grpSpPr>
          <a:xfrm>
            <a:off x="7717727" y="171050"/>
            <a:ext cx="810021" cy="1365653"/>
            <a:chOff x="6930191" y="1331826"/>
            <a:chExt cx="810021" cy="1365653"/>
          </a:xfrm>
        </p:grpSpPr>
        <p:sp>
          <p:nvSpPr>
            <p:cNvPr id="1029" name="Freeform: Shape 1028">
              <a:extLst>
                <a:ext uri="{FF2B5EF4-FFF2-40B4-BE49-F238E27FC236}">
                  <a16:creationId xmlns:a16="http://schemas.microsoft.com/office/drawing/2014/main" id="{4D82CAE2-7443-8D82-5129-C2239FF462EB}"/>
                </a:ext>
              </a:extLst>
            </p:cNvPr>
            <p:cNvSpPr/>
            <p:nvPr/>
          </p:nvSpPr>
          <p:spPr>
            <a:xfrm>
              <a:off x="7097370" y="1872614"/>
              <a:ext cx="475666" cy="824864"/>
            </a:xfrm>
            <a:custGeom>
              <a:avLst/>
              <a:gdLst>
                <a:gd name="connsiteX0" fmla="*/ 473099 w 475666"/>
                <a:gd name="connsiteY0" fmla="*/ 398145 h 824864"/>
                <a:gd name="connsiteX1" fmla="*/ 296887 w 475666"/>
                <a:gd name="connsiteY1" fmla="*/ 0 h 824864"/>
                <a:gd name="connsiteX2" fmla="*/ 237832 w 475666"/>
                <a:gd name="connsiteY2" fmla="*/ 0 h 824864"/>
                <a:gd name="connsiteX3" fmla="*/ 178777 w 475666"/>
                <a:gd name="connsiteY3" fmla="*/ 0 h 824864"/>
                <a:gd name="connsiteX4" fmla="*/ 2564 w 475666"/>
                <a:gd name="connsiteY4" fmla="*/ 398145 h 824864"/>
                <a:gd name="connsiteX5" fmla="*/ 132104 w 475666"/>
                <a:gd name="connsiteY5" fmla="*/ 824865 h 824864"/>
                <a:gd name="connsiteX6" fmla="*/ 153060 w 475666"/>
                <a:gd name="connsiteY6" fmla="*/ 696278 h 824864"/>
                <a:gd name="connsiteX7" fmla="*/ 238785 w 475666"/>
                <a:gd name="connsiteY7" fmla="*/ 608648 h 824864"/>
                <a:gd name="connsiteX8" fmla="*/ 324510 w 475666"/>
                <a:gd name="connsiteY8" fmla="*/ 696278 h 824864"/>
                <a:gd name="connsiteX9" fmla="*/ 345464 w 475666"/>
                <a:gd name="connsiteY9" fmla="*/ 824865 h 824864"/>
                <a:gd name="connsiteX10" fmla="*/ 473099 w 475666"/>
                <a:gd name="connsiteY10" fmla="*/ 398145 h 824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5666" h="824864">
                  <a:moveTo>
                    <a:pt x="473099" y="398145"/>
                  </a:moveTo>
                  <a:cubicBezTo>
                    <a:pt x="458812" y="140018"/>
                    <a:pt x="296887" y="0"/>
                    <a:pt x="296887" y="0"/>
                  </a:cubicBezTo>
                  <a:lnTo>
                    <a:pt x="237832" y="0"/>
                  </a:lnTo>
                  <a:lnTo>
                    <a:pt x="178777" y="0"/>
                  </a:lnTo>
                  <a:cubicBezTo>
                    <a:pt x="178777" y="0"/>
                    <a:pt x="16852" y="139065"/>
                    <a:pt x="2564" y="398145"/>
                  </a:cubicBezTo>
                  <a:cubicBezTo>
                    <a:pt x="-11723" y="656273"/>
                    <a:pt x="33997" y="824865"/>
                    <a:pt x="132104" y="824865"/>
                  </a:cubicBezTo>
                  <a:cubicBezTo>
                    <a:pt x="256882" y="823913"/>
                    <a:pt x="165442" y="743903"/>
                    <a:pt x="153060" y="696278"/>
                  </a:cubicBezTo>
                  <a:cubicBezTo>
                    <a:pt x="131152" y="610553"/>
                    <a:pt x="238785" y="608648"/>
                    <a:pt x="238785" y="608648"/>
                  </a:cubicBezTo>
                  <a:cubicBezTo>
                    <a:pt x="238785" y="608648"/>
                    <a:pt x="346417" y="610553"/>
                    <a:pt x="324510" y="696278"/>
                  </a:cubicBezTo>
                  <a:cubicBezTo>
                    <a:pt x="312127" y="744855"/>
                    <a:pt x="220687" y="824865"/>
                    <a:pt x="345464" y="824865"/>
                  </a:cubicBezTo>
                  <a:cubicBezTo>
                    <a:pt x="441667" y="824865"/>
                    <a:pt x="487387" y="656273"/>
                    <a:pt x="473099" y="398145"/>
                  </a:cubicBezTo>
                  <a:close/>
                </a:path>
              </a:pathLst>
            </a:custGeom>
            <a:solidFill>
              <a:srgbClr val="B2937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0" name="Freeform: Shape 1029">
              <a:extLst>
                <a:ext uri="{FF2B5EF4-FFF2-40B4-BE49-F238E27FC236}">
                  <a16:creationId xmlns:a16="http://schemas.microsoft.com/office/drawing/2014/main" id="{0E593767-1CD3-FEBC-3C0E-17080B6EE857}"/>
                </a:ext>
              </a:extLst>
            </p:cNvPr>
            <p:cNvSpPr/>
            <p:nvPr/>
          </p:nvSpPr>
          <p:spPr>
            <a:xfrm>
              <a:off x="7178908" y="1872614"/>
              <a:ext cx="312587" cy="619125"/>
            </a:xfrm>
            <a:custGeom>
              <a:avLst/>
              <a:gdLst>
                <a:gd name="connsiteX0" fmla="*/ 312504 w 312587"/>
                <a:gd name="connsiteY0" fmla="*/ 404813 h 619125"/>
                <a:gd name="connsiteX1" fmla="*/ 209634 w 312587"/>
                <a:gd name="connsiteY1" fmla="*/ 0 h 619125"/>
                <a:gd name="connsiteX2" fmla="*/ 156294 w 312587"/>
                <a:gd name="connsiteY2" fmla="*/ 0 h 619125"/>
                <a:gd name="connsiteX3" fmla="*/ 102954 w 312587"/>
                <a:gd name="connsiteY3" fmla="*/ 0 h 619125"/>
                <a:gd name="connsiteX4" fmla="*/ 84 w 312587"/>
                <a:gd name="connsiteY4" fmla="*/ 404813 h 619125"/>
                <a:gd name="connsiteX5" fmla="*/ 106763 w 312587"/>
                <a:gd name="connsiteY5" fmla="*/ 619125 h 619125"/>
                <a:gd name="connsiteX6" fmla="*/ 156294 w 312587"/>
                <a:gd name="connsiteY6" fmla="*/ 607695 h 619125"/>
                <a:gd name="connsiteX7" fmla="*/ 205823 w 312587"/>
                <a:gd name="connsiteY7" fmla="*/ 619125 h 619125"/>
                <a:gd name="connsiteX8" fmla="*/ 312504 w 312587"/>
                <a:gd name="connsiteY8" fmla="*/ 404813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2587" h="619125">
                  <a:moveTo>
                    <a:pt x="312504" y="404813"/>
                  </a:moveTo>
                  <a:cubicBezTo>
                    <a:pt x="309646" y="225743"/>
                    <a:pt x="209634" y="0"/>
                    <a:pt x="209634" y="0"/>
                  </a:cubicBezTo>
                  <a:lnTo>
                    <a:pt x="156294" y="0"/>
                  </a:lnTo>
                  <a:lnTo>
                    <a:pt x="102954" y="0"/>
                  </a:lnTo>
                  <a:cubicBezTo>
                    <a:pt x="102954" y="0"/>
                    <a:pt x="1988" y="225743"/>
                    <a:pt x="84" y="404813"/>
                  </a:cubicBezTo>
                  <a:cubicBezTo>
                    <a:pt x="-1821" y="539115"/>
                    <a:pt x="28659" y="601028"/>
                    <a:pt x="106763" y="619125"/>
                  </a:cubicBezTo>
                  <a:cubicBezTo>
                    <a:pt x="130576" y="608648"/>
                    <a:pt x="156294" y="607695"/>
                    <a:pt x="156294" y="607695"/>
                  </a:cubicBezTo>
                  <a:cubicBezTo>
                    <a:pt x="156294" y="607695"/>
                    <a:pt x="182011" y="608648"/>
                    <a:pt x="205823" y="619125"/>
                  </a:cubicBezTo>
                  <a:cubicBezTo>
                    <a:pt x="283929" y="601028"/>
                    <a:pt x="314409" y="539115"/>
                    <a:pt x="312504" y="404813"/>
                  </a:cubicBezTo>
                  <a:close/>
                </a:path>
              </a:pathLst>
            </a:custGeom>
            <a:solidFill>
              <a:srgbClr val="EED0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31" name="Graphic 2">
              <a:extLst>
                <a:ext uri="{FF2B5EF4-FFF2-40B4-BE49-F238E27FC236}">
                  <a16:creationId xmlns:a16="http://schemas.microsoft.com/office/drawing/2014/main" id="{A0F55B46-C03C-B061-157E-4595E1E56B23}"/>
                </a:ext>
              </a:extLst>
            </p:cNvPr>
            <p:cNvGrpSpPr/>
            <p:nvPr/>
          </p:nvGrpSpPr>
          <p:grpSpPr>
            <a:xfrm>
              <a:off x="6930191" y="1872420"/>
              <a:ext cx="810021" cy="447675"/>
              <a:chOff x="6930191" y="1872420"/>
              <a:chExt cx="810021" cy="447675"/>
            </a:xfrm>
            <a:solidFill>
              <a:srgbClr val="B29379"/>
            </a:solidFill>
          </p:grpSpPr>
          <p:sp>
            <p:nvSpPr>
              <p:cNvPr id="1032" name="Freeform: Shape 1031">
                <a:extLst>
                  <a:ext uri="{FF2B5EF4-FFF2-40B4-BE49-F238E27FC236}">
                    <a16:creationId xmlns:a16="http://schemas.microsoft.com/office/drawing/2014/main" id="{F42A9904-7A6E-4366-E84A-E9EE43E7B537}"/>
                  </a:ext>
                </a:extLst>
              </p:cNvPr>
              <p:cNvSpPr/>
              <p:nvPr/>
            </p:nvSpPr>
            <p:spPr>
              <a:xfrm>
                <a:off x="6930191" y="1872420"/>
                <a:ext cx="344983" cy="447675"/>
              </a:xfrm>
              <a:custGeom>
                <a:avLst/>
                <a:gdLst>
                  <a:gd name="connsiteX0" fmla="*/ 332621 w 344983"/>
                  <a:gd name="connsiteY0" fmla="*/ 194 h 447675"/>
                  <a:gd name="connsiteX1" fmla="*/ 322143 w 344983"/>
                  <a:gd name="connsiteY1" fmla="*/ 44961 h 447675"/>
                  <a:gd name="connsiteX2" fmla="*/ 136406 w 344983"/>
                  <a:gd name="connsiteY2" fmla="*/ 335474 h 447675"/>
                  <a:gd name="connsiteX3" fmla="*/ 50680 w 344983"/>
                  <a:gd name="connsiteY3" fmla="*/ 446916 h 447675"/>
                  <a:gd name="connsiteX4" fmla="*/ 75446 w 344983"/>
                  <a:gd name="connsiteY4" fmla="*/ 204981 h 447675"/>
                  <a:gd name="connsiteX5" fmla="*/ 332621 w 344983"/>
                  <a:gd name="connsiteY5" fmla="*/ 194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3" h="447675">
                    <a:moveTo>
                      <a:pt x="332621" y="194"/>
                    </a:moveTo>
                    <a:cubicBezTo>
                      <a:pt x="357386" y="3051"/>
                      <a:pt x="340240" y="25911"/>
                      <a:pt x="322143" y="44961"/>
                    </a:cubicBezTo>
                    <a:cubicBezTo>
                      <a:pt x="198318" y="184026"/>
                      <a:pt x="142121" y="311661"/>
                      <a:pt x="136406" y="335474"/>
                    </a:cubicBezTo>
                    <a:cubicBezTo>
                      <a:pt x="122118" y="389766"/>
                      <a:pt x="124023" y="455489"/>
                      <a:pt x="50680" y="446916"/>
                    </a:cubicBezTo>
                    <a:cubicBezTo>
                      <a:pt x="-37902" y="436439"/>
                      <a:pt x="2103" y="302136"/>
                      <a:pt x="75446" y="204981"/>
                    </a:cubicBezTo>
                    <a:cubicBezTo>
                      <a:pt x="142121" y="116399"/>
                      <a:pt x="282138" y="-5521"/>
                      <a:pt x="332621" y="194"/>
                    </a:cubicBezTo>
                    <a:close/>
                  </a:path>
                </a:pathLst>
              </a:custGeom>
              <a:solidFill>
                <a:srgbClr val="B293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3" name="Freeform: Shape 1032">
                <a:extLst>
                  <a:ext uri="{FF2B5EF4-FFF2-40B4-BE49-F238E27FC236}">
                    <a16:creationId xmlns:a16="http://schemas.microsoft.com/office/drawing/2014/main" id="{CC50F71E-1247-A8AA-0449-F406418465A0}"/>
                  </a:ext>
                </a:extLst>
              </p:cNvPr>
              <p:cNvSpPr/>
              <p:nvPr/>
            </p:nvSpPr>
            <p:spPr>
              <a:xfrm>
                <a:off x="7395229" y="1872420"/>
                <a:ext cx="344983" cy="447675"/>
              </a:xfrm>
              <a:custGeom>
                <a:avLst/>
                <a:gdLst>
                  <a:gd name="connsiteX0" fmla="*/ 12363 w 344983"/>
                  <a:gd name="connsiteY0" fmla="*/ 194 h 447675"/>
                  <a:gd name="connsiteX1" fmla="*/ 22840 w 344983"/>
                  <a:gd name="connsiteY1" fmla="*/ 44961 h 447675"/>
                  <a:gd name="connsiteX2" fmla="*/ 208578 w 344983"/>
                  <a:gd name="connsiteY2" fmla="*/ 335474 h 447675"/>
                  <a:gd name="connsiteX3" fmla="*/ 294303 w 344983"/>
                  <a:gd name="connsiteY3" fmla="*/ 446916 h 447675"/>
                  <a:gd name="connsiteX4" fmla="*/ 269538 w 344983"/>
                  <a:gd name="connsiteY4" fmla="*/ 204981 h 447675"/>
                  <a:gd name="connsiteX5" fmla="*/ 12363 w 344983"/>
                  <a:gd name="connsiteY5" fmla="*/ 194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83" h="447675">
                    <a:moveTo>
                      <a:pt x="12363" y="194"/>
                    </a:moveTo>
                    <a:cubicBezTo>
                      <a:pt x="-12402" y="3051"/>
                      <a:pt x="4743" y="25911"/>
                      <a:pt x="22840" y="44961"/>
                    </a:cubicBezTo>
                    <a:cubicBezTo>
                      <a:pt x="146665" y="184026"/>
                      <a:pt x="202863" y="311661"/>
                      <a:pt x="208578" y="335474"/>
                    </a:cubicBezTo>
                    <a:cubicBezTo>
                      <a:pt x="222865" y="389766"/>
                      <a:pt x="220960" y="455489"/>
                      <a:pt x="294303" y="446916"/>
                    </a:cubicBezTo>
                    <a:cubicBezTo>
                      <a:pt x="382885" y="436439"/>
                      <a:pt x="342880" y="302136"/>
                      <a:pt x="269538" y="204981"/>
                    </a:cubicBezTo>
                    <a:cubicBezTo>
                      <a:pt x="202863" y="116399"/>
                      <a:pt x="62845" y="-5521"/>
                      <a:pt x="12363" y="194"/>
                    </a:cubicBezTo>
                    <a:close/>
                  </a:path>
                </a:pathLst>
              </a:custGeom>
              <a:solidFill>
                <a:srgbClr val="B293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34" name="Graphic 2">
              <a:extLst>
                <a:ext uri="{FF2B5EF4-FFF2-40B4-BE49-F238E27FC236}">
                  <a16:creationId xmlns:a16="http://schemas.microsoft.com/office/drawing/2014/main" id="{7CCDA491-61C3-1B18-735B-61579532B2AD}"/>
                </a:ext>
              </a:extLst>
            </p:cNvPr>
            <p:cNvGrpSpPr/>
            <p:nvPr/>
          </p:nvGrpSpPr>
          <p:grpSpPr>
            <a:xfrm>
              <a:off x="7225426" y="1876982"/>
              <a:ext cx="219736" cy="394171"/>
              <a:chOff x="7225426" y="1876982"/>
              <a:chExt cx="219736" cy="394171"/>
            </a:xfrm>
            <a:solidFill>
              <a:srgbClr val="CAB29D"/>
            </a:solidFill>
          </p:grpSpPr>
          <p:sp>
            <p:nvSpPr>
              <p:cNvPr id="1035" name="Freeform: Shape 1034">
                <a:extLst>
                  <a:ext uri="{FF2B5EF4-FFF2-40B4-BE49-F238E27FC236}">
                    <a16:creationId xmlns:a16="http://schemas.microsoft.com/office/drawing/2014/main" id="{B4DF416E-B828-1C98-DEE7-F7AC51D4890B}"/>
                  </a:ext>
                </a:extLst>
              </p:cNvPr>
              <p:cNvSpPr/>
              <p:nvPr/>
            </p:nvSpPr>
            <p:spPr>
              <a:xfrm>
                <a:off x="7279004" y="1899879"/>
                <a:ext cx="16192" cy="27400"/>
              </a:xfrm>
              <a:custGeom>
                <a:avLst/>
                <a:gdLst>
                  <a:gd name="connsiteX0" fmla="*/ 13335 w 16192"/>
                  <a:gd name="connsiteY0" fmla="*/ 357 h 27400"/>
                  <a:gd name="connsiteX1" fmla="*/ 8572 w 16192"/>
                  <a:gd name="connsiteY1" fmla="*/ 6072 h 27400"/>
                  <a:gd name="connsiteX2" fmla="*/ 4763 w 16192"/>
                  <a:gd name="connsiteY2" fmla="*/ 11787 h 27400"/>
                  <a:gd name="connsiteX3" fmla="*/ 0 w 16192"/>
                  <a:gd name="connsiteY3" fmla="*/ 25122 h 27400"/>
                  <a:gd name="connsiteX4" fmla="*/ 2857 w 16192"/>
                  <a:gd name="connsiteY4" fmla="*/ 27027 h 27400"/>
                  <a:gd name="connsiteX5" fmla="*/ 10477 w 16192"/>
                  <a:gd name="connsiteY5" fmla="*/ 15597 h 27400"/>
                  <a:gd name="connsiteX6" fmla="*/ 13335 w 16192"/>
                  <a:gd name="connsiteY6" fmla="*/ 9882 h 27400"/>
                  <a:gd name="connsiteX7" fmla="*/ 15240 w 16192"/>
                  <a:gd name="connsiteY7" fmla="*/ 7025 h 27400"/>
                  <a:gd name="connsiteX8" fmla="*/ 16192 w 16192"/>
                  <a:gd name="connsiteY8" fmla="*/ 3215 h 27400"/>
                  <a:gd name="connsiteX9" fmla="*/ 13335 w 16192"/>
                  <a:gd name="connsiteY9" fmla="*/ 357 h 27400"/>
                  <a:gd name="connsiteX10" fmla="*/ 13335 w 16192"/>
                  <a:gd name="connsiteY10" fmla="*/ 357 h 27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192" h="27400">
                    <a:moveTo>
                      <a:pt x="13335" y="357"/>
                    </a:moveTo>
                    <a:cubicBezTo>
                      <a:pt x="11430" y="1310"/>
                      <a:pt x="9525" y="4167"/>
                      <a:pt x="8572" y="6072"/>
                    </a:cubicBezTo>
                    <a:cubicBezTo>
                      <a:pt x="7620" y="7977"/>
                      <a:pt x="6667" y="9882"/>
                      <a:pt x="4763" y="11787"/>
                    </a:cubicBezTo>
                    <a:cubicBezTo>
                      <a:pt x="2857" y="15597"/>
                      <a:pt x="952" y="20360"/>
                      <a:pt x="0" y="25122"/>
                    </a:cubicBezTo>
                    <a:cubicBezTo>
                      <a:pt x="0" y="27027"/>
                      <a:pt x="1905" y="27980"/>
                      <a:pt x="2857" y="27027"/>
                    </a:cubicBezTo>
                    <a:cubicBezTo>
                      <a:pt x="6667" y="24170"/>
                      <a:pt x="8572" y="19407"/>
                      <a:pt x="10477" y="15597"/>
                    </a:cubicBezTo>
                    <a:cubicBezTo>
                      <a:pt x="11430" y="13692"/>
                      <a:pt x="12382" y="11787"/>
                      <a:pt x="13335" y="9882"/>
                    </a:cubicBezTo>
                    <a:cubicBezTo>
                      <a:pt x="14288" y="8930"/>
                      <a:pt x="14288" y="7977"/>
                      <a:pt x="15240" y="7025"/>
                    </a:cubicBezTo>
                    <a:cubicBezTo>
                      <a:pt x="16192" y="6072"/>
                      <a:pt x="16192" y="4167"/>
                      <a:pt x="16192" y="3215"/>
                    </a:cubicBezTo>
                    <a:cubicBezTo>
                      <a:pt x="16192" y="357"/>
                      <a:pt x="15240" y="-595"/>
                      <a:pt x="13335" y="357"/>
                    </a:cubicBezTo>
                    <a:lnTo>
                      <a:pt x="13335" y="35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6" name="Freeform: Shape 1035">
                <a:extLst>
                  <a:ext uri="{FF2B5EF4-FFF2-40B4-BE49-F238E27FC236}">
                    <a16:creationId xmlns:a16="http://schemas.microsoft.com/office/drawing/2014/main" id="{C0F45696-68B5-DAFD-E6FB-CF250DFBB2A9}"/>
                  </a:ext>
                </a:extLst>
              </p:cNvPr>
              <p:cNvSpPr/>
              <p:nvPr/>
            </p:nvSpPr>
            <p:spPr>
              <a:xfrm>
                <a:off x="7296149" y="1905475"/>
                <a:ext cx="16587" cy="34187"/>
              </a:xfrm>
              <a:custGeom>
                <a:avLst/>
                <a:gdLst>
                  <a:gd name="connsiteX0" fmla="*/ 11430 w 16587"/>
                  <a:gd name="connsiteY0" fmla="*/ 1429 h 34187"/>
                  <a:gd name="connsiteX1" fmla="*/ 3810 w 16587"/>
                  <a:gd name="connsiteY1" fmla="*/ 16669 h 34187"/>
                  <a:gd name="connsiteX2" fmla="*/ 0 w 16587"/>
                  <a:gd name="connsiteY2" fmla="*/ 31909 h 34187"/>
                  <a:gd name="connsiteX3" fmla="*/ 3810 w 16587"/>
                  <a:gd name="connsiteY3" fmla="*/ 33814 h 34187"/>
                  <a:gd name="connsiteX4" fmla="*/ 10478 w 16587"/>
                  <a:gd name="connsiteY4" fmla="*/ 19526 h 34187"/>
                  <a:gd name="connsiteX5" fmla="*/ 16193 w 16587"/>
                  <a:gd name="connsiteY5" fmla="*/ 5239 h 34187"/>
                  <a:gd name="connsiteX6" fmla="*/ 15240 w 16587"/>
                  <a:gd name="connsiteY6" fmla="*/ 1429 h 34187"/>
                  <a:gd name="connsiteX7" fmla="*/ 11430 w 16587"/>
                  <a:gd name="connsiteY7" fmla="*/ 1429 h 34187"/>
                  <a:gd name="connsiteX8" fmla="*/ 11430 w 16587"/>
                  <a:gd name="connsiteY8" fmla="*/ 1429 h 3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87" h="34187">
                    <a:moveTo>
                      <a:pt x="11430" y="1429"/>
                    </a:moveTo>
                    <a:cubicBezTo>
                      <a:pt x="8572" y="6191"/>
                      <a:pt x="5715" y="10954"/>
                      <a:pt x="3810" y="16669"/>
                    </a:cubicBezTo>
                    <a:cubicBezTo>
                      <a:pt x="1905" y="21431"/>
                      <a:pt x="0" y="26194"/>
                      <a:pt x="0" y="31909"/>
                    </a:cubicBezTo>
                    <a:cubicBezTo>
                      <a:pt x="0" y="33814"/>
                      <a:pt x="1905" y="34766"/>
                      <a:pt x="3810" y="33814"/>
                    </a:cubicBezTo>
                    <a:cubicBezTo>
                      <a:pt x="7620" y="30004"/>
                      <a:pt x="8572" y="24289"/>
                      <a:pt x="10478" y="19526"/>
                    </a:cubicBezTo>
                    <a:cubicBezTo>
                      <a:pt x="12382" y="14764"/>
                      <a:pt x="14288" y="10001"/>
                      <a:pt x="16193" y="5239"/>
                    </a:cubicBezTo>
                    <a:cubicBezTo>
                      <a:pt x="17145" y="3334"/>
                      <a:pt x="16193" y="2381"/>
                      <a:pt x="15240" y="1429"/>
                    </a:cubicBezTo>
                    <a:cubicBezTo>
                      <a:pt x="14288" y="-476"/>
                      <a:pt x="12382" y="-476"/>
                      <a:pt x="11430" y="1429"/>
                    </a:cubicBezTo>
                    <a:lnTo>
                      <a:pt x="11430" y="1429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7" name="Freeform: Shape 1036">
                <a:extLst>
                  <a:ext uri="{FF2B5EF4-FFF2-40B4-BE49-F238E27FC236}">
                    <a16:creationId xmlns:a16="http://schemas.microsoft.com/office/drawing/2014/main" id="{F02DE926-15D2-E43E-E409-751177A5C5E1}"/>
                  </a:ext>
                </a:extLst>
              </p:cNvPr>
              <p:cNvSpPr/>
              <p:nvPr/>
            </p:nvSpPr>
            <p:spPr>
              <a:xfrm>
                <a:off x="7302102" y="1946909"/>
                <a:ext cx="14443" cy="37773"/>
              </a:xfrm>
              <a:custGeom>
                <a:avLst/>
                <a:gdLst>
                  <a:gd name="connsiteX0" fmla="*/ 4524 w 14443"/>
                  <a:gd name="connsiteY0" fmla="*/ 4763 h 37773"/>
                  <a:gd name="connsiteX1" fmla="*/ 2619 w 14443"/>
                  <a:gd name="connsiteY1" fmla="*/ 20002 h 37773"/>
                  <a:gd name="connsiteX2" fmla="*/ 714 w 14443"/>
                  <a:gd name="connsiteY2" fmla="*/ 27623 h 37773"/>
                  <a:gd name="connsiteX3" fmla="*/ 714 w 14443"/>
                  <a:gd name="connsiteY3" fmla="*/ 36195 h 37773"/>
                  <a:gd name="connsiteX4" fmla="*/ 5477 w 14443"/>
                  <a:gd name="connsiteY4" fmla="*/ 37148 h 37773"/>
                  <a:gd name="connsiteX5" fmla="*/ 8334 w 14443"/>
                  <a:gd name="connsiteY5" fmla="*/ 34290 h 37773"/>
                  <a:gd name="connsiteX6" fmla="*/ 10239 w 14443"/>
                  <a:gd name="connsiteY6" fmla="*/ 31432 h 37773"/>
                  <a:gd name="connsiteX7" fmla="*/ 11192 w 14443"/>
                  <a:gd name="connsiteY7" fmla="*/ 29527 h 37773"/>
                  <a:gd name="connsiteX8" fmla="*/ 13097 w 14443"/>
                  <a:gd name="connsiteY8" fmla="*/ 20955 h 37773"/>
                  <a:gd name="connsiteX9" fmla="*/ 14049 w 14443"/>
                  <a:gd name="connsiteY9" fmla="*/ 3810 h 37773"/>
                  <a:gd name="connsiteX10" fmla="*/ 10239 w 14443"/>
                  <a:gd name="connsiteY10" fmla="*/ 0 h 37773"/>
                  <a:gd name="connsiteX11" fmla="*/ 4524 w 14443"/>
                  <a:gd name="connsiteY11" fmla="*/ 4763 h 37773"/>
                  <a:gd name="connsiteX12" fmla="*/ 4524 w 14443"/>
                  <a:gd name="connsiteY12" fmla="*/ 4763 h 3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43" h="37773">
                    <a:moveTo>
                      <a:pt x="4524" y="4763"/>
                    </a:moveTo>
                    <a:cubicBezTo>
                      <a:pt x="4524" y="10477"/>
                      <a:pt x="3572" y="15240"/>
                      <a:pt x="2619" y="20002"/>
                    </a:cubicBezTo>
                    <a:cubicBezTo>
                      <a:pt x="1667" y="22860"/>
                      <a:pt x="714" y="24765"/>
                      <a:pt x="714" y="27623"/>
                    </a:cubicBezTo>
                    <a:cubicBezTo>
                      <a:pt x="-238" y="30480"/>
                      <a:pt x="-238" y="33338"/>
                      <a:pt x="714" y="36195"/>
                    </a:cubicBezTo>
                    <a:cubicBezTo>
                      <a:pt x="1667" y="38100"/>
                      <a:pt x="3572" y="38100"/>
                      <a:pt x="5477" y="37148"/>
                    </a:cubicBezTo>
                    <a:cubicBezTo>
                      <a:pt x="6429" y="36195"/>
                      <a:pt x="7382" y="35242"/>
                      <a:pt x="8334" y="34290"/>
                    </a:cubicBezTo>
                    <a:cubicBezTo>
                      <a:pt x="9287" y="33338"/>
                      <a:pt x="9287" y="32385"/>
                      <a:pt x="10239" y="31432"/>
                    </a:cubicBezTo>
                    <a:cubicBezTo>
                      <a:pt x="10239" y="30480"/>
                      <a:pt x="10239" y="30480"/>
                      <a:pt x="11192" y="29527"/>
                    </a:cubicBezTo>
                    <a:cubicBezTo>
                      <a:pt x="12144" y="26670"/>
                      <a:pt x="13097" y="23813"/>
                      <a:pt x="13097" y="20955"/>
                    </a:cubicBezTo>
                    <a:cubicBezTo>
                      <a:pt x="14049" y="15240"/>
                      <a:pt x="15002" y="9525"/>
                      <a:pt x="14049" y="3810"/>
                    </a:cubicBezTo>
                    <a:cubicBezTo>
                      <a:pt x="14049" y="1905"/>
                      <a:pt x="12144" y="0"/>
                      <a:pt x="10239" y="0"/>
                    </a:cubicBezTo>
                    <a:cubicBezTo>
                      <a:pt x="6429" y="952"/>
                      <a:pt x="4524" y="2857"/>
                      <a:pt x="4524" y="4763"/>
                    </a:cubicBezTo>
                    <a:lnTo>
                      <a:pt x="4524" y="4763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8" name="Freeform: Shape 1037">
                <a:extLst>
                  <a:ext uri="{FF2B5EF4-FFF2-40B4-BE49-F238E27FC236}">
                    <a16:creationId xmlns:a16="http://schemas.microsoft.com/office/drawing/2014/main" id="{64B35B95-23C3-F391-D12B-6992E7B65E61}"/>
                  </a:ext>
                </a:extLst>
              </p:cNvPr>
              <p:cNvSpPr/>
              <p:nvPr/>
            </p:nvSpPr>
            <p:spPr>
              <a:xfrm>
                <a:off x="7278052" y="1951586"/>
                <a:ext cx="13594" cy="28082"/>
              </a:xfrm>
              <a:custGeom>
                <a:avLst/>
                <a:gdLst>
                  <a:gd name="connsiteX0" fmla="*/ 6667 w 13594"/>
                  <a:gd name="connsiteY0" fmla="*/ 1991 h 28082"/>
                  <a:gd name="connsiteX1" fmla="*/ 1905 w 13594"/>
                  <a:gd name="connsiteY1" fmla="*/ 13421 h 28082"/>
                  <a:gd name="connsiteX2" fmla="*/ 0 w 13594"/>
                  <a:gd name="connsiteY2" fmla="*/ 20088 h 28082"/>
                  <a:gd name="connsiteX3" fmla="*/ 0 w 13594"/>
                  <a:gd name="connsiteY3" fmla="*/ 21041 h 28082"/>
                  <a:gd name="connsiteX4" fmla="*/ 0 w 13594"/>
                  <a:gd name="connsiteY4" fmla="*/ 21041 h 28082"/>
                  <a:gd name="connsiteX5" fmla="*/ 0 w 13594"/>
                  <a:gd name="connsiteY5" fmla="*/ 21993 h 28082"/>
                  <a:gd name="connsiteX6" fmla="*/ 0 w 13594"/>
                  <a:gd name="connsiteY6" fmla="*/ 25803 h 28082"/>
                  <a:gd name="connsiteX7" fmla="*/ 3810 w 13594"/>
                  <a:gd name="connsiteY7" fmla="*/ 27708 h 28082"/>
                  <a:gd name="connsiteX8" fmla="*/ 5715 w 13594"/>
                  <a:gd name="connsiteY8" fmla="*/ 24851 h 28082"/>
                  <a:gd name="connsiteX9" fmla="*/ 6667 w 13594"/>
                  <a:gd name="connsiteY9" fmla="*/ 22946 h 28082"/>
                  <a:gd name="connsiteX10" fmla="*/ 8572 w 13594"/>
                  <a:gd name="connsiteY10" fmla="*/ 19136 h 28082"/>
                  <a:gd name="connsiteX11" fmla="*/ 9525 w 13594"/>
                  <a:gd name="connsiteY11" fmla="*/ 16278 h 28082"/>
                  <a:gd name="connsiteX12" fmla="*/ 13335 w 13594"/>
                  <a:gd name="connsiteY12" fmla="*/ 4848 h 28082"/>
                  <a:gd name="connsiteX13" fmla="*/ 11430 w 13594"/>
                  <a:gd name="connsiteY13" fmla="*/ 1038 h 28082"/>
                  <a:gd name="connsiteX14" fmla="*/ 6667 w 13594"/>
                  <a:gd name="connsiteY14" fmla="*/ 1991 h 28082"/>
                  <a:gd name="connsiteX15" fmla="*/ 6667 w 13594"/>
                  <a:gd name="connsiteY15" fmla="*/ 1991 h 28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594" h="28082">
                    <a:moveTo>
                      <a:pt x="6667" y="1991"/>
                    </a:moveTo>
                    <a:cubicBezTo>
                      <a:pt x="4763" y="5801"/>
                      <a:pt x="2857" y="9611"/>
                      <a:pt x="1905" y="13421"/>
                    </a:cubicBezTo>
                    <a:cubicBezTo>
                      <a:pt x="953" y="15326"/>
                      <a:pt x="0" y="17231"/>
                      <a:pt x="0" y="20088"/>
                    </a:cubicBezTo>
                    <a:cubicBezTo>
                      <a:pt x="0" y="20088"/>
                      <a:pt x="0" y="21041"/>
                      <a:pt x="0" y="21041"/>
                    </a:cubicBezTo>
                    <a:cubicBezTo>
                      <a:pt x="0" y="21041"/>
                      <a:pt x="0" y="21041"/>
                      <a:pt x="0" y="21041"/>
                    </a:cubicBezTo>
                    <a:cubicBezTo>
                      <a:pt x="0" y="21041"/>
                      <a:pt x="0" y="21993"/>
                      <a:pt x="0" y="21993"/>
                    </a:cubicBezTo>
                    <a:cubicBezTo>
                      <a:pt x="0" y="22946"/>
                      <a:pt x="0" y="23898"/>
                      <a:pt x="0" y="25803"/>
                    </a:cubicBezTo>
                    <a:cubicBezTo>
                      <a:pt x="0" y="27708"/>
                      <a:pt x="1905" y="28661"/>
                      <a:pt x="3810" y="27708"/>
                    </a:cubicBezTo>
                    <a:cubicBezTo>
                      <a:pt x="4763" y="26756"/>
                      <a:pt x="5715" y="25803"/>
                      <a:pt x="5715" y="24851"/>
                    </a:cubicBezTo>
                    <a:cubicBezTo>
                      <a:pt x="6667" y="23898"/>
                      <a:pt x="6667" y="23898"/>
                      <a:pt x="6667" y="22946"/>
                    </a:cubicBezTo>
                    <a:cubicBezTo>
                      <a:pt x="7620" y="21993"/>
                      <a:pt x="7620" y="20088"/>
                      <a:pt x="8572" y="19136"/>
                    </a:cubicBezTo>
                    <a:cubicBezTo>
                      <a:pt x="8572" y="18183"/>
                      <a:pt x="9525" y="17231"/>
                      <a:pt x="9525" y="16278"/>
                    </a:cubicBezTo>
                    <a:cubicBezTo>
                      <a:pt x="10478" y="12468"/>
                      <a:pt x="11430" y="8658"/>
                      <a:pt x="13335" y="4848"/>
                    </a:cubicBezTo>
                    <a:cubicBezTo>
                      <a:pt x="14288" y="2943"/>
                      <a:pt x="12382" y="1038"/>
                      <a:pt x="11430" y="1038"/>
                    </a:cubicBezTo>
                    <a:cubicBezTo>
                      <a:pt x="10478" y="-867"/>
                      <a:pt x="7620" y="86"/>
                      <a:pt x="6667" y="1991"/>
                    </a:cubicBezTo>
                    <a:lnTo>
                      <a:pt x="6667" y="1991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9" name="Freeform: Shape 1038">
                <a:extLst>
                  <a:ext uri="{FF2B5EF4-FFF2-40B4-BE49-F238E27FC236}">
                    <a16:creationId xmlns:a16="http://schemas.microsoft.com/office/drawing/2014/main" id="{9F0CCDD0-FDD2-300D-D2CC-02E51D9D67D9}"/>
                  </a:ext>
                </a:extLst>
              </p:cNvPr>
              <p:cNvSpPr/>
              <p:nvPr/>
            </p:nvSpPr>
            <p:spPr>
              <a:xfrm>
                <a:off x="7257096" y="1939289"/>
                <a:ext cx="16192" cy="29289"/>
              </a:xfrm>
              <a:custGeom>
                <a:avLst/>
                <a:gdLst>
                  <a:gd name="connsiteX0" fmla="*/ 8572 w 16192"/>
                  <a:gd name="connsiteY0" fmla="*/ 3810 h 29289"/>
                  <a:gd name="connsiteX1" fmla="*/ 8572 w 16192"/>
                  <a:gd name="connsiteY1" fmla="*/ 4763 h 29289"/>
                  <a:gd name="connsiteX2" fmla="*/ 8572 w 16192"/>
                  <a:gd name="connsiteY2" fmla="*/ 4763 h 29289"/>
                  <a:gd name="connsiteX3" fmla="*/ 8572 w 16192"/>
                  <a:gd name="connsiteY3" fmla="*/ 5715 h 29289"/>
                  <a:gd name="connsiteX4" fmla="*/ 7620 w 16192"/>
                  <a:gd name="connsiteY4" fmla="*/ 8573 h 29289"/>
                  <a:gd name="connsiteX5" fmla="*/ 7620 w 16192"/>
                  <a:gd name="connsiteY5" fmla="*/ 8573 h 29289"/>
                  <a:gd name="connsiteX6" fmla="*/ 7620 w 16192"/>
                  <a:gd name="connsiteY6" fmla="*/ 9525 h 29289"/>
                  <a:gd name="connsiteX7" fmla="*/ 6668 w 16192"/>
                  <a:gd name="connsiteY7" fmla="*/ 10477 h 29289"/>
                  <a:gd name="connsiteX8" fmla="*/ 4763 w 16192"/>
                  <a:gd name="connsiteY8" fmla="*/ 13335 h 29289"/>
                  <a:gd name="connsiteX9" fmla="*/ 1905 w 16192"/>
                  <a:gd name="connsiteY9" fmla="*/ 19050 h 29289"/>
                  <a:gd name="connsiteX10" fmla="*/ 953 w 16192"/>
                  <a:gd name="connsiteY10" fmla="*/ 21908 h 29289"/>
                  <a:gd name="connsiteX11" fmla="*/ 0 w 16192"/>
                  <a:gd name="connsiteY11" fmla="*/ 25718 h 29289"/>
                  <a:gd name="connsiteX12" fmla="*/ 953 w 16192"/>
                  <a:gd name="connsiteY12" fmla="*/ 28575 h 29289"/>
                  <a:gd name="connsiteX13" fmla="*/ 3810 w 16192"/>
                  <a:gd name="connsiteY13" fmla="*/ 28575 h 29289"/>
                  <a:gd name="connsiteX14" fmla="*/ 6668 w 16192"/>
                  <a:gd name="connsiteY14" fmla="*/ 26670 h 29289"/>
                  <a:gd name="connsiteX15" fmla="*/ 8572 w 16192"/>
                  <a:gd name="connsiteY15" fmla="*/ 23813 h 29289"/>
                  <a:gd name="connsiteX16" fmla="*/ 12383 w 16192"/>
                  <a:gd name="connsiteY16" fmla="*/ 17145 h 29289"/>
                  <a:gd name="connsiteX17" fmla="*/ 16193 w 16192"/>
                  <a:gd name="connsiteY17" fmla="*/ 3810 h 29289"/>
                  <a:gd name="connsiteX18" fmla="*/ 12383 w 16192"/>
                  <a:gd name="connsiteY18" fmla="*/ 0 h 29289"/>
                  <a:gd name="connsiteX19" fmla="*/ 8572 w 16192"/>
                  <a:gd name="connsiteY19" fmla="*/ 3810 h 29289"/>
                  <a:gd name="connsiteX20" fmla="*/ 8572 w 16192"/>
                  <a:gd name="connsiteY20" fmla="*/ 3810 h 29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192" h="29289">
                    <a:moveTo>
                      <a:pt x="8572" y="3810"/>
                    </a:moveTo>
                    <a:cubicBezTo>
                      <a:pt x="8572" y="3810"/>
                      <a:pt x="8572" y="4763"/>
                      <a:pt x="8572" y="4763"/>
                    </a:cubicBezTo>
                    <a:cubicBezTo>
                      <a:pt x="8572" y="4763"/>
                      <a:pt x="8572" y="3810"/>
                      <a:pt x="8572" y="4763"/>
                    </a:cubicBezTo>
                    <a:cubicBezTo>
                      <a:pt x="8572" y="4763"/>
                      <a:pt x="8572" y="5715"/>
                      <a:pt x="8572" y="5715"/>
                    </a:cubicBezTo>
                    <a:cubicBezTo>
                      <a:pt x="8572" y="6668"/>
                      <a:pt x="7620" y="7620"/>
                      <a:pt x="7620" y="8573"/>
                    </a:cubicBezTo>
                    <a:cubicBezTo>
                      <a:pt x="7620" y="9525"/>
                      <a:pt x="7620" y="7620"/>
                      <a:pt x="7620" y="8573"/>
                    </a:cubicBezTo>
                    <a:cubicBezTo>
                      <a:pt x="7620" y="8573"/>
                      <a:pt x="7620" y="9525"/>
                      <a:pt x="7620" y="9525"/>
                    </a:cubicBezTo>
                    <a:cubicBezTo>
                      <a:pt x="7620" y="9525"/>
                      <a:pt x="7620" y="10477"/>
                      <a:pt x="6668" y="10477"/>
                    </a:cubicBezTo>
                    <a:cubicBezTo>
                      <a:pt x="5715" y="11430"/>
                      <a:pt x="5715" y="12383"/>
                      <a:pt x="4763" y="13335"/>
                    </a:cubicBezTo>
                    <a:cubicBezTo>
                      <a:pt x="3810" y="15240"/>
                      <a:pt x="2858" y="17145"/>
                      <a:pt x="1905" y="19050"/>
                    </a:cubicBezTo>
                    <a:cubicBezTo>
                      <a:pt x="953" y="20002"/>
                      <a:pt x="953" y="20955"/>
                      <a:pt x="953" y="21908"/>
                    </a:cubicBezTo>
                    <a:cubicBezTo>
                      <a:pt x="0" y="22860"/>
                      <a:pt x="0" y="24765"/>
                      <a:pt x="0" y="25718"/>
                    </a:cubicBezTo>
                    <a:cubicBezTo>
                      <a:pt x="0" y="26670"/>
                      <a:pt x="0" y="27623"/>
                      <a:pt x="953" y="28575"/>
                    </a:cubicBezTo>
                    <a:cubicBezTo>
                      <a:pt x="1905" y="29527"/>
                      <a:pt x="2858" y="29527"/>
                      <a:pt x="3810" y="28575"/>
                    </a:cubicBezTo>
                    <a:cubicBezTo>
                      <a:pt x="4763" y="27623"/>
                      <a:pt x="5715" y="27623"/>
                      <a:pt x="6668" y="26670"/>
                    </a:cubicBezTo>
                    <a:cubicBezTo>
                      <a:pt x="7620" y="25718"/>
                      <a:pt x="7620" y="24765"/>
                      <a:pt x="8572" y="23813"/>
                    </a:cubicBezTo>
                    <a:cubicBezTo>
                      <a:pt x="10478" y="21908"/>
                      <a:pt x="11430" y="20002"/>
                      <a:pt x="12383" y="17145"/>
                    </a:cubicBezTo>
                    <a:cubicBezTo>
                      <a:pt x="14288" y="13335"/>
                      <a:pt x="16193" y="8573"/>
                      <a:pt x="16193" y="3810"/>
                    </a:cubicBezTo>
                    <a:cubicBezTo>
                      <a:pt x="16193" y="1905"/>
                      <a:pt x="14288" y="0"/>
                      <a:pt x="12383" y="0"/>
                    </a:cubicBezTo>
                    <a:cubicBezTo>
                      <a:pt x="10478" y="0"/>
                      <a:pt x="8572" y="1905"/>
                      <a:pt x="8572" y="3810"/>
                    </a:cubicBezTo>
                    <a:lnTo>
                      <a:pt x="8572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0" name="Freeform: Shape 1039">
                <a:extLst>
                  <a:ext uri="{FF2B5EF4-FFF2-40B4-BE49-F238E27FC236}">
                    <a16:creationId xmlns:a16="http://schemas.microsoft.com/office/drawing/2014/main" id="{1CE19BEB-A40D-5A7E-87B9-F307C97DA515}"/>
                  </a:ext>
                </a:extLst>
              </p:cNvPr>
              <p:cNvSpPr/>
              <p:nvPr/>
            </p:nvSpPr>
            <p:spPr>
              <a:xfrm>
                <a:off x="7244714" y="1999395"/>
                <a:ext cx="15332" cy="34585"/>
              </a:xfrm>
              <a:custGeom>
                <a:avLst/>
                <a:gdLst>
                  <a:gd name="connsiteX0" fmla="*/ 8572 w 15332"/>
                  <a:gd name="connsiteY0" fmla="*/ 2759 h 34585"/>
                  <a:gd name="connsiteX1" fmla="*/ 3810 w 15332"/>
                  <a:gd name="connsiteY1" fmla="*/ 17999 h 34585"/>
                  <a:gd name="connsiteX2" fmla="*/ 1905 w 15332"/>
                  <a:gd name="connsiteY2" fmla="*/ 25619 h 34585"/>
                  <a:gd name="connsiteX3" fmla="*/ 953 w 15332"/>
                  <a:gd name="connsiteY3" fmla="*/ 29429 h 34585"/>
                  <a:gd name="connsiteX4" fmla="*/ 0 w 15332"/>
                  <a:gd name="connsiteY4" fmla="*/ 33239 h 34585"/>
                  <a:gd name="connsiteX5" fmla="*/ 2857 w 15332"/>
                  <a:gd name="connsiteY5" fmla="*/ 34191 h 34585"/>
                  <a:gd name="connsiteX6" fmla="*/ 5715 w 15332"/>
                  <a:gd name="connsiteY6" fmla="*/ 30381 h 34585"/>
                  <a:gd name="connsiteX7" fmla="*/ 7620 w 15332"/>
                  <a:gd name="connsiteY7" fmla="*/ 27524 h 34585"/>
                  <a:gd name="connsiteX8" fmla="*/ 10478 w 15332"/>
                  <a:gd name="connsiteY8" fmla="*/ 19904 h 34585"/>
                  <a:gd name="connsiteX9" fmla="*/ 15240 w 15332"/>
                  <a:gd name="connsiteY9" fmla="*/ 4664 h 34585"/>
                  <a:gd name="connsiteX10" fmla="*/ 8572 w 15332"/>
                  <a:gd name="connsiteY10" fmla="*/ 2759 h 34585"/>
                  <a:gd name="connsiteX11" fmla="*/ 8572 w 15332"/>
                  <a:gd name="connsiteY11" fmla="*/ 2759 h 34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332" h="34585">
                    <a:moveTo>
                      <a:pt x="8572" y="2759"/>
                    </a:moveTo>
                    <a:cubicBezTo>
                      <a:pt x="7620" y="7521"/>
                      <a:pt x="5715" y="12284"/>
                      <a:pt x="3810" y="17999"/>
                    </a:cubicBezTo>
                    <a:cubicBezTo>
                      <a:pt x="2857" y="20856"/>
                      <a:pt x="1905" y="22761"/>
                      <a:pt x="1905" y="25619"/>
                    </a:cubicBezTo>
                    <a:cubicBezTo>
                      <a:pt x="1905" y="26571"/>
                      <a:pt x="1905" y="28476"/>
                      <a:pt x="953" y="29429"/>
                    </a:cubicBezTo>
                    <a:cubicBezTo>
                      <a:pt x="953" y="30381"/>
                      <a:pt x="0" y="32286"/>
                      <a:pt x="0" y="33239"/>
                    </a:cubicBezTo>
                    <a:cubicBezTo>
                      <a:pt x="0" y="34191"/>
                      <a:pt x="1905" y="35144"/>
                      <a:pt x="2857" y="34191"/>
                    </a:cubicBezTo>
                    <a:cubicBezTo>
                      <a:pt x="3810" y="33239"/>
                      <a:pt x="4763" y="32286"/>
                      <a:pt x="5715" y="30381"/>
                    </a:cubicBezTo>
                    <a:cubicBezTo>
                      <a:pt x="6667" y="29429"/>
                      <a:pt x="7620" y="28476"/>
                      <a:pt x="7620" y="27524"/>
                    </a:cubicBezTo>
                    <a:cubicBezTo>
                      <a:pt x="8572" y="24666"/>
                      <a:pt x="9525" y="22761"/>
                      <a:pt x="10478" y="19904"/>
                    </a:cubicBezTo>
                    <a:cubicBezTo>
                      <a:pt x="12382" y="15141"/>
                      <a:pt x="13335" y="9426"/>
                      <a:pt x="15240" y="4664"/>
                    </a:cubicBezTo>
                    <a:cubicBezTo>
                      <a:pt x="16192" y="-99"/>
                      <a:pt x="9525" y="-2004"/>
                      <a:pt x="8572" y="2759"/>
                    </a:cubicBezTo>
                    <a:lnTo>
                      <a:pt x="8572" y="2759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1" name="Freeform: Shape 1040">
                <a:extLst>
                  <a:ext uri="{FF2B5EF4-FFF2-40B4-BE49-F238E27FC236}">
                    <a16:creationId xmlns:a16="http://schemas.microsoft.com/office/drawing/2014/main" id="{2F15F360-E1DA-6277-2EA7-13C332A373E1}"/>
                  </a:ext>
                </a:extLst>
              </p:cNvPr>
              <p:cNvSpPr/>
              <p:nvPr/>
            </p:nvSpPr>
            <p:spPr>
              <a:xfrm>
                <a:off x="7272337" y="2011284"/>
                <a:ext cx="14287" cy="30960"/>
              </a:xfrm>
              <a:custGeom>
                <a:avLst/>
                <a:gdLst>
                  <a:gd name="connsiteX0" fmla="*/ 9525 w 14287"/>
                  <a:gd name="connsiteY0" fmla="*/ 1347 h 30960"/>
                  <a:gd name="connsiteX1" fmla="*/ 3810 w 14287"/>
                  <a:gd name="connsiteY1" fmla="*/ 14682 h 30960"/>
                  <a:gd name="connsiteX2" fmla="*/ 953 w 14287"/>
                  <a:gd name="connsiteY2" fmla="*/ 21350 h 30960"/>
                  <a:gd name="connsiteX3" fmla="*/ 0 w 14287"/>
                  <a:gd name="connsiteY3" fmla="*/ 25160 h 30960"/>
                  <a:gd name="connsiteX4" fmla="*/ 0 w 14287"/>
                  <a:gd name="connsiteY4" fmla="*/ 28970 h 30960"/>
                  <a:gd name="connsiteX5" fmla="*/ 2857 w 14287"/>
                  <a:gd name="connsiteY5" fmla="*/ 29922 h 30960"/>
                  <a:gd name="connsiteX6" fmla="*/ 4763 w 14287"/>
                  <a:gd name="connsiteY6" fmla="*/ 27065 h 30960"/>
                  <a:gd name="connsiteX7" fmla="*/ 6668 w 14287"/>
                  <a:gd name="connsiteY7" fmla="*/ 24207 h 30960"/>
                  <a:gd name="connsiteX8" fmla="*/ 9525 w 14287"/>
                  <a:gd name="connsiteY8" fmla="*/ 17540 h 30960"/>
                  <a:gd name="connsiteX9" fmla="*/ 14288 w 14287"/>
                  <a:gd name="connsiteY9" fmla="*/ 4205 h 30960"/>
                  <a:gd name="connsiteX10" fmla="*/ 12382 w 14287"/>
                  <a:gd name="connsiteY10" fmla="*/ 395 h 30960"/>
                  <a:gd name="connsiteX11" fmla="*/ 9525 w 14287"/>
                  <a:gd name="connsiteY11" fmla="*/ 1347 h 30960"/>
                  <a:gd name="connsiteX12" fmla="*/ 9525 w 14287"/>
                  <a:gd name="connsiteY12" fmla="*/ 1347 h 30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87" h="30960">
                    <a:moveTo>
                      <a:pt x="9525" y="1347"/>
                    </a:moveTo>
                    <a:cubicBezTo>
                      <a:pt x="7620" y="6110"/>
                      <a:pt x="5715" y="9920"/>
                      <a:pt x="3810" y="14682"/>
                    </a:cubicBezTo>
                    <a:cubicBezTo>
                      <a:pt x="2857" y="16587"/>
                      <a:pt x="1905" y="19445"/>
                      <a:pt x="953" y="21350"/>
                    </a:cubicBezTo>
                    <a:cubicBezTo>
                      <a:pt x="953" y="22302"/>
                      <a:pt x="953" y="23255"/>
                      <a:pt x="0" y="25160"/>
                    </a:cubicBezTo>
                    <a:cubicBezTo>
                      <a:pt x="0" y="26112"/>
                      <a:pt x="0" y="28017"/>
                      <a:pt x="0" y="28970"/>
                    </a:cubicBezTo>
                    <a:cubicBezTo>
                      <a:pt x="0" y="30875"/>
                      <a:pt x="1905" y="31827"/>
                      <a:pt x="2857" y="29922"/>
                    </a:cubicBezTo>
                    <a:cubicBezTo>
                      <a:pt x="3810" y="28970"/>
                      <a:pt x="4763" y="28017"/>
                      <a:pt x="4763" y="27065"/>
                    </a:cubicBezTo>
                    <a:cubicBezTo>
                      <a:pt x="5715" y="26112"/>
                      <a:pt x="6668" y="25160"/>
                      <a:pt x="6668" y="24207"/>
                    </a:cubicBezTo>
                    <a:cubicBezTo>
                      <a:pt x="7620" y="22302"/>
                      <a:pt x="8572" y="19445"/>
                      <a:pt x="9525" y="17540"/>
                    </a:cubicBezTo>
                    <a:cubicBezTo>
                      <a:pt x="11430" y="12777"/>
                      <a:pt x="12382" y="8015"/>
                      <a:pt x="14288" y="4205"/>
                    </a:cubicBezTo>
                    <a:cubicBezTo>
                      <a:pt x="14288" y="3252"/>
                      <a:pt x="13335" y="1347"/>
                      <a:pt x="12382" y="395"/>
                    </a:cubicBezTo>
                    <a:cubicBezTo>
                      <a:pt x="10478" y="-558"/>
                      <a:pt x="9525" y="395"/>
                      <a:pt x="9525" y="1347"/>
                    </a:cubicBezTo>
                    <a:lnTo>
                      <a:pt x="9525" y="134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2" name="Freeform: Shape 1041">
                <a:extLst>
                  <a:ext uri="{FF2B5EF4-FFF2-40B4-BE49-F238E27FC236}">
                    <a16:creationId xmlns:a16="http://schemas.microsoft.com/office/drawing/2014/main" id="{2165967A-7281-A6D8-0116-132F649D0360}"/>
                  </a:ext>
                </a:extLst>
              </p:cNvPr>
              <p:cNvSpPr/>
              <p:nvPr/>
            </p:nvSpPr>
            <p:spPr>
              <a:xfrm>
                <a:off x="7301864" y="2012155"/>
                <a:ext cx="12641" cy="33899"/>
              </a:xfrm>
              <a:custGeom>
                <a:avLst/>
                <a:gdLst>
                  <a:gd name="connsiteX0" fmla="*/ 7620 w 12641"/>
                  <a:gd name="connsiteY0" fmla="*/ 1429 h 33899"/>
                  <a:gd name="connsiteX1" fmla="*/ 2857 w 12641"/>
                  <a:gd name="connsiteY1" fmla="*/ 15716 h 33899"/>
                  <a:gd name="connsiteX2" fmla="*/ 953 w 12641"/>
                  <a:gd name="connsiteY2" fmla="*/ 23336 h 33899"/>
                  <a:gd name="connsiteX3" fmla="*/ 0 w 12641"/>
                  <a:gd name="connsiteY3" fmla="*/ 27146 h 33899"/>
                  <a:gd name="connsiteX4" fmla="*/ 0 w 12641"/>
                  <a:gd name="connsiteY4" fmla="*/ 31909 h 33899"/>
                  <a:gd name="connsiteX5" fmla="*/ 4763 w 12641"/>
                  <a:gd name="connsiteY5" fmla="*/ 32861 h 33899"/>
                  <a:gd name="connsiteX6" fmla="*/ 7620 w 12641"/>
                  <a:gd name="connsiteY6" fmla="*/ 29051 h 33899"/>
                  <a:gd name="connsiteX7" fmla="*/ 8572 w 12641"/>
                  <a:gd name="connsiteY7" fmla="*/ 26194 h 33899"/>
                  <a:gd name="connsiteX8" fmla="*/ 9525 w 12641"/>
                  <a:gd name="connsiteY8" fmla="*/ 19526 h 33899"/>
                  <a:gd name="connsiteX9" fmla="*/ 12382 w 12641"/>
                  <a:gd name="connsiteY9" fmla="*/ 6191 h 33899"/>
                  <a:gd name="connsiteX10" fmla="*/ 10478 w 12641"/>
                  <a:gd name="connsiteY10" fmla="*/ 1429 h 33899"/>
                  <a:gd name="connsiteX11" fmla="*/ 7620 w 12641"/>
                  <a:gd name="connsiteY11" fmla="*/ 1429 h 33899"/>
                  <a:gd name="connsiteX12" fmla="*/ 7620 w 12641"/>
                  <a:gd name="connsiteY12" fmla="*/ 1429 h 3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641" h="33899">
                    <a:moveTo>
                      <a:pt x="7620" y="1429"/>
                    </a:moveTo>
                    <a:cubicBezTo>
                      <a:pt x="5715" y="6191"/>
                      <a:pt x="4763" y="10954"/>
                      <a:pt x="2857" y="15716"/>
                    </a:cubicBezTo>
                    <a:cubicBezTo>
                      <a:pt x="1905" y="18574"/>
                      <a:pt x="1905" y="20479"/>
                      <a:pt x="953" y="23336"/>
                    </a:cubicBezTo>
                    <a:cubicBezTo>
                      <a:pt x="953" y="24289"/>
                      <a:pt x="953" y="25241"/>
                      <a:pt x="0" y="27146"/>
                    </a:cubicBezTo>
                    <a:cubicBezTo>
                      <a:pt x="0" y="29051"/>
                      <a:pt x="0" y="30004"/>
                      <a:pt x="0" y="31909"/>
                    </a:cubicBezTo>
                    <a:cubicBezTo>
                      <a:pt x="0" y="33814"/>
                      <a:pt x="2857" y="34766"/>
                      <a:pt x="4763" y="32861"/>
                    </a:cubicBezTo>
                    <a:cubicBezTo>
                      <a:pt x="5715" y="31909"/>
                      <a:pt x="6667" y="30956"/>
                      <a:pt x="7620" y="29051"/>
                    </a:cubicBezTo>
                    <a:cubicBezTo>
                      <a:pt x="7620" y="28099"/>
                      <a:pt x="8572" y="27146"/>
                      <a:pt x="8572" y="26194"/>
                    </a:cubicBezTo>
                    <a:cubicBezTo>
                      <a:pt x="9525" y="24289"/>
                      <a:pt x="9525" y="21431"/>
                      <a:pt x="9525" y="19526"/>
                    </a:cubicBezTo>
                    <a:cubicBezTo>
                      <a:pt x="10478" y="14764"/>
                      <a:pt x="11430" y="10001"/>
                      <a:pt x="12382" y="6191"/>
                    </a:cubicBezTo>
                    <a:cubicBezTo>
                      <a:pt x="13335" y="4286"/>
                      <a:pt x="11430" y="2381"/>
                      <a:pt x="10478" y="1429"/>
                    </a:cubicBezTo>
                    <a:cubicBezTo>
                      <a:pt x="10478" y="-476"/>
                      <a:pt x="8572" y="-476"/>
                      <a:pt x="7620" y="1429"/>
                    </a:cubicBezTo>
                    <a:lnTo>
                      <a:pt x="7620" y="1429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3" name="Freeform: Shape 1042">
                <a:extLst>
                  <a:ext uri="{FF2B5EF4-FFF2-40B4-BE49-F238E27FC236}">
                    <a16:creationId xmlns:a16="http://schemas.microsoft.com/office/drawing/2014/main" id="{37229D75-551E-7F23-965A-03FE6A83D03F}"/>
                  </a:ext>
                </a:extLst>
              </p:cNvPr>
              <p:cNvSpPr/>
              <p:nvPr/>
            </p:nvSpPr>
            <p:spPr>
              <a:xfrm>
                <a:off x="7301864" y="2068829"/>
                <a:ext cx="6667" cy="28722"/>
              </a:xfrm>
              <a:custGeom>
                <a:avLst/>
                <a:gdLst>
                  <a:gd name="connsiteX0" fmla="*/ 1905 w 6667"/>
                  <a:gd name="connsiteY0" fmla="*/ 1905 h 28722"/>
                  <a:gd name="connsiteX1" fmla="*/ 0 w 6667"/>
                  <a:gd name="connsiteY1" fmla="*/ 15240 h 28722"/>
                  <a:gd name="connsiteX2" fmla="*/ 953 w 6667"/>
                  <a:gd name="connsiteY2" fmla="*/ 27623 h 28722"/>
                  <a:gd name="connsiteX3" fmla="*/ 3810 w 6667"/>
                  <a:gd name="connsiteY3" fmla="*/ 27623 h 28722"/>
                  <a:gd name="connsiteX4" fmla="*/ 5715 w 6667"/>
                  <a:gd name="connsiteY4" fmla="*/ 15240 h 28722"/>
                  <a:gd name="connsiteX5" fmla="*/ 6667 w 6667"/>
                  <a:gd name="connsiteY5" fmla="*/ 2858 h 28722"/>
                  <a:gd name="connsiteX6" fmla="*/ 4763 w 6667"/>
                  <a:gd name="connsiteY6" fmla="*/ 0 h 28722"/>
                  <a:gd name="connsiteX7" fmla="*/ 1905 w 6667"/>
                  <a:gd name="connsiteY7" fmla="*/ 1905 h 28722"/>
                  <a:gd name="connsiteX8" fmla="*/ 1905 w 6667"/>
                  <a:gd name="connsiteY8" fmla="*/ 1905 h 28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67" h="28722">
                    <a:moveTo>
                      <a:pt x="1905" y="1905"/>
                    </a:moveTo>
                    <a:cubicBezTo>
                      <a:pt x="953" y="6668"/>
                      <a:pt x="0" y="10478"/>
                      <a:pt x="0" y="15240"/>
                    </a:cubicBezTo>
                    <a:cubicBezTo>
                      <a:pt x="0" y="19050"/>
                      <a:pt x="0" y="23813"/>
                      <a:pt x="953" y="27623"/>
                    </a:cubicBezTo>
                    <a:cubicBezTo>
                      <a:pt x="953" y="28575"/>
                      <a:pt x="2857" y="29528"/>
                      <a:pt x="3810" y="27623"/>
                    </a:cubicBezTo>
                    <a:cubicBezTo>
                      <a:pt x="5715" y="23813"/>
                      <a:pt x="5715" y="19050"/>
                      <a:pt x="5715" y="15240"/>
                    </a:cubicBezTo>
                    <a:cubicBezTo>
                      <a:pt x="5715" y="11430"/>
                      <a:pt x="5715" y="6668"/>
                      <a:pt x="6667" y="2858"/>
                    </a:cubicBezTo>
                    <a:cubicBezTo>
                      <a:pt x="6667" y="1905"/>
                      <a:pt x="6667" y="0"/>
                      <a:pt x="4763" y="0"/>
                    </a:cubicBezTo>
                    <a:cubicBezTo>
                      <a:pt x="3810" y="0"/>
                      <a:pt x="2857" y="953"/>
                      <a:pt x="1905" y="1905"/>
                    </a:cubicBezTo>
                    <a:lnTo>
                      <a:pt x="1905" y="190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4" name="Freeform: Shape 1043">
                <a:extLst>
                  <a:ext uri="{FF2B5EF4-FFF2-40B4-BE49-F238E27FC236}">
                    <a16:creationId xmlns:a16="http://schemas.microsoft.com/office/drawing/2014/main" id="{C437CC51-F973-8A1A-567E-CED8C986EB56}"/>
                  </a:ext>
                </a:extLst>
              </p:cNvPr>
              <p:cNvSpPr/>
              <p:nvPr/>
            </p:nvSpPr>
            <p:spPr>
              <a:xfrm>
                <a:off x="7274242" y="2071313"/>
                <a:ext cx="7619" cy="24186"/>
              </a:xfrm>
              <a:custGeom>
                <a:avLst/>
                <a:gdLst>
                  <a:gd name="connsiteX0" fmla="*/ 2857 w 7619"/>
                  <a:gd name="connsiteY0" fmla="*/ 2279 h 24186"/>
                  <a:gd name="connsiteX1" fmla="*/ 952 w 7619"/>
                  <a:gd name="connsiteY1" fmla="*/ 12756 h 24186"/>
                  <a:gd name="connsiteX2" fmla="*/ 0 w 7619"/>
                  <a:gd name="connsiteY2" fmla="*/ 18471 h 24186"/>
                  <a:gd name="connsiteX3" fmla="*/ 0 w 7619"/>
                  <a:gd name="connsiteY3" fmla="*/ 23234 h 24186"/>
                  <a:gd name="connsiteX4" fmla="*/ 1905 w 7619"/>
                  <a:gd name="connsiteY4" fmla="*/ 24186 h 24186"/>
                  <a:gd name="connsiteX5" fmla="*/ 4763 w 7619"/>
                  <a:gd name="connsiteY5" fmla="*/ 19424 h 24186"/>
                  <a:gd name="connsiteX6" fmla="*/ 5715 w 7619"/>
                  <a:gd name="connsiteY6" fmla="*/ 14661 h 24186"/>
                  <a:gd name="connsiteX7" fmla="*/ 7620 w 7619"/>
                  <a:gd name="connsiteY7" fmla="*/ 4184 h 24186"/>
                  <a:gd name="connsiteX8" fmla="*/ 5715 w 7619"/>
                  <a:gd name="connsiteY8" fmla="*/ 374 h 24186"/>
                  <a:gd name="connsiteX9" fmla="*/ 2857 w 7619"/>
                  <a:gd name="connsiteY9" fmla="*/ 2279 h 24186"/>
                  <a:gd name="connsiteX10" fmla="*/ 2857 w 7619"/>
                  <a:gd name="connsiteY10" fmla="*/ 2279 h 24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" h="24186">
                    <a:moveTo>
                      <a:pt x="2857" y="2279"/>
                    </a:moveTo>
                    <a:cubicBezTo>
                      <a:pt x="1905" y="6089"/>
                      <a:pt x="952" y="8946"/>
                      <a:pt x="952" y="12756"/>
                    </a:cubicBezTo>
                    <a:cubicBezTo>
                      <a:pt x="952" y="14661"/>
                      <a:pt x="0" y="16566"/>
                      <a:pt x="0" y="18471"/>
                    </a:cubicBezTo>
                    <a:cubicBezTo>
                      <a:pt x="0" y="20376"/>
                      <a:pt x="0" y="22281"/>
                      <a:pt x="0" y="23234"/>
                    </a:cubicBezTo>
                    <a:cubicBezTo>
                      <a:pt x="0" y="24186"/>
                      <a:pt x="1905" y="24186"/>
                      <a:pt x="1905" y="24186"/>
                    </a:cubicBezTo>
                    <a:cubicBezTo>
                      <a:pt x="2857" y="23234"/>
                      <a:pt x="3810" y="21329"/>
                      <a:pt x="4763" y="19424"/>
                    </a:cubicBezTo>
                    <a:cubicBezTo>
                      <a:pt x="5715" y="17519"/>
                      <a:pt x="5715" y="15614"/>
                      <a:pt x="5715" y="14661"/>
                    </a:cubicBezTo>
                    <a:cubicBezTo>
                      <a:pt x="6667" y="10851"/>
                      <a:pt x="6667" y="7994"/>
                      <a:pt x="7620" y="4184"/>
                    </a:cubicBezTo>
                    <a:cubicBezTo>
                      <a:pt x="7620" y="2279"/>
                      <a:pt x="6667" y="1326"/>
                      <a:pt x="5715" y="374"/>
                    </a:cubicBezTo>
                    <a:cubicBezTo>
                      <a:pt x="4763" y="-579"/>
                      <a:pt x="2857" y="374"/>
                      <a:pt x="2857" y="2279"/>
                    </a:cubicBezTo>
                    <a:lnTo>
                      <a:pt x="2857" y="2279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5" name="Freeform: Shape 1044">
                <a:extLst>
                  <a:ext uri="{FF2B5EF4-FFF2-40B4-BE49-F238E27FC236}">
                    <a16:creationId xmlns:a16="http://schemas.microsoft.com/office/drawing/2014/main" id="{14FC6BEC-8D71-DEE8-05BD-712628A72376}"/>
                  </a:ext>
                </a:extLst>
              </p:cNvPr>
              <p:cNvSpPr/>
              <p:nvPr/>
            </p:nvSpPr>
            <p:spPr>
              <a:xfrm>
                <a:off x="7225426" y="2056626"/>
                <a:ext cx="11667" cy="31014"/>
              </a:xfrm>
              <a:custGeom>
                <a:avLst/>
                <a:gdLst>
                  <a:gd name="connsiteX0" fmla="*/ 5953 w 11667"/>
                  <a:gd name="connsiteY0" fmla="*/ 1725 h 31014"/>
                  <a:gd name="connsiteX1" fmla="*/ 2143 w 11667"/>
                  <a:gd name="connsiteY1" fmla="*/ 16013 h 31014"/>
                  <a:gd name="connsiteX2" fmla="*/ 238 w 11667"/>
                  <a:gd name="connsiteY2" fmla="*/ 22680 h 31014"/>
                  <a:gd name="connsiteX3" fmla="*/ 1191 w 11667"/>
                  <a:gd name="connsiteY3" fmla="*/ 30300 h 31014"/>
                  <a:gd name="connsiteX4" fmla="*/ 4048 w 11667"/>
                  <a:gd name="connsiteY4" fmla="*/ 30300 h 31014"/>
                  <a:gd name="connsiteX5" fmla="*/ 5953 w 11667"/>
                  <a:gd name="connsiteY5" fmla="*/ 27443 h 31014"/>
                  <a:gd name="connsiteX6" fmla="*/ 6905 w 11667"/>
                  <a:gd name="connsiteY6" fmla="*/ 23633 h 31014"/>
                  <a:gd name="connsiteX7" fmla="*/ 8811 w 11667"/>
                  <a:gd name="connsiteY7" fmla="*/ 16965 h 31014"/>
                  <a:gd name="connsiteX8" fmla="*/ 11668 w 11667"/>
                  <a:gd name="connsiteY8" fmla="*/ 2678 h 31014"/>
                  <a:gd name="connsiteX9" fmla="*/ 5953 w 11667"/>
                  <a:gd name="connsiteY9" fmla="*/ 1725 h 31014"/>
                  <a:gd name="connsiteX10" fmla="*/ 5953 w 11667"/>
                  <a:gd name="connsiteY10" fmla="*/ 1725 h 31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67" h="31014">
                    <a:moveTo>
                      <a:pt x="5953" y="1725"/>
                    </a:moveTo>
                    <a:cubicBezTo>
                      <a:pt x="5001" y="6488"/>
                      <a:pt x="4048" y="11250"/>
                      <a:pt x="2143" y="16013"/>
                    </a:cubicBezTo>
                    <a:cubicBezTo>
                      <a:pt x="1191" y="17918"/>
                      <a:pt x="238" y="20775"/>
                      <a:pt x="238" y="22680"/>
                    </a:cubicBezTo>
                    <a:cubicBezTo>
                      <a:pt x="238" y="24585"/>
                      <a:pt x="-714" y="28395"/>
                      <a:pt x="1191" y="30300"/>
                    </a:cubicBezTo>
                    <a:cubicBezTo>
                      <a:pt x="1191" y="31253"/>
                      <a:pt x="3096" y="31253"/>
                      <a:pt x="4048" y="30300"/>
                    </a:cubicBezTo>
                    <a:cubicBezTo>
                      <a:pt x="5001" y="29348"/>
                      <a:pt x="5001" y="28395"/>
                      <a:pt x="5953" y="27443"/>
                    </a:cubicBezTo>
                    <a:cubicBezTo>
                      <a:pt x="6905" y="26490"/>
                      <a:pt x="6905" y="25538"/>
                      <a:pt x="6905" y="23633"/>
                    </a:cubicBezTo>
                    <a:cubicBezTo>
                      <a:pt x="7858" y="21728"/>
                      <a:pt x="7858" y="18870"/>
                      <a:pt x="8811" y="16965"/>
                    </a:cubicBezTo>
                    <a:cubicBezTo>
                      <a:pt x="9763" y="12203"/>
                      <a:pt x="10716" y="7440"/>
                      <a:pt x="11668" y="2678"/>
                    </a:cubicBezTo>
                    <a:cubicBezTo>
                      <a:pt x="9763" y="-180"/>
                      <a:pt x="5953" y="-1132"/>
                      <a:pt x="5953" y="1725"/>
                    </a:cubicBezTo>
                    <a:lnTo>
                      <a:pt x="5953" y="172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6" name="Freeform: Shape 1045">
                <a:extLst>
                  <a:ext uri="{FF2B5EF4-FFF2-40B4-BE49-F238E27FC236}">
                    <a16:creationId xmlns:a16="http://schemas.microsoft.com/office/drawing/2014/main" id="{8A0BE364-951A-1B36-55F7-9D6EBEC74785}"/>
                  </a:ext>
                </a:extLst>
              </p:cNvPr>
              <p:cNvSpPr/>
              <p:nvPr/>
            </p:nvSpPr>
            <p:spPr>
              <a:xfrm>
                <a:off x="7248524" y="2052742"/>
                <a:ext cx="12532" cy="31802"/>
              </a:xfrm>
              <a:custGeom>
                <a:avLst/>
                <a:gdLst>
                  <a:gd name="connsiteX0" fmla="*/ 7620 w 12532"/>
                  <a:gd name="connsiteY0" fmla="*/ 847 h 31802"/>
                  <a:gd name="connsiteX1" fmla="*/ 1905 w 12532"/>
                  <a:gd name="connsiteY1" fmla="*/ 15134 h 31802"/>
                  <a:gd name="connsiteX2" fmla="*/ 0 w 12532"/>
                  <a:gd name="connsiteY2" fmla="*/ 22754 h 31802"/>
                  <a:gd name="connsiteX3" fmla="*/ 0 w 12532"/>
                  <a:gd name="connsiteY3" fmla="*/ 30374 h 31802"/>
                  <a:gd name="connsiteX4" fmla="*/ 3810 w 12532"/>
                  <a:gd name="connsiteY4" fmla="*/ 30374 h 31802"/>
                  <a:gd name="connsiteX5" fmla="*/ 6668 w 12532"/>
                  <a:gd name="connsiteY5" fmla="*/ 22754 h 31802"/>
                  <a:gd name="connsiteX6" fmla="*/ 8572 w 12532"/>
                  <a:gd name="connsiteY6" fmla="*/ 15134 h 31802"/>
                  <a:gd name="connsiteX7" fmla="*/ 12382 w 12532"/>
                  <a:gd name="connsiteY7" fmla="*/ 847 h 31802"/>
                  <a:gd name="connsiteX8" fmla="*/ 7620 w 12532"/>
                  <a:gd name="connsiteY8" fmla="*/ 847 h 31802"/>
                  <a:gd name="connsiteX9" fmla="*/ 7620 w 12532"/>
                  <a:gd name="connsiteY9" fmla="*/ 847 h 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32" h="31802">
                    <a:moveTo>
                      <a:pt x="7620" y="847"/>
                    </a:moveTo>
                    <a:cubicBezTo>
                      <a:pt x="5715" y="5609"/>
                      <a:pt x="3810" y="10372"/>
                      <a:pt x="1905" y="15134"/>
                    </a:cubicBezTo>
                    <a:cubicBezTo>
                      <a:pt x="953" y="17992"/>
                      <a:pt x="0" y="19897"/>
                      <a:pt x="0" y="22754"/>
                    </a:cubicBezTo>
                    <a:cubicBezTo>
                      <a:pt x="0" y="25612"/>
                      <a:pt x="0" y="28469"/>
                      <a:pt x="0" y="30374"/>
                    </a:cubicBezTo>
                    <a:cubicBezTo>
                      <a:pt x="0" y="32279"/>
                      <a:pt x="2857" y="32279"/>
                      <a:pt x="3810" y="30374"/>
                    </a:cubicBezTo>
                    <a:cubicBezTo>
                      <a:pt x="4763" y="28469"/>
                      <a:pt x="5715" y="25612"/>
                      <a:pt x="6668" y="22754"/>
                    </a:cubicBezTo>
                    <a:cubicBezTo>
                      <a:pt x="7620" y="19897"/>
                      <a:pt x="7620" y="17992"/>
                      <a:pt x="8572" y="15134"/>
                    </a:cubicBezTo>
                    <a:cubicBezTo>
                      <a:pt x="9525" y="10372"/>
                      <a:pt x="11430" y="5609"/>
                      <a:pt x="12382" y="847"/>
                    </a:cubicBezTo>
                    <a:cubicBezTo>
                      <a:pt x="13335" y="847"/>
                      <a:pt x="9525" y="-1058"/>
                      <a:pt x="7620" y="847"/>
                    </a:cubicBezTo>
                    <a:lnTo>
                      <a:pt x="7620" y="84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7" name="Freeform: Shape 1046">
                <a:extLst>
                  <a:ext uri="{FF2B5EF4-FFF2-40B4-BE49-F238E27FC236}">
                    <a16:creationId xmlns:a16="http://schemas.microsoft.com/office/drawing/2014/main" id="{885321B1-999D-288C-8C6A-D152B62E99F5}"/>
                  </a:ext>
                </a:extLst>
              </p:cNvPr>
              <p:cNvSpPr/>
              <p:nvPr/>
            </p:nvSpPr>
            <p:spPr>
              <a:xfrm>
                <a:off x="7234794" y="2113337"/>
                <a:ext cx="10872" cy="32317"/>
              </a:xfrm>
              <a:custGeom>
                <a:avLst/>
                <a:gdLst>
                  <a:gd name="connsiteX0" fmla="*/ 4205 w 10872"/>
                  <a:gd name="connsiteY0" fmla="*/ 2165 h 32317"/>
                  <a:gd name="connsiteX1" fmla="*/ 1347 w 10872"/>
                  <a:gd name="connsiteY1" fmla="*/ 16452 h 32317"/>
                  <a:gd name="connsiteX2" fmla="*/ 395 w 10872"/>
                  <a:gd name="connsiteY2" fmla="*/ 30740 h 32317"/>
                  <a:gd name="connsiteX3" fmla="*/ 4205 w 10872"/>
                  <a:gd name="connsiteY3" fmla="*/ 31692 h 32317"/>
                  <a:gd name="connsiteX4" fmla="*/ 8014 w 10872"/>
                  <a:gd name="connsiteY4" fmla="*/ 18357 h 32317"/>
                  <a:gd name="connsiteX5" fmla="*/ 10872 w 10872"/>
                  <a:gd name="connsiteY5" fmla="*/ 4070 h 32317"/>
                  <a:gd name="connsiteX6" fmla="*/ 8967 w 10872"/>
                  <a:gd name="connsiteY6" fmla="*/ 260 h 32317"/>
                  <a:gd name="connsiteX7" fmla="*/ 4205 w 10872"/>
                  <a:gd name="connsiteY7" fmla="*/ 2165 h 32317"/>
                  <a:gd name="connsiteX8" fmla="*/ 4205 w 10872"/>
                  <a:gd name="connsiteY8" fmla="*/ 2165 h 32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72" h="32317">
                    <a:moveTo>
                      <a:pt x="4205" y="2165"/>
                    </a:moveTo>
                    <a:cubicBezTo>
                      <a:pt x="3252" y="6927"/>
                      <a:pt x="2299" y="11690"/>
                      <a:pt x="1347" y="16452"/>
                    </a:cubicBezTo>
                    <a:cubicBezTo>
                      <a:pt x="395" y="21215"/>
                      <a:pt x="-558" y="25977"/>
                      <a:pt x="395" y="30740"/>
                    </a:cubicBezTo>
                    <a:cubicBezTo>
                      <a:pt x="1347" y="32645"/>
                      <a:pt x="3252" y="32645"/>
                      <a:pt x="4205" y="31692"/>
                    </a:cubicBezTo>
                    <a:cubicBezTo>
                      <a:pt x="6110" y="27882"/>
                      <a:pt x="7062" y="23120"/>
                      <a:pt x="8014" y="18357"/>
                    </a:cubicBezTo>
                    <a:cubicBezTo>
                      <a:pt x="8967" y="13595"/>
                      <a:pt x="9920" y="8832"/>
                      <a:pt x="10872" y="4070"/>
                    </a:cubicBezTo>
                    <a:cubicBezTo>
                      <a:pt x="10872" y="2165"/>
                      <a:pt x="9920" y="260"/>
                      <a:pt x="8967" y="260"/>
                    </a:cubicBezTo>
                    <a:cubicBezTo>
                      <a:pt x="7062" y="-693"/>
                      <a:pt x="4205" y="1212"/>
                      <a:pt x="4205" y="2165"/>
                    </a:cubicBezTo>
                    <a:lnTo>
                      <a:pt x="4205" y="216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8" name="Freeform: Shape 1047">
                <a:extLst>
                  <a:ext uri="{FF2B5EF4-FFF2-40B4-BE49-F238E27FC236}">
                    <a16:creationId xmlns:a16="http://schemas.microsoft.com/office/drawing/2014/main" id="{0C76ED36-C06F-111C-149D-EA4D8E8F33B5}"/>
                  </a:ext>
                </a:extLst>
              </p:cNvPr>
              <p:cNvSpPr/>
              <p:nvPr/>
            </p:nvSpPr>
            <p:spPr>
              <a:xfrm>
                <a:off x="7263901" y="2119312"/>
                <a:ext cx="11292" cy="39678"/>
              </a:xfrm>
              <a:custGeom>
                <a:avLst/>
                <a:gdLst>
                  <a:gd name="connsiteX0" fmla="*/ 3673 w 11292"/>
                  <a:gd name="connsiteY0" fmla="*/ 2858 h 39678"/>
                  <a:gd name="connsiteX1" fmla="*/ 1767 w 11292"/>
                  <a:gd name="connsiteY1" fmla="*/ 20002 h 39678"/>
                  <a:gd name="connsiteX2" fmla="*/ 815 w 11292"/>
                  <a:gd name="connsiteY2" fmla="*/ 38100 h 39678"/>
                  <a:gd name="connsiteX3" fmla="*/ 5578 w 11292"/>
                  <a:gd name="connsiteY3" fmla="*/ 39052 h 39678"/>
                  <a:gd name="connsiteX4" fmla="*/ 10340 w 11292"/>
                  <a:gd name="connsiteY4" fmla="*/ 20955 h 39678"/>
                  <a:gd name="connsiteX5" fmla="*/ 11292 w 11292"/>
                  <a:gd name="connsiteY5" fmla="*/ 2858 h 39678"/>
                  <a:gd name="connsiteX6" fmla="*/ 3673 w 11292"/>
                  <a:gd name="connsiteY6" fmla="*/ 2858 h 39678"/>
                  <a:gd name="connsiteX7" fmla="*/ 3673 w 11292"/>
                  <a:gd name="connsiteY7" fmla="*/ 2858 h 3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292" h="39678">
                    <a:moveTo>
                      <a:pt x="3673" y="2858"/>
                    </a:moveTo>
                    <a:cubicBezTo>
                      <a:pt x="3673" y="8572"/>
                      <a:pt x="2720" y="14287"/>
                      <a:pt x="1767" y="20002"/>
                    </a:cubicBezTo>
                    <a:cubicBezTo>
                      <a:pt x="815" y="25717"/>
                      <a:pt x="-1090" y="32385"/>
                      <a:pt x="815" y="38100"/>
                    </a:cubicBezTo>
                    <a:cubicBezTo>
                      <a:pt x="815" y="40005"/>
                      <a:pt x="4625" y="40005"/>
                      <a:pt x="5578" y="39052"/>
                    </a:cubicBezTo>
                    <a:cubicBezTo>
                      <a:pt x="9388" y="34290"/>
                      <a:pt x="9388" y="27622"/>
                      <a:pt x="10340" y="20955"/>
                    </a:cubicBezTo>
                    <a:cubicBezTo>
                      <a:pt x="11292" y="15240"/>
                      <a:pt x="11292" y="9525"/>
                      <a:pt x="11292" y="2858"/>
                    </a:cubicBezTo>
                    <a:cubicBezTo>
                      <a:pt x="10340" y="-953"/>
                      <a:pt x="3673" y="-953"/>
                      <a:pt x="3673" y="2858"/>
                    </a:cubicBezTo>
                    <a:lnTo>
                      <a:pt x="3673" y="2858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9" name="Freeform: Shape 1048">
                <a:extLst>
                  <a:ext uri="{FF2B5EF4-FFF2-40B4-BE49-F238E27FC236}">
                    <a16:creationId xmlns:a16="http://schemas.microsoft.com/office/drawing/2014/main" id="{720D52A7-02CA-3043-2DC3-42944CBB53CD}"/>
                  </a:ext>
                </a:extLst>
              </p:cNvPr>
              <p:cNvSpPr/>
              <p:nvPr/>
            </p:nvSpPr>
            <p:spPr>
              <a:xfrm>
                <a:off x="7301864" y="2133801"/>
                <a:ext cx="9908" cy="35754"/>
              </a:xfrm>
              <a:custGeom>
                <a:avLst/>
                <a:gdLst>
                  <a:gd name="connsiteX0" fmla="*/ 3810 w 9908"/>
                  <a:gd name="connsiteY0" fmla="*/ 2655 h 35754"/>
                  <a:gd name="connsiteX1" fmla="*/ 1905 w 9908"/>
                  <a:gd name="connsiteY1" fmla="*/ 10275 h 35754"/>
                  <a:gd name="connsiteX2" fmla="*/ 953 w 9908"/>
                  <a:gd name="connsiteY2" fmla="*/ 18848 h 35754"/>
                  <a:gd name="connsiteX3" fmla="*/ 0 w 9908"/>
                  <a:gd name="connsiteY3" fmla="*/ 26468 h 35754"/>
                  <a:gd name="connsiteX4" fmla="*/ 0 w 9908"/>
                  <a:gd name="connsiteY4" fmla="*/ 30278 h 35754"/>
                  <a:gd name="connsiteX5" fmla="*/ 1905 w 9908"/>
                  <a:gd name="connsiteY5" fmla="*/ 35040 h 35754"/>
                  <a:gd name="connsiteX6" fmla="*/ 6667 w 9908"/>
                  <a:gd name="connsiteY6" fmla="*/ 35040 h 35754"/>
                  <a:gd name="connsiteX7" fmla="*/ 8572 w 9908"/>
                  <a:gd name="connsiteY7" fmla="*/ 31230 h 35754"/>
                  <a:gd name="connsiteX8" fmla="*/ 9525 w 9908"/>
                  <a:gd name="connsiteY8" fmla="*/ 27420 h 35754"/>
                  <a:gd name="connsiteX9" fmla="*/ 9525 w 9908"/>
                  <a:gd name="connsiteY9" fmla="*/ 19800 h 35754"/>
                  <a:gd name="connsiteX10" fmla="*/ 9525 w 9908"/>
                  <a:gd name="connsiteY10" fmla="*/ 12180 h 35754"/>
                  <a:gd name="connsiteX11" fmla="*/ 9525 w 9908"/>
                  <a:gd name="connsiteY11" fmla="*/ 4560 h 35754"/>
                  <a:gd name="connsiteX12" fmla="*/ 3810 w 9908"/>
                  <a:gd name="connsiteY12" fmla="*/ 2655 h 35754"/>
                  <a:gd name="connsiteX13" fmla="*/ 3810 w 9908"/>
                  <a:gd name="connsiteY13" fmla="*/ 2655 h 35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08" h="35754">
                    <a:moveTo>
                      <a:pt x="3810" y="2655"/>
                    </a:moveTo>
                    <a:cubicBezTo>
                      <a:pt x="2857" y="4560"/>
                      <a:pt x="2857" y="7418"/>
                      <a:pt x="1905" y="10275"/>
                    </a:cubicBezTo>
                    <a:cubicBezTo>
                      <a:pt x="953" y="13133"/>
                      <a:pt x="953" y="15990"/>
                      <a:pt x="953" y="18848"/>
                    </a:cubicBezTo>
                    <a:cubicBezTo>
                      <a:pt x="953" y="21705"/>
                      <a:pt x="0" y="23610"/>
                      <a:pt x="0" y="26468"/>
                    </a:cubicBezTo>
                    <a:cubicBezTo>
                      <a:pt x="0" y="27420"/>
                      <a:pt x="0" y="28373"/>
                      <a:pt x="0" y="30278"/>
                    </a:cubicBezTo>
                    <a:cubicBezTo>
                      <a:pt x="0" y="32183"/>
                      <a:pt x="953" y="33135"/>
                      <a:pt x="1905" y="35040"/>
                    </a:cubicBezTo>
                    <a:cubicBezTo>
                      <a:pt x="2857" y="35993"/>
                      <a:pt x="4763" y="35993"/>
                      <a:pt x="6667" y="35040"/>
                    </a:cubicBezTo>
                    <a:cubicBezTo>
                      <a:pt x="7620" y="34088"/>
                      <a:pt x="8572" y="33135"/>
                      <a:pt x="8572" y="31230"/>
                    </a:cubicBezTo>
                    <a:cubicBezTo>
                      <a:pt x="8572" y="30278"/>
                      <a:pt x="9525" y="28373"/>
                      <a:pt x="9525" y="27420"/>
                    </a:cubicBezTo>
                    <a:cubicBezTo>
                      <a:pt x="9525" y="24563"/>
                      <a:pt x="9525" y="22658"/>
                      <a:pt x="9525" y="19800"/>
                    </a:cubicBezTo>
                    <a:cubicBezTo>
                      <a:pt x="9525" y="16943"/>
                      <a:pt x="9525" y="15038"/>
                      <a:pt x="9525" y="12180"/>
                    </a:cubicBezTo>
                    <a:cubicBezTo>
                      <a:pt x="9525" y="9323"/>
                      <a:pt x="9525" y="7418"/>
                      <a:pt x="9525" y="4560"/>
                    </a:cubicBezTo>
                    <a:cubicBezTo>
                      <a:pt x="11430" y="-1155"/>
                      <a:pt x="5715" y="-1155"/>
                      <a:pt x="3810" y="2655"/>
                    </a:cubicBezTo>
                    <a:lnTo>
                      <a:pt x="3810" y="265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0" name="Freeform: Shape 1049">
                <a:extLst>
                  <a:ext uri="{FF2B5EF4-FFF2-40B4-BE49-F238E27FC236}">
                    <a16:creationId xmlns:a16="http://schemas.microsoft.com/office/drawing/2014/main" id="{E8910EDB-6E66-93D5-D057-ACD291EF9185}"/>
                  </a:ext>
                </a:extLst>
              </p:cNvPr>
              <p:cNvSpPr/>
              <p:nvPr/>
            </p:nvSpPr>
            <p:spPr>
              <a:xfrm>
                <a:off x="7307579" y="2191701"/>
                <a:ext cx="6667" cy="25479"/>
              </a:xfrm>
              <a:custGeom>
                <a:avLst/>
                <a:gdLst>
                  <a:gd name="connsiteX0" fmla="*/ 0 w 6667"/>
                  <a:gd name="connsiteY0" fmla="*/ 3810 h 25479"/>
                  <a:gd name="connsiteX1" fmla="*/ 0 w 6667"/>
                  <a:gd name="connsiteY1" fmla="*/ 15240 h 25479"/>
                  <a:gd name="connsiteX2" fmla="*/ 0 w 6667"/>
                  <a:gd name="connsiteY2" fmla="*/ 18098 h 25479"/>
                  <a:gd name="connsiteX3" fmla="*/ 952 w 6667"/>
                  <a:gd name="connsiteY3" fmla="*/ 19050 h 25479"/>
                  <a:gd name="connsiteX4" fmla="*/ 952 w 6667"/>
                  <a:gd name="connsiteY4" fmla="*/ 19050 h 25479"/>
                  <a:gd name="connsiteX5" fmla="*/ 952 w 6667"/>
                  <a:gd name="connsiteY5" fmla="*/ 20002 h 25479"/>
                  <a:gd name="connsiteX6" fmla="*/ 1905 w 6667"/>
                  <a:gd name="connsiteY6" fmla="*/ 24765 h 25479"/>
                  <a:gd name="connsiteX7" fmla="*/ 4763 w 6667"/>
                  <a:gd name="connsiteY7" fmla="*/ 24765 h 25479"/>
                  <a:gd name="connsiteX8" fmla="*/ 5715 w 6667"/>
                  <a:gd name="connsiteY8" fmla="*/ 20002 h 25479"/>
                  <a:gd name="connsiteX9" fmla="*/ 5715 w 6667"/>
                  <a:gd name="connsiteY9" fmla="*/ 19050 h 25479"/>
                  <a:gd name="connsiteX10" fmla="*/ 5715 w 6667"/>
                  <a:gd name="connsiteY10" fmla="*/ 19050 h 25479"/>
                  <a:gd name="connsiteX11" fmla="*/ 6667 w 6667"/>
                  <a:gd name="connsiteY11" fmla="*/ 18098 h 25479"/>
                  <a:gd name="connsiteX12" fmla="*/ 6667 w 6667"/>
                  <a:gd name="connsiteY12" fmla="*/ 15240 h 25479"/>
                  <a:gd name="connsiteX13" fmla="*/ 6667 w 6667"/>
                  <a:gd name="connsiteY13" fmla="*/ 3810 h 25479"/>
                  <a:gd name="connsiteX14" fmla="*/ 2857 w 6667"/>
                  <a:gd name="connsiteY14" fmla="*/ 0 h 25479"/>
                  <a:gd name="connsiteX15" fmla="*/ 0 w 6667"/>
                  <a:gd name="connsiteY15" fmla="*/ 3810 h 25479"/>
                  <a:gd name="connsiteX16" fmla="*/ 0 w 6667"/>
                  <a:gd name="connsiteY16" fmla="*/ 3810 h 2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667" h="25479">
                    <a:moveTo>
                      <a:pt x="0" y="3810"/>
                    </a:moveTo>
                    <a:cubicBezTo>
                      <a:pt x="0" y="7620"/>
                      <a:pt x="0" y="11430"/>
                      <a:pt x="0" y="15240"/>
                    </a:cubicBezTo>
                    <a:cubicBezTo>
                      <a:pt x="0" y="16193"/>
                      <a:pt x="0" y="17145"/>
                      <a:pt x="0" y="18098"/>
                    </a:cubicBezTo>
                    <a:cubicBezTo>
                      <a:pt x="0" y="18098"/>
                      <a:pt x="0" y="19050"/>
                      <a:pt x="952" y="19050"/>
                    </a:cubicBezTo>
                    <a:cubicBezTo>
                      <a:pt x="952" y="19050"/>
                      <a:pt x="952" y="19050"/>
                      <a:pt x="952" y="19050"/>
                    </a:cubicBezTo>
                    <a:cubicBezTo>
                      <a:pt x="952" y="19050"/>
                      <a:pt x="952" y="20002"/>
                      <a:pt x="952" y="20002"/>
                    </a:cubicBezTo>
                    <a:cubicBezTo>
                      <a:pt x="952" y="21908"/>
                      <a:pt x="1905" y="23813"/>
                      <a:pt x="1905" y="24765"/>
                    </a:cubicBezTo>
                    <a:cubicBezTo>
                      <a:pt x="2857" y="25718"/>
                      <a:pt x="3810" y="25718"/>
                      <a:pt x="4763" y="24765"/>
                    </a:cubicBezTo>
                    <a:cubicBezTo>
                      <a:pt x="5715" y="22860"/>
                      <a:pt x="5715" y="20955"/>
                      <a:pt x="5715" y="20002"/>
                    </a:cubicBezTo>
                    <a:cubicBezTo>
                      <a:pt x="5715" y="20002"/>
                      <a:pt x="5715" y="19050"/>
                      <a:pt x="5715" y="19050"/>
                    </a:cubicBezTo>
                    <a:cubicBezTo>
                      <a:pt x="5715" y="19050"/>
                      <a:pt x="5715" y="19050"/>
                      <a:pt x="5715" y="19050"/>
                    </a:cubicBezTo>
                    <a:cubicBezTo>
                      <a:pt x="5715" y="19050"/>
                      <a:pt x="5715" y="18098"/>
                      <a:pt x="6667" y="18098"/>
                    </a:cubicBezTo>
                    <a:cubicBezTo>
                      <a:pt x="6667" y="17145"/>
                      <a:pt x="6667" y="16193"/>
                      <a:pt x="6667" y="15240"/>
                    </a:cubicBezTo>
                    <a:cubicBezTo>
                      <a:pt x="6667" y="11430"/>
                      <a:pt x="6667" y="7620"/>
                      <a:pt x="6667" y="3810"/>
                    </a:cubicBezTo>
                    <a:cubicBezTo>
                      <a:pt x="6667" y="1905"/>
                      <a:pt x="4763" y="0"/>
                      <a:pt x="2857" y="0"/>
                    </a:cubicBezTo>
                    <a:cubicBezTo>
                      <a:pt x="1905" y="0"/>
                      <a:pt x="0" y="952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1" name="Freeform: Shape 1050">
                <a:extLst>
                  <a:ext uri="{FF2B5EF4-FFF2-40B4-BE49-F238E27FC236}">
                    <a16:creationId xmlns:a16="http://schemas.microsoft.com/office/drawing/2014/main" id="{55966318-8941-92AF-578A-D3D7C8D091B5}"/>
                  </a:ext>
                </a:extLst>
              </p:cNvPr>
              <p:cNvSpPr/>
              <p:nvPr/>
            </p:nvSpPr>
            <p:spPr>
              <a:xfrm>
                <a:off x="7324724" y="2105976"/>
                <a:ext cx="11430" cy="29527"/>
              </a:xfrm>
              <a:custGeom>
                <a:avLst/>
                <a:gdLst>
                  <a:gd name="connsiteX0" fmla="*/ 1905 w 11430"/>
                  <a:gd name="connsiteY0" fmla="*/ 3810 h 29527"/>
                  <a:gd name="connsiteX1" fmla="*/ 0 w 11430"/>
                  <a:gd name="connsiteY1" fmla="*/ 17145 h 29527"/>
                  <a:gd name="connsiteX2" fmla="*/ 953 w 11430"/>
                  <a:gd name="connsiteY2" fmla="*/ 23813 h 29527"/>
                  <a:gd name="connsiteX3" fmla="*/ 5715 w 11430"/>
                  <a:gd name="connsiteY3" fmla="*/ 29527 h 29527"/>
                  <a:gd name="connsiteX4" fmla="*/ 8572 w 11430"/>
                  <a:gd name="connsiteY4" fmla="*/ 28575 h 29527"/>
                  <a:gd name="connsiteX5" fmla="*/ 10478 w 11430"/>
                  <a:gd name="connsiteY5" fmla="*/ 24765 h 29527"/>
                  <a:gd name="connsiteX6" fmla="*/ 10478 w 11430"/>
                  <a:gd name="connsiteY6" fmla="*/ 20955 h 29527"/>
                  <a:gd name="connsiteX7" fmla="*/ 10478 w 11430"/>
                  <a:gd name="connsiteY7" fmla="*/ 19050 h 29527"/>
                  <a:gd name="connsiteX8" fmla="*/ 10478 w 11430"/>
                  <a:gd name="connsiteY8" fmla="*/ 18098 h 29527"/>
                  <a:gd name="connsiteX9" fmla="*/ 10478 w 11430"/>
                  <a:gd name="connsiteY9" fmla="*/ 15240 h 29527"/>
                  <a:gd name="connsiteX10" fmla="*/ 10478 w 11430"/>
                  <a:gd name="connsiteY10" fmla="*/ 9525 h 29527"/>
                  <a:gd name="connsiteX11" fmla="*/ 10478 w 11430"/>
                  <a:gd name="connsiteY11" fmla="*/ 8573 h 29527"/>
                  <a:gd name="connsiteX12" fmla="*/ 10478 w 11430"/>
                  <a:gd name="connsiteY12" fmla="*/ 7620 h 29527"/>
                  <a:gd name="connsiteX13" fmla="*/ 10478 w 11430"/>
                  <a:gd name="connsiteY13" fmla="*/ 7620 h 29527"/>
                  <a:gd name="connsiteX14" fmla="*/ 11430 w 11430"/>
                  <a:gd name="connsiteY14" fmla="*/ 4763 h 29527"/>
                  <a:gd name="connsiteX15" fmla="*/ 8572 w 11430"/>
                  <a:gd name="connsiteY15" fmla="*/ 0 h 29527"/>
                  <a:gd name="connsiteX16" fmla="*/ 1905 w 11430"/>
                  <a:gd name="connsiteY16" fmla="*/ 3810 h 29527"/>
                  <a:gd name="connsiteX17" fmla="*/ 1905 w 11430"/>
                  <a:gd name="connsiteY17" fmla="*/ 3810 h 2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430" h="29527">
                    <a:moveTo>
                      <a:pt x="1905" y="3810"/>
                    </a:moveTo>
                    <a:cubicBezTo>
                      <a:pt x="953" y="7620"/>
                      <a:pt x="0" y="12383"/>
                      <a:pt x="0" y="17145"/>
                    </a:cubicBezTo>
                    <a:cubicBezTo>
                      <a:pt x="0" y="19050"/>
                      <a:pt x="0" y="21908"/>
                      <a:pt x="953" y="23813"/>
                    </a:cubicBezTo>
                    <a:cubicBezTo>
                      <a:pt x="1905" y="26670"/>
                      <a:pt x="2857" y="29527"/>
                      <a:pt x="5715" y="29527"/>
                    </a:cubicBezTo>
                    <a:cubicBezTo>
                      <a:pt x="6668" y="29527"/>
                      <a:pt x="7620" y="29527"/>
                      <a:pt x="8572" y="28575"/>
                    </a:cubicBezTo>
                    <a:cubicBezTo>
                      <a:pt x="9525" y="27623"/>
                      <a:pt x="10478" y="26670"/>
                      <a:pt x="10478" y="24765"/>
                    </a:cubicBezTo>
                    <a:cubicBezTo>
                      <a:pt x="10478" y="23813"/>
                      <a:pt x="10478" y="22860"/>
                      <a:pt x="10478" y="20955"/>
                    </a:cubicBezTo>
                    <a:cubicBezTo>
                      <a:pt x="10478" y="20002"/>
                      <a:pt x="10478" y="20002"/>
                      <a:pt x="10478" y="19050"/>
                    </a:cubicBezTo>
                    <a:cubicBezTo>
                      <a:pt x="10478" y="19050"/>
                      <a:pt x="10478" y="17145"/>
                      <a:pt x="10478" y="18098"/>
                    </a:cubicBezTo>
                    <a:cubicBezTo>
                      <a:pt x="10478" y="17145"/>
                      <a:pt x="10478" y="16193"/>
                      <a:pt x="10478" y="15240"/>
                    </a:cubicBezTo>
                    <a:cubicBezTo>
                      <a:pt x="10478" y="13335"/>
                      <a:pt x="10478" y="11430"/>
                      <a:pt x="10478" y="9525"/>
                    </a:cubicBezTo>
                    <a:cubicBezTo>
                      <a:pt x="10478" y="9525"/>
                      <a:pt x="10478" y="8573"/>
                      <a:pt x="10478" y="8573"/>
                    </a:cubicBezTo>
                    <a:cubicBezTo>
                      <a:pt x="10478" y="8573"/>
                      <a:pt x="10478" y="7620"/>
                      <a:pt x="10478" y="7620"/>
                    </a:cubicBezTo>
                    <a:cubicBezTo>
                      <a:pt x="10478" y="7620"/>
                      <a:pt x="10478" y="7620"/>
                      <a:pt x="10478" y="7620"/>
                    </a:cubicBezTo>
                    <a:cubicBezTo>
                      <a:pt x="10478" y="6668"/>
                      <a:pt x="10478" y="5715"/>
                      <a:pt x="11430" y="4763"/>
                    </a:cubicBezTo>
                    <a:cubicBezTo>
                      <a:pt x="11430" y="2858"/>
                      <a:pt x="10478" y="0"/>
                      <a:pt x="8572" y="0"/>
                    </a:cubicBezTo>
                    <a:cubicBezTo>
                      <a:pt x="5715" y="952"/>
                      <a:pt x="2857" y="1905"/>
                      <a:pt x="1905" y="3810"/>
                    </a:cubicBezTo>
                    <a:lnTo>
                      <a:pt x="1905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2" name="Freeform: Shape 1051">
                <a:extLst>
                  <a:ext uri="{FF2B5EF4-FFF2-40B4-BE49-F238E27FC236}">
                    <a16:creationId xmlns:a16="http://schemas.microsoft.com/office/drawing/2014/main" id="{84E8AE87-BCDC-4ABB-16B7-8492D4E1FE72}"/>
                  </a:ext>
                </a:extLst>
              </p:cNvPr>
              <p:cNvSpPr/>
              <p:nvPr/>
            </p:nvSpPr>
            <p:spPr>
              <a:xfrm>
                <a:off x="7363777" y="2065128"/>
                <a:ext cx="9525" cy="35133"/>
              </a:xfrm>
              <a:custGeom>
                <a:avLst/>
                <a:gdLst>
                  <a:gd name="connsiteX0" fmla="*/ 0 w 9525"/>
                  <a:gd name="connsiteY0" fmla="*/ 3701 h 35133"/>
                  <a:gd name="connsiteX1" fmla="*/ 0 w 9525"/>
                  <a:gd name="connsiteY1" fmla="*/ 18941 h 35133"/>
                  <a:gd name="connsiteX2" fmla="*/ 0 w 9525"/>
                  <a:gd name="connsiteY2" fmla="*/ 26561 h 35133"/>
                  <a:gd name="connsiteX3" fmla="*/ 4763 w 9525"/>
                  <a:gd name="connsiteY3" fmla="*/ 35133 h 35133"/>
                  <a:gd name="connsiteX4" fmla="*/ 9525 w 9525"/>
                  <a:gd name="connsiteY4" fmla="*/ 26561 h 35133"/>
                  <a:gd name="connsiteX5" fmla="*/ 8572 w 9525"/>
                  <a:gd name="connsiteY5" fmla="*/ 17988 h 35133"/>
                  <a:gd name="connsiteX6" fmla="*/ 6667 w 9525"/>
                  <a:gd name="connsiteY6" fmla="*/ 2748 h 35133"/>
                  <a:gd name="connsiteX7" fmla="*/ 0 w 9525"/>
                  <a:gd name="connsiteY7" fmla="*/ 3701 h 35133"/>
                  <a:gd name="connsiteX8" fmla="*/ 0 w 9525"/>
                  <a:gd name="connsiteY8" fmla="*/ 3701 h 35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" h="35133">
                    <a:moveTo>
                      <a:pt x="0" y="3701"/>
                    </a:moveTo>
                    <a:cubicBezTo>
                      <a:pt x="0" y="8463"/>
                      <a:pt x="0" y="14178"/>
                      <a:pt x="0" y="18941"/>
                    </a:cubicBezTo>
                    <a:cubicBezTo>
                      <a:pt x="0" y="21798"/>
                      <a:pt x="0" y="23703"/>
                      <a:pt x="0" y="26561"/>
                    </a:cubicBezTo>
                    <a:cubicBezTo>
                      <a:pt x="0" y="30371"/>
                      <a:pt x="0" y="35133"/>
                      <a:pt x="4763" y="35133"/>
                    </a:cubicBezTo>
                    <a:cubicBezTo>
                      <a:pt x="9525" y="35133"/>
                      <a:pt x="9525" y="30371"/>
                      <a:pt x="9525" y="26561"/>
                    </a:cubicBezTo>
                    <a:cubicBezTo>
                      <a:pt x="9525" y="23703"/>
                      <a:pt x="8572" y="20846"/>
                      <a:pt x="8572" y="17988"/>
                    </a:cubicBezTo>
                    <a:cubicBezTo>
                      <a:pt x="7620" y="13226"/>
                      <a:pt x="7620" y="8463"/>
                      <a:pt x="6667" y="2748"/>
                    </a:cubicBezTo>
                    <a:cubicBezTo>
                      <a:pt x="7620" y="-1062"/>
                      <a:pt x="0" y="-1062"/>
                      <a:pt x="0" y="3701"/>
                    </a:cubicBezTo>
                    <a:lnTo>
                      <a:pt x="0" y="3701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3" name="Freeform: Shape 1052">
                <a:extLst>
                  <a:ext uri="{FF2B5EF4-FFF2-40B4-BE49-F238E27FC236}">
                    <a16:creationId xmlns:a16="http://schemas.microsoft.com/office/drawing/2014/main" id="{9A46664A-9EBB-1A10-330F-CE60AE65C19C}"/>
                  </a:ext>
                </a:extLst>
              </p:cNvPr>
              <p:cNvSpPr/>
              <p:nvPr/>
            </p:nvSpPr>
            <p:spPr>
              <a:xfrm>
                <a:off x="7325319" y="2051310"/>
                <a:ext cx="8929" cy="26091"/>
              </a:xfrm>
              <a:custGeom>
                <a:avLst/>
                <a:gdLst>
                  <a:gd name="connsiteX0" fmla="*/ 357 w 8929"/>
                  <a:gd name="connsiteY0" fmla="*/ 4184 h 26091"/>
                  <a:gd name="connsiteX1" fmla="*/ 1310 w 8929"/>
                  <a:gd name="connsiteY1" fmla="*/ 7041 h 26091"/>
                  <a:gd name="connsiteX2" fmla="*/ 1310 w 8929"/>
                  <a:gd name="connsiteY2" fmla="*/ 8946 h 26091"/>
                  <a:gd name="connsiteX3" fmla="*/ 1310 w 8929"/>
                  <a:gd name="connsiteY3" fmla="*/ 14661 h 26091"/>
                  <a:gd name="connsiteX4" fmla="*/ 1310 w 8929"/>
                  <a:gd name="connsiteY4" fmla="*/ 20376 h 26091"/>
                  <a:gd name="connsiteX5" fmla="*/ 2262 w 8929"/>
                  <a:gd name="connsiteY5" fmla="*/ 23234 h 26091"/>
                  <a:gd name="connsiteX6" fmla="*/ 4167 w 8929"/>
                  <a:gd name="connsiteY6" fmla="*/ 26091 h 26091"/>
                  <a:gd name="connsiteX7" fmla="*/ 6072 w 8929"/>
                  <a:gd name="connsiteY7" fmla="*/ 26091 h 26091"/>
                  <a:gd name="connsiteX8" fmla="*/ 7977 w 8929"/>
                  <a:gd name="connsiteY8" fmla="*/ 23234 h 26091"/>
                  <a:gd name="connsiteX9" fmla="*/ 8930 w 8929"/>
                  <a:gd name="connsiteY9" fmla="*/ 20376 h 26091"/>
                  <a:gd name="connsiteX10" fmla="*/ 8930 w 8929"/>
                  <a:gd name="connsiteY10" fmla="*/ 14661 h 26091"/>
                  <a:gd name="connsiteX11" fmla="*/ 7025 w 8929"/>
                  <a:gd name="connsiteY11" fmla="*/ 2279 h 26091"/>
                  <a:gd name="connsiteX12" fmla="*/ 3215 w 8929"/>
                  <a:gd name="connsiteY12" fmla="*/ 374 h 26091"/>
                  <a:gd name="connsiteX13" fmla="*/ 357 w 8929"/>
                  <a:gd name="connsiteY13" fmla="*/ 4184 h 26091"/>
                  <a:gd name="connsiteX14" fmla="*/ 357 w 8929"/>
                  <a:gd name="connsiteY14" fmla="*/ 4184 h 2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929" h="26091">
                    <a:moveTo>
                      <a:pt x="357" y="4184"/>
                    </a:moveTo>
                    <a:cubicBezTo>
                      <a:pt x="357" y="5136"/>
                      <a:pt x="357" y="6089"/>
                      <a:pt x="1310" y="7041"/>
                    </a:cubicBezTo>
                    <a:cubicBezTo>
                      <a:pt x="1310" y="7994"/>
                      <a:pt x="1310" y="7994"/>
                      <a:pt x="1310" y="8946"/>
                    </a:cubicBezTo>
                    <a:cubicBezTo>
                      <a:pt x="1310" y="10851"/>
                      <a:pt x="1310" y="12756"/>
                      <a:pt x="1310" y="14661"/>
                    </a:cubicBezTo>
                    <a:cubicBezTo>
                      <a:pt x="1310" y="16566"/>
                      <a:pt x="1310" y="18471"/>
                      <a:pt x="1310" y="20376"/>
                    </a:cubicBezTo>
                    <a:cubicBezTo>
                      <a:pt x="1310" y="21329"/>
                      <a:pt x="1310" y="22281"/>
                      <a:pt x="2262" y="23234"/>
                    </a:cubicBezTo>
                    <a:cubicBezTo>
                      <a:pt x="2262" y="24186"/>
                      <a:pt x="3215" y="25139"/>
                      <a:pt x="4167" y="26091"/>
                    </a:cubicBezTo>
                    <a:cubicBezTo>
                      <a:pt x="4167" y="26091"/>
                      <a:pt x="5120" y="26091"/>
                      <a:pt x="6072" y="26091"/>
                    </a:cubicBezTo>
                    <a:cubicBezTo>
                      <a:pt x="7025" y="25139"/>
                      <a:pt x="7025" y="24186"/>
                      <a:pt x="7977" y="23234"/>
                    </a:cubicBezTo>
                    <a:cubicBezTo>
                      <a:pt x="7977" y="22281"/>
                      <a:pt x="8930" y="21329"/>
                      <a:pt x="8930" y="20376"/>
                    </a:cubicBezTo>
                    <a:cubicBezTo>
                      <a:pt x="8930" y="18471"/>
                      <a:pt x="8930" y="16566"/>
                      <a:pt x="8930" y="14661"/>
                    </a:cubicBezTo>
                    <a:cubicBezTo>
                      <a:pt x="8930" y="10851"/>
                      <a:pt x="7977" y="6089"/>
                      <a:pt x="7025" y="2279"/>
                    </a:cubicBezTo>
                    <a:cubicBezTo>
                      <a:pt x="7025" y="374"/>
                      <a:pt x="5120" y="-579"/>
                      <a:pt x="3215" y="374"/>
                    </a:cubicBezTo>
                    <a:cubicBezTo>
                      <a:pt x="357" y="374"/>
                      <a:pt x="-595" y="2279"/>
                      <a:pt x="357" y="4184"/>
                    </a:cubicBezTo>
                    <a:lnTo>
                      <a:pt x="357" y="4184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4" name="Freeform: Shape 1053">
                <a:extLst>
                  <a:ext uri="{FF2B5EF4-FFF2-40B4-BE49-F238E27FC236}">
                    <a16:creationId xmlns:a16="http://schemas.microsoft.com/office/drawing/2014/main" id="{D13EC5F0-3746-258B-5045-7FD3FF727B87}"/>
                  </a:ext>
                </a:extLst>
              </p:cNvPr>
              <p:cNvSpPr/>
              <p:nvPr/>
            </p:nvSpPr>
            <p:spPr>
              <a:xfrm>
                <a:off x="7357877" y="2014537"/>
                <a:ext cx="11767" cy="32516"/>
              </a:xfrm>
              <a:custGeom>
                <a:avLst/>
                <a:gdLst>
                  <a:gd name="connsiteX0" fmla="*/ 185 w 11767"/>
                  <a:gd name="connsiteY0" fmla="*/ 5715 h 32516"/>
                  <a:gd name="connsiteX1" fmla="*/ 1137 w 11767"/>
                  <a:gd name="connsiteY1" fmla="*/ 17145 h 32516"/>
                  <a:gd name="connsiteX2" fmla="*/ 2090 w 11767"/>
                  <a:gd name="connsiteY2" fmla="*/ 29527 h 32516"/>
                  <a:gd name="connsiteX3" fmla="*/ 9710 w 11767"/>
                  <a:gd name="connsiteY3" fmla="*/ 30480 h 32516"/>
                  <a:gd name="connsiteX4" fmla="*/ 11615 w 11767"/>
                  <a:gd name="connsiteY4" fmla="*/ 17145 h 32516"/>
                  <a:gd name="connsiteX5" fmla="*/ 10662 w 11767"/>
                  <a:gd name="connsiteY5" fmla="*/ 10477 h 32516"/>
                  <a:gd name="connsiteX6" fmla="*/ 10662 w 11767"/>
                  <a:gd name="connsiteY6" fmla="*/ 7620 h 32516"/>
                  <a:gd name="connsiteX7" fmla="*/ 10662 w 11767"/>
                  <a:gd name="connsiteY7" fmla="*/ 6667 h 32516"/>
                  <a:gd name="connsiteX8" fmla="*/ 10662 w 11767"/>
                  <a:gd name="connsiteY8" fmla="*/ 4763 h 32516"/>
                  <a:gd name="connsiteX9" fmla="*/ 5900 w 11767"/>
                  <a:gd name="connsiteY9" fmla="*/ 0 h 32516"/>
                  <a:gd name="connsiteX10" fmla="*/ 185 w 11767"/>
                  <a:gd name="connsiteY10" fmla="*/ 5715 h 32516"/>
                  <a:gd name="connsiteX11" fmla="*/ 185 w 11767"/>
                  <a:gd name="connsiteY11" fmla="*/ 5715 h 32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767" h="32516">
                    <a:moveTo>
                      <a:pt x="185" y="5715"/>
                    </a:moveTo>
                    <a:cubicBezTo>
                      <a:pt x="185" y="9525"/>
                      <a:pt x="1137" y="13335"/>
                      <a:pt x="1137" y="17145"/>
                    </a:cubicBezTo>
                    <a:cubicBezTo>
                      <a:pt x="1137" y="20955"/>
                      <a:pt x="1137" y="25717"/>
                      <a:pt x="2090" y="29527"/>
                    </a:cubicBezTo>
                    <a:cubicBezTo>
                      <a:pt x="3042" y="33338"/>
                      <a:pt x="7805" y="33338"/>
                      <a:pt x="9710" y="30480"/>
                    </a:cubicBezTo>
                    <a:cubicBezTo>
                      <a:pt x="12567" y="26670"/>
                      <a:pt x="11615" y="21908"/>
                      <a:pt x="11615" y="17145"/>
                    </a:cubicBezTo>
                    <a:cubicBezTo>
                      <a:pt x="11615" y="15240"/>
                      <a:pt x="10662" y="12383"/>
                      <a:pt x="10662" y="10477"/>
                    </a:cubicBezTo>
                    <a:cubicBezTo>
                      <a:pt x="10662" y="9525"/>
                      <a:pt x="10662" y="8573"/>
                      <a:pt x="10662" y="7620"/>
                    </a:cubicBezTo>
                    <a:cubicBezTo>
                      <a:pt x="10662" y="6667"/>
                      <a:pt x="10662" y="7620"/>
                      <a:pt x="10662" y="6667"/>
                    </a:cubicBezTo>
                    <a:cubicBezTo>
                      <a:pt x="10662" y="5715"/>
                      <a:pt x="10662" y="5715"/>
                      <a:pt x="10662" y="4763"/>
                    </a:cubicBezTo>
                    <a:cubicBezTo>
                      <a:pt x="10662" y="2858"/>
                      <a:pt x="8757" y="0"/>
                      <a:pt x="5900" y="0"/>
                    </a:cubicBezTo>
                    <a:cubicBezTo>
                      <a:pt x="2090" y="1905"/>
                      <a:pt x="-768" y="3810"/>
                      <a:pt x="185" y="5715"/>
                    </a:cubicBezTo>
                    <a:lnTo>
                      <a:pt x="185" y="571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5" name="Freeform: Shape 1054">
                <a:extLst>
                  <a:ext uri="{FF2B5EF4-FFF2-40B4-BE49-F238E27FC236}">
                    <a16:creationId xmlns:a16="http://schemas.microsoft.com/office/drawing/2014/main" id="{73200BAC-4DB1-3D7E-C7E1-0EB11ABE044A}"/>
                  </a:ext>
                </a:extLst>
              </p:cNvPr>
              <p:cNvSpPr/>
              <p:nvPr/>
            </p:nvSpPr>
            <p:spPr>
              <a:xfrm>
                <a:off x="7334249" y="1989518"/>
                <a:ext cx="8572" cy="20017"/>
              </a:xfrm>
              <a:custGeom>
                <a:avLst/>
                <a:gdLst>
                  <a:gd name="connsiteX0" fmla="*/ 953 w 8572"/>
                  <a:gd name="connsiteY0" fmla="*/ 3111 h 20017"/>
                  <a:gd name="connsiteX1" fmla="*/ 0 w 8572"/>
                  <a:gd name="connsiteY1" fmla="*/ 9778 h 20017"/>
                  <a:gd name="connsiteX2" fmla="*/ 0 w 8572"/>
                  <a:gd name="connsiteY2" fmla="*/ 13588 h 20017"/>
                  <a:gd name="connsiteX3" fmla="*/ 1905 w 8572"/>
                  <a:gd name="connsiteY3" fmla="*/ 19303 h 20017"/>
                  <a:gd name="connsiteX4" fmla="*/ 6668 w 8572"/>
                  <a:gd name="connsiteY4" fmla="*/ 19303 h 20017"/>
                  <a:gd name="connsiteX5" fmla="*/ 8572 w 8572"/>
                  <a:gd name="connsiteY5" fmla="*/ 13588 h 20017"/>
                  <a:gd name="connsiteX6" fmla="*/ 8572 w 8572"/>
                  <a:gd name="connsiteY6" fmla="*/ 9778 h 20017"/>
                  <a:gd name="connsiteX7" fmla="*/ 7620 w 8572"/>
                  <a:gd name="connsiteY7" fmla="*/ 3111 h 20017"/>
                  <a:gd name="connsiteX8" fmla="*/ 4763 w 8572"/>
                  <a:gd name="connsiteY8" fmla="*/ 253 h 20017"/>
                  <a:gd name="connsiteX9" fmla="*/ 953 w 8572"/>
                  <a:gd name="connsiteY9" fmla="*/ 3111 h 20017"/>
                  <a:gd name="connsiteX10" fmla="*/ 953 w 8572"/>
                  <a:gd name="connsiteY10" fmla="*/ 3111 h 2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2" h="20017">
                    <a:moveTo>
                      <a:pt x="953" y="3111"/>
                    </a:moveTo>
                    <a:cubicBezTo>
                      <a:pt x="953" y="5968"/>
                      <a:pt x="953" y="7873"/>
                      <a:pt x="0" y="9778"/>
                    </a:cubicBezTo>
                    <a:cubicBezTo>
                      <a:pt x="0" y="10731"/>
                      <a:pt x="0" y="12636"/>
                      <a:pt x="0" y="13588"/>
                    </a:cubicBezTo>
                    <a:cubicBezTo>
                      <a:pt x="0" y="15493"/>
                      <a:pt x="0" y="17398"/>
                      <a:pt x="1905" y="19303"/>
                    </a:cubicBezTo>
                    <a:cubicBezTo>
                      <a:pt x="3810" y="20256"/>
                      <a:pt x="5715" y="20256"/>
                      <a:pt x="6668" y="19303"/>
                    </a:cubicBezTo>
                    <a:cubicBezTo>
                      <a:pt x="7620" y="18351"/>
                      <a:pt x="8572" y="15493"/>
                      <a:pt x="8572" y="13588"/>
                    </a:cubicBezTo>
                    <a:cubicBezTo>
                      <a:pt x="8572" y="12636"/>
                      <a:pt x="8572" y="10731"/>
                      <a:pt x="8572" y="9778"/>
                    </a:cubicBezTo>
                    <a:cubicBezTo>
                      <a:pt x="8572" y="7873"/>
                      <a:pt x="8572" y="5016"/>
                      <a:pt x="7620" y="3111"/>
                    </a:cubicBezTo>
                    <a:cubicBezTo>
                      <a:pt x="7620" y="1206"/>
                      <a:pt x="5715" y="-699"/>
                      <a:pt x="4763" y="253"/>
                    </a:cubicBezTo>
                    <a:cubicBezTo>
                      <a:pt x="1905" y="253"/>
                      <a:pt x="953" y="1206"/>
                      <a:pt x="953" y="3111"/>
                    </a:cubicBezTo>
                    <a:lnTo>
                      <a:pt x="953" y="3111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6" name="Freeform: Shape 1055">
                <a:extLst>
                  <a:ext uri="{FF2B5EF4-FFF2-40B4-BE49-F238E27FC236}">
                    <a16:creationId xmlns:a16="http://schemas.microsoft.com/office/drawing/2014/main" id="{25ECF09A-41D4-3228-B9D9-5F38EFD400FD}"/>
                  </a:ext>
                </a:extLst>
              </p:cNvPr>
              <p:cNvSpPr/>
              <p:nvPr/>
            </p:nvSpPr>
            <p:spPr>
              <a:xfrm>
                <a:off x="7356156" y="1960482"/>
                <a:ext cx="8572" cy="31194"/>
              </a:xfrm>
              <a:custGeom>
                <a:avLst/>
                <a:gdLst>
                  <a:gd name="connsiteX0" fmla="*/ 0 w 8572"/>
                  <a:gd name="connsiteY0" fmla="*/ 3572 h 31194"/>
                  <a:gd name="connsiteX1" fmla="*/ 0 w 8572"/>
                  <a:gd name="connsiteY1" fmla="*/ 17859 h 31194"/>
                  <a:gd name="connsiteX2" fmla="*/ 953 w 8572"/>
                  <a:gd name="connsiteY2" fmla="*/ 25479 h 31194"/>
                  <a:gd name="connsiteX3" fmla="*/ 4763 w 8572"/>
                  <a:gd name="connsiteY3" fmla="*/ 31194 h 31194"/>
                  <a:gd name="connsiteX4" fmla="*/ 8573 w 8572"/>
                  <a:gd name="connsiteY4" fmla="*/ 24527 h 31194"/>
                  <a:gd name="connsiteX5" fmla="*/ 7620 w 8572"/>
                  <a:gd name="connsiteY5" fmla="*/ 16907 h 31194"/>
                  <a:gd name="connsiteX6" fmla="*/ 5715 w 8572"/>
                  <a:gd name="connsiteY6" fmla="*/ 3572 h 31194"/>
                  <a:gd name="connsiteX7" fmla="*/ 0 w 8572"/>
                  <a:gd name="connsiteY7" fmla="*/ 3572 h 31194"/>
                  <a:gd name="connsiteX8" fmla="*/ 0 w 8572"/>
                  <a:gd name="connsiteY8" fmla="*/ 3572 h 3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" h="31194">
                    <a:moveTo>
                      <a:pt x="0" y="3572"/>
                    </a:moveTo>
                    <a:cubicBezTo>
                      <a:pt x="0" y="8334"/>
                      <a:pt x="0" y="13097"/>
                      <a:pt x="0" y="17859"/>
                    </a:cubicBezTo>
                    <a:cubicBezTo>
                      <a:pt x="0" y="20717"/>
                      <a:pt x="0" y="22622"/>
                      <a:pt x="953" y="25479"/>
                    </a:cubicBezTo>
                    <a:cubicBezTo>
                      <a:pt x="953" y="27384"/>
                      <a:pt x="1905" y="31194"/>
                      <a:pt x="4763" y="31194"/>
                    </a:cubicBezTo>
                    <a:cubicBezTo>
                      <a:pt x="7620" y="31194"/>
                      <a:pt x="8573" y="27384"/>
                      <a:pt x="8573" y="24527"/>
                    </a:cubicBezTo>
                    <a:cubicBezTo>
                      <a:pt x="8573" y="21669"/>
                      <a:pt x="8573" y="19764"/>
                      <a:pt x="7620" y="16907"/>
                    </a:cubicBezTo>
                    <a:cubicBezTo>
                      <a:pt x="6668" y="12144"/>
                      <a:pt x="6668" y="8334"/>
                      <a:pt x="5715" y="3572"/>
                    </a:cubicBezTo>
                    <a:cubicBezTo>
                      <a:pt x="6668" y="-1191"/>
                      <a:pt x="0" y="-1191"/>
                      <a:pt x="0" y="3572"/>
                    </a:cubicBezTo>
                    <a:lnTo>
                      <a:pt x="0" y="3572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7" name="Freeform: Shape 1056">
                <a:extLst>
                  <a:ext uri="{FF2B5EF4-FFF2-40B4-BE49-F238E27FC236}">
                    <a16:creationId xmlns:a16="http://schemas.microsoft.com/office/drawing/2014/main" id="{D417308B-59B3-BFF7-DA5E-7C9D99CE6658}"/>
                  </a:ext>
                </a:extLst>
              </p:cNvPr>
              <p:cNvSpPr/>
              <p:nvPr/>
            </p:nvSpPr>
            <p:spPr>
              <a:xfrm>
                <a:off x="7337106" y="1942147"/>
                <a:ext cx="6138" cy="23254"/>
              </a:xfrm>
              <a:custGeom>
                <a:avLst/>
                <a:gdLst>
                  <a:gd name="connsiteX0" fmla="*/ 0 w 6138"/>
                  <a:gd name="connsiteY0" fmla="*/ 2857 h 23254"/>
                  <a:gd name="connsiteX1" fmla="*/ 0 w 6138"/>
                  <a:gd name="connsiteY1" fmla="*/ 12382 h 23254"/>
                  <a:gd name="connsiteX2" fmla="*/ 0 w 6138"/>
                  <a:gd name="connsiteY2" fmla="*/ 17145 h 23254"/>
                  <a:gd name="connsiteX3" fmla="*/ 953 w 6138"/>
                  <a:gd name="connsiteY3" fmla="*/ 20002 h 23254"/>
                  <a:gd name="connsiteX4" fmla="*/ 2858 w 6138"/>
                  <a:gd name="connsiteY4" fmla="*/ 22860 h 23254"/>
                  <a:gd name="connsiteX5" fmla="*/ 5715 w 6138"/>
                  <a:gd name="connsiteY5" fmla="*/ 21907 h 23254"/>
                  <a:gd name="connsiteX6" fmla="*/ 5715 w 6138"/>
                  <a:gd name="connsiteY6" fmla="*/ 17145 h 23254"/>
                  <a:gd name="connsiteX7" fmla="*/ 5715 w 6138"/>
                  <a:gd name="connsiteY7" fmla="*/ 12382 h 23254"/>
                  <a:gd name="connsiteX8" fmla="*/ 5715 w 6138"/>
                  <a:gd name="connsiteY8" fmla="*/ 2857 h 23254"/>
                  <a:gd name="connsiteX9" fmla="*/ 2858 w 6138"/>
                  <a:gd name="connsiteY9" fmla="*/ 0 h 23254"/>
                  <a:gd name="connsiteX10" fmla="*/ 0 w 6138"/>
                  <a:gd name="connsiteY10" fmla="*/ 2857 h 23254"/>
                  <a:gd name="connsiteX11" fmla="*/ 0 w 6138"/>
                  <a:gd name="connsiteY11" fmla="*/ 2857 h 2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138" h="23254">
                    <a:moveTo>
                      <a:pt x="0" y="2857"/>
                    </a:moveTo>
                    <a:cubicBezTo>
                      <a:pt x="0" y="5715"/>
                      <a:pt x="0" y="9525"/>
                      <a:pt x="0" y="12382"/>
                    </a:cubicBezTo>
                    <a:cubicBezTo>
                      <a:pt x="0" y="14288"/>
                      <a:pt x="0" y="15240"/>
                      <a:pt x="0" y="17145"/>
                    </a:cubicBezTo>
                    <a:cubicBezTo>
                      <a:pt x="0" y="18098"/>
                      <a:pt x="0" y="19050"/>
                      <a:pt x="953" y="20002"/>
                    </a:cubicBezTo>
                    <a:cubicBezTo>
                      <a:pt x="953" y="20955"/>
                      <a:pt x="1905" y="21907"/>
                      <a:pt x="2858" y="22860"/>
                    </a:cubicBezTo>
                    <a:cubicBezTo>
                      <a:pt x="3810" y="23813"/>
                      <a:pt x="5715" y="22860"/>
                      <a:pt x="5715" y="21907"/>
                    </a:cubicBezTo>
                    <a:cubicBezTo>
                      <a:pt x="5715" y="20002"/>
                      <a:pt x="6668" y="19050"/>
                      <a:pt x="5715" y="17145"/>
                    </a:cubicBezTo>
                    <a:cubicBezTo>
                      <a:pt x="5715" y="15240"/>
                      <a:pt x="5715" y="14288"/>
                      <a:pt x="5715" y="12382"/>
                    </a:cubicBezTo>
                    <a:cubicBezTo>
                      <a:pt x="5715" y="9525"/>
                      <a:pt x="5715" y="5715"/>
                      <a:pt x="5715" y="2857"/>
                    </a:cubicBezTo>
                    <a:cubicBezTo>
                      <a:pt x="5715" y="952"/>
                      <a:pt x="4763" y="0"/>
                      <a:pt x="2858" y="0"/>
                    </a:cubicBezTo>
                    <a:cubicBezTo>
                      <a:pt x="953" y="0"/>
                      <a:pt x="0" y="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8" name="Freeform: Shape 1057">
                <a:extLst>
                  <a:ext uri="{FF2B5EF4-FFF2-40B4-BE49-F238E27FC236}">
                    <a16:creationId xmlns:a16="http://schemas.microsoft.com/office/drawing/2014/main" id="{1548B855-E790-D333-1BD4-FA78F8DE3023}"/>
                  </a:ext>
                </a:extLst>
              </p:cNvPr>
              <p:cNvSpPr/>
              <p:nvPr/>
            </p:nvSpPr>
            <p:spPr>
              <a:xfrm>
                <a:off x="7328534" y="1911190"/>
                <a:ext cx="5715" cy="20002"/>
              </a:xfrm>
              <a:custGeom>
                <a:avLst/>
                <a:gdLst>
                  <a:gd name="connsiteX0" fmla="*/ 953 w 5715"/>
                  <a:gd name="connsiteY0" fmla="*/ 1429 h 20002"/>
                  <a:gd name="connsiteX1" fmla="*/ 0 w 5715"/>
                  <a:gd name="connsiteY1" fmla="*/ 10001 h 20002"/>
                  <a:gd name="connsiteX2" fmla="*/ 0 w 5715"/>
                  <a:gd name="connsiteY2" fmla="*/ 13811 h 20002"/>
                  <a:gd name="connsiteX3" fmla="*/ 0 w 5715"/>
                  <a:gd name="connsiteY3" fmla="*/ 15716 h 20002"/>
                  <a:gd name="connsiteX4" fmla="*/ 953 w 5715"/>
                  <a:gd name="connsiteY4" fmla="*/ 18574 h 20002"/>
                  <a:gd name="connsiteX5" fmla="*/ 4763 w 5715"/>
                  <a:gd name="connsiteY5" fmla="*/ 18574 h 20002"/>
                  <a:gd name="connsiteX6" fmla="*/ 5715 w 5715"/>
                  <a:gd name="connsiteY6" fmla="*/ 15716 h 20002"/>
                  <a:gd name="connsiteX7" fmla="*/ 5715 w 5715"/>
                  <a:gd name="connsiteY7" fmla="*/ 13811 h 20002"/>
                  <a:gd name="connsiteX8" fmla="*/ 5715 w 5715"/>
                  <a:gd name="connsiteY8" fmla="*/ 10001 h 20002"/>
                  <a:gd name="connsiteX9" fmla="*/ 4763 w 5715"/>
                  <a:gd name="connsiteY9" fmla="*/ 1429 h 20002"/>
                  <a:gd name="connsiteX10" fmla="*/ 953 w 5715"/>
                  <a:gd name="connsiteY10" fmla="*/ 1429 h 20002"/>
                  <a:gd name="connsiteX11" fmla="*/ 953 w 5715"/>
                  <a:gd name="connsiteY11" fmla="*/ 1429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5" h="20002">
                    <a:moveTo>
                      <a:pt x="953" y="1429"/>
                    </a:moveTo>
                    <a:cubicBezTo>
                      <a:pt x="953" y="4286"/>
                      <a:pt x="0" y="7144"/>
                      <a:pt x="0" y="10001"/>
                    </a:cubicBezTo>
                    <a:cubicBezTo>
                      <a:pt x="0" y="10954"/>
                      <a:pt x="0" y="12859"/>
                      <a:pt x="0" y="13811"/>
                    </a:cubicBezTo>
                    <a:cubicBezTo>
                      <a:pt x="0" y="14764"/>
                      <a:pt x="0" y="14764"/>
                      <a:pt x="0" y="15716"/>
                    </a:cubicBezTo>
                    <a:cubicBezTo>
                      <a:pt x="0" y="16669"/>
                      <a:pt x="0" y="17621"/>
                      <a:pt x="953" y="18574"/>
                    </a:cubicBezTo>
                    <a:cubicBezTo>
                      <a:pt x="1905" y="20479"/>
                      <a:pt x="3810" y="20479"/>
                      <a:pt x="4763" y="18574"/>
                    </a:cubicBezTo>
                    <a:cubicBezTo>
                      <a:pt x="5715" y="17621"/>
                      <a:pt x="5715" y="16669"/>
                      <a:pt x="5715" y="15716"/>
                    </a:cubicBezTo>
                    <a:cubicBezTo>
                      <a:pt x="5715" y="14764"/>
                      <a:pt x="5715" y="13811"/>
                      <a:pt x="5715" y="13811"/>
                    </a:cubicBezTo>
                    <a:cubicBezTo>
                      <a:pt x="5715" y="12859"/>
                      <a:pt x="5715" y="10954"/>
                      <a:pt x="5715" y="10001"/>
                    </a:cubicBezTo>
                    <a:cubicBezTo>
                      <a:pt x="5715" y="7144"/>
                      <a:pt x="4763" y="4286"/>
                      <a:pt x="4763" y="1429"/>
                    </a:cubicBezTo>
                    <a:cubicBezTo>
                      <a:pt x="3810" y="-476"/>
                      <a:pt x="953" y="-476"/>
                      <a:pt x="953" y="1429"/>
                    </a:cubicBezTo>
                    <a:lnTo>
                      <a:pt x="953" y="1429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9" name="Freeform: Shape 1058">
                <a:extLst>
                  <a:ext uri="{FF2B5EF4-FFF2-40B4-BE49-F238E27FC236}">
                    <a16:creationId xmlns:a16="http://schemas.microsoft.com/office/drawing/2014/main" id="{8B4D10A3-5301-744A-1206-40B11060FCB2}"/>
                  </a:ext>
                </a:extLst>
              </p:cNvPr>
              <p:cNvSpPr/>
              <p:nvPr/>
            </p:nvSpPr>
            <p:spPr>
              <a:xfrm>
                <a:off x="7351394" y="1895099"/>
                <a:ext cx="8572" cy="24187"/>
              </a:xfrm>
              <a:custGeom>
                <a:avLst/>
                <a:gdLst>
                  <a:gd name="connsiteX0" fmla="*/ 953 w 8572"/>
                  <a:gd name="connsiteY0" fmla="*/ 2280 h 24187"/>
                  <a:gd name="connsiteX1" fmla="*/ 0 w 8572"/>
                  <a:gd name="connsiteY1" fmla="*/ 12758 h 24187"/>
                  <a:gd name="connsiteX2" fmla="*/ 953 w 8572"/>
                  <a:gd name="connsiteY2" fmla="*/ 18473 h 24187"/>
                  <a:gd name="connsiteX3" fmla="*/ 4763 w 8572"/>
                  <a:gd name="connsiteY3" fmla="*/ 24188 h 24187"/>
                  <a:gd name="connsiteX4" fmla="*/ 7620 w 8572"/>
                  <a:gd name="connsiteY4" fmla="*/ 23235 h 24187"/>
                  <a:gd name="connsiteX5" fmla="*/ 8573 w 8572"/>
                  <a:gd name="connsiteY5" fmla="*/ 20378 h 24187"/>
                  <a:gd name="connsiteX6" fmla="*/ 8573 w 8572"/>
                  <a:gd name="connsiteY6" fmla="*/ 19425 h 24187"/>
                  <a:gd name="connsiteX7" fmla="*/ 8573 w 8572"/>
                  <a:gd name="connsiteY7" fmla="*/ 18473 h 24187"/>
                  <a:gd name="connsiteX8" fmla="*/ 7620 w 8572"/>
                  <a:gd name="connsiteY8" fmla="*/ 15615 h 24187"/>
                  <a:gd name="connsiteX9" fmla="*/ 6668 w 8572"/>
                  <a:gd name="connsiteY9" fmla="*/ 10853 h 24187"/>
                  <a:gd name="connsiteX10" fmla="*/ 5715 w 8572"/>
                  <a:gd name="connsiteY10" fmla="*/ 1328 h 24187"/>
                  <a:gd name="connsiteX11" fmla="*/ 953 w 8572"/>
                  <a:gd name="connsiteY11" fmla="*/ 2280 h 24187"/>
                  <a:gd name="connsiteX12" fmla="*/ 953 w 8572"/>
                  <a:gd name="connsiteY12" fmla="*/ 2280 h 2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4187">
                    <a:moveTo>
                      <a:pt x="953" y="2280"/>
                    </a:moveTo>
                    <a:cubicBezTo>
                      <a:pt x="953" y="6090"/>
                      <a:pt x="0" y="8948"/>
                      <a:pt x="0" y="12758"/>
                    </a:cubicBezTo>
                    <a:cubicBezTo>
                      <a:pt x="0" y="14663"/>
                      <a:pt x="0" y="16568"/>
                      <a:pt x="953" y="18473"/>
                    </a:cubicBezTo>
                    <a:cubicBezTo>
                      <a:pt x="953" y="20378"/>
                      <a:pt x="1905" y="23235"/>
                      <a:pt x="4763" y="24188"/>
                    </a:cubicBezTo>
                    <a:cubicBezTo>
                      <a:pt x="5715" y="24188"/>
                      <a:pt x="6668" y="24188"/>
                      <a:pt x="7620" y="23235"/>
                    </a:cubicBezTo>
                    <a:cubicBezTo>
                      <a:pt x="8573" y="22283"/>
                      <a:pt x="8573" y="21330"/>
                      <a:pt x="8573" y="20378"/>
                    </a:cubicBezTo>
                    <a:cubicBezTo>
                      <a:pt x="8573" y="19425"/>
                      <a:pt x="8573" y="19425"/>
                      <a:pt x="8573" y="19425"/>
                    </a:cubicBezTo>
                    <a:cubicBezTo>
                      <a:pt x="8573" y="19425"/>
                      <a:pt x="8573" y="19425"/>
                      <a:pt x="8573" y="18473"/>
                    </a:cubicBezTo>
                    <a:cubicBezTo>
                      <a:pt x="8573" y="17520"/>
                      <a:pt x="8573" y="16568"/>
                      <a:pt x="7620" y="15615"/>
                    </a:cubicBezTo>
                    <a:cubicBezTo>
                      <a:pt x="7620" y="13710"/>
                      <a:pt x="6668" y="12758"/>
                      <a:pt x="6668" y="10853"/>
                    </a:cubicBezTo>
                    <a:cubicBezTo>
                      <a:pt x="5715" y="7995"/>
                      <a:pt x="5715" y="4185"/>
                      <a:pt x="5715" y="1328"/>
                    </a:cubicBezTo>
                    <a:cubicBezTo>
                      <a:pt x="5715" y="-577"/>
                      <a:pt x="953" y="-577"/>
                      <a:pt x="953" y="2280"/>
                    </a:cubicBezTo>
                    <a:lnTo>
                      <a:pt x="953" y="228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0" name="Freeform: Shape 1059">
                <a:extLst>
                  <a:ext uri="{FF2B5EF4-FFF2-40B4-BE49-F238E27FC236}">
                    <a16:creationId xmlns:a16="http://schemas.microsoft.com/office/drawing/2014/main" id="{F2DACF08-E438-39DB-FF7F-8CDD5C1D8201}"/>
                  </a:ext>
                </a:extLst>
              </p:cNvPr>
              <p:cNvSpPr/>
              <p:nvPr/>
            </p:nvSpPr>
            <p:spPr>
              <a:xfrm>
                <a:off x="7317104" y="1877376"/>
                <a:ext cx="8572" cy="23959"/>
              </a:xfrm>
              <a:custGeom>
                <a:avLst/>
                <a:gdLst>
                  <a:gd name="connsiteX0" fmla="*/ 1905 w 8572"/>
                  <a:gd name="connsiteY0" fmla="*/ 3810 h 23959"/>
                  <a:gd name="connsiteX1" fmla="*/ 952 w 8572"/>
                  <a:gd name="connsiteY1" fmla="*/ 7620 h 23959"/>
                  <a:gd name="connsiteX2" fmla="*/ 952 w 8572"/>
                  <a:gd name="connsiteY2" fmla="*/ 9525 h 23959"/>
                  <a:gd name="connsiteX3" fmla="*/ 952 w 8572"/>
                  <a:gd name="connsiteY3" fmla="*/ 10477 h 23959"/>
                  <a:gd name="connsiteX4" fmla="*/ 952 w 8572"/>
                  <a:gd name="connsiteY4" fmla="*/ 10477 h 23959"/>
                  <a:gd name="connsiteX5" fmla="*/ 952 w 8572"/>
                  <a:gd name="connsiteY5" fmla="*/ 11430 h 23959"/>
                  <a:gd name="connsiteX6" fmla="*/ 0 w 8572"/>
                  <a:gd name="connsiteY6" fmla="*/ 17145 h 23959"/>
                  <a:gd name="connsiteX7" fmla="*/ 0 w 8572"/>
                  <a:gd name="connsiteY7" fmla="*/ 20002 h 23959"/>
                  <a:gd name="connsiteX8" fmla="*/ 952 w 8572"/>
                  <a:gd name="connsiteY8" fmla="*/ 22860 h 23959"/>
                  <a:gd name="connsiteX9" fmla="*/ 4763 w 8572"/>
                  <a:gd name="connsiteY9" fmla="*/ 22860 h 23959"/>
                  <a:gd name="connsiteX10" fmla="*/ 6667 w 8572"/>
                  <a:gd name="connsiteY10" fmla="*/ 20002 h 23959"/>
                  <a:gd name="connsiteX11" fmla="*/ 7620 w 8572"/>
                  <a:gd name="connsiteY11" fmla="*/ 18098 h 23959"/>
                  <a:gd name="connsiteX12" fmla="*/ 8572 w 8572"/>
                  <a:gd name="connsiteY12" fmla="*/ 12383 h 23959"/>
                  <a:gd name="connsiteX13" fmla="*/ 8572 w 8572"/>
                  <a:gd name="connsiteY13" fmla="*/ 2858 h 23959"/>
                  <a:gd name="connsiteX14" fmla="*/ 5715 w 8572"/>
                  <a:gd name="connsiteY14" fmla="*/ 0 h 23959"/>
                  <a:gd name="connsiteX15" fmla="*/ 1905 w 8572"/>
                  <a:gd name="connsiteY15" fmla="*/ 3810 h 23959"/>
                  <a:gd name="connsiteX16" fmla="*/ 1905 w 8572"/>
                  <a:gd name="connsiteY16" fmla="*/ 3810 h 2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" h="23959">
                    <a:moveTo>
                      <a:pt x="1905" y="3810"/>
                    </a:moveTo>
                    <a:cubicBezTo>
                      <a:pt x="1905" y="4763"/>
                      <a:pt x="1905" y="6668"/>
                      <a:pt x="952" y="7620"/>
                    </a:cubicBezTo>
                    <a:cubicBezTo>
                      <a:pt x="952" y="8573"/>
                      <a:pt x="952" y="9525"/>
                      <a:pt x="952" y="9525"/>
                    </a:cubicBezTo>
                    <a:cubicBezTo>
                      <a:pt x="952" y="9525"/>
                      <a:pt x="952" y="10477"/>
                      <a:pt x="952" y="10477"/>
                    </a:cubicBezTo>
                    <a:cubicBezTo>
                      <a:pt x="952" y="10477"/>
                      <a:pt x="952" y="10477"/>
                      <a:pt x="952" y="10477"/>
                    </a:cubicBezTo>
                    <a:cubicBezTo>
                      <a:pt x="952" y="10477"/>
                      <a:pt x="952" y="11430"/>
                      <a:pt x="952" y="11430"/>
                    </a:cubicBezTo>
                    <a:cubicBezTo>
                      <a:pt x="952" y="13335"/>
                      <a:pt x="0" y="15240"/>
                      <a:pt x="0" y="17145"/>
                    </a:cubicBezTo>
                    <a:cubicBezTo>
                      <a:pt x="0" y="18098"/>
                      <a:pt x="0" y="19050"/>
                      <a:pt x="0" y="20002"/>
                    </a:cubicBezTo>
                    <a:cubicBezTo>
                      <a:pt x="0" y="20955"/>
                      <a:pt x="952" y="21908"/>
                      <a:pt x="952" y="22860"/>
                    </a:cubicBezTo>
                    <a:cubicBezTo>
                      <a:pt x="1905" y="23813"/>
                      <a:pt x="3810" y="24765"/>
                      <a:pt x="4763" y="22860"/>
                    </a:cubicBezTo>
                    <a:cubicBezTo>
                      <a:pt x="5715" y="21908"/>
                      <a:pt x="5715" y="20955"/>
                      <a:pt x="6667" y="20002"/>
                    </a:cubicBezTo>
                    <a:cubicBezTo>
                      <a:pt x="6667" y="19050"/>
                      <a:pt x="7620" y="18098"/>
                      <a:pt x="7620" y="18098"/>
                    </a:cubicBezTo>
                    <a:cubicBezTo>
                      <a:pt x="7620" y="16193"/>
                      <a:pt x="7620" y="14288"/>
                      <a:pt x="8572" y="12383"/>
                    </a:cubicBezTo>
                    <a:cubicBezTo>
                      <a:pt x="8572" y="9525"/>
                      <a:pt x="8572" y="6668"/>
                      <a:pt x="8572" y="2858"/>
                    </a:cubicBezTo>
                    <a:cubicBezTo>
                      <a:pt x="8572" y="1905"/>
                      <a:pt x="7620" y="0"/>
                      <a:pt x="5715" y="0"/>
                    </a:cubicBezTo>
                    <a:cubicBezTo>
                      <a:pt x="2857" y="952"/>
                      <a:pt x="2857" y="2858"/>
                      <a:pt x="1905" y="3810"/>
                    </a:cubicBezTo>
                    <a:lnTo>
                      <a:pt x="1905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1" name="Freeform: Shape 1060">
                <a:extLst>
                  <a:ext uri="{FF2B5EF4-FFF2-40B4-BE49-F238E27FC236}">
                    <a16:creationId xmlns:a16="http://schemas.microsoft.com/office/drawing/2014/main" id="{1A81B457-A357-7F0F-E4FB-B530DF2431C8}"/>
                  </a:ext>
                </a:extLst>
              </p:cNvPr>
              <p:cNvSpPr/>
              <p:nvPr/>
            </p:nvSpPr>
            <p:spPr>
              <a:xfrm>
                <a:off x="7359014" y="1876982"/>
                <a:ext cx="8572" cy="17301"/>
              </a:xfrm>
              <a:custGeom>
                <a:avLst/>
                <a:gdLst>
                  <a:gd name="connsiteX0" fmla="*/ 953 w 8572"/>
                  <a:gd name="connsiteY0" fmla="*/ 1347 h 17301"/>
                  <a:gd name="connsiteX1" fmla="*/ 953 w 8572"/>
                  <a:gd name="connsiteY1" fmla="*/ 3252 h 17301"/>
                  <a:gd name="connsiteX2" fmla="*/ 1905 w 8572"/>
                  <a:gd name="connsiteY2" fmla="*/ 5157 h 17301"/>
                  <a:gd name="connsiteX3" fmla="*/ 2857 w 8572"/>
                  <a:gd name="connsiteY3" fmla="*/ 8967 h 17301"/>
                  <a:gd name="connsiteX4" fmla="*/ 3810 w 8572"/>
                  <a:gd name="connsiteY4" fmla="*/ 12777 h 17301"/>
                  <a:gd name="connsiteX5" fmla="*/ 3810 w 8572"/>
                  <a:gd name="connsiteY5" fmla="*/ 13730 h 17301"/>
                  <a:gd name="connsiteX6" fmla="*/ 3810 w 8572"/>
                  <a:gd name="connsiteY6" fmla="*/ 13730 h 17301"/>
                  <a:gd name="connsiteX7" fmla="*/ 3810 w 8572"/>
                  <a:gd name="connsiteY7" fmla="*/ 14682 h 17301"/>
                  <a:gd name="connsiteX8" fmla="*/ 4763 w 8572"/>
                  <a:gd name="connsiteY8" fmla="*/ 16587 h 17301"/>
                  <a:gd name="connsiteX9" fmla="*/ 7620 w 8572"/>
                  <a:gd name="connsiteY9" fmla="*/ 16587 h 17301"/>
                  <a:gd name="connsiteX10" fmla="*/ 8572 w 8572"/>
                  <a:gd name="connsiteY10" fmla="*/ 14682 h 17301"/>
                  <a:gd name="connsiteX11" fmla="*/ 8572 w 8572"/>
                  <a:gd name="connsiteY11" fmla="*/ 12777 h 17301"/>
                  <a:gd name="connsiteX12" fmla="*/ 7620 w 8572"/>
                  <a:gd name="connsiteY12" fmla="*/ 10872 h 17301"/>
                  <a:gd name="connsiteX13" fmla="*/ 6667 w 8572"/>
                  <a:gd name="connsiteY13" fmla="*/ 8967 h 17301"/>
                  <a:gd name="connsiteX14" fmla="*/ 4763 w 8572"/>
                  <a:gd name="connsiteY14" fmla="*/ 5157 h 17301"/>
                  <a:gd name="connsiteX15" fmla="*/ 3810 w 8572"/>
                  <a:gd name="connsiteY15" fmla="*/ 3252 h 17301"/>
                  <a:gd name="connsiteX16" fmla="*/ 2857 w 8572"/>
                  <a:gd name="connsiteY16" fmla="*/ 1347 h 17301"/>
                  <a:gd name="connsiteX17" fmla="*/ 0 w 8572"/>
                  <a:gd name="connsiteY17" fmla="*/ 395 h 17301"/>
                  <a:gd name="connsiteX18" fmla="*/ 953 w 8572"/>
                  <a:gd name="connsiteY18" fmla="*/ 1347 h 17301"/>
                  <a:gd name="connsiteX19" fmla="*/ 953 w 8572"/>
                  <a:gd name="connsiteY19" fmla="*/ 1347 h 1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8572" h="17301">
                    <a:moveTo>
                      <a:pt x="953" y="1347"/>
                    </a:moveTo>
                    <a:cubicBezTo>
                      <a:pt x="953" y="2300"/>
                      <a:pt x="953" y="2300"/>
                      <a:pt x="953" y="3252"/>
                    </a:cubicBezTo>
                    <a:cubicBezTo>
                      <a:pt x="953" y="4205"/>
                      <a:pt x="953" y="5157"/>
                      <a:pt x="1905" y="5157"/>
                    </a:cubicBezTo>
                    <a:cubicBezTo>
                      <a:pt x="1905" y="6110"/>
                      <a:pt x="2857" y="8015"/>
                      <a:pt x="2857" y="8967"/>
                    </a:cubicBezTo>
                    <a:cubicBezTo>
                      <a:pt x="2857" y="9920"/>
                      <a:pt x="3810" y="11825"/>
                      <a:pt x="3810" y="12777"/>
                    </a:cubicBezTo>
                    <a:cubicBezTo>
                      <a:pt x="3810" y="12777"/>
                      <a:pt x="3810" y="13730"/>
                      <a:pt x="3810" y="13730"/>
                    </a:cubicBezTo>
                    <a:cubicBezTo>
                      <a:pt x="3810" y="13730"/>
                      <a:pt x="3810" y="13730"/>
                      <a:pt x="3810" y="13730"/>
                    </a:cubicBezTo>
                    <a:cubicBezTo>
                      <a:pt x="3810" y="13730"/>
                      <a:pt x="3810" y="14682"/>
                      <a:pt x="3810" y="14682"/>
                    </a:cubicBezTo>
                    <a:cubicBezTo>
                      <a:pt x="3810" y="15635"/>
                      <a:pt x="4763" y="15635"/>
                      <a:pt x="4763" y="16587"/>
                    </a:cubicBezTo>
                    <a:cubicBezTo>
                      <a:pt x="5715" y="17540"/>
                      <a:pt x="7620" y="17540"/>
                      <a:pt x="7620" y="16587"/>
                    </a:cubicBezTo>
                    <a:cubicBezTo>
                      <a:pt x="7620" y="15635"/>
                      <a:pt x="8572" y="15635"/>
                      <a:pt x="8572" y="14682"/>
                    </a:cubicBezTo>
                    <a:cubicBezTo>
                      <a:pt x="8572" y="13730"/>
                      <a:pt x="8572" y="13730"/>
                      <a:pt x="8572" y="12777"/>
                    </a:cubicBezTo>
                    <a:cubicBezTo>
                      <a:pt x="8572" y="11825"/>
                      <a:pt x="8572" y="10872"/>
                      <a:pt x="7620" y="10872"/>
                    </a:cubicBezTo>
                    <a:cubicBezTo>
                      <a:pt x="7620" y="9920"/>
                      <a:pt x="7620" y="9920"/>
                      <a:pt x="6667" y="8967"/>
                    </a:cubicBezTo>
                    <a:cubicBezTo>
                      <a:pt x="5715" y="8015"/>
                      <a:pt x="5715" y="6110"/>
                      <a:pt x="4763" y="5157"/>
                    </a:cubicBezTo>
                    <a:cubicBezTo>
                      <a:pt x="4763" y="4205"/>
                      <a:pt x="4763" y="4205"/>
                      <a:pt x="3810" y="3252"/>
                    </a:cubicBezTo>
                    <a:cubicBezTo>
                      <a:pt x="3810" y="2300"/>
                      <a:pt x="2857" y="2300"/>
                      <a:pt x="2857" y="1347"/>
                    </a:cubicBezTo>
                    <a:cubicBezTo>
                      <a:pt x="1905" y="395"/>
                      <a:pt x="953" y="395"/>
                      <a:pt x="0" y="395"/>
                    </a:cubicBezTo>
                    <a:cubicBezTo>
                      <a:pt x="1905" y="-558"/>
                      <a:pt x="953" y="395"/>
                      <a:pt x="953" y="1347"/>
                    </a:cubicBezTo>
                    <a:lnTo>
                      <a:pt x="953" y="134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2" name="Freeform: Shape 1061">
                <a:extLst>
                  <a:ext uri="{FF2B5EF4-FFF2-40B4-BE49-F238E27FC236}">
                    <a16:creationId xmlns:a16="http://schemas.microsoft.com/office/drawing/2014/main" id="{A523D350-F75B-6802-7257-88A4C69D8DA7}"/>
                  </a:ext>
                </a:extLst>
              </p:cNvPr>
              <p:cNvSpPr/>
              <p:nvPr/>
            </p:nvSpPr>
            <p:spPr>
              <a:xfrm>
                <a:off x="7390103" y="1911041"/>
                <a:ext cx="13678" cy="21975"/>
              </a:xfrm>
              <a:custGeom>
                <a:avLst/>
                <a:gdLst>
                  <a:gd name="connsiteX0" fmla="*/ 344 w 13678"/>
                  <a:gd name="connsiteY0" fmla="*/ 2531 h 21975"/>
                  <a:gd name="connsiteX1" fmla="*/ 4154 w 13678"/>
                  <a:gd name="connsiteY1" fmla="*/ 12056 h 21975"/>
                  <a:gd name="connsiteX2" fmla="*/ 5106 w 13678"/>
                  <a:gd name="connsiteY2" fmla="*/ 14913 h 21975"/>
                  <a:gd name="connsiteX3" fmla="*/ 7011 w 13678"/>
                  <a:gd name="connsiteY3" fmla="*/ 17771 h 21975"/>
                  <a:gd name="connsiteX4" fmla="*/ 7964 w 13678"/>
                  <a:gd name="connsiteY4" fmla="*/ 18723 h 21975"/>
                  <a:gd name="connsiteX5" fmla="*/ 7964 w 13678"/>
                  <a:gd name="connsiteY5" fmla="*/ 18723 h 21975"/>
                  <a:gd name="connsiteX6" fmla="*/ 8916 w 13678"/>
                  <a:gd name="connsiteY6" fmla="*/ 19676 h 21975"/>
                  <a:gd name="connsiteX7" fmla="*/ 10821 w 13678"/>
                  <a:gd name="connsiteY7" fmla="*/ 21581 h 21975"/>
                  <a:gd name="connsiteX8" fmla="*/ 13679 w 13678"/>
                  <a:gd name="connsiteY8" fmla="*/ 20628 h 21975"/>
                  <a:gd name="connsiteX9" fmla="*/ 13679 w 13678"/>
                  <a:gd name="connsiteY9" fmla="*/ 18723 h 21975"/>
                  <a:gd name="connsiteX10" fmla="*/ 13679 w 13678"/>
                  <a:gd name="connsiteY10" fmla="*/ 17771 h 21975"/>
                  <a:gd name="connsiteX11" fmla="*/ 13679 w 13678"/>
                  <a:gd name="connsiteY11" fmla="*/ 17771 h 21975"/>
                  <a:gd name="connsiteX12" fmla="*/ 13679 w 13678"/>
                  <a:gd name="connsiteY12" fmla="*/ 16818 h 21975"/>
                  <a:gd name="connsiteX13" fmla="*/ 12726 w 13678"/>
                  <a:gd name="connsiteY13" fmla="*/ 13961 h 21975"/>
                  <a:gd name="connsiteX14" fmla="*/ 11774 w 13678"/>
                  <a:gd name="connsiteY14" fmla="*/ 11103 h 21975"/>
                  <a:gd name="connsiteX15" fmla="*/ 7964 w 13678"/>
                  <a:gd name="connsiteY15" fmla="*/ 1578 h 21975"/>
                  <a:gd name="connsiteX16" fmla="*/ 4154 w 13678"/>
                  <a:gd name="connsiteY16" fmla="*/ 626 h 21975"/>
                  <a:gd name="connsiteX17" fmla="*/ 344 w 13678"/>
                  <a:gd name="connsiteY17" fmla="*/ 2531 h 21975"/>
                  <a:gd name="connsiteX18" fmla="*/ 344 w 13678"/>
                  <a:gd name="connsiteY18" fmla="*/ 2531 h 2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678" h="21975">
                    <a:moveTo>
                      <a:pt x="344" y="2531"/>
                    </a:moveTo>
                    <a:cubicBezTo>
                      <a:pt x="1296" y="5388"/>
                      <a:pt x="2249" y="9198"/>
                      <a:pt x="4154" y="12056"/>
                    </a:cubicBezTo>
                    <a:cubicBezTo>
                      <a:pt x="4154" y="13008"/>
                      <a:pt x="5106" y="13961"/>
                      <a:pt x="5106" y="14913"/>
                    </a:cubicBezTo>
                    <a:cubicBezTo>
                      <a:pt x="5106" y="15866"/>
                      <a:pt x="6059" y="16818"/>
                      <a:pt x="7011" y="17771"/>
                    </a:cubicBezTo>
                    <a:cubicBezTo>
                      <a:pt x="7011" y="17771"/>
                      <a:pt x="7964" y="18723"/>
                      <a:pt x="7964" y="18723"/>
                    </a:cubicBezTo>
                    <a:cubicBezTo>
                      <a:pt x="7964" y="18723"/>
                      <a:pt x="7964" y="18723"/>
                      <a:pt x="7964" y="18723"/>
                    </a:cubicBezTo>
                    <a:cubicBezTo>
                      <a:pt x="7964" y="18723"/>
                      <a:pt x="7964" y="19676"/>
                      <a:pt x="8916" y="19676"/>
                    </a:cubicBezTo>
                    <a:cubicBezTo>
                      <a:pt x="9869" y="20628"/>
                      <a:pt x="9869" y="20628"/>
                      <a:pt x="10821" y="21581"/>
                    </a:cubicBezTo>
                    <a:cubicBezTo>
                      <a:pt x="11774" y="22533"/>
                      <a:pt x="13679" y="21581"/>
                      <a:pt x="13679" y="20628"/>
                    </a:cubicBezTo>
                    <a:cubicBezTo>
                      <a:pt x="13679" y="19676"/>
                      <a:pt x="13679" y="18723"/>
                      <a:pt x="13679" y="18723"/>
                    </a:cubicBezTo>
                    <a:cubicBezTo>
                      <a:pt x="13679" y="18723"/>
                      <a:pt x="13679" y="17771"/>
                      <a:pt x="13679" y="17771"/>
                    </a:cubicBezTo>
                    <a:cubicBezTo>
                      <a:pt x="13679" y="17771"/>
                      <a:pt x="13679" y="17771"/>
                      <a:pt x="13679" y="17771"/>
                    </a:cubicBezTo>
                    <a:cubicBezTo>
                      <a:pt x="13679" y="17771"/>
                      <a:pt x="13679" y="16818"/>
                      <a:pt x="13679" y="16818"/>
                    </a:cubicBezTo>
                    <a:cubicBezTo>
                      <a:pt x="13679" y="15866"/>
                      <a:pt x="13679" y="14913"/>
                      <a:pt x="12726" y="13961"/>
                    </a:cubicBezTo>
                    <a:cubicBezTo>
                      <a:pt x="12726" y="13008"/>
                      <a:pt x="11774" y="12056"/>
                      <a:pt x="11774" y="11103"/>
                    </a:cubicBezTo>
                    <a:cubicBezTo>
                      <a:pt x="10821" y="8246"/>
                      <a:pt x="8916" y="4436"/>
                      <a:pt x="7964" y="1578"/>
                    </a:cubicBezTo>
                    <a:cubicBezTo>
                      <a:pt x="7011" y="-327"/>
                      <a:pt x="5106" y="-327"/>
                      <a:pt x="4154" y="626"/>
                    </a:cubicBezTo>
                    <a:cubicBezTo>
                      <a:pt x="344" y="-327"/>
                      <a:pt x="-609" y="1578"/>
                      <a:pt x="344" y="2531"/>
                    </a:cubicBezTo>
                    <a:lnTo>
                      <a:pt x="344" y="2531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3" name="Freeform: Shape 1062">
                <a:extLst>
                  <a:ext uri="{FF2B5EF4-FFF2-40B4-BE49-F238E27FC236}">
                    <a16:creationId xmlns:a16="http://schemas.microsoft.com/office/drawing/2014/main" id="{925F2842-82D3-668F-704E-28E725C97A9D}"/>
                  </a:ext>
                </a:extLst>
              </p:cNvPr>
              <p:cNvSpPr/>
              <p:nvPr/>
            </p:nvSpPr>
            <p:spPr>
              <a:xfrm>
                <a:off x="7382827" y="1931996"/>
                <a:ext cx="6667" cy="22206"/>
              </a:xfrm>
              <a:custGeom>
                <a:avLst/>
                <a:gdLst>
                  <a:gd name="connsiteX0" fmla="*/ 0 w 6667"/>
                  <a:gd name="connsiteY0" fmla="*/ 1578 h 22206"/>
                  <a:gd name="connsiteX1" fmla="*/ 953 w 6667"/>
                  <a:gd name="connsiteY1" fmla="*/ 11103 h 22206"/>
                  <a:gd name="connsiteX2" fmla="*/ 1905 w 6667"/>
                  <a:gd name="connsiteY2" fmla="*/ 16818 h 22206"/>
                  <a:gd name="connsiteX3" fmla="*/ 3810 w 6667"/>
                  <a:gd name="connsiteY3" fmla="*/ 21581 h 22206"/>
                  <a:gd name="connsiteX4" fmla="*/ 6667 w 6667"/>
                  <a:gd name="connsiteY4" fmla="*/ 20628 h 22206"/>
                  <a:gd name="connsiteX5" fmla="*/ 6667 w 6667"/>
                  <a:gd name="connsiteY5" fmla="*/ 15866 h 22206"/>
                  <a:gd name="connsiteX6" fmla="*/ 5715 w 6667"/>
                  <a:gd name="connsiteY6" fmla="*/ 10151 h 22206"/>
                  <a:gd name="connsiteX7" fmla="*/ 3810 w 6667"/>
                  <a:gd name="connsiteY7" fmla="*/ 626 h 22206"/>
                  <a:gd name="connsiteX8" fmla="*/ 0 w 6667"/>
                  <a:gd name="connsiteY8" fmla="*/ 1578 h 22206"/>
                  <a:gd name="connsiteX9" fmla="*/ 0 w 6667"/>
                  <a:gd name="connsiteY9" fmla="*/ 1578 h 22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" h="22206">
                    <a:moveTo>
                      <a:pt x="0" y="1578"/>
                    </a:moveTo>
                    <a:cubicBezTo>
                      <a:pt x="0" y="4436"/>
                      <a:pt x="0" y="8246"/>
                      <a:pt x="953" y="11103"/>
                    </a:cubicBezTo>
                    <a:cubicBezTo>
                      <a:pt x="953" y="13008"/>
                      <a:pt x="953" y="14913"/>
                      <a:pt x="1905" y="16818"/>
                    </a:cubicBezTo>
                    <a:cubicBezTo>
                      <a:pt x="2857" y="18723"/>
                      <a:pt x="2857" y="19676"/>
                      <a:pt x="3810" y="21581"/>
                    </a:cubicBezTo>
                    <a:cubicBezTo>
                      <a:pt x="4763" y="22533"/>
                      <a:pt x="6667" y="22533"/>
                      <a:pt x="6667" y="20628"/>
                    </a:cubicBezTo>
                    <a:cubicBezTo>
                      <a:pt x="6667" y="18723"/>
                      <a:pt x="6667" y="17771"/>
                      <a:pt x="6667" y="15866"/>
                    </a:cubicBezTo>
                    <a:cubicBezTo>
                      <a:pt x="6667" y="13961"/>
                      <a:pt x="6667" y="12056"/>
                      <a:pt x="5715" y="10151"/>
                    </a:cubicBezTo>
                    <a:cubicBezTo>
                      <a:pt x="4763" y="7293"/>
                      <a:pt x="3810" y="3483"/>
                      <a:pt x="3810" y="626"/>
                    </a:cubicBezTo>
                    <a:cubicBezTo>
                      <a:pt x="2857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4" name="Freeform: Shape 1063">
                <a:extLst>
                  <a:ext uri="{FF2B5EF4-FFF2-40B4-BE49-F238E27FC236}">
                    <a16:creationId xmlns:a16="http://schemas.microsoft.com/office/drawing/2014/main" id="{A701B887-1328-0AE2-C588-332C46368060}"/>
                  </a:ext>
                </a:extLst>
              </p:cNvPr>
              <p:cNvSpPr/>
              <p:nvPr/>
            </p:nvSpPr>
            <p:spPr>
              <a:xfrm>
                <a:off x="7410449" y="1961049"/>
                <a:ext cx="16192" cy="27211"/>
              </a:xfrm>
              <a:custGeom>
                <a:avLst/>
                <a:gdLst>
                  <a:gd name="connsiteX0" fmla="*/ 953 w 16192"/>
                  <a:gd name="connsiteY0" fmla="*/ 1100 h 27211"/>
                  <a:gd name="connsiteX1" fmla="*/ 0 w 16192"/>
                  <a:gd name="connsiteY1" fmla="*/ 7767 h 27211"/>
                  <a:gd name="connsiteX2" fmla="*/ 953 w 16192"/>
                  <a:gd name="connsiteY2" fmla="*/ 11577 h 27211"/>
                  <a:gd name="connsiteX3" fmla="*/ 2857 w 16192"/>
                  <a:gd name="connsiteY3" fmla="*/ 15387 h 27211"/>
                  <a:gd name="connsiteX4" fmla="*/ 6668 w 16192"/>
                  <a:gd name="connsiteY4" fmla="*/ 22055 h 27211"/>
                  <a:gd name="connsiteX5" fmla="*/ 8572 w 16192"/>
                  <a:gd name="connsiteY5" fmla="*/ 23960 h 27211"/>
                  <a:gd name="connsiteX6" fmla="*/ 9525 w 16192"/>
                  <a:gd name="connsiteY6" fmla="*/ 24912 h 27211"/>
                  <a:gd name="connsiteX7" fmla="*/ 9525 w 16192"/>
                  <a:gd name="connsiteY7" fmla="*/ 24912 h 27211"/>
                  <a:gd name="connsiteX8" fmla="*/ 12382 w 16192"/>
                  <a:gd name="connsiteY8" fmla="*/ 26817 h 27211"/>
                  <a:gd name="connsiteX9" fmla="*/ 16193 w 16192"/>
                  <a:gd name="connsiteY9" fmla="*/ 25865 h 27211"/>
                  <a:gd name="connsiteX10" fmla="*/ 16193 w 16192"/>
                  <a:gd name="connsiteY10" fmla="*/ 22055 h 27211"/>
                  <a:gd name="connsiteX11" fmla="*/ 16193 w 16192"/>
                  <a:gd name="connsiteY11" fmla="*/ 21102 h 27211"/>
                  <a:gd name="connsiteX12" fmla="*/ 16193 w 16192"/>
                  <a:gd name="connsiteY12" fmla="*/ 21102 h 27211"/>
                  <a:gd name="connsiteX13" fmla="*/ 15240 w 16192"/>
                  <a:gd name="connsiteY13" fmla="*/ 18245 h 27211"/>
                  <a:gd name="connsiteX14" fmla="*/ 11430 w 16192"/>
                  <a:gd name="connsiteY14" fmla="*/ 12530 h 27211"/>
                  <a:gd name="connsiteX15" fmla="*/ 8572 w 16192"/>
                  <a:gd name="connsiteY15" fmla="*/ 6815 h 27211"/>
                  <a:gd name="connsiteX16" fmla="*/ 8572 w 16192"/>
                  <a:gd name="connsiteY16" fmla="*/ 5862 h 27211"/>
                  <a:gd name="connsiteX17" fmla="*/ 8572 w 16192"/>
                  <a:gd name="connsiteY17" fmla="*/ 5862 h 27211"/>
                  <a:gd name="connsiteX18" fmla="*/ 8572 w 16192"/>
                  <a:gd name="connsiteY18" fmla="*/ 4910 h 27211"/>
                  <a:gd name="connsiteX19" fmla="*/ 8572 w 16192"/>
                  <a:gd name="connsiteY19" fmla="*/ 4910 h 27211"/>
                  <a:gd name="connsiteX20" fmla="*/ 8572 w 16192"/>
                  <a:gd name="connsiteY20" fmla="*/ 4910 h 27211"/>
                  <a:gd name="connsiteX21" fmla="*/ 8572 w 16192"/>
                  <a:gd name="connsiteY21" fmla="*/ 3957 h 27211"/>
                  <a:gd name="connsiteX22" fmla="*/ 5715 w 16192"/>
                  <a:gd name="connsiteY22" fmla="*/ 1100 h 27211"/>
                  <a:gd name="connsiteX23" fmla="*/ 953 w 16192"/>
                  <a:gd name="connsiteY23" fmla="*/ 1100 h 27211"/>
                  <a:gd name="connsiteX24" fmla="*/ 953 w 16192"/>
                  <a:gd name="connsiteY24" fmla="*/ 1100 h 27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192" h="27211">
                    <a:moveTo>
                      <a:pt x="953" y="1100"/>
                    </a:moveTo>
                    <a:cubicBezTo>
                      <a:pt x="0" y="3005"/>
                      <a:pt x="0" y="5862"/>
                      <a:pt x="0" y="7767"/>
                    </a:cubicBezTo>
                    <a:cubicBezTo>
                      <a:pt x="0" y="8720"/>
                      <a:pt x="0" y="10625"/>
                      <a:pt x="953" y="11577"/>
                    </a:cubicBezTo>
                    <a:cubicBezTo>
                      <a:pt x="953" y="12530"/>
                      <a:pt x="1905" y="14435"/>
                      <a:pt x="2857" y="15387"/>
                    </a:cubicBezTo>
                    <a:cubicBezTo>
                      <a:pt x="3810" y="17292"/>
                      <a:pt x="4763" y="20150"/>
                      <a:pt x="6668" y="22055"/>
                    </a:cubicBezTo>
                    <a:cubicBezTo>
                      <a:pt x="7620" y="23007"/>
                      <a:pt x="7620" y="23007"/>
                      <a:pt x="8572" y="23960"/>
                    </a:cubicBezTo>
                    <a:cubicBezTo>
                      <a:pt x="8572" y="23960"/>
                      <a:pt x="9525" y="24912"/>
                      <a:pt x="9525" y="24912"/>
                    </a:cubicBezTo>
                    <a:cubicBezTo>
                      <a:pt x="10478" y="24912"/>
                      <a:pt x="9525" y="24912"/>
                      <a:pt x="9525" y="24912"/>
                    </a:cubicBezTo>
                    <a:cubicBezTo>
                      <a:pt x="10478" y="25865"/>
                      <a:pt x="11430" y="26817"/>
                      <a:pt x="12382" y="26817"/>
                    </a:cubicBezTo>
                    <a:cubicBezTo>
                      <a:pt x="13335" y="27770"/>
                      <a:pt x="15240" y="26817"/>
                      <a:pt x="16193" y="25865"/>
                    </a:cubicBezTo>
                    <a:cubicBezTo>
                      <a:pt x="16193" y="24912"/>
                      <a:pt x="16193" y="23007"/>
                      <a:pt x="16193" y="22055"/>
                    </a:cubicBezTo>
                    <a:cubicBezTo>
                      <a:pt x="16193" y="22055"/>
                      <a:pt x="16193" y="21102"/>
                      <a:pt x="16193" y="21102"/>
                    </a:cubicBezTo>
                    <a:cubicBezTo>
                      <a:pt x="16193" y="22055"/>
                      <a:pt x="16193" y="21102"/>
                      <a:pt x="16193" y="21102"/>
                    </a:cubicBezTo>
                    <a:cubicBezTo>
                      <a:pt x="16193" y="20150"/>
                      <a:pt x="16193" y="19197"/>
                      <a:pt x="15240" y="18245"/>
                    </a:cubicBezTo>
                    <a:cubicBezTo>
                      <a:pt x="14288" y="16340"/>
                      <a:pt x="13335" y="14435"/>
                      <a:pt x="11430" y="12530"/>
                    </a:cubicBezTo>
                    <a:cubicBezTo>
                      <a:pt x="10478" y="10625"/>
                      <a:pt x="9525" y="8720"/>
                      <a:pt x="8572" y="6815"/>
                    </a:cubicBezTo>
                    <a:cubicBezTo>
                      <a:pt x="8572" y="6815"/>
                      <a:pt x="8572" y="6815"/>
                      <a:pt x="8572" y="5862"/>
                    </a:cubicBezTo>
                    <a:cubicBezTo>
                      <a:pt x="8572" y="5862"/>
                      <a:pt x="8572" y="5862"/>
                      <a:pt x="8572" y="5862"/>
                    </a:cubicBezTo>
                    <a:cubicBezTo>
                      <a:pt x="8572" y="5862"/>
                      <a:pt x="8572" y="4910"/>
                      <a:pt x="8572" y="4910"/>
                    </a:cubicBezTo>
                    <a:cubicBezTo>
                      <a:pt x="8572" y="4910"/>
                      <a:pt x="8572" y="3957"/>
                      <a:pt x="8572" y="4910"/>
                    </a:cubicBezTo>
                    <a:cubicBezTo>
                      <a:pt x="8572" y="4910"/>
                      <a:pt x="8572" y="4910"/>
                      <a:pt x="8572" y="4910"/>
                    </a:cubicBezTo>
                    <a:cubicBezTo>
                      <a:pt x="8572" y="4910"/>
                      <a:pt x="8572" y="3957"/>
                      <a:pt x="8572" y="3957"/>
                    </a:cubicBezTo>
                    <a:cubicBezTo>
                      <a:pt x="8572" y="2052"/>
                      <a:pt x="7620" y="1100"/>
                      <a:pt x="5715" y="1100"/>
                    </a:cubicBezTo>
                    <a:cubicBezTo>
                      <a:pt x="2857" y="-805"/>
                      <a:pt x="1905" y="147"/>
                      <a:pt x="953" y="1100"/>
                    </a:cubicBezTo>
                    <a:lnTo>
                      <a:pt x="953" y="110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5" name="Freeform: Shape 1064">
                <a:extLst>
                  <a:ext uri="{FF2B5EF4-FFF2-40B4-BE49-F238E27FC236}">
                    <a16:creationId xmlns:a16="http://schemas.microsoft.com/office/drawing/2014/main" id="{4E59325C-D006-3D63-C6BD-A410AA940D20}"/>
                  </a:ext>
                </a:extLst>
              </p:cNvPr>
              <p:cNvSpPr/>
              <p:nvPr/>
            </p:nvSpPr>
            <p:spPr>
              <a:xfrm>
                <a:off x="7392590" y="1987077"/>
                <a:ext cx="11451" cy="26901"/>
              </a:xfrm>
              <a:custGeom>
                <a:avLst/>
                <a:gdLst>
                  <a:gd name="connsiteX0" fmla="*/ 714 w 11451"/>
                  <a:gd name="connsiteY0" fmla="*/ 2694 h 26901"/>
                  <a:gd name="connsiteX1" fmla="*/ 714 w 11451"/>
                  <a:gd name="connsiteY1" fmla="*/ 15077 h 26901"/>
                  <a:gd name="connsiteX2" fmla="*/ 7382 w 11451"/>
                  <a:gd name="connsiteY2" fmla="*/ 26507 h 26901"/>
                  <a:gd name="connsiteX3" fmla="*/ 11192 w 11451"/>
                  <a:gd name="connsiteY3" fmla="*/ 25554 h 26901"/>
                  <a:gd name="connsiteX4" fmla="*/ 9287 w 11451"/>
                  <a:gd name="connsiteY4" fmla="*/ 13172 h 26901"/>
                  <a:gd name="connsiteX5" fmla="*/ 7382 w 11451"/>
                  <a:gd name="connsiteY5" fmla="*/ 8409 h 26901"/>
                  <a:gd name="connsiteX6" fmla="*/ 7382 w 11451"/>
                  <a:gd name="connsiteY6" fmla="*/ 3647 h 26901"/>
                  <a:gd name="connsiteX7" fmla="*/ 4524 w 11451"/>
                  <a:gd name="connsiteY7" fmla="*/ 789 h 26901"/>
                  <a:gd name="connsiteX8" fmla="*/ 714 w 11451"/>
                  <a:gd name="connsiteY8" fmla="*/ 2694 h 26901"/>
                  <a:gd name="connsiteX9" fmla="*/ 714 w 11451"/>
                  <a:gd name="connsiteY9" fmla="*/ 2694 h 26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451" h="26901">
                    <a:moveTo>
                      <a:pt x="714" y="2694"/>
                    </a:moveTo>
                    <a:cubicBezTo>
                      <a:pt x="-238" y="6504"/>
                      <a:pt x="-238" y="11267"/>
                      <a:pt x="714" y="15077"/>
                    </a:cubicBezTo>
                    <a:cubicBezTo>
                      <a:pt x="1667" y="18887"/>
                      <a:pt x="3572" y="24602"/>
                      <a:pt x="7382" y="26507"/>
                    </a:cubicBezTo>
                    <a:cubicBezTo>
                      <a:pt x="8334" y="27459"/>
                      <a:pt x="10239" y="26507"/>
                      <a:pt x="11192" y="25554"/>
                    </a:cubicBezTo>
                    <a:cubicBezTo>
                      <a:pt x="12144" y="21744"/>
                      <a:pt x="10239" y="16982"/>
                      <a:pt x="9287" y="13172"/>
                    </a:cubicBezTo>
                    <a:cubicBezTo>
                      <a:pt x="8334" y="11267"/>
                      <a:pt x="8334" y="9362"/>
                      <a:pt x="7382" y="8409"/>
                    </a:cubicBezTo>
                    <a:cubicBezTo>
                      <a:pt x="7382" y="6504"/>
                      <a:pt x="7382" y="4599"/>
                      <a:pt x="7382" y="3647"/>
                    </a:cubicBezTo>
                    <a:cubicBezTo>
                      <a:pt x="7382" y="1742"/>
                      <a:pt x="5477" y="789"/>
                      <a:pt x="4524" y="789"/>
                    </a:cubicBezTo>
                    <a:cubicBezTo>
                      <a:pt x="2619" y="-1116"/>
                      <a:pt x="1667" y="789"/>
                      <a:pt x="714" y="2694"/>
                    </a:cubicBezTo>
                    <a:lnTo>
                      <a:pt x="714" y="2694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6" name="Freeform: Shape 1065">
                <a:extLst>
                  <a:ext uri="{FF2B5EF4-FFF2-40B4-BE49-F238E27FC236}">
                    <a16:creationId xmlns:a16="http://schemas.microsoft.com/office/drawing/2014/main" id="{7243EA48-0EAE-3DFC-BDBD-95047F62492F}"/>
                  </a:ext>
                </a:extLst>
              </p:cNvPr>
              <p:cNvSpPr/>
              <p:nvPr/>
            </p:nvSpPr>
            <p:spPr>
              <a:xfrm>
                <a:off x="7423410" y="2008822"/>
                <a:ext cx="11803" cy="28017"/>
              </a:xfrm>
              <a:custGeom>
                <a:avLst/>
                <a:gdLst>
                  <a:gd name="connsiteX0" fmla="*/ 374 w 11803"/>
                  <a:gd name="connsiteY0" fmla="*/ 4763 h 28017"/>
                  <a:gd name="connsiteX1" fmla="*/ 2279 w 11803"/>
                  <a:gd name="connsiteY1" fmla="*/ 16192 h 28017"/>
                  <a:gd name="connsiteX2" fmla="*/ 3231 w 11803"/>
                  <a:gd name="connsiteY2" fmla="*/ 21907 h 28017"/>
                  <a:gd name="connsiteX3" fmla="*/ 4184 w 11803"/>
                  <a:gd name="connsiteY3" fmla="*/ 24765 h 28017"/>
                  <a:gd name="connsiteX4" fmla="*/ 7041 w 11803"/>
                  <a:gd name="connsiteY4" fmla="*/ 27623 h 28017"/>
                  <a:gd name="connsiteX5" fmla="*/ 10851 w 11803"/>
                  <a:gd name="connsiteY5" fmla="*/ 26670 h 28017"/>
                  <a:gd name="connsiteX6" fmla="*/ 11804 w 11803"/>
                  <a:gd name="connsiteY6" fmla="*/ 22860 h 28017"/>
                  <a:gd name="connsiteX7" fmla="*/ 11804 w 11803"/>
                  <a:gd name="connsiteY7" fmla="*/ 20002 h 28017"/>
                  <a:gd name="connsiteX8" fmla="*/ 10851 w 11803"/>
                  <a:gd name="connsiteY8" fmla="*/ 13335 h 28017"/>
                  <a:gd name="connsiteX9" fmla="*/ 7041 w 11803"/>
                  <a:gd name="connsiteY9" fmla="*/ 1905 h 28017"/>
                  <a:gd name="connsiteX10" fmla="*/ 2279 w 11803"/>
                  <a:gd name="connsiteY10" fmla="*/ 0 h 28017"/>
                  <a:gd name="connsiteX11" fmla="*/ 374 w 11803"/>
                  <a:gd name="connsiteY11" fmla="*/ 4763 h 28017"/>
                  <a:gd name="connsiteX12" fmla="*/ 374 w 11803"/>
                  <a:gd name="connsiteY12" fmla="*/ 4763 h 2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803" h="28017">
                    <a:moveTo>
                      <a:pt x="374" y="4763"/>
                    </a:moveTo>
                    <a:cubicBezTo>
                      <a:pt x="1326" y="8573"/>
                      <a:pt x="2279" y="12382"/>
                      <a:pt x="2279" y="16192"/>
                    </a:cubicBezTo>
                    <a:cubicBezTo>
                      <a:pt x="2279" y="18098"/>
                      <a:pt x="3231" y="20002"/>
                      <a:pt x="3231" y="21907"/>
                    </a:cubicBezTo>
                    <a:cubicBezTo>
                      <a:pt x="3231" y="22860"/>
                      <a:pt x="4184" y="23813"/>
                      <a:pt x="4184" y="24765"/>
                    </a:cubicBezTo>
                    <a:cubicBezTo>
                      <a:pt x="5136" y="26670"/>
                      <a:pt x="6089" y="26670"/>
                      <a:pt x="7041" y="27623"/>
                    </a:cubicBezTo>
                    <a:cubicBezTo>
                      <a:pt x="7994" y="28575"/>
                      <a:pt x="9899" y="27623"/>
                      <a:pt x="10851" y="26670"/>
                    </a:cubicBezTo>
                    <a:cubicBezTo>
                      <a:pt x="11804" y="25717"/>
                      <a:pt x="11804" y="24765"/>
                      <a:pt x="11804" y="22860"/>
                    </a:cubicBezTo>
                    <a:cubicBezTo>
                      <a:pt x="11804" y="21907"/>
                      <a:pt x="11804" y="20955"/>
                      <a:pt x="11804" y="20002"/>
                    </a:cubicBezTo>
                    <a:cubicBezTo>
                      <a:pt x="11804" y="18098"/>
                      <a:pt x="10851" y="16192"/>
                      <a:pt x="10851" y="13335"/>
                    </a:cubicBezTo>
                    <a:cubicBezTo>
                      <a:pt x="9899" y="9525"/>
                      <a:pt x="8946" y="5715"/>
                      <a:pt x="7041" y="1905"/>
                    </a:cubicBezTo>
                    <a:cubicBezTo>
                      <a:pt x="6089" y="0"/>
                      <a:pt x="4184" y="0"/>
                      <a:pt x="2279" y="0"/>
                    </a:cubicBezTo>
                    <a:cubicBezTo>
                      <a:pt x="374" y="952"/>
                      <a:pt x="-579" y="2857"/>
                      <a:pt x="374" y="4763"/>
                    </a:cubicBezTo>
                    <a:lnTo>
                      <a:pt x="374" y="4763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7" name="Freeform: Shape 1066">
                <a:extLst>
                  <a:ext uri="{FF2B5EF4-FFF2-40B4-BE49-F238E27FC236}">
                    <a16:creationId xmlns:a16="http://schemas.microsoft.com/office/drawing/2014/main" id="{3C3E697E-04FB-55D4-D6CF-2AFFD2BC66B1}"/>
                  </a:ext>
                </a:extLst>
              </p:cNvPr>
              <p:cNvSpPr/>
              <p:nvPr/>
            </p:nvSpPr>
            <p:spPr>
              <a:xfrm>
                <a:off x="7403656" y="2037974"/>
                <a:ext cx="12507" cy="31249"/>
              </a:xfrm>
              <a:custGeom>
                <a:avLst/>
                <a:gdLst>
                  <a:gd name="connsiteX0" fmla="*/ 125 w 12507"/>
                  <a:gd name="connsiteY0" fmla="*/ 2280 h 31249"/>
                  <a:gd name="connsiteX1" fmla="*/ 2983 w 12507"/>
                  <a:gd name="connsiteY1" fmla="*/ 17520 h 31249"/>
                  <a:gd name="connsiteX2" fmla="*/ 3935 w 12507"/>
                  <a:gd name="connsiteY2" fmla="*/ 21330 h 31249"/>
                  <a:gd name="connsiteX3" fmla="*/ 5840 w 12507"/>
                  <a:gd name="connsiteY3" fmla="*/ 25140 h 31249"/>
                  <a:gd name="connsiteX4" fmla="*/ 7745 w 12507"/>
                  <a:gd name="connsiteY4" fmla="*/ 27998 h 31249"/>
                  <a:gd name="connsiteX5" fmla="*/ 9650 w 12507"/>
                  <a:gd name="connsiteY5" fmla="*/ 30855 h 31249"/>
                  <a:gd name="connsiteX6" fmla="*/ 12508 w 12507"/>
                  <a:gd name="connsiteY6" fmla="*/ 29903 h 31249"/>
                  <a:gd name="connsiteX7" fmla="*/ 12508 w 12507"/>
                  <a:gd name="connsiteY7" fmla="*/ 26093 h 31249"/>
                  <a:gd name="connsiteX8" fmla="*/ 11555 w 12507"/>
                  <a:gd name="connsiteY8" fmla="*/ 22283 h 31249"/>
                  <a:gd name="connsiteX9" fmla="*/ 10603 w 12507"/>
                  <a:gd name="connsiteY9" fmla="*/ 18473 h 31249"/>
                  <a:gd name="connsiteX10" fmla="*/ 9650 w 12507"/>
                  <a:gd name="connsiteY10" fmla="*/ 14663 h 31249"/>
                  <a:gd name="connsiteX11" fmla="*/ 4888 w 12507"/>
                  <a:gd name="connsiteY11" fmla="*/ 1328 h 31249"/>
                  <a:gd name="connsiteX12" fmla="*/ 125 w 12507"/>
                  <a:gd name="connsiteY12" fmla="*/ 2280 h 31249"/>
                  <a:gd name="connsiteX13" fmla="*/ 125 w 12507"/>
                  <a:gd name="connsiteY13" fmla="*/ 2280 h 3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507" h="31249">
                    <a:moveTo>
                      <a:pt x="125" y="2280"/>
                    </a:moveTo>
                    <a:cubicBezTo>
                      <a:pt x="1078" y="7043"/>
                      <a:pt x="2030" y="12758"/>
                      <a:pt x="2983" y="17520"/>
                    </a:cubicBezTo>
                    <a:cubicBezTo>
                      <a:pt x="2983" y="18473"/>
                      <a:pt x="3935" y="19425"/>
                      <a:pt x="3935" y="21330"/>
                    </a:cubicBezTo>
                    <a:cubicBezTo>
                      <a:pt x="4888" y="22283"/>
                      <a:pt x="4888" y="24188"/>
                      <a:pt x="5840" y="25140"/>
                    </a:cubicBezTo>
                    <a:cubicBezTo>
                      <a:pt x="6793" y="26093"/>
                      <a:pt x="6793" y="27045"/>
                      <a:pt x="7745" y="27998"/>
                    </a:cubicBezTo>
                    <a:cubicBezTo>
                      <a:pt x="8698" y="28950"/>
                      <a:pt x="8698" y="29903"/>
                      <a:pt x="9650" y="30855"/>
                    </a:cubicBezTo>
                    <a:cubicBezTo>
                      <a:pt x="10603" y="31808"/>
                      <a:pt x="11555" y="30855"/>
                      <a:pt x="12508" y="29903"/>
                    </a:cubicBezTo>
                    <a:cubicBezTo>
                      <a:pt x="12508" y="28950"/>
                      <a:pt x="12508" y="27998"/>
                      <a:pt x="12508" y="26093"/>
                    </a:cubicBezTo>
                    <a:cubicBezTo>
                      <a:pt x="12508" y="25140"/>
                      <a:pt x="12508" y="23235"/>
                      <a:pt x="11555" y="22283"/>
                    </a:cubicBezTo>
                    <a:cubicBezTo>
                      <a:pt x="11555" y="21330"/>
                      <a:pt x="11555" y="20378"/>
                      <a:pt x="10603" y="18473"/>
                    </a:cubicBezTo>
                    <a:cubicBezTo>
                      <a:pt x="10603" y="17520"/>
                      <a:pt x="9650" y="16568"/>
                      <a:pt x="9650" y="14663"/>
                    </a:cubicBezTo>
                    <a:cubicBezTo>
                      <a:pt x="7745" y="9900"/>
                      <a:pt x="5840" y="6090"/>
                      <a:pt x="4888" y="1328"/>
                    </a:cubicBezTo>
                    <a:cubicBezTo>
                      <a:pt x="3935" y="-577"/>
                      <a:pt x="-827" y="-577"/>
                      <a:pt x="125" y="2280"/>
                    </a:cubicBezTo>
                    <a:lnTo>
                      <a:pt x="125" y="228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8" name="Freeform: Shape 1067">
                <a:extLst>
                  <a:ext uri="{FF2B5EF4-FFF2-40B4-BE49-F238E27FC236}">
                    <a16:creationId xmlns:a16="http://schemas.microsoft.com/office/drawing/2014/main" id="{0D4075AA-5681-F764-D20E-A3746A587877}"/>
                  </a:ext>
                </a:extLst>
              </p:cNvPr>
              <p:cNvSpPr/>
              <p:nvPr/>
            </p:nvSpPr>
            <p:spPr>
              <a:xfrm>
                <a:off x="7434966" y="2063114"/>
                <a:ext cx="10196" cy="28017"/>
              </a:xfrm>
              <a:custGeom>
                <a:avLst/>
                <a:gdLst>
                  <a:gd name="connsiteX0" fmla="*/ 248 w 10196"/>
                  <a:gd name="connsiteY0" fmla="*/ 4763 h 28017"/>
                  <a:gd name="connsiteX1" fmla="*/ 2153 w 10196"/>
                  <a:gd name="connsiteY1" fmla="*/ 16193 h 28017"/>
                  <a:gd name="connsiteX2" fmla="*/ 3105 w 10196"/>
                  <a:gd name="connsiteY2" fmla="*/ 19050 h 28017"/>
                  <a:gd name="connsiteX3" fmla="*/ 4058 w 10196"/>
                  <a:gd name="connsiteY3" fmla="*/ 21908 h 28017"/>
                  <a:gd name="connsiteX4" fmla="*/ 5010 w 10196"/>
                  <a:gd name="connsiteY4" fmla="*/ 24765 h 28017"/>
                  <a:gd name="connsiteX5" fmla="*/ 6915 w 10196"/>
                  <a:gd name="connsiteY5" fmla="*/ 27623 h 28017"/>
                  <a:gd name="connsiteX6" fmla="*/ 9773 w 10196"/>
                  <a:gd name="connsiteY6" fmla="*/ 26670 h 28017"/>
                  <a:gd name="connsiteX7" fmla="*/ 9773 w 10196"/>
                  <a:gd name="connsiteY7" fmla="*/ 20955 h 28017"/>
                  <a:gd name="connsiteX8" fmla="*/ 9773 w 10196"/>
                  <a:gd name="connsiteY8" fmla="*/ 17145 h 28017"/>
                  <a:gd name="connsiteX9" fmla="*/ 8820 w 10196"/>
                  <a:gd name="connsiteY9" fmla="*/ 14288 h 28017"/>
                  <a:gd name="connsiteX10" fmla="*/ 7868 w 10196"/>
                  <a:gd name="connsiteY10" fmla="*/ 8573 h 28017"/>
                  <a:gd name="connsiteX11" fmla="*/ 7868 w 10196"/>
                  <a:gd name="connsiteY11" fmla="*/ 7620 h 28017"/>
                  <a:gd name="connsiteX12" fmla="*/ 7868 w 10196"/>
                  <a:gd name="connsiteY12" fmla="*/ 7620 h 28017"/>
                  <a:gd name="connsiteX13" fmla="*/ 7868 w 10196"/>
                  <a:gd name="connsiteY13" fmla="*/ 6668 h 28017"/>
                  <a:gd name="connsiteX14" fmla="*/ 7868 w 10196"/>
                  <a:gd name="connsiteY14" fmla="*/ 3810 h 28017"/>
                  <a:gd name="connsiteX15" fmla="*/ 4058 w 10196"/>
                  <a:gd name="connsiteY15" fmla="*/ 0 h 28017"/>
                  <a:gd name="connsiteX16" fmla="*/ 248 w 10196"/>
                  <a:gd name="connsiteY16" fmla="*/ 4763 h 28017"/>
                  <a:gd name="connsiteX17" fmla="*/ 248 w 10196"/>
                  <a:gd name="connsiteY17" fmla="*/ 4763 h 2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196" h="28017">
                    <a:moveTo>
                      <a:pt x="248" y="4763"/>
                    </a:moveTo>
                    <a:cubicBezTo>
                      <a:pt x="248" y="8573"/>
                      <a:pt x="1200" y="12383"/>
                      <a:pt x="2153" y="16193"/>
                    </a:cubicBezTo>
                    <a:cubicBezTo>
                      <a:pt x="2153" y="17145"/>
                      <a:pt x="2153" y="18098"/>
                      <a:pt x="3105" y="19050"/>
                    </a:cubicBezTo>
                    <a:cubicBezTo>
                      <a:pt x="3105" y="20002"/>
                      <a:pt x="4058" y="20955"/>
                      <a:pt x="4058" y="21908"/>
                    </a:cubicBezTo>
                    <a:cubicBezTo>
                      <a:pt x="4058" y="22860"/>
                      <a:pt x="5010" y="23813"/>
                      <a:pt x="5010" y="24765"/>
                    </a:cubicBezTo>
                    <a:cubicBezTo>
                      <a:pt x="5963" y="25718"/>
                      <a:pt x="5963" y="26670"/>
                      <a:pt x="6915" y="27623"/>
                    </a:cubicBezTo>
                    <a:cubicBezTo>
                      <a:pt x="7868" y="28575"/>
                      <a:pt x="9773" y="27623"/>
                      <a:pt x="9773" y="26670"/>
                    </a:cubicBezTo>
                    <a:cubicBezTo>
                      <a:pt x="10725" y="24765"/>
                      <a:pt x="9773" y="22860"/>
                      <a:pt x="9773" y="20955"/>
                    </a:cubicBezTo>
                    <a:cubicBezTo>
                      <a:pt x="9773" y="20002"/>
                      <a:pt x="9773" y="19050"/>
                      <a:pt x="9773" y="17145"/>
                    </a:cubicBezTo>
                    <a:cubicBezTo>
                      <a:pt x="9773" y="16193"/>
                      <a:pt x="9773" y="15240"/>
                      <a:pt x="8820" y="14288"/>
                    </a:cubicBezTo>
                    <a:cubicBezTo>
                      <a:pt x="8820" y="12383"/>
                      <a:pt x="7868" y="10477"/>
                      <a:pt x="7868" y="8573"/>
                    </a:cubicBezTo>
                    <a:cubicBezTo>
                      <a:pt x="7868" y="8573"/>
                      <a:pt x="7868" y="8573"/>
                      <a:pt x="7868" y="7620"/>
                    </a:cubicBezTo>
                    <a:cubicBezTo>
                      <a:pt x="7868" y="7620"/>
                      <a:pt x="7868" y="7620"/>
                      <a:pt x="7868" y="7620"/>
                    </a:cubicBezTo>
                    <a:cubicBezTo>
                      <a:pt x="7868" y="7620"/>
                      <a:pt x="7868" y="6668"/>
                      <a:pt x="7868" y="6668"/>
                    </a:cubicBezTo>
                    <a:cubicBezTo>
                      <a:pt x="7868" y="5715"/>
                      <a:pt x="7868" y="4763"/>
                      <a:pt x="7868" y="3810"/>
                    </a:cubicBezTo>
                    <a:cubicBezTo>
                      <a:pt x="7868" y="1905"/>
                      <a:pt x="5963" y="0"/>
                      <a:pt x="4058" y="0"/>
                    </a:cubicBezTo>
                    <a:cubicBezTo>
                      <a:pt x="1200" y="952"/>
                      <a:pt x="-705" y="2858"/>
                      <a:pt x="248" y="4763"/>
                    </a:cubicBezTo>
                    <a:lnTo>
                      <a:pt x="248" y="4763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9" name="Freeform: Shape 1068">
                <a:extLst>
                  <a:ext uri="{FF2B5EF4-FFF2-40B4-BE49-F238E27FC236}">
                    <a16:creationId xmlns:a16="http://schemas.microsoft.com/office/drawing/2014/main" id="{5D104F02-D4E2-5E5E-E4D4-7AA3CF903094}"/>
                  </a:ext>
                </a:extLst>
              </p:cNvPr>
              <p:cNvSpPr/>
              <p:nvPr/>
            </p:nvSpPr>
            <p:spPr>
              <a:xfrm>
                <a:off x="7410449" y="2098357"/>
                <a:ext cx="9525" cy="29922"/>
              </a:xfrm>
              <a:custGeom>
                <a:avLst/>
                <a:gdLst>
                  <a:gd name="connsiteX0" fmla="*/ 0 w 9525"/>
                  <a:gd name="connsiteY0" fmla="*/ 5715 h 29922"/>
                  <a:gd name="connsiteX1" fmla="*/ 0 w 9525"/>
                  <a:gd name="connsiteY1" fmla="*/ 17145 h 29922"/>
                  <a:gd name="connsiteX2" fmla="*/ 0 w 9525"/>
                  <a:gd name="connsiteY2" fmla="*/ 20002 h 29922"/>
                  <a:gd name="connsiteX3" fmla="*/ 0 w 9525"/>
                  <a:gd name="connsiteY3" fmla="*/ 21907 h 29922"/>
                  <a:gd name="connsiteX4" fmla="*/ 953 w 9525"/>
                  <a:gd name="connsiteY4" fmla="*/ 23813 h 29922"/>
                  <a:gd name="connsiteX5" fmla="*/ 953 w 9525"/>
                  <a:gd name="connsiteY5" fmla="*/ 23813 h 29922"/>
                  <a:gd name="connsiteX6" fmla="*/ 1905 w 9525"/>
                  <a:gd name="connsiteY6" fmla="*/ 26670 h 29922"/>
                  <a:gd name="connsiteX7" fmla="*/ 4763 w 9525"/>
                  <a:gd name="connsiteY7" fmla="*/ 29527 h 29922"/>
                  <a:gd name="connsiteX8" fmla="*/ 8572 w 9525"/>
                  <a:gd name="connsiteY8" fmla="*/ 28575 h 29922"/>
                  <a:gd name="connsiteX9" fmla="*/ 8572 w 9525"/>
                  <a:gd name="connsiteY9" fmla="*/ 28575 h 29922"/>
                  <a:gd name="connsiteX10" fmla="*/ 9525 w 9525"/>
                  <a:gd name="connsiteY10" fmla="*/ 26670 h 29922"/>
                  <a:gd name="connsiteX11" fmla="*/ 9525 w 9525"/>
                  <a:gd name="connsiteY11" fmla="*/ 24765 h 29922"/>
                  <a:gd name="connsiteX12" fmla="*/ 9525 w 9525"/>
                  <a:gd name="connsiteY12" fmla="*/ 21907 h 29922"/>
                  <a:gd name="connsiteX13" fmla="*/ 9525 w 9525"/>
                  <a:gd name="connsiteY13" fmla="*/ 21907 h 29922"/>
                  <a:gd name="connsiteX14" fmla="*/ 9525 w 9525"/>
                  <a:gd name="connsiteY14" fmla="*/ 20002 h 29922"/>
                  <a:gd name="connsiteX15" fmla="*/ 9525 w 9525"/>
                  <a:gd name="connsiteY15" fmla="*/ 19050 h 29922"/>
                  <a:gd name="connsiteX16" fmla="*/ 9525 w 9525"/>
                  <a:gd name="connsiteY16" fmla="*/ 16192 h 29922"/>
                  <a:gd name="connsiteX17" fmla="*/ 9525 w 9525"/>
                  <a:gd name="connsiteY17" fmla="*/ 4763 h 29922"/>
                  <a:gd name="connsiteX18" fmla="*/ 4763 w 9525"/>
                  <a:gd name="connsiteY18" fmla="*/ 0 h 29922"/>
                  <a:gd name="connsiteX19" fmla="*/ 0 w 9525"/>
                  <a:gd name="connsiteY19" fmla="*/ 5715 h 29922"/>
                  <a:gd name="connsiteX20" fmla="*/ 0 w 9525"/>
                  <a:gd name="connsiteY20" fmla="*/ 5715 h 29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9525" h="29922">
                    <a:moveTo>
                      <a:pt x="0" y="5715"/>
                    </a:moveTo>
                    <a:cubicBezTo>
                      <a:pt x="0" y="9525"/>
                      <a:pt x="0" y="13335"/>
                      <a:pt x="0" y="17145"/>
                    </a:cubicBezTo>
                    <a:cubicBezTo>
                      <a:pt x="0" y="18097"/>
                      <a:pt x="0" y="19050"/>
                      <a:pt x="0" y="20002"/>
                    </a:cubicBezTo>
                    <a:cubicBezTo>
                      <a:pt x="0" y="20955"/>
                      <a:pt x="0" y="20955"/>
                      <a:pt x="0" y="21907"/>
                    </a:cubicBezTo>
                    <a:cubicBezTo>
                      <a:pt x="0" y="22860"/>
                      <a:pt x="0" y="22860"/>
                      <a:pt x="953" y="23813"/>
                    </a:cubicBezTo>
                    <a:cubicBezTo>
                      <a:pt x="953" y="23813"/>
                      <a:pt x="953" y="23813"/>
                      <a:pt x="953" y="23813"/>
                    </a:cubicBezTo>
                    <a:cubicBezTo>
                      <a:pt x="953" y="24765"/>
                      <a:pt x="1905" y="25717"/>
                      <a:pt x="1905" y="26670"/>
                    </a:cubicBezTo>
                    <a:cubicBezTo>
                      <a:pt x="2857" y="28575"/>
                      <a:pt x="2857" y="29527"/>
                      <a:pt x="4763" y="29527"/>
                    </a:cubicBezTo>
                    <a:cubicBezTo>
                      <a:pt x="5715" y="30480"/>
                      <a:pt x="7620" y="29527"/>
                      <a:pt x="8572" y="28575"/>
                    </a:cubicBezTo>
                    <a:cubicBezTo>
                      <a:pt x="8572" y="28575"/>
                      <a:pt x="8572" y="28575"/>
                      <a:pt x="8572" y="28575"/>
                    </a:cubicBezTo>
                    <a:cubicBezTo>
                      <a:pt x="8572" y="28575"/>
                      <a:pt x="9525" y="27622"/>
                      <a:pt x="9525" y="26670"/>
                    </a:cubicBezTo>
                    <a:cubicBezTo>
                      <a:pt x="9525" y="25717"/>
                      <a:pt x="9525" y="25717"/>
                      <a:pt x="9525" y="24765"/>
                    </a:cubicBezTo>
                    <a:cubicBezTo>
                      <a:pt x="9525" y="23813"/>
                      <a:pt x="9525" y="22860"/>
                      <a:pt x="9525" y="21907"/>
                    </a:cubicBezTo>
                    <a:cubicBezTo>
                      <a:pt x="9525" y="20955"/>
                      <a:pt x="9525" y="20955"/>
                      <a:pt x="9525" y="21907"/>
                    </a:cubicBezTo>
                    <a:cubicBezTo>
                      <a:pt x="9525" y="20955"/>
                      <a:pt x="9525" y="20955"/>
                      <a:pt x="9525" y="20002"/>
                    </a:cubicBezTo>
                    <a:cubicBezTo>
                      <a:pt x="9525" y="20002"/>
                      <a:pt x="9525" y="19050"/>
                      <a:pt x="9525" y="19050"/>
                    </a:cubicBezTo>
                    <a:cubicBezTo>
                      <a:pt x="9525" y="18097"/>
                      <a:pt x="9525" y="17145"/>
                      <a:pt x="9525" y="16192"/>
                    </a:cubicBezTo>
                    <a:cubicBezTo>
                      <a:pt x="9525" y="12382"/>
                      <a:pt x="9525" y="8572"/>
                      <a:pt x="9525" y="4763"/>
                    </a:cubicBezTo>
                    <a:cubicBezTo>
                      <a:pt x="9525" y="1905"/>
                      <a:pt x="7620" y="0"/>
                      <a:pt x="4763" y="0"/>
                    </a:cubicBezTo>
                    <a:cubicBezTo>
                      <a:pt x="2857" y="952"/>
                      <a:pt x="0" y="2857"/>
                      <a:pt x="0" y="5715"/>
                    </a:cubicBezTo>
                    <a:lnTo>
                      <a:pt x="0" y="5715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0" name="Freeform: Shape 1069">
                <a:extLst>
                  <a:ext uri="{FF2B5EF4-FFF2-40B4-BE49-F238E27FC236}">
                    <a16:creationId xmlns:a16="http://schemas.microsoft.com/office/drawing/2014/main" id="{7C32D8EE-BDA7-8D82-E868-096772325A2F}"/>
                  </a:ext>
                </a:extLst>
              </p:cNvPr>
              <p:cNvSpPr/>
              <p:nvPr/>
            </p:nvSpPr>
            <p:spPr>
              <a:xfrm>
                <a:off x="7376159" y="2137277"/>
                <a:ext cx="6429" cy="33555"/>
              </a:xfrm>
              <a:custGeom>
                <a:avLst/>
                <a:gdLst>
                  <a:gd name="connsiteX0" fmla="*/ 0 w 6429"/>
                  <a:gd name="connsiteY0" fmla="*/ 2037 h 33555"/>
                  <a:gd name="connsiteX1" fmla="*/ 0 w 6429"/>
                  <a:gd name="connsiteY1" fmla="*/ 17277 h 33555"/>
                  <a:gd name="connsiteX2" fmla="*/ 0 w 6429"/>
                  <a:gd name="connsiteY2" fmla="*/ 24897 h 33555"/>
                  <a:gd name="connsiteX3" fmla="*/ 1905 w 6429"/>
                  <a:gd name="connsiteY3" fmla="*/ 32517 h 33555"/>
                  <a:gd name="connsiteX4" fmla="*/ 5715 w 6429"/>
                  <a:gd name="connsiteY4" fmla="*/ 31564 h 33555"/>
                  <a:gd name="connsiteX5" fmla="*/ 5715 w 6429"/>
                  <a:gd name="connsiteY5" fmla="*/ 17277 h 33555"/>
                  <a:gd name="connsiteX6" fmla="*/ 4763 w 6429"/>
                  <a:gd name="connsiteY6" fmla="*/ 2989 h 33555"/>
                  <a:gd name="connsiteX7" fmla="*/ 0 w 6429"/>
                  <a:gd name="connsiteY7" fmla="*/ 2037 h 33555"/>
                  <a:gd name="connsiteX8" fmla="*/ 0 w 6429"/>
                  <a:gd name="connsiteY8" fmla="*/ 2037 h 33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29" h="33555">
                    <a:moveTo>
                      <a:pt x="0" y="2037"/>
                    </a:moveTo>
                    <a:cubicBezTo>
                      <a:pt x="0" y="6799"/>
                      <a:pt x="0" y="11562"/>
                      <a:pt x="0" y="17277"/>
                    </a:cubicBezTo>
                    <a:cubicBezTo>
                      <a:pt x="0" y="20134"/>
                      <a:pt x="0" y="22039"/>
                      <a:pt x="0" y="24897"/>
                    </a:cubicBezTo>
                    <a:cubicBezTo>
                      <a:pt x="0" y="27754"/>
                      <a:pt x="953" y="29659"/>
                      <a:pt x="1905" y="32517"/>
                    </a:cubicBezTo>
                    <a:cubicBezTo>
                      <a:pt x="2858" y="34422"/>
                      <a:pt x="4763" y="33469"/>
                      <a:pt x="5715" y="31564"/>
                    </a:cubicBezTo>
                    <a:cubicBezTo>
                      <a:pt x="6668" y="26802"/>
                      <a:pt x="6668" y="22039"/>
                      <a:pt x="5715" y="17277"/>
                    </a:cubicBezTo>
                    <a:cubicBezTo>
                      <a:pt x="5715" y="12514"/>
                      <a:pt x="5715" y="7752"/>
                      <a:pt x="4763" y="2989"/>
                    </a:cubicBezTo>
                    <a:cubicBezTo>
                      <a:pt x="4763" y="-821"/>
                      <a:pt x="0" y="-821"/>
                      <a:pt x="0" y="2037"/>
                    </a:cubicBezTo>
                    <a:lnTo>
                      <a:pt x="0" y="2037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1" name="Freeform: Shape 1070">
                <a:extLst>
                  <a:ext uri="{FF2B5EF4-FFF2-40B4-BE49-F238E27FC236}">
                    <a16:creationId xmlns:a16="http://schemas.microsoft.com/office/drawing/2014/main" id="{1801AC27-AF99-E4C0-15BE-051397B83F13}"/>
                  </a:ext>
                </a:extLst>
              </p:cNvPr>
              <p:cNvSpPr/>
              <p:nvPr/>
            </p:nvSpPr>
            <p:spPr>
              <a:xfrm>
                <a:off x="7400924" y="2154316"/>
                <a:ext cx="7381" cy="28255"/>
              </a:xfrm>
              <a:custGeom>
                <a:avLst/>
                <a:gdLst>
                  <a:gd name="connsiteX0" fmla="*/ 1905 w 7381"/>
                  <a:gd name="connsiteY0" fmla="*/ 2143 h 28255"/>
                  <a:gd name="connsiteX1" fmla="*/ 953 w 7381"/>
                  <a:gd name="connsiteY1" fmla="*/ 7858 h 28255"/>
                  <a:gd name="connsiteX2" fmla="*/ 0 w 7381"/>
                  <a:gd name="connsiteY2" fmla="*/ 14526 h 28255"/>
                  <a:gd name="connsiteX3" fmla="*/ 0 w 7381"/>
                  <a:gd name="connsiteY3" fmla="*/ 21193 h 28255"/>
                  <a:gd name="connsiteX4" fmla="*/ 2857 w 7381"/>
                  <a:gd name="connsiteY4" fmla="*/ 27861 h 28255"/>
                  <a:gd name="connsiteX5" fmla="*/ 6668 w 7381"/>
                  <a:gd name="connsiteY5" fmla="*/ 26908 h 28255"/>
                  <a:gd name="connsiteX6" fmla="*/ 6668 w 7381"/>
                  <a:gd name="connsiteY6" fmla="*/ 14526 h 28255"/>
                  <a:gd name="connsiteX7" fmla="*/ 5715 w 7381"/>
                  <a:gd name="connsiteY7" fmla="*/ 7858 h 28255"/>
                  <a:gd name="connsiteX8" fmla="*/ 4763 w 7381"/>
                  <a:gd name="connsiteY8" fmla="*/ 2143 h 28255"/>
                  <a:gd name="connsiteX9" fmla="*/ 1905 w 7381"/>
                  <a:gd name="connsiteY9" fmla="*/ 2143 h 28255"/>
                  <a:gd name="connsiteX10" fmla="*/ 1905 w 7381"/>
                  <a:gd name="connsiteY10" fmla="*/ 2143 h 2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381" h="28255">
                    <a:moveTo>
                      <a:pt x="1905" y="2143"/>
                    </a:moveTo>
                    <a:cubicBezTo>
                      <a:pt x="1905" y="4048"/>
                      <a:pt x="953" y="5953"/>
                      <a:pt x="953" y="7858"/>
                    </a:cubicBezTo>
                    <a:cubicBezTo>
                      <a:pt x="953" y="9763"/>
                      <a:pt x="0" y="12621"/>
                      <a:pt x="0" y="14526"/>
                    </a:cubicBezTo>
                    <a:cubicBezTo>
                      <a:pt x="0" y="16431"/>
                      <a:pt x="0" y="19288"/>
                      <a:pt x="0" y="21193"/>
                    </a:cubicBezTo>
                    <a:cubicBezTo>
                      <a:pt x="0" y="24051"/>
                      <a:pt x="953" y="25956"/>
                      <a:pt x="2857" y="27861"/>
                    </a:cubicBezTo>
                    <a:cubicBezTo>
                      <a:pt x="3810" y="28813"/>
                      <a:pt x="5715" y="27861"/>
                      <a:pt x="6668" y="26908"/>
                    </a:cubicBezTo>
                    <a:cubicBezTo>
                      <a:pt x="7620" y="23098"/>
                      <a:pt x="7620" y="18336"/>
                      <a:pt x="6668" y="14526"/>
                    </a:cubicBezTo>
                    <a:cubicBezTo>
                      <a:pt x="6668" y="12621"/>
                      <a:pt x="6668" y="10716"/>
                      <a:pt x="5715" y="7858"/>
                    </a:cubicBezTo>
                    <a:cubicBezTo>
                      <a:pt x="5715" y="5953"/>
                      <a:pt x="4763" y="4048"/>
                      <a:pt x="4763" y="2143"/>
                    </a:cubicBezTo>
                    <a:cubicBezTo>
                      <a:pt x="5715" y="-714"/>
                      <a:pt x="2857" y="-714"/>
                      <a:pt x="1905" y="2143"/>
                    </a:cubicBezTo>
                    <a:lnTo>
                      <a:pt x="1905" y="2143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2" name="Freeform: Shape 1071">
                <a:extLst>
                  <a:ext uri="{FF2B5EF4-FFF2-40B4-BE49-F238E27FC236}">
                    <a16:creationId xmlns:a16="http://schemas.microsoft.com/office/drawing/2014/main" id="{71891E54-1278-7B68-2968-EAD8EB830297}"/>
                  </a:ext>
                </a:extLst>
              </p:cNvPr>
              <p:cNvSpPr/>
              <p:nvPr/>
            </p:nvSpPr>
            <p:spPr>
              <a:xfrm>
                <a:off x="7433309" y="2135742"/>
                <a:ext cx="6750" cy="34766"/>
              </a:xfrm>
              <a:custGeom>
                <a:avLst/>
                <a:gdLst>
                  <a:gd name="connsiteX0" fmla="*/ 0 w 6750"/>
                  <a:gd name="connsiteY0" fmla="*/ 3572 h 34766"/>
                  <a:gd name="connsiteX1" fmla="*/ 0 w 6750"/>
                  <a:gd name="connsiteY1" fmla="*/ 18812 h 34766"/>
                  <a:gd name="connsiteX2" fmla="*/ 1905 w 6750"/>
                  <a:gd name="connsiteY2" fmla="*/ 34052 h 34766"/>
                  <a:gd name="connsiteX3" fmla="*/ 4763 w 6750"/>
                  <a:gd name="connsiteY3" fmla="*/ 34052 h 34766"/>
                  <a:gd name="connsiteX4" fmla="*/ 6668 w 6750"/>
                  <a:gd name="connsiteY4" fmla="*/ 18812 h 34766"/>
                  <a:gd name="connsiteX5" fmla="*/ 6668 w 6750"/>
                  <a:gd name="connsiteY5" fmla="*/ 3572 h 34766"/>
                  <a:gd name="connsiteX6" fmla="*/ 0 w 6750"/>
                  <a:gd name="connsiteY6" fmla="*/ 3572 h 34766"/>
                  <a:gd name="connsiteX7" fmla="*/ 0 w 6750"/>
                  <a:gd name="connsiteY7" fmla="*/ 3572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50" h="34766">
                    <a:moveTo>
                      <a:pt x="0" y="3572"/>
                    </a:moveTo>
                    <a:cubicBezTo>
                      <a:pt x="0" y="8334"/>
                      <a:pt x="0" y="14049"/>
                      <a:pt x="0" y="18812"/>
                    </a:cubicBezTo>
                    <a:cubicBezTo>
                      <a:pt x="0" y="23574"/>
                      <a:pt x="0" y="29289"/>
                      <a:pt x="1905" y="34052"/>
                    </a:cubicBezTo>
                    <a:cubicBezTo>
                      <a:pt x="2858" y="35004"/>
                      <a:pt x="4763" y="35004"/>
                      <a:pt x="4763" y="34052"/>
                    </a:cubicBezTo>
                    <a:cubicBezTo>
                      <a:pt x="6668" y="29289"/>
                      <a:pt x="6668" y="24527"/>
                      <a:pt x="6668" y="18812"/>
                    </a:cubicBezTo>
                    <a:cubicBezTo>
                      <a:pt x="6668" y="14049"/>
                      <a:pt x="6668" y="8334"/>
                      <a:pt x="6668" y="3572"/>
                    </a:cubicBezTo>
                    <a:cubicBezTo>
                      <a:pt x="7620" y="-1191"/>
                      <a:pt x="0" y="-1191"/>
                      <a:pt x="0" y="3572"/>
                    </a:cubicBezTo>
                    <a:lnTo>
                      <a:pt x="0" y="3572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3" name="Freeform: Shape 1072">
                <a:extLst>
                  <a:ext uri="{FF2B5EF4-FFF2-40B4-BE49-F238E27FC236}">
                    <a16:creationId xmlns:a16="http://schemas.microsoft.com/office/drawing/2014/main" id="{556E008E-3BE9-5B3F-F9F0-4EF6229981BD}"/>
                  </a:ext>
                </a:extLst>
              </p:cNvPr>
              <p:cNvSpPr/>
              <p:nvPr/>
            </p:nvSpPr>
            <p:spPr>
              <a:xfrm>
                <a:off x="7368539" y="2190749"/>
                <a:ext cx="7619" cy="26431"/>
              </a:xfrm>
              <a:custGeom>
                <a:avLst/>
                <a:gdLst>
                  <a:gd name="connsiteX0" fmla="*/ 953 w 7619"/>
                  <a:gd name="connsiteY0" fmla="*/ 3810 h 26431"/>
                  <a:gd name="connsiteX1" fmla="*/ 0 w 7619"/>
                  <a:gd name="connsiteY1" fmla="*/ 14288 h 26431"/>
                  <a:gd name="connsiteX2" fmla="*/ 0 w 7619"/>
                  <a:gd name="connsiteY2" fmla="*/ 20002 h 26431"/>
                  <a:gd name="connsiteX3" fmla="*/ 1905 w 7619"/>
                  <a:gd name="connsiteY3" fmla="*/ 25717 h 26431"/>
                  <a:gd name="connsiteX4" fmla="*/ 4763 w 7619"/>
                  <a:gd name="connsiteY4" fmla="*/ 25717 h 26431"/>
                  <a:gd name="connsiteX5" fmla="*/ 6667 w 7619"/>
                  <a:gd name="connsiteY5" fmla="*/ 20002 h 26431"/>
                  <a:gd name="connsiteX6" fmla="*/ 6667 w 7619"/>
                  <a:gd name="connsiteY6" fmla="*/ 14288 h 26431"/>
                  <a:gd name="connsiteX7" fmla="*/ 7620 w 7619"/>
                  <a:gd name="connsiteY7" fmla="*/ 3810 h 26431"/>
                  <a:gd name="connsiteX8" fmla="*/ 3810 w 7619"/>
                  <a:gd name="connsiteY8" fmla="*/ 0 h 26431"/>
                  <a:gd name="connsiteX9" fmla="*/ 953 w 7619"/>
                  <a:gd name="connsiteY9" fmla="*/ 3810 h 26431"/>
                  <a:gd name="connsiteX10" fmla="*/ 953 w 7619"/>
                  <a:gd name="connsiteY10" fmla="*/ 3810 h 2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" h="26431">
                    <a:moveTo>
                      <a:pt x="953" y="3810"/>
                    </a:moveTo>
                    <a:cubicBezTo>
                      <a:pt x="953" y="7620"/>
                      <a:pt x="0" y="11430"/>
                      <a:pt x="0" y="14288"/>
                    </a:cubicBezTo>
                    <a:cubicBezTo>
                      <a:pt x="0" y="16192"/>
                      <a:pt x="0" y="18098"/>
                      <a:pt x="0" y="20002"/>
                    </a:cubicBezTo>
                    <a:cubicBezTo>
                      <a:pt x="0" y="21908"/>
                      <a:pt x="0" y="23813"/>
                      <a:pt x="1905" y="25717"/>
                    </a:cubicBezTo>
                    <a:cubicBezTo>
                      <a:pt x="2857" y="26670"/>
                      <a:pt x="3810" y="26670"/>
                      <a:pt x="4763" y="25717"/>
                    </a:cubicBezTo>
                    <a:cubicBezTo>
                      <a:pt x="5715" y="23813"/>
                      <a:pt x="6667" y="21908"/>
                      <a:pt x="6667" y="20002"/>
                    </a:cubicBezTo>
                    <a:cubicBezTo>
                      <a:pt x="6667" y="18098"/>
                      <a:pt x="6667" y="16192"/>
                      <a:pt x="6667" y="14288"/>
                    </a:cubicBezTo>
                    <a:cubicBezTo>
                      <a:pt x="6667" y="10477"/>
                      <a:pt x="6667" y="6667"/>
                      <a:pt x="7620" y="3810"/>
                    </a:cubicBezTo>
                    <a:cubicBezTo>
                      <a:pt x="7620" y="1905"/>
                      <a:pt x="5715" y="0"/>
                      <a:pt x="3810" y="0"/>
                    </a:cubicBezTo>
                    <a:cubicBezTo>
                      <a:pt x="2857" y="0"/>
                      <a:pt x="953" y="1905"/>
                      <a:pt x="953" y="3810"/>
                    </a:cubicBezTo>
                    <a:lnTo>
                      <a:pt x="953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4" name="Freeform: Shape 1073">
                <a:extLst>
                  <a:ext uri="{FF2B5EF4-FFF2-40B4-BE49-F238E27FC236}">
                    <a16:creationId xmlns:a16="http://schemas.microsoft.com/office/drawing/2014/main" id="{25E85F15-E25C-C925-756D-59F1D504E36A}"/>
                  </a:ext>
                </a:extLst>
              </p:cNvPr>
              <p:cNvSpPr/>
              <p:nvPr/>
            </p:nvSpPr>
            <p:spPr>
              <a:xfrm>
                <a:off x="7263764" y="2173604"/>
                <a:ext cx="8572" cy="19444"/>
              </a:xfrm>
              <a:custGeom>
                <a:avLst/>
                <a:gdLst>
                  <a:gd name="connsiteX0" fmla="*/ 3810 w 8572"/>
                  <a:gd name="connsiteY0" fmla="*/ 3810 h 19444"/>
                  <a:gd name="connsiteX1" fmla="*/ 3810 w 8572"/>
                  <a:gd name="connsiteY1" fmla="*/ 5715 h 19444"/>
                  <a:gd name="connsiteX2" fmla="*/ 3810 w 8572"/>
                  <a:gd name="connsiteY2" fmla="*/ 5715 h 19444"/>
                  <a:gd name="connsiteX3" fmla="*/ 3810 w 8572"/>
                  <a:gd name="connsiteY3" fmla="*/ 6668 h 19444"/>
                  <a:gd name="connsiteX4" fmla="*/ 2857 w 8572"/>
                  <a:gd name="connsiteY4" fmla="*/ 10478 h 19444"/>
                  <a:gd name="connsiteX5" fmla="*/ 1905 w 8572"/>
                  <a:gd name="connsiteY5" fmla="*/ 12383 h 19444"/>
                  <a:gd name="connsiteX6" fmla="*/ 1905 w 8572"/>
                  <a:gd name="connsiteY6" fmla="*/ 12383 h 19444"/>
                  <a:gd name="connsiteX7" fmla="*/ 953 w 8572"/>
                  <a:gd name="connsiteY7" fmla="*/ 13335 h 19444"/>
                  <a:gd name="connsiteX8" fmla="*/ 0 w 8572"/>
                  <a:gd name="connsiteY8" fmla="*/ 15240 h 19444"/>
                  <a:gd name="connsiteX9" fmla="*/ 0 w 8572"/>
                  <a:gd name="connsiteY9" fmla="*/ 18098 h 19444"/>
                  <a:gd name="connsiteX10" fmla="*/ 2857 w 8572"/>
                  <a:gd name="connsiteY10" fmla="*/ 19050 h 19444"/>
                  <a:gd name="connsiteX11" fmla="*/ 4763 w 8572"/>
                  <a:gd name="connsiteY11" fmla="*/ 17145 h 19444"/>
                  <a:gd name="connsiteX12" fmla="*/ 5715 w 8572"/>
                  <a:gd name="connsiteY12" fmla="*/ 15240 h 19444"/>
                  <a:gd name="connsiteX13" fmla="*/ 7620 w 8572"/>
                  <a:gd name="connsiteY13" fmla="*/ 11430 h 19444"/>
                  <a:gd name="connsiteX14" fmla="*/ 8572 w 8572"/>
                  <a:gd name="connsiteY14" fmla="*/ 2858 h 19444"/>
                  <a:gd name="connsiteX15" fmla="*/ 5715 w 8572"/>
                  <a:gd name="connsiteY15" fmla="*/ 0 h 19444"/>
                  <a:gd name="connsiteX16" fmla="*/ 3810 w 8572"/>
                  <a:gd name="connsiteY16" fmla="*/ 3810 h 19444"/>
                  <a:gd name="connsiteX17" fmla="*/ 3810 w 8572"/>
                  <a:gd name="connsiteY17" fmla="*/ 3810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" h="19444">
                    <a:moveTo>
                      <a:pt x="3810" y="3810"/>
                    </a:moveTo>
                    <a:cubicBezTo>
                      <a:pt x="3810" y="4763"/>
                      <a:pt x="3810" y="4763"/>
                      <a:pt x="3810" y="5715"/>
                    </a:cubicBezTo>
                    <a:cubicBezTo>
                      <a:pt x="3810" y="5715"/>
                      <a:pt x="3810" y="6668"/>
                      <a:pt x="3810" y="5715"/>
                    </a:cubicBezTo>
                    <a:cubicBezTo>
                      <a:pt x="3810" y="5715"/>
                      <a:pt x="3810" y="6668"/>
                      <a:pt x="3810" y="6668"/>
                    </a:cubicBezTo>
                    <a:cubicBezTo>
                      <a:pt x="3810" y="7620"/>
                      <a:pt x="2857" y="8573"/>
                      <a:pt x="2857" y="10478"/>
                    </a:cubicBezTo>
                    <a:cubicBezTo>
                      <a:pt x="2857" y="11430"/>
                      <a:pt x="2857" y="11430"/>
                      <a:pt x="1905" y="12383"/>
                    </a:cubicBezTo>
                    <a:cubicBezTo>
                      <a:pt x="1905" y="13335"/>
                      <a:pt x="1905" y="11430"/>
                      <a:pt x="1905" y="12383"/>
                    </a:cubicBezTo>
                    <a:cubicBezTo>
                      <a:pt x="1905" y="12383"/>
                      <a:pt x="1905" y="13335"/>
                      <a:pt x="953" y="13335"/>
                    </a:cubicBezTo>
                    <a:cubicBezTo>
                      <a:pt x="953" y="14288"/>
                      <a:pt x="953" y="14288"/>
                      <a:pt x="0" y="15240"/>
                    </a:cubicBezTo>
                    <a:cubicBezTo>
                      <a:pt x="0" y="16193"/>
                      <a:pt x="0" y="17145"/>
                      <a:pt x="0" y="18098"/>
                    </a:cubicBezTo>
                    <a:cubicBezTo>
                      <a:pt x="0" y="19050"/>
                      <a:pt x="1905" y="20003"/>
                      <a:pt x="2857" y="19050"/>
                    </a:cubicBezTo>
                    <a:cubicBezTo>
                      <a:pt x="3810" y="19050"/>
                      <a:pt x="4763" y="18098"/>
                      <a:pt x="4763" y="17145"/>
                    </a:cubicBezTo>
                    <a:cubicBezTo>
                      <a:pt x="4763" y="16193"/>
                      <a:pt x="5715" y="16193"/>
                      <a:pt x="5715" y="15240"/>
                    </a:cubicBezTo>
                    <a:cubicBezTo>
                      <a:pt x="6667" y="14288"/>
                      <a:pt x="6667" y="12383"/>
                      <a:pt x="7620" y="11430"/>
                    </a:cubicBezTo>
                    <a:cubicBezTo>
                      <a:pt x="8572" y="8573"/>
                      <a:pt x="8572" y="5715"/>
                      <a:pt x="8572" y="2858"/>
                    </a:cubicBezTo>
                    <a:cubicBezTo>
                      <a:pt x="8572" y="953"/>
                      <a:pt x="7620" y="0"/>
                      <a:pt x="5715" y="0"/>
                    </a:cubicBezTo>
                    <a:cubicBezTo>
                      <a:pt x="5715" y="953"/>
                      <a:pt x="3810" y="1905"/>
                      <a:pt x="3810" y="3810"/>
                    </a:cubicBezTo>
                    <a:lnTo>
                      <a:pt x="3810" y="3810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5" name="Freeform: Shape 1074">
                <a:extLst>
                  <a:ext uri="{FF2B5EF4-FFF2-40B4-BE49-F238E27FC236}">
                    <a16:creationId xmlns:a16="http://schemas.microsoft.com/office/drawing/2014/main" id="{E369E03D-39D5-6E6C-6695-38271D92BA22}"/>
                  </a:ext>
                </a:extLst>
              </p:cNvPr>
              <p:cNvSpPr/>
              <p:nvPr/>
            </p:nvSpPr>
            <p:spPr>
              <a:xfrm>
                <a:off x="7311389" y="2231230"/>
                <a:ext cx="10477" cy="39923"/>
              </a:xfrm>
              <a:custGeom>
                <a:avLst/>
                <a:gdLst>
                  <a:gd name="connsiteX0" fmla="*/ 1905 w 10477"/>
                  <a:gd name="connsiteY0" fmla="*/ 4286 h 39923"/>
                  <a:gd name="connsiteX1" fmla="*/ 0 w 10477"/>
                  <a:gd name="connsiteY1" fmla="*/ 21431 h 39923"/>
                  <a:gd name="connsiteX2" fmla="*/ 0 w 10477"/>
                  <a:gd name="connsiteY2" fmla="*/ 30004 h 39923"/>
                  <a:gd name="connsiteX3" fmla="*/ 4763 w 10477"/>
                  <a:gd name="connsiteY3" fmla="*/ 39529 h 39923"/>
                  <a:gd name="connsiteX4" fmla="*/ 8572 w 10477"/>
                  <a:gd name="connsiteY4" fmla="*/ 38576 h 39923"/>
                  <a:gd name="connsiteX5" fmla="*/ 10478 w 10477"/>
                  <a:gd name="connsiteY5" fmla="*/ 32861 h 39923"/>
                  <a:gd name="connsiteX6" fmla="*/ 10478 w 10477"/>
                  <a:gd name="connsiteY6" fmla="*/ 30004 h 39923"/>
                  <a:gd name="connsiteX7" fmla="*/ 10478 w 10477"/>
                  <a:gd name="connsiteY7" fmla="*/ 29051 h 39923"/>
                  <a:gd name="connsiteX8" fmla="*/ 10478 w 10477"/>
                  <a:gd name="connsiteY8" fmla="*/ 29051 h 39923"/>
                  <a:gd name="connsiteX9" fmla="*/ 9525 w 10477"/>
                  <a:gd name="connsiteY9" fmla="*/ 21431 h 39923"/>
                  <a:gd name="connsiteX10" fmla="*/ 8572 w 10477"/>
                  <a:gd name="connsiteY10" fmla="*/ 4286 h 39923"/>
                  <a:gd name="connsiteX11" fmla="*/ 1905 w 10477"/>
                  <a:gd name="connsiteY11" fmla="*/ 4286 h 39923"/>
                  <a:gd name="connsiteX12" fmla="*/ 1905 w 10477"/>
                  <a:gd name="connsiteY12" fmla="*/ 4286 h 3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77" h="39923">
                    <a:moveTo>
                      <a:pt x="1905" y="4286"/>
                    </a:moveTo>
                    <a:cubicBezTo>
                      <a:pt x="1905" y="10001"/>
                      <a:pt x="953" y="15716"/>
                      <a:pt x="0" y="21431"/>
                    </a:cubicBezTo>
                    <a:cubicBezTo>
                      <a:pt x="0" y="24289"/>
                      <a:pt x="0" y="27146"/>
                      <a:pt x="0" y="30004"/>
                    </a:cubicBezTo>
                    <a:cubicBezTo>
                      <a:pt x="0" y="33814"/>
                      <a:pt x="953" y="38576"/>
                      <a:pt x="4763" y="39529"/>
                    </a:cubicBezTo>
                    <a:cubicBezTo>
                      <a:pt x="6667" y="40481"/>
                      <a:pt x="7620" y="39529"/>
                      <a:pt x="8572" y="38576"/>
                    </a:cubicBezTo>
                    <a:cubicBezTo>
                      <a:pt x="10478" y="36671"/>
                      <a:pt x="10478" y="35719"/>
                      <a:pt x="10478" y="32861"/>
                    </a:cubicBezTo>
                    <a:cubicBezTo>
                      <a:pt x="10478" y="31909"/>
                      <a:pt x="10478" y="30956"/>
                      <a:pt x="10478" y="30004"/>
                    </a:cubicBezTo>
                    <a:cubicBezTo>
                      <a:pt x="10478" y="30004"/>
                      <a:pt x="10478" y="29051"/>
                      <a:pt x="10478" y="29051"/>
                    </a:cubicBezTo>
                    <a:cubicBezTo>
                      <a:pt x="10478" y="28099"/>
                      <a:pt x="10478" y="28099"/>
                      <a:pt x="10478" y="29051"/>
                    </a:cubicBezTo>
                    <a:cubicBezTo>
                      <a:pt x="10478" y="26194"/>
                      <a:pt x="9525" y="23336"/>
                      <a:pt x="9525" y="21431"/>
                    </a:cubicBezTo>
                    <a:cubicBezTo>
                      <a:pt x="9525" y="15716"/>
                      <a:pt x="9525" y="10001"/>
                      <a:pt x="8572" y="4286"/>
                    </a:cubicBezTo>
                    <a:cubicBezTo>
                      <a:pt x="9525" y="-1429"/>
                      <a:pt x="1905" y="-1429"/>
                      <a:pt x="1905" y="4286"/>
                    </a:cubicBezTo>
                    <a:lnTo>
                      <a:pt x="1905" y="4286"/>
                    </a:lnTo>
                    <a:close/>
                  </a:path>
                </a:pathLst>
              </a:custGeom>
              <a:solidFill>
                <a:srgbClr val="CAB29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76" name="Graphic 2">
              <a:extLst>
                <a:ext uri="{FF2B5EF4-FFF2-40B4-BE49-F238E27FC236}">
                  <a16:creationId xmlns:a16="http://schemas.microsoft.com/office/drawing/2014/main" id="{1A290E2C-11FF-9B01-4D6B-48FF2E1DBC4A}"/>
                </a:ext>
              </a:extLst>
            </p:cNvPr>
            <p:cNvGrpSpPr/>
            <p:nvPr/>
          </p:nvGrpSpPr>
          <p:grpSpPr>
            <a:xfrm>
              <a:off x="7104696" y="2178711"/>
              <a:ext cx="459105" cy="494955"/>
              <a:chOff x="7104696" y="2178711"/>
              <a:chExt cx="459105" cy="494955"/>
            </a:xfrm>
            <a:solidFill>
              <a:srgbClr val="967D66"/>
            </a:solidFill>
          </p:grpSpPr>
          <p:grpSp>
            <p:nvGrpSpPr>
              <p:cNvPr id="1077" name="Graphic 2">
                <a:extLst>
                  <a:ext uri="{FF2B5EF4-FFF2-40B4-BE49-F238E27FC236}">
                    <a16:creationId xmlns:a16="http://schemas.microsoft.com/office/drawing/2014/main" id="{9957E9F5-A6EC-D094-1986-D938D92A5800}"/>
                  </a:ext>
                </a:extLst>
              </p:cNvPr>
              <p:cNvGrpSpPr/>
              <p:nvPr/>
            </p:nvGrpSpPr>
            <p:grpSpPr>
              <a:xfrm>
                <a:off x="7104696" y="2187891"/>
                <a:ext cx="146944" cy="485775"/>
                <a:chOff x="7104696" y="2187891"/>
                <a:chExt cx="146944" cy="485775"/>
              </a:xfrm>
              <a:solidFill>
                <a:srgbClr val="967D66"/>
              </a:solidFill>
            </p:grpSpPr>
            <p:sp>
              <p:nvSpPr>
                <p:cNvPr id="1078" name="Freeform: Shape 1077">
                  <a:extLst>
                    <a:ext uri="{FF2B5EF4-FFF2-40B4-BE49-F238E27FC236}">
                      <a16:creationId xmlns:a16="http://schemas.microsoft.com/office/drawing/2014/main" id="{8C9EAB4B-EA89-C83A-BF6D-417A91543B14}"/>
                    </a:ext>
                  </a:extLst>
                </p:cNvPr>
                <p:cNvSpPr/>
                <p:nvPr/>
              </p:nvSpPr>
              <p:spPr>
                <a:xfrm>
                  <a:off x="7164347" y="2627946"/>
                  <a:ext cx="15596" cy="18471"/>
                </a:xfrm>
                <a:custGeom>
                  <a:avLst/>
                  <a:gdLst>
                    <a:gd name="connsiteX0" fmla="*/ 357 w 15596"/>
                    <a:gd name="connsiteY0" fmla="*/ 2858 h 18471"/>
                    <a:gd name="connsiteX1" fmla="*/ 7025 w 15596"/>
                    <a:gd name="connsiteY1" fmla="*/ 10478 h 18471"/>
                    <a:gd name="connsiteX2" fmla="*/ 9882 w 15596"/>
                    <a:gd name="connsiteY2" fmla="*/ 14288 h 18471"/>
                    <a:gd name="connsiteX3" fmla="*/ 11787 w 15596"/>
                    <a:gd name="connsiteY3" fmla="*/ 16193 h 18471"/>
                    <a:gd name="connsiteX4" fmla="*/ 12740 w 15596"/>
                    <a:gd name="connsiteY4" fmla="*/ 17145 h 18471"/>
                    <a:gd name="connsiteX5" fmla="*/ 13692 w 15596"/>
                    <a:gd name="connsiteY5" fmla="*/ 18098 h 18471"/>
                    <a:gd name="connsiteX6" fmla="*/ 15597 w 15596"/>
                    <a:gd name="connsiteY6" fmla="*/ 16193 h 18471"/>
                    <a:gd name="connsiteX7" fmla="*/ 14645 w 15596"/>
                    <a:gd name="connsiteY7" fmla="*/ 13335 h 18471"/>
                    <a:gd name="connsiteX8" fmla="*/ 12740 w 15596"/>
                    <a:gd name="connsiteY8" fmla="*/ 11430 h 18471"/>
                    <a:gd name="connsiteX9" fmla="*/ 9882 w 15596"/>
                    <a:gd name="connsiteY9" fmla="*/ 7620 h 18471"/>
                    <a:gd name="connsiteX10" fmla="*/ 3215 w 15596"/>
                    <a:gd name="connsiteY10" fmla="*/ 0 h 18471"/>
                    <a:gd name="connsiteX11" fmla="*/ 357 w 15596"/>
                    <a:gd name="connsiteY11" fmla="*/ 2858 h 18471"/>
                    <a:gd name="connsiteX12" fmla="*/ 357 w 15596"/>
                    <a:gd name="connsiteY12" fmla="*/ 2858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96" h="18471">
                      <a:moveTo>
                        <a:pt x="357" y="2858"/>
                      </a:moveTo>
                      <a:cubicBezTo>
                        <a:pt x="2262" y="5715"/>
                        <a:pt x="5120" y="7620"/>
                        <a:pt x="7025" y="10478"/>
                      </a:cubicBezTo>
                      <a:cubicBezTo>
                        <a:pt x="7977" y="11430"/>
                        <a:pt x="8930" y="13335"/>
                        <a:pt x="9882" y="14288"/>
                      </a:cubicBezTo>
                      <a:cubicBezTo>
                        <a:pt x="10834" y="15240"/>
                        <a:pt x="10834" y="16193"/>
                        <a:pt x="11787" y="16193"/>
                      </a:cubicBezTo>
                      <a:cubicBezTo>
                        <a:pt x="11787" y="16193"/>
                        <a:pt x="12740" y="17145"/>
                        <a:pt x="12740" y="17145"/>
                      </a:cubicBezTo>
                      <a:cubicBezTo>
                        <a:pt x="12740" y="17145"/>
                        <a:pt x="13692" y="18098"/>
                        <a:pt x="13692" y="18098"/>
                      </a:cubicBezTo>
                      <a:cubicBezTo>
                        <a:pt x="14645" y="19050"/>
                        <a:pt x="15597" y="18098"/>
                        <a:pt x="15597" y="16193"/>
                      </a:cubicBezTo>
                      <a:cubicBezTo>
                        <a:pt x="15597" y="15240"/>
                        <a:pt x="15597" y="14288"/>
                        <a:pt x="14645" y="13335"/>
                      </a:cubicBezTo>
                      <a:cubicBezTo>
                        <a:pt x="13692" y="12383"/>
                        <a:pt x="13692" y="11430"/>
                        <a:pt x="12740" y="11430"/>
                      </a:cubicBezTo>
                      <a:cubicBezTo>
                        <a:pt x="11787" y="10478"/>
                        <a:pt x="10834" y="8573"/>
                        <a:pt x="9882" y="7620"/>
                      </a:cubicBezTo>
                      <a:cubicBezTo>
                        <a:pt x="7977" y="4763"/>
                        <a:pt x="5120" y="2858"/>
                        <a:pt x="3215" y="0"/>
                      </a:cubicBezTo>
                      <a:cubicBezTo>
                        <a:pt x="357" y="0"/>
                        <a:pt x="-595" y="1905"/>
                        <a:pt x="357" y="2858"/>
                      </a:cubicBezTo>
                      <a:lnTo>
                        <a:pt x="357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9" name="Freeform: Shape 1078">
                  <a:extLst>
                    <a:ext uri="{FF2B5EF4-FFF2-40B4-BE49-F238E27FC236}">
                      <a16:creationId xmlns:a16="http://schemas.microsoft.com/office/drawing/2014/main" id="{70B79446-2300-99A0-1B76-75B98951D911}"/>
                    </a:ext>
                  </a:extLst>
                </p:cNvPr>
                <p:cNvSpPr/>
                <p:nvPr/>
              </p:nvSpPr>
              <p:spPr>
                <a:xfrm>
                  <a:off x="7185467" y="2617095"/>
                  <a:ext cx="15431" cy="29343"/>
                </a:xfrm>
                <a:custGeom>
                  <a:avLst/>
                  <a:gdLst>
                    <a:gd name="connsiteX0" fmla="*/ 192 w 15431"/>
                    <a:gd name="connsiteY0" fmla="*/ 2279 h 29343"/>
                    <a:gd name="connsiteX1" fmla="*/ 4954 w 15431"/>
                    <a:gd name="connsiteY1" fmla="*/ 16566 h 29343"/>
                    <a:gd name="connsiteX2" fmla="*/ 8764 w 15431"/>
                    <a:gd name="connsiteY2" fmla="*/ 23234 h 29343"/>
                    <a:gd name="connsiteX3" fmla="*/ 13527 w 15431"/>
                    <a:gd name="connsiteY3" fmla="*/ 28949 h 29343"/>
                    <a:gd name="connsiteX4" fmla="*/ 15432 w 15431"/>
                    <a:gd name="connsiteY4" fmla="*/ 27996 h 29343"/>
                    <a:gd name="connsiteX5" fmla="*/ 12574 w 15431"/>
                    <a:gd name="connsiteY5" fmla="*/ 21329 h 29343"/>
                    <a:gd name="connsiteX6" fmla="*/ 8764 w 15431"/>
                    <a:gd name="connsiteY6" fmla="*/ 14661 h 29343"/>
                    <a:gd name="connsiteX7" fmla="*/ 3049 w 15431"/>
                    <a:gd name="connsiteY7" fmla="*/ 374 h 29343"/>
                    <a:gd name="connsiteX8" fmla="*/ 192 w 15431"/>
                    <a:gd name="connsiteY8" fmla="*/ 2279 h 29343"/>
                    <a:gd name="connsiteX9" fmla="*/ 192 w 15431"/>
                    <a:gd name="connsiteY9" fmla="*/ 2279 h 29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431" h="29343">
                      <a:moveTo>
                        <a:pt x="192" y="2279"/>
                      </a:moveTo>
                      <a:cubicBezTo>
                        <a:pt x="1144" y="7041"/>
                        <a:pt x="3049" y="11804"/>
                        <a:pt x="4954" y="16566"/>
                      </a:cubicBezTo>
                      <a:cubicBezTo>
                        <a:pt x="5907" y="18471"/>
                        <a:pt x="6859" y="21329"/>
                        <a:pt x="8764" y="23234"/>
                      </a:cubicBezTo>
                      <a:cubicBezTo>
                        <a:pt x="9717" y="25139"/>
                        <a:pt x="11622" y="27996"/>
                        <a:pt x="13527" y="28949"/>
                      </a:cubicBezTo>
                      <a:cubicBezTo>
                        <a:pt x="14479" y="29901"/>
                        <a:pt x="15432" y="28949"/>
                        <a:pt x="15432" y="27996"/>
                      </a:cubicBezTo>
                      <a:cubicBezTo>
                        <a:pt x="15432" y="25139"/>
                        <a:pt x="14479" y="23234"/>
                        <a:pt x="12574" y="21329"/>
                      </a:cubicBezTo>
                      <a:cubicBezTo>
                        <a:pt x="11622" y="19424"/>
                        <a:pt x="10669" y="16566"/>
                        <a:pt x="8764" y="14661"/>
                      </a:cubicBezTo>
                      <a:cubicBezTo>
                        <a:pt x="6859" y="9899"/>
                        <a:pt x="4954" y="6089"/>
                        <a:pt x="3049" y="374"/>
                      </a:cubicBezTo>
                      <a:cubicBezTo>
                        <a:pt x="2097" y="-579"/>
                        <a:pt x="-761" y="374"/>
                        <a:pt x="192" y="2279"/>
                      </a:cubicBezTo>
                      <a:lnTo>
                        <a:pt x="192" y="227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0" name="Freeform: Shape 1079">
                  <a:extLst>
                    <a:ext uri="{FF2B5EF4-FFF2-40B4-BE49-F238E27FC236}">
                      <a16:creationId xmlns:a16="http://schemas.microsoft.com/office/drawing/2014/main" id="{0A6DCC7D-ECA4-33D0-94F2-8EBB47D01881}"/>
                    </a:ext>
                  </a:extLst>
                </p:cNvPr>
                <p:cNvSpPr/>
                <p:nvPr/>
              </p:nvSpPr>
              <p:spPr>
                <a:xfrm>
                  <a:off x="7199799" y="2659379"/>
                  <a:ext cx="16339" cy="14287"/>
                </a:xfrm>
                <a:custGeom>
                  <a:avLst/>
                  <a:gdLst>
                    <a:gd name="connsiteX0" fmla="*/ 1100 w 16339"/>
                    <a:gd name="connsiteY0" fmla="*/ 4763 h 14287"/>
                    <a:gd name="connsiteX1" fmla="*/ 6815 w 16339"/>
                    <a:gd name="connsiteY1" fmla="*/ 10478 h 14287"/>
                    <a:gd name="connsiteX2" fmla="*/ 10625 w 16339"/>
                    <a:gd name="connsiteY2" fmla="*/ 13335 h 14287"/>
                    <a:gd name="connsiteX3" fmla="*/ 12530 w 16339"/>
                    <a:gd name="connsiteY3" fmla="*/ 14288 h 14287"/>
                    <a:gd name="connsiteX4" fmla="*/ 13482 w 16339"/>
                    <a:gd name="connsiteY4" fmla="*/ 14288 h 14287"/>
                    <a:gd name="connsiteX5" fmla="*/ 15387 w 16339"/>
                    <a:gd name="connsiteY5" fmla="*/ 14288 h 14287"/>
                    <a:gd name="connsiteX6" fmla="*/ 16340 w 16339"/>
                    <a:gd name="connsiteY6" fmla="*/ 13335 h 14287"/>
                    <a:gd name="connsiteX7" fmla="*/ 16340 w 16339"/>
                    <a:gd name="connsiteY7" fmla="*/ 12383 h 14287"/>
                    <a:gd name="connsiteX8" fmla="*/ 15387 w 16339"/>
                    <a:gd name="connsiteY8" fmla="*/ 10478 h 14287"/>
                    <a:gd name="connsiteX9" fmla="*/ 13482 w 16339"/>
                    <a:gd name="connsiteY9" fmla="*/ 8573 h 14287"/>
                    <a:gd name="connsiteX10" fmla="*/ 12530 w 16339"/>
                    <a:gd name="connsiteY10" fmla="*/ 7620 h 14287"/>
                    <a:gd name="connsiteX11" fmla="*/ 12530 w 16339"/>
                    <a:gd name="connsiteY11" fmla="*/ 7620 h 14287"/>
                    <a:gd name="connsiteX12" fmla="*/ 12530 w 16339"/>
                    <a:gd name="connsiteY12" fmla="*/ 7620 h 14287"/>
                    <a:gd name="connsiteX13" fmla="*/ 10625 w 16339"/>
                    <a:gd name="connsiteY13" fmla="*/ 6667 h 14287"/>
                    <a:gd name="connsiteX14" fmla="*/ 4910 w 16339"/>
                    <a:gd name="connsiteY14" fmla="*/ 953 h 14287"/>
                    <a:gd name="connsiteX15" fmla="*/ 3005 w 16339"/>
                    <a:gd name="connsiteY15" fmla="*/ 0 h 14287"/>
                    <a:gd name="connsiteX16" fmla="*/ 1100 w 16339"/>
                    <a:gd name="connsiteY16" fmla="*/ 953 h 14287"/>
                    <a:gd name="connsiteX17" fmla="*/ 1100 w 16339"/>
                    <a:gd name="connsiteY17" fmla="*/ 4763 h 14287"/>
                    <a:gd name="connsiteX18" fmla="*/ 1100 w 16339"/>
                    <a:gd name="connsiteY18" fmla="*/ 476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339" h="14287">
                      <a:moveTo>
                        <a:pt x="1100" y="4763"/>
                      </a:moveTo>
                      <a:cubicBezTo>
                        <a:pt x="3005" y="6667"/>
                        <a:pt x="4910" y="8573"/>
                        <a:pt x="6815" y="10478"/>
                      </a:cubicBezTo>
                      <a:cubicBezTo>
                        <a:pt x="7768" y="11430"/>
                        <a:pt x="9672" y="12383"/>
                        <a:pt x="10625" y="13335"/>
                      </a:cubicBezTo>
                      <a:cubicBezTo>
                        <a:pt x="11577" y="14288"/>
                        <a:pt x="12530" y="14288"/>
                        <a:pt x="12530" y="14288"/>
                      </a:cubicBezTo>
                      <a:cubicBezTo>
                        <a:pt x="12530" y="14288"/>
                        <a:pt x="13482" y="14288"/>
                        <a:pt x="13482" y="14288"/>
                      </a:cubicBezTo>
                      <a:cubicBezTo>
                        <a:pt x="14435" y="14288"/>
                        <a:pt x="14435" y="14288"/>
                        <a:pt x="15387" y="14288"/>
                      </a:cubicBezTo>
                      <a:cubicBezTo>
                        <a:pt x="15387" y="14288"/>
                        <a:pt x="16340" y="13335"/>
                        <a:pt x="16340" y="13335"/>
                      </a:cubicBezTo>
                      <a:cubicBezTo>
                        <a:pt x="16340" y="13335"/>
                        <a:pt x="16340" y="12383"/>
                        <a:pt x="16340" y="12383"/>
                      </a:cubicBezTo>
                      <a:cubicBezTo>
                        <a:pt x="16340" y="11430"/>
                        <a:pt x="15387" y="11430"/>
                        <a:pt x="15387" y="10478"/>
                      </a:cubicBezTo>
                      <a:cubicBezTo>
                        <a:pt x="14435" y="9525"/>
                        <a:pt x="14435" y="9525"/>
                        <a:pt x="13482" y="8573"/>
                      </a:cubicBezTo>
                      <a:cubicBezTo>
                        <a:pt x="13482" y="8573"/>
                        <a:pt x="12530" y="8573"/>
                        <a:pt x="12530" y="7620"/>
                      </a:cubicBezTo>
                      <a:cubicBezTo>
                        <a:pt x="12530" y="7620"/>
                        <a:pt x="12530" y="7620"/>
                        <a:pt x="12530" y="7620"/>
                      </a:cubicBezTo>
                      <a:cubicBezTo>
                        <a:pt x="12530" y="7620"/>
                        <a:pt x="12530" y="7620"/>
                        <a:pt x="12530" y="7620"/>
                      </a:cubicBezTo>
                      <a:cubicBezTo>
                        <a:pt x="11577" y="7620"/>
                        <a:pt x="11577" y="6667"/>
                        <a:pt x="10625" y="6667"/>
                      </a:cubicBezTo>
                      <a:cubicBezTo>
                        <a:pt x="8720" y="4763"/>
                        <a:pt x="6815" y="2858"/>
                        <a:pt x="4910" y="953"/>
                      </a:cubicBezTo>
                      <a:cubicBezTo>
                        <a:pt x="4910" y="0"/>
                        <a:pt x="3957" y="0"/>
                        <a:pt x="3005" y="0"/>
                      </a:cubicBezTo>
                      <a:cubicBezTo>
                        <a:pt x="2052" y="0"/>
                        <a:pt x="2052" y="0"/>
                        <a:pt x="1100" y="953"/>
                      </a:cubicBezTo>
                      <a:cubicBezTo>
                        <a:pt x="-805" y="2858"/>
                        <a:pt x="147" y="3810"/>
                        <a:pt x="1100" y="4763"/>
                      </a:cubicBezTo>
                      <a:lnTo>
                        <a:pt x="1100" y="476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1" name="Freeform: Shape 1080">
                  <a:extLst>
                    <a:ext uri="{FF2B5EF4-FFF2-40B4-BE49-F238E27FC236}">
                      <a16:creationId xmlns:a16="http://schemas.microsoft.com/office/drawing/2014/main" id="{B676BDD9-7452-8045-D796-F26D648364FF}"/>
                    </a:ext>
                  </a:extLst>
                </p:cNvPr>
                <p:cNvSpPr/>
                <p:nvPr/>
              </p:nvSpPr>
              <p:spPr>
                <a:xfrm>
                  <a:off x="7218996" y="2646044"/>
                  <a:ext cx="12382" cy="18097"/>
                </a:xfrm>
                <a:custGeom>
                  <a:avLst/>
                  <a:gdLst>
                    <a:gd name="connsiteX0" fmla="*/ 0 w 12382"/>
                    <a:gd name="connsiteY0" fmla="*/ 2858 h 18097"/>
                    <a:gd name="connsiteX1" fmla="*/ 2858 w 12382"/>
                    <a:gd name="connsiteY1" fmla="*/ 11430 h 18097"/>
                    <a:gd name="connsiteX2" fmla="*/ 5715 w 12382"/>
                    <a:gd name="connsiteY2" fmla="*/ 15240 h 18097"/>
                    <a:gd name="connsiteX3" fmla="*/ 7620 w 12382"/>
                    <a:gd name="connsiteY3" fmla="*/ 17145 h 18097"/>
                    <a:gd name="connsiteX4" fmla="*/ 8572 w 12382"/>
                    <a:gd name="connsiteY4" fmla="*/ 18097 h 18097"/>
                    <a:gd name="connsiteX5" fmla="*/ 10478 w 12382"/>
                    <a:gd name="connsiteY5" fmla="*/ 18097 h 18097"/>
                    <a:gd name="connsiteX6" fmla="*/ 12383 w 12382"/>
                    <a:gd name="connsiteY6" fmla="*/ 16192 h 18097"/>
                    <a:gd name="connsiteX7" fmla="*/ 12383 w 12382"/>
                    <a:gd name="connsiteY7" fmla="*/ 15240 h 18097"/>
                    <a:gd name="connsiteX8" fmla="*/ 11430 w 12382"/>
                    <a:gd name="connsiteY8" fmla="*/ 13335 h 18097"/>
                    <a:gd name="connsiteX9" fmla="*/ 11430 w 12382"/>
                    <a:gd name="connsiteY9" fmla="*/ 13335 h 18097"/>
                    <a:gd name="connsiteX10" fmla="*/ 11430 w 12382"/>
                    <a:gd name="connsiteY10" fmla="*/ 13335 h 18097"/>
                    <a:gd name="connsiteX11" fmla="*/ 10478 w 12382"/>
                    <a:gd name="connsiteY11" fmla="*/ 12383 h 18097"/>
                    <a:gd name="connsiteX12" fmla="*/ 9525 w 12382"/>
                    <a:gd name="connsiteY12" fmla="*/ 10477 h 18097"/>
                    <a:gd name="connsiteX13" fmla="*/ 8572 w 12382"/>
                    <a:gd name="connsiteY13" fmla="*/ 9525 h 18097"/>
                    <a:gd name="connsiteX14" fmla="*/ 8572 w 12382"/>
                    <a:gd name="connsiteY14" fmla="*/ 9525 h 18097"/>
                    <a:gd name="connsiteX15" fmla="*/ 8572 w 12382"/>
                    <a:gd name="connsiteY15" fmla="*/ 9525 h 18097"/>
                    <a:gd name="connsiteX16" fmla="*/ 6668 w 12382"/>
                    <a:gd name="connsiteY16" fmla="*/ 5715 h 18097"/>
                    <a:gd name="connsiteX17" fmla="*/ 6668 w 12382"/>
                    <a:gd name="connsiteY17" fmla="*/ 5715 h 18097"/>
                    <a:gd name="connsiteX18" fmla="*/ 6668 w 12382"/>
                    <a:gd name="connsiteY18" fmla="*/ 4763 h 18097"/>
                    <a:gd name="connsiteX19" fmla="*/ 6668 w 12382"/>
                    <a:gd name="connsiteY19" fmla="*/ 3810 h 18097"/>
                    <a:gd name="connsiteX20" fmla="*/ 5715 w 12382"/>
                    <a:gd name="connsiteY20" fmla="*/ 1905 h 18097"/>
                    <a:gd name="connsiteX21" fmla="*/ 2858 w 12382"/>
                    <a:gd name="connsiteY21" fmla="*/ 0 h 18097"/>
                    <a:gd name="connsiteX22" fmla="*/ 0 w 12382"/>
                    <a:gd name="connsiteY22" fmla="*/ 2858 h 18097"/>
                    <a:gd name="connsiteX23" fmla="*/ 0 w 12382"/>
                    <a:gd name="connsiteY23" fmla="*/ 2858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382" h="18097">
                      <a:moveTo>
                        <a:pt x="0" y="2858"/>
                      </a:moveTo>
                      <a:cubicBezTo>
                        <a:pt x="0" y="5715"/>
                        <a:pt x="1905" y="8572"/>
                        <a:pt x="2858" y="11430"/>
                      </a:cubicBezTo>
                      <a:cubicBezTo>
                        <a:pt x="3810" y="12383"/>
                        <a:pt x="4763" y="14288"/>
                        <a:pt x="5715" y="15240"/>
                      </a:cubicBezTo>
                      <a:cubicBezTo>
                        <a:pt x="6668" y="16192"/>
                        <a:pt x="6668" y="16192"/>
                        <a:pt x="7620" y="17145"/>
                      </a:cubicBezTo>
                      <a:cubicBezTo>
                        <a:pt x="7620" y="17145"/>
                        <a:pt x="8572" y="18097"/>
                        <a:pt x="8572" y="18097"/>
                      </a:cubicBezTo>
                      <a:cubicBezTo>
                        <a:pt x="8572" y="18097"/>
                        <a:pt x="9525" y="18097"/>
                        <a:pt x="10478" y="18097"/>
                      </a:cubicBezTo>
                      <a:cubicBezTo>
                        <a:pt x="11430" y="18097"/>
                        <a:pt x="12383" y="17145"/>
                        <a:pt x="12383" y="16192"/>
                      </a:cubicBezTo>
                      <a:cubicBezTo>
                        <a:pt x="12383" y="16192"/>
                        <a:pt x="12383" y="15240"/>
                        <a:pt x="12383" y="15240"/>
                      </a:cubicBezTo>
                      <a:cubicBezTo>
                        <a:pt x="12383" y="14288"/>
                        <a:pt x="11430" y="14288"/>
                        <a:pt x="11430" y="13335"/>
                      </a:cubicBezTo>
                      <a:cubicBezTo>
                        <a:pt x="11430" y="13335"/>
                        <a:pt x="11430" y="13335"/>
                        <a:pt x="11430" y="13335"/>
                      </a:cubicBezTo>
                      <a:cubicBezTo>
                        <a:pt x="11430" y="13335"/>
                        <a:pt x="11430" y="13335"/>
                        <a:pt x="11430" y="13335"/>
                      </a:cubicBezTo>
                      <a:cubicBezTo>
                        <a:pt x="11430" y="13335"/>
                        <a:pt x="10478" y="12383"/>
                        <a:pt x="10478" y="12383"/>
                      </a:cubicBezTo>
                      <a:cubicBezTo>
                        <a:pt x="9525" y="11430"/>
                        <a:pt x="9525" y="11430"/>
                        <a:pt x="9525" y="10477"/>
                      </a:cubicBezTo>
                      <a:cubicBezTo>
                        <a:pt x="9525" y="10477"/>
                        <a:pt x="9525" y="9525"/>
                        <a:pt x="8572" y="9525"/>
                      </a:cubicBezTo>
                      <a:cubicBezTo>
                        <a:pt x="8572" y="9525"/>
                        <a:pt x="8572" y="9525"/>
                        <a:pt x="8572" y="9525"/>
                      </a:cubicBezTo>
                      <a:cubicBezTo>
                        <a:pt x="8572" y="9525"/>
                        <a:pt x="8572" y="9525"/>
                        <a:pt x="8572" y="9525"/>
                      </a:cubicBezTo>
                      <a:cubicBezTo>
                        <a:pt x="7620" y="8572"/>
                        <a:pt x="7620" y="7620"/>
                        <a:pt x="6668" y="5715"/>
                      </a:cubicBezTo>
                      <a:cubicBezTo>
                        <a:pt x="6668" y="5715"/>
                        <a:pt x="6668" y="5715"/>
                        <a:pt x="6668" y="5715"/>
                      </a:cubicBezTo>
                      <a:cubicBezTo>
                        <a:pt x="6668" y="5715"/>
                        <a:pt x="6668" y="5715"/>
                        <a:pt x="6668" y="4763"/>
                      </a:cubicBezTo>
                      <a:cubicBezTo>
                        <a:pt x="6668" y="4763"/>
                        <a:pt x="6668" y="3810"/>
                        <a:pt x="6668" y="3810"/>
                      </a:cubicBezTo>
                      <a:cubicBezTo>
                        <a:pt x="6668" y="2858"/>
                        <a:pt x="6668" y="2858"/>
                        <a:pt x="5715" y="1905"/>
                      </a:cubicBezTo>
                      <a:cubicBezTo>
                        <a:pt x="5715" y="952"/>
                        <a:pt x="3810" y="0"/>
                        <a:pt x="2858" y="0"/>
                      </a:cubicBezTo>
                      <a:cubicBezTo>
                        <a:pt x="0" y="952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2" name="Freeform: Shape 1081">
                  <a:extLst>
                    <a:ext uri="{FF2B5EF4-FFF2-40B4-BE49-F238E27FC236}">
                      <a16:creationId xmlns:a16="http://schemas.microsoft.com/office/drawing/2014/main" id="{C6465092-2FF5-27F1-4B68-B2F7290E1EBE}"/>
                    </a:ext>
                  </a:extLst>
                </p:cNvPr>
                <p:cNvSpPr/>
                <p:nvPr/>
              </p:nvSpPr>
              <p:spPr>
                <a:xfrm>
                  <a:off x="7243762" y="2636281"/>
                  <a:ext cx="7879" cy="23723"/>
                </a:xfrm>
                <a:custGeom>
                  <a:avLst/>
                  <a:gdLst>
                    <a:gd name="connsiteX0" fmla="*/ 0 w 7879"/>
                    <a:gd name="connsiteY0" fmla="*/ 2143 h 23723"/>
                    <a:gd name="connsiteX1" fmla="*/ 953 w 7879"/>
                    <a:gd name="connsiteY1" fmla="*/ 12621 h 23723"/>
                    <a:gd name="connsiteX2" fmla="*/ 4763 w 7879"/>
                    <a:gd name="connsiteY2" fmla="*/ 23098 h 23723"/>
                    <a:gd name="connsiteX3" fmla="*/ 7620 w 7879"/>
                    <a:gd name="connsiteY3" fmla="*/ 22146 h 23723"/>
                    <a:gd name="connsiteX4" fmla="*/ 5715 w 7879"/>
                    <a:gd name="connsiteY4" fmla="*/ 11668 h 23723"/>
                    <a:gd name="connsiteX5" fmla="*/ 3810 w 7879"/>
                    <a:gd name="connsiteY5" fmla="*/ 2143 h 23723"/>
                    <a:gd name="connsiteX6" fmla="*/ 0 w 7879"/>
                    <a:gd name="connsiteY6" fmla="*/ 2143 h 23723"/>
                    <a:gd name="connsiteX7" fmla="*/ 0 w 7879"/>
                    <a:gd name="connsiteY7" fmla="*/ 2143 h 23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79" h="23723">
                      <a:moveTo>
                        <a:pt x="0" y="2143"/>
                      </a:moveTo>
                      <a:cubicBezTo>
                        <a:pt x="0" y="5953"/>
                        <a:pt x="0" y="9763"/>
                        <a:pt x="953" y="12621"/>
                      </a:cubicBezTo>
                      <a:cubicBezTo>
                        <a:pt x="1905" y="16431"/>
                        <a:pt x="1905" y="20241"/>
                        <a:pt x="4763" y="23098"/>
                      </a:cubicBezTo>
                      <a:cubicBezTo>
                        <a:pt x="5715" y="24051"/>
                        <a:pt x="7620" y="24051"/>
                        <a:pt x="7620" y="22146"/>
                      </a:cubicBezTo>
                      <a:cubicBezTo>
                        <a:pt x="8572" y="18336"/>
                        <a:pt x="6668" y="15478"/>
                        <a:pt x="5715" y="11668"/>
                      </a:cubicBezTo>
                      <a:cubicBezTo>
                        <a:pt x="4763" y="8811"/>
                        <a:pt x="3810" y="5001"/>
                        <a:pt x="3810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3" name="Freeform: Shape 1082">
                  <a:extLst>
                    <a:ext uri="{FF2B5EF4-FFF2-40B4-BE49-F238E27FC236}">
                      <a16:creationId xmlns:a16="http://schemas.microsoft.com/office/drawing/2014/main" id="{22079412-B023-83B3-1C79-D759EAECACA8}"/>
                    </a:ext>
                  </a:extLst>
                </p:cNvPr>
                <p:cNvSpPr/>
                <p:nvPr/>
              </p:nvSpPr>
              <p:spPr>
                <a:xfrm>
                  <a:off x="7234237" y="2607318"/>
                  <a:ext cx="11824" cy="21580"/>
                </a:xfrm>
                <a:custGeom>
                  <a:avLst/>
                  <a:gdLst>
                    <a:gd name="connsiteX0" fmla="*/ 0 w 11824"/>
                    <a:gd name="connsiteY0" fmla="*/ 1578 h 21580"/>
                    <a:gd name="connsiteX1" fmla="*/ 1905 w 11824"/>
                    <a:gd name="connsiteY1" fmla="*/ 6341 h 21580"/>
                    <a:gd name="connsiteX2" fmla="*/ 3810 w 11824"/>
                    <a:gd name="connsiteY2" fmla="*/ 11103 h 21580"/>
                    <a:gd name="connsiteX3" fmla="*/ 3810 w 11824"/>
                    <a:gd name="connsiteY3" fmla="*/ 12056 h 21580"/>
                    <a:gd name="connsiteX4" fmla="*/ 3810 w 11824"/>
                    <a:gd name="connsiteY4" fmla="*/ 12056 h 21580"/>
                    <a:gd name="connsiteX5" fmla="*/ 3810 w 11824"/>
                    <a:gd name="connsiteY5" fmla="*/ 13008 h 21580"/>
                    <a:gd name="connsiteX6" fmla="*/ 4763 w 11824"/>
                    <a:gd name="connsiteY6" fmla="*/ 15866 h 21580"/>
                    <a:gd name="connsiteX7" fmla="*/ 5715 w 11824"/>
                    <a:gd name="connsiteY7" fmla="*/ 18723 h 21580"/>
                    <a:gd name="connsiteX8" fmla="*/ 8572 w 11824"/>
                    <a:gd name="connsiteY8" fmla="*/ 21581 h 21580"/>
                    <a:gd name="connsiteX9" fmla="*/ 11430 w 11824"/>
                    <a:gd name="connsiteY9" fmla="*/ 20628 h 21580"/>
                    <a:gd name="connsiteX10" fmla="*/ 10478 w 11824"/>
                    <a:gd name="connsiteY10" fmla="*/ 13961 h 21580"/>
                    <a:gd name="connsiteX11" fmla="*/ 8572 w 11824"/>
                    <a:gd name="connsiteY11" fmla="*/ 9198 h 21580"/>
                    <a:gd name="connsiteX12" fmla="*/ 5715 w 11824"/>
                    <a:gd name="connsiteY12" fmla="*/ 4436 h 21580"/>
                    <a:gd name="connsiteX13" fmla="*/ 1905 w 11824"/>
                    <a:gd name="connsiteY13" fmla="*/ 626 h 21580"/>
                    <a:gd name="connsiteX14" fmla="*/ 0 w 11824"/>
                    <a:gd name="connsiteY14" fmla="*/ 1578 h 21580"/>
                    <a:gd name="connsiteX15" fmla="*/ 0 w 11824"/>
                    <a:gd name="connsiteY15" fmla="*/ 1578 h 21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824" h="21580">
                      <a:moveTo>
                        <a:pt x="0" y="1578"/>
                      </a:moveTo>
                      <a:cubicBezTo>
                        <a:pt x="0" y="3483"/>
                        <a:pt x="953" y="5388"/>
                        <a:pt x="1905" y="6341"/>
                      </a:cubicBezTo>
                      <a:cubicBezTo>
                        <a:pt x="2857" y="8246"/>
                        <a:pt x="3810" y="9198"/>
                        <a:pt x="3810" y="11103"/>
                      </a:cubicBezTo>
                      <a:cubicBezTo>
                        <a:pt x="3810" y="11103"/>
                        <a:pt x="3810" y="11103"/>
                        <a:pt x="3810" y="12056"/>
                      </a:cubicBezTo>
                      <a:cubicBezTo>
                        <a:pt x="3810" y="12056"/>
                        <a:pt x="3810" y="12056"/>
                        <a:pt x="3810" y="12056"/>
                      </a:cubicBezTo>
                      <a:cubicBezTo>
                        <a:pt x="3810" y="12056"/>
                        <a:pt x="3810" y="13008"/>
                        <a:pt x="3810" y="13008"/>
                      </a:cubicBezTo>
                      <a:cubicBezTo>
                        <a:pt x="3810" y="13961"/>
                        <a:pt x="4763" y="14913"/>
                        <a:pt x="4763" y="15866"/>
                      </a:cubicBezTo>
                      <a:cubicBezTo>
                        <a:pt x="4763" y="16818"/>
                        <a:pt x="5715" y="17771"/>
                        <a:pt x="5715" y="18723"/>
                      </a:cubicBezTo>
                      <a:cubicBezTo>
                        <a:pt x="6668" y="20628"/>
                        <a:pt x="6668" y="21581"/>
                        <a:pt x="8572" y="21581"/>
                      </a:cubicBezTo>
                      <a:cubicBezTo>
                        <a:pt x="9525" y="21581"/>
                        <a:pt x="11430" y="21581"/>
                        <a:pt x="11430" y="20628"/>
                      </a:cubicBezTo>
                      <a:cubicBezTo>
                        <a:pt x="12382" y="18723"/>
                        <a:pt x="11430" y="15866"/>
                        <a:pt x="10478" y="13961"/>
                      </a:cubicBezTo>
                      <a:cubicBezTo>
                        <a:pt x="9525" y="12056"/>
                        <a:pt x="8572" y="11103"/>
                        <a:pt x="8572" y="9198"/>
                      </a:cubicBezTo>
                      <a:cubicBezTo>
                        <a:pt x="7620" y="7293"/>
                        <a:pt x="6668" y="6341"/>
                        <a:pt x="5715" y="4436"/>
                      </a:cubicBezTo>
                      <a:cubicBezTo>
                        <a:pt x="4763" y="2531"/>
                        <a:pt x="2857" y="1578"/>
                        <a:pt x="1905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4" name="Freeform: Shape 1083">
                  <a:extLst>
                    <a:ext uri="{FF2B5EF4-FFF2-40B4-BE49-F238E27FC236}">
                      <a16:creationId xmlns:a16="http://schemas.microsoft.com/office/drawing/2014/main" id="{F7824E47-ABA2-91DC-FA39-39CF7025EEED}"/>
                    </a:ext>
                  </a:extLst>
                </p:cNvPr>
                <p:cNvSpPr/>
                <p:nvPr/>
              </p:nvSpPr>
              <p:spPr>
                <a:xfrm>
                  <a:off x="7212329" y="2610802"/>
                  <a:ext cx="7619" cy="17144"/>
                </a:xfrm>
                <a:custGeom>
                  <a:avLst/>
                  <a:gdLst>
                    <a:gd name="connsiteX0" fmla="*/ 0 w 7619"/>
                    <a:gd name="connsiteY0" fmla="*/ 3810 h 17144"/>
                    <a:gd name="connsiteX1" fmla="*/ 952 w 7619"/>
                    <a:gd name="connsiteY1" fmla="*/ 11430 h 17144"/>
                    <a:gd name="connsiteX2" fmla="*/ 2857 w 7619"/>
                    <a:gd name="connsiteY2" fmla="*/ 15240 h 17144"/>
                    <a:gd name="connsiteX3" fmla="*/ 3810 w 7619"/>
                    <a:gd name="connsiteY3" fmla="*/ 16192 h 17144"/>
                    <a:gd name="connsiteX4" fmla="*/ 5715 w 7619"/>
                    <a:gd name="connsiteY4" fmla="*/ 17145 h 17144"/>
                    <a:gd name="connsiteX5" fmla="*/ 7620 w 7619"/>
                    <a:gd name="connsiteY5" fmla="*/ 15240 h 17144"/>
                    <a:gd name="connsiteX6" fmla="*/ 7620 w 7619"/>
                    <a:gd name="connsiteY6" fmla="*/ 13335 h 17144"/>
                    <a:gd name="connsiteX7" fmla="*/ 6667 w 7619"/>
                    <a:gd name="connsiteY7" fmla="*/ 11430 h 17144"/>
                    <a:gd name="connsiteX8" fmla="*/ 5715 w 7619"/>
                    <a:gd name="connsiteY8" fmla="*/ 9525 h 17144"/>
                    <a:gd name="connsiteX9" fmla="*/ 5715 w 7619"/>
                    <a:gd name="connsiteY9" fmla="*/ 9525 h 17144"/>
                    <a:gd name="connsiteX10" fmla="*/ 5715 w 7619"/>
                    <a:gd name="connsiteY10" fmla="*/ 9525 h 17144"/>
                    <a:gd name="connsiteX11" fmla="*/ 5715 w 7619"/>
                    <a:gd name="connsiteY11" fmla="*/ 8572 h 17144"/>
                    <a:gd name="connsiteX12" fmla="*/ 5715 w 7619"/>
                    <a:gd name="connsiteY12" fmla="*/ 6667 h 17144"/>
                    <a:gd name="connsiteX13" fmla="*/ 5715 w 7619"/>
                    <a:gd name="connsiteY13" fmla="*/ 5715 h 17144"/>
                    <a:gd name="connsiteX14" fmla="*/ 5715 w 7619"/>
                    <a:gd name="connsiteY14" fmla="*/ 5715 h 17144"/>
                    <a:gd name="connsiteX15" fmla="*/ 5715 w 7619"/>
                    <a:gd name="connsiteY15" fmla="*/ 5715 h 17144"/>
                    <a:gd name="connsiteX16" fmla="*/ 5715 w 7619"/>
                    <a:gd name="connsiteY16" fmla="*/ 5715 h 17144"/>
                    <a:gd name="connsiteX17" fmla="*/ 5715 w 7619"/>
                    <a:gd name="connsiteY17" fmla="*/ 4763 h 17144"/>
                    <a:gd name="connsiteX18" fmla="*/ 5715 w 7619"/>
                    <a:gd name="connsiteY18" fmla="*/ 2857 h 17144"/>
                    <a:gd name="connsiteX19" fmla="*/ 2857 w 7619"/>
                    <a:gd name="connsiteY19" fmla="*/ 0 h 17144"/>
                    <a:gd name="connsiteX20" fmla="*/ 0 w 7619"/>
                    <a:gd name="connsiteY20" fmla="*/ 3810 h 17144"/>
                    <a:gd name="connsiteX21" fmla="*/ 0 w 7619"/>
                    <a:gd name="connsiteY21" fmla="*/ 381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619" h="17144">
                      <a:moveTo>
                        <a:pt x="0" y="3810"/>
                      </a:moveTo>
                      <a:cubicBezTo>
                        <a:pt x="0" y="6667"/>
                        <a:pt x="0" y="8572"/>
                        <a:pt x="952" y="11430"/>
                      </a:cubicBezTo>
                      <a:cubicBezTo>
                        <a:pt x="952" y="12382"/>
                        <a:pt x="1905" y="14288"/>
                        <a:pt x="2857" y="15240"/>
                      </a:cubicBezTo>
                      <a:cubicBezTo>
                        <a:pt x="2857" y="15240"/>
                        <a:pt x="3810" y="16192"/>
                        <a:pt x="3810" y="16192"/>
                      </a:cubicBezTo>
                      <a:cubicBezTo>
                        <a:pt x="4763" y="17145"/>
                        <a:pt x="5715" y="17145"/>
                        <a:pt x="5715" y="17145"/>
                      </a:cubicBezTo>
                      <a:cubicBezTo>
                        <a:pt x="6667" y="17145"/>
                        <a:pt x="7620" y="16192"/>
                        <a:pt x="7620" y="15240"/>
                      </a:cubicBezTo>
                      <a:cubicBezTo>
                        <a:pt x="7620" y="14288"/>
                        <a:pt x="7620" y="14288"/>
                        <a:pt x="7620" y="13335"/>
                      </a:cubicBezTo>
                      <a:cubicBezTo>
                        <a:pt x="7620" y="12382"/>
                        <a:pt x="7620" y="12382"/>
                        <a:pt x="6667" y="11430"/>
                      </a:cubicBezTo>
                      <a:cubicBezTo>
                        <a:pt x="6667" y="10477"/>
                        <a:pt x="5715" y="10477"/>
                        <a:pt x="5715" y="9525"/>
                      </a:cubicBezTo>
                      <a:cubicBezTo>
                        <a:pt x="5715" y="9525"/>
                        <a:pt x="5715" y="10477"/>
                        <a:pt x="5715" y="9525"/>
                      </a:cubicBezTo>
                      <a:cubicBezTo>
                        <a:pt x="5715" y="9525"/>
                        <a:pt x="5715" y="9525"/>
                        <a:pt x="5715" y="9525"/>
                      </a:cubicBezTo>
                      <a:cubicBezTo>
                        <a:pt x="5715" y="9525"/>
                        <a:pt x="5715" y="8572"/>
                        <a:pt x="5715" y="8572"/>
                      </a:cubicBezTo>
                      <a:cubicBezTo>
                        <a:pt x="5715" y="7620"/>
                        <a:pt x="5715" y="7620"/>
                        <a:pt x="5715" y="6667"/>
                      </a:cubicBezTo>
                      <a:cubicBezTo>
                        <a:pt x="5715" y="6667"/>
                        <a:pt x="5715" y="6667"/>
                        <a:pt x="5715" y="5715"/>
                      </a:cubicBezTo>
                      <a:cubicBezTo>
                        <a:pt x="5715" y="5715"/>
                        <a:pt x="5715" y="5715"/>
                        <a:pt x="5715" y="5715"/>
                      </a:cubicBezTo>
                      <a:cubicBezTo>
                        <a:pt x="5715" y="5715"/>
                        <a:pt x="5715" y="4763"/>
                        <a:pt x="5715" y="5715"/>
                      </a:cubicBezTo>
                      <a:cubicBezTo>
                        <a:pt x="5715" y="6667"/>
                        <a:pt x="5715" y="5715"/>
                        <a:pt x="5715" y="5715"/>
                      </a:cubicBezTo>
                      <a:cubicBezTo>
                        <a:pt x="5715" y="5715"/>
                        <a:pt x="5715" y="4763"/>
                        <a:pt x="5715" y="4763"/>
                      </a:cubicBezTo>
                      <a:cubicBezTo>
                        <a:pt x="5715" y="3810"/>
                        <a:pt x="5715" y="3810"/>
                        <a:pt x="5715" y="2857"/>
                      </a:cubicBezTo>
                      <a:cubicBezTo>
                        <a:pt x="5715" y="952"/>
                        <a:pt x="4763" y="0"/>
                        <a:pt x="2857" y="0"/>
                      </a:cubicBezTo>
                      <a:cubicBezTo>
                        <a:pt x="952" y="952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5" name="Freeform: Shape 1084">
                  <a:extLst>
                    <a:ext uri="{FF2B5EF4-FFF2-40B4-BE49-F238E27FC236}">
                      <a16:creationId xmlns:a16="http://schemas.microsoft.com/office/drawing/2014/main" id="{9274940E-9DBD-129B-6B17-3471B9A70D25}"/>
                    </a:ext>
                  </a:extLst>
                </p:cNvPr>
                <p:cNvSpPr/>
                <p:nvPr/>
              </p:nvSpPr>
              <p:spPr>
                <a:xfrm>
                  <a:off x="7234237" y="2580321"/>
                  <a:ext cx="9672" cy="19764"/>
                </a:xfrm>
                <a:custGeom>
                  <a:avLst/>
                  <a:gdLst>
                    <a:gd name="connsiteX0" fmla="*/ 0 w 9672"/>
                    <a:gd name="connsiteY0" fmla="*/ 3810 h 19764"/>
                    <a:gd name="connsiteX1" fmla="*/ 953 w 9672"/>
                    <a:gd name="connsiteY1" fmla="*/ 11430 h 19764"/>
                    <a:gd name="connsiteX2" fmla="*/ 1905 w 9672"/>
                    <a:gd name="connsiteY2" fmla="*/ 15240 h 19764"/>
                    <a:gd name="connsiteX3" fmla="*/ 4763 w 9672"/>
                    <a:gd name="connsiteY3" fmla="*/ 19050 h 19764"/>
                    <a:gd name="connsiteX4" fmla="*/ 7620 w 9672"/>
                    <a:gd name="connsiteY4" fmla="*/ 19050 h 19764"/>
                    <a:gd name="connsiteX5" fmla="*/ 8572 w 9672"/>
                    <a:gd name="connsiteY5" fmla="*/ 19050 h 19764"/>
                    <a:gd name="connsiteX6" fmla="*/ 8572 w 9672"/>
                    <a:gd name="connsiteY6" fmla="*/ 15240 h 19764"/>
                    <a:gd name="connsiteX7" fmla="*/ 8572 w 9672"/>
                    <a:gd name="connsiteY7" fmla="*/ 14288 h 19764"/>
                    <a:gd name="connsiteX8" fmla="*/ 7620 w 9672"/>
                    <a:gd name="connsiteY8" fmla="*/ 13335 h 19764"/>
                    <a:gd name="connsiteX9" fmla="*/ 7620 w 9672"/>
                    <a:gd name="connsiteY9" fmla="*/ 13335 h 19764"/>
                    <a:gd name="connsiteX10" fmla="*/ 6668 w 9672"/>
                    <a:gd name="connsiteY10" fmla="*/ 12383 h 19764"/>
                    <a:gd name="connsiteX11" fmla="*/ 5715 w 9672"/>
                    <a:gd name="connsiteY11" fmla="*/ 10478 h 19764"/>
                    <a:gd name="connsiteX12" fmla="*/ 5715 w 9672"/>
                    <a:gd name="connsiteY12" fmla="*/ 10478 h 19764"/>
                    <a:gd name="connsiteX13" fmla="*/ 5715 w 9672"/>
                    <a:gd name="connsiteY13" fmla="*/ 10478 h 19764"/>
                    <a:gd name="connsiteX14" fmla="*/ 5715 w 9672"/>
                    <a:gd name="connsiteY14" fmla="*/ 10478 h 19764"/>
                    <a:gd name="connsiteX15" fmla="*/ 5715 w 9672"/>
                    <a:gd name="connsiteY15" fmla="*/ 9525 h 19764"/>
                    <a:gd name="connsiteX16" fmla="*/ 4763 w 9672"/>
                    <a:gd name="connsiteY16" fmla="*/ 5715 h 19764"/>
                    <a:gd name="connsiteX17" fmla="*/ 4763 w 9672"/>
                    <a:gd name="connsiteY17" fmla="*/ 4763 h 19764"/>
                    <a:gd name="connsiteX18" fmla="*/ 4763 w 9672"/>
                    <a:gd name="connsiteY18" fmla="*/ 4763 h 19764"/>
                    <a:gd name="connsiteX19" fmla="*/ 4763 w 9672"/>
                    <a:gd name="connsiteY19" fmla="*/ 4763 h 19764"/>
                    <a:gd name="connsiteX20" fmla="*/ 4763 w 9672"/>
                    <a:gd name="connsiteY20" fmla="*/ 2858 h 19764"/>
                    <a:gd name="connsiteX21" fmla="*/ 1905 w 9672"/>
                    <a:gd name="connsiteY21" fmla="*/ 0 h 19764"/>
                    <a:gd name="connsiteX22" fmla="*/ 0 w 9672"/>
                    <a:gd name="connsiteY22" fmla="*/ 3810 h 19764"/>
                    <a:gd name="connsiteX23" fmla="*/ 0 w 9672"/>
                    <a:gd name="connsiteY23" fmla="*/ 3810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672" h="19764">
                      <a:moveTo>
                        <a:pt x="0" y="3810"/>
                      </a:moveTo>
                      <a:cubicBezTo>
                        <a:pt x="0" y="6668"/>
                        <a:pt x="0" y="9525"/>
                        <a:pt x="953" y="11430"/>
                      </a:cubicBezTo>
                      <a:cubicBezTo>
                        <a:pt x="953" y="12383"/>
                        <a:pt x="1905" y="14288"/>
                        <a:pt x="1905" y="15240"/>
                      </a:cubicBezTo>
                      <a:cubicBezTo>
                        <a:pt x="2857" y="17145"/>
                        <a:pt x="3810" y="18098"/>
                        <a:pt x="4763" y="19050"/>
                      </a:cubicBezTo>
                      <a:cubicBezTo>
                        <a:pt x="5715" y="20003"/>
                        <a:pt x="6668" y="20003"/>
                        <a:pt x="7620" y="19050"/>
                      </a:cubicBezTo>
                      <a:cubicBezTo>
                        <a:pt x="7620" y="19050"/>
                        <a:pt x="7620" y="19050"/>
                        <a:pt x="8572" y="19050"/>
                      </a:cubicBezTo>
                      <a:cubicBezTo>
                        <a:pt x="10478" y="17145"/>
                        <a:pt x="9525" y="16193"/>
                        <a:pt x="8572" y="15240"/>
                      </a:cubicBezTo>
                      <a:cubicBezTo>
                        <a:pt x="8572" y="15240"/>
                        <a:pt x="8572" y="14288"/>
                        <a:pt x="8572" y="14288"/>
                      </a:cubicBezTo>
                      <a:cubicBezTo>
                        <a:pt x="8572" y="14288"/>
                        <a:pt x="8572" y="13335"/>
                        <a:pt x="7620" y="13335"/>
                      </a:cubicBezTo>
                      <a:cubicBezTo>
                        <a:pt x="7620" y="13335"/>
                        <a:pt x="7620" y="13335"/>
                        <a:pt x="7620" y="13335"/>
                      </a:cubicBezTo>
                      <a:cubicBezTo>
                        <a:pt x="7620" y="13335"/>
                        <a:pt x="7620" y="12383"/>
                        <a:pt x="6668" y="12383"/>
                      </a:cubicBezTo>
                      <a:cubicBezTo>
                        <a:pt x="6668" y="11430"/>
                        <a:pt x="5715" y="11430"/>
                        <a:pt x="5715" y="10478"/>
                      </a:cubicBezTo>
                      <a:cubicBezTo>
                        <a:pt x="5715" y="10478"/>
                        <a:pt x="5715" y="10478"/>
                        <a:pt x="5715" y="10478"/>
                      </a:cubicBezTo>
                      <a:cubicBezTo>
                        <a:pt x="5715" y="10478"/>
                        <a:pt x="5715" y="9525"/>
                        <a:pt x="5715" y="10478"/>
                      </a:cubicBezTo>
                      <a:cubicBezTo>
                        <a:pt x="5715" y="10478"/>
                        <a:pt x="5715" y="10478"/>
                        <a:pt x="5715" y="10478"/>
                      </a:cubicBezTo>
                      <a:cubicBezTo>
                        <a:pt x="5715" y="10478"/>
                        <a:pt x="5715" y="10478"/>
                        <a:pt x="5715" y="9525"/>
                      </a:cubicBezTo>
                      <a:cubicBezTo>
                        <a:pt x="5715" y="8573"/>
                        <a:pt x="4763" y="7620"/>
                        <a:pt x="4763" y="5715"/>
                      </a:cubicBezTo>
                      <a:cubicBezTo>
                        <a:pt x="4763" y="5715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5715"/>
                        <a:pt x="4763" y="4763"/>
                      </a:cubicBezTo>
                      <a:cubicBezTo>
                        <a:pt x="4763" y="3810"/>
                        <a:pt x="4763" y="3810"/>
                        <a:pt x="4763" y="2858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953" y="953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6" name="Freeform: Shape 1085">
                  <a:extLst>
                    <a:ext uri="{FF2B5EF4-FFF2-40B4-BE49-F238E27FC236}">
                      <a16:creationId xmlns:a16="http://schemas.microsoft.com/office/drawing/2014/main" id="{483244E6-89D4-03C9-8B37-05C92987F564}"/>
                    </a:ext>
                  </a:extLst>
                </p:cNvPr>
                <p:cNvSpPr/>
                <p:nvPr/>
              </p:nvSpPr>
              <p:spPr>
                <a:xfrm>
                  <a:off x="7211377" y="2567939"/>
                  <a:ext cx="10477" cy="20954"/>
                </a:xfrm>
                <a:custGeom>
                  <a:avLst/>
                  <a:gdLst>
                    <a:gd name="connsiteX0" fmla="*/ 0 w 10477"/>
                    <a:gd name="connsiteY0" fmla="*/ 3810 h 20954"/>
                    <a:gd name="connsiteX1" fmla="*/ 1905 w 10477"/>
                    <a:gd name="connsiteY1" fmla="*/ 13335 h 20954"/>
                    <a:gd name="connsiteX2" fmla="*/ 3810 w 10477"/>
                    <a:gd name="connsiteY2" fmla="*/ 17145 h 20954"/>
                    <a:gd name="connsiteX3" fmla="*/ 4763 w 10477"/>
                    <a:gd name="connsiteY3" fmla="*/ 19050 h 20954"/>
                    <a:gd name="connsiteX4" fmla="*/ 6667 w 10477"/>
                    <a:gd name="connsiteY4" fmla="*/ 20955 h 20954"/>
                    <a:gd name="connsiteX5" fmla="*/ 7620 w 10477"/>
                    <a:gd name="connsiteY5" fmla="*/ 20955 h 20954"/>
                    <a:gd name="connsiteX6" fmla="*/ 9525 w 10477"/>
                    <a:gd name="connsiteY6" fmla="*/ 20002 h 20954"/>
                    <a:gd name="connsiteX7" fmla="*/ 10478 w 10477"/>
                    <a:gd name="connsiteY7" fmla="*/ 17145 h 20954"/>
                    <a:gd name="connsiteX8" fmla="*/ 9525 w 10477"/>
                    <a:gd name="connsiteY8" fmla="*/ 14288 h 20954"/>
                    <a:gd name="connsiteX9" fmla="*/ 7620 w 10477"/>
                    <a:gd name="connsiteY9" fmla="*/ 10477 h 20954"/>
                    <a:gd name="connsiteX10" fmla="*/ 6667 w 10477"/>
                    <a:gd name="connsiteY10" fmla="*/ 8572 h 20954"/>
                    <a:gd name="connsiteX11" fmla="*/ 5715 w 10477"/>
                    <a:gd name="connsiteY11" fmla="*/ 6667 h 20954"/>
                    <a:gd name="connsiteX12" fmla="*/ 4763 w 10477"/>
                    <a:gd name="connsiteY12" fmla="*/ 1905 h 20954"/>
                    <a:gd name="connsiteX13" fmla="*/ 1905 w 10477"/>
                    <a:gd name="connsiteY13" fmla="*/ 0 h 20954"/>
                    <a:gd name="connsiteX14" fmla="*/ 0 w 10477"/>
                    <a:gd name="connsiteY14" fmla="*/ 3810 h 20954"/>
                    <a:gd name="connsiteX15" fmla="*/ 0 w 10477"/>
                    <a:gd name="connsiteY15" fmla="*/ 3810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477" h="20954">
                      <a:moveTo>
                        <a:pt x="0" y="3810"/>
                      </a:moveTo>
                      <a:cubicBezTo>
                        <a:pt x="0" y="6667"/>
                        <a:pt x="953" y="10477"/>
                        <a:pt x="1905" y="13335"/>
                      </a:cubicBezTo>
                      <a:cubicBezTo>
                        <a:pt x="2857" y="14288"/>
                        <a:pt x="2857" y="16192"/>
                        <a:pt x="3810" y="17145"/>
                      </a:cubicBezTo>
                      <a:cubicBezTo>
                        <a:pt x="3810" y="18097"/>
                        <a:pt x="4763" y="19050"/>
                        <a:pt x="4763" y="19050"/>
                      </a:cubicBezTo>
                      <a:cubicBezTo>
                        <a:pt x="4763" y="20002"/>
                        <a:pt x="5715" y="20002"/>
                        <a:pt x="6667" y="20955"/>
                      </a:cubicBezTo>
                      <a:cubicBezTo>
                        <a:pt x="6667" y="20955"/>
                        <a:pt x="7620" y="20955"/>
                        <a:pt x="7620" y="20955"/>
                      </a:cubicBezTo>
                      <a:cubicBezTo>
                        <a:pt x="8572" y="20955"/>
                        <a:pt x="9525" y="20955"/>
                        <a:pt x="9525" y="20002"/>
                      </a:cubicBezTo>
                      <a:cubicBezTo>
                        <a:pt x="10478" y="19050"/>
                        <a:pt x="10478" y="18097"/>
                        <a:pt x="10478" y="17145"/>
                      </a:cubicBezTo>
                      <a:cubicBezTo>
                        <a:pt x="10478" y="16192"/>
                        <a:pt x="10478" y="15240"/>
                        <a:pt x="9525" y="14288"/>
                      </a:cubicBezTo>
                      <a:cubicBezTo>
                        <a:pt x="8572" y="13335"/>
                        <a:pt x="8572" y="11430"/>
                        <a:pt x="7620" y="10477"/>
                      </a:cubicBezTo>
                      <a:cubicBezTo>
                        <a:pt x="7620" y="9525"/>
                        <a:pt x="6667" y="9525"/>
                        <a:pt x="6667" y="8572"/>
                      </a:cubicBezTo>
                      <a:cubicBezTo>
                        <a:pt x="6667" y="7620"/>
                        <a:pt x="6667" y="7620"/>
                        <a:pt x="5715" y="6667"/>
                      </a:cubicBezTo>
                      <a:cubicBezTo>
                        <a:pt x="4763" y="5715"/>
                        <a:pt x="4763" y="3810"/>
                        <a:pt x="4763" y="1905"/>
                      </a:cubicBezTo>
                      <a:cubicBezTo>
                        <a:pt x="4763" y="952"/>
                        <a:pt x="2857" y="0"/>
                        <a:pt x="1905" y="0"/>
                      </a:cubicBezTo>
                      <a:cubicBezTo>
                        <a:pt x="953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7" name="Freeform: Shape 1086">
                  <a:extLst>
                    <a:ext uri="{FF2B5EF4-FFF2-40B4-BE49-F238E27FC236}">
                      <a16:creationId xmlns:a16="http://schemas.microsoft.com/office/drawing/2014/main" id="{52BE9A88-7160-4687-0C08-29ECC48D3D29}"/>
                    </a:ext>
                  </a:extLst>
                </p:cNvPr>
                <p:cNvSpPr/>
                <p:nvPr/>
              </p:nvSpPr>
              <p:spPr>
                <a:xfrm>
                  <a:off x="7174229" y="2575559"/>
                  <a:ext cx="12382" cy="27622"/>
                </a:xfrm>
                <a:custGeom>
                  <a:avLst/>
                  <a:gdLst>
                    <a:gd name="connsiteX0" fmla="*/ 0 w 12382"/>
                    <a:gd name="connsiteY0" fmla="*/ 2857 h 27622"/>
                    <a:gd name="connsiteX1" fmla="*/ 952 w 12382"/>
                    <a:gd name="connsiteY1" fmla="*/ 13335 h 27622"/>
                    <a:gd name="connsiteX2" fmla="*/ 4763 w 12382"/>
                    <a:gd name="connsiteY2" fmla="*/ 23812 h 27622"/>
                    <a:gd name="connsiteX3" fmla="*/ 9525 w 12382"/>
                    <a:gd name="connsiteY3" fmla="*/ 27623 h 27622"/>
                    <a:gd name="connsiteX4" fmla="*/ 12382 w 12382"/>
                    <a:gd name="connsiteY4" fmla="*/ 22860 h 27622"/>
                    <a:gd name="connsiteX5" fmla="*/ 8572 w 12382"/>
                    <a:gd name="connsiteY5" fmla="*/ 13335 h 27622"/>
                    <a:gd name="connsiteX6" fmla="*/ 6667 w 12382"/>
                    <a:gd name="connsiteY6" fmla="*/ 2857 h 27622"/>
                    <a:gd name="connsiteX7" fmla="*/ 0 w 12382"/>
                    <a:gd name="connsiteY7" fmla="*/ 2857 h 27622"/>
                    <a:gd name="connsiteX8" fmla="*/ 0 w 12382"/>
                    <a:gd name="connsiteY8" fmla="*/ 2857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382" h="27622">
                      <a:moveTo>
                        <a:pt x="0" y="2857"/>
                      </a:moveTo>
                      <a:cubicBezTo>
                        <a:pt x="0" y="6668"/>
                        <a:pt x="0" y="9525"/>
                        <a:pt x="952" y="13335"/>
                      </a:cubicBezTo>
                      <a:cubicBezTo>
                        <a:pt x="1905" y="17145"/>
                        <a:pt x="2857" y="20002"/>
                        <a:pt x="4763" y="23812"/>
                      </a:cubicBezTo>
                      <a:cubicBezTo>
                        <a:pt x="5715" y="25718"/>
                        <a:pt x="7620" y="27623"/>
                        <a:pt x="9525" y="27623"/>
                      </a:cubicBezTo>
                      <a:cubicBezTo>
                        <a:pt x="12382" y="27623"/>
                        <a:pt x="12382" y="24765"/>
                        <a:pt x="12382" y="22860"/>
                      </a:cubicBezTo>
                      <a:cubicBezTo>
                        <a:pt x="11430" y="20002"/>
                        <a:pt x="9525" y="16193"/>
                        <a:pt x="8572" y="13335"/>
                      </a:cubicBezTo>
                      <a:cubicBezTo>
                        <a:pt x="7620" y="9525"/>
                        <a:pt x="6667" y="6668"/>
                        <a:pt x="6667" y="2857"/>
                      </a:cubicBezTo>
                      <a:cubicBezTo>
                        <a:pt x="5715" y="-952"/>
                        <a:pt x="0" y="-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8" name="Freeform: Shape 1087">
                  <a:extLst>
                    <a:ext uri="{FF2B5EF4-FFF2-40B4-BE49-F238E27FC236}">
                      <a16:creationId xmlns:a16="http://schemas.microsoft.com/office/drawing/2014/main" id="{04AC15DA-DCE1-18B8-3172-C0CFECBEF42D}"/>
                    </a:ext>
                  </a:extLst>
                </p:cNvPr>
                <p:cNvSpPr/>
                <p:nvPr/>
              </p:nvSpPr>
              <p:spPr>
                <a:xfrm>
                  <a:off x="7154074" y="2590026"/>
                  <a:ext cx="11582" cy="25537"/>
                </a:xfrm>
                <a:custGeom>
                  <a:avLst/>
                  <a:gdLst>
                    <a:gd name="connsiteX0" fmla="*/ 153 w 11582"/>
                    <a:gd name="connsiteY0" fmla="*/ 2678 h 25537"/>
                    <a:gd name="connsiteX1" fmla="*/ 3010 w 11582"/>
                    <a:gd name="connsiteY1" fmla="*/ 15060 h 25537"/>
                    <a:gd name="connsiteX2" fmla="*/ 4915 w 11582"/>
                    <a:gd name="connsiteY2" fmla="*/ 20775 h 25537"/>
                    <a:gd name="connsiteX3" fmla="*/ 6820 w 11582"/>
                    <a:gd name="connsiteY3" fmla="*/ 23633 h 25537"/>
                    <a:gd name="connsiteX4" fmla="*/ 9678 w 11582"/>
                    <a:gd name="connsiteY4" fmla="*/ 25538 h 25537"/>
                    <a:gd name="connsiteX5" fmla="*/ 11583 w 11582"/>
                    <a:gd name="connsiteY5" fmla="*/ 24585 h 25537"/>
                    <a:gd name="connsiteX6" fmla="*/ 9678 w 11582"/>
                    <a:gd name="connsiteY6" fmla="*/ 18870 h 25537"/>
                    <a:gd name="connsiteX7" fmla="*/ 6820 w 11582"/>
                    <a:gd name="connsiteY7" fmla="*/ 13155 h 25537"/>
                    <a:gd name="connsiteX8" fmla="*/ 3010 w 11582"/>
                    <a:gd name="connsiteY8" fmla="*/ 1725 h 25537"/>
                    <a:gd name="connsiteX9" fmla="*/ 153 w 11582"/>
                    <a:gd name="connsiteY9" fmla="*/ 2678 h 25537"/>
                    <a:gd name="connsiteX10" fmla="*/ 153 w 11582"/>
                    <a:gd name="connsiteY10" fmla="*/ 2678 h 2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82" h="25537">
                      <a:moveTo>
                        <a:pt x="153" y="2678"/>
                      </a:moveTo>
                      <a:cubicBezTo>
                        <a:pt x="1105" y="6488"/>
                        <a:pt x="2058" y="10298"/>
                        <a:pt x="3010" y="15060"/>
                      </a:cubicBezTo>
                      <a:cubicBezTo>
                        <a:pt x="3963" y="16965"/>
                        <a:pt x="3963" y="18870"/>
                        <a:pt x="4915" y="20775"/>
                      </a:cubicBezTo>
                      <a:cubicBezTo>
                        <a:pt x="5868" y="21728"/>
                        <a:pt x="5868" y="22680"/>
                        <a:pt x="6820" y="23633"/>
                      </a:cubicBezTo>
                      <a:cubicBezTo>
                        <a:pt x="7773" y="24585"/>
                        <a:pt x="8725" y="25538"/>
                        <a:pt x="9678" y="25538"/>
                      </a:cubicBezTo>
                      <a:cubicBezTo>
                        <a:pt x="10630" y="25538"/>
                        <a:pt x="11583" y="24585"/>
                        <a:pt x="11583" y="24585"/>
                      </a:cubicBezTo>
                      <a:cubicBezTo>
                        <a:pt x="11583" y="22680"/>
                        <a:pt x="10630" y="20775"/>
                        <a:pt x="9678" y="18870"/>
                      </a:cubicBezTo>
                      <a:cubicBezTo>
                        <a:pt x="8725" y="16965"/>
                        <a:pt x="7773" y="15060"/>
                        <a:pt x="6820" y="13155"/>
                      </a:cubicBezTo>
                      <a:cubicBezTo>
                        <a:pt x="4915" y="9345"/>
                        <a:pt x="3963" y="5535"/>
                        <a:pt x="3010" y="1725"/>
                      </a:cubicBezTo>
                      <a:cubicBezTo>
                        <a:pt x="3010" y="-1132"/>
                        <a:pt x="-800" y="-180"/>
                        <a:pt x="153" y="2678"/>
                      </a:cubicBezTo>
                      <a:lnTo>
                        <a:pt x="153" y="267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9" name="Freeform: Shape 1088">
                  <a:extLst>
                    <a:ext uri="{FF2B5EF4-FFF2-40B4-BE49-F238E27FC236}">
                      <a16:creationId xmlns:a16="http://schemas.microsoft.com/office/drawing/2014/main" id="{AA537160-4B63-BF4C-E8FE-FA2B1FFA108D}"/>
                    </a:ext>
                  </a:extLst>
                </p:cNvPr>
                <p:cNvSpPr/>
                <p:nvPr/>
              </p:nvSpPr>
              <p:spPr>
                <a:xfrm>
                  <a:off x="7135937" y="2584046"/>
                  <a:ext cx="12335" cy="30565"/>
                </a:xfrm>
                <a:custGeom>
                  <a:avLst/>
                  <a:gdLst>
                    <a:gd name="connsiteX0" fmla="*/ 192 w 12335"/>
                    <a:gd name="connsiteY0" fmla="*/ 1991 h 30565"/>
                    <a:gd name="connsiteX1" fmla="*/ 4002 w 12335"/>
                    <a:gd name="connsiteY1" fmla="*/ 16278 h 30565"/>
                    <a:gd name="connsiteX2" fmla="*/ 5907 w 12335"/>
                    <a:gd name="connsiteY2" fmla="*/ 23898 h 30565"/>
                    <a:gd name="connsiteX3" fmla="*/ 9717 w 12335"/>
                    <a:gd name="connsiteY3" fmla="*/ 30566 h 30565"/>
                    <a:gd name="connsiteX4" fmla="*/ 11622 w 12335"/>
                    <a:gd name="connsiteY4" fmla="*/ 29613 h 30565"/>
                    <a:gd name="connsiteX5" fmla="*/ 11622 w 12335"/>
                    <a:gd name="connsiteY5" fmla="*/ 21993 h 30565"/>
                    <a:gd name="connsiteX6" fmla="*/ 8764 w 12335"/>
                    <a:gd name="connsiteY6" fmla="*/ 14373 h 30565"/>
                    <a:gd name="connsiteX7" fmla="*/ 3049 w 12335"/>
                    <a:gd name="connsiteY7" fmla="*/ 1038 h 30565"/>
                    <a:gd name="connsiteX8" fmla="*/ 192 w 12335"/>
                    <a:gd name="connsiteY8" fmla="*/ 1991 h 30565"/>
                    <a:gd name="connsiteX9" fmla="*/ 192 w 12335"/>
                    <a:gd name="connsiteY9" fmla="*/ 1991 h 30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335" h="30565">
                      <a:moveTo>
                        <a:pt x="192" y="1991"/>
                      </a:moveTo>
                      <a:cubicBezTo>
                        <a:pt x="2097" y="6753"/>
                        <a:pt x="3049" y="11516"/>
                        <a:pt x="4002" y="16278"/>
                      </a:cubicBezTo>
                      <a:cubicBezTo>
                        <a:pt x="4954" y="19136"/>
                        <a:pt x="4954" y="21041"/>
                        <a:pt x="5907" y="23898"/>
                      </a:cubicBezTo>
                      <a:cubicBezTo>
                        <a:pt x="6859" y="25803"/>
                        <a:pt x="7812" y="29613"/>
                        <a:pt x="9717" y="30566"/>
                      </a:cubicBezTo>
                      <a:cubicBezTo>
                        <a:pt x="10669" y="30566"/>
                        <a:pt x="11622" y="30566"/>
                        <a:pt x="11622" y="29613"/>
                      </a:cubicBezTo>
                      <a:cubicBezTo>
                        <a:pt x="12574" y="27708"/>
                        <a:pt x="12574" y="24851"/>
                        <a:pt x="11622" y="21993"/>
                      </a:cubicBezTo>
                      <a:cubicBezTo>
                        <a:pt x="10669" y="19136"/>
                        <a:pt x="9717" y="17231"/>
                        <a:pt x="8764" y="14373"/>
                      </a:cubicBezTo>
                      <a:cubicBezTo>
                        <a:pt x="6859" y="9611"/>
                        <a:pt x="4954" y="4848"/>
                        <a:pt x="3049" y="1038"/>
                      </a:cubicBezTo>
                      <a:cubicBezTo>
                        <a:pt x="2097" y="-867"/>
                        <a:pt x="-761" y="86"/>
                        <a:pt x="192" y="1991"/>
                      </a:cubicBezTo>
                      <a:lnTo>
                        <a:pt x="192" y="199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0" name="Freeform: Shape 1089">
                  <a:extLst>
                    <a:ext uri="{FF2B5EF4-FFF2-40B4-BE49-F238E27FC236}">
                      <a16:creationId xmlns:a16="http://schemas.microsoft.com/office/drawing/2014/main" id="{6BD0EFD2-8B82-36A0-F4A6-3BE67A1F4338}"/>
                    </a:ext>
                  </a:extLst>
                </p:cNvPr>
                <p:cNvSpPr/>
                <p:nvPr/>
              </p:nvSpPr>
              <p:spPr>
                <a:xfrm>
                  <a:off x="7125652" y="2539922"/>
                  <a:ext cx="8572" cy="16029"/>
                </a:xfrm>
                <a:custGeom>
                  <a:avLst/>
                  <a:gdLst>
                    <a:gd name="connsiteX0" fmla="*/ 0 w 8572"/>
                    <a:gd name="connsiteY0" fmla="*/ 1347 h 16029"/>
                    <a:gd name="connsiteX1" fmla="*/ 1905 w 8572"/>
                    <a:gd name="connsiteY1" fmla="*/ 8967 h 16029"/>
                    <a:gd name="connsiteX2" fmla="*/ 3810 w 8572"/>
                    <a:gd name="connsiteY2" fmla="*/ 12777 h 16029"/>
                    <a:gd name="connsiteX3" fmla="*/ 6667 w 8572"/>
                    <a:gd name="connsiteY3" fmla="*/ 15635 h 16029"/>
                    <a:gd name="connsiteX4" fmla="*/ 8572 w 8572"/>
                    <a:gd name="connsiteY4" fmla="*/ 14682 h 16029"/>
                    <a:gd name="connsiteX5" fmla="*/ 7620 w 8572"/>
                    <a:gd name="connsiteY5" fmla="*/ 11824 h 16029"/>
                    <a:gd name="connsiteX6" fmla="*/ 7620 w 8572"/>
                    <a:gd name="connsiteY6" fmla="*/ 10872 h 16029"/>
                    <a:gd name="connsiteX7" fmla="*/ 7620 w 8572"/>
                    <a:gd name="connsiteY7" fmla="*/ 10872 h 16029"/>
                    <a:gd name="connsiteX8" fmla="*/ 7620 w 8572"/>
                    <a:gd name="connsiteY8" fmla="*/ 10872 h 16029"/>
                    <a:gd name="connsiteX9" fmla="*/ 6667 w 8572"/>
                    <a:gd name="connsiteY9" fmla="*/ 8967 h 16029"/>
                    <a:gd name="connsiteX10" fmla="*/ 4763 w 8572"/>
                    <a:gd name="connsiteY10" fmla="*/ 2299 h 16029"/>
                    <a:gd name="connsiteX11" fmla="*/ 1905 w 8572"/>
                    <a:gd name="connsiteY11" fmla="*/ 394 h 16029"/>
                    <a:gd name="connsiteX12" fmla="*/ 0 w 8572"/>
                    <a:gd name="connsiteY12" fmla="*/ 1347 h 16029"/>
                    <a:gd name="connsiteX13" fmla="*/ 0 w 8572"/>
                    <a:gd name="connsiteY13" fmla="*/ 1347 h 1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6029">
                      <a:moveTo>
                        <a:pt x="0" y="1347"/>
                      </a:moveTo>
                      <a:cubicBezTo>
                        <a:pt x="953" y="4205"/>
                        <a:pt x="953" y="6110"/>
                        <a:pt x="1905" y="8967"/>
                      </a:cubicBezTo>
                      <a:cubicBezTo>
                        <a:pt x="1905" y="9919"/>
                        <a:pt x="2857" y="11824"/>
                        <a:pt x="3810" y="12777"/>
                      </a:cubicBezTo>
                      <a:cubicBezTo>
                        <a:pt x="4763" y="13730"/>
                        <a:pt x="5715" y="14682"/>
                        <a:pt x="6667" y="15635"/>
                      </a:cubicBezTo>
                      <a:cubicBezTo>
                        <a:pt x="7620" y="16587"/>
                        <a:pt x="8572" y="15635"/>
                        <a:pt x="8572" y="14682"/>
                      </a:cubicBezTo>
                      <a:cubicBezTo>
                        <a:pt x="8572" y="13730"/>
                        <a:pt x="7620" y="12777"/>
                        <a:pt x="7620" y="11824"/>
                      </a:cubicBezTo>
                      <a:cubicBezTo>
                        <a:pt x="7620" y="11824"/>
                        <a:pt x="7620" y="10872"/>
                        <a:pt x="7620" y="10872"/>
                      </a:cubicBezTo>
                      <a:cubicBezTo>
                        <a:pt x="7620" y="10872"/>
                        <a:pt x="7620" y="10872"/>
                        <a:pt x="7620" y="10872"/>
                      </a:cubicBezTo>
                      <a:cubicBezTo>
                        <a:pt x="7620" y="10872"/>
                        <a:pt x="7620" y="10872"/>
                        <a:pt x="7620" y="10872"/>
                      </a:cubicBezTo>
                      <a:cubicBezTo>
                        <a:pt x="7620" y="9919"/>
                        <a:pt x="7620" y="9919"/>
                        <a:pt x="6667" y="8967"/>
                      </a:cubicBezTo>
                      <a:cubicBezTo>
                        <a:pt x="5715" y="7062"/>
                        <a:pt x="5715" y="4205"/>
                        <a:pt x="4763" y="2299"/>
                      </a:cubicBezTo>
                      <a:cubicBezTo>
                        <a:pt x="4763" y="1347"/>
                        <a:pt x="2857" y="394"/>
                        <a:pt x="1905" y="394"/>
                      </a:cubicBezTo>
                      <a:cubicBezTo>
                        <a:pt x="0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1" name="Freeform: Shape 1090">
                  <a:extLst>
                    <a:ext uri="{FF2B5EF4-FFF2-40B4-BE49-F238E27FC236}">
                      <a16:creationId xmlns:a16="http://schemas.microsoft.com/office/drawing/2014/main" id="{BF9700EE-AE3B-B67E-618C-FCDB7FD1CF06}"/>
                    </a:ext>
                  </a:extLst>
                </p:cNvPr>
                <p:cNvSpPr/>
                <p:nvPr/>
              </p:nvSpPr>
              <p:spPr>
                <a:xfrm>
                  <a:off x="7144702" y="2546746"/>
                  <a:ext cx="9525" cy="28234"/>
                </a:xfrm>
                <a:custGeom>
                  <a:avLst/>
                  <a:gdLst>
                    <a:gd name="connsiteX0" fmla="*/ 0 w 9525"/>
                    <a:gd name="connsiteY0" fmla="*/ 2143 h 28234"/>
                    <a:gd name="connsiteX1" fmla="*/ 953 w 9525"/>
                    <a:gd name="connsiteY1" fmla="*/ 15478 h 28234"/>
                    <a:gd name="connsiteX2" fmla="*/ 2857 w 9525"/>
                    <a:gd name="connsiteY2" fmla="*/ 22146 h 28234"/>
                    <a:gd name="connsiteX3" fmla="*/ 3810 w 9525"/>
                    <a:gd name="connsiteY3" fmla="*/ 25003 h 28234"/>
                    <a:gd name="connsiteX4" fmla="*/ 5715 w 9525"/>
                    <a:gd name="connsiteY4" fmla="*/ 27861 h 28234"/>
                    <a:gd name="connsiteX5" fmla="*/ 9525 w 9525"/>
                    <a:gd name="connsiteY5" fmla="*/ 25956 h 28234"/>
                    <a:gd name="connsiteX6" fmla="*/ 9525 w 9525"/>
                    <a:gd name="connsiteY6" fmla="*/ 23098 h 28234"/>
                    <a:gd name="connsiteX7" fmla="*/ 8572 w 9525"/>
                    <a:gd name="connsiteY7" fmla="*/ 20241 h 28234"/>
                    <a:gd name="connsiteX8" fmla="*/ 6667 w 9525"/>
                    <a:gd name="connsiteY8" fmla="*/ 14526 h 28234"/>
                    <a:gd name="connsiteX9" fmla="*/ 3810 w 9525"/>
                    <a:gd name="connsiteY9" fmla="*/ 2143 h 28234"/>
                    <a:gd name="connsiteX10" fmla="*/ 0 w 9525"/>
                    <a:gd name="connsiteY10" fmla="*/ 2143 h 28234"/>
                    <a:gd name="connsiteX11" fmla="*/ 0 w 9525"/>
                    <a:gd name="connsiteY11" fmla="*/ 2143 h 28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28234">
                      <a:moveTo>
                        <a:pt x="0" y="2143"/>
                      </a:moveTo>
                      <a:cubicBezTo>
                        <a:pt x="0" y="6906"/>
                        <a:pt x="0" y="10716"/>
                        <a:pt x="953" y="15478"/>
                      </a:cubicBezTo>
                      <a:cubicBezTo>
                        <a:pt x="953" y="17383"/>
                        <a:pt x="1905" y="19288"/>
                        <a:pt x="2857" y="22146"/>
                      </a:cubicBezTo>
                      <a:cubicBezTo>
                        <a:pt x="2857" y="23098"/>
                        <a:pt x="3810" y="24051"/>
                        <a:pt x="3810" y="25003"/>
                      </a:cubicBezTo>
                      <a:cubicBezTo>
                        <a:pt x="4763" y="25956"/>
                        <a:pt x="4763" y="26908"/>
                        <a:pt x="5715" y="27861"/>
                      </a:cubicBezTo>
                      <a:cubicBezTo>
                        <a:pt x="6667" y="28813"/>
                        <a:pt x="8572" y="27861"/>
                        <a:pt x="9525" y="25956"/>
                      </a:cubicBezTo>
                      <a:cubicBezTo>
                        <a:pt x="9525" y="25003"/>
                        <a:pt x="9525" y="24051"/>
                        <a:pt x="9525" y="23098"/>
                      </a:cubicBezTo>
                      <a:cubicBezTo>
                        <a:pt x="9525" y="22146"/>
                        <a:pt x="8572" y="21193"/>
                        <a:pt x="8572" y="20241"/>
                      </a:cubicBezTo>
                      <a:cubicBezTo>
                        <a:pt x="7620" y="18336"/>
                        <a:pt x="7620" y="16431"/>
                        <a:pt x="6667" y="14526"/>
                      </a:cubicBezTo>
                      <a:cubicBezTo>
                        <a:pt x="5715" y="10716"/>
                        <a:pt x="4763" y="6906"/>
                        <a:pt x="3810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2" name="Freeform: Shape 1091">
                  <a:extLst>
                    <a:ext uri="{FF2B5EF4-FFF2-40B4-BE49-F238E27FC236}">
                      <a16:creationId xmlns:a16="http://schemas.microsoft.com/office/drawing/2014/main" id="{D18D8D70-0A41-AEAB-DAD0-40E7633CEFC3}"/>
                    </a:ext>
                  </a:extLst>
                </p:cNvPr>
                <p:cNvSpPr/>
                <p:nvPr/>
              </p:nvSpPr>
              <p:spPr>
                <a:xfrm>
                  <a:off x="7169467" y="2541848"/>
                  <a:ext cx="9948" cy="21723"/>
                </a:xfrm>
                <a:custGeom>
                  <a:avLst/>
                  <a:gdLst>
                    <a:gd name="connsiteX0" fmla="*/ 0 w 9948"/>
                    <a:gd name="connsiteY0" fmla="*/ 2279 h 21723"/>
                    <a:gd name="connsiteX1" fmla="*/ 1905 w 9948"/>
                    <a:gd name="connsiteY1" fmla="*/ 11804 h 21723"/>
                    <a:gd name="connsiteX2" fmla="*/ 3810 w 9948"/>
                    <a:gd name="connsiteY2" fmla="*/ 16566 h 21723"/>
                    <a:gd name="connsiteX3" fmla="*/ 4763 w 9948"/>
                    <a:gd name="connsiteY3" fmla="*/ 19424 h 21723"/>
                    <a:gd name="connsiteX4" fmla="*/ 6667 w 9948"/>
                    <a:gd name="connsiteY4" fmla="*/ 21329 h 21723"/>
                    <a:gd name="connsiteX5" fmla="*/ 9525 w 9948"/>
                    <a:gd name="connsiteY5" fmla="*/ 20376 h 21723"/>
                    <a:gd name="connsiteX6" fmla="*/ 9525 w 9948"/>
                    <a:gd name="connsiteY6" fmla="*/ 17519 h 21723"/>
                    <a:gd name="connsiteX7" fmla="*/ 8572 w 9948"/>
                    <a:gd name="connsiteY7" fmla="*/ 15614 h 21723"/>
                    <a:gd name="connsiteX8" fmla="*/ 6667 w 9948"/>
                    <a:gd name="connsiteY8" fmla="*/ 10851 h 21723"/>
                    <a:gd name="connsiteX9" fmla="*/ 4763 w 9948"/>
                    <a:gd name="connsiteY9" fmla="*/ 7041 h 21723"/>
                    <a:gd name="connsiteX10" fmla="*/ 3810 w 9948"/>
                    <a:gd name="connsiteY10" fmla="*/ 2279 h 21723"/>
                    <a:gd name="connsiteX11" fmla="*/ 952 w 9948"/>
                    <a:gd name="connsiteY11" fmla="*/ 374 h 21723"/>
                    <a:gd name="connsiteX12" fmla="*/ 0 w 9948"/>
                    <a:gd name="connsiteY12" fmla="*/ 2279 h 21723"/>
                    <a:gd name="connsiteX13" fmla="*/ 0 w 9948"/>
                    <a:gd name="connsiteY13" fmla="*/ 2279 h 21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48" h="21723">
                      <a:moveTo>
                        <a:pt x="0" y="2279"/>
                      </a:moveTo>
                      <a:cubicBezTo>
                        <a:pt x="0" y="6089"/>
                        <a:pt x="952" y="8946"/>
                        <a:pt x="1905" y="11804"/>
                      </a:cubicBezTo>
                      <a:cubicBezTo>
                        <a:pt x="1905" y="13709"/>
                        <a:pt x="2857" y="14661"/>
                        <a:pt x="3810" y="16566"/>
                      </a:cubicBezTo>
                      <a:cubicBezTo>
                        <a:pt x="3810" y="17519"/>
                        <a:pt x="4763" y="18471"/>
                        <a:pt x="4763" y="19424"/>
                      </a:cubicBezTo>
                      <a:cubicBezTo>
                        <a:pt x="5715" y="20376"/>
                        <a:pt x="5715" y="21329"/>
                        <a:pt x="6667" y="21329"/>
                      </a:cubicBezTo>
                      <a:cubicBezTo>
                        <a:pt x="7620" y="22281"/>
                        <a:pt x="9525" y="21329"/>
                        <a:pt x="9525" y="20376"/>
                      </a:cubicBezTo>
                      <a:cubicBezTo>
                        <a:pt x="9525" y="19424"/>
                        <a:pt x="10477" y="18471"/>
                        <a:pt x="9525" y="17519"/>
                      </a:cubicBezTo>
                      <a:cubicBezTo>
                        <a:pt x="9525" y="16566"/>
                        <a:pt x="9525" y="15614"/>
                        <a:pt x="8572" y="15614"/>
                      </a:cubicBezTo>
                      <a:cubicBezTo>
                        <a:pt x="7620" y="13709"/>
                        <a:pt x="7620" y="11804"/>
                        <a:pt x="6667" y="10851"/>
                      </a:cubicBezTo>
                      <a:cubicBezTo>
                        <a:pt x="5715" y="8946"/>
                        <a:pt x="5715" y="7994"/>
                        <a:pt x="4763" y="7041"/>
                      </a:cubicBezTo>
                      <a:cubicBezTo>
                        <a:pt x="3810" y="5136"/>
                        <a:pt x="3810" y="4184"/>
                        <a:pt x="3810" y="2279"/>
                      </a:cubicBezTo>
                      <a:cubicBezTo>
                        <a:pt x="3810" y="1326"/>
                        <a:pt x="1905" y="374"/>
                        <a:pt x="952" y="374"/>
                      </a:cubicBezTo>
                      <a:cubicBezTo>
                        <a:pt x="952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3" name="Freeform: Shape 1092">
                  <a:extLst>
                    <a:ext uri="{FF2B5EF4-FFF2-40B4-BE49-F238E27FC236}">
                      <a16:creationId xmlns:a16="http://schemas.microsoft.com/office/drawing/2014/main" id="{C3AD7BDD-8974-4CAE-4ED1-5DD03938BD0E}"/>
                    </a:ext>
                  </a:extLst>
                </p:cNvPr>
                <p:cNvSpPr/>
                <p:nvPr/>
              </p:nvSpPr>
              <p:spPr>
                <a:xfrm>
                  <a:off x="7193279" y="2533649"/>
                  <a:ext cx="5714" cy="16587"/>
                </a:xfrm>
                <a:custGeom>
                  <a:avLst/>
                  <a:gdLst>
                    <a:gd name="connsiteX0" fmla="*/ 0 w 5714"/>
                    <a:gd name="connsiteY0" fmla="*/ 3810 h 16587"/>
                    <a:gd name="connsiteX1" fmla="*/ 3810 w 5714"/>
                    <a:gd name="connsiteY1" fmla="*/ 16192 h 16587"/>
                    <a:gd name="connsiteX2" fmla="*/ 5715 w 5714"/>
                    <a:gd name="connsiteY2" fmla="*/ 15240 h 16587"/>
                    <a:gd name="connsiteX3" fmla="*/ 5715 w 5714"/>
                    <a:gd name="connsiteY3" fmla="*/ 13335 h 16587"/>
                    <a:gd name="connsiteX4" fmla="*/ 5715 w 5714"/>
                    <a:gd name="connsiteY4" fmla="*/ 11430 h 16587"/>
                    <a:gd name="connsiteX5" fmla="*/ 4763 w 5714"/>
                    <a:gd name="connsiteY5" fmla="*/ 8572 h 16587"/>
                    <a:gd name="connsiteX6" fmla="*/ 4763 w 5714"/>
                    <a:gd name="connsiteY6" fmla="*/ 8572 h 16587"/>
                    <a:gd name="connsiteX7" fmla="*/ 4763 w 5714"/>
                    <a:gd name="connsiteY7" fmla="*/ 7620 h 16587"/>
                    <a:gd name="connsiteX8" fmla="*/ 4763 w 5714"/>
                    <a:gd name="connsiteY8" fmla="*/ 6667 h 16587"/>
                    <a:gd name="connsiteX9" fmla="*/ 4763 w 5714"/>
                    <a:gd name="connsiteY9" fmla="*/ 6667 h 16587"/>
                    <a:gd name="connsiteX10" fmla="*/ 4763 w 5714"/>
                    <a:gd name="connsiteY10" fmla="*/ 5715 h 16587"/>
                    <a:gd name="connsiteX11" fmla="*/ 4763 w 5714"/>
                    <a:gd name="connsiteY11" fmla="*/ 1905 h 16587"/>
                    <a:gd name="connsiteX12" fmla="*/ 2857 w 5714"/>
                    <a:gd name="connsiteY12" fmla="*/ 0 h 16587"/>
                    <a:gd name="connsiteX13" fmla="*/ 0 w 5714"/>
                    <a:gd name="connsiteY13" fmla="*/ 3810 h 16587"/>
                    <a:gd name="connsiteX14" fmla="*/ 0 w 5714"/>
                    <a:gd name="connsiteY14" fmla="*/ 3810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4" h="16587">
                      <a:moveTo>
                        <a:pt x="0" y="3810"/>
                      </a:moveTo>
                      <a:cubicBezTo>
                        <a:pt x="0" y="8572"/>
                        <a:pt x="952" y="13335"/>
                        <a:pt x="3810" y="16192"/>
                      </a:cubicBezTo>
                      <a:cubicBezTo>
                        <a:pt x="4763" y="17145"/>
                        <a:pt x="5715" y="16192"/>
                        <a:pt x="5715" y="15240"/>
                      </a:cubicBezTo>
                      <a:cubicBezTo>
                        <a:pt x="5715" y="14288"/>
                        <a:pt x="5715" y="14288"/>
                        <a:pt x="5715" y="13335"/>
                      </a:cubicBezTo>
                      <a:cubicBezTo>
                        <a:pt x="5715" y="12383"/>
                        <a:pt x="5715" y="12383"/>
                        <a:pt x="5715" y="11430"/>
                      </a:cubicBezTo>
                      <a:cubicBezTo>
                        <a:pt x="5715" y="10478"/>
                        <a:pt x="5715" y="9525"/>
                        <a:pt x="4763" y="8572"/>
                      </a:cubicBezTo>
                      <a:cubicBezTo>
                        <a:pt x="4763" y="8572"/>
                        <a:pt x="4763" y="8572"/>
                        <a:pt x="4763" y="8572"/>
                      </a:cubicBezTo>
                      <a:cubicBezTo>
                        <a:pt x="4763" y="8572"/>
                        <a:pt x="4763" y="8572"/>
                        <a:pt x="4763" y="7620"/>
                      </a:cubicBezTo>
                      <a:cubicBezTo>
                        <a:pt x="4763" y="7620"/>
                        <a:pt x="4763" y="6667"/>
                        <a:pt x="4763" y="6667"/>
                      </a:cubicBezTo>
                      <a:cubicBezTo>
                        <a:pt x="4763" y="6667"/>
                        <a:pt x="4763" y="5715"/>
                        <a:pt x="4763" y="6667"/>
                      </a:cubicBezTo>
                      <a:cubicBezTo>
                        <a:pt x="4763" y="6667"/>
                        <a:pt x="4763" y="5715"/>
                        <a:pt x="4763" y="5715"/>
                      </a:cubicBezTo>
                      <a:cubicBezTo>
                        <a:pt x="4763" y="4763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2" y="1905"/>
                        <a:pt x="0" y="2858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4" name="Freeform: Shape 1093">
                  <a:extLst>
                    <a:ext uri="{FF2B5EF4-FFF2-40B4-BE49-F238E27FC236}">
                      <a16:creationId xmlns:a16="http://schemas.microsoft.com/office/drawing/2014/main" id="{081E6912-B8E7-E4C1-6131-7B28A046A2B2}"/>
                    </a:ext>
                  </a:extLst>
                </p:cNvPr>
                <p:cNvSpPr/>
                <p:nvPr/>
              </p:nvSpPr>
              <p:spPr>
                <a:xfrm>
                  <a:off x="7215035" y="2529839"/>
                  <a:ext cx="11581" cy="27064"/>
                </a:xfrm>
                <a:custGeom>
                  <a:avLst/>
                  <a:gdLst>
                    <a:gd name="connsiteX0" fmla="*/ 152 w 11581"/>
                    <a:gd name="connsiteY0" fmla="*/ 2857 h 27064"/>
                    <a:gd name="connsiteX1" fmla="*/ 3962 w 11581"/>
                    <a:gd name="connsiteY1" fmla="*/ 16192 h 27064"/>
                    <a:gd name="connsiteX2" fmla="*/ 5867 w 11581"/>
                    <a:gd name="connsiteY2" fmla="*/ 21907 h 27064"/>
                    <a:gd name="connsiteX3" fmla="*/ 7771 w 11581"/>
                    <a:gd name="connsiteY3" fmla="*/ 24765 h 27064"/>
                    <a:gd name="connsiteX4" fmla="*/ 9677 w 11581"/>
                    <a:gd name="connsiteY4" fmla="*/ 26670 h 27064"/>
                    <a:gd name="connsiteX5" fmla="*/ 11582 w 11581"/>
                    <a:gd name="connsiteY5" fmla="*/ 25717 h 27064"/>
                    <a:gd name="connsiteX6" fmla="*/ 11582 w 11581"/>
                    <a:gd name="connsiteY6" fmla="*/ 22860 h 27064"/>
                    <a:gd name="connsiteX7" fmla="*/ 10629 w 11581"/>
                    <a:gd name="connsiteY7" fmla="*/ 19050 h 27064"/>
                    <a:gd name="connsiteX8" fmla="*/ 8724 w 11581"/>
                    <a:gd name="connsiteY8" fmla="*/ 12382 h 27064"/>
                    <a:gd name="connsiteX9" fmla="*/ 3962 w 11581"/>
                    <a:gd name="connsiteY9" fmla="*/ 0 h 27064"/>
                    <a:gd name="connsiteX10" fmla="*/ 152 w 11581"/>
                    <a:gd name="connsiteY10" fmla="*/ 2857 h 27064"/>
                    <a:gd name="connsiteX11" fmla="*/ 152 w 11581"/>
                    <a:gd name="connsiteY11" fmla="*/ 2857 h 27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581" h="27064">
                      <a:moveTo>
                        <a:pt x="152" y="2857"/>
                      </a:moveTo>
                      <a:cubicBezTo>
                        <a:pt x="1104" y="7620"/>
                        <a:pt x="3009" y="11430"/>
                        <a:pt x="3962" y="16192"/>
                      </a:cubicBezTo>
                      <a:cubicBezTo>
                        <a:pt x="3962" y="18097"/>
                        <a:pt x="4914" y="20002"/>
                        <a:pt x="5867" y="21907"/>
                      </a:cubicBezTo>
                      <a:cubicBezTo>
                        <a:pt x="5867" y="22860"/>
                        <a:pt x="6819" y="24765"/>
                        <a:pt x="7771" y="24765"/>
                      </a:cubicBezTo>
                      <a:cubicBezTo>
                        <a:pt x="8724" y="25717"/>
                        <a:pt x="9677" y="26670"/>
                        <a:pt x="9677" y="26670"/>
                      </a:cubicBezTo>
                      <a:cubicBezTo>
                        <a:pt x="10629" y="27622"/>
                        <a:pt x="11582" y="26670"/>
                        <a:pt x="11582" y="25717"/>
                      </a:cubicBezTo>
                      <a:cubicBezTo>
                        <a:pt x="11582" y="24765"/>
                        <a:pt x="11582" y="23813"/>
                        <a:pt x="11582" y="22860"/>
                      </a:cubicBezTo>
                      <a:cubicBezTo>
                        <a:pt x="11582" y="21907"/>
                        <a:pt x="11582" y="20002"/>
                        <a:pt x="10629" y="19050"/>
                      </a:cubicBezTo>
                      <a:cubicBezTo>
                        <a:pt x="9677" y="17145"/>
                        <a:pt x="9677" y="15240"/>
                        <a:pt x="8724" y="12382"/>
                      </a:cubicBezTo>
                      <a:cubicBezTo>
                        <a:pt x="6819" y="8572"/>
                        <a:pt x="5867" y="3810"/>
                        <a:pt x="3962" y="0"/>
                      </a:cubicBezTo>
                      <a:cubicBezTo>
                        <a:pt x="3009" y="0"/>
                        <a:pt x="-801" y="952"/>
                        <a:pt x="152" y="2857"/>
                      </a:cubicBezTo>
                      <a:lnTo>
                        <a:pt x="152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5" name="Freeform: Shape 1094">
                  <a:extLst>
                    <a:ext uri="{FF2B5EF4-FFF2-40B4-BE49-F238E27FC236}">
                      <a16:creationId xmlns:a16="http://schemas.microsoft.com/office/drawing/2014/main" id="{4DC3A9B0-37B3-4EF3-097C-A53A87D5A9E5}"/>
                    </a:ext>
                  </a:extLst>
                </p:cNvPr>
                <p:cNvSpPr/>
                <p:nvPr/>
              </p:nvSpPr>
              <p:spPr>
                <a:xfrm>
                  <a:off x="7231379" y="2506353"/>
                  <a:ext cx="6819" cy="33724"/>
                </a:xfrm>
                <a:custGeom>
                  <a:avLst/>
                  <a:gdLst>
                    <a:gd name="connsiteX0" fmla="*/ 1905 w 6819"/>
                    <a:gd name="connsiteY0" fmla="*/ 1578 h 33724"/>
                    <a:gd name="connsiteX1" fmla="*/ 0 w 6819"/>
                    <a:gd name="connsiteY1" fmla="*/ 17771 h 33724"/>
                    <a:gd name="connsiteX2" fmla="*/ 0 w 6819"/>
                    <a:gd name="connsiteY2" fmla="*/ 25391 h 33724"/>
                    <a:gd name="connsiteX3" fmla="*/ 1905 w 6819"/>
                    <a:gd name="connsiteY3" fmla="*/ 33011 h 33724"/>
                    <a:gd name="connsiteX4" fmla="*/ 4763 w 6819"/>
                    <a:gd name="connsiteY4" fmla="*/ 33011 h 33724"/>
                    <a:gd name="connsiteX5" fmla="*/ 6667 w 6819"/>
                    <a:gd name="connsiteY5" fmla="*/ 16818 h 33724"/>
                    <a:gd name="connsiteX6" fmla="*/ 3810 w 6819"/>
                    <a:gd name="connsiteY6" fmla="*/ 626 h 33724"/>
                    <a:gd name="connsiteX7" fmla="*/ 1905 w 6819"/>
                    <a:gd name="connsiteY7" fmla="*/ 1578 h 33724"/>
                    <a:gd name="connsiteX8" fmla="*/ 1905 w 6819"/>
                    <a:gd name="connsiteY8" fmla="*/ 1578 h 33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19" h="33724">
                      <a:moveTo>
                        <a:pt x="1905" y="1578"/>
                      </a:moveTo>
                      <a:cubicBezTo>
                        <a:pt x="0" y="6341"/>
                        <a:pt x="0" y="12056"/>
                        <a:pt x="0" y="17771"/>
                      </a:cubicBezTo>
                      <a:cubicBezTo>
                        <a:pt x="0" y="20628"/>
                        <a:pt x="0" y="23486"/>
                        <a:pt x="0" y="25391"/>
                      </a:cubicBezTo>
                      <a:cubicBezTo>
                        <a:pt x="0" y="28248"/>
                        <a:pt x="952" y="31106"/>
                        <a:pt x="1905" y="33011"/>
                      </a:cubicBezTo>
                      <a:cubicBezTo>
                        <a:pt x="2857" y="33963"/>
                        <a:pt x="4763" y="33963"/>
                        <a:pt x="4763" y="33011"/>
                      </a:cubicBezTo>
                      <a:cubicBezTo>
                        <a:pt x="7620" y="28248"/>
                        <a:pt x="6667" y="22533"/>
                        <a:pt x="6667" y="16818"/>
                      </a:cubicBezTo>
                      <a:cubicBezTo>
                        <a:pt x="6667" y="12056"/>
                        <a:pt x="5715" y="6341"/>
                        <a:pt x="3810" y="626"/>
                      </a:cubicBezTo>
                      <a:cubicBezTo>
                        <a:pt x="4763" y="-327"/>
                        <a:pt x="2857" y="-327"/>
                        <a:pt x="1905" y="1578"/>
                      </a:cubicBezTo>
                      <a:lnTo>
                        <a:pt x="1905" y="157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6" name="Freeform: Shape 1095">
                  <a:extLst>
                    <a:ext uri="{FF2B5EF4-FFF2-40B4-BE49-F238E27FC236}">
                      <a16:creationId xmlns:a16="http://schemas.microsoft.com/office/drawing/2014/main" id="{89861497-CF91-F1B6-18D3-D79DE5DFC80F}"/>
                    </a:ext>
                  </a:extLst>
                </p:cNvPr>
                <p:cNvSpPr/>
                <p:nvPr/>
              </p:nvSpPr>
              <p:spPr>
                <a:xfrm>
                  <a:off x="7216139" y="2478404"/>
                  <a:ext cx="6667" cy="30241"/>
                </a:xfrm>
                <a:custGeom>
                  <a:avLst/>
                  <a:gdLst>
                    <a:gd name="connsiteX0" fmla="*/ 0 w 6667"/>
                    <a:gd name="connsiteY0" fmla="*/ 2857 h 30241"/>
                    <a:gd name="connsiteX1" fmla="*/ 0 w 6667"/>
                    <a:gd name="connsiteY1" fmla="*/ 16192 h 30241"/>
                    <a:gd name="connsiteX2" fmla="*/ 0 w 6667"/>
                    <a:gd name="connsiteY2" fmla="*/ 22860 h 30241"/>
                    <a:gd name="connsiteX3" fmla="*/ 953 w 6667"/>
                    <a:gd name="connsiteY3" fmla="*/ 26670 h 30241"/>
                    <a:gd name="connsiteX4" fmla="*/ 2857 w 6667"/>
                    <a:gd name="connsiteY4" fmla="*/ 29527 h 30241"/>
                    <a:gd name="connsiteX5" fmla="*/ 5715 w 6667"/>
                    <a:gd name="connsiteY5" fmla="*/ 29527 h 30241"/>
                    <a:gd name="connsiteX6" fmla="*/ 6667 w 6667"/>
                    <a:gd name="connsiteY6" fmla="*/ 25717 h 30241"/>
                    <a:gd name="connsiteX7" fmla="*/ 6667 w 6667"/>
                    <a:gd name="connsiteY7" fmla="*/ 22860 h 30241"/>
                    <a:gd name="connsiteX8" fmla="*/ 6667 w 6667"/>
                    <a:gd name="connsiteY8" fmla="*/ 16192 h 30241"/>
                    <a:gd name="connsiteX9" fmla="*/ 6667 w 6667"/>
                    <a:gd name="connsiteY9" fmla="*/ 2857 h 30241"/>
                    <a:gd name="connsiteX10" fmla="*/ 0 w 6667"/>
                    <a:gd name="connsiteY10" fmla="*/ 2857 h 30241"/>
                    <a:gd name="connsiteX11" fmla="*/ 0 w 6667"/>
                    <a:gd name="connsiteY11" fmla="*/ 2857 h 30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30241">
                      <a:moveTo>
                        <a:pt x="0" y="2857"/>
                      </a:moveTo>
                      <a:cubicBezTo>
                        <a:pt x="0" y="7620"/>
                        <a:pt x="0" y="11430"/>
                        <a:pt x="0" y="16192"/>
                      </a:cubicBezTo>
                      <a:cubicBezTo>
                        <a:pt x="0" y="18098"/>
                        <a:pt x="0" y="20002"/>
                        <a:pt x="0" y="22860"/>
                      </a:cubicBezTo>
                      <a:cubicBezTo>
                        <a:pt x="0" y="23812"/>
                        <a:pt x="0" y="25717"/>
                        <a:pt x="953" y="26670"/>
                      </a:cubicBezTo>
                      <a:cubicBezTo>
                        <a:pt x="953" y="27623"/>
                        <a:pt x="1905" y="28575"/>
                        <a:pt x="2857" y="29527"/>
                      </a:cubicBezTo>
                      <a:cubicBezTo>
                        <a:pt x="3810" y="30480"/>
                        <a:pt x="5715" y="30480"/>
                        <a:pt x="5715" y="29527"/>
                      </a:cubicBezTo>
                      <a:cubicBezTo>
                        <a:pt x="6667" y="28575"/>
                        <a:pt x="6667" y="27623"/>
                        <a:pt x="6667" y="25717"/>
                      </a:cubicBezTo>
                      <a:cubicBezTo>
                        <a:pt x="6667" y="24765"/>
                        <a:pt x="6667" y="23812"/>
                        <a:pt x="6667" y="22860"/>
                      </a:cubicBezTo>
                      <a:cubicBezTo>
                        <a:pt x="6667" y="20955"/>
                        <a:pt x="6667" y="18098"/>
                        <a:pt x="6667" y="16192"/>
                      </a:cubicBezTo>
                      <a:cubicBezTo>
                        <a:pt x="6667" y="11430"/>
                        <a:pt x="6667" y="7620"/>
                        <a:pt x="6667" y="2857"/>
                      </a:cubicBezTo>
                      <a:cubicBezTo>
                        <a:pt x="5715" y="-952"/>
                        <a:pt x="0" y="-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7" name="Freeform: Shape 1096">
                  <a:extLst>
                    <a:ext uri="{FF2B5EF4-FFF2-40B4-BE49-F238E27FC236}">
                      <a16:creationId xmlns:a16="http://schemas.microsoft.com/office/drawing/2014/main" id="{1D52B1E3-7790-81EC-1D86-C6DBA76C31B3}"/>
                    </a:ext>
                  </a:extLst>
                </p:cNvPr>
                <p:cNvSpPr/>
                <p:nvPr/>
              </p:nvSpPr>
              <p:spPr>
                <a:xfrm>
                  <a:off x="7190027" y="2480049"/>
                  <a:ext cx="8728" cy="21609"/>
                </a:xfrm>
                <a:custGeom>
                  <a:avLst/>
                  <a:gdLst>
                    <a:gd name="connsiteX0" fmla="*/ 395 w 8728"/>
                    <a:gd name="connsiteY0" fmla="*/ 2165 h 21609"/>
                    <a:gd name="connsiteX1" fmla="*/ 395 w 8728"/>
                    <a:gd name="connsiteY1" fmla="*/ 2165 h 21609"/>
                    <a:gd name="connsiteX2" fmla="*/ 395 w 8728"/>
                    <a:gd name="connsiteY2" fmla="*/ 2165 h 21609"/>
                    <a:gd name="connsiteX3" fmla="*/ 395 w 8728"/>
                    <a:gd name="connsiteY3" fmla="*/ 4070 h 21609"/>
                    <a:gd name="connsiteX4" fmla="*/ 395 w 8728"/>
                    <a:gd name="connsiteY4" fmla="*/ 6927 h 21609"/>
                    <a:gd name="connsiteX5" fmla="*/ 1347 w 8728"/>
                    <a:gd name="connsiteY5" fmla="*/ 11690 h 21609"/>
                    <a:gd name="connsiteX6" fmla="*/ 2300 w 8728"/>
                    <a:gd name="connsiteY6" fmla="*/ 16452 h 21609"/>
                    <a:gd name="connsiteX7" fmla="*/ 3252 w 8728"/>
                    <a:gd name="connsiteY7" fmla="*/ 19310 h 21609"/>
                    <a:gd name="connsiteX8" fmla="*/ 5157 w 8728"/>
                    <a:gd name="connsiteY8" fmla="*/ 21215 h 21609"/>
                    <a:gd name="connsiteX9" fmla="*/ 8015 w 8728"/>
                    <a:gd name="connsiteY9" fmla="*/ 20262 h 21609"/>
                    <a:gd name="connsiteX10" fmla="*/ 8015 w 8728"/>
                    <a:gd name="connsiteY10" fmla="*/ 15500 h 21609"/>
                    <a:gd name="connsiteX11" fmla="*/ 7062 w 8728"/>
                    <a:gd name="connsiteY11" fmla="*/ 10737 h 21609"/>
                    <a:gd name="connsiteX12" fmla="*/ 5157 w 8728"/>
                    <a:gd name="connsiteY12" fmla="*/ 2165 h 21609"/>
                    <a:gd name="connsiteX13" fmla="*/ 1347 w 8728"/>
                    <a:gd name="connsiteY13" fmla="*/ 260 h 21609"/>
                    <a:gd name="connsiteX14" fmla="*/ 395 w 8728"/>
                    <a:gd name="connsiteY14" fmla="*/ 2165 h 21609"/>
                    <a:gd name="connsiteX15" fmla="*/ 395 w 8728"/>
                    <a:gd name="connsiteY15" fmla="*/ 2165 h 216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728" h="21609">
                      <a:moveTo>
                        <a:pt x="395" y="2165"/>
                      </a:moveTo>
                      <a:cubicBezTo>
                        <a:pt x="395" y="2165"/>
                        <a:pt x="395" y="3117"/>
                        <a:pt x="395" y="2165"/>
                      </a:cubicBezTo>
                      <a:cubicBezTo>
                        <a:pt x="395" y="2165"/>
                        <a:pt x="395" y="3117"/>
                        <a:pt x="395" y="2165"/>
                      </a:cubicBezTo>
                      <a:cubicBezTo>
                        <a:pt x="395" y="3117"/>
                        <a:pt x="395" y="4070"/>
                        <a:pt x="395" y="4070"/>
                      </a:cubicBezTo>
                      <a:cubicBezTo>
                        <a:pt x="395" y="5022"/>
                        <a:pt x="395" y="5975"/>
                        <a:pt x="395" y="6927"/>
                      </a:cubicBezTo>
                      <a:cubicBezTo>
                        <a:pt x="395" y="8832"/>
                        <a:pt x="395" y="9785"/>
                        <a:pt x="1347" y="11690"/>
                      </a:cubicBezTo>
                      <a:cubicBezTo>
                        <a:pt x="1347" y="13595"/>
                        <a:pt x="2300" y="14547"/>
                        <a:pt x="2300" y="16452"/>
                      </a:cubicBezTo>
                      <a:cubicBezTo>
                        <a:pt x="2300" y="17405"/>
                        <a:pt x="3252" y="18357"/>
                        <a:pt x="3252" y="19310"/>
                      </a:cubicBezTo>
                      <a:cubicBezTo>
                        <a:pt x="4205" y="20262"/>
                        <a:pt x="4205" y="20262"/>
                        <a:pt x="5157" y="21215"/>
                      </a:cubicBezTo>
                      <a:cubicBezTo>
                        <a:pt x="6110" y="22167"/>
                        <a:pt x="8015" y="21215"/>
                        <a:pt x="8015" y="20262"/>
                      </a:cubicBezTo>
                      <a:cubicBezTo>
                        <a:pt x="8967" y="18357"/>
                        <a:pt x="8967" y="16452"/>
                        <a:pt x="8015" y="15500"/>
                      </a:cubicBezTo>
                      <a:cubicBezTo>
                        <a:pt x="8015" y="13595"/>
                        <a:pt x="7062" y="12642"/>
                        <a:pt x="7062" y="10737"/>
                      </a:cubicBezTo>
                      <a:cubicBezTo>
                        <a:pt x="6110" y="7880"/>
                        <a:pt x="6110" y="5022"/>
                        <a:pt x="5157" y="2165"/>
                      </a:cubicBezTo>
                      <a:cubicBezTo>
                        <a:pt x="5157" y="1212"/>
                        <a:pt x="3252" y="260"/>
                        <a:pt x="1347" y="260"/>
                      </a:cubicBezTo>
                      <a:cubicBezTo>
                        <a:pt x="395" y="-693"/>
                        <a:pt x="-558" y="1212"/>
                        <a:pt x="395" y="2165"/>
                      </a:cubicBezTo>
                      <a:lnTo>
                        <a:pt x="395" y="216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8" name="Freeform: Shape 1097">
                  <a:extLst>
                    <a:ext uri="{FF2B5EF4-FFF2-40B4-BE49-F238E27FC236}">
                      <a16:creationId xmlns:a16="http://schemas.microsoft.com/office/drawing/2014/main" id="{5B38CAEE-2B34-CBB7-7D3B-D68DA2C138C0}"/>
                    </a:ext>
                  </a:extLst>
                </p:cNvPr>
                <p:cNvSpPr/>
                <p:nvPr/>
              </p:nvSpPr>
              <p:spPr>
                <a:xfrm>
                  <a:off x="7160894" y="2482214"/>
                  <a:ext cx="8572" cy="25188"/>
                </a:xfrm>
                <a:custGeom>
                  <a:avLst/>
                  <a:gdLst>
                    <a:gd name="connsiteX0" fmla="*/ 0 w 8572"/>
                    <a:gd name="connsiteY0" fmla="*/ 2857 h 25188"/>
                    <a:gd name="connsiteX1" fmla="*/ 953 w 8572"/>
                    <a:gd name="connsiteY1" fmla="*/ 13335 h 25188"/>
                    <a:gd name="connsiteX2" fmla="*/ 1905 w 8572"/>
                    <a:gd name="connsiteY2" fmla="*/ 19050 h 25188"/>
                    <a:gd name="connsiteX3" fmla="*/ 2858 w 8572"/>
                    <a:gd name="connsiteY3" fmla="*/ 21907 h 25188"/>
                    <a:gd name="connsiteX4" fmla="*/ 4763 w 8572"/>
                    <a:gd name="connsiteY4" fmla="*/ 24765 h 25188"/>
                    <a:gd name="connsiteX5" fmla="*/ 7620 w 8572"/>
                    <a:gd name="connsiteY5" fmla="*/ 24765 h 25188"/>
                    <a:gd name="connsiteX6" fmla="*/ 8573 w 8572"/>
                    <a:gd name="connsiteY6" fmla="*/ 21907 h 25188"/>
                    <a:gd name="connsiteX7" fmla="*/ 8573 w 8572"/>
                    <a:gd name="connsiteY7" fmla="*/ 19050 h 25188"/>
                    <a:gd name="connsiteX8" fmla="*/ 7620 w 8572"/>
                    <a:gd name="connsiteY8" fmla="*/ 13335 h 25188"/>
                    <a:gd name="connsiteX9" fmla="*/ 5715 w 8572"/>
                    <a:gd name="connsiteY9" fmla="*/ 2857 h 25188"/>
                    <a:gd name="connsiteX10" fmla="*/ 2858 w 8572"/>
                    <a:gd name="connsiteY10" fmla="*/ 0 h 25188"/>
                    <a:gd name="connsiteX11" fmla="*/ 0 w 8572"/>
                    <a:gd name="connsiteY11" fmla="*/ 2857 h 25188"/>
                    <a:gd name="connsiteX12" fmla="*/ 0 w 8572"/>
                    <a:gd name="connsiteY12" fmla="*/ 2857 h 25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25188">
                      <a:moveTo>
                        <a:pt x="0" y="2857"/>
                      </a:moveTo>
                      <a:cubicBezTo>
                        <a:pt x="0" y="6667"/>
                        <a:pt x="0" y="10477"/>
                        <a:pt x="953" y="13335"/>
                      </a:cubicBezTo>
                      <a:cubicBezTo>
                        <a:pt x="953" y="15240"/>
                        <a:pt x="1905" y="17145"/>
                        <a:pt x="1905" y="19050"/>
                      </a:cubicBezTo>
                      <a:cubicBezTo>
                        <a:pt x="1905" y="20002"/>
                        <a:pt x="1905" y="20955"/>
                        <a:pt x="2858" y="21907"/>
                      </a:cubicBezTo>
                      <a:cubicBezTo>
                        <a:pt x="2858" y="22860"/>
                        <a:pt x="3810" y="23813"/>
                        <a:pt x="4763" y="24765"/>
                      </a:cubicBezTo>
                      <a:cubicBezTo>
                        <a:pt x="5715" y="25717"/>
                        <a:pt x="6668" y="24765"/>
                        <a:pt x="7620" y="24765"/>
                      </a:cubicBezTo>
                      <a:cubicBezTo>
                        <a:pt x="8573" y="23813"/>
                        <a:pt x="8573" y="22860"/>
                        <a:pt x="8573" y="21907"/>
                      </a:cubicBezTo>
                      <a:cubicBezTo>
                        <a:pt x="8573" y="20955"/>
                        <a:pt x="8573" y="20002"/>
                        <a:pt x="8573" y="19050"/>
                      </a:cubicBezTo>
                      <a:cubicBezTo>
                        <a:pt x="8573" y="17145"/>
                        <a:pt x="7620" y="15240"/>
                        <a:pt x="7620" y="13335"/>
                      </a:cubicBezTo>
                      <a:cubicBezTo>
                        <a:pt x="6668" y="9525"/>
                        <a:pt x="5715" y="6667"/>
                        <a:pt x="5715" y="2857"/>
                      </a:cubicBezTo>
                      <a:cubicBezTo>
                        <a:pt x="5715" y="952"/>
                        <a:pt x="4763" y="0"/>
                        <a:pt x="2858" y="0"/>
                      </a:cubicBezTo>
                      <a:cubicBezTo>
                        <a:pt x="953" y="0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9" name="Freeform: Shape 1098">
                  <a:extLst>
                    <a:ext uri="{FF2B5EF4-FFF2-40B4-BE49-F238E27FC236}">
                      <a16:creationId xmlns:a16="http://schemas.microsoft.com/office/drawing/2014/main" id="{2B619F63-468C-8253-4213-405B5BC77597}"/>
                    </a:ext>
                  </a:extLst>
                </p:cNvPr>
                <p:cNvSpPr/>
                <p:nvPr/>
              </p:nvSpPr>
              <p:spPr>
                <a:xfrm>
                  <a:off x="7116127" y="2460221"/>
                  <a:ext cx="8995" cy="31518"/>
                </a:xfrm>
                <a:custGeom>
                  <a:avLst/>
                  <a:gdLst>
                    <a:gd name="connsiteX0" fmla="*/ 953 w 8995"/>
                    <a:gd name="connsiteY0" fmla="*/ 1038 h 31518"/>
                    <a:gd name="connsiteX1" fmla="*/ 0 w 8995"/>
                    <a:gd name="connsiteY1" fmla="*/ 8658 h 31518"/>
                    <a:gd name="connsiteX2" fmla="*/ 953 w 8995"/>
                    <a:gd name="connsiteY2" fmla="*/ 15326 h 31518"/>
                    <a:gd name="connsiteX3" fmla="*/ 1905 w 8995"/>
                    <a:gd name="connsiteY3" fmla="*/ 22946 h 31518"/>
                    <a:gd name="connsiteX4" fmla="*/ 2857 w 8995"/>
                    <a:gd name="connsiteY4" fmla="*/ 26756 h 31518"/>
                    <a:gd name="connsiteX5" fmla="*/ 3810 w 8995"/>
                    <a:gd name="connsiteY5" fmla="*/ 28661 h 31518"/>
                    <a:gd name="connsiteX6" fmla="*/ 4763 w 8995"/>
                    <a:gd name="connsiteY6" fmla="*/ 30566 h 31518"/>
                    <a:gd name="connsiteX7" fmla="*/ 8572 w 8995"/>
                    <a:gd name="connsiteY7" fmla="*/ 29613 h 31518"/>
                    <a:gd name="connsiteX8" fmla="*/ 8572 w 8995"/>
                    <a:gd name="connsiteY8" fmla="*/ 25803 h 31518"/>
                    <a:gd name="connsiteX9" fmla="*/ 7620 w 8995"/>
                    <a:gd name="connsiteY9" fmla="*/ 21993 h 31518"/>
                    <a:gd name="connsiteX10" fmla="*/ 5715 w 8995"/>
                    <a:gd name="connsiteY10" fmla="*/ 15326 h 31518"/>
                    <a:gd name="connsiteX11" fmla="*/ 3810 w 8995"/>
                    <a:gd name="connsiteY11" fmla="*/ 1991 h 31518"/>
                    <a:gd name="connsiteX12" fmla="*/ 953 w 8995"/>
                    <a:gd name="connsiteY12" fmla="*/ 1038 h 31518"/>
                    <a:gd name="connsiteX13" fmla="*/ 953 w 8995"/>
                    <a:gd name="connsiteY13" fmla="*/ 1038 h 31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95" h="31518">
                      <a:moveTo>
                        <a:pt x="953" y="1038"/>
                      </a:moveTo>
                      <a:cubicBezTo>
                        <a:pt x="0" y="3896"/>
                        <a:pt x="0" y="5801"/>
                        <a:pt x="0" y="8658"/>
                      </a:cubicBezTo>
                      <a:cubicBezTo>
                        <a:pt x="0" y="10563"/>
                        <a:pt x="0" y="13421"/>
                        <a:pt x="953" y="15326"/>
                      </a:cubicBezTo>
                      <a:cubicBezTo>
                        <a:pt x="953" y="18183"/>
                        <a:pt x="1905" y="20088"/>
                        <a:pt x="1905" y="22946"/>
                      </a:cubicBezTo>
                      <a:cubicBezTo>
                        <a:pt x="1905" y="23898"/>
                        <a:pt x="2857" y="24851"/>
                        <a:pt x="2857" y="26756"/>
                      </a:cubicBezTo>
                      <a:cubicBezTo>
                        <a:pt x="2857" y="27708"/>
                        <a:pt x="2857" y="28661"/>
                        <a:pt x="3810" y="28661"/>
                      </a:cubicBezTo>
                      <a:cubicBezTo>
                        <a:pt x="3810" y="29613"/>
                        <a:pt x="4763" y="29613"/>
                        <a:pt x="4763" y="30566"/>
                      </a:cubicBezTo>
                      <a:cubicBezTo>
                        <a:pt x="5715" y="31518"/>
                        <a:pt x="8572" y="32471"/>
                        <a:pt x="8572" y="29613"/>
                      </a:cubicBezTo>
                      <a:cubicBezTo>
                        <a:pt x="8572" y="28661"/>
                        <a:pt x="9525" y="26756"/>
                        <a:pt x="8572" y="25803"/>
                      </a:cubicBezTo>
                      <a:cubicBezTo>
                        <a:pt x="8572" y="24851"/>
                        <a:pt x="8572" y="23898"/>
                        <a:pt x="7620" y="21993"/>
                      </a:cubicBezTo>
                      <a:cubicBezTo>
                        <a:pt x="7620" y="20088"/>
                        <a:pt x="6667" y="17231"/>
                        <a:pt x="5715" y="15326"/>
                      </a:cubicBezTo>
                      <a:cubicBezTo>
                        <a:pt x="4763" y="10563"/>
                        <a:pt x="3810" y="6753"/>
                        <a:pt x="3810" y="1991"/>
                      </a:cubicBezTo>
                      <a:cubicBezTo>
                        <a:pt x="4763" y="86"/>
                        <a:pt x="1905" y="-867"/>
                        <a:pt x="953" y="1038"/>
                      </a:cubicBezTo>
                      <a:lnTo>
                        <a:pt x="953" y="103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0" name="Freeform: Shape 1099">
                  <a:extLst>
                    <a:ext uri="{FF2B5EF4-FFF2-40B4-BE49-F238E27FC236}">
                      <a16:creationId xmlns:a16="http://schemas.microsoft.com/office/drawing/2014/main" id="{227FBFAC-B61A-9223-6FC3-31885DC1E861}"/>
                    </a:ext>
                  </a:extLst>
                </p:cNvPr>
                <p:cNvSpPr/>
                <p:nvPr/>
              </p:nvSpPr>
              <p:spPr>
                <a:xfrm>
                  <a:off x="7137081" y="2506741"/>
                  <a:ext cx="7620" cy="20663"/>
                </a:xfrm>
                <a:custGeom>
                  <a:avLst/>
                  <a:gdLst>
                    <a:gd name="connsiteX0" fmla="*/ 0 w 7620"/>
                    <a:gd name="connsiteY0" fmla="*/ 2143 h 20663"/>
                    <a:gd name="connsiteX1" fmla="*/ 953 w 7620"/>
                    <a:gd name="connsiteY1" fmla="*/ 11668 h 20663"/>
                    <a:gd name="connsiteX2" fmla="*/ 1905 w 7620"/>
                    <a:gd name="connsiteY2" fmla="*/ 16431 h 20663"/>
                    <a:gd name="connsiteX3" fmla="*/ 2858 w 7620"/>
                    <a:gd name="connsiteY3" fmla="*/ 18336 h 20663"/>
                    <a:gd name="connsiteX4" fmla="*/ 4763 w 7620"/>
                    <a:gd name="connsiteY4" fmla="*/ 20241 h 20663"/>
                    <a:gd name="connsiteX5" fmla="*/ 6668 w 7620"/>
                    <a:gd name="connsiteY5" fmla="*/ 20241 h 20663"/>
                    <a:gd name="connsiteX6" fmla="*/ 7620 w 7620"/>
                    <a:gd name="connsiteY6" fmla="*/ 18336 h 20663"/>
                    <a:gd name="connsiteX7" fmla="*/ 7620 w 7620"/>
                    <a:gd name="connsiteY7" fmla="*/ 15478 h 20663"/>
                    <a:gd name="connsiteX8" fmla="*/ 6668 w 7620"/>
                    <a:gd name="connsiteY8" fmla="*/ 13573 h 20663"/>
                    <a:gd name="connsiteX9" fmla="*/ 5715 w 7620"/>
                    <a:gd name="connsiteY9" fmla="*/ 9763 h 20663"/>
                    <a:gd name="connsiteX10" fmla="*/ 4763 w 7620"/>
                    <a:gd name="connsiteY10" fmla="*/ 2143 h 20663"/>
                    <a:gd name="connsiteX11" fmla="*/ 0 w 7620"/>
                    <a:gd name="connsiteY11" fmla="*/ 2143 h 20663"/>
                    <a:gd name="connsiteX12" fmla="*/ 0 w 7620"/>
                    <a:gd name="connsiteY12" fmla="*/ 2143 h 20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20" h="20663">
                      <a:moveTo>
                        <a:pt x="0" y="2143"/>
                      </a:moveTo>
                      <a:cubicBezTo>
                        <a:pt x="0" y="5001"/>
                        <a:pt x="0" y="7858"/>
                        <a:pt x="953" y="11668"/>
                      </a:cubicBezTo>
                      <a:cubicBezTo>
                        <a:pt x="953" y="13573"/>
                        <a:pt x="1905" y="14526"/>
                        <a:pt x="1905" y="16431"/>
                      </a:cubicBezTo>
                      <a:cubicBezTo>
                        <a:pt x="1905" y="17383"/>
                        <a:pt x="2858" y="17383"/>
                        <a:pt x="2858" y="18336"/>
                      </a:cubicBezTo>
                      <a:cubicBezTo>
                        <a:pt x="2858" y="19288"/>
                        <a:pt x="3810" y="19288"/>
                        <a:pt x="4763" y="20241"/>
                      </a:cubicBezTo>
                      <a:cubicBezTo>
                        <a:pt x="5715" y="20241"/>
                        <a:pt x="5715" y="21193"/>
                        <a:pt x="6668" y="20241"/>
                      </a:cubicBezTo>
                      <a:cubicBezTo>
                        <a:pt x="7620" y="20241"/>
                        <a:pt x="7620" y="19288"/>
                        <a:pt x="7620" y="18336"/>
                      </a:cubicBezTo>
                      <a:cubicBezTo>
                        <a:pt x="7620" y="17383"/>
                        <a:pt x="7620" y="16431"/>
                        <a:pt x="7620" y="15478"/>
                      </a:cubicBezTo>
                      <a:cubicBezTo>
                        <a:pt x="7620" y="14526"/>
                        <a:pt x="6668" y="14526"/>
                        <a:pt x="6668" y="13573"/>
                      </a:cubicBezTo>
                      <a:cubicBezTo>
                        <a:pt x="6668" y="12621"/>
                        <a:pt x="5715" y="10716"/>
                        <a:pt x="5715" y="9763"/>
                      </a:cubicBezTo>
                      <a:cubicBezTo>
                        <a:pt x="4763" y="6906"/>
                        <a:pt x="4763" y="4048"/>
                        <a:pt x="4763" y="2143"/>
                      </a:cubicBezTo>
                      <a:cubicBezTo>
                        <a:pt x="3810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1" name="Freeform: Shape 1100">
                  <a:extLst>
                    <a:ext uri="{FF2B5EF4-FFF2-40B4-BE49-F238E27FC236}">
                      <a16:creationId xmlns:a16="http://schemas.microsoft.com/office/drawing/2014/main" id="{4C10DC37-D7B3-8894-B5B1-77E8EC35876E}"/>
                    </a:ext>
                  </a:extLst>
                </p:cNvPr>
                <p:cNvSpPr/>
                <p:nvPr/>
              </p:nvSpPr>
              <p:spPr>
                <a:xfrm>
                  <a:off x="7181849" y="2505074"/>
                  <a:ext cx="9525" cy="19473"/>
                </a:xfrm>
                <a:custGeom>
                  <a:avLst/>
                  <a:gdLst>
                    <a:gd name="connsiteX0" fmla="*/ 0 w 9525"/>
                    <a:gd name="connsiteY0" fmla="*/ 4763 h 19473"/>
                    <a:gd name="connsiteX1" fmla="*/ 953 w 9525"/>
                    <a:gd name="connsiteY1" fmla="*/ 11430 h 19473"/>
                    <a:gd name="connsiteX2" fmla="*/ 1905 w 9525"/>
                    <a:gd name="connsiteY2" fmla="*/ 15240 h 19473"/>
                    <a:gd name="connsiteX3" fmla="*/ 2857 w 9525"/>
                    <a:gd name="connsiteY3" fmla="*/ 17145 h 19473"/>
                    <a:gd name="connsiteX4" fmla="*/ 4763 w 9525"/>
                    <a:gd name="connsiteY4" fmla="*/ 19050 h 19473"/>
                    <a:gd name="connsiteX5" fmla="*/ 7620 w 9525"/>
                    <a:gd name="connsiteY5" fmla="*/ 19050 h 19473"/>
                    <a:gd name="connsiteX6" fmla="*/ 9525 w 9525"/>
                    <a:gd name="connsiteY6" fmla="*/ 16192 h 19473"/>
                    <a:gd name="connsiteX7" fmla="*/ 8572 w 9525"/>
                    <a:gd name="connsiteY7" fmla="*/ 12383 h 19473"/>
                    <a:gd name="connsiteX8" fmla="*/ 7620 w 9525"/>
                    <a:gd name="connsiteY8" fmla="*/ 11430 h 19473"/>
                    <a:gd name="connsiteX9" fmla="*/ 7620 w 9525"/>
                    <a:gd name="connsiteY9" fmla="*/ 11430 h 19473"/>
                    <a:gd name="connsiteX10" fmla="*/ 7620 w 9525"/>
                    <a:gd name="connsiteY10" fmla="*/ 10478 h 19473"/>
                    <a:gd name="connsiteX11" fmla="*/ 6668 w 9525"/>
                    <a:gd name="connsiteY11" fmla="*/ 5715 h 19473"/>
                    <a:gd name="connsiteX12" fmla="*/ 6668 w 9525"/>
                    <a:gd name="connsiteY12" fmla="*/ 6667 h 19473"/>
                    <a:gd name="connsiteX13" fmla="*/ 6668 w 9525"/>
                    <a:gd name="connsiteY13" fmla="*/ 3810 h 19473"/>
                    <a:gd name="connsiteX14" fmla="*/ 2857 w 9525"/>
                    <a:gd name="connsiteY14" fmla="*/ 0 h 19473"/>
                    <a:gd name="connsiteX15" fmla="*/ 0 w 9525"/>
                    <a:gd name="connsiteY15" fmla="*/ 4763 h 19473"/>
                    <a:gd name="connsiteX16" fmla="*/ 0 w 9525"/>
                    <a:gd name="connsiteY16" fmla="*/ 4763 h 19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25" h="19473">
                      <a:moveTo>
                        <a:pt x="0" y="4763"/>
                      </a:moveTo>
                      <a:cubicBezTo>
                        <a:pt x="0" y="6667"/>
                        <a:pt x="0" y="9525"/>
                        <a:pt x="953" y="11430"/>
                      </a:cubicBezTo>
                      <a:cubicBezTo>
                        <a:pt x="953" y="12383"/>
                        <a:pt x="1905" y="14288"/>
                        <a:pt x="1905" y="15240"/>
                      </a:cubicBezTo>
                      <a:cubicBezTo>
                        <a:pt x="1905" y="16192"/>
                        <a:pt x="1905" y="16192"/>
                        <a:pt x="2857" y="17145"/>
                      </a:cubicBezTo>
                      <a:cubicBezTo>
                        <a:pt x="3810" y="18097"/>
                        <a:pt x="3810" y="19050"/>
                        <a:pt x="4763" y="19050"/>
                      </a:cubicBezTo>
                      <a:cubicBezTo>
                        <a:pt x="5715" y="19050"/>
                        <a:pt x="6668" y="20003"/>
                        <a:pt x="7620" y="19050"/>
                      </a:cubicBezTo>
                      <a:cubicBezTo>
                        <a:pt x="8572" y="18097"/>
                        <a:pt x="9525" y="17145"/>
                        <a:pt x="9525" y="16192"/>
                      </a:cubicBezTo>
                      <a:cubicBezTo>
                        <a:pt x="9525" y="15240"/>
                        <a:pt x="8572" y="13335"/>
                        <a:pt x="8572" y="12383"/>
                      </a:cubicBezTo>
                      <a:cubicBezTo>
                        <a:pt x="8572" y="12383"/>
                        <a:pt x="8572" y="11430"/>
                        <a:pt x="7620" y="11430"/>
                      </a:cubicBezTo>
                      <a:cubicBezTo>
                        <a:pt x="7620" y="11430"/>
                        <a:pt x="7620" y="10478"/>
                        <a:pt x="7620" y="11430"/>
                      </a:cubicBezTo>
                      <a:cubicBezTo>
                        <a:pt x="7620" y="11430"/>
                        <a:pt x="7620" y="11430"/>
                        <a:pt x="7620" y="10478"/>
                      </a:cubicBezTo>
                      <a:cubicBezTo>
                        <a:pt x="6668" y="8572"/>
                        <a:pt x="6668" y="7620"/>
                        <a:pt x="6668" y="5715"/>
                      </a:cubicBezTo>
                      <a:cubicBezTo>
                        <a:pt x="6668" y="5715"/>
                        <a:pt x="6668" y="6667"/>
                        <a:pt x="6668" y="6667"/>
                      </a:cubicBezTo>
                      <a:cubicBezTo>
                        <a:pt x="6668" y="5715"/>
                        <a:pt x="6668" y="4763"/>
                        <a:pt x="6668" y="3810"/>
                      </a:cubicBezTo>
                      <a:cubicBezTo>
                        <a:pt x="6668" y="1905"/>
                        <a:pt x="4763" y="0"/>
                        <a:pt x="2857" y="0"/>
                      </a:cubicBezTo>
                      <a:cubicBezTo>
                        <a:pt x="953" y="953"/>
                        <a:pt x="0" y="2858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2" name="Freeform: Shape 1101">
                  <a:extLst>
                    <a:ext uri="{FF2B5EF4-FFF2-40B4-BE49-F238E27FC236}">
                      <a16:creationId xmlns:a16="http://schemas.microsoft.com/office/drawing/2014/main" id="{96FE94B2-ECEB-A7E8-62AF-AA46904B32F7}"/>
                    </a:ext>
                  </a:extLst>
                </p:cNvPr>
                <p:cNvSpPr/>
                <p:nvPr/>
              </p:nvSpPr>
              <p:spPr>
                <a:xfrm>
                  <a:off x="7111922" y="2399925"/>
                  <a:ext cx="6109" cy="21090"/>
                </a:xfrm>
                <a:custGeom>
                  <a:avLst/>
                  <a:gdLst>
                    <a:gd name="connsiteX0" fmla="*/ 395 w 6109"/>
                    <a:gd name="connsiteY0" fmla="*/ 4184 h 21090"/>
                    <a:gd name="connsiteX1" fmla="*/ 395 w 6109"/>
                    <a:gd name="connsiteY1" fmla="*/ 5136 h 21090"/>
                    <a:gd name="connsiteX2" fmla="*/ 395 w 6109"/>
                    <a:gd name="connsiteY2" fmla="*/ 6089 h 21090"/>
                    <a:gd name="connsiteX3" fmla="*/ 395 w 6109"/>
                    <a:gd name="connsiteY3" fmla="*/ 6089 h 21090"/>
                    <a:gd name="connsiteX4" fmla="*/ 395 w 6109"/>
                    <a:gd name="connsiteY4" fmla="*/ 7994 h 21090"/>
                    <a:gd name="connsiteX5" fmla="*/ 395 w 6109"/>
                    <a:gd name="connsiteY5" fmla="*/ 11804 h 21090"/>
                    <a:gd name="connsiteX6" fmla="*/ 395 w 6109"/>
                    <a:gd name="connsiteY6" fmla="*/ 15614 h 21090"/>
                    <a:gd name="connsiteX7" fmla="*/ 395 w 6109"/>
                    <a:gd name="connsiteY7" fmla="*/ 17519 h 21090"/>
                    <a:gd name="connsiteX8" fmla="*/ 1347 w 6109"/>
                    <a:gd name="connsiteY8" fmla="*/ 20376 h 21090"/>
                    <a:gd name="connsiteX9" fmla="*/ 5157 w 6109"/>
                    <a:gd name="connsiteY9" fmla="*/ 20376 h 21090"/>
                    <a:gd name="connsiteX10" fmla="*/ 6109 w 6109"/>
                    <a:gd name="connsiteY10" fmla="*/ 17519 h 21090"/>
                    <a:gd name="connsiteX11" fmla="*/ 6109 w 6109"/>
                    <a:gd name="connsiteY11" fmla="*/ 15614 h 21090"/>
                    <a:gd name="connsiteX12" fmla="*/ 6109 w 6109"/>
                    <a:gd name="connsiteY12" fmla="*/ 11804 h 21090"/>
                    <a:gd name="connsiteX13" fmla="*/ 5157 w 6109"/>
                    <a:gd name="connsiteY13" fmla="*/ 2279 h 21090"/>
                    <a:gd name="connsiteX14" fmla="*/ 1347 w 6109"/>
                    <a:gd name="connsiteY14" fmla="*/ 374 h 21090"/>
                    <a:gd name="connsiteX15" fmla="*/ 395 w 6109"/>
                    <a:gd name="connsiteY15" fmla="*/ 4184 h 21090"/>
                    <a:gd name="connsiteX16" fmla="*/ 395 w 6109"/>
                    <a:gd name="connsiteY16" fmla="*/ 4184 h 21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09" h="21090">
                      <a:moveTo>
                        <a:pt x="395" y="4184"/>
                      </a:moveTo>
                      <a:cubicBezTo>
                        <a:pt x="395" y="4184"/>
                        <a:pt x="395" y="5136"/>
                        <a:pt x="395" y="5136"/>
                      </a:cubicBezTo>
                      <a:cubicBezTo>
                        <a:pt x="395" y="5136"/>
                        <a:pt x="395" y="5136"/>
                        <a:pt x="395" y="6089"/>
                      </a:cubicBezTo>
                      <a:cubicBezTo>
                        <a:pt x="395" y="6089"/>
                        <a:pt x="395" y="6089"/>
                        <a:pt x="395" y="6089"/>
                      </a:cubicBezTo>
                      <a:cubicBezTo>
                        <a:pt x="395" y="7041"/>
                        <a:pt x="395" y="7041"/>
                        <a:pt x="395" y="7994"/>
                      </a:cubicBezTo>
                      <a:cubicBezTo>
                        <a:pt x="395" y="8946"/>
                        <a:pt x="395" y="10851"/>
                        <a:pt x="395" y="11804"/>
                      </a:cubicBezTo>
                      <a:cubicBezTo>
                        <a:pt x="395" y="12756"/>
                        <a:pt x="395" y="14661"/>
                        <a:pt x="395" y="15614"/>
                      </a:cubicBezTo>
                      <a:cubicBezTo>
                        <a:pt x="395" y="16566"/>
                        <a:pt x="395" y="16566"/>
                        <a:pt x="395" y="17519"/>
                      </a:cubicBezTo>
                      <a:cubicBezTo>
                        <a:pt x="395" y="18471"/>
                        <a:pt x="1347" y="19424"/>
                        <a:pt x="1347" y="20376"/>
                      </a:cubicBezTo>
                      <a:cubicBezTo>
                        <a:pt x="2299" y="21329"/>
                        <a:pt x="4205" y="21329"/>
                        <a:pt x="5157" y="20376"/>
                      </a:cubicBezTo>
                      <a:cubicBezTo>
                        <a:pt x="6109" y="19424"/>
                        <a:pt x="6109" y="18471"/>
                        <a:pt x="6109" y="17519"/>
                      </a:cubicBezTo>
                      <a:cubicBezTo>
                        <a:pt x="6109" y="16566"/>
                        <a:pt x="6109" y="15614"/>
                        <a:pt x="6109" y="15614"/>
                      </a:cubicBezTo>
                      <a:cubicBezTo>
                        <a:pt x="6109" y="14661"/>
                        <a:pt x="6109" y="12756"/>
                        <a:pt x="6109" y="11804"/>
                      </a:cubicBezTo>
                      <a:cubicBezTo>
                        <a:pt x="6109" y="8946"/>
                        <a:pt x="6109" y="5136"/>
                        <a:pt x="5157" y="2279"/>
                      </a:cubicBezTo>
                      <a:cubicBezTo>
                        <a:pt x="5157" y="374"/>
                        <a:pt x="2299" y="-579"/>
                        <a:pt x="1347" y="374"/>
                      </a:cubicBezTo>
                      <a:cubicBezTo>
                        <a:pt x="395" y="1326"/>
                        <a:pt x="-558" y="3231"/>
                        <a:pt x="395" y="4184"/>
                      </a:cubicBezTo>
                      <a:lnTo>
                        <a:pt x="395" y="418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3" name="Freeform: Shape 1102">
                  <a:extLst>
                    <a:ext uri="{FF2B5EF4-FFF2-40B4-BE49-F238E27FC236}">
                      <a16:creationId xmlns:a16="http://schemas.microsoft.com/office/drawing/2014/main" id="{74D81069-A260-E53F-58FC-B42BF540489B}"/>
                    </a:ext>
                  </a:extLst>
                </p:cNvPr>
                <p:cNvSpPr/>
                <p:nvPr/>
              </p:nvSpPr>
              <p:spPr>
                <a:xfrm>
                  <a:off x="7135177" y="2433738"/>
                  <a:ext cx="6667" cy="21479"/>
                </a:xfrm>
                <a:custGeom>
                  <a:avLst/>
                  <a:gdLst>
                    <a:gd name="connsiteX0" fmla="*/ 953 w 6667"/>
                    <a:gd name="connsiteY0" fmla="*/ 1803 h 21479"/>
                    <a:gd name="connsiteX1" fmla="*/ 0 w 6667"/>
                    <a:gd name="connsiteY1" fmla="*/ 12281 h 21479"/>
                    <a:gd name="connsiteX2" fmla="*/ 953 w 6667"/>
                    <a:gd name="connsiteY2" fmla="*/ 17043 h 21479"/>
                    <a:gd name="connsiteX3" fmla="*/ 1905 w 6667"/>
                    <a:gd name="connsiteY3" fmla="*/ 18948 h 21479"/>
                    <a:gd name="connsiteX4" fmla="*/ 3810 w 6667"/>
                    <a:gd name="connsiteY4" fmla="*/ 20853 h 21479"/>
                    <a:gd name="connsiteX5" fmla="*/ 6667 w 6667"/>
                    <a:gd name="connsiteY5" fmla="*/ 19901 h 21479"/>
                    <a:gd name="connsiteX6" fmla="*/ 6667 w 6667"/>
                    <a:gd name="connsiteY6" fmla="*/ 17043 h 21479"/>
                    <a:gd name="connsiteX7" fmla="*/ 6667 w 6667"/>
                    <a:gd name="connsiteY7" fmla="*/ 15139 h 21479"/>
                    <a:gd name="connsiteX8" fmla="*/ 5715 w 6667"/>
                    <a:gd name="connsiteY8" fmla="*/ 11328 h 21479"/>
                    <a:gd name="connsiteX9" fmla="*/ 6667 w 6667"/>
                    <a:gd name="connsiteY9" fmla="*/ 1803 h 21479"/>
                    <a:gd name="connsiteX10" fmla="*/ 953 w 6667"/>
                    <a:gd name="connsiteY10" fmla="*/ 1803 h 21479"/>
                    <a:gd name="connsiteX11" fmla="*/ 953 w 6667"/>
                    <a:gd name="connsiteY11" fmla="*/ 1803 h 21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21479">
                      <a:moveTo>
                        <a:pt x="953" y="1803"/>
                      </a:moveTo>
                      <a:cubicBezTo>
                        <a:pt x="0" y="5613"/>
                        <a:pt x="0" y="8471"/>
                        <a:pt x="0" y="12281"/>
                      </a:cubicBezTo>
                      <a:cubicBezTo>
                        <a:pt x="0" y="14186"/>
                        <a:pt x="0" y="16091"/>
                        <a:pt x="953" y="17043"/>
                      </a:cubicBezTo>
                      <a:cubicBezTo>
                        <a:pt x="953" y="17996"/>
                        <a:pt x="1905" y="18948"/>
                        <a:pt x="1905" y="18948"/>
                      </a:cubicBezTo>
                      <a:cubicBezTo>
                        <a:pt x="1905" y="19901"/>
                        <a:pt x="2857" y="20853"/>
                        <a:pt x="3810" y="20853"/>
                      </a:cubicBezTo>
                      <a:cubicBezTo>
                        <a:pt x="4763" y="21806"/>
                        <a:pt x="6667" y="21806"/>
                        <a:pt x="6667" y="19901"/>
                      </a:cubicBezTo>
                      <a:cubicBezTo>
                        <a:pt x="6667" y="18948"/>
                        <a:pt x="6667" y="17996"/>
                        <a:pt x="6667" y="17043"/>
                      </a:cubicBezTo>
                      <a:cubicBezTo>
                        <a:pt x="6667" y="16091"/>
                        <a:pt x="6667" y="15139"/>
                        <a:pt x="6667" y="15139"/>
                      </a:cubicBezTo>
                      <a:cubicBezTo>
                        <a:pt x="6667" y="14186"/>
                        <a:pt x="5715" y="12281"/>
                        <a:pt x="5715" y="11328"/>
                      </a:cubicBezTo>
                      <a:cubicBezTo>
                        <a:pt x="5715" y="8471"/>
                        <a:pt x="5715" y="4661"/>
                        <a:pt x="6667" y="1803"/>
                      </a:cubicBezTo>
                      <a:cubicBezTo>
                        <a:pt x="6667" y="-102"/>
                        <a:pt x="1905" y="-1054"/>
                        <a:pt x="953" y="1803"/>
                      </a:cubicBezTo>
                      <a:lnTo>
                        <a:pt x="953" y="180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4" name="Freeform: Shape 1103">
                  <a:extLst>
                    <a:ext uri="{FF2B5EF4-FFF2-40B4-BE49-F238E27FC236}">
                      <a16:creationId xmlns:a16="http://schemas.microsoft.com/office/drawing/2014/main" id="{065D4978-8E08-3F95-F757-22EE9F30A073}"/>
                    </a:ext>
                  </a:extLst>
                </p:cNvPr>
                <p:cNvSpPr/>
                <p:nvPr/>
              </p:nvSpPr>
              <p:spPr>
                <a:xfrm>
                  <a:off x="7163037" y="2435541"/>
                  <a:ext cx="7381" cy="20376"/>
                </a:xfrm>
                <a:custGeom>
                  <a:avLst/>
                  <a:gdLst>
                    <a:gd name="connsiteX0" fmla="*/ 714 w 7381"/>
                    <a:gd name="connsiteY0" fmla="*/ 2858 h 20376"/>
                    <a:gd name="connsiteX1" fmla="*/ 714 w 7381"/>
                    <a:gd name="connsiteY1" fmla="*/ 12383 h 20376"/>
                    <a:gd name="connsiteX2" fmla="*/ 1667 w 7381"/>
                    <a:gd name="connsiteY2" fmla="*/ 16192 h 20376"/>
                    <a:gd name="connsiteX3" fmla="*/ 2619 w 7381"/>
                    <a:gd name="connsiteY3" fmla="*/ 18098 h 20376"/>
                    <a:gd name="connsiteX4" fmla="*/ 4524 w 7381"/>
                    <a:gd name="connsiteY4" fmla="*/ 20003 h 20376"/>
                    <a:gd name="connsiteX5" fmla="*/ 7382 w 7381"/>
                    <a:gd name="connsiteY5" fmla="*/ 18098 h 20376"/>
                    <a:gd name="connsiteX6" fmla="*/ 7382 w 7381"/>
                    <a:gd name="connsiteY6" fmla="*/ 16192 h 20376"/>
                    <a:gd name="connsiteX7" fmla="*/ 6429 w 7381"/>
                    <a:gd name="connsiteY7" fmla="*/ 14288 h 20376"/>
                    <a:gd name="connsiteX8" fmla="*/ 5477 w 7381"/>
                    <a:gd name="connsiteY8" fmla="*/ 10478 h 20376"/>
                    <a:gd name="connsiteX9" fmla="*/ 5477 w 7381"/>
                    <a:gd name="connsiteY9" fmla="*/ 9525 h 20376"/>
                    <a:gd name="connsiteX10" fmla="*/ 5477 w 7381"/>
                    <a:gd name="connsiteY10" fmla="*/ 9525 h 20376"/>
                    <a:gd name="connsiteX11" fmla="*/ 5477 w 7381"/>
                    <a:gd name="connsiteY11" fmla="*/ 9525 h 20376"/>
                    <a:gd name="connsiteX12" fmla="*/ 5477 w 7381"/>
                    <a:gd name="connsiteY12" fmla="*/ 7620 h 20376"/>
                    <a:gd name="connsiteX13" fmla="*/ 5477 w 7381"/>
                    <a:gd name="connsiteY13" fmla="*/ 5715 h 20376"/>
                    <a:gd name="connsiteX14" fmla="*/ 5477 w 7381"/>
                    <a:gd name="connsiteY14" fmla="*/ 4763 h 20376"/>
                    <a:gd name="connsiteX15" fmla="*/ 5477 w 7381"/>
                    <a:gd name="connsiteY15" fmla="*/ 4763 h 20376"/>
                    <a:gd name="connsiteX16" fmla="*/ 5477 w 7381"/>
                    <a:gd name="connsiteY16" fmla="*/ 3810 h 20376"/>
                    <a:gd name="connsiteX17" fmla="*/ 3572 w 7381"/>
                    <a:gd name="connsiteY17" fmla="*/ 0 h 20376"/>
                    <a:gd name="connsiteX18" fmla="*/ 714 w 7381"/>
                    <a:gd name="connsiteY18" fmla="*/ 2858 h 20376"/>
                    <a:gd name="connsiteX19" fmla="*/ 714 w 7381"/>
                    <a:gd name="connsiteY19" fmla="*/ 2858 h 20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381" h="20376">
                      <a:moveTo>
                        <a:pt x="714" y="2858"/>
                      </a:moveTo>
                      <a:cubicBezTo>
                        <a:pt x="-238" y="5715"/>
                        <a:pt x="-238" y="9525"/>
                        <a:pt x="714" y="12383"/>
                      </a:cubicBezTo>
                      <a:cubicBezTo>
                        <a:pt x="714" y="14288"/>
                        <a:pt x="1667" y="15240"/>
                        <a:pt x="1667" y="16192"/>
                      </a:cubicBezTo>
                      <a:cubicBezTo>
                        <a:pt x="1667" y="17145"/>
                        <a:pt x="2619" y="17145"/>
                        <a:pt x="2619" y="18098"/>
                      </a:cubicBezTo>
                      <a:cubicBezTo>
                        <a:pt x="3572" y="19050"/>
                        <a:pt x="3572" y="19050"/>
                        <a:pt x="4524" y="20003"/>
                      </a:cubicBezTo>
                      <a:cubicBezTo>
                        <a:pt x="5477" y="20955"/>
                        <a:pt x="7382" y="20003"/>
                        <a:pt x="7382" y="18098"/>
                      </a:cubicBezTo>
                      <a:cubicBezTo>
                        <a:pt x="7382" y="17145"/>
                        <a:pt x="7382" y="16192"/>
                        <a:pt x="7382" y="16192"/>
                      </a:cubicBezTo>
                      <a:cubicBezTo>
                        <a:pt x="7382" y="15240"/>
                        <a:pt x="7382" y="15240"/>
                        <a:pt x="6429" y="14288"/>
                      </a:cubicBezTo>
                      <a:cubicBezTo>
                        <a:pt x="6429" y="13335"/>
                        <a:pt x="5477" y="12383"/>
                        <a:pt x="5477" y="10478"/>
                      </a:cubicBezTo>
                      <a:cubicBezTo>
                        <a:pt x="5477" y="10478"/>
                        <a:pt x="5477" y="9525"/>
                        <a:pt x="5477" y="9525"/>
                      </a:cubicBezTo>
                      <a:cubicBezTo>
                        <a:pt x="5477" y="9525"/>
                        <a:pt x="5477" y="9525"/>
                        <a:pt x="5477" y="9525"/>
                      </a:cubicBezTo>
                      <a:cubicBezTo>
                        <a:pt x="5477" y="9525"/>
                        <a:pt x="5477" y="9525"/>
                        <a:pt x="5477" y="9525"/>
                      </a:cubicBezTo>
                      <a:cubicBezTo>
                        <a:pt x="5477" y="8573"/>
                        <a:pt x="5477" y="8573"/>
                        <a:pt x="5477" y="7620"/>
                      </a:cubicBezTo>
                      <a:cubicBezTo>
                        <a:pt x="5477" y="6668"/>
                        <a:pt x="5477" y="6668"/>
                        <a:pt x="5477" y="5715"/>
                      </a:cubicBezTo>
                      <a:cubicBezTo>
                        <a:pt x="5477" y="5715"/>
                        <a:pt x="5477" y="4763"/>
                        <a:pt x="5477" y="4763"/>
                      </a:cubicBezTo>
                      <a:cubicBezTo>
                        <a:pt x="5477" y="4763"/>
                        <a:pt x="5477" y="4763"/>
                        <a:pt x="5477" y="4763"/>
                      </a:cubicBezTo>
                      <a:cubicBezTo>
                        <a:pt x="5477" y="4763"/>
                        <a:pt x="5477" y="4763"/>
                        <a:pt x="5477" y="3810"/>
                      </a:cubicBezTo>
                      <a:cubicBezTo>
                        <a:pt x="5477" y="1905"/>
                        <a:pt x="5477" y="953"/>
                        <a:pt x="3572" y="0"/>
                      </a:cubicBezTo>
                      <a:cubicBezTo>
                        <a:pt x="2619" y="0"/>
                        <a:pt x="714" y="953"/>
                        <a:pt x="714" y="2858"/>
                      </a:cubicBezTo>
                      <a:lnTo>
                        <a:pt x="714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5" name="Freeform: Shape 1104">
                  <a:extLst>
                    <a:ext uri="{FF2B5EF4-FFF2-40B4-BE49-F238E27FC236}">
                      <a16:creationId xmlns:a16="http://schemas.microsoft.com/office/drawing/2014/main" id="{F4E35629-3937-C0C2-FF46-253964419B14}"/>
                    </a:ext>
                  </a:extLst>
                </p:cNvPr>
                <p:cNvSpPr/>
                <p:nvPr/>
              </p:nvSpPr>
              <p:spPr>
                <a:xfrm>
                  <a:off x="7194231" y="2449829"/>
                  <a:ext cx="8572" cy="18097"/>
                </a:xfrm>
                <a:custGeom>
                  <a:avLst/>
                  <a:gdLst>
                    <a:gd name="connsiteX0" fmla="*/ 0 w 8572"/>
                    <a:gd name="connsiteY0" fmla="*/ 2858 h 18097"/>
                    <a:gd name="connsiteX1" fmla="*/ 953 w 8572"/>
                    <a:gd name="connsiteY1" fmla="*/ 10478 h 18097"/>
                    <a:gd name="connsiteX2" fmla="*/ 1905 w 8572"/>
                    <a:gd name="connsiteY2" fmla="*/ 13335 h 18097"/>
                    <a:gd name="connsiteX3" fmla="*/ 1905 w 8572"/>
                    <a:gd name="connsiteY3" fmla="*/ 15240 h 18097"/>
                    <a:gd name="connsiteX4" fmla="*/ 3810 w 8572"/>
                    <a:gd name="connsiteY4" fmla="*/ 17145 h 18097"/>
                    <a:gd name="connsiteX5" fmla="*/ 6668 w 8572"/>
                    <a:gd name="connsiteY5" fmla="*/ 18098 h 18097"/>
                    <a:gd name="connsiteX6" fmla="*/ 8573 w 8572"/>
                    <a:gd name="connsiteY6" fmla="*/ 16192 h 18097"/>
                    <a:gd name="connsiteX7" fmla="*/ 8573 w 8572"/>
                    <a:gd name="connsiteY7" fmla="*/ 14288 h 18097"/>
                    <a:gd name="connsiteX8" fmla="*/ 8573 w 8572"/>
                    <a:gd name="connsiteY8" fmla="*/ 12383 h 18097"/>
                    <a:gd name="connsiteX9" fmla="*/ 7620 w 8572"/>
                    <a:gd name="connsiteY9" fmla="*/ 9525 h 18097"/>
                    <a:gd name="connsiteX10" fmla="*/ 7620 w 8572"/>
                    <a:gd name="connsiteY10" fmla="*/ 7620 h 18097"/>
                    <a:gd name="connsiteX11" fmla="*/ 7620 w 8572"/>
                    <a:gd name="connsiteY11" fmla="*/ 7620 h 18097"/>
                    <a:gd name="connsiteX12" fmla="*/ 7620 w 8572"/>
                    <a:gd name="connsiteY12" fmla="*/ 7620 h 18097"/>
                    <a:gd name="connsiteX13" fmla="*/ 7620 w 8572"/>
                    <a:gd name="connsiteY13" fmla="*/ 6667 h 18097"/>
                    <a:gd name="connsiteX14" fmla="*/ 7620 w 8572"/>
                    <a:gd name="connsiteY14" fmla="*/ 3810 h 18097"/>
                    <a:gd name="connsiteX15" fmla="*/ 3810 w 8572"/>
                    <a:gd name="connsiteY15" fmla="*/ 0 h 18097"/>
                    <a:gd name="connsiteX16" fmla="*/ 0 w 8572"/>
                    <a:gd name="connsiteY16" fmla="*/ 2858 h 18097"/>
                    <a:gd name="connsiteX17" fmla="*/ 0 w 8572"/>
                    <a:gd name="connsiteY17" fmla="*/ 2858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572" h="18097">
                      <a:moveTo>
                        <a:pt x="0" y="2858"/>
                      </a:moveTo>
                      <a:cubicBezTo>
                        <a:pt x="0" y="5715"/>
                        <a:pt x="0" y="7620"/>
                        <a:pt x="953" y="10478"/>
                      </a:cubicBezTo>
                      <a:cubicBezTo>
                        <a:pt x="953" y="11430"/>
                        <a:pt x="953" y="12383"/>
                        <a:pt x="1905" y="13335"/>
                      </a:cubicBezTo>
                      <a:cubicBezTo>
                        <a:pt x="1905" y="14288"/>
                        <a:pt x="1905" y="14288"/>
                        <a:pt x="1905" y="15240"/>
                      </a:cubicBezTo>
                      <a:cubicBezTo>
                        <a:pt x="1905" y="16192"/>
                        <a:pt x="2858" y="17145"/>
                        <a:pt x="3810" y="17145"/>
                      </a:cubicBezTo>
                      <a:cubicBezTo>
                        <a:pt x="4763" y="18098"/>
                        <a:pt x="5715" y="18098"/>
                        <a:pt x="6668" y="18098"/>
                      </a:cubicBezTo>
                      <a:cubicBezTo>
                        <a:pt x="7620" y="18098"/>
                        <a:pt x="8573" y="17145"/>
                        <a:pt x="8573" y="16192"/>
                      </a:cubicBezTo>
                      <a:cubicBezTo>
                        <a:pt x="8573" y="15240"/>
                        <a:pt x="8573" y="14288"/>
                        <a:pt x="8573" y="14288"/>
                      </a:cubicBezTo>
                      <a:cubicBezTo>
                        <a:pt x="8573" y="13335"/>
                        <a:pt x="8573" y="13335"/>
                        <a:pt x="8573" y="12383"/>
                      </a:cubicBezTo>
                      <a:cubicBezTo>
                        <a:pt x="8573" y="11430"/>
                        <a:pt x="8573" y="10478"/>
                        <a:pt x="7620" y="9525"/>
                      </a:cubicBezTo>
                      <a:cubicBezTo>
                        <a:pt x="7620" y="9525"/>
                        <a:pt x="7620" y="8573"/>
                        <a:pt x="7620" y="7620"/>
                      </a:cubicBezTo>
                      <a:cubicBezTo>
                        <a:pt x="7620" y="8573"/>
                        <a:pt x="7620" y="8573"/>
                        <a:pt x="7620" y="7620"/>
                      </a:cubicBezTo>
                      <a:cubicBezTo>
                        <a:pt x="7620" y="7620"/>
                        <a:pt x="7620" y="7620"/>
                        <a:pt x="7620" y="7620"/>
                      </a:cubicBezTo>
                      <a:cubicBezTo>
                        <a:pt x="7620" y="7620"/>
                        <a:pt x="7620" y="6667"/>
                        <a:pt x="7620" y="6667"/>
                      </a:cubicBezTo>
                      <a:cubicBezTo>
                        <a:pt x="7620" y="5715"/>
                        <a:pt x="7620" y="4763"/>
                        <a:pt x="7620" y="3810"/>
                      </a:cubicBezTo>
                      <a:cubicBezTo>
                        <a:pt x="7620" y="1905"/>
                        <a:pt x="5715" y="0"/>
                        <a:pt x="3810" y="0"/>
                      </a:cubicBezTo>
                      <a:cubicBezTo>
                        <a:pt x="953" y="0"/>
                        <a:pt x="0" y="953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6" name="Freeform: Shape 1105">
                  <a:extLst>
                    <a:ext uri="{FF2B5EF4-FFF2-40B4-BE49-F238E27FC236}">
                      <a16:creationId xmlns:a16="http://schemas.microsoft.com/office/drawing/2014/main" id="{30107F2B-426E-BC0B-287A-BE9772B0A533}"/>
                    </a:ext>
                  </a:extLst>
                </p:cNvPr>
                <p:cNvSpPr/>
                <p:nvPr/>
              </p:nvSpPr>
              <p:spPr>
                <a:xfrm>
                  <a:off x="7104696" y="2346007"/>
                  <a:ext cx="5715" cy="23574"/>
                </a:xfrm>
                <a:custGeom>
                  <a:avLst/>
                  <a:gdLst>
                    <a:gd name="connsiteX0" fmla="*/ 953 w 5715"/>
                    <a:gd name="connsiteY0" fmla="*/ 2857 h 23574"/>
                    <a:gd name="connsiteX1" fmla="*/ 0 w 5715"/>
                    <a:gd name="connsiteY1" fmla="*/ 12382 h 23574"/>
                    <a:gd name="connsiteX2" fmla="*/ 0 w 5715"/>
                    <a:gd name="connsiteY2" fmla="*/ 17145 h 23574"/>
                    <a:gd name="connsiteX3" fmla="*/ 0 w 5715"/>
                    <a:gd name="connsiteY3" fmla="*/ 20002 h 23574"/>
                    <a:gd name="connsiteX4" fmla="*/ 953 w 5715"/>
                    <a:gd name="connsiteY4" fmla="*/ 22860 h 23574"/>
                    <a:gd name="connsiteX5" fmla="*/ 4763 w 5715"/>
                    <a:gd name="connsiteY5" fmla="*/ 22860 h 23574"/>
                    <a:gd name="connsiteX6" fmla="*/ 5715 w 5715"/>
                    <a:gd name="connsiteY6" fmla="*/ 20002 h 23574"/>
                    <a:gd name="connsiteX7" fmla="*/ 5715 w 5715"/>
                    <a:gd name="connsiteY7" fmla="*/ 17145 h 23574"/>
                    <a:gd name="connsiteX8" fmla="*/ 5715 w 5715"/>
                    <a:gd name="connsiteY8" fmla="*/ 12382 h 23574"/>
                    <a:gd name="connsiteX9" fmla="*/ 4763 w 5715"/>
                    <a:gd name="connsiteY9" fmla="*/ 2857 h 23574"/>
                    <a:gd name="connsiteX10" fmla="*/ 1905 w 5715"/>
                    <a:gd name="connsiteY10" fmla="*/ 0 h 23574"/>
                    <a:gd name="connsiteX11" fmla="*/ 953 w 5715"/>
                    <a:gd name="connsiteY11" fmla="*/ 2857 h 23574"/>
                    <a:gd name="connsiteX12" fmla="*/ 953 w 5715"/>
                    <a:gd name="connsiteY12" fmla="*/ 2857 h 23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3574">
                      <a:moveTo>
                        <a:pt x="953" y="2857"/>
                      </a:moveTo>
                      <a:cubicBezTo>
                        <a:pt x="953" y="5715"/>
                        <a:pt x="953" y="9525"/>
                        <a:pt x="0" y="12382"/>
                      </a:cubicBezTo>
                      <a:cubicBezTo>
                        <a:pt x="0" y="14288"/>
                        <a:pt x="0" y="15240"/>
                        <a:pt x="0" y="17145"/>
                      </a:cubicBezTo>
                      <a:cubicBezTo>
                        <a:pt x="0" y="18097"/>
                        <a:pt x="0" y="19050"/>
                        <a:pt x="0" y="20002"/>
                      </a:cubicBezTo>
                      <a:cubicBezTo>
                        <a:pt x="0" y="20955"/>
                        <a:pt x="953" y="21907"/>
                        <a:pt x="953" y="22860"/>
                      </a:cubicBezTo>
                      <a:cubicBezTo>
                        <a:pt x="1905" y="23813"/>
                        <a:pt x="3810" y="23813"/>
                        <a:pt x="4763" y="22860"/>
                      </a:cubicBezTo>
                      <a:cubicBezTo>
                        <a:pt x="5715" y="21907"/>
                        <a:pt x="5715" y="20955"/>
                        <a:pt x="5715" y="20002"/>
                      </a:cubicBezTo>
                      <a:cubicBezTo>
                        <a:pt x="5715" y="19050"/>
                        <a:pt x="5715" y="18097"/>
                        <a:pt x="5715" y="17145"/>
                      </a:cubicBezTo>
                      <a:cubicBezTo>
                        <a:pt x="5715" y="15240"/>
                        <a:pt x="5715" y="14288"/>
                        <a:pt x="5715" y="12382"/>
                      </a:cubicBezTo>
                      <a:cubicBezTo>
                        <a:pt x="5715" y="9525"/>
                        <a:pt x="5715" y="5715"/>
                        <a:pt x="4763" y="2857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1905" y="0"/>
                        <a:pt x="953" y="1905"/>
                        <a:pt x="953" y="2857"/>
                      </a:cubicBezTo>
                      <a:lnTo>
                        <a:pt x="953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7" name="Freeform: Shape 1106">
                  <a:extLst>
                    <a:ext uri="{FF2B5EF4-FFF2-40B4-BE49-F238E27FC236}">
                      <a16:creationId xmlns:a16="http://schemas.microsoft.com/office/drawing/2014/main" id="{3FD1D5C3-150C-69BB-DA04-C786AFA9E587}"/>
                    </a:ext>
                  </a:extLst>
                </p:cNvPr>
                <p:cNvSpPr/>
                <p:nvPr/>
              </p:nvSpPr>
              <p:spPr>
                <a:xfrm>
                  <a:off x="7121842" y="2367438"/>
                  <a:ext cx="5952" cy="24712"/>
                </a:xfrm>
                <a:custGeom>
                  <a:avLst/>
                  <a:gdLst>
                    <a:gd name="connsiteX0" fmla="*/ 0 w 5952"/>
                    <a:gd name="connsiteY0" fmla="*/ 1429 h 24712"/>
                    <a:gd name="connsiteX1" fmla="*/ 0 w 5952"/>
                    <a:gd name="connsiteY1" fmla="*/ 12859 h 24712"/>
                    <a:gd name="connsiteX2" fmla="*/ 2857 w 5952"/>
                    <a:gd name="connsiteY2" fmla="*/ 24289 h 24712"/>
                    <a:gd name="connsiteX3" fmla="*/ 4763 w 5952"/>
                    <a:gd name="connsiteY3" fmla="*/ 24289 h 24712"/>
                    <a:gd name="connsiteX4" fmla="*/ 5715 w 5952"/>
                    <a:gd name="connsiteY4" fmla="*/ 12859 h 24712"/>
                    <a:gd name="connsiteX5" fmla="*/ 4763 w 5952"/>
                    <a:gd name="connsiteY5" fmla="*/ 1429 h 24712"/>
                    <a:gd name="connsiteX6" fmla="*/ 0 w 5952"/>
                    <a:gd name="connsiteY6" fmla="*/ 1429 h 24712"/>
                    <a:gd name="connsiteX7" fmla="*/ 0 w 5952"/>
                    <a:gd name="connsiteY7" fmla="*/ 1429 h 24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2" h="24712">
                      <a:moveTo>
                        <a:pt x="0" y="1429"/>
                      </a:moveTo>
                      <a:cubicBezTo>
                        <a:pt x="0" y="5239"/>
                        <a:pt x="0" y="9049"/>
                        <a:pt x="0" y="12859"/>
                      </a:cubicBezTo>
                      <a:cubicBezTo>
                        <a:pt x="0" y="16669"/>
                        <a:pt x="0" y="21431"/>
                        <a:pt x="2857" y="24289"/>
                      </a:cubicBezTo>
                      <a:cubicBezTo>
                        <a:pt x="3810" y="25241"/>
                        <a:pt x="4763" y="24289"/>
                        <a:pt x="4763" y="24289"/>
                      </a:cubicBezTo>
                      <a:cubicBezTo>
                        <a:pt x="6667" y="20479"/>
                        <a:pt x="5715" y="16669"/>
                        <a:pt x="5715" y="12859"/>
                      </a:cubicBezTo>
                      <a:cubicBezTo>
                        <a:pt x="5715" y="9049"/>
                        <a:pt x="5715" y="5239"/>
                        <a:pt x="4763" y="1429"/>
                      </a:cubicBezTo>
                      <a:cubicBezTo>
                        <a:pt x="3810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8" name="Freeform: Shape 1107">
                  <a:extLst>
                    <a:ext uri="{FF2B5EF4-FFF2-40B4-BE49-F238E27FC236}">
                      <a16:creationId xmlns:a16="http://schemas.microsoft.com/office/drawing/2014/main" id="{4DB197EA-1955-63DE-A90F-F3595BDEA77A}"/>
                    </a:ext>
                  </a:extLst>
                </p:cNvPr>
                <p:cNvSpPr/>
                <p:nvPr/>
              </p:nvSpPr>
              <p:spPr>
                <a:xfrm>
                  <a:off x="7107554" y="2299334"/>
                  <a:ext cx="3809" cy="13096"/>
                </a:xfrm>
                <a:custGeom>
                  <a:avLst/>
                  <a:gdLst>
                    <a:gd name="connsiteX0" fmla="*/ 0 w 3809"/>
                    <a:gd name="connsiteY0" fmla="*/ 1905 h 13096"/>
                    <a:gd name="connsiteX1" fmla="*/ 0 w 3809"/>
                    <a:gd name="connsiteY1" fmla="*/ 6667 h 13096"/>
                    <a:gd name="connsiteX2" fmla="*/ 0 w 3809"/>
                    <a:gd name="connsiteY2" fmla="*/ 9525 h 13096"/>
                    <a:gd name="connsiteX3" fmla="*/ 0 w 3809"/>
                    <a:gd name="connsiteY3" fmla="*/ 11430 h 13096"/>
                    <a:gd name="connsiteX4" fmla="*/ 952 w 3809"/>
                    <a:gd name="connsiteY4" fmla="*/ 12382 h 13096"/>
                    <a:gd name="connsiteX5" fmla="*/ 2857 w 3809"/>
                    <a:gd name="connsiteY5" fmla="*/ 12382 h 13096"/>
                    <a:gd name="connsiteX6" fmla="*/ 3810 w 3809"/>
                    <a:gd name="connsiteY6" fmla="*/ 11430 h 13096"/>
                    <a:gd name="connsiteX7" fmla="*/ 3810 w 3809"/>
                    <a:gd name="connsiteY7" fmla="*/ 9525 h 13096"/>
                    <a:gd name="connsiteX8" fmla="*/ 3810 w 3809"/>
                    <a:gd name="connsiteY8" fmla="*/ 6667 h 13096"/>
                    <a:gd name="connsiteX9" fmla="*/ 3810 w 3809"/>
                    <a:gd name="connsiteY9" fmla="*/ 1905 h 13096"/>
                    <a:gd name="connsiteX10" fmla="*/ 1905 w 3809"/>
                    <a:gd name="connsiteY10" fmla="*/ 0 h 13096"/>
                    <a:gd name="connsiteX11" fmla="*/ 0 w 3809"/>
                    <a:gd name="connsiteY11" fmla="*/ 1905 h 13096"/>
                    <a:gd name="connsiteX12" fmla="*/ 0 w 3809"/>
                    <a:gd name="connsiteY12" fmla="*/ 1905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3096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1430"/>
                        <a:pt x="0" y="12382"/>
                        <a:pt x="952" y="12382"/>
                      </a:cubicBezTo>
                      <a:cubicBezTo>
                        <a:pt x="952" y="13335"/>
                        <a:pt x="2857" y="13335"/>
                        <a:pt x="2857" y="12382"/>
                      </a:cubicBezTo>
                      <a:cubicBezTo>
                        <a:pt x="2857" y="12382"/>
                        <a:pt x="2857" y="11430"/>
                        <a:pt x="3810" y="11430"/>
                      </a:cubicBezTo>
                      <a:cubicBezTo>
                        <a:pt x="3810" y="11430"/>
                        <a:pt x="3810" y="10477"/>
                        <a:pt x="3810" y="9525"/>
                      </a:cubicBezTo>
                      <a:cubicBezTo>
                        <a:pt x="3810" y="8573"/>
                        <a:pt x="3810" y="7620"/>
                        <a:pt x="3810" y="6667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9" name="Freeform: Shape 1108">
                  <a:extLst>
                    <a:ext uri="{FF2B5EF4-FFF2-40B4-BE49-F238E27FC236}">
                      <a16:creationId xmlns:a16="http://schemas.microsoft.com/office/drawing/2014/main" id="{8F18E372-149A-5C9F-F95D-C2E8090E6BBD}"/>
                    </a:ext>
                  </a:extLst>
                </p:cNvPr>
                <p:cNvSpPr/>
                <p:nvPr/>
              </p:nvSpPr>
              <p:spPr>
                <a:xfrm>
                  <a:off x="7119937" y="2316479"/>
                  <a:ext cx="4762" cy="20002"/>
                </a:xfrm>
                <a:custGeom>
                  <a:avLst/>
                  <a:gdLst>
                    <a:gd name="connsiteX0" fmla="*/ 0 w 4762"/>
                    <a:gd name="connsiteY0" fmla="*/ 3810 h 20002"/>
                    <a:gd name="connsiteX1" fmla="*/ 0 w 4762"/>
                    <a:gd name="connsiteY1" fmla="*/ 11430 h 20002"/>
                    <a:gd name="connsiteX2" fmla="*/ 0 w 4762"/>
                    <a:gd name="connsiteY2" fmla="*/ 15240 h 20002"/>
                    <a:gd name="connsiteX3" fmla="*/ 0 w 4762"/>
                    <a:gd name="connsiteY3" fmla="*/ 17145 h 20002"/>
                    <a:gd name="connsiteX4" fmla="*/ 953 w 4762"/>
                    <a:gd name="connsiteY4" fmla="*/ 19050 h 20002"/>
                    <a:gd name="connsiteX5" fmla="*/ 2857 w 4762"/>
                    <a:gd name="connsiteY5" fmla="*/ 20003 h 20002"/>
                    <a:gd name="connsiteX6" fmla="*/ 3810 w 4762"/>
                    <a:gd name="connsiteY6" fmla="*/ 20003 h 20002"/>
                    <a:gd name="connsiteX7" fmla="*/ 4763 w 4762"/>
                    <a:gd name="connsiteY7" fmla="*/ 18098 h 20002"/>
                    <a:gd name="connsiteX8" fmla="*/ 4763 w 4762"/>
                    <a:gd name="connsiteY8" fmla="*/ 14288 h 20002"/>
                    <a:gd name="connsiteX9" fmla="*/ 4763 w 4762"/>
                    <a:gd name="connsiteY9" fmla="*/ 10478 h 20002"/>
                    <a:gd name="connsiteX10" fmla="*/ 4763 w 4762"/>
                    <a:gd name="connsiteY10" fmla="*/ 2858 h 20002"/>
                    <a:gd name="connsiteX11" fmla="*/ 1905 w 4762"/>
                    <a:gd name="connsiteY11" fmla="*/ 0 h 20002"/>
                    <a:gd name="connsiteX12" fmla="*/ 0 w 4762"/>
                    <a:gd name="connsiteY12" fmla="*/ 3810 h 20002"/>
                    <a:gd name="connsiteX13" fmla="*/ 0 w 4762"/>
                    <a:gd name="connsiteY13" fmla="*/ 3810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20002">
                      <a:moveTo>
                        <a:pt x="0" y="3810"/>
                      </a:moveTo>
                      <a:cubicBezTo>
                        <a:pt x="0" y="6668"/>
                        <a:pt x="0" y="8573"/>
                        <a:pt x="0" y="11430"/>
                      </a:cubicBezTo>
                      <a:cubicBezTo>
                        <a:pt x="0" y="12383"/>
                        <a:pt x="0" y="13335"/>
                        <a:pt x="0" y="15240"/>
                      </a:cubicBezTo>
                      <a:cubicBezTo>
                        <a:pt x="0" y="16193"/>
                        <a:pt x="0" y="17145"/>
                        <a:pt x="0" y="17145"/>
                      </a:cubicBezTo>
                      <a:cubicBezTo>
                        <a:pt x="0" y="18098"/>
                        <a:pt x="953" y="18098"/>
                        <a:pt x="953" y="19050"/>
                      </a:cubicBezTo>
                      <a:cubicBezTo>
                        <a:pt x="953" y="20003"/>
                        <a:pt x="1905" y="20003"/>
                        <a:pt x="2857" y="20003"/>
                      </a:cubicBezTo>
                      <a:cubicBezTo>
                        <a:pt x="2857" y="20003"/>
                        <a:pt x="3810" y="20003"/>
                        <a:pt x="3810" y="20003"/>
                      </a:cubicBezTo>
                      <a:cubicBezTo>
                        <a:pt x="4763" y="20003"/>
                        <a:pt x="4763" y="19050"/>
                        <a:pt x="4763" y="18098"/>
                      </a:cubicBezTo>
                      <a:cubicBezTo>
                        <a:pt x="4763" y="17145"/>
                        <a:pt x="4763" y="16193"/>
                        <a:pt x="4763" y="14288"/>
                      </a:cubicBezTo>
                      <a:cubicBezTo>
                        <a:pt x="4763" y="13335"/>
                        <a:pt x="4763" y="12383"/>
                        <a:pt x="4763" y="10478"/>
                      </a:cubicBezTo>
                      <a:cubicBezTo>
                        <a:pt x="4763" y="7620"/>
                        <a:pt x="4763" y="5715"/>
                        <a:pt x="4763" y="2858"/>
                      </a:cubicBezTo>
                      <a:cubicBezTo>
                        <a:pt x="4763" y="953"/>
                        <a:pt x="3810" y="0"/>
                        <a:pt x="1905" y="0"/>
                      </a:cubicBezTo>
                      <a:cubicBezTo>
                        <a:pt x="953" y="953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0" name="Freeform: Shape 1109">
                  <a:extLst>
                    <a:ext uri="{FF2B5EF4-FFF2-40B4-BE49-F238E27FC236}">
                      <a16:creationId xmlns:a16="http://schemas.microsoft.com/office/drawing/2014/main" id="{E1EA258E-EAE2-7663-DB48-AEB567D85B80}"/>
                    </a:ext>
                  </a:extLst>
                </p:cNvPr>
                <p:cNvSpPr/>
                <p:nvPr/>
              </p:nvSpPr>
              <p:spPr>
                <a:xfrm>
                  <a:off x="7119937" y="2187891"/>
                  <a:ext cx="4762" cy="20002"/>
                </a:xfrm>
                <a:custGeom>
                  <a:avLst/>
                  <a:gdLst>
                    <a:gd name="connsiteX0" fmla="*/ 0 w 4762"/>
                    <a:gd name="connsiteY0" fmla="*/ 3810 h 20002"/>
                    <a:gd name="connsiteX1" fmla="*/ 0 w 4762"/>
                    <a:gd name="connsiteY1" fmla="*/ 11430 h 20002"/>
                    <a:gd name="connsiteX2" fmla="*/ 0 w 4762"/>
                    <a:gd name="connsiteY2" fmla="*/ 15240 h 20002"/>
                    <a:gd name="connsiteX3" fmla="*/ 0 w 4762"/>
                    <a:gd name="connsiteY3" fmla="*/ 17145 h 20002"/>
                    <a:gd name="connsiteX4" fmla="*/ 953 w 4762"/>
                    <a:gd name="connsiteY4" fmla="*/ 19050 h 20002"/>
                    <a:gd name="connsiteX5" fmla="*/ 2857 w 4762"/>
                    <a:gd name="connsiteY5" fmla="*/ 20003 h 20002"/>
                    <a:gd name="connsiteX6" fmla="*/ 3810 w 4762"/>
                    <a:gd name="connsiteY6" fmla="*/ 20003 h 20002"/>
                    <a:gd name="connsiteX7" fmla="*/ 4763 w 4762"/>
                    <a:gd name="connsiteY7" fmla="*/ 18098 h 20002"/>
                    <a:gd name="connsiteX8" fmla="*/ 4763 w 4762"/>
                    <a:gd name="connsiteY8" fmla="*/ 16193 h 20002"/>
                    <a:gd name="connsiteX9" fmla="*/ 4763 w 4762"/>
                    <a:gd name="connsiteY9" fmla="*/ 15240 h 20002"/>
                    <a:gd name="connsiteX10" fmla="*/ 4763 w 4762"/>
                    <a:gd name="connsiteY10" fmla="*/ 15240 h 20002"/>
                    <a:gd name="connsiteX11" fmla="*/ 4763 w 4762"/>
                    <a:gd name="connsiteY11" fmla="*/ 14288 h 20002"/>
                    <a:gd name="connsiteX12" fmla="*/ 4763 w 4762"/>
                    <a:gd name="connsiteY12" fmla="*/ 10478 h 20002"/>
                    <a:gd name="connsiteX13" fmla="*/ 4763 w 4762"/>
                    <a:gd name="connsiteY13" fmla="*/ 2858 h 20002"/>
                    <a:gd name="connsiteX14" fmla="*/ 1905 w 4762"/>
                    <a:gd name="connsiteY14" fmla="*/ 0 h 20002"/>
                    <a:gd name="connsiteX15" fmla="*/ 0 w 4762"/>
                    <a:gd name="connsiteY15" fmla="*/ 3810 h 20002"/>
                    <a:gd name="connsiteX16" fmla="*/ 0 w 4762"/>
                    <a:gd name="connsiteY16" fmla="*/ 3810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20002">
                      <a:moveTo>
                        <a:pt x="0" y="3810"/>
                      </a:moveTo>
                      <a:cubicBezTo>
                        <a:pt x="0" y="6668"/>
                        <a:pt x="0" y="8573"/>
                        <a:pt x="0" y="11430"/>
                      </a:cubicBezTo>
                      <a:cubicBezTo>
                        <a:pt x="0" y="12383"/>
                        <a:pt x="0" y="13335"/>
                        <a:pt x="0" y="15240"/>
                      </a:cubicBezTo>
                      <a:cubicBezTo>
                        <a:pt x="0" y="16193"/>
                        <a:pt x="0" y="17145"/>
                        <a:pt x="0" y="17145"/>
                      </a:cubicBezTo>
                      <a:cubicBezTo>
                        <a:pt x="0" y="18098"/>
                        <a:pt x="953" y="18098"/>
                        <a:pt x="953" y="19050"/>
                      </a:cubicBezTo>
                      <a:cubicBezTo>
                        <a:pt x="953" y="20003"/>
                        <a:pt x="1905" y="20003"/>
                        <a:pt x="2857" y="20003"/>
                      </a:cubicBezTo>
                      <a:cubicBezTo>
                        <a:pt x="2857" y="20003"/>
                        <a:pt x="3810" y="20003"/>
                        <a:pt x="3810" y="20003"/>
                      </a:cubicBezTo>
                      <a:cubicBezTo>
                        <a:pt x="4763" y="20003"/>
                        <a:pt x="4763" y="19050"/>
                        <a:pt x="4763" y="18098"/>
                      </a:cubicBezTo>
                      <a:cubicBezTo>
                        <a:pt x="4763" y="17145"/>
                        <a:pt x="4763" y="17145"/>
                        <a:pt x="4763" y="16193"/>
                      </a:cubicBezTo>
                      <a:cubicBezTo>
                        <a:pt x="4763" y="16193"/>
                        <a:pt x="4763" y="15240"/>
                        <a:pt x="4763" y="15240"/>
                      </a:cubicBezTo>
                      <a:cubicBezTo>
                        <a:pt x="4763" y="15240"/>
                        <a:pt x="4763" y="15240"/>
                        <a:pt x="4763" y="15240"/>
                      </a:cubicBezTo>
                      <a:cubicBezTo>
                        <a:pt x="4763" y="15240"/>
                        <a:pt x="4763" y="14288"/>
                        <a:pt x="4763" y="14288"/>
                      </a:cubicBezTo>
                      <a:cubicBezTo>
                        <a:pt x="4763" y="13335"/>
                        <a:pt x="4763" y="12383"/>
                        <a:pt x="4763" y="10478"/>
                      </a:cubicBezTo>
                      <a:cubicBezTo>
                        <a:pt x="4763" y="7620"/>
                        <a:pt x="4763" y="5715"/>
                        <a:pt x="4763" y="2858"/>
                      </a:cubicBezTo>
                      <a:cubicBezTo>
                        <a:pt x="4763" y="953"/>
                        <a:pt x="3810" y="0"/>
                        <a:pt x="1905" y="0"/>
                      </a:cubicBezTo>
                      <a:cubicBezTo>
                        <a:pt x="953" y="953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1" name="Freeform: Shape 1110">
                  <a:extLst>
                    <a:ext uri="{FF2B5EF4-FFF2-40B4-BE49-F238E27FC236}">
                      <a16:creationId xmlns:a16="http://schemas.microsoft.com/office/drawing/2014/main" id="{640E5200-5F1A-6632-4ECC-AECF7ACB5D7A}"/>
                    </a:ext>
                  </a:extLst>
                </p:cNvPr>
                <p:cNvSpPr/>
                <p:nvPr/>
              </p:nvSpPr>
              <p:spPr>
                <a:xfrm>
                  <a:off x="7111364" y="2231447"/>
                  <a:ext cx="4762" cy="24786"/>
                </a:xfrm>
                <a:custGeom>
                  <a:avLst/>
                  <a:gdLst>
                    <a:gd name="connsiteX0" fmla="*/ 0 w 4762"/>
                    <a:gd name="connsiteY0" fmla="*/ 2165 h 24786"/>
                    <a:gd name="connsiteX1" fmla="*/ 0 w 4762"/>
                    <a:gd name="connsiteY1" fmla="*/ 12642 h 24786"/>
                    <a:gd name="connsiteX2" fmla="*/ 0 w 4762"/>
                    <a:gd name="connsiteY2" fmla="*/ 18357 h 24786"/>
                    <a:gd name="connsiteX3" fmla="*/ 0 w 4762"/>
                    <a:gd name="connsiteY3" fmla="*/ 21215 h 24786"/>
                    <a:gd name="connsiteX4" fmla="*/ 953 w 4762"/>
                    <a:gd name="connsiteY4" fmla="*/ 24072 h 24786"/>
                    <a:gd name="connsiteX5" fmla="*/ 3810 w 4762"/>
                    <a:gd name="connsiteY5" fmla="*/ 24072 h 24786"/>
                    <a:gd name="connsiteX6" fmla="*/ 4763 w 4762"/>
                    <a:gd name="connsiteY6" fmla="*/ 22167 h 24786"/>
                    <a:gd name="connsiteX7" fmla="*/ 4763 w 4762"/>
                    <a:gd name="connsiteY7" fmla="*/ 19310 h 24786"/>
                    <a:gd name="connsiteX8" fmla="*/ 4763 w 4762"/>
                    <a:gd name="connsiteY8" fmla="*/ 13595 h 24786"/>
                    <a:gd name="connsiteX9" fmla="*/ 4763 w 4762"/>
                    <a:gd name="connsiteY9" fmla="*/ 3117 h 24786"/>
                    <a:gd name="connsiteX10" fmla="*/ 1905 w 4762"/>
                    <a:gd name="connsiteY10" fmla="*/ 260 h 24786"/>
                    <a:gd name="connsiteX11" fmla="*/ 0 w 4762"/>
                    <a:gd name="connsiteY11" fmla="*/ 2165 h 24786"/>
                    <a:gd name="connsiteX12" fmla="*/ 0 w 4762"/>
                    <a:gd name="connsiteY12" fmla="*/ 2165 h 24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24786">
                      <a:moveTo>
                        <a:pt x="0" y="2165"/>
                      </a:moveTo>
                      <a:cubicBezTo>
                        <a:pt x="0" y="5975"/>
                        <a:pt x="0" y="8832"/>
                        <a:pt x="0" y="12642"/>
                      </a:cubicBezTo>
                      <a:cubicBezTo>
                        <a:pt x="0" y="14547"/>
                        <a:pt x="0" y="16452"/>
                        <a:pt x="0" y="18357"/>
                      </a:cubicBezTo>
                      <a:cubicBezTo>
                        <a:pt x="0" y="19310"/>
                        <a:pt x="0" y="20262"/>
                        <a:pt x="0" y="21215"/>
                      </a:cubicBezTo>
                      <a:cubicBezTo>
                        <a:pt x="0" y="22167"/>
                        <a:pt x="953" y="23120"/>
                        <a:pt x="953" y="24072"/>
                      </a:cubicBezTo>
                      <a:cubicBezTo>
                        <a:pt x="1905" y="25025"/>
                        <a:pt x="3810" y="25025"/>
                        <a:pt x="3810" y="24072"/>
                      </a:cubicBezTo>
                      <a:cubicBezTo>
                        <a:pt x="3810" y="23120"/>
                        <a:pt x="4763" y="22167"/>
                        <a:pt x="4763" y="22167"/>
                      </a:cubicBezTo>
                      <a:cubicBezTo>
                        <a:pt x="4763" y="21215"/>
                        <a:pt x="4763" y="20262"/>
                        <a:pt x="4763" y="19310"/>
                      </a:cubicBezTo>
                      <a:cubicBezTo>
                        <a:pt x="4763" y="17405"/>
                        <a:pt x="4763" y="15500"/>
                        <a:pt x="4763" y="13595"/>
                      </a:cubicBezTo>
                      <a:cubicBezTo>
                        <a:pt x="4763" y="9785"/>
                        <a:pt x="4763" y="6927"/>
                        <a:pt x="4763" y="3117"/>
                      </a:cubicBezTo>
                      <a:cubicBezTo>
                        <a:pt x="4763" y="1212"/>
                        <a:pt x="3810" y="260"/>
                        <a:pt x="1905" y="260"/>
                      </a:cubicBezTo>
                      <a:cubicBezTo>
                        <a:pt x="953" y="-693"/>
                        <a:pt x="0" y="1212"/>
                        <a:pt x="0" y="2165"/>
                      </a:cubicBezTo>
                      <a:lnTo>
                        <a:pt x="0" y="216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2" name="Freeform: Shape 1111">
                  <a:extLst>
                    <a:ext uri="{FF2B5EF4-FFF2-40B4-BE49-F238E27FC236}">
                      <a16:creationId xmlns:a16="http://schemas.microsoft.com/office/drawing/2014/main" id="{B67BD721-09FA-B8DA-0294-30BEB17EDF6C}"/>
                    </a:ext>
                  </a:extLst>
                </p:cNvPr>
                <p:cNvSpPr/>
                <p:nvPr/>
              </p:nvSpPr>
              <p:spPr>
                <a:xfrm>
                  <a:off x="7122371" y="2261189"/>
                  <a:ext cx="7216" cy="25524"/>
                </a:xfrm>
                <a:custGeom>
                  <a:avLst/>
                  <a:gdLst>
                    <a:gd name="connsiteX0" fmla="*/ 2328 w 7216"/>
                    <a:gd name="connsiteY0" fmla="*/ 1950 h 25524"/>
                    <a:gd name="connsiteX1" fmla="*/ 423 w 7216"/>
                    <a:gd name="connsiteY1" fmla="*/ 12428 h 25524"/>
                    <a:gd name="connsiteX2" fmla="*/ 423 w 7216"/>
                    <a:gd name="connsiteY2" fmla="*/ 18143 h 25524"/>
                    <a:gd name="connsiteX3" fmla="*/ 423 w 7216"/>
                    <a:gd name="connsiteY3" fmla="*/ 20048 h 25524"/>
                    <a:gd name="connsiteX4" fmla="*/ 423 w 7216"/>
                    <a:gd name="connsiteY4" fmla="*/ 21000 h 25524"/>
                    <a:gd name="connsiteX5" fmla="*/ 1376 w 7216"/>
                    <a:gd name="connsiteY5" fmla="*/ 24810 h 25524"/>
                    <a:gd name="connsiteX6" fmla="*/ 5186 w 7216"/>
                    <a:gd name="connsiteY6" fmla="*/ 24810 h 25524"/>
                    <a:gd name="connsiteX7" fmla="*/ 6138 w 7216"/>
                    <a:gd name="connsiteY7" fmla="*/ 21953 h 25524"/>
                    <a:gd name="connsiteX8" fmla="*/ 7091 w 7216"/>
                    <a:gd name="connsiteY8" fmla="*/ 19095 h 25524"/>
                    <a:gd name="connsiteX9" fmla="*/ 7091 w 7216"/>
                    <a:gd name="connsiteY9" fmla="*/ 16238 h 25524"/>
                    <a:gd name="connsiteX10" fmla="*/ 7091 w 7216"/>
                    <a:gd name="connsiteY10" fmla="*/ 13380 h 25524"/>
                    <a:gd name="connsiteX11" fmla="*/ 7091 w 7216"/>
                    <a:gd name="connsiteY11" fmla="*/ 8618 h 25524"/>
                    <a:gd name="connsiteX12" fmla="*/ 7091 w 7216"/>
                    <a:gd name="connsiteY12" fmla="*/ 3855 h 25524"/>
                    <a:gd name="connsiteX13" fmla="*/ 2328 w 7216"/>
                    <a:gd name="connsiteY13" fmla="*/ 1950 h 25524"/>
                    <a:gd name="connsiteX14" fmla="*/ 2328 w 7216"/>
                    <a:gd name="connsiteY14" fmla="*/ 1950 h 25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216" h="25524">
                      <a:moveTo>
                        <a:pt x="2328" y="1950"/>
                      </a:moveTo>
                      <a:cubicBezTo>
                        <a:pt x="1376" y="5760"/>
                        <a:pt x="423" y="9570"/>
                        <a:pt x="423" y="12428"/>
                      </a:cubicBezTo>
                      <a:cubicBezTo>
                        <a:pt x="423" y="14333"/>
                        <a:pt x="-529" y="16238"/>
                        <a:pt x="423" y="18143"/>
                      </a:cubicBezTo>
                      <a:cubicBezTo>
                        <a:pt x="423" y="19095"/>
                        <a:pt x="423" y="19095"/>
                        <a:pt x="423" y="20048"/>
                      </a:cubicBezTo>
                      <a:cubicBezTo>
                        <a:pt x="423" y="20048"/>
                        <a:pt x="423" y="21000"/>
                        <a:pt x="423" y="21000"/>
                      </a:cubicBezTo>
                      <a:cubicBezTo>
                        <a:pt x="423" y="21953"/>
                        <a:pt x="1376" y="22905"/>
                        <a:pt x="1376" y="24810"/>
                      </a:cubicBezTo>
                      <a:cubicBezTo>
                        <a:pt x="2328" y="25763"/>
                        <a:pt x="4233" y="25763"/>
                        <a:pt x="5186" y="24810"/>
                      </a:cubicBezTo>
                      <a:cubicBezTo>
                        <a:pt x="5186" y="23858"/>
                        <a:pt x="6138" y="22905"/>
                        <a:pt x="6138" y="21953"/>
                      </a:cubicBezTo>
                      <a:cubicBezTo>
                        <a:pt x="6138" y="21000"/>
                        <a:pt x="6138" y="20048"/>
                        <a:pt x="7091" y="19095"/>
                      </a:cubicBezTo>
                      <a:cubicBezTo>
                        <a:pt x="7091" y="18143"/>
                        <a:pt x="7091" y="17190"/>
                        <a:pt x="7091" y="16238"/>
                      </a:cubicBezTo>
                      <a:cubicBezTo>
                        <a:pt x="7091" y="15285"/>
                        <a:pt x="7091" y="14333"/>
                        <a:pt x="7091" y="13380"/>
                      </a:cubicBezTo>
                      <a:cubicBezTo>
                        <a:pt x="7091" y="11475"/>
                        <a:pt x="7091" y="9570"/>
                        <a:pt x="7091" y="8618"/>
                      </a:cubicBezTo>
                      <a:cubicBezTo>
                        <a:pt x="7091" y="6713"/>
                        <a:pt x="7091" y="4808"/>
                        <a:pt x="7091" y="3855"/>
                      </a:cubicBezTo>
                      <a:cubicBezTo>
                        <a:pt x="8043" y="-907"/>
                        <a:pt x="3281" y="-907"/>
                        <a:pt x="2328" y="1950"/>
                      </a:cubicBezTo>
                      <a:lnTo>
                        <a:pt x="2328" y="195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3" name="Freeform: Shape 1112">
                  <a:extLst>
                    <a:ext uri="{FF2B5EF4-FFF2-40B4-BE49-F238E27FC236}">
                      <a16:creationId xmlns:a16="http://schemas.microsoft.com/office/drawing/2014/main" id="{CED7CBC1-0D95-86D4-0B4E-B5218337B13D}"/>
                    </a:ext>
                  </a:extLst>
                </p:cNvPr>
                <p:cNvSpPr/>
                <p:nvPr/>
              </p:nvSpPr>
              <p:spPr>
                <a:xfrm>
                  <a:off x="7140644" y="2388495"/>
                  <a:ext cx="12630" cy="21090"/>
                </a:xfrm>
                <a:custGeom>
                  <a:avLst/>
                  <a:gdLst>
                    <a:gd name="connsiteX0" fmla="*/ 248 w 12630"/>
                    <a:gd name="connsiteY0" fmla="*/ 5136 h 21090"/>
                    <a:gd name="connsiteX1" fmla="*/ 4058 w 12630"/>
                    <a:gd name="connsiteY1" fmla="*/ 13709 h 21090"/>
                    <a:gd name="connsiteX2" fmla="*/ 5963 w 12630"/>
                    <a:gd name="connsiteY2" fmla="*/ 17519 h 21090"/>
                    <a:gd name="connsiteX3" fmla="*/ 6915 w 12630"/>
                    <a:gd name="connsiteY3" fmla="*/ 17519 h 21090"/>
                    <a:gd name="connsiteX4" fmla="*/ 7868 w 12630"/>
                    <a:gd name="connsiteY4" fmla="*/ 18471 h 21090"/>
                    <a:gd name="connsiteX5" fmla="*/ 9773 w 12630"/>
                    <a:gd name="connsiteY5" fmla="*/ 20376 h 21090"/>
                    <a:gd name="connsiteX6" fmla="*/ 11678 w 12630"/>
                    <a:gd name="connsiteY6" fmla="*/ 20376 h 21090"/>
                    <a:gd name="connsiteX7" fmla="*/ 12630 w 12630"/>
                    <a:gd name="connsiteY7" fmla="*/ 18471 h 21090"/>
                    <a:gd name="connsiteX8" fmla="*/ 12630 w 12630"/>
                    <a:gd name="connsiteY8" fmla="*/ 15614 h 21090"/>
                    <a:gd name="connsiteX9" fmla="*/ 12630 w 12630"/>
                    <a:gd name="connsiteY9" fmla="*/ 13709 h 21090"/>
                    <a:gd name="connsiteX10" fmla="*/ 10725 w 12630"/>
                    <a:gd name="connsiteY10" fmla="*/ 8946 h 21090"/>
                    <a:gd name="connsiteX11" fmla="*/ 10725 w 12630"/>
                    <a:gd name="connsiteY11" fmla="*/ 8946 h 21090"/>
                    <a:gd name="connsiteX12" fmla="*/ 10725 w 12630"/>
                    <a:gd name="connsiteY12" fmla="*/ 7994 h 21090"/>
                    <a:gd name="connsiteX13" fmla="*/ 9773 w 12630"/>
                    <a:gd name="connsiteY13" fmla="*/ 6089 h 21090"/>
                    <a:gd name="connsiteX14" fmla="*/ 7868 w 12630"/>
                    <a:gd name="connsiteY14" fmla="*/ 2279 h 21090"/>
                    <a:gd name="connsiteX15" fmla="*/ 4058 w 12630"/>
                    <a:gd name="connsiteY15" fmla="*/ 374 h 21090"/>
                    <a:gd name="connsiteX16" fmla="*/ 248 w 12630"/>
                    <a:gd name="connsiteY16" fmla="*/ 5136 h 21090"/>
                    <a:gd name="connsiteX17" fmla="*/ 248 w 12630"/>
                    <a:gd name="connsiteY17" fmla="*/ 5136 h 21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630" h="21090">
                      <a:moveTo>
                        <a:pt x="248" y="5136"/>
                      </a:moveTo>
                      <a:cubicBezTo>
                        <a:pt x="1200" y="7994"/>
                        <a:pt x="2153" y="10851"/>
                        <a:pt x="4058" y="13709"/>
                      </a:cubicBezTo>
                      <a:cubicBezTo>
                        <a:pt x="5010" y="14661"/>
                        <a:pt x="5010" y="16566"/>
                        <a:pt x="5963" y="17519"/>
                      </a:cubicBezTo>
                      <a:cubicBezTo>
                        <a:pt x="5963" y="17519"/>
                        <a:pt x="6915" y="18471"/>
                        <a:pt x="6915" y="17519"/>
                      </a:cubicBezTo>
                      <a:cubicBezTo>
                        <a:pt x="6915" y="17519"/>
                        <a:pt x="7868" y="18471"/>
                        <a:pt x="7868" y="18471"/>
                      </a:cubicBezTo>
                      <a:cubicBezTo>
                        <a:pt x="8820" y="19424"/>
                        <a:pt x="8820" y="19424"/>
                        <a:pt x="9773" y="20376"/>
                      </a:cubicBezTo>
                      <a:cubicBezTo>
                        <a:pt x="10725" y="21329"/>
                        <a:pt x="10725" y="21329"/>
                        <a:pt x="11678" y="20376"/>
                      </a:cubicBezTo>
                      <a:cubicBezTo>
                        <a:pt x="12630" y="20376"/>
                        <a:pt x="12630" y="19424"/>
                        <a:pt x="12630" y="18471"/>
                      </a:cubicBezTo>
                      <a:cubicBezTo>
                        <a:pt x="12630" y="17519"/>
                        <a:pt x="12630" y="16566"/>
                        <a:pt x="12630" y="15614"/>
                      </a:cubicBezTo>
                      <a:cubicBezTo>
                        <a:pt x="12630" y="14661"/>
                        <a:pt x="12630" y="14661"/>
                        <a:pt x="12630" y="13709"/>
                      </a:cubicBezTo>
                      <a:cubicBezTo>
                        <a:pt x="12630" y="11804"/>
                        <a:pt x="11678" y="10851"/>
                        <a:pt x="10725" y="8946"/>
                      </a:cubicBezTo>
                      <a:cubicBezTo>
                        <a:pt x="10725" y="8946"/>
                        <a:pt x="10725" y="7994"/>
                        <a:pt x="10725" y="8946"/>
                      </a:cubicBezTo>
                      <a:cubicBezTo>
                        <a:pt x="10725" y="8946"/>
                        <a:pt x="10725" y="7994"/>
                        <a:pt x="10725" y="7994"/>
                      </a:cubicBezTo>
                      <a:cubicBezTo>
                        <a:pt x="10725" y="7041"/>
                        <a:pt x="9773" y="7041"/>
                        <a:pt x="9773" y="6089"/>
                      </a:cubicBezTo>
                      <a:cubicBezTo>
                        <a:pt x="8820" y="5136"/>
                        <a:pt x="8820" y="3231"/>
                        <a:pt x="7868" y="2279"/>
                      </a:cubicBezTo>
                      <a:cubicBezTo>
                        <a:pt x="6915" y="374"/>
                        <a:pt x="5963" y="-579"/>
                        <a:pt x="4058" y="374"/>
                      </a:cubicBezTo>
                      <a:cubicBezTo>
                        <a:pt x="1200" y="1326"/>
                        <a:pt x="-705" y="3231"/>
                        <a:pt x="248" y="5136"/>
                      </a:cubicBezTo>
                      <a:lnTo>
                        <a:pt x="248" y="5136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4" name="Freeform: Shape 1113">
                  <a:extLst>
                    <a:ext uri="{FF2B5EF4-FFF2-40B4-BE49-F238E27FC236}">
                      <a16:creationId xmlns:a16="http://schemas.microsoft.com/office/drawing/2014/main" id="{7A84E2EE-A868-A0D8-451E-CEDF4910A7E7}"/>
                    </a:ext>
                  </a:extLst>
                </p:cNvPr>
                <p:cNvSpPr/>
                <p:nvPr/>
              </p:nvSpPr>
              <p:spPr>
                <a:xfrm>
                  <a:off x="7163752" y="2404272"/>
                  <a:ext cx="16445" cy="26506"/>
                </a:xfrm>
                <a:custGeom>
                  <a:avLst/>
                  <a:gdLst>
                    <a:gd name="connsiteX0" fmla="*/ 0 w 16445"/>
                    <a:gd name="connsiteY0" fmla="*/ 2694 h 26506"/>
                    <a:gd name="connsiteX1" fmla="*/ 2857 w 16445"/>
                    <a:gd name="connsiteY1" fmla="*/ 16029 h 26506"/>
                    <a:gd name="connsiteX2" fmla="*/ 5715 w 16445"/>
                    <a:gd name="connsiteY2" fmla="*/ 21744 h 26506"/>
                    <a:gd name="connsiteX3" fmla="*/ 8572 w 16445"/>
                    <a:gd name="connsiteY3" fmla="*/ 24602 h 26506"/>
                    <a:gd name="connsiteX4" fmla="*/ 11430 w 16445"/>
                    <a:gd name="connsiteY4" fmla="*/ 26507 h 26506"/>
                    <a:gd name="connsiteX5" fmla="*/ 13335 w 16445"/>
                    <a:gd name="connsiteY5" fmla="*/ 26507 h 26506"/>
                    <a:gd name="connsiteX6" fmla="*/ 16192 w 16445"/>
                    <a:gd name="connsiteY6" fmla="*/ 23649 h 26506"/>
                    <a:gd name="connsiteX7" fmla="*/ 15240 w 16445"/>
                    <a:gd name="connsiteY7" fmla="*/ 20792 h 26506"/>
                    <a:gd name="connsiteX8" fmla="*/ 13335 w 16445"/>
                    <a:gd name="connsiteY8" fmla="*/ 17934 h 26506"/>
                    <a:gd name="connsiteX9" fmla="*/ 10478 w 16445"/>
                    <a:gd name="connsiteY9" fmla="*/ 13172 h 26506"/>
                    <a:gd name="connsiteX10" fmla="*/ 9525 w 16445"/>
                    <a:gd name="connsiteY10" fmla="*/ 12219 h 26506"/>
                    <a:gd name="connsiteX11" fmla="*/ 9525 w 16445"/>
                    <a:gd name="connsiteY11" fmla="*/ 12219 h 26506"/>
                    <a:gd name="connsiteX12" fmla="*/ 9525 w 16445"/>
                    <a:gd name="connsiteY12" fmla="*/ 12219 h 26506"/>
                    <a:gd name="connsiteX13" fmla="*/ 8572 w 16445"/>
                    <a:gd name="connsiteY13" fmla="*/ 9362 h 26506"/>
                    <a:gd name="connsiteX14" fmla="*/ 8572 w 16445"/>
                    <a:gd name="connsiteY14" fmla="*/ 8409 h 26506"/>
                    <a:gd name="connsiteX15" fmla="*/ 8572 w 16445"/>
                    <a:gd name="connsiteY15" fmla="*/ 7457 h 26506"/>
                    <a:gd name="connsiteX16" fmla="*/ 8572 w 16445"/>
                    <a:gd name="connsiteY16" fmla="*/ 7457 h 26506"/>
                    <a:gd name="connsiteX17" fmla="*/ 8572 w 16445"/>
                    <a:gd name="connsiteY17" fmla="*/ 6504 h 26506"/>
                    <a:gd name="connsiteX18" fmla="*/ 8572 w 16445"/>
                    <a:gd name="connsiteY18" fmla="*/ 4599 h 26506"/>
                    <a:gd name="connsiteX19" fmla="*/ 4763 w 16445"/>
                    <a:gd name="connsiteY19" fmla="*/ 789 h 26506"/>
                    <a:gd name="connsiteX20" fmla="*/ 0 w 16445"/>
                    <a:gd name="connsiteY20" fmla="*/ 2694 h 26506"/>
                    <a:gd name="connsiteX21" fmla="*/ 0 w 16445"/>
                    <a:gd name="connsiteY21" fmla="*/ 2694 h 26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445" h="26506">
                      <a:moveTo>
                        <a:pt x="0" y="2694"/>
                      </a:moveTo>
                      <a:cubicBezTo>
                        <a:pt x="0" y="7457"/>
                        <a:pt x="953" y="11267"/>
                        <a:pt x="2857" y="16029"/>
                      </a:cubicBezTo>
                      <a:cubicBezTo>
                        <a:pt x="3810" y="17934"/>
                        <a:pt x="4763" y="19839"/>
                        <a:pt x="5715" y="21744"/>
                      </a:cubicBezTo>
                      <a:cubicBezTo>
                        <a:pt x="6667" y="22697"/>
                        <a:pt x="7620" y="23649"/>
                        <a:pt x="8572" y="24602"/>
                      </a:cubicBezTo>
                      <a:cubicBezTo>
                        <a:pt x="9525" y="25554"/>
                        <a:pt x="10478" y="25554"/>
                        <a:pt x="11430" y="26507"/>
                      </a:cubicBezTo>
                      <a:cubicBezTo>
                        <a:pt x="12382" y="26507"/>
                        <a:pt x="12382" y="26507"/>
                        <a:pt x="13335" y="26507"/>
                      </a:cubicBezTo>
                      <a:cubicBezTo>
                        <a:pt x="15240" y="26507"/>
                        <a:pt x="17145" y="25554"/>
                        <a:pt x="16192" y="23649"/>
                      </a:cubicBezTo>
                      <a:cubicBezTo>
                        <a:pt x="16192" y="22697"/>
                        <a:pt x="16192" y="21744"/>
                        <a:pt x="15240" y="20792"/>
                      </a:cubicBezTo>
                      <a:cubicBezTo>
                        <a:pt x="14288" y="19839"/>
                        <a:pt x="14288" y="18887"/>
                        <a:pt x="13335" y="17934"/>
                      </a:cubicBezTo>
                      <a:cubicBezTo>
                        <a:pt x="12382" y="16029"/>
                        <a:pt x="11430" y="15077"/>
                        <a:pt x="10478" y="13172"/>
                      </a:cubicBezTo>
                      <a:cubicBezTo>
                        <a:pt x="10478" y="13172"/>
                        <a:pt x="10478" y="12219"/>
                        <a:pt x="9525" y="12219"/>
                      </a:cubicBezTo>
                      <a:cubicBezTo>
                        <a:pt x="9525" y="12219"/>
                        <a:pt x="9525" y="11267"/>
                        <a:pt x="9525" y="12219"/>
                      </a:cubicBezTo>
                      <a:cubicBezTo>
                        <a:pt x="9525" y="13172"/>
                        <a:pt x="9525" y="12219"/>
                        <a:pt x="9525" y="12219"/>
                      </a:cubicBezTo>
                      <a:cubicBezTo>
                        <a:pt x="9525" y="11267"/>
                        <a:pt x="8572" y="10314"/>
                        <a:pt x="8572" y="9362"/>
                      </a:cubicBezTo>
                      <a:cubicBezTo>
                        <a:pt x="8572" y="9362"/>
                        <a:pt x="8572" y="8409"/>
                        <a:pt x="8572" y="8409"/>
                      </a:cubicBezTo>
                      <a:cubicBezTo>
                        <a:pt x="8572" y="8409"/>
                        <a:pt x="8572" y="7457"/>
                        <a:pt x="8572" y="7457"/>
                      </a:cubicBezTo>
                      <a:cubicBezTo>
                        <a:pt x="8572" y="7457"/>
                        <a:pt x="8572" y="8409"/>
                        <a:pt x="8572" y="7457"/>
                      </a:cubicBezTo>
                      <a:cubicBezTo>
                        <a:pt x="8572" y="7457"/>
                        <a:pt x="8572" y="7457"/>
                        <a:pt x="8572" y="6504"/>
                      </a:cubicBezTo>
                      <a:cubicBezTo>
                        <a:pt x="8572" y="5552"/>
                        <a:pt x="8572" y="5552"/>
                        <a:pt x="8572" y="4599"/>
                      </a:cubicBezTo>
                      <a:cubicBezTo>
                        <a:pt x="8572" y="2694"/>
                        <a:pt x="6667" y="789"/>
                        <a:pt x="4763" y="789"/>
                      </a:cubicBezTo>
                      <a:cubicBezTo>
                        <a:pt x="1905" y="-1116"/>
                        <a:pt x="0" y="789"/>
                        <a:pt x="0" y="2694"/>
                      </a:cubicBezTo>
                      <a:lnTo>
                        <a:pt x="0" y="26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15" name="Graphic 2">
                <a:extLst>
                  <a:ext uri="{FF2B5EF4-FFF2-40B4-BE49-F238E27FC236}">
                    <a16:creationId xmlns:a16="http://schemas.microsoft.com/office/drawing/2014/main" id="{A2BD87AA-EF0A-6416-3EC1-C31F05A16EC3}"/>
                  </a:ext>
                </a:extLst>
              </p:cNvPr>
              <p:cNvGrpSpPr/>
              <p:nvPr/>
            </p:nvGrpSpPr>
            <p:grpSpPr>
              <a:xfrm>
                <a:off x="7417809" y="2178711"/>
                <a:ext cx="145992" cy="494003"/>
                <a:chOff x="7417809" y="2178711"/>
                <a:chExt cx="145992" cy="494003"/>
              </a:xfrm>
              <a:solidFill>
                <a:srgbClr val="967D66"/>
              </a:solidFill>
            </p:grpSpPr>
            <p:sp>
              <p:nvSpPr>
                <p:cNvPr id="1116" name="Freeform: Shape 1115">
                  <a:extLst>
                    <a:ext uri="{FF2B5EF4-FFF2-40B4-BE49-F238E27FC236}">
                      <a16:creationId xmlns:a16="http://schemas.microsoft.com/office/drawing/2014/main" id="{AB418A77-A6A7-7C55-399A-B38F4668DA65}"/>
                    </a:ext>
                  </a:extLst>
                </p:cNvPr>
                <p:cNvSpPr/>
                <p:nvPr/>
              </p:nvSpPr>
              <p:spPr>
                <a:xfrm>
                  <a:off x="7491412" y="2628639"/>
                  <a:ext cx="15240" cy="17404"/>
                </a:xfrm>
                <a:custGeom>
                  <a:avLst/>
                  <a:gdLst>
                    <a:gd name="connsiteX0" fmla="*/ 12382 w 15240"/>
                    <a:gd name="connsiteY0" fmla="*/ 260 h 17404"/>
                    <a:gd name="connsiteX1" fmla="*/ 5715 w 15240"/>
                    <a:gd name="connsiteY1" fmla="*/ 7880 h 17404"/>
                    <a:gd name="connsiteX2" fmla="*/ 2857 w 15240"/>
                    <a:gd name="connsiteY2" fmla="*/ 11690 h 17404"/>
                    <a:gd name="connsiteX3" fmla="*/ 953 w 15240"/>
                    <a:gd name="connsiteY3" fmla="*/ 13595 h 17404"/>
                    <a:gd name="connsiteX4" fmla="*/ 0 w 15240"/>
                    <a:gd name="connsiteY4" fmla="*/ 14547 h 17404"/>
                    <a:gd name="connsiteX5" fmla="*/ 0 w 15240"/>
                    <a:gd name="connsiteY5" fmla="*/ 15500 h 17404"/>
                    <a:gd name="connsiteX6" fmla="*/ 1905 w 15240"/>
                    <a:gd name="connsiteY6" fmla="*/ 17405 h 17404"/>
                    <a:gd name="connsiteX7" fmla="*/ 3810 w 15240"/>
                    <a:gd name="connsiteY7" fmla="*/ 15500 h 17404"/>
                    <a:gd name="connsiteX8" fmla="*/ 5715 w 15240"/>
                    <a:gd name="connsiteY8" fmla="*/ 13595 h 17404"/>
                    <a:gd name="connsiteX9" fmla="*/ 8572 w 15240"/>
                    <a:gd name="connsiteY9" fmla="*/ 9785 h 17404"/>
                    <a:gd name="connsiteX10" fmla="*/ 15240 w 15240"/>
                    <a:gd name="connsiteY10" fmla="*/ 2165 h 17404"/>
                    <a:gd name="connsiteX11" fmla="*/ 12382 w 15240"/>
                    <a:gd name="connsiteY11" fmla="*/ 260 h 17404"/>
                    <a:gd name="connsiteX12" fmla="*/ 12382 w 15240"/>
                    <a:gd name="connsiteY12" fmla="*/ 260 h 1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240" h="17404">
                      <a:moveTo>
                        <a:pt x="12382" y="260"/>
                      </a:moveTo>
                      <a:cubicBezTo>
                        <a:pt x="9525" y="2165"/>
                        <a:pt x="7620" y="5022"/>
                        <a:pt x="5715" y="7880"/>
                      </a:cubicBezTo>
                      <a:cubicBezTo>
                        <a:pt x="4763" y="8832"/>
                        <a:pt x="3810" y="10737"/>
                        <a:pt x="2857" y="11690"/>
                      </a:cubicBezTo>
                      <a:cubicBezTo>
                        <a:pt x="1905" y="12642"/>
                        <a:pt x="1905" y="13595"/>
                        <a:pt x="953" y="13595"/>
                      </a:cubicBezTo>
                      <a:cubicBezTo>
                        <a:pt x="953" y="13595"/>
                        <a:pt x="0" y="14547"/>
                        <a:pt x="0" y="14547"/>
                      </a:cubicBezTo>
                      <a:cubicBezTo>
                        <a:pt x="0" y="14547"/>
                        <a:pt x="0" y="15500"/>
                        <a:pt x="0" y="15500"/>
                      </a:cubicBezTo>
                      <a:cubicBezTo>
                        <a:pt x="0" y="16452"/>
                        <a:pt x="953" y="17405"/>
                        <a:pt x="1905" y="17405"/>
                      </a:cubicBezTo>
                      <a:cubicBezTo>
                        <a:pt x="2857" y="16452"/>
                        <a:pt x="2857" y="16452"/>
                        <a:pt x="3810" y="15500"/>
                      </a:cubicBezTo>
                      <a:cubicBezTo>
                        <a:pt x="4763" y="14547"/>
                        <a:pt x="4763" y="13595"/>
                        <a:pt x="5715" y="13595"/>
                      </a:cubicBezTo>
                      <a:cubicBezTo>
                        <a:pt x="6668" y="11690"/>
                        <a:pt x="7620" y="10737"/>
                        <a:pt x="8572" y="9785"/>
                      </a:cubicBezTo>
                      <a:cubicBezTo>
                        <a:pt x="10478" y="6927"/>
                        <a:pt x="12382" y="4070"/>
                        <a:pt x="15240" y="2165"/>
                      </a:cubicBezTo>
                      <a:cubicBezTo>
                        <a:pt x="15240" y="1212"/>
                        <a:pt x="13335" y="-693"/>
                        <a:pt x="12382" y="260"/>
                      </a:cubicBezTo>
                      <a:lnTo>
                        <a:pt x="12382" y="26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7" name="Freeform: Shape 1116">
                  <a:extLst>
                    <a:ext uri="{FF2B5EF4-FFF2-40B4-BE49-F238E27FC236}">
                      <a16:creationId xmlns:a16="http://schemas.microsoft.com/office/drawing/2014/main" id="{9CFB92E7-62EF-0E2E-5664-DE97B942A7E8}"/>
                    </a:ext>
                  </a:extLst>
                </p:cNvPr>
                <p:cNvSpPr/>
                <p:nvPr/>
              </p:nvSpPr>
              <p:spPr>
                <a:xfrm>
                  <a:off x="7470456" y="2617383"/>
                  <a:ext cx="15240" cy="29055"/>
                </a:xfrm>
                <a:custGeom>
                  <a:avLst/>
                  <a:gdLst>
                    <a:gd name="connsiteX0" fmla="*/ 11430 w 15240"/>
                    <a:gd name="connsiteY0" fmla="*/ 1038 h 29055"/>
                    <a:gd name="connsiteX1" fmla="*/ 5715 w 15240"/>
                    <a:gd name="connsiteY1" fmla="*/ 14373 h 29055"/>
                    <a:gd name="connsiteX2" fmla="*/ 2858 w 15240"/>
                    <a:gd name="connsiteY2" fmla="*/ 21041 h 29055"/>
                    <a:gd name="connsiteX3" fmla="*/ 0 w 15240"/>
                    <a:gd name="connsiteY3" fmla="*/ 27708 h 29055"/>
                    <a:gd name="connsiteX4" fmla="*/ 1905 w 15240"/>
                    <a:gd name="connsiteY4" fmla="*/ 28661 h 29055"/>
                    <a:gd name="connsiteX5" fmla="*/ 6668 w 15240"/>
                    <a:gd name="connsiteY5" fmla="*/ 22946 h 29055"/>
                    <a:gd name="connsiteX6" fmla="*/ 10478 w 15240"/>
                    <a:gd name="connsiteY6" fmla="*/ 16278 h 29055"/>
                    <a:gd name="connsiteX7" fmla="*/ 15240 w 15240"/>
                    <a:gd name="connsiteY7" fmla="*/ 1991 h 29055"/>
                    <a:gd name="connsiteX8" fmla="*/ 11430 w 15240"/>
                    <a:gd name="connsiteY8" fmla="*/ 1038 h 29055"/>
                    <a:gd name="connsiteX9" fmla="*/ 11430 w 15240"/>
                    <a:gd name="connsiteY9" fmla="*/ 1038 h 2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" h="29055">
                      <a:moveTo>
                        <a:pt x="11430" y="1038"/>
                      </a:moveTo>
                      <a:cubicBezTo>
                        <a:pt x="10478" y="5801"/>
                        <a:pt x="8573" y="10563"/>
                        <a:pt x="5715" y="14373"/>
                      </a:cubicBezTo>
                      <a:cubicBezTo>
                        <a:pt x="4763" y="16278"/>
                        <a:pt x="3810" y="19136"/>
                        <a:pt x="2858" y="21041"/>
                      </a:cubicBezTo>
                      <a:cubicBezTo>
                        <a:pt x="1905" y="22946"/>
                        <a:pt x="0" y="25803"/>
                        <a:pt x="0" y="27708"/>
                      </a:cubicBezTo>
                      <a:cubicBezTo>
                        <a:pt x="0" y="28661"/>
                        <a:pt x="953" y="29613"/>
                        <a:pt x="1905" y="28661"/>
                      </a:cubicBezTo>
                      <a:cubicBezTo>
                        <a:pt x="3810" y="26756"/>
                        <a:pt x="5715" y="24851"/>
                        <a:pt x="6668" y="22946"/>
                      </a:cubicBezTo>
                      <a:cubicBezTo>
                        <a:pt x="7620" y="21041"/>
                        <a:pt x="9525" y="18183"/>
                        <a:pt x="10478" y="16278"/>
                      </a:cubicBezTo>
                      <a:cubicBezTo>
                        <a:pt x="12383" y="11516"/>
                        <a:pt x="14288" y="6753"/>
                        <a:pt x="15240" y="1991"/>
                      </a:cubicBezTo>
                      <a:cubicBezTo>
                        <a:pt x="14288" y="86"/>
                        <a:pt x="12383" y="-867"/>
                        <a:pt x="11430" y="1038"/>
                      </a:cubicBezTo>
                      <a:lnTo>
                        <a:pt x="11430" y="103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8" name="Freeform: Shape 1117">
                  <a:extLst>
                    <a:ext uri="{FF2B5EF4-FFF2-40B4-BE49-F238E27FC236}">
                      <a16:creationId xmlns:a16="http://schemas.microsoft.com/office/drawing/2014/main" id="{1C0585FD-7A35-C266-29B9-0FC53AAE8012}"/>
                    </a:ext>
                  </a:extLst>
                </p:cNvPr>
                <p:cNvSpPr/>
                <p:nvPr/>
              </p:nvSpPr>
              <p:spPr>
                <a:xfrm>
                  <a:off x="7454264" y="2659379"/>
                  <a:ext cx="16192" cy="13335"/>
                </a:xfrm>
                <a:custGeom>
                  <a:avLst/>
                  <a:gdLst>
                    <a:gd name="connsiteX0" fmla="*/ 11430 w 16192"/>
                    <a:gd name="connsiteY0" fmla="*/ 953 h 13335"/>
                    <a:gd name="connsiteX1" fmla="*/ 5715 w 16192"/>
                    <a:gd name="connsiteY1" fmla="*/ 6667 h 13335"/>
                    <a:gd name="connsiteX2" fmla="*/ 3810 w 16192"/>
                    <a:gd name="connsiteY2" fmla="*/ 7620 h 13335"/>
                    <a:gd name="connsiteX3" fmla="*/ 3810 w 16192"/>
                    <a:gd name="connsiteY3" fmla="*/ 7620 h 13335"/>
                    <a:gd name="connsiteX4" fmla="*/ 3810 w 16192"/>
                    <a:gd name="connsiteY4" fmla="*/ 7620 h 13335"/>
                    <a:gd name="connsiteX5" fmla="*/ 2857 w 16192"/>
                    <a:gd name="connsiteY5" fmla="*/ 8573 h 13335"/>
                    <a:gd name="connsiteX6" fmla="*/ 953 w 16192"/>
                    <a:gd name="connsiteY6" fmla="*/ 10478 h 13335"/>
                    <a:gd name="connsiteX7" fmla="*/ 0 w 16192"/>
                    <a:gd name="connsiteY7" fmla="*/ 11430 h 13335"/>
                    <a:gd name="connsiteX8" fmla="*/ 0 w 16192"/>
                    <a:gd name="connsiteY8" fmla="*/ 12383 h 13335"/>
                    <a:gd name="connsiteX9" fmla="*/ 953 w 16192"/>
                    <a:gd name="connsiteY9" fmla="*/ 13335 h 13335"/>
                    <a:gd name="connsiteX10" fmla="*/ 1905 w 16192"/>
                    <a:gd name="connsiteY10" fmla="*/ 13335 h 13335"/>
                    <a:gd name="connsiteX11" fmla="*/ 3810 w 16192"/>
                    <a:gd name="connsiteY11" fmla="*/ 13335 h 13335"/>
                    <a:gd name="connsiteX12" fmla="*/ 5715 w 16192"/>
                    <a:gd name="connsiteY12" fmla="*/ 12383 h 13335"/>
                    <a:gd name="connsiteX13" fmla="*/ 9525 w 16192"/>
                    <a:gd name="connsiteY13" fmla="*/ 9525 h 13335"/>
                    <a:gd name="connsiteX14" fmla="*/ 15240 w 16192"/>
                    <a:gd name="connsiteY14" fmla="*/ 3810 h 13335"/>
                    <a:gd name="connsiteX15" fmla="*/ 16192 w 16192"/>
                    <a:gd name="connsiteY15" fmla="*/ 1905 h 13335"/>
                    <a:gd name="connsiteX16" fmla="*/ 15240 w 16192"/>
                    <a:gd name="connsiteY16" fmla="*/ 0 h 13335"/>
                    <a:gd name="connsiteX17" fmla="*/ 11430 w 16192"/>
                    <a:gd name="connsiteY17" fmla="*/ 953 h 13335"/>
                    <a:gd name="connsiteX18" fmla="*/ 11430 w 16192"/>
                    <a:gd name="connsiteY18" fmla="*/ 953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6192" h="13335">
                      <a:moveTo>
                        <a:pt x="11430" y="953"/>
                      </a:moveTo>
                      <a:cubicBezTo>
                        <a:pt x="9525" y="2858"/>
                        <a:pt x="7620" y="4763"/>
                        <a:pt x="5715" y="6667"/>
                      </a:cubicBezTo>
                      <a:cubicBezTo>
                        <a:pt x="4763" y="6667"/>
                        <a:pt x="4763" y="7620"/>
                        <a:pt x="3810" y="7620"/>
                      </a:cubicBezTo>
                      <a:cubicBezTo>
                        <a:pt x="3810" y="7620"/>
                        <a:pt x="2857" y="7620"/>
                        <a:pt x="3810" y="7620"/>
                      </a:cubicBezTo>
                      <a:cubicBezTo>
                        <a:pt x="3810" y="7620"/>
                        <a:pt x="3810" y="7620"/>
                        <a:pt x="3810" y="7620"/>
                      </a:cubicBezTo>
                      <a:cubicBezTo>
                        <a:pt x="3810" y="7620"/>
                        <a:pt x="2857" y="7620"/>
                        <a:pt x="2857" y="8573"/>
                      </a:cubicBezTo>
                      <a:cubicBezTo>
                        <a:pt x="1905" y="9525"/>
                        <a:pt x="1905" y="9525"/>
                        <a:pt x="953" y="10478"/>
                      </a:cubicBezTo>
                      <a:cubicBezTo>
                        <a:pt x="953" y="10478"/>
                        <a:pt x="0" y="11430"/>
                        <a:pt x="0" y="11430"/>
                      </a:cubicBezTo>
                      <a:cubicBezTo>
                        <a:pt x="0" y="11430"/>
                        <a:pt x="0" y="12383"/>
                        <a:pt x="0" y="12383"/>
                      </a:cubicBezTo>
                      <a:cubicBezTo>
                        <a:pt x="0" y="12383"/>
                        <a:pt x="0" y="13335"/>
                        <a:pt x="953" y="13335"/>
                      </a:cubicBezTo>
                      <a:cubicBezTo>
                        <a:pt x="953" y="13335"/>
                        <a:pt x="1905" y="13335"/>
                        <a:pt x="1905" y="13335"/>
                      </a:cubicBezTo>
                      <a:cubicBezTo>
                        <a:pt x="2857" y="13335"/>
                        <a:pt x="2857" y="13335"/>
                        <a:pt x="3810" y="13335"/>
                      </a:cubicBezTo>
                      <a:cubicBezTo>
                        <a:pt x="4763" y="13335"/>
                        <a:pt x="5715" y="12383"/>
                        <a:pt x="5715" y="12383"/>
                      </a:cubicBezTo>
                      <a:cubicBezTo>
                        <a:pt x="6667" y="11430"/>
                        <a:pt x="8572" y="10478"/>
                        <a:pt x="9525" y="9525"/>
                      </a:cubicBezTo>
                      <a:cubicBezTo>
                        <a:pt x="11430" y="7620"/>
                        <a:pt x="13335" y="5715"/>
                        <a:pt x="15240" y="3810"/>
                      </a:cubicBezTo>
                      <a:cubicBezTo>
                        <a:pt x="15240" y="2858"/>
                        <a:pt x="16192" y="2858"/>
                        <a:pt x="16192" y="1905"/>
                      </a:cubicBezTo>
                      <a:cubicBezTo>
                        <a:pt x="16192" y="953"/>
                        <a:pt x="16192" y="953"/>
                        <a:pt x="15240" y="0"/>
                      </a:cubicBezTo>
                      <a:cubicBezTo>
                        <a:pt x="14288" y="953"/>
                        <a:pt x="12382" y="0"/>
                        <a:pt x="11430" y="953"/>
                      </a:cubicBezTo>
                      <a:lnTo>
                        <a:pt x="11430" y="95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9" name="Freeform: Shape 1118">
                  <a:extLst>
                    <a:ext uri="{FF2B5EF4-FFF2-40B4-BE49-F238E27FC236}">
                      <a16:creationId xmlns:a16="http://schemas.microsoft.com/office/drawing/2014/main" id="{26D7F0DA-667F-58FC-F350-556516863EA4}"/>
                    </a:ext>
                  </a:extLst>
                </p:cNvPr>
                <p:cNvSpPr/>
                <p:nvPr/>
              </p:nvSpPr>
              <p:spPr>
                <a:xfrm>
                  <a:off x="7440929" y="2645091"/>
                  <a:ext cx="12382" cy="18097"/>
                </a:xfrm>
                <a:custGeom>
                  <a:avLst/>
                  <a:gdLst>
                    <a:gd name="connsiteX0" fmla="*/ 6667 w 12382"/>
                    <a:gd name="connsiteY0" fmla="*/ 2858 h 18097"/>
                    <a:gd name="connsiteX1" fmla="*/ 5715 w 12382"/>
                    <a:gd name="connsiteY1" fmla="*/ 4763 h 18097"/>
                    <a:gd name="connsiteX2" fmla="*/ 5715 w 12382"/>
                    <a:gd name="connsiteY2" fmla="*/ 5715 h 18097"/>
                    <a:gd name="connsiteX3" fmla="*/ 5715 w 12382"/>
                    <a:gd name="connsiteY3" fmla="*/ 6667 h 18097"/>
                    <a:gd name="connsiteX4" fmla="*/ 5715 w 12382"/>
                    <a:gd name="connsiteY4" fmla="*/ 6667 h 18097"/>
                    <a:gd name="connsiteX5" fmla="*/ 3810 w 12382"/>
                    <a:gd name="connsiteY5" fmla="*/ 10478 h 18097"/>
                    <a:gd name="connsiteX6" fmla="*/ 3810 w 12382"/>
                    <a:gd name="connsiteY6" fmla="*/ 10478 h 18097"/>
                    <a:gd name="connsiteX7" fmla="*/ 3810 w 12382"/>
                    <a:gd name="connsiteY7" fmla="*/ 10478 h 18097"/>
                    <a:gd name="connsiteX8" fmla="*/ 2857 w 12382"/>
                    <a:gd name="connsiteY8" fmla="*/ 11430 h 18097"/>
                    <a:gd name="connsiteX9" fmla="*/ 1905 w 12382"/>
                    <a:gd name="connsiteY9" fmla="*/ 13335 h 18097"/>
                    <a:gd name="connsiteX10" fmla="*/ 952 w 12382"/>
                    <a:gd name="connsiteY10" fmla="*/ 14288 h 18097"/>
                    <a:gd name="connsiteX11" fmla="*/ 952 w 12382"/>
                    <a:gd name="connsiteY11" fmla="*/ 14288 h 18097"/>
                    <a:gd name="connsiteX12" fmla="*/ 952 w 12382"/>
                    <a:gd name="connsiteY12" fmla="*/ 14288 h 18097"/>
                    <a:gd name="connsiteX13" fmla="*/ 0 w 12382"/>
                    <a:gd name="connsiteY13" fmla="*/ 15240 h 18097"/>
                    <a:gd name="connsiteX14" fmla="*/ 0 w 12382"/>
                    <a:gd name="connsiteY14" fmla="*/ 16192 h 18097"/>
                    <a:gd name="connsiteX15" fmla="*/ 1905 w 12382"/>
                    <a:gd name="connsiteY15" fmla="*/ 18098 h 18097"/>
                    <a:gd name="connsiteX16" fmla="*/ 2857 w 12382"/>
                    <a:gd name="connsiteY16" fmla="*/ 18098 h 18097"/>
                    <a:gd name="connsiteX17" fmla="*/ 4763 w 12382"/>
                    <a:gd name="connsiteY17" fmla="*/ 17145 h 18097"/>
                    <a:gd name="connsiteX18" fmla="*/ 6667 w 12382"/>
                    <a:gd name="connsiteY18" fmla="*/ 15240 h 18097"/>
                    <a:gd name="connsiteX19" fmla="*/ 9525 w 12382"/>
                    <a:gd name="connsiteY19" fmla="*/ 11430 h 18097"/>
                    <a:gd name="connsiteX20" fmla="*/ 12382 w 12382"/>
                    <a:gd name="connsiteY20" fmla="*/ 2858 h 18097"/>
                    <a:gd name="connsiteX21" fmla="*/ 10477 w 12382"/>
                    <a:gd name="connsiteY21" fmla="*/ 0 h 18097"/>
                    <a:gd name="connsiteX22" fmla="*/ 6667 w 12382"/>
                    <a:gd name="connsiteY22" fmla="*/ 2858 h 18097"/>
                    <a:gd name="connsiteX23" fmla="*/ 6667 w 12382"/>
                    <a:gd name="connsiteY23" fmla="*/ 2858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382" h="18097">
                      <a:moveTo>
                        <a:pt x="6667" y="2858"/>
                      </a:moveTo>
                      <a:cubicBezTo>
                        <a:pt x="6667" y="3810"/>
                        <a:pt x="6667" y="3810"/>
                        <a:pt x="5715" y="4763"/>
                      </a:cubicBezTo>
                      <a:cubicBezTo>
                        <a:pt x="5715" y="4763"/>
                        <a:pt x="5715" y="5715"/>
                        <a:pt x="5715" y="5715"/>
                      </a:cubicBezTo>
                      <a:cubicBezTo>
                        <a:pt x="5715" y="5715"/>
                        <a:pt x="5715" y="5715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4763" y="7620"/>
                        <a:pt x="4763" y="9525"/>
                        <a:pt x="3810" y="10478"/>
                      </a:cubicBezTo>
                      <a:cubicBezTo>
                        <a:pt x="3810" y="10478"/>
                        <a:pt x="3810" y="10478"/>
                        <a:pt x="3810" y="10478"/>
                      </a:cubicBezTo>
                      <a:cubicBezTo>
                        <a:pt x="3810" y="10478"/>
                        <a:pt x="3810" y="11430"/>
                        <a:pt x="3810" y="10478"/>
                      </a:cubicBezTo>
                      <a:cubicBezTo>
                        <a:pt x="3810" y="10478"/>
                        <a:pt x="3810" y="11430"/>
                        <a:pt x="2857" y="11430"/>
                      </a:cubicBezTo>
                      <a:cubicBezTo>
                        <a:pt x="2857" y="12383"/>
                        <a:pt x="1905" y="12383"/>
                        <a:pt x="1905" y="13335"/>
                      </a:cubicBezTo>
                      <a:cubicBezTo>
                        <a:pt x="1905" y="13335"/>
                        <a:pt x="952" y="14288"/>
                        <a:pt x="952" y="14288"/>
                      </a:cubicBezTo>
                      <a:cubicBezTo>
                        <a:pt x="952" y="14288"/>
                        <a:pt x="0" y="15240"/>
                        <a:pt x="952" y="14288"/>
                      </a:cubicBezTo>
                      <a:cubicBezTo>
                        <a:pt x="952" y="14288"/>
                        <a:pt x="952" y="14288"/>
                        <a:pt x="952" y="14288"/>
                      </a:cubicBezTo>
                      <a:cubicBezTo>
                        <a:pt x="952" y="14288"/>
                        <a:pt x="0" y="15240"/>
                        <a:pt x="0" y="15240"/>
                      </a:cubicBezTo>
                      <a:cubicBezTo>
                        <a:pt x="0" y="15240"/>
                        <a:pt x="0" y="16192"/>
                        <a:pt x="0" y="16192"/>
                      </a:cubicBezTo>
                      <a:cubicBezTo>
                        <a:pt x="0" y="17145"/>
                        <a:pt x="952" y="18098"/>
                        <a:pt x="1905" y="18098"/>
                      </a:cubicBezTo>
                      <a:cubicBezTo>
                        <a:pt x="1905" y="18098"/>
                        <a:pt x="2857" y="18098"/>
                        <a:pt x="2857" y="18098"/>
                      </a:cubicBezTo>
                      <a:cubicBezTo>
                        <a:pt x="3810" y="18098"/>
                        <a:pt x="3810" y="18098"/>
                        <a:pt x="4763" y="17145"/>
                      </a:cubicBezTo>
                      <a:cubicBezTo>
                        <a:pt x="5715" y="17145"/>
                        <a:pt x="5715" y="16192"/>
                        <a:pt x="6667" y="15240"/>
                      </a:cubicBezTo>
                      <a:cubicBezTo>
                        <a:pt x="7620" y="14288"/>
                        <a:pt x="8572" y="12383"/>
                        <a:pt x="9525" y="11430"/>
                      </a:cubicBezTo>
                      <a:cubicBezTo>
                        <a:pt x="11430" y="8573"/>
                        <a:pt x="12382" y="5715"/>
                        <a:pt x="12382" y="2858"/>
                      </a:cubicBezTo>
                      <a:cubicBezTo>
                        <a:pt x="12382" y="1905"/>
                        <a:pt x="12382" y="953"/>
                        <a:pt x="10477" y="0"/>
                      </a:cubicBezTo>
                      <a:cubicBezTo>
                        <a:pt x="7620" y="953"/>
                        <a:pt x="6667" y="1905"/>
                        <a:pt x="6667" y="2858"/>
                      </a:cubicBezTo>
                      <a:lnTo>
                        <a:pt x="6667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0" name="Freeform: Shape 1119">
                  <a:extLst>
                    <a:ext uri="{FF2B5EF4-FFF2-40B4-BE49-F238E27FC236}">
                      <a16:creationId xmlns:a16="http://schemas.microsoft.com/office/drawing/2014/main" id="{EEC28B8F-C611-55BB-96BE-77237F5F7B79}"/>
                    </a:ext>
                  </a:extLst>
                </p:cNvPr>
                <p:cNvSpPr/>
                <p:nvPr/>
              </p:nvSpPr>
              <p:spPr>
                <a:xfrm>
                  <a:off x="7417809" y="2636281"/>
                  <a:ext cx="8005" cy="23492"/>
                </a:xfrm>
                <a:custGeom>
                  <a:avLst/>
                  <a:gdLst>
                    <a:gd name="connsiteX0" fmla="*/ 4070 w 8005"/>
                    <a:gd name="connsiteY0" fmla="*/ 2143 h 23492"/>
                    <a:gd name="connsiteX1" fmla="*/ 2165 w 8005"/>
                    <a:gd name="connsiteY1" fmla="*/ 11668 h 23492"/>
                    <a:gd name="connsiteX2" fmla="*/ 260 w 8005"/>
                    <a:gd name="connsiteY2" fmla="*/ 22146 h 23492"/>
                    <a:gd name="connsiteX3" fmla="*/ 3117 w 8005"/>
                    <a:gd name="connsiteY3" fmla="*/ 23098 h 23492"/>
                    <a:gd name="connsiteX4" fmla="*/ 6927 w 8005"/>
                    <a:gd name="connsiteY4" fmla="*/ 12621 h 23492"/>
                    <a:gd name="connsiteX5" fmla="*/ 7880 w 8005"/>
                    <a:gd name="connsiteY5" fmla="*/ 2143 h 23492"/>
                    <a:gd name="connsiteX6" fmla="*/ 4070 w 8005"/>
                    <a:gd name="connsiteY6" fmla="*/ 2143 h 23492"/>
                    <a:gd name="connsiteX7" fmla="*/ 4070 w 8005"/>
                    <a:gd name="connsiteY7" fmla="*/ 2143 h 23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05" h="23492">
                      <a:moveTo>
                        <a:pt x="4070" y="2143"/>
                      </a:moveTo>
                      <a:cubicBezTo>
                        <a:pt x="4070" y="5001"/>
                        <a:pt x="3117" y="8811"/>
                        <a:pt x="2165" y="11668"/>
                      </a:cubicBezTo>
                      <a:cubicBezTo>
                        <a:pt x="1212" y="15478"/>
                        <a:pt x="-693" y="18336"/>
                        <a:pt x="260" y="22146"/>
                      </a:cubicBezTo>
                      <a:cubicBezTo>
                        <a:pt x="260" y="23098"/>
                        <a:pt x="2165" y="24051"/>
                        <a:pt x="3117" y="23098"/>
                      </a:cubicBezTo>
                      <a:cubicBezTo>
                        <a:pt x="5975" y="21193"/>
                        <a:pt x="6927" y="16431"/>
                        <a:pt x="6927" y="12621"/>
                      </a:cubicBezTo>
                      <a:cubicBezTo>
                        <a:pt x="7880" y="8811"/>
                        <a:pt x="7880" y="5953"/>
                        <a:pt x="7880" y="2143"/>
                      </a:cubicBezTo>
                      <a:cubicBezTo>
                        <a:pt x="8832" y="-714"/>
                        <a:pt x="4070" y="-714"/>
                        <a:pt x="4070" y="2143"/>
                      </a:cubicBezTo>
                      <a:lnTo>
                        <a:pt x="4070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1" name="Freeform: Shape 1120">
                  <a:extLst>
                    <a:ext uri="{FF2B5EF4-FFF2-40B4-BE49-F238E27FC236}">
                      <a16:creationId xmlns:a16="http://schemas.microsoft.com/office/drawing/2014/main" id="{C28EDDA5-CD6D-0DAC-83BE-9EE99107EF2B}"/>
                    </a:ext>
                  </a:extLst>
                </p:cNvPr>
                <p:cNvSpPr/>
                <p:nvPr/>
              </p:nvSpPr>
              <p:spPr>
                <a:xfrm>
                  <a:off x="7423389" y="2606991"/>
                  <a:ext cx="12084" cy="21349"/>
                </a:xfrm>
                <a:custGeom>
                  <a:avLst/>
                  <a:gdLst>
                    <a:gd name="connsiteX0" fmla="*/ 9920 w 12084"/>
                    <a:gd name="connsiteY0" fmla="*/ 0 h 21349"/>
                    <a:gd name="connsiteX1" fmla="*/ 6110 w 12084"/>
                    <a:gd name="connsiteY1" fmla="*/ 3810 h 21349"/>
                    <a:gd name="connsiteX2" fmla="*/ 3252 w 12084"/>
                    <a:gd name="connsiteY2" fmla="*/ 8573 h 21349"/>
                    <a:gd name="connsiteX3" fmla="*/ 1347 w 12084"/>
                    <a:gd name="connsiteY3" fmla="*/ 13335 h 21349"/>
                    <a:gd name="connsiteX4" fmla="*/ 395 w 12084"/>
                    <a:gd name="connsiteY4" fmla="*/ 20003 h 21349"/>
                    <a:gd name="connsiteX5" fmla="*/ 3252 w 12084"/>
                    <a:gd name="connsiteY5" fmla="*/ 20955 h 21349"/>
                    <a:gd name="connsiteX6" fmla="*/ 6110 w 12084"/>
                    <a:gd name="connsiteY6" fmla="*/ 18098 h 21349"/>
                    <a:gd name="connsiteX7" fmla="*/ 7062 w 12084"/>
                    <a:gd name="connsiteY7" fmla="*/ 16192 h 21349"/>
                    <a:gd name="connsiteX8" fmla="*/ 8015 w 12084"/>
                    <a:gd name="connsiteY8" fmla="*/ 13335 h 21349"/>
                    <a:gd name="connsiteX9" fmla="*/ 8015 w 12084"/>
                    <a:gd name="connsiteY9" fmla="*/ 12383 h 21349"/>
                    <a:gd name="connsiteX10" fmla="*/ 8015 w 12084"/>
                    <a:gd name="connsiteY10" fmla="*/ 11430 h 21349"/>
                    <a:gd name="connsiteX11" fmla="*/ 8015 w 12084"/>
                    <a:gd name="connsiteY11" fmla="*/ 11430 h 21349"/>
                    <a:gd name="connsiteX12" fmla="*/ 9920 w 12084"/>
                    <a:gd name="connsiteY12" fmla="*/ 6667 h 21349"/>
                    <a:gd name="connsiteX13" fmla="*/ 10872 w 12084"/>
                    <a:gd name="connsiteY13" fmla="*/ 4763 h 21349"/>
                    <a:gd name="connsiteX14" fmla="*/ 11825 w 12084"/>
                    <a:gd name="connsiteY14" fmla="*/ 1905 h 21349"/>
                    <a:gd name="connsiteX15" fmla="*/ 9920 w 12084"/>
                    <a:gd name="connsiteY15" fmla="*/ 0 h 21349"/>
                    <a:gd name="connsiteX16" fmla="*/ 9920 w 12084"/>
                    <a:gd name="connsiteY16" fmla="*/ 0 h 2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084" h="21349">
                      <a:moveTo>
                        <a:pt x="9920" y="0"/>
                      </a:moveTo>
                      <a:cubicBezTo>
                        <a:pt x="8015" y="953"/>
                        <a:pt x="7062" y="2858"/>
                        <a:pt x="6110" y="3810"/>
                      </a:cubicBezTo>
                      <a:cubicBezTo>
                        <a:pt x="5157" y="4763"/>
                        <a:pt x="4205" y="6667"/>
                        <a:pt x="3252" y="8573"/>
                      </a:cubicBezTo>
                      <a:cubicBezTo>
                        <a:pt x="2300" y="10478"/>
                        <a:pt x="1347" y="11430"/>
                        <a:pt x="1347" y="13335"/>
                      </a:cubicBezTo>
                      <a:cubicBezTo>
                        <a:pt x="395" y="15240"/>
                        <a:pt x="-558" y="18098"/>
                        <a:pt x="395" y="20003"/>
                      </a:cubicBezTo>
                      <a:cubicBezTo>
                        <a:pt x="1347" y="20955"/>
                        <a:pt x="2300" y="21908"/>
                        <a:pt x="3252" y="20955"/>
                      </a:cubicBezTo>
                      <a:cubicBezTo>
                        <a:pt x="5157" y="20003"/>
                        <a:pt x="5157" y="19050"/>
                        <a:pt x="6110" y="18098"/>
                      </a:cubicBezTo>
                      <a:cubicBezTo>
                        <a:pt x="6110" y="17145"/>
                        <a:pt x="7062" y="16192"/>
                        <a:pt x="7062" y="16192"/>
                      </a:cubicBezTo>
                      <a:cubicBezTo>
                        <a:pt x="7062" y="15240"/>
                        <a:pt x="8015" y="14288"/>
                        <a:pt x="8015" y="13335"/>
                      </a:cubicBezTo>
                      <a:cubicBezTo>
                        <a:pt x="8015" y="13335"/>
                        <a:pt x="8015" y="12383"/>
                        <a:pt x="8015" y="12383"/>
                      </a:cubicBezTo>
                      <a:cubicBezTo>
                        <a:pt x="8015" y="12383"/>
                        <a:pt x="8015" y="12383"/>
                        <a:pt x="8015" y="11430"/>
                      </a:cubicBezTo>
                      <a:cubicBezTo>
                        <a:pt x="8015" y="11430"/>
                        <a:pt x="8015" y="11430"/>
                        <a:pt x="8015" y="11430"/>
                      </a:cubicBezTo>
                      <a:cubicBezTo>
                        <a:pt x="8967" y="9525"/>
                        <a:pt x="8967" y="8573"/>
                        <a:pt x="9920" y="6667"/>
                      </a:cubicBezTo>
                      <a:cubicBezTo>
                        <a:pt x="9920" y="5715"/>
                        <a:pt x="10872" y="5715"/>
                        <a:pt x="10872" y="4763"/>
                      </a:cubicBezTo>
                      <a:cubicBezTo>
                        <a:pt x="10872" y="3810"/>
                        <a:pt x="11825" y="2858"/>
                        <a:pt x="11825" y="1905"/>
                      </a:cubicBezTo>
                      <a:cubicBezTo>
                        <a:pt x="12777" y="953"/>
                        <a:pt x="10872" y="0"/>
                        <a:pt x="9920" y="0"/>
                      </a:cubicBezTo>
                      <a:lnTo>
                        <a:pt x="9920" y="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2" name="Freeform: Shape 1121">
                  <a:extLst>
                    <a:ext uri="{FF2B5EF4-FFF2-40B4-BE49-F238E27FC236}">
                      <a16:creationId xmlns:a16="http://schemas.microsoft.com/office/drawing/2014/main" id="{B17E3729-4EC2-33E0-658E-EF04D333BC4F}"/>
                    </a:ext>
                  </a:extLst>
                </p:cNvPr>
                <p:cNvSpPr/>
                <p:nvPr/>
              </p:nvSpPr>
              <p:spPr>
                <a:xfrm>
                  <a:off x="7450454" y="2612333"/>
                  <a:ext cx="7619" cy="16566"/>
                </a:xfrm>
                <a:custGeom>
                  <a:avLst/>
                  <a:gdLst>
                    <a:gd name="connsiteX0" fmla="*/ 1905 w 7619"/>
                    <a:gd name="connsiteY0" fmla="*/ 2279 h 16566"/>
                    <a:gd name="connsiteX1" fmla="*/ 1905 w 7619"/>
                    <a:gd name="connsiteY1" fmla="*/ 4184 h 16566"/>
                    <a:gd name="connsiteX2" fmla="*/ 1905 w 7619"/>
                    <a:gd name="connsiteY2" fmla="*/ 5136 h 16566"/>
                    <a:gd name="connsiteX3" fmla="*/ 1905 w 7619"/>
                    <a:gd name="connsiteY3" fmla="*/ 5136 h 16566"/>
                    <a:gd name="connsiteX4" fmla="*/ 1905 w 7619"/>
                    <a:gd name="connsiteY4" fmla="*/ 5136 h 16566"/>
                    <a:gd name="connsiteX5" fmla="*/ 952 w 7619"/>
                    <a:gd name="connsiteY5" fmla="*/ 7994 h 16566"/>
                    <a:gd name="connsiteX6" fmla="*/ 952 w 7619"/>
                    <a:gd name="connsiteY6" fmla="*/ 8946 h 16566"/>
                    <a:gd name="connsiteX7" fmla="*/ 952 w 7619"/>
                    <a:gd name="connsiteY7" fmla="*/ 8946 h 16566"/>
                    <a:gd name="connsiteX8" fmla="*/ 952 w 7619"/>
                    <a:gd name="connsiteY8" fmla="*/ 8946 h 16566"/>
                    <a:gd name="connsiteX9" fmla="*/ 952 w 7619"/>
                    <a:gd name="connsiteY9" fmla="*/ 9899 h 16566"/>
                    <a:gd name="connsiteX10" fmla="*/ 952 w 7619"/>
                    <a:gd name="connsiteY10" fmla="*/ 10851 h 16566"/>
                    <a:gd name="connsiteX11" fmla="*/ 0 w 7619"/>
                    <a:gd name="connsiteY11" fmla="*/ 12756 h 16566"/>
                    <a:gd name="connsiteX12" fmla="*/ 0 w 7619"/>
                    <a:gd name="connsiteY12" fmla="*/ 14661 h 16566"/>
                    <a:gd name="connsiteX13" fmla="*/ 1905 w 7619"/>
                    <a:gd name="connsiteY13" fmla="*/ 16566 h 16566"/>
                    <a:gd name="connsiteX14" fmla="*/ 3810 w 7619"/>
                    <a:gd name="connsiteY14" fmla="*/ 15614 h 16566"/>
                    <a:gd name="connsiteX15" fmla="*/ 4763 w 7619"/>
                    <a:gd name="connsiteY15" fmla="*/ 14661 h 16566"/>
                    <a:gd name="connsiteX16" fmla="*/ 5715 w 7619"/>
                    <a:gd name="connsiteY16" fmla="*/ 12756 h 16566"/>
                    <a:gd name="connsiteX17" fmla="*/ 6667 w 7619"/>
                    <a:gd name="connsiteY17" fmla="*/ 10851 h 16566"/>
                    <a:gd name="connsiteX18" fmla="*/ 7620 w 7619"/>
                    <a:gd name="connsiteY18" fmla="*/ 3231 h 16566"/>
                    <a:gd name="connsiteX19" fmla="*/ 4763 w 7619"/>
                    <a:gd name="connsiteY19" fmla="*/ 374 h 16566"/>
                    <a:gd name="connsiteX20" fmla="*/ 1905 w 7619"/>
                    <a:gd name="connsiteY20" fmla="*/ 2279 h 16566"/>
                    <a:gd name="connsiteX21" fmla="*/ 1905 w 7619"/>
                    <a:gd name="connsiteY21" fmla="*/ 2279 h 16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619" h="16566">
                      <a:moveTo>
                        <a:pt x="1905" y="2279"/>
                      </a:moveTo>
                      <a:cubicBezTo>
                        <a:pt x="1905" y="3231"/>
                        <a:pt x="1905" y="3231"/>
                        <a:pt x="1905" y="4184"/>
                      </a:cubicBezTo>
                      <a:cubicBezTo>
                        <a:pt x="1905" y="4184"/>
                        <a:pt x="1905" y="5136"/>
                        <a:pt x="1905" y="5136"/>
                      </a:cubicBezTo>
                      <a:cubicBezTo>
                        <a:pt x="1905" y="5136"/>
                        <a:pt x="1905" y="5136"/>
                        <a:pt x="1905" y="5136"/>
                      </a:cubicBezTo>
                      <a:cubicBezTo>
                        <a:pt x="1905" y="5136"/>
                        <a:pt x="1905" y="5136"/>
                        <a:pt x="1905" y="5136"/>
                      </a:cubicBezTo>
                      <a:cubicBezTo>
                        <a:pt x="1905" y="6089"/>
                        <a:pt x="1905" y="7041"/>
                        <a:pt x="952" y="7994"/>
                      </a:cubicBezTo>
                      <a:cubicBezTo>
                        <a:pt x="952" y="7994"/>
                        <a:pt x="952" y="7994"/>
                        <a:pt x="952" y="8946"/>
                      </a:cubicBezTo>
                      <a:cubicBezTo>
                        <a:pt x="952" y="8946"/>
                        <a:pt x="952" y="8946"/>
                        <a:pt x="952" y="8946"/>
                      </a:cubicBezTo>
                      <a:cubicBezTo>
                        <a:pt x="952" y="8946"/>
                        <a:pt x="952" y="8946"/>
                        <a:pt x="952" y="8946"/>
                      </a:cubicBezTo>
                      <a:cubicBezTo>
                        <a:pt x="952" y="8946"/>
                        <a:pt x="952" y="9899"/>
                        <a:pt x="952" y="9899"/>
                      </a:cubicBezTo>
                      <a:cubicBezTo>
                        <a:pt x="952" y="9899"/>
                        <a:pt x="952" y="10851"/>
                        <a:pt x="952" y="10851"/>
                      </a:cubicBezTo>
                      <a:cubicBezTo>
                        <a:pt x="952" y="11804"/>
                        <a:pt x="952" y="11804"/>
                        <a:pt x="0" y="12756"/>
                      </a:cubicBezTo>
                      <a:cubicBezTo>
                        <a:pt x="0" y="13709"/>
                        <a:pt x="0" y="13709"/>
                        <a:pt x="0" y="14661"/>
                      </a:cubicBezTo>
                      <a:cubicBezTo>
                        <a:pt x="0" y="15614"/>
                        <a:pt x="952" y="16566"/>
                        <a:pt x="1905" y="16566"/>
                      </a:cubicBezTo>
                      <a:cubicBezTo>
                        <a:pt x="2857" y="16566"/>
                        <a:pt x="3810" y="15614"/>
                        <a:pt x="3810" y="15614"/>
                      </a:cubicBezTo>
                      <a:cubicBezTo>
                        <a:pt x="3810" y="15614"/>
                        <a:pt x="4763" y="14661"/>
                        <a:pt x="4763" y="14661"/>
                      </a:cubicBezTo>
                      <a:cubicBezTo>
                        <a:pt x="5715" y="13709"/>
                        <a:pt x="5715" y="13709"/>
                        <a:pt x="5715" y="12756"/>
                      </a:cubicBezTo>
                      <a:cubicBezTo>
                        <a:pt x="5715" y="11804"/>
                        <a:pt x="6667" y="10851"/>
                        <a:pt x="6667" y="10851"/>
                      </a:cubicBezTo>
                      <a:cubicBezTo>
                        <a:pt x="7620" y="8946"/>
                        <a:pt x="7620" y="6089"/>
                        <a:pt x="7620" y="3231"/>
                      </a:cubicBezTo>
                      <a:cubicBezTo>
                        <a:pt x="7620" y="1326"/>
                        <a:pt x="6667" y="374"/>
                        <a:pt x="4763" y="374"/>
                      </a:cubicBezTo>
                      <a:cubicBezTo>
                        <a:pt x="2857" y="-579"/>
                        <a:pt x="1905" y="374"/>
                        <a:pt x="1905" y="2279"/>
                      </a:cubicBezTo>
                      <a:lnTo>
                        <a:pt x="1905" y="227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3" name="Freeform: Shape 1122">
                  <a:extLst>
                    <a:ext uri="{FF2B5EF4-FFF2-40B4-BE49-F238E27FC236}">
                      <a16:creationId xmlns:a16="http://schemas.microsoft.com/office/drawing/2014/main" id="{FF1E48D0-F904-FF10-2081-0772FC8406B9}"/>
                    </a:ext>
                  </a:extLst>
                </p:cNvPr>
                <p:cNvSpPr/>
                <p:nvPr/>
              </p:nvSpPr>
              <p:spPr>
                <a:xfrm>
                  <a:off x="7426968" y="2582141"/>
                  <a:ext cx="10150" cy="19850"/>
                </a:xfrm>
                <a:custGeom>
                  <a:avLst/>
                  <a:gdLst>
                    <a:gd name="connsiteX0" fmla="*/ 4436 w 10150"/>
                    <a:gd name="connsiteY0" fmla="*/ 1991 h 19850"/>
                    <a:gd name="connsiteX1" fmla="*/ 4436 w 10150"/>
                    <a:gd name="connsiteY1" fmla="*/ 3896 h 19850"/>
                    <a:gd name="connsiteX2" fmla="*/ 4436 w 10150"/>
                    <a:gd name="connsiteY2" fmla="*/ 3896 h 19850"/>
                    <a:gd name="connsiteX3" fmla="*/ 4436 w 10150"/>
                    <a:gd name="connsiteY3" fmla="*/ 3896 h 19850"/>
                    <a:gd name="connsiteX4" fmla="*/ 4436 w 10150"/>
                    <a:gd name="connsiteY4" fmla="*/ 4848 h 19850"/>
                    <a:gd name="connsiteX5" fmla="*/ 3483 w 10150"/>
                    <a:gd name="connsiteY5" fmla="*/ 8658 h 19850"/>
                    <a:gd name="connsiteX6" fmla="*/ 3483 w 10150"/>
                    <a:gd name="connsiteY6" fmla="*/ 9611 h 19850"/>
                    <a:gd name="connsiteX7" fmla="*/ 3483 w 10150"/>
                    <a:gd name="connsiteY7" fmla="*/ 9611 h 19850"/>
                    <a:gd name="connsiteX8" fmla="*/ 3483 w 10150"/>
                    <a:gd name="connsiteY8" fmla="*/ 9611 h 19850"/>
                    <a:gd name="connsiteX9" fmla="*/ 2531 w 10150"/>
                    <a:gd name="connsiteY9" fmla="*/ 11516 h 19850"/>
                    <a:gd name="connsiteX10" fmla="*/ 1578 w 10150"/>
                    <a:gd name="connsiteY10" fmla="*/ 12468 h 19850"/>
                    <a:gd name="connsiteX11" fmla="*/ 1578 w 10150"/>
                    <a:gd name="connsiteY11" fmla="*/ 12468 h 19850"/>
                    <a:gd name="connsiteX12" fmla="*/ 1578 w 10150"/>
                    <a:gd name="connsiteY12" fmla="*/ 12468 h 19850"/>
                    <a:gd name="connsiteX13" fmla="*/ 625 w 10150"/>
                    <a:gd name="connsiteY13" fmla="*/ 14373 h 19850"/>
                    <a:gd name="connsiteX14" fmla="*/ 1578 w 10150"/>
                    <a:gd name="connsiteY14" fmla="*/ 18183 h 19850"/>
                    <a:gd name="connsiteX15" fmla="*/ 5388 w 10150"/>
                    <a:gd name="connsiteY15" fmla="*/ 19136 h 19850"/>
                    <a:gd name="connsiteX16" fmla="*/ 2531 w 10150"/>
                    <a:gd name="connsiteY16" fmla="*/ 19136 h 19850"/>
                    <a:gd name="connsiteX17" fmla="*/ 5388 w 10150"/>
                    <a:gd name="connsiteY17" fmla="*/ 19136 h 19850"/>
                    <a:gd name="connsiteX18" fmla="*/ 8246 w 10150"/>
                    <a:gd name="connsiteY18" fmla="*/ 15326 h 19850"/>
                    <a:gd name="connsiteX19" fmla="*/ 9198 w 10150"/>
                    <a:gd name="connsiteY19" fmla="*/ 11516 h 19850"/>
                    <a:gd name="connsiteX20" fmla="*/ 10150 w 10150"/>
                    <a:gd name="connsiteY20" fmla="*/ 3896 h 19850"/>
                    <a:gd name="connsiteX21" fmla="*/ 7293 w 10150"/>
                    <a:gd name="connsiteY21" fmla="*/ 1038 h 19850"/>
                    <a:gd name="connsiteX22" fmla="*/ 4436 w 10150"/>
                    <a:gd name="connsiteY22" fmla="*/ 1991 h 19850"/>
                    <a:gd name="connsiteX23" fmla="*/ 4436 w 10150"/>
                    <a:gd name="connsiteY23" fmla="*/ 1991 h 19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150" h="19850">
                      <a:moveTo>
                        <a:pt x="4436" y="1991"/>
                      </a:moveTo>
                      <a:cubicBezTo>
                        <a:pt x="4436" y="2943"/>
                        <a:pt x="4436" y="2943"/>
                        <a:pt x="4436" y="3896"/>
                      </a:cubicBezTo>
                      <a:cubicBezTo>
                        <a:pt x="4436" y="3896"/>
                        <a:pt x="4436" y="4848"/>
                        <a:pt x="4436" y="3896"/>
                      </a:cubicBezTo>
                      <a:cubicBezTo>
                        <a:pt x="4436" y="3896"/>
                        <a:pt x="4436" y="3896"/>
                        <a:pt x="4436" y="3896"/>
                      </a:cubicBezTo>
                      <a:cubicBezTo>
                        <a:pt x="4436" y="3896"/>
                        <a:pt x="4436" y="4848"/>
                        <a:pt x="4436" y="4848"/>
                      </a:cubicBezTo>
                      <a:cubicBezTo>
                        <a:pt x="4436" y="5801"/>
                        <a:pt x="3483" y="6753"/>
                        <a:pt x="3483" y="8658"/>
                      </a:cubicBezTo>
                      <a:cubicBezTo>
                        <a:pt x="3483" y="8658"/>
                        <a:pt x="3483" y="9611"/>
                        <a:pt x="3483" y="9611"/>
                      </a:cubicBezTo>
                      <a:cubicBezTo>
                        <a:pt x="3483" y="9611"/>
                        <a:pt x="3483" y="9611"/>
                        <a:pt x="3483" y="9611"/>
                      </a:cubicBezTo>
                      <a:cubicBezTo>
                        <a:pt x="3483" y="9611"/>
                        <a:pt x="3483" y="9611"/>
                        <a:pt x="3483" y="9611"/>
                      </a:cubicBezTo>
                      <a:cubicBezTo>
                        <a:pt x="3483" y="10563"/>
                        <a:pt x="2531" y="10563"/>
                        <a:pt x="2531" y="11516"/>
                      </a:cubicBezTo>
                      <a:cubicBezTo>
                        <a:pt x="2531" y="11516"/>
                        <a:pt x="2531" y="12468"/>
                        <a:pt x="1578" y="12468"/>
                      </a:cubicBezTo>
                      <a:cubicBezTo>
                        <a:pt x="1578" y="12468"/>
                        <a:pt x="1578" y="12468"/>
                        <a:pt x="1578" y="12468"/>
                      </a:cubicBezTo>
                      <a:cubicBezTo>
                        <a:pt x="1578" y="12468"/>
                        <a:pt x="1578" y="11516"/>
                        <a:pt x="1578" y="12468"/>
                      </a:cubicBezTo>
                      <a:cubicBezTo>
                        <a:pt x="625" y="13421"/>
                        <a:pt x="625" y="13421"/>
                        <a:pt x="625" y="14373"/>
                      </a:cubicBezTo>
                      <a:cubicBezTo>
                        <a:pt x="-327" y="15326"/>
                        <a:pt x="-327" y="17231"/>
                        <a:pt x="1578" y="18183"/>
                      </a:cubicBezTo>
                      <a:cubicBezTo>
                        <a:pt x="2531" y="19136"/>
                        <a:pt x="4436" y="19136"/>
                        <a:pt x="5388" y="19136"/>
                      </a:cubicBezTo>
                      <a:cubicBezTo>
                        <a:pt x="4436" y="19136"/>
                        <a:pt x="3483" y="19136"/>
                        <a:pt x="2531" y="19136"/>
                      </a:cubicBezTo>
                      <a:cubicBezTo>
                        <a:pt x="3483" y="20088"/>
                        <a:pt x="4436" y="20088"/>
                        <a:pt x="5388" y="19136"/>
                      </a:cubicBezTo>
                      <a:cubicBezTo>
                        <a:pt x="7293" y="18183"/>
                        <a:pt x="8246" y="17231"/>
                        <a:pt x="8246" y="15326"/>
                      </a:cubicBezTo>
                      <a:cubicBezTo>
                        <a:pt x="9198" y="14373"/>
                        <a:pt x="9198" y="12468"/>
                        <a:pt x="9198" y="11516"/>
                      </a:cubicBezTo>
                      <a:cubicBezTo>
                        <a:pt x="10150" y="8658"/>
                        <a:pt x="10150" y="5801"/>
                        <a:pt x="10150" y="3896"/>
                      </a:cubicBezTo>
                      <a:cubicBezTo>
                        <a:pt x="10150" y="2943"/>
                        <a:pt x="9198" y="1038"/>
                        <a:pt x="7293" y="1038"/>
                      </a:cubicBezTo>
                      <a:cubicBezTo>
                        <a:pt x="5388" y="-867"/>
                        <a:pt x="4436" y="86"/>
                        <a:pt x="4436" y="1991"/>
                      </a:cubicBezTo>
                      <a:lnTo>
                        <a:pt x="4436" y="199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4" name="Freeform: Shape 1123">
                  <a:extLst>
                    <a:ext uri="{FF2B5EF4-FFF2-40B4-BE49-F238E27FC236}">
                      <a16:creationId xmlns:a16="http://schemas.microsoft.com/office/drawing/2014/main" id="{7FA55E4F-DF2F-B1D0-EDD1-57BB66BF640F}"/>
                    </a:ext>
                  </a:extLst>
                </p:cNvPr>
                <p:cNvSpPr/>
                <p:nvPr/>
              </p:nvSpPr>
              <p:spPr>
                <a:xfrm>
                  <a:off x="7448549" y="2569449"/>
                  <a:ext cx="10477" cy="20396"/>
                </a:xfrm>
                <a:custGeom>
                  <a:avLst/>
                  <a:gdLst>
                    <a:gd name="connsiteX0" fmla="*/ 5715 w 10477"/>
                    <a:gd name="connsiteY0" fmla="*/ 1347 h 20396"/>
                    <a:gd name="connsiteX1" fmla="*/ 4763 w 10477"/>
                    <a:gd name="connsiteY1" fmla="*/ 6109 h 20396"/>
                    <a:gd name="connsiteX2" fmla="*/ 3810 w 10477"/>
                    <a:gd name="connsiteY2" fmla="*/ 8015 h 20396"/>
                    <a:gd name="connsiteX3" fmla="*/ 2857 w 10477"/>
                    <a:gd name="connsiteY3" fmla="*/ 9920 h 20396"/>
                    <a:gd name="connsiteX4" fmla="*/ 953 w 10477"/>
                    <a:gd name="connsiteY4" fmla="*/ 13730 h 20396"/>
                    <a:gd name="connsiteX5" fmla="*/ 0 w 10477"/>
                    <a:gd name="connsiteY5" fmla="*/ 16587 h 20396"/>
                    <a:gd name="connsiteX6" fmla="*/ 953 w 10477"/>
                    <a:gd name="connsiteY6" fmla="*/ 19445 h 20396"/>
                    <a:gd name="connsiteX7" fmla="*/ 2857 w 10477"/>
                    <a:gd name="connsiteY7" fmla="*/ 20397 h 20396"/>
                    <a:gd name="connsiteX8" fmla="*/ 5715 w 10477"/>
                    <a:gd name="connsiteY8" fmla="*/ 18492 h 20396"/>
                    <a:gd name="connsiteX9" fmla="*/ 6668 w 10477"/>
                    <a:gd name="connsiteY9" fmla="*/ 16587 h 20396"/>
                    <a:gd name="connsiteX10" fmla="*/ 8572 w 10477"/>
                    <a:gd name="connsiteY10" fmla="*/ 11825 h 20396"/>
                    <a:gd name="connsiteX11" fmla="*/ 10478 w 10477"/>
                    <a:gd name="connsiteY11" fmla="*/ 2300 h 20396"/>
                    <a:gd name="connsiteX12" fmla="*/ 8572 w 10477"/>
                    <a:gd name="connsiteY12" fmla="*/ 395 h 20396"/>
                    <a:gd name="connsiteX13" fmla="*/ 5715 w 10477"/>
                    <a:gd name="connsiteY13" fmla="*/ 1347 h 20396"/>
                    <a:gd name="connsiteX14" fmla="*/ 5715 w 10477"/>
                    <a:gd name="connsiteY14" fmla="*/ 1347 h 20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77" h="20396">
                      <a:moveTo>
                        <a:pt x="5715" y="1347"/>
                      </a:moveTo>
                      <a:cubicBezTo>
                        <a:pt x="5715" y="3252"/>
                        <a:pt x="4763" y="4205"/>
                        <a:pt x="4763" y="6109"/>
                      </a:cubicBezTo>
                      <a:cubicBezTo>
                        <a:pt x="4763" y="7062"/>
                        <a:pt x="4763" y="7062"/>
                        <a:pt x="3810" y="8015"/>
                      </a:cubicBezTo>
                      <a:cubicBezTo>
                        <a:pt x="3810" y="8967"/>
                        <a:pt x="2857" y="8967"/>
                        <a:pt x="2857" y="9920"/>
                      </a:cubicBezTo>
                      <a:cubicBezTo>
                        <a:pt x="1905" y="10872"/>
                        <a:pt x="1905" y="12777"/>
                        <a:pt x="953" y="13730"/>
                      </a:cubicBezTo>
                      <a:cubicBezTo>
                        <a:pt x="953" y="14682"/>
                        <a:pt x="0" y="15634"/>
                        <a:pt x="0" y="16587"/>
                      </a:cubicBezTo>
                      <a:cubicBezTo>
                        <a:pt x="0" y="17540"/>
                        <a:pt x="0" y="18492"/>
                        <a:pt x="953" y="19445"/>
                      </a:cubicBezTo>
                      <a:cubicBezTo>
                        <a:pt x="1905" y="20397"/>
                        <a:pt x="1905" y="20397"/>
                        <a:pt x="2857" y="20397"/>
                      </a:cubicBezTo>
                      <a:cubicBezTo>
                        <a:pt x="3810" y="20397"/>
                        <a:pt x="4763" y="19445"/>
                        <a:pt x="5715" y="18492"/>
                      </a:cubicBezTo>
                      <a:cubicBezTo>
                        <a:pt x="6668" y="17540"/>
                        <a:pt x="6668" y="16587"/>
                        <a:pt x="6668" y="16587"/>
                      </a:cubicBezTo>
                      <a:cubicBezTo>
                        <a:pt x="7620" y="14682"/>
                        <a:pt x="7620" y="13730"/>
                        <a:pt x="8572" y="11825"/>
                      </a:cubicBezTo>
                      <a:cubicBezTo>
                        <a:pt x="9525" y="8967"/>
                        <a:pt x="10478" y="6109"/>
                        <a:pt x="10478" y="2300"/>
                      </a:cubicBezTo>
                      <a:cubicBezTo>
                        <a:pt x="10478" y="1347"/>
                        <a:pt x="9525" y="395"/>
                        <a:pt x="8572" y="395"/>
                      </a:cubicBezTo>
                      <a:cubicBezTo>
                        <a:pt x="6668" y="-558"/>
                        <a:pt x="5715" y="395"/>
                        <a:pt x="5715" y="1347"/>
                      </a:cubicBezTo>
                      <a:lnTo>
                        <a:pt x="5715" y="134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5" name="Freeform: Shape 1124">
                  <a:extLst>
                    <a:ext uri="{FF2B5EF4-FFF2-40B4-BE49-F238E27FC236}">
                      <a16:creationId xmlns:a16="http://schemas.microsoft.com/office/drawing/2014/main" id="{222EC7A7-AE94-6450-7F1A-F65C3EFB4D87}"/>
                    </a:ext>
                  </a:extLst>
                </p:cNvPr>
                <p:cNvSpPr/>
                <p:nvPr/>
              </p:nvSpPr>
              <p:spPr>
                <a:xfrm>
                  <a:off x="7483166" y="2575668"/>
                  <a:ext cx="13402" cy="27772"/>
                </a:xfrm>
                <a:custGeom>
                  <a:avLst/>
                  <a:gdLst>
                    <a:gd name="connsiteX0" fmla="*/ 7293 w 13402"/>
                    <a:gd name="connsiteY0" fmla="*/ 2748 h 27772"/>
                    <a:gd name="connsiteX1" fmla="*/ 5388 w 13402"/>
                    <a:gd name="connsiteY1" fmla="*/ 12273 h 27772"/>
                    <a:gd name="connsiteX2" fmla="*/ 3483 w 13402"/>
                    <a:gd name="connsiteY2" fmla="*/ 17036 h 27772"/>
                    <a:gd name="connsiteX3" fmla="*/ 626 w 13402"/>
                    <a:gd name="connsiteY3" fmla="*/ 21798 h 27772"/>
                    <a:gd name="connsiteX4" fmla="*/ 1578 w 13402"/>
                    <a:gd name="connsiteY4" fmla="*/ 27513 h 27772"/>
                    <a:gd name="connsiteX5" fmla="*/ 7293 w 13402"/>
                    <a:gd name="connsiteY5" fmla="*/ 25608 h 27772"/>
                    <a:gd name="connsiteX6" fmla="*/ 10151 w 13402"/>
                    <a:gd name="connsiteY6" fmla="*/ 19893 h 27772"/>
                    <a:gd name="connsiteX7" fmla="*/ 12056 w 13402"/>
                    <a:gd name="connsiteY7" fmla="*/ 15131 h 27772"/>
                    <a:gd name="connsiteX8" fmla="*/ 13008 w 13402"/>
                    <a:gd name="connsiteY8" fmla="*/ 3701 h 27772"/>
                    <a:gd name="connsiteX9" fmla="*/ 7293 w 13402"/>
                    <a:gd name="connsiteY9" fmla="*/ 2748 h 27772"/>
                    <a:gd name="connsiteX10" fmla="*/ 7293 w 13402"/>
                    <a:gd name="connsiteY10" fmla="*/ 2748 h 27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402" h="27772">
                      <a:moveTo>
                        <a:pt x="7293" y="2748"/>
                      </a:moveTo>
                      <a:cubicBezTo>
                        <a:pt x="7293" y="5606"/>
                        <a:pt x="6340" y="9416"/>
                        <a:pt x="5388" y="12273"/>
                      </a:cubicBezTo>
                      <a:cubicBezTo>
                        <a:pt x="4436" y="14178"/>
                        <a:pt x="4436" y="15131"/>
                        <a:pt x="3483" y="17036"/>
                      </a:cubicBezTo>
                      <a:cubicBezTo>
                        <a:pt x="2531" y="18941"/>
                        <a:pt x="1578" y="19893"/>
                        <a:pt x="626" y="21798"/>
                      </a:cubicBezTo>
                      <a:cubicBezTo>
                        <a:pt x="-327" y="23703"/>
                        <a:pt x="-327" y="25608"/>
                        <a:pt x="1578" y="27513"/>
                      </a:cubicBezTo>
                      <a:cubicBezTo>
                        <a:pt x="3483" y="28466"/>
                        <a:pt x="5388" y="26561"/>
                        <a:pt x="7293" y="25608"/>
                      </a:cubicBezTo>
                      <a:cubicBezTo>
                        <a:pt x="8246" y="23703"/>
                        <a:pt x="9198" y="21798"/>
                        <a:pt x="10151" y="19893"/>
                      </a:cubicBezTo>
                      <a:cubicBezTo>
                        <a:pt x="11103" y="17988"/>
                        <a:pt x="11103" y="17036"/>
                        <a:pt x="12056" y="15131"/>
                      </a:cubicBezTo>
                      <a:cubicBezTo>
                        <a:pt x="13008" y="11321"/>
                        <a:pt x="13961" y="7511"/>
                        <a:pt x="13008" y="3701"/>
                      </a:cubicBezTo>
                      <a:cubicBezTo>
                        <a:pt x="13008" y="-1062"/>
                        <a:pt x="7293" y="-1062"/>
                        <a:pt x="7293" y="2748"/>
                      </a:cubicBezTo>
                      <a:lnTo>
                        <a:pt x="7293" y="274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6" name="Freeform: Shape 1125">
                  <a:extLst>
                    <a:ext uri="{FF2B5EF4-FFF2-40B4-BE49-F238E27FC236}">
                      <a16:creationId xmlns:a16="http://schemas.microsoft.com/office/drawing/2014/main" id="{9B18B5BD-6FAB-5B33-67CB-47752FBE771A}"/>
                    </a:ext>
                  </a:extLst>
                </p:cNvPr>
                <p:cNvSpPr/>
                <p:nvPr/>
              </p:nvSpPr>
              <p:spPr>
                <a:xfrm>
                  <a:off x="7503534" y="2589948"/>
                  <a:ext cx="12793" cy="24663"/>
                </a:xfrm>
                <a:custGeom>
                  <a:avLst/>
                  <a:gdLst>
                    <a:gd name="connsiteX0" fmla="*/ 8832 w 12793"/>
                    <a:gd name="connsiteY0" fmla="*/ 1804 h 24663"/>
                    <a:gd name="connsiteX1" fmla="*/ 5022 w 12793"/>
                    <a:gd name="connsiteY1" fmla="*/ 13233 h 24663"/>
                    <a:gd name="connsiteX2" fmla="*/ 2165 w 12793"/>
                    <a:gd name="connsiteY2" fmla="*/ 17996 h 24663"/>
                    <a:gd name="connsiteX3" fmla="*/ 260 w 12793"/>
                    <a:gd name="connsiteY3" fmla="*/ 23711 h 24663"/>
                    <a:gd name="connsiteX4" fmla="*/ 2165 w 12793"/>
                    <a:gd name="connsiteY4" fmla="*/ 24663 h 24663"/>
                    <a:gd name="connsiteX5" fmla="*/ 5022 w 12793"/>
                    <a:gd name="connsiteY5" fmla="*/ 22758 h 24663"/>
                    <a:gd name="connsiteX6" fmla="*/ 6927 w 12793"/>
                    <a:gd name="connsiteY6" fmla="*/ 19901 h 24663"/>
                    <a:gd name="connsiteX7" fmla="*/ 9785 w 12793"/>
                    <a:gd name="connsiteY7" fmla="*/ 14186 h 24663"/>
                    <a:gd name="connsiteX8" fmla="*/ 12642 w 12793"/>
                    <a:gd name="connsiteY8" fmla="*/ 1804 h 24663"/>
                    <a:gd name="connsiteX9" fmla="*/ 8832 w 12793"/>
                    <a:gd name="connsiteY9" fmla="*/ 1804 h 24663"/>
                    <a:gd name="connsiteX10" fmla="*/ 8832 w 12793"/>
                    <a:gd name="connsiteY10" fmla="*/ 1804 h 24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793" h="24663">
                      <a:moveTo>
                        <a:pt x="8832" y="1804"/>
                      </a:moveTo>
                      <a:cubicBezTo>
                        <a:pt x="7880" y="5613"/>
                        <a:pt x="6927" y="9423"/>
                        <a:pt x="5022" y="13233"/>
                      </a:cubicBezTo>
                      <a:cubicBezTo>
                        <a:pt x="4070" y="15138"/>
                        <a:pt x="3117" y="17043"/>
                        <a:pt x="2165" y="17996"/>
                      </a:cubicBezTo>
                      <a:cubicBezTo>
                        <a:pt x="1212" y="19901"/>
                        <a:pt x="-693" y="21806"/>
                        <a:pt x="260" y="23711"/>
                      </a:cubicBezTo>
                      <a:cubicBezTo>
                        <a:pt x="260" y="24663"/>
                        <a:pt x="1212" y="24663"/>
                        <a:pt x="2165" y="24663"/>
                      </a:cubicBezTo>
                      <a:cubicBezTo>
                        <a:pt x="3117" y="24663"/>
                        <a:pt x="4070" y="23711"/>
                        <a:pt x="5022" y="22758"/>
                      </a:cubicBezTo>
                      <a:cubicBezTo>
                        <a:pt x="5975" y="21806"/>
                        <a:pt x="6927" y="20854"/>
                        <a:pt x="6927" y="19901"/>
                      </a:cubicBezTo>
                      <a:cubicBezTo>
                        <a:pt x="7880" y="17996"/>
                        <a:pt x="8832" y="16091"/>
                        <a:pt x="9785" y="14186"/>
                      </a:cubicBezTo>
                      <a:cubicBezTo>
                        <a:pt x="10737" y="10376"/>
                        <a:pt x="11690" y="6566"/>
                        <a:pt x="12642" y="1804"/>
                      </a:cubicBezTo>
                      <a:cubicBezTo>
                        <a:pt x="13595" y="-102"/>
                        <a:pt x="9785" y="-1054"/>
                        <a:pt x="8832" y="1804"/>
                      </a:cubicBezTo>
                      <a:lnTo>
                        <a:pt x="8832" y="180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7" name="Freeform: Shape 1126">
                  <a:extLst>
                    <a:ext uri="{FF2B5EF4-FFF2-40B4-BE49-F238E27FC236}">
                      <a16:creationId xmlns:a16="http://schemas.microsoft.com/office/drawing/2014/main" id="{EB90EC3D-0E4C-9AF9-B2EC-EE5ABD79ED50}"/>
                    </a:ext>
                  </a:extLst>
                </p:cNvPr>
                <p:cNvSpPr/>
                <p:nvPr/>
              </p:nvSpPr>
              <p:spPr>
                <a:xfrm>
                  <a:off x="7522697" y="2583984"/>
                  <a:ext cx="12529" cy="29674"/>
                </a:xfrm>
                <a:custGeom>
                  <a:avLst/>
                  <a:gdLst>
                    <a:gd name="connsiteX0" fmla="*/ 8720 w 12529"/>
                    <a:gd name="connsiteY0" fmla="*/ 1100 h 29674"/>
                    <a:gd name="connsiteX1" fmla="*/ 3005 w 12529"/>
                    <a:gd name="connsiteY1" fmla="*/ 14435 h 29674"/>
                    <a:gd name="connsiteX2" fmla="*/ 1100 w 12529"/>
                    <a:gd name="connsiteY2" fmla="*/ 21102 h 29674"/>
                    <a:gd name="connsiteX3" fmla="*/ 1100 w 12529"/>
                    <a:gd name="connsiteY3" fmla="*/ 28722 h 29674"/>
                    <a:gd name="connsiteX4" fmla="*/ 3005 w 12529"/>
                    <a:gd name="connsiteY4" fmla="*/ 29675 h 29674"/>
                    <a:gd name="connsiteX5" fmla="*/ 6815 w 12529"/>
                    <a:gd name="connsiteY5" fmla="*/ 23007 h 29674"/>
                    <a:gd name="connsiteX6" fmla="*/ 8720 w 12529"/>
                    <a:gd name="connsiteY6" fmla="*/ 15387 h 29674"/>
                    <a:gd name="connsiteX7" fmla="*/ 12530 w 12529"/>
                    <a:gd name="connsiteY7" fmla="*/ 1100 h 29674"/>
                    <a:gd name="connsiteX8" fmla="*/ 8720 w 12529"/>
                    <a:gd name="connsiteY8" fmla="*/ 1100 h 29674"/>
                    <a:gd name="connsiteX9" fmla="*/ 8720 w 12529"/>
                    <a:gd name="connsiteY9" fmla="*/ 1100 h 29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529" h="29674">
                      <a:moveTo>
                        <a:pt x="8720" y="1100"/>
                      </a:moveTo>
                      <a:cubicBezTo>
                        <a:pt x="6815" y="5862"/>
                        <a:pt x="4910" y="10625"/>
                        <a:pt x="3005" y="14435"/>
                      </a:cubicBezTo>
                      <a:cubicBezTo>
                        <a:pt x="2052" y="16340"/>
                        <a:pt x="1100" y="19197"/>
                        <a:pt x="1100" y="21102"/>
                      </a:cubicBezTo>
                      <a:cubicBezTo>
                        <a:pt x="147" y="23960"/>
                        <a:pt x="-805" y="26817"/>
                        <a:pt x="1100" y="28722"/>
                      </a:cubicBezTo>
                      <a:cubicBezTo>
                        <a:pt x="1100" y="29675"/>
                        <a:pt x="2052" y="29675"/>
                        <a:pt x="3005" y="29675"/>
                      </a:cubicBezTo>
                      <a:cubicBezTo>
                        <a:pt x="5862" y="28722"/>
                        <a:pt x="5862" y="25865"/>
                        <a:pt x="6815" y="23007"/>
                      </a:cubicBezTo>
                      <a:cubicBezTo>
                        <a:pt x="7767" y="20150"/>
                        <a:pt x="7767" y="18245"/>
                        <a:pt x="8720" y="15387"/>
                      </a:cubicBezTo>
                      <a:cubicBezTo>
                        <a:pt x="9672" y="10625"/>
                        <a:pt x="10625" y="5862"/>
                        <a:pt x="12530" y="1100"/>
                      </a:cubicBezTo>
                      <a:cubicBezTo>
                        <a:pt x="12530" y="147"/>
                        <a:pt x="9672" y="-805"/>
                        <a:pt x="8720" y="1100"/>
                      </a:cubicBezTo>
                      <a:lnTo>
                        <a:pt x="8720" y="110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8" name="Freeform: Shape 1127">
                  <a:extLst>
                    <a:ext uri="{FF2B5EF4-FFF2-40B4-BE49-F238E27FC236}">
                      <a16:creationId xmlns:a16="http://schemas.microsoft.com/office/drawing/2014/main" id="{DAEB36BB-775D-859B-0732-D1125DC68FE2}"/>
                    </a:ext>
                  </a:extLst>
                </p:cNvPr>
                <p:cNvSpPr/>
                <p:nvPr/>
              </p:nvSpPr>
              <p:spPr>
                <a:xfrm>
                  <a:off x="7537131" y="2536507"/>
                  <a:ext cx="8572" cy="17539"/>
                </a:xfrm>
                <a:custGeom>
                  <a:avLst/>
                  <a:gdLst>
                    <a:gd name="connsiteX0" fmla="*/ 3810 w 8572"/>
                    <a:gd name="connsiteY0" fmla="*/ 3810 h 17539"/>
                    <a:gd name="connsiteX1" fmla="*/ 1905 w 8572"/>
                    <a:gd name="connsiteY1" fmla="*/ 10477 h 17539"/>
                    <a:gd name="connsiteX2" fmla="*/ 953 w 8572"/>
                    <a:gd name="connsiteY2" fmla="*/ 12383 h 17539"/>
                    <a:gd name="connsiteX3" fmla="*/ 953 w 8572"/>
                    <a:gd name="connsiteY3" fmla="*/ 12383 h 17539"/>
                    <a:gd name="connsiteX4" fmla="*/ 953 w 8572"/>
                    <a:gd name="connsiteY4" fmla="*/ 12383 h 17539"/>
                    <a:gd name="connsiteX5" fmla="*/ 953 w 8572"/>
                    <a:gd name="connsiteY5" fmla="*/ 13335 h 17539"/>
                    <a:gd name="connsiteX6" fmla="*/ 0 w 8572"/>
                    <a:gd name="connsiteY6" fmla="*/ 16192 h 17539"/>
                    <a:gd name="connsiteX7" fmla="*/ 1905 w 8572"/>
                    <a:gd name="connsiteY7" fmla="*/ 17145 h 17539"/>
                    <a:gd name="connsiteX8" fmla="*/ 4763 w 8572"/>
                    <a:gd name="connsiteY8" fmla="*/ 14288 h 17539"/>
                    <a:gd name="connsiteX9" fmla="*/ 6668 w 8572"/>
                    <a:gd name="connsiteY9" fmla="*/ 10477 h 17539"/>
                    <a:gd name="connsiteX10" fmla="*/ 8573 w 8572"/>
                    <a:gd name="connsiteY10" fmla="*/ 2858 h 17539"/>
                    <a:gd name="connsiteX11" fmla="*/ 6668 w 8572"/>
                    <a:gd name="connsiteY11" fmla="*/ 0 h 17539"/>
                    <a:gd name="connsiteX12" fmla="*/ 3810 w 8572"/>
                    <a:gd name="connsiteY12" fmla="*/ 3810 h 17539"/>
                    <a:gd name="connsiteX13" fmla="*/ 3810 w 8572"/>
                    <a:gd name="connsiteY13" fmla="*/ 3810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7539">
                      <a:moveTo>
                        <a:pt x="3810" y="3810"/>
                      </a:moveTo>
                      <a:cubicBezTo>
                        <a:pt x="3810" y="5715"/>
                        <a:pt x="2858" y="8572"/>
                        <a:pt x="1905" y="10477"/>
                      </a:cubicBezTo>
                      <a:cubicBezTo>
                        <a:pt x="1905" y="11430"/>
                        <a:pt x="1905" y="11430"/>
                        <a:pt x="953" y="12383"/>
                      </a:cubicBezTo>
                      <a:cubicBezTo>
                        <a:pt x="953" y="12383"/>
                        <a:pt x="953" y="12383"/>
                        <a:pt x="953" y="12383"/>
                      </a:cubicBezTo>
                      <a:cubicBezTo>
                        <a:pt x="953" y="12383"/>
                        <a:pt x="953" y="12383"/>
                        <a:pt x="953" y="12383"/>
                      </a:cubicBezTo>
                      <a:cubicBezTo>
                        <a:pt x="953" y="12383"/>
                        <a:pt x="953" y="13335"/>
                        <a:pt x="953" y="13335"/>
                      </a:cubicBezTo>
                      <a:cubicBezTo>
                        <a:pt x="953" y="14288"/>
                        <a:pt x="0" y="15240"/>
                        <a:pt x="0" y="16192"/>
                      </a:cubicBezTo>
                      <a:cubicBezTo>
                        <a:pt x="0" y="17145"/>
                        <a:pt x="953" y="18097"/>
                        <a:pt x="1905" y="17145"/>
                      </a:cubicBezTo>
                      <a:cubicBezTo>
                        <a:pt x="2858" y="16192"/>
                        <a:pt x="3810" y="15240"/>
                        <a:pt x="4763" y="14288"/>
                      </a:cubicBezTo>
                      <a:cubicBezTo>
                        <a:pt x="5715" y="13335"/>
                        <a:pt x="5715" y="11430"/>
                        <a:pt x="6668" y="10477"/>
                      </a:cubicBezTo>
                      <a:cubicBezTo>
                        <a:pt x="7620" y="8572"/>
                        <a:pt x="7620" y="5715"/>
                        <a:pt x="8573" y="2858"/>
                      </a:cubicBezTo>
                      <a:cubicBezTo>
                        <a:pt x="8573" y="1905"/>
                        <a:pt x="8573" y="952"/>
                        <a:pt x="6668" y="0"/>
                      </a:cubicBezTo>
                      <a:cubicBezTo>
                        <a:pt x="4763" y="1905"/>
                        <a:pt x="3810" y="2858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9" name="Freeform: Shape 1128">
                  <a:extLst>
                    <a:ext uri="{FF2B5EF4-FFF2-40B4-BE49-F238E27FC236}">
                      <a16:creationId xmlns:a16="http://schemas.microsoft.com/office/drawing/2014/main" id="{7DC422F0-4586-2CFF-F55E-5208DD15ACA3}"/>
                    </a:ext>
                  </a:extLst>
                </p:cNvPr>
                <p:cNvSpPr/>
                <p:nvPr/>
              </p:nvSpPr>
              <p:spPr>
                <a:xfrm>
                  <a:off x="7515224" y="2546746"/>
                  <a:ext cx="9525" cy="28234"/>
                </a:xfrm>
                <a:custGeom>
                  <a:avLst/>
                  <a:gdLst>
                    <a:gd name="connsiteX0" fmla="*/ 5715 w 9525"/>
                    <a:gd name="connsiteY0" fmla="*/ 2143 h 28234"/>
                    <a:gd name="connsiteX1" fmla="*/ 2857 w 9525"/>
                    <a:gd name="connsiteY1" fmla="*/ 14526 h 28234"/>
                    <a:gd name="connsiteX2" fmla="*/ 953 w 9525"/>
                    <a:gd name="connsiteY2" fmla="*/ 20241 h 28234"/>
                    <a:gd name="connsiteX3" fmla="*/ 0 w 9525"/>
                    <a:gd name="connsiteY3" fmla="*/ 23098 h 28234"/>
                    <a:gd name="connsiteX4" fmla="*/ 0 w 9525"/>
                    <a:gd name="connsiteY4" fmla="*/ 25956 h 28234"/>
                    <a:gd name="connsiteX5" fmla="*/ 3810 w 9525"/>
                    <a:gd name="connsiteY5" fmla="*/ 27861 h 28234"/>
                    <a:gd name="connsiteX6" fmla="*/ 5715 w 9525"/>
                    <a:gd name="connsiteY6" fmla="*/ 25003 h 28234"/>
                    <a:gd name="connsiteX7" fmla="*/ 6668 w 9525"/>
                    <a:gd name="connsiteY7" fmla="*/ 22146 h 28234"/>
                    <a:gd name="connsiteX8" fmla="*/ 8572 w 9525"/>
                    <a:gd name="connsiteY8" fmla="*/ 15478 h 28234"/>
                    <a:gd name="connsiteX9" fmla="*/ 9525 w 9525"/>
                    <a:gd name="connsiteY9" fmla="*/ 2143 h 28234"/>
                    <a:gd name="connsiteX10" fmla="*/ 5715 w 9525"/>
                    <a:gd name="connsiteY10" fmla="*/ 2143 h 28234"/>
                    <a:gd name="connsiteX11" fmla="*/ 5715 w 9525"/>
                    <a:gd name="connsiteY11" fmla="*/ 2143 h 282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28234">
                      <a:moveTo>
                        <a:pt x="5715" y="2143"/>
                      </a:moveTo>
                      <a:cubicBezTo>
                        <a:pt x="5715" y="5953"/>
                        <a:pt x="4763" y="10716"/>
                        <a:pt x="2857" y="14526"/>
                      </a:cubicBezTo>
                      <a:cubicBezTo>
                        <a:pt x="1905" y="16431"/>
                        <a:pt x="1905" y="18336"/>
                        <a:pt x="953" y="20241"/>
                      </a:cubicBezTo>
                      <a:cubicBezTo>
                        <a:pt x="953" y="21193"/>
                        <a:pt x="0" y="22146"/>
                        <a:pt x="0" y="23098"/>
                      </a:cubicBezTo>
                      <a:cubicBezTo>
                        <a:pt x="0" y="24051"/>
                        <a:pt x="0" y="25003"/>
                        <a:pt x="0" y="25956"/>
                      </a:cubicBezTo>
                      <a:cubicBezTo>
                        <a:pt x="0" y="27861"/>
                        <a:pt x="1905" y="28813"/>
                        <a:pt x="3810" y="27861"/>
                      </a:cubicBezTo>
                      <a:cubicBezTo>
                        <a:pt x="4763" y="26908"/>
                        <a:pt x="5715" y="25956"/>
                        <a:pt x="5715" y="25003"/>
                      </a:cubicBezTo>
                      <a:cubicBezTo>
                        <a:pt x="6668" y="24051"/>
                        <a:pt x="6668" y="23098"/>
                        <a:pt x="6668" y="22146"/>
                      </a:cubicBezTo>
                      <a:cubicBezTo>
                        <a:pt x="7620" y="20241"/>
                        <a:pt x="7620" y="18336"/>
                        <a:pt x="8572" y="15478"/>
                      </a:cubicBezTo>
                      <a:cubicBezTo>
                        <a:pt x="9525" y="10716"/>
                        <a:pt x="9525" y="6906"/>
                        <a:pt x="9525" y="2143"/>
                      </a:cubicBezTo>
                      <a:cubicBezTo>
                        <a:pt x="9525" y="-714"/>
                        <a:pt x="5715" y="-714"/>
                        <a:pt x="5715" y="2143"/>
                      </a:cubicBezTo>
                      <a:lnTo>
                        <a:pt x="5715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0" name="Freeform: Shape 1129">
                  <a:extLst>
                    <a:ext uri="{FF2B5EF4-FFF2-40B4-BE49-F238E27FC236}">
                      <a16:creationId xmlns:a16="http://schemas.microsoft.com/office/drawing/2014/main" id="{B1D55AA4-31EE-B640-C17D-B08C96CA8CE1}"/>
                    </a:ext>
                  </a:extLst>
                </p:cNvPr>
                <p:cNvSpPr/>
                <p:nvPr/>
              </p:nvSpPr>
              <p:spPr>
                <a:xfrm>
                  <a:off x="7489506" y="2540316"/>
                  <a:ext cx="9525" cy="22302"/>
                </a:xfrm>
                <a:custGeom>
                  <a:avLst/>
                  <a:gdLst>
                    <a:gd name="connsiteX0" fmla="*/ 5715 w 9525"/>
                    <a:gd name="connsiteY0" fmla="*/ 2858 h 22302"/>
                    <a:gd name="connsiteX1" fmla="*/ 4763 w 9525"/>
                    <a:gd name="connsiteY1" fmla="*/ 7620 h 22302"/>
                    <a:gd name="connsiteX2" fmla="*/ 2858 w 9525"/>
                    <a:gd name="connsiteY2" fmla="*/ 11430 h 22302"/>
                    <a:gd name="connsiteX3" fmla="*/ 953 w 9525"/>
                    <a:gd name="connsiteY3" fmla="*/ 16192 h 22302"/>
                    <a:gd name="connsiteX4" fmla="*/ 0 w 9525"/>
                    <a:gd name="connsiteY4" fmla="*/ 18098 h 22302"/>
                    <a:gd name="connsiteX5" fmla="*/ 0 w 9525"/>
                    <a:gd name="connsiteY5" fmla="*/ 20955 h 22302"/>
                    <a:gd name="connsiteX6" fmla="*/ 2858 w 9525"/>
                    <a:gd name="connsiteY6" fmla="*/ 21908 h 22302"/>
                    <a:gd name="connsiteX7" fmla="*/ 4763 w 9525"/>
                    <a:gd name="connsiteY7" fmla="*/ 20003 h 22302"/>
                    <a:gd name="connsiteX8" fmla="*/ 5715 w 9525"/>
                    <a:gd name="connsiteY8" fmla="*/ 17145 h 22302"/>
                    <a:gd name="connsiteX9" fmla="*/ 7620 w 9525"/>
                    <a:gd name="connsiteY9" fmla="*/ 12383 h 22302"/>
                    <a:gd name="connsiteX10" fmla="*/ 9525 w 9525"/>
                    <a:gd name="connsiteY10" fmla="*/ 2858 h 22302"/>
                    <a:gd name="connsiteX11" fmla="*/ 7620 w 9525"/>
                    <a:gd name="connsiteY11" fmla="*/ 0 h 22302"/>
                    <a:gd name="connsiteX12" fmla="*/ 5715 w 9525"/>
                    <a:gd name="connsiteY12" fmla="*/ 2858 h 22302"/>
                    <a:gd name="connsiteX13" fmla="*/ 5715 w 9525"/>
                    <a:gd name="connsiteY13" fmla="*/ 2858 h 22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22302">
                      <a:moveTo>
                        <a:pt x="5715" y="2858"/>
                      </a:moveTo>
                      <a:cubicBezTo>
                        <a:pt x="5715" y="4763"/>
                        <a:pt x="4763" y="5715"/>
                        <a:pt x="4763" y="7620"/>
                      </a:cubicBezTo>
                      <a:cubicBezTo>
                        <a:pt x="3810" y="9525"/>
                        <a:pt x="3810" y="10478"/>
                        <a:pt x="2858" y="11430"/>
                      </a:cubicBezTo>
                      <a:cubicBezTo>
                        <a:pt x="1905" y="13335"/>
                        <a:pt x="953" y="14288"/>
                        <a:pt x="953" y="16192"/>
                      </a:cubicBezTo>
                      <a:cubicBezTo>
                        <a:pt x="953" y="17145"/>
                        <a:pt x="953" y="18098"/>
                        <a:pt x="0" y="18098"/>
                      </a:cubicBezTo>
                      <a:cubicBezTo>
                        <a:pt x="0" y="19050"/>
                        <a:pt x="0" y="20003"/>
                        <a:pt x="0" y="20955"/>
                      </a:cubicBezTo>
                      <a:cubicBezTo>
                        <a:pt x="953" y="21908"/>
                        <a:pt x="1905" y="22860"/>
                        <a:pt x="2858" y="21908"/>
                      </a:cubicBezTo>
                      <a:cubicBezTo>
                        <a:pt x="3810" y="20955"/>
                        <a:pt x="4763" y="20955"/>
                        <a:pt x="4763" y="20003"/>
                      </a:cubicBezTo>
                      <a:cubicBezTo>
                        <a:pt x="5715" y="19050"/>
                        <a:pt x="5715" y="18098"/>
                        <a:pt x="5715" y="17145"/>
                      </a:cubicBezTo>
                      <a:cubicBezTo>
                        <a:pt x="6668" y="15240"/>
                        <a:pt x="6668" y="14288"/>
                        <a:pt x="7620" y="12383"/>
                      </a:cubicBezTo>
                      <a:cubicBezTo>
                        <a:pt x="8573" y="9525"/>
                        <a:pt x="9525" y="5715"/>
                        <a:pt x="9525" y="2858"/>
                      </a:cubicBezTo>
                      <a:cubicBezTo>
                        <a:pt x="9525" y="1905"/>
                        <a:pt x="8573" y="953"/>
                        <a:pt x="7620" y="0"/>
                      </a:cubicBezTo>
                      <a:cubicBezTo>
                        <a:pt x="7620" y="953"/>
                        <a:pt x="6668" y="1905"/>
                        <a:pt x="5715" y="2858"/>
                      </a:cubicBezTo>
                      <a:lnTo>
                        <a:pt x="5715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1" name="Freeform: Shape 1130">
                  <a:extLst>
                    <a:ext uri="{FF2B5EF4-FFF2-40B4-BE49-F238E27FC236}">
                      <a16:creationId xmlns:a16="http://schemas.microsoft.com/office/drawing/2014/main" id="{A792F258-580C-B5B3-0050-49971A2C9718}"/>
                    </a:ext>
                  </a:extLst>
                </p:cNvPr>
                <p:cNvSpPr/>
                <p:nvPr/>
              </p:nvSpPr>
              <p:spPr>
                <a:xfrm>
                  <a:off x="7471409" y="2536112"/>
                  <a:ext cx="5715" cy="15076"/>
                </a:xfrm>
                <a:custGeom>
                  <a:avLst/>
                  <a:gdLst>
                    <a:gd name="connsiteX0" fmla="*/ 953 w 5715"/>
                    <a:gd name="connsiteY0" fmla="*/ 1347 h 15076"/>
                    <a:gd name="connsiteX1" fmla="*/ 953 w 5715"/>
                    <a:gd name="connsiteY1" fmla="*/ 5157 h 15076"/>
                    <a:gd name="connsiteX2" fmla="*/ 953 w 5715"/>
                    <a:gd name="connsiteY2" fmla="*/ 6109 h 15076"/>
                    <a:gd name="connsiteX3" fmla="*/ 953 w 5715"/>
                    <a:gd name="connsiteY3" fmla="*/ 6109 h 15076"/>
                    <a:gd name="connsiteX4" fmla="*/ 953 w 5715"/>
                    <a:gd name="connsiteY4" fmla="*/ 7062 h 15076"/>
                    <a:gd name="connsiteX5" fmla="*/ 953 w 5715"/>
                    <a:gd name="connsiteY5" fmla="*/ 8015 h 15076"/>
                    <a:gd name="connsiteX6" fmla="*/ 953 w 5715"/>
                    <a:gd name="connsiteY6" fmla="*/ 8015 h 15076"/>
                    <a:gd name="connsiteX7" fmla="*/ 0 w 5715"/>
                    <a:gd name="connsiteY7" fmla="*/ 13730 h 15076"/>
                    <a:gd name="connsiteX8" fmla="*/ 1905 w 5715"/>
                    <a:gd name="connsiteY8" fmla="*/ 14682 h 15076"/>
                    <a:gd name="connsiteX9" fmla="*/ 5715 w 5715"/>
                    <a:gd name="connsiteY9" fmla="*/ 2300 h 15076"/>
                    <a:gd name="connsiteX10" fmla="*/ 3810 w 5715"/>
                    <a:gd name="connsiteY10" fmla="*/ 395 h 15076"/>
                    <a:gd name="connsiteX11" fmla="*/ 953 w 5715"/>
                    <a:gd name="connsiteY11" fmla="*/ 1347 h 15076"/>
                    <a:gd name="connsiteX12" fmla="*/ 953 w 5715"/>
                    <a:gd name="connsiteY12" fmla="*/ 1347 h 15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15076">
                      <a:moveTo>
                        <a:pt x="953" y="1347"/>
                      </a:moveTo>
                      <a:cubicBezTo>
                        <a:pt x="953" y="2300"/>
                        <a:pt x="953" y="3252"/>
                        <a:pt x="953" y="5157"/>
                      </a:cubicBezTo>
                      <a:cubicBezTo>
                        <a:pt x="953" y="5157"/>
                        <a:pt x="953" y="6109"/>
                        <a:pt x="953" y="6109"/>
                      </a:cubicBezTo>
                      <a:cubicBezTo>
                        <a:pt x="953" y="6109"/>
                        <a:pt x="953" y="6109"/>
                        <a:pt x="953" y="6109"/>
                      </a:cubicBezTo>
                      <a:cubicBezTo>
                        <a:pt x="953" y="6109"/>
                        <a:pt x="953" y="7062"/>
                        <a:pt x="953" y="7062"/>
                      </a:cubicBezTo>
                      <a:cubicBezTo>
                        <a:pt x="953" y="7062"/>
                        <a:pt x="953" y="7062"/>
                        <a:pt x="953" y="8015"/>
                      </a:cubicBezTo>
                      <a:cubicBezTo>
                        <a:pt x="953" y="8015"/>
                        <a:pt x="953" y="8015"/>
                        <a:pt x="953" y="8015"/>
                      </a:cubicBezTo>
                      <a:cubicBezTo>
                        <a:pt x="953" y="9920"/>
                        <a:pt x="0" y="11825"/>
                        <a:pt x="0" y="13730"/>
                      </a:cubicBezTo>
                      <a:cubicBezTo>
                        <a:pt x="0" y="14682"/>
                        <a:pt x="953" y="15634"/>
                        <a:pt x="1905" y="14682"/>
                      </a:cubicBezTo>
                      <a:cubicBezTo>
                        <a:pt x="4763" y="10872"/>
                        <a:pt x="5715" y="6109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1905" y="-558"/>
                        <a:pt x="953" y="395"/>
                        <a:pt x="953" y="1347"/>
                      </a:cubicBezTo>
                      <a:lnTo>
                        <a:pt x="953" y="134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2" name="Freeform: Shape 1131">
                  <a:extLst>
                    <a:ext uri="{FF2B5EF4-FFF2-40B4-BE49-F238E27FC236}">
                      <a16:creationId xmlns:a16="http://schemas.microsoft.com/office/drawing/2014/main" id="{623B0EFE-FD6B-343F-A217-282A9D05BE0C}"/>
                    </a:ext>
                  </a:extLst>
                </p:cNvPr>
                <p:cNvSpPr/>
                <p:nvPr/>
              </p:nvSpPr>
              <p:spPr>
                <a:xfrm>
                  <a:off x="7443787" y="2530706"/>
                  <a:ext cx="11581" cy="26755"/>
                </a:xfrm>
                <a:custGeom>
                  <a:avLst/>
                  <a:gdLst>
                    <a:gd name="connsiteX0" fmla="*/ 7620 w 11581"/>
                    <a:gd name="connsiteY0" fmla="*/ 1038 h 26755"/>
                    <a:gd name="connsiteX1" fmla="*/ 2857 w 11581"/>
                    <a:gd name="connsiteY1" fmla="*/ 13421 h 26755"/>
                    <a:gd name="connsiteX2" fmla="*/ 953 w 11581"/>
                    <a:gd name="connsiteY2" fmla="*/ 19136 h 26755"/>
                    <a:gd name="connsiteX3" fmla="*/ 0 w 11581"/>
                    <a:gd name="connsiteY3" fmla="*/ 22946 h 26755"/>
                    <a:gd name="connsiteX4" fmla="*/ 0 w 11581"/>
                    <a:gd name="connsiteY4" fmla="*/ 25803 h 26755"/>
                    <a:gd name="connsiteX5" fmla="*/ 1905 w 11581"/>
                    <a:gd name="connsiteY5" fmla="*/ 26756 h 26755"/>
                    <a:gd name="connsiteX6" fmla="*/ 3810 w 11581"/>
                    <a:gd name="connsiteY6" fmla="*/ 24851 h 26755"/>
                    <a:gd name="connsiteX7" fmla="*/ 5715 w 11581"/>
                    <a:gd name="connsiteY7" fmla="*/ 21041 h 26755"/>
                    <a:gd name="connsiteX8" fmla="*/ 7620 w 11581"/>
                    <a:gd name="connsiteY8" fmla="*/ 15326 h 26755"/>
                    <a:gd name="connsiteX9" fmla="*/ 11430 w 11581"/>
                    <a:gd name="connsiteY9" fmla="*/ 1991 h 26755"/>
                    <a:gd name="connsiteX10" fmla="*/ 7620 w 11581"/>
                    <a:gd name="connsiteY10" fmla="*/ 1038 h 26755"/>
                    <a:gd name="connsiteX11" fmla="*/ 7620 w 11581"/>
                    <a:gd name="connsiteY11" fmla="*/ 1038 h 26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581" h="26755">
                      <a:moveTo>
                        <a:pt x="7620" y="1038"/>
                      </a:moveTo>
                      <a:cubicBezTo>
                        <a:pt x="5715" y="4848"/>
                        <a:pt x="4763" y="9611"/>
                        <a:pt x="2857" y="13421"/>
                      </a:cubicBezTo>
                      <a:cubicBezTo>
                        <a:pt x="1905" y="15326"/>
                        <a:pt x="1905" y="17231"/>
                        <a:pt x="953" y="19136"/>
                      </a:cubicBezTo>
                      <a:cubicBezTo>
                        <a:pt x="953" y="20088"/>
                        <a:pt x="0" y="21041"/>
                        <a:pt x="0" y="22946"/>
                      </a:cubicBezTo>
                      <a:cubicBezTo>
                        <a:pt x="0" y="23898"/>
                        <a:pt x="0" y="24851"/>
                        <a:pt x="0" y="25803"/>
                      </a:cubicBezTo>
                      <a:cubicBezTo>
                        <a:pt x="0" y="26756"/>
                        <a:pt x="953" y="26756"/>
                        <a:pt x="1905" y="26756"/>
                      </a:cubicBezTo>
                      <a:cubicBezTo>
                        <a:pt x="2857" y="25803"/>
                        <a:pt x="3810" y="25803"/>
                        <a:pt x="3810" y="24851"/>
                      </a:cubicBezTo>
                      <a:cubicBezTo>
                        <a:pt x="4763" y="23898"/>
                        <a:pt x="4763" y="22946"/>
                        <a:pt x="5715" y="21041"/>
                      </a:cubicBezTo>
                      <a:cubicBezTo>
                        <a:pt x="6668" y="19136"/>
                        <a:pt x="6668" y="17231"/>
                        <a:pt x="7620" y="15326"/>
                      </a:cubicBezTo>
                      <a:cubicBezTo>
                        <a:pt x="8572" y="10563"/>
                        <a:pt x="9525" y="6753"/>
                        <a:pt x="11430" y="1991"/>
                      </a:cubicBezTo>
                      <a:cubicBezTo>
                        <a:pt x="12382" y="86"/>
                        <a:pt x="8572" y="-867"/>
                        <a:pt x="7620" y="1038"/>
                      </a:cubicBezTo>
                      <a:lnTo>
                        <a:pt x="7620" y="103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356ADC65-B689-55E0-C271-4BCA50661B2C}"/>
                    </a:ext>
                  </a:extLst>
                </p:cNvPr>
                <p:cNvSpPr/>
                <p:nvPr/>
              </p:nvSpPr>
              <p:spPr>
                <a:xfrm>
                  <a:off x="7430299" y="2506604"/>
                  <a:ext cx="6819" cy="34427"/>
                </a:xfrm>
                <a:custGeom>
                  <a:avLst/>
                  <a:gdLst>
                    <a:gd name="connsiteX0" fmla="*/ 3010 w 6819"/>
                    <a:gd name="connsiteY0" fmla="*/ 1328 h 34427"/>
                    <a:gd name="connsiteX1" fmla="*/ 152 w 6819"/>
                    <a:gd name="connsiteY1" fmla="*/ 17520 h 34427"/>
                    <a:gd name="connsiteX2" fmla="*/ 2057 w 6819"/>
                    <a:gd name="connsiteY2" fmla="*/ 33713 h 34427"/>
                    <a:gd name="connsiteX3" fmla="*/ 4915 w 6819"/>
                    <a:gd name="connsiteY3" fmla="*/ 33713 h 34427"/>
                    <a:gd name="connsiteX4" fmla="*/ 6820 w 6819"/>
                    <a:gd name="connsiteY4" fmla="*/ 26093 h 34427"/>
                    <a:gd name="connsiteX5" fmla="*/ 6820 w 6819"/>
                    <a:gd name="connsiteY5" fmla="*/ 18473 h 34427"/>
                    <a:gd name="connsiteX6" fmla="*/ 4915 w 6819"/>
                    <a:gd name="connsiteY6" fmla="*/ 2280 h 34427"/>
                    <a:gd name="connsiteX7" fmla="*/ 3010 w 6819"/>
                    <a:gd name="connsiteY7" fmla="*/ 1328 h 34427"/>
                    <a:gd name="connsiteX8" fmla="*/ 3010 w 6819"/>
                    <a:gd name="connsiteY8" fmla="*/ 1328 h 34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19" h="34427">
                      <a:moveTo>
                        <a:pt x="3010" y="1328"/>
                      </a:moveTo>
                      <a:cubicBezTo>
                        <a:pt x="1105" y="6090"/>
                        <a:pt x="1105" y="11805"/>
                        <a:pt x="152" y="17520"/>
                      </a:cubicBezTo>
                      <a:cubicBezTo>
                        <a:pt x="152" y="22283"/>
                        <a:pt x="-800" y="28950"/>
                        <a:pt x="2057" y="33713"/>
                      </a:cubicBezTo>
                      <a:cubicBezTo>
                        <a:pt x="3010" y="34665"/>
                        <a:pt x="4915" y="34665"/>
                        <a:pt x="4915" y="33713"/>
                      </a:cubicBezTo>
                      <a:cubicBezTo>
                        <a:pt x="6820" y="31808"/>
                        <a:pt x="6820" y="28950"/>
                        <a:pt x="6820" y="26093"/>
                      </a:cubicBezTo>
                      <a:cubicBezTo>
                        <a:pt x="6820" y="23235"/>
                        <a:pt x="6820" y="20378"/>
                        <a:pt x="6820" y="18473"/>
                      </a:cubicBezTo>
                      <a:cubicBezTo>
                        <a:pt x="6820" y="13710"/>
                        <a:pt x="6820" y="7995"/>
                        <a:pt x="4915" y="2280"/>
                      </a:cubicBezTo>
                      <a:cubicBezTo>
                        <a:pt x="5867" y="-577"/>
                        <a:pt x="3962" y="-577"/>
                        <a:pt x="3010" y="1328"/>
                      </a:cubicBezTo>
                      <a:lnTo>
                        <a:pt x="3010" y="132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EB3FB749-0412-428D-02FF-364F5CAE70EC}"/>
                    </a:ext>
                  </a:extLst>
                </p:cNvPr>
                <p:cNvSpPr/>
                <p:nvPr/>
              </p:nvSpPr>
              <p:spPr>
                <a:xfrm>
                  <a:off x="7448549" y="2478404"/>
                  <a:ext cx="6667" cy="30241"/>
                </a:xfrm>
                <a:custGeom>
                  <a:avLst/>
                  <a:gdLst>
                    <a:gd name="connsiteX0" fmla="*/ 0 w 6667"/>
                    <a:gd name="connsiteY0" fmla="*/ 2857 h 30241"/>
                    <a:gd name="connsiteX1" fmla="*/ 0 w 6667"/>
                    <a:gd name="connsiteY1" fmla="*/ 16192 h 30241"/>
                    <a:gd name="connsiteX2" fmla="*/ 0 w 6667"/>
                    <a:gd name="connsiteY2" fmla="*/ 22860 h 30241"/>
                    <a:gd name="connsiteX3" fmla="*/ 0 w 6667"/>
                    <a:gd name="connsiteY3" fmla="*/ 25717 h 30241"/>
                    <a:gd name="connsiteX4" fmla="*/ 0 w 6667"/>
                    <a:gd name="connsiteY4" fmla="*/ 27623 h 30241"/>
                    <a:gd name="connsiteX5" fmla="*/ 953 w 6667"/>
                    <a:gd name="connsiteY5" fmla="*/ 29527 h 30241"/>
                    <a:gd name="connsiteX6" fmla="*/ 3810 w 6667"/>
                    <a:gd name="connsiteY6" fmla="*/ 29527 h 30241"/>
                    <a:gd name="connsiteX7" fmla="*/ 5715 w 6667"/>
                    <a:gd name="connsiteY7" fmla="*/ 26670 h 30241"/>
                    <a:gd name="connsiteX8" fmla="*/ 6668 w 6667"/>
                    <a:gd name="connsiteY8" fmla="*/ 22860 h 30241"/>
                    <a:gd name="connsiteX9" fmla="*/ 6668 w 6667"/>
                    <a:gd name="connsiteY9" fmla="*/ 16192 h 30241"/>
                    <a:gd name="connsiteX10" fmla="*/ 6668 w 6667"/>
                    <a:gd name="connsiteY10" fmla="*/ 2857 h 30241"/>
                    <a:gd name="connsiteX11" fmla="*/ 0 w 6667"/>
                    <a:gd name="connsiteY11" fmla="*/ 2857 h 30241"/>
                    <a:gd name="connsiteX12" fmla="*/ 0 w 6667"/>
                    <a:gd name="connsiteY12" fmla="*/ 2857 h 30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30241">
                      <a:moveTo>
                        <a:pt x="0" y="2857"/>
                      </a:moveTo>
                      <a:cubicBezTo>
                        <a:pt x="0" y="7620"/>
                        <a:pt x="0" y="11430"/>
                        <a:pt x="0" y="16192"/>
                      </a:cubicBezTo>
                      <a:cubicBezTo>
                        <a:pt x="0" y="18098"/>
                        <a:pt x="0" y="20002"/>
                        <a:pt x="0" y="22860"/>
                      </a:cubicBezTo>
                      <a:cubicBezTo>
                        <a:pt x="0" y="23812"/>
                        <a:pt x="0" y="24765"/>
                        <a:pt x="0" y="25717"/>
                      </a:cubicBezTo>
                      <a:cubicBezTo>
                        <a:pt x="0" y="26670"/>
                        <a:pt x="0" y="26670"/>
                        <a:pt x="0" y="27623"/>
                      </a:cubicBezTo>
                      <a:cubicBezTo>
                        <a:pt x="0" y="28575"/>
                        <a:pt x="953" y="28575"/>
                        <a:pt x="953" y="29527"/>
                      </a:cubicBezTo>
                      <a:cubicBezTo>
                        <a:pt x="1905" y="30480"/>
                        <a:pt x="2857" y="30480"/>
                        <a:pt x="3810" y="29527"/>
                      </a:cubicBezTo>
                      <a:cubicBezTo>
                        <a:pt x="4763" y="28575"/>
                        <a:pt x="4763" y="27623"/>
                        <a:pt x="5715" y="26670"/>
                      </a:cubicBezTo>
                      <a:cubicBezTo>
                        <a:pt x="5715" y="25717"/>
                        <a:pt x="6668" y="23812"/>
                        <a:pt x="6668" y="22860"/>
                      </a:cubicBezTo>
                      <a:cubicBezTo>
                        <a:pt x="6668" y="20955"/>
                        <a:pt x="6668" y="19050"/>
                        <a:pt x="6668" y="16192"/>
                      </a:cubicBezTo>
                      <a:cubicBezTo>
                        <a:pt x="6668" y="11430"/>
                        <a:pt x="6668" y="7620"/>
                        <a:pt x="6668" y="2857"/>
                      </a:cubicBezTo>
                      <a:cubicBezTo>
                        <a:pt x="5715" y="-952"/>
                        <a:pt x="0" y="-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DB34C6BD-DEC0-942F-E946-6AFA69596596}"/>
                    </a:ext>
                  </a:extLst>
                </p:cNvPr>
                <p:cNvSpPr/>
                <p:nvPr/>
              </p:nvSpPr>
              <p:spPr>
                <a:xfrm>
                  <a:off x="7471647" y="2477452"/>
                  <a:ext cx="8334" cy="23254"/>
                </a:xfrm>
                <a:custGeom>
                  <a:avLst/>
                  <a:gdLst>
                    <a:gd name="connsiteX0" fmla="*/ 3572 w 8334"/>
                    <a:gd name="connsiteY0" fmla="*/ 3810 h 23254"/>
                    <a:gd name="connsiteX1" fmla="*/ 1667 w 8334"/>
                    <a:gd name="connsiteY1" fmla="*/ 12382 h 23254"/>
                    <a:gd name="connsiteX2" fmla="*/ 714 w 8334"/>
                    <a:gd name="connsiteY2" fmla="*/ 17145 h 23254"/>
                    <a:gd name="connsiteX3" fmla="*/ 714 w 8334"/>
                    <a:gd name="connsiteY3" fmla="*/ 21907 h 23254"/>
                    <a:gd name="connsiteX4" fmla="*/ 3572 w 8334"/>
                    <a:gd name="connsiteY4" fmla="*/ 22860 h 23254"/>
                    <a:gd name="connsiteX5" fmla="*/ 5477 w 8334"/>
                    <a:gd name="connsiteY5" fmla="*/ 20955 h 23254"/>
                    <a:gd name="connsiteX6" fmla="*/ 6429 w 8334"/>
                    <a:gd name="connsiteY6" fmla="*/ 18097 h 23254"/>
                    <a:gd name="connsiteX7" fmla="*/ 7382 w 8334"/>
                    <a:gd name="connsiteY7" fmla="*/ 13335 h 23254"/>
                    <a:gd name="connsiteX8" fmla="*/ 8334 w 8334"/>
                    <a:gd name="connsiteY8" fmla="*/ 3810 h 23254"/>
                    <a:gd name="connsiteX9" fmla="*/ 6429 w 8334"/>
                    <a:gd name="connsiteY9" fmla="*/ 0 h 23254"/>
                    <a:gd name="connsiteX10" fmla="*/ 3572 w 8334"/>
                    <a:gd name="connsiteY10" fmla="*/ 3810 h 23254"/>
                    <a:gd name="connsiteX11" fmla="*/ 3572 w 8334"/>
                    <a:gd name="connsiteY11" fmla="*/ 3810 h 2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334" h="23254">
                      <a:moveTo>
                        <a:pt x="3572" y="3810"/>
                      </a:moveTo>
                      <a:cubicBezTo>
                        <a:pt x="2620" y="6667"/>
                        <a:pt x="2620" y="9525"/>
                        <a:pt x="1667" y="12382"/>
                      </a:cubicBezTo>
                      <a:cubicBezTo>
                        <a:pt x="1667" y="14288"/>
                        <a:pt x="714" y="15240"/>
                        <a:pt x="714" y="17145"/>
                      </a:cubicBezTo>
                      <a:cubicBezTo>
                        <a:pt x="-238" y="19050"/>
                        <a:pt x="-238" y="20955"/>
                        <a:pt x="714" y="21907"/>
                      </a:cubicBezTo>
                      <a:cubicBezTo>
                        <a:pt x="714" y="22860"/>
                        <a:pt x="2620" y="23813"/>
                        <a:pt x="3572" y="22860"/>
                      </a:cubicBezTo>
                      <a:cubicBezTo>
                        <a:pt x="4524" y="21907"/>
                        <a:pt x="5477" y="21907"/>
                        <a:pt x="5477" y="20955"/>
                      </a:cubicBezTo>
                      <a:cubicBezTo>
                        <a:pt x="6429" y="20002"/>
                        <a:pt x="6429" y="19050"/>
                        <a:pt x="6429" y="18097"/>
                      </a:cubicBezTo>
                      <a:cubicBezTo>
                        <a:pt x="6429" y="16192"/>
                        <a:pt x="7382" y="15240"/>
                        <a:pt x="7382" y="13335"/>
                      </a:cubicBezTo>
                      <a:cubicBezTo>
                        <a:pt x="8334" y="10477"/>
                        <a:pt x="8334" y="6667"/>
                        <a:pt x="8334" y="3810"/>
                      </a:cubicBezTo>
                      <a:cubicBezTo>
                        <a:pt x="8334" y="2857"/>
                        <a:pt x="8334" y="952"/>
                        <a:pt x="6429" y="0"/>
                      </a:cubicBezTo>
                      <a:cubicBezTo>
                        <a:pt x="5477" y="952"/>
                        <a:pt x="3572" y="1905"/>
                        <a:pt x="3572" y="3810"/>
                      </a:cubicBezTo>
                      <a:lnTo>
                        <a:pt x="3572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DB3471B4-22D7-1BF2-8FD6-2E39C7466866}"/>
                    </a:ext>
                  </a:extLst>
                </p:cNvPr>
                <p:cNvSpPr/>
                <p:nvPr/>
              </p:nvSpPr>
              <p:spPr>
                <a:xfrm>
                  <a:off x="7500937" y="2482214"/>
                  <a:ext cx="8572" cy="25479"/>
                </a:xfrm>
                <a:custGeom>
                  <a:avLst/>
                  <a:gdLst>
                    <a:gd name="connsiteX0" fmla="*/ 2857 w 8572"/>
                    <a:gd name="connsiteY0" fmla="*/ 2857 h 25479"/>
                    <a:gd name="connsiteX1" fmla="*/ 953 w 8572"/>
                    <a:gd name="connsiteY1" fmla="*/ 13335 h 25479"/>
                    <a:gd name="connsiteX2" fmla="*/ 0 w 8572"/>
                    <a:gd name="connsiteY2" fmla="*/ 19050 h 25479"/>
                    <a:gd name="connsiteX3" fmla="*/ 0 w 8572"/>
                    <a:gd name="connsiteY3" fmla="*/ 21907 h 25479"/>
                    <a:gd name="connsiteX4" fmla="*/ 953 w 8572"/>
                    <a:gd name="connsiteY4" fmla="*/ 24765 h 25479"/>
                    <a:gd name="connsiteX5" fmla="*/ 3810 w 8572"/>
                    <a:gd name="connsiteY5" fmla="*/ 24765 h 25479"/>
                    <a:gd name="connsiteX6" fmla="*/ 5715 w 8572"/>
                    <a:gd name="connsiteY6" fmla="*/ 21907 h 25479"/>
                    <a:gd name="connsiteX7" fmla="*/ 6668 w 8572"/>
                    <a:gd name="connsiteY7" fmla="*/ 19050 h 25479"/>
                    <a:gd name="connsiteX8" fmla="*/ 7620 w 8572"/>
                    <a:gd name="connsiteY8" fmla="*/ 13335 h 25479"/>
                    <a:gd name="connsiteX9" fmla="*/ 8572 w 8572"/>
                    <a:gd name="connsiteY9" fmla="*/ 2857 h 25479"/>
                    <a:gd name="connsiteX10" fmla="*/ 5715 w 8572"/>
                    <a:gd name="connsiteY10" fmla="*/ 0 h 25479"/>
                    <a:gd name="connsiteX11" fmla="*/ 2857 w 8572"/>
                    <a:gd name="connsiteY11" fmla="*/ 2857 h 25479"/>
                    <a:gd name="connsiteX12" fmla="*/ 2857 w 8572"/>
                    <a:gd name="connsiteY12" fmla="*/ 2857 h 2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25479">
                      <a:moveTo>
                        <a:pt x="2857" y="2857"/>
                      </a:moveTo>
                      <a:cubicBezTo>
                        <a:pt x="2857" y="6667"/>
                        <a:pt x="1905" y="9525"/>
                        <a:pt x="953" y="13335"/>
                      </a:cubicBezTo>
                      <a:cubicBezTo>
                        <a:pt x="953" y="15240"/>
                        <a:pt x="0" y="17145"/>
                        <a:pt x="0" y="19050"/>
                      </a:cubicBezTo>
                      <a:cubicBezTo>
                        <a:pt x="0" y="20002"/>
                        <a:pt x="0" y="20955"/>
                        <a:pt x="0" y="21907"/>
                      </a:cubicBezTo>
                      <a:cubicBezTo>
                        <a:pt x="0" y="22860"/>
                        <a:pt x="953" y="23813"/>
                        <a:pt x="953" y="24765"/>
                      </a:cubicBezTo>
                      <a:cubicBezTo>
                        <a:pt x="1905" y="25717"/>
                        <a:pt x="2857" y="25717"/>
                        <a:pt x="3810" y="24765"/>
                      </a:cubicBezTo>
                      <a:cubicBezTo>
                        <a:pt x="4763" y="23813"/>
                        <a:pt x="5715" y="22860"/>
                        <a:pt x="5715" y="21907"/>
                      </a:cubicBezTo>
                      <a:cubicBezTo>
                        <a:pt x="5715" y="20955"/>
                        <a:pt x="6668" y="20002"/>
                        <a:pt x="6668" y="19050"/>
                      </a:cubicBezTo>
                      <a:cubicBezTo>
                        <a:pt x="6668" y="17145"/>
                        <a:pt x="7620" y="15240"/>
                        <a:pt x="7620" y="13335"/>
                      </a:cubicBezTo>
                      <a:cubicBezTo>
                        <a:pt x="8572" y="9525"/>
                        <a:pt x="8572" y="5715"/>
                        <a:pt x="8572" y="2857"/>
                      </a:cubicBezTo>
                      <a:cubicBezTo>
                        <a:pt x="8572" y="952"/>
                        <a:pt x="7620" y="0"/>
                        <a:pt x="5715" y="0"/>
                      </a:cubicBezTo>
                      <a:cubicBezTo>
                        <a:pt x="3810" y="0"/>
                        <a:pt x="2857" y="1905"/>
                        <a:pt x="2857" y="2857"/>
                      </a:cubicBezTo>
                      <a:lnTo>
                        <a:pt x="2857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C94F888C-167A-F649-E683-C124ACA20064}"/>
                    </a:ext>
                  </a:extLst>
                </p:cNvPr>
                <p:cNvSpPr/>
                <p:nvPr/>
              </p:nvSpPr>
              <p:spPr>
                <a:xfrm>
                  <a:off x="7544752" y="2460221"/>
                  <a:ext cx="8572" cy="31191"/>
                </a:xfrm>
                <a:custGeom>
                  <a:avLst/>
                  <a:gdLst>
                    <a:gd name="connsiteX0" fmla="*/ 4763 w 8572"/>
                    <a:gd name="connsiteY0" fmla="*/ 1991 h 31191"/>
                    <a:gd name="connsiteX1" fmla="*/ 2857 w 8572"/>
                    <a:gd name="connsiteY1" fmla="*/ 15326 h 31191"/>
                    <a:gd name="connsiteX2" fmla="*/ 953 w 8572"/>
                    <a:gd name="connsiteY2" fmla="*/ 21993 h 31191"/>
                    <a:gd name="connsiteX3" fmla="*/ 0 w 8572"/>
                    <a:gd name="connsiteY3" fmla="*/ 25803 h 31191"/>
                    <a:gd name="connsiteX4" fmla="*/ 0 w 8572"/>
                    <a:gd name="connsiteY4" fmla="*/ 29613 h 31191"/>
                    <a:gd name="connsiteX5" fmla="*/ 3810 w 8572"/>
                    <a:gd name="connsiteY5" fmla="*/ 30566 h 31191"/>
                    <a:gd name="connsiteX6" fmla="*/ 5715 w 8572"/>
                    <a:gd name="connsiteY6" fmla="*/ 26756 h 31191"/>
                    <a:gd name="connsiteX7" fmla="*/ 6667 w 8572"/>
                    <a:gd name="connsiteY7" fmla="*/ 22946 h 31191"/>
                    <a:gd name="connsiteX8" fmla="*/ 7620 w 8572"/>
                    <a:gd name="connsiteY8" fmla="*/ 15326 h 31191"/>
                    <a:gd name="connsiteX9" fmla="*/ 8572 w 8572"/>
                    <a:gd name="connsiteY9" fmla="*/ 8658 h 31191"/>
                    <a:gd name="connsiteX10" fmla="*/ 7620 w 8572"/>
                    <a:gd name="connsiteY10" fmla="*/ 1038 h 31191"/>
                    <a:gd name="connsiteX11" fmla="*/ 4763 w 8572"/>
                    <a:gd name="connsiteY11" fmla="*/ 1991 h 31191"/>
                    <a:gd name="connsiteX12" fmla="*/ 4763 w 8572"/>
                    <a:gd name="connsiteY12" fmla="*/ 1991 h 3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31191">
                      <a:moveTo>
                        <a:pt x="4763" y="1991"/>
                      </a:moveTo>
                      <a:cubicBezTo>
                        <a:pt x="4763" y="6753"/>
                        <a:pt x="3810" y="10563"/>
                        <a:pt x="2857" y="15326"/>
                      </a:cubicBezTo>
                      <a:cubicBezTo>
                        <a:pt x="1905" y="17231"/>
                        <a:pt x="1905" y="20088"/>
                        <a:pt x="953" y="21993"/>
                      </a:cubicBezTo>
                      <a:cubicBezTo>
                        <a:pt x="953" y="22946"/>
                        <a:pt x="953" y="23898"/>
                        <a:pt x="0" y="25803"/>
                      </a:cubicBezTo>
                      <a:cubicBezTo>
                        <a:pt x="0" y="26756"/>
                        <a:pt x="0" y="28661"/>
                        <a:pt x="0" y="29613"/>
                      </a:cubicBezTo>
                      <a:cubicBezTo>
                        <a:pt x="953" y="31518"/>
                        <a:pt x="2857" y="31518"/>
                        <a:pt x="3810" y="30566"/>
                      </a:cubicBezTo>
                      <a:cubicBezTo>
                        <a:pt x="4763" y="29613"/>
                        <a:pt x="5715" y="28661"/>
                        <a:pt x="5715" y="26756"/>
                      </a:cubicBezTo>
                      <a:cubicBezTo>
                        <a:pt x="5715" y="25803"/>
                        <a:pt x="6667" y="23898"/>
                        <a:pt x="6667" y="22946"/>
                      </a:cubicBezTo>
                      <a:cubicBezTo>
                        <a:pt x="7620" y="20088"/>
                        <a:pt x="7620" y="18183"/>
                        <a:pt x="7620" y="15326"/>
                      </a:cubicBezTo>
                      <a:cubicBezTo>
                        <a:pt x="7620" y="13421"/>
                        <a:pt x="8572" y="10563"/>
                        <a:pt x="8572" y="8658"/>
                      </a:cubicBezTo>
                      <a:cubicBezTo>
                        <a:pt x="8572" y="5801"/>
                        <a:pt x="7620" y="3896"/>
                        <a:pt x="7620" y="1038"/>
                      </a:cubicBezTo>
                      <a:cubicBezTo>
                        <a:pt x="7620" y="-867"/>
                        <a:pt x="4763" y="86"/>
                        <a:pt x="4763" y="1991"/>
                      </a:cubicBezTo>
                      <a:lnTo>
                        <a:pt x="4763" y="199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8A47458A-E502-B853-2416-5D3FC6D0CD06}"/>
                    </a:ext>
                  </a:extLst>
                </p:cNvPr>
                <p:cNvSpPr/>
                <p:nvPr/>
              </p:nvSpPr>
              <p:spPr>
                <a:xfrm>
                  <a:off x="7525702" y="2506604"/>
                  <a:ext cx="7619" cy="20050"/>
                </a:xfrm>
                <a:custGeom>
                  <a:avLst/>
                  <a:gdLst>
                    <a:gd name="connsiteX0" fmla="*/ 2857 w 7619"/>
                    <a:gd name="connsiteY0" fmla="*/ 2280 h 20050"/>
                    <a:gd name="connsiteX1" fmla="*/ 1905 w 7619"/>
                    <a:gd name="connsiteY1" fmla="*/ 9900 h 20050"/>
                    <a:gd name="connsiteX2" fmla="*/ 953 w 7619"/>
                    <a:gd name="connsiteY2" fmla="*/ 13710 h 20050"/>
                    <a:gd name="connsiteX3" fmla="*/ 0 w 7619"/>
                    <a:gd name="connsiteY3" fmla="*/ 15615 h 20050"/>
                    <a:gd name="connsiteX4" fmla="*/ 0 w 7619"/>
                    <a:gd name="connsiteY4" fmla="*/ 18473 h 20050"/>
                    <a:gd name="connsiteX5" fmla="*/ 2857 w 7619"/>
                    <a:gd name="connsiteY5" fmla="*/ 19425 h 20050"/>
                    <a:gd name="connsiteX6" fmla="*/ 4763 w 7619"/>
                    <a:gd name="connsiteY6" fmla="*/ 17520 h 20050"/>
                    <a:gd name="connsiteX7" fmla="*/ 5715 w 7619"/>
                    <a:gd name="connsiteY7" fmla="*/ 15615 h 20050"/>
                    <a:gd name="connsiteX8" fmla="*/ 6667 w 7619"/>
                    <a:gd name="connsiteY8" fmla="*/ 10853 h 20050"/>
                    <a:gd name="connsiteX9" fmla="*/ 7620 w 7619"/>
                    <a:gd name="connsiteY9" fmla="*/ 1328 h 20050"/>
                    <a:gd name="connsiteX10" fmla="*/ 2857 w 7619"/>
                    <a:gd name="connsiteY10" fmla="*/ 2280 h 20050"/>
                    <a:gd name="connsiteX11" fmla="*/ 2857 w 7619"/>
                    <a:gd name="connsiteY11" fmla="*/ 2280 h 2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20050">
                      <a:moveTo>
                        <a:pt x="2857" y="2280"/>
                      </a:moveTo>
                      <a:cubicBezTo>
                        <a:pt x="2857" y="5138"/>
                        <a:pt x="2857" y="7995"/>
                        <a:pt x="1905" y="9900"/>
                      </a:cubicBezTo>
                      <a:cubicBezTo>
                        <a:pt x="1905" y="10853"/>
                        <a:pt x="953" y="12758"/>
                        <a:pt x="953" y="13710"/>
                      </a:cubicBezTo>
                      <a:cubicBezTo>
                        <a:pt x="953" y="14663"/>
                        <a:pt x="953" y="14663"/>
                        <a:pt x="0" y="15615"/>
                      </a:cubicBezTo>
                      <a:cubicBezTo>
                        <a:pt x="0" y="16568"/>
                        <a:pt x="0" y="17520"/>
                        <a:pt x="0" y="18473"/>
                      </a:cubicBezTo>
                      <a:cubicBezTo>
                        <a:pt x="0" y="20378"/>
                        <a:pt x="1905" y="20378"/>
                        <a:pt x="2857" y="19425"/>
                      </a:cubicBezTo>
                      <a:cubicBezTo>
                        <a:pt x="3810" y="18473"/>
                        <a:pt x="3810" y="18473"/>
                        <a:pt x="4763" y="17520"/>
                      </a:cubicBezTo>
                      <a:cubicBezTo>
                        <a:pt x="4763" y="16568"/>
                        <a:pt x="5715" y="16568"/>
                        <a:pt x="5715" y="15615"/>
                      </a:cubicBezTo>
                      <a:cubicBezTo>
                        <a:pt x="6667" y="13710"/>
                        <a:pt x="6667" y="12758"/>
                        <a:pt x="6667" y="10853"/>
                      </a:cubicBezTo>
                      <a:cubicBezTo>
                        <a:pt x="7620" y="7995"/>
                        <a:pt x="7620" y="5138"/>
                        <a:pt x="7620" y="1328"/>
                      </a:cubicBezTo>
                      <a:cubicBezTo>
                        <a:pt x="7620" y="-577"/>
                        <a:pt x="2857" y="-577"/>
                        <a:pt x="2857" y="2280"/>
                      </a:cubicBezTo>
                      <a:lnTo>
                        <a:pt x="2857" y="228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BFE7B4E4-32AA-1C96-8FF4-06CC139FA1A4}"/>
                    </a:ext>
                  </a:extLst>
                </p:cNvPr>
                <p:cNvSpPr/>
                <p:nvPr/>
              </p:nvSpPr>
              <p:spPr>
                <a:xfrm>
                  <a:off x="7479029" y="2506726"/>
                  <a:ext cx="9525" cy="18774"/>
                </a:xfrm>
                <a:custGeom>
                  <a:avLst/>
                  <a:gdLst>
                    <a:gd name="connsiteX0" fmla="*/ 2857 w 9525"/>
                    <a:gd name="connsiteY0" fmla="*/ 3111 h 18774"/>
                    <a:gd name="connsiteX1" fmla="*/ 2857 w 9525"/>
                    <a:gd name="connsiteY1" fmla="*/ 5968 h 18774"/>
                    <a:gd name="connsiteX2" fmla="*/ 2857 w 9525"/>
                    <a:gd name="connsiteY2" fmla="*/ 5016 h 18774"/>
                    <a:gd name="connsiteX3" fmla="*/ 1905 w 9525"/>
                    <a:gd name="connsiteY3" fmla="*/ 9778 h 18774"/>
                    <a:gd name="connsiteX4" fmla="*/ 1905 w 9525"/>
                    <a:gd name="connsiteY4" fmla="*/ 10731 h 18774"/>
                    <a:gd name="connsiteX5" fmla="*/ 1905 w 9525"/>
                    <a:gd name="connsiteY5" fmla="*/ 10731 h 18774"/>
                    <a:gd name="connsiteX6" fmla="*/ 952 w 9525"/>
                    <a:gd name="connsiteY6" fmla="*/ 11683 h 18774"/>
                    <a:gd name="connsiteX7" fmla="*/ 0 w 9525"/>
                    <a:gd name="connsiteY7" fmla="*/ 15493 h 18774"/>
                    <a:gd name="connsiteX8" fmla="*/ 1905 w 9525"/>
                    <a:gd name="connsiteY8" fmla="*/ 18351 h 18774"/>
                    <a:gd name="connsiteX9" fmla="*/ 4763 w 9525"/>
                    <a:gd name="connsiteY9" fmla="*/ 18351 h 18774"/>
                    <a:gd name="connsiteX10" fmla="*/ 6667 w 9525"/>
                    <a:gd name="connsiteY10" fmla="*/ 16446 h 18774"/>
                    <a:gd name="connsiteX11" fmla="*/ 7620 w 9525"/>
                    <a:gd name="connsiteY11" fmla="*/ 14541 h 18774"/>
                    <a:gd name="connsiteX12" fmla="*/ 8572 w 9525"/>
                    <a:gd name="connsiteY12" fmla="*/ 10731 h 18774"/>
                    <a:gd name="connsiteX13" fmla="*/ 9525 w 9525"/>
                    <a:gd name="connsiteY13" fmla="*/ 4063 h 18774"/>
                    <a:gd name="connsiteX14" fmla="*/ 5715 w 9525"/>
                    <a:gd name="connsiteY14" fmla="*/ 253 h 18774"/>
                    <a:gd name="connsiteX15" fmla="*/ 2857 w 9525"/>
                    <a:gd name="connsiteY15" fmla="*/ 3111 h 18774"/>
                    <a:gd name="connsiteX16" fmla="*/ 2857 w 9525"/>
                    <a:gd name="connsiteY16" fmla="*/ 3111 h 18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25" h="18774">
                      <a:moveTo>
                        <a:pt x="2857" y="3111"/>
                      </a:moveTo>
                      <a:cubicBezTo>
                        <a:pt x="2857" y="4063"/>
                        <a:pt x="2857" y="5016"/>
                        <a:pt x="2857" y="5968"/>
                      </a:cubicBezTo>
                      <a:cubicBezTo>
                        <a:pt x="2857" y="5968"/>
                        <a:pt x="2857" y="5016"/>
                        <a:pt x="2857" y="5016"/>
                      </a:cubicBezTo>
                      <a:cubicBezTo>
                        <a:pt x="2857" y="6921"/>
                        <a:pt x="1905" y="7873"/>
                        <a:pt x="1905" y="9778"/>
                      </a:cubicBezTo>
                      <a:cubicBezTo>
                        <a:pt x="1905" y="9778"/>
                        <a:pt x="1905" y="9778"/>
                        <a:pt x="1905" y="10731"/>
                      </a:cubicBezTo>
                      <a:cubicBezTo>
                        <a:pt x="1905" y="11683"/>
                        <a:pt x="1905" y="9778"/>
                        <a:pt x="1905" y="10731"/>
                      </a:cubicBezTo>
                      <a:cubicBezTo>
                        <a:pt x="1905" y="10731"/>
                        <a:pt x="1905" y="11683"/>
                        <a:pt x="952" y="11683"/>
                      </a:cubicBezTo>
                      <a:cubicBezTo>
                        <a:pt x="0" y="12636"/>
                        <a:pt x="0" y="13588"/>
                        <a:pt x="0" y="15493"/>
                      </a:cubicBezTo>
                      <a:cubicBezTo>
                        <a:pt x="0" y="16446"/>
                        <a:pt x="952" y="17398"/>
                        <a:pt x="1905" y="18351"/>
                      </a:cubicBezTo>
                      <a:cubicBezTo>
                        <a:pt x="2857" y="19303"/>
                        <a:pt x="3810" y="18351"/>
                        <a:pt x="4763" y="18351"/>
                      </a:cubicBezTo>
                      <a:cubicBezTo>
                        <a:pt x="5715" y="18351"/>
                        <a:pt x="6667" y="17398"/>
                        <a:pt x="6667" y="16446"/>
                      </a:cubicBezTo>
                      <a:cubicBezTo>
                        <a:pt x="6667" y="16446"/>
                        <a:pt x="7620" y="15493"/>
                        <a:pt x="7620" y="14541"/>
                      </a:cubicBezTo>
                      <a:cubicBezTo>
                        <a:pt x="8572" y="13588"/>
                        <a:pt x="8572" y="11683"/>
                        <a:pt x="8572" y="10731"/>
                      </a:cubicBezTo>
                      <a:cubicBezTo>
                        <a:pt x="9525" y="8826"/>
                        <a:pt x="9525" y="5968"/>
                        <a:pt x="9525" y="4063"/>
                      </a:cubicBezTo>
                      <a:cubicBezTo>
                        <a:pt x="9525" y="2158"/>
                        <a:pt x="7620" y="253"/>
                        <a:pt x="5715" y="253"/>
                      </a:cubicBezTo>
                      <a:cubicBezTo>
                        <a:pt x="4763" y="-699"/>
                        <a:pt x="2857" y="1206"/>
                        <a:pt x="2857" y="3111"/>
                      </a:cubicBezTo>
                      <a:lnTo>
                        <a:pt x="2857" y="311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95F4B0DF-1DBF-8D62-AC81-A0C8502A2120}"/>
                    </a:ext>
                  </a:extLst>
                </p:cNvPr>
                <p:cNvSpPr/>
                <p:nvPr/>
              </p:nvSpPr>
              <p:spPr>
                <a:xfrm>
                  <a:off x="7551419" y="2401166"/>
                  <a:ext cx="5715" cy="20802"/>
                </a:xfrm>
                <a:custGeom>
                  <a:avLst/>
                  <a:gdLst>
                    <a:gd name="connsiteX0" fmla="*/ 953 w 5715"/>
                    <a:gd name="connsiteY0" fmla="*/ 1991 h 20802"/>
                    <a:gd name="connsiteX1" fmla="*/ 0 w 5715"/>
                    <a:gd name="connsiteY1" fmla="*/ 11516 h 20802"/>
                    <a:gd name="connsiteX2" fmla="*/ 0 w 5715"/>
                    <a:gd name="connsiteY2" fmla="*/ 15326 h 20802"/>
                    <a:gd name="connsiteX3" fmla="*/ 0 w 5715"/>
                    <a:gd name="connsiteY3" fmla="*/ 17231 h 20802"/>
                    <a:gd name="connsiteX4" fmla="*/ 953 w 5715"/>
                    <a:gd name="connsiteY4" fmla="*/ 20088 h 20802"/>
                    <a:gd name="connsiteX5" fmla="*/ 4763 w 5715"/>
                    <a:gd name="connsiteY5" fmla="*/ 20088 h 20802"/>
                    <a:gd name="connsiteX6" fmla="*/ 5715 w 5715"/>
                    <a:gd name="connsiteY6" fmla="*/ 17231 h 20802"/>
                    <a:gd name="connsiteX7" fmla="*/ 5715 w 5715"/>
                    <a:gd name="connsiteY7" fmla="*/ 15326 h 20802"/>
                    <a:gd name="connsiteX8" fmla="*/ 5715 w 5715"/>
                    <a:gd name="connsiteY8" fmla="*/ 11516 h 20802"/>
                    <a:gd name="connsiteX9" fmla="*/ 5715 w 5715"/>
                    <a:gd name="connsiteY9" fmla="*/ 7706 h 20802"/>
                    <a:gd name="connsiteX10" fmla="*/ 5715 w 5715"/>
                    <a:gd name="connsiteY10" fmla="*/ 5801 h 20802"/>
                    <a:gd name="connsiteX11" fmla="*/ 5715 w 5715"/>
                    <a:gd name="connsiteY11" fmla="*/ 5801 h 20802"/>
                    <a:gd name="connsiteX12" fmla="*/ 5715 w 5715"/>
                    <a:gd name="connsiteY12" fmla="*/ 4848 h 20802"/>
                    <a:gd name="connsiteX13" fmla="*/ 3810 w 5715"/>
                    <a:gd name="connsiteY13" fmla="*/ 1038 h 20802"/>
                    <a:gd name="connsiteX14" fmla="*/ 953 w 5715"/>
                    <a:gd name="connsiteY14" fmla="*/ 1991 h 20802"/>
                    <a:gd name="connsiteX15" fmla="*/ 953 w 5715"/>
                    <a:gd name="connsiteY15" fmla="*/ 1991 h 20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715" h="20802">
                      <a:moveTo>
                        <a:pt x="953" y="1991"/>
                      </a:moveTo>
                      <a:cubicBezTo>
                        <a:pt x="0" y="4848"/>
                        <a:pt x="0" y="8658"/>
                        <a:pt x="0" y="11516"/>
                      </a:cubicBezTo>
                      <a:cubicBezTo>
                        <a:pt x="0" y="12468"/>
                        <a:pt x="0" y="14373"/>
                        <a:pt x="0" y="15326"/>
                      </a:cubicBezTo>
                      <a:cubicBezTo>
                        <a:pt x="0" y="16278"/>
                        <a:pt x="0" y="17231"/>
                        <a:pt x="0" y="17231"/>
                      </a:cubicBezTo>
                      <a:cubicBezTo>
                        <a:pt x="0" y="18183"/>
                        <a:pt x="953" y="19136"/>
                        <a:pt x="953" y="20088"/>
                      </a:cubicBezTo>
                      <a:cubicBezTo>
                        <a:pt x="1905" y="21041"/>
                        <a:pt x="3810" y="21041"/>
                        <a:pt x="4763" y="20088"/>
                      </a:cubicBezTo>
                      <a:cubicBezTo>
                        <a:pt x="5715" y="19136"/>
                        <a:pt x="5715" y="18183"/>
                        <a:pt x="5715" y="17231"/>
                      </a:cubicBezTo>
                      <a:cubicBezTo>
                        <a:pt x="5715" y="16278"/>
                        <a:pt x="5715" y="16278"/>
                        <a:pt x="5715" y="15326"/>
                      </a:cubicBezTo>
                      <a:cubicBezTo>
                        <a:pt x="5715" y="14373"/>
                        <a:pt x="5715" y="12468"/>
                        <a:pt x="5715" y="11516"/>
                      </a:cubicBezTo>
                      <a:cubicBezTo>
                        <a:pt x="5715" y="10563"/>
                        <a:pt x="5715" y="8658"/>
                        <a:pt x="5715" y="7706"/>
                      </a:cubicBezTo>
                      <a:cubicBezTo>
                        <a:pt x="5715" y="6753"/>
                        <a:pt x="5715" y="6753"/>
                        <a:pt x="5715" y="5801"/>
                      </a:cubicBezTo>
                      <a:cubicBezTo>
                        <a:pt x="5715" y="4848"/>
                        <a:pt x="5715" y="5801"/>
                        <a:pt x="5715" y="5801"/>
                      </a:cubicBezTo>
                      <a:cubicBezTo>
                        <a:pt x="5715" y="5801"/>
                        <a:pt x="5715" y="4848"/>
                        <a:pt x="5715" y="4848"/>
                      </a:cubicBezTo>
                      <a:cubicBezTo>
                        <a:pt x="5715" y="2943"/>
                        <a:pt x="5715" y="1038"/>
                        <a:pt x="3810" y="1038"/>
                      </a:cubicBezTo>
                      <a:cubicBezTo>
                        <a:pt x="2858" y="-867"/>
                        <a:pt x="953" y="86"/>
                        <a:pt x="953" y="1991"/>
                      </a:cubicBezTo>
                      <a:lnTo>
                        <a:pt x="953" y="199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D32612DC-B114-0E8C-CC33-896CB65FF425}"/>
                    </a:ext>
                  </a:extLst>
                </p:cNvPr>
                <p:cNvSpPr/>
                <p:nvPr/>
              </p:nvSpPr>
              <p:spPr>
                <a:xfrm>
                  <a:off x="7529387" y="2433981"/>
                  <a:ext cx="6792" cy="21957"/>
                </a:xfrm>
                <a:custGeom>
                  <a:avLst/>
                  <a:gdLst>
                    <a:gd name="connsiteX0" fmla="*/ 125 w 6792"/>
                    <a:gd name="connsiteY0" fmla="*/ 2513 h 21957"/>
                    <a:gd name="connsiteX1" fmla="*/ 1077 w 6792"/>
                    <a:gd name="connsiteY1" fmla="*/ 12038 h 21957"/>
                    <a:gd name="connsiteX2" fmla="*/ 125 w 6792"/>
                    <a:gd name="connsiteY2" fmla="*/ 15848 h 21957"/>
                    <a:gd name="connsiteX3" fmla="*/ 125 w 6792"/>
                    <a:gd name="connsiteY3" fmla="*/ 17753 h 21957"/>
                    <a:gd name="connsiteX4" fmla="*/ 125 w 6792"/>
                    <a:gd name="connsiteY4" fmla="*/ 20610 h 21957"/>
                    <a:gd name="connsiteX5" fmla="*/ 2982 w 6792"/>
                    <a:gd name="connsiteY5" fmla="*/ 21563 h 21957"/>
                    <a:gd name="connsiteX6" fmla="*/ 4887 w 6792"/>
                    <a:gd name="connsiteY6" fmla="*/ 19658 h 21957"/>
                    <a:gd name="connsiteX7" fmla="*/ 5840 w 6792"/>
                    <a:gd name="connsiteY7" fmla="*/ 17753 h 21957"/>
                    <a:gd name="connsiteX8" fmla="*/ 6792 w 6792"/>
                    <a:gd name="connsiteY8" fmla="*/ 12990 h 21957"/>
                    <a:gd name="connsiteX9" fmla="*/ 5840 w 6792"/>
                    <a:gd name="connsiteY9" fmla="*/ 2513 h 21957"/>
                    <a:gd name="connsiteX10" fmla="*/ 125 w 6792"/>
                    <a:gd name="connsiteY10" fmla="*/ 2513 h 21957"/>
                    <a:gd name="connsiteX11" fmla="*/ 125 w 6792"/>
                    <a:gd name="connsiteY11" fmla="*/ 2513 h 21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92" h="21957">
                      <a:moveTo>
                        <a:pt x="125" y="2513"/>
                      </a:moveTo>
                      <a:cubicBezTo>
                        <a:pt x="1077" y="5370"/>
                        <a:pt x="1077" y="8228"/>
                        <a:pt x="1077" y="12038"/>
                      </a:cubicBezTo>
                      <a:cubicBezTo>
                        <a:pt x="1077" y="12990"/>
                        <a:pt x="125" y="14895"/>
                        <a:pt x="125" y="15848"/>
                      </a:cubicBezTo>
                      <a:cubicBezTo>
                        <a:pt x="125" y="16800"/>
                        <a:pt x="125" y="17753"/>
                        <a:pt x="125" y="17753"/>
                      </a:cubicBezTo>
                      <a:cubicBezTo>
                        <a:pt x="125" y="18705"/>
                        <a:pt x="125" y="19658"/>
                        <a:pt x="125" y="20610"/>
                      </a:cubicBezTo>
                      <a:cubicBezTo>
                        <a:pt x="125" y="21563"/>
                        <a:pt x="2030" y="22515"/>
                        <a:pt x="2982" y="21563"/>
                      </a:cubicBezTo>
                      <a:cubicBezTo>
                        <a:pt x="3935" y="20610"/>
                        <a:pt x="3935" y="20610"/>
                        <a:pt x="4887" y="19658"/>
                      </a:cubicBezTo>
                      <a:cubicBezTo>
                        <a:pt x="4887" y="18705"/>
                        <a:pt x="5840" y="18705"/>
                        <a:pt x="5840" y="17753"/>
                      </a:cubicBezTo>
                      <a:cubicBezTo>
                        <a:pt x="5840" y="15848"/>
                        <a:pt x="6792" y="13943"/>
                        <a:pt x="6792" y="12990"/>
                      </a:cubicBezTo>
                      <a:cubicBezTo>
                        <a:pt x="6792" y="9180"/>
                        <a:pt x="6792" y="5370"/>
                        <a:pt x="5840" y="2513"/>
                      </a:cubicBezTo>
                      <a:cubicBezTo>
                        <a:pt x="3935" y="-1297"/>
                        <a:pt x="-828" y="-345"/>
                        <a:pt x="125" y="2513"/>
                      </a:cubicBezTo>
                      <a:lnTo>
                        <a:pt x="125" y="251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4D312664-2EB4-C4C0-23E5-9B959C66D067}"/>
                    </a:ext>
                  </a:extLst>
                </p:cNvPr>
                <p:cNvSpPr/>
                <p:nvPr/>
              </p:nvSpPr>
              <p:spPr>
                <a:xfrm>
                  <a:off x="7499031" y="2435168"/>
                  <a:ext cx="8334" cy="20376"/>
                </a:xfrm>
                <a:custGeom>
                  <a:avLst/>
                  <a:gdLst>
                    <a:gd name="connsiteX0" fmla="*/ 1905 w 8334"/>
                    <a:gd name="connsiteY0" fmla="*/ 4184 h 20376"/>
                    <a:gd name="connsiteX1" fmla="*/ 1905 w 8334"/>
                    <a:gd name="connsiteY1" fmla="*/ 4184 h 20376"/>
                    <a:gd name="connsiteX2" fmla="*/ 1905 w 8334"/>
                    <a:gd name="connsiteY2" fmla="*/ 4184 h 20376"/>
                    <a:gd name="connsiteX3" fmla="*/ 1905 w 8334"/>
                    <a:gd name="connsiteY3" fmla="*/ 6089 h 20376"/>
                    <a:gd name="connsiteX4" fmla="*/ 1905 w 8334"/>
                    <a:gd name="connsiteY4" fmla="*/ 7994 h 20376"/>
                    <a:gd name="connsiteX5" fmla="*/ 1905 w 8334"/>
                    <a:gd name="connsiteY5" fmla="*/ 9899 h 20376"/>
                    <a:gd name="connsiteX6" fmla="*/ 1905 w 8334"/>
                    <a:gd name="connsiteY6" fmla="*/ 9899 h 20376"/>
                    <a:gd name="connsiteX7" fmla="*/ 1905 w 8334"/>
                    <a:gd name="connsiteY7" fmla="*/ 9899 h 20376"/>
                    <a:gd name="connsiteX8" fmla="*/ 1905 w 8334"/>
                    <a:gd name="connsiteY8" fmla="*/ 10851 h 20376"/>
                    <a:gd name="connsiteX9" fmla="*/ 953 w 8334"/>
                    <a:gd name="connsiteY9" fmla="*/ 14661 h 20376"/>
                    <a:gd name="connsiteX10" fmla="*/ 0 w 8334"/>
                    <a:gd name="connsiteY10" fmla="*/ 16566 h 20376"/>
                    <a:gd name="connsiteX11" fmla="*/ 0 w 8334"/>
                    <a:gd name="connsiteY11" fmla="*/ 18471 h 20376"/>
                    <a:gd name="connsiteX12" fmla="*/ 2858 w 8334"/>
                    <a:gd name="connsiteY12" fmla="*/ 20376 h 20376"/>
                    <a:gd name="connsiteX13" fmla="*/ 4763 w 8334"/>
                    <a:gd name="connsiteY13" fmla="*/ 18471 h 20376"/>
                    <a:gd name="connsiteX14" fmla="*/ 5715 w 8334"/>
                    <a:gd name="connsiteY14" fmla="*/ 16566 h 20376"/>
                    <a:gd name="connsiteX15" fmla="*/ 7620 w 8334"/>
                    <a:gd name="connsiteY15" fmla="*/ 11804 h 20376"/>
                    <a:gd name="connsiteX16" fmla="*/ 7620 w 8334"/>
                    <a:gd name="connsiteY16" fmla="*/ 2279 h 20376"/>
                    <a:gd name="connsiteX17" fmla="*/ 3810 w 8334"/>
                    <a:gd name="connsiteY17" fmla="*/ 374 h 20376"/>
                    <a:gd name="connsiteX18" fmla="*/ 1905 w 8334"/>
                    <a:gd name="connsiteY18" fmla="*/ 4184 h 20376"/>
                    <a:gd name="connsiteX19" fmla="*/ 1905 w 8334"/>
                    <a:gd name="connsiteY19" fmla="*/ 4184 h 20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334" h="20376">
                      <a:moveTo>
                        <a:pt x="1905" y="4184"/>
                      </a:moveTo>
                      <a:cubicBezTo>
                        <a:pt x="1905" y="5136"/>
                        <a:pt x="1905" y="5136"/>
                        <a:pt x="1905" y="4184"/>
                      </a:cubicBezTo>
                      <a:cubicBezTo>
                        <a:pt x="1905" y="5136"/>
                        <a:pt x="1905" y="5136"/>
                        <a:pt x="1905" y="4184"/>
                      </a:cubicBezTo>
                      <a:cubicBezTo>
                        <a:pt x="1905" y="5136"/>
                        <a:pt x="1905" y="5136"/>
                        <a:pt x="1905" y="6089"/>
                      </a:cubicBezTo>
                      <a:cubicBezTo>
                        <a:pt x="1905" y="7041"/>
                        <a:pt x="1905" y="7041"/>
                        <a:pt x="1905" y="7994"/>
                      </a:cubicBezTo>
                      <a:cubicBezTo>
                        <a:pt x="1905" y="8946"/>
                        <a:pt x="1905" y="8946"/>
                        <a:pt x="1905" y="9899"/>
                      </a:cubicBezTo>
                      <a:cubicBezTo>
                        <a:pt x="1905" y="9899"/>
                        <a:pt x="1905" y="9899"/>
                        <a:pt x="1905" y="9899"/>
                      </a:cubicBezTo>
                      <a:cubicBezTo>
                        <a:pt x="1905" y="9899"/>
                        <a:pt x="1905" y="9899"/>
                        <a:pt x="1905" y="9899"/>
                      </a:cubicBezTo>
                      <a:cubicBezTo>
                        <a:pt x="1905" y="9899"/>
                        <a:pt x="1905" y="10851"/>
                        <a:pt x="1905" y="10851"/>
                      </a:cubicBezTo>
                      <a:cubicBezTo>
                        <a:pt x="1905" y="11804"/>
                        <a:pt x="953" y="12756"/>
                        <a:pt x="953" y="14661"/>
                      </a:cubicBezTo>
                      <a:cubicBezTo>
                        <a:pt x="953" y="15614"/>
                        <a:pt x="953" y="15614"/>
                        <a:pt x="0" y="16566"/>
                      </a:cubicBezTo>
                      <a:cubicBezTo>
                        <a:pt x="0" y="17519"/>
                        <a:pt x="0" y="18471"/>
                        <a:pt x="0" y="18471"/>
                      </a:cubicBezTo>
                      <a:cubicBezTo>
                        <a:pt x="0" y="20376"/>
                        <a:pt x="1905" y="20376"/>
                        <a:pt x="2858" y="20376"/>
                      </a:cubicBezTo>
                      <a:cubicBezTo>
                        <a:pt x="3810" y="20376"/>
                        <a:pt x="4763" y="19424"/>
                        <a:pt x="4763" y="18471"/>
                      </a:cubicBezTo>
                      <a:cubicBezTo>
                        <a:pt x="4763" y="17519"/>
                        <a:pt x="5715" y="17519"/>
                        <a:pt x="5715" y="16566"/>
                      </a:cubicBezTo>
                      <a:cubicBezTo>
                        <a:pt x="6668" y="15614"/>
                        <a:pt x="6668" y="13709"/>
                        <a:pt x="7620" y="11804"/>
                      </a:cubicBezTo>
                      <a:cubicBezTo>
                        <a:pt x="8573" y="8946"/>
                        <a:pt x="8573" y="5136"/>
                        <a:pt x="7620" y="2279"/>
                      </a:cubicBezTo>
                      <a:cubicBezTo>
                        <a:pt x="7620" y="374"/>
                        <a:pt x="5715" y="-579"/>
                        <a:pt x="3810" y="374"/>
                      </a:cubicBezTo>
                      <a:cubicBezTo>
                        <a:pt x="1905" y="1326"/>
                        <a:pt x="1905" y="3231"/>
                        <a:pt x="1905" y="4184"/>
                      </a:cubicBezTo>
                      <a:lnTo>
                        <a:pt x="1905" y="418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E07D1439-FB64-6548-2F1B-F57D21E58FE9}"/>
                    </a:ext>
                  </a:extLst>
                </p:cNvPr>
                <p:cNvSpPr/>
                <p:nvPr/>
              </p:nvSpPr>
              <p:spPr>
                <a:xfrm>
                  <a:off x="7468552" y="2447924"/>
                  <a:ext cx="8572" cy="19050"/>
                </a:xfrm>
                <a:custGeom>
                  <a:avLst/>
                  <a:gdLst>
                    <a:gd name="connsiteX0" fmla="*/ 953 w 8572"/>
                    <a:gd name="connsiteY0" fmla="*/ 4763 h 19050"/>
                    <a:gd name="connsiteX1" fmla="*/ 953 w 8572"/>
                    <a:gd name="connsiteY1" fmla="*/ 7620 h 19050"/>
                    <a:gd name="connsiteX2" fmla="*/ 953 w 8572"/>
                    <a:gd name="connsiteY2" fmla="*/ 8572 h 19050"/>
                    <a:gd name="connsiteX3" fmla="*/ 953 w 8572"/>
                    <a:gd name="connsiteY3" fmla="*/ 8572 h 19050"/>
                    <a:gd name="connsiteX4" fmla="*/ 953 w 8572"/>
                    <a:gd name="connsiteY4" fmla="*/ 10478 h 19050"/>
                    <a:gd name="connsiteX5" fmla="*/ 0 w 8572"/>
                    <a:gd name="connsiteY5" fmla="*/ 13335 h 19050"/>
                    <a:gd name="connsiteX6" fmla="*/ 0 w 8572"/>
                    <a:gd name="connsiteY6" fmla="*/ 15240 h 19050"/>
                    <a:gd name="connsiteX7" fmla="*/ 0 w 8572"/>
                    <a:gd name="connsiteY7" fmla="*/ 17145 h 19050"/>
                    <a:gd name="connsiteX8" fmla="*/ 1905 w 8572"/>
                    <a:gd name="connsiteY8" fmla="*/ 19050 h 19050"/>
                    <a:gd name="connsiteX9" fmla="*/ 4763 w 8572"/>
                    <a:gd name="connsiteY9" fmla="*/ 18097 h 19050"/>
                    <a:gd name="connsiteX10" fmla="*/ 6667 w 8572"/>
                    <a:gd name="connsiteY10" fmla="*/ 16192 h 19050"/>
                    <a:gd name="connsiteX11" fmla="*/ 6667 w 8572"/>
                    <a:gd name="connsiteY11" fmla="*/ 14288 h 19050"/>
                    <a:gd name="connsiteX12" fmla="*/ 7620 w 8572"/>
                    <a:gd name="connsiteY12" fmla="*/ 11430 h 19050"/>
                    <a:gd name="connsiteX13" fmla="*/ 8572 w 8572"/>
                    <a:gd name="connsiteY13" fmla="*/ 3810 h 19050"/>
                    <a:gd name="connsiteX14" fmla="*/ 4763 w 8572"/>
                    <a:gd name="connsiteY14" fmla="*/ 0 h 19050"/>
                    <a:gd name="connsiteX15" fmla="*/ 953 w 8572"/>
                    <a:gd name="connsiteY15" fmla="*/ 4763 h 19050"/>
                    <a:gd name="connsiteX16" fmla="*/ 953 w 8572"/>
                    <a:gd name="connsiteY16" fmla="*/ 476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572" h="19050">
                      <a:moveTo>
                        <a:pt x="953" y="4763"/>
                      </a:moveTo>
                      <a:cubicBezTo>
                        <a:pt x="953" y="5715"/>
                        <a:pt x="953" y="6667"/>
                        <a:pt x="953" y="7620"/>
                      </a:cubicBezTo>
                      <a:cubicBezTo>
                        <a:pt x="953" y="7620"/>
                        <a:pt x="953" y="8572"/>
                        <a:pt x="953" y="8572"/>
                      </a:cubicBezTo>
                      <a:cubicBezTo>
                        <a:pt x="953" y="8572"/>
                        <a:pt x="953" y="9525"/>
                        <a:pt x="953" y="8572"/>
                      </a:cubicBezTo>
                      <a:cubicBezTo>
                        <a:pt x="953" y="9525"/>
                        <a:pt x="953" y="9525"/>
                        <a:pt x="953" y="10478"/>
                      </a:cubicBezTo>
                      <a:cubicBezTo>
                        <a:pt x="953" y="11430"/>
                        <a:pt x="953" y="12383"/>
                        <a:pt x="0" y="13335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2"/>
                        <a:pt x="0" y="17145"/>
                        <a:pt x="0" y="17145"/>
                      </a:cubicBezTo>
                      <a:cubicBezTo>
                        <a:pt x="0" y="18097"/>
                        <a:pt x="953" y="19050"/>
                        <a:pt x="1905" y="19050"/>
                      </a:cubicBezTo>
                      <a:cubicBezTo>
                        <a:pt x="2857" y="19050"/>
                        <a:pt x="3810" y="19050"/>
                        <a:pt x="4763" y="18097"/>
                      </a:cubicBezTo>
                      <a:cubicBezTo>
                        <a:pt x="5715" y="17145"/>
                        <a:pt x="5715" y="16192"/>
                        <a:pt x="6667" y="16192"/>
                      </a:cubicBezTo>
                      <a:cubicBezTo>
                        <a:pt x="6667" y="15240"/>
                        <a:pt x="6667" y="15240"/>
                        <a:pt x="6667" y="14288"/>
                      </a:cubicBezTo>
                      <a:cubicBezTo>
                        <a:pt x="6667" y="13335"/>
                        <a:pt x="6667" y="12383"/>
                        <a:pt x="7620" y="11430"/>
                      </a:cubicBezTo>
                      <a:cubicBezTo>
                        <a:pt x="7620" y="9525"/>
                        <a:pt x="8572" y="6667"/>
                        <a:pt x="8572" y="3810"/>
                      </a:cubicBezTo>
                      <a:cubicBezTo>
                        <a:pt x="8572" y="1905"/>
                        <a:pt x="6667" y="0"/>
                        <a:pt x="4763" y="0"/>
                      </a:cubicBezTo>
                      <a:cubicBezTo>
                        <a:pt x="1905" y="1905"/>
                        <a:pt x="953" y="2858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DCF9311C-A8F0-AFC8-DD84-86568B8B6BE1}"/>
                    </a:ext>
                  </a:extLst>
                </p:cNvPr>
                <p:cNvSpPr/>
                <p:nvPr/>
              </p:nvSpPr>
              <p:spPr>
                <a:xfrm>
                  <a:off x="7558087" y="2346007"/>
                  <a:ext cx="5715" cy="23574"/>
                </a:xfrm>
                <a:custGeom>
                  <a:avLst/>
                  <a:gdLst>
                    <a:gd name="connsiteX0" fmla="*/ 953 w 5715"/>
                    <a:gd name="connsiteY0" fmla="*/ 2857 h 23574"/>
                    <a:gd name="connsiteX1" fmla="*/ 0 w 5715"/>
                    <a:gd name="connsiteY1" fmla="*/ 12382 h 23574"/>
                    <a:gd name="connsiteX2" fmla="*/ 0 w 5715"/>
                    <a:gd name="connsiteY2" fmla="*/ 17145 h 23574"/>
                    <a:gd name="connsiteX3" fmla="*/ 0 w 5715"/>
                    <a:gd name="connsiteY3" fmla="*/ 20002 h 23574"/>
                    <a:gd name="connsiteX4" fmla="*/ 953 w 5715"/>
                    <a:gd name="connsiteY4" fmla="*/ 22860 h 23574"/>
                    <a:gd name="connsiteX5" fmla="*/ 4763 w 5715"/>
                    <a:gd name="connsiteY5" fmla="*/ 22860 h 23574"/>
                    <a:gd name="connsiteX6" fmla="*/ 5715 w 5715"/>
                    <a:gd name="connsiteY6" fmla="*/ 20002 h 23574"/>
                    <a:gd name="connsiteX7" fmla="*/ 5715 w 5715"/>
                    <a:gd name="connsiteY7" fmla="*/ 17145 h 23574"/>
                    <a:gd name="connsiteX8" fmla="*/ 5715 w 5715"/>
                    <a:gd name="connsiteY8" fmla="*/ 12382 h 23574"/>
                    <a:gd name="connsiteX9" fmla="*/ 4763 w 5715"/>
                    <a:gd name="connsiteY9" fmla="*/ 2857 h 23574"/>
                    <a:gd name="connsiteX10" fmla="*/ 1905 w 5715"/>
                    <a:gd name="connsiteY10" fmla="*/ 0 h 23574"/>
                    <a:gd name="connsiteX11" fmla="*/ 953 w 5715"/>
                    <a:gd name="connsiteY11" fmla="*/ 2857 h 23574"/>
                    <a:gd name="connsiteX12" fmla="*/ 953 w 5715"/>
                    <a:gd name="connsiteY12" fmla="*/ 2857 h 23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3574">
                      <a:moveTo>
                        <a:pt x="953" y="2857"/>
                      </a:moveTo>
                      <a:cubicBezTo>
                        <a:pt x="953" y="5715"/>
                        <a:pt x="953" y="9525"/>
                        <a:pt x="0" y="12382"/>
                      </a:cubicBezTo>
                      <a:cubicBezTo>
                        <a:pt x="0" y="14288"/>
                        <a:pt x="0" y="15240"/>
                        <a:pt x="0" y="17145"/>
                      </a:cubicBezTo>
                      <a:cubicBezTo>
                        <a:pt x="0" y="18097"/>
                        <a:pt x="0" y="19050"/>
                        <a:pt x="0" y="20002"/>
                      </a:cubicBezTo>
                      <a:cubicBezTo>
                        <a:pt x="0" y="20955"/>
                        <a:pt x="953" y="21907"/>
                        <a:pt x="953" y="22860"/>
                      </a:cubicBezTo>
                      <a:cubicBezTo>
                        <a:pt x="1905" y="23813"/>
                        <a:pt x="3810" y="23813"/>
                        <a:pt x="4763" y="22860"/>
                      </a:cubicBezTo>
                      <a:cubicBezTo>
                        <a:pt x="5715" y="21907"/>
                        <a:pt x="5715" y="20955"/>
                        <a:pt x="5715" y="20002"/>
                      </a:cubicBezTo>
                      <a:cubicBezTo>
                        <a:pt x="5715" y="19050"/>
                        <a:pt x="5715" y="18097"/>
                        <a:pt x="5715" y="17145"/>
                      </a:cubicBezTo>
                      <a:cubicBezTo>
                        <a:pt x="5715" y="15240"/>
                        <a:pt x="5715" y="14288"/>
                        <a:pt x="5715" y="12382"/>
                      </a:cubicBezTo>
                      <a:cubicBezTo>
                        <a:pt x="5715" y="9525"/>
                        <a:pt x="5715" y="5715"/>
                        <a:pt x="4763" y="2857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2857" y="0"/>
                        <a:pt x="953" y="1905"/>
                        <a:pt x="953" y="2857"/>
                      </a:cubicBezTo>
                      <a:lnTo>
                        <a:pt x="953" y="285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791FE907-029A-5FD1-77BF-561426672D32}"/>
                    </a:ext>
                  </a:extLst>
                </p:cNvPr>
                <p:cNvSpPr/>
                <p:nvPr/>
              </p:nvSpPr>
              <p:spPr>
                <a:xfrm>
                  <a:off x="7543561" y="2367438"/>
                  <a:ext cx="5953" cy="25003"/>
                </a:xfrm>
                <a:custGeom>
                  <a:avLst/>
                  <a:gdLst>
                    <a:gd name="connsiteX0" fmla="*/ 1191 w 5953"/>
                    <a:gd name="connsiteY0" fmla="*/ 1429 h 25003"/>
                    <a:gd name="connsiteX1" fmla="*/ 238 w 5953"/>
                    <a:gd name="connsiteY1" fmla="*/ 12859 h 25003"/>
                    <a:gd name="connsiteX2" fmla="*/ 1191 w 5953"/>
                    <a:gd name="connsiteY2" fmla="*/ 24289 h 25003"/>
                    <a:gd name="connsiteX3" fmla="*/ 3096 w 5953"/>
                    <a:gd name="connsiteY3" fmla="*/ 24289 h 25003"/>
                    <a:gd name="connsiteX4" fmla="*/ 5953 w 5953"/>
                    <a:gd name="connsiteY4" fmla="*/ 12859 h 25003"/>
                    <a:gd name="connsiteX5" fmla="*/ 5953 w 5953"/>
                    <a:gd name="connsiteY5" fmla="*/ 1429 h 25003"/>
                    <a:gd name="connsiteX6" fmla="*/ 1191 w 5953"/>
                    <a:gd name="connsiteY6" fmla="*/ 1429 h 25003"/>
                    <a:gd name="connsiteX7" fmla="*/ 1191 w 5953"/>
                    <a:gd name="connsiteY7" fmla="*/ 1429 h 25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53" h="25003">
                      <a:moveTo>
                        <a:pt x="1191" y="1429"/>
                      </a:moveTo>
                      <a:cubicBezTo>
                        <a:pt x="1191" y="5239"/>
                        <a:pt x="1191" y="9049"/>
                        <a:pt x="238" y="12859"/>
                      </a:cubicBezTo>
                      <a:cubicBezTo>
                        <a:pt x="238" y="16669"/>
                        <a:pt x="-714" y="20479"/>
                        <a:pt x="1191" y="24289"/>
                      </a:cubicBezTo>
                      <a:cubicBezTo>
                        <a:pt x="1191" y="25241"/>
                        <a:pt x="3096" y="25241"/>
                        <a:pt x="3096" y="24289"/>
                      </a:cubicBezTo>
                      <a:cubicBezTo>
                        <a:pt x="5953" y="21431"/>
                        <a:pt x="5953" y="16669"/>
                        <a:pt x="5953" y="12859"/>
                      </a:cubicBezTo>
                      <a:cubicBezTo>
                        <a:pt x="5953" y="9049"/>
                        <a:pt x="5953" y="5239"/>
                        <a:pt x="5953" y="1429"/>
                      </a:cubicBezTo>
                      <a:cubicBezTo>
                        <a:pt x="5001" y="-476"/>
                        <a:pt x="1191" y="-476"/>
                        <a:pt x="1191" y="1429"/>
                      </a:cubicBezTo>
                      <a:lnTo>
                        <a:pt x="1191" y="142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BE7EDE62-0922-DA64-6FCE-CC86BC5D1BF8}"/>
                    </a:ext>
                  </a:extLst>
                </p:cNvPr>
                <p:cNvSpPr/>
                <p:nvPr/>
              </p:nvSpPr>
              <p:spPr>
                <a:xfrm>
                  <a:off x="7559039" y="2299334"/>
                  <a:ext cx="3809" cy="13096"/>
                </a:xfrm>
                <a:custGeom>
                  <a:avLst/>
                  <a:gdLst>
                    <a:gd name="connsiteX0" fmla="*/ 0 w 3809"/>
                    <a:gd name="connsiteY0" fmla="*/ 1905 h 13096"/>
                    <a:gd name="connsiteX1" fmla="*/ 0 w 3809"/>
                    <a:gd name="connsiteY1" fmla="*/ 6667 h 13096"/>
                    <a:gd name="connsiteX2" fmla="*/ 0 w 3809"/>
                    <a:gd name="connsiteY2" fmla="*/ 9525 h 13096"/>
                    <a:gd name="connsiteX3" fmla="*/ 0 w 3809"/>
                    <a:gd name="connsiteY3" fmla="*/ 11430 h 13096"/>
                    <a:gd name="connsiteX4" fmla="*/ 953 w 3809"/>
                    <a:gd name="connsiteY4" fmla="*/ 12382 h 13096"/>
                    <a:gd name="connsiteX5" fmla="*/ 2857 w 3809"/>
                    <a:gd name="connsiteY5" fmla="*/ 12382 h 13096"/>
                    <a:gd name="connsiteX6" fmla="*/ 3810 w 3809"/>
                    <a:gd name="connsiteY6" fmla="*/ 11430 h 13096"/>
                    <a:gd name="connsiteX7" fmla="*/ 3810 w 3809"/>
                    <a:gd name="connsiteY7" fmla="*/ 9525 h 13096"/>
                    <a:gd name="connsiteX8" fmla="*/ 3810 w 3809"/>
                    <a:gd name="connsiteY8" fmla="*/ 6667 h 13096"/>
                    <a:gd name="connsiteX9" fmla="*/ 3810 w 3809"/>
                    <a:gd name="connsiteY9" fmla="*/ 1905 h 13096"/>
                    <a:gd name="connsiteX10" fmla="*/ 1905 w 3809"/>
                    <a:gd name="connsiteY10" fmla="*/ 0 h 13096"/>
                    <a:gd name="connsiteX11" fmla="*/ 0 w 3809"/>
                    <a:gd name="connsiteY11" fmla="*/ 1905 h 13096"/>
                    <a:gd name="connsiteX12" fmla="*/ 0 w 3809"/>
                    <a:gd name="connsiteY12" fmla="*/ 1905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3096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1430"/>
                        <a:pt x="0" y="12382"/>
                        <a:pt x="953" y="12382"/>
                      </a:cubicBezTo>
                      <a:cubicBezTo>
                        <a:pt x="953" y="13335"/>
                        <a:pt x="2857" y="13335"/>
                        <a:pt x="2857" y="12382"/>
                      </a:cubicBezTo>
                      <a:cubicBezTo>
                        <a:pt x="2857" y="12382"/>
                        <a:pt x="2857" y="11430"/>
                        <a:pt x="3810" y="11430"/>
                      </a:cubicBezTo>
                      <a:cubicBezTo>
                        <a:pt x="3810" y="11430"/>
                        <a:pt x="3810" y="10477"/>
                        <a:pt x="3810" y="9525"/>
                      </a:cubicBezTo>
                      <a:cubicBezTo>
                        <a:pt x="3810" y="8573"/>
                        <a:pt x="3810" y="7620"/>
                        <a:pt x="3810" y="6667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319DC015-CEDF-B044-B4A1-8424B73AFC3B}"/>
                    </a:ext>
                  </a:extLst>
                </p:cNvPr>
                <p:cNvSpPr/>
                <p:nvPr/>
              </p:nvSpPr>
              <p:spPr>
                <a:xfrm>
                  <a:off x="7544752" y="2318010"/>
                  <a:ext cx="4762" cy="19423"/>
                </a:xfrm>
                <a:custGeom>
                  <a:avLst/>
                  <a:gdLst>
                    <a:gd name="connsiteX0" fmla="*/ 0 w 4762"/>
                    <a:gd name="connsiteY0" fmla="*/ 2279 h 19423"/>
                    <a:gd name="connsiteX1" fmla="*/ 0 w 4762"/>
                    <a:gd name="connsiteY1" fmla="*/ 9899 h 19423"/>
                    <a:gd name="connsiteX2" fmla="*/ 0 w 4762"/>
                    <a:gd name="connsiteY2" fmla="*/ 13709 h 19423"/>
                    <a:gd name="connsiteX3" fmla="*/ 0 w 4762"/>
                    <a:gd name="connsiteY3" fmla="*/ 17519 h 19423"/>
                    <a:gd name="connsiteX4" fmla="*/ 953 w 4762"/>
                    <a:gd name="connsiteY4" fmla="*/ 19424 h 19423"/>
                    <a:gd name="connsiteX5" fmla="*/ 1905 w 4762"/>
                    <a:gd name="connsiteY5" fmla="*/ 19424 h 19423"/>
                    <a:gd name="connsiteX6" fmla="*/ 3810 w 4762"/>
                    <a:gd name="connsiteY6" fmla="*/ 18471 h 19423"/>
                    <a:gd name="connsiteX7" fmla="*/ 4763 w 4762"/>
                    <a:gd name="connsiteY7" fmla="*/ 16566 h 19423"/>
                    <a:gd name="connsiteX8" fmla="*/ 4763 w 4762"/>
                    <a:gd name="connsiteY8" fmla="*/ 14661 h 19423"/>
                    <a:gd name="connsiteX9" fmla="*/ 4763 w 4762"/>
                    <a:gd name="connsiteY9" fmla="*/ 10851 h 19423"/>
                    <a:gd name="connsiteX10" fmla="*/ 4763 w 4762"/>
                    <a:gd name="connsiteY10" fmla="*/ 3231 h 19423"/>
                    <a:gd name="connsiteX11" fmla="*/ 1905 w 4762"/>
                    <a:gd name="connsiteY11" fmla="*/ 374 h 19423"/>
                    <a:gd name="connsiteX12" fmla="*/ 0 w 4762"/>
                    <a:gd name="connsiteY12" fmla="*/ 2279 h 19423"/>
                    <a:gd name="connsiteX13" fmla="*/ 0 w 4762"/>
                    <a:gd name="connsiteY13" fmla="*/ 2279 h 19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9423">
                      <a:moveTo>
                        <a:pt x="0" y="2279"/>
                      </a:moveTo>
                      <a:cubicBezTo>
                        <a:pt x="0" y="5136"/>
                        <a:pt x="0" y="7041"/>
                        <a:pt x="0" y="9899"/>
                      </a:cubicBezTo>
                      <a:cubicBezTo>
                        <a:pt x="0" y="10851"/>
                        <a:pt x="0" y="11804"/>
                        <a:pt x="0" y="13709"/>
                      </a:cubicBezTo>
                      <a:cubicBezTo>
                        <a:pt x="0" y="14661"/>
                        <a:pt x="0" y="15614"/>
                        <a:pt x="0" y="17519"/>
                      </a:cubicBezTo>
                      <a:cubicBezTo>
                        <a:pt x="0" y="18471"/>
                        <a:pt x="0" y="19424"/>
                        <a:pt x="953" y="19424"/>
                      </a:cubicBezTo>
                      <a:cubicBezTo>
                        <a:pt x="953" y="19424"/>
                        <a:pt x="1905" y="19424"/>
                        <a:pt x="1905" y="19424"/>
                      </a:cubicBezTo>
                      <a:cubicBezTo>
                        <a:pt x="2857" y="19424"/>
                        <a:pt x="3810" y="19424"/>
                        <a:pt x="3810" y="18471"/>
                      </a:cubicBezTo>
                      <a:cubicBezTo>
                        <a:pt x="3810" y="17519"/>
                        <a:pt x="4763" y="17519"/>
                        <a:pt x="4763" y="16566"/>
                      </a:cubicBezTo>
                      <a:cubicBezTo>
                        <a:pt x="4763" y="15614"/>
                        <a:pt x="4763" y="14661"/>
                        <a:pt x="4763" y="14661"/>
                      </a:cubicBezTo>
                      <a:cubicBezTo>
                        <a:pt x="4763" y="13709"/>
                        <a:pt x="4763" y="11804"/>
                        <a:pt x="4763" y="10851"/>
                      </a:cubicBezTo>
                      <a:cubicBezTo>
                        <a:pt x="4763" y="7994"/>
                        <a:pt x="4763" y="6089"/>
                        <a:pt x="4763" y="3231"/>
                      </a:cubicBezTo>
                      <a:cubicBezTo>
                        <a:pt x="4763" y="1326"/>
                        <a:pt x="3810" y="374"/>
                        <a:pt x="1905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66B79C63-A738-2C23-916E-14677157D10D}"/>
                    </a:ext>
                  </a:extLst>
                </p:cNvPr>
                <p:cNvSpPr/>
                <p:nvPr/>
              </p:nvSpPr>
              <p:spPr>
                <a:xfrm>
                  <a:off x="7553324" y="2231447"/>
                  <a:ext cx="4762" cy="24786"/>
                </a:xfrm>
                <a:custGeom>
                  <a:avLst/>
                  <a:gdLst>
                    <a:gd name="connsiteX0" fmla="*/ 0 w 4762"/>
                    <a:gd name="connsiteY0" fmla="*/ 2165 h 24786"/>
                    <a:gd name="connsiteX1" fmla="*/ 0 w 4762"/>
                    <a:gd name="connsiteY1" fmla="*/ 12642 h 24786"/>
                    <a:gd name="connsiteX2" fmla="*/ 0 w 4762"/>
                    <a:gd name="connsiteY2" fmla="*/ 18357 h 24786"/>
                    <a:gd name="connsiteX3" fmla="*/ 0 w 4762"/>
                    <a:gd name="connsiteY3" fmla="*/ 21215 h 24786"/>
                    <a:gd name="connsiteX4" fmla="*/ 953 w 4762"/>
                    <a:gd name="connsiteY4" fmla="*/ 24072 h 24786"/>
                    <a:gd name="connsiteX5" fmla="*/ 3810 w 4762"/>
                    <a:gd name="connsiteY5" fmla="*/ 24072 h 24786"/>
                    <a:gd name="connsiteX6" fmla="*/ 4763 w 4762"/>
                    <a:gd name="connsiteY6" fmla="*/ 22167 h 24786"/>
                    <a:gd name="connsiteX7" fmla="*/ 4763 w 4762"/>
                    <a:gd name="connsiteY7" fmla="*/ 19310 h 24786"/>
                    <a:gd name="connsiteX8" fmla="*/ 4763 w 4762"/>
                    <a:gd name="connsiteY8" fmla="*/ 13595 h 24786"/>
                    <a:gd name="connsiteX9" fmla="*/ 4763 w 4762"/>
                    <a:gd name="connsiteY9" fmla="*/ 3117 h 24786"/>
                    <a:gd name="connsiteX10" fmla="*/ 1905 w 4762"/>
                    <a:gd name="connsiteY10" fmla="*/ 260 h 24786"/>
                    <a:gd name="connsiteX11" fmla="*/ 0 w 4762"/>
                    <a:gd name="connsiteY11" fmla="*/ 2165 h 24786"/>
                    <a:gd name="connsiteX12" fmla="*/ 0 w 4762"/>
                    <a:gd name="connsiteY12" fmla="*/ 2165 h 247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24786">
                      <a:moveTo>
                        <a:pt x="0" y="2165"/>
                      </a:moveTo>
                      <a:cubicBezTo>
                        <a:pt x="0" y="5975"/>
                        <a:pt x="0" y="8832"/>
                        <a:pt x="0" y="12642"/>
                      </a:cubicBezTo>
                      <a:cubicBezTo>
                        <a:pt x="0" y="14547"/>
                        <a:pt x="0" y="16452"/>
                        <a:pt x="0" y="18357"/>
                      </a:cubicBezTo>
                      <a:cubicBezTo>
                        <a:pt x="0" y="19310"/>
                        <a:pt x="0" y="20262"/>
                        <a:pt x="0" y="21215"/>
                      </a:cubicBezTo>
                      <a:cubicBezTo>
                        <a:pt x="0" y="22167"/>
                        <a:pt x="953" y="23120"/>
                        <a:pt x="953" y="24072"/>
                      </a:cubicBezTo>
                      <a:cubicBezTo>
                        <a:pt x="1905" y="25025"/>
                        <a:pt x="3810" y="25025"/>
                        <a:pt x="3810" y="24072"/>
                      </a:cubicBezTo>
                      <a:cubicBezTo>
                        <a:pt x="3810" y="23120"/>
                        <a:pt x="4763" y="22167"/>
                        <a:pt x="4763" y="22167"/>
                      </a:cubicBezTo>
                      <a:cubicBezTo>
                        <a:pt x="4763" y="21215"/>
                        <a:pt x="4763" y="20262"/>
                        <a:pt x="4763" y="19310"/>
                      </a:cubicBezTo>
                      <a:cubicBezTo>
                        <a:pt x="4763" y="17405"/>
                        <a:pt x="4763" y="15500"/>
                        <a:pt x="4763" y="13595"/>
                      </a:cubicBezTo>
                      <a:cubicBezTo>
                        <a:pt x="4763" y="9785"/>
                        <a:pt x="4763" y="6927"/>
                        <a:pt x="4763" y="3117"/>
                      </a:cubicBezTo>
                      <a:cubicBezTo>
                        <a:pt x="4763" y="1212"/>
                        <a:pt x="3810" y="260"/>
                        <a:pt x="1905" y="260"/>
                      </a:cubicBezTo>
                      <a:cubicBezTo>
                        <a:pt x="953" y="-693"/>
                        <a:pt x="0" y="1212"/>
                        <a:pt x="0" y="2165"/>
                      </a:cubicBezTo>
                      <a:lnTo>
                        <a:pt x="0" y="216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6705C7E9-57EF-F16C-5BCD-D1C7B05540C3}"/>
                    </a:ext>
                  </a:extLst>
                </p:cNvPr>
                <p:cNvSpPr/>
                <p:nvPr/>
              </p:nvSpPr>
              <p:spPr>
                <a:xfrm>
                  <a:off x="7539989" y="2260996"/>
                  <a:ext cx="6667" cy="24764"/>
                </a:xfrm>
                <a:custGeom>
                  <a:avLst/>
                  <a:gdLst>
                    <a:gd name="connsiteX0" fmla="*/ 0 w 6667"/>
                    <a:gd name="connsiteY0" fmla="*/ 2143 h 24764"/>
                    <a:gd name="connsiteX1" fmla="*/ 0 w 6667"/>
                    <a:gd name="connsiteY1" fmla="*/ 6906 h 24764"/>
                    <a:gd name="connsiteX2" fmla="*/ 0 w 6667"/>
                    <a:gd name="connsiteY2" fmla="*/ 12621 h 24764"/>
                    <a:gd name="connsiteX3" fmla="*/ 0 w 6667"/>
                    <a:gd name="connsiteY3" fmla="*/ 15478 h 24764"/>
                    <a:gd name="connsiteX4" fmla="*/ 0 w 6667"/>
                    <a:gd name="connsiteY4" fmla="*/ 18336 h 24764"/>
                    <a:gd name="connsiteX5" fmla="*/ 953 w 6667"/>
                    <a:gd name="connsiteY5" fmla="*/ 21193 h 24764"/>
                    <a:gd name="connsiteX6" fmla="*/ 1905 w 6667"/>
                    <a:gd name="connsiteY6" fmla="*/ 24051 h 24764"/>
                    <a:gd name="connsiteX7" fmla="*/ 5715 w 6667"/>
                    <a:gd name="connsiteY7" fmla="*/ 24051 h 24764"/>
                    <a:gd name="connsiteX8" fmla="*/ 6667 w 6667"/>
                    <a:gd name="connsiteY8" fmla="*/ 21193 h 24764"/>
                    <a:gd name="connsiteX9" fmla="*/ 6667 w 6667"/>
                    <a:gd name="connsiteY9" fmla="*/ 20241 h 24764"/>
                    <a:gd name="connsiteX10" fmla="*/ 6667 w 6667"/>
                    <a:gd name="connsiteY10" fmla="*/ 18336 h 24764"/>
                    <a:gd name="connsiteX11" fmla="*/ 6667 w 6667"/>
                    <a:gd name="connsiteY11" fmla="*/ 12621 h 24764"/>
                    <a:gd name="connsiteX12" fmla="*/ 4763 w 6667"/>
                    <a:gd name="connsiteY12" fmla="*/ 2143 h 24764"/>
                    <a:gd name="connsiteX13" fmla="*/ 0 w 6667"/>
                    <a:gd name="connsiteY13" fmla="*/ 2143 h 24764"/>
                    <a:gd name="connsiteX14" fmla="*/ 0 w 6667"/>
                    <a:gd name="connsiteY14" fmla="*/ 2143 h 24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67" h="24764">
                      <a:moveTo>
                        <a:pt x="0" y="2143"/>
                      </a:moveTo>
                      <a:cubicBezTo>
                        <a:pt x="0" y="4048"/>
                        <a:pt x="0" y="5001"/>
                        <a:pt x="0" y="6906"/>
                      </a:cubicBezTo>
                      <a:cubicBezTo>
                        <a:pt x="0" y="8811"/>
                        <a:pt x="0" y="10716"/>
                        <a:pt x="0" y="12621"/>
                      </a:cubicBezTo>
                      <a:cubicBezTo>
                        <a:pt x="0" y="13573"/>
                        <a:pt x="0" y="14526"/>
                        <a:pt x="0" y="15478"/>
                      </a:cubicBezTo>
                      <a:cubicBezTo>
                        <a:pt x="0" y="16431"/>
                        <a:pt x="0" y="17383"/>
                        <a:pt x="0" y="18336"/>
                      </a:cubicBezTo>
                      <a:cubicBezTo>
                        <a:pt x="0" y="19288"/>
                        <a:pt x="0" y="20241"/>
                        <a:pt x="953" y="21193"/>
                      </a:cubicBezTo>
                      <a:cubicBezTo>
                        <a:pt x="953" y="22146"/>
                        <a:pt x="1905" y="23098"/>
                        <a:pt x="1905" y="24051"/>
                      </a:cubicBezTo>
                      <a:cubicBezTo>
                        <a:pt x="2857" y="25003"/>
                        <a:pt x="4763" y="25003"/>
                        <a:pt x="5715" y="24051"/>
                      </a:cubicBezTo>
                      <a:cubicBezTo>
                        <a:pt x="6667" y="23098"/>
                        <a:pt x="6667" y="22146"/>
                        <a:pt x="6667" y="21193"/>
                      </a:cubicBezTo>
                      <a:cubicBezTo>
                        <a:pt x="6667" y="21193"/>
                        <a:pt x="6667" y="20241"/>
                        <a:pt x="6667" y="20241"/>
                      </a:cubicBezTo>
                      <a:cubicBezTo>
                        <a:pt x="6667" y="19288"/>
                        <a:pt x="6667" y="19288"/>
                        <a:pt x="6667" y="18336"/>
                      </a:cubicBezTo>
                      <a:cubicBezTo>
                        <a:pt x="6667" y="16431"/>
                        <a:pt x="6667" y="14526"/>
                        <a:pt x="6667" y="12621"/>
                      </a:cubicBezTo>
                      <a:cubicBezTo>
                        <a:pt x="6667" y="8811"/>
                        <a:pt x="4763" y="5001"/>
                        <a:pt x="4763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AA2EDDDD-7ADD-0566-61BE-2B5D266067D9}"/>
                    </a:ext>
                  </a:extLst>
                </p:cNvPr>
                <p:cNvSpPr/>
                <p:nvPr/>
              </p:nvSpPr>
              <p:spPr>
                <a:xfrm>
                  <a:off x="7540942" y="2178711"/>
                  <a:ext cx="6667" cy="25134"/>
                </a:xfrm>
                <a:custGeom>
                  <a:avLst/>
                  <a:gdLst>
                    <a:gd name="connsiteX0" fmla="*/ 0 w 6667"/>
                    <a:gd name="connsiteY0" fmla="*/ 2513 h 25134"/>
                    <a:gd name="connsiteX1" fmla="*/ 0 w 6667"/>
                    <a:gd name="connsiteY1" fmla="*/ 7275 h 25134"/>
                    <a:gd name="connsiteX2" fmla="*/ 0 w 6667"/>
                    <a:gd name="connsiteY2" fmla="*/ 12990 h 25134"/>
                    <a:gd name="connsiteX3" fmla="*/ 0 w 6667"/>
                    <a:gd name="connsiteY3" fmla="*/ 15848 h 25134"/>
                    <a:gd name="connsiteX4" fmla="*/ 0 w 6667"/>
                    <a:gd name="connsiteY4" fmla="*/ 18705 h 25134"/>
                    <a:gd name="connsiteX5" fmla="*/ 952 w 6667"/>
                    <a:gd name="connsiteY5" fmla="*/ 21563 h 25134"/>
                    <a:gd name="connsiteX6" fmla="*/ 1905 w 6667"/>
                    <a:gd name="connsiteY6" fmla="*/ 24420 h 25134"/>
                    <a:gd name="connsiteX7" fmla="*/ 5715 w 6667"/>
                    <a:gd name="connsiteY7" fmla="*/ 24420 h 25134"/>
                    <a:gd name="connsiteX8" fmla="*/ 6667 w 6667"/>
                    <a:gd name="connsiteY8" fmla="*/ 21563 h 25134"/>
                    <a:gd name="connsiteX9" fmla="*/ 6667 w 6667"/>
                    <a:gd name="connsiteY9" fmla="*/ 20610 h 25134"/>
                    <a:gd name="connsiteX10" fmla="*/ 6667 w 6667"/>
                    <a:gd name="connsiteY10" fmla="*/ 18705 h 25134"/>
                    <a:gd name="connsiteX11" fmla="*/ 6667 w 6667"/>
                    <a:gd name="connsiteY11" fmla="*/ 12990 h 25134"/>
                    <a:gd name="connsiteX12" fmla="*/ 4763 w 6667"/>
                    <a:gd name="connsiteY12" fmla="*/ 2513 h 25134"/>
                    <a:gd name="connsiteX13" fmla="*/ 0 w 6667"/>
                    <a:gd name="connsiteY13" fmla="*/ 2513 h 25134"/>
                    <a:gd name="connsiteX14" fmla="*/ 0 w 6667"/>
                    <a:gd name="connsiteY14" fmla="*/ 2513 h 25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67" h="25134">
                      <a:moveTo>
                        <a:pt x="0" y="2513"/>
                      </a:moveTo>
                      <a:cubicBezTo>
                        <a:pt x="0" y="4418"/>
                        <a:pt x="0" y="5370"/>
                        <a:pt x="0" y="7275"/>
                      </a:cubicBezTo>
                      <a:cubicBezTo>
                        <a:pt x="0" y="9180"/>
                        <a:pt x="0" y="11085"/>
                        <a:pt x="0" y="12990"/>
                      </a:cubicBezTo>
                      <a:cubicBezTo>
                        <a:pt x="0" y="13943"/>
                        <a:pt x="0" y="14895"/>
                        <a:pt x="0" y="15848"/>
                      </a:cubicBezTo>
                      <a:cubicBezTo>
                        <a:pt x="0" y="16800"/>
                        <a:pt x="0" y="17753"/>
                        <a:pt x="0" y="18705"/>
                      </a:cubicBezTo>
                      <a:cubicBezTo>
                        <a:pt x="0" y="19658"/>
                        <a:pt x="0" y="20610"/>
                        <a:pt x="952" y="21563"/>
                      </a:cubicBezTo>
                      <a:cubicBezTo>
                        <a:pt x="952" y="22515"/>
                        <a:pt x="1905" y="23468"/>
                        <a:pt x="1905" y="24420"/>
                      </a:cubicBezTo>
                      <a:cubicBezTo>
                        <a:pt x="2857" y="25373"/>
                        <a:pt x="4763" y="25373"/>
                        <a:pt x="5715" y="24420"/>
                      </a:cubicBezTo>
                      <a:cubicBezTo>
                        <a:pt x="6667" y="23468"/>
                        <a:pt x="6667" y="22515"/>
                        <a:pt x="6667" y="21563"/>
                      </a:cubicBezTo>
                      <a:cubicBezTo>
                        <a:pt x="6667" y="21563"/>
                        <a:pt x="6667" y="20610"/>
                        <a:pt x="6667" y="20610"/>
                      </a:cubicBezTo>
                      <a:cubicBezTo>
                        <a:pt x="6667" y="19658"/>
                        <a:pt x="6667" y="19658"/>
                        <a:pt x="6667" y="18705"/>
                      </a:cubicBezTo>
                      <a:cubicBezTo>
                        <a:pt x="6667" y="16800"/>
                        <a:pt x="6667" y="14895"/>
                        <a:pt x="6667" y="12990"/>
                      </a:cubicBezTo>
                      <a:cubicBezTo>
                        <a:pt x="6667" y="9180"/>
                        <a:pt x="4763" y="5370"/>
                        <a:pt x="4763" y="2513"/>
                      </a:cubicBezTo>
                      <a:cubicBezTo>
                        <a:pt x="4763" y="-1297"/>
                        <a:pt x="0" y="-345"/>
                        <a:pt x="0" y="2513"/>
                      </a:cubicBezTo>
                      <a:lnTo>
                        <a:pt x="0" y="251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A7828326-FFD4-B734-232F-D37D9DAA1CB7}"/>
                    </a:ext>
                  </a:extLst>
                </p:cNvPr>
                <p:cNvSpPr/>
                <p:nvPr/>
              </p:nvSpPr>
              <p:spPr>
                <a:xfrm>
                  <a:off x="7518081" y="2389736"/>
                  <a:ext cx="11689" cy="20088"/>
                </a:xfrm>
                <a:custGeom>
                  <a:avLst/>
                  <a:gdLst>
                    <a:gd name="connsiteX0" fmla="*/ 4763 w 11689"/>
                    <a:gd name="connsiteY0" fmla="*/ 1991 h 20088"/>
                    <a:gd name="connsiteX1" fmla="*/ 2858 w 11689"/>
                    <a:gd name="connsiteY1" fmla="*/ 5801 h 20088"/>
                    <a:gd name="connsiteX2" fmla="*/ 1905 w 11689"/>
                    <a:gd name="connsiteY2" fmla="*/ 7706 h 20088"/>
                    <a:gd name="connsiteX3" fmla="*/ 1905 w 11689"/>
                    <a:gd name="connsiteY3" fmla="*/ 8658 h 20088"/>
                    <a:gd name="connsiteX4" fmla="*/ 1905 w 11689"/>
                    <a:gd name="connsiteY4" fmla="*/ 8658 h 20088"/>
                    <a:gd name="connsiteX5" fmla="*/ 953 w 11689"/>
                    <a:gd name="connsiteY5" fmla="*/ 10563 h 20088"/>
                    <a:gd name="connsiteX6" fmla="*/ 0 w 11689"/>
                    <a:gd name="connsiteY6" fmla="*/ 13421 h 20088"/>
                    <a:gd name="connsiteX7" fmla="*/ 0 w 11689"/>
                    <a:gd name="connsiteY7" fmla="*/ 13421 h 20088"/>
                    <a:gd name="connsiteX8" fmla="*/ 0 w 11689"/>
                    <a:gd name="connsiteY8" fmla="*/ 14373 h 20088"/>
                    <a:gd name="connsiteX9" fmla="*/ 0 w 11689"/>
                    <a:gd name="connsiteY9" fmla="*/ 15326 h 20088"/>
                    <a:gd name="connsiteX10" fmla="*/ 0 w 11689"/>
                    <a:gd name="connsiteY10" fmla="*/ 18183 h 20088"/>
                    <a:gd name="connsiteX11" fmla="*/ 953 w 11689"/>
                    <a:gd name="connsiteY11" fmla="*/ 20088 h 20088"/>
                    <a:gd name="connsiteX12" fmla="*/ 2858 w 11689"/>
                    <a:gd name="connsiteY12" fmla="*/ 20088 h 20088"/>
                    <a:gd name="connsiteX13" fmla="*/ 4763 w 11689"/>
                    <a:gd name="connsiteY13" fmla="*/ 18183 h 20088"/>
                    <a:gd name="connsiteX14" fmla="*/ 5715 w 11689"/>
                    <a:gd name="connsiteY14" fmla="*/ 17231 h 20088"/>
                    <a:gd name="connsiteX15" fmla="*/ 5715 w 11689"/>
                    <a:gd name="connsiteY15" fmla="*/ 17231 h 20088"/>
                    <a:gd name="connsiteX16" fmla="*/ 7620 w 11689"/>
                    <a:gd name="connsiteY16" fmla="*/ 13421 h 20088"/>
                    <a:gd name="connsiteX17" fmla="*/ 11430 w 11689"/>
                    <a:gd name="connsiteY17" fmla="*/ 4848 h 20088"/>
                    <a:gd name="connsiteX18" fmla="*/ 9525 w 11689"/>
                    <a:gd name="connsiteY18" fmla="*/ 1038 h 20088"/>
                    <a:gd name="connsiteX19" fmla="*/ 4763 w 11689"/>
                    <a:gd name="connsiteY19" fmla="*/ 1991 h 20088"/>
                    <a:gd name="connsiteX20" fmla="*/ 4763 w 11689"/>
                    <a:gd name="connsiteY20" fmla="*/ 1991 h 20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689" h="20088">
                      <a:moveTo>
                        <a:pt x="4763" y="1991"/>
                      </a:moveTo>
                      <a:cubicBezTo>
                        <a:pt x="4763" y="2943"/>
                        <a:pt x="3810" y="4848"/>
                        <a:pt x="2858" y="5801"/>
                      </a:cubicBezTo>
                      <a:cubicBezTo>
                        <a:pt x="2858" y="6753"/>
                        <a:pt x="1905" y="6753"/>
                        <a:pt x="1905" y="7706"/>
                      </a:cubicBezTo>
                      <a:cubicBezTo>
                        <a:pt x="1905" y="7706"/>
                        <a:pt x="1905" y="8658"/>
                        <a:pt x="1905" y="8658"/>
                      </a:cubicBezTo>
                      <a:cubicBezTo>
                        <a:pt x="1905" y="7706"/>
                        <a:pt x="1905" y="8658"/>
                        <a:pt x="1905" y="8658"/>
                      </a:cubicBezTo>
                      <a:cubicBezTo>
                        <a:pt x="1905" y="9611"/>
                        <a:pt x="953" y="9611"/>
                        <a:pt x="953" y="10563"/>
                      </a:cubicBezTo>
                      <a:cubicBezTo>
                        <a:pt x="953" y="11516"/>
                        <a:pt x="0" y="12468"/>
                        <a:pt x="0" y="13421"/>
                      </a:cubicBezTo>
                      <a:cubicBezTo>
                        <a:pt x="0" y="13421"/>
                        <a:pt x="0" y="13421"/>
                        <a:pt x="0" y="13421"/>
                      </a:cubicBezTo>
                      <a:cubicBezTo>
                        <a:pt x="0" y="14373"/>
                        <a:pt x="0" y="14373"/>
                        <a:pt x="0" y="14373"/>
                      </a:cubicBezTo>
                      <a:cubicBezTo>
                        <a:pt x="0" y="14373"/>
                        <a:pt x="0" y="15326"/>
                        <a:pt x="0" y="15326"/>
                      </a:cubicBezTo>
                      <a:cubicBezTo>
                        <a:pt x="0" y="16278"/>
                        <a:pt x="0" y="17231"/>
                        <a:pt x="0" y="18183"/>
                      </a:cubicBezTo>
                      <a:cubicBezTo>
                        <a:pt x="0" y="19136"/>
                        <a:pt x="953" y="19136"/>
                        <a:pt x="953" y="20088"/>
                      </a:cubicBezTo>
                      <a:cubicBezTo>
                        <a:pt x="1905" y="20088"/>
                        <a:pt x="1905" y="20088"/>
                        <a:pt x="2858" y="20088"/>
                      </a:cubicBezTo>
                      <a:cubicBezTo>
                        <a:pt x="3810" y="19136"/>
                        <a:pt x="3810" y="19136"/>
                        <a:pt x="4763" y="18183"/>
                      </a:cubicBezTo>
                      <a:cubicBezTo>
                        <a:pt x="4763" y="18183"/>
                        <a:pt x="4763" y="17231"/>
                        <a:pt x="5715" y="17231"/>
                      </a:cubicBezTo>
                      <a:cubicBezTo>
                        <a:pt x="5715" y="17231"/>
                        <a:pt x="5715" y="17231"/>
                        <a:pt x="5715" y="17231"/>
                      </a:cubicBezTo>
                      <a:cubicBezTo>
                        <a:pt x="6668" y="16278"/>
                        <a:pt x="7620" y="14373"/>
                        <a:pt x="7620" y="13421"/>
                      </a:cubicBezTo>
                      <a:cubicBezTo>
                        <a:pt x="8573" y="10563"/>
                        <a:pt x="9525" y="7706"/>
                        <a:pt x="11430" y="4848"/>
                      </a:cubicBezTo>
                      <a:cubicBezTo>
                        <a:pt x="12383" y="2943"/>
                        <a:pt x="10478" y="1038"/>
                        <a:pt x="9525" y="1038"/>
                      </a:cubicBezTo>
                      <a:cubicBezTo>
                        <a:pt x="6668" y="-867"/>
                        <a:pt x="5715" y="86"/>
                        <a:pt x="4763" y="1991"/>
                      </a:cubicBezTo>
                      <a:lnTo>
                        <a:pt x="4763" y="199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60884190-DCD3-FE83-B8BD-9AC8F3694CE1}"/>
                    </a:ext>
                  </a:extLst>
                </p:cNvPr>
                <p:cNvSpPr/>
                <p:nvPr/>
              </p:nvSpPr>
              <p:spPr>
                <a:xfrm>
                  <a:off x="7491158" y="2403157"/>
                  <a:ext cx="16445" cy="26923"/>
                </a:xfrm>
                <a:custGeom>
                  <a:avLst/>
                  <a:gdLst>
                    <a:gd name="connsiteX0" fmla="*/ 7873 w 16445"/>
                    <a:gd name="connsiteY0" fmla="*/ 3810 h 26923"/>
                    <a:gd name="connsiteX1" fmla="*/ 7873 w 16445"/>
                    <a:gd name="connsiteY1" fmla="*/ 5715 h 26923"/>
                    <a:gd name="connsiteX2" fmla="*/ 7873 w 16445"/>
                    <a:gd name="connsiteY2" fmla="*/ 6667 h 26923"/>
                    <a:gd name="connsiteX3" fmla="*/ 7873 w 16445"/>
                    <a:gd name="connsiteY3" fmla="*/ 6667 h 26923"/>
                    <a:gd name="connsiteX4" fmla="*/ 7873 w 16445"/>
                    <a:gd name="connsiteY4" fmla="*/ 6667 h 26923"/>
                    <a:gd name="connsiteX5" fmla="*/ 7873 w 16445"/>
                    <a:gd name="connsiteY5" fmla="*/ 7620 h 26923"/>
                    <a:gd name="connsiteX6" fmla="*/ 7873 w 16445"/>
                    <a:gd name="connsiteY6" fmla="*/ 8572 h 26923"/>
                    <a:gd name="connsiteX7" fmla="*/ 6921 w 16445"/>
                    <a:gd name="connsiteY7" fmla="*/ 11430 h 26923"/>
                    <a:gd name="connsiteX8" fmla="*/ 6921 w 16445"/>
                    <a:gd name="connsiteY8" fmla="*/ 12382 h 26923"/>
                    <a:gd name="connsiteX9" fmla="*/ 6921 w 16445"/>
                    <a:gd name="connsiteY9" fmla="*/ 12382 h 26923"/>
                    <a:gd name="connsiteX10" fmla="*/ 5968 w 16445"/>
                    <a:gd name="connsiteY10" fmla="*/ 13335 h 26923"/>
                    <a:gd name="connsiteX11" fmla="*/ 3111 w 16445"/>
                    <a:gd name="connsiteY11" fmla="*/ 18097 h 26923"/>
                    <a:gd name="connsiteX12" fmla="*/ 1206 w 16445"/>
                    <a:gd name="connsiteY12" fmla="*/ 20955 h 26923"/>
                    <a:gd name="connsiteX13" fmla="*/ 253 w 16445"/>
                    <a:gd name="connsiteY13" fmla="*/ 23813 h 26923"/>
                    <a:gd name="connsiteX14" fmla="*/ 3111 w 16445"/>
                    <a:gd name="connsiteY14" fmla="*/ 26670 h 26923"/>
                    <a:gd name="connsiteX15" fmla="*/ 6921 w 16445"/>
                    <a:gd name="connsiteY15" fmla="*/ 24765 h 26923"/>
                    <a:gd name="connsiteX16" fmla="*/ 9778 w 16445"/>
                    <a:gd name="connsiteY16" fmla="*/ 22860 h 26923"/>
                    <a:gd name="connsiteX17" fmla="*/ 13588 w 16445"/>
                    <a:gd name="connsiteY17" fmla="*/ 17145 h 26923"/>
                    <a:gd name="connsiteX18" fmla="*/ 16446 w 16445"/>
                    <a:gd name="connsiteY18" fmla="*/ 3810 h 26923"/>
                    <a:gd name="connsiteX19" fmla="*/ 12636 w 16445"/>
                    <a:gd name="connsiteY19" fmla="*/ 0 h 26923"/>
                    <a:gd name="connsiteX20" fmla="*/ 7873 w 16445"/>
                    <a:gd name="connsiteY20" fmla="*/ 3810 h 26923"/>
                    <a:gd name="connsiteX21" fmla="*/ 7873 w 16445"/>
                    <a:gd name="connsiteY21" fmla="*/ 3810 h 26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445" h="26923">
                      <a:moveTo>
                        <a:pt x="7873" y="3810"/>
                      </a:moveTo>
                      <a:cubicBezTo>
                        <a:pt x="7873" y="4763"/>
                        <a:pt x="7873" y="4763"/>
                        <a:pt x="7873" y="5715"/>
                      </a:cubicBezTo>
                      <a:cubicBezTo>
                        <a:pt x="7873" y="5715"/>
                        <a:pt x="7873" y="5715"/>
                        <a:pt x="7873" y="6667"/>
                      </a:cubicBezTo>
                      <a:cubicBezTo>
                        <a:pt x="7873" y="6667"/>
                        <a:pt x="7873" y="7620"/>
                        <a:pt x="7873" y="6667"/>
                      </a:cubicBezTo>
                      <a:cubicBezTo>
                        <a:pt x="7873" y="5715"/>
                        <a:pt x="7873" y="6667"/>
                        <a:pt x="7873" y="6667"/>
                      </a:cubicBezTo>
                      <a:cubicBezTo>
                        <a:pt x="7873" y="6667"/>
                        <a:pt x="7873" y="6667"/>
                        <a:pt x="7873" y="7620"/>
                      </a:cubicBezTo>
                      <a:cubicBezTo>
                        <a:pt x="7873" y="7620"/>
                        <a:pt x="7873" y="8572"/>
                        <a:pt x="7873" y="8572"/>
                      </a:cubicBezTo>
                      <a:cubicBezTo>
                        <a:pt x="7873" y="9525"/>
                        <a:pt x="6921" y="10477"/>
                        <a:pt x="6921" y="11430"/>
                      </a:cubicBezTo>
                      <a:cubicBezTo>
                        <a:pt x="6921" y="11430"/>
                        <a:pt x="6921" y="12382"/>
                        <a:pt x="6921" y="12382"/>
                      </a:cubicBezTo>
                      <a:cubicBezTo>
                        <a:pt x="6921" y="12382"/>
                        <a:pt x="6921" y="11430"/>
                        <a:pt x="6921" y="12382"/>
                      </a:cubicBezTo>
                      <a:cubicBezTo>
                        <a:pt x="6921" y="12382"/>
                        <a:pt x="6921" y="13335"/>
                        <a:pt x="5968" y="13335"/>
                      </a:cubicBezTo>
                      <a:cubicBezTo>
                        <a:pt x="5016" y="15240"/>
                        <a:pt x="4063" y="16192"/>
                        <a:pt x="3111" y="18097"/>
                      </a:cubicBezTo>
                      <a:cubicBezTo>
                        <a:pt x="2158" y="19050"/>
                        <a:pt x="2158" y="20002"/>
                        <a:pt x="1206" y="20955"/>
                      </a:cubicBezTo>
                      <a:cubicBezTo>
                        <a:pt x="253" y="21907"/>
                        <a:pt x="253" y="22860"/>
                        <a:pt x="253" y="23813"/>
                      </a:cubicBezTo>
                      <a:cubicBezTo>
                        <a:pt x="-699" y="25717"/>
                        <a:pt x="1206" y="27622"/>
                        <a:pt x="3111" y="26670"/>
                      </a:cubicBezTo>
                      <a:cubicBezTo>
                        <a:pt x="5016" y="26670"/>
                        <a:pt x="5968" y="25717"/>
                        <a:pt x="6921" y="24765"/>
                      </a:cubicBezTo>
                      <a:cubicBezTo>
                        <a:pt x="7873" y="23813"/>
                        <a:pt x="8826" y="22860"/>
                        <a:pt x="9778" y="22860"/>
                      </a:cubicBezTo>
                      <a:cubicBezTo>
                        <a:pt x="10731" y="20955"/>
                        <a:pt x="12636" y="19050"/>
                        <a:pt x="13588" y="17145"/>
                      </a:cubicBezTo>
                      <a:cubicBezTo>
                        <a:pt x="15493" y="13335"/>
                        <a:pt x="16446" y="8572"/>
                        <a:pt x="16446" y="3810"/>
                      </a:cubicBezTo>
                      <a:cubicBezTo>
                        <a:pt x="16446" y="1905"/>
                        <a:pt x="14541" y="0"/>
                        <a:pt x="12636" y="0"/>
                      </a:cubicBezTo>
                      <a:cubicBezTo>
                        <a:pt x="9778" y="0"/>
                        <a:pt x="7873" y="1905"/>
                        <a:pt x="7873" y="3810"/>
                      </a:cubicBezTo>
                      <a:lnTo>
                        <a:pt x="7873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53" name="Graphic 2">
              <a:extLst>
                <a:ext uri="{FF2B5EF4-FFF2-40B4-BE49-F238E27FC236}">
                  <a16:creationId xmlns:a16="http://schemas.microsoft.com/office/drawing/2014/main" id="{50CF43F0-E625-16EB-4639-E1F114C1A87B}"/>
                </a:ext>
              </a:extLst>
            </p:cNvPr>
            <p:cNvGrpSpPr/>
            <p:nvPr/>
          </p:nvGrpSpPr>
          <p:grpSpPr>
            <a:xfrm>
              <a:off x="6942771" y="1880234"/>
              <a:ext cx="784060" cy="428386"/>
              <a:chOff x="6942771" y="1880234"/>
              <a:chExt cx="784060" cy="428386"/>
            </a:xfrm>
            <a:solidFill>
              <a:srgbClr val="967D66"/>
            </a:solidFill>
          </p:grpSpPr>
          <p:grpSp>
            <p:nvGrpSpPr>
              <p:cNvPr id="1154" name="Graphic 2">
                <a:extLst>
                  <a:ext uri="{FF2B5EF4-FFF2-40B4-BE49-F238E27FC236}">
                    <a16:creationId xmlns:a16="http://schemas.microsoft.com/office/drawing/2014/main" id="{88FF547E-50E1-BB79-F8EB-240717B377F5}"/>
                  </a:ext>
                </a:extLst>
              </p:cNvPr>
              <p:cNvGrpSpPr/>
              <p:nvPr/>
            </p:nvGrpSpPr>
            <p:grpSpPr>
              <a:xfrm>
                <a:off x="6942771" y="1880992"/>
                <a:ext cx="299589" cy="426676"/>
                <a:chOff x="6942771" y="1880992"/>
                <a:chExt cx="299589" cy="426676"/>
              </a:xfrm>
              <a:solidFill>
                <a:srgbClr val="967D66"/>
              </a:solidFill>
            </p:grpSpPr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4D8FD934-C5D7-69B8-75EA-1D50E2F8F5BA}"/>
                    </a:ext>
                  </a:extLst>
                </p:cNvPr>
                <p:cNvSpPr/>
                <p:nvPr/>
              </p:nvSpPr>
              <p:spPr>
                <a:xfrm>
                  <a:off x="7101839" y="2037202"/>
                  <a:ext cx="15865" cy="11066"/>
                </a:xfrm>
                <a:custGeom>
                  <a:avLst/>
                  <a:gdLst>
                    <a:gd name="connsiteX0" fmla="*/ 14288 w 15865"/>
                    <a:gd name="connsiteY0" fmla="*/ 194 h 11066"/>
                    <a:gd name="connsiteX1" fmla="*/ 6667 w 15865"/>
                    <a:gd name="connsiteY1" fmla="*/ 4004 h 11066"/>
                    <a:gd name="connsiteX2" fmla="*/ 2857 w 15865"/>
                    <a:gd name="connsiteY2" fmla="*/ 6862 h 11066"/>
                    <a:gd name="connsiteX3" fmla="*/ 953 w 15865"/>
                    <a:gd name="connsiteY3" fmla="*/ 7814 h 11066"/>
                    <a:gd name="connsiteX4" fmla="*/ 0 w 15865"/>
                    <a:gd name="connsiteY4" fmla="*/ 9719 h 11066"/>
                    <a:gd name="connsiteX5" fmla="*/ 953 w 15865"/>
                    <a:gd name="connsiteY5" fmla="*/ 10672 h 11066"/>
                    <a:gd name="connsiteX6" fmla="*/ 2857 w 15865"/>
                    <a:gd name="connsiteY6" fmla="*/ 9719 h 11066"/>
                    <a:gd name="connsiteX7" fmla="*/ 4763 w 15865"/>
                    <a:gd name="connsiteY7" fmla="*/ 8767 h 11066"/>
                    <a:gd name="connsiteX8" fmla="*/ 7620 w 15865"/>
                    <a:gd name="connsiteY8" fmla="*/ 5909 h 11066"/>
                    <a:gd name="connsiteX9" fmla="*/ 15240 w 15865"/>
                    <a:gd name="connsiteY9" fmla="*/ 2099 h 11066"/>
                    <a:gd name="connsiteX10" fmla="*/ 14288 w 15865"/>
                    <a:gd name="connsiteY10" fmla="*/ 194 h 11066"/>
                    <a:gd name="connsiteX11" fmla="*/ 14288 w 15865"/>
                    <a:gd name="connsiteY11" fmla="*/ 194 h 11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65" h="11066">
                      <a:moveTo>
                        <a:pt x="14288" y="194"/>
                      </a:moveTo>
                      <a:cubicBezTo>
                        <a:pt x="11430" y="1147"/>
                        <a:pt x="8572" y="2099"/>
                        <a:pt x="6667" y="4004"/>
                      </a:cubicBezTo>
                      <a:cubicBezTo>
                        <a:pt x="5715" y="4957"/>
                        <a:pt x="3810" y="5909"/>
                        <a:pt x="2857" y="6862"/>
                      </a:cubicBezTo>
                      <a:cubicBezTo>
                        <a:pt x="1905" y="6862"/>
                        <a:pt x="1905" y="7814"/>
                        <a:pt x="953" y="7814"/>
                      </a:cubicBezTo>
                      <a:cubicBezTo>
                        <a:pt x="0" y="8767"/>
                        <a:pt x="0" y="8767"/>
                        <a:pt x="0" y="9719"/>
                      </a:cubicBezTo>
                      <a:cubicBezTo>
                        <a:pt x="0" y="10672"/>
                        <a:pt x="953" y="11624"/>
                        <a:pt x="953" y="10672"/>
                      </a:cubicBezTo>
                      <a:cubicBezTo>
                        <a:pt x="1905" y="10672"/>
                        <a:pt x="1905" y="9719"/>
                        <a:pt x="2857" y="9719"/>
                      </a:cubicBezTo>
                      <a:cubicBezTo>
                        <a:pt x="3810" y="9719"/>
                        <a:pt x="3810" y="8767"/>
                        <a:pt x="4763" y="8767"/>
                      </a:cubicBezTo>
                      <a:cubicBezTo>
                        <a:pt x="5715" y="7814"/>
                        <a:pt x="6667" y="6862"/>
                        <a:pt x="7620" y="5909"/>
                      </a:cubicBezTo>
                      <a:cubicBezTo>
                        <a:pt x="9525" y="4004"/>
                        <a:pt x="12382" y="3052"/>
                        <a:pt x="15240" y="2099"/>
                      </a:cubicBezTo>
                      <a:cubicBezTo>
                        <a:pt x="16192" y="2099"/>
                        <a:pt x="16192" y="-758"/>
                        <a:pt x="14288" y="194"/>
                      </a:cubicBezTo>
                      <a:lnTo>
                        <a:pt x="14288" y="1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211F233E-905A-F817-43DE-07668C814FF4}"/>
                    </a:ext>
                  </a:extLst>
                </p:cNvPr>
                <p:cNvSpPr/>
                <p:nvPr/>
              </p:nvSpPr>
              <p:spPr>
                <a:xfrm>
                  <a:off x="7051356" y="2056771"/>
                  <a:ext cx="21459" cy="26740"/>
                </a:xfrm>
                <a:custGeom>
                  <a:avLst/>
                  <a:gdLst>
                    <a:gd name="connsiteX0" fmla="*/ 19050 w 21459"/>
                    <a:gd name="connsiteY0" fmla="*/ 628 h 26740"/>
                    <a:gd name="connsiteX1" fmla="*/ 8573 w 21459"/>
                    <a:gd name="connsiteY1" fmla="*/ 12058 h 26740"/>
                    <a:gd name="connsiteX2" fmla="*/ 3810 w 21459"/>
                    <a:gd name="connsiteY2" fmla="*/ 17773 h 26740"/>
                    <a:gd name="connsiteX3" fmla="*/ 1905 w 21459"/>
                    <a:gd name="connsiteY3" fmla="*/ 21583 h 26740"/>
                    <a:gd name="connsiteX4" fmla="*/ 0 w 21459"/>
                    <a:gd name="connsiteY4" fmla="*/ 25393 h 26740"/>
                    <a:gd name="connsiteX5" fmla="*/ 1905 w 21459"/>
                    <a:gd name="connsiteY5" fmla="*/ 26346 h 26740"/>
                    <a:gd name="connsiteX6" fmla="*/ 3810 w 21459"/>
                    <a:gd name="connsiteY6" fmla="*/ 23488 h 26740"/>
                    <a:gd name="connsiteX7" fmla="*/ 5715 w 21459"/>
                    <a:gd name="connsiteY7" fmla="*/ 20631 h 26740"/>
                    <a:gd name="connsiteX8" fmla="*/ 10478 w 21459"/>
                    <a:gd name="connsiteY8" fmla="*/ 14916 h 26740"/>
                    <a:gd name="connsiteX9" fmla="*/ 20003 w 21459"/>
                    <a:gd name="connsiteY9" fmla="*/ 3486 h 26740"/>
                    <a:gd name="connsiteX10" fmla="*/ 19050 w 21459"/>
                    <a:gd name="connsiteY10" fmla="*/ 628 h 26740"/>
                    <a:gd name="connsiteX11" fmla="*/ 19050 w 21459"/>
                    <a:gd name="connsiteY11" fmla="*/ 628 h 26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459" h="26740">
                      <a:moveTo>
                        <a:pt x="19050" y="628"/>
                      </a:moveTo>
                      <a:cubicBezTo>
                        <a:pt x="15240" y="4438"/>
                        <a:pt x="12383" y="8248"/>
                        <a:pt x="8573" y="12058"/>
                      </a:cubicBezTo>
                      <a:cubicBezTo>
                        <a:pt x="6668" y="13963"/>
                        <a:pt x="5715" y="15868"/>
                        <a:pt x="3810" y="17773"/>
                      </a:cubicBezTo>
                      <a:cubicBezTo>
                        <a:pt x="2858" y="18726"/>
                        <a:pt x="2858" y="19678"/>
                        <a:pt x="1905" y="21583"/>
                      </a:cubicBezTo>
                      <a:cubicBezTo>
                        <a:pt x="953" y="22536"/>
                        <a:pt x="953" y="23488"/>
                        <a:pt x="0" y="25393"/>
                      </a:cubicBezTo>
                      <a:cubicBezTo>
                        <a:pt x="0" y="26346"/>
                        <a:pt x="953" y="27298"/>
                        <a:pt x="1905" y="26346"/>
                      </a:cubicBezTo>
                      <a:cubicBezTo>
                        <a:pt x="2858" y="25393"/>
                        <a:pt x="3810" y="24441"/>
                        <a:pt x="3810" y="23488"/>
                      </a:cubicBezTo>
                      <a:cubicBezTo>
                        <a:pt x="4763" y="22536"/>
                        <a:pt x="5715" y="21583"/>
                        <a:pt x="5715" y="20631"/>
                      </a:cubicBezTo>
                      <a:cubicBezTo>
                        <a:pt x="7620" y="18726"/>
                        <a:pt x="8573" y="16821"/>
                        <a:pt x="10478" y="14916"/>
                      </a:cubicBezTo>
                      <a:cubicBezTo>
                        <a:pt x="13335" y="11106"/>
                        <a:pt x="17145" y="7296"/>
                        <a:pt x="20003" y="3486"/>
                      </a:cubicBezTo>
                      <a:cubicBezTo>
                        <a:pt x="22860" y="1581"/>
                        <a:pt x="20955" y="-1277"/>
                        <a:pt x="19050" y="628"/>
                      </a:cubicBezTo>
                      <a:lnTo>
                        <a:pt x="19050" y="62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7" name="Freeform: Shape 1156">
                  <a:extLst>
                    <a:ext uri="{FF2B5EF4-FFF2-40B4-BE49-F238E27FC236}">
                      <a16:creationId xmlns:a16="http://schemas.microsoft.com/office/drawing/2014/main" id="{CBF66932-5CAD-BF45-CA4C-E37EA4BB272B}"/>
                    </a:ext>
                  </a:extLst>
                </p:cNvPr>
                <p:cNvSpPr/>
                <p:nvPr/>
              </p:nvSpPr>
              <p:spPr>
                <a:xfrm>
                  <a:off x="7019924" y="2061372"/>
                  <a:ext cx="15496" cy="20791"/>
                </a:xfrm>
                <a:custGeom>
                  <a:avLst/>
                  <a:gdLst>
                    <a:gd name="connsiteX0" fmla="*/ 12382 w 15496"/>
                    <a:gd name="connsiteY0" fmla="*/ 789 h 20791"/>
                    <a:gd name="connsiteX1" fmla="*/ 4763 w 15496"/>
                    <a:gd name="connsiteY1" fmla="*/ 9362 h 20791"/>
                    <a:gd name="connsiteX2" fmla="*/ 0 w 15496"/>
                    <a:gd name="connsiteY2" fmla="*/ 19839 h 20791"/>
                    <a:gd name="connsiteX3" fmla="*/ 1905 w 15496"/>
                    <a:gd name="connsiteY3" fmla="*/ 20792 h 20791"/>
                    <a:gd name="connsiteX4" fmla="*/ 7620 w 15496"/>
                    <a:gd name="connsiteY4" fmla="*/ 11267 h 20791"/>
                    <a:gd name="connsiteX5" fmla="*/ 14288 w 15496"/>
                    <a:gd name="connsiteY5" fmla="*/ 2694 h 20791"/>
                    <a:gd name="connsiteX6" fmla="*/ 12382 w 15496"/>
                    <a:gd name="connsiteY6" fmla="*/ 789 h 20791"/>
                    <a:gd name="connsiteX7" fmla="*/ 12382 w 15496"/>
                    <a:gd name="connsiteY7" fmla="*/ 789 h 2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96" h="20791">
                      <a:moveTo>
                        <a:pt x="12382" y="789"/>
                      </a:moveTo>
                      <a:cubicBezTo>
                        <a:pt x="9525" y="3647"/>
                        <a:pt x="6668" y="6504"/>
                        <a:pt x="4763" y="9362"/>
                      </a:cubicBezTo>
                      <a:cubicBezTo>
                        <a:pt x="1905" y="12219"/>
                        <a:pt x="0" y="16029"/>
                        <a:pt x="0" y="19839"/>
                      </a:cubicBezTo>
                      <a:cubicBezTo>
                        <a:pt x="0" y="20792"/>
                        <a:pt x="1905" y="20792"/>
                        <a:pt x="1905" y="20792"/>
                      </a:cubicBezTo>
                      <a:cubicBezTo>
                        <a:pt x="3810" y="17934"/>
                        <a:pt x="5715" y="14124"/>
                        <a:pt x="7620" y="11267"/>
                      </a:cubicBezTo>
                      <a:cubicBezTo>
                        <a:pt x="9525" y="8409"/>
                        <a:pt x="12382" y="5552"/>
                        <a:pt x="14288" y="2694"/>
                      </a:cubicBezTo>
                      <a:cubicBezTo>
                        <a:pt x="17145" y="789"/>
                        <a:pt x="14288" y="-1116"/>
                        <a:pt x="12382" y="789"/>
                      </a:cubicBezTo>
                      <a:lnTo>
                        <a:pt x="12382" y="78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8" name="Freeform: Shape 1157">
                  <a:extLst>
                    <a:ext uri="{FF2B5EF4-FFF2-40B4-BE49-F238E27FC236}">
                      <a16:creationId xmlns:a16="http://schemas.microsoft.com/office/drawing/2014/main" id="{1E134A08-DA9D-08B9-67F0-32E84F701793}"/>
                    </a:ext>
                  </a:extLst>
                </p:cNvPr>
                <p:cNvSpPr/>
                <p:nvPr/>
              </p:nvSpPr>
              <p:spPr>
                <a:xfrm>
                  <a:off x="7070406" y="2068635"/>
                  <a:ext cx="18738" cy="19504"/>
                </a:xfrm>
                <a:custGeom>
                  <a:avLst/>
                  <a:gdLst>
                    <a:gd name="connsiteX0" fmla="*/ 16193 w 18738"/>
                    <a:gd name="connsiteY0" fmla="*/ 194 h 19504"/>
                    <a:gd name="connsiteX1" fmla="*/ 6668 w 18738"/>
                    <a:gd name="connsiteY1" fmla="*/ 7814 h 19504"/>
                    <a:gd name="connsiteX2" fmla="*/ 2858 w 18738"/>
                    <a:gd name="connsiteY2" fmla="*/ 11624 h 19504"/>
                    <a:gd name="connsiteX3" fmla="*/ 953 w 18738"/>
                    <a:gd name="connsiteY3" fmla="*/ 14482 h 19504"/>
                    <a:gd name="connsiteX4" fmla="*/ 0 w 18738"/>
                    <a:gd name="connsiteY4" fmla="*/ 17339 h 19504"/>
                    <a:gd name="connsiteX5" fmla="*/ 2858 w 18738"/>
                    <a:gd name="connsiteY5" fmla="*/ 19244 h 19504"/>
                    <a:gd name="connsiteX6" fmla="*/ 5715 w 18738"/>
                    <a:gd name="connsiteY6" fmla="*/ 17339 h 19504"/>
                    <a:gd name="connsiteX7" fmla="*/ 7620 w 18738"/>
                    <a:gd name="connsiteY7" fmla="*/ 14482 h 19504"/>
                    <a:gd name="connsiteX8" fmla="*/ 7620 w 18738"/>
                    <a:gd name="connsiteY8" fmla="*/ 14482 h 19504"/>
                    <a:gd name="connsiteX9" fmla="*/ 7620 w 18738"/>
                    <a:gd name="connsiteY9" fmla="*/ 13529 h 19504"/>
                    <a:gd name="connsiteX10" fmla="*/ 8573 w 18738"/>
                    <a:gd name="connsiteY10" fmla="*/ 12577 h 19504"/>
                    <a:gd name="connsiteX11" fmla="*/ 10478 w 18738"/>
                    <a:gd name="connsiteY11" fmla="*/ 10672 h 19504"/>
                    <a:gd name="connsiteX12" fmla="*/ 18098 w 18738"/>
                    <a:gd name="connsiteY12" fmla="*/ 2099 h 19504"/>
                    <a:gd name="connsiteX13" fmla="*/ 16193 w 18738"/>
                    <a:gd name="connsiteY13" fmla="*/ 194 h 19504"/>
                    <a:gd name="connsiteX14" fmla="*/ 16193 w 18738"/>
                    <a:gd name="connsiteY14" fmla="*/ 194 h 19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738" h="19504">
                      <a:moveTo>
                        <a:pt x="16193" y="194"/>
                      </a:moveTo>
                      <a:cubicBezTo>
                        <a:pt x="13335" y="2099"/>
                        <a:pt x="9525" y="4957"/>
                        <a:pt x="6668" y="7814"/>
                      </a:cubicBezTo>
                      <a:cubicBezTo>
                        <a:pt x="5715" y="8767"/>
                        <a:pt x="3810" y="10672"/>
                        <a:pt x="2858" y="11624"/>
                      </a:cubicBezTo>
                      <a:cubicBezTo>
                        <a:pt x="1905" y="12577"/>
                        <a:pt x="1905" y="13529"/>
                        <a:pt x="953" y="14482"/>
                      </a:cubicBezTo>
                      <a:cubicBezTo>
                        <a:pt x="0" y="15434"/>
                        <a:pt x="0" y="16387"/>
                        <a:pt x="0" y="17339"/>
                      </a:cubicBezTo>
                      <a:cubicBezTo>
                        <a:pt x="0" y="18292"/>
                        <a:pt x="953" y="20197"/>
                        <a:pt x="2858" y="19244"/>
                      </a:cubicBezTo>
                      <a:cubicBezTo>
                        <a:pt x="3810" y="18292"/>
                        <a:pt x="4763" y="18292"/>
                        <a:pt x="5715" y="17339"/>
                      </a:cubicBezTo>
                      <a:cubicBezTo>
                        <a:pt x="6668" y="16387"/>
                        <a:pt x="7620" y="15434"/>
                        <a:pt x="7620" y="14482"/>
                      </a:cubicBezTo>
                      <a:cubicBezTo>
                        <a:pt x="7620" y="14482"/>
                        <a:pt x="7620" y="14482"/>
                        <a:pt x="7620" y="14482"/>
                      </a:cubicBezTo>
                      <a:cubicBezTo>
                        <a:pt x="7620" y="14482"/>
                        <a:pt x="7620" y="14482"/>
                        <a:pt x="7620" y="13529"/>
                      </a:cubicBezTo>
                      <a:cubicBezTo>
                        <a:pt x="7620" y="13529"/>
                        <a:pt x="8573" y="12577"/>
                        <a:pt x="8573" y="12577"/>
                      </a:cubicBezTo>
                      <a:cubicBezTo>
                        <a:pt x="9525" y="11624"/>
                        <a:pt x="9525" y="10672"/>
                        <a:pt x="10478" y="10672"/>
                      </a:cubicBezTo>
                      <a:cubicBezTo>
                        <a:pt x="12383" y="7814"/>
                        <a:pt x="15240" y="4957"/>
                        <a:pt x="18098" y="2099"/>
                      </a:cubicBezTo>
                      <a:cubicBezTo>
                        <a:pt x="20003" y="2099"/>
                        <a:pt x="17145" y="-758"/>
                        <a:pt x="16193" y="194"/>
                      </a:cubicBezTo>
                      <a:lnTo>
                        <a:pt x="16193" y="1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9" name="Freeform: Shape 1158">
                  <a:extLst>
                    <a:ext uri="{FF2B5EF4-FFF2-40B4-BE49-F238E27FC236}">
                      <a16:creationId xmlns:a16="http://schemas.microsoft.com/office/drawing/2014/main" id="{713F0B60-0CEE-9914-C309-6A7628975075}"/>
                    </a:ext>
                  </a:extLst>
                </p:cNvPr>
                <p:cNvSpPr/>
                <p:nvPr/>
              </p:nvSpPr>
              <p:spPr>
                <a:xfrm>
                  <a:off x="7031354" y="2088408"/>
                  <a:ext cx="15001" cy="19732"/>
                </a:xfrm>
                <a:custGeom>
                  <a:avLst/>
                  <a:gdLst>
                    <a:gd name="connsiteX0" fmla="*/ 13335 w 15001"/>
                    <a:gd name="connsiteY0" fmla="*/ 423 h 19732"/>
                    <a:gd name="connsiteX1" fmla="*/ 5715 w 15001"/>
                    <a:gd name="connsiteY1" fmla="*/ 8043 h 19732"/>
                    <a:gd name="connsiteX2" fmla="*/ 1905 w 15001"/>
                    <a:gd name="connsiteY2" fmla="*/ 12806 h 19732"/>
                    <a:gd name="connsiteX3" fmla="*/ 952 w 15001"/>
                    <a:gd name="connsiteY3" fmla="*/ 14711 h 19732"/>
                    <a:gd name="connsiteX4" fmla="*/ 0 w 15001"/>
                    <a:gd name="connsiteY4" fmla="*/ 16616 h 19732"/>
                    <a:gd name="connsiteX5" fmla="*/ 0 w 15001"/>
                    <a:gd name="connsiteY5" fmla="*/ 17568 h 19732"/>
                    <a:gd name="connsiteX6" fmla="*/ 2857 w 15001"/>
                    <a:gd name="connsiteY6" fmla="*/ 19473 h 19732"/>
                    <a:gd name="connsiteX7" fmla="*/ 4763 w 15001"/>
                    <a:gd name="connsiteY7" fmla="*/ 17568 h 19732"/>
                    <a:gd name="connsiteX8" fmla="*/ 5715 w 15001"/>
                    <a:gd name="connsiteY8" fmla="*/ 15663 h 19732"/>
                    <a:gd name="connsiteX9" fmla="*/ 8572 w 15001"/>
                    <a:gd name="connsiteY9" fmla="*/ 10901 h 19732"/>
                    <a:gd name="connsiteX10" fmla="*/ 14288 w 15001"/>
                    <a:gd name="connsiteY10" fmla="*/ 3281 h 19732"/>
                    <a:gd name="connsiteX11" fmla="*/ 14288 w 15001"/>
                    <a:gd name="connsiteY11" fmla="*/ 423 h 19732"/>
                    <a:gd name="connsiteX12" fmla="*/ 13335 w 15001"/>
                    <a:gd name="connsiteY12" fmla="*/ 423 h 19732"/>
                    <a:gd name="connsiteX13" fmla="*/ 13335 w 15001"/>
                    <a:gd name="connsiteY13" fmla="*/ 423 h 19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001" h="19732">
                      <a:moveTo>
                        <a:pt x="13335" y="423"/>
                      </a:moveTo>
                      <a:cubicBezTo>
                        <a:pt x="10477" y="3281"/>
                        <a:pt x="8572" y="5186"/>
                        <a:pt x="5715" y="8043"/>
                      </a:cubicBezTo>
                      <a:cubicBezTo>
                        <a:pt x="4763" y="8996"/>
                        <a:pt x="2857" y="10901"/>
                        <a:pt x="1905" y="12806"/>
                      </a:cubicBezTo>
                      <a:cubicBezTo>
                        <a:pt x="1905" y="13758"/>
                        <a:pt x="952" y="14711"/>
                        <a:pt x="952" y="14711"/>
                      </a:cubicBezTo>
                      <a:cubicBezTo>
                        <a:pt x="952" y="15663"/>
                        <a:pt x="0" y="15663"/>
                        <a:pt x="0" y="16616"/>
                      </a:cubicBezTo>
                      <a:cubicBezTo>
                        <a:pt x="0" y="16616"/>
                        <a:pt x="0" y="17568"/>
                        <a:pt x="0" y="17568"/>
                      </a:cubicBezTo>
                      <a:cubicBezTo>
                        <a:pt x="0" y="18521"/>
                        <a:pt x="1905" y="20426"/>
                        <a:pt x="2857" y="19473"/>
                      </a:cubicBezTo>
                      <a:cubicBezTo>
                        <a:pt x="3810" y="18521"/>
                        <a:pt x="4763" y="18521"/>
                        <a:pt x="4763" y="17568"/>
                      </a:cubicBezTo>
                      <a:cubicBezTo>
                        <a:pt x="4763" y="16616"/>
                        <a:pt x="5715" y="15663"/>
                        <a:pt x="5715" y="15663"/>
                      </a:cubicBezTo>
                      <a:cubicBezTo>
                        <a:pt x="6667" y="13758"/>
                        <a:pt x="7620" y="12806"/>
                        <a:pt x="8572" y="10901"/>
                      </a:cubicBezTo>
                      <a:cubicBezTo>
                        <a:pt x="10477" y="8043"/>
                        <a:pt x="12382" y="6138"/>
                        <a:pt x="14288" y="3281"/>
                      </a:cubicBezTo>
                      <a:cubicBezTo>
                        <a:pt x="15240" y="2328"/>
                        <a:pt x="15240" y="1376"/>
                        <a:pt x="14288" y="423"/>
                      </a:cubicBezTo>
                      <a:cubicBezTo>
                        <a:pt x="15240" y="-529"/>
                        <a:pt x="14288" y="423"/>
                        <a:pt x="13335" y="423"/>
                      </a:cubicBezTo>
                      <a:lnTo>
                        <a:pt x="13335" y="42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0" name="Freeform: Shape 1159">
                  <a:extLst>
                    <a:ext uri="{FF2B5EF4-FFF2-40B4-BE49-F238E27FC236}">
                      <a16:creationId xmlns:a16="http://schemas.microsoft.com/office/drawing/2014/main" id="{28ECAD0D-F9C3-2E8B-CD96-5C871BF4FEEF}"/>
                    </a:ext>
                  </a:extLst>
                </p:cNvPr>
                <p:cNvSpPr/>
                <p:nvPr/>
              </p:nvSpPr>
              <p:spPr>
                <a:xfrm>
                  <a:off x="7014209" y="2116194"/>
                  <a:ext cx="16029" cy="24466"/>
                </a:xfrm>
                <a:custGeom>
                  <a:avLst/>
                  <a:gdLst>
                    <a:gd name="connsiteX0" fmla="*/ 13335 w 16029"/>
                    <a:gd name="connsiteY0" fmla="*/ 260 h 24466"/>
                    <a:gd name="connsiteX1" fmla="*/ 5715 w 16029"/>
                    <a:gd name="connsiteY1" fmla="*/ 10737 h 24466"/>
                    <a:gd name="connsiteX2" fmla="*/ 0 w 16029"/>
                    <a:gd name="connsiteY2" fmla="*/ 23120 h 24466"/>
                    <a:gd name="connsiteX3" fmla="*/ 1905 w 16029"/>
                    <a:gd name="connsiteY3" fmla="*/ 24072 h 24466"/>
                    <a:gd name="connsiteX4" fmla="*/ 5715 w 16029"/>
                    <a:gd name="connsiteY4" fmla="*/ 18357 h 24466"/>
                    <a:gd name="connsiteX5" fmla="*/ 8572 w 16029"/>
                    <a:gd name="connsiteY5" fmla="*/ 12642 h 24466"/>
                    <a:gd name="connsiteX6" fmla="*/ 15240 w 16029"/>
                    <a:gd name="connsiteY6" fmla="*/ 2165 h 24466"/>
                    <a:gd name="connsiteX7" fmla="*/ 13335 w 16029"/>
                    <a:gd name="connsiteY7" fmla="*/ 260 h 24466"/>
                    <a:gd name="connsiteX8" fmla="*/ 13335 w 16029"/>
                    <a:gd name="connsiteY8" fmla="*/ 260 h 24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029" h="24466">
                      <a:moveTo>
                        <a:pt x="13335" y="260"/>
                      </a:moveTo>
                      <a:cubicBezTo>
                        <a:pt x="10478" y="3117"/>
                        <a:pt x="7620" y="6927"/>
                        <a:pt x="5715" y="10737"/>
                      </a:cubicBezTo>
                      <a:cubicBezTo>
                        <a:pt x="3810" y="14547"/>
                        <a:pt x="1905" y="18357"/>
                        <a:pt x="0" y="23120"/>
                      </a:cubicBezTo>
                      <a:cubicBezTo>
                        <a:pt x="0" y="24072"/>
                        <a:pt x="953" y="25025"/>
                        <a:pt x="1905" y="24072"/>
                      </a:cubicBezTo>
                      <a:cubicBezTo>
                        <a:pt x="2858" y="22167"/>
                        <a:pt x="4763" y="20262"/>
                        <a:pt x="5715" y="18357"/>
                      </a:cubicBezTo>
                      <a:cubicBezTo>
                        <a:pt x="6668" y="16452"/>
                        <a:pt x="7620" y="14547"/>
                        <a:pt x="8572" y="12642"/>
                      </a:cubicBezTo>
                      <a:cubicBezTo>
                        <a:pt x="10478" y="8832"/>
                        <a:pt x="12383" y="5022"/>
                        <a:pt x="15240" y="2165"/>
                      </a:cubicBezTo>
                      <a:cubicBezTo>
                        <a:pt x="17145" y="1212"/>
                        <a:pt x="15240" y="-693"/>
                        <a:pt x="13335" y="260"/>
                      </a:cubicBezTo>
                      <a:lnTo>
                        <a:pt x="13335" y="26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1" name="Freeform: Shape 1160">
                  <a:extLst>
                    <a:ext uri="{FF2B5EF4-FFF2-40B4-BE49-F238E27FC236}">
                      <a16:creationId xmlns:a16="http://schemas.microsoft.com/office/drawing/2014/main" id="{9D254524-72AA-0E5E-F1E3-50EE03FC3965}"/>
                    </a:ext>
                  </a:extLst>
                </p:cNvPr>
                <p:cNvSpPr/>
                <p:nvPr/>
              </p:nvSpPr>
              <p:spPr>
                <a:xfrm>
                  <a:off x="7001827" y="2097030"/>
                  <a:ext cx="16586" cy="28390"/>
                </a:xfrm>
                <a:custGeom>
                  <a:avLst/>
                  <a:gdLst>
                    <a:gd name="connsiteX0" fmla="*/ 15240 w 16586"/>
                    <a:gd name="connsiteY0" fmla="*/ 374 h 28390"/>
                    <a:gd name="connsiteX1" fmla="*/ 5715 w 16586"/>
                    <a:gd name="connsiteY1" fmla="*/ 12756 h 28390"/>
                    <a:gd name="connsiteX2" fmla="*/ 0 w 16586"/>
                    <a:gd name="connsiteY2" fmla="*/ 27044 h 28390"/>
                    <a:gd name="connsiteX3" fmla="*/ 1905 w 16586"/>
                    <a:gd name="connsiteY3" fmla="*/ 27996 h 28390"/>
                    <a:gd name="connsiteX4" fmla="*/ 8572 w 16586"/>
                    <a:gd name="connsiteY4" fmla="*/ 14661 h 28390"/>
                    <a:gd name="connsiteX5" fmla="*/ 16192 w 16586"/>
                    <a:gd name="connsiteY5" fmla="*/ 2279 h 28390"/>
                    <a:gd name="connsiteX6" fmla="*/ 15240 w 16586"/>
                    <a:gd name="connsiteY6" fmla="*/ 374 h 28390"/>
                    <a:gd name="connsiteX7" fmla="*/ 15240 w 16586"/>
                    <a:gd name="connsiteY7" fmla="*/ 374 h 28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86" h="28390">
                      <a:moveTo>
                        <a:pt x="15240" y="374"/>
                      </a:moveTo>
                      <a:cubicBezTo>
                        <a:pt x="11430" y="4184"/>
                        <a:pt x="8572" y="7994"/>
                        <a:pt x="5715" y="12756"/>
                      </a:cubicBezTo>
                      <a:cubicBezTo>
                        <a:pt x="2857" y="17519"/>
                        <a:pt x="953" y="21329"/>
                        <a:pt x="0" y="27044"/>
                      </a:cubicBezTo>
                      <a:cubicBezTo>
                        <a:pt x="0" y="27996"/>
                        <a:pt x="953" y="28949"/>
                        <a:pt x="1905" y="27996"/>
                      </a:cubicBezTo>
                      <a:cubicBezTo>
                        <a:pt x="4763" y="24186"/>
                        <a:pt x="6667" y="19424"/>
                        <a:pt x="8572" y="14661"/>
                      </a:cubicBezTo>
                      <a:cubicBezTo>
                        <a:pt x="10478" y="9899"/>
                        <a:pt x="13335" y="6089"/>
                        <a:pt x="16192" y="2279"/>
                      </a:cubicBezTo>
                      <a:cubicBezTo>
                        <a:pt x="17145" y="374"/>
                        <a:pt x="16192" y="-579"/>
                        <a:pt x="15240" y="374"/>
                      </a:cubicBezTo>
                      <a:lnTo>
                        <a:pt x="15240" y="37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2" name="Freeform: Shape 1161">
                  <a:extLst>
                    <a:ext uri="{FF2B5EF4-FFF2-40B4-BE49-F238E27FC236}">
                      <a16:creationId xmlns:a16="http://schemas.microsoft.com/office/drawing/2014/main" id="{E0728826-98FE-C02E-596B-863A2595AB9A}"/>
                    </a:ext>
                  </a:extLst>
                </p:cNvPr>
                <p:cNvSpPr/>
                <p:nvPr/>
              </p:nvSpPr>
              <p:spPr>
                <a:xfrm>
                  <a:off x="6976109" y="2120843"/>
                  <a:ext cx="11621" cy="23628"/>
                </a:xfrm>
                <a:custGeom>
                  <a:avLst/>
                  <a:gdLst>
                    <a:gd name="connsiteX0" fmla="*/ 8572 w 11621"/>
                    <a:gd name="connsiteY0" fmla="*/ 374 h 23628"/>
                    <a:gd name="connsiteX1" fmla="*/ 3810 w 11621"/>
                    <a:gd name="connsiteY1" fmla="*/ 10851 h 23628"/>
                    <a:gd name="connsiteX2" fmla="*/ 1905 w 11621"/>
                    <a:gd name="connsiteY2" fmla="*/ 16566 h 23628"/>
                    <a:gd name="connsiteX3" fmla="*/ 953 w 11621"/>
                    <a:gd name="connsiteY3" fmla="*/ 19424 h 23628"/>
                    <a:gd name="connsiteX4" fmla="*/ 0 w 11621"/>
                    <a:gd name="connsiteY4" fmla="*/ 22281 h 23628"/>
                    <a:gd name="connsiteX5" fmla="*/ 1905 w 11621"/>
                    <a:gd name="connsiteY5" fmla="*/ 23234 h 23628"/>
                    <a:gd name="connsiteX6" fmla="*/ 6668 w 11621"/>
                    <a:gd name="connsiteY6" fmla="*/ 12756 h 23628"/>
                    <a:gd name="connsiteX7" fmla="*/ 11430 w 11621"/>
                    <a:gd name="connsiteY7" fmla="*/ 2279 h 23628"/>
                    <a:gd name="connsiteX8" fmla="*/ 8572 w 11621"/>
                    <a:gd name="connsiteY8" fmla="*/ 374 h 23628"/>
                    <a:gd name="connsiteX9" fmla="*/ 8572 w 11621"/>
                    <a:gd name="connsiteY9" fmla="*/ 374 h 2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1" h="23628">
                      <a:moveTo>
                        <a:pt x="8572" y="374"/>
                      </a:moveTo>
                      <a:cubicBezTo>
                        <a:pt x="6668" y="4184"/>
                        <a:pt x="5715" y="7041"/>
                        <a:pt x="3810" y="10851"/>
                      </a:cubicBezTo>
                      <a:cubicBezTo>
                        <a:pt x="2858" y="12756"/>
                        <a:pt x="2858" y="14661"/>
                        <a:pt x="1905" y="16566"/>
                      </a:cubicBezTo>
                      <a:cubicBezTo>
                        <a:pt x="1905" y="17519"/>
                        <a:pt x="953" y="18471"/>
                        <a:pt x="953" y="19424"/>
                      </a:cubicBezTo>
                      <a:cubicBezTo>
                        <a:pt x="953" y="20376"/>
                        <a:pt x="953" y="21329"/>
                        <a:pt x="0" y="22281"/>
                      </a:cubicBezTo>
                      <a:cubicBezTo>
                        <a:pt x="0" y="23234"/>
                        <a:pt x="953" y="24186"/>
                        <a:pt x="1905" y="23234"/>
                      </a:cubicBezTo>
                      <a:cubicBezTo>
                        <a:pt x="3810" y="19424"/>
                        <a:pt x="4763" y="15614"/>
                        <a:pt x="6668" y="12756"/>
                      </a:cubicBezTo>
                      <a:cubicBezTo>
                        <a:pt x="7620" y="8946"/>
                        <a:pt x="9525" y="5136"/>
                        <a:pt x="11430" y="2279"/>
                      </a:cubicBezTo>
                      <a:cubicBezTo>
                        <a:pt x="12383" y="374"/>
                        <a:pt x="9525" y="-579"/>
                        <a:pt x="8572" y="374"/>
                      </a:cubicBezTo>
                      <a:lnTo>
                        <a:pt x="8572" y="37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3" name="Freeform: Shape 1162">
                  <a:extLst>
                    <a:ext uri="{FF2B5EF4-FFF2-40B4-BE49-F238E27FC236}">
                      <a16:creationId xmlns:a16="http://schemas.microsoft.com/office/drawing/2014/main" id="{C274BB90-03D4-C07A-231C-DA1004A2E4ED}"/>
                    </a:ext>
                  </a:extLst>
                </p:cNvPr>
                <p:cNvSpPr/>
                <p:nvPr/>
              </p:nvSpPr>
              <p:spPr>
                <a:xfrm>
                  <a:off x="6986587" y="2142483"/>
                  <a:ext cx="14540" cy="19690"/>
                </a:xfrm>
                <a:custGeom>
                  <a:avLst/>
                  <a:gdLst>
                    <a:gd name="connsiteX0" fmla="*/ 11430 w 14540"/>
                    <a:gd name="connsiteY0" fmla="*/ 641 h 19690"/>
                    <a:gd name="connsiteX1" fmla="*/ 4763 w 14540"/>
                    <a:gd name="connsiteY1" fmla="*/ 9213 h 19690"/>
                    <a:gd name="connsiteX2" fmla="*/ 1905 w 14540"/>
                    <a:gd name="connsiteY2" fmla="*/ 13976 h 19690"/>
                    <a:gd name="connsiteX3" fmla="*/ 0 w 14540"/>
                    <a:gd name="connsiteY3" fmla="*/ 18738 h 19690"/>
                    <a:gd name="connsiteX4" fmla="*/ 1905 w 14540"/>
                    <a:gd name="connsiteY4" fmla="*/ 19691 h 19690"/>
                    <a:gd name="connsiteX5" fmla="*/ 4763 w 14540"/>
                    <a:gd name="connsiteY5" fmla="*/ 15881 h 19690"/>
                    <a:gd name="connsiteX6" fmla="*/ 7620 w 14540"/>
                    <a:gd name="connsiteY6" fmla="*/ 11118 h 19690"/>
                    <a:gd name="connsiteX7" fmla="*/ 14288 w 14540"/>
                    <a:gd name="connsiteY7" fmla="*/ 2546 h 19690"/>
                    <a:gd name="connsiteX8" fmla="*/ 11430 w 14540"/>
                    <a:gd name="connsiteY8" fmla="*/ 641 h 19690"/>
                    <a:gd name="connsiteX9" fmla="*/ 11430 w 14540"/>
                    <a:gd name="connsiteY9" fmla="*/ 641 h 196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40" h="19690">
                      <a:moveTo>
                        <a:pt x="11430" y="641"/>
                      </a:moveTo>
                      <a:cubicBezTo>
                        <a:pt x="8572" y="3498"/>
                        <a:pt x="6668" y="6356"/>
                        <a:pt x="4763" y="9213"/>
                      </a:cubicBezTo>
                      <a:cubicBezTo>
                        <a:pt x="3810" y="11118"/>
                        <a:pt x="2857" y="12071"/>
                        <a:pt x="1905" y="13976"/>
                      </a:cubicBezTo>
                      <a:cubicBezTo>
                        <a:pt x="953" y="15881"/>
                        <a:pt x="953" y="17786"/>
                        <a:pt x="0" y="18738"/>
                      </a:cubicBezTo>
                      <a:cubicBezTo>
                        <a:pt x="0" y="19691"/>
                        <a:pt x="953" y="19691"/>
                        <a:pt x="1905" y="19691"/>
                      </a:cubicBezTo>
                      <a:cubicBezTo>
                        <a:pt x="2857" y="18738"/>
                        <a:pt x="3810" y="16833"/>
                        <a:pt x="4763" y="15881"/>
                      </a:cubicBezTo>
                      <a:cubicBezTo>
                        <a:pt x="5715" y="14928"/>
                        <a:pt x="6668" y="13023"/>
                        <a:pt x="7620" y="11118"/>
                      </a:cubicBezTo>
                      <a:cubicBezTo>
                        <a:pt x="9525" y="8261"/>
                        <a:pt x="11430" y="5403"/>
                        <a:pt x="14288" y="2546"/>
                      </a:cubicBezTo>
                      <a:cubicBezTo>
                        <a:pt x="15240" y="1593"/>
                        <a:pt x="13335" y="-1264"/>
                        <a:pt x="11430" y="641"/>
                      </a:cubicBezTo>
                      <a:lnTo>
                        <a:pt x="11430" y="64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4" name="Freeform: Shape 1163">
                  <a:extLst>
                    <a:ext uri="{FF2B5EF4-FFF2-40B4-BE49-F238E27FC236}">
                      <a16:creationId xmlns:a16="http://schemas.microsoft.com/office/drawing/2014/main" id="{8412B55D-B11C-5240-D34B-1ACEC5B91A5C}"/>
                    </a:ext>
                  </a:extLst>
                </p:cNvPr>
                <p:cNvSpPr/>
                <p:nvPr/>
              </p:nvSpPr>
              <p:spPr>
                <a:xfrm>
                  <a:off x="6955154" y="2174742"/>
                  <a:ext cx="11955" cy="21163"/>
                </a:xfrm>
                <a:custGeom>
                  <a:avLst/>
                  <a:gdLst>
                    <a:gd name="connsiteX0" fmla="*/ 8572 w 11955"/>
                    <a:gd name="connsiteY0" fmla="*/ 767 h 21163"/>
                    <a:gd name="connsiteX1" fmla="*/ 3810 w 11955"/>
                    <a:gd name="connsiteY1" fmla="*/ 9339 h 21163"/>
                    <a:gd name="connsiteX2" fmla="*/ 1905 w 11955"/>
                    <a:gd name="connsiteY2" fmla="*/ 14102 h 21163"/>
                    <a:gd name="connsiteX3" fmla="*/ 952 w 11955"/>
                    <a:gd name="connsiteY3" fmla="*/ 16959 h 21163"/>
                    <a:gd name="connsiteX4" fmla="*/ 0 w 11955"/>
                    <a:gd name="connsiteY4" fmla="*/ 19817 h 21163"/>
                    <a:gd name="connsiteX5" fmla="*/ 1905 w 11955"/>
                    <a:gd name="connsiteY5" fmla="*/ 20769 h 21163"/>
                    <a:gd name="connsiteX6" fmla="*/ 3810 w 11955"/>
                    <a:gd name="connsiteY6" fmla="*/ 18864 h 21163"/>
                    <a:gd name="connsiteX7" fmla="*/ 4763 w 11955"/>
                    <a:gd name="connsiteY7" fmla="*/ 16959 h 21163"/>
                    <a:gd name="connsiteX8" fmla="*/ 6667 w 11955"/>
                    <a:gd name="connsiteY8" fmla="*/ 12197 h 21163"/>
                    <a:gd name="connsiteX9" fmla="*/ 11430 w 11955"/>
                    <a:gd name="connsiteY9" fmla="*/ 3624 h 21163"/>
                    <a:gd name="connsiteX10" fmla="*/ 8572 w 11955"/>
                    <a:gd name="connsiteY10" fmla="*/ 767 h 21163"/>
                    <a:gd name="connsiteX11" fmla="*/ 8572 w 11955"/>
                    <a:gd name="connsiteY11" fmla="*/ 767 h 21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955" h="21163">
                      <a:moveTo>
                        <a:pt x="8572" y="767"/>
                      </a:moveTo>
                      <a:cubicBezTo>
                        <a:pt x="6667" y="3624"/>
                        <a:pt x="4763" y="6482"/>
                        <a:pt x="3810" y="9339"/>
                      </a:cubicBezTo>
                      <a:cubicBezTo>
                        <a:pt x="2857" y="11244"/>
                        <a:pt x="1905" y="12197"/>
                        <a:pt x="1905" y="14102"/>
                      </a:cubicBezTo>
                      <a:cubicBezTo>
                        <a:pt x="1905" y="15054"/>
                        <a:pt x="952" y="16007"/>
                        <a:pt x="952" y="16959"/>
                      </a:cubicBezTo>
                      <a:cubicBezTo>
                        <a:pt x="952" y="17912"/>
                        <a:pt x="952" y="18864"/>
                        <a:pt x="0" y="19817"/>
                      </a:cubicBezTo>
                      <a:cubicBezTo>
                        <a:pt x="0" y="20769"/>
                        <a:pt x="952" y="21722"/>
                        <a:pt x="1905" y="20769"/>
                      </a:cubicBezTo>
                      <a:cubicBezTo>
                        <a:pt x="2857" y="19817"/>
                        <a:pt x="2857" y="19817"/>
                        <a:pt x="3810" y="18864"/>
                      </a:cubicBezTo>
                      <a:cubicBezTo>
                        <a:pt x="3810" y="17912"/>
                        <a:pt x="4763" y="17912"/>
                        <a:pt x="4763" y="16959"/>
                      </a:cubicBezTo>
                      <a:cubicBezTo>
                        <a:pt x="5715" y="15054"/>
                        <a:pt x="5715" y="14102"/>
                        <a:pt x="6667" y="12197"/>
                      </a:cubicBezTo>
                      <a:cubicBezTo>
                        <a:pt x="7620" y="9339"/>
                        <a:pt x="9525" y="6482"/>
                        <a:pt x="11430" y="3624"/>
                      </a:cubicBezTo>
                      <a:cubicBezTo>
                        <a:pt x="13335" y="767"/>
                        <a:pt x="9525" y="-1138"/>
                        <a:pt x="8572" y="767"/>
                      </a:cubicBezTo>
                      <a:lnTo>
                        <a:pt x="8572" y="76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5" name="Freeform: Shape 1164">
                  <a:extLst>
                    <a:ext uri="{FF2B5EF4-FFF2-40B4-BE49-F238E27FC236}">
                      <a16:creationId xmlns:a16="http://schemas.microsoft.com/office/drawing/2014/main" id="{C3F23B1C-2399-4CEB-574B-5D551B06BE21}"/>
                    </a:ext>
                  </a:extLst>
                </p:cNvPr>
                <p:cNvSpPr/>
                <p:nvPr/>
              </p:nvSpPr>
              <p:spPr>
                <a:xfrm>
                  <a:off x="6983729" y="2243694"/>
                  <a:ext cx="6926" cy="21111"/>
                </a:xfrm>
                <a:custGeom>
                  <a:avLst/>
                  <a:gdLst>
                    <a:gd name="connsiteX0" fmla="*/ 4763 w 6926"/>
                    <a:gd name="connsiteY0" fmla="*/ 395 h 21111"/>
                    <a:gd name="connsiteX1" fmla="*/ 952 w 6926"/>
                    <a:gd name="connsiteY1" fmla="*/ 9920 h 21111"/>
                    <a:gd name="connsiteX2" fmla="*/ 0 w 6926"/>
                    <a:gd name="connsiteY2" fmla="*/ 15635 h 21111"/>
                    <a:gd name="connsiteX3" fmla="*/ 0 w 6926"/>
                    <a:gd name="connsiteY3" fmla="*/ 20397 h 21111"/>
                    <a:gd name="connsiteX4" fmla="*/ 1905 w 6926"/>
                    <a:gd name="connsiteY4" fmla="*/ 20397 h 21111"/>
                    <a:gd name="connsiteX5" fmla="*/ 2857 w 6926"/>
                    <a:gd name="connsiteY5" fmla="*/ 15635 h 21111"/>
                    <a:gd name="connsiteX6" fmla="*/ 3810 w 6926"/>
                    <a:gd name="connsiteY6" fmla="*/ 10872 h 21111"/>
                    <a:gd name="connsiteX7" fmla="*/ 6667 w 6926"/>
                    <a:gd name="connsiteY7" fmla="*/ 1347 h 21111"/>
                    <a:gd name="connsiteX8" fmla="*/ 4763 w 6926"/>
                    <a:gd name="connsiteY8" fmla="*/ 395 h 21111"/>
                    <a:gd name="connsiteX9" fmla="*/ 4763 w 6926"/>
                    <a:gd name="connsiteY9" fmla="*/ 395 h 21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26" h="21111">
                      <a:moveTo>
                        <a:pt x="4763" y="395"/>
                      </a:moveTo>
                      <a:cubicBezTo>
                        <a:pt x="2857" y="3252"/>
                        <a:pt x="1905" y="7062"/>
                        <a:pt x="952" y="9920"/>
                      </a:cubicBezTo>
                      <a:cubicBezTo>
                        <a:pt x="952" y="11825"/>
                        <a:pt x="0" y="13730"/>
                        <a:pt x="0" y="15635"/>
                      </a:cubicBezTo>
                      <a:cubicBezTo>
                        <a:pt x="0" y="17540"/>
                        <a:pt x="0" y="19445"/>
                        <a:pt x="0" y="20397"/>
                      </a:cubicBezTo>
                      <a:cubicBezTo>
                        <a:pt x="0" y="21350"/>
                        <a:pt x="1905" y="21350"/>
                        <a:pt x="1905" y="20397"/>
                      </a:cubicBezTo>
                      <a:cubicBezTo>
                        <a:pt x="1905" y="18492"/>
                        <a:pt x="2857" y="17540"/>
                        <a:pt x="2857" y="15635"/>
                      </a:cubicBezTo>
                      <a:cubicBezTo>
                        <a:pt x="2857" y="13730"/>
                        <a:pt x="3810" y="11825"/>
                        <a:pt x="3810" y="10872"/>
                      </a:cubicBezTo>
                      <a:cubicBezTo>
                        <a:pt x="4763" y="8015"/>
                        <a:pt x="5715" y="4205"/>
                        <a:pt x="6667" y="1347"/>
                      </a:cubicBezTo>
                      <a:cubicBezTo>
                        <a:pt x="7620" y="395"/>
                        <a:pt x="5715" y="-558"/>
                        <a:pt x="4763" y="395"/>
                      </a:cubicBezTo>
                      <a:lnTo>
                        <a:pt x="4763" y="39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6" name="Freeform: Shape 1165">
                  <a:extLst>
                    <a:ext uri="{FF2B5EF4-FFF2-40B4-BE49-F238E27FC236}">
                      <a16:creationId xmlns:a16="http://schemas.microsoft.com/office/drawing/2014/main" id="{A44787A1-BDAB-C299-8CCD-A9CA6C7A2898}"/>
                    </a:ext>
                  </a:extLst>
                </p:cNvPr>
                <p:cNvSpPr/>
                <p:nvPr/>
              </p:nvSpPr>
              <p:spPr>
                <a:xfrm>
                  <a:off x="6978967" y="2287481"/>
                  <a:ext cx="6926" cy="20187"/>
                </a:xfrm>
                <a:custGeom>
                  <a:avLst/>
                  <a:gdLst>
                    <a:gd name="connsiteX0" fmla="*/ 4763 w 6926"/>
                    <a:gd name="connsiteY0" fmla="*/ 423 h 20187"/>
                    <a:gd name="connsiteX1" fmla="*/ 952 w 6926"/>
                    <a:gd name="connsiteY1" fmla="*/ 9948 h 20187"/>
                    <a:gd name="connsiteX2" fmla="*/ 0 w 6926"/>
                    <a:gd name="connsiteY2" fmla="*/ 14711 h 20187"/>
                    <a:gd name="connsiteX3" fmla="*/ 0 w 6926"/>
                    <a:gd name="connsiteY3" fmla="*/ 19473 h 20187"/>
                    <a:gd name="connsiteX4" fmla="*/ 1905 w 6926"/>
                    <a:gd name="connsiteY4" fmla="*/ 19473 h 20187"/>
                    <a:gd name="connsiteX5" fmla="*/ 2857 w 6926"/>
                    <a:gd name="connsiteY5" fmla="*/ 14711 h 20187"/>
                    <a:gd name="connsiteX6" fmla="*/ 3810 w 6926"/>
                    <a:gd name="connsiteY6" fmla="*/ 9948 h 20187"/>
                    <a:gd name="connsiteX7" fmla="*/ 6667 w 6926"/>
                    <a:gd name="connsiteY7" fmla="*/ 423 h 20187"/>
                    <a:gd name="connsiteX8" fmla="*/ 4763 w 6926"/>
                    <a:gd name="connsiteY8" fmla="*/ 423 h 20187"/>
                    <a:gd name="connsiteX9" fmla="*/ 4763 w 6926"/>
                    <a:gd name="connsiteY9" fmla="*/ 423 h 2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26" h="20187">
                      <a:moveTo>
                        <a:pt x="4763" y="423"/>
                      </a:moveTo>
                      <a:cubicBezTo>
                        <a:pt x="2857" y="3281"/>
                        <a:pt x="1905" y="7091"/>
                        <a:pt x="952" y="9948"/>
                      </a:cubicBezTo>
                      <a:cubicBezTo>
                        <a:pt x="952" y="11853"/>
                        <a:pt x="0" y="13758"/>
                        <a:pt x="0" y="14711"/>
                      </a:cubicBezTo>
                      <a:cubicBezTo>
                        <a:pt x="0" y="16616"/>
                        <a:pt x="0" y="18521"/>
                        <a:pt x="0" y="19473"/>
                      </a:cubicBezTo>
                      <a:cubicBezTo>
                        <a:pt x="0" y="20426"/>
                        <a:pt x="1905" y="20426"/>
                        <a:pt x="1905" y="19473"/>
                      </a:cubicBezTo>
                      <a:cubicBezTo>
                        <a:pt x="1905" y="17568"/>
                        <a:pt x="2857" y="16616"/>
                        <a:pt x="2857" y="14711"/>
                      </a:cubicBezTo>
                      <a:cubicBezTo>
                        <a:pt x="2857" y="12806"/>
                        <a:pt x="3810" y="11853"/>
                        <a:pt x="3810" y="9948"/>
                      </a:cubicBezTo>
                      <a:cubicBezTo>
                        <a:pt x="4763" y="7091"/>
                        <a:pt x="5715" y="3281"/>
                        <a:pt x="6667" y="423"/>
                      </a:cubicBezTo>
                      <a:cubicBezTo>
                        <a:pt x="7620" y="423"/>
                        <a:pt x="5715" y="-529"/>
                        <a:pt x="4763" y="423"/>
                      </a:cubicBezTo>
                      <a:lnTo>
                        <a:pt x="4763" y="42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7" name="Freeform: Shape 1166">
                  <a:extLst>
                    <a:ext uri="{FF2B5EF4-FFF2-40B4-BE49-F238E27FC236}">
                      <a16:creationId xmlns:a16="http://schemas.microsoft.com/office/drawing/2014/main" id="{BD2AE935-9FA1-59CB-E16C-8A735191E23E}"/>
                    </a:ext>
                  </a:extLst>
                </p:cNvPr>
                <p:cNvSpPr/>
                <p:nvPr/>
              </p:nvSpPr>
              <p:spPr>
                <a:xfrm>
                  <a:off x="6942771" y="2277903"/>
                  <a:ext cx="8572" cy="24683"/>
                </a:xfrm>
                <a:custGeom>
                  <a:avLst/>
                  <a:gdLst>
                    <a:gd name="connsiteX0" fmla="*/ 0 w 8572"/>
                    <a:gd name="connsiteY0" fmla="*/ 1429 h 24683"/>
                    <a:gd name="connsiteX1" fmla="*/ 1905 w 8572"/>
                    <a:gd name="connsiteY1" fmla="*/ 12859 h 24683"/>
                    <a:gd name="connsiteX2" fmla="*/ 6668 w 8572"/>
                    <a:gd name="connsiteY2" fmla="*/ 24289 h 24683"/>
                    <a:gd name="connsiteX3" fmla="*/ 8572 w 8572"/>
                    <a:gd name="connsiteY3" fmla="*/ 23336 h 24683"/>
                    <a:gd name="connsiteX4" fmla="*/ 4763 w 8572"/>
                    <a:gd name="connsiteY4" fmla="*/ 11906 h 24683"/>
                    <a:gd name="connsiteX5" fmla="*/ 2858 w 8572"/>
                    <a:gd name="connsiteY5" fmla="*/ 1429 h 24683"/>
                    <a:gd name="connsiteX6" fmla="*/ 0 w 8572"/>
                    <a:gd name="connsiteY6" fmla="*/ 1429 h 24683"/>
                    <a:gd name="connsiteX7" fmla="*/ 0 w 8572"/>
                    <a:gd name="connsiteY7" fmla="*/ 1429 h 2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24683">
                      <a:moveTo>
                        <a:pt x="0" y="1429"/>
                      </a:moveTo>
                      <a:cubicBezTo>
                        <a:pt x="0" y="5239"/>
                        <a:pt x="953" y="9049"/>
                        <a:pt x="1905" y="12859"/>
                      </a:cubicBezTo>
                      <a:cubicBezTo>
                        <a:pt x="2858" y="16669"/>
                        <a:pt x="4763" y="20479"/>
                        <a:pt x="6668" y="24289"/>
                      </a:cubicBezTo>
                      <a:cubicBezTo>
                        <a:pt x="7620" y="25241"/>
                        <a:pt x="8572" y="24289"/>
                        <a:pt x="8572" y="23336"/>
                      </a:cubicBezTo>
                      <a:cubicBezTo>
                        <a:pt x="8572" y="19526"/>
                        <a:pt x="6668" y="15716"/>
                        <a:pt x="4763" y="11906"/>
                      </a:cubicBezTo>
                      <a:cubicBezTo>
                        <a:pt x="3810" y="8096"/>
                        <a:pt x="2858" y="5239"/>
                        <a:pt x="2858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8" name="Freeform: Shape 1167">
                  <a:extLst>
                    <a:ext uri="{FF2B5EF4-FFF2-40B4-BE49-F238E27FC236}">
                      <a16:creationId xmlns:a16="http://schemas.microsoft.com/office/drawing/2014/main" id="{92B00E20-9521-4D9A-4B2C-73BCE3BDD4BA}"/>
                    </a:ext>
                  </a:extLst>
                </p:cNvPr>
                <p:cNvSpPr/>
                <p:nvPr/>
              </p:nvSpPr>
              <p:spPr>
                <a:xfrm>
                  <a:off x="6942771" y="2206175"/>
                  <a:ext cx="12219" cy="21721"/>
                </a:xfrm>
                <a:custGeom>
                  <a:avLst/>
                  <a:gdLst>
                    <a:gd name="connsiteX0" fmla="*/ 9525 w 12219"/>
                    <a:gd name="connsiteY0" fmla="*/ 767 h 21721"/>
                    <a:gd name="connsiteX1" fmla="*/ 3810 w 12219"/>
                    <a:gd name="connsiteY1" fmla="*/ 10292 h 21721"/>
                    <a:gd name="connsiteX2" fmla="*/ 1905 w 12219"/>
                    <a:gd name="connsiteY2" fmla="*/ 15054 h 21721"/>
                    <a:gd name="connsiteX3" fmla="*/ 953 w 12219"/>
                    <a:gd name="connsiteY3" fmla="*/ 17912 h 21721"/>
                    <a:gd name="connsiteX4" fmla="*/ 0 w 12219"/>
                    <a:gd name="connsiteY4" fmla="*/ 20769 h 21721"/>
                    <a:gd name="connsiteX5" fmla="*/ 1905 w 12219"/>
                    <a:gd name="connsiteY5" fmla="*/ 21722 h 21721"/>
                    <a:gd name="connsiteX6" fmla="*/ 2858 w 12219"/>
                    <a:gd name="connsiteY6" fmla="*/ 19817 h 21721"/>
                    <a:gd name="connsiteX7" fmla="*/ 3810 w 12219"/>
                    <a:gd name="connsiteY7" fmla="*/ 16959 h 21721"/>
                    <a:gd name="connsiteX8" fmla="*/ 5715 w 12219"/>
                    <a:gd name="connsiteY8" fmla="*/ 12197 h 21721"/>
                    <a:gd name="connsiteX9" fmla="*/ 11430 w 12219"/>
                    <a:gd name="connsiteY9" fmla="*/ 3624 h 21721"/>
                    <a:gd name="connsiteX10" fmla="*/ 9525 w 12219"/>
                    <a:gd name="connsiteY10" fmla="*/ 767 h 21721"/>
                    <a:gd name="connsiteX11" fmla="*/ 9525 w 12219"/>
                    <a:gd name="connsiteY11" fmla="*/ 767 h 21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219" h="21721">
                      <a:moveTo>
                        <a:pt x="9525" y="767"/>
                      </a:moveTo>
                      <a:cubicBezTo>
                        <a:pt x="6668" y="3624"/>
                        <a:pt x="4763" y="6482"/>
                        <a:pt x="3810" y="10292"/>
                      </a:cubicBezTo>
                      <a:cubicBezTo>
                        <a:pt x="2858" y="12197"/>
                        <a:pt x="2858" y="13149"/>
                        <a:pt x="1905" y="15054"/>
                      </a:cubicBezTo>
                      <a:cubicBezTo>
                        <a:pt x="1905" y="16007"/>
                        <a:pt x="953" y="16959"/>
                        <a:pt x="953" y="17912"/>
                      </a:cubicBezTo>
                      <a:cubicBezTo>
                        <a:pt x="953" y="18864"/>
                        <a:pt x="0" y="19817"/>
                        <a:pt x="0" y="20769"/>
                      </a:cubicBezTo>
                      <a:cubicBezTo>
                        <a:pt x="0" y="21722"/>
                        <a:pt x="953" y="21722"/>
                        <a:pt x="1905" y="21722"/>
                      </a:cubicBezTo>
                      <a:cubicBezTo>
                        <a:pt x="2858" y="20769"/>
                        <a:pt x="2858" y="20769"/>
                        <a:pt x="2858" y="19817"/>
                      </a:cubicBezTo>
                      <a:cubicBezTo>
                        <a:pt x="2858" y="18864"/>
                        <a:pt x="3810" y="17912"/>
                        <a:pt x="3810" y="16959"/>
                      </a:cubicBezTo>
                      <a:cubicBezTo>
                        <a:pt x="4763" y="15054"/>
                        <a:pt x="4763" y="14102"/>
                        <a:pt x="5715" y="12197"/>
                      </a:cubicBezTo>
                      <a:cubicBezTo>
                        <a:pt x="7620" y="9339"/>
                        <a:pt x="8572" y="5529"/>
                        <a:pt x="11430" y="3624"/>
                      </a:cubicBezTo>
                      <a:cubicBezTo>
                        <a:pt x="13335" y="767"/>
                        <a:pt x="11430" y="-1138"/>
                        <a:pt x="9525" y="767"/>
                      </a:cubicBezTo>
                      <a:lnTo>
                        <a:pt x="9525" y="76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9" name="Freeform: Shape 1168">
                  <a:extLst>
                    <a:ext uri="{FF2B5EF4-FFF2-40B4-BE49-F238E27FC236}">
                      <a16:creationId xmlns:a16="http://schemas.microsoft.com/office/drawing/2014/main" id="{0BC94F11-16CA-19CB-BB11-FF1DC21817E8}"/>
                    </a:ext>
                  </a:extLst>
                </p:cNvPr>
                <p:cNvSpPr/>
                <p:nvPr/>
              </p:nvSpPr>
              <p:spPr>
                <a:xfrm>
                  <a:off x="6976109" y="2172011"/>
                  <a:ext cx="13526" cy="20316"/>
                </a:xfrm>
                <a:custGeom>
                  <a:avLst/>
                  <a:gdLst>
                    <a:gd name="connsiteX0" fmla="*/ 10478 w 13526"/>
                    <a:gd name="connsiteY0" fmla="*/ 641 h 20316"/>
                    <a:gd name="connsiteX1" fmla="*/ 3810 w 13526"/>
                    <a:gd name="connsiteY1" fmla="*/ 9213 h 20316"/>
                    <a:gd name="connsiteX2" fmla="*/ 953 w 13526"/>
                    <a:gd name="connsiteY2" fmla="*/ 13976 h 20316"/>
                    <a:gd name="connsiteX3" fmla="*/ 0 w 13526"/>
                    <a:gd name="connsiteY3" fmla="*/ 15881 h 20316"/>
                    <a:gd name="connsiteX4" fmla="*/ 0 w 13526"/>
                    <a:gd name="connsiteY4" fmla="*/ 18738 h 20316"/>
                    <a:gd name="connsiteX5" fmla="*/ 2858 w 13526"/>
                    <a:gd name="connsiteY5" fmla="*/ 19691 h 20316"/>
                    <a:gd name="connsiteX6" fmla="*/ 4763 w 13526"/>
                    <a:gd name="connsiteY6" fmla="*/ 17786 h 20316"/>
                    <a:gd name="connsiteX7" fmla="*/ 5715 w 13526"/>
                    <a:gd name="connsiteY7" fmla="*/ 15881 h 20316"/>
                    <a:gd name="connsiteX8" fmla="*/ 7620 w 13526"/>
                    <a:gd name="connsiteY8" fmla="*/ 11118 h 20316"/>
                    <a:gd name="connsiteX9" fmla="*/ 13335 w 13526"/>
                    <a:gd name="connsiteY9" fmla="*/ 2546 h 20316"/>
                    <a:gd name="connsiteX10" fmla="*/ 10478 w 13526"/>
                    <a:gd name="connsiteY10" fmla="*/ 641 h 20316"/>
                    <a:gd name="connsiteX11" fmla="*/ 10478 w 13526"/>
                    <a:gd name="connsiteY11" fmla="*/ 641 h 20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526" h="20316">
                      <a:moveTo>
                        <a:pt x="10478" y="641"/>
                      </a:moveTo>
                      <a:cubicBezTo>
                        <a:pt x="7620" y="3498"/>
                        <a:pt x="5715" y="6356"/>
                        <a:pt x="3810" y="9213"/>
                      </a:cubicBezTo>
                      <a:cubicBezTo>
                        <a:pt x="2858" y="11118"/>
                        <a:pt x="1905" y="12071"/>
                        <a:pt x="953" y="13976"/>
                      </a:cubicBezTo>
                      <a:cubicBezTo>
                        <a:pt x="953" y="14928"/>
                        <a:pt x="0" y="15881"/>
                        <a:pt x="0" y="15881"/>
                      </a:cubicBezTo>
                      <a:cubicBezTo>
                        <a:pt x="0" y="16833"/>
                        <a:pt x="0" y="17786"/>
                        <a:pt x="0" y="18738"/>
                      </a:cubicBezTo>
                      <a:cubicBezTo>
                        <a:pt x="0" y="20643"/>
                        <a:pt x="1905" y="20643"/>
                        <a:pt x="2858" y="19691"/>
                      </a:cubicBezTo>
                      <a:cubicBezTo>
                        <a:pt x="3810" y="18738"/>
                        <a:pt x="3810" y="17786"/>
                        <a:pt x="4763" y="17786"/>
                      </a:cubicBezTo>
                      <a:cubicBezTo>
                        <a:pt x="4763" y="16833"/>
                        <a:pt x="5715" y="16833"/>
                        <a:pt x="5715" y="15881"/>
                      </a:cubicBezTo>
                      <a:cubicBezTo>
                        <a:pt x="6668" y="13976"/>
                        <a:pt x="6668" y="13023"/>
                        <a:pt x="7620" y="11118"/>
                      </a:cubicBezTo>
                      <a:cubicBezTo>
                        <a:pt x="9525" y="8261"/>
                        <a:pt x="11430" y="5403"/>
                        <a:pt x="13335" y="2546"/>
                      </a:cubicBezTo>
                      <a:cubicBezTo>
                        <a:pt x="14288" y="1593"/>
                        <a:pt x="11430" y="-1264"/>
                        <a:pt x="10478" y="641"/>
                      </a:cubicBezTo>
                      <a:lnTo>
                        <a:pt x="10478" y="64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0" name="Freeform: Shape 1169">
                  <a:extLst>
                    <a:ext uri="{FF2B5EF4-FFF2-40B4-BE49-F238E27FC236}">
                      <a16:creationId xmlns:a16="http://schemas.microsoft.com/office/drawing/2014/main" id="{D2A3858C-43AB-C147-A9EC-018A62D9AFD2}"/>
                    </a:ext>
                  </a:extLst>
                </p:cNvPr>
                <p:cNvSpPr/>
                <p:nvPr/>
              </p:nvSpPr>
              <p:spPr>
                <a:xfrm>
                  <a:off x="7018019" y="2153781"/>
                  <a:ext cx="6859" cy="18312"/>
                </a:xfrm>
                <a:custGeom>
                  <a:avLst/>
                  <a:gdLst>
                    <a:gd name="connsiteX0" fmla="*/ 3810 w 6859"/>
                    <a:gd name="connsiteY0" fmla="*/ 1725 h 18312"/>
                    <a:gd name="connsiteX1" fmla="*/ 1905 w 6859"/>
                    <a:gd name="connsiteY1" fmla="*/ 9345 h 18312"/>
                    <a:gd name="connsiteX2" fmla="*/ 0 w 6859"/>
                    <a:gd name="connsiteY2" fmla="*/ 16965 h 18312"/>
                    <a:gd name="connsiteX3" fmla="*/ 1905 w 6859"/>
                    <a:gd name="connsiteY3" fmla="*/ 17918 h 18312"/>
                    <a:gd name="connsiteX4" fmla="*/ 3810 w 6859"/>
                    <a:gd name="connsiteY4" fmla="*/ 14108 h 18312"/>
                    <a:gd name="connsiteX5" fmla="*/ 4763 w 6859"/>
                    <a:gd name="connsiteY5" fmla="*/ 10298 h 18312"/>
                    <a:gd name="connsiteX6" fmla="*/ 6668 w 6859"/>
                    <a:gd name="connsiteY6" fmla="*/ 2678 h 18312"/>
                    <a:gd name="connsiteX7" fmla="*/ 3810 w 6859"/>
                    <a:gd name="connsiteY7" fmla="*/ 1725 h 18312"/>
                    <a:gd name="connsiteX8" fmla="*/ 3810 w 6859"/>
                    <a:gd name="connsiteY8" fmla="*/ 1725 h 18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59" h="18312">
                      <a:moveTo>
                        <a:pt x="3810" y="1725"/>
                      </a:moveTo>
                      <a:cubicBezTo>
                        <a:pt x="2858" y="4583"/>
                        <a:pt x="1905" y="6488"/>
                        <a:pt x="1905" y="9345"/>
                      </a:cubicBezTo>
                      <a:cubicBezTo>
                        <a:pt x="953" y="12203"/>
                        <a:pt x="953" y="14108"/>
                        <a:pt x="0" y="16965"/>
                      </a:cubicBezTo>
                      <a:cubicBezTo>
                        <a:pt x="0" y="17918"/>
                        <a:pt x="1905" y="18870"/>
                        <a:pt x="1905" y="17918"/>
                      </a:cubicBezTo>
                      <a:cubicBezTo>
                        <a:pt x="2858" y="16965"/>
                        <a:pt x="2858" y="16013"/>
                        <a:pt x="3810" y="14108"/>
                      </a:cubicBezTo>
                      <a:cubicBezTo>
                        <a:pt x="4763" y="13155"/>
                        <a:pt x="4763" y="11250"/>
                        <a:pt x="4763" y="10298"/>
                      </a:cubicBezTo>
                      <a:cubicBezTo>
                        <a:pt x="5715" y="7440"/>
                        <a:pt x="6668" y="5535"/>
                        <a:pt x="6668" y="2678"/>
                      </a:cubicBezTo>
                      <a:cubicBezTo>
                        <a:pt x="7620" y="-180"/>
                        <a:pt x="4763" y="-1132"/>
                        <a:pt x="3810" y="1725"/>
                      </a:cubicBezTo>
                      <a:lnTo>
                        <a:pt x="3810" y="172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1" name="Freeform: Shape 1170">
                  <a:extLst>
                    <a:ext uri="{FF2B5EF4-FFF2-40B4-BE49-F238E27FC236}">
                      <a16:creationId xmlns:a16="http://schemas.microsoft.com/office/drawing/2014/main" id="{0DC0F45A-9F4F-23AA-8757-639BA3D8FD5A}"/>
                    </a:ext>
                  </a:extLst>
                </p:cNvPr>
                <p:cNvSpPr/>
                <p:nvPr/>
              </p:nvSpPr>
              <p:spPr>
                <a:xfrm>
                  <a:off x="6985008" y="2181917"/>
                  <a:ext cx="15554" cy="32406"/>
                </a:xfrm>
                <a:custGeom>
                  <a:avLst/>
                  <a:gdLst>
                    <a:gd name="connsiteX0" fmla="*/ 13008 w 15554"/>
                    <a:gd name="connsiteY0" fmla="*/ 260 h 32406"/>
                    <a:gd name="connsiteX1" fmla="*/ 3483 w 15554"/>
                    <a:gd name="connsiteY1" fmla="*/ 14547 h 32406"/>
                    <a:gd name="connsiteX2" fmla="*/ 626 w 15554"/>
                    <a:gd name="connsiteY2" fmla="*/ 23120 h 32406"/>
                    <a:gd name="connsiteX3" fmla="*/ 1578 w 15554"/>
                    <a:gd name="connsiteY3" fmla="*/ 31692 h 32406"/>
                    <a:gd name="connsiteX4" fmla="*/ 3483 w 15554"/>
                    <a:gd name="connsiteY4" fmla="*/ 31692 h 32406"/>
                    <a:gd name="connsiteX5" fmla="*/ 5388 w 15554"/>
                    <a:gd name="connsiteY5" fmla="*/ 24072 h 32406"/>
                    <a:gd name="connsiteX6" fmla="*/ 7293 w 15554"/>
                    <a:gd name="connsiteY6" fmla="*/ 16452 h 32406"/>
                    <a:gd name="connsiteX7" fmla="*/ 14913 w 15554"/>
                    <a:gd name="connsiteY7" fmla="*/ 2165 h 32406"/>
                    <a:gd name="connsiteX8" fmla="*/ 13008 w 15554"/>
                    <a:gd name="connsiteY8" fmla="*/ 260 h 32406"/>
                    <a:gd name="connsiteX9" fmla="*/ 13008 w 15554"/>
                    <a:gd name="connsiteY9" fmla="*/ 260 h 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554" h="32406">
                      <a:moveTo>
                        <a:pt x="13008" y="260"/>
                      </a:moveTo>
                      <a:cubicBezTo>
                        <a:pt x="9198" y="5022"/>
                        <a:pt x="6341" y="9785"/>
                        <a:pt x="3483" y="14547"/>
                      </a:cubicBezTo>
                      <a:cubicBezTo>
                        <a:pt x="2531" y="17405"/>
                        <a:pt x="1578" y="20262"/>
                        <a:pt x="626" y="23120"/>
                      </a:cubicBezTo>
                      <a:cubicBezTo>
                        <a:pt x="-327" y="25977"/>
                        <a:pt x="-327" y="28835"/>
                        <a:pt x="1578" y="31692"/>
                      </a:cubicBezTo>
                      <a:cubicBezTo>
                        <a:pt x="2531" y="32645"/>
                        <a:pt x="3483" y="32645"/>
                        <a:pt x="3483" y="31692"/>
                      </a:cubicBezTo>
                      <a:cubicBezTo>
                        <a:pt x="5388" y="29787"/>
                        <a:pt x="5388" y="26930"/>
                        <a:pt x="5388" y="24072"/>
                      </a:cubicBezTo>
                      <a:cubicBezTo>
                        <a:pt x="6341" y="21215"/>
                        <a:pt x="6341" y="18357"/>
                        <a:pt x="7293" y="16452"/>
                      </a:cubicBezTo>
                      <a:cubicBezTo>
                        <a:pt x="9198" y="11690"/>
                        <a:pt x="12056" y="6927"/>
                        <a:pt x="14913" y="2165"/>
                      </a:cubicBezTo>
                      <a:cubicBezTo>
                        <a:pt x="16818" y="1212"/>
                        <a:pt x="13961" y="-693"/>
                        <a:pt x="13008" y="260"/>
                      </a:cubicBezTo>
                      <a:lnTo>
                        <a:pt x="13008" y="26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2" name="Freeform: Shape 1171">
                  <a:extLst>
                    <a:ext uri="{FF2B5EF4-FFF2-40B4-BE49-F238E27FC236}">
                      <a16:creationId xmlns:a16="http://schemas.microsoft.com/office/drawing/2014/main" id="{B4287F57-CCFC-9E00-FF5E-F0CCAC4CB38B}"/>
                    </a:ext>
                  </a:extLst>
                </p:cNvPr>
                <p:cNvSpPr/>
                <p:nvPr/>
              </p:nvSpPr>
              <p:spPr>
                <a:xfrm>
                  <a:off x="6963727" y="2270133"/>
                  <a:ext cx="5022" cy="28873"/>
                </a:xfrm>
                <a:custGeom>
                  <a:avLst/>
                  <a:gdLst>
                    <a:gd name="connsiteX0" fmla="*/ 1905 w 5022"/>
                    <a:gd name="connsiteY0" fmla="*/ 626 h 28873"/>
                    <a:gd name="connsiteX1" fmla="*/ 0 w 5022"/>
                    <a:gd name="connsiteY1" fmla="*/ 13961 h 28873"/>
                    <a:gd name="connsiteX2" fmla="*/ 953 w 5022"/>
                    <a:gd name="connsiteY2" fmla="*/ 21581 h 28873"/>
                    <a:gd name="connsiteX3" fmla="*/ 2857 w 5022"/>
                    <a:gd name="connsiteY3" fmla="*/ 28248 h 28873"/>
                    <a:gd name="connsiteX4" fmla="*/ 4763 w 5022"/>
                    <a:gd name="connsiteY4" fmla="*/ 27296 h 28873"/>
                    <a:gd name="connsiteX5" fmla="*/ 2857 w 5022"/>
                    <a:gd name="connsiteY5" fmla="*/ 13961 h 28873"/>
                    <a:gd name="connsiteX6" fmla="*/ 3810 w 5022"/>
                    <a:gd name="connsiteY6" fmla="*/ 1578 h 28873"/>
                    <a:gd name="connsiteX7" fmla="*/ 1905 w 5022"/>
                    <a:gd name="connsiteY7" fmla="*/ 626 h 28873"/>
                    <a:gd name="connsiteX8" fmla="*/ 1905 w 5022"/>
                    <a:gd name="connsiteY8" fmla="*/ 626 h 28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22" h="28873">
                      <a:moveTo>
                        <a:pt x="1905" y="626"/>
                      </a:moveTo>
                      <a:cubicBezTo>
                        <a:pt x="0" y="5388"/>
                        <a:pt x="0" y="9198"/>
                        <a:pt x="0" y="13961"/>
                      </a:cubicBezTo>
                      <a:cubicBezTo>
                        <a:pt x="0" y="16818"/>
                        <a:pt x="0" y="18723"/>
                        <a:pt x="953" y="21581"/>
                      </a:cubicBezTo>
                      <a:cubicBezTo>
                        <a:pt x="953" y="24438"/>
                        <a:pt x="1905" y="26343"/>
                        <a:pt x="2857" y="28248"/>
                      </a:cubicBezTo>
                      <a:cubicBezTo>
                        <a:pt x="3810" y="29201"/>
                        <a:pt x="5715" y="29201"/>
                        <a:pt x="4763" y="27296"/>
                      </a:cubicBezTo>
                      <a:cubicBezTo>
                        <a:pt x="4763" y="22533"/>
                        <a:pt x="2857" y="17771"/>
                        <a:pt x="2857" y="13961"/>
                      </a:cubicBezTo>
                      <a:cubicBezTo>
                        <a:pt x="2857" y="9198"/>
                        <a:pt x="2857" y="5388"/>
                        <a:pt x="3810" y="1578"/>
                      </a:cubicBezTo>
                      <a:cubicBezTo>
                        <a:pt x="5715" y="-327"/>
                        <a:pt x="2857" y="-327"/>
                        <a:pt x="1905" y="626"/>
                      </a:cubicBezTo>
                      <a:lnTo>
                        <a:pt x="1905" y="626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3" name="Freeform: Shape 1172">
                  <a:extLst>
                    <a:ext uri="{FF2B5EF4-FFF2-40B4-BE49-F238E27FC236}">
                      <a16:creationId xmlns:a16="http://schemas.microsoft.com/office/drawing/2014/main" id="{353A3C36-5B5A-F154-647E-AC0CB632F7E6}"/>
                    </a:ext>
                  </a:extLst>
                </p:cNvPr>
                <p:cNvSpPr/>
                <p:nvPr/>
              </p:nvSpPr>
              <p:spPr>
                <a:xfrm>
                  <a:off x="6946581" y="2242321"/>
                  <a:ext cx="9525" cy="23436"/>
                </a:xfrm>
                <a:custGeom>
                  <a:avLst/>
                  <a:gdLst>
                    <a:gd name="connsiteX0" fmla="*/ 4763 w 9525"/>
                    <a:gd name="connsiteY0" fmla="*/ 815 h 23436"/>
                    <a:gd name="connsiteX1" fmla="*/ 953 w 9525"/>
                    <a:gd name="connsiteY1" fmla="*/ 11293 h 23436"/>
                    <a:gd name="connsiteX2" fmla="*/ 0 w 9525"/>
                    <a:gd name="connsiteY2" fmla="*/ 17008 h 23436"/>
                    <a:gd name="connsiteX3" fmla="*/ 0 w 9525"/>
                    <a:gd name="connsiteY3" fmla="*/ 19865 h 23436"/>
                    <a:gd name="connsiteX4" fmla="*/ 953 w 9525"/>
                    <a:gd name="connsiteY4" fmla="*/ 22723 h 23436"/>
                    <a:gd name="connsiteX5" fmla="*/ 2858 w 9525"/>
                    <a:gd name="connsiteY5" fmla="*/ 22723 h 23436"/>
                    <a:gd name="connsiteX6" fmla="*/ 3810 w 9525"/>
                    <a:gd name="connsiteY6" fmla="*/ 19865 h 23436"/>
                    <a:gd name="connsiteX7" fmla="*/ 4763 w 9525"/>
                    <a:gd name="connsiteY7" fmla="*/ 17960 h 23436"/>
                    <a:gd name="connsiteX8" fmla="*/ 5715 w 9525"/>
                    <a:gd name="connsiteY8" fmla="*/ 12245 h 23436"/>
                    <a:gd name="connsiteX9" fmla="*/ 9525 w 9525"/>
                    <a:gd name="connsiteY9" fmla="*/ 1768 h 23436"/>
                    <a:gd name="connsiteX10" fmla="*/ 4763 w 9525"/>
                    <a:gd name="connsiteY10" fmla="*/ 815 h 23436"/>
                    <a:gd name="connsiteX11" fmla="*/ 4763 w 9525"/>
                    <a:gd name="connsiteY11" fmla="*/ 815 h 2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23436">
                      <a:moveTo>
                        <a:pt x="4763" y="815"/>
                      </a:moveTo>
                      <a:cubicBezTo>
                        <a:pt x="2858" y="4625"/>
                        <a:pt x="1905" y="7483"/>
                        <a:pt x="953" y="11293"/>
                      </a:cubicBezTo>
                      <a:cubicBezTo>
                        <a:pt x="0" y="13198"/>
                        <a:pt x="0" y="15103"/>
                        <a:pt x="0" y="17008"/>
                      </a:cubicBezTo>
                      <a:cubicBezTo>
                        <a:pt x="0" y="17960"/>
                        <a:pt x="0" y="18913"/>
                        <a:pt x="0" y="19865"/>
                      </a:cubicBezTo>
                      <a:cubicBezTo>
                        <a:pt x="0" y="20818"/>
                        <a:pt x="0" y="21770"/>
                        <a:pt x="953" y="22723"/>
                      </a:cubicBezTo>
                      <a:cubicBezTo>
                        <a:pt x="1905" y="23675"/>
                        <a:pt x="2858" y="23675"/>
                        <a:pt x="2858" y="22723"/>
                      </a:cubicBezTo>
                      <a:cubicBezTo>
                        <a:pt x="3810" y="21770"/>
                        <a:pt x="3810" y="20818"/>
                        <a:pt x="3810" y="19865"/>
                      </a:cubicBezTo>
                      <a:cubicBezTo>
                        <a:pt x="3810" y="18913"/>
                        <a:pt x="4763" y="17960"/>
                        <a:pt x="4763" y="17960"/>
                      </a:cubicBezTo>
                      <a:cubicBezTo>
                        <a:pt x="4763" y="16055"/>
                        <a:pt x="5715" y="14150"/>
                        <a:pt x="5715" y="12245"/>
                      </a:cubicBezTo>
                      <a:cubicBezTo>
                        <a:pt x="6668" y="8435"/>
                        <a:pt x="7620" y="5578"/>
                        <a:pt x="9525" y="1768"/>
                      </a:cubicBezTo>
                      <a:cubicBezTo>
                        <a:pt x="8573" y="815"/>
                        <a:pt x="5715" y="-1090"/>
                        <a:pt x="4763" y="815"/>
                      </a:cubicBezTo>
                      <a:lnTo>
                        <a:pt x="4763" y="81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4" name="Freeform: Shape 1173">
                  <a:extLst>
                    <a:ext uri="{FF2B5EF4-FFF2-40B4-BE49-F238E27FC236}">
                      <a16:creationId xmlns:a16="http://schemas.microsoft.com/office/drawing/2014/main" id="{1C6DED98-B07D-991A-1511-CE9F54050703}"/>
                    </a:ext>
                  </a:extLst>
                </p:cNvPr>
                <p:cNvSpPr/>
                <p:nvPr/>
              </p:nvSpPr>
              <p:spPr>
                <a:xfrm>
                  <a:off x="7038974" y="2112968"/>
                  <a:ext cx="14928" cy="21025"/>
                </a:xfrm>
                <a:custGeom>
                  <a:avLst/>
                  <a:gdLst>
                    <a:gd name="connsiteX0" fmla="*/ 12382 w 14928"/>
                    <a:gd name="connsiteY0" fmla="*/ 628 h 21025"/>
                    <a:gd name="connsiteX1" fmla="*/ 4763 w 14928"/>
                    <a:gd name="connsiteY1" fmla="*/ 9201 h 21025"/>
                    <a:gd name="connsiteX2" fmla="*/ 1905 w 14928"/>
                    <a:gd name="connsiteY2" fmla="*/ 13963 h 21025"/>
                    <a:gd name="connsiteX3" fmla="*/ 953 w 14928"/>
                    <a:gd name="connsiteY3" fmla="*/ 16821 h 21025"/>
                    <a:gd name="connsiteX4" fmla="*/ 0 w 14928"/>
                    <a:gd name="connsiteY4" fmla="*/ 19678 h 21025"/>
                    <a:gd name="connsiteX5" fmla="*/ 1905 w 14928"/>
                    <a:gd name="connsiteY5" fmla="*/ 20631 h 21025"/>
                    <a:gd name="connsiteX6" fmla="*/ 7620 w 14928"/>
                    <a:gd name="connsiteY6" fmla="*/ 12058 h 21025"/>
                    <a:gd name="connsiteX7" fmla="*/ 14288 w 14928"/>
                    <a:gd name="connsiteY7" fmla="*/ 3486 h 21025"/>
                    <a:gd name="connsiteX8" fmla="*/ 12382 w 14928"/>
                    <a:gd name="connsiteY8" fmla="*/ 628 h 21025"/>
                    <a:gd name="connsiteX9" fmla="*/ 12382 w 14928"/>
                    <a:gd name="connsiteY9" fmla="*/ 628 h 2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928" h="21025">
                      <a:moveTo>
                        <a:pt x="12382" y="628"/>
                      </a:moveTo>
                      <a:cubicBezTo>
                        <a:pt x="9525" y="3486"/>
                        <a:pt x="7620" y="6343"/>
                        <a:pt x="4763" y="9201"/>
                      </a:cubicBezTo>
                      <a:cubicBezTo>
                        <a:pt x="3810" y="11106"/>
                        <a:pt x="2857" y="12058"/>
                        <a:pt x="1905" y="13963"/>
                      </a:cubicBezTo>
                      <a:cubicBezTo>
                        <a:pt x="1905" y="14916"/>
                        <a:pt x="953" y="15868"/>
                        <a:pt x="953" y="16821"/>
                      </a:cubicBezTo>
                      <a:cubicBezTo>
                        <a:pt x="953" y="17773"/>
                        <a:pt x="953" y="18726"/>
                        <a:pt x="0" y="19678"/>
                      </a:cubicBezTo>
                      <a:cubicBezTo>
                        <a:pt x="0" y="20631"/>
                        <a:pt x="953" y="21583"/>
                        <a:pt x="1905" y="20631"/>
                      </a:cubicBezTo>
                      <a:cubicBezTo>
                        <a:pt x="4763" y="17773"/>
                        <a:pt x="5715" y="14916"/>
                        <a:pt x="7620" y="12058"/>
                      </a:cubicBezTo>
                      <a:cubicBezTo>
                        <a:pt x="9525" y="9201"/>
                        <a:pt x="11430" y="6343"/>
                        <a:pt x="14288" y="3486"/>
                      </a:cubicBezTo>
                      <a:cubicBezTo>
                        <a:pt x="16193" y="1581"/>
                        <a:pt x="13335" y="-1277"/>
                        <a:pt x="12382" y="628"/>
                      </a:cubicBezTo>
                      <a:lnTo>
                        <a:pt x="12382" y="62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5" name="Freeform: Shape 1174">
                  <a:extLst>
                    <a:ext uri="{FF2B5EF4-FFF2-40B4-BE49-F238E27FC236}">
                      <a16:creationId xmlns:a16="http://schemas.microsoft.com/office/drawing/2014/main" id="{1E0DCAF3-2C62-56B9-9B9A-2CD7952056A4}"/>
                    </a:ext>
                  </a:extLst>
                </p:cNvPr>
                <p:cNvSpPr/>
                <p:nvPr/>
              </p:nvSpPr>
              <p:spPr>
                <a:xfrm>
                  <a:off x="6965631" y="2232659"/>
                  <a:ext cx="10477" cy="21669"/>
                </a:xfrm>
                <a:custGeom>
                  <a:avLst/>
                  <a:gdLst>
                    <a:gd name="connsiteX0" fmla="*/ 5715 w 10477"/>
                    <a:gd name="connsiteY0" fmla="*/ 1905 h 21669"/>
                    <a:gd name="connsiteX1" fmla="*/ 2858 w 10477"/>
                    <a:gd name="connsiteY1" fmla="*/ 5715 h 21669"/>
                    <a:gd name="connsiteX2" fmla="*/ 953 w 10477"/>
                    <a:gd name="connsiteY2" fmla="*/ 10477 h 21669"/>
                    <a:gd name="connsiteX3" fmla="*/ 0 w 10477"/>
                    <a:gd name="connsiteY3" fmla="*/ 15240 h 21669"/>
                    <a:gd name="connsiteX4" fmla="*/ 0 w 10477"/>
                    <a:gd name="connsiteY4" fmla="*/ 18098 h 21669"/>
                    <a:gd name="connsiteX5" fmla="*/ 953 w 10477"/>
                    <a:gd name="connsiteY5" fmla="*/ 20955 h 21669"/>
                    <a:gd name="connsiteX6" fmla="*/ 3810 w 10477"/>
                    <a:gd name="connsiteY6" fmla="*/ 20955 h 21669"/>
                    <a:gd name="connsiteX7" fmla="*/ 5715 w 10477"/>
                    <a:gd name="connsiteY7" fmla="*/ 18098 h 21669"/>
                    <a:gd name="connsiteX8" fmla="*/ 6668 w 10477"/>
                    <a:gd name="connsiteY8" fmla="*/ 16192 h 21669"/>
                    <a:gd name="connsiteX9" fmla="*/ 7620 w 10477"/>
                    <a:gd name="connsiteY9" fmla="*/ 11430 h 21669"/>
                    <a:gd name="connsiteX10" fmla="*/ 8573 w 10477"/>
                    <a:gd name="connsiteY10" fmla="*/ 6667 h 21669"/>
                    <a:gd name="connsiteX11" fmla="*/ 10478 w 10477"/>
                    <a:gd name="connsiteY11" fmla="*/ 1905 h 21669"/>
                    <a:gd name="connsiteX12" fmla="*/ 9525 w 10477"/>
                    <a:gd name="connsiteY12" fmla="*/ 0 h 21669"/>
                    <a:gd name="connsiteX13" fmla="*/ 5715 w 10477"/>
                    <a:gd name="connsiteY13" fmla="*/ 1905 h 21669"/>
                    <a:gd name="connsiteX14" fmla="*/ 5715 w 10477"/>
                    <a:gd name="connsiteY14" fmla="*/ 1905 h 21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77" h="21669">
                      <a:moveTo>
                        <a:pt x="5715" y="1905"/>
                      </a:moveTo>
                      <a:cubicBezTo>
                        <a:pt x="4763" y="2857"/>
                        <a:pt x="3810" y="4763"/>
                        <a:pt x="2858" y="5715"/>
                      </a:cubicBezTo>
                      <a:cubicBezTo>
                        <a:pt x="1905" y="7620"/>
                        <a:pt x="953" y="8573"/>
                        <a:pt x="953" y="10477"/>
                      </a:cubicBezTo>
                      <a:cubicBezTo>
                        <a:pt x="0" y="12382"/>
                        <a:pt x="0" y="13335"/>
                        <a:pt x="0" y="15240"/>
                      </a:cubicBezTo>
                      <a:cubicBezTo>
                        <a:pt x="0" y="16192"/>
                        <a:pt x="0" y="17145"/>
                        <a:pt x="0" y="18098"/>
                      </a:cubicBezTo>
                      <a:cubicBezTo>
                        <a:pt x="0" y="19050"/>
                        <a:pt x="0" y="20002"/>
                        <a:pt x="953" y="20955"/>
                      </a:cubicBezTo>
                      <a:cubicBezTo>
                        <a:pt x="1905" y="21907"/>
                        <a:pt x="2858" y="21907"/>
                        <a:pt x="3810" y="20955"/>
                      </a:cubicBezTo>
                      <a:cubicBezTo>
                        <a:pt x="4763" y="20002"/>
                        <a:pt x="4763" y="20002"/>
                        <a:pt x="5715" y="18098"/>
                      </a:cubicBezTo>
                      <a:cubicBezTo>
                        <a:pt x="5715" y="17145"/>
                        <a:pt x="6668" y="16192"/>
                        <a:pt x="6668" y="16192"/>
                      </a:cubicBezTo>
                      <a:cubicBezTo>
                        <a:pt x="6668" y="14288"/>
                        <a:pt x="7620" y="13335"/>
                        <a:pt x="7620" y="11430"/>
                      </a:cubicBezTo>
                      <a:cubicBezTo>
                        <a:pt x="7620" y="9525"/>
                        <a:pt x="8573" y="8573"/>
                        <a:pt x="8573" y="6667"/>
                      </a:cubicBezTo>
                      <a:cubicBezTo>
                        <a:pt x="8573" y="4763"/>
                        <a:pt x="9525" y="3810"/>
                        <a:pt x="10478" y="1905"/>
                      </a:cubicBezTo>
                      <a:cubicBezTo>
                        <a:pt x="10478" y="952"/>
                        <a:pt x="10478" y="0"/>
                        <a:pt x="9525" y="0"/>
                      </a:cubicBezTo>
                      <a:cubicBezTo>
                        <a:pt x="6668" y="952"/>
                        <a:pt x="5715" y="952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6" name="Freeform: Shape 1175">
                  <a:extLst>
                    <a:ext uri="{FF2B5EF4-FFF2-40B4-BE49-F238E27FC236}">
                      <a16:creationId xmlns:a16="http://schemas.microsoft.com/office/drawing/2014/main" id="{88D20BC4-D127-A0AB-005B-C4FF83822E34}"/>
                    </a:ext>
                  </a:extLst>
                </p:cNvPr>
                <p:cNvSpPr/>
                <p:nvPr/>
              </p:nvSpPr>
              <p:spPr>
                <a:xfrm>
                  <a:off x="7132877" y="2001962"/>
                  <a:ext cx="23759" cy="18548"/>
                </a:xfrm>
                <a:custGeom>
                  <a:avLst/>
                  <a:gdLst>
                    <a:gd name="connsiteX0" fmla="*/ 21350 w 23759"/>
                    <a:gd name="connsiteY0" fmla="*/ 192 h 18548"/>
                    <a:gd name="connsiteX1" fmla="*/ 9920 w 23759"/>
                    <a:gd name="connsiteY1" fmla="*/ 7812 h 18548"/>
                    <a:gd name="connsiteX2" fmla="*/ 5157 w 23759"/>
                    <a:gd name="connsiteY2" fmla="*/ 11622 h 18548"/>
                    <a:gd name="connsiteX3" fmla="*/ 395 w 23759"/>
                    <a:gd name="connsiteY3" fmla="*/ 16384 h 18548"/>
                    <a:gd name="connsiteX4" fmla="*/ 1347 w 23759"/>
                    <a:gd name="connsiteY4" fmla="*/ 18289 h 18548"/>
                    <a:gd name="connsiteX5" fmla="*/ 7062 w 23759"/>
                    <a:gd name="connsiteY5" fmla="*/ 14479 h 18548"/>
                    <a:gd name="connsiteX6" fmla="*/ 11825 w 23759"/>
                    <a:gd name="connsiteY6" fmla="*/ 9717 h 18548"/>
                    <a:gd name="connsiteX7" fmla="*/ 22302 w 23759"/>
                    <a:gd name="connsiteY7" fmla="*/ 3049 h 18548"/>
                    <a:gd name="connsiteX8" fmla="*/ 21350 w 23759"/>
                    <a:gd name="connsiteY8" fmla="*/ 192 h 18548"/>
                    <a:gd name="connsiteX9" fmla="*/ 21350 w 23759"/>
                    <a:gd name="connsiteY9" fmla="*/ 192 h 18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59" h="18548">
                      <a:moveTo>
                        <a:pt x="21350" y="192"/>
                      </a:moveTo>
                      <a:cubicBezTo>
                        <a:pt x="17540" y="2097"/>
                        <a:pt x="13730" y="4954"/>
                        <a:pt x="9920" y="7812"/>
                      </a:cubicBezTo>
                      <a:cubicBezTo>
                        <a:pt x="8015" y="8764"/>
                        <a:pt x="6110" y="10669"/>
                        <a:pt x="5157" y="11622"/>
                      </a:cubicBezTo>
                      <a:cubicBezTo>
                        <a:pt x="3252" y="13527"/>
                        <a:pt x="2300" y="14479"/>
                        <a:pt x="395" y="16384"/>
                      </a:cubicBezTo>
                      <a:cubicBezTo>
                        <a:pt x="-558" y="17337"/>
                        <a:pt x="395" y="19242"/>
                        <a:pt x="1347" y="18289"/>
                      </a:cubicBezTo>
                      <a:cubicBezTo>
                        <a:pt x="3252" y="17337"/>
                        <a:pt x="5157" y="16384"/>
                        <a:pt x="7062" y="14479"/>
                      </a:cubicBezTo>
                      <a:cubicBezTo>
                        <a:pt x="8967" y="12574"/>
                        <a:pt x="10872" y="11622"/>
                        <a:pt x="11825" y="9717"/>
                      </a:cubicBezTo>
                      <a:cubicBezTo>
                        <a:pt x="14682" y="6859"/>
                        <a:pt x="18492" y="4002"/>
                        <a:pt x="22302" y="3049"/>
                      </a:cubicBezTo>
                      <a:cubicBezTo>
                        <a:pt x="25160" y="2097"/>
                        <a:pt x="23255" y="-761"/>
                        <a:pt x="21350" y="192"/>
                      </a:cubicBezTo>
                      <a:lnTo>
                        <a:pt x="21350" y="192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7" name="Freeform: Shape 1176">
                  <a:extLst>
                    <a:ext uri="{FF2B5EF4-FFF2-40B4-BE49-F238E27FC236}">
                      <a16:creationId xmlns:a16="http://schemas.microsoft.com/office/drawing/2014/main" id="{74C2E467-C43F-EB95-0752-DC8A6C8D31E3}"/>
                    </a:ext>
                  </a:extLst>
                </p:cNvPr>
                <p:cNvSpPr/>
                <p:nvPr/>
              </p:nvSpPr>
              <p:spPr>
                <a:xfrm>
                  <a:off x="7103349" y="1997197"/>
                  <a:ext cx="23759" cy="18551"/>
                </a:xfrm>
                <a:custGeom>
                  <a:avLst/>
                  <a:gdLst>
                    <a:gd name="connsiteX0" fmla="*/ 21350 w 23759"/>
                    <a:gd name="connsiteY0" fmla="*/ 194 h 18551"/>
                    <a:gd name="connsiteX1" fmla="*/ 9919 w 23759"/>
                    <a:gd name="connsiteY1" fmla="*/ 7814 h 18551"/>
                    <a:gd name="connsiteX2" fmla="*/ 5157 w 23759"/>
                    <a:gd name="connsiteY2" fmla="*/ 11624 h 18551"/>
                    <a:gd name="connsiteX3" fmla="*/ 394 w 23759"/>
                    <a:gd name="connsiteY3" fmla="*/ 16387 h 18551"/>
                    <a:gd name="connsiteX4" fmla="*/ 1347 w 23759"/>
                    <a:gd name="connsiteY4" fmla="*/ 18292 h 18551"/>
                    <a:gd name="connsiteX5" fmla="*/ 7062 w 23759"/>
                    <a:gd name="connsiteY5" fmla="*/ 14482 h 18551"/>
                    <a:gd name="connsiteX6" fmla="*/ 11825 w 23759"/>
                    <a:gd name="connsiteY6" fmla="*/ 9719 h 18551"/>
                    <a:gd name="connsiteX7" fmla="*/ 22302 w 23759"/>
                    <a:gd name="connsiteY7" fmla="*/ 2099 h 18551"/>
                    <a:gd name="connsiteX8" fmla="*/ 21350 w 23759"/>
                    <a:gd name="connsiteY8" fmla="*/ 194 h 18551"/>
                    <a:gd name="connsiteX9" fmla="*/ 21350 w 23759"/>
                    <a:gd name="connsiteY9" fmla="*/ 194 h 18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59" h="18551">
                      <a:moveTo>
                        <a:pt x="21350" y="194"/>
                      </a:moveTo>
                      <a:cubicBezTo>
                        <a:pt x="17540" y="2099"/>
                        <a:pt x="13730" y="4957"/>
                        <a:pt x="9919" y="7814"/>
                      </a:cubicBezTo>
                      <a:cubicBezTo>
                        <a:pt x="8015" y="8767"/>
                        <a:pt x="7062" y="10672"/>
                        <a:pt x="5157" y="11624"/>
                      </a:cubicBezTo>
                      <a:cubicBezTo>
                        <a:pt x="3252" y="13529"/>
                        <a:pt x="2300" y="14482"/>
                        <a:pt x="394" y="16387"/>
                      </a:cubicBezTo>
                      <a:cubicBezTo>
                        <a:pt x="-558" y="17339"/>
                        <a:pt x="394" y="19244"/>
                        <a:pt x="1347" y="18292"/>
                      </a:cubicBezTo>
                      <a:cubicBezTo>
                        <a:pt x="3252" y="17339"/>
                        <a:pt x="5157" y="16387"/>
                        <a:pt x="7062" y="14482"/>
                      </a:cubicBezTo>
                      <a:cubicBezTo>
                        <a:pt x="8967" y="12577"/>
                        <a:pt x="10872" y="11624"/>
                        <a:pt x="11825" y="9719"/>
                      </a:cubicBezTo>
                      <a:cubicBezTo>
                        <a:pt x="14682" y="6862"/>
                        <a:pt x="18492" y="4004"/>
                        <a:pt x="22302" y="2099"/>
                      </a:cubicBezTo>
                      <a:cubicBezTo>
                        <a:pt x="25159" y="2099"/>
                        <a:pt x="23255" y="-758"/>
                        <a:pt x="21350" y="194"/>
                      </a:cubicBezTo>
                      <a:lnTo>
                        <a:pt x="21350" y="1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8" name="Freeform: Shape 1177">
                  <a:extLst>
                    <a:ext uri="{FF2B5EF4-FFF2-40B4-BE49-F238E27FC236}">
                      <a16:creationId xmlns:a16="http://schemas.microsoft.com/office/drawing/2014/main" id="{B69039E6-364E-B676-CBFD-0440B2AA9C67}"/>
                    </a:ext>
                  </a:extLst>
                </p:cNvPr>
                <p:cNvSpPr/>
                <p:nvPr/>
              </p:nvSpPr>
              <p:spPr>
                <a:xfrm>
                  <a:off x="7218602" y="1880992"/>
                  <a:ext cx="23759" cy="18551"/>
                </a:xfrm>
                <a:custGeom>
                  <a:avLst/>
                  <a:gdLst>
                    <a:gd name="connsiteX0" fmla="*/ 21350 w 23759"/>
                    <a:gd name="connsiteY0" fmla="*/ 194 h 18551"/>
                    <a:gd name="connsiteX1" fmla="*/ 9920 w 23759"/>
                    <a:gd name="connsiteY1" fmla="*/ 7814 h 18551"/>
                    <a:gd name="connsiteX2" fmla="*/ 5157 w 23759"/>
                    <a:gd name="connsiteY2" fmla="*/ 11624 h 18551"/>
                    <a:gd name="connsiteX3" fmla="*/ 395 w 23759"/>
                    <a:gd name="connsiteY3" fmla="*/ 16387 h 18551"/>
                    <a:gd name="connsiteX4" fmla="*/ 1347 w 23759"/>
                    <a:gd name="connsiteY4" fmla="*/ 18292 h 18551"/>
                    <a:gd name="connsiteX5" fmla="*/ 7062 w 23759"/>
                    <a:gd name="connsiteY5" fmla="*/ 14482 h 18551"/>
                    <a:gd name="connsiteX6" fmla="*/ 11825 w 23759"/>
                    <a:gd name="connsiteY6" fmla="*/ 9719 h 18551"/>
                    <a:gd name="connsiteX7" fmla="*/ 22302 w 23759"/>
                    <a:gd name="connsiteY7" fmla="*/ 2099 h 18551"/>
                    <a:gd name="connsiteX8" fmla="*/ 21350 w 23759"/>
                    <a:gd name="connsiteY8" fmla="*/ 194 h 18551"/>
                    <a:gd name="connsiteX9" fmla="*/ 21350 w 23759"/>
                    <a:gd name="connsiteY9" fmla="*/ 194 h 18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59" h="18551">
                      <a:moveTo>
                        <a:pt x="21350" y="194"/>
                      </a:moveTo>
                      <a:cubicBezTo>
                        <a:pt x="17540" y="2099"/>
                        <a:pt x="13730" y="4957"/>
                        <a:pt x="9920" y="7814"/>
                      </a:cubicBezTo>
                      <a:cubicBezTo>
                        <a:pt x="8015" y="8767"/>
                        <a:pt x="7062" y="10672"/>
                        <a:pt x="5157" y="11624"/>
                      </a:cubicBezTo>
                      <a:cubicBezTo>
                        <a:pt x="3252" y="13529"/>
                        <a:pt x="2300" y="14482"/>
                        <a:pt x="395" y="16387"/>
                      </a:cubicBezTo>
                      <a:cubicBezTo>
                        <a:pt x="-558" y="17339"/>
                        <a:pt x="395" y="19244"/>
                        <a:pt x="1347" y="18292"/>
                      </a:cubicBezTo>
                      <a:cubicBezTo>
                        <a:pt x="3252" y="17339"/>
                        <a:pt x="5157" y="16387"/>
                        <a:pt x="7062" y="14482"/>
                      </a:cubicBezTo>
                      <a:cubicBezTo>
                        <a:pt x="8967" y="12577"/>
                        <a:pt x="10872" y="11624"/>
                        <a:pt x="11825" y="9719"/>
                      </a:cubicBezTo>
                      <a:cubicBezTo>
                        <a:pt x="14682" y="6862"/>
                        <a:pt x="18492" y="4004"/>
                        <a:pt x="22302" y="2099"/>
                      </a:cubicBezTo>
                      <a:cubicBezTo>
                        <a:pt x="25160" y="2099"/>
                        <a:pt x="23255" y="-758"/>
                        <a:pt x="21350" y="194"/>
                      </a:cubicBezTo>
                      <a:lnTo>
                        <a:pt x="21350" y="1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9" name="Freeform: Shape 1178">
                  <a:extLst>
                    <a:ext uri="{FF2B5EF4-FFF2-40B4-BE49-F238E27FC236}">
                      <a16:creationId xmlns:a16="http://schemas.microsoft.com/office/drawing/2014/main" id="{5D1B1E17-58B8-13DD-1543-951E947BA7F5}"/>
                    </a:ext>
                  </a:extLst>
                </p:cNvPr>
                <p:cNvSpPr/>
                <p:nvPr/>
              </p:nvSpPr>
              <p:spPr>
                <a:xfrm>
                  <a:off x="7053262" y="2034279"/>
                  <a:ext cx="13729" cy="17404"/>
                </a:xfrm>
                <a:custGeom>
                  <a:avLst/>
                  <a:gdLst>
                    <a:gd name="connsiteX0" fmla="*/ 12382 w 13729"/>
                    <a:gd name="connsiteY0" fmla="*/ 260 h 17404"/>
                    <a:gd name="connsiteX1" fmla="*/ 4763 w 13729"/>
                    <a:gd name="connsiteY1" fmla="*/ 7880 h 17404"/>
                    <a:gd name="connsiteX2" fmla="*/ 1905 w 13729"/>
                    <a:gd name="connsiteY2" fmla="*/ 11690 h 17404"/>
                    <a:gd name="connsiteX3" fmla="*/ 0 w 13729"/>
                    <a:gd name="connsiteY3" fmla="*/ 16452 h 17404"/>
                    <a:gd name="connsiteX4" fmla="*/ 1905 w 13729"/>
                    <a:gd name="connsiteY4" fmla="*/ 17405 h 17404"/>
                    <a:gd name="connsiteX5" fmla="*/ 4763 w 13729"/>
                    <a:gd name="connsiteY5" fmla="*/ 13595 h 17404"/>
                    <a:gd name="connsiteX6" fmla="*/ 7620 w 13729"/>
                    <a:gd name="connsiteY6" fmla="*/ 9785 h 17404"/>
                    <a:gd name="connsiteX7" fmla="*/ 13335 w 13729"/>
                    <a:gd name="connsiteY7" fmla="*/ 2165 h 17404"/>
                    <a:gd name="connsiteX8" fmla="*/ 12382 w 13729"/>
                    <a:gd name="connsiteY8" fmla="*/ 260 h 17404"/>
                    <a:gd name="connsiteX9" fmla="*/ 12382 w 13729"/>
                    <a:gd name="connsiteY9" fmla="*/ 260 h 1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729" h="17404">
                      <a:moveTo>
                        <a:pt x="12382" y="260"/>
                      </a:moveTo>
                      <a:cubicBezTo>
                        <a:pt x="9525" y="2165"/>
                        <a:pt x="6668" y="5022"/>
                        <a:pt x="4763" y="7880"/>
                      </a:cubicBezTo>
                      <a:cubicBezTo>
                        <a:pt x="3810" y="8832"/>
                        <a:pt x="2857" y="10737"/>
                        <a:pt x="1905" y="11690"/>
                      </a:cubicBezTo>
                      <a:cubicBezTo>
                        <a:pt x="953" y="13595"/>
                        <a:pt x="953" y="15500"/>
                        <a:pt x="0" y="16452"/>
                      </a:cubicBezTo>
                      <a:cubicBezTo>
                        <a:pt x="0" y="17405"/>
                        <a:pt x="953" y="17405"/>
                        <a:pt x="1905" y="17405"/>
                      </a:cubicBezTo>
                      <a:cubicBezTo>
                        <a:pt x="2857" y="16452"/>
                        <a:pt x="3810" y="14547"/>
                        <a:pt x="4763" y="13595"/>
                      </a:cubicBezTo>
                      <a:cubicBezTo>
                        <a:pt x="5715" y="12642"/>
                        <a:pt x="6668" y="10737"/>
                        <a:pt x="7620" y="9785"/>
                      </a:cubicBezTo>
                      <a:cubicBezTo>
                        <a:pt x="9525" y="6927"/>
                        <a:pt x="11430" y="4070"/>
                        <a:pt x="13335" y="2165"/>
                      </a:cubicBezTo>
                      <a:cubicBezTo>
                        <a:pt x="14288" y="1212"/>
                        <a:pt x="13335" y="-693"/>
                        <a:pt x="12382" y="260"/>
                      </a:cubicBezTo>
                      <a:lnTo>
                        <a:pt x="12382" y="26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0" name="Freeform: Shape 1179">
                  <a:extLst>
                    <a:ext uri="{FF2B5EF4-FFF2-40B4-BE49-F238E27FC236}">
                      <a16:creationId xmlns:a16="http://schemas.microsoft.com/office/drawing/2014/main" id="{B2AA173F-8837-C0A8-BF3B-2414BA805FA1}"/>
                    </a:ext>
                  </a:extLst>
                </p:cNvPr>
                <p:cNvSpPr/>
                <p:nvPr/>
              </p:nvSpPr>
              <p:spPr>
                <a:xfrm>
                  <a:off x="7137081" y="1936961"/>
                  <a:ext cx="18097" cy="15663"/>
                </a:xfrm>
                <a:custGeom>
                  <a:avLst/>
                  <a:gdLst>
                    <a:gd name="connsiteX0" fmla="*/ 17145 w 18097"/>
                    <a:gd name="connsiteY0" fmla="*/ 423 h 15663"/>
                    <a:gd name="connsiteX1" fmla="*/ 7620 w 18097"/>
                    <a:gd name="connsiteY1" fmla="*/ 7091 h 15663"/>
                    <a:gd name="connsiteX2" fmla="*/ 3810 w 18097"/>
                    <a:gd name="connsiteY2" fmla="*/ 10901 h 15663"/>
                    <a:gd name="connsiteX3" fmla="*/ 1905 w 18097"/>
                    <a:gd name="connsiteY3" fmla="*/ 12806 h 15663"/>
                    <a:gd name="connsiteX4" fmla="*/ 0 w 18097"/>
                    <a:gd name="connsiteY4" fmla="*/ 14711 h 15663"/>
                    <a:gd name="connsiteX5" fmla="*/ 953 w 18097"/>
                    <a:gd name="connsiteY5" fmla="*/ 15663 h 15663"/>
                    <a:gd name="connsiteX6" fmla="*/ 2858 w 18097"/>
                    <a:gd name="connsiteY6" fmla="*/ 14711 h 15663"/>
                    <a:gd name="connsiteX7" fmla="*/ 4763 w 18097"/>
                    <a:gd name="connsiteY7" fmla="*/ 12806 h 15663"/>
                    <a:gd name="connsiteX8" fmla="*/ 8573 w 18097"/>
                    <a:gd name="connsiteY8" fmla="*/ 8996 h 15663"/>
                    <a:gd name="connsiteX9" fmla="*/ 17145 w 18097"/>
                    <a:gd name="connsiteY9" fmla="*/ 2328 h 15663"/>
                    <a:gd name="connsiteX10" fmla="*/ 18098 w 18097"/>
                    <a:gd name="connsiteY10" fmla="*/ 423 h 15663"/>
                    <a:gd name="connsiteX11" fmla="*/ 17145 w 18097"/>
                    <a:gd name="connsiteY11" fmla="*/ 423 h 15663"/>
                    <a:gd name="connsiteX12" fmla="*/ 17145 w 18097"/>
                    <a:gd name="connsiteY12" fmla="*/ 423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097" h="15663">
                      <a:moveTo>
                        <a:pt x="17145" y="423"/>
                      </a:moveTo>
                      <a:cubicBezTo>
                        <a:pt x="13335" y="2328"/>
                        <a:pt x="10478" y="4233"/>
                        <a:pt x="7620" y="7091"/>
                      </a:cubicBezTo>
                      <a:cubicBezTo>
                        <a:pt x="6668" y="8043"/>
                        <a:pt x="4763" y="9948"/>
                        <a:pt x="3810" y="10901"/>
                      </a:cubicBezTo>
                      <a:cubicBezTo>
                        <a:pt x="2858" y="11853"/>
                        <a:pt x="2858" y="11853"/>
                        <a:pt x="1905" y="12806"/>
                      </a:cubicBezTo>
                      <a:cubicBezTo>
                        <a:pt x="953" y="13758"/>
                        <a:pt x="953" y="13758"/>
                        <a:pt x="0" y="14711"/>
                      </a:cubicBezTo>
                      <a:cubicBezTo>
                        <a:pt x="0" y="15663"/>
                        <a:pt x="953" y="15663"/>
                        <a:pt x="953" y="15663"/>
                      </a:cubicBezTo>
                      <a:cubicBezTo>
                        <a:pt x="1905" y="15663"/>
                        <a:pt x="2858" y="14711"/>
                        <a:pt x="2858" y="14711"/>
                      </a:cubicBezTo>
                      <a:cubicBezTo>
                        <a:pt x="3810" y="13758"/>
                        <a:pt x="3810" y="13758"/>
                        <a:pt x="4763" y="12806"/>
                      </a:cubicBezTo>
                      <a:cubicBezTo>
                        <a:pt x="5715" y="11853"/>
                        <a:pt x="7620" y="9948"/>
                        <a:pt x="8573" y="8996"/>
                      </a:cubicBezTo>
                      <a:cubicBezTo>
                        <a:pt x="11430" y="6138"/>
                        <a:pt x="14288" y="4233"/>
                        <a:pt x="17145" y="2328"/>
                      </a:cubicBezTo>
                      <a:cubicBezTo>
                        <a:pt x="18098" y="2328"/>
                        <a:pt x="18098" y="1376"/>
                        <a:pt x="18098" y="423"/>
                      </a:cubicBezTo>
                      <a:cubicBezTo>
                        <a:pt x="18098" y="423"/>
                        <a:pt x="18098" y="-529"/>
                        <a:pt x="17145" y="423"/>
                      </a:cubicBezTo>
                      <a:lnTo>
                        <a:pt x="17145" y="42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1" name="Freeform: Shape 1180">
                  <a:extLst>
                    <a:ext uri="{FF2B5EF4-FFF2-40B4-BE49-F238E27FC236}">
                      <a16:creationId xmlns:a16="http://schemas.microsoft.com/office/drawing/2014/main" id="{C9D38DA6-14C3-E5A4-3DD0-723F8DD7A2F0}"/>
                    </a:ext>
                  </a:extLst>
                </p:cNvPr>
                <p:cNvSpPr/>
                <p:nvPr/>
              </p:nvSpPr>
              <p:spPr>
                <a:xfrm>
                  <a:off x="7176827" y="1904047"/>
                  <a:ext cx="19309" cy="16192"/>
                </a:xfrm>
                <a:custGeom>
                  <a:avLst/>
                  <a:gdLst>
                    <a:gd name="connsiteX0" fmla="*/ 17404 w 19309"/>
                    <a:gd name="connsiteY0" fmla="*/ 0 h 16192"/>
                    <a:gd name="connsiteX1" fmla="*/ 7879 w 19309"/>
                    <a:gd name="connsiteY1" fmla="*/ 5715 h 16192"/>
                    <a:gd name="connsiteX2" fmla="*/ 4070 w 19309"/>
                    <a:gd name="connsiteY2" fmla="*/ 9525 h 16192"/>
                    <a:gd name="connsiteX3" fmla="*/ 2165 w 19309"/>
                    <a:gd name="connsiteY3" fmla="*/ 11430 h 16192"/>
                    <a:gd name="connsiteX4" fmla="*/ 260 w 19309"/>
                    <a:gd name="connsiteY4" fmla="*/ 14288 h 16192"/>
                    <a:gd name="connsiteX5" fmla="*/ 2165 w 19309"/>
                    <a:gd name="connsiteY5" fmla="*/ 16192 h 16192"/>
                    <a:gd name="connsiteX6" fmla="*/ 4070 w 19309"/>
                    <a:gd name="connsiteY6" fmla="*/ 14288 h 16192"/>
                    <a:gd name="connsiteX7" fmla="*/ 5975 w 19309"/>
                    <a:gd name="connsiteY7" fmla="*/ 12382 h 16192"/>
                    <a:gd name="connsiteX8" fmla="*/ 9785 w 19309"/>
                    <a:gd name="connsiteY8" fmla="*/ 9525 h 16192"/>
                    <a:gd name="connsiteX9" fmla="*/ 18357 w 19309"/>
                    <a:gd name="connsiteY9" fmla="*/ 3810 h 16192"/>
                    <a:gd name="connsiteX10" fmla="*/ 19310 w 19309"/>
                    <a:gd name="connsiteY10" fmla="*/ 952 h 16192"/>
                    <a:gd name="connsiteX11" fmla="*/ 17404 w 19309"/>
                    <a:gd name="connsiteY11" fmla="*/ 0 h 16192"/>
                    <a:gd name="connsiteX12" fmla="*/ 17404 w 19309"/>
                    <a:gd name="connsiteY12" fmla="*/ 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309" h="16192">
                      <a:moveTo>
                        <a:pt x="17404" y="0"/>
                      </a:moveTo>
                      <a:cubicBezTo>
                        <a:pt x="14547" y="1905"/>
                        <a:pt x="10737" y="2857"/>
                        <a:pt x="7879" y="5715"/>
                      </a:cubicBezTo>
                      <a:cubicBezTo>
                        <a:pt x="5975" y="6667"/>
                        <a:pt x="5022" y="7620"/>
                        <a:pt x="4070" y="9525"/>
                      </a:cubicBezTo>
                      <a:cubicBezTo>
                        <a:pt x="3117" y="10477"/>
                        <a:pt x="3117" y="10477"/>
                        <a:pt x="2165" y="11430"/>
                      </a:cubicBezTo>
                      <a:cubicBezTo>
                        <a:pt x="1212" y="12382"/>
                        <a:pt x="1212" y="13335"/>
                        <a:pt x="260" y="14288"/>
                      </a:cubicBezTo>
                      <a:cubicBezTo>
                        <a:pt x="-693" y="15240"/>
                        <a:pt x="1212" y="16192"/>
                        <a:pt x="2165" y="16192"/>
                      </a:cubicBezTo>
                      <a:cubicBezTo>
                        <a:pt x="3117" y="15240"/>
                        <a:pt x="4070" y="15240"/>
                        <a:pt x="4070" y="14288"/>
                      </a:cubicBezTo>
                      <a:cubicBezTo>
                        <a:pt x="5022" y="13335"/>
                        <a:pt x="5022" y="13335"/>
                        <a:pt x="5975" y="12382"/>
                      </a:cubicBezTo>
                      <a:cubicBezTo>
                        <a:pt x="6927" y="11430"/>
                        <a:pt x="8832" y="10477"/>
                        <a:pt x="9785" y="9525"/>
                      </a:cubicBezTo>
                      <a:cubicBezTo>
                        <a:pt x="12642" y="7620"/>
                        <a:pt x="15500" y="5715"/>
                        <a:pt x="18357" y="3810"/>
                      </a:cubicBezTo>
                      <a:cubicBezTo>
                        <a:pt x="19310" y="3810"/>
                        <a:pt x="19310" y="1905"/>
                        <a:pt x="19310" y="952"/>
                      </a:cubicBezTo>
                      <a:cubicBezTo>
                        <a:pt x="19310" y="0"/>
                        <a:pt x="18357" y="0"/>
                        <a:pt x="17404" y="0"/>
                      </a:cubicBezTo>
                      <a:lnTo>
                        <a:pt x="17404" y="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2" name="Freeform: Shape 1181">
                  <a:extLst>
                    <a:ext uri="{FF2B5EF4-FFF2-40B4-BE49-F238E27FC236}">
                      <a16:creationId xmlns:a16="http://schemas.microsoft.com/office/drawing/2014/main" id="{6CA676F6-ED2A-E697-ABC1-DC1EA6AC0CD5}"/>
                    </a:ext>
                  </a:extLst>
                </p:cNvPr>
                <p:cNvSpPr/>
                <p:nvPr/>
              </p:nvSpPr>
              <p:spPr>
                <a:xfrm>
                  <a:off x="7158037" y="1929572"/>
                  <a:ext cx="24850" cy="26861"/>
                </a:xfrm>
                <a:custGeom>
                  <a:avLst/>
                  <a:gdLst>
                    <a:gd name="connsiteX0" fmla="*/ 22860 w 24850"/>
                    <a:gd name="connsiteY0" fmla="*/ 192 h 26861"/>
                    <a:gd name="connsiteX1" fmla="*/ 8572 w 24850"/>
                    <a:gd name="connsiteY1" fmla="*/ 10669 h 26861"/>
                    <a:gd name="connsiteX2" fmla="*/ 2857 w 24850"/>
                    <a:gd name="connsiteY2" fmla="*/ 17337 h 26861"/>
                    <a:gd name="connsiteX3" fmla="*/ 953 w 24850"/>
                    <a:gd name="connsiteY3" fmla="*/ 21147 h 26861"/>
                    <a:gd name="connsiteX4" fmla="*/ 0 w 24850"/>
                    <a:gd name="connsiteY4" fmla="*/ 25909 h 26861"/>
                    <a:gd name="connsiteX5" fmla="*/ 1905 w 24850"/>
                    <a:gd name="connsiteY5" fmla="*/ 26862 h 26861"/>
                    <a:gd name="connsiteX6" fmla="*/ 4763 w 24850"/>
                    <a:gd name="connsiteY6" fmla="*/ 24004 h 26861"/>
                    <a:gd name="connsiteX7" fmla="*/ 6668 w 24850"/>
                    <a:gd name="connsiteY7" fmla="*/ 20194 h 26861"/>
                    <a:gd name="connsiteX8" fmla="*/ 11430 w 24850"/>
                    <a:gd name="connsiteY8" fmla="*/ 13527 h 26861"/>
                    <a:gd name="connsiteX9" fmla="*/ 23813 w 24850"/>
                    <a:gd name="connsiteY9" fmla="*/ 3049 h 26861"/>
                    <a:gd name="connsiteX10" fmla="*/ 22860 w 24850"/>
                    <a:gd name="connsiteY10" fmla="*/ 192 h 26861"/>
                    <a:gd name="connsiteX11" fmla="*/ 22860 w 24850"/>
                    <a:gd name="connsiteY11" fmla="*/ 192 h 26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850" h="26861">
                      <a:moveTo>
                        <a:pt x="22860" y="192"/>
                      </a:moveTo>
                      <a:cubicBezTo>
                        <a:pt x="18097" y="3049"/>
                        <a:pt x="12382" y="6859"/>
                        <a:pt x="8572" y="10669"/>
                      </a:cubicBezTo>
                      <a:cubicBezTo>
                        <a:pt x="6668" y="12574"/>
                        <a:pt x="4763" y="14479"/>
                        <a:pt x="2857" y="17337"/>
                      </a:cubicBezTo>
                      <a:cubicBezTo>
                        <a:pt x="1905" y="18289"/>
                        <a:pt x="953" y="19242"/>
                        <a:pt x="953" y="21147"/>
                      </a:cubicBezTo>
                      <a:cubicBezTo>
                        <a:pt x="0" y="22099"/>
                        <a:pt x="0" y="24004"/>
                        <a:pt x="0" y="25909"/>
                      </a:cubicBezTo>
                      <a:cubicBezTo>
                        <a:pt x="0" y="26862"/>
                        <a:pt x="953" y="26862"/>
                        <a:pt x="1905" y="26862"/>
                      </a:cubicBezTo>
                      <a:cubicBezTo>
                        <a:pt x="2857" y="25909"/>
                        <a:pt x="3810" y="24957"/>
                        <a:pt x="4763" y="24004"/>
                      </a:cubicBezTo>
                      <a:cubicBezTo>
                        <a:pt x="5715" y="23052"/>
                        <a:pt x="6668" y="22099"/>
                        <a:pt x="6668" y="20194"/>
                      </a:cubicBezTo>
                      <a:cubicBezTo>
                        <a:pt x="8572" y="18289"/>
                        <a:pt x="9525" y="15432"/>
                        <a:pt x="11430" y="13527"/>
                      </a:cubicBezTo>
                      <a:cubicBezTo>
                        <a:pt x="15240" y="9717"/>
                        <a:pt x="20003" y="5907"/>
                        <a:pt x="23813" y="3049"/>
                      </a:cubicBezTo>
                      <a:cubicBezTo>
                        <a:pt x="25718" y="2097"/>
                        <a:pt x="24765" y="-761"/>
                        <a:pt x="22860" y="192"/>
                      </a:cubicBezTo>
                      <a:lnTo>
                        <a:pt x="22860" y="192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3" name="Freeform: Shape 1182">
                  <a:extLst>
                    <a:ext uri="{FF2B5EF4-FFF2-40B4-BE49-F238E27FC236}">
                      <a16:creationId xmlns:a16="http://schemas.microsoft.com/office/drawing/2014/main" id="{8FB6C7C0-7FE1-631E-EE30-F71D31CD4465}"/>
                    </a:ext>
                  </a:extLst>
                </p:cNvPr>
                <p:cNvSpPr/>
                <p:nvPr/>
              </p:nvSpPr>
              <p:spPr>
                <a:xfrm>
                  <a:off x="7078027" y="1992255"/>
                  <a:ext cx="14682" cy="22906"/>
                </a:xfrm>
                <a:custGeom>
                  <a:avLst/>
                  <a:gdLst>
                    <a:gd name="connsiteX0" fmla="*/ 12382 w 14682"/>
                    <a:gd name="connsiteY0" fmla="*/ 374 h 22906"/>
                    <a:gd name="connsiteX1" fmla="*/ 3810 w 14682"/>
                    <a:gd name="connsiteY1" fmla="*/ 8946 h 22906"/>
                    <a:gd name="connsiteX2" fmla="*/ 953 w 14682"/>
                    <a:gd name="connsiteY2" fmla="*/ 14661 h 22906"/>
                    <a:gd name="connsiteX3" fmla="*/ 0 w 14682"/>
                    <a:gd name="connsiteY3" fmla="*/ 17519 h 22906"/>
                    <a:gd name="connsiteX4" fmla="*/ 0 w 14682"/>
                    <a:gd name="connsiteY4" fmla="*/ 19424 h 22906"/>
                    <a:gd name="connsiteX5" fmla="*/ 0 w 14682"/>
                    <a:gd name="connsiteY5" fmla="*/ 21329 h 22906"/>
                    <a:gd name="connsiteX6" fmla="*/ 2857 w 14682"/>
                    <a:gd name="connsiteY6" fmla="*/ 22281 h 22906"/>
                    <a:gd name="connsiteX7" fmla="*/ 4763 w 14682"/>
                    <a:gd name="connsiteY7" fmla="*/ 20376 h 22906"/>
                    <a:gd name="connsiteX8" fmla="*/ 5715 w 14682"/>
                    <a:gd name="connsiteY8" fmla="*/ 18471 h 22906"/>
                    <a:gd name="connsiteX9" fmla="*/ 7620 w 14682"/>
                    <a:gd name="connsiteY9" fmla="*/ 13709 h 22906"/>
                    <a:gd name="connsiteX10" fmla="*/ 8572 w 14682"/>
                    <a:gd name="connsiteY10" fmla="*/ 11804 h 22906"/>
                    <a:gd name="connsiteX11" fmla="*/ 8572 w 14682"/>
                    <a:gd name="connsiteY11" fmla="*/ 10851 h 22906"/>
                    <a:gd name="connsiteX12" fmla="*/ 8572 w 14682"/>
                    <a:gd name="connsiteY12" fmla="*/ 10851 h 22906"/>
                    <a:gd name="connsiteX13" fmla="*/ 9525 w 14682"/>
                    <a:gd name="connsiteY13" fmla="*/ 9899 h 22906"/>
                    <a:gd name="connsiteX14" fmla="*/ 11430 w 14682"/>
                    <a:gd name="connsiteY14" fmla="*/ 7994 h 22906"/>
                    <a:gd name="connsiteX15" fmla="*/ 12382 w 14682"/>
                    <a:gd name="connsiteY15" fmla="*/ 7041 h 22906"/>
                    <a:gd name="connsiteX16" fmla="*/ 12382 w 14682"/>
                    <a:gd name="connsiteY16" fmla="*/ 7041 h 22906"/>
                    <a:gd name="connsiteX17" fmla="*/ 13335 w 14682"/>
                    <a:gd name="connsiteY17" fmla="*/ 6089 h 22906"/>
                    <a:gd name="connsiteX18" fmla="*/ 14288 w 14682"/>
                    <a:gd name="connsiteY18" fmla="*/ 2279 h 22906"/>
                    <a:gd name="connsiteX19" fmla="*/ 12382 w 14682"/>
                    <a:gd name="connsiteY19" fmla="*/ 374 h 22906"/>
                    <a:gd name="connsiteX20" fmla="*/ 12382 w 14682"/>
                    <a:gd name="connsiteY20" fmla="*/ 374 h 22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4682" h="22906">
                      <a:moveTo>
                        <a:pt x="12382" y="374"/>
                      </a:moveTo>
                      <a:cubicBezTo>
                        <a:pt x="8572" y="2279"/>
                        <a:pt x="5715" y="5136"/>
                        <a:pt x="3810" y="8946"/>
                      </a:cubicBezTo>
                      <a:cubicBezTo>
                        <a:pt x="2857" y="10851"/>
                        <a:pt x="1905" y="12756"/>
                        <a:pt x="953" y="14661"/>
                      </a:cubicBezTo>
                      <a:cubicBezTo>
                        <a:pt x="953" y="15614"/>
                        <a:pt x="0" y="16566"/>
                        <a:pt x="0" y="17519"/>
                      </a:cubicBezTo>
                      <a:cubicBezTo>
                        <a:pt x="0" y="18471"/>
                        <a:pt x="0" y="18471"/>
                        <a:pt x="0" y="19424"/>
                      </a:cubicBezTo>
                      <a:cubicBezTo>
                        <a:pt x="0" y="20376"/>
                        <a:pt x="0" y="20376"/>
                        <a:pt x="0" y="21329"/>
                      </a:cubicBezTo>
                      <a:cubicBezTo>
                        <a:pt x="0" y="23234"/>
                        <a:pt x="1905" y="23234"/>
                        <a:pt x="2857" y="22281"/>
                      </a:cubicBezTo>
                      <a:cubicBezTo>
                        <a:pt x="3810" y="21329"/>
                        <a:pt x="3810" y="21329"/>
                        <a:pt x="4763" y="20376"/>
                      </a:cubicBezTo>
                      <a:cubicBezTo>
                        <a:pt x="5715" y="19424"/>
                        <a:pt x="5715" y="18471"/>
                        <a:pt x="5715" y="18471"/>
                      </a:cubicBezTo>
                      <a:cubicBezTo>
                        <a:pt x="6667" y="16566"/>
                        <a:pt x="6667" y="15614"/>
                        <a:pt x="7620" y="13709"/>
                      </a:cubicBezTo>
                      <a:cubicBezTo>
                        <a:pt x="7620" y="12756"/>
                        <a:pt x="8572" y="12756"/>
                        <a:pt x="8572" y="11804"/>
                      </a:cubicBezTo>
                      <a:cubicBezTo>
                        <a:pt x="8572" y="11804"/>
                        <a:pt x="8572" y="11804"/>
                        <a:pt x="8572" y="10851"/>
                      </a:cubicBezTo>
                      <a:cubicBezTo>
                        <a:pt x="8572" y="10851"/>
                        <a:pt x="8572" y="10851"/>
                        <a:pt x="8572" y="10851"/>
                      </a:cubicBezTo>
                      <a:cubicBezTo>
                        <a:pt x="8572" y="10851"/>
                        <a:pt x="9525" y="9899"/>
                        <a:pt x="9525" y="9899"/>
                      </a:cubicBezTo>
                      <a:cubicBezTo>
                        <a:pt x="10478" y="8946"/>
                        <a:pt x="10478" y="8946"/>
                        <a:pt x="11430" y="7994"/>
                      </a:cubicBezTo>
                      <a:cubicBezTo>
                        <a:pt x="11430" y="7994"/>
                        <a:pt x="12382" y="7041"/>
                        <a:pt x="12382" y="7041"/>
                      </a:cubicBezTo>
                      <a:cubicBezTo>
                        <a:pt x="12382" y="7041"/>
                        <a:pt x="12382" y="7041"/>
                        <a:pt x="12382" y="7041"/>
                      </a:cubicBezTo>
                      <a:cubicBezTo>
                        <a:pt x="12382" y="7041"/>
                        <a:pt x="12382" y="7041"/>
                        <a:pt x="13335" y="6089"/>
                      </a:cubicBezTo>
                      <a:cubicBezTo>
                        <a:pt x="14288" y="5136"/>
                        <a:pt x="15240" y="3231"/>
                        <a:pt x="14288" y="2279"/>
                      </a:cubicBezTo>
                      <a:cubicBezTo>
                        <a:pt x="15240" y="374"/>
                        <a:pt x="14288" y="-579"/>
                        <a:pt x="12382" y="374"/>
                      </a:cubicBezTo>
                      <a:lnTo>
                        <a:pt x="12382" y="37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4" name="Freeform: Shape 1183">
                  <a:extLst>
                    <a:ext uri="{FF2B5EF4-FFF2-40B4-BE49-F238E27FC236}">
                      <a16:creationId xmlns:a16="http://schemas.microsoft.com/office/drawing/2014/main" id="{9AB9CE9B-1099-3E1E-6809-728A867BACB4}"/>
                    </a:ext>
                  </a:extLst>
                </p:cNvPr>
                <p:cNvSpPr/>
                <p:nvPr/>
              </p:nvSpPr>
              <p:spPr>
                <a:xfrm>
                  <a:off x="7113269" y="1966658"/>
                  <a:ext cx="16449" cy="19697"/>
                </a:xfrm>
                <a:custGeom>
                  <a:avLst/>
                  <a:gdLst>
                    <a:gd name="connsiteX0" fmla="*/ 13335 w 16449"/>
                    <a:gd name="connsiteY0" fmla="*/ 253 h 19697"/>
                    <a:gd name="connsiteX1" fmla="*/ 5715 w 16449"/>
                    <a:gd name="connsiteY1" fmla="*/ 7873 h 19697"/>
                    <a:gd name="connsiteX2" fmla="*/ 1905 w 16449"/>
                    <a:gd name="connsiteY2" fmla="*/ 12636 h 19697"/>
                    <a:gd name="connsiteX3" fmla="*/ 953 w 16449"/>
                    <a:gd name="connsiteY3" fmla="*/ 15493 h 19697"/>
                    <a:gd name="connsiteX4" fmla="*/ 0 w 16449"/>
                    <a:gd name="connsiteY4" fmla="*/ 18351 h 19697"/>
                    <a:gd name="connsiteX5" fmla="*/ 1905 w 16449"/>
                    <a:gd name="connsiteY5" fmla="*/ 19303 h 19697"/>
                    <a:gd name="connsiteX6" fmla="*/ 3810 w 16449"/>
                    <a:gd name="connsiteY6" fmla="*/ 17398 h 19697"/>
                    <a:gd name="connsiteX7" fmla="*/ 5715 w 16449"/>
                    <a:gd name="connsiteY7" fmla="*/ 15493 h 19697"/>
                    <a:gd name="connsiteX8" fmla="*/ 8573 w 16449"/>
                    <a:gd name="connsiteY8" fmla="*/ 10731 h 19697"/>
                    <a:gd name="connsiteX9" fmla="*/ 15240 w 16449"/>
                    <a:gd name="connsiteY9" fmla="*/ 3111 h 19697"/>
                    <a:gd name="connsiteX10" fmla="*/ 13335 w 16449"/>
                    <a:gd name="connsiteY10" fmla="*/ 253 h 19697"/>
                    <a:gd name="connsiteX11" fmla="*/ 13335 w 16449"/>
                    <a:gd name="connsiteY11" fmla="*/ 253 h 19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449" h="19697">
                      <a:moveTo>
                        <a:pt x="13335" y="253"/>
                      </a:moveTo>
                      <a:cubicBezTo>
                        <a:pt x="10478" y="3111"/>
                        <a:pt x="7620" y="5016"/>
                        <a:pt x="5715" y="7873"/>
                      </a:cubicBezTo>
                      <a:cubicBezTo>
                        <a:pt x="4763" y="9778"/>
                        <a:pt x="2858" y="10731"/>
                        <a:pt x="1905" y="12636"/>
                      </a:cubicBezTo>
                      <a:cubicBezTo>
                        <a:pt x="953" y="13588"/>
                        <a:pt x="953" y="14541"/>
                        <a:pt x="953" y="15493"/>
                      </a:cubicBezTo>
                      <a:cubicBezTo>
                        <a:pt x="953" y="16446"/>
                        <a:pt x="0" y="17398"/>
                        <a:pt x="0" y="18351"/>
                      </a:cubicBezTo>
                      <a:cubicBezTo>
                        <a:pt x="0" y="19303"/>
                        <a:pt x="953" y="20256"/>
                        <a:pt x="1905" y="19303"/>
                      </a:cubicBezTo>
                      <a:cubicBezTo>
                        <a:pt x="2858" y="19303"/>
                        <a:pt x="2858" y="18351"/>
                        <a:pt x="3810" y="17398"/>
                      </a:cubicBezTo>
                      <a:cubicBezTo>
                        <a:pt x="4763" y="16446"/>
                        <a:pt x="4763" y="15493"/>
                        <a:pt x="5715" y="15493"/>
                      </a:cubicBezTo>
                      <a:cubicBezTo>
                        <a:pt x="6668" y="13588"/>
                        <a:pt x="7620" y="12636"/>
                        <a:pt x="8573" y="10731"/>
                      </a:cubicBezTo>
                      <a:cubicBezTo>
                        <a:pt x="10478" y="7873"/>
                        <a:pt x="13335" y="5016"/>
                        <a:pt x="15240" y="3111"/>
                      </a:cubicBezTo>
                      <a:cubicBezTo>
                        <a:pt x="18098" y="1206"/>
                        <a:pt x="15240" y="-699"/>
                        <a:pt x="13335" y="253"/>
                      </a:cubicBezTo>
                      <a:lnTo>
                        <a:pt x="13335" y="25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5" name="Freeform: Shape 1184">
                  <a:extLst>
                    <a:ext uri="{FF2B5EF4-FFF2-40B4-BE49-F238E27FC236}">
                      <a16:creationId xmlns:a16="http://schemas.microsoft.com/office/drawing/2014/main" id="{5B313E16-EAE5-6C28-8E55-DE9CB85B629A}"/>
                    </a:ext>
                  </a:extLst>
                </p:cNvPr>
                <p:cNvSpPr/>
                <p:nvPr/>
              </p:nvSpPr>
              <p:spPr>
                <a:xfrm>
                  <a:off x="7197089" y="1911978"/>
                  <a:ext cx="15493" cy="20085"/>
                </a:xfrm>
                <a:custGeom>
                  <a:avLst/>
                  <a:gdLst>
                    <a:gd name="connsiteX0" fmla="*/ 12382 w 15493"/>
                    <a:gd name="connsiteY0" fmla="*/ 641 h 20085"/>
                    <a:gd name="connsiteX1" fmla="*/ 4763 w 15493"/>
                    <a:gd name="connsiteY1" fmla="*/ 9213 h 20085"/>
                    <a:gd name="connsiteX2" fmla="*/ 0 w 15493"/>
                    <a:gd name="connsiteY2" fmla="*/ 18738 h 20085"/>
                    <a:gd name="connsiteX3" fmla="*/ 1905 w 15493"/>
                    <a:gd name="connsiteY3" fmla="*/ 19691 h 20085"/>
                    <a:gd name="connsiteX4" fmla="*/ 8572 w 15493"/>
                    <a:gd name="connsiteY4" fmla="*/ 11118 h 20085"/>
                    <a:gd name="connsiteX5" fmla="*/ 15240 w 15493"/>
                    <a:gd name="connsiteY5" fmla="*/ 2546 h 20085"/>
                    <a:gd name="connsiteX6" fmla="*/ 12382 w 15493"/>
                    <a:gd name="connsiteY6" fmla="*/ 641 h 20085"/>
                    <a:gd name="connsiteX7" fmla="*/ 12382 w 15493"/>
                    <a:gd name="connsiteY7" fmla="*/ 641 h 20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93" h="20085">
                      <a:moveTo>
                        <a:pt x="12382" y="641"/>
                      </a:moveTo>
                      <a:cubicBezTo>
                        <a:pt x="9525" y="3498"/>
                        <a:pt x="6667" y="6356"/>
                        <a:pt x="4763" y="9213"/>
                      </a:cubicBezTo>
                      <a:cubicBezTo>
                        <a:pt x="2857" y="12071"/>
                        <a:pt x="0" y="14928"/>
                        <a:pt x="0" y="18738"/>
                      </a:cubicBezTo>
                      <a:cubicBezTo>
                        <a:pt x="0" y="19691"/>
                        <a:pt x="953" y="20643"/>
                        <a:pt x="1905" y="19691"/>
                      </a:cubicBezTo>
                      <a:cubicBezTo>
                        <a:pt x="4763" y="17786"/>
                        <a:pt x="5715" y="13976"/>
                        <a:pt x="8572" y="11118"/>
                      </a:cubicBezTo>
                      <a:cubicBezTo>
                        <a:pt x="10478" y="8261"/>
                        <a:pt x="13335" y="5403"/>
                        <a:pt x="15240" y="2546"/>
                      </a:cubicBezTo>
                      <a:cubicBezTo>
                        <a:pt x="16192" y="1593"/>
                        <a:pt x="14288" y="-1264"/>
                        <a:pt x="12382" y="641"/>
                      </a:cubicBezTo>
                      <a:lnTo>
                        <a:pt x="12382" y="64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6" name="Freeform: Shape 1185">
                  <a:extLst>
                    <a:ext uri="{FF2B5EF4-FFF2-40B4-BE49-F238E27FC236}">
                      <a16:creationId xmlns:a16="http://schemas.microsoft.com/office/drawing/2014/main" id="{B5098A4E-8B10-2E9D-664D-850ACCF23DB8}"/>
                    </a:ext>
                  </a:extLst>
                </p:cNvPr>
                <p:cNvSpPr/>
                <p:nvPr/>
              </p:nvSpPr>
              <p:spPr>
                <a:xfrm>
                  <a:off x="7078027" y="2025350"/>
                  <a:ext cx="16381" cy="26959"/>
                </a:xfrm>
                <a:custGeom>
                  <a:avLst/>
                  <a:gdLst>
                    <a:gd name="connsiteX0" fmla="*/ 12382 w 16381"/>
                    <a:gd name="connsiteY0" fmla="*/ 617 h 26959"/>
                    <a:gd name="connsiteX1" fmla="*/ 3810 w 16381"/>
                    <a:gd name="connsiteY1" fmla="*/ 12047 h 26959"/>
                    <a:gd name="connsiteX2" fmla="*/ 953 w 16381"/>
                    <a:gd name="connsiteY2" fmla="*/ 18714 h 26959"/>
                    <a:gd name="connsiteX3" fmla="*/ 0 w 16381"/>
                    <a:gd name="connsiteY3" fmla="*/ 21572 h 26959"/>
                    <a:gd name="connsiteX4" fmla="*/ 0 w 16381"/>
                    <a:gd name="connsiteY4" fmla="*/ 25382 h 26959"/>
                    <a:gd name="connsiteX5" fmla="*/ 3810 w 16381"/>
                    <a:gd name="connsiteY5" fmla="*/ 26334 h 26959"/>
                    <a:gd name="connsiteX6" fmla="*/ 5715 w 16381"/>
                    <a:gd name="connsiteY6" fmla="*/ 23477 h 26959"/>
                    <a:gd name="connsiteX7" fmla="*/ 6667 w 16381"/>
                    <a:gd name="connsiteY7" fmla="*/ 20619 h 26959"/>
                    <a:gd name="connsiteX8" fmla="*/ 8572 w 16381"/>
                    <a:gd name="connsiteY8" fmla="*/ 14904 h 26959"/>
                    <a:gd name="connsiteX9" fmla="*/ 16192 w 16381"/>
                    <a:gd name="connsiteY9" fmla="*/ 4427 h 26959"/>
                    <a:gd name="connsiteX10" fmla="*/ 12382 w 16381"/>
                    <a:gd name="connsiteY10" fmla="*/ 617 h 26959"/>
                    <a:gd name="connsiteX11" fmla="*/ 12382 w 16381"/>
                    <a:gd name="connsiteY11" fmla="*/ 617 h 26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381" h="26959">
                      <a:moveTo>
                        <a:pt x="12382" y="617"/>
                      </a:moveTo>
                      <a:cubicBezTo>
                        <a:pt x="8572" y="3474"/>
                        <a:pt x="5715" y="7284"/>
                        <a:pt x="3810" y="12047"/>
                      </a:cubicBezTo>
                      <a:cubicBezTo>
                        <a:pt x="2857" y="13952"/>
                        <a:pt x="1905" y="16809"/>
                        <a:pt x="953" y="18714"/>
                      </a:cubicBezTo>
                      <a:cubicBezTo>
                        <a:pt x="953" y="19667"/>
                        <a:pt x="0" y="20619"/>
                        <a:pt x="0" y="21572"/>
                      </a:cubicBezTo>
                      <a:cubicBezTo>
                        <a:pt x="0" y="23477"/>
                        <a:pt x="0" y="24429"/>
                        <a:pt x="0" y="25382"/>
                      </a:cubicBezTo>
                      <a:cubicBezTo>
                        <a:pt x="0" y="27287"/>
                        <a:pt x="2857" y="27287"/>
                        <a:pt x="3810" y="26334"/>
                      </a:cubicBezTo>
                      <a:cubicBezTo>
                        <a:pt x="4763" y="25382"/>
                        <a:pt x="4763" y="24429"/>
                        <a:pt x="5715" y="23477"/>
                      </a:cubicBezTo>
                      <a:cubicBezTo>
                        <a:pt x="5715" y="22524"/>
                        <a:pt x="6667" y="21572"/>
                        <a:pt x="6667" y="20619"/>
                      </a:cubicBezTo>
                      <a:cubicBezTo>
                        <a:pt x="7620" y="18714"/>
                        <a:pt x="7620" y="16809"/>
                        <a:pt x="8572" y="14904"/>
                      </a:cubicBezTo>
                      <a:cubicBezTo>
                        <a:pt x="10478" y="11094"/>
                        <a:pt x="13335" y="7284"/>
                        <a:pt x="16192" y="4427"/>
                      </a:cubicBezTo>
                      <a:cubicBezTo>
                        <a:pt x="17145" y="1569"/>
                        <a:pt x="14288" y="-1288"/>
                        <a:pt x="12382" y="617"/>
                      </a:cubicBezTo>
                      <a:lnTo>
                        <a:pt x="12382" y="617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7" name="Freeform: Shape 1186">
                  <a:extLst>
                    <a:ext uri="{FF2B5EF4-FFF2-40B4-BE49-F238E27FC236}">
                      <a16:creationId xmlns:a16="http://schemas.microsoft.com/office/drawing/2014/main" id="{17ADA5A5-207C-ECC5-3D30-9DB5158B38ED}"/>
                    </a:ext>
                  </a:extLst>
                </p:cNvPr>
                <p:cNvSpPr/>
                <p:nvPr/>
              </p:nvSpPr>
              <p:spPr>
                <a:xfrm>
                  <a:off x="7150417" y="1967490"/>
                  <a:ext cx="16192" cy="17778"/>
                </a:xfrm>
                <a:custGeom>
                  <a:avLst/>
                  <a:gdLst>
                    <a:gd name="connsiteX0" fmla="*/ 14288 w 16192"/>
                    <a:gd name="connsiteY0" fmla="*/ 374 h 17778"/>
                    <a:gd name="connsiteX1" fmla="*/ 9525 w 16192"/>
                    <a:gd name="connsiteY1" fmla="*/ 3231 h 17778"/>
                    <a:gd name="connsiteX2" fmla="*/ 5715 w 16192"/>
                    <a:gd name="connsiteY2" fmla="*/ 7041 h 17778"/>
                    <a:gd name="connsiteX3" fmla="*/ 1905 w 16192"/>
                    <a:gd name="connsiteY3" fmla="*/ 10851 h 17778"/>
                    <a:gd name="connsiteX4" fmla="*/ 952 w 16192"/>
                    <a:gd name="connsiteY4" fmla="*/ 12756 h 17778"/>
                    <a:gd name="connsiteX5" fmla="*/ 0 w 16192"/>
                    <a:gd name="connsiteY5" fmla="*/ 14661 h 17778"/>
                    <a:gd name="connsiteX6" fmla="*/ 0 w 16192"/>
                    <a:gd name="connsiteY6" fmla="*/ 15614 h 17778"/>
                    <a:gd name="connsiteX7" fmla="*/ 2857 w 16192"/>
                    <a:gd name="connsiteY7" fmla="*/ 17519 h 17778"/>
                    <a:gd name="connsiteX8" fmla="*/ 5715 w 16192"/>
                    <a:gd name="connsiteY8" fmla="*/ 15614 h 17778"/>
                    <a:gd name="connsiteX9" fmla="*/ 7620 w 16192"/>
                    <a:gd name="connsiteY9" fmla="*/ 13709 h 17778"/>
                    <a:gd name="connsiteX10" fmla="*/ 10477 w 16192"/>
                    <a:gd name="connsiteY10" fmla="*/ 9899 h 17778"/>
                    <a:gd name="connsiteX11" fmla="*/ 10477 w 16192"/>
                    <a:gd name="connsiteY11" fmla="*/ 9899 h 17778"/>
                    <a:gd name="connsiteX12" fmla="*/ 10477 w 16192"/>
                    <a:gd name="connsiteY12" fmla="*/ 9899 h 17778"/>
                    <a:gd name="connsiteX13" fmla="*/ 11430 w 16192"/>
                    <a:gd name="connsiteY13" fmla="*/ 8946 h 17778"/>
                    <a:gd name="connsiteX14" fmla="*/ 12382 w 16192"/>
                    <a:gd name="connsiteY14" fmla="*/ 7994 h 17778"/>
                    <a:gd name="connsiteX15" fmla="*/ 12382 w 16192"/>
                    <a:gd name="connsiteY15" fmla="*/ 7994 h 17778"/>
                    <a:gd name="connsiteX16" fmla="*/ 12382 w 16192"/>
                    <a:gd name="connsiteY16" fmla="*/ 7994 h 17778"/>
                    <a:gd name="connsiteX17" fmla="*/ 16192 w 16192"/>
                    <a:gd name="connsiteY17" fmla="*/ 4184 h 17778"/>
                    <a:gd name="connsiteX18" fmla="*/ 16192 w 16192"/>
                    <a:gd name="connsiteY18" fmla="*/ 2279 h 17778"/>
                    <a:gd name="connsiteX19" fmla="*/ 14288 w 16192"/>
                    <a:gd name="connsiteY19" fmla="*/ 374 h 17778"/>
                    <a:gd name="connsiteX20" fmla="*/ 14288 w 16192"/>
                    <a:gd name="connsiteY20" fmla="*/ 374 h 17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192" h="17778">
                      <a:moveTo>
                        <a:pt x="14288" y="374"/>
                      </a:moveTo>
                      <a:cubicBezTo>
                        <a:pt x="12382" y="1326"/>
                        <a:pt x="11430" y="2279"/>
                        <a:pt x="9525" y="3231"/>
                      </a:cubicBezTo>
                      <a:cubicBezTo>
                        <a:pt x="7620" y="4184"/>
                        <a:pt x="6667" y="5136"/>
                        <a:pt x="5715" y="7041"/>
                      </a:cubicBezTo>
                      <a:cubicBezTo>
                        <a:pt x="4763" y="7994"/>
                        <a:pt x="3810" y="9899"/>
                        <a:pt x="1905" y="10851"/>
                      </a:cubicBezTo>
                      <a:cubicBezTo>
                        <a:pt x="1905" y="11804"/>
                        <a:pt x="952" y="11804"/>
                        <a:pt x="952" y="12756"/>
                      </a:cubicBezTo>
                      <a:cubicBezTo>
                        <a:pt x="952" y="13709"/>
                        <a:pt x="0" y="13709"/>
                        <a:pt x="0" y="14661"/>
                      </a:cubicBezTo>
                      <a:cubicBezTo>
                        <a:pt x="0" y="14661"/>
                        <a:pt x="0" y="15614"/>
                        <a:pt x="0" y="15614"/>
                      </a:cubicBezTo>
                      <a:cubicBezTo>
                        <a:pt x="0" y="16566"/>
                        <a:pt x="952" y="18471"/>
                        <a:pt x="2857" y="17519"/>
                      </a:cubicBezTo>
                      <a:cubicBezTo>
                        <a:pt x="3810" y="17519"/>
                        <a:pt x="4763" y="16566"/>
                        <a:pt x="5715" y="15614"/>
                      </a:cubicBezTo>
                      <a:cubicBezTo>
                        <a:pt x="6667" y="14661"/>
                        <a:pt x="6667" y="13709"/>
                        <a:pt x="7620" y="13709"/>
                      </a:cubicBezTo>
                      <a:cubicBezTo>
                        <a:pt x="8572" y="12756"/>
                        <a:pt x="9525" y="10851"/>
                        <a:pt x="10477" y="9899"/>
                      </a:cubicBezTo>
                      <a:cubicBezTo>
                        <a:pt x="10477" y="9899"/>
                        <a:pt x="10477" y="9899"/>
                        <a:pt x="10477" y="9899"/>
                      </a:cubicBezTo>
                      <a:cubicBezTo>
                        <a:pt x="10477" y="9899"/>
                        <a:pt x="10477" y="9899"/>
                        <a:pt x="10477" y="9899"/>
                      </a:cubicBezTo>
                      <a:cubicBezTo>
                        <a:pt x="10477" y="9899"/>
                        <a:pt x="11430" y="8946"/>
                        <a:pt x="11430" y="8946"/>
                      </a:cubicBezTo>
                      <a:cubicBezTo>
                        <a:pt x="11430" y="8946"/>
                        <a:pt x="12382" y="7994"/>
                        <a:pt x="12382" y="7994"/>
                      </a:cubicBezTo>
                      <a:cubicBezTo>
                        <a:pt x="12382" y="7994"/>
                        <a:pt x="12382" y="7994"/>
                        <a:pt x="12382" y="7994"/>
                      </a:cubicBezTo>
                      <a:cubicBezTo>
                        <a:pt x="12382" y="7994"/>
                        <a:pt x="12382" y="7041"/>
                        <a:pt x="12382" y="7994"/>
                      </a:cubicBezTo>
                      <a:cubicBezTo>
                        <a:pt x="13335" y="7041"/>
                        <a:pt x="14288" y="5136"/>
                        <a:pt x="16192" y="4184"/>
                      </a:cubicBezTo>
                      <a:cubicBezTo>
                        <a:pt x="16192" y="3231"/>
                        <a:pt x="16192" y="2279"/>
                        <a:pt x="16192" y="2279"/>
                      </a:cubicBezTo>
                      <a:cubicBezTo>
                        <a:pt x="15240" y="374"/>
                        <a:pt x="14288" y="-579"/>
                        <a:pt x="14288" y="374"/>
                      </a:cubicBezTo>
                      <a:lnTo>
                        <a:pt x="14288" y="37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88" name="Graphic 2">
                <a:extLst>
                  <a:ext uri="{FF2B5EF4-FFF2-40B4-BE49-F238E27FC236}">
                    <a16:creationId xmlns:a16="http://schemas.microsoft.com/office/drawing/2014/main" id="{21032230-8875-AE75-8CA5-EB38AC825957}"/>
                  </a:ext>
                </a:extLst>
              </p:cNvPr>
              <p:cNvGrpSpPr/>
              <p:nvPr/>
            </p:nvGrpSpPr>
            <p:grpSpPr>
              <a:xfrm>
                <a:off x="7427731" y="1880234"/>
                <a:ext cx="299100" cy="428386"/>
                <a:chOff x="7427731" y="1880234"/>
                <a:chExt cx="299100" cy="428386"/>
              </a:xfrm>
              <a:solidFill>
                <a:srgbClr val="967D66"/>
              </a:solidFill>
            </p:grpSpPr>
            <p:sp>
              <p:nvSpPr>
                <p:cNvPr id="1189" name="Freeform: Shape 1188">
                  <a:extLst>
                    <a:ext uri="{FF2B5EF4-FFF2-40B4-BE49-F238E27FC236}">
                      <a16:creationId xmlns:a16="http://schemas.microsoft.com/office/drawing/2014/main" id="{7F4C12B9-8FFF-AC6E-CBEE-BF6B701921ED}"/>
                    </a:ext>
                  </a:extLst>
                </p:cNvPr>
                <p:cNvSpPr/>
                <p:nvPr/>
              </p:nvSpPr>
              <p:spPr>
                <a:xfrm>
                  <a:off x="7552286" y="2037202"/>
                  <a:ext cx="16673" cy="11891"/>
                </a:xfrm>
                <a:custGeom>
                  <a:avLst/>
                  <a:gdLst>
                    <a:gd name="connsiteX0" fmla="*/ 1038 w 16673"/>
                    <a:gd name="connsiteY0" fmla="*/ 2099 h 11891"/>
                    <a:gd name="connsiteX1" fmla="*/ 8658 w 16673"/>
                    <a:gd name="connsiteY1" fmla="*/ 5909 h 11891"/>
                    <a:gd name="connsiteX2" fmla="*/ 11516 w 16673"/>
                    <a:gd name="connsiteY2" fmla="*/ 8767 h 11891"/>
                    <a:gd name="connsiteX3" fmla="*/ 13421 w 16673"/>
                    <a:gd name="connsiteY3" fmla="*/ 10672 h 11891"/>
                    <a:gd name="connsiteX4" fmla="*/ 15326 w 16673"/>
                    <a:gd name="connsiteY4" fmla="*/ 11624 h 11891"/>
                    <a:gd name="connsiteX5" fmla="*/ 16279 w 16673"/>
                    <a:gd name="connsiteY5" fmla="*/ 10672 h 11891"/>
                    <a:gd name="connsiteX6" fmla="*/ 15326 w 16673"/>
                    <a:gd name="connsiteY6" fmla="*/ 8767 h 11891"/>
                    <a:gd name="connsiteX7" fmla="*/ 13421 w 16673"/>
                    <a:gd name="connsiteY7" fmla="*/ 6862 h 11891"/>
                    <a:gd name="connsiteX8" fmla="*/ 9611 w 16673"/>
                    <a:gd name="connsiteY8" fmla="*/ 4004 h 11891"/>
                    <a:gd name="connsiteX9" fmla="*/ 1991 w 16673"/>
                    <a:gd name="connsiteY9" fmla="*/ 194 h 11891"/>
                    <a:gd name="connsiteX10" fmla="*/ 1038 w 16673"/>
                    <a:gd name="connsiteY10" fmla="*/ 2099 h 11891"/>
                    <a:gd name="connsiteX11" fmla="*/ 1038 w 16673"/>
                    <a:gd name="connsiteY11" fmla="*/ 2099 h 11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673" h="11891">
                      <a:moveTo>
                        <a:pt x="1038" y="2099"/>
                      </a:moveTo>
                      <a:cubicBezTo>
                        <a:pt x="3896" y="3052"/>
                        <a:pt x="5801" y="4004"/>
                        <a:pt x="8658" y="5909"/>
                      </a:cubicBezTo>
                      <a:cubicBezTo>
                        <a:pt x="9611" y="6862"/>
                        <a:pt x="10563" y="7814"/>
                        <a:pt x="11516" y="8767"/>
                      </a:cubicBezTo>
                      <a:cubicBezTo>
                        <a:pt x="12469" y="8767"/>
                        <a:pt x="12469" y="9719"/>
                        <a:pt x="13421" y="10672"/>
                      </a:cubicBezTo>
                      <a:cubicBezTo>
                        <a:pt x="14373" y="10672"/>
                        <a:pt x="14373" y="11624"/>
                        <a:pt x="15326" y="11624"/>
                      </a:cubicBezTo>
                      <a:cubicBezTo>
                        <a:pt x="16279" y="12577"/>
                        <a:pt x="17231" y="10672"/>
                        <a:pt x="16279" y="10672"/>
                      </a:cubicBezTo>
                      <a:cubicBezTo>
                        <a:pt x="16279" y="9719"/>
                        <a:pt x="15326" y="9719"/>
                        <a:pt x="15326" y="8767"/>
                      </a:cubicBezTo>
                      <a:cubicBezTo>
                        <a:pt x="14373" y="7814"/>
                        <a:pt x="14373" y="7814"/>
                        <a:pt x="13421" y="6862"/>
                      </a:cubicBezTo>
                      <a:cubicBezTo>
                        <a:pt x="12469" y="5909"/>
                        <a:pt x="11516" y="4957"/>
                        <a:pt x="9611" y="4004"/>
                      </a:cubicBezTo>
                      <a:cubicBezTo>
                        <a:pt x="6754" y="2099"/>
                        <a:pt x="4848" y="1147"/>
                        <a:pt x="1991" y="194"/>
                      </a:cubicBezTo>
                      <a:cubicBezTo>
                        <a:pt x="86" y="-758"/>
                        <a:pt x="-867" y="2099"/>
                        <a:pt x="1038" y="2099"/>
                      </a:cubicBezTo>
                      <a:lnTo>
                        <a:pt x="1038" y="209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0" name="Freeform: Shape 1189">
                  <a:extLst>
                    <a:ext uri="{FF2B5EF4-FFF2-40B4-BE49-F238E27FC236}">
                      <a16:creationId xmlns:a16="http://schemas.microsoft.com/office/drawing/2014/main" id="{1D2EAF94-A51B-B8D4-3627-B977FF3E21B8}"/>
                    </a:ext>
                  </a:extLst>
                </p:cNvPr>
                <p:cNvSpPr/>
                <p:nvPr/>
              </p:nvSpPr>
              <p:spPr>
                <a:xfrm>
                  <a:off x="7596879" y="2056758"/>
                  <a:ext cx="20262" cy="25800"/>
                </a:xfrm>
                <a:custGeom>
                  <a:avLst/>
                  <a:gdLst>
                    <a:gd name="connsiteX0" fmla="*/ 260 w 20262"/>
                    <a:gd name="connsiteY0" fmla="*/ 2546 h 25800"/>
                    <a:gd name="connsiteX1" fmla="*/ 9785 w 20262"/>
                    <a:gd name="connsiteY1" fmla="*/ 13976 h 25800"/>
                    <a:gd name="connsiteX2" fmla="*/ 14547 w 20262"/>
                    <a:gd name="connsiteY2" fmla="*/ 19691 h 25800"/>
                    <a:gd name="connsiteX3" fmla="*/ 16452 w 20262"/>
                    <a:gd name="connsiteY3" fmla="*/ 22548 h 25800"/>
                    <a:gd name="connsiteX4" fmla="*/ 18357 w 20262"/>
                    <a:gd name="connsiteY4" fmla="*/ 25406 h 25800"/>
                    <a:gd name="connsiteX5" fmla="*/ 20262 w 20262"/>
                    <a:gd name="connsiteY5" fmla="*/ 24453 h 25800"/>
                    <a:gd name="connsiteX6" fmla="*/ 17404 w 20262"/>
                    <a:gd name="connsiteY6" fmla="*/ 17786 h 25800"/>
                    <a:gd name="connsiteX7" fmla="*/ 12642 w 20262"/>
                    <a:gd name="connsiteY7" fmla="*/ 12071 h 25800"/>
                    <a:gd name="connsiteX8" fmla="*/ 2164 w 20262"/>
                    <a:gd name="connsiteY8" fmla="*/ 641 h 25800"/>
                    <a:gd name="connsiteX9" fmla="*/ 260 w 20262"/>
                    <a:gd name="connsiteY9" fmla="*/ 2546 h 25800"/>
                    <a:gd name="connsiteX10" fmla="*/ 260 w 20262"/>
                    <a:gd name="connsiteY10" fmla="*/ 2546 h 25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262" h="25800">
                      <a:moveTo>
                        <a:pt x="260" y="2546"/>
                      </a:moveTo>
                      <a:cubicBezTo>
                        <a:pt x="3117" y="6356"/>
                        <a:pt x="6927" y="10166"/>
                        <a:pt x="9785" y="13976"/>
                      </a:cubicBezTo>
                      <a:cubicBezTo>
                        <a:pt x="11689" y="15881"/>
                        <a:pt x="12642" y="17786"/>
                        <a:pt x="14547" y="19691"/>
                      </a:cubicBezTo>
                      <a:cubicBezTo>
                        <a:pt x="15500" y="20643"/>
                        <a:pt x="16452" y="21596"/>
                        <a:pt x="16452" y="22548"/>
                      </a:cubicBezTo>
                      <a:cubicBezTo>
                        <a:pt x="17404" y="23501"/>
                        <a:pt x="18357" y="24453"/>
                        <a:pt x="18357" y="25406"/>
                      </a:cubicBezTo>
                      <a:cubicBezTo>
                        <a:pt x="19310" y="26358"/>
                        <a:pt x="20262" y="25406"/>
                        <a:pt x="20262" y="24453"/>
                      </a:cubicBezTo>
                      <a:cubicBezTo>
                        <a:pt x="19310" y="22548"/>
                        <a:pt x="18357" y="19691"/>
                        <a:pt x="17404" y="17786"/>
                      </a:cubicBezTo>
                      <a:cubicBezTo>
                        <a:pt x="15500" y="15881"/>
                        <a:pt x="14547" y="13976"/>
                        <a:pt x="12642" y="12071"/>
                      </a:cubicBezTo>
                      <a:cubicBezTo>
                        <a:pt x="9785" y="8261"/>
                        <a:pt x="5975" y="4451"/>
                        <a:pt x="2164" y="641"/>
                      </a:cubicBezTo>
                      <a:cubicBezTo>
                        <a:pt x="1212" y="-1264"/>
                        <a:pt x="-693" y="1593"/>
                        <a:pt x="260" y="2546"/>
                      </a:cubicBezTo>
                      <a:lnTo>
                        <a:pt x="260" y="2546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1" name="Freeform: Shape 1190">
                  <a:extLst>
                    <a:ext uri="{FF2B5EF4-FFF2-40B4-BE49-F238E27FC236}">
                      <a16:creationId xmlns:a16="http://schemas.microsoft.com/office/drawing/2014/main" id="{BF30CBC3-DC82-EF56-1024-1E43D326573F}"/>
                    </a:ext>
                  </a:extLst>
                </p:cNvPr>
                <p:cNvSpPr/>
                <p:nvPr/>
              </p:nvSpPr>
              <p:spPr>
                <a:xfrm>
                  <a:off x="7634598" y="2061372"/>
                  <a:ext cx="14928" cy="21417"/>
                </a:xfrm>
                <a:custGeom>
                  <a:avLst/>
                  <a:gdLst>
                    <a:gd name="connsiteX0" fmla="*/ 641 w 14928"/>
                    <a:gd name="connsiteY0" fmla="*/ 2694 h 21417"/>
                    <a:gd name="connsiteX1" fmla="*/ 7308 w 14928"/>
                    <a:gd name="connsiteY1" fmla="*/ 11267 h 21417"/>
                    <a:gd name="connsiteX2" fmla="*/ 13023 w 14928"/>
                    <a:gd name="connsiteY2" fmla="*/ 20792 h 21417"/>
                    <a:gd name="connsiteX3" fmla="*/ 14928 w 14928"/>
                    <a:gd name="connsiteY3" fmla="*/ 19839 h 21417"/>
                    <a:gd name="connsiteX4" fmla="*/ 10166 w 14928"/>
                    <a:gd name="connsiteY4" fmla="*/ 9362 h 21417"/>
                    <a:gd name="connsiteX5" fmla="*/ 2546 w 14928"/>
                    <a:gd name="connsiteY5" fmla="*/ 789 h 21417"/>
                    <a:gd name="connsiteX6" fmla="*/ 641 w 14928"/>
                    <a:gd name="connsiteY6" fmla="*/ 2694 h 21417"/>
                    <a:gd name="connsiteX7" fmla="*/ 641 w 14928"/>
                    <a:gd name="connsiteY7" fmla="*/ 2694 h 21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928" h="21417">
                      <a:moveTo>
                        <a:pt x="641" y="2694"/>
                      </a:moveTo>
                      <a:cubicBezTo>
                        <a:pt x="3498" y="5552"/>
                        <a:pt x="5403" y="8409"/>
                        <a:pt x="7308" y="11267"/>
                      </a:cubicBezTo>
                      <a:cubicBezTo>
                        <a:pt x="9213" y="14124"/>
                        <a:pt x="11118" y="17934"/>
                        <a:pt x="13023" y="20792"/>
                      </a:cubicBezTo>
                      <a:cubicBezTo>
                        <a:pt x="13976" y="21744"/>
                        <a:pt x="14928" y="21744"/>
                        <a:pt x="14928" y="19839"/>
                      </a:cubicBezTo>
                      <a:cubicBezTo>
                        <a:pt x="14928" y="16029"/>
                        <a:pt x="13023" y="12219"/>
                        <a:pt x="10166" y="9362"/>
                      </a:cubicBezTo>
                      <a:cubicBezTo>
                        <a:pt x="8261" y="6504"/>
                        <a:pt x="5403" y="3647"/>
                        <a:pt x="2546" y="789"/>
                      </a:cubicBezTo>
                      <a:cubicBezTo>
                        <a:pt x="1593" y="-1116"/>
                        <a:pt x="-1264" y="789"/>
                        <a:pt x="641" y="2694"/>
                      </a:cubicBezTo>
                      <a:lnTo>
                        <a:pt x="641" y="26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2" name="Freeform: Shape 1191">
                  <a:extLst>
                    <a:ext uri="{FF2B5EF4-FFF2-40B4-BE49-F238E27FC236}">
                      <a16:creationId xmlns:a16="http://schemas.microsoft.com/office/drawing/2014/main" id="{F269F412-5D17-907B-DC24-D737F34CF99B}"/>
                    </a:ext>
                  </a:extLst>
                </p:cNvPr>
                <p:cNvSpPr/>
                <p:nvPr/>
              </p:nvSpPr>
              <p:spPr>
                <a:xfrm>
                  <a:off x="7581110" y="2067876"/>
                  <a:ext cx="18886" cy="20262"/>
                </a:xfrm>
                <a:custGeom>
                  <a:avLst/>
                  <a:gdLst>
                    <a:gd name="connsiteX0" fmla="*/ 789 w 18886"/>
                    <a:gd name="connsiteY0" fmla="*/ 3810 h 20262"/>
                    <a:gd name="connsiteX1" fmla="*/ 8409 w 18886"/>
                    <a:gd name="connsiteY1" fmla="*/ 12383 h 20262"/>
                    <a:gd name="connsiteX2" fmla="*/ 10314 w 18886"/>
                    <a:gd name="connsiteY2" fmla="*/ 14288 h 20262"/>
                    <a:gd name="connsiteX3" fmla="*/ 11267 w 18886"/>
                    <a:gd name="connsiteY3" fmla="*/ 15240 h 20262"/>
                    <a:gd name="connsiteX4" fmla="*/ 11267 w 18886"/>
                    <a:gd name="connsiteY4" fmla="*/ 15240 h 20262"/>
                    <a:gd name="connsiteX5" fmla="*/ 11267 w 18886"/>
                    <a:gd name="connsiteY5" fmla="*/ 15240 h 20262"/>
                    <a:gd name="connsiteX6" fmla="*/ 13172 w 18886"/>
                    <a:gd name="connsiteY6" fmla="*/ 18098 h 20262"/>
                    <a:gd name="connsiteX7" fmla="*/ 16029 w 18886"/>
                    <a:gd name="connsiteY7" fmla="*/ 20002 h 20262"/>
                    <a:gd name="connsiteX8" fmla="*/ 18887 w 18886"/>
                    <a:gd name="connsiteY8" fmla="*/ 18098 h 20262"/>
                    <a:gd name="connsiteX9" fmla="*/ 17934 w 18886"/>
                    <a:gd name="connsiteY9" fmla="*/ 15240 h 20262"/>
                    <a:gd name="connsiteX10" fmla="*/ 16029 w 18886"/>
                    <a:gd name="connsiteY10" fmla="*/ 12383 h 20262"/>
                    <a:gd name="connsiteX11" fmla="*/ 12219 w 18886"/>
                    <a:gd name="connsiteY11" fmla="*/ 7620 h 20262"/>
                    <a:gd name="connsiteX12" fmla="*/ 2694 w 18886"/>
                    <a:gd name="connsiteY12" fmla="*/ 0 h 20262"/>
                    <a:gd name="connsiteX13" fmla="*/ 789 w 18886"/>
                    <a:gd name="connsiteY13" fmla="*/ 3810 h 20262"/>
                    <a:gd name="connsiteX14" fmla="*/ 789 w 18886"/>
                    <a:gd name="connsiteY14" fmla="*/ 3810 h 2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886" h="20262">
                      <a:moveTo>
                        <a:pt x="789" y="3810"/>
                      </a:moveTo>
                      <a:cubicBezTo>
                        <a:pt x="3647" y="6668"/>
                        <a:pt x="6504" y="9525"/>
                        <a:pt x="8409" y="12383"/>
                      </a:cubicBezTo>
                      <a:cubicBezTo>
                        <a:pt x="9362" y="13335"/>
                        <a:pt x="9362" y="13335"/>
                        <a:pt x="10314" y="14288"/>
                      </a:cubicBezTo>
                      <a:cubicBezTo>
                        <a:pt x="10314" y="14288"/>
                        <a:pt x="11267" y="15240"/>
                        <a:pt x="11267" y="15240"/>
                      </a:cubicBezTo>
                      <a:cubicBezTo>
                        <a:pt x="11267" y="15240"/>
                        <a:pt x="11267" y="16193"/>
                        <a:pt x="11267" y="15240"/>
                      </a:cubicBezTo>
                      <a:cubicBezTo>
                        <a:pt x="11267" y="15240"/>
                        <a:pt x="11267" y="15240"/>
                        <a:pt x="11267" y="15240"/>
                      </a:cubicBezTo>
                      <a:cubicBezTo>
                        <a:pt x="12219" y="16193"/>
                        <a:pt x="13172" y="17145"/>
                        <a:pt x="13172" y="18098"/>
                      </a:cubicBezTo>
                      <a:cubicBezTo>
                        <a:pt x="14124" y="19050"/>
                        <a:pt x="15077" y="19050"/>
                        <a:pt x="16029" y="20002"/>
                      </a:cubicBezTo>
                      <a:cubicBezTo>
                        <a:pt x="16982" y="20955"/>
                        <a:pt x="18887" y="19050"/>
                        <a:pt x="18887" y="18098"/>
                      </a:cubicBezTo>
                      <a:cubicBezTo>
                        <a:pt x="18887" y="17145"/>
                        <a:pt x="18887" y="16193"/>
                        <a:pt x="17934" y="15240"/>
                      </a:cubicBezTo>
                      <a:cubicBezTo>
                        <a:pt x="16982" y="14288"/>
                        <a:pt x="16982" y="13335"/>
                        <a:pt x="16029" y="12383"/>
                      </a:cubicBezTo>
                      <a:cubicBezTo>
                        <a:pt x="15077" y="10477"/>
                        <a:pt x="13172" y="9525"/>
                        <a:pt x="12219" y="7620"/>
                      </a:cubicBezTo>
                      <a:cubicBezTo>
                        <a:pt x="9362" y="4763"/>
                        <a:pt x="6504" y="2858"/>
                        <a:pt x="2694" y="0"/>
                      </a:cubicBezTo>
                      <a:cubicBezTo>
                        <a:pt x="789" y="0"/>
                        <a:pt x="-1116" y="2858"/>
                        <a:pt x="789" y="3810"/>
                      </a:cubicBezTo>
                      <a:lnTo>
                        <a:pt x="789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3" name="Freeform: Shape 1192">
                  <a:extLst>
                    <a:ext uri="{FF2B5EF4-FFF2-40B4-BE49-F238E27FC236}">
                      <a16:creationId xmlns:a16="http://schemas.microsoft.com/office/drawing/2014/main" id="{18C04E90-B591-412F-07BA-33D3B5712C52}"/>
                    </a:ext>
                  </a:extLst>
                </p:cNvPr>
                <p:cNvSpPr/>
                <p:nvPr/>
              </p:nvSpPr>
              <p:spPr>
                <a:xfrm>
                  <a:off x="7621904" y="2088117"/>
                  <a:ext cx="16192" cy="20138"/>
                </a:xfrm>
                <a:custGeom>
                  <a:avLst/>
                  <a:gdLst>
                    <a:gd name="connsiteX0" fmla="*/ 952 w 16192"/>
                    <a:gd name="connsiteY0" fmla="*/ 3572 h 20138"/>
                    <a:gd name="connsiteX1" fmla="*/ 6667 w 16192"/>
                    <a:gd name="connsiteY1" fmla="*/ 11192 h 20138"/>
                    <a:gd name="connsiteX2" fmla="*/ 9525 w 16192"/>
                    <a:gd name="connsiteY2" fmla="*/ 15002 h 20138"/>
                    <a:gd name="connsiteX3" fmla="*/ 10477 w 16192"/>
                    <a:gd name="connsiteY3" fmla="*/ 16907 h 20138"/>
                    <a:gd name="connsiteX4" fmla="*/ 12382 w 16192"/>
                    <a:gd name="connsiteY4" fmla="*/ 18812 h 20138"/>
                    <a:gd name="connsiteX5" fmla="*/ 13335 w 16192"/>
                    <a:gd name="connsiteY5" fmla="*/ 19764 h 20138"/>
                    <a:gd name="connsiteX6" fmla="*/ 16192 w 16192"/>
                    <a:gd name="connsiteY6" fmla="*/ 17859 h 20138"/>
                    <a:gd name="connsiteX7" fmla="*/ 16192 w 16192"/>
                    <a:gd name="connsiteY7" fmla="*/ 16907 h 20138"/>
                    <a:gd name="connsiteX8" fmla="*/ 15240 w 16192"/>
                    <a:gd name="connsiteY8" fmla="*/ 15002 h 20138"/>
                    <a:gd name="connsiteX9" fmla="*/ 14288 w 16192"/>
                    <a:gd name="connsiteY9" fmla="*/ 13097 h 20138"/>
                    <a:gd name="connsiteX10" fmla="*/ 10477 w 16192"/>
                    <a:gd name="connsiteY10" fmla="*/ 8334 h 20138"/>
                    <a:gd name="connsiteX11" fmla="*/ 2857 w 16192"/>
                    <a:gd name="connsiteY11" fmla="*/ 714 h 20138"/>
                    <a:gd name="connsiteX12" fmla="*/ 0 w 16192"/>
                    <a:gd name="connsiteY12" fmla="*/ 714 h 20138"/>
                    <a:gd name="connsiteX13" fmla="*/ 952 w 16192"/>
                    <a:gd name="connsiteY13" fmla="*/ 3572 h 20138"/>
                    <a:gd name="connsiteX14" fmla="*/ 952 w 16192"/>
                    <a:gd name="connsiteY14" fmla="*/ 3572 h 20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92" h="20138">
                      <a:moveTo>
                        <a:pt x="952" y="3572"/>
                      </a:moveTo>
                      <a:cubicBezTo>
                        <a:pt x="2857" y="6429"/>
                        <a:pt x="4763" y="8334"/>
                        <a:pt x="6667" y="11192"/>
                      </a:cubicBezTo>
                      <a:cubicBezTo>
                        <a:pt x="7620" y="12144"/>
                        <a:pt x="8572" y="14049"/>
                        <a:pt x="9525" y="15002"/>
                      </a:cubicBezTo>
                      <a:cubicBezTo>
                        <a:pt x="9525" y="15954"/>
                        <a:pt x="10477" y="15954"/>
                        <a:pt x="10477" y="16907"/>
                      </a:cubicBezTo>
                      <a:cubicBezTo>
                        <a:pt x="10477" y="17859"/>
                        <a:pt x="11430" y="17859"/>
                        <a:pt x="12382" y="18812"/>
                      </a:cubicBezTo>
                      <a:cubicBezTo>
                        <a:pt x="12382" y="18812"/>
                        <a:pt x="13335" y="18812"/>
                        <a:pt x="13335" y="19764"/>
                      </a:cubicBezTo>
                      <a:cubicBezTo>
                        <a:pt x="14288" y="20717"/>
                        <a:pt x="16192" y="19764"/>
                        <a:pt x="16192" y="17859"/>
                      </a:cubicBezTo>
                      <a:cubicBezTo>
                        <a:pt x="16192" y="17859"/>
                        <a:pt x="16192" y="16907"/>
                        <a:pt x="16192" y="16907"/>
                      </a:cubicBezTo>
                      <a:cubicBezTo>
                        <a:pt x="16192" y="15954"/>
                        <a:pt x="16192" y="15954"/>
                        <a:pt x="15240" y="15002"/>
                      </a:cubicBezTo>
                      <a:cubicBezTo>
                        <a:pt x="15240" y="14049"/>
                        <a:pt x="14288" y="13097"/>
                        <a:pt x="14288" y="13097"/>
                      </a:cubicBezTo>
                      <a:cubicBezTo>
                        <a:pt x="13335" y="11192"/>
                        <a:pt x="12382" y="10239"/>
                        <a:pt x="10477" y="8334"/>
                      </a:cubicBezTo>
                      <a:cubicBezTo>
                        <a:pt x="8572" y="5477"/>
                        <a:pt x="5715" y="3572"/>
                        <a:pt x="2857" y="714"/>
                      </a:cubicBezTo>
                      <a:cubicBezTo>
                        <a:pt x="1905" y="-238"/>
                        <a:pt x="952" y="-238"/>
                        <a:pt x="0" y="714"/>
                      </a:cubicBezTo>
                      <a:cubicBezTo>
                        <a:pt x="0" y="1667"/>
                        <a:pt x="0" y="2619"/>
                        <a:pt x="952" y="3572"/>
                      </a:cubicBezTo>
                      <a:lnTo>
                        <a:pt x="952" y="3572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4" name="Freeform: Shape 1193">
                  <a:extLst>
                    <a:ext uri="{FF2B5EF4-FFF2-40B4-BE49-F238E27FC236}">
                      <a16:creationId xmlns:a16="http://schemas.microsoft.com/office/drawing/2014/main" id="{27F9D976-2E3D-FF52-821D-89098B04F136}"/>
                    </a:ext>
                  </a:extLst>
                </p:cNvPr>
                <p:cNvSpPr/>
                <p:nvPr/>
              </p:nvSpPr>
              <p:spPr>
                <a:xfrm>
                  <a:off x="7639742" y="2116617"/>
                  <a:ext cx="15499" cy="24996"/>
                </a:xfrm>
                <a:custGeom>
                  <a:avLst/>
                  <a:gdLst>
                    <a:gd name="connsiteX0" fmla="*/ 260 w 15499"/>
                    <a:gd name="connsiteY0" fmla="*/ 2694 h 24996"/>
                    <a:gd name="connsiteX1" fmla="*/ 6927 w 15499"/>
                    <a:gd name="connsiteY1" fmla="*/ 13172 h 24996"/>
                    <a:gd name="connsiteX2" fmla="*/ 9785 w 15499"/>
                    <a:gd name="connsiteY2" fmla="*/ 18887 h 24996"/>
                    <a:gd name="connsiteX3" fmla="*/ 13595 w 15499"/>
                    <a:gd name="connsiteY3" fmla="*/ 24602 h 24996"/>
                    <a:gd name="connsiteX4" fmla="*/ 15500 w 15499"/>
                    <a:gd name="connsiteY4" fmla="*/ 23649 h 24996"/>
                    <a:gd name="connsiteX5" fmla="*/ 9785 w 15499"/>
                    <a:gd name="connsiteY5" fmla="*/ 11267 h 24996"/>
                    <a:gd name="connsiteX6" fmla="*/ 2164 w 15499"/>
                    <a:gd name="connsiteY6" fmla="*/ 789 h 24996"/>
                    <a:gd name="connsiteX7" fmla="*/ 260 w 15499"/>
                    <a:gd name="connsiteY7" fmla="*/ 2694 h 24996"/>
                    <a:gd name="connsiteX8" fmla="*/ 260 w 15499"/>
                    <a:gd name="connsiteY8" fmla="*/ 2694 h 24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99" h="24996">
                      <a:moveTo>
                        <a:pt x="260" y="2694"/>
                      </a:moveTo>
                      <a:cubicBezTo>
                        <a:pt x="3117" y="5552"/>
                        <a:pt x="5022" y="9362"/>
                        <a:pt x="6927" y="13172"/>
                      </a:cubicBezTo>
                      <a:cubicBezTo>
                        <a:pt x="7879" y="15077"/>
                        <a:pt x="8832" y="16982"/>
                        <a:pt x="9785" y="18887"/>
                      </a:cubicBezTo>
                      <a:cubicBezTo>
                        <a:pt x="10737" y="20792"/>
                        <a:pt x="11689" y="22697"/>
                        <a:pt x="13595" y="24602"/>
                      </a:cubicBezTo>
                      <a:cubicBezTo>
                        <a:pt x="14547" y="25554"/>
                        <a:pt x="15500" y="24602"/>
                        <a:pt x="15500" y="23649"/>
                      </a:cubicBezTo>
                      <a:cubicBezTo>
                        <a:pt x="14547" y="19839"/>
                        <a:pt x="11689" y="15077"/>
                        <a:pt x="9785" y="11267"/>
                      </a:cubicBezTo>
                      <a:cubicBezTo>
                        <a:pt x="7879" y="7457"/>
                        <a:pt x="5022" y="3647"/>
                        <a:pt x="2164" y="789"/>
                      </a:cubicBezTo>
                      <a:cubicBezTo>
                        <a:pt x="1212" y="-1116"/>
                        <a:pt x="-693" y="789"/>
                        <a:pt x="260" y="2694"/>
                      </a:cubicBezTo>
                      <a:lnTo>
                        <a:pt x="260" y="269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5" name="Freeform: Shape 1194">
                  <a:extLst>
                    <a:ext uri="{FF2B5EF4-FFF2-40B4-BE49-F238E27FC236}">
                      <a16:creationId xmlns:a16="http://schemas.microsoft.com/office/drawing/2014/main" id="{9A323224-27C9-2F0F-DAE3-99761EBB4F37}"/>
                    </a:ext>
                  </a:extLst>
                </p:cNvPr>
                <p:cNvSpPr/>
                <p:nvPr/>
              </p:nvSpPr>
              <p:spPr>
                <a:xfrm>
                  <a:off x="7651431" y="2096451"/>
                  <a:ext cx="16452" cy="28017"/>
                </a:xfrm>
                <a:custGeom>
                  <a:avLst/>
                  <a:gdLst>
                    <a:gd name="connsiteX0" fmla="*/ 0 w 16452"/>
                    <a:gd name="connsiteY0" fmla="*/ 1905 h 28017"/>
                    <a:gd name="connsiteX1" fmla="*/ 7620 w 16452"/>
                    <a:gd name="connsiteY1" fmla="*/ 14288 h 28017"/>
                    <a:gd name="connsiteX2" fmla="*/ 14288 w 16452"/>
                    <a:gd name="connsiteY2" fmla="*/ 27623 h 28017"/>
                    <a:gd name="connsiteX3" fmla="*/ 16193 w 16452"/>
                    <a:gd name="connsiteY3" fmla="*/ 26670 h 28017"/>
                    <a:gd name="connsiteX4" fmla="*/ 10478 w 16452"/>
                    <a:gd name="connsiteY4" fmla="*/ 12383 h 28017"/>
                    <a:gd name="connsiteX5" fmla="*/ 953 w 16452"/>
                    <a:gd name="connsiteY5" fmla="*/ 0 h 28017"/>
                    <a:gd name="connsiteX6" fmla="*/ 0 w 16452"/>
                    <a:gd name="connsiteY6" fmla="*/ 1905 h 28017"/>
                    <a:gd name="connsiteX7" fmla="*/ 0 w 16452"/>
                    <a:gd name="connsiteY7" fmla="*/ 1905 h 28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452" h="28017">
                      <a:moveTo>
                        <a:pt x="0" y="1905"/>
                      </a:moveTo>
                      <a:cubicBezTo>
                        <a:pt x="2858" y="5715"/>
                        <a:pt x="5715" y="10477"/>
                        <a:pt x="7620" y="14288"/>
                      </a:cubicBezTo>
                      <a:cubicBezTo>
                        <a:pt x="9525" y="19050"/>
                        <a:pt x="11430" y="23813"/>
                        <a:pt x="14288" y="27623"/>
                      </a:cubicBezTo>
                      <a:cubicBezTo>
                        <a:pt x="15240" y="28575"/>
                        <a:pt x="17145" y="27623"/>
                        <a:pt x="16193" y="26670"/>
                      </a:cubicBezTo>
                      <a:cubicBezTo>
                        <a:pt x="15240" y="21908"/>
                        <a:pt x="12383" y="17145"/>
                        <a:pt x="10478" y="12383"/>
                      </a:cubicBezTo>
                      <a:cubicBezTo>
                        <a:pt x="7620" y="7620"/>
                        <a:pt x="4763" y="3810"/>
                        <a:pt x="953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6" name="Freeform: Shape 1195">
                  <a:extLst>
                    <a:ext uri="{FF2B5EF4-FFF2-40B4-BE49-F238E27FC236}">
                      <a16:creationId xmlns:a16="http://schemas.microsoft.com/office/drawing/2014/main" id="{0ED33288-DF36-4B60-1893-644AA0A177DE}"/>
                    </a:ext>
                  </a:extLst>
                </p:cNvPr>
                <p:cNvSpPr/>
                <p:nvPr/>
              </p:nvSpPr>
              <p:spPr>
                <a:xfrm>
                  <a:off x="7681720" y="2120843"/>
                  <a:ext cx="11621" cy="23628"/>
                </a:xfrm>
                <a:custGeom>
                  <a:avLst/>
                  <a:gdLst>
                    <a:gd name="connsiteX0" fmla="*/ 192 w 11621"/>
                    <a:gd name="connsiteY0" fmla="*/ 2279 h 23628"/>
                    <a:gd name="connsiteX1" fmla="*/ 4954 w 11621"/>
                    <a:gd name="connsiteY1" fmla="*/ 12756 h 23628"/>
                    <a:gd name="connsiteX2" fmla="*/ 9717 w 11621"/>
                    <a:gd name="connsiteY2" fmla="*/ 23234 h 23628"/>
                    <a:gd name="connsiteX3" fmla="*/ 11622 w 11621"/>
                    <a:gd name="connsiteY3" fmla="*/ 22281 h 23628"/>
                    <a:gd name="connsiteX4" fmla="*/ 10669 w 11621"/>
                    <a:gd name="connsiteY4" fmla="*/ 19424 h 23628"/>
                    <a:gd name="connsiteX5" fmla="*/ 9717 w 11621"/>
                    <a:gd name="connsiteY5" fmla="*/ 16566 h 23628"/>
                    <a:gd name="connsiteX6" fmla="*/ 7812 w 11621"/>
                    <a:gd name="connsiteY6" fmla="*/ 10851 h 23628"/>
                    <a:gd name="connsiteX7" fmla="*/ 3049 w 11621"/>
                    <a:gd name="connsiteY7" fmla="*/ 374 h 23628"/>
                    <a:gd name="connsiteX8" fmla="*/ 192 w 11621"/>
                    <a:gd name="connsiteY8" fmla="*/ 2279 h 23628"/>
                    <a:gd name="connsiteX9" fmla="*/ 192 w 11621"/>
                    <a:gd name="connsiteY9" fmla="*/ 2279 h 2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621" h="23628">
                      <a:moveTo>
                        <a:pt x="192" y="2279"/>
                      </a:moveTo>
                      <a:cubicBezTo>
                        <a:pt x="2097" y="6089"/>
                        <a:pt x="3049" y="8946"/>
                        <a:pt x="4954" y="12756"/>
                      </a:cubicBezTo>
                      <a:cubicBezTo>
                        <a:pt x="5907" y="16566"/>
                        <a:pt x="7812" y="20376"/>
                        <a:pt x="9717" y="23234"/>
                      </a:cubicBezTo>
                      <a:cubicBezTo>
                        <a:pt x="10669" y="24186"/>
                        <a:pt x="11622" y="23234"/>
                        <a:pt x="11622" y="22281"/>
                      </a:cubicBezTo>
                      <a:cubicBezTo>
                        <a:pt x="11622" y="21329"/>
                        <a:pt x="11622" y="20376"/>
                        <a:pt x="10669" y="19424"/>
                      </a:cubicBezTo>
                      <a:cubicBezTo>
                        <a:pt x="10669" y="18471"/>
                        <a:pt x="9717" y="17519"/>
                        <a:pt x="9717" y="16566"/>
                      </a:cubicBezTo>
                      <a:cubicBezTo>
                        <a:pt x="8764" y="14661"/>
                        <a:pt x="8764" y="12756"/>
                        <a:pt x="7812" y="10851"/>
                      </a:cubicBezTo>
                      <a:cubicBezTo>
                        <a:pt x="6859" y="7041"/>
                        <a:pt x="4954" y="3231"/>
                        <a:pt x="3049" y="374"/>
                      </a:cubicBezTo>
                      <a:cubicBezTo>
                        <a:pt x="2097" y="-579"/>
                        <a:pt x="-761" y="374"/>
                        <a:pt x="192" y="2279"/>
                      </a:cubicBezTo>
                      <a:lnTo>
                        <a:pt x="192" y="227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7" name="Freeform: Shape 1196">
                  <a:extLst>
                    <a:ext uri="{FF2B5EF4-FFF2-40B4-BE49-F238E27FC236}">
                      <a16:creationId xmlns:a16="http://schemas.microsoft.com/office/drawing/2014/main" id="{B8C3C34C-6BC8-A1B5-E5F8-A2EFD487BFBC}"/>
                    </a:ext>
                  </a:extLst>
                </p:cNvPr>
                <p:cNvSpPr/>
                <p:nvPr/>
              </p:nvSpPr>
              <p:spPr>
                <a:xfrm>
                  <a:off x="7669276" y="2142483"/>
                  <a:ext cx="14540" cy="20085"/>
                </a:xfrm>
                <a:custGeom>
                  <a:avLst/>
                  <a:gdLst>
                    <a:gd name="connsiteX0" fmla="*/ 253 w 14540"/>
                    <a:gd name="connsiteY0" fmla="*/ 2546 h 20085"/>
                    <a:gd name="connsiteX1" fmla="*/ 6921 w 14540"/>
                    <a:gd name="connsiteY1" fmla="*/ 11118 h 20085"/>
                    <a:gd name="connsiteX2" fmla="*/ 9778 w 14540"/>
                    <a:gd name="connsiteY2" fmla="*/ 15881 h 20085"/>
                    <a:gd name="connsiteX3" fmla="*/ 12636 w 14540"/>
                    <a:gd name="connsiteY3" fmla="*/ 19691 h 20085"/>
                    <a:gd name="connsiteX4" fmla="*/ 14541 w 14540"/>
                    <a:gd name="connsiteY4" fmla="*/ 18738 h 20085"/>
                    <a:gd name="connsiteX5" fmla="*/ 12636 w 14540"/>
                    <a:gd name="connsiteY5" fmla="*/ 13976 h 20085"/>
                    <a:gd name="connsiteX6" fmla="*/ 9778 w 14540"/>
                    <a:gd name="connsiteY6" fmla="*/ 9213 h 20085"/>
                    <a:gd name="connsiteX7" fmla="*/ 3111 w 14540"/>
                    <a:gd name="connsiteY7" fmla="*/ 641 h 20085"/>
                    <a:gd name="connsiteX8" fmla="*/ 253 w 14540"/>
                    <a:gd name="connsiteY8" fmla="*/ 2546 h 20085"/>
                    <a:gd name="connsiteX9" fmla="*/ 253 w 14540"/>
                    <a:gd name="connsiteY9" fmla="*/ 2546 h 20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40" h="20085">
                      <a:moveTo>
                        <a:pt x="253" y="2546"/>
                      </a:moveTo>
                      <a:cubicBezTo>
                        <a:pt x="3111" y="5403"/>
                        <a:pt x="5016" y="8261"/>
                        <a:pt x="6921" y="11118"/>
                      </a:cubicBezTo>
                      <a:cubicBezTo>
                        <a:pt x="7873" y="12071"/>
                        <a:pt x="8826" y="13976"/>
                        <a:pt x="9778" y="15881"/>
                      </a:cubicBezTo>
                      <a:cubicBezTo>
                        <a:pt x="10731" y="16833"/>
                        <a:pt x="11683" y="18738"/>
                        <a:pt x="12636" y="19691"/>
                      </a:cubicBezTo>
                      <a:cubicBezTo>
                        <a:pt x="13588" y="20643"/>
                        <a:pt x="14541" y="19691"/>
                        <a:pt x="14541" y="18738"/>
                      </a:cubicBezTo>
                      <a:cubicBezTo>
                        <a:pt x="14541" y="16833"/>
                        <a:pt x="13588" y="14928"/>
                        <a:pt x="12636" y="13976"/>
                      </a:cubicBezTo>
                      <a:cubicBezTo>
                        <a:pt x="11683" y="12071"/>
                        <a:pt x="10731" y="11118"/>
                        <a:pt x="9778" y="9213"/>
                      </a:cubicBezTo>
                      <a:cubicBezTo>
                        <a:pt x="7873" y="6356"/>
                        <a:pt x="5016" y="3498"/>
                        <a:pt x="3111" y="641"/>
                      </a:cubicBezTo>
                      <a:cubicBezTo>
                        <a:pt x="1206" y="-1264"/>
                        <a:pt x="-699" y="1593"/>
                        <a:pt x="253" y="2546"/>
                      </a:cubicBezTo>
                      <a:lnTo>
                        <a:pt x="253" y="2546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8" name="Freeform: Shape 1197">
                  <a:extLst>
                    <a:ext uri="{FF2B5EF4-FFF2-40B4-BE49-F238E27FC236}">
                      <a16:creationId xmlns:a16="http://schemas.microsoft.com/office/drawing/2014/main" id="{E5F4D90F-2BDC-A980-439A-DDDF31F86A88}"/>
                    </a:ext>
                  </a:extLst>
                </p:cNvPr>
                <p:cNvSpPr/>
                <p:nvPr/>
              </p:nvSpPr>
              <p:spPr>
                <a:xfrm>
                  <a:off x="7702675" y="2174303"/>
                  <a:ext cx="11881" cy="20881"/>
                </a:xfrm>
                <a:custGeom>
                  <a:avLst/>
                  <a:gdLst>
                    <a:gd name="connsiteX0" fmla="*/ 192 w 11881"/>
                    <a:gd name="connsiteY0" fmla="*/ 3111 h 20881"/>
                    <a:gd name="connsiteX1" fmla="*/ 4954 w 11881"/>
                    <a:gd name="connsiteY1" fmla="*/ 11683 h 20881"/>
                    <a:gd name="connsiteX2" fmla="*/ 6859 w 11881"/>
                    <a:gd name="connsiteY2" fmla="*/ 16446 h 20881"/>
                    <a:gd name="connsiteX3" fmla="*/ 7812 w 11881"/>
                    <a:gd name="connsiteY3" fmla="*/ 18351 h 20881"/>
                    <a:gd name="connsiteX4" fmla="*/ 9717 w 11881"/>
                    <a:gd name="connsiteY4" fmla="*/ 20256 h 20881"/>
                    <a:gd name="connsiteX5" fmla="*/ 11622 w 11881"/>
                    <a:gd name="connsiteY5" fmla="*/ 19303 h 20881"/>
                    <a:gd name="connsiteX6" fmla="*/ 10669 w 11881"/>
                    <a:gd name="connsiteY6" fmla="*/ 16446 h 20881"/>
                    <a:gd name="connsiteX7" fmla="*/ 9717 w 11881"/>
                    <a:gd name="connsiteY7" fmla="*/ 13588 h 20881"/>
                    <a:gd name="connsiteX8" fmla="*/ 7812 w 11881"/>
                    <a:gd name="connsiteY8" fmla="*/ 8826 h 20881"/>
                    <a:gd name="connsiteX9" fmla="*/ 3049 w 11881"/>
                    <a:gd name="connsiteY9" fmla="*/ 253 h 20881"/>
                    <a:gd name="connsiteX10" fmla="*/ 192 w 11881"/>
                    <a:gd name="connsiteY10" fmla="*/ 3111 h 20881"/>
                    <a:gd name="connsiteX11" fmla="*/ 192 w 11881"/>
                    <a:gd name="connsiteY11" fmla="*/ 3111 h 20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81" h="20881">
                      <a:moveTo>
                        <a:pt x="192" y="3111"/>
                      </a:moveTo>
                      <a:cubicBezTo>
                        <a:pt x="2097" y="5968"/>
                        <a:pt x="3049" y="8826"/>
                        <a:pt x="4954" y="11683"/>
                      </a:cubicBezTo>
                      <a:cubicBezTo>
                        <a:pt x="5907" y="13588"/>
                        <a:pt x="5907" y="14541"/>
                        <a:pt x="6859" y="16446"/>
                      </a:cubicBezTo>
                      <a:cubicBezTo>
                        <a:pt x="6859" y="17398"/>
                        <a:pt x="7812" y="18351"/>
                        <a:pt x="7812" y="18351"/>
                      </a:cubicBezTo>
                      <a:cubicBezTo>
                        <a:pt x="7812" y="19303"/>
                        <a:pt x="8764" y="19303"/>
                        <a:pt x="9717" y="20256"/>
                      </a:cubicBezTo>
                      <a:cubicBezTo>
                        <a:pt x="10669" y="21208"/>
                        <a:pt x="12574" y="21208"/>
                        <a:pt x="11622" y="19303"/>
                      </a:cubicBezTo>
                      <a:cubicBezTo>
                        <a:pt x="11622" y="18351"/>
                        <a:pt x="11622" y="17398"/>
                        <a:pt x="10669" y="16446"/>
                      </a:cubicBezTo>
                      <a:cubicBezTo>
                        <a:pt x="10669" y="15493"/>
                        <a:pt x="9717" y="14541"/>
                        <a:pt x="9717" y="13588"/>
                      </a:cubicBezTo>
                      <a:cubicBezTo>
                        <a:pt x="8764" y="11683"/>
                        <a:pt x="8764" y="10731"/>
                        <a:pt x="7812" y="8826"/>
                      </a:cubicBezTo>
                      <a:cubicBezTo>
                        <a:pt x="5907" y="5968"/>
                        <a:pt x="4954" y="3111"/>
                        <a:pt x="3049" y="253"/>
                      </a:cubicBezTo>
                      <a:cubicBezTo>
                        <a:pt x="2097" y="-699"/>
                        <a:pt x="-761" y="1206"/>
                        <a:pt x="192" y="3111"/>
                      </a:cubicBezTo>
                      <a:lnTo>
                        <a:pt x="192" y="311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9" name="Freeform: Shape 1198">
                  <a:extLst>
                    <a:ext uri="{FF2B5EF4-FFF2-40B4-BE49-F238E27FC236}">
                      <a16:creationId xmlns:a16="http://schemas.microsoft.com/office/drawing/2014/main" id="{70F968F3-0B48-C3D4-9D08-D6068816321A}"/>
                    </a:ext>
                  </a:extLst>
                </p:cNvPr>
                <p:cNvSpPr/>
                <p:nvPr/>
              </p:nvSpPr>
              <p:spPr>
                <a:xfrm>
                  <a:off x="7679054" y="2243942"/>
                  <a:ext cx="7090" cy="20864"/>
                </a:xfrm>
                <a:custGeom>
                  <a:avLst/>
                  <a:gdLst>
                    <a:gd name="connsiteX0" fmla="*/ 0 w 7090"/>
                    <a:gd name="connsiteY0" fmla="*/ 1100 h 20864"/>
                    <a:gd name="connsiteX1" fmla="*/ 2857 w 7090"/>
                    <a:gd name="connsiteY1" fmla="*/ 10625 h 20864"/>
                    <a:gd name="connsiteX2" fmla="*/ 3810 w 7090"/>
                    <a:gd name="connsiteY2" fmla="*/ 15387 h 20864"/>
                    <a:gd name="connsiteX3" fmla="*/ 4763 w 7090"/>
                    <a:gd name="connsiteY3" fmla="*/ 20150 h 20864"/>
                    <a:gd name="connsiteX4" fmla="*/ 6667 w 7090"/>
                    <a:gd name="connsiteY4" fmla="*/ 20150 h 20864"/>
                    <a:gd name="connsiteX5" fmla="*/ 6667 w 7090"/>
                    <a:gd name="connsiteY5" fmla="*/ 15387 h 20864"/>
                    <a:gd name="connsiteX6" fmla="*/ 5715 w 7090"/>
                    <a:gd name="connsiteY6" fmla="*/ 10625 h 20864"/>
                    <a:gd name="connsiteX7" fmla="*/ 1905 w 7090"/>
                    <a:gd name="connsiteY7" fmla="*/ 1100 h 20864"/>
                    <a:gd name="connsiteX8" fmla="*/ 0 w 7090"/>
                    <a:gd name="connsiteY8" fmla="*/ 1100 h 20864"/>
                    <a:gd name="connsiteX9" fmla="*/ 0 w 7090"/>
                    <a:gd name="connsiteY9" fmla="*/ 1100 h 20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090" h="20864">
                      <a:moveTo>
                        <a:pt x="0" y="1100"/>
                      </a:moveTo>
                      <a:cubicBezTo>
                        <a:pt x="952" y="3957"/>
                        <a:pt x="1905" y="7767"/>
                        <a:pt x="2857" y="10625"/>
                      </a:cubicBezTo>
                      <a:cubicBezTo>
                        <a:pt x="2857" y="12530"/>
                        <a:pt x="3810" y="13482"/>
                        <a:pt x="3810" y="15387"/>
                      </a:cubicBezTo>
                      <a:cubicBezTo>
                        <a:pt x="3810" y="17292"/>
                        <a:pt x="4763" y="18245"/>
                        <a:pt x="4763" y="20150"/>
                      </a:cubicBezTo>
                      <a:cubicBezTo>
                        <a:pt x="4763" y="21102"/>
                        <a:pt x="6667" y="21102"/>
                        <a:pt x="6667" y="20150"/>
                      </a:cubicBezTo>
                      <a:cubicBezTo>
                        <a:pt x="6667" y="18245"/>
                        <a:pt x="7620" y="16340"/>
                        <a:pt x="6667" y="15387"/>
                      </a:cubicBezTo>
                      <a:cubicBezTo>
                        <a:pt x="6667" y="13482"/>
                        <a:pt x="5715" y="11577"/>
                        <a:pt x="5715" y="10625"/>
                      </a:cubicBezTo>
                      <a:cubicBezTo>
                        <a:pt x="4763" y="6815"/>
                        <a:pt x="3810" y="3957"/>
                        <a:pt x="1905" y="1100"/>
                      </a:cubicBezTo>
                      <a:cubicBezTo>
                        <a:pt x="1905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0" name="Freeform: Shape 1199">
                  <a:extLst>
                    <a:ext uri="{FF2B5EF4-FFF2-40B4-BE49-F238E27FC236}">
                      <a16:creationId xmlns:a16="http://schemas.microsoft.com/office/drawing/2014/main" id="{397CA8F6-F262-49CE-58F0-702DFDFFDF08}"/>
                    </a:ext>
                  </a:extLst>
                </p:cNvPr>
                <p:cNvSpPr/>
                <p:nvPr/>
              </p:nvSpPr>
              <p:spPr>
                <a:xfrm>
                  <a:off x="7684509" y="2287757"/>
                  <a:ext cx="7350" cy="20864"/>
                </a:xfrm>
                <a:custGeom>
                  <a:avLst/>
                  <a:gdLst>
                    <a:gd name="connsiteX0" fmla="*/ 260 w 7350"/>
                    <a:gd name="connsiteY0" fmla="*/ 1100 h 20864"/>
                    <a:gd name="connsiteX1" fmla="*/ 3117 w 7350"/>
                    <a:gd name="connsiteY1" fmla="*/ 10625 h 20864"/>
                    <a:gd name="connsiteX2" fmla="*/ 4070 w 7350"/>
                    <a:gd name="connsiteY2" fmla="*/ 15387 h 20864"/>
                    <a:gd name="connsiteX3" fmla="*/ 5022 w 7350"/>
                    <a:gd name="connsiteY3" fmla="*/ 20150 h 20864"/>
                    <a:gd name="connsiteX4" fmla="*/ 6927 w 7350"/>
                    <a:gd name="connsiteY4" fmla="*/ 20150 h 20864"/>
                    <a:gd name="connsiteX5" fmla="*/ 6927 w 7350"/>
                    <a:gd name="connsiteY5" fmla="*/ 15387 h 20864"/>
                    <a:gd name="connsiteX6" fmla="*/ 5975 w 7350"/>
                    <a:gd name="connsiteY6" fmla="*/ 10625 h 20864"/>
                    <a:gd name="connsiteX7" fmla="*/ 2165 w 7350"/>
                    <a:gd name="connsiteY7" fmla="*/ 1100 h 20864"/>
                    <a:gd name="connsiteX8" fmla="*/ 260 w 7350"/>
                    <a:gd name="connsiteY8" fmla="*/ 1100 h 20864"/>
                    <a:gd name="connsiteX9" fmla="*/ 260 w 7350"/>
                    <a:gd name="connsiteY9" fmla="*/ 1100 h 20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50" h="20864">
                      <a:moveTo>
                        <a:pt x="260" y="1100"/>
                      </a:moveTo>
                      <a:cubicBezTo>
                        <a:pt x="1212" y="3957"/>
                        <a:pt x="2165" y="7767"/>
                        <a:pt x="3117" y="10625"/>
                      </a:cubicBezTo>
                      <a:cubicBezTo>
                        <a:pt x="3117" y="12530"/>
                        <a:pt x="4070" y="13482"/>
                        <a:pt x="4070" y="15387"/>
                      </a:cubicBezTo>
                      <a:cubicBezTo>
                        <a:pt x="4070" y="17292"/>
                        <a:pt x="5022" y="18245"/>
                        <a:pt x="5022" y="20150"/>
                      </a:cubicBezTo>
                      <a:cubicBezTo>
                        <a:pt x="5022" y="21102"/>
                        <a:pt x="6927" y="21102"/>
                        <a:pt x="6927" y="20150"/>
                      </a:cubicBezTo>
                      <a:cubicBezTo>
                        <a:pt x="6927" y="18245"/>
                        <a:pt x="7880" y="16340"/>
                        <a:pt x="6927" y="15387"/>
                      </a:cubicBezTo>
                      <a:cubicBezTo>
                        <a:pt x="6927" y="13482"/>
                        <a:pt x="5975" y="11577"/>
                        <a:pt x="5975" y="10625"/>
                      </a:cubicBezTo>
                      <a:cubicBezTo>
                        <a:pt x="5022" y="6815"/>
                        <a:pt x="3117" y="3957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1" name="Freeform: Shape 1200">
                  <a:extLst>
                    <a:ext uri="{FF2B5EF4-FFF2-40B4-BE49-F238E27FC236}">
                      <a16:creationId xmlns:a16="http://schemas.microsoft.com/office/drawing/2014/main" id="{5193CBD6-A3C2-86A1-87BB-A5FA0D00B05D}"/>
                    </a:ext>
                  </a:extLst>
                </p:cNvPr>
                <p:cNvSpPr/>
                <p:nvPr/>
              </p:nvSpPr>
              <p:spPr>
                <a:xfrm>
                  <a:off x="7718106" y="2277903"/>
                  <a:ext cx="8725" cy="24683"/>
                </a:xfrm>
                <a:custGeom>
                  <a:avLst/>
                  <a:gdLst>
                    <a:gd name="connsiteX0" fmla="*/ 5715 w 8725"/>
                    <a:gd name="connsiteY0" fmla="*/ 1429 h 24683"/>
                    <a:gd name="connsiteX1" fmla="*/ 3810 w 8725"/>
                    <a:gd name="connsiteY1" fmla="*/ 11906 h 24683"/>
                    <a:gd name="connsiteX2" fmla="*/ 0 w 8725"/>
                    <a:gd name="connsiteY2" fmla="*/ 23336 h 24683"/>
                    <a:gd name="connsiteX3" fmla="*/ 1905 w 8725"/>
                    <a:gd name="connsiteY3" fmla="*/ 24289 h 24683"/>
                    <a:gd name="connsiteX4" fmla="*/ 6668 w 8725"/>
                    <a:gd name="connsiteY4" fmla="*/ 12859 h 24683"/>
                    <a:gd name="connsiteX5" fmla="*/ 8573 w 8725"/>
                    <a:gd name="connsiteY5" fmla="*/ 1429 h 24683"/>
                    <a:gd name="connsiteX6" fmla="*/ 5715 w 8725"/>
                    <a:gd name="connsiteY6" fmla="*/ 1429 h 24683"/>
                    <a:gd name="connsiteX7" fmla="*/ 5715 w 8725"/>
                    <a:gd name="connsiteY7" fmla="*/ 1429 h 24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725" h="24683">
                      <a:moveTo>
                        <a:pt x="5715" y="1429"/>
                      </a:moveTo>
                      <a:cubicBezTo>
                        <a:pt x="5715" y="5239"/>
                        <a:pt x="4763" y="9049"/>
                        <a:pt x="3810" y="11906"/>
                      </a:cubicBezTo>
                      <a:cubicBezTo>
                        <a:pt x="2858" y="15716"/>
                        <a:pt x="953" y="18574"/>
                        <a:pt x="0" y="23336"/>
                      </a:cubicBezTo>
                      <a:cubicBezTo>
                        <a:pt x="0" y="24289"/>
                        <a:pt x="953" y="25241"/>
                        <a:pt x="1905" y="24289"/>
                      </a:cubicBezTo>
                      <a:cubicBezTo>
                        <a:pt x="4763" y="21431"/>
                        <a:pt x="5715" y="16669"/>
                        <a:pt x="6668" y="12859"/>
                      </a:cubicBezTo>
                      <a:cubicBezTo>
                        <a:pt x="7620" y="9049"/>
                        <a:pt x="8573" y="5239"/>
                        <a:pt x="8573" y="1429"/>
                      </a:cubicBezTo>
                      <a:cubicBezTo>
                        <a:pt x="9525" y="-476"/>
                        <a:pt x="5715" y="-476"/>
                        <a:pt x="5715" y="1429"/>
                      </a:cubicBezTo>
                      <a:lnTo>
                        <a:pt x="5715" y="142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2" name="Freeform: Shape 1201">
                  <a:extLst>
                    <a:ext uri="{FF2B5EF4-FFF2-40B4-BE49-F238E27FC236}">
                      <a16:creationId xmlns:a16="http://schemas.microsoft.com/office/drawing/2014/main" id="{847F4EE8-0A13-2209-8D11-A6014CAB4A8A}"/>
                    </a:ext>
                  </a:extLst>
                </p:cNvPr>
                <p:cNvSpPr/>
                <p:nvPr/>
              </p:nvSpPr>
              <p:spPr>
                <a:xfrm>
                  <a:off x="7714989" y="2205736"/>
                  <a:ext cx="11689" cy="21602"/>
                </a:xfrm>
                <a:custGeom>
                  <a:avLst/>
                  <a:gdLst>
                    <a:gd name="connsiteX0" fmla="*/ 260 w 11689"/>
                    <a:gd name="connsiteY0" fmla="*/ 3111 h 21602"/>
                    <a:gd name="connsiteX1" fmla="*/ 5975 w 11689"/>
                    <a:gd name="connsiteY1" fmla="*/ 11683 h 21602"/>
                    <a:gd name="connsiteX2" fmla="*/ 7879 w 11689"/>
                    <a:gd name="connsiteY2" fmla="*/ 16446 h 21602"/>
                    <a:gd name="connsiteX3" fmla="*/ 8832 w 11689"/>
                    <a:gd name="connsiteY3" fmla="*/ 19303 h 21602"/>
                    <a:gd name="connsiteX4" fmla="*/ 9785 w 11689"/>
                    <a:gd name="connsiteY4" fmla="*/ 21208 h 21602"/>
                    <a:gd name="connsiteX5" fmla="*/ 11690 w 11689"/>
                    <a:gd name="connsiteY5" fmla="*/ 20256 h 21602"/>
                    <a:gd name="connsiteX6" fmla="*/ 10737 w 11689"/>
                    <a:gd name="connsiteY6" fmla="*/ 17398 h 21602"/>
                    <a:gd name="connsiteX7" fmla="*/ 9785 w 11689"/>
                    <a:gd name="connsiteY7" fmla="*/ 14541 h 21602"/>
                    <a:gd name="connsiteX8" fmla="*/ 7879 w 11689"/>
                    <a:gd name="connsiteY8" fmla="*/ 9778 h 21602"/>
                    <a:gd name="connsiteX9" fmla="*/ 2165 w 11689"/>
                    <a:gd name="connsiteY9" fmla="*/ 253 h 21602"/>
                    <a:gd name="connsiteX10" fmla="*/ 260 w 11689"/>
                    <a:gd name="connsiteY10" fmla="*/ 3111 h 21602"/>
                    <a:gd name="connsiteX11" fmla="*/ 260 w 11689"/>
                    <a:gd name="connsiteY11" fmla="*/ 3111 h 21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89" h="21602">
                      <a:moveTo>
                        <a:pt x="260" y="3111"/>
                      </a:moveTo>
                      <a:cubicBezTo>
                        <a:pt x="2165" y="5968"/>
                        <a:pt x="4070" y="8826"/>
                        <a:pt x="5975" y="11683"/>
                      </a:cubicBezTo>
                      <a:cubicBezTo>
                        <a:pt x="6927" y="13588"/>
                        <a:pt x="6927" y="14541"/>
                        <a:pt x="7879" y="16446"/>
                      </a:cubicBezTo>
                      <a:cubicBezTo>
                        <a:pt x="7879" y="17398"/>
                        <a:pt x="8832" y="18351"/>
                        <a:pt x="8832" y="19303"/>
                      </a:cubicBezTo>
                      <a:cubicBezTo>
                        <a:pt x="8832" y="20256"/>
                        <a:pt x="9785" y="21208"/>
                        <a:pt x="9785" y="21208"/>
                      </a:cubicBezTo>
                      <a:cubicBezTo>
                        <a:pt x="10737" y="22161"/>
                        <a:pt x="11690" y="21208"/>
                        <a:pt x="11690" y="20256"/>
                      </a:cubicBezTo>
                      <a:cubicBezTo>
                        <a:pt x="11690" y="19303"/>
                        <a:pt x="11690" y="18351"/>
                        <a:pt x="10737" y="17398"/>
                      </a:cubicBezTo>
                      <a:cubicBezTo>
                        <a:pt x="10737" y="16446"/>
                        <a:pt x="9785" y="15493"/>
                        <a:pt x="9785" y="14541"/>
                      </a:cubicBezTo>
                      <a:cubicBezTo>
                        <a:pt x="8832" y="12636"/>
                        <a:pt x="8832" y="10731"/>
                        <a:pt x="7879" y="9778"/>
                      </a:cubicBezTo>
                      <a:cubicBezTo>
                        <a:pt x="5975" y="5968"/>
                        <a:pt x="4070" y="3111"/>
                        <a:pt x="2165" y="253"/>
                      </a:cubicBezTo>
                      <a:cubicBezTo>
                        <a:pt x="1212" y="-699"/>
                        <a:pt x="-693" y="1206"/>
                        <a:pt x="260" y="3111"/>
                      </a:cubicBezTo>
                      <a:lnTo>
                        <a:pt x="260" y="311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3" name="Freeform: Shape 1202">
                  <a:extLst>
                    <a:ext uri="{FF2B5EF4-FFF2-40B4-BE49-F238E27FC236}">
                      <a16:creationId xmlns:a16="http://schemas.microsoft.com/office/drawing/2014/main" id="{49FA86D3-9DCF-FF73-7058-A0D61FC7F176}"/>
                    </a:ext>
                  </a:extLst>
                </p:cNvPr>
                <p:cNvSpPr/>
                <p:nvPr/>
              </p:nvSpPr>
              <p:spPr>
                <a:xfrm>
                  <a:off x="7681283" y="2172679"/>
                  <a:ext cx="13963" cy="21553"/>
                </a:xfrm>
                <a:custGeom>
                  <a:avLst/>
                  <a:gdLst>
                    <a:gd name="connsiteX0" fmla="*/ 628 w 13963"/>
                    <a:gd name="connsiteY0" fmla="*/ 2831 h 21553"/>
                    <a:gd name="connsiteX1" fmla="*/ 6343 w 13963"/>
                    <a:gd name="connsiteY1" fmla="*/ 11403 h 21553"/>
                    <a:gd name="connsiteX2" fmla="*/ 8248 w 13963"/>
                    <a:gd name="connsiteY2" fmla="*/ 16166 h 21553"/>
                    <a:gd name="connsiteX3" fmla="*/ 9201 w 13963"/>
                    <a:gd name="connsiteY3" fmla="*/ 18070 h 21553"/>
                    <a:gd name="connsiteX4" fmla="*/ 11106 w 13963"/>
                    <a:gd name="connsiteY4" fmla="*/ 20928 h 21553"/>
                    <a:gd name="connsiteX5" fmla="*/ 13963 w 13963"/>
                    <a:gd name="connsiteY5" fmla="*/ 19975 h 21553"/>
                    <a:gd name="connsiteX6" fmla="*/ 13963 w 13963"/>
                    <a:gd name="connsiteY6" fmla="*/ 17118 h 21553"/>
                    <a:gd name="connsiteX7" fmla="*/ 13011 w 13963"/>
                    <a:gd name="connsiteY7" fmla="*/ 15213 h 21553"/>
                    <a:gd name="connsiteX8" fmla="*/ 10153 w 13963"/>
                    <a:gd name="connsiteY8" fmla="*/ 10450 h 21553"/>
                    <a:gd name="connsiteX9" fmla="*/ 3486 w 13963"/>
                    <a:gd name="connsiteY9" fmla="*/ 1878 h 21553"/>
                    <a:gd name="connsiteX10" fmla="*/ 628 w 13963"/>
                    <a:gd name="connsiteY10" fmla="*/ 2831 h 21553"/>
                    <a:gd name="connsiteX11" fmla="*/ 628 w 13963"/>
                    <a:gd name="connsiteY11" fmla="*/ 2831 h 21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963" h="21553">
                      <a:moveTo>
                        <a:pt x="628" y="2831"/>
                      </a:moveTo>
                      <a:cubicBezTo>
                        <a:pt x="2533" y="5688"/>
                        <a:pt x="4438" y="7593"/>
                        <a:pt x="6343" y="11403"/>
                      </a:cubicBezTo>
                      <a:cubicBezTo>
                        <a:pt x="7296" y="12356"/>
                        <a:pt x="8248" y="14260"/>
                        <a:pt x="8248" y="16166"/>
                      </a:cubicBezTo>
                      <a:cubicBezTo>
                        <a:pt x="8248" y="17118"/>
                        <a:pt x="9201" y="17118"/>
                        <a:pt x="9201" y="18070"/>
                      </a:cubicBezTo>
                      <a:cubicBezTo>
                        <a:pt x="9201" y="19023"/>
                        <a:pt x="10153" y="19975"/>
                        <a:pt x="11106" y="20928"/>
                      </a:cubicBezTo>
                      <a:cubicBezTo>
                        <a:pt x="12058" y="21881"/>
                        <a:pt x="13963" y="21881"/>
                        <a:pt x="13963" y="19975"/>
                      </a:cubicBezTo>
                      <a:cubicBezTo>
                        <a:pt x="13963" y="19023"/>
                        <a:pt x="13963" y="18070"/>
                        <a:pt x="13963" y="17118"/>
                      </a:cubicBezTo>
                      <a:cubicBezTo>
                        <a:pt x="13963" y="16166"/>
                        <a:pt x="13011" y="15213"/>
                        <a:pt x="13011" y="15213"/>
                      </a:cubicBezTo>
                      <a:cubicBezTo>
                        <a:pt x="12058" y="13308"/>
                        <a:pt x="11106" y="11403"/>
                        <a:pt x="10153" y="10450"/>
                      </a:cubicBezTo>
                      <a:cubicBezTo>
                        <a:pt x="8248" y="7593"/>
                        <a:pt x="5391" y="4735"/>
                        <a:pt x="3486" y="1878"/>
                      </a:cubicBezTo>
                      <a:cubicBezTo>
                        <a:pt x="1581" y="-1932"/>
                        <a:pt x="-1277" y="925"/>
                        <a:pt x="628" y="2831"/>
                      </a:cubicBezTo>
                      <a:lnTo>
                        <a:pt x="628" y="283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4" name="Freeform: Shape 1203">
                  <a:extLst>
                    <a:ext uri="{FF2B5EF4-FFF2-40B4-BE49-F238E27FC236}">
                      <a16:creationId xmlns:a16="http://schemas.microsoft.com/office/drawing/2014/main" id="{EC2970C8-D86E-7C69-652A-3177BB444DAD}"/>
                    </a:ext>
                  </a:extLst>
                </p:cNvPr>
                <p:cNvSpPr/>
                <p:nvPr/>
              </p:nvSpPr>
              <p:spPr>
                <a:xfrm>
                  <a:off x="7644611" y="2153781"/>
                  <a:ext cx="6820" cy="18543"/>
                </a:xfrm>
                <a:custGeom>
                  <a:avLst/>
                  <a:gdLst>
                    <a:gd name="connsiteX0" fmla="*/ 153 w 6820"/>
                    <a:gd name="connsiteY0" fmla="*/ 2678 h 18543"/>
                    <a:gd name="connsiteX1" fmla="*/ 2058 w 6820"/>
                    <a:gd name="connsiteY1" fmla="*/ 10298 h 18543"/>
                    <a:gd name="connsiteX2" fmla="*/ 3010 w 6820"/>
                    <a:gd name="connsiteY2" fmla="*/ 14108 h 18543"/>
                    <a:gd name="connsiteX3" fmla="*/ 4915 w 6820"/>
                    <a:gd name="connsiteY3" fmla="*/ 17918 h 18543"/>
                    <a:gd name="connsiteX4" fmla="*/ 6820 w 6820"/>
                    <a:gd name="connsiteY4" fmla="*/ 16965 h 18543"/>
                    <a:gd name="connsiteX5" fmla="*/ 5868 w 6820"/>
                    <a:gd name="connsiteY5" fmla="*/ 13155 h 18543"/>
                    <a:gd name="connsiteX6" fmla="*/ 4915 w 6820"/>
                    <a:gd name="connsiteY6" fmla="*/ 9345 h 18543"/>
                    <a:gd name="connsiteX7" fmla="*/ 3010 w 6820"/>
                    <a:gd name="connsiteY7" fmla="*/ 1725 h 18543"/>
                    <a:gd name="connsiteX8" fmla="*/ 153 w 6820"/>
                    <a:gd name="connsiteY8" fmla="*/ 2678 h 18543"/>
                    <a:gd name="connsiteX9" fmla="*/ 153 w 6820"/>
                    <a:gd name="connsiteY9" fmla="*/ 2678 h 185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820" h="18543">
                      <a:moveTo>
                        <a:pt x="153" y="2678"/>
                      </a:moveTo>
                      <a:cubicBezTo>
                        <a:pt x="1105" y="5535"/>
                        <a:pt x="2058" y="7440"/>
                        <a:pt x="2058" y="10298"/>
                      </a:cubicBezTo>
                      <a:cubicBezTo>
                        <a:pt x="2058" y="11250"/>
                        <a:pt x="3010" y="12203"/>
                        <a:pt x="3010" y="14108"/>
                      </a:cubicBezTo>
                      <a:cubicBezTo>
                        <a:pt x="3963" y="15060"/>
                        <a:pt x="3963" y="16013"/>
                        <a:pt x="4915" y="17918"/>
                      </a:cubicBezTo>
                      <a:cubicBezTo>
                        <a:pt x="5868" y="18870"/>
                        <a:pt x="6820" y="18870"/>
                        <a:pt x="6820" y="16965"/>
                      </a:cubicBezTo>
                      <a:cubicBezTo>
                        <a:pt x="6820" y="16013"/>
                        <a:pt x="6820" y="14108"/>
                        <a:pt x="5868" y="13155"/>
                      </a:cubicBezTo>
                      <a:cubicBezTo>
                        <a:pt x="5868" y="12203"/>
                        <a:pt x="4915" y="10298"/>
                        <a:pt x="4915" y="9345"/>
                      </a:cubicBezTo>
                      <a:cubicBezTo>
                        <a:pt x="3963" y="6488"/>
                        <a:pt x="3010" y="4583"/>
                        <a:pt x="3010" y="1725"/>
                      </a:cubicBezTo>
                      <a:cubicBezTo>
                        <a:pt x="3010" y="-1132"/>
                        <a:pt x="-800" y="-180"/>
                        <a:pt x="153" y="2678"/>
                      </a:cubicBezTo>
                      <a:lnTo>
                        <a:pt x="153" y="267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5" name="Freeform: Shape 1204">
                  <a:extLst>
                    <a:ext uri="{FF2B5EF4-FFF2-40B4-BE49-F238E27FC236}">
                      <a16:creationId xmlns:a16="http://schemas.microsoft.com/office/drawing/2014/main" id="{3C22324E-2518-29EF-F866-34544A6D418C}"/>
                    </a:ext>
                  </a:extLst>
                </p:cNvPr>
                <p:cNvSpPr/>
                <p:nvPr/>
              </p:nvSpPr>
              <p:spPr>
                <a:xfrm>
                  <a:off x="7669269" y="2181917"/>
                  <a:ext cx="14785" cy="32406"/>
                </a:xfrm>
                <a:custGeom>
                  <a:avLst/>
                  <a:gdLst>
                    <a:gd name="connsiteX0" fmla="*/ 260 w 14785"/>
                    <a:gd name="connsiteY0" fmla="*/ 2165 h 32406"/>
                    <a:gd name="connsiteX1" fmla="*/ 7880 w 14785"/>
                    <a:gd name="connsiteY1" fmla="*/ 16452 h 32406"/>
                    <a:gd name="connsiteX2" fmla="*/ 9785 w 14785"/>
                    <a:gd name="connsiteY2" fmla="*/ 24072 h 32406"/>
                    <a:gd name="connsiteX3" fmla="*/ 11689 w 14785"/>
                    <a:gd name="connsiteY3" fmla="*/ 31692 h 32406"/>
                    <a:gd name="connsiteX4" fmla="*/ 13595 w 14785"/>
                    <a:gd name="connsiteY4" fmla="*/ 31692 h 32406"/>
                    <a:gd name="connsiteX5" fmla="*/ 14547 w 14785"/>
                    <a:gd name="connsiteY5" fmla="*/ 23120 h 32406"/>
                    <a:gd name="connsiteX6" fmla="*/ 11689 w 14785"/>
                    <a:gd name="connsiteY6" fmla="*/ 14547 h 32406"/>
                    <a:gd name="connsiteX7" fmla="*/ 2164 w 14785"/>
                    <a:gd name="connsiteY7" fmla="*/ 260 h 32406"/>
                    <a:gd name="connsiteX8" fmla="*/ 260 w 14785"/>
                    <a:gd name="connsiteY8" fmla="*/ 2165 h 32406"/>
                    <a:gd name="connsiteX9" fmla="*/ 260 w 14785"/>
                    <a:gd name="connsiteY9" fmla="*/ 2165 h 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785" h="32406">
                      <a:moveTo>
                        <a:pt x="260" y="2165"/>
                      </a:moveTo>
                      <a:cubicBezTo>
                        <a:pt x="3117" y="6927"/>
                        <a:pt x="5974" y="11690"/>
                        <a:pt x="7880" y="16452"/>
                      </a:cubicBezTo>
                      <a:cubicBezTo>
                        <a:pt x="8832" y="19310"/>
                        <a:pt x="9785" y="21215"/>
                        <a:pt x="9785" y="24072"/>
                      </a:cubicBezTo>
                      <a:cubicBezTo>
                        <a:pt x="9785" y="26930"/>
                        <a:pt x="10737" y="29787"/>
                        <a:pt x="11689" y="31692"/>
                      </a:cubicBezTo>
                      <a:cubicBezTo>
                        <a:pt x="12642" y="32645"/>
                        <a:pt x="13595" y="32645"/>
                        <a:pt x="13595" y="31692"/>
                      </a:cubicBezTo>
                      <a:cubicBezTo>
                        <a:pt x="15499" y="28835"/>
                        <a:pt x="14547" y="25977"/>
                        <a:pt x="14547" y="23120"/>
                      </a:cubicBezTo>
                      <a:cubicBezTo>
                        <a:pt x="13595" y="20262"/>
                        <a:pt x="12642" y="17405"/>
                        <a:pt x="11689" y="14547"/>
                      </a:cubicBezTo>
                      <a:cubicBezTo>
                        <a:pt x="8832" y="8832"/>
                        <a:pt x="5974" y="4070"/>
                        <a:pt x="2164" y="260"/>
                      </a:cubicBezTo>
                      <a:cubicBezTo>
                        <a:pt x="1212" y="-693"/>
                        <a:pt x="-693" y="1212"/>
                        <a:pt x="260" y="2165"/>
                      </a:cubicBezTo>
                      <a:lnTo>
                        <a:pt x="260" y="216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6" name="Freeform: Shape 1205">
                  <a:extLst>
                    <a:ext uri="{FF2B5EF4-FFF2-40B4-BE49-F238E27FC236}">
                      <a16:creationId xmlns:a16="http://schemas.microsoft.com/office/drawing/2014/main" id="{B20DEB94-22BA-6D74-44E2-FDE97C3062D8}"/>
                    </a:ext>
                  </a:extLst>
                </p:cNvPr>
                <p:cNvSpPr/>
                <p:nvPr/>
              </p:nvSpPr>
              <p:spPr>
                <a:xfrm>
                  <a:off x="7700962" y="2270133"/>
                  <a:ext cx="4762" cy="28642"/>
                </a:xfrm>
                <a:custGeom>
                  <a:avLst/>
                  <a:gdLst>
                    <a:gd name="connsiteX0" fmla="*/ 953 w 4762"/>
                    <a:gd name="connsiteY0" fmla="*/ 1578 h 28642"/>
                    <a:gd name="connsiteX1" fmla="*/ 1905 w 4762"/>
                    <a:gd name="connsiteY1" fmla="*/ 13961 h 28642"/>
                    <a:gd name="connsiteX2" fmla="*/ 0 w 4762"/>
                    <a:gd name="connsiteY2" fmla="*/ 27296 h 28642"/>
                    <a:gd name="connsiteX3" fmla="*/ 1905 w 4762"/>
                    <a:gd name="connsiteY3" fmla="*/ 28248 h 28642"/>
                    <a:gd name="connsiteX4" fmla="*/ 3810 w 4762"/>
                    <a:gd name="connsiteY4" fmla="*/ 21581 h 28642"/>
                    <a:gd name="connsiteX5" fmla="*/ 4763 w 4762"/>
                    <a:gd name="connsiteY5" fmla="*/ 13961 h 28642"/>
                    <a:gd name="connsiteX6" fmla="*/ 2857 w 4762"/>
                    <a:gd name="connsiteY6" fmla="*/ 626 h 28642"/>
                    <a:gd name="connsiteX7" fmla="*/ 953 w 4762"/>
                    <a:gd name="connsiteY7" fmla="*/ 1578 h 28642"/>
                    <a:gd name="connsiteX8" fmla="*/ 953 w 4762"/>
                    <a:gd name="connsiteY8" fmla="*/ 1578 h 2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28642">
                      <a:moveTo>
                        <a:pt x="953" y="1578"/>
                      </a:moveTo>
                      <a:cubicBezTo>
                        <a:pt x="1905" y="5388"/>
                        <a:pt x="2857" y="10151"/>
                        <a:pt x="1905" y="13961"/>
                      </a:cubicBezTo>
                      <a:cubicBezTo>
                        <a:pt x="1905" y="18723"/>
                        <a:pt x="0" y="23486"/>
                        <a:pt x="0" y="27296"/>
                      </a:cubicBezTo>
                      <a:cubicBezTo>
                        <a:pt x="0" y="28248"/>
                        <a:pt x="1905" y="29201"/>
                        <a:pt x="1905" y="28248"/>
                      </a:cubicBezTo>
                      <a:cubicBezTo>
                        <a:pt x="2857" y="26343"/>
                        <a:pt x="3810" y="23486"/>
                        <a:pt x="3810" y="21581"/>
                      </a:cubicBezTo>
                      <a:cubicBezTo>
                        <a:pt x="3810" y="18723"/>
                        <a:pt x="4763" y="16818"/>
                        <a:pt x="4763" y="13961"/>
                      </a:cubicBezTo>
                      <a:cubicBezTo>
                        <a:pt x="4763" y="9198"/>
                        <a:pt x="4763" y="4436"/>
                        <a:pt x="2857" y="626"/>
                      </a:cubicBezTo>
                      <a:cubicBezTo>
                        <a:pt x="2857" y="-327"/>
                        <a:pt x="0" y="-327"/>
                        <a:pt x="953" y="1578"/>
                      </a:cubicBezTo>
                      <a:lnTo>
                        <a:pt x="953" y="157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7" name="Freeform: Shape 1206">
                  <a:extLst>
                    <a:ext uri="{FF2B5EF4-FFF2-40B4-BE49-F238E27FC236}">
                      <a16:creationId xmlns:a16="http://schemas.microsoft.com/office/drawing/2014/main" id="{2CF44801-E7FF-C486-6E2B-4349C461E6B0}"/>
                    </a:ext>
                  </a:extLst>
                </p:cNvPr>
                <p:cNvSpPr/>
                <p:nvPr/>
              </p:nvSpPr>
              <p:spPr>
                <a:xfrm>
                  <a:off x="7715249" y="2242632"/>
                  <a:ext cx="9525" cy="24079"/>
                </a:xfrm>
                <a:custGeom>
                  <a:avLst/>
                  <a:gdLst>
                    <a:gd name="connsiteX0" fmla="*/ 0 w 9525"/>
                    <a:gd name="connsiteY0" fmla="*/ 2410 h 24079"/>
                    <a:gd name="connsiteX1" fmla="*/ 3810 w 9525"/>
                    <a:gd name="connsiteY1" fmla="*/ 12887 h 24079"/>
                    <a:gd name="connsiteX2" fmla="*/ 4763 w 9525"/>
                    <a:gd name="connsiteY2" fmla="*/ 17650 h 24079"/>
                    <a:gd name="connsiteX3" fmla="*/ 5715 w 9525"/>
                    <a:gd name="connsiteY3" fmla="*/ 20507 h 24079"/>
                    <a:gd name="connsiteX4" fmla="*/ 6668 w 9525"/>
                    <a:gd name="connsiteY4" fmla="*/ 23365 h 24079"/>
                    <a:gd name="connsiteX5" fmla="*/ 8572 w 9525"/>
                    <a:gd name="connsiteY5" fmla="*/ 23365 h 24079"/>
                    <a:gd name="connsiteX6" fmla="*/ 9525 w 9525"/>
                    <a:gd name="connsiteY6" fmla="*/ 20507 h 24079"/>
                    <a:gd name="connsiteX7" fmla="*/ 9525 w 9525"/>
                    <a:gd name="connsiteY7" fmla="*/ 17650 h 24079"/>
                    <a:gd name="connsiteX8" fmla="*/ 7620 w 9525"/>
                    <a:gd name="connsiteY8" fmla="*/ 11935 h 24079"/>
                    <a:gd name="connsiteX9" fmla="*/ 3810 w 9525"/>
                    <a:gd name="connsiteY9" fmla="*/ 1457 h 24079"/>
                    <a:gd name="connsiteX10" fmla="*/ 0 w 9525"/>
                    <a:gd name="connsiteY10" fmla="*/ 2410 h 24079"/>
                    <a:gd name="connsiteX11" fmla="*/ 0 w 9525"/>
                    <a:gd name="connsiteY11" fmla="*/ 2410 h 240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24079">
                      <a:moveTo>
                        <a:pt x="0" y="2410"/>
                      </a:moveTo>
                      <a:cubicBezTo>
                        <a:pt x="953" y="5267"/>
                        <a:pt x="2857" y="9077"/>
                        <a:pt x="3810" y="12887"/>
                      </a:cubicBezTo>
                      <a:cubicBezTo>
                        <a:pt x="3810" y="14792"/>
                        <a:pt x="4763" y="16697"/>
                        <a:pt x="4763" y="17650"/>
                      </a:cubicBezTo>
                      <a:cubicBezTo>
                        <a:pt x="4763" y="18602"/>
                        <a:pt x="4763" y="19555"/>
                        <a:pt x="5715" y="20507"/>
                      </a:cubicBezTo>
                      <a:cubicBezTo>
                        <a:pt x="5715" y="21460"/>
                        <a:pt x="5715" y="22412"/>
                        <a:pt x="6668" y="23365"/>
                      </a:cubicBezTo>
                      <a:cubicBezTo>
                        <a:pt x="7620" y="24317"/>
                        <a:pt x="8572" y="24317"/>
                        <a:pt x="8572" y="23365"/>
                      </a:cubicBezTo>
                      <a:cubicBezTo>
                        <a:pt x="8572" y="22412"/>
                        <a:pt x="9525" y="21460"/>
                        <a:pt x="9525" y="20507"/>
                      </a:cubicBezTo>
                      <a:cubicBezTo>
                        <a:pt x="9525" y="19555"/>
                        <a:pt x="9525" y="18602"/>
                        <a:pt x="9525" y="17650"/>
                      </a:cubicBezTo>
                      <a:cubicBezTo>
                        <a:pt x="9525" y="15745"/>
                        <a:pt x="8572" y="13840"/>
                        <a:pt x="7620" y="11935"/>
                      </a:cubicBezTo>
                      <a:cubicBezTo>
                        <a:pt x="6668" y="8125"/>
                        <a:pt x="4763" y="5267"/>
                        <a:pt x="3810" y="1457"/>
                      </a:cubicBezTo>
                      <a:cubicBezTo>
                        <a:pt x="2857" y="-1400"/>
                        <a:pt x="0" y="505"/>
                        <a:pt x="0" y="2410"/>
                      </a:cubicBezTo>
                      <a:lnTo>
                        <a:pt x="0" y="24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8" name="Freeform: Shape 1207">
                  <a:extLst>
                    <a:ext uri="{FF2B5EF4-FFF2-40B4-BE49-F238E27FC236}">
                      <a16:creationId xmlns:a16="http://schemas.microsoft.com/office/drawing/2014/main" id="{ECDB90B2-A061-8636-4D11-E42C0439EBB8}"/>
                    </a:ext>
                  </a:extLst>
                </p:cNvPr>
                <p:cNvSpPr/>
                <p:nvPr/>
              </p:nvSpPr>
              <p:spPr>
                <a:xfrm>
                  <a:off x="7616501" y="2112968"/>
                  <a:ext cx="14928" cy="21025"/>
                </a:xfrm>
                <a:custGeom>
                  <a:avLst/>
                  <a:gdLst>
                    <a:gd name="connsiteX0" fmla="*/ 641 w 14928"/>
                    <a:gd name="connsiteY0" fmla="*/ 3486 h 21025"/>
                    <a:gd name="connsiteX1" fmla="*/ 7308 w 14928"/>
                    <a:gd name="connsiteY1" fmla="*/ 12058 h 21025"/>
                    <a:gd name="connsiteX2" fmla="*/ 13023 w 14928"/>
                    <a:gd name="connsiteY2" fmla="*/ 20631 h 21025"/>
                    <a:gd name="connsiteX3" fmla="*/ 14928 w 14928"/>
                    <a:gd name="connsiteY3" fmla="*/ 19678 h 21025"/>
                    <a:gd name="connsiteX4" fmla="*/ 13976 w 14928"/>
                    <a:gd name="connsiteY4" fmla="*/ 16821 h 21025"/>
                    <a:gd name="connsiteX5" fmla="*/ 13023 w 14928"/>
                    <a:gd name="connsiteY5" fmla="*/ 13963 h 21025"/>
                    <a:gd name="connsiteX6" fmla="*/ 10166 w 14928"/>
                    <a:gd name="connsiteY6" fmla="*/ 9201 h 21025"/>
                    <a:gd name="connsiteX7" fmla="*/ 2546 w 14928"/>
                    <a:gd name="connsiteY7" fmla="*/ 628 h 21025"/>
                    <a:gd name="connsiteX8" fmla="*/ 641 w 14928"/>
                    <a:gd name="connsiteY8" fmla="*/ 3486 h 21025"/>
                    <a:gd name="connsiteX9" fmla="*/ 641 w 14928"/>
                    <a:gd name="connsiteY9" fmla="*/ 3486 h 21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928" h="21025">
                      <a:moveTo>
                        <a:pt x="641" y="3486"/>
                      </a:moveTo>
                      <a:cubicBezTo>
                        <a:pt x="3498" y="6343"/>
                        <a:pt x="5403" y="9201"/>
                        <a:pt x="7308" y="12058"/>
                      </a:cubicBezTo>
                      <a:cubicBezTo>
                        <a:pt x="9213" y="14916"/>
                        <a:pt x="10166" y="17773"/>
                        <a:pt x="13023" y="20631"/>
                      </a:cubicBezTo>
                      <a:cubicBezTo>
                        <a:pt x="13976" y="21583"/>
                        <a:pt x="14928" y="20631"/>
                        <a:pt x="14928" y="19678"/>
                      </a:cubicBezTo>
                      <a:cubicBezTo>
                        <a:pt x="14928" y="18726"/>
                        <a:pt x="14928" y="17773"/>
                        <a:pt x="13976" y="16821"/>
                      </a:cubicBezTo>
                      <a:cubicBezTo>
                        <a:pt x="13976" y="15868"/>
                        <a:pt x="13023" y="14916"/>
                        <a:pt x="13023" y="13963"/>
                      </a:cubicBezTo>
                      <a:cubicBezTo>
                        <a:pt x="12071" y="12058"/>
                        <a:pt x="11118" y="11106"/>
                        <a:pt x="10166" y="9201"/>
                      </a:cubicBezTo>
                      <a:cubicBezTo>
                        <a:pt x="8261" y="6343"/>
                        <a:pt x="5403" y="3486"/>
                        <a:pt x="2546" y="628"/>
                      </a:cubicBezTo>
                      <a:cubicBezTo>
                        <a:pt x="1593" y="-1277"/>
                        <a:pt x="-1264" y="1581"/>
                        <a:pt x="641" y="3486"/>
                      </a:cubicBezTo>
                      <a:lnTo>
                        <a:pt x="641" y="3486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9" name="Freeform: Shape 1208">
                  <a:extLst>
                    <a:ext uri="{FF2B5EF4-FFF2-40B4-BE49-F238E27FC236}">
                      <a16:creationId xmlns:a16="http://schemas.microsoft.com/office/drawing/2014/main" id="{DEBCA26D-C6AE-A62F-34A1-40542FE8E904}"/>
                    </a:ext>
                  </a:extLst>
                </p:cNvPr>
                <p:cNvSpPr/>
                <p:nvPr/>
              </p:nvSpPr>
              <p:spPr>
                <a:xfrm>
                  <a:off x="7696012" y="2234666"/>
                  <a:ext cx="10664" cy="21567"/>
                </a:xfrm>
                <a:custGeom>
                  <a:avLst/>
                  <a:gdLst>
                    <a:gd name="connsiteX0" fmla="*/ 187 w 10664"/>
                    <a:gd name="connsiteY0" fmla="*/ 1803 h 21567"/>
                    <a:gd name="connsiteX1" fmla="*/ 2092 w 10664"/>
                    <a:gd name="connsiteY1" fmla="*/ 6566 h 21567"/>
                    <a:gd name="connsiteX2" fmla="*/ 3044 w 10664"/>
                    <a:gd name="connsiteY2" fmla="*/ 11328 h 21567"/>
                    <a:gd name="connsiteX3" fmla="*/ 3997 w 10664"/>
                    <a:gd name="connsiteY3" fmla="*/ 16091 h 21567"/>
                    <a:gd name="connsiteX4" fmla="*/ 4949 w 10664"/>
                    <a:gd name="connsiteY4" fmla="*/ 17996 h 21567"/>
                    <a:gd name="connsiteX5" fmla="*/ 6854 w 10664"/>
                    <a:gd name="connsiteY5" fmla="*/ 20853 h 21567"/>
                    <a:gd name="connsiteX6" fmla="*/ 9712 w 10664"/>
                    <a:gd name="connsiteY6" fmla="*/ 20853 h 21567"/>
                    <a:gd name="connsiteX7" fmla="*/ 10664 w 10664"/>
                    <a:gd name="connsiteY7" fmla="*/ 17996 h 21567"/>
                    <a:gd name="connsiteX8" fmla="*/ 10664 w 10664"/>
                    <a:gd name="connsiteY8" fmla="*/ 15138 h 21567"/>
                    <a:gd name="connsiteX9" fmla="*/ 9712 w 10664"/>
                    <a:gd name="connsiteY9" fmla="*/ 10376 h 21567"/>
                    <a:gd name="connsiteX10" fmla="*/ 7807 w 10664"/>
                    <a:gd name="connsiteY10" fmla="*/ 5613 h 21567"/>
                    <a:gd name="connsiteX11" fmla="*/ 4949 w 10664"/>
                    <a:gd name="connsiteY11" fmla="*/ 1803 h 21567"/>
                    <a:gd name="connsiteX12" fmla="*/ 187 w 10664"/>
                    <a:gd name="connsiteY12" fmla="*/ 1803 h 21567"/>
                    <a:gd name="connsiteX13" fmla="*/ 187 w 10664"/>
                    <a:gd name="connsiteY13" fmla="*/ 1803 h 21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664" h="21567">
                      <a:moveTo>
                        <a:pt x="187" y="1803"/>
                      </a:moveTo>
                      <a:cubicBezTo>
                        <a:pt x="187" y="3708"/>
                        <a:pt x="1139" y="4661"/>
                        <a:pt x="2092" y="6566"/>
                      </a:cubicBezTo>
                      <a:cubicBezTo>
                        <a:pt x="2092" y="8471"/>
                        <a:pt x="3044" y="9423"/>
                        <a:pt x="3044" y="11328"/>
                      </a:cubicBezTo>
                      <a:cubicBezTo>
                        <a:pt x="3044" y="13233"/>
                        <a:pt x="3997" y="14186"/>
                        <a:pt x="3997" y="16091"/>
                      </a:cubicBezTo>
                      <a:cubicBezTo>
                        <a:pt x="3997" y="17043"/>
                        <a:pt x="3997" y="17996"/>
                        <a:pt x="4949" y="17996"/>
                      </a:cubicBezTo>
                      <a:cubicBezTo>
                        <a:pt x="4949" y="18948"/>
                        <a:pt x="5902" y="19901"/>
                        <a:pt x="6854" y="20853"/>
                      </a:cubicBezTo>
                      <a:cubicBezTo>
                        <a:pt x="7807" y="21806"/>
                        <a:pt x="9712" y="21806"/>
                        <a:pt x="9712" y="20853"/>
                      </a:cubicBezTo>
                      <a:cubicBezTo>
                        <a:pt x="10664" y="19901"/>
                        <a:pt x="10664" y="18948"/>
                        <a:pt x="10664" y="17996"/>
                      </a:cubicBezTo>
                      <a:cubicBezTo>
                        <a:pt x="10664" y="17043"/>
                        <a:pt x="10664" y="16091"/>
                        <a:pt x="10664" y="15138"/>
                      </a:cubicBezTo>
                      <a:cubicBezTo>
                        <a:pt x="10664" y="13233"/>
                        <a:pt x="9712" y="12281"/>
                        <a:pt x="9712" y="10376"/>
                      </a:cubicBezTo>
                      <a:cubicBezTo>
                        <a:pt x="8759" y="8471"/>
                        <a:pt x="8759" y="7518"/>
                        <a:pt x="7807" y="5613"/>
                      </a:cubicBezTo>
                      <a:cubicBezTo>
                        <a:pt x="6854" y="3708"/>
                        <a:pt x="5902" y="2756"/>
                        <a:pt x="4949" y="1803"/>
                      </a:cubicBezTo>
                      <a:cubicBezTo>
                        <a:pt x="2092" y="-1054"/>
                        <a:pt x="-766" y="-102"/>
                        <a:pt x="187" y="1803"/>
                      </a:cubicBezTo>
                      <a:lnTo>
                        <a:pt x="187" y="180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0" name="Freeform: Shape 1209">
                  <a:extLst>
                    <a:ext uri="{FF2B5EF4-FFF2-40B4-BE49-F238E27FC236}">
                      <a16:creationId xmlns:a16="http://schemas.microsoft.com/office/drawing/2014/main" id="{E57B5F67-0770-7B6C-C2CC-333F4DDE8097}"/>
                    </a:ext>
                  </a:extLst>
                </p:cNvPr>
                <p:cNvSpPr/>
                <p:nvPr/>
              </p:nvSpPr>
              <p:spPr>
                <a:xfrm>
                  <a:off x="7513456" y="2000249"/>
                  <a:ext cx="23117" cy="19309"/>
                </a:xfrm>
                <a:custGeom>
                  <a:avLst/>
                  <a:gdLst>
                    <a:gd name="connsiteX0" fmla="*/ 815 w 23117"/>
                    <a:gd name="connsiteY0" fmla="*/ 4763 h 19309"/>
                    <a:gd name="connsiteX1" fmla="*/ 11293 w 23117"/>
                    <a:gd name="connsiteY1" fmla="*/ 11430 h 19309"/>
                    <a:gd name="connsiteX2" fmla="*/ 16055 w 23117"/>
                    <a:gd name="connsiteY2" fmla="*/ 15240 h 19309"/>
                    <a:gd name="connsiteX3" fmla="*/ 21770 w 23117"/>
                    <a:gd name="connsiteY3" fmla="*/ 19050 h 19309"/>
                    <a:gd name="connsiteX4" fmla="*/ 22723 w 23117"/>
                    <a:gd name="connsiteY4" fmla="*/ 17145 h 19309"/>
                    <a:gd name="connsiteX5" fmla="*/ 17960 w 23117"/>
                    <a:gd name="connsiteY5" fmla="*/ 12383 h 19309"/>
                    <a:gd name="connsiteX6" fmla="*/ 13198 w 23117"/>
                    <a:gd name="connsiteY6" fmla="*/ 7620 h 19309"/>
                    <a:gd name="connsiteX7" fmla="*/ 1768 w 23117"/>
                    <a:gd name="connsiteY7" fmla="*/ 0 h 19309"/>
                    <a:gd name="connsiteX8" fmla="*/ 815 w 23117"/>
                    <a:gd name="connsiteY8" fmla="*/ 4763 h 19309"/>
                    <a:gd name="connsiteX9" fmla="*/ 815 w 23117"/>
                    <a:gd name="connsiteY9" fmla="*/ 4763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17" h="19309">
                      <a:moveTo>
                        <a:pt x="815" y="4763"/>
                      </a:moveTo>
                      <a:cubicBezTo>
                        <a:pt x="4625" y="6667"/>
                        <a:pt x="8435" y="9525"/>
                        <a:pt x="11293" y="11430"/>
                      </a:cubicBezTo>
                      <a:cubicBezTo>
                        <a:pt x="13198" y="12383"/>
                        <a:pt x="14150" y="14288"/>
                        <a:pt x="16055" y="15240"/>
                      </a:cubicBezTo>
                      <a:cubicBezTo>
                        <a:pt x="17960" y="17145"/>
                        <a:pt x="19865" y="18098"/>
                        <a:pt x="21770" y="19050"/>
                      </a:cubicBezTo>
                      <a:cubicBezTo>
                        <a:pt x="22723" y="20002"/>
                        <a:pt x="23675" y="18098"/>
                        <a:pt x="22723" y="17145"/>
                      </a:cubicBezTo>
                      <a:cubicBezTo>
                        <a:pt x="20818" y="15240"/>
                        <a:pt x="19865" y="14288"/>
                        <a:pt x="17960" y="12383"/>
                      </a:cubicBezTo>
                      <a:cubicBezTo>
                        <a:pt x="16055" y="10477"/>
                        <a:pt x="14150" y="9525"/>
                        <a:pt x="13198" y="7620"/>
                      </a:cubicBezTo>
                      <a:cubicBezTo>
                        <a:pt x="9387" y="4763"/>
                        <a:pt x="6530" y="1905"/>
                        <a:pt x="1768" y="0"/>
                      </a:cubicBezTo>
                      <a:cubicBezTo>
                        <a:pt x="815" y="952"/>
                        <a:pt x="-1090" y="3810"/>
                        <a:pt x="815" y="4763"/>
                      </a:cubicBezTo>
                      <a:lnTo>
                        <a:pt x="815" y="4763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1" name="Freeform: Shape 1210">
                  <a:extLst>
                    <a:ext uri="{FF2B5EF4-FFF2-40B4-BE49-F238E27FC236}">
                      <a16:creationId xmlns:a16="http://schemas.microsoft.com/office/drawing/2014/main" id="{91F6830C-0629-96CD-3F09-608E56049D54}"/>
                    </a:ext>
                  </a:extLst>
                </p:cNvPr>
                <p:cNvSpPr/>
                <p:nvPr/>
              </p:nvSpPr>
              <p:spPr>
                <a:xfrm>
                  <a:off x="7542984" y="1996439"/>
                  <a:ext cx="23117" cy="19309"/>
                </a:xfrm>
                <a:custGeom>
                  <a:avLst/>
                  <a:gdLst>
                    <a:gd name="connsiteX0" fmla="*/ 815 w 23117"/>
                    <a:gd name="connsiteY0" fmla="*/ 3810 h 19309"/>
                    <a:gd name="connsiteX1" fmla="*/ 11293 w 23117"/>
                    <a:gd name="connsiteY1" fmla="*/ 11430 h 19309"/>
                    <a:gd name="connsiteX2" fmla="*/ 16055 w 23117"/>
                    <a:gd name="connsiteY2" fmla="*/ 15240 h 19309"/>
                    <a:gd name="connsiteX3" fmla="*/ 21770 w 23117"/>
                    <a:gd name="connsiteY3" fmla="*/ 19050 h 19309"/>
                    <a:gd name="connsiteX4" fmla="*/ 22723 w 23117"/>
                    <a:gd name="connsiteY4" fmla="*/ 17145 h 19309"/>
                    <a:gd name="connsiteX5" fmla="*/ 17960 w 23117"/>
                    <a:gd name="connsiteY5" fmla="*/ 12383 h 19309"/>
                    <a:gd name="connsiteX6" fmla="*/ 13198 w 23117"/>
                    <a:gd name="connsiteY6" fmla="*/ 7620 h 19309"/>
                    <a:gd name="connsiteX7" fmla="*/ 1768 w 23117"/>
                    <a:gd name="connsiteY7" fmla="*/ 0 h 19309"/>
                    <a:gd name="connsiteX8" fmla="*/ 815 w 23117"/>
                    <a:gd name="connsiteY8" fmla="*/ 3810 h 19309"/>
                    <a:gd name="connsiteX9" fmla="*/ 815 w 23117"/>
                    <a:gd name="connsiteY9" fmla="*/ 3810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17" h="19309">
                      <a:moveTo>
                        <a:pt x="815" y="3810"/>
                      </a:moveTo>
                      <a:cubicBezTo>
                        <a:pt x="4625" y="5715"/>
                        <a:pt x="8435" y="8573"/>
                        <a:pt x="11293" y="11430"/>
                      </a:cubicBezTo>
                      <a:cubicBezTo>
                        <a:pt x="13198" y="12383"/>
                        <a:pt x="14150" y="14288"/>
                        <a:pt x="16055" y="15240"/>
                      </a:cubicBezTo>
                      <a:cubicBezTo>
                        <a:pt x="17960" y="17145"/>
                        <a:pt x="19865" y="18098"/>
                        <a:pt x="21770" y="19050"/>
                      </a:cubicBezTo>
                      <a:cubicBezTo>
                        <a:pt x="22723" y="20002"/>
                        <a:pt x="23675" y="18098"/>
                        <a:pt x="22723" y="17145"/>
                      </a:cubicBezTo>
                      <a:cubicBezTo>
                        <a:pt x="20818" y="15240"/>
                        <a:pt x="19865" y="14288"/>
                        <a:pt x="17960" y="12383"/>
                      </a:cubicBezTo>
                      <a:cubicBezTo>
                        <a:pt x="16055" y="10477"/>
                        <a:pt x="14150" y="9525"/>
                        <a:pt x="13198" y="7620"/>
                      </a:cubicBezTo>
                      <a:cubicBezTo>
                        <a:pt x="9388" y="4763"/>
                        <a:pt x="6530" y="1905"/>
                        <a:pt x="1768" y="0"/>
                      </a:cubicBezTo>
                      <a:cubicBezTo>
                        <a:pt x="815" y="0"/>
                        <a:pt x="-1090" y="2858"/>
                        <a:pt x="815" y="3810"/>
                      </a:cubicBezTo>
                      <a:lnTo>
                        <a:pt x="815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2" name="Freeform: Shape 1211">
                  <a:extLst>
                    <a:ext uri="{FF2B5EF4-FFF2-40B4-BE49-F238E27FC236}">
                      <a16:creationId xmlns:a16="http://schemas.microsoft.com/office/drawing/2014/main" id="{388DF562-ED1D-6A5B-B504-AE4A205BBAE9}"/>
                    </a:ext>
                  </a:extLst>
                </p:cNvPr>
                <p:cNvSpPr/>
                <p:nvPr/>
              </p:nvSpPr>
              <p:spPr>
                <a:xfrm>
                  <a:off x="7427731" y="1880234"/>
                  <a:ext cx="23117" cy="19309"/>
                </a:xfrm>
                <a:custGeom>
                  <a:avLst/>
                  <a:gdLst>
                    <a:gd name="connsiteX0" fmla="*/ 815 w 23117"/>
                    <a:gd name="connsiteY0" fmla="*/ 3810 h 19309"/>
                    <a:gd name="connsiteX1" fmla="*/ 11293 w 23117"/>
                    <a:gd name="connsiteY1" fmla="*/ 11430 h 19309"/>
                    <a:gd name="connsiteX2" fmla="*/ 16055 w 23117"/>
                    <a:gd name="connsiteY2" fmla="*/ 15240 h 19309"/>
                    <a:gd name="connsiteX3" fmla="*/ 21770 w 23117"/>
                    <a:gd name="connsiteY3" fmla="*/ 19050 h 19309"/>
                    <a:gd name="connsiteX4" fmla="*/ 22723 w 23117"/>
                    <a:gd name="connsiteY4" fmla="*/ 17145 h 19309"/>
                    <a:gd name="connsiteX5" fmla="*/ 17960 w 23117"/>
                    <a:gd name="connsiteY5" fmla="*/ 12382 h 19309"/>
                    <a:gd name="connsiteX6" fmla="*/ 13198 w 23117"/>
                    <a:gd name="connsiteY6" fmla="*/ 7620 h 19309"/>
                    <a:gd name="connsiteX7" fmla="*/ 1768 w 23117"/>
                    <a:gd name="connsiteY7" fmla="*/ 0 h 19309"/>
                    <a:gd name="connsiteX8" fmla="*/ 815 w 23117"/>
                    <a:gd name="connsiteY8" fmla="*/ 3810 h 19309"/>
                    <a:gd name="connsiteX9" fmla="*/ 815 w 23117"/>
                    <a:gd name="connsiteY9" fmla="*/ 3810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117" h="19309">
                      <a:moveTo>
                        <a:pt x="815" y="3810"/>
                      </a:moveTo>
                      <a:cubicBezTo>
                        <a:pt x="4625" y="5715"/>
                        <a:pt x="8435" y="8573"/>
                        <a:pt x="11293" y="11430"/>
                      </a:cubicBezTo>
                      <a:cubicBezTo>
                        <a:pt x="13198" y="12382"/>
                        <a:pt x="14150" y="14288"/>
                        <a:pt x="16055" y="15240"/>
                      </a:cubicBezTo>
                      <a:cubicBezTo>
                        <a:pt x="17960" y="17145"/>
                        <a:pt x="19865" y="18098"/>
                        <a:pt x="21770" y="19050"/>
                      </a:cubicBezTo>
                      <a:cubicBezTo>
                        <a:pt x="22723" y="20002"/>
                        <a:pt x="23675" y="18098"/>
                        <a:pt x="22723" y="17145"/>
                      </a:cubicBezTo>
                      <a:cubicBezTo>
                        <a:pt x="20818" y="15240"/>
                        <a:pt x="19865" y="14288"/>
                        <a:pt x="17960" y="12382"/>
                      </a:cubicBezTo>
                      <a:cubicBezTo>
                        <a:pt x="16055" y="10477"/>
                        <a:pt x="14150" y="9525"/>
                        <a:pt x="13198" y="7620"/>
                      </a:cubicBezTo>
                      <a:cubicBezTo>
                        <a:pt x="9387" y="4763"/>
                        <a:pt x="6530" y="1905"/>
                        <a:pt x="1768" y="0"/>
                      </a:cubicBezTo>
                      <a:cubicBezTo>
                        <a:pt x="815" y="0"/>
                        <a:pt x="-1090" y="2857"/>
                        <a:pt x="815" y="3810"/>
                      </a:cubicBezTo>
                      <a:lnTo>
                        <a:pt x="815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3" name="Freeform: Shape 1212">
                  <a:extLst>
                    <a:ext uri="{FF2B5EF4-FFF2-40B4-BE49-F238E27FC236}">
                      <a16:creationId xmlns:a16="http://schemas.microsoft.com/office/drawing/2014/main" id="{84A5BCC4-1C5B-5E20-0DA3-7DD4D008D12A}"/>
                    </a:ext>
                  </a:extLst>
                </p:cNvPr>
                <p:cNvSpPr/>
                <p:nvPr/>
              </p:nvSpPr>
              <p:spPr>
                <a:xfrm>
                  <a:off x="7602587" y="2033587"/>
                  <a:ext cx="13601" cy="18492"/>
                </a:xfrm>
                <a:custGeom>
                  <a:avLst/>
                  <a:gdLst>
                    <a:gd name="connsiteX0" fmla="*/ 267 w 13601"/>
                    <a:gd name="connsiteY0" fmla="*/ 2858 h 18492"/>
                    <a:gd name="connsiteX1" fmla="*/ 5982 w 13601"/>
                    <a:gd name="connsiteY1" fmla="*/ 10477 h 18492"/>
                    <a:gd name="connsiteX2" fmla="*/ 8839 w 13601"/>
                    <a:gd name="connsiteY2" fmla="*/ 14288 h 18492"/>
                    <a:gd name="connsiteX3" fmla="*/ 11697 w 13601"/>
                    <a:gd name="connsiteY3" fmla="*/ 18098 h 18492"/>
                    <a:gd name="connsiteX4" fmla="*/ 13602 w 13601"/>
                    <a:gd name="connsiteY4" fmla="*/ 17145 h 18492"/>
                    <a:gd name="connsiteX5" fmla="*/ 11697 w 13601"/>
                    <a:gd name="connsiteY5" fmla="*/ 12383 h 18492"/>
                    <a:gd name="connsiteX6" fmla="*/ 8839 w 13601"/>
                    <a:gd name="connsiteY6" fmla="*/ 7620 h 18492"/>
                    <a:gd name="connsiteX7" fmla="*/ 1219 w 13601"/>
                    <a:gd name="connsiteY7" fmla="*/ 0 h 18492"/>
                    <a:gd name="connsiteX8" fmla="*/ 267 w 13601"/>
                    <a:gd name="connsiteY8" fmla="*/ 2858 h 18492"/>
                    <a:gd name="connsiteX9" fmla="*/ 267 w 13601"/>
                    <a:gd name="connsiteY9" fmla="*/ 2858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601" h="18492">
                      <a:moveTo>
                        <a:pt x="267" y="2858"/>
                      </a:moveTo>
                      <a:cubicBezTo>
                        <a:pt x="2172" y="5715"/>
                        <a:pt x="4077" y="7620"/>
                        <a:pt x="5982" y="10477"/>
                      </a:cubicBezTo>
                      <a:cubicBezTo>
                        <a:pt x="6934" y="11430"/>
                        <a:pt x="7887" y="13335"/>
                        <a:pt x="8839" y="14288"/>
                      </a:cubicBezTo>
                      <a:cubicBezTo>
                        <a:pt x="9792" y="15240"/>
                        <a:pt x="10744" y="17145"/>
                        <a:pt x="11697" y="18098"/>
                      </a:cubicBezTo>
                      <a:cubicBezTo>
                        <a:pt x="12649" y="19050"/>
                        <a:pt x="13602" y="18098"/>
                        <a:pt x="13602" y="17145"/>
                      </a:cubicBezTo>
                      <a:cubicBezTo>
                        <a:pt x="13602" y="15240"/>
                        <a:pt x="12649" y="13335"/>
                        <a:pt x="11697" y="12383"/>
                      </a:cubicBezTo>
                      <a:cubicBezTo>
                        <a:pt x="10744" y="10477"/>
                        <a:pt x="9792" y="9525"/>
                        <a:pt x="8839" y="7620"/>
                      </a:cubicBezTo>
                      <a:cubicBezTo>
                        <a:pt x="6934" y="4763"/>
                        <a:pt x="4077" y="2858"/>
                        <a:pt x="1219" y="0"/>
                      </a:cubicBezTo>
                      <a:cubicBezTo>
                        <a:pt x="1219" y="0"/>
                        <a:pt x="-686" y="1905"/>
                        <a:pt x="267" y="2858"/>
                      </a:cubicBezTo>
                      <a:lnTo>
                        <a:pt x="267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4" name="Freeform: Shape 1213">
                  <a:extLst>
                    <a:ext uri="{FF2B5EF4-FFF2-40B4-BE49-F238E27FC236}">
                      <a16:creationId xmlns:a16="http://schemas.microsoft.com/office/drawing/2014/main" id="{81F28D17-5877-7228-AE49-AFFDA1067C6C}"/>
                    </a:ext>
                  </a:extLst>
                </p:cNvPr>
                <p:cNvSpPr/>
                <p:nvPr/>
              </p:nvSpPr>
              <p:spPr>
                <a:xfrm>
                  <a:off x="7512367" y="1937384"/>
                  <a:ext cx="19050" cy="15239"/>
                </a:xfrm>
                <a:custGeom>
                  <a:avLst/>
                  <a:gdLst>
                    <a:gd name="connsiteX0" fmla="*/ 1905 w 19050"/>
                    <a:gd name="connsiteY0" fmla="*/ 1905 h 15239"/>
                    <a:gd name="connsiteX1" fmla="*/ 10477 w 19050"/>
                    <a:gd name="connsiteY1" fmla="*/ 8573 h 15239"/>
                    <a:gd name="connsiteX2" fmla="*/ 14288 w 19050"/>
                    <a:gd name="connsiteY2" fmla="*/ 12382 h 15239"/>
                    <a:gd name="connsiteX3" fmla="*/ 16192 w 19050"/>
                    <a:gd name="connsiteY3" fmla="*/ 14288 h 15239"/>
                    <a:gd name="connsiteX4" fmla="*/ 18097 w 19050"/>
                    <a:gd name="connsiteY4" fmla="*/ 15240 h 15239"/>
                    <a:gd name="connsiteX5" fmla="*/ 19050 w 19050"/>
                    <a:gd name="connsiteY5" fmla="*/ 14288 h 15239"/>
                    <a:gd name="connsiteX6" fmla="*/ 17145 w 19050"/>
                    <a:gd name="connsiteY6" fmla="*/ 12382 h 15239"/>
                    <a:gd name="connsiteX7" fmla="*/ 15240 w 19050"/>
                    <a:gd name="connsiteY7" fmla="*/ 10477 h 15239"/>
                    <a:gd name="connsiteX8" fmla="*/ 11430 w 19050"/>
                    <a:gd name="connsiteY8" fmla="*/ 6667 h 15239"/>
                    <a:gd name="connsiteX9" fmla="*/ 1905 w 19050"/>
                    <a:gd name="connsiteY9" fmla="*/ 0 h 15239"/>
                    <a:gd name="connsiteX10" fmla="*/ 0 w 19050"/>
                    <a:gd name="connsiteY10" fmla="*/ 952 h 15239"/>
                    <a:gd name="connsiteX11" fmla="*/ 1905 w 19050"/>
                    <a:gd name="connsiteY11" fmla="*/ 1905 h 15239"/>
                    <a:gd name="connsiteX12" fmla="*/ 1905 w 19050"/>
                    <a:gd name="connsiteY12" fmla="*/ 1905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5239">
                      <a:moveTo>
                        <a:pt x="1905" y="1905"/>
                      </a:moveTo>
                      <a:cubicBezTo>
                        <a:pt x="4763" y="3810"/>
                        <a:pt x="7620" y="5715"/>
                        <a:pt x="10477" y="8573"/>
                      </a:cubicBezTo>
                      <a:cubicBezTo>
                        <a:pt x="11430" y="9525"/>
                        <a:pt x="13335" y="10477"/>
                        <a:pt x="14288" y="12382"/>
                      </a:cubicBezTo>
                      <a:cubicBezTo>
                        <a:pt x="15240" y="13335"/>
                        <a:pt x="15240" y="13335"/>
                        <a:pt x="16192" y="14288"/>
                      </a:cubicBezTo>
                      <a:cubicBezTo>
                        <a:pt x="17145" y="15240"/>
                        <a:pt x="17145" y="15240"/>
                        <a:pt x="18097" y="15240"/>
                      </a:cubicBezTo>
                      <a:cubicBezTo>
                        <a:pt x="19050" y="15240"/>
                        <a:pt x="19050" y="15240"/>
                        <a:pt x="19050" y="14288"/>
                      </a:cubicBezTo>
                      <a:cubicBezTo>
                        <a:pt x="19050" y="13335"/>
                        <a:pt x="18097" y="12382"/>
                        <a:pt x="17145" y="12382"/>
                      </a:cubicBezTo>
                      <a:cubicBezTo>
                        <a:pt x="16192" y="11430"/>
                        <a:pt x="16192" y="11430"/>
                        <a:pt x="15240" y="10477"/>
                      </a:cubicBezTo>
                      <a:cubicBezTo>
                        <a:pt x="14288" y="9525"/>
                        <a:pt x="12382" y="7620"/>
                        <a:pt x="11430" y="6667"/>
                      </a:cubicBezTo>
                      <a:cubicBezTo>
                        <a:pt x="8572" y="3810"/>
                        <a:pt x="5715" y="1905"/>
                        <a:pt x="1905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cubicBezTo>
                        <a:pt x="952" y="952"/>
                        <a:pt x="1905" y="1905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5" name="Freeform: Shape 1214">
                  <a:extLst>
                    <a:ext uri="{FF2B5EF4-FFF2-40B4-BE49-F238E27FC236}">
                      <a16:creationId xmlns:a16="http://schemas.microsoft.com/office/drawing/2014/main" id="{D4CF54B8-B397-6742-EFA9-6315E1FC05D6}"/>
                    </a:ext>
                  </a:extLst>
                </p:cNvPr>
                <p:cNvSpPr/>
                <p:nvPr/>
              </p:nvSpPr>
              <p:spPr>
                <a:xfrm>
                  <a:off x="7473314" y="1903094"/>
                  <a:ext cx="19309" cy="16452"/>
                </a:xfrm>
                <a:custGeom>
                  <a:avLst/>
                  <a:gdLst>
                    <a:gd name="connsiteX0" fmla="*/ 953 w 19309"/>
                    <a:gd name="connsiteY0" fmla="*/ 3810 h 16452"/>
                    <a:gd name="connsiteX1" fmla="*/ 9525 w 19309"/>
                    <a:gd name="connsiteY1" fmla="*/ 9525 h 16452"/>
                    <a:gd name="connsiteX2" fmla="*/ 13335 w 19309"/>
                    <a:gd name="connsiteY2" fmla="*/ 12382 h 16452"/>
                    <a:gd name="connsiteX3" fmla="*/ 15240 w 19309"/>
                    <a:gd name="connsiteY3" fmla="*/ 14288 h 16452"/>
                    <a:gd name="connsiteX4" fmla="*/ 17145 w 19309"/>
                    <a:gd name="connsiteY4" fmla="*/ 16192 h 16452"/>
                    <a:gd name="connsiteX5" fmla="*/ 19050 w 19309"/>
                    <a:gd name="connsiteY5" fmla="*/ 14288 h 16452"/>
                    <a:gd name="connsiteX6" fmla="*/ 18097 w 19309"/>
                    <a:gd name="connsiteY6" fmla="*/ 11430 h 16452"/>
                    <a:gd name="connsiteX7" fmla="*/ 16192 w 19309"/>
                    <a:gd name="connsiteY7" fmla="*/ 9525 h 16452"/>
                    <a:gd name="connsiteX8" fmla="*/ 12382 w 19309"/>
                    <a:gd name="connsiteY8" fmla="*/ 5715 h 16452"/>
                    <a:gd name="connsiteX9" fmla="*/ 2857 w 19309"/>
                    <a:gd name="connsiteY9" fmla="*/ 0 h 16452"/>
                    <a:gd name="connsiteX10" fmla="*/ 0 w 19309"/>
                    <a:gd name="connsiteY10" fmla="*/ 952 h 16452"/>
                    <a:gd name="connsiteX11" fmla="*/ 953 w 19309"/>
                    <a:gd name="connsiteY11" fmla="*/ 3810 h 16452"/>
                    <a:gd name="connsiteX12" fmla="*/ 953 w 19309"/>
                    <a:gd name="connsiteY12" fmla="*/ 3810 h 1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309" h="16452">
                      <a:moveTo>
                        <a:pt x="953" y="3810"/>
                      </a:moveTo>
                      <a:cubicBezTo>
                        <a:pt x="3810" y="5715"/>
                        <a:pt x="6667" y="7620"/>
                        <a:pt x="9525" y="9525"/>
                      </a:cubicBezTo>
                      <a:cubicBezTo>
                        <a:pt x="10478" y="10477"/>
                        <a:pt x="12382" y="11430"/>
                        <a:pt x="13335" y="12382"/>
                      </a:cubicBezTo>
                      <a:cubicBezTo>
                        <a:pt x="14288" y="13335"/>
                        <a:pt x="14288" y="13335"/>
                        <a:pt x="15240" y="14288"/>
                      </a:cubicBezTo>
                      <a:cubicBezTo>
                        <a:pt x="16192" y="15240"/>
                        <a:pt x="17145" y="15240"/>
                        <a:pt x="17145" y="16192"/>
                      </a:cubicBezTo>
                      <a:cubicBezTo>
                        <a:pt x="18097" y="17145"/>
                        <a:pt x="20003" y="15240"/>
                        <a:pt x="19050" y="14288"/>
                      </a:cubicBezTo>
                      <a:cubicBezTo>
                        <a:pt x="19050" y="13335"/>
                        <a:pt x="18097" y="12382"/>
                        <a:pt x="18097" y="11430"/>
                      </a:cubicBezTo>
                      <a:cubicBezTo>
                        <a:pt x="17145" y="10477"/>
                        <a:pt x="17145" y="9525"/>
                        <a:pt x="16192" y="9525"/>
                      </a:cubicBezTo>
                      <a:cubicBezTo>
                        <a:pt x="15240" y="8572"/>
                        <a:pt x="13335" y="6667"/>
                        <a:pt x="12382" y="5715"/>
                      </a:cubicBezTo>
                      <a:cubicBezTo>
                        <a:pt x="9525" y="3810"/>
                        <a:pt x="5715" y="1905"/>
                        <a:pt x="2857" y="0"/>
                      </a:cubicBezTo>
                      <a:cubicBezTo>
                        <a:pt x="1905" y="0"/>
                        <a:pt x="953" y="0"/>
                        <a:pt x="0" y="952"/>
                      </a:cubicBezTo>
                      <a:cubicBezTo>
                        <a:pt x="0" y="2857"/>
                        <a:pt x="0" y="3810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6" name="Freeform: Shape 1215">
                  <a:extLst>
                    <a:ext uri="{FF2B5EF4-FFF2-40B4-BE49-F238E27FC236}">
                      <a16:creationId xmlns:a16="http://schemas.microsoft.com/office/drawing/2014/main" id="{2F3FF978-48C2-6015-F4DB-E6DE9B8065FA}"/>
                    </a:ext>
                  </a:extLst>
                </p:cNvPr>
                <p:cNvSpPr/>
                <p:nvPr/>
              </p:nvSpPr>
              <p:spPr>
                <a:xfrm>
                  <a:off x="7486786" y="1929572"/>
                  <a:ext cx="24627" cy="26861"/>
                </a:xfrm>
                <a:custGeom>
                  <a:avLst/>
                  <a:gdLst>
                    <a:gd name="connsiteX0" fmla="*/ 815 w 24627"/>
                    <a:gd name="connsiteY0" fmla="*/ 3049 h 26861"/>
                    <a:gd name="connsiteX1" fmla="*/ 13198 w 24627"/>
                    <a:gd name="connsiteY1" fmla="*/ 13527 h 26861"/>
                    <a:gd name="connsiteX2" fmla="*/ 17960 w 24627"/>
                    <a:gd name="connsiteY2" fmla="*/ 20194 h 26861"/>
                    <a:gd name="connsiteX3" fmla="*/ 19865 w 24627"/>
                    <a:gd name="connsiteY3" fmla="*/ 24004 h 26861"/>
                    <a:gd name="connsiteX4" fmla="*/ 22723 w 24627"/>
                    <a:gd name="connsiteY4" fmla="*/ 26862 h 26861"/>
                    <a:gd name="connsiteX5" fmla="*/ 24628 w 24627"/>
                    <a:gd name="connsiteY5" fmla="*/ 25909 h 26861"/>
                    <a:gd name="connsiteX6" fmla="*/ 23675 w 24627"/>
                    <a:gd name="connsiteY6" fmla="*/ 21147 h 26861"/>
                    <a:gd name="connsiteX7" fmla="*/ 21770 w 24627"/>
                    <a:gd name="connsiteY7" fmla="*/ 17337 h 26861"/>
                    <a:gd name="connsiteX8" fmla="*/ 16055 w 24627"/>
                    <a:gd name="connsiteY8" fmla="*/ 10669 h 26861"/>
                    <a:gd name="connsiteX9" fmla="*/ 1768 w 24627"/>
                    <a:gd name="connsiteY9" fmla="*/ 192 h 26861"/>
                    <a:gd name="connsiteX10" fmla="*/ 815 w 24627"/>
                    <a:gd name="connsiteY10" fmla="*/ 3049 h 26861"/>
                    <a:gd name="connsiteX11" fmla="*/ 815 w 24627"/>
                    <a:gd name="connsiteY11" fmla="*/ 3049 h 26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627" h="26861">
                      <a:moveTo>
                        <a:pt x="815" y="3049"/>
                      </a:moveTo>
                      <a:cubicBezTo>
                        <a:pt x="5578" y="5907"/>
                        <a:pt x="9388" y="9717"/>
                        <a:pt x="13198" y="13527"/>
                      </a:cubicBezTo>
                      <a:cubicBezTo>
                        <a:pt x="15103" y="15432"/>
                        <a:pt x="17007" y="17337"/>
                        <a:pt x="17960" y="20194"/>
                      </a:cubicBezTo>
                      <a:cubicBezTo>
                        <a:pt x="18913" y="21147"/>
                        <a:pt x="19865" y="22099"/>
                        <a:pt x="19865" y="24004"/>
                      </a:cubicBezTo>
                      <a:cubicBezTo>
                        <a:pt x="20818" y="24957"/>
                        <a:pt x="21770" y="26862"/>
                        <a:pt x="22723" y="26862"/>
                      </a:cubicBezTo>
                      <a:cubicBezTo>
                        <a:pt x="23675" y="26862"/>
                        <a:pt x="24628" y="26862"/>
                        <a:pt x="24628" y="25909"/>
                      </a:cubicBezTo>
                      <a:cubicBezTo>
                        <a:pt x="24628" y="24957"/>
                        <a:pt x="24628" y="22099"/>
                        <a:pt x="23675" y="21147"/>
                      </a:cubicBezTo>
                      <a:cubicBezTo>
                        <a:pt x="22723" y="20194"/>
                        <a:pt x="22723" y="18289"/>
                        <a:pt x="21770" y="17337"/>
                      </a:cubicBezTo>
                      <a:cubicBezTo>
                        <a:pt x="19865" y="14479"/>
                        <a:pt x="17960" y="12574"/>
                        <a:pt x="16055" y="10669"/>
                      </a:cubicBezTo>
                      <a:cubicBezTo>
                        <a:pt x="11293" y="6859"/>
                        <a:pt x="6530" y="3049"/>
                        <a:pt x="1768" y="192"/>
                      </a:cubicBezTo>
                      <a:cubicBezTo>
                        <a:pt x="815" y="-761"/>
                        <a:pt x="-1090" y="2097"/>
                        <a:pt x="815" y="3049"/>
                      </a:cubicBezTo>
                      <a:lnTo>
                        <a:pt x="815" y="304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7" name="Freeform: Shape 1216">
                  <a:extLst>
                    <a:ext uri="{FF2B5EF4-FFF2-40B4-BE49-F238E27FC236}">
                      <a16:creationId xmlns:a16="http://schemas.microsoft.com/office/drawing/2014/main" id="{8BA48E56-168C-770C-455C-105FCDB07B31}"/>
                    </a:ext>
                  </a:extLst>
                </p:cNvPr>
                <p:cNvSpPr/>
                <p:nvPr/>
              </p:nvSpPr>
              <p:spPr>
                <a:xfrm>
                  <a:off x="7573327" y="1990329"/>
                  <a:ext cx="16192" cy="21975"/>
                </a:xfrm>
                <a:custGeom>
                  <a:avLst/>
                  <a:gdLst>
                    <a:gd name="connsiteX0" fmla="*/ 3810 w 16192"/>
                    <a:gd name="connsiteY0" fmla="*/ 7062 h 21975"/>
                    <a:gd name="connsiteX1" fmla="*/ 3810 w 16192"/>
                    <a:gd name="connsiteY1" fmla="*/ 7062 h 21975"/>
                    <a:gd name="connsiteX2" fmla="*/ 3810 w 16192"/>
                    <a:gd name="connsiteY2" fmla="*/ 7062 h 21975"/>
                    <a:gd name="connsiteX3" fmla="*/ 5715 w 16192"/>
                    <a:gd name="connsiteY3" fmla="*/ 8015 h 21975"/>
                    <a:gd name="connsiteX4" fmla="*/ 7620 w 16192"/>
                    <a:gd name="connsiteY4" fmla="*/ 9920 h 21975"/>
                    <a:gd name="connsiteX5" fmla="*/ 7620 w 16192"/>
                    <a:gd name="connsiteY5" fmla="*/ 9920 h 21975"/>
                    <a:gd name="connsiteX6" fmla="*/ 7620 w 16192"/>
                    <a:gd name="connsiteY6" fmla="*/ 9920 h 21975"/>
                    <a:gd name="connsiteX7" fmla="*/ 7620 w 16192"/>
                    <a:gd name="connsiteY7" fmla="*/ 9920 h 21975"/>
                    <a:gd name="connsiteX8" fmla="*/ 7620 w 16192"/>
                    <a:gd name="connsiteY8" fmla="*/ 10872 h 21975"/>
                    <a:gd name="connsiteX9" fmla="*/ 8572 w 16192"/>
                    <a:gd name="connsiteY9" fmla="*/ 12777 h 21975"/>
                    <a:gd name="connsiteX10" fmla="*/ 10478 w 16192"/>
                    <a:gd name="connsiteY10" fmla="*/ 17540 h 21975"/>
                    <a:gd name="connsiteX11" fmla="*/ 11430 w 16192"/>
                    <a:gd name="connsiteY11" fmla="*/ 19445 h 21975"/>
                    <a:gd name="connsiteX12" fmla="*/ 13335 w 16192"/>
                    <a:gd name="connsiteY12" fmla="*/ 21350 h 21975"/>
                    <a:gd name="connsiteX13" fmla="*/ 16192 w 16192"/>
                    <a:gd name="connsiteY13" fmla="*/ 20397 h 21975"/>
                    <a:gd name="connsiteX14" fmla="*/ 16192 w 16192"/>
                    <a:gd name="connsiteY14" fmla="*/ 19445 h 21975"/>
                    <a:gd name="connsiteX15" fmla="*/ 16192 w 16192"/>
                    <a:gd name="connsiteY15" fmla="*/ 17540 h 21975"/>
                    <a:gd name="connsiteX16" fmla="*/ 15240 w 16192"/>
                    <a:gd name="connsiteY16" fmla="*/ 14682 h 21975"/>
                    <a:gd name="connsiteX17" fmla="*/ 12382 w 16192"/>
                    <a:gd name="connsiteY17" fmla="*/ 8967 h 21975"/>
                    <a:gd name="connsiteX18" fmla="*/ 3810 w 16192"/>
                    <a:gd name="connsiteY18" fmla="*/ 395 h 21975"/>
                    <a:gd name="connsiteX19" fmla="*/ 0 w 16192"/>
                    <a:gd name="connsiteY19" fmla="*/ 1347 h 21975"/>
                    <a:gd name="connsiteX20" fmla="*/ 3810 w 16192"/>
                    <a:gd name="connsiteY20" fmla="*/ 7062 h 21975"/>
                    <a:gd name="connsiteX21" fmla="*/ 3810 w 16192"/>
                    <a:gd name="connsiteY21" fmla="*/ 7062 h 2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192" h="21975">
                      <a:moveTo>
                        <a:pt x="3810" y="7062"/>
                      </a:moveTo>
                      <a:cubicBezTo>
                        <a:pt x="3810" y="7062"/>
                        <a:pt x="3810" y="7062"/>
                        <a:pt x="3810" y="7062"/>
                      </a:cubicBezTo>
                      <a:cubicBezTo>
                        <a:pt x="4763" y="7062"/>
                        <a:pt x="3810" y="7062"/>
                        <a:pt x="3810" y="7062"/>
                      </a:cubicBezTo>
                      <a:cubicBezTo>
                        <a:pt x="4763" y="8015"/>
                        <a:pt x="4763" y="8015"/>
                        <a:pt x="5715" y="8015"/>
                      </a:cubicBezTo>
                      <a:cubicBezTo>
                        <a:pt x="6667" y="8967"/>
                        <a:pt x="6667" y="8967"/>
                        <a:pt x="7620" y="9920"/>
                      </a:cubicBezTo>
                      <a:cubicBezTo>
                        <a:pt x="7620" y="9920"/>
                        <a:pt x="7620" y="9920"/>
                        <a:pt x="7620" y="9920"/>
                      </a:cubicBezTo>
                      <a:cubicBezTo>
                        <a:pt x="7620" y="9920"/>
                        <a:pt x="8572" y="10872"/>
                        <a:pt x="7620" y="9920"/>
                      </a:cubicBezTo>
                      <a:cubicBezTo>
                        <a:pt x="7620" y="9920"/>
                        <a:pt x="7620" y="9920"/>
                        <a:pt x="7620" y="9920"/>
                      </a:cubicBezTo>
                      <a:cubicBezTo>
                        <a:pt x="7620" y="9920"/>
                        <a:pt x="7620" y="9920"/>
                        <a:pt x="7620" y="10872"/>
                      </a:cubicBezTo>
                      <a:cubicBezTo>
                        <a:pt x="8572" y="11825"/>
                        <a:pt x="8572" y="12777"/>
                        <a:pt x="8572" y="12777"/>
                      </a:cubicBezTo>
                      <a:cubicBezTo>
                        <a:pt x="9525" y="14682"/>
                        <a:pt x="10478" y="15635"/>
                        <a:pt x="10478" y="17540"/>
                      </a:cubicBezTo>
                      <a:cubicBezTo>
                        <a:pt x="10478" y="18492"/>
                        <a:pt x="11430" y="19445"/>
                        <a:pt x="11430" y="19445"/>
                      </a:cubicBezTo>
                      <a:cubicBezTo>
                        <a:pt x="12382" y="20397"/>
                        <a:pt x="12382" y="21350"/>
                        <a:pt x="13335" y="21350"/>
                      </a:cubicBezTo>
                      <a:cubicBezTo>
                        <a:pt x="14288" y="22302"/>
                        <a:pt x="16192" y="22302"/>
                        <a:pt x="16192" y="20397"/>
                      </a:cubicBezTo>
                      <a:cubicBezTo>
                        <a:pt x="16192" y="20397"/>
                        <a:pt x="16192" y="19445"/>
                        <a:pt x="16192" y="19445"/>
                      </a:cubicBezTo>
                      <a:cubicBezTo>
                        <a:pt x="16192" y="18492"/>
                        <a:pt x="16192" y="18492"/>
                        <a:pt x="16192" y="17540"/>
                      </a:cubicBezTo>
                      <a:cubicBezTo>
                        <a:pt x="16192" y="16587"/>
                        <a:pt x="16192" y="15635"/>
                        <a:pt x="15240" y="14682"/>
                      </a:cubicBezTo>
                      <a:cubicBezTo>
                        <a:pt x="14288" y="12777"/>
                        <a:pt x="13335" y="10872"/>
                        <a:pt x="12382" y="8967"/>
                      </a:cubicBezTo>
                      <a:cubicBezTo>
                        <a:pt x="10478" y="5157"/>
                        <a:pt x="7620" y="2300"/>
                        <a:pt x="3810" y="395"/>
                      </a:cubicBezTo>
                      <a:cubicBezTo>
                        <a:pt x="2857" y="-558"/>
                        <a:pt x="953" y="395"/>
                        <a:pt x="0" y="1347"/>
                      </a:cubicBezTo>
                      <a:cubicBezTo>
                        <a:pt x="1905" y="4205"/>
                        <a:pt x="1905" y="6110"/>
                        <a:pt x="3810" y="7062"/>
                      </a:cubicBezTo>
                      <a:lnTo>
                        <a:pt x="3810" y="7062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8" name="Freeform: Shape 1217">
                  <a:extLst>
                    <a:ext uri="{FF2B5EF4-FFF2-40B4-BE49-F238E27FC236}">
                      <a16:creationId xmlns:a16="http://schemas.microsoft.com/office/drawing/2014/main" id="{D6754A23-946E-D336-3904-5281FED8667D}"/>
                    </a:ext>
                  </a:extLst>
                </p:cNvPr>
                <p:cNvSpPr/>
                <p:nvPr/>
              </p:nvSpPr>
              <p:spPr>
                <a:xfrm>
                  <a:off x="7540301" y="1966658"/>
                  <a:ext cx="15880" cy="19697"/>
                </a:xfrm>
                <a:custGeom>
                  <a:avLst/>
                  <a:gdLst>
                    <a:gd name="connsiteX0" fmla="*/ 641 w 15880"/>
                    <a:gd name="connsiteY0" fmla="*/ 3111 h 19697"/>
                    <a:gd name="connsiteX1" fmla="*/ 7308 w 15880"/>
                    <a:gd name="connsiteY1" fmla="*/ 10731 h 19697"/>
                    <a:gd name="connsiteX2" fmla="*/ 10166 w 15880"/>
                    <a:gd name="connsiteY2" fmla="*/ 15493 h 19697"/>
                    <a:gd name="connsiteX3" fmla="*/ 12071 w 15880"/>
                    <a:gd name="connsiteY3" fmla="*/ 17398 h 19697"/>
                    <a:gd name="connsiteX4" fmla="*/ 13976 w 15880"/>
                    <a:gd name="connsiteY4" fmla="*/ 19303 h 19697"/>
                    <a:gd name="connsiteX5" fmla="*/ 15881 w 15880"/>
                    <a:gd name="connsiteY5" fmla="*/ 18351 h 19697"/>
                    <a:gd name="connsiteX6" fmla="*/ 14928 w 15880"/>
                    <a:gd name="connsiteY6" fmla="*/ 15493 h 19697"/>
                    <a:gd name="connsiteX7" fmla="*/ 13976 w 15880"/>
                    <a:gd name="connsiteY7" fmla="*/ 12636 h 19697"/>
                    <a:gd name="connsiteX8" fmla="*/ 10166 w 15880"/>
                    <a:gd name="connsiteY8" fmla="*/ 7873 h 19697"/>
                    <a:gd name="connsiteX9" fmla="*/ 2546 w 15880"/>
                    <a:gd name="connsiteY9" fmla="*/ 253 h 19697"/>
                    <a:gd name="connsiteX10" fmla="*/ 641 w 15880"/>
                    <a:gd name="connsiteY10" fmla="*/ 3111 h 19697"/>
                    <a:gd name="connsiteX11" fmla="*/ 641 w 15880"/>
                    <a:gd name="connsiteY11" fmla="*/ 3111 h 19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80" h="19697">
                      <a:moveTo>
                        <a:pt x="641" y="3111"/>
                      </a:moveTo>
                      <a:cubicBezTo>
                        <a:pt x="3498" y="5968"/>
                        <a:pt x="5403" y="7873"/>
                        <a:pt x="7308" y="10731"/>
                      </a:cubicBezTo>
                      <a:cubicBezTo>
                        <a:pt x="8261" y="11683"/>
                        <a:pt x="9213" y="13588"/>
                        <a:pt x="10166" y="15493"/>
                      </a:cubicBezTo>
                      <a:cubicBezTo>
                        <a:pt x="11118" y="16446"/>
                        <a:pt x="11118" y="17398"/>
                        <a:pt x="12071" y="17398"/>
                      </a:cubicBezTo>
                      <a:cubicBezTo>
                        <a:pt x="13023" y="18351"/>
                        <a:pt x="13023" y="18351"/>
                        <a:pt x="13976" y="19303"/>
                      </a:cubicBezTo>
                      <a:cubicBezTo>
                        <a:pt x="14928" y="20256"/>
                        <a:pt x="15881" y="19303"/>
                        <a:pt x="15881" y="18351"/>
                      </a:cubicBezTo>
                      <a:cubicBezTo>
                        <a:pt x="15881" y="17398"/>
                        <a:pt x="15881" y="16446"/>
                        <a:pt x="14928" y="15493"/>
                      </a:cubicBezTo>
                      <a:cubicBezTo>
                        <a:pt x="14928" y="14541"/>
                        <a:pt x="13976" y="13588"/>
                        <a:pt x="13976" y="12636"/>
                      </a:cubicBezTo>
                      <a:cubicBezTo>
                        <a:pt x="13023" y="10731"/>
                        <a:pt x="12071" y="9778"/>
                        <a:pt x="10166" y="7873"/>
                      </a:cubicBezTo>
                      <a:cubicBezTo>
                        <a:pt x="7308" y="5016"/>
                        <a:pt x="5403" y="2158"/>
                        <a:pt x="2546" y="253"/>
                      </a:cubicBezTo>
                      <a:cubicBezTo>
                        <a:pt x="1593" y="-699"/>
                        <a:pt x="-1264" y="1206"/>
                        <a:pt x="641" y="3111"/>
                      </a:cubicBezTo>
                      <a:lnTo>
                        <a:pt x="641" y="3111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9" name="Freeform: Shape 1218">
                  <a:extLst>
                    <a:ext uri="{FF2B5EF4-FFF2-40B4-BE49-F238E27FC236}">
                      <a16:creationId xmlns:a16="http://schemas.microsoft.com/office/drawing/2014/main" id="{39725F59-53A2-0E3B-AD1C-1A827ECDF738}"/>
                    </a:ext>
                  </a:extLst>
                </p:cNvPr>
                <p:cNvSpPr/>
                <p:nvPr/>
              </p:nvSpPr>
              <p:spPr>
                <a:xfrm>
                  <a:off x="7457821" y="1912363"/>
                  <a:ext cx="15493" cy="20653"/>
                </a:xfrm>
                <a:custGeom>
                  <a:avLst/>
                  <a:gdLst>
                    <a:gd name="connsiteX0" fmla="*/ 253 w 15493"/>
                    <a:gd name="connsiteY0" fmla="*/ 3114 h 20653"/>
                    <a:gd name="connsiteX1" fmla="*/ 6921 w 15493"/>
                    <a:gd name="connsiteY1" fmla="*/ 11686 h 20653"/>
                    <a:gd name="connsiteX2" fmla="*/ 13588 w 15493"/>
                    <a:gd name="connsiteY2" fmla="*/ 20259 h 20653"/>
                    <a:gd name="connsiteX3" fmla="*/ 15493 w 15493"/>
                    <a:gd name="connsiteY3" fmla="*/ 19306 h 20653"/>
                    <a:gd name="connsiteX4" fmla="*/ 10731 w 15493"/>
                    <a:gd name="connsiteY4" fmla="*/ 9781 h 20653"/>
                    <a:gd name="connsiteX5" fmla="*/ 3111 w 15493"/>
                    <a:gd name="connsiteY5" fmla="*/ 1209 h 20653"/>
                    <a:gd name="connsiteX6" fmla="*/ 253 w 15493"/>
                    <a:gd name="connsiteY6" fmla="*/ 3114 h 20653"/>
                    <a:gd name="connsiteX7" fmla="*/ 253 w 15493"/>
                    <a:gd name="connsiteY7" fmla="*/ 3114 h 20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93" h="20653">
                      <a:moveTo>
                        <a:pt x="253" y="3114"/>
                      </a:moveTo>
                      <a:cubicBezTo>
                        <a:pt x="3111" y="5971"/>
                        <a:pt x="5016" y="8829"/>
                        <a:pt x="6921" y="11686"/>
                      </a:cubicBezTo>
                      <a:cubicBezTo>
                        <a:pt x="8826" y="14544"/>
                        <a:pt x="10731" y="17401"/>
                        <a:pt x="13588" y="20259"/>
                      </a:cubicBezTo>
                      <a:cubicBezTo>
                        <a:pt x="14541" y="21211"/>
                        <a:pt x="15493" y="20259"/>
                        <a:pt x="15493" y="19306"/>
                      </a:cubicBezTo>
                      <a:cubicBezTo>
                        <a:pt x="14541" y="15496"/>
                        <a:pt x="12636" y="12639"/>
                        <a:pt x="10731" y="9781"/>
                      </a:cubicBezTo>
                      <a:cubicBezTo>
                        <a:pt x="8826" y="6924"/>
                        <a:pt x="5968" y="4066"/>
                        <a:pt x="3111" y="1209"/>
                      </a:cubicBezTo>
                      <a:cubicBezTo>
                        <a:pt x="1206" y="-1649"/>
                        <a:pt x="-699" y="1209"/>
                        <a:pt x="253" y="3114"/>
                      </a:cubicBezTo>
                      <a:lnTo>
                        <a:pt x="253" y="3114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0" name="Freeform: Shape 1219">
                  <a:extLst>
                    <a:ext uri="{FF2B5EF4-FFF2-40B4-BE49-F238E27FC236}">
                      <a16:creationId xmlns:a16="http://schemas.microsoft.com/office/drawing/2014/main" id="{E58C75D9-6FC9-903C-4455-245FF832F0AA}"/>
                    </a:ext>
                  </a:extLst>
                </p:cNvPr>
                <p:cNvSpPr/>
                <p:nvPr/>
              </p:nvSpPr>
              <p:spPr>
                <a:xfrm>
                  <a:off x="7576520" y="2024825"/>
                  <a:ext cx="17232" cy="26532"/>
                </a:xfrm>
                <a:custGeom>
                  <a:avLst/>
                  <a:gdLst>
                    <a:gd name="connsiteX0" fmla="*/ 617 w 17232"/>
                    <a:gd name="connsiteY0" fmla="*/ 3999 h 26532"/>
                    <a:gd name="connsiteX1" fmla="*/ 8237 w 17232"/>
                    <a:gd name="connsiteY1" fmla="*/ 14477 h 26532"/>
                    <a:gd name="connsiteX2" fmla="*/ 10142 w 17232"/>
                    <a:gd name="connsiteY2" fmla="*/ 20192 h 26532"/>
                    <a:gd name="connsiteX3" fmla="*/ 11094 w 17232"/>
                    <a:gd name="connsiteY3" fmla="*/ 23049 h 26532"/>
                    <a:gd name="connsiteX4" fmla="*/ 12999 w 17232"/>
                    <a:gd name="connsiteY4" fmla="*/ 25907 h 26532"/>
                    <a:gd name="connsiteX5" fmla="*/ 16809 w 17232"/>
                    <a:gd name="connsiteY5" fmla="*/ 24954 h 26532"/>
                    <a:gd name="connsiteX6" fmla="*/ 16809 w 17232"/>
                    <a:gd name="connsiteY6" fmla="*/ 21144 h 26532"/>
                    <a:gd name="connsiteX7" fmla="*/ 15857 w 17232"/>
                    <a:gd name="connsiteY7" fmla="*/ 18287 h 26532"/>
                    <a:gd name="connsiteX8" fmla="*/ 12999 w 17232"/>
                    <a:gd name="connsiteY8" fmla="*/ 11619 h 26532"/>
                    <a:gd name="connsiteX9" fmla="*/ 4427 w 17232"/>
                    <a:gd name="connsiteY9" fmla="*/ 189 h 26532"/>
                    <a:gd name="connsiteX10" fmla="*/ 617 w 17232"/>
                    <a:gd name="connsiteY10" fmla="*/ 3999 h 26532"/>
                    <a:gd name="connsiteX11" fmla="*/ 617 w 17232"/>
                    <a:gd name="connsiteY11" fmla="*/ 3999 h 26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232" h="26532">
                      <a:moveTo>
                        <a:pt x="617" y="3999"/>
                      </a:moveTo>
                      <a:cubicBezTo>
                        <a:pt x="3474" y="6857"/>
                        <a:pt x="6332" y="10667"/>
                        <a:pt x="8237" y="14477"/>
                      </a:cubicBezTo>
                      <a:cubicBezTo>
                        <a:pt x="9189" y="16382"/>
                        <a:pt x="10142" y="18287"/>
                        <a:pt x="10142" y="20192"/>
                      </a:cubicBezTo>
                      <a:cubicBezTo>
                        <a:pt x="10142" y="21144"/>
                        <a:pt x="11094" y="22097"/>
                        <a:pt x="11094" y="23049"/>
                      </a:cubicBezTo>
                      <a:cubicBezTo>
                        <a:pt x="11094" y="24002"/>
                        <a:pt x="12047" y="24954"/>
                        <a:pt x="12999" y="25907"/>
                      </a:cubicBezTo>
                      <a:cubicBezTo>
                        <a:pt x="13952" y="26859"/>
                        <a:pt x="15857" y="26859"/>
                        <a:pt x="16809" y="24954"/>
                      </a:cubicBezTo>
                      <a:cubicBezTo>
                        <a:pt x="16809" y="24002"/>
                        <a:pt x="17762" y="22097"/>
                        <a:pt x="16809" y="21144"/>
                      </a:cubicBezTo>
                      <a:cubicBezTo>
                        <a:pt x="16809" y="20192"/>
                        <a:pt x="15857" y="19239"/>
                        <a:pt x="15857" y="18287"/>
                      </a:cubicBezTo>
                      <a:cubicBezTo>
                        <a:pt x="14904" y="16382"/>
                        <a:pt x="13952" y="13524"/>
                        <a:pt x="12999" y="11619"/>
                      </a:cubicBezTo>
                      <a:cubicBezTo>
                        <a:pt x="11094" y="7809"/>
                        <a:pt x="7284" y="3999"/>
                        <a:pt x="4427" y="189"/>
                      </a:cubicBezTo>
                      <a:cubicBezTo>
                        <a:pt x="1569" y="-763"/>
                        <a:pt x="-1288" y="2094"/>
                        <a:pt x="617" y="3999"/>
                      </a:cubicBezTo>
                      <a:lnTo>
                        <a:pt x="617" y="3999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1" name="Freeform: Shape 1220">
                  <a:extLst>
                    <a:ext uri="{FF2B5EF4-FFF2-40B4-BE49-F238E27FC236}">
                      <a16:creationId xmlns:a16="http://schemas.microsoft.com/office/drawing/2014/main" id="{26CCC713-AE01-C8C7-300D-CCC7E5C6E6CC}"/>
                    </a:ext>
                  </a:extLst>
                </p:cNvPr>
                <p:cNvSpPr/>
                <p:nvPr/>
              </p:nvSpPr>
              <p:spPr>
                <a:xfrm>
                  <a:off x="7503371" y="1967864"/>
                  <a:ext cx="16615" cy="17145"/>
                </a:xfrm>
                <a:custGeom>
                  <a:avLst/>
                  <a:gdLst>
                    <a:gd name="connsiteX0" fmla="*/ 423 w 16615"/>
                    <a:gd name="connsiteY0" fmla="*/ 2858 h 17145"/>
                    <a:gd name="connsiteX1" fmla="*/ 4233 w 16615"/>
                    <a:gd name="connsiteY1" fmla="*/ 6668 h 17145"/>
                    <a:gd name="connsiteX2" fmla="*/ 4233 w 16615"/>
                    <a:gd name="connsiteY2" fmla="*/ 6668 h 17145"/>
                    <a:gd name="connsiteX3" fmla="*/ 4233 w 16615"/>
                    <a:gd name="connsiteY3" fmla="*/ 7620 h 17145"/>
                    <a:gd name="connsiteX4" fmla="*/ 5186 w 16615"/>
                    <a:gd name="connsiteY4" fmla="*/ 8573 h 17145"/>
                    <a:gd name="connsiteX5" fmla="*/ 6138 w 16615"/>
                    <a:gd name="connsiteY5" fmla="*/ 9525 h 17145"/>
                    <a:gd name="connsiteX6" fmla="*/ 6138 w 16615"/>
                    <a:gd name="connsiteY6" fmla="*/ 9525 h 17145"/>
                    <a:gd name="connsiteX7" fmla="*/ 6138 w 16615"/>
                    <a:gd name="connsiteY7" fmla="*/ 9525 h 17145"/>
                    <a:gd name="connsiteX8" fmla="*/ 8996 w 16615"/>
                    <a:gd name="connsiteY8" fmla="*/ 13335 h 17145"/>
                    <a:gd name="connsiteX9" fmla="*/ 10901 w 16615"/>
                    <a:gd name="connsiteY9" fmla="*/ 15240 h 17145"/>
                    <a:gd name="connsiteX10" fmla="*/ 13758 w 16615"/>
                    <a:gd name="connsiteY10" fmla="*/ 17145 h 17145"/>
                    <a:gd name="connsiteX11" fmla="*/ 16616 w 16615"/>
                    <a:gd name="connsiteY11" fmla="*/ 15240 h 17145"/>
                    <a:gd name="connsiteX12" fmla="*/ 16616 w 16615"/>
                    <a:gd name="connsiteY12" fmla="*/ 14288 h 17145"/>
                    <a:gd name="connsiteX13" fmla="*/ 15663 w 16615"/>
                    <a:gd name="connsiteY13" fmla="*/ 12383 h 17145"/>
                    <a:gd name="connsiteX14" fmla="*/ 14711 w 16615"/>
                    <a:gd name="connsiteY14" fmla="*/ 10477 h 17145"/>
                    <a:gd name="connsiteX15" fmla="*/ 10901 w 16615"/>
                    <a:gd name="connsiteY15" fmla="*/ 6668 h 17145"/>
                    <a:gd name="connsiteX16" fmla="*/ 7091 w 16615"/>
                    <a:gd name="connsiteY16" fmla="*/ 2858 h 17145"/>
                    <a:gd name="connsiteX17" fmla="*/ 2328 w 16615"/>
                    <a:gd name="connsiteY17" fmla="*/ 0 h 17145"/>
                    <a:gd name="connsiteX18" fmla="*/ 423 w 16615"/>
                    <a:gd name="connsiteY18" fmla="*/ 952 h 17145"/>
                    <a:gd name="connsiteX19" fmla="*/ 423 w 16615"/>
                    <a:gd name="connsiteY19" fmla="*/ 2858 h 17145"/>
                    <a:gd name="connsiteX20" fmla="*/ 423 w 16615"/>
                    <a:gd name="connsiteY20" fmla="*/ 2858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615" h="17145">
                      <a:moveTo>
                        <a:pt x="423" y="2858"/>
                      </a:moveTo>
                      <a:cubicBezTo>
                        <a:pt x="1376" y="3810"/>
                        <a:pt x="2328" y="5715"/>
                        <a:pt x="4233" y="6668"/>
                      </a:cubicBezTo>
                      <a:cubicBezTo>
                        <a:pt x="4233" y="6668"/>
                        <a:pt x="4233" y="6668"/>
                        <a:pt x="4233" y="6668"/>
                      </a:cubicBezTo>
                      <a:cubicBezTo>
                        <a:pt x="4233" y="6668"/>
                        <a:pt x="4233" y="6668"/>
                        <a:pt x="4233" y="7620"/>
                      </a:cubicBezTo>
                      <a:cubicBezTo>
                        <a:pt x="4233" y="7620"/>
                        <a:pt x="5186" y="8573"/>
                        <a:pt x="5186" y="8573"/>
                      </a:cubicBezTo>
                      <a:cubicBezTo>
                        <a:pt x="5186" y="8573"/>
                        <a:pt x="6138" y="9525"/>
                        <a:pt x="6138" y="9525"/>
                      </a:cubicBezTo>
                      <a:cubicBezTo>
                        <a:pt x="7091" y="10477"/>
                        <a:pt x="6138" y="8573"/>
                        <a:pt x="6138" y="9525"/>
                      </a:cubicBezTo>
                      <a:cubicBezTo>
                        <a:pt x="6138" y="9525"/>
                        <a:pt x="6138" y="9525"/>
                        <a:pt x="6138" y="9525"/>
                      </a:cubicBezTo>
                      <a:cubicBezTo>
                        <a:pt x="7091" y="10477"/>
                        <a:pt x="8043" y="12383"/>
                        <a:pt x="8996" y="13335"/>
                      </a:cubicBezTo>
                      <a:cubicBezTo>
                        <a:pt x="9948" y="14288"/>
                        <a:pt x="9948" y="15240"/>
                        <a:pt x="10901" y="15240"/>
                      </a:cubicBezTo>
                      <a:cubicBezTo>
                        <a:pt x="11853" y="16193"/>
                        <a:pt x="12806" y="16193"/>
                        <a:pt x="13758" y="17145"/>
                      </a:cubicBezTo>
                      <a:cubicBezTo>
                        <a:pt x="14711" y="17145"/>
                        <a:pt x="16616" y="16193"/>
                        <a:pt x="16616" y="15240"/>
                      </a:cubicBezTo>
                      <a:cubicBezTo>
                        <a:pt x="16616" y="15240"/>
                        <a:pt x="16616" y="14288"/>
                        <a:pt x="16616" y="14288"/>
                      </a:cubicBezTo>
                      <a:cubicBezTo>
                        <a:pt x="16616" y="13335"/>
                        <a:pt x="16616" y="12383"/>
                        <a:pt x="15663" y="12383"/>
                      </a:cubicBezTo>
                      <a:cubicBezTo>
                        <a:pt x="15663" y="11430"/>
                        <a:pt x="14711" y="11430"/>
                        <a:pt x="14711" y="10477"/>
                      </a:cubicBezTo>
                      <a:cubicBezTo>
                        <a:pt x="13758" y="8573"/>
                        <a:pt x="12806" y="7620"/>
                        <a:pt x="10901" y="6668"/>
                      </a:cubicBezTo>
                      <a:cubicBezTo>
                        <a:pt x="9948" y="5715"/>
                        <a:pt x="8043" y="3810"/>
                        <a:pt x="7091" y="2858"/>
                      </a:cubicBezTo>
                      <a:cubicBezTo>
                        <a:pt x="6138" y="1905"/>
                        <a:pt x="4233" y="952"/>
                        <a:pt x="2328" y="0"/>
                      </a:cubicBezTo>
                      <a:cubicBezTo>
                        <a:pt x="1376" y="0"/>
                        <a:pt x="423" y="0"/>
                        <a:pt x="423" y="952"/>
                      </a:cubicBezTo>
                      <a:cubicBezTo>
                        <a:pt x="423" y="952"/>
                        <a:pt x="-529" y="1905"/>
                        <a:pt x="423" y="2858"/>
                      </a:cubicBezTo>
                      <a:lnTo>
                        <a:pt x="423" y="2858"/>
                      </a:lnTo>
                      <a:close/>
                    </a:path>
                  </a:pathLst>
                </a:custGeom>
                <a:solidFill>
                  <a:srgbClr val="967D6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2" name="Graphic 2">
              <a:extLst>
                <a:ext uri="{FF2B5EF4-FFF2-40B4-BE49-F238E27FC236}">
                  <a16:creationId xmlns:a16="http://schemas.microsoft.com/office/drawing/2014/main" id="{0CD7D96C-3D5C-A284-6B61-E16F3C471140}"/>
                </a:ext>
              </a:extLst>
            </p:cNvPr>
            <p:cNvGrpSpPr/>
            <p:nvPr/>
          </p:nvGrpSpPr>
          <p:grpSpPr>
            <a:xfrm>
              <a:off x="6940708" y="1331826"/>
              <a:ext cx="717043" cy="642626"/>
              <a:chOff x="6940708" y="1331826"/>
              <a:chExt cx="717043" cy="642626"/>
            </a:xfrm>
          </p:grpSpPr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5B644CC5-A88E-4AA3-4725-080669ABDEF2}"/>
                  </a:ext>
                </a:extLst>
              </p:cNvPr>
              <p:cNvSpPr/>
              <p:nvPr/>
            </p:nvSpPr>
            <p:spPr>
              <a:xfrm>
                <a:off x="6972808" y="1379982"/>
                <a:ext cx="680994" cy="594470"/>
              </a:xfrm>
              <a:custGeom>
                <a:avLst/>
                <a:gdLst>
                  <a:gd name="connsiteX0" fmla="*/ 646238 w 680994"/>
                  <a:gd name="connsiteY0" fmla="*/ 160209 h 594470"/>
                  <a:gd name="connsiteX1" fmla="*/ 503363 w 680994"/>
                  <a:gd name="connsiteY1" fmla="*/ 34479 h 594470"/>
                  <a:gd name="connsiteX2" fmla="*/ 29018 w 680994"/>
                  <a:gd name="connsiteY2" fmla="*/ 179259 h 594470"/>
                  <a:gd name="connsiteX3" fmla="*/ 60451 w 680994"/>
                  <a:gd name="connsiteY3" fmla="*/ 439292 h 594470"/>
                  <a:gd name="connsiteX4" fmla="*/ 608138 w 680994"/>
                  <a:gd name="connsiteY4" fmla="*/ 461199 h 594470"/>
                  <a:gd name="connsiteX5" fmla="*/ 646238 w 680994"/>
                  <a:gd name="connsiteY5" fmla="*/ 160209 h 59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0994" h="594470">
                    <a:moveTo>
                      <a:pt x="646238" y="160209"/>
                    </a:moveTo>
                    <a:cubicBezTo>
                      <a:pt x="608138" y="82104"/>
                      <a:pt x="573848" y="66864"/>
                      <a:pt x="503363" y="34479"/>
                    </a:cubicBezTo>
                    <a:cubicBezTo>
                      <a:pt x="351916" y="-35053"/>
                      <a:pt x="119506" y="-5526"/>
                      <a:pt x="29018" y="179259"/>
                    </a:cubicBezTo>
                    <a:cubicBezTo>
                      <a:pt x="-13844" y="265937"/>
                      <a:pt x="-13844" y="343089"/>
                      <a:pt x="60451" y="439292"/>
                    </a:cubicBezTo>
                    <a:cubicBezTo>
                      <a:pt x="200468" y="620267"/>
                      <a:pt x="470978" y="662177"/>
                      <a:pt x="608138" y="461199"/>
                    </a:cubicBezTo>
                    <a:cubicBezTo>
                      <a:pt x="702436" y="323087"/>
                      <a:pt x="693863" y="258317"/>
                      <a:pt x="646238" y="160209"/>
                    </a:cubicBezTo>
                    <a:close/>
                  </a:path>
                </a:pathLst>
              </a:custGeom>
              <a:solidFill>
                <a:srgbClr val="B2937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24" name="Graphic 2">
                <a:extLst>
                  <a:ext uri="{FF2B5EF4-FFF2-40B4-BE49-F238E27FC236}">
                    <a16:creationId xmlns:a16="http://schemas.microsoft.com/office/drawing/2014/main" id="{DF0FF1CE-76D7-9F5E-7424-62EA67A42E03}"/>
                  </a:ext>
                </a:extLst>
              </p:cNvPr>
              <p:cNvGrpSpPr/>
              <p:nvPr/>
            </p:nvGrpSpPr>
            <p:grpSpPr>
              <a:xfrm>
                <a:off x="7003600" y="1401127"/>
                <a:ext cx="579013" cy="296622"/>
                <a:chOff x="7003600" y="1401127"/>
                <a:chExt cx="579013" cy="296622"/>
              </a:xfrm>
              <a:solidFill>
                <a:srgbClr val="957C65"/>
              </a:solidFill>
            </p:grpSpPr>
            <p:sp>
              <p:nvSpPr>
                <p:cNvPr id="1225" name="Freeform: Shape 1224">
                  <a:extLst>
                    <a:ext uri="{FF2B5EF4-FFF2-40B4-BE49-F238E27FC236}">
                      <a16:creationId xmlns:a16="http://schemas.microsoft.com/office/drawing/2014/main" id="{A9702D7B-EBE4-36A8-1640-5D9BE57D4BD0}"/>
                    </a:ext>
                  </a:extLst>
                </p:cNvPr>
                <p:cNvSpPr/>
                <p:nvPr/>
              </p:nvSpPr>
              <p:spPr>
                <a:xfrm>
                  <a:off x="7003600" y="1560194"/>
                  <a:ext cx="27278" cy="7619"/>
                </a:xfrm>
                <a:custGeom>
                  <a:avLst/>
                  <a:gdLst>
                    <a:gd name="connsiteX0" fmla="*/ 2037 w 27278"/>
                    <a:gd name="connsiteY0" fmla="*/ 4763 h 7619"/>
                    <a:gd name="connsiteX1" fmla="*/ 7752 w 27278"/>
                    <a:gd name="connsiteY1" fmla="*/ 5715 h 7619"/>
                    <a:gd name="connsiteX2" fmla="*/ 13467 w 27278"/>
                    <a:gd name="connsiteY2" fmla="*/ 6668 h 7619"/>
                    <a:gd name="connsiteX3" fmla="*/ 20134 w 27278"/>
                    <a:gd name="connsiteY3" fmla="*/ 7620 h 7619"/>
                    <a:gd name="connsiteX4" fmla="*/ 22992 w 27278"/>
                    <a:gd name="connsiteY4" fmla="*/ 7620 h 7619"/>
                    <a:gd name="connsiteX5" fmla="*/ 25849 w 27278"/>
                    <a:gd name="connsiteY5" fmla="*/ 6668 h 7619"/>
                    <a:gd name="connsiteX6" fmla="*/ 25849 w 27278"/>
                    <a:gd name="connsiteY6" fmla="*/ 2857 h 7619"/>
                    <a:gd name="connsiteX7" fmla="*/ 22992 w 27278"/>
                    <a:gd name="connsiteY7" fmla="*/ 1905 h 7619"/>
                    <a:gd name="connsiteX8" fmla="*/ 20134 w 27278"/>
                    <a:gd name="connsiteY8" fmla="*/ 1905 h 7619"/>
                    <a:gd name="connsiteX9" fmla="*/ 14419 w 27278"/>
                    <a:gd name="connsiteY9" fmla="*/ 953 h 7619"/>
                    <a:gd name="connsiteX10" fmla="*/ 2989 w 27278"/>
                    <a:gd name="connsiteY10" fmla="*/ 0 h 7619"/>
                    <a:gd name="connsiteX11" fmla="*/ 2037 w 27278"/>
                    <a:gd name="connsiteY11" fmla="*/ 4763 h 7619"/>
                    <a:gd name="connsiteX12" fmla="*/ 2037 w 27278"/>
                    <a:gd name="connsiteY12" fmla="*/ 4763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278" h="7619">
                      <a:moveTo>
                        <a:pt x="2037" y="4763"/>
                      </a:moveTo>
                      <a:cubicBezTo>
                        <a:pt x="3942" y="4763"/>
                        <a:pt x="5847" y="4763"/>
                        <a:pt x="7752" y="5715"/>
                      </a:cubicBezTo>
                      <a:cubicBezTo>
                        <a:pt x="9657" y="5715"/>
                        <a:pt x="11562" y="6668"/>
                        <a:pt x="13467" y="6668"/>
                      </a:cubicBezTo>
                      <a:cubicBezTo>
                        <a:pt x="15372" y="6668"/>
                        <a:pt x="17277" y="7620"/>
                        <a:pt x="20134" y="7620"/>
                      </a:cubicBezTo>
                      <a:cubicBezTo>
                        <a:pt x="21087" y="7620"/>
                        <a:pt x="22039" y="7620"/>
                        <a:pt x="22992" y="7620"/>
                      </a:cubicBezTo>
                      <a:cubicBezTo>
                        <a:pt x="23944" y="7620"/>
                        <a:pt x="24897" y="6668"/>
                        <a:pt x="25849" y="6668"/>
                      </a:cubicBezTo>
                      <a:cubicBezTo>
                        <a:pt x="27754" y="5715"/>
                        <a:pt x="27754" y="3810"/>
                        <a:pt x="25849" y="2857"/>
                      </a:cubicBezTo>
                      <a:cubicBezTo>
                        <a:pt x="24897" y="2857"/>
                        <a:pt x="23944" y="1905"/>
                        <a:pt x="22992" y="1905"/>
                      </a:cubicBezTo>
                      <a:cubicBezTo>
                        <a:pt x="22039" y="1905"/>
                        <a:pt x="21087" y="1905"/>
                        <a:pt x="20134" y="1905"/>
                      </a:cubicBezTo>
                      <a:cubicBezTo>
                        <a:pt x="18229" y="1905"/>
                        <a:pt x="16324" y="953"/>
                        <a:pt x="14419" y="953"/>
                      </a:cubicBezTo>
                      <a:cubicBezTo>
                        <a:pt x="10609" y="953"/>
                        <a:pt x="6799" y="0"/>
                        <a:pt x="2989" y="0"/>
                      </a:cubicBezTo>
                      <a:cubicBezTo>
                        <a:pt x="-821" y="953"/>
                        <a:pt x="-821" y="4763"/>
                        <a:pt x="2037" y="4763"/>
                      </a:cubicBezTo>
                      <a:lnTo>
                        <a:pt x="2037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6" name="Freeform: Shape 1225">
                  <a:extLst>
                    <a:ext uri="{FF2B5EF4-FFF2-40B4-BE49-F238E27FC236}">
                      <a16:creationId xmlns:a16="http://schemas.microsoft.com/office/drawing/2014/main" id="{9D69DCF3-0D94-D4D5-3D4D-3AEE8008FAA6}"/>
                    </a:ext>
                  </a:extLst>
                </p:cNvPr>
                <p:cNvSpPr/>
                <p:nvPr/>
              </p:nvSpPr>
              <p:spPr>
                <a:xfrm>
                  <a:off x="7021931" y="1539239"/>
                  <a:ext cx="25701" cy="11430"/>
                </a:xfrm>
                <a:custGeom>
                  <a:avLst/>
                  <a:gdLst>
                    <a:gd name="connsiteX0" fmla="*/ 1803 w 25701"/>
                    <a:gd name="connsiteY0" fmla="*/ 4763 h 11430"/>
                    <a:gd name="connsiteX1" fmla="*/ 12281 w 25701"/>
                    <a:gd name="connsiteY1" fmla="*/ 8573 h 11430"/>
                    <a:gd name="connsiteX2" fmla="*/ 17996 w 25701"/>
                    <a:gd name="connsiteY2" fmla="*/ 10478 h 11430"/>
                    <a:gd name="connsiteX3" fmla="*/ 20853 w 25701"/>
                    <a:gd name="connsiteY3" fmla="*/ 11430 h 11430"/>
                    <a:gd name="connsiteX4" fmla="*/ 23711 w 25701"/>
                    <a:gd name="connsiteY4" fmla="*/ 11430 h 11430"/>
                    <a:gd name="connsiteX5" fmla="*/ 24663 w 25701"/>
                    <a:gd name="connsiteY5" fmla="*/ 7620 h 11430"/>
                    <a:gd name="connsiteX6" fmla="*/ 21806 w 25701"/>
                    <a:gd name="connsiteY6" fmla="*/ 5715 h 11430"/>
                    <a:gd name="connsiteX7" fmla="*/ 18949 w 25701"/>
                    <a:gd name="connsiteY7" fmla="*/ 4763 h 11430"/>
                    <a:gd name="connsiteX8" fmla="*/ 13233 w 25701"/>
                    <a:gd name="connsiteY8" fmla="*/ 2858 h 11430"/>
                    <a:gd name="connsiteX9" fmla="*/ 1803 w 25701"/>
                    <a:gd name="connsiteY9" fmla="*/ 0 h 11430"/>
                    <a:gd name="connsiteX10" fmla="*/ 1803 w 25701"/>
                    <a:gd name="connsiteY10" fmla="*/ 4763 h 11430"/>
                    <a:gd name="connsiteX11" fmla="*/ 1803 w 25701"/>
                    <a:gd name="connsiteY11" fmla="*/ 476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701" h="11430">
                      <a:moveTo>
                        <a:pt x="1803" y="4763"/>
                      </a:moveTo>
                      <a:cubicBezTo>
                        <a:pt x="5613" y="5715"/>
                        <a:pt x="9424" y="7620"/>
                        <a:pt x="12281" y="8573"/>
                      </a:cubicBezTo>
                      <a:cubicBezTo>
                        <a:pt x="14186" y="9525"/>
                        <a:pt x="16091" y="10478"/>
                        <a:pt x="17996" y="10478"/>
                      </a:cubicBezTo>
                      <a:cubicBezTo>
                        <a:pt x="18949" y="10478"/>
                        <a:pt x="19901" y="11430"/>
                        <a:pt x="20853" y="11430"/>
                      </a:cubicBezTo>
                      <a:cubicBezTo>
                        <a:pt x="21806" y="11430"/>
                        <a:pt x="22758" y="11430"/>
                        <a:pt x="23711" y="11430"/>
                      </a:cubicBezTo>
                      <a:cubicBezTo>
                        <a:pt x="25616" y="11430"/>
                        <a:pt x="26568" y="8573"/>
                        <a:pt x="24663" y="7620"/>
                      </a:cubicBezTo>
                      <a:cubicBezTo>
                        <a:pt x="23711" y="6668"/>
                        <a:pt x="22758" y="6668"/>
                        <a:pt x="21806" y="5715"/>
                      </a:cubicBezTo>
                      <a:cubicBezTo>
                        <a:pt x="20853" y="5715"/>
                        <a:pt x="19901" y="4763"/>
                        <a:pt x="18949" y="4763"/>
                      </a:cubicBezTo>
                      <a:cubicBezTo>
                        <a:pt x="17043" y="3810"/>
                        <a:pt x="15138" y="3810"/>
                        <a:pt x="13233" y="2858"/>
                      </a:cubicBezTo>
                      <a:cubicBezTo>
                        <a:pt x="9424" y="1905"/>
                        <a:pt x="5613" y="953"/>
                        <a:pt x="1803" y="0"/>
                      </a:cubicBezTo>
                      <a:cubicBezTo>
                        <a:pt x="-101" y="0"/>
                        <a:pt x="-1054" y="3810"/>
                        <a:pt x="1803" y="4763"/>
                      </a:cubicBezTo>
                      <a:lnTo>
                        <a:pt x="1803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7" name="Freeform: Shape 1226">
                  <a:extLst>
                    <a:ext uri="{FF2B5EF4-FFF2-40B4-BE49-F238E27FC236}">
                      <a16:creationId xmlns:a16="http://schemas.microsoft.com/office/drawing/2014/main" id="{B74FBD81-8C6D-8112-E029-D7E7BE2263EE}"/>
                    </a:ext>
                  </a:extLst>
                </p:cNvPr>
                <p:cNvSpPr/>
                <p:nvPr/>
              </p:nvSpPr>
              <p:spPr>
                <a:xfrm>
                  <a:off x="7036117" y="1510664"/>
                  <a:ext cx="20627" cy="9525"/>
                </a:xfrm>
                <a:custGeom>
                  <a:avLst/>
                  <a:gdLst>
                    <a:gd name="connsiteX0" fmla="*/ 1905 w 20627"/>
                    <a:gd name="connsiteY0" fmla="*/ 4763 h 9525"/>
                    <a:gd name="connsiteX1" fmla="*/ 10477 w 20627"/>
                    <a:gd name="connsiteY1" fmla="*/ 6667 h 9525"/>
                    <a:gd name="connsiteX2" fmla="*/ 14288 w 20627"/>
                    <a:gd name="connsiteY2" fmla="*/ 8572 h 9525"/>
                    <a:gd name="connsiteX3" fmla="*/ 16192 w 20627"/>
                    <a:gd name="connsiteY3" fmla="*/ 9525 h 9525"/>
                    <a:gd name="connsiteX4" fmla="*/ 19050 w 20627"/>
                    <a:gd name="connsiteY4" fmla="*/ 9525 h 9525"/>
                    <a:gd name="connsiteX5" fmla="*/ 20002 w 20627"/>
                    <a:gd name="connsiteY5" fmla="*/ 6667 h 9525"/>
                    <a:gd name="connsiteX6" fmla="*/ 18097 w 20627"/>
                    <a:gd name="connsiteY6" fmla="*/ 4763 h 9525"/>
                    <a:gd name="connsiteX7" fmla="*/ 16192 w 20627"/>
                    <a:gd name="connsiteY7" fmla="*/ 3810 h 9525"/>
                    <a:gd name="connsiteX8" fmla="*/ 11430 w 20627"/>
                    <a:gd name="connsiteY8" fmla="*/ 1905 h 9525"/>
                    <a:gd name="connsiteX9" fmla="*/ 2857 w 20627"/>
                    <a:gd name="connsiteY9" fmla="*/ 0 h 9525"/>
                    <a:gd name="connsiteX10" fmla="*/ 0 w 20627"/>
                    <a:gd name="connsiteY10" fmla="*/ 1905 h 9525"/>
                    <a:gd name="connsiteX11" fmla="*/ 1905 w 20627"/>
                    <a:gd name="connsiteY11" fmla="*/ 4763 h 9525"/>
                    <a:gd name="connsiteX12" fmla="*/ 1905 w 20627"/>
                    <a:gd name="connsiteY12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627" h="9525">
                      <a:moveTo>
                        <a:pt x="1905" y="4763"/>
                      </a:moveTo>
                      <a:cubicBezTo>
                        <a:pt x="4763" y="5715"/>
                        <a:pt x="7620" y="5715"/>
                        <a:pt x="10477" y="6667"/>
                      </a:cubicBezTo>
                      <a:cubicBezTo>
                        <a:pt x="11430" y="6667"/>
                        <a:pt x="13335" y="7620"/>
                        <a:pt x="14288" y="8572"/>
                      </a:cubicBezTo>
                      <a:cubicBezTo>
                        <a:pt x="15240" y="8572"/>
                        <a:pt x="15240" y="8572"/>
                        <a:pt x="16192" y="9525"/>
                      </a:cubicBezTo>
                      <a:cubicBezTo>
                        <a:pt x="17145" y="9525"/>
                        <a:pt x="18097" y="9525"/>
                        <a:pt x="19050" y="9525"/>
                      </a:cubicBezTo>
                      <a:cubicBezTo>
                        <a:pt x="20955" y="9525"/>
                        <a:pt x="20955" y="7620"/>
                        <a:pt x="20002" y="6667"/>
                      </a:cubicBezTo>
                      <a:cubicBezTo>
                        <a:pt x="19050" y="5715"/>
                        <a:pt x="19050" y="5715"/>
                        <a:pt x="18097" y="4763"/>
                      </a:cubicBezTo>
                      <a:cubicBezTo>
                        <a:pt x="17145" y="4763"/>
                        <a:pt x="17145" y="3810"/>
                        <a:pt x="16192" y="3810"/>
                      </a:cubicBezTo>
                      <a:cubicBezTo>
                        <a:pt x="15240" y="2857"/>
                        <a:pt x="13335" y="2857"/>
                        <a:pt x="11430" y="1905"/>
                      </a:cubicBezTo>
                      <a:cubicBezTo>
                        <a:pt x="8572" y="953"/>
                        <a:pt x="5715" y="953"/>
                        <a:pt x="2857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2857"/>
                        <a:pt x="0" y="4763"/>
                        <a:pt x="1905" y="4763"/>
                      </a:cubicBezTo>
                      <a:lnTo>
                        <a:pt x="1905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8" name="Freeform: Shape 1227">
                  <a:extLst>
                    <a:ext uri="{FF2B5EF4-FFF2-40B4-BE49-F238E27FC236}">
                      <a16:creationId xmlns:a16="http://schemas.microsoft.com/office/drawing/2014/main" id="{88FDE83E-8B5E-425D-4917-1FB3B005E1D2}"/>
                    </a:ext>
                  </a:extLst>
                </p:cNvPr>
                <p:cNvSpPr/>
                <p:nvPr/>
              </p:nvSpPr>
              <p:spPr>
                <a:xfrm>
                  <a:off x="7058582" y="1522094"/>
                  <a:ext cx="19444" cy="8572"/>
                </a:xfrm>
                <a:custGeom>
                  <a:avLst/>
                  <a:gdLst>
                    <a:gd name="connsiteX0" fmla="*/ 1347 w 19444"/>
                    <a:gd name="connsiteY0" fmla="*/ 4763 h 8572"/>
                    <a:gd name="connsiteX1" fmla="*/ 8967 w 19444"/>
                    <a:gd name="connsiteY1" fmla="*/ 6668 h 8572"/>
                    <a:gd name="connsiteX2" fmla="*/ 9920 w 19444"/>
                    <a:gd name="connsiteY2" fmla="*/ 6668 h 8572"/>
                    <a:gd name="connsiteX3" fmla="*/ 9920 w 19444"/>
                    <a:gd name="connsiteY3" fmla="*/ 6668 h 8572"/>
                    <a:gd name="connsiteX4" fmla="*/ 10872 w 19444"/>
                    <a:gd name="connsiteY4" fmla="*/ 6668 h 8572"/>
                    <a:gd name="connsiteX5" fmla="*/ 12777 w 19444"/>
                    <a:gd name="connsiteY5" fmla="*/ 7620 h 8572"/>
                    <a:gd name="connsiteX6" fmla="*/ 14682 w 19444"/>
                    <a:gd name="connsiteY6" fmla="*/ 8573 h 8572"/>
                    <a:gd name="connsiteX7" fmla="*/ 17539 w 19444"/>
                    <a:gd name="connsiteY7" fmla="*/ 8573 h 8572"/>
                    <a:gd name="connsiteX8" fmla="*/ 19445 w 19444"/>
                    <a:gd name="connsiteY8" fmla="*/ 7620 h 8572"/>
                    <a:gd name="connsiteX9" fmla="*/ 19445 w 19444"/>
                    <a:gd name="connsiteY9" fmla="*/ 5715 h 8572"/>
                    <a:gd name="connsiteX10" fmla="*/ 17539 w 19444"/>
                    <a:gd name="connsiteY10" fmla="*/ 3810 h 8572"/>
                    <a:gd name="connsiteX11" fmla="*/ 14682 w 19444"/>
                    <a:gd name="connsiteY11" fmla="*/ 2858 h 8572"/>
                    <a:gd name="connsiteX12" fmla="*/ 10872 w 19444"/>
                    <a:gd name="connsiteY12" fmla="*/ 1905 h 8572"/>
                    <a:gd name="connsiteX13" fmla="*/ 2299 w 19444"/>
                    <a:gd name="connsiteY13" fmla="*/ 0 h 8572"/>
                    <a:gd name="connsiteX14" fmla="*/ 395 w 19444"/>
                    <a:gd name="connsiteY14" fmla="*/ 1905 h 8572"/>
                    <a:gd name="connsiteX15" fmla="*/ 1347 w 19444"/>
                    <a:gd name="connsiteY15" fmla="*/ 4763 h 8572"/>
                    <a:gd name="connsiteX16" fmla="*/ 1347 w 19444"/>
                    <a:gd name="connsiteY16" fmla="*/ 476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444" h="8572">
                      <a:moveTo>
                        <a:pt x="1347" y="4763"/>
                      </a:moveTo>
                      <a:cubicBezTo>
                        <a:pt x="4205" y="5715"/>
                        <a:pt x="6110" y="5715"/>
                        <a:pt x="8967" y="6668"/>
                      </a:cubicBezTo>
                      <a:cubicBezTo>
                        <a:pt x="8967" y="6668"/>
                        <a:pt x="8967" y="6668"/>
                        <a:pt x="9920" y="6668"/>
                      </a:cubicBezTo>
                      <a:cubicBezTo>
                        <a:pt x="9920" y="6668"/>
                        <a:pt x="9920" y="6668"/>
                        <a:pt x="9920" y="6668"/>
                      </a:cubicBezTo>
                      <a:cubicBezTo>
                        <a:pt x="9920" y="6668"/>
                        <a:pt x="10872" y="6668"/>
                        <a:pt x="10872" y="6668"/>
                      </a:cubicBezTo>
                      <a:cubicBezTo>
                        <a:pt x="11824" y="6668"/>
                        <a:pt x="11824" y="7620"/>
                        <a:pt x="12777" y="7620"/>
                      </a:cubicBezTo>
                      <a:cubicBezTo>
                        <a:pt x="13730" y="7620"/>
                        <a:pt x="14682" y="8573"/>
                        <a:pt x="14682" y="8573"/>
                      </a:cubicBezTo>
                      <a:cubicBezTo>
                        <a:pt x="15635" y="8573"/>
                        <a:pt x="16587" y="8573"/>
                        <a:pt x="17539" y="8573"/>
                      </a:cubicBezTo>
                      <a:cubicBezTo>
                        <a:pt x="18492" y="8573"/>
                        <a:pt x="19445" y="7620"/>
                        <a:pt x="19445" y="7620"/>
                      </a:cubicBezTo>
                      <a:cubicBezTo>
                        <a:pt x="19445" y="6668"/>
                        <a:pt x="19445" y="5715"/>
                        <a:pt x="19445" y="5715"/>
                      </a:cubicBezTo>
                      <a:cubicBezTo>
                        <a:pt x="18492" y="4763"/>
                        <a:pt x="18492" y="3810"/>
                        <a:pt x="17539" y="3810"/>
                      </a:cubicBezTo>
                      <a:cubicBezTo>
                        <a:pt x="16587" y="3810"/>
                        <a:pt x="15635" y="2858"/>
                        <a:pt x="14682" y="2858"/>
                      </a:cubicBezTo>
                      <a:cubicBezTo>
                        <a:pt x="13730" y="1905"/>
                        <a:pt x="11824" y="1905"/>
                        <a:pt x="10872" y="1905"/>
                      </a:cubicBezTo>
                      <a:cubicBezTo>
                        <a:pt x="8014" y="953"/>
                        <a:pt x="5157" y="953"/>
                        <a:pt x="2299" y="0"/>
                      </a:cubicBezTo>
                      <a:cubicBezTo>
                        <a:pt x="1347" y="0"/>
                        <a:pt x="395" y="953"/>
                        <a:pt x="395" y="1905"/>
                      </a:cubicBezTo>
                      <a:cubicBezTo>
                        <a:pt x="-558" y="3810"/>
                        <a:pt x="395" y="4763"/>
                        <a:pt x="1347" y="4763"/>
                      </a:cubicBezTo>
                      <a:lnTo>
                        <a:pt x="1347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9" name="Freeform: Shape 1228">
                  <a:extLst>
                    <a:ext uri="{FF2B5EF4-FFF2-40B4-BE49-F238E27FC236}">
                      <a16:creationId xmlns:a16="http://schemas.microsoft.com/office/drawing/2014/main" id="{CACF5860-5B6D-9A9A-653B-C5E3CC4D68BC}"/>
                    </a:ext>
                  </a:extLst>
                </p:cNvPr>
                <p:cNvSpPr/>
                <p:nvPr/>
              </p:nvSpPr>
              <p:spPr>
                <a:xfrm>
                  <a:off x="7065644" y="1487804"/>
                  <a:ext cx="19050" cy="11429"/>
                </a:xfrm>
                <a:custGeom>
                  <a:avLst/>
                  <a:gdLst>
                    <a:gd name="connsiteX0" fmla="*/ 953 w 19050"/>
                    <a:gd name="connsiteY0" fmla="*/ 4763 h 11429"/>
                    <a:gd name="connsiteX1" fmla="*/ 8573 w 19050"/>
                    <a:gd name="connsiteY1" fmla="*/ 8572 h 11429"/>
                    <a:gd name="connsiteX2" fmla="*/ 12383 w 19050"/>
                    <a:gd name="connsiteY2" fmla="*/ 10477 h 11429"/>
                    <a:gd name="connsiteX3" fmla="*/ 14288 w 19050"/>
                    <a:gd name="connsiteY3" fmla="*/ 11430 h 11429"/>
                    <a:gd name="connsiteX4" fmla="*/ 17145 w 19050"/>
                    <a:gd name="connsiteY4" fmla="*/ 11430 h 11429"/>
                    <a:gd name="connsiteX5" fmla="*/ 19050 w 19050"/>
                    <a:gd name="connsiteY5" fmla="*/ 8572 h 11429"/>
                    <a:gd name="connsiteX6" fmla="*/ 17145 w 19050"/>
                    <a:gd name="connsiteY6" fmla="*/ 5715 h 11429"/>
                    <a:gd name="connsiteX7" fmla="*/ 15240 w 19050"/>
                    <a:gd name="connsiteY7" fmla="*/ 4763 h 11429"/>
                    <a:gd name="connsiteX8" fmla="*/ 10478 w 19050"/>
                    <a:gd name="connsiteY8" fmla="*/ 2857 h 11429"/>
                    <a:gd name="connsiteX9" fmla="*/ 2858 w 19050"/>
                    <a:gd name="connsiteY9" fmla="*/ 0 h 11429"/>
                    <a:gd name="connsiteX10" fmla="*/ 0 w 19050"/>
                    <a:gd name="connsiteY10" fmla="*/ 1905 h 11429"/>
                    <a:gd name="connsiteX11" fmla="*/ 953 w 19050"/>
                    <a:gd name="connsiteY11" fmla="*/ 4763 h 11429"/>
                    <a:gd name="connsiteX12" fmla="*/ 953 w 19050"/>
                    <a:gd name="connsiteY12" fmla="*/ 4763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0" h="11429">
                      <a:moveTo>
                        <a:pt x="953" y="4763"/>
                      </a:moveTo>
                      <a:cubicBezTo>
                        <a:pt x="3810" y="5715"/>
                        <a:pt x="5715" y="7620"/>
                        <a:pt x="8573" y="8572"/>
                      </a:cubicBezTo>
                      <a:cubicBezTo>
                        <a:pt x="9525" y="9525"/>
                        <a:pt x="11430" y="9525"/>
                        <a:pt x="12383" y="10477"/>
                      </a:cubicBezTo>
                      <a:cubicBezTo>
                        <a:pt x="13335" y="10477"/>
                        <a:pt x="14288" y="11430"/>
                        <a:pt x="14288" y="11430"/>
                      </a:cubicBezTo>
                      <a:cubicBezTo>
                        <a:pt x="15240" y="11430"/>
                        <a:pt x="16193" y="11430"/>
                        <a:pt x="17145" y="11430"/>
                      </a:cubicBezTo>
                      <a:cubicBezTo>
                        <a:pt x="18098" y="11430"/>
                        <a:pt x="19050" y="9525"/>
                        <a:pt x="19050" y="8572"/>
                      </a:cubicBezTo>
                      <a:cubicBezTo>
                        <a:pt x="19050" y="7620"/>
                        <a:pt x="18098" y="6667"/>
                        <a:pt x="17145" y="5715"/>
                      </a:cubicBezTo>
                      <a:cubicBezTo>
                        <a:pt x="16193" y="5715"/>
                        <a:pt x="16193" y="4763"/>
                        <a:pt x="15240" y="4763"/>
                      </a:cubicBezTo>
                      <a:cubicBezTo>
                        <a:pt x="13335" y="3810"/>
                        <a:pt x="12383" y="2857"/>
                        <a:pt x="10478" y="2857"/>
                      </a:cubicBezTo>
                      <a:cubicBezTo>
                        <a:pt x="7620" y="1905"/>
                        <a:pt x="5715" y="952"/>
                        <a:pt x="2858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1905"/>
                        <a:pt x="0" y="3810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0" name="Freeform: Shape 1229">
                  <a:extLst>
                    <a:ext uri="{FF2B5EF4-FFF2-40B4-BE49-F238E27FC236}">
                      <a16:creationId xmlns:a16="http://schemas.microsoft.com/office/drawing/2014/main" id="{AFD743CC-E3A5-1897-0490-75FC51C8F8AB}"/>
                    </a:ext>
                  </a:extLst>
                </p:cNvPr>
                <p:cNvSpPr/>
                <p:nvPr/>
              </p:nvSpPr>
              <p:spPr>
                <a:xfrm>
                  <a:off x="7111602" y="1492567"/>
                  <a:ext cx="12144" cy="14049"/>
                </a:xfrm>
                <a:custGeom>
                  <a:avLst/>
                  <a:gdLst>
                    <a:gd name="connsiteX0" fmla="*/ 714 w 12144"/>
                    <a:gd name="connsiteY0" fmla="*/ 7620 h 14049"/>
                    <a:gd name="connsiteX1" fmla="*/ 2619 w 12144"/>
                    <a:gd name="connsiteY1" fmla="*/ 9525 h 14049"/>
                    <a:gd name="connsiteX2" fmla="*/ 1667 w 12144"/>
                    <a:gd name="connsiteY2" fmla="*/ 8572 h 14049"/>
                    <a:gd name="connsiteX3" fmla="*/ 3572 w 12144"/>
                    <a:gd name="connsiteY3" fmla="*/ 10477 h 14049"/>
                    <a:gd name="connsiteX4" fmla="*/ 4524 w 12144"/>
                    <a:gd name="connsiteY4" fmla="*/ 11430 h 14049"/>
                    <a:gd name="connsiteX5" fmla="*/ 6429 w 12144"/>
                    <a:gd name="connsiteY5" fmla="*/ 13335 h 14049"/>
                    <a:gd name="connsiteX6" fmla="*/ 7382 w 12144"/>
                    <a:gd name="connsiteY6" fmla="*/ 13335 h 14049"/>
                    <a:gd name="connsiteX7" fmla="*/ 10239 w 12144"/>
                    <a:gd name="connsiteY7" fmla="*/ 13335 h 14049"/>
                    <a:gd name="connsiteX8" fmla="*/ 12144 w 12144"/>
                    <a:gd name="connsiteY8" fmla="*/ 10477 h 14049"/>
                    <a:gd name="connsiteX9" fmla="*/ 12144 w 12144"/>
                    <a:gd name="connsiteY9" fmla="*/ 10477 h 14049"/>
                    <a:gd name="connsiteX10" fmla="*/ 12144 w 12144"/>
                    <a:gd name="connsiteY10" fmla="*/ 10477 h 14049"/>
                    <a:gd name="connsiteX11" fmla="*/ 12144 w 12144"/>
                    <a:gd name="connsiteY11" fmla="*/ 9525 h 14049"/>
                    <a:gd name="connsiteX12" fmla="*/ 12144 w 12144"/>
                    <a:gd name="connsiteY12" fmla="*/ 8572 h 14049"/>
                    <a:gd name="connsiteX13" fmla="*/ 12144 w 12144"/>
                    <a:gd name="connsiteY13" fmla="*/ 7620 h 14049"/>
                    <a:gd name="connsiteX14" fmla="*/ 12144 w 12144"/>
                    <a:gd name="connsiteY14" fmla="*/ 6667 h 14049"/>
                    <a:gd name="connsiteX15" fmla="*/ 10239 w 12144"/>
                    <a:gd name="connsiteY15" fmla="*/ 3810 h 14049"/>
                    <a:gd name="connsiteX16" fmla="*/ 7382 w 12144"/>
                    <a:gd name="connsiteY16" fmla="*/ 952 h 14049"/>
                    <a:gd name="connsiteX17" fmla="*/ 4524 w 12144"/>
                    <a:gd name="connsiteY17" fmla="*/ 0 h 14049"/>
                    <a:gd name="connsiteX18" fmla="*/ 1667 w 12144"/>
                    <a:gd name="connsiteY18" fmla="*/ 952 h 14049"/>
                    <a:gd name="connsiteX19" fmla="*/ 714 w 12144"/>
                    <a:gd name="connsiteY19" fmla="*/ 3810 h 14049"/>
                    <a:gd name="connsiteX20" fmla="*/ 714 w 12144"/>
                    <a:gd name="connsiteY20" fmla="*/ 7620 h 14049"/>
                    <a:gd name="connsiteX21" fmla="*/ 714 w 12144"/>
                    <a:gd name="connsiteY21" fmla="*/ 7620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144" h="14049">
                      <a:moveTo>
                        <a:pt x="714" y="7620"/>
                      </a:moveTo>
                      <a:cubicBezTo>
                        <a:pt x="1667" y="8572"/>
                        <a:pt x="1667" y="9525"/>
                        <a:pt x="2619" y="9525"/>
                      </a:cubicBezTo>
                      <a:cubicBezTo>
                        <a:pt x="2619" y="9525"/>
                        <a:pt x="2619" y="8572"/>
                        <a:pt x="1667" y="8572"/>
                      </a:cubicBezTo>
                      <a:cubicBezTo>
                        <a:pt x="2619" y="9525"/>
                        <a:pt x="2619" y="9525"/>
                        <a:pt x="3572" y="10477"/>
                      </a:cubicBezTo>
                      <a:cubicBezTo>
                        <a:pt x="3572" y="10477"/>
                        <a:pt x="4524" y="11430"/>
                        <a:pt x="4524" y="11430"/>
                      </a:cubicBezTo>
                      <a:cubicBezTo>
                        <a:pt x="4524" y="12382"/>
                        <a:pt x="5477" y="12382"/>
                        <a:pt x="6429" y="13335"/>
                      </a:cubicBezTo>
                      <a:cubicBezTo>
                        <a:pt x="6429" y="13335"/>
                        <a:pt x="6429" y="13335"/>
                        <a:pt x="7382" y="13335"/>
                      </a:cubicBezTo>
                      <a:cubicBezTo>
                        <a:pt x="8334" y="14288"/>
                        <a:pt x="9287" y="14288"/>
                        <a:pt x="10239" y="13335"/>
                      </a:cubicBezTo>
                      <a:cubicBezTo>
                        <a:pt x="11192" y="12382"/>
                        <a:pt x="12144" y="11430"/>
                        <a:pt x="12144" y="10477"/>
                      </a:cubicBezTo>
                      <a:cubicBezTo>
                        <a:pt x="12144" y="10477"/>
                        <a:pt x="12144" y="10477"/>
                        <a:pt x="12144" y="10477"/>
                      </a:cubicBezTo>
                      <a:cubicBezTo>
                        <a:pt x="12144" y="10477"/>
                        <a:pt x="12144" y="10477"/>
                        <a:pt x="12144" y="10477"/>
                      </a:cubicBezTo>
                      <a:cubicBezTo>
                        <a:pt x="12144" y="10477"/>
                        <a:pt x="12144" y="10477"/>
                        <a:pt x="12144" y="9525"/>
                      </a:cubicBezTo>
                      <a:cubicBezTo>
                        <a:pt x="12144" y="9525"/>
                        <a:pt x="12144" y="8572"/>
                        <a:pt x="12144" y="8572"/>
                      </a:cubicBezTo>
                      <a:cubicBezTo>
                        <a:pt x="12144" y="8572"/>
                        <a:pt x="12144" y="7620"/>
                        <a:pt x="12144" y="7620"/>
                      </a:cubicBezTo>
                      <a:cubicBezTo>
                        <a:pt x="12144" y="7620"/>
                        <a:pt x="12144" y="7620"/>
                        <a:pt x="12144" y="6667"/>
                      </a:cubicBezTo>
                      <a:cubicBezTo>
                        <a:pt x="11192" y="5715"/>
                        <a:pt x="11192" y="4763"/>
                        <a:pt x="10239" y="3810"/>
                      </a:cubicBezTo>
                      <a:cubicBezTo>
                        <a:pt x="9287" y="2857"/>
                        <a:pt x="8334" y="1905"/>
                        <a:pt x="7382" y="952"/>
                      </a:cubicBezTo>
                      <a:cubicBezTo>
                        <a:pt x="6429" y="0"/>
                        <a:pt x="5477" y="0"/>
                        <a:pt x="4524" y="0"/>
                      </a:cubicBezTo>
                      <a:cubicBezTo>
                        <a:pt x="3572" y="0"/>
                        <a:pt x="2619" y="0"/>
                        <a:pt x="1667" y="952"/>
                      </a:cubicBezTo>
                      <a:cubicBezTo>
                        <a:pt x="714" y="1905"/>
                        <a:pt x="714" y="2857"/>
                        <a:pt x="714" y="3810"/>
                      </a:cubicBezTo>
                      <a:cubicBezTo>
                        <a:pt x="-238" y="5715"/>
                        <a:pt x="-238" y="6667"/>
                        <a:pt x="714" y="7620"/>
                      </a:cubicBezTo>
                      <a:lnTo>
                        <a:pt x="714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1" name="Freeform: Shape 1230">
                  <a:extLst>
                    <a:ext uri="{FF2B5EF4-FFF2-40B4-BE49-F238E27FC236}">
                      <a16:creationId xmlns:a16="http://schemas.microsoft.com/office/drawing/2014/main" id="{4E41B00F-11CF-9546-8207-F31D326C2886}"/>
                    </a:ext>
                  </a:extLst>
                </p:cNvPr>
                <p:cNvSpPr/>
                <p:nvPr/>
              </p:nvSpPr>
              <p:spPr>
                <a:xfrm>
                  <a:off x="7103118" y="1464230"/>
                  <a:ext cx="12055" cy="12144"/>
                </a:xfrm>
                <a:custGeom>
                  <a:avLst/>
                  <a:gdLst>
                    <a:gd name="connsiteX0" fmla="*/ 625 w 12055"/>
                    <a:gd name="connsiteY0" fmla="*/ 4524 h 12144"/>
                    <a:gd name="connsiteX1" fmla="*/ 4436 w 12055"/>
                    <a:gd name="connsiteY1" fmla="*/ 9287 h 12144"/>
                    <a:gd name="connsiteX2" fmla="*/ 6341 w 12055"/>
                    <a:gd name="connsiteY2" fmla="*/ 11192 h 12144"/>
                    <a:gd name="connsiteX3" fmla="*/ 8246 w 12055"/>
                    <a:gd name="connsiteY3" fmla="*/ 12144 h 12144"/>
                    <a:gd name="connsiteX4" fmla="*/ 10150 w 12055"/>
                    <a:gd name="connsiteY4" fmla="*/ 12144 h 12144"/>
                    <a:gd name="connsiteX5" fmla="*/ 12056 w 12055"/>
                    <a:gd name="connsiteY5" fmla="*/ 10239 h 12144"/>
                    <a:gd name="connsiteX6" fmla="*/ 12056 w 12055"/>
                    <a:gd name="connsiteY6" fmla="*/ 8334 h 12144"/>
                    <a:gd name="connsiteX7" fmla="*/ 11103 w 12055"/>
                    <a:gd name="connsiteY7" fmla="*/ 6429 h 12144"/>
                    <a:gd name="connsiteX8" fmla="*/ 9198 w 12055"/>
                    <a:gd name="connsiteY8" fmla="*/ 4524 h 12144"/>
                    <a:gd name="connsiteX9" fmla="*/ 4436 w 12055"/>
                    <a:gd name="connsiteY9" fmla="*/ 714 h 12144"/>
                    <a:gd name="connsiteX10" fmla="*/ 1578 w 12055"/>
                    <a:gd name="connsiteY10" fmla="*/ 714 h 12144"/>
                    <a:gd name="connsiteX11" fmla="*/ 625 w 12055"/>
                    <a:gd name="connsiteY11" fmla="*/ 4524 h 12144"/>
                    <a:gd name="connsiteX12" fmla="*/ 625 w 12055"/>
                    <a:gd name="connsiteY12" fmla="*/ 452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055" h="12144">
                      <a:moveTo>
                        <a:pt x="625" y="4524"/>
                      </a:moveTo>
                      <a:cubicBezTo>
                        <a:pt x="1578" y="6429"/>
                        <a:pt x="3483" y="7382"/>
                        <a:pt x="4436" y="9287"/>
                      </a:cubicBezTo>
                      <a:cubicBezTo>
                        <a:pt x="5388" y="10239"/>
                        <a:pt x="5388" y="11192"/>
                        <a:pt x="6341" y="11192"/>
                      </a:cubicBezTo>
                      <a:cubicBezTo>
                        <a:pt x="6341" y="11192"/>
                        <a:pt x="7293" y="12144"/>
                        <a:pt x="8246" y="12144"/>
                      </a:cubicBezTo>
                      <a:cubicBezTo>
                        <a:pt x="9198" y="12144"/>
                        <a:pt x="9198" y="12144"/>
                        <a:pt x="10150" y="12144"/>
                      </a:cubicBezTo>
                      <a:cubicBezTo>
                        <a:pt x="11103" y="12144"/>
                        <a:pt x="12056" y="11192"/>
                        <a:pt x="12056" y="10239"/>
                      </a:cubicBezTo>
                      <a:cubicBezTo>
                        <a:pt x="12056" y="9287"/>
                        <a:pt x="12056" y="9287"/>
                        <a:pt x="12056" y="8334"/>
                      </a:cubicBezTo>
                      <a:cubicBezTo>
                        <a:pt x="12056" y="7382"/>
                        <a:pt x="11103" y="7382"/>
                        <a:pt x="11103" y="6429"/>
                      </a:cubicBezTo>
                      <a:cubicBezTo>
                        <a:pt x="10150" y="5477"/>
                        <a:pt x="9198" y="5477"/>
                        <a:pt x="9198" y="4524"/>
                      </a:cubicBezTo>
                      <a:cubicBezTo>
                        <a:pt x="7293" y="3572"/>
                        <a:pt x="6341" y="1667"/>
                        <a:pt x="4436" y="714"/>
                      </a:cubicBezTo>
                      <a:cubicBezTo>
                        <a:pt x="3483" y="-238"/>
                        <a:pt x="2531" y="-238"/>
                        <a:pt x="1578" y="714"/>
                      </a:cubicBezTo>
                      <a:cubicBezTo>
                        <a:pt x="-327" y="2619"/>
                        <a:pt x="-327" y="3572"/>
                        <a:pt x="625" y="4524"/>
                      </a:cubicBezTo>
                      <a:lnTo>
                        <a:pt x="625" y="452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2" name="Freeform: Shape 1231">
                  <a:extLst>
                    <a:ext uri="{FF2B5EF4-FFF2-40B4-BE49-F238E27FC236}">
                      <a16:creationId xmlns:a16="http://schemas.microsoft.com/office/drawing/2014/main" id="{EC4C89F4-A48A-19FA-5BF0-487B6AAE8ABD}"/>
                    </a:ext>
                  </a:extLst>
                </p:cNvPr>
                <p:cNvSpPr/>
                <p:nvPr/>
              </p:nvSpPr>
              <p:spPr>
                <a:xfrm>
                  <a:off x="7132319" y="1440737"/>
                  <a:ext cx="18520" cy="20656"/>
                </a:xfrm>
                <a:custGeom>
                  <a:avLst/>
                  <a:gdLst>
                    <a:gd name="connsiteX0" fmla="*/ 1905 w 18520"/>
                    <a:gd name="connsiteY0" fmla="*/ 4205 h 20656"/>
                    <a:gd name="connsiteX1" fmla="*/ 3810 w 18520"/>
                    <a:gd name="connsiteY1" fmla="*/ 6110 h 20656"/>
                    <a:gd name="connsiteX2" fmla="*/ 4763 w 18520"/>
                    <a:gd name="connsiteY2" fmla="*/ 7062 h 20656"/>
                    <a:gd name="connsiteX3" fmla="*/ 4763 w 18520"/>
                    <a:gd name="connsiteY3" fmla="*/ 8015 h 20656"/>
                    <a:gd name="connsiteX4" fmla="*/ 4763 w 18520"/>
                    <a:gd name="connsiteY4" fmla="*/ 8015 h 20656"/>
                    <a:gd name="connsiteX5" fmla="*/ 4763 w 18520"/>
                    <a:gd name="connsiteY5" fmla="*/ 8015 h 20656"/>
                    <a:gd name="connsiteX6" fmla="*/ 4763 w 18520"/>
                    <a:gd name="connsiteY6" fmla="*/ 8015 h 20656"/>
                    <a:gd name="connsiteX7" fmla="*/ 4763 w 18520"/>
                    <a:gd name="connsiteY7" fmla="*/ 8015 h 20656"/>
                    <a:gd name="connsiteX8" fmla="*/ 4763 w 18520"/>
                    <a:gd name="connsiteY8" fmla="*/ 8967 h 20656"/>
                    <a:gd name="connsiteX9" fmla="*/ 5715 w 18520"/>
                    <a:gd name="connsiteY9" fmla="*/ 9920 h 20656"/>
                    <a:gd name="connsiteX10" fmla="*/ 6668 w 18520"/>
                    <a:gd name="connsiteY10" fmla="*/ 11825 h 20656"/>
                    <a:gd name="connsiteX11" fmla="*/ 9525 w 18520"/>
                    <a:gd name="connsiteY11" fmla="*/ 15635 h 20656"/>
                    <a:gd name="connsiteX12" fmla="*/ 11430 w 18520"/>
                    <a:gd name="connsiteY12" fmla="*/ 18492 h 20656"/>
                    <a:gd name="connsiteX13" fmla="*/ 14288 w 18520"/>
                    <a:gd name="connsiteY13" fmla="*/ 20397 h 20656"/>
                    <a:gd name="connsiteX14" fmla="*/ 18098 w 18520"/>
                    <a:gd name="connsiteY14" fmla="*/ 18492 h 20656"/>
                    <a:gd name="connsiteX15" fmla="*/ 18098 w 18520"/>
                    <a:gd name="connsiteY15" fmla="*/ 14682 h 20656"/>
                    <a:gd name="connsiteX16" fmla="*/ 17145 w 18520"/>
                    <a:gd name="connsiteY16" fmla="*/ 12777 h 20656"/>
                    <a:gd name="connsiteX17" fmla="*/ 16193 w 18520"/>
                    <a:gd name="connsiteY17" fmla="*/ 11825 h 20656"/>
                    <a:gd name="connsiteX18" fmla="*/ 12383 w 18520"/>
                    <a:gd name="connsiteY18" fmla="*/ 7062 h 20656"/>
                    <a:gd name="connsiteX19" fmla="*/ 3810 w 18520"/>
                    <a:gd name="connsiteY19" fmla="*/ 395 h 20656"/>
                    <a:gd name="connsiteX20" fmla="*/ 0 w 18520"/>
                    <a:gd name="connsiteY20" fmla="*/ 1347 h 20656"/>
                    <a:gd name="connsiteX21" fmla="*/ 1905 w 18520"/>
                    <a:gd name="connsiteY21" fmla="*/ 4205 h 20656"/>
                    <a:gd name="connsiteX22" fmla="*/ 1905 w 18520"/>
                    <a:gd name="connsiteY22" fmla="*/ 4205 h 2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520" h="20656">
                      <a:moveTo>
                        <a:pt x="1905" y="4205"/>
                      </a:moveTo>
                      <a:cubicBezTo>
                        <a:pt x="2858" y="5157"/>
                        <a:pt x="2858" y="5157"/>
                        <a:pt x="3810" y="6110"/>
                      </a:cubicBezTo>
                      <a:cubicBezTo>
                        <a:pt x="3810" y="6110"/>
                        <a:pt x="4763" y="7062"/>
                        <a:pt x="4763" y="7062"/>
                      </a:cubicBezTo>
                      <a:cubicBezTo>
                        <a:pt x="4763" y="7062"/>
                        <a:pt x="4763" y="7062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967"/>
                      </a:cubicBezTo>
                      <a:cubicBezTo>
                        <a:pt x="4763" y="8967"/>
                        <a:pt x="4763" y="9920"/>
                        <a:pt x="5715" y="9920"/>
                      </a:cubicBezTo>
                      <a:cubicBezTo>
                        <a:pt x="5715" y="10872"/>
                        <a:pt x="6668" y="10872"/>
                        <a:pt x="6668" y="11825"/>
                      </a:cubicBezTo>
                      <a:cubicBezTo>
                        <a:pt x="7620" y="12777"/>
                        <a:pt x="8573" y="14682"/>
                        <a:pt x="9525" y="15635"/>
                      </a:cubicBezTo>
                      <a:cubicBezTo>
                        <a:pt x="10478" y="16587"/>
                        <a:pt x="10478" y="17540"/>
                        <a:pt x="11430" y="18492"/>
                      </a:cubicBezTo>
                      <a:cubicBezTo>
                        <a:pt x="12383" y="19445"/>
                        <a:pt x="13335" y="19445"/>
                        <a:pt x="14288" y="20397"/>
                      </a:cubicBezTo>
                      <a:cubicBezTo>
                        <a:pt x="16193" y="21350"/>
                        <a:pt x="17145" y="19445"/>
                        <a:pt x="18098" y="18492"/>
                      </a:cubicBezTo>
                      <a:cubicBezTo>
                        <a:pt x="18098" y="17540"/>
                        <a:pt x="19050" y="16587"/>
                        <a:pt x="18098" y="14682"/>
                      </a:cubicBezTo>
                      <a:cubicBezTo>
                        <a:pt x="18098" y="13730"/>
                        <a:pt x="17145" y="13730"/>
                        <a:pt x="17145" y="12777"/>
                      </a:cubicBezTo>
                      <a:cubicBezTo>
                        <a:pt x="17145" y="12777"/>
                        <a:pt x="17145" y="11825"/>
                        <a:pt x="16193" y="11825"/>
                      </a:cubicBezTo>
                      <a:cubicBezTo>
                        <a:pt x="15240" y="9920"/>
                        <a:pt x="14288" y="8015"/>
                        <a:pt x="12383" y="7062"/>
                      </a:cubicBezTo>
                      <a:cubicBezTo>
                        <a:pt x="9525" y="4205"/>
                        <a:pt x="6668" y="2300"/>
                        <a:pt x="3810" y="395"/>
                      </a:cubicBezTo>
                      <a:cubicBezTo>
                        <a:pt x="2858" y="-558"/>
                        <a:pt x="953" y="395"/>
                        <a:pt x="0" y="1347"/>
                      </a:cubicBezTo>
                      <a:cubicBezTo>
                        <a:pt x="953" y="1347"/>
                        <a:pt x="953" y="3252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3" name="Freeform: Shape 1232">
                  <a:extLst>
                    <a:ext uri="{FF2B5EF4-FFF2-40B4-BE49-F238E27FC236}">
                      <a16:creationId xmlns:a16="http://schemas.microsoft.com/office/drawing/2014/main" id="{53FCB941-8ECB-8989-EB58-CB5EF96F4073}"/>
                    </a:ext>
                  </a:extLst>
                </p:cNvPr>
                <p:cNvSpPr/>
                <p:nvPr/>
              </p:nvSpPr>
              <p:spPr>
                <a:xfrm>
                  <a:off x="7140177" y="1472564"/>
                  <a:ext cx="15425" cy="15663"/>
                </a:xfrm>
                <a:custGeom>
                  <a:avLst/>
                  <a:gdLst>
                    <a:gd name="connsiteX0" fmla="*/ 714 w 15425"/>
                    <a:gd name="connsiteY0" fmla="*/ 4763 h 15663"/>
                    <a:gd name="connsiteX1" fmla="*/ 4524 w 15425"/>
                    <a:gd name="connsiteY1" fmla="*/ 9525 h 15663"/>
                    <a:gd name="connsiteX2" fmla="*/ 6429 w 15425"/>
                    <a:gd name="connsiteY2" fmla="*/ 11430 h 15663"/>
                    <a:gd name="connsiteX3" fmla="*/ 8334 w 15425"/>
                    <a:gd name="connsiteY3" fmla="*/ 14288 h 15663"/>
                    <a:gd name="connsiteX4" fmla="*/ 10239 w 15425"/>
                    <a:gd name="connsiteY4" fmla="*/ 15240 h 15663"/>
                    <a:gd name="connsiteX5" fmla="*/ 13097 w 15425"/>
                    <a:gd name="connsiteY5" fmla="*/ 15240 h 15663"/>
                    <a:gd name="connsiteX6" fmla="*/ 15002 w 15425"/>
                    <a:gd name="connsiteY6" fmla="*/ 14288 h 15663"/>
                    <a:gd name="connsiteX7" fmla="*/ 15002 w 15425"/>
                    <a:gd name="connsiteY7" fmla="*/ 11430 h 15663"/>
                    <a:gd name="connsiteX8" fmla="*/ 14049 w 15425"/>
                    <a:gd name="connsiteY8" fmla="*/ 9525 h 15663"/>
                    <a:gd name="connsiteX9" fmla="*/ 13097 w 15425"/>
                    <a:gd name="connsiteY9" fmla="*/ 8572 h 15663"/>
                    <a:gd name="connsiteX10" fmla="*/ 11192 w 15425"/>
                    <a:gd name="connsiteY10" fmla="*/ 6667 h 15663"/>
                    <a:gd name="connsiteX11" fmla="*/ 6429 w 15425"/>
                    <a:gd name="connsiteY11" fmla="*/ 953 h 15663"/>
                    <a:gd name="connsiteX12" fmla="*/ 3572 w 15425"/>
                    <a:gd name="connsiteY12" fmla="*/ 0 h 15663"/>
                    <a:gd name="connsiteX13" fmla="*/ 1667 w 15425"/>
                    <a:gd name="connsiteY13" fmla="*/ 953 h 15663"/>
                    <a:gd name="connsiteX14" fmla="*/ 714 w 15425"/>
                    <a:gd name="connsiteY14" fmla="*/ 2857 h 15663"/>
                    <a:gd name="connsiteX15" fmla="*/ 714 w 15425"/>
                    <a:gd name="connsiteY15" fmla="*/ 4763 h 15663"/>
                    <a:gd name="connsiteX16" fmla="*/ 714 w 15425"/>
                    <a:gd name="connsiteY16" fmla="*/ 4763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425" h="15663">
                      <a:moveTo>
                        <a:pt x="714" y="4763"/>
                      </a:moveTo>
                      <a:cubicBezTo>
                        <a:pt x="1667" y="6667"/>
                        <a:pt x="2619" y="7620"/>
                        <a:pt x="4524" y="9525"/>
                      </a:cubicBezTo>
                      <a:cubicBezTo>
                        <a:pt x="5477" y="10478"/>
                        <a:pt x="5477" y="11430"/>
                        <a:pt x="6429" y="11430"/>
                      </a:cubicBezTo>
                      <a:cubicBezTo>
                        <a:pt x="7382" y="12382"/>
                        <a:pt x="7382" y="13335"/>
                        <a:pt x="8334" y="14288"/>
                      </a:cubicBezTo>
                      <a:cubicBezTo>
                        <a:pt x="9287" y="14288"/>
                        <a:pt x="9287" y="15240"/>
                        <a:pt x="10239" y="15240"/>
                      </a:cubicBezTo>
                      <a:cubicBezTo>
                        <a:pt x="11192" y="15240"/>
                        <a:pt x="12144" y="16192"/>
                        <a:pt x="13097" y="15240"/>
                      </a:cubicBezTo>
                      <a:cubicBezTo>
                        <a:pt x="14049" y="15240"/>
                        <a:pt x="14049" y="14288"/>
                        <a:pt x="15002" y="14288"/>
                      </a:cubicBezTo>
                      <a:cubicBezTo>
                        <a:pt x="15954" y="13335"/>
                        <a:pt x="15002" y="12382"/>
                        <a:pt x="15002" y="11430"/>
                      </a:cubicBezTo>
                      <a:cubicBezTo>
                        <a:pt x="15002" y="10478"/>
                        <a:pt x="15002" y="10478"/>
                        <a:pt x="14049" y="9525"/>
                      </a:cubicBezTo>
                      <a:cubicBezTo>
                        <a:pt x="14049" y="9525"/>
                        <a:pt x="13097" y="8572"/>
                        <a:pt x="13097" y="8572"/>
                      </a:cubicBezTo>
                      <a:cubicBezTo>
                        <a:pt x="12144" y="7620"/>
                        <a:pt x="12144" y="6667"/>
                        <a:pt x="11192" y="6667"/>
                      </a:cubicBezTo>
                      <a:cubicBezTo>
                        <a:pt x="9287" y="4763"/>
                        <a:pt x="8334" y="2857"/>
                        <a:pt x="6429" y="953"/>
                      </a:cubicBezTo>
                      <a:cubicBezTo>
                        <a:pt x="5477" y="0"/>
                        <a:pt x="4524" y="0"/>
                        <a:pt x="3572" y="0"/>
                      </a:cubicBezTo>
                      <a:cubicBezTo>
                        <a:pt x="2619" y="0"/>
                        <a:pt x="1667" y="0"/>
                        <a:pt x="1667" y="953"/>
                      </a:cubicBezTo>
                      <a:cubicBezTo>
                        <a:pt x="714" y="953"/>
                        <a:pt x="714" y="1905"/>
                        <a:pt x="714" y="2857"/>
                      </a:cubicBezTo>
                      <a:cubicBezTo>
                        <a:pt x="-238" y="3810"/>
                        <a:pt x="-238" y="4763"/>
                        <a:pt x="714" y="4763"/>
                      </a:cubicBezTo>
                      <a:lnTo>
                        <a:pt x="714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4" name="Freeform: Shape 1233">
                  <a:extLst>
                    <a:ext uri="{FF2B5EF4-FFF2-40B4-BE49-F238E27FC236}">
                      <a16:creationId xmlns:a16="http://schemas.microsoft.com/office/drawing/2014/main" id="{7E76C0B1-0FCA-AF8F-9C3E-0853012CD082}"/>
                    </a:ext>
                  </a:extLst>
                </p:cNvPr>
                <p:cNvSpPr/>
                <p:nvPr/>
              </p:nvSpPr>
              <p:spPr>
                <a:xfrm>
                  <a:off x="7171371" y="1423034"/>
                  <a:ext cx="10737" cy="13334"/>
                </a:xfrm>
                <a:custGeom>
                  <a:avLst/>
                  <a:gdLst>
                    <a:gd name="connsiteX0" fmla="*/ 0 w 10737"/>
                    <a:gd name="connsiteY0" fmla="*/ 2858 h 13334"/>
                    <a:gd name="connsiteX1" fmla="*/ 1905 w 10737"/>
                    <a:gd name="connsiteY1" fmla="*/ 5715 h 13334"/>
                    <a:gd name="connsiteX2" fmla="*/ 3810 w 10737"/>
                    <a:gd name="connsiteY2" fmla="*/ 8572 h 13334"/>
                    <a:gd name="connsiteX3" fmla="*/ 5715 w 10737"/>
                    <a:gd name="connsiteY3" fmla="*/ 11430 h 13334"/>
                    <a:gd name="connsiteX4" fmla="*/ 6668 w 10737"/>
                    <a:gd name="connsiteY4" fmla="*/ 12383 h 13334"/>
                    <a:gd name="connsiteX5" fmla="*/ 8572 w 10737"/>
                    <a:gd name="connsiteY5" fmla="*/ 13335 h 13334"/>
                    <a:gd name="connsiteX6" fmla="*/ 10478 w 10737"/>
                    <a:gd name="connsiteY6" fmla="*/ 11430 h 13334"/>
                    <a:gd name="connsiteX7" fmla="*/ 10478 w 10737"/>
                    <a:gd name="connsiteY7" fmla="*/ 9525 h 13334"/>
                    <a:gd name="connsiteX8" fmla="*/ 9525 w 10737"/>
                    <a:gd name="connsiteY8" fmla="*/ 7620 h 13334"/>
                    <a:gd name="connsiteX9" fmla="*/ 6668 w 10737"/>
                    <a:gd name="connsiteY9" fmla="*/ 4763 h 13334"/>
                    <a:gd name="connsiteX10" fmla="*/ 4763 w 10737"/>
                    <a:gd name="connsiteY10" fmla="*/ 1905 h 13334"/>
                    <a:gd name="connsiteX11" fmla="*/ 1905 w 10737"/>
                    <a:gd name="connsiteY11" fmla="*/ 0 h 13334"/>
                    <a:gd name="connsiteX12" fmla="*/ 0 w 10737"/>
                    <a:gd name="connsiteY12" fmla="*/ 2858 h 13334"/>
                    <a:gd name="connsiteX13" fmla="*/ 0 w 10737"/>
                    <a:gd name="connsiteY13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737" h="13334">
                      <a:moveTo>
                        <a:pt x="0" y="2858"/>
                      </a:moveTo>
                      <a:cubicBezTo>
                        <a:pt x="0" y="3810"/>
                        <a:pt x="953" y="4763"/>
                        <a:pt x="1905" y="5715"/>
                      </a:cubicBezTo>
                      <a:cubicBezTo>
                        <a:pt x="2858" y="6668"/>
                        <a:pt x="2858" y="7620"/>
                        <a:pt x="3810" y="8572"/>
                      </a:cubicBezTo>
                      <a:cubicBezTo>
                        <a:pt x="4763" y="9525"/>
                        <a:pt x="4763" y="10478"/>
                        <a:pt x="5715" y="11430"/>
                      </a:cubicBezTo>
                      <a:cubicBezTo>
                        <a:pt x="5715" y="11430"/>
                        <a:pt x="6668" y="12383"/>
                        <a:pt x="6668" y="12383"/>
                      </a:cubicBezTo>
                      <a:cubicBezTo>
                        <a:pt x="7620" y="13335"/>
                        <a:pt x="7620" y="13335"/>
                        <a:pt x="8572" y="13335"/>
                      </a:cubicBezTo>
                      <a:cubicBezTo>
                        <a:pt x="9525" y="13335"/>
                        <a:pt x="11430" y="12383"/>
                        <a:pt x="10478" y="11430"/>
                      </a:cubicBezTo>
                      <a:cubicBezTo>
                        <a:pt x="10478" y="10478"/>
                        <a:pt x="10478" y="9525"/>
                        <a:pt x="10478" y="9525"/>
                      </a:cubicBezTo>
                      <a:cubicBezTo>
                        <a:pt x="10478" y="8572"/>
                        <a:pt x="9525" y="8572"/>
                        <a:pt x="9525" y="7620"/>
                      </a:cubicBezTo>
                      <a:cubicBezTo>
                        <a:pt x="8572" y="6668"/>
                        <a:pt x="7620" y="5715"/>
                        <a:pt x="6668" y="4763"/>
                      </a:cubicBezTo>
                      <a:cubicBezTo>
                        <a:pt x="5715" y="3810"/>
                        <a:pt x="4763" y="2858"/>
                        <a:pt x="4763" y="1905"/>
                      </a:cubicBezTo>
                      <a:cubicBezTo>
                        <a:pt x="3810" y="953"/>
                        <a:pt x="2858" y="0"/>
                        <a:pt x="1905" y="0"/>
                      </a:cubicBezTo>
                      <a:cubicBezTo>
                        <a:pt x="953" y="0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5" name="Freeform: Shape 1234">
                  <a:extLst>
                    <a:ext uri="{FF2B5EF4-FFF2-40B4-BE49-F238E27FC236}">
                      <a16:creationId xmlns:a16="http://schemas.microsoft.com/office/drawing/2014/main" id="{329FB818-89CE-F0CE-A3F6-41A2BBC59D7B}"/>
                    </a:ext>
                  </a:extLst>
                </p:cNvPr>
                <p:cNvSpPr/>
                <p:nvPr/>
              </p:nvSpPr>
              <p:spPr>
                <a:xfrm>
                  <a:off x="7179677" y="1458277"/>
                  <a:ext cx="10744" cy="19050"/>
                </a:xfrm>
                <a:custGeom>
                  <a:avLst/>
                  <a:gdLst>
                    <a:gd name="connsiteX0" fmla="*/ 267 w 10744"/>
                    <a:gd name="connsiteY0" fmla="*/ 2857 h 19050"/>
                    <a:gd name="connsiteX1" fmla="*/ 2172 w 10744"/>
                    <a:gd name="connsiteY1" fmla="*/ 12382 h 19050"/>
                    <a:gd name="connsiteX2" fmla="*/ 4077 w 10744"/>
                    <a:gd name="connsiteY2" fmla="*/ 16192 h 19050"/>
                    <a:gd name="connsiteX3" fmla="*/ 5982 w 10744"/>
                    <a:gd name="connsiteY3" fmla="*/ 18097 h 19050"/>
                    <a:gd name="connsiteX4" fmla="*/ 7887 w 10744"/>
                    <a:gd name="connsiteY4" fmla="*/ 19050 h 19050"/>
                    <a:gd name="connsiteX5" fmla="*/ 8839 w 10744"/>
                    <a:gd name="connsiteY5" fmla="*/ 19050 h 19050"/>
                    <a:gd name="connsiteX6" fmla="*/ 10744 w 10744"/>
                    <a:gd name="connsiteY6" fmla="*/ 17145 h 19050"/>
                    <a:gd name="connsiteX7" fmla="*/ 10744 w 10744"/>
                    <a:gd name="connsiteY7" fmla="*/ 16192 h 19050"/>
                    <a:gd name="connsiteX8" fmla="*/ 9792 w 10744"/>
                    <a:gd name="connsiteY8" fmla="*/ 14288 h 19050"/>
                    <a:gd name="connsiteX9" fmla="*/ 8839 w 10744"/>
                    <a:gd name="connsiteY9" fmla="*/ 12382 h 19050"/>
                    <a:gd name="connsiteX10" fmla="*/ 6934 w 10744"/>
                    <a:gd name="connsiteY10" fmla="*/ 8572 h 19050"/>
                    <a:gd name="connsiteX11" fmla="*/ 5029 w 10744"/>
                    <a:gd name="connsiteY11" fmla="*/ 4763 h 19050"/>
                    <a:gd name="connsiteX12" fmla="*/ 5029 w 10744"/>
                    <a:gd name="connsiteY12" fmla="*/ 3810 h 19050"/>
                    <a:gd name="connsiteX13" fmla="*/ 5029 w 10744"/>
                    <a:gd name="connsiteY13" fmla="*/ 3810 h 19050"/>
                    <a:gd name="connsiteX14" fmla="*/ 5029 w 10744"/>
                    <a:gd name="connsiteY14" fmla="*/ 3810 h 19050"/>
                    <a:gd name="connsiteX15" fmla="*/ 4077 w 10744"/>
                    <a:gd name="connsiteY15" fmla="*/ 1905 h 19050"/>
                    <a:gd name="connsiteX16" fmla="*/ 1219 w 10744"/>
                    <a:gd name="connsiteY16" fmla="*/ 0 h 19050"/>
                    <a:gd name="connsiteX17" fmla="*/ 267 w 10744"/>
                    <a:gd name="connsiteY17" fmla="*/ 2857 h 19050"/>
                    <a:gd name="connsiteX18" fmla="*/ 267 w 10744"/>
                    <a:gd name="connsiteY18" fmla="*/ 2857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744" h="19050">
                      <a:moveTo>
                        <a:pt x="267" y="2857"/>
                      </a:moveTo>
                      <a:cubicBezTo>
                        <a:pt x="267" y="5715"/>
                        <a:pt x="1219" y="9525"/>
                        <a:pt x="2172" y="12382"/>
                      </a:cubicBezTo>
                      <a:cubicBezTo>
                        <a:pt x="3124" y="14288"/>
                        <a:pt x="3124" y="15240"/>
                        <a:pt x="4077" y="16192"/>
                      </a:cubicBezTo>
                      <a:cubicBezTo>
                        <a:pt x="5029" y="17145"/>
                        <a:pt x="5029" y="17145"/>
                        <a:pt x="5982" y="18097"/>
                      </a:cubicBezTo>
                      <a:cubicBezTo>
                        <a:pt x="6934" y="19050"/>
                        <a:pt x="6934" y="19050"/>
                        <a:pt x="7887" y="19050"/>
                      </a:cubicBezTo>
                      <a:cubicBezTo>
                        <a:pt x="7887" y="19050"/>
                        <a:pt x="8839" y="19050"/>
                        <a:pt x="8839" y="19050"/>
                      </a:cubicBezTo>
                      <a:cubicBezTo>
                        <a:pt x="9792" y="19050"/>
                        <a:pt x="10744" y="18097"/>
                        <a:pt x="10744" y="17145"/>
                      </a:cubicBezTo>
                      <a:cubicBezTo>
                        <a:pt x="10744" y="17145"/>
                        <a:pt x="10744" y="16192"/>
                        <a:pt x="10744" y="16192"/>
                      </a:cubicBezTo>
                      <a:cubicBezTo>
                        <a:pt x="10744" y="15240"/>
                        <a:pt x="10744" y="15240"/>
                        <a:pt x="9792" y="14288"/>
                      </a:cubicBezTo>
                      <a:cubicBezTo>
                        <a:pt x="9792" y="13335"/>
                        <a:pt x="8839" y="13335"/>
                        <a:pt x="8839" y="12382"/>
                      </a:cubicBezTo>
                      <a:cubicBezTo>
                        <a:pt x="7887" y="11430"/>
                        <a:pt x="6934" y="10478"/>
                        <a:pt x="6934" y="8572"/>
                      </a:cubicBezTo>
                      <a:cubicBezTo>
                        <a:pt x="5982" y="7620"/>
                        <a:pt x="5982" y="6667"/>
                        <a:pt x="5029" y="4763"/>
                      </a:cubicBezTo>
                      <a:cubicBezTo>
                        <a:pt x="5029" y="4763"/>
                        <a:pt x="5029" y="3810"/>
                        <a:pt x="5029" y="3810"/>
                      </a:cubicBezTo>
                      <a:cubicBezTo>
                        <a:pt x="5029" y="3810"/>
                        <a:pt x="5029" y="3810"/>
                        <a:pt x="5029" y="3810"/>
                      </a:cubicBezTo>
                      <a:cubicBezTo>
                        <a:pt x="5029" y="3810"/>
                        <a:pt x="5029" y="3810"/>
                        <a:pt x="5029" y="3810"/>
                      </a:cubicBezTo>
                      <a:cubicBezTo>
                        <a:pt x="5029" y="2857"/>
                        <a:pt x="5029" y="2857"/>
                        <a:pt x="4077" y="1905"/>
                      </a:cubicBezTo>
                      <a:cubicBezTo>
                        <a:pt x="4077" y="953"/>
                        <a:pt x="2172" y="0"/>
                        <a:pt x="1219" y="0"/>
                      </a:cubicBezTo>
                      <a:cubicBezTo>
                        <a:pt x="1219" y="0"/>
                        <a:pt x="-686" y="953"/>
                        <a:pt x="267" y="2857"/>
                      </a:cubicBezTo>
                      <a:lnTo>
                        <a:pt x="267" y="28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6" name="Freeform: Shape 1235">
                  <a:extLst>
                    <a:ext uri="{FF2B5EF4-FFF2-40B4-BE49-F238E27FC236}">
                      <a16:creationId xmlns:a16="http://schemas.microsoft.com/office/drawing/2014/main" id="{E9303647-3753-EAB5-6903-C35875D45296}"/>
                    </a:ext>
                  </a:extLst>
                </p:cNvPr>
                <p:cNvSpPr/>
                <p:nvPr/>
              </p:nvSpPr>
              <p:spPr>
                <a:xfrm>
                  <a:off x="7215187" y="1441689"/>
                  <a:ext cx="7619" cy="19444"/>
                </a:xfrm>
                <a:custGeom>
                  <a:avLst/>
                  <a:gdLst>
                    <a:gd name="connsiteX0" fmla="*/ 0 w 7619"/>
                    <a:gd name="connsiteY0" fmla="*/ 2300 h 19444"/>
                    <a:gd name="connsiteX1" fmla="*/ 0 w 7619"/>
                    <a:gd name="connsiteY1" fmla="*/ 10872 h 19444"/>
                    <a:gd name="connsiteX2" fmla="*/ 4763 w 7619"/>
                    <a:gd name="connsiteY2" fmla="*/ 19445 h 19444"/>
                    <a:gd name="connsiteX3" fmla="*/ 3810 w 7619"/>
                    <a:gd name="connsiteY3" fmla="*/ 19445 h 19444"/>
                    <a:gd name="connsiteX4" fmla="*/ 4763 w 7619"/>
                    <a:gd name="connsiteY4" fmla="*/ 19445 h 19444"/>
                    <a:gd name="connsiteX5" fmla="*/ 6668 w 7619"/>
                    <a:gd name="connsiteY5" fmla="*/ 18492 h 19444"/>
                    <a:gd name="connsiteX6" fmla="*/ 6668 w 7619"/>
                    <a:gd name="connsiteY6" fmla="*/ 17540 h 19444"/>
                    <a:gd name="connsiteX7" fmla="*/ 5715 w 7619"/>
                    <a:gd name="connsiteY7" fmla="*/ 18492 h 19444"/>
                    <a:gd name="connsiteX8" fmla="*/ 7620 w 7619"/>
                    <a:gd name="connsiteY8" fmla="*/ 14682 h 19444"/>
                    <a:gd name="connsiteX9" fmla="*/ 6668 w 7619"/>
                    <a:gd name="connsiteY9" fmla="*/ 12777 h 19444"/>
                    <a:gd name="connsiteX10" fmla="*/ 5715 w 7619"/>
                    <a:gd name="connsiteY10" fmla="*/ 8967 h 19444"/>
                    <a:gd name="connsiteX11" fmla="*/ 2857 w 7619"/>
                    <a:gd name="connsiteY11" fmla="*/ 1347 h 19444"/>
                    <a:gd name="connsiteX12" fmla="*/ 953 w 7619"/>
                    <a:gd name="connsiteY12" fmla="*/ 395 h 19444"/>
                    <a:gd name="connsiteX13" fmla="*/ 0 w 7619"/>
                    <a:gd name="connsiteY13" fmla="*/ 2300 h 19444"/>
                    <a:gd name="connsiteX14" fmla="*/ 0 w 7619"/>
                    <a:gd name="connsiteY14" fmla="*/ 2300 h 1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19444">
                      <a:moveTo>
                        <a:pt x="0" y="2300"/>
                      </a:moveTo>
                      <a:cubicBezTo>
                        <a:pt x="0" y="5157"/>
                        <a:pt x="0" y="8015"/>
                        <a:pt x="0" y="10872"/>
                      </a:cubicBezTo>
                      <a:cubicBezTo>
                        <a:pt x="0" y="13730"/>
                        <a:pt x="953" y="19445"/>
                        <a:pt x="4763" y="19445"/>
                      </a:cubicBezTo>
                      <a:cubicBezTo>
                        <a:pt x="4763" y="19445"/>
                        <a:pt x="3810" y="19445"/>
                        <a:pt x="3810" y="19445"/>
                      </a:cubicBezTo>
                      <a:cubicBezTo>
                        <a:pt x="3810" y="19445"/>
                        <a:pt x="4763" y="19445"/>
                        <a:pt x="4763" y="19445"/>
                      </a:cubicBezTo>
                      <a:cubicBezTo>
                        <a:pt x="5715" y="19445"/>
                        <a:pt x="6668" y="19445"/>
                        <a:pt x="6668" y="18492"/>
                      </a:cubicBezTo>
                      <a:cubicBezTo>
                        <a:pt x="6668" y="18492"/>
                        <a:pt x="6668" y="18492"/>
                        <a:pt x="6668" y="17540"/>
                      </a:cubicBezTo>
                      <a:cubicBezTo>
                        <a:pt x="6668" y="17540"/>
                        <a:pt x="5715" y="18492"/>
                        <a:pt x="5715" y="18492"/>
                      </a:cubicBezTo>
                      <a:cubicBezTo>
                        <a:pt x="6668" y="17540"/>
                        <a:pt x="7620" y="16587"/>
                        <a:pt x="7620" y="14682"/>
                      </a:cubicBezTo>
                      <a:cubicBezTo>
                        <a:pt x="7620" y="13730"/>
                        <a:pt x="7620" y="13730"/>
                        <a:pt x="6668" y="12777"/>
                      </a:cubicBezTo>
                      <a:cubicBezTo>
                        <a:pt x="6668" y="11825"/>
                        <a:pt x="5715" y="9920"/>
                        <a:pt x="5715" y="8967"/>
                      </a:cubicBezTo>
                      <a:cubicBezTo>
                        <a:pt x="4763" y="6110"/>
                        <a:pt x="3810" y="4205"/>
                        <a:pt x="2857" y="1347"/>
                      </a:cubicBezTo>
                      <a:cubicBezTo>
                        <a:pt x="2857" y="395"/>
                        <a:pt x="1905" y="-558"/>
                        <a:pt x="953" y="395"/>
                      </a:cubicBezTo>
                      <a:cubicBezTo>
                        <a:pt x="953" y="1347"/>
                        <a:pt x="0" y="1347"/>
                        <a:pt x="0" y="2300"/>
                      </a:cubicBezTo>
                      <a:lnTo>
                        <a:pt x="0" y="230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7" name="Freeform: Shape 1236">
                  <a:extLst>
                    <a:ext uri="{FF2B5EF4-FFF2-40B4-BE49-F238E27FC236}">
                      <a16:creationId xmlns:a16="http://schemas.microsoft.com/office/drawing/2014/main" id="{5D259AE6-5A01-BE76-DA04-2EEA85697F32}"/>
                    </a:ext>
                  </a:extLst>
                </p:cNvPr>
                <p:cNvSpPr/>
                <p:nvPr/>
              </p:nvSpPr>
              <p:spPr>
                <a:xfrm>
                  <a:off x="7240904" y="1413114"/>
                  <a:ext cx="6667" cy="16981"/>
                </a:xfrm>
                <a:custGeom>
                  <a:avLst/>
                  <a:gdLst>
                    <a:gd name="connsiteX0" fmla="*/ 0 w 6667"/>
                    <a:gd name="connsiteY0" fmla="*/ 1347 h 16981"/>
                    <a:gd name="connsiteX1" fmla="*/ 1905 w 6667"/>
                    <a:gd name="connsiteY1" fmla="*/ 8967 h 16981"/>
                    <a:gd name="connsiteX2" fmla="*/ 2857 w 6667"/>
                    <a:gd name="connsiteY2" fmla="*/ 12777 h 16981"/>
                    <a:gd name="connsiteX3" fmla="*/ 4763 w 6667"/>
                    <a:gd name="connsiteY3" fmla="*/ 16587 h 16981"/>
                    <a:gd name="connsiteX4" fmla="*/ 6667 w 6667"/>
                    <a:gd name="connsiteY4" fmla="*/ 15635 h 16981"/>
                    <a:gd name="connsiteX5" fmla="*/ 5715 w 6667"/>
                    <a:gd name="connsiteY5" fmla="*/ 11825 h 16981"/>
                    <a:gd name="connsiteX6" fmla="*/ 4763 w 6667"/>
                    <a:gd name="connsiteY6" fmla="*/ 8015 h 16981"/>
                    <a:gd name="connsiteX7" fmla="*/ 1905 w 6667"/>
                    <a:gd name="connsiteY7" fmla="*/ 395 h 16981"/>
                    <a:gd name="connsiteX8" fmla="*/ 0 w 6667"/>
                    <a:gd name="connsiteY8" fmla="*/ 1347 h 16981"/>
                    <a:gd name="connsiteX9" fmla="*/ 0 w 6667"/>
                    <a:gd name="connsiteY9" fmla="*/ 1347 h 16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6981">
                      <a:moveTo>
                        <a:pt x="0" y="1347"/>
                      </a:moveTo>
                      <a:cubicBezTo>
                        <a:pt x="952" y="4205"/>
                        <a:pt x="952" y="7062"/>
                        <a:pt x="1905" y="8967"/>
                      </a:cubicBezTo>
                      <a:cubicBezTo>
                        <a:pt x="1905" y="9920"/>
                        <a:pt x="2857" y="11825"/>
                        <a:pt x="2857" y="12777"/>
                      </a:cubicBezTo>
                      <a:cubicBezTo>
                        <a:pt x="3810" y="13730"/>
                        <a:pt x="3810" y="15635"/>
                        <a:pt x="4763" y="16587"/>
                      </a:cubicBezTo>
                      <a:cubicBezTo>
                        <a:pt x="4763" y="17540"/>
                        <a:pt x="6667" y="16587"/>
                        <a:pt x="6667" y="15635"/>
                      </a:cubicBezTo>
                      <a:cubicBezTo>
                        <a:pt x="6667" y="14682"/>
                        <a:pt x="5715" y="12777"/>
                        <a:pt x="5715" y="11825"/>
                      </a:cubicBezTo>
                      <a:cubicBezTo>
                        <a:pt x="5715" y="10872"/>
                        <a:pt x="4763" y="8967"/>
                        <a:pt x="4763" y="8015"/>
                      </a:cubicBezTo>
                      <a:cubicBezTo>
                        <a:pt x="3810" y="5157"/>
                        <a:pt x="2857" y="3252"/>
                        <a:pt x="1905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8" name="Freeform: Shape 1237">
                  <a:extLst>
                    <a:ext uri="{FF2B5EF4-FFF2-40B4-BE49-F238E27FC236}">
                      <a16:creationId xmlns:a16="http://schemas.microsoft.com/office/drawing/2014/main" id="{B2875B87-E80A-9D41-0649-0B4BAD421204}"/>
                    </a:ext>
                  </a:extLst>
                </p:cNvPr>
                <p:cNvSpPr/>
                <p:nvPr/>
              </p:nvSpPr>
              <p:spPr>
                <a:xfrm>
                  <a:off x="7245309" y="1442642"/>
                  <a:ext cx="7977" cy="20791"/>
                </a:xfrm>
                <a:custGeom>
                  <a:avLst/>
                  <a:gdLst>
                    <a:gd name="connsiteX0" fmla="*/ 357 w 7977"/>
                    <a:gd name="connsiteY0" fmla="*/ 1347 h 20791"/>
                    <a:gd name="connsiteX1" fmla="*/ 1309 w 7977"/>
                    <a:gd name="connsiteY1" fmla="*/ 10872 h 20791"/>
                    <a:gd name="connsiteX2" fmla="*/ 2262 w 7977"/>
                    <a:gd name="connsiteY2" fmla="*/ 15635 h 20791"/>
                    <a:gd name="connsiteX3" fmla="*/ 3215 w 7977"/>
                    <a:gd name="connsiteY3" fmla="*/ 18492 h 20791"/>
                    <a:gd name="connsiteX4" fmla="*/ 5120 w 7977"/>
                    <a:gd name="connsiteY4" fmla="*/ 20397 h 20791"/>
                    <a:gd name="connsiteX5" fmla="*/ 7977 w 7977"/>
                    <a:gd name="connsiteY5" fmla="*/ 19445 h 20791"/>
                    <a:gd name="connsiteX6" fmla="*/ 7977 w 7977"/>
                    <a:gd name="connsiteY6" fmla="*/ 18492 h 20791"/>
                    <a:gd name="connsiteX7" fmla="*/ 7977 w 7977"/>
                    <a:gd name="connsiteY7" fmla="*/ 16587 h 20791"/>
                    <a:gd name="connsiteX8" fmla="*/ 7977 w 7977"/>
                    <a:gd name="connsiteY8" fmla="*/ 16587 h 20791"/>
                    <a:gd name="connsiteX9" fmla="*/ 7977 w 7977"/>
                    <a:gd name="connsiteY9" fmla="*/ 16587 h 20791"/>
                    <a:gd name="connsiteX10" fmla="*/ 7977 w 7977"/>
                    <a:gd name="connsiteY10" fmla="*/ 14682 h 20791"/>
                    <a:gd name="connsiteX11" fmla="*/ 7025 w 7977"/>
                    <a:gd name="connsiteY11" fmla="*/ 10872 h 20791"/>
                    <a:gd name="connsiteX12" fmla="*/ 5120 w 7977"/>
                    <a:gd name="connsiteY12" fmla="*/ 2300 h 20791"/>
                    <a:gd name="connsiteX13" fmla="*/ 3215 w 7977"/>
                    <a:gd name="connsiteY13" fmla="*/ 395 h 20791"/>
                    <a:gd name="connsiteX14" fmla="*/ 357 w 7977"/>
                    <a:gd name="connsiteY14" fmla="*/ 1347 h 20791"/>
                    <a:gd name="connsiteX15" fmla="*/ 357 w 7977"/>
                    <a:gd name="connsiteY15" fmla="*/ 1347 h 2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977" h="20791">
                      <a:moveTo>
                        <a:pt x="357" y="1347"/>
                      </a:moveTo>
                      <a:cubicBezTo>
                        <a:pt x="357" y="4205"/>
                        <a:pt x="357" y="7062"/>
                        <a:pt x="1309" y="10872"/>
                      </a:cubicBezTo>
                      <a:cubicBezTo>
                        <a:pt x="1309" y="12777"/>
                        <a:pt x="1309" y="13730"/>
                        <a:pt x="2262" y="15635"/>
                      </a:cubicBezTo>
                      <a:cubicBezTo>
                        <a:pt x="2262" y="16587"/>
                        <a:pt x="3215" y="17540"/>
                        <a:pt x="3215" y="18492"/>
                      </a:cubicBezTo>
                      <a:cubicBezTo>
                        <a:pt x="3215" y="19445"/>
                        <a:pt x="4167" y="19445"/>
                        <a:pt x="5120" y="20397"/>
                      </a:cubicBezTo>
                      <a:cubicBezTo>
                        <a:pt x="6072" y="21350"/>
                        <a:pt x="7977" y="20397"/>
                        <a:pt x="7977" y="19445"/>
                      </a:cubicBezTo>
                      <a:cubicBezTo>
                        <a:pt x="7977" y="19445"/>
                        <a:pt x="7977" y="18492"/>
                        <a:pt x="7977" y="18492"/>
                      </a:cubicBezTo>
                      <a:cubicBezTo>
                        <a:pt x="7977" y="17540"/>
                        <a:pt x="7977" y="17540"/>
                        <a:pt x="7977" y="16587"/>
                      </a:cubicBezTo>
                      <a:cubicBezTo>
                        <a:pt x="7977" y="16587"/>
                        <a:pt x="7977" y="16587"/>
                        <a:pt x="7977" y="16587"/>
                      </a:cubicBezTo>
                      <a:cubicBezTo>
                        <a:pt x="7977" y="16587"/>
                        <a:pt x="7977" y="16587"/>
                        <a:pt x="7977" y="16587"/>
                      </a:cubicBezTo>
                      <a:cubicBezTo>
                        <a:pt x="7977" y="15635"/>
                        <a:pt x="7977" y="15635"/>
                        <a:pt x="7977" y="14682"/>
                      </a:cubicBezTo>
                      <a:cubicBezTo>
                        <a:pt x="7977" y="13730"/>
                        <a:pt x="7025" y="11825"/>
                        <a:pt x="7025" y="10872"/>
                      </a:cubicBezTo>
                      <a:cubicBezTo>
                        <a:pt x="6072" y="8015"/>
                        <a:pt x="5120" y="5157"/>
                        <a:pt x="5120" y="2300"/>
                      </a:cubicBezTo>
                      <a:cubicBezTo>
                        <a:pt x="5120" y="1347"/>
                        <a:pt x="4167" y="395"/>
                        <a:pt x="3215" y="395"/>
                      </a:cubicBezTo>
                      <a:cubicBezTo>
                        <a:pt x="357" y="-558"/>
                        <a:pt x="-595" y="395"/>
                        <a:pt x="357" y="1347"/>
                      </a:cubicBezTo>
                      <a:lnTo>
                        <a:pt x="357" y="134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9" name="Freeform: Shape 1238">
                  <a:extLst>
                    <a:ext uri="{FF2B5EF4-FFF2-40B4-BE49-F238E27FC236}">
                      <a16:creationId xmlns:a16="http://schemas.microsoft.com/office/drawing/2014/main" id="{88A152E6-A6FC-9E8F-7257-D7AAE0E788D2}"/>
                    </a:ext>
                  </a:extLst>
                </p:cNvPr>
                <p:cNvSpPr/>
                <p:nvPr/>
              </p:nvSpPr>
              <p:spPr>
                <a:xfrm>
                  <a:off x="7210424" y="1409699"/>
                  <a:ext cx="11430" cy="21907"/>
                </a:xfrm>
                <a:custGeom>
                  <a:avLst/>
                  <a:gdLst>
                    <a:gd name="connsiteX0" fmla="*/ 0 w 11430"/>
                    <a:gd name="connsiteY0" fmla="*/ 4763 h 21907"/>
                    <a:gd name="connsiteX1" fmla="*/ 1905 w 11430"/>
                    <a:gd name="connsiteY1" fmla="*/ 13335 h 21907"/>
                    <a:gd name="connsiteX2" fmla="*/ 3810 w 11430"/>
                    <a:gd name="connsiteY2" fmla="*/ 18097 h 21907"/>
                    <a:gd name="connsiteX3" fmla="*/ 4763 w 11430"/>
                    <a:gd name="connsiteY3" fmla="*/ 20003 h 21907"/>
                    <a:gd name="connsiteX4" fmla="*/ 7620 w 11430"/>
                    <a:gd name="connsiteY4" fmla="*/ 21907 h 21907"/>
                    <a:gd name="connsiteX5" fmla="*/ 10478 w 11430"/>
                    <a:gd name="connsiteY5" fmla="*/ 20955 h 21907"/>
                    <a:gd name="connsiteX6" fmla="*/ 11430 w 11430"/>
                    <a:gd name="connsiteY6" fmla="*/ 17145 h 21907"/>
                    <a:gd name="connsiteX7" fmla="*/ 10478 w 11430"/>
                    <a:gd name="connsiteY7" fmla="*/ 14288 h 21907"/>
                    <a:gd name="connsiteX8" fmla="*/ 9525 w 11430"/>
                    <a:gd name="connsiteY8" fmla="*/ 13335 h 21907"/>
                    <a:gd name="connsiteX9" fmla="*/ 9525 w 11430"/>
                    <a:gd name="connsiteY9" fmla="*/ 13335 h 21907"/>
                    <a:gd name="connsiteX10" fmla="*/ 9525 w 11430"/>
                    <a:gd name="connsiteY10" fmla="*/ 12382 h 21907"/>
                    <a:gd name="connsiteX11" fmla="*/ 8572 w 11430"/>
                    <a:gd name="connsiteY11" fmla="*/ 9525 h 21907"/>
                    <a:gd name="connsiteX12" fmla="*/ 7620 w 11430"/>
                    <a:gd name="connsiteY12" fmla="*/ 7620 h 21907"/>
                    <a:gd name="connsiteX13" fmla="*/ 7620 w 11430"/>
                    <a:gd name="connsiteY13" fmla="*/ 6668 h 21907"/>
                    <a:gd name="connsiteX14" fmla="*/ 7620 w 11430"/>
                    <a:gd name="connsiteY14" fmla="*/ 5715 h 21907"/>
                    <a:gd name="connsiteX15" fmla="*/ 6668 w 11430"/>
                    <a:gd name="connsiteY15" fmla="*/ 1905 h 21907"/>
                    <a:gd name="connsiteX16" fmla="*/ 3810 w 11430"/>
                    <a:gd name="connsiteY16" fmla="*/ 0 h 21907"/>
                    <a:gd name="connsiteX17" fmla="*/ 0 w 11430"/>
                    <a:gd name="connsiteY17" fmla="*/ 4763 h 21907"/>
                    <a:gd name="connsiteX18" fmla="*/ 0 w 11430"/>
                    <a:gd name="connsiteY18" fmla="*/ 4763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30" h="21907">
                      <a:moveTo>
                        <a:pt x="0" y="4763"/>
                      </a:moveTo>
                      <a:cubicBezTo>
                        <a:pt x="0" y="7620"/>
                        <a:pt x="953" y="10478"/>
                        <a:pt x="1905" y="13335"/>
                      </a:cubicBezTo>
                      <a:cubicBezTo>
                        <a:pt x="1905" y="15240"/>
                        <a:pt x="2857" y="16193"/>
                        <a:pt x="3810" y="18097"/>
                      </a:cubicBezTo>
                      <a:cubicBezTo>
                        <a:pt x="3810" y="19050"/>
                        <a:pt x="4763" y="20003"/>
                        <a:pt x="4763" y="20003"/>
                      </a:cubicBezTo>
                      <a:cubicBezTo>
                        <a:pt x="5715" y="20955"/>
                        <a:pt x="6668" y="21907"/>
                        <a:pt x="7620" y="21907"/>
                      </a:cubicBezTo>
                      <a:cubicBezTo>
                        <a:pt x="8572" y="21907"/>
                        <a:pt x="9525" y="21907"/>
                        <a:pt x="10478" y="20955"/>
                      </a:cubicBezTo>
                      <a:cubicBezTo>
                        <a:pt x="11430" y="20003"/>
                        <a:pt x="11430" y="19050"/>
                        <a:pt x="11430" y="17145"/>
                      </a:cubicBezTo>
                      <a:cubicBezTo>
                        <a:pt x="11430" y="16193"/>
                        <a:pt x="10478" y="15240"/>
                        <a:pt x="10478" y="14288"/>
                      </a:cubicBezTo>
                      <a:cubicBezTo>
                        <a:pt x="10478" y="14288"/>
                        <a:pt x="10478" y="13335"/>
                        <a:pt x="9525" y="13335"/>
                      </a:cubicBezTo>
                      <a:cubicBezTo>
                        <a:pt x="9525" y="13335"/>
                        <a:pt x="9525" y="13335"/>
                        <a:pt x="9525" y="13335"/>
                      </a:cubicBezTo>
                      <a:cubicBezTo>
                        <a:pt x="9525" y="13335"/>
                        <a:pt x="9525" y="13335"/>
                        <a:pt x="9525" y="12382"/>
                      </a:cubicBezTo>
                      <a:cubicBezTo>
                        <a:pt x="9525" y="11430"/>
                        <a:pt x="8572" y="10478"/>
                        <a:pt x="8572" y="9525"/>
                      </a:cubicBezTo>
                      <a:cubicBezTo>
                        <a:pt x="8572" y="8572"/>
                        <a:pt x="7620" y="8572"/>
                        <a:pt x="7620" y="7620"/>
                      </a:cubicBezTo>
                      <a:cubicBezTo>
                        <a:pt x="7620" y="8572"/>
                        <a:pt x="7620" y="7620"/>
                        <a:pt x="7620" y="6668"/>
                      </a:cubicBezTo>
                      <a:cubicBezTo>
                        <a:pt x="7620" y="6668"/>
                        <a:pt x="7620" y="5715"/>
                        <a:pt x="7620" y="5715"/>
                      </a:cubicBezTo>
                      <a:cubicBezTo>
                        <a:pt x="6668" y="4763"/>
                        <a:pt x="6668" y="2857"/>
                        <a:pt x="6668" y="1905"/>
                      </a:cubicBezTo>
                      <a:cubicBezTo>
                        <a:pt x="6668" y="953"/>
                        <a:pt x="4763" y="0"/>
                        <a:pt x="3810" y="0"/>
                      </a:cubicBezTo>
                      <a:cubicBezTo>
                        <a:pt x="953" y="1905"/>
                        <a:pt x="0" y="3810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0" name="Freeform: Shape 1239">
                  <a:extLst>
                    <a:ext uri="{FF2B5EF4-FFF2-40B4-BE49-F238E27FC236}">
                      <a16:creationId xmlns:a16="http://schemas.microsoft.com/office/drawing/2014/main" id="{7823316E-3530-064D-F0A5-D0DCB9F2225B}"/>
                    </a:ext>
                  </a:extLst>
                </p:cNvPr>
                <p:cNvSpPr/>
                <p:nvPr/>
              </p:nvSpPr>
              <p:spPr>
                <a:xfrm>
                  <a:off x="7273289" y="1401127"/>
                  <a:ext cx="6667" cy="19764"/>
                </a:xfrm>
                <a:custGeom>
                  <a:avLst/>
                  <a:gdLst>
                    <a:gd name="connsiteX0" fmla="*/ 0 w 6667"/>
                    <a:gd name="connsiteY0" fmla="*/ 1905 h 19764"/>
                    <a:gd name="connsiteX1" fmla="*/ 953 w 6667"/>
                    <a:gd name="connsiteY1" fmla="*/ 9525 h 19764"/>
                    <a:gd name="connsiteX2" fmla="*/ 1905 w 6667"/>
                    <a:gd name="connsiteY2" fmla="*/ 14288 h 19764"/>
                    <a:gd name="connsiteX3" fmla="*/ 2857 w 6667"/>
                    <a:gd name="connsiteY3" fmla="*/ 16192 h 19764"/>
                    <a:gd name="connsiteX4" fmla="*/ 3810 w 6667"/>
                    <a:gd name="connsiteY4" fmla="*/ 19050 h 19764"/>
                    <a:gd name="connsiteX5" fmla="*/ 6667 w 6667"/>
                    <a:gd name="connsiteY5" fmla="*/ 19050 h 19764"/>
                    <a:gd name="connsiteX6" fmla="*/ 6667 w 6667"/>
                    <a:gd name="connsiteY6" fmla="*/ 16192 h 19764"/>
                    <a:gd name="connsiteX7" fmla="*/ 6667 w 6667"/>
                    <a:gd name="connsiteY7" fmla="*/ 14288 h 19764"/>
                    <a:gd name="connsiteX8" fmla="*/ 5715 w 6667"/>
                    <a:gd name="connsiteY8" fmla="*/ 9525 h 19764"/>
                    <a:gd name="connsiteX9" fmla="*/ 3810 w 6667"/>
                    <a:gd name="connsiteY9" fmla="*/ 1905 h 19764"/>
                    <a:gd name="connsiteX10" fmla="*/ 1905 w 6667"/>
                    <a:gd name="connsiteY10" fmla="*/ 0 h 19764"/>
                    <a:gd name="connsiteX11" fmla="*/ 0 w 6667"/>
                    <a:gd name="connsiteY11" fmla="*/ 1905 h 19764"/>
                    <a:gd name="connsiteX12" fmla="*/ 0 w 6667"/>
                    <a:gd name="connsiteY12" fmla="*/ 1905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9764">
                      <a:moveTo>
                        <a:pt x="0" y="1905"/>
                      </a:moveTo>
                      <a:cubicBezTo>
                        <a:pt x="0" y="4763"/>
                        <a:pt x="953" y="7620"/>
                        <a:pt x="953" y="9525"/>
                      </a:cubicBezTo>
                      <a:cubicBezTo>
                        <a:pt x="953" y="11430"/>
                        <a:pt x="953" y="12382"/>
                        <a:pt x="1905" y="14288"/>
                      </a:cubicBezTo>
                      <a:cubicBezTo>
                        <a:pt x="1905" y="15240"/>
                        <a:pt x="1905" y="15240"/>
                        <a:pt x="2857" y="16192"/>
                      </a:cubicBezTo>
                      <a:cubicBezTo>
                        <a:pt x="2857" y="17145"/>
                        <a:pt x="3810" y="18097"/>
                        <a:pt x="3810" y="19050"/>
                      </a:cubicBezTo>
                      <a:cubicBezTo>
                        <a:pt x="4763" y="20003"/>
                        <a:pt x="6667" y="20003"/>
                        <a:pt x="6667" y="19050"/>
                      </a:cubicBezTo>
                      <a:cubicBezTo>
                        <a:pt x="6667" y="18097"/>
                        <a:pt x="6667" y="17145"/>
                        <a:pt x="6667" y="16192"/>
                      </a:cubicBezTo>
                      <a:cubicBezTo>
                        <a:pt x="6667" y="15240"/>
                        <a:pt x="6667" y="14288"/>
                        <a:pt x="6667" y="14288"/>
                      </a:cubicBezTo>
                      <a:cubicBezTo>
                        <a:pt x="6667" y="12382"/>
                        <a:pt x="6667" y="11430"/>
                        <a:pt x="5715" y="9525"/>
                      </a:cubicBezTo>
                      <a:cubicBezTo>
                        <a:pt x="4763" y="6667"/>
                        <a:pt x="4763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1" name="Freeform: Shape 1240">
                  <a:extLst>
                    <a:ext uri="{FF2B5EF4-FFF2-40B4-BE49-F238E27FC236}">
                      <a16:creationId xmlns:a16="http://schemas.microsoft.com/office/drawing/2014/main" id="{FE746BD9-2369-0146-DB3A-B7AC9A4F7CBE}"/>
                    </a:ext>
                  </a:extLst>
                </p:cNvPr>
                <p:cNvSpPr/>
                <p:nvPr/>
              </p:nvSpPr>
              <p:spPr>
                <a:xfrm>
                  <a:off x="7312342" y="1402637"/>
                  <a:ext cx="4762" cy="16348"/>
                </a:xfrm>
                <a:custGeom>
                  <a:avLst/>
                  <a:gdLst>
                    <a:gd name="connsiteX0" fmla="*/ 0 w 4762"/>
                    <a:gd name="connsiteY0" fmla="*/ 1347 h 16348"/>
                    <a:gd name="connsiteX1" fmla="*/ 0 w 4762"/>
                    <a:gd name="connsiteY1" fmla="*/ 8015 h 16348"/>
                    <a:gd name="connsiteX2" fmla="*/ 0 w 4762"/>
                    <a:gd name="connsiteY2" fmla="*/ 11825 h 16348"/>
                    <a:gd name="connsiteX3" fmla="*/ 0 w 4762"/>
                    <a:gd name="connsiteY3" fmla="*/ 13730 h 16348"/>
                    <a:gd name="connsiteX4" fmla="*/ 952 w 4762"/>
                    <a:gd name="connsiteY4" fmla="*/ 15635 h 16348"/>
                    <a:gd name="connsiteX5" fmla="*/ 3810 w 4762"/>
                    <a:gd name="connsiteY5" fmla="*/ 15635 h 16348"/>
                    <a:gd name="connsiteX6" fmla="*/ 4763 w 4762"/>
                    <a:gd name="connsiteY6" fmla="*/ 13730 h 16348"/>
                    <a:gd name="connsiteX7" fmla="*/ 4763 w 4762"/>
                    <a:gd name="connsiteY7" fmla="*/ 11825 h 16348"/>
                    <a:gd name="connsiteX8" fmla="*/ 4763 w 4762"/>
                    <a:gd name="connsiteY8" fmla="*/ 8015 h 16348"/>
                    <a:gd name="connsiteX9" fmla="*/ 2857 w 4762"/>
                    <a:gd name="connsiteY9" fmla="*/ 1347 h 16348"/>
                    <a:gd name="connsiteX10" fmla="*/ 952 w 4762"/>
                    <a:gd name="connsiteY10" fmla="*/ 395 h 16348"/>
                    <a:gd name="connsiteX11" fmla="*/ 0 w 4762"/>
                    <a:gd name="connsiteY11" fmla="*/ 1347 h 16348"/>
                    <a:gd name="connsiteX12" fmla="*/ 0 w 4762"/>
                    <a:gd name="connsiteY12" fmla="*/ 1347 h 16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6348">
                      <a:moveTo>
                        <a:pt x="0" y="1347"/>
                      </a:moveTo>
                      <a:cubicBezTo>
                        <a:pt x="0" y="3252"/>
                        <a:pt x="0" y="6110"/>
                        <a:pt x="0" y="8015"/>
                      </a:cubicBezTo>
                      <a:cubicBezTo>
                        <a:pt x="0" y="8967"/>
                        <a:pt x="0" y="10872"/>
                        <a:pt x="0" y="11825"/>
                      </a:cubicBezTo>
                      <a:cubicBezTo>
                        <a:pt x="0" y="12777"/>
                        <a:pt x="0" y="12777"/>
                        <a:pt x="0" y="13730"/>
                      </a:cubicBezTo>
                      <a:cubicBezTo>
                        <a:pt x="0" y="14682"/>
                        <a:pt x="952" y="14682"/>
                        <a:pt x="952" y="15635"/>
                      </a:cubicBezTo>
                      <a:cubicBezTo>
                        <a:pt x="1905" y="16587"/>
                        <a:pt x="3810" y="16587"/>
                        <a:pt x="3810" y="15635"/>
                      </a:cubicBezTo>
                      <a:cubicBezTo>
                        <a:pt x="3810" y="14682"/>
                        <a:pt x="4763" y="14682"/>
                        <a:pt x="4763" y="13730"/>
                      </a:cubicBezTo>
                      <a:cubicBezTo>
                        <a:pt x="4763" y="12777"/>
                        <a:pt x="4763" y="12777"/>
                        <a:pt x="4763" y="11825"/>
                      </a:cubicBezTo>
                      <a:cubicBezTo>
                        <a:pt x="4763" y="10872"/>
                        <a:pt x="4763" y="8967"/>
                        <a:pt x="4763" y="8015"/>
                      </a:cubicBezTo>
                      <a:cubicBezTo>
                        <a:pt x="4763" y="6110"/>
                        <a:pt x="3810" y="3252"/>
                        <a:pt x="2857" y="1347"/>
                      </a:cubicBezTo>
                      <a:cubicBezTo>
                        <a:pt x="2857" y="395"/>
                        <a:pt x="1905" y="395"/>
                        <a:pt x="952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2" name="Freeform: Shape 1241">
                  <a:extLst>
                    <a:ext uri="{FF2B5EF4-FFF2-40B4-BE49-F238E27FC236}">
                      <a16:creationId xmlns:a16="http://schemas.microsoft.com/office/drawing/2014/main" id="{3D6BB7AA-EB68-31A3-CAF0-2558BF7CC95A}"/>
                    </a:ext>
                  </a:extLst>
                </p:cNvPr>
                <p:cNvSpPr/>
                <p:nvPr/>
              </p:nvSpPr>
              <p:spPr>
                <a:xfrm>
                  <a:off x="7353299" y="1407794"/>
                  <a:ext cx="2857" cy="12144"/>
                </a:xfrm>
                <a:custGeom>
                  <a:avLst/>
                  <a:gdLst>
                    <a:gd name="connsiteX0" fmla="*/ 0 w 2857"/>
                    <a:gd name="connsiteY0" fmla="*/ 1905 h 12144"/>
                    <a:gd name="connsiteX1" fmla="*/ 0 w 2857"/>
                    <a:gd name="connsiteY1" fmla="*/ 6668 h 12144"/>
                    <a:gd name="connsiteX2" fmla="*/ 0 w 2857"/>
                    <a:gd name="connsiteY2" fmla="*/ 8573 h 12144"/>
                    <a:gd name="connsiteX3" fmla="*/ 0 w 2857"/>
                    <a:gd name="connsiteY3" fmla="*/ 10478 h 12144"/>
                    <a:gd name="connsiteX4" fmla="*/ 0 w 2857"/>
                    <a:gd name="connsiteY4" fmla="*/ 11430 h 12144"/>
                    <a:gd name="connsiteX5" fmla="*/ 2857 w 2857"/>
                    <a:gd name="connsiteY5" fmla="*/ 11430 h 12144"/>
                    <a:gd name="connsiteX6" fmla="*/ 2857 w 2857"/>
                    <a:gd name="connsiteY6" fmla="*/ 10478 h 12144"/>
                    <a:gd name="connsiteX7" fmla="*/ 2857 w 2857"/>
                    <a:gd name="connsiteY7" fmla="*/ 8573 h 12144"/>
                    <a:gd name="connsiteX8" fmla="*/ 2857 w 2857"/>
                    <a:gd name="connsiteY8" fmla="*/ 6668 h 12144"/>
                    <a:gd name="connsiteX9" fmla="*/ 2857 w 2857"/>
                    <a:gd name="connsiteY9" fmla="*/ 1905 h 12144"/>
                    <a:gd name="connsiteX10" fmla="*/ 953 w 2857"/>
                    <a:gd name="connsiteY10" fmla="*/ 0 h 12144"/>
                    <a:gd name="connsiteX11" fmla="*/ 0 w 2857"/>
                    <a:gd name="connsiteY11" fmla="*/ 1905 h 12144"/>
                    <a:gd name="connsiteX12" fmla="*/ 0 w 2857"/>
                    <a:gd name="connsiteY12" fmla="*/ 1905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2144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8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953" y="12383"/>
                        <a:pt x="1905" y="12383"/>
                        <a:pt x="2857" y="11430"/>
                      </a:cubicBezTo>
                      <a:cubicBezTo>
                        <a:pt x="2857" y="11430"/>
                        <a:pt x="2857" y="10478"/>
                        <a:pt x="2857" y="10478"/>
                      </a:cubicBezTo>
                      <a:cubicBezTo>
                        <a:pt x="2857" y="9525"/>
                        <a:pt x="2857" y="9525"/>
                        <a:pt x="2857" y="8573"/>
                      </a:cubicBezTo>
                      <a:cubicBezTo>
                        <a:pt x="2857" y="7620"/>
                        <a:pt x="2857" y="6668"/>
                        <a:pt x="2857" y="6668"/>
                      </a:cubicBezTo>
                      <a:cubicBezTo>
                        <a:pt x="2857" y="4763"/>
                        <a:pt x="2857" y="3810"/>
                        <a:pt x="2857" y="1905"/>
                      </a:cubicBezTo>
                      <a:cubicBezTo>
                        <a:pt x="2857" y="953"/>
                        <a:pt x="1905" y="0"/>
                        <a:pt x="953" y="0"/>
                      </a:cubicBezTo>
                      <a:cubicBezTo>
                        <a:pt x="0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3" name="Freeform: Shape 1242">
                  <a:extLst>
                    <a:ext uri="{FF2B5EF4-FFF2-40B4-BE49-F238E27FC236}">
                      <a16:creationId xmlns:a16="http://schemas.microsoft.com/office/drawing/2014/main" id="{1A661F67-4486-F6EF-71DF-DC582933A0FA}"/>
                    </a:ext>
                  </a:extLst>
                </p:cNvPr>
                <p:cNvSpPr/>
                <p:nvPr/>
              </p:nvSpPr>
              <p:spPr>
                <a:xfrm>
                  <a:off x="7402829" y="1417233"/>
                  <a:ext cx="6859" cy="19530"/>
                </a:xfrm>
                <a:custGeom>
                  <a:avLst/>
                  <a:gdLst>
                    <a:gd name="connsiteX0" fmla="*/ 3810 w 6859"/>
                    <a:gd name="connsiteY0" fmla="*/ 1038 h 19530"/>
                    <a:gd name="connsiteX1" fmla="*/ 1905 w 6859"/>
                    <a:gd name="connsiteY1" fmla="*/ 9611 h 19530"/>
                    <a:gd name="connsiteX2" fmla="*/ 952 w 6859"/>
                    <a:gd name="connsiteY2" fmla="*/ 13421 h 19530"/>
                    <a:gd name="connsiteX3" fmla="*/ 0 w 6859"/>
                    <a:gd name="connsiteY3" fmla="*/ 18183 h 19530"/>
                    <a:gd name="connsiteX4" fmla="*/ 1905 w 6859"/>
                    <a:gd name="connsiteY4" fmla="*/ 19136 h 19530"/>
                    <a:gd name="connsiteX5" fmla="*/ 3810 w 6859"/>
                    <a:gd name="connsiteY5" fmla="*/ 15326 h 19530"/>
                    <a:gd name="connsiteX6" fmla="*/ 4763 w 6859"/>
                    <a:gd name="connsiteY6" fmla="*/ 10563 h 19530"/>
                    <a:gd name="connsiteX7" fmla="*/ 6667 w 6859"/>
                    <a:gd name="connsiteY7" fmla="*/ 1991 h 19530"/>
                    <a:gd name="connsiteX8" fmla="*/ 3810 w 6859"/>
                    <a:gd name="connsiteY8" fmla="*/ 1038 h 19530"/>
                    <a:gd name="connsiteX9" fmla="*/ 3810 w 6859"/>
                    <a:gd name="connsiteY9" fmla="*/ 1038 h 1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859" h="19530">
                      <a:moveTo>
                        <a:pt x="3810" y="1038"/>
                      </a:moveTo>
                      <a:cubicBezTo>
                        <a:pt x="2857" y="3896"/>
                        <a:pt x="2857" y="6753"/>
                        <a:pt x="1905" y="9611"/>
                      </a:cubicBezTo>
                      <a:cubicBezTo>
                        <a:pt x="1905" y="10563"/>
                        <a:pt x="952" y="12468"/>
                        <a:pt x="952" y="13421"/>
                      </a:cubicBezTo>
                      <a:cubicBezTo>
                        <a:pt x="952" y="15326"/>
                        <a:pt x="0" y="16278"/>
                        <a:pt x="0" y="18183"/>
                      </a:cubicBezTo>
                      <a:cubicBezTo>
                        <a:pt x="0" y="19136"/>
                        <a:pt x="1905" y="20088"/>
                        <a:pt x="1905" y="19136"/>
                      </a:cubicBezTo>
                      <a:cubicBezTo>
                        <a:pt x="2857" y="18183"/>
                        <a:pt x="3810" y="16278"/>
                        <a:pt x="3810" y="15326"/>
                      </a:cubicBezTo>
                      <a:cubicBezTo>
                        <a:pt x="4763" y="14373"/>
                        <a:pt x="4763" y="12468"/>
                        <a:pt x="4763" y="10563"/>
                      </a:cubicBezTo>
                      <a:cubicBezTo>
                        <a:pt x="5715" y="7706"/>
                        <a:pt x="5715" y="4848"/>
                        <a:pt x="6667" y="1991"/>
                      </a:cubicBezTo>
                      <a:cubicBezTo>
                        <a:pt x="7620" y="86"/>
                        <a:pt x="4763" y="-867"/>
                        <a:pt x="3810" y="1038"/>
                      </a:cubicBezTo>
                      <a:lnTo>
                        <a:pt x="3810" y="103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4" name="Freeform: Shape 1243">
                  <a:extLst>
                    <a:ext uri="{FF2B5EF4-FFF2-40B4-BE49-F238E27FC236}">
                      <a16:creationId xmlns:a16="http://schemas.microsoft.com/office/drawing/2014/main" id="{B75BE501-D489-5FEB-C99B-5EC144B0AF84}"/>
                    </a:ext>
                  </a:extLst>
                </p:cNvPr>
                <p:cNvSpPr/>
                <p:nvPr/>
              </p:nvSpPr>
              <p:spPr>
                <a:xfrm>
                  <a:off x="7446644" y="1420340"/>
                  <a:ext cx="12070" cy="25639"/>
                </a:xfrm>
                <a:custGeom>
                  <a:avLst/>
                  <a:gdLst>
                    <a:gd name="connsiteX0" fmla="*/ 9525 w 12070"/>
                    <a:gd name="connsiteY0" fmla="*/ 789 h 25639"/>
                    <a:gd name="connsiteX1" fmla="*/ 5715 w 12070"/>
                    <a:gd name="connsiteY1" fmla="*/ 5552 h 25639"/>
                    <a:gd name="connsiteX2" fmla="*/ 2858 w 12070"/>
                    <a:gd name="connsiteY2" fmla="*/ 11267 h 25639"/>
                    <a:gd name="connsiteX3" fmla="*/ 953 w 12070"/>
                    <a:gd name="connsiteY3" fmla="*/ 17934 h 25639"/>
                    <a:gd name="connsiteX4" fmla="*/ 0 w 12070"/>
                    <a:gd name="connsiteY4" fmla="*/ 23649 h 25639"/>
                    <a:gd name="connsiteX5" fmla="*/ 2858 w 12070"/>
                    <a:gd name="connsiteY5" fmla="*/ 24602 h 25639"/>
                    <a:gd name="connsiteX6" fmla="*/ 5715 w 12070"/>
                    <a:gd name="connsiteY6" fmla="*/ 19839 h 25639"/>
                    <a:gd name="connsiteX7" fmla="*/ 6668 w 12070"/>
                    <a:gd name="connsiteY7" fmla="*/ 18887 h 25639"/>
                    <a:gd name="connsiteX8" fmla="*/ 7620 w 12070"/>
                    <a:gd name="connsiteY8" fmla="*/ 16982 h 25639"/>
                    <a:gd name="connsiteX9" fmla="*/ 8573 w 12070"/>
                    <a:gd name="connsiteY9" fmla="*/ 14124 h 25639"/>
                    <a:gd name="connsiteX10" fmla="*/ 10478 w 12070"/>
                    <a:gd name="connsiteY10" fmla="*/ 8409 h 25639"/>
                    <a:gd name="connsiteX11" fmla="*/ 11430 w 12070"/>
                    <a:gd name="connsiteY11" fmla="*/ 2694 h 25639"/>
                    <a:gd name="connsiteX12" fmla="*/ 9525 w 12070"/>
                    <a:gd name="connsiteY12" fmla="*/ 789 h 25639"/>
                    <a:gd name="connsiteX13" fmla="*/ 9525 w 12070"/>
                    <a:gd name="connsiteY13" fmla="*/ 789 h 25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70" h="25639">
                      <a:moveTo>
                        <a:pt x="9525" y="789"/>
                      </a:moveTo>
                      <a:cubicBezTo>
                        <a:pt x="8573" y="1742"/>
                        <a:pt x="6668" y="3647"/>
                        <a:pt x="5715" y="5552"/>
                      </a:cubicBezTo>
                      <a:cubicBezTo>
                        <a:pt x="4763" y="7457"/>
                        <a:pt x="3810" y="9362"/>
                        <a:pt x="2858" y="11267"/>
                      </a:cubicBezTo>
                      <a:cubicBezTo>
                        <a:pt x="1905" y="13172"/>
                        <a:pt x="953" y="16029"/>
                        <a:pt x="953" y="17934"/>
                      </a:cubicBezTo>
                      <a:cubicBezTo>
                        <a:pt x="953" y="19839"/>
                        <a:pt x="0" y="21744"/>
                        <a:pt x="0" y="23649"/>
                      </a:cubicBezTo>
                      <a:cubicBezTo>
                        <a:pt x="0" y="25554"/>
                        <a:pt x="1905" y="26507"/>
                        <a:pt x="2858" y="24602"/>
                      </a:cubicBezTo>
                      <a:cubicBezTo>
                        <a:pt x="3810" y="22697"/>
                        <a:pt x="4763" y="21744"/>
                        <a:pt x="5715" y="19839"/>
                      </a:cubicBezTo>
                      <a:cubicBezTo>
                        <a:pt x="5715" y="19839"/>
                        <a:pt x="6668" y="18887"/>
                        <a:pt x="6668" y="18887"/>
                      </a:cubicBezTo>
                      <a:cubicBezTo>
                        <a:pt x="6668" y="17934"/>
                        <a:pt x="7620" y="17934"/>
                        <a:pt x="7620" y="16982"/>
                      </a:cubicBezTo>
                      <a:cubicBezTo>
                        <a:pt x="7620" y="16029"/>
                        <a:pt x="8573" y="15077"/>
                        <a:pt x="8573" y="14124"/>
                      </a:cubicBezTo>
                      <a:cubicBezTo>
                        <a:pt x="9525" y="12219"/>
                        <a:pt x="9525" y="10314"/>
                        <a:pt x="10478" y="8409"/>
                      </a:cubicBezTo>
                      <a:cubicBezTo>
                        <a:pt x="11430" y="6504"/>
                        <a:pt x="11430" y="4599"/>
                        <a:pt x="11430" y="2694"/>
                      </a:cubicBezTo>
                      <a:cubicBezTo>
                        <a:pt x="13335" y="789"/>
                        <a:pt x="10478" y="-1116"/>
                        <a:pt x="9525" y="789"/>
                      </a:cubicBezTo>
                      <a:lnTo>
                        <a:pt x="9525" y="78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5" name="Freeform: Shape 1244">
                  <a:extLst>
                    <a:ext uri="{FF2B5EF4-FFF2-40B4-BE49-F238E27FC236}">
                      <a16:creationId xmlns:a16="http://schemas.microsoft.com/office/drawing/2014/main" id="{B5CAAAB6-9E97-BF00-3E6F-96780C7E2AFB}"/>
                    </a:ext>
                  </a:extLst>
                </p:cNvPr>
                <p:cNvSpPr/>
                <p:nvPr/>
              </p:nvSpPr>
              <p:spPr>
                <a:xfrm>
                  <a:off x="7494702" y="1443729"/>
                  <a:ext cx="17917" cy="21675"/>
                </a:xfrm>
                <a:custGeom>
                  <a:avLst/>
                  <a:gdLst>
                    <a:gd name="connsiteX0" fmla="*/ 4329 w 17917"/>
                    <a:gd name="connsiteY0" fmla="*/ 20262 h 21675"/>
                    <a:gd name="connsiteX1" fmla="*/ 10997 w 17917"/>
                    <a:gd name="connsiteY1" fmla="*/ 11690 h 21675"/>
                    <a:gd name="connsiteX2" fmla="*/ 14807 w 17917"/>
                    <a:gd name="connsiteY2" fmla="*/ 6927 h 21675"/>
                    <a:gd name="connsiteX3" fmla="*/ 16712 w 17917"/>
                    <a:gd name="connsiteY3" fmla="*/ 5022 h 21675"/>
                    <a:gd name="connsiteX4" fmla="*/ 17664 w 17917"/>
                    <a:gd name="connsiteY4" fmla="*/ 2165 h 21675"/>
                    <a:gd name="connsiteX5" fmla="*/ 14807 w 17917"/>
                    <a:gd name="connsiteY5" fmla="*/ 260 h 21675"/>
                    <a:gd name="connsiteX6" fmla="*/ 11949 w 17917"/>
                    <a:gd name="connsiteY6" fmla="*/ 2165 h 21675"/>
                    <a:gd name="connsiteX7" fmla="*/ 10044 w 17917"/>
                    <a:gd name="connsiteY7" fmla="*/ 4070 h 21675"/>
                    <a:gd name="connsiteX8" fmla="*/ 6234 w 17917"/>
                    <a:gd name="connsiteY8" fmla="*/ 8832 h 21675"/>
                    <a:gd name="connsiteX9" fmla="*/ 519 w 17917"/>
                    <a:gd name="connsiteY9" fmla="*/ 18357 h 21675"/>
                    <a:gd name="connsiteX10" fmla="*/ 4329 w 17917"/>
                    <a:gd name="connsiteY10" fmla="*/ 20262 h 21675"/>
                    <a:gd name="connsiteX11" fmla="*/ 4329 w 17917"/>
                    <a:gd name="connsiteY11" fmla="*/ 20262 h 21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17" h="21675">
                      <a:moveTo>
                        <a:pt x="4329" y="20262"/>
                      </a:moveTo>
                      <a:cubicBezTo>
                        <a:pt x="6234" y="17405"/>
                        <a:pt x="8139" y="14547"/>
                        <a:pt x="10997" y="11690"/>
                      </a:cubicBezTo>
                      <a:cubicBezTo>
                        <a:pt x="11949" y="9785"/>
                        <a:pt x="12902" y="8832"/>
                        <a:pt x="14807" y="6927"/>
                      </a:cubicBezTo>
                      <a:cubicBezTo>
                        <a:pt x="15759" y="5975"/>
                        <a:pt x="15759" y="5022"/>
                        <a:pt x="16712" y="5022"/>
                      </a:cubicBezTo>
                      <a:cubicBezTo>
                        <a:pt x="16712" y="4070"/>
                        <a:pt x="17664" y="3117"/>
                        <a:pt x="17664" y="2165"/>
                      </a:cubicBezTo>
                      <a:cubicBezTo>
                        <a:pt x="18617" y="1212"/>
                        <a:pt x="16712" y="-693"/>
                        <a:pt x="14807" y="260"/>
                      </a:cubicBezTo>
                      <a:cubicBezTo>
                        <a:pt x="13854" y="1212"/>
                        <a:pt x="12902" y="1212"/>
                        <a:pt x="11949" y="2165"/>
                      </a:cubicBezTo>
                      <a:cubicBezTo>
                        <a:pt x="10997" y="3117"/>
                        <a:pt x="10997" y="4070"/>
                        <a:pt x="10044" y="4070"/>
                      </a:cubicBezTo>
                      <a:cubicBezTo>
                        <a:pt x="9092" y="5975"/>
                        <a:pt x="7187" y="6927"/>
                        <a:pt x="6234" y="8832"/>
                      </a:cubicBezTo>
                      <a:cubicBezTo>
                        <a:pt x="4329" y="11690"/>
                        <a:pt x="2424" y="15500"/>
                        <a:pt x="519" y="18357"/>
                      </a:cubicBezTo>
                      <a:cubicBezTo>
                        <a:pt x="-1386" y="21215"/>
                        <a:pt x="2424" y="23120"/>
                        <a:pt x="4329" y="20262"/>
                      </a:cubicBezTo>
                      <a:lnTo>
                        <a:pt x="4329" y="2026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6" name="Freeform: Shape 1245">
                  <a:extLst>
                    <a:ext uri="{FF2B5EF4-FFF2-40B4-BE49-F238E27FC236}">
                      <a16:creationId xmlns:a16="http://schemas.microsoft.com/office/drawing/2014/main" id="{3AD8A482-E0E4-D6C1-F195-A30DC2A2FA1C}"/>
                    </a:ext>
                  </a:extLst>
                </p:cNvPr>
                <p:cNvSpPr/>
                <p:nvPr/>
              </p:nvSpPr>
              <p:spPr>
                <a:xfrm>
                  <a:off x="7532927" y="1469706"/>
                  <a:ext cx="22675" cy="13729"/>
                </a:xfrm>
                <a:custGeom>
                  <a:avLst/>
                  <a:gdLst>
                    <a:gd name="connsiteX0" fmla="*/ 6110 w 22675"/>
                    <a:gd name="connsiteY0" fmla="*/ 13335 h 13729"/>
                    <a:gd name="connsiteX1" fmla="*/ 14682 w 22675"/>
                    <a:gd name="connsiteY1" fmla="*/ 8573 h 13729"/>
                    <a:gd name="connsiteX2" fmla="*/ 18492 w 22675"/>
                    <a:gd name="connsiteY2" fmla="*/ 6668 h 13729"/>
                    <a:gd name="connsiteX3" fmla="*/ 20397 w 22675"/>
                    <a:gd name="connsiteY3" fmla="*/ 5715 h 13729"/>
                    <a:gd name="connsiteX4" fmla="*/ 22302 w 22675"/>
                    <a:gd name="connsiteY4" fmla="*/ 3810 h 13729"/>
                    <a:gd name="connsiteX5" fmla="*/ 20397 w 22675"/>
                    <a:gd name="connsiteY5" fmla="*/ 0 h 13729"/>
                    <a:gd name="connsiteX6" fmla="*/ 17540 w 22675"/>
                    <a:gd name="connsiteY6" fmla="*/ 0 h 13729"/>
                    <a:gd name="connsiteX7" fmla="*/ 14682 w 22675"/>
                    <a:gd name="connsiteY7" fmla="*/ 953 h 13729"/>
                    <a:gd name="connsiteX8" fmla="*/ 9920 w 22675"/>
                    <a:gd name="connsiteY8" fmla="*/ 2858 h 13729"/>
                    <a:gd name="connsiteX9" fmla="*/ 1347 w 22675"/>
                    <a:gd name="connsiteY9" fmla="*/ 7620 h 13729"/>
                    <a:gd name="connsiteX10" fmla="*/ 395 w 22675"/>
                    <a:gd name="connsiteY10" fmla="*/ 12383 h 13729"/>
                    <a:gd name="connsiteX11" fmla="*/ 6110 w 22675"/>
                    <a:gd name="connsiteY11" fmla="*/ 13335 h 13729"/>
                    <a:gd name="connsiteX12" fmla="*/ 6110 w 22675"/>
                    <a:gd name="connsiteY12" fmla="*/ 13335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75" h="13729">
                      <a:moveTo>
                        <a:pt x="6110" y="13335"/>
                      </a:moveTo>
                      <a:cubicBezTo>
                        <a:pt x="8967" y="11430"/>
                        <a:pt x="11825" y="10478"/>
                        <a:pt x="14682" y="8573"/>
                      </a:cubicBezTo>
                      <a:cubicBezTo>
                        <a:pt x="15635" y="7620"/>
                        <a:pt x="17540" y="7620"/>
                        <a:pt x="18492" y="6668"/>
                      </a:cubicBezTo>
                      <a:cubicBezTo>
                        <a:pt x="19445" y="6668"/>
                        <a:pt x="20397" y="5715"/>
                        <a:pt x="20397" y="5715"/>
                      </a:cubicBezTo>
                      <a:cubicBezTo>
                        <a:pt x="21350" y="4763"/>
                        <a:pt x="22302" y="4763"/>
                        <a:pt x="22302" y="3810"/>
                      </a:cubicBezTo>
                      <a:cubicBezTo>
                        <a:pt x="23255" y="2858"/>
                        <a:pt x="22302" y="0"/>
                        <a:pt x="20397" y="0"/>
                      </a:cubicBezTo>
                      <a:cubicBezTo>
                        <a:pt x="19445" y="0"/>
                        <a:pt x="18492" y="0"/>
                        <a:pt x="17540" y="0"/>
                      </a:cubicBezTo>
                      <a:cubicBezTo>
                        <a:pt x="16587" y="0"/>
                        <a:pt x="15635" y="953"/>
                        <a:pt x="14682" y="953"/>
                      </a:cubicBezTo>
                      <a:cubicBezTo>
                        <a:pt x="12777" y="1905"/>
                        <a:pt x="10872" y="1905"/>
                        <a:pt x="9920" y="2858"/>
                      </a:cubicBezTo>
                      <a:cubicBezTo>
                        <a:pt x="7062" y="4763"/>
                        <a:pt x="4205" y="5715"/>
                        <a:pt x="1347" y="7620"/>
                      </a:cubicBezTo>
                      <a:cubicBezTo>
                        <a:pt x="395" y="8573"/>
                        <a:pt x="-558" y="10478"/>
                        <a:pt x="395" y="12383"/>
                      </a:cubicBezTo>
                      <a:cubicBezTo>
                        <a:pt x="2300" y="13335"/>
                        <a:pt x="4205" y="14288"/>
                        <a:pt x="6110" y="13335"/>
                      </a:cubicBezTo>
                      <a:lnTo>
                        <a:pt x="6110" y="1333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7" name="Freeform: Shape 1246">
                  <a:extLst>
                    <a:ext uri="{FF2B5EF4-FFF2-40B4-BE49-F238E27FC236}">
                      <a16:creationId xmlns:a16="http://schemas.microsoft.com/office/drawing/2014/main" id="{4B7DFE99-C03E-45F2-144F-DFE198940ECD}"/>
                    </a:ext>
                  </a:extLst>
                </p:cNvPr>
                <p:cNvSpPr/>
                <p:nvPr/>
              </p:nvSpPr>
              <p:spPr>
                <a:xfrm>
                  <a:off x="7561521" y="1506854"/>
                  <a:ext cx="21092" cy="7619"/>
                </a:xfrm>
                <a:custGeom>
                  <a:avLst/>
                  <a:gdLst>
                    <a:gd name="connsiteX0" fmla="*/ 2280 w 21092"/>
                    <a:gd name="connsiteY0" fmla="*/ 7620 h 7619"/>
                    <a:gd name="connsiteX1" fmla="*/ 11805 w 21092"/>
                    <a:gd name="connsiteY1" fmla="*/ 6667 h 7619"/>
                    <a:gd name="connsiteX2" fmla="*/ 16568 w 21092"/>
                    <a:gd name="connsiteY2" fmla="*/ 5715 h 7619"/>
                    <a:gd name="connsiteX3" fmla="*/ 20378 w 21092"/>
                    <a:gd name="connsiteY3" fmla="*/ 3810 h 7619"/>
                    <a:gd name="connsiteX4" fmla="*/ 20378 w 21092"/>
                    <a:gd name="connsiteY4" fmla="*/ 952 h 7619"/>
                    <a:gd name="connsiteX5" fmla="*/ 15615 w 21092"/>
                    <a:gd name="connsiteY5" fmla="*/ 0 h 7619"/>
                    <a:gd name="connsiteX6" fmla="*/ 10853 w 21092"/>
                    <a:gd name="connsiteY6" fmla="*/ 952 h 7619"/>
                    <a:gd name="connsiteX7" fmla="*/ 1328 w 21092"/>
                    <a:gd name="connsiteY7" fmla="*/ 3810 h 7619"/>
                    <a:gd name="connsiteX8" fmla="*/ 2280 w 21092"/>
                    <a:gd name="connsiteY8" fmla="*/ 7620 h 7619"/>
                    <a:gd name="connsiteX9" fmla="*/ 2280 w 21092"/>
                    <a:gd name="connsiteY9" fmla="*/ 762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092" h="7619">
                      <a:moveTo>
                        <a:pt x="2280" y="7620"/>
                      </a:moveTo>
                      <a:cubicBezTo>
                        <a:pt x="5138" y="7620"/>
                        <a:pt x="8948" y="7620"/>
                        <a:pt x="11805" y="6667"/>
                      </a:cubicBezTo>
                      <a:cubicBezTo>
                        <a:pt x="13710" y="6667"/>
                        <a:pt x="15615" y="5715"/>
                        <a:pt x="16568" y="5715"/>
                      </a:cubicBezTo>
                      <a:cubicBezTo>
                        <a:pt x="17520" y="4763"/>
                        <a:pt x="19425" y="4763"/>
                        <a:pt x="20378" y="3810"/>
                      </a:cubicBezTo>
                      <a:cubicBezTo>
                        <a:pt x="21330" y="2857"/>
                        <a:pt x="21330" y="952"/>
                        <a:pt x="20378" y="952"/>
                      </a:cubicBezTo>
                      <a:cubicBezTo>
                        <a:pt x="18473" y="0"/>
                        <a:pt x="17520" y="0"/>
                        <a:pt x="15615" y="0"/>
                      </a:cubicBezTo>
                      <a:cubicBezTo>
                        <a:pt x="13710" y="0"/>
                        <a:pt x="11805" y="952"/>
                        <a:pt x="10853" y="952"/>
                      </a:cubicBezTo>
                      <a:cubicBezTo>
                        <a:pt x="7995" y="1905"/>
                        <a:pt x="5138" y="2857"/>
                        <a:pt x="1328" y="3810"/>
                      </a:cubicBezTo>
                      <a:cubicBezTo>
                        <a:pt x="-577" y="3810"/>
                        <a:pt x="-577" y="7620"/>
                        <a:pt x="2280" y="7620"/>
                      </a:cubicBezTo>
                      <a:lnTo>
                        <a:pt x="2280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8" name="Freeform: Shape 1247">
                  <a:extLst>
                    <a:ext uri="{FF2B5EF4-FFF2-40B4-BE49-F238E27FC236}">
                      <a16:creationId xmlns:a16="http://schemas.microsoft.com/office/drawing/2014/main" id="{CD8B9824-DE91-4575-7667-66CCBCE25D8A}"/>
                    </a:ext>
                  </a:extLst>
                </p:cNvPr>
                <p:cNvSpPr/>
                <p:nvPr/>
              </p:nvSpPr>
              <p:spPr>
                <a:xfrm>
                  <a:off x="7074396" y="1545192"/>
                  <a:ext cx="32205" cy="13096"/>
                </a:xfrm>
                <a:custGeom>
                  <a:avLst/>
                  <a:gdLst>
                    <a:gd name="connsiteX0" fmla="*/ 2678 w 32205"/>
                    <a:gd name="connsiteY0" fmla="*/ 7382 h 13096"/>
                    <a:gd name="connsiteX1" fmla="*/ 16013 w 32205"/>
                    <a:gd name="connsiteY1" fmla="*/ 10239 h 13096"/>
                    <a:gd name="connsiteX2" fmla="*/ 22680 w 32205"/>
                    <a:gd name="connsiteY2" fmla="*/ 12144 h 13096"/>
                    <a:gd name="connsiteX3" fmla="*/ 25538 w 32205"/>
                    <a:gd name="connsiteY3" fmla="*/ 13097 h 13096"/>
                    <a:gd name="connsiteX4" fmla="*/ 29348 w 32205"/>
                    <a:gd name="connsiteY4" fmla="*/ 13097 h 13096"/>
                    <a:gd name="connsiteX5" fmla="*/ 32205 w 32205"/>
                    <a:gd name="connsiteY5" fmla="*/ 11192 h 13096"/>
                    <a:gd name="connsiteX6" fmla="*/ 31253 w 32205"/>
                    <a:gd name="connsiteY6" fmla="*/ 7382 h 13096"/>
                    <a:gd name="connsiteX7" fmla="*/ 28395 w 32205"/>
                    <a:gd name="connsiteY7" fmla="*/ 4524 h 13096"/>
                    <a:gd name="connsiteX8" fmla="*/ 25538 w 32205"/>
                    <a:gd name="connsiteY8" fmla="*/ 3572 h 13096"/>
                    <a:gd name="connsiteX9" fmla="*/ 17918 w 32205"/>
                    <a:gd name="connsiteY9" fmla="*/ 714 h 13096"/>
                    <a:gd name="connsiteX10" fmla="*/ 1725 w 32205"/>
                    <a:gd name="connsiteY10" fmla="*/ 714 h 13096"/>
                    <a:gd name="connsiteX11" fmla="*/ 2678 w 32205"/>
                    <a:gd name="connsiteY11" fmla="*/ 7382 h 13096"/>
                    <a:gd name="connsiteX12" fmla="*/ 2678 w 32205"/>
                    <a:gd name="connsiteY12" fmla="*/ 7382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205" h="13096">
                      <a:moveTo>
                        <a:pt x="2678" y="7382"/>
                      </a:moveTo>
                      <a:cubicBezTo>
                        <a:pt x="7440" y="7382"/>
                        <a:pt x="11250" y="9287"/>
                        <a:pt x="16013" y="10239"/>
                      </a:cubicBezTo>
                      <a:cubicBezTo>
                        <a:pt x="17918" y="11192"/>
                        <a:pt x="19823" y="12144"/>
                        <a:pt x="22680" y="12144"/>
                      </a:cubicBezTo>
                      <a:cubicBezTo>
                        <a:pt x="23633" y="12144"/>
                        <a:pt x="24585" y="13097"/>
                        <a:pt x="25538" y="13097"/>
                      </a:cubicBezTo>
                      <a:cubicBezTo>
                        <a:pt x="26490" y="13097"/>
                        <a:pt x="28395" y="13097"/>
                        <a:pt x="29348" y="13097"/>
                      </a:cubicBezTo>
                      <a:cubicBezTo>
                        <a:pt x="30300" y="13097"/>
                        <a:pt x="31253" y="12144"/>
                        <a:pt x="32205" y="11192"/>
                      </a:cubicBezTo>
                      <a:cubicBezTo>
                        <a:pt x="32205" y="10239"/>
                        <a:pt x="32205" y="8334"/>
                        <a:pt x="31253" y="7382"/>
                      </a:cubicBezTo>
                      <a:cubicBezTo>
                        <a:pt x="30300" y="6429"/>
                        <a:pt x="29348" y="5477"/>
                        <a:pt x="28395" y="4524"/>
                      </a:cubicBezTo>
                      <a:cubicBezTo>
                        <a:pt x="27443" y="3572"/>
                        <a:pt x="26490" y="3572"/>
                        <a:pt x="25538" y="3572"/>
                      </a:cubicBezTo>
                      <a:cubicBezTo>
                        <a:pt x="22680" y="2619"/>
                        <a:pt x="20775" y="1667"/>
                        <a:pt x="17918" y="714"/>
                      </a:cubicBezTo>
                      <a:cubicBezTo>
                        <a:pt x="12203" y="-238"/>
                        <a:pt x="7440" y="-238"/>
                        <a:pt x="1725" y="714"/>
                      </a:cubicBezTo>
                      <a:cubicBezTo>
                        <a:pt x="-1132" y="2619"/>
                        <a:pt x="-180" y="7382"/>
                        <a:pt x="2678" y="7382"/>
                      </a:cubicBezTo>
                      <a:lnTo>
                        <a:pt x="2678" y="738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9" name="Freeform: Shape 1248">
                  <a:extLst>
                    <a:ext uri="{FF2B5EF4-FFF2-40B4-BE49-F238E27FC236}">
                      <a16:creationId xmlns:a16="http://schemas.microsoft.com/office/drawing/2014/main" id="{A7CEC4F0-0EB0-7237-191D-E169FAE11FC8}"/>
                    </a:ext>
                  </a:extLst>
                </p:cNvPr>
                <p:cNvSpPr/>
                <p:nvPr/>
              </p:nvSpPr>
              <p:spPr>
                <a:xfrm>
                  <a:off x="7109459" y="1523604"/>
                  <a:ext cx="23233" cy="16587"/>
                </a:xfrm>
                <a:custGeom>
                  <a:avLst/>
                  <a:gdLst>
                    <a:gd name="connsiteX0" fmla="*/ 1905 w 23233"/>
                    <a:gd name="connsiteY0" fmla="*/ 7062 h 16587"/>
                    <a:gd name="connsiteX1" fmla="*/ 10478 w 23233"/>
                    <a:gd name="connsiteY1" fmla="*/ 12777 h 16587"/>
                    <a:gd name="connsiteX2" fmla="*/ 15240 w 23233"/>
                    <a:gd name="connsiteY2" fmla="*/ 15635 h 16587"/>
                    <a:gd name="connsiteX3" fmla="*/ 18097 w 23233"/>
                    <a:gd name="connsiteY3" fmla="*/ 16587 h 16587"/>
                    <a:gd name="connsiteX4" fmla="*/ 20955 w 23233"/>
                    <a:gd name="connsiteY4" fmla="*/ 16587 h 16587"/>
                    <a:gd name="connsiteX5" fmla="*/ 22860 w 23233"/>
                    <a:gd name="connsiteY5" fmla="*/ 12777 h 16587"/>
                    <a:gd name="connsiteX6" fmla="*/ 20955 w 23233"/>
                    <a:gd name="connsiteY6" fmla="*/ 10872 h 16587"/>
                    <a:gd name="connsiteX7" fmla="*/ 18097 w 23233"/>
                    <a:gd name="connsiteY7" fmla="*/ 8967 h 16587"/>
                    <a:gd name="connsiteX8" fmla="*/ 13335 w 23233"/>
                    <a:gd name="connsiteY8" fmla="*/ 6110 h 16587"/>
                    <a:gd name="connsiteX9" fmla="*/ 4763 w 23233"/>
                    <a:gd name="connsiteY9" fmla="*/ 395 h 16587"/>
                    <a:gd name="connsiteX10" fmla="*/ 0 w 23233"/>
                    <a:gd name="connsiteY10" fmla="*/ 1347 h 16587"/>
                    <a:gd name="connsiteX11" fmla="*/ 1905 w 23233"/>
                    <a:gd name="connsiteY11" fmla="*/ 7062 h 16587"/>
                    <a:gd name="connsiteX12" fmla="*/ 1905 w 23233"/>
                    <a:gd name="connsiteY12" fmla="*/ 7062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233" h="16587">
                      <a:moveTo>
                        <a:pt x="1905" y="7062"/>
                      </a:moveTo>
                      <a:cubicBezTo>
                        <a:pt x="4763" y="8967"/>
                        <a:pt x="7620" y="10872"/>
                        <a:pt x="10478" y="12777"/>
                      </a:cubicBezTo>
                      <a:cubicBezTo>
                        <a:pt x="11430" y="13730"/>
                        <a:pt x="13335" y="14682"/>
                        <a:pt x="15240" y="15635"/>
                      </a:cubicBezTo>
                      <a:cubicBezTo>
                        <a:pt x="16193" y="15635"/>
                        <a:pt x="17145" y="16587"/>
                        <a:pt x="18097" y="16587"/>
                      </a:cubicBezTo>
                      <a:cubicBezTo>
                        <a:pt x="19050" y="16587"/>
                        <a:pt x="20003" y="16587"/>
                        <a:pt x="20955" y="16587"/>
                      </a:cubicBezTo>
                      <a:cubicBezTo>
                        <a:pt x="22860" y="16587"/>
                        <a:pt x="23813" y="13730"/>
                        <a:pt x="22860" y="12777"/>
                      </a:cubicBezTo>
                      <a:cubicBezTo>
                        <a:pt x="21908" y="11825"/>
                        <a:pt x="21908" y="11825"/>
                        <a:pt x="20955" y="10872"/>
                      </a:cubicBezTo>
                      <a:cubicBezTo>
                        <a:pt x="20003" y="9920"/>
                        <a:pt x="19050" y="9920"/>
                        <a:pt x="18097" y="8967"/>
                      </a:cubicBezTo>
                      <a:cubicBezTo>
                        <a:pt x="16193" y="8015"/>
                        <a:pt x="15240" y="7062"/>
                        <a:pt x="13335" y="6110"/>
                      </a:cubicBezTo>
                      <a:cubicBezTo>
                        <a:pt x="10478" y="4205"/>
                        <a:pt x="7620" y="2300"/>
                        <a:pt x="4763" y="395"/>
                      </a:cubicBezTo>
                      <a:cubicBezTo>
                        <a:pt x="2858" y="-558"/>
                        <a:pt x="953" y="395"/>
                        <a:pt x="0" y="1347"/>
                      </a:cubicBezTo>
                      <a:cubicBezTo>
                        <a:pt x="0" y="4205"/>
                        <a:pt x="0" y="6110"/>
                        <a:pt x="1905" y="7062"/>
                      </a:cubicBezTo>
                      <a:lnTo>
                        <a:pt x="1905" y="706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0" name="Freeform: Shape 1249">
                  <a:extLst>
                    <a:ext uri="{FF2B5EF4-FFF2-40B4-BE49-F238E27FC236}">
                      <a16:creationId xmlns:a16="http://schemas.microsoft.com/office/drawing/2014/main" id="{E602F5D1-69E5-BBB9-6BB1-95EA796C60AB}"/>
                    </a:ext>
                  </a:extLst>
                </p:cNvPr>
                <p:cNvSpPr/>
                <p:nvPr/>
              </p:nvSpPr>
              <p:spPr>
                <a:xfrm>
                  <a:off x="7164078" y="1507092"/>
                  <a:ext cx="14913" cy="15954"/>
                </a:xfrm>
                <a:custGeom>
                  <a:avLst/>
                  <a:gdLst>
                    <a:gd name="connsiteX0" fmla="*/ 626 w 14913"/>
                    <a:gd name="connsiteY0" fmla="*/ 5477 h 15954"/>
                    <a:gd name="connsiteX1" fmla="*/ 4436 w 14913"/>
                    <a:gd name="connsiteY1" fmla="*/ 11192 h 15954"/>
                    <a:gd name="connsiteX2" fmla="*/ 7293 w 14913"/>
                    <a:gd name="connsiteY2" fmla="*/ 14049 h 15954"/>
                    <a:gd name="connsiteX3" fmla="*/ 9198 w 14913"/>
                    <a:gd name="connsiteY3" fmla="*/ 15002 h 15954"/>
                    <a:gd name="connsiteX4" fmla="*/ 11103 w 14913"/>
                    <a:gd name="connsiteY4" fmla="*/ 15954 h 15954"/>
                    <a:gd name="connsiteX5" fmla="*/ 13961 w 14913"/>
                    <a:gd name="connsiteY5" fmla="*/ 15954 h 15954"/>
                    <a:gd name="connsiteX6" fmla="*/ 14913 w 14913"/>
                    <a:gd name="connsiteY6" fmla="*/ 14049 h 15954"/>
                    <a:gd name="connsiteX7" fmla="*/ 14913 w 14913"/>
                    <a:gd name="connsiteY7" fmla="*/ 13097 h 15954"/>
                    <a:gd name="connsiteX8" fmla="*/ 13961 w 14913"/>
                    <a:gd name="connsiteY8" fmla="*/ 11192 h 15954"/>
                    <a:gd name="connsiteX9" fmla="*/ 12056 w 14913"/>
                    <a:gd name="connsiteY9" fmla="*/ 8334 h 15954"/>
                    <a:gd name="connsiteX10" fmla="*/ 9198 w 14913"/>
                    <a:gd name="connsiteY10" fmla="*/ 2619 h 15954"/>
                    <a:gd name="connsiteX11" fmla="*/ 9198 w 14913"/>
                    <a:gd name="connsiteY11" fmla="*/ 3572 h 15954"/>
                    <a:gd name="connsiteX12" fmla="*/ 9198 w 14913"/>
                    <a:gd name="connsiteY12" fmla="*/ 2619 h 15954"/>
                    <a:gd name="connsiteX13" fmla="*/ 7293 w 14913"/>
                    <a:gd name="connsiteY13" fmla="*/ 714 h 15954"/>
                    <a:gd name="connsiteX14" fmla="*/ 3483 w 14913"/>
                    <a:gd name="connsiteY14" fmla="*/ 714 h 15954"/>
                    <a:gd name="connsiteX15" fmla="*/ 1578 w 14913"/>
                    <a:gd name="connsiteY15" fmla="*/ 2619 h 15954"/>
                    <a:gd name="connsiteX16" fmla="*/ 626 w 14913"/>
                    <a:gd name="connsiteY16" fmla="*/ 5477 h 15954"/>
                    <a:gd name="connsiteX17" fmla="*/ 626 w 14913"/>
                    <a:gd name="connsiteY17" fmla="*/ 5477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913" h="15954">
                      <a:moveTo>
                        <a:pt x="626" y="5477"/>
                      </a:moveTo>
                      <a:cubicBezTo>
                        <a:pt x="1578" y="7382"/>
                        <a:pt x="2531" y="9287"/>
                        <a:pt x="4436" y="11192"/>
                      </a:cubicBezTo>
                      <a:cubicBezTo>
                        <a:pt x="5388" y="12144"/>
                        <a:pt x="6340" y="13097"/>
                        <a:pt x="7293" y="14049"/>
                      </a:cubicBezTo>
                      <a:cubicBezTo>
                        <a:pt x="8246" y="15002"/>
                        <a:pt x="8246" y="15002"/>
                        <a:pt x="9198" y="15002"/>
                      </a:cubicBezTo>
                      <a:cubicBezTo>
                        <a:pt x="10151" y="15002"/>
                        <a:pt x="10151" y="15002"/>
                        <a:pt x="11103" y="15954"/>
                      </a:cubicBezTo>
                      <a:cubicBezTo>
                        <a:pt x="12056" y="15954"/>
                        <a:pt x="13008" y="15954"/>
                        <a:pt x="13961" y="15954"/>
                      </a:cubicBezTo>
                      <a:cubicBezTo>
                        <a:pt x="14913" y="15002"/>
                        <a:pt x="14913" y="15002"/>
                        <a:pt x="14913" y="14049"/>
                      </a:cubicBezTo>
                      <a:cubicBezTo>
                        <a:pt x="14913" y="14049"/>
                        <a:pt x="14913" y="13097"/>
                        <a:pt x="14913" y="13097"/>
                      </a:cubicBezTo>
                      <a:cubicBezTo>
                        <a:pt x="14913" y="12144"/>
                        <a:pt x="14913" y="12144"/>
                        <a:pt x="13961" y="11192"/>
                      </a:cubicBezTo>
                      <a:cubicBezTo>
                        <a:pt x="13008" y="10239"/>
                        <a:pt x="13008" y="9287"/>
                        <a:pt x="12056" y="8334"/>
                      </a:cubicBezTo>
                      <a:cubicBezTo>
                        <a:pt x="11103" y="6429"/>
                        <a:pt x="10151" y="4524"/>
                        <a:pt x="9198" y="2619"/>
                      </a:cubicBezTo>
                      <a:cubicBezTo>
                        <a:pt x="9198" y="2619"/>
                        <a:pt x="9198" y="3572"/>
                        <a:pt x="9198" y="3572"/>
                      </a:cubicBezTo>
                      <a:cubicBezTo>
                        <a:pt x="9198" y="3572"/>
                        <a:pt x="9198" y="2619"/>
                        <a:pt x="9198" y="2619"/>
                      </a:cubicBezTo>
                      <a:cubicBezTo>
                        <a:pt x="9198" y="1667"/>
                        <a:pt x="8246" y="714"/>
                        <a:pt x="7293" y="714"/>
                      </a:cubicBezTo>
                      <a:cubicBezTo>
                        <a:pt x="6340" y="-238"/>
                        <a:pt x="5388" y="-238"/>
                        <a:pt x="3483" y="714"/>
                      </a:cubicBezTo>
                      <a:cubicBezTo>
                        <a:pt x="2531" y="714"/>
                        <a:pt x="1578" y="1667"/>
                        <a:pt x="1578" y="2619"/>
                      </a:cubicBezTo>
                      <a:cubicBezTo>
                        <a:pt x="-327" y="2619"/>
                        <a:pt x="-327" y="3572"/>
                        <a:pt x="626" y="5477"/>
                      </a:cubicBezTo>
                      <a:lnTo>
                        <a:pt x="626" y="547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1" name="Freeform: Shape 1250">
                  <a:extLst>
                    <a:ext uri="{FF2B5EF4-FFF2-40B4-BE49-F238E27FC236}">
                      <a16:creationId xmlns:a16="http://schemas.microsoft.com/office/drawing/2014/main" id="{5743FB72-3D6F-E321-90CE-9CDE603B3765}"/>
                    </a:ext>
                  </a:extLst>
                </p:cNvPr>
                <p:cNvSpPr/>
                <p:nvPr/>
              </p:nvSpPr>
              <p:spPr>
                <a:xfrm>
                  <a:off x="7206354" y="1487090"/>
                  <a:ext cx="14970" cy="27758"/>
                </a:xfrm>
                <a:custGeom>
                  <a:avLst/>
                  <a:gdLst>
                    <a:gd name="connsiteX0" fmla="*/ 260 w 14970"/>
                    <a:gd name="connsiteY0" fmla="*/ 6429 h 27758"/>
                    <a:gd name="connsiteX1" fmla="*/ 4070 w 14970"/>
                    <a:gd name="connsiteY1" fmla="*/ 16907 h 27758"/>
                    <a:gd name="connsiteX2" fmla="*/ 6927 w 14970"/>
                    <a:gd name="connsiteY2" fmla="*/ 22622 h 27758"/>
                    <a:gd name="connsiteX3" fmla="*/ 7879 w 14970"/>
                    <a:gd name="connsiteY3" fmla="*/ 24527 h 27758"/>
                    <a:gd name="connsiteX4" fmla="*/ 10737 w 14970"/>
                    <a:gd name="connsiteY4" fmla="*/ 27384 h 27758"/>
                    <a:gd name="connsiteX5" fmla="*/ 14547 w 14970"/>
                    <a:gd name="connsiteY5" fmla="*/ 25479 h 27758"/>
                    <a:gd name="connsiteX6" fmla="*/ 14547 w 14970"/>
                    <a:gd name="connsiteY6" fmla="*/ 21669 h 27758"/>
                    <a:gd name="connsiteX7" fmla="*/ 13595 w 14970"/>
                    <a:gd name="connsiteY7" fmla="*/ 18812 h 27758"/>
                    <a:gd name="connsiteX8" fmla="*/ 11689 w 14970"/>
                    <a:gd name="connsiteY8" fmla="*/ 14049 h 27758"/>
                    <a:gd name="connsiteX9" fmla="*/ 7879 w 14970"/>
                    <a:gd name="connsiteY9" fmla="*/ 3572 h 27758"/>
                    <a:gd name="connsiteX10" fmla="*/ 5975 w 14970"/>
                    <a:gd name="connsiteY10" fmla="*/ 714 h 27758"/>
                    <a:gd name="connsiteX11" fmla="*/ 2164 w 14970"/>
                    <a:gd name="connsiteY11" fmla="*/ 714 h 27758"/>
                    <a:gd name="connsiteX12" fmla="*/ 260 w 14970"/>
                    <a:gd name="connsiteY12" fmla="*/ 6429 h 27758"/>
                    <a:gd name="connsiteX13" fmla="*/ 260 w 14970"/>
                    <a:gd name="connsiteY13" fmla="*/ 6429 h 2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70" h="27758">
                      <a:moveTo>
                        <a:pt x="260" y="6429"/>
                      </a:moveTo>
                      <a:cubicBezTo>
                        <a:pt x="1212" y="10239"/>
                        <a:pt x="3117" y="13097"/>
                        <a:pt x="4070" y="16907"/>
                      </a:cubicBezTo>
                      <a:cubicBezTo>
                        <a:pt x="5022" y="18812"/>
                        <a:pt x="5975" y="20717"/>
                        <a:pt x="6927" y="22622"/>
                      </a:cubicBezTo>
                      <a:cubicBezTo>
                        <a:pt x="6927" y="23574"/>
                        <a:pt x="7879" y="24527"/>
                        <a:pt x="7879" y="24527"/>
                      </a:cubicBezTo>
                      <a:cubicBezTo>
                        <a:pt x="8832" y="25479"/>
                        <a:pt x="9785" y="26432"/>
                        <a:pt x="10737" y="27384"/>
                      </a:cubicBezTo>
                      <a:cubicBezTo>
                        <a:pt x="11689" y="28337"/>
                        <a:pt x="14547" y="27384"/>
                        <a:pt x="14547" y="25479"/>
                      </a:cubicBezTo>
                      <a:cubicBezTo>
                        <a:pt x="14547" y="24527"/>
                        <a:pt x="15500" y="22622"/>
                        <a:pt x="14547" y="21669"/>
                      </a:cubicBezTo>
                      <a:cubicBezTo>
                        <a:pt x="14547" y="20717"/>
                        <a:pt x="14547" y="19764"/>
                        <a:pt x="13595" y="18812"/>
                      </a:cubicBezTo>
                      <a:cubicBezTo>
                        <a:pt x="13595" y="16907"/>
                        <a:pt x="12642" y="15002"/>
                        <a:pt x="11689" y="14049"/>
                      </a:cubicBezTo>
                      <a:cubicBezTo>
                        <a:pt x="10737" y="10239"/>
                        <a:pt x="8832" y="7382"/>
                        <a:pt x="7879" y="3572"/>
                      </a:cubicBezTo>
                      <a:cubicBezTo>
                        <a:pt x="7879" y="2619"/>
                        <a:pt x="6927" y="1667"/>
                        <a:pt x="5975" y="714"/>
                      </a:cubicBezTo>
                      <a:cubicBezTo>
                        <a:pt x="5022" y="-238"/>
                        <a:pt x="4070" y="-238"/>
                        <a:pt x="2164" y="714"/>
                      </a:cubicBezTo>
                      <a:cubicBezTo>
                        <a:pt x="1212" y="1667"/>
                        <a:pt x="-693" y="4524"/>
                        <a:pt x="260" y="6429"/>
                      </a:cubicBezTo>
                      <a:lnTo>
                        <a:pt x="260" y="642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2" name="Freeform: Shape 1251">
                  <a:extLst>
                    <a:ext uri="{FF2B5EF4-FFF2-40B4-BE49-F238E27FC236}">
                      <a16:creationId xmlns:a16="http://schemas.microsoft.com/office/drawing/2014/main" id="{1A29CF8E-0D3B-281D-4166-EE77D43BB6D6}"/>
                    </a:ext>
                  </a:extLst>
                </p:cNvPr>
                <p:cNvSpPr/>
                <p:nvPr/>
              </p:nvSpPr>
              <p:spPr>
                <a:xfrm>
                  <a:off x="7255192" y="1481715"/>
                  <a:ext cx="10477" cy="24900"/>
                </a:xfrm>
                <a:custGeom>
                  <a:avLst/>
                  <a:gdLst>
                    <a:gd name="connsiteX0" fmla="*/ 0 w 10477"/>
                    <a:gd name="connsiteY0" fmla="*/ 3231 h 24900"/>
                    <a:gd name="connsiteX1" fmla="*/ 2857 w 10477"/>
                    <a:gd name="connsiteY1" fmla="*/ 13709 h 24900"/>
                    <a:gd name="connsiteX2" fmla="*/ 3810 w 10477"/>
                    <a:gd name="connsiteY2" fmla="*/ 18471 h 24900"/>
                    <a:gd name="connsiteX3" fmla="*/ 4763 w 10477"/>
                    <a:gd name="connsiteY3" fmla="*/ 21329 h 24900"/>
                    <a:gd name="connsiteX4" fmla="*/ 5715 w 10477"/>
                    <a:gd name="connsiteY4" fmla="*/ 24186 h 24900"/>
                    <a:gd name="connsiteX5" fmla="*/ 9525 w 10477"/>
                    <a:gd name="connsiteY5" fmla="*/ 24186 h 24900"/>
                    <a:gd name="connsiteX6" fmla="*/ 10477 w 10477"/>
                    <a:gd name="connsiteY6" fmla="*/ 21329 h 24900"/>
                    <a:gd name="connsiteX7" fmla="*/ 10477 w 10477"/>
                    <a:gd name="connsiteY7" fmla="*/ 18471 h 24900"/>
                    <a:gd name="connsiteX8" fmla="*/ 9525 w 10477"/>
                    <a:gd name="connsiteY8" fmla="*/ 12756 h 24900"/>
                    <a:gd name="connsiteX9" fmla="*/ 6667 w 10477"/>
                    <a:gd name="connsiteY9" fmla="*/ 2279 h 24900"/>
                    <a:gd name="connsiteX10" fmla="*/ 2857 w 10477"/>
                    <a:gd name="connsiteY10" fmla="*/ 374 h 24900"/>
                    <a:gd name="connsiteX11" fmla="*/ 0 w 10477"/>
                    <a:gd name="connsiteY11" fmla="*/ 3231 h 24900"/>
                    <a:gd name="connsiteX12" fmla="*/ 0 w 10477"/>
                    <a:gd name="connsiteY12" fmla="*/ 3231 h 24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24900">
                      <a:moveTo>
                        <a:pt x="0" y="3231"/>
                      </a:moveTo>
                      <a:cubicBezTo>
                        <a:pt x="952" y="7041"/>
                        <a:pt x="1905" y="9899"/>
                        <a:pt x="2857" y="13709"/>
                      </a:cubicBezTo>
                      <a:cubicBezTo>
                        <a:pt x="2857" y="15614"/>
                        <a:pt x="3810" y="16566"/>
                        <a:pt x="3810" y="18471"/>
                      </a:cubicBezTo>
                      <a:cubicBezTo>
                        <a:pt x="3810" y="19424"/>
                        <a:pt x="3810" y="20376"/>
                        <a:pt x="4763" y="21329"/>
                      </a:cubicBezTo>
                      <a:cubicBezTo>
                        <a:pt x="4763" y="22281"/>
                        <a:pt x="5715" y="23234"/>
                        <a:pt x="5715" y="24186"/>
                      </a:cubicBezTo>
                      <a:cubicBezTo>
                        <a:pt x="6667" y="25139"/>
                        <a:pt x="8572" y="25139"/>
                        <a:pt x="9525" y="24186"/>
                      </a:cubicBezTo>
                      <a:cubicBezTo>
                        <a:pt x="9525" y="23234"/>
                        <a:pt x="10477" y="22281"/>
                        <a:pt x="10477" y="21329"/>
                      </a:cubicBezTo>
                      <a:cubicBezTo>
                        <a:pt x="10477" y="20376"/>
                        <a:pt x="10477" y="19424"/>
                        <a:pt x="10477" y="18471"/>
                      </a:cubicBezTo>
                      <a:cubicBezTo>
                        <a:pt x="10477" y="16566"/>
                        <a:pt x="9525" y="14661"/>
                        <a:pt x="9525" y="12756"/>
                      </a:cubicBezTo>
                      <a:cubicBezTo>
                        <a:pt x="8572" y="8946"/>
                        <a:pt x="7620" y="6089"/>
                        <a:pt x="6667" y="2279"/>
                      </a:cubicBezTo>
                      <a:cubicBezTo>
                        <a:pt x="6667" y="374"/>
                        <a:pt x="4763" y="-579"/>
                        <a:pt x="2857" y="374"/>
                      </a:cubicBezTo>
                      <a:cubicBezTo>
                        <a:pt x="0" y="-579"/>
                        <a:pt x="0" y="1326"/>
                        <a:pt x="0" y="3231"/>
                      </a:cubicBezTo>
                      <a:lnTo>
                        <a:pt x="0" y="323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3" name="Freeform: Shape 1252">
                  <a:extLst>
                    <a:ext uri="{FF2B5EF4-FFF2-40B4-BE49-F238E27FC236}">
                      <a16:creationId xmlns:a16="http://schemas.microsoft.com/office/drawing/2014/main" id="{A96F5419-E61F-E10C-2372-151C28644953}"/>
                    </a:ext>
                  </a:extLst>
                </p:cNvPr>
                <p:cNvSpPr/>
                <p:nvPr/>
              </p:nvSpPr>
              <p:spPr>
                <a:xfrm>
                  <a:off x="7286624" y="1438853"/>
                  <a:ext cx="9525" cy="27191"/>
                </a:xfrm>
                <a:custGeom>
                  <a:avLst/>
                  <a:gdLst>
                    <a:gd name="connsiteX0" fmla="*/ 0 w 9525"/>
                    <a:gd name="connsiteY0" fmla="*/ 2279 h 27191"/>
                    <a:gd name="connsiteX1" fmla="*/ 1905 w 9525"/>
                    <a:gd name="connsiteY1" fmla="*/ 14661 h 27191"/>
                    <a:gd name="connsiteX2" fmla="*/ 2857 w 9525"/>
                    <a:gd name="connsiteY2" fmla="*/ 20376 h 27191"/>
                    <a:gd name="connsiteX3" fmla="*/ 3810 w 9525"/>
                    <a:gd name="connsiteY3" fmla="*/ 23234 h 27191"/>
                    <a:gd name="connsiteX4" fmla="*/ 4763 w 9525"/>
                    <a:gd name="connsiteY4" fmla="*/ 26091 h 27191"/>
                    <a:gd name="connsiteX5" fmla="*/ 8572 w 9525"/>
                    <a:gd name="connsiteY5" fmla="*/ 26091 h 27191"/>
                    <a:gd name="connsiteX6" fmla="*/ 9525 w 9525"/>
                    <a:gd name="connsiteY6" fmla="*/ 22281 h 27191"/>
                    <a:gd name="connsiteX7" fmla="*/ 9525 w 9525"/>
                    <a:gd name="connsiteY7" fmla="*/ 19424 h 27191"/>
                    <a:gd name="connsiteX8" fmla="*/ 8572 w 9525"/>
                    <a:gd name="connsiteY8" fmla="*/ 13709 h 27191"/>
                    <a:gd name="connsiteX9" fmla="*/ 5715 w 9525"/>
                    <a:gd name="connsiteY9" fmla="*/ 2279 h 27191"/>
                    <a:gd name="connsiteX10" fmla="*/ 1905 w 9525"/>
                    <a:gd name="connsiteY10" fmla="*/ 374 h 27191"/>
                    <a:gd name="connsiteX11" fmla="*/ 0 w 9525"/>
                    <a:gd name="connsiteY11" fmla="*/ 2279 h 27191"/>
                    <a:gd name="connsiteX12" fmla="*/ 0 w 9525"/>
                    <a:gd name="connsiteY12" fmla="*/ 2279 h 27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7191">
                      <a:moveTo>
                        <a:pt x="0" y="2279"/>
                      </a:moveTo>
                      <a:cubicBezTo>
                        <a:pt x="0" y="6089"/>
                        <a:pt x="953" y="9899"/>
                        <a:pt x="1905" y="14661"/>
                      </a:cubicBezTo>
                      <a:cubicBezTo>
                        <a:pt x="1905" y="16566"/>
                        <a:pt x="2857" y="18471"/>
                        <a:pt x="2857" y="20376"/>
                      </a:cubicBezTo>
                      <a:cubicBezTo>
                        <a:pt x="2857" y="21329"/>
                        <a:pt x="2857" y="22281"/>
                        <a:pt x="3810" y="23234"/>
                      </a:cubicBezTo>
                      <a:cubicBezTo>
                        <a:pt x="3810" y="24186"/>
                        <a:pt x="4763" y="25139"/>
                        <a:pt x="4763" y="26091"/>
                      </a:cubicBezTo>
                      <a:cubicBezTo>
                        <a:pt x="5715" y="27044"/>
                        <a:pt x="7620" y="27996"/>
                        <a:pt x="8572" y="26091"/>
                      </a:cubicBezTo>
                      <a:cubicBezTo>
                        <a:pt x="9525" y="25139"/>
                        <a:pt x="9525" y="24186"/>
                        <a:pt x="9525" y="22281"/>
                      </a:cubicBezTo>
                      <a:cubicBezTo>
                        <a:pt x="9525" y="21329"/>
                        <a:pt x="9525" y="20376"/>
                        <a:pt x="9525" y="19424"/>
                      </a:cubicBezTo>
                      <a:cubicBezTo>
                        <a:pt x="9525" y="17519"/>
                        <a:pt x="8572" y="15614"/>
                        <a:pt x="8572" y="13709"/>
                      </a:cubicBezTo>
                      <a:cubicBezTo>
                        <a:pt x="7620" y="9899"/>
                        <a:pt x="6668" y="6089"/>
                        <a:pt x="5715" y="2279"/>
                      </a:cubicBezTo>
                      <a:cubicBezTo>
                        <a:pt x="5715" y="374"/>
                        <a:pt x="3810" y="-579"/>
                        <a:pt x="1905" y="374"/>
                      </a:cubicBezTo>
                      <a:cubicBezTo>
                        <a:pt x="1905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4" name="Freeform: Shape 1253">
                  <a:extLst>
                    <a:ext uri="{FF2B5EF4-FFF2-40B4-BE49-F238E27FC236}">
                      <a16:creationId xmlns:a16="http://schemas.microsoft.com/office/drawing/2014/main" id="{E2F4B6EC-A0DA-B655-3D6D-81FE9ED51B4F}"/>
                    </a:ext>
                  </a:extLst>
                </p:cNvPr>
                <p:cNvSpPr/>
                <p:nvPr/>
              </p:nvSpPr>
              <p:spPr>
                <a:xfrm>
                  <a:off x="7330439" y="1453514"/>
                  <a:ext cx="5715" cy="19764"/>
                </a:xfrm>
                <a:custGeom>
                  <a:avLst/>
                  <a:gdLst>
                    <a:gd name="connsiteX0" fmla="*/ 0 w 5715"/>
                    <a:gd name="connsiteY0" fmla="*/ 1905 h 19764"/>
                    <a:gd name="connsiteX1" fmla="*/ 0 w 5715"/>
                    <a:gd name="connsiteY1" fmla="*/ 10478 h 19764"/>
                    <a:gd name="connsiteX2" fmla="*/ 953 w 5715"/>
                    <a:gd name="connsiteY2" fmla="*/ 15240 h 19764"/>
                    <a:gd name="connsiteX3" fmla="*/ 1905 w 5715"/>
                    <a:gd name="connsiteY3" fmla="*/ 19050 h 19764"/>
                    <a:gd name="connsiteX4" fmla="*/ 3810 w 5715"/>
                    <a:gd name="connsiteY4" fmla="*/ 19050 h 19764"/>
                    <a:gd name="connsiteX5" fmla="*/ 4763 w 5715"/>
                    <a:gd name="connsiteY5" fmla="*/ 15240 h 19764"/>
                    <a:gd name="connsiteX6" fmla="*/ 5715 w 5715"/>
                    <a:gd name="connsiteY6" fmla="*/ 10478 h 19764"/>
                    <a:gd name="connsiteX7" fmla="*/ 5715 w 5715"/>
                    <a:gd name="connsiteY7" fmla="*/ 1905 h 19764"/>
                    <a:gd name="connsiteX8" fmla="*/ 3810 w 5715"/>
                    <a:gd name="connsiteY8" fmla="*/ 0 h 19764"/>
                    <a:gd name="connsiteX9" fmla="*/ 0 w 5715"/>
                    <a:gd name="connsiteY9" fmla="*/ 1905 h 19764"/>
                    <a:gd name="connsiteX10" fmla="*/ 0 w 5715"/>
                    <a:gd name="connsiteY10" fmla="*/ 1905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19764">
                      <a:moveTo>
                        <a:pt x="0" y="1905"/>
                      </a:moveTo>
                      <a:cubicBezTo>
                        <a:pt x="0" y="4763"/>
                        <a:pt x="0" y="7620"/>
                        <a:pt x="0" y="10478"/>
                      </a:cubicBezTo>
                      <a:cubicBezTo>
                        <a:pt x="0" y="12382"/>
                        <a:pt x="0" y="13335"/>
                        <a:pt x="953" y="15240"/>
                      </a:cubicBezTo>
                      <a:cubicBezTo>
                        <a:pt x="953" y="16192"/>
                        <a:pt x="953" y="18097"/>
                        <a:pt x="1905" y="19050"/>
                      </a:cubicBezTo>
                      <a:cubicBezTo>
                        <a:pt x="1905" y="20003"/>
                        <a:pt x="3810" y="20003"/>
                        <a:pt x="3810" y="19050"/>
                      </a:cubicBezTo>
                      <a:cubicBezTo>
                        <a:pt x="3810" y="18097"/>
                        <a:pt x="3810" y="16192"/>
                        <a:pt x="4763" y="15240"/>
                      </a:cubicBezTo>
                      <a:cubicBezTo>
                        <a:pt x="4763" y="13335"/>
                        <a:pt x="5715" y="12382"/>
                        <a:pt x="5715" y="10478"/>
                      </a:cubicBezTo>
                      <a:cubicBezTo>
                        <a:pt x="5715" y="7620"/>
                        <a:pt x="5715" y="4763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1905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5" name="Freeform: Shape 1254">
                  <a:extLst>
                    <a:ext uri="{FF2B5EF4-FFF2-40B4-BE49-F238E27FC236}">
                      <a16:creationId xmlns:a16="http://schemas.microsoft.com/office/drawing/2014/main" id="{30FEB99E-449A-03D0-491F-A60A10E8DFFA}"/>
                    </a:ext>
                  </a:extLst>
                </p:cNvPr>
                <p:cNvSpPr/>
                <p:nvPr/>
              </p:nvSpPr>
              <p:spPr>
                <a:xfrm>
                  <a:off x="7385684" y="1460181"/>
                  <a:ext cx="7620" cy="24288"/>
                </a:xfrm>
                <a:custGeom>
                  <a:avLst/>
                  <a:gdLst>
                    <a:gd name="connsiteX0" fmla="*/ 953 w 7620"/>
                    <a:gd name="connsiteY0" fmla="*/ 3810 h 24288"/>
                    <a:gd name="connsiteX1" fmla="*/ 0 w 7620"/>
                    <a:gd name="connsiteY1" fmla="*/ 13335 h 24288"/>
                    <a:gd name="connsiteX2" fmla="*/ 0 w 7620"/>
                    <a:gd name="connsiteY2" fmla="*/ 18098 h 24288"/>
                    <a:gd name="connsiteX3" fmla="*/ 953 w 7620"/>
                    <a:gd name="connsiteY3" fmla="*/ 22860 h 24288"/>
                    <a:gd name="connsiteX4" fmla="*/ 3810 w 7620"/>
                    <a:gd name="connsiteY4" fmla="*/ 22860 h 24288"/>
                    <a:gd name="connsiteX5" fmla="*/ 5715 w 7620"/>
                    <a:gd name="connsiteY5" fmla="*/ 18098 h 24288"/>
                    <a:gd name="connsiteX6" fmla="*/ 6668 w 7620"/>
                    <a:gd name="connsiteY6" fmla="*/ 13335 h 24288"/>
                    <a:gd name="connsiteX7" fmla="*/ 7620 w 7620"/>
                    <a:gd name="connsiteY7" fmla="*/ 4763 h 24288"/>
                    <a:gd name="connsiteX8" fmla="*/ 4763 w 7620"/>
                    <a:gd name="connsiteY8" fmla="*/ 0 h 24288"/>
                    <a:gd name="connsiteX9" fmla="*/ 953 w 7620"/>
                    <a:gd name="connsiteY9" fmla="*/ 3810 h 24288"/>
                    <a:gd name="connsiteX10" fmla="*/ 953 w 7620"/>
                    <a:gd name="connsiteY10" fmla="*/ 3810 h 2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20" h="24288">
                      <a:moveTo>
                        <a:pt x="953" y="3810"/>
                      </a:moveTo>
                      <a:cubicBezTo>
                        <a:pt x="953" y="6668"/>
                        <a:pt x="0" y="9525"/>
                        <a:pt x="0" y="13335"/>
                      </a:cubicBezTo>
                      <a:cubicBezTo>
                        <a:pt x="0" y="15240"/>
                        <a:pt x="0" y="17145"/>
                        <a:pt x="0" y="18098"/>
                      </a:cubicBezTo>
                      <a:cubicBezTo>
                        <a:pt x="0" y="20003"/>
                        <a:pt x="953" y="20955"/>
                        <a:pt x="953" y="22860"/>
                      </a:cubicBezTo>
                      <a:cubicBezTo>
                        <a:pt x="953" y="24765"/>
                        <a:pt x="2858" y="24765"/>
                        <a:pt x="3810" y="22860"/>
                      </a:cubicBezTo>
                      <a:cubicBezTo>
                        <a:pt x="4763" y="20955"/>
                        <a:pt x="4763" y="20003"/>
                        <a:pt x="5715" y="18098"/>
                      </a:cubicBezTo>
                      <a:cubicBezTo>
                        <a:pt x="6668" y="16193"/>
                        <a:pt x="6668" y="15240"/>
                        <a:pt x="6668" y="13335"/>
                      </a:cubicBezTo>
                      <a:cubicBezTo>
                        <a:pt x="6668" y="10478"/>
                        <a:pt x="7620" y="7620"/>
                        <a:pt x="7620" y="4763"/>
                      </a:cubicBezTo>
                      <a:cubicBezTo>
                        <a:pt x="7620" y="2858"/>
                        <a:pt x="6668" y="953"/>
                        <a:pt x="4763" y="0"/>
                      </a:cubicBezTo>
                      <a:cubicBezTo>
                        <a:pt x="2858" y="0"/>
                        <a:pt x="1905" y="1905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6" name="Freeform: Shape 1255">
                  <a:extLst>
                    <a:ext uri="{FF2B5EF4-FFF2-40B4-BE49-F238E27FC236}">
                      <a16:creationId xmlns:a16="http://schemas.microsoft.com/office/drawing/2014/main" id="{6F94DB28-1DD8-DAFC-EF64-58974187D056}"/>
                    </a:ext>
                  </a:extLst>
                </p:cNvPr>
                <p:cNvSpPr/>
                <p:nvPr/>
              </p:nvSpPr>
              <p:spPr>
                <a:xfrm>
                  <a:off x="7325677" y="1436369"/>
                  <a:ext cx="4762" cy="15954"/>
                </a:xfrm>
                <a:custGeom>
                  <a:avLst/>
                  <a:gdLst>
                    <a:gd name="connsiteX0" fmla="*/ 1905 w 4762"/>
                    <a:gd name="connsiteY0" fmla="*/ 0 h 15954"/>
                    <a:gd name="connsiteX1" fmla="*/ 0 w 4762"/>
                    <a:gd name="connsiteY1" fmla="*/ 7620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3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7620 h 15954"/>
                    <a:gd name="connsiteX9" fmla="*/ 3810 w 4762"/>
                    <a:gd name="connsiteY9" fmla="*/ 0 h 15954"/>
                    <a:gd name="connsiteX10" fmla="*/ 1905 w 4762"/>
                    <a:gd name="connsiteY10" fmla="*/ 0 h 15954"/>
                    <a:gd name="connsiteX11" fmla="*/ 1905 w 4762"/>
                    <a:gd name="connsiteY11" fmla="*/ 0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5954">
                      <a:moveTo>
                        <a:pt x="1905" y="0"/>
                      </a:moveTo>
                      <a:cubicBezTo>
                        <a:pt x="953" y="2858"/>
                        <a:pt x="0" y="4763"/>
                        <a:pt x="0" y="7620"/>
                      </a:cubicBezTo>
                      <a:cubicBezTo>
                        <a:pt x="0" y="8573"/>
                        <a:pt x="0" y="10478"/>
                        <a:pt x="0" y="11430"/>
                      </a:cubicBezTo>
                      <a:cubicBezTo>
                        <a:pt x="0" y="12383"/>
                        <a:pt x="0" y="12383"/>
                        <a:pt x="0" y="13335"/>
                      </a:cubicBezTo>
                      <a:cubicBezTo>
                        <a:pt x="0" y="14288"/>
                        <a:pt x="0" y="15240"/>
                        <a:pt x="953" y="15240"/>
                      </a:cubicBezTo>
                      <a:cubicBezTo>
                        <a:pt x="1905" y="16193"/>
                        <a:pt x="2857" y="16193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3"/>
                        <a:pt x="4763" y="12383"/>
                        <a:pt x="4763" y="11430"/>
                      </a:cubicBezTo>
                      <a:cubicBezTo>
                        <a:pt x="4763" y="10478"/>
                        <a:pt x="4763" y="8573"/>
                        <a:pt x="4763" y="7620"/>
                      </a:cubicBezTo>
                      <a:cubicBezTo>
                        <a:pt x="4763" y="4763"/>
                        <a:pt x="3810" y="2858"/>
                        <a:pt x="3810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7" name="Freeform: Shape 1256">
                  <a:extLst>
                    <a:ext uri="{FF2B5EF4-FFF2-40B4-BE49-F238E27FC236}">
                      <a16:creationId xmlns:a16="http://schemas.microsoft.com/office/drawing/2014/main" id="{06E29CA3-DB4D-895E-1508-3934DA80E18D}"/>
                    </a:ext>
                  </a:extLst>
                </p:cNvPr>
                <p:cNvSpPr/>
                <p:nvPr/>
              </p:nvSpPr>
              <p:spPr>
                <a:xfrm>
                  <a:off x="7360919" y="1432559"/>
                  <a:ext cx="8572" cy="33813"/>
                </a:xfrm>
                <a:custGeom>
                  <a:avLst/>
                  <a:gdLst>
                    <a:gd name="connsiteX0" fmla="*/ 0 w 8572"/>
                    <a:gd name="connsiteY0" fmla="*/ 3810 h 33813"/>
                    <a:gd name="connsiteX1" fmla="*/ 0 w 8572"/>
                    <a:gd name="connsiteY1" fmla="*/ 11430 h 33813"/>
                    <a:gd name="connsiteX2" fmla="*/ 0 w 8572"/>
                    <a:gd name="connsiteY2" fmla="*/ 18097 h 33813"/>
                    <a:gd name="connsiteX3" fmla="*/ 0 w 8572"/>
                    <a:gd name="connsiteY3" fmla="*/ 24765 h 33813"/>
                    <a:gd name="connsiteX4" fmla="*/ 0 w 8572"/>
                    <a:gd name="connsiteY4" fmla="*/ 28575 h 33813"/>
                    <a:gd name="connsiteX5" fmla="*/ 1905 w 8572"/>
                    <a:gd name="connsiteY5" fmla="*/ 32385 h 33813"/>
                    <a:gd name="connsiteX6" fmla="*/ 6668 w 8572"/>
                    <a:gd name="connsiteY6" fmla="*/ 32385 h 33813"/>
                    <a:gd name="connsiteX7" fmla="*/ 8573 w 8572"/>
                    <a:gd name="connsiteY7" fmla="*/ 28575 h 33813"/>
                    <a:gd name="connsiteX8" fmla="*/ 8573 w 8572"/>
                    <a:gd name="connsiteY8" fmla="*/ 24765 h 33813"/>
                    <a:gd name="connsiteX9" fmla="*/ 7620 w 8572"/>
                    <a:gd name="connsiteY9" fmla="*/ 17145 h 33813"/>
                    <a:gd name="connsiteX10" fmla="*/ 6668 w 8572"/>
                    <a:gd name="connsiteY10" fmla="*/ 9525 h 33813"/>
                    <a:gd name="connsiteX11" fmla="*/ 4763 w 8572"/>
                    <a:gd name="connsiteY11" fmla="*/ 1905 h 33813"/>
                    <a:gd name="connsiteX12" fmla="*/ 953 w 8572"/>
                    <a:gd name="connsiteY12" fmla="*/ 0 h 33813"/>
                    <a:gd name="connsiteX13" fmla="*/ 0 w 8572"/>
                    <a:gd name="connsiteY13" fmla="*/ 3810 h 33813"/>
                    <a:gd name="connsiteX14" fmla="*/ 0 w 8572"/>
                    <a:gd name="connsiteY14" fmla="*/ 3810 h 3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" h="33813">
                      <a:moveTo>
                        <a:pt x="0" y="3810"/>
                      </a:moveTo>
                      <a:cubicBezTo>
                        <a:pt x="0" y="6668"/>
                        <a:pt x="0" y="8572"/>
                        <a:pt x="0" y="11430"/>
                      </a:cubicBezTo>
                      <a:cubicBezTo>
                        <a:pt x="0" y="13335"/>
                        <a:pt x="0" y="16193"/>
                        <a:pt x="0" y="18097"/>
                      </a:cubicBezTo>
                      <a:cubicBezTo>
                        <a:pt x="0" y="20003"/>
                        <a:pt x="0" y="22860"/>
                        <a:pt x="0" y="24765"/>
                      </a:cubicBezTo>
                      <a:cubicBezTo>
                        <a:pt x="0" y="25718"/>
                        <a:pt x="0" y="26670"/>
                        <a:pt x="0" y="28575"/>
                      </a:cubicBezTo>
                      <a:cubicBezTo>
                        <a:pt x="0" y="30480"/>
                        <a:pt x="953" y="31433"/>
                        <a:pt x="1905" y="32385"/>
                      </a:cubicBezTo>
                      <a:cubicBezTo>
                        <a:pt x="2858" y="34290"/>
                        <a:pt x="5715" y="34290"/>
                        <a:pt x="6668" y="32385"/>
                      </a:cubicBezTo>
                      <a:cubicBezTo>
                        <a:pt x="7620" y="31433"/>
                        <a:pt x="8573" y="29528"/>
                        <a:pt x="8573" y="28575"/>
                      </a:cubicBezTo>
                      <a:cubicBezTo>
                        <a:pt x="8573" y="27622"/>
                        <a:pt x="8573" y="26670"/>
                        <a:pt x="8573" y="24765"/>
                      </a:cubicBezTo>
                      <a:cubicBezTo>
                        <a:pt x="8573" y="21908"/>
                        <a:pt x="8573" y="20003"/>
                        <a:pt x="7620" y="17145"/>
                      </a:cubicBezTo>
                      <a:cubicBezTo>
                        <a:pt x="7620" y="14288"/>
                        <a:pt x="6668" y="12383"/>
                        <a:pt x="6668" y="9525"/>
                      </a:cubicBezTo>
                      <a:cubicBezTo>
                        <a:pt x="5715" y="6668"/>
                        <a:pt x="5715" y="4763"/>
                        <a:pt x="4763" y="1905"/>
                      </a:cubicBezTo>
                      <a:cubicBezTo>
                        <a:pt x="4763" y="0"/>
                        <a:pt x="2858" y="0"/>
                        <a:pt x="953" y="0"/>
                      </a:cubicBezTo>
                      <a:cubicBezTo>
                        <a:pt x="0" y="953"/>
                        <a:pt x="0" y="2858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8" name="Freeform: Shape 1257">
                  <a:extLst>
                    <a:ext uri="{FF2B5EF4-FFF2-40B4-BE49-F238E27FC236}">
                      <a16:creationId xmlns:a16="http://schemas.microsoft.com/office/drawing/2014/main" id="{D647F208-01A0-A88B-A152-077AA62AADAB}"/>
                    </a:ext>
                  </a:extLst>
                </p:cNvPr>
                <p:cNvSpPr/>
                <p:nvPr/>
              </p:nvSpPr>
              <p:spPr>
                <a:xfrm>
                  <a:off x="7295810" y="1489815"/>
                  <a:ext cx="14097" cy="39321"/>
                </a:xfrm>
                <a:custGeom>
                  <a:avLst/>
                  <a:gdLst>
                    <a:gd name="connsiteX0" fmla="*/ 339 w 14097"/>
                    <a:gd name="connsiteY0" fmla="*/ 4657 h 39321"/>
                    <a:gd name="connsiteX1" fmla="*/ 4149 w 14097"/>
                    <a:gd name="connsiteY1" fmla="*/ 21802 h 39321"/>
                    <a:gd name="connsiteX2" fmla="*/ 8911 w 14097"/>
                    <a:gd name="connsiteY2" fmla="*/ 37994 h 39321"/>
                    <a:gd name="connsiteX3" fmla="*/ 13674 w 14097"/>
                    <a:gd name="connsiteY3" fmla="*/ 37042 h 39321"/>
                    <a:gd name="connsiteX4" fmla="*/ 13674 w 14097"/>
                    <a:gd name="connsiteY4" fmla="*/ 27517 h 39321"/>
                    <a:gd name="connsiteX5" fmla="*/ 12721 w 14097"/>
                    <a:gd name="connsiteY5" fmla="*/ 18944 h 39321"/>
                    <a:gd name="connsiteX6" fmla="*/ 7006 w 14097"/>
                    <a:gd name="connsiteY6" fmla="*/ 1799 h 39321"/>
                    <a:gd name="connsiteX7" fmla="*/ 339 w 14097"/>
                    <a:gd name="connsiteY7" fmla="*/ 4657 h 39321"/>
                    <a:gd name="connsiteX8" fmla="*/ 339 w 14097"/>
                    <a:gd name="connsiteY8" fmla="*/ 4657 h 39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097" h="39321">
                      <a:moveTo>
                        <a:pt x="339" y="4657"/>
                      </a:moveTo>
                      <a:cubicBezTo>
                        <a:pt x="2244" y="10372"/>
                        <a:pt x="3196" y="16087"/>
                        <a:pt x="4149" y="21802"/>
                      </a:cubicBezTo>
                      <a:cubicBezTo>
                        <a:pt x="5101" y="27517"/>
                        <a:pt x="5101" y="33232"/>
                        <a:pt x="8911" y="37994"/>
                      </a:cubicBezTo>
                      <a:cubicBezTo>
                        <a:pt x="9864" y="39899"/>
                        <a:pt x="12721" y="39899"/>
                        <a:pt x="13674" y="37042"/>
                      </a:cubicBezTo>
                      <a:cubicBezTo>
                        <a:pt x="13674" y="34184"/>
                        <a:pt x="14626" y="30374"/>
                        <a:pt x="13674" y="27517"/>
                      </a:cubicBezTo>
                      <a:cubicBezTo>
                        <a:pt x="13674" y="24659"/>
                        <a:pt x="12721" y="21802"/>
                        <a:pt x="12721" y="18944"/>
                      </a:cubicBezTo>
                      <a:cubicBezTo>
                        <a:pt x="11769" y="13229"/>
                        <a:pt x="9864" y="7514"/>
                        <a:pt x="7006" y="1799"/>
                      </a:cubicBezTo>
                      <a:cubicBezTo>
                        <a:pt x="5101" y="-2011"/>
                        <a:pt x="-1566" y="847"/>
                        <a:pt x="339" y="4657"/>
                      </a:cubicBezTo>
                      <a:lnTo>
                        <a:pt x="339" y="46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9" name="Freeform: Shape 1258">
                  <a:extLst>
                    <a:ext uri="{FF2B5EF4-FFF2-40B4-BE49-F238E27FC236}">
                      <a16:creationId xmlns:a16="http://schemas.microsoft.com/office/drawing/2014/main" id="{03E358CC-C53D-9C54-0CA2-6664473EBA42}"/>
                    </a:ext>
                  </a:extLst>
                </p:cNvPr>
                <p:cNvSpPr/>
                <p:nvPr/>
              </p:nvSpPr>
              <p:spPr>
                <a:xfrm>
                  <a:off x="7403781" y="1498419"/>
                  <a:ext cx="7620" cy="14864"/>
                </a:xfrm>
                <a:custGeom>
                  <a:avLst/>
                  <a:gdLst>
                    <a:gd name="connsiteX0" fmla="*/ 4763 w 7620"/>
                    <a:gd name="connsiteY0" fmla="*/ 815 h 14864"/>
                    <a:gd name="connsiteX1" fmla="*/ 953 w 7620"/>
                    <a:gd name="connsiteY1" fmla="*/ 6530 h 14864"/>
                    <a:gd name="connsiteX2" fmla="*/ 0 w 7620"/>
                    <a:gd name="connsiteY2" fmla="*/ 8435 h 14864"/>
                    <a:gd name="connsiteX3" fmla="*/ 0 w 7620"/>
                    <a:gd name="connsiteY3" fmla="*/ 10340 h 14864"/>
                    <a:gd name="connsiteX4" fmla="*/ 0 w 7620"/>
                    <a:gd name="connsiteY4" fmla="*/ 14150 h 14864"/>
                    <a:gd name="connsiteX5" fmla="*/ 1905 w 7620"/>
                    <a:gd name="connsiteY5" fmla="*/ 14150 h 14864"/>
                    <a:gd name="connsiteX6" fmla="*/ 2858 w 7620"/>
                    <a:gd name="connsiteY6" fmla="*/ 11293 h 14864"/>
                    <a:gd name="connsiteX7" fmla="*/ 3810 w 7620"/>
                    <a:gd name="connsiteY7" fmla="*/ 9388 h 14864"/>
                    <a:gd name="connsiteX8" fmla="*/ 4763 w 7620"/>
                    <a:gd name="connsiteY8" fmla="*/ 7483 h 14864"/>
                    <a:gd name="connsiteX9" fmla="*/ 7620 w 7620"/>
                    <a:gd name="connsiteY9" fmla="*/ 1768 h 14864"/>
                    <a:gd name="connsiteX10" fmla="*/ 4763 w 7620"/>
                    <a:gd name="connsiteY10" fmla="*/ 815 h 14864"/>
                    <a:gd name="connsiteX11" fmla="*/ 4763 w 7620"/>
                    <a:gd name="connsiteY11" fmla="*/ 815 h 14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0" h="14864">
                      <a:moveTo>
                        <a:pt x="4763" y="815"/>
                      </a:moveTo>
                      <a:cubicBezTo>
                        <a:pt x="2858" y="2720"/>
                        <a:pt x="1905" y="4625"/>
                        <a:pt x="953" y="6530"/>
                      </a:cubicBezTo>
                      <a:cubicBezTo>
                        <a:pt x="953" y="7483"/>
                        <a:pt x="0" y="7483"/>
                        <a:pt x="0" y="8435"/>
                      </a:cubicBezTo>
                      <a:cubicBezTo>
                        <a:pt x="0" y="9388"/>
                        <a:pt x="0" y="9388"/>
                        <a:pt x="0" y="10340"/>
                      </a:cubicBezTo>
                      <a:cubicBezTo>
                        <a:pt x="0" y="11293"/>
                        <a:pt x="0" y="13198"/>
                        <a:pt x="0" y="14150"/>
                      </a:cubicBezTo>
                      <a:cubicBezTo>
                        <a:pt x="0" y="15103"/>
                        <a:pt x="1905" y="15103"/>
                        <a:pt x="1905" y="14150"/>
                      </a:cubicBezTo>
                      <a:cubicBezTo>
                        <a:pt x="1905" y="13198"/>
                        <a:pt x="2858" y="12245"/>
                        <a:pt x="2858" y="11293"/>
                      </a:cubicBezTo>
                      <a:cubicBezTo>
                        <a:pt x="2858" y="10340"/>
                        <a:pt x="3810" y="10340"/>
                        <a:pt x="3810" y="9388"/>
                      </a:cubicBezTo>
                      <a:cubicBezTo>
                        <a:pt x="3810" y="8435"/>
                        <a:pt x="3810" y="8435"/>
                        <a:pt x="4763" y="7483"/>
                      </a:cubicBezTo>
                      <a:cubicBezTo>
                        <a:pt x="5715" y="5578"/>
                        <a:pt x="6668" y="3673"/>
                        <a:pt x="7620" y="1768"/>
                      </a:cubicBezTo>
                      <a:cubicBezTo>
                        <a:pt x="7620" y="815"/>
                        <a:pt x="5715" y="-1090"/>
                        <a:pt x="4763" y="815"/>
                      </a:cubicBezTo>
                      <a:lnTo>
                        <a:pt x="4763" y="8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0" name="Freeform: Shape 1259">
                  <a:extLst>
                    <a:ext uri="{FF2B5EF4-FFF2-40B4-BE49-F238E27FC236}">
                      <a16:creationId xmlns:a16="http://schemas.microsoft.com/office/drawing/2014/main" id="{4F525147-C8F0-9329-FC77-4E35C7B247AE}"/>
                    </a:ext>
                  </a:extLst>
                </p:cNvPr>
                <p:cNvSpPr/>
                <p:nvPr/>
              </p:nvSpPr>
              <p:spPr>
                <a:xfrm>
                  <a:off x="7364729" y="1496853"/>
                  <a:ext cx="6667" cy="24914"/>
                </a:xfrm>
                <a:custGeom>
                  <a:avLst/>
                  <a:gdLst>
                    <a:gd name="connsiteX0" fmla="*/ 2857 w 6667"/>
                    <a:gd name="connsiteY0" fmla="*/ 1429 h 24914"/>
                    <a:gd name="connsiteX1" fmla="*/ 952 w 6667"/>
                    <a:gd name="connsiteY1" fmla="*/ 11906 h 24914"/>
                    <a:gd name="connsiteX2" fmla="*/ 0 w 6667"/>
                    <a:gd name="connsiteY2" fmla="*/ 17621 h 24914"/>
                    <a:gd name="connsiteX3" fmla="*/ 0 w 6667"/>
                    <a:gd name="connsiteY3" fmla="*/ 20479 h 24914"/>
                    <a:gd name="connsiteX4" fmla="*/ 0 w 6667"/>
                    <a:gd name="connsiteY4" fmla="*/ 23336 h 24914"/>
                    <a:gd name="connsiteX5" fmla="*/ 2857 w 6667"/>
                    <a:gd name="connsiteY5" fmla="*/ 24289 h 24914"/>
                    <a:gd name="connsiteX6" fmla="*/ 4763 w 6667"/>
                    <a:gd name="connsiteY6" fmla="*/ 18574 h 24914"/>
                    <a:gd name="connsiteX7" fmla="*/ 5715 w 6667"/>
                    <a:gd name="connsiteY7" fmla="*/ 12859 h 24914"/>
                    <a:gd name="connsiteX8" fmla="*/ 6667 w 6667"/>
                    <a:gd name="connsiteY8" fmla="*/ 1429 h 24914"/>
                    <a:gd name="connsiteX9" fmla="*/ 2857 w 6667"/>
                    <a:gd name="connsiteY9" fmla="*/ 1429 h 24914"/>
                    <a:gd name="connsiteX10" fmla="*/ 2857 w 6667"/>
                    <a:gd name="connsiteY10" fmla="*/ 1429 h 24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4914">
                      <a:moveTo>
                        <a:pt x="2857" y="1429"/>
                      </a:moveTo>
                      <a:cubicBezTo>
                        <a:pt x="1905" y="5239"/>
                        <a:pt x="1905" y="9049"/>
                        <a:pt x="952" y="11906"/>
                      </a:cubicBezTo>
                      <a:cubicBezTo>
                        <a:pt x="952" y="13811"/>
                        <a:pt x="0" y="15716"/>
                        <a:pt x="0" y="17621"/>
                      </a:cubicBezTo>
                      <a:cubicBezTo>
                        <a:pt x="0" y="18574"/>
                        <a:pt x="0" y="19526"/>
                        <a:pt x="0" y="20479"/>
                      </a:cubicBezTo>
                      <a:cubicBezTo>
                        <a:pt x="0" y="21431"/>
                        <a:pt x="0" y="22384"/>
                        <a:pt x="0" y="23336"/>
                      </a:cubicBezTo>
                      <a:cubicBezTo>
                        <a:pt x="0" y="25241"/>
                        <a:pt x="1905" y="25241"/>
                        <a:pt x="2857" y="24289"/>
                      </a:cubicBezTo>
                      <a:cubicBezTo>
                        <a:pt x="3810" y="22384"/>
                        <a:pt x="4763" y="20479"/>
                        <a:pt x="4763" y="18574"/>
                      </a:cubicBezTo>
                      <a:cubicBezTo>
                        <a:pt x="4763" y="16669"/>
                        <a:pt x="5715" y="14764"/>
                        <a:pt x="5715" y="12859"/>
                      </a:cubicBezTo>
                      <a:cubicBezTo>
                        <a:pt x="5715" y="9049"/>
                        <a:pt x="6667" y="5239"/>
                        <a:pt x="6667" y="1429"/>
                      </a:cubicBezTo>
                      <a:cubicBezTo>
                        <a:pt x="5715" y="-476"/>
                        <a:pt x="2857" y="-476"/>
                        <a:pt x="2857" y="1429"/>
                      </a:cubicBezTo>
                      <a:lnTo>
                        <a:pt x="2857" y="142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1" name="Freeform: Shape 1260">
                  <a:extLst>
                    <a:ext uri="{FF2B5EF4-FFF2-40B4-BE49-F238E27FC236}">
                      <a16:creationId xmlns:a16="http://schemas.microsoft.com/office/drawing/2014/main" id="{44408134-8DA8-F3A2-A18F-3E7ABEF7F2A9}"/>
                    </a:ext>
                  </a:extLst>
                </p:cNvPr>
                <p:cNvSpPr/>
                <p:nvPr/>
              </p:nvSpPr>
              <p:spPr>
                <a:xfrm>
                  <a:off x="7426642" y="1441998"/>
                  <a:ext cx="11577" cy="29988"/>
                </a:xfrm>
                <a:custGeom>
                  <a:avLst/>
                  <a:gdLst>
                    <a:gd name="connsiteX0" fmla="*/ 5715 w 11577"/>
                    <a:gd name="connsiteY0" fmla="*/ 1991 h 29988"/>
                    <a:gd name="connsiteX1" fmla="*/ 2857 w 11577"/>
                    <a:gd name="connsiteY1" fmla="*/ 15326 h 29988"/>
                    <a:gd name="connsiteX2" fmla="*/ 0 w 11577"/>
                    <a:gd name="connsiteY2" fmla="*/ 27708 h 29988"/>
                    <a:gd name="connsiteX3" fmla="*/ 3810 w 11577"/>
                    <a:gd name="connsiteY3" fmla="*/ 28661 h 29988"/>
                    <a:gd name="connsiteX4" fmla="*/ 10477 w 11577"/>
                    <a:gd name="connsiteY4" fmla="*/ 16278 h 29988"/>
                    <a:gd name="connsiteX5" fmla="*/ 10477 w 11577"/>
                    <a:gd name="connsiteY5" fmla="*/ 1038 h 29988"/>
                    <a:gd name="connsiteX6" fmla="*/ 5715 w 11577"/>
                    <a:gd name="connsiteY6" fmla="*/ 1991 h 29988"/>
                    <a:gd name="connsiteX7" fmla="*/ 5715 w 11577"/>
                    <a:gd name="connsiteY7" fmla="*/ 1991 h 29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77" h="29988">
                      <a:moveTo>
                        <a:pt x="5715" y="1991"/>
                      </a:moveTo>
                      <a:cubicBezTo>
                        <a:pt x="5715" y="6753"/>
                        <a:pt x="3810" y="10563"/>
                        <a:pt x="2857" y="15326"/>
                      </a:cubicBezTo>
                      <a:cubicBezTo>
                        <a:pt x="952" y="19136"/>
                        <a:pt x="0" y="23898"/>
                        <a:pt x="0" y="27708"/>
                      </a:cubicBezTo>
                      <a:cubicBezTo>
                        <a:pt x="0" y="30566"/>
                        <a:pt x="2857" y="30566"/>
                        <a:pt x="3810" y="28661"/>
                      </a:cubicBezTo>
                      <a:cubicBezTo>
                        <a:pt x="6667" y="24851"/>
                        <a:pt x="8572" y="21041"/>
                        <a:pt x="10477" y="16278"/>
                      </a:cubicBezTo>
                      <a:cubicBezTo>
                        <a:pt x="11430" y="11516"/>
                        <a:pt x="12382" y="6753"/>
                        <a:pt x="10477" y="1038"/>
                      </a:cubicBezTo>
                      <a:cubicBezTo>
                        <a:pt x="10477" y="-867"/>
                        <a:pt x="5715" y="86"/>
                        <a:pt x="5715" y="1991"/>
                      </a:cubicBezTo>
                      <a:lnTo>
                        <a:pt x="5715" y="199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2" name="Freeform: Shape 1261">
                  <a:extLst>
                    <a:ext uri="{FF2B5EF4-FFF2-40B4-BE49-F238E27FC236}">
                      <a16:creationId xmlns:a16="http://schemas.microsoft.com/office/drawing/2014/main" id="{0ECD8976-5C6D-EE1D-6510-6612136BA9DE}"/>
                    </a:ext>
                  </a:extLst>
                </p:cNvPr>
                <p:cNvSpPr/>
                <p:nvPr/>
              </p:nvSpPr>
              <p:spPr>
                <a:xfrm>
                  <a:off x="7454072" y="1473431"/>
                  <a:ext cx="19241" cy="33096"/>
                </a:xfrm>
                <a:custGeom>
                  <a:avLst/>
                  <a:gdLst>
                    <a:gd name="connsiteX0" fmla="*/ 15432 w 19241"/>
                    <a:gd name="connsiteY0" fmla="*/ 1038 h 33096"/>
                    <a:gd name="connsiteX1" fmla="*/ 6859 w 19241"/>
                    <a:gd name="connsiteY1" fmla="*/ 15326 h 33096"/>
                    <a:gd name="connsiteX2" fmla="*/ 3049 w 19241"/>
                    <a:gd name="connsiteY2" fmla="*/ 22946 h 33096"/>
                    <a:gd name="connsiteX3" fmla="*/ 192 w 19241"/>
                    <a:gd name="connsiteY3" fmla="*/ 31518 h 33096"/>
                    <a:gd name="connsiteX4" fmla="*/ 3049 w 19241"/>
                    <a:gd name="connsiteY4" fmla="*/ 32471 h 33096"/>
                    <a:gd name="connsiteX5" fmla="*/ 5907 w 19241"/>
                    <a:gd name="connsiteY5" fmla="*/ 28661 h 33096"/>
                    <a:gd name="connsiteX6" fmla="*/ 8764 w 19241"/>
                    <a:gd name="connsiteY6" fmla="*/ 24851 h 33096"/>
                    <a:gd name="connsiteX7" fmla="*/ 12574 w 19241"/>
                    <a:gd name="connsiteY7" fmla="*/ 17231 h 33096"/>
                    <a:gd name="connsiteX8" fmla="*/ 19242 w 19241"/>
                    <a:gd name="connsiteY8" fmla="*/ 1991 h 33096"/>
                    <a:gd name="connsiteX9" fmla="*/ 15432 w 19241"/>
                    <a:gd name="connsiteY9" fmla="*/ 1038 h 33096"/>
                    <a:gd name="connsiteX10" fmla="*/ 15432 w 19241"/>
                    <a:gd name="connsiteY10" fmla="*/ 1038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241" h="33096">
                      <a:moveTo>
                        <a:pt x="15432" y="1038"/>
                      </a:moveTo>
                      <a:cubicBezTo>
                        <a:pt x="12574" y="5801"/>
                        <a:pt x="9717" y="10563"/>
                        <a:pt x="6859" y="15326"/>
                      </a:cubicBezTo>
                      <a:cubicBezTo>
                        <a:pt x="5907" y="18183"/>
                        <a:pt x="4002" y="20088"/>
                        <a:pt x="3049" y="22946"/>
                      </a:cubicBezTo>
                      <a:cubicBezTo>
                        <a:pt x="2097" y="25803"/>
                        <a:pt x="1144" y="28661"/>
                        <a:pt x="192" y="31518"/>
                      </a:cubicBezTo>
                      <a:cubicBezTo>
                        <a:pt x="-761" y="33423"/>
                        <a:pt x="2097" y="33423"/>
                        <a:pt x="3049" y="32471"/>
                      </a:cubicBezTo>
                      <a:cubicBezTo>
                        <a:pt x="4002" y="31518"/>
                        <a:pt x="4954" y="29613"/>
                        <a:pt x="5907" y="28661"/>
                      </a:cubicBezTo>
                      <a:cubicBezTo>
                        <a:pt x="6859" y="27708"/>
                        <a:pt x="7812" y="26756"/>
                        <a:pt x="8764" y="24851"/>
                      </a:cubicBezTo>
                      <a:cubicBezTo>
                        <a:pt x="10669" y="22946"/>
                        <a:pt x="11622" y="20088"/>
                        <a:pt x="12574" y="17231"/>
                      </a:cubicBezTo>
                      <a:cubicBezTo>
                        <a:pt x="15432" y="12468"/>
                        <a:pt x="17337" y="6753"/>
                        <a:pt x="19242" y="1991"/>
                      </a:cubicBezTo>
                      <a:cubicBezTo>
                        <a:pt x="19242" y="86"/>
                        <a:pt x="16384" y="-867"/>
                        <a:pt x="15432" y="1038"/>
                      </a:cubicBezTo>
                      <a:lnTo>
                        <a:pt x="15432" y="103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3" name="Freeform: Shape 1262">
                  <a:extLst>
                    <a:ext uri="{FF2B5EF4-FFF2-40B4-BE49-F238E27FC236}">
                      <a16:creationId xmlns:a16="http://schemas.microsoft.com/office/drawing/2014/main" id="{78EB5F84-E86D-53FE-272F-BDC3CA41D09A}"/>
                    </a:ext>
                  </a:extLst>
                </p:cNvPr>
                <p:cNvSpPr/>
                <p:nvPr/>
              </p:nvSpPr>
              <p:spPr>
                <a:xfrm>
                  <a:off x="7483792" y="1503996"/>
                  <a:ext cx="16192" cy="20397"/>
                </a:xfrm>
                <a:custGeom>
                  <a:avLst/>
                  <a:gdLst>
                    <a:gd name="connsiteX0" fmla="*/ 15240 w 16192"/>
                    <a:gd name="connsiteY0" fmla="*/ 953 h 20397"/>
                    <a:gd name="connsiteX1" fmla="*/ 7620 w 16192"/>
                    <a:gd name="connsiteY1" fmla="*/ 9525 h 20397"/>
                    <a:gd name="connsiteX2" fmla="*/ 0 w 16192"/>
                    <a:gd name="connsiteY2" fmla="*/ 19050 h 20397"/>
                    <a:gd name="connsiteX3" fmla="*/ 952 w 16192"/>
                    <a:gd name="connsiteY3" fmla="*/ 20003 h 20397"/>
                    <a:gd name="connsiteX4" fmla="*/ 8572 w 16192"/>
                    <a:gd name="connsiteY4" fmla="*/ 10478 h 20397"/>
                    <a:gd name="connsiteX5" fmla="*/ 16192 w 16192"/>
                    <a:gd name="connsiteY5" fmla="*/ 1905 h 20397"/>
                    <a:gd name="connsiteX6" fmla="*/ 16192 w 16192"/>
                    <a:gd name="connsiteY6" fmla="*/ 0 h 20397"/>
                    <a:gd name="connsiteX7" fmla="*/ 15240 w 16192"/>
                    <a:gd name="connsiteY7" fmla="*/ 953 h 20397"/>
                    <a:gd name="connsiteX8" fmla="*/ 15240 w 16192"/>
                    <a:gd name="connsiteY8" fmla="*/ 953 h 20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192" h="20397">
                      <a:moveTo>
                        <a:pt x="15240" y="953"/>
                      </a:moveTo>
                      <a:cubicBezTo>
                        <a:pt x="13335" y="3810"/>
                        <a:pt x="10477" y="6668"/>
                        <a:pt x="7620" y="9525"/>
                      </a:cubicBezTo>
                      <a:cubicBezTo>
                        <a:pt x="4763" y="12383"/>
                        <a:pt x="1905" y="15240"/>
                        <a:pt x="0" y="19050"/>
                      </a:cubicBezTo>
                      <a:cubicBezTo>
                        <a:pt x="0" y="20003"/>
                        <a:pt x="952" y="20955"/>
                        <a:pt x="952" y="20003"/>
                      </a:cubicBezTo>
                      <a:cubicBezTo>
                        <a:pt x="3810" y="17145"/>
                        <a:pt x="5715" y="13335"/>
                        <a:pt x="8572" y="10478"/>
                      </a:cubicBezTo>
                      <a:cubicBezTo>
                        <a:pt x="11430" y="7620"/>
                        <a:pt x="14288" y="4763"/>
                        <a:pt x="16192" y="1905"/>
                      </a:cubicBezTo>
                      <a:cubicBezTo>
                        <a:pt x="16192" y="953"/>
                        <a:pt x="16192" y="0"/>
                        <a:pt x="16192" y="0"/>
                      </a:cubicBezTo>
                      <a:cubicBezTo>
                        <a:pt x="16192" y="0"/>
                        <a:pt x="16192" y="0"/>
                        <a:pt x="15240" y="953"/>
                      </a:cubicBezTo>
                      <a:lnTo>
                        <a:pt x="15240" y="9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4" name="Freeform: Shape 1263">
                  <a:extLst>
                    <a:ext uri="{FF2B5EF4-FFF2-40B4-BE49-F238E27FC236}">
                      <a16:creationId xmlns:a16="http://schemas.microsoft.com/office/drawing/2014/main" id="{5A4D4A4C-0548-DD63-6F38-A429ED0832FE}"/>
                    </a:ext>
                  </a:extLst>
                </p:cNvPr>
                <p:cNvSpPr/>
                <p:nvPr/>
              </p:nvSpPr>
              <p:spPr>
                <a:xfrm>
                  <a:off x="7514012" y="1516126"/>
                  <a:ext cx="24325" cy="22414"/>
                </a:xfrm>
                <a:custGeom>
                  <a:avLst/>
                  <a:gdLst>
                    <a:gd name="connsiteX0" fmla="*/ 21215 w 24325"/>
                    <a:gd name="connsiteY0" fmla="*/ 253 h 22414"/>
                    <a:gd name="connsiteX1" fmla="*/ 10737 w 24325"/>
                    <a:gd name="connsiteY1" fmla="*/ 8826 h 22414"/>
                    <a:gd name="connsiteX2" fmla="*/ 5022 w 24325"/>
                    <a:gd name="connsiteY2" fmla="*/ 13588 h 22414"/>
                    <a:gd name="connsiteX3" fmla="*/ 2165 w 24325"/>
                    <a:gd name="connsiteY3" fmla="*/ 16446 h 22414"/>
                    <a:gd name="connsiteX4" fmla="*/ 260 w 24325"/>
                    <a:gd name="connsiteY4" fmla="*/ 19303 h 22414"/>
                    <a:gd name="connsiteX5" fmla="*/ 2165 w 24325"/>
                    <a:gd name="connsiteY5" fmla="*/ 22161 h 22414"/>
                    <a:gd name="connsiteX6" fmla="*/ 5975 w 24325"/>
                    <a:gd name="connsiteY6" fmla="*/ 20256 h 22414"/>
                    <a:gd name="connsiteX7" fmla="*/ 8832 w 24325"/>
                    <a:gd name="connsiteY7" fmla="*/ 18351 h 22414"/>
                    <a:gd name="connsiteX8" fmla="*/ 14547 w 24325"/>
                    <a:gd name="connsiteY8" fmla="*/ 13588 h 22414"/>
                    <a:gd name="connsiteX9" fmla="*/ 24072 w 24325"/>
                    <a:gd name="connsiteY9" fmla="*/ 3111 h 22414"/>
                    <a:gd name="connsiteX10" fmla="*/ 21215 w 24325"/>
                    <a:gd name="connsiteY10" fmla="*/ 253 h 22414"/>
                    <a:gd name="connsiteX11" fmla="*/ 21215 w 24325"/>
                    <a:gd name="connsiteY11" fmla="*/ 253 h 22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325" h="22414">
                      <a:moveTo>
                        <a:pt x="21215" y="253"/>
                      </a:moveTo>
                      <a:cubicBezTo>
                        <a:pt x="17405" y="3111"/>
                        <a:pt x="14547" y="5968"/>
                        <a:pt x="10737" y="8826"/>
                      </a:cubicBezTo>
                      <a:cubicBezTo>
                        <a:pt x="8832" y="10731"/>
                        <a:pt x="6927" y="11683"/>
                        <a:pt x="5022" y="13588"/>
                      </a:cubicBezTo>
                      <a:cubicBezTo>
                        <a:pt x="4070" y="14541"/>
                        <a:pt x="3117" y="15493"/>
                        <a:pt x="2165" y="16446"/>
                      </a:cubicBezTo>
                      <a:cubicBezTo>
                        <a:pt x="1212" y="17398"/>
                        <a:pt x="260" y="18351"/>
                        <a:pt x="260" y="19303"/>
                      </a:cubicBezTo>
                      <a:cubicBezTo>
                        <a:pt x="-693" y="21208"/>
                        <a:pt x="1212" y="23113"/>
                        <a:pt x="2165" y="22161"/>
                      </a:cubicBezTo>
                      <a:cubicBezTo>
                        <a:pt x="3117" y="22161"/>
                        <a:pt x="4070" y="21208"/>
                        <a:pt x="5975" y="20256"/>
                      </a:cubicBezTo>
                      <a:cubicBezTo>
                        <a:pt x="6927" y="19303"/>
                        <a:pt x="7880" y="19303"/>
                        <a:pt x="8832" y="18351"/>
                      </a:cubicBezTo>
                      <a:cubicBezTo>
                        <a:pt x="10737" y="16446"/>
                        <a:pt x="12642" y="15493"/>
                        <a:pt x="14547" y="13588"/>
                      </a:cubicBezTo>
                      <a:cubicBezTo>
                        <a:pt x="17405" y="10731"/>
                        <a:pt x="21215" y="6921"/>
                        <a:pt x="24072" y="3111"/>
                      </a:cubicBezTo>
                      <a:cubicBezTo>
                        <a:pt x="25025" y="1206"/>
                        <a:pt x="23120" y="-699"/>
                        <a:pt x="21215" y="253"/>
                      </a:cubicBezTo>
                      <a:lnTo>
                        <a:pt x="21215" y="2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5" name="Freeform: Shape 1264">
                  <a:extLst>
                    <a:ext uri="{FF2B5EF4-FFF2-40B4-BE49-F238E27FC236}">
                      <a16:creationId xmlns:a16="http://schemas.microsoft.com/office/drawing/2014/main" id="{9D08A3E8-F535-0F41-47E2-22D8E9E0092F}"/>
                    </a:ext>
                  </a:extLst>
                </p:cNvPr>
                <p:cNvSpPr/>
                <p:nvPr/>
              </p:nvSpPr>
              <p:spPr>
                <a:xfrm>
                  <a:off x="7502842" y="1485899"/>
                  <a:ext cx="8572" cy="9525"/>
                </a:xfrm>
                <a:custGeom>
                  <a:avLst/>
                  <a:gdLst>
                    <a:gd name="connsiteX0" fmla="*/ 3810 w 8572"/>
                    <a:gd name="connsiteY0" fmla="*/ 2857 h 9525"/>
                    <a:gd name="connsiteX1" fmla="*/ 1905 w 8572"/>
                    <a:gd name="connsiteY1" fmla="*/ 4763 h 9525"/>
                    <a:gd name="connsiteX2" fmla="*/ 952 w 8572"/>
                    <a:gd name="connsiteY2" fmla="*/ 5715 h 9525"/>
                    <a:gd name="connsiteX3" fmla="*/ 0 w 8572"/>
                    <a:gd name="connsiteY3" fmla="*/ 8572 h 9525"/>
                    <a:gd name="connsiteX4" fmla="*/ 952 w 8572"/>
                    <a:gd name="connsiteY4" fmla="*/ 9525 h 9525"/>
                    <a:gd name="connsiteX5" fmla="*/ 2857 w 8572"/>
                    <a:gd name="connsiteY5" fmla="*/ 9525 h 9525"/>
                    <a:gd name="connsiteX6" fmla="*/ 4763 w 8572"/>
                    <a:gd name="connsiteY6" fmla="*/ 7620 h 9525"/>
                    <a:gd name="connsiteX7" fmla="*/ 4763 w 8572"/>
                    <a:gd name="connsiteY7" fmla="*/ 7620 h 9525"/>
                    <a:gd name="connsiteX8" fmla="*/ 5715 w 8572"/>
                    <a:gd name="connsiteY8" fmla="*/ 6668 h 9525"/>
                    <a:gd name="connsiteX9" fmla="*/ 6667 w 8572"/>
                    <a:gd name="connsiteY9" fmla="*/ 5715 h 9525"/>
                    <a:gd name="connsiteX10" fmla="*/ 7620 w 8572"/>
                    <a:gd name="connsiteY10" fmla="*/ 4763 h 9525"/>
                    <a:gd name="connsiteX11" fmla="*/ 8572 w 8572"/>
                    <a:gd name="connsiteY11" fmla="*/ 2857 h 9525"/>
                    <a:gd name="connsiteX12" fmla="*/ 7620 w 8572"/>
                    <a:gd name="connsiteY12" fmla="*/ 953 h 9525"/>
                    <a:gd name="connsiteX13" fmla="*/ 5715 w 8572"/>
                    <a:gd name="connsiteY13" fmla="*/ 0 h 9525"/>
                    <a:gd name="connsiteX14" fmla="*/ 3810 w 8572"/>
                    <a:gd name="connsiteY14" fmla="*/ 2857 h 9525"/>
                    <a:gd name="connsiteX15" fmla="*/ 3810 w 8572"/>
                    <a:gd name="connsiteY15" fmla="*/ 2857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72" h="9525">
                      <a:moveTo>
                        <a:pt x="3810" y="2857"/>
                      </a:moveTo>
                      <a:cubicBezTo>
                        <a:pt x="2857" y="3810"/>
                        <a:pt x="2857" y="3810"/>
                        <a:pt x="1905" y="4763"/>
                      </a:cubicBezTo>
                      <a:cubicBezTo>
                        <a:pt x="1905" y="4763"/>
                        <a:pt x="952" y="5715"/>
                        <a:pt x="952" y="5715"/>
                      </a:cubicBezTo>
                      <a:cubicBezTo>
                        <a:pt x="952" y="6668"/>
                        <a:pt x="0" y="7620"/>
                        <a:pt x="0" y="8572"/>
                      </a:cubicBezTo>
                      <a:cubicBezTo>
                        <a:pt x="0" y="9525"/>
                        <a:pt x="0" y="9525"/>
                        <a:pt x="952" y="9525"/>
                      </a:cubicBezTo>
                      <a:cubicBezTo>
                        <a:pt x="952" y="9525"/>
                        <a:pt x="1905" y="9525"/>
                        <a:pt x="2857" y="9525"/>
                      </a:cubicBezTo>
                      <a:cubicBezTo>
                        <a:pt x="2857" y="8572"/>
                        <a:pt x="3810" y="8572"/>
                        <a:pt x="4763" y="7620"/>
                      </a:cubicBezTo>
                      <a:cubicBezTo>
                        <a:pt x="4763" y="7620"/>
                        <a:pt x="4763" y="7620"/>
                        <a:pt x="4763" y="7620"/>
                      </a:cubicBezTo>
                      <a:cubicBezTo>
                        <a:pt x="4763" y="7620"/>
                        <a:pt x="5715" y="6668"/>
                        <a:pt x="5715" y="6668"/>
                      </a:cubicBezTo>
                      <a:cubicBezTo>
                        <a:pt x="5715" y="6668"/>
                        <a:pt x="6667" y="5715"/>
                        <a:pt x="6667" y="5715"/>
                      </a:cubicBezTo>
                      <a:cubicBezTo>
                        <a:pt x="6667" y="5715"/>
                        <a:pt x="7620" y="5715"/>
                        <a:pt x="7620" y="4763"/>
                      </a:cubicBezTo>
                      <a:cubicBezTo>
                        <a:pt x="7620" y="4763"/>
                        <a:pt x="8572" y="3810"/>
                        <a:pt x="8572" y="2857"/>
                      </a:cubicBezTo>
                      <a:cubicBezTo>
                        <a:pt x="8572" y="1905"/>
                        <a:pt x="8572" y="1905"/>
                        <a:pt x="7620" y="953"/>
                      </a:cubicBezTo>
                      <a:cubicBezTo>
                        <a:pt x="7620" y="953"/>
                        <a:pt x="6667" y="0"/>
                        <a:pt x="5715" y="0"/>
                      </a:cubicBezTo>
                      <a:cubicBezTo>
                        <a:pt x="4763" y="2857"/>
                        <a:pt x="4763" y="2857"/>
                        <a:pt x="3810" y="2857"/>
                      </a:cubicBezTo>
                      <a:lnTo>
                        <a:pt x="3810" y="28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6" name="Freeform: Shape 1265">
                  <a:extLst>
                    <a:ext uri="{FF2B5EF4-FFF2-40B4-BE49-F238E27FC236}">
                      <a16:creationId xmlns:a16="http://schemas.microsoft.com/office/drawing/2014/main" id="{9855320C-2428-CC36-D3AA-2CA410E91D12}"/>
                    </a:ext>
                  </a:extLst>
                </p:cNvPr>
                <p:cNvSpPr/>
                <p:nvPr/>
              </p:nvSpPr>
              <p:spPr>
                <a:xfrm>
                  <a:off x="7433309" y="1527809"/>
                  <a:ext cx="16192" cy="20002"/>
                </a:xfrm>
                <a:custGeom>
                  <a:avLst/>
                  <a:gdLst>
                    <a:gd name="connsiteX0" fmla="*/ 14288 w 16192"/>
                    <a:gd name="connsiteY0" fmla="*/ 953 h 20002"/>
                    <a:gd name="connsiteX1" fmla="*/ 10478 w 16192"/>
                    <a:gd name="connsiteY1" fmla="*/ 4763 h 20002"/>
                    <a:gd name="connsiteX2" fmla="*/ 6668 w 16192"/>
                    <a:gd name="connsiteY2" fmla="*/ 8572 h 20002"/>
                    <a:gd name="connsiteX3" fmla="*/ 2858 w 16192"/>
                    <a:gd name="connsiteY3" fmla="*/ 12383 h 20002"/>
                    <a:gd name="connsiteX4" fmla="*/ 953 w 16192"/>
                    <a:gd name="connsiteY4" fmla="*/ 14288 h 20002"/>
                    <a:gd name="connsiteX5" fmla="*/ 0 w 16192"/>
                    <a:gd name="connsiteY5" fmla="*/ 17145 h 20002"/>
                    <a:gd name="connsiteX6" fmla="*/ 2858 w 16192"/>
                    <a:gd name="connsiteY6" fmla="*/ 20003 h 20002"/>
                    <a:gd name="connsiteX7" fmla="*/ 5715 w 16192"/>
                    <a:gd name="connsiteY7" fmla="*/ 18097 h 20002"/>
                    <a:gd name="connsiteX8" fmla="*/ 7620 w 16192"/>
                    <a:gd name="connsiteY8" fmla="*/ 16192 h 20002"/>
                    <a:gd name="connsiteX9" fmla="*/ 11430 w 16192"/>
                    <a:gd name="connsiteY9" fmla="*/ 11430 h 20002"/>
                    <a:gd name="connsiteX10" fmla="*/ 14288 w 16192"/>
                    <a:gd name="connsiteY10" fmla="*/ 6667 h 20002"/>
                    <a:gd name="connsiteX11" fmla="*/ 16193 w 16192"/>
                    <a:gd name="connsiteY11" fmla="*/ 1905 h 20002"/>
                    <a:gd name="connsiteX12" fmla="*/ 16193 w 16192"/>
                    <a:gd name="connsiteY12" fmla="*/ 0 h 20002"/>
                    <a:gd name="connsiteX13" fmla="*/ 14288 w 16192"/>
                    <a:gd name="connsiteY13" fmla="*/ 953 h 20002"/>
                    <a:gd name="connsiteX14" fmla="*/ 14288 w 16192"/>
                    <a:gd name="connsiteY14" fmla="*/ 953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92" h="20002">
                      <a:moveTo>
                        <a:pt x="14288" y="953"/>
                      </a:moveTo>
                      <a:cubicBezTo>
                        <a:pt x="13335" y="1905"/>
                        <a:pt x="12383" y="3810"/>
                        <a:pt x="10478" y="4763"/>
                      </a:cubicBezTo>
                      <a:cubicBezTo>
                        <a:pt x="9525" y="5715"/>
                        <a:pt x="7620" y="6667"/>
                        <a:pt x="6668" y="8572"/>
                      </a:cubicBezTo>
                      <a:cubicBezTo>
                        <a:pt x="5715" y="9525"/>
                        <a:pt x="3810" y="11430"/>
                        <a:pt x="2858" y="12383"/>
                      </a:cubicBezTo>
                      <a:cubicBezTo>
                        <a:pt x="1905" y="13335"/>
                        <a:pt x="1905" y="13335"/>
                        <a:pt x="953" y="14288"/>
                      </a:cubicBezTo>
                      <a:cubicBezTo>
                        <a:pt x="0" y="15240"/>
                        <a:pt x="0" y="16192"/>
                        <a:pt x="0" y="17145"/>
                      </a:cubicBezTo>
                      <a:cubicBezTo>
                        <a:pt x="0" y="19050"/>
                        <a:pt x="953" y="20003"/>
                        <a:pt x="2858" y="20003"/>
                      </a:cubicBezTo>
                      <a:cubicBezTo>
                        <a:pt x="3810" y="20003"/>
                        <a:pt x="4763" y="19050"/>
                        <a:pt x="5715" y="18097"/>
                      </a:cubicBezTo>
                      <a:cubicBezTo>
                        <a:pt x="6668" y="17145"/>
                        <a:pt x="6668" y="17145"/>
                        <a:pt x="7620" y="16192"/>
                      </a:cubicBezTo>
                      <a:cubicBezTo>
                        <a:pt x="8572" y="15240"/>
                        <a:pt x="10478" y="13335"/>
                        <a:pt x="11430" y="11430"/>
                      </a:cubicBezTo>
                      <a:cubicBezTo>
                        <a:pt x="12383" y="9525"/>
                        <a:pt x="13335" y="8572"/>
                        <a:pt x="14288" y="6667"/>
                      </a:cubicBezTo>
                      <a:cubicBezTo>
                        <a:pt x="15240" y="4763"/>
                        <a:pt x="16193" y="3810"/>
                        <a:pt x="16193" y="1905"/>
                      </a:cubicBezTo>
                      <a:cubicBezTo>
                        <a:pt x="16193" y="953"/>
                        <a:pt x="16193" y="0"/>
                        <a:pt x="16193" y="0"/>
                      </a:cubicBezTo>
                      <a:cubicBezTo>
                        <a:pt x="15240" y="953"/>
                        <a:pt x="14288" y="953"/>
                        <a:pt x="14288" y="953"/>
                      </a:cubicBezTo>
                      <a:lnTo>
                        <a:pt x="14288" y="9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7" name="Freeform: Shape 1266">
                  <a:extLst>
                    <a:ext uri="{FF2B5EF4-FFF2-40B4-BE49-F238E27FC236}">
                      <a16:creationId xmlns:a16="http://schemas.microsoft.com/office/drawing/2014/main" id="{EFD15B5C-4A97-4144-B543-93DECA9390BB}"/>
                    </a:ext>
                  </a:extLst>
                </p:cNvPr>
                <p:cNvSpPr/>
                <p:nvPr/>
              </p:nvSpPr>
              <p:spPr>
                <a:xfrm>
                  <a:off x="7138613" y="1558289"/>
                  <a:ext cx="26716" cy="14287"/>
                </a:xfrm>
                <a:custGeom>
                  <a:avLst/>
                  <a:gdLst>
                    <a:gd name="connsiteX0" fmla="*/ 374 w 26716"/>
                    <a:gd name="connsiteY0" fmla="*/ 4763 h 14287"/>
                    <a:gd name="connsiteX1" fmla="*/ 6089 w 26716"/>
                    <a:gd name="connsiteY1" fmla="*/ 7620 h 14287"/>
                    <a:gd name="connsiteX2" fmla="*/ 11804 w 26716"/>
                    <a:gd name="connsiteY2" fmla="*/ 10478 h 14287"/>
                    <a:gd name="connsiteX3" fmla="*/ 18471 w 26716"/>
                    <a:gd name="connsiteY3" fmla="*/ 13335 h 14287"/>
                    <a:gd name="connsiteX4" fmla="*/ 21329 w 26716"/>
                    <a:gd name="connsiteY4" fmla="*/ 14288 h 14287"/>
                    <a:gd name="connsiteX5" fmla="*/ 25139 w 26716"/>
                    <a:gd name="connsiteY5" fmla="*/ 14288 h 14287"/>
                    <a:gd name="connsiteX6" fmla="*/ 26091 w 26716"/>
                    <a:gd name="connsiteY6" fmla="*/ 11430 h 14287"/>
                    <a:gd name="connsiteX7" fmla="*/ 23234 w 26716"/>
                    <a:gd name="connsiteY7" fmla="*/ 9525 h 14287"/>
                    <a:gd name="connsiteX8" fmla="*/ 20376 w 26716"/>
                    <a:gd name="connsiteY8" fmla="*/ 7620 h 14287"/>
                    <a:gd name="connsiteX9" fmla="*/ 14661 w 26716"/>
                    <a:gd name="connsiteY9" fmla="*/ 4763 h 14287"/>
                    <a:gd name="connsiteX10" fmla="*/ 8946 w 26716"/>
                    <a:gd name="connsiteY10" fmla="*/ 1905 h 14287"/>
                    <a:gd name="connsiteX11" fmla="*/ 2279 w 26716"/>
                    <a:gd name="connsiteY11" fmla="*/ 0 h 14287"/>
                    <a:gd name="connsiteX12" fmla="*/ 374 w 26716"/>
                    <a:gd name="connsiteY12" fmla="*/ 4763 h 14287"/>
                    <a:gd name="connsiteX13" fmla="*/ 374 w 26716"/>
                    <a:gd name="connsiteY13" fmla="*/ 476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716" h="14287">
                      <a:moveTo>
                        <a:pt x="374" y="4763"/>
                      </a:moveTo>
                      <a:cubicBezTo>
                        <a:pt x="2279" y="5715"/>
                        <a:pt x="4184" y="6668"/>
                        <a:pt x="6089" y="7620"/>
                      </a:cubicBezTo>
                      <a:cubicBezTo>
                        <a:pt x="7994" y="8573"/>
                        <a:pt x="9899" y="9525"/>
                        <a:pt x="11804" y="10478"/>
                      </a:cubicBezTo>
                      <a:cubicBezTo>
                        <a:pt x="13709" y="11430"/>
                        <a:pt x="15614" y="12383"/>
                        <a:pt x="18471" y="13335"/>
                      </a:cubicBezTo>
                      <a:cubicBezTo>
                        <a:pt x="19424" y="13335"/>
                        <a:pt x="20376" y="14288"/>
                        <a:pt x="21329" y="14288"/>
                      </a:cubicBezTo>
                      <a:cubicBezTo>
                        <a:pt x="22281" y="14288"/>
                        <a:pt x="24186" y="14288"/>
                        <a:pt x="25139" y="14288"/>
                      </a:cubicBezTo>
                      <a:cubicBezTo>
                        <a:pt x="27044" y="14288"/>
                        <a:pt x="27044" y="12383"/>
                        <a:pt x="26091" y="11430"/>
                      </a:cubicBezTo>
                      <a:cubicBezTo>
                        <a:pt x="25139" y="10478"/>
                        <a:pt x="24186" y="10478"/>
                        <a:pt x="23234" y="9525"/>
                      </a:cubicBezTo>
                      <a:cubicBezTo>
                        <a:pt x="22281" y="9525"/>
                        <a:pt x="21329" y="8573"/>
                        <a:pt x="20376" y="7620"/>
                      </a:cubicBezTo>
                      <a:cubicBezTo>
                        <a:pt x="18471" y="6668"/>
                        <a:pt x="16566" y="5715"/>
                        <a:pt x="14661" y="4763"/>
                      </a:cubicBezTo>
                      <a:cubicBezTo>
                        <a:pt x="12756" y="3810"/>
                        <a:pt x="10851" y="2858"/>
                        <a:pt x="8946" y="1905"/>
                      </a:cubicBezTo>
                      <a:cubicBezTo>
                        <a:pt x="7041" y="953"/>
                        <a:pt x="5136" y="953"/>
                        <a:pt x="2279" y="0"/>
                      </a:cubicBezTo>
                      <a:cubicBezTo>
                        <a:pt x="374" y="1905"/>
                        <a:pt x="-579" y="3810"/>
                        <a:pt x="374" y="4763"/>
                      </a:cubicBezTo>
                      <a:lnTo>
                        <a:pt x="374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8" name="Freeform: Shape 1267">
                  <a:extLst>
                    <a:ext uri="{FF2B5EF4-FFF2-40B4-BE49-F238E27FC236}">
                      <a16:creationId xmlns:a16="http://schemas.microsoft.com/office/drawing/2014/main" id="{39BC9030-2780-B39A-ABBC-DBB61462BC23}"/>
                    </a:ext>
                  </a:extLst>
                </p:cNvPr>
                <p:cNvSpPr/>
                <p:nvPr/>
              </p:nvSpPr>
              <p:spPr>
                <a:xfrm>
                  <a:off x="7167188" y="1545717"/>
                  <a:ext cx="23607" cy="21403"/>
                </a:xfrm>
                <a:custGeom>
                  <a:avLst/>
                  <a:gdLst>
                    <a:gd name="connsiteX0" fmla="*/ 374 w 23607"/>
                    <a:gd name="connsiteY0" fmla="*/ 3999 h 21403"/>
                    <a:gd name="connsiteX1" fmla="*/ 3231 w 23607"/>
                    <a:gd name="connsiteY1" fmla="*/ 5904 h 21403"/>
                    <a:gd name="connsiteX2" fmla="*/ 6089 w 23607"/>
                    <a:gd name="connsiteY2" fmla="*/ 7809 h 21403"/>
                    <a:gd name="connsiteX3" fmla="*/ 10851 w 23607"/>
                    <a:gd name="connsiteY3" fmla="*/ 12572 h 21403"/>
                    <a:gd name="connsiteX4" fmla="*/ 15614 w 23607"/>
                    <a:gd name="connsiteY4" fmla="*/ 17334 h 21403"/>
                    <a:gd name="connsiteX5" fmla="*/ 21329 w 23607"/>
                    <a:gd name="connsiteY5" fmla="*/ 21144 h 21403"/>
                    <a:gd name="connsiteX6" fmla="*/ 23234 w 23607"/>
                    <a:gd name="connsiteY6" fmla="*/ 19239 h 21403"/>
                    <a:gd name="connsiteX7" fmla="*/ 18471 w 23607"/>
                    <a:gd name="connsiteY7" fmla="*/ 13524 h 21403"/>
                    <a:gd name="connsiteX8" fmla="*/ 13709 w 23607"/>
                    <a:gd name="connsiteY8" fmla="*/ 8762 h 21403"/>
                    <a:gd name="connsiteX9" fmla="*/ 8946 w 23607"/>
                    <a:gd name="connsiteY9" fmla="*/ 3999 h 21403"/>
                    <a:gd name="connsiteX10" fmla="*/ 6089 w 23607"/>
                    <a:gd name="connsiteY10" fmla="*/ 2094 h 21403"/>
                    <a:gd name="connsiteX11" fmla="*/ 2279 w 23607"/>
                    <a:gd name="connsiteY11" fmla="*/ 189 h 21403"/>
                    <a:gd name="connsiteX12" fmla="*/ 374 w 23607"/>
                    <a:gd name="connsiteY12" fmla="*/ 3999 h 21403"/>
                    <a:gd name="connsiteX13" fmla="*/ 374 w 23607"/>
                    <a:gd name="connsiteY13" fmla="*/ 3999 h 21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607" h="21403">
                      <a:moveTo>
                        <a:pt x="374" y="3999"/>
                      </a:moveTo>
                      <a:cubicBezTo>
                        <a:pt x="1326" y="4952"/>
                        <a:pt x="2279" y="5904"/>
                        <a:pt x="3231" y="5904"/>
                      </a:cubicBezTo>
                      <a:cubicBezTo>
                        <a:pt x="4184" y="6857"/>
                        <a:pt x="5136" y="6857"/>
                        <a:pt x="6089" y="7809"/>
                      </a:cubicBezTo>
                      <a:cubicBezTo>
                        <a:pt x="7994" y="8762"/>
                        <a:pt x="9899" y="10667"/>
                        <a:pt x="10851" y="12572"/>
                      </a:cubicBezTo>
                      <a:cubicBezTo>
                        <a:pt x="12756" y="14477"/>
                        <a:pt x="13709" y="15429"/>
                        <a:pt x="15614" y="17334"/>
                      </a:cubicBezTo>
                      <a:cubicBezTo>
                        <a:pt x="17519" y="19239"/>
                        <a:pt x="19424" y="20192"/>
                        <a:pt x="21329" y="21144"/>
                      </a:cubicBezTo>
                      <a:cubicBezTo>
                        <a:pt x="23234" y="22097"/>
                        <a:pt x="24186" y="20192"/>
                        <a:pt x="23234" y="19239"/>
                      </a:cubicBezTo>
                      <a:cubicBezTo>
                        <a:pt x="21329" y="17334"/>
                        <a:pt x="20376" y="15429"/>
                        <a:pt x="18471" y="13524"/>
                      </a:cubicBezTo>
                      <a:cubicBezTo>
                        <a:pt x="16566" y="11619"/>
                        <a:pt x="15614" y="10667"/>
                        <a:pt x="13709" y="8762"/>
                      </a:cubicBezTo>
                      <a:cubicBezTo>
                        <a:pt x="11804" y="6857"/>
                        <a:pt x="10851" y="5904"/>
                        <a:pt x="8946" y="3999"/>
                      </a:cubicBezTo>
                      <a:cubicBezTo>
                        <a:pt x="7994" y="3047"/>
                        <a:pt x="7041" y="2094"/>
                        <a:pt x="6089" y="2094"/>
                      </a:cubicBezTo>
                      <a:cubicBezTo>
                        <a:pt x="5136" y="1142"/>
                        <a:pt x="4184" y="1142"/>
                        <a:pt x="2279" y="189"/>
                      </a:cubicBezTo>
                      <a:cubicBezTo>
                        <a:pt x="374" y="-763"/>
                        <a:pt x="-579" y="2094"/>
                        <a:pt x="374" y="3999"/>
                      </a:cubicBezTo>
                      <a:lnTo>
                        <a:pt x="374" y="399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9" name="Freeform: Shape 1268">
                  <a:extLst>
                    <a:ext uri="{FF2B5EF4-FFF2-40B4-BE49-F238E27FC236}">
                      <a16:creationId xmlns:a16="http://schemas.microsoft.com/office/drawing/2014/main" id="{21E6B4AD-46BC-13A0-966D-F69C5C0C6F0B}"/>
                    </a:ext>
                  </a:extLst>
                </p:cNvPr>
                <p:cNvSpPr/>
                <p:nvPr/>
              </p:nvSpPr>
              <p:spPr>
                <a:xfrm>
                  <a:off x="7205662" y="1537334"/>
                  <a:ext cx="13334" cy="23254"/>
                </a:xfrm>
                <a:custGeom>
                  <a:avLst/>
                  <a:gdLst>
                    <a:gd name="connsiteX0" fmla="*/ 0 w 13334"/>
                    <a:gd name="connsiteY0" fmla="*/ 2857 h 23254"/>
                    <a:gd name="connsiteX1" fmla="*/ 4763 w 13334"/>
                    <a:gd name="connsiteY1" fmla="*/ 13335 h 23254"/>
                    <a:gd name="connsiteX2" fmla="*/ 7620 w 13334"/>
                    <a:gd name="connsiteY2" fmla="*/ 18097 h 23254"/>
                    <a:gd name="connsiteX3" fmla="*/ 11430 w 13334"/>
                    <a:gd name="connsiteY3" fmla="*/ 22860 h 23254"/>
                    <a:gd name="connsiteX4" fmla="*/ 13335 w 13334"/>
                    <a:gd name="connsiteY4" fmla="*/ 21907 h 23254"/>
                    <a:gd name="connsiteX5" fmla="*/ 11430 w 13334"/>
                    <a:gd name="connsiteY5" fmla="*/ 16192 h 23254"/>
                    <a:gd name="connsiteX6" fmla="*/ 8572 w 13334"/>
                    <a:gd name="connsiteY6" fmla="*/ 10477 h 23254"/>
                    <a:gd name="connsiteX7" fmla="*/ 2857 w 13334"/>
                    <a:gd name="connsiteY7" fmla="*/ 0 h 23254"/>
                    <a:gd name="connsiteX8" fmla="*/ 0 w 13334"/>
                    <a:gd name="connsiteY8" fmla="*/ 2857 h 23254"/>
                    <a:gd name="connsiteX9" fmla="*/ 0 w 13334"/>
                    <a:gd name="connsiteY9" fmla="*/ 2857 h 2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334" h="23254">
                      <a:moveTo>
                        <a:pt x="0" y="2857"/>
                      </a:moveTo>
                      <a:cubicBezTo>
                        <a:pt x="953" y="6667"/>
                        <a:pt x="2857" y="10477"/>
                        <a:pt x="4763" y="13335"/>
                      </a:cubicBezTo>
                      <a:cubicBezTo>
                        <a:pt x="5715" y="15240"/>
                        <a:pt x="6668" y="17145"/>
                        <a:pt x="7620" y="18097"/>
                      </a:cubicBezTo>
                      <a:cubicBezTo>
                        <a:pt x="8572" y="20002"/>
                        <a:pt x="10478" y="20955"/>
                        <a:pt x="11430" y="22860"/>
                      </a:cubicBezTo>
                      <a:cubicBezTo>
                        <a:pt x="12382" y="23813"/>
                        <a:pt x="13335" y="22860"/>
                        <a:pt x="13335" y="21907"/>
                      </a:cubicBezTo>
                      <a:cubicBezTo>
                        <a:pt x="12382" y="20002"/>
                        <a:pt x="12382" y="18097"/>
                        <a:pt x="11430" y="16192"/>
                      </a:cubicBezTo>
                      <a:cubicBezTo>
                        <a:pt x="10478" y="14288"/>
                        <a:pt x="9525" y="12382"/>
                        <a:pt x="8572" y="10477"/>
                      </a:cubicBezTo>
                      <a:cubicBezTo>
                        <a:pt x="6668" y="7620"/>
                        <a:pt x="4763" y="3810"/>
                        <a:pt x="2857" y="0"/>
                      </a:cubicBezTo>
                      <a:cubicBezTo>
                        <a:pt x="1905" y="952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0" name="Freeform: Shape 1269">
                  <a:extLst>
                    <a:ext uri="{FF2B5EF4-FFF2-40B4-BE49-F238E27FC236}">
                      <a16:creationId xmlns:a16="http://schemas.microsoft.com/office/drawing/2014/main" id="{EAB67489-B70F-3147-D102-64890447EDC6}"/>
                    </a:ext>
                  </a:extLst>
                </p:cNvPr>
                <p:cNvSpPr/>
                <p:nvPr/>
              </p:nvSpPr>
              <p:spPr>
                <a:xfrm>
                  <a:off x="7240712" y="1527723"/>
                  <a:ext cx="12574" cy="28334"/>
                </a:xfrm>
                <a:custGeom>
                  <a:avLst/>
                  <a:gdLst>
                    <a:gd name="connsiteX0" fmla="*/ 192 w 12574"/>
                    <a:gd name="connsiteY0" fmla="*/ 1991 h 28334"/>
                    <a:gd name="connsiteX1" fmla="*/ 4002 w 12574"/>
                    <a:gd name="connsiteY1" fmla="*/ 15326 h 28334"/>
                    <a:gd name="connsiteX2" fmla="*/ 9717 w 12574"/>
                    <a:gd name="connsiteY2" fmla="*/ 27708 h 28334"/>
                    <a:gd name="connsiteX3" fmla="*/ 12574 w 12574"/>
                    <a:gd name="connsiteY3" fmla="*/ 26756 h 28334"/>
                    <a:gd name="connsiteX4" fmla="*/ 7812 w 12574"/>
                    <a:gd name="connsiteY4" fmla="*/ 13421 h 28334"/>
                    <a:gd name="connsiteX5" fmla="*/ 3049 w 12574"/>
                    <a:gd name="connsiteY5" fmla="*/ 1038 h 28334"/>
                    <a:gd name="connsiteX6" fmla="*/ 192 w 12574"/>
                    <a:gd name="connsiteY6" fmla="*/ 1991 h 28334"/>
                    <a:gd name="connsiteX7" fmla="*/ 192 w 12574"/>
                    <a:gd name="connsiteY7" fmla="*/ 1991 h 28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74" h="28334">
                      <a:moveTo>
                        <a:pt x="192" y="1991"/>
                      </a:moveTo>
                      <a:cubicBezTo>
                        <a:pt x="1144" y="6753"/>
                        <a:pt x="3049" y="10563"/>
                        <a:pt x="4002" y="15326"/>
                      </a:cubicBezTo>
                      <a:cubicBezTo>
                        <a:pt x="4954" y="20088"/>
                        <a:pt x="6859" y="24851"/>
                        <a:pt x="9717" y="27708"/>
                      </a:cubicBezTo>
                      <a:cubicBezTo>
                        <a:pt x="10669" y="28661"/>
                        <a:pt x="12574" y="28661"/>
                        <a:pt x="12574" y="26756"/>
                      </a:cubicBezTo>
                      <a:cubicBezTo>
                        <a:pt x="11622" y="21993"/>
                        <a:pt x="9717" y="18183"/>
                        <a:pt x="7812" y="13421"/>
                      </a:cubicBezTo>
                      <a:cubicBezTo>
                        <a:pt x="5907" y="9611"/>
                        <a:pt x="4954" y="4848"/>
                        <a:pt x="3049" y="1038"/>
                      </a:cubicBezTo>
                      <a:cubicBezTo>
                        <a:pt x="2097" y="-867"/>
                        <a:pt x="-761" y="86"/>
                        <a:pt x="192" y="1991"/>
                      </a:cubicBezTo>
                      <a:lnTo>
                        <a:pt x="192" y="199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1" name="Freeform: Shape 1270">
                  <a:extLst>
                    <a:ext uri="{FF2B5EF4-FFF2-40B4-BE49-F238E27FC236}">
                      <a16:creationId xmlns:a16="http://schemas.microsoft.com/office/drawing/2014/main" id="{AEDE87F4-F2C6-CEE9-0169-50899EB003A7}"/>
                    </a:ext>
                  </a:extLst>
                </p:cNvPr>
                <p:cNvSpPr/>
                <p:nvPr/>
              </p:nvSpPr>
              <p:spPr>
                <a:xfrm>
                  <a:off x="7265544" y="1526818"/>
                  <a:ext cx="9649" cy="29713"/>
                </a:xfrm>
                <a:custGeom>
                  <a:avLst/>
                  <a:gdLst>
                    <a:gd name="connsiteX0" fmla="*/ 125 w 9649"/>
                    <a:gd name="connsiteY0" fmla="*/ 2896 h 29713"/>
                    <a:gd name="connsiteX1" fmla="*/ 2030 w 9649"/>
                    <a:gd name="connsiteY1" fmla="*/ 16231 h 29713"/>
                    <a:gd name="connsiteX2" fmla="*/ 2982 w 9649"/>
                    <a:gd name="connsiteY2" fmla="*/ 22899 h 29713"/>
                    <a:gd name="connsiteX3" fmla="*/ 3935 w 9649"/>
                    <a:gd name="connsiteY3" fmla="*/ 25756 h 29713"/>
                    <a:gd name="connsiteX4" fmla="*/ 4887 w 9649"/>
                    <a:gd name="connsiteY4" fmla="*/ 28614 h 29713"/>
                    <a:gd name="connsiteX5" fmla="*/ 8697 w 9649"/>
                    <a:gd name="connsiteY5" fmla="*/ 28614 h 29713"/>
                    <a:gd name="connsiteX6" fmla="*/ 9650 w 9649"/>
                    <a:gd name="connsiteY6" fmla="*/ 24804 h 29713"/>
                    <a:gd name="connsiteX7" fmla="*/ 9650 w 9649"/>
                    <a:gd name="connsiteY7" fmla="*/ 20994 h 29713"/>
                    <a:gd name="connsiteX8" fmla="*/ 8697 w 9649"/>
                    <a:gd name="connsiteY8" fmla="*/ 14326 h 29713"/>
                    <a:gd name="connsiteX9" fmla="*/ 5840 w 9649"/>
                    <a:gd name="connsiteY9" fmla="*/ 991 h 29713"/>
                    <a:gd name="connsiteX10" fmla="*/ 125 w 9649"/>
                    <a:gd name="connsiteY10" fmla="*/ 2896 h 29713"/>
                    <a:gd name="connsiteX11" fmla="*/ 125 w 9649"/>
                    <a:gd name="connsiteY11" fmla="*/ 2896 h 2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49" h="29713">
                      <a:moveTo>
                        <a:pt x="125" y="2896"/>
                      </a:moveTo>
                      <a:cubicBezTo>
                        <a:pt x="1077" y="7659"/>
                        <a:pt x="2030" y="11469"/>
                        <a:pt x="2030" y="16231"/>
                      </a:cubicBezTo>
                      <a:cubicBezTo>
                        <a:pt x="2030" y="18136"/>
                        <a:pt x="2982" y="20041"/>
                        <a:pt x="2982" y="22899"/>
                      </a:cubicBezTo>
                      <a:cubicBezTo>
                        <a:pt x="2982" y="23851"/>
                        <a:pt x="2982" y="24804"/>
                        <a:pt x="3935" y="25756"/>
                      </a:cubicBezTo>
                      <a:cubicBezTo>
                        <a:pt x="3935" y="26709"/>
                        <a:pt x="4887" y="27661"/>
                        <a:pt x="4887" y="28614"/>
                      </a:cubicBezTo>
                      <a:cubicBezTo>
                        <a:pt x="5840" y="30519"/>
                        <a:pt x="7745" y="29566"/>
                        <a:pt x="8697" y="28614"/>
                      </a:cubicBezTo>
                      <a:cubicBezTo>
                        <a:pt x="8697" y="27661"/>
                        <a:pt x="9650" y="26709"/>
                        <a:pt x="9650" y="24804"/>
                      </a:cubicBezTo>
                      <a:cubicBezTo>
                        <a:pt x="9650" y="23851"/>
                        <a:pt x="9650" y="21946"/>
                        <a:pt x="9650" y="20994"/>
                      </a:cubicBezTo>
                      <a:cubicBezTo>
                        <a:pt x="9650" y="19089"/>
                        <a:pt x="8697" y="17184"/>
                        <a:pt x="8697" y="14326"/>
                      </a:cubicBezTo>
                      <a:cubicBezTo>
                        <a:pt x="7745" y="9564"/>
                        <a:pt x="6792" y="5754"/>
                        <a:pt x="5840" y="991"/>
                      </a:cubicBezTo>
                      <a:cubicBezTo>
                        <a:pt x="3935" y="-914"/>
                        <a:pt x="-828" y="39"/>
                        <a:pt x="125" y="2896"/>
                      </a:cubicBezTo>
                      <a:lnTo>
                        <a:pt x="125" y="289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2" name="Freeform: Shape 1271">
                  <a:extLst>
                    <a:ext uri="{FF2B5EF4-FFF2-40B4-BE49-F238E27FC236}">
                      <a16:creationId xmlns:a16="http://schemas.microsoft.com/office/drawing/2014/main" id="{1056968E-572F-115F-DAEA-3648E38C1F49}"/>
                    </a:ext>
                  </a:extLst>
                </p:cNvPr>
                <p:cNvSpPr/>
                <p:nvPr/>
              </p:nvSpPr>
              <p:spPr>
                <a:xfrm>
                  <a:off x="7318056" y="1530291"/>
                  <a:ext cx="4762" cy="22044"/>
                </a:xfrm>
                <a:custGeom>
                  <a:avLst/>
                  <a:gdLst>
                    <a:gd name="connsiteX0" fmla="*/ 953 w 4762"/>
                    <a:gd name="connsiteY0" fmla="*/ 2280 h 22044"/>
                    <a:gd name="connsiteX1" fmla="*/ 0 w 4762"/>
                    <a:gd name="connsiteY1" fmla="*/ 11805 h 22044"/>
                    <a:gd name="connsiteX2" fmla="*/ 0 w 4762"/>
                    <a:gd name="connsiteY2" fmla="*/ 16568 h 22044"/>
                    <a:gd name="connsiteX3" fmla="*/ 953 w 4762"/>
                    <a:gd name="connsiteY3" fmla="*/ 21330 h 22044"/>
                    <a:gd name="connsiteX4" fmla="*/ 2858 w 4762"/>
                    <a:gd name="connsiteY4" fmla="*/ 21330 h 22044"/>
                    <a:gd name="connsiteX5" fmla="*/ 4763 w 4762"/>
                    <a:gd name="connsiteY5" fmla="*/ 16568 h 22044"/>
                    <a:gd name="connsiteX6" fmla="*/ 4763 w 4762"/>
                    <a:gd name="connsiteY6" fmla="*/ 10853 h 22044"/>
                    <a:gd name="connsiteX7" fmla="*/ 4763 w 4762"/>
                    <a:gd name="connsiteY7" fmla="*/ 1328 h 22044"/>
                    <a:gd name="connsiteX8" fmla="*/ 953 w 4762"/>
                    <a:gd name="connsiteY8" fmla="*/ 2280 h 22044"/>
                    <a:gd name="connsiteX9" fmla="*/ 953 w 4762"/>
                    <a:gd name="connsiteY9" fmla="*/ 2280 h 2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22044">
                      <a:moveTo>
                        <a:pt x="953" y="2280"/>
                      </a:moveTo>
                      <a:cubicBezTo>
                        <a:pt x="953" y="5138"/>
                        <a:pt x="953" y="8948"/>
                        <a:pt x="0" y="11805"/>
                      </a:cubicBezTo>
                      <a:cubicBezTo>
                        <a:pt x="0" y="13710"/>
                        <a:pt x="0" y="14663"/>
                        <a:pt x="0" y="16568"/>
                      </a:cubicBezTo>
                      <a:cubicBezTo>
                        <a:pt x="0" y="18473"/>
                        <a:pt x="0" y="19425"/>
                        <a:pt x="953" y="21330"/>
                      </a:cubicBezTo>
                      <a:cubicBezTo>
                        <a:pt x="953" y="22283"/>
                        <a:pt x="2858" y="22283"/>
                        <a:pt x="2858" y="21330"/>
                      </a:cubicBezTo>
                      <a:cubicBezTo>
                        <a:pt x="3810" y="20378"/>
                        <a:pt x="4763" y="18473"/>
                        <a:pt x="4763" y="16568"/>
                      </a:cubicBezTo>
                      <a:cubicBezTo>
                        <a:pt x="4763" y="14663"/>
                        <a:pt x="4763" y="12758"/>
                        <a:pt x="4763" y="10853"/>
                      </a:cubicBezTo>
                      <a:cubicBezTo>
                        <a:pt x="4763" y="7995"/>
                        <a:pt x="4763" y="4185"/>
                        <a:pt x="4763" y="1328"/>
                      </a:cubicBezTo>
                      <a:cubicBezTo>
                        <a:pt x="4763" y="-577"/>
                        <a:pt x="953" y="-577"/>
                        <a:pt x="953" y="2280"/>
                      </a:cubicBezTo>
                      <a:lnTo>
                        <a:pt x="953" y="228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3" name="Freeform: Shape 1272">
                  <a:extLst>
                    <a:ext uri="{FF2B5EF4-FFF2-40B4-BE49-F238E27FC236}">
                      <a16:creationId xmlns:a16="http://schemas.microsoft.com/office/drawing/2014/main" id="{0A667F00-D72C-CC17-5639-6B3E2478FF29}"/>
                    </a:ext>
                  </a:extLst>
                </p:cNvPr>
                <p:cNvSpPr/>
                <p:nvPr/>
              </p:nvSpPr>
              <p:spPr>
                <a:xfrm>
                  <a:off x="7325677" y="1492328"/>
                  <a:ext cx="4762" cy="18097"/>
                </a:xfrm>
                <a:custGeom>
                  <a:avLst/>
                  <a:gdLst>
                    <a:gd name="connsiteX0" fmla="*/ 0 w 4762"/>
                    <a:gd name="connsiteY0" fmla="*/ 2143 h 18097"/>
                    <a:gd name="connsiteX1" fmla="*/ 0 w 4762"/>
                    <a:gd name="connsiteY1" fmla="*/ 9763 h 18097"/>
                    <a:gd name="connsiteX2" fmla="*/ 0 w 4762"/>
                    <a:gd name="connsiteY2" fmla="*/ 13573 h 18097"/>
                    <a:gd name="connsiteX3" fmla="*/ 0 w 4762"/>
                    <a:gd name="connsiteY3" fmla="*/ 15478 h 18097"/>
                    <a:gd name="connsiteX4" fmla="*/ 953 w 4762"/>
                    <a:gd name="connsiteY4" fmla="*/ 17383 h 18097"/>
                    <a:gd name="connsiteX5" fmla="*/ 3810 w 4762"/>
                    <a:gd name="connsiteY5" fmla="*/ 17383 h 18097"/>
                    <a:gd name="connsiteX6" fmla="*/ 4763 w 4762"/>
                    <a:gd name="connsiteY6" fmla="*/ 15478 h 18097"/>
                    <a:gd name="connsiteX7" fmla="*/ 4763 w 4762"/>
                    <a:gd name="connsiteY7" fmla="*/ 13573 h 18097"/>
                    <a:gd name="connsiteX8" fmla="*/ 4763 w 4762"/>
                    <a:gd name="connsiteY8" fmla="*/ 9763 h 18097"/>
                    <a:gd name="connsiteX9" fmla="*/ 4763 w 4762"/>
                    <a:gd name="connsiteY9" fmla="*/ 2143 h 18097"/>
                    <a:gd name="connsiteX10" fmla="*/ 0 w 4762"/>
                    <a:gd name="connsiteY10" fmla="*/ 2143 h 18097"/>
                    <a:gd name="connsiteX11" fmla="*/ 0 w 4762"/>
                    <a:gd name="connsiteY11" fmla="*/ 2143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8097">
                      <a:moveTo>
                        <a:pt x="0" y="2143"/>
                      </a:moveTo>
                      <a:cubicBezTo>
                        <a:pt x="0" y="5001"/>
                        <a:pt x="0" y="6906"/>
                        <a:pt x="0" y="9763"/>
                      </a:cubicBezTo>
                      <a:cubicBezTo>
                        <a:pt x="0" y="10716"/>
                        <a:pt x="0" y="12621"/>
                        <a:pt x="0" y="13573"/>
                      </a:cubicBezTo>
                      <a:cubicBezTo>
                        <a:pt x="0" y="14526"/>
                        <a:pt x="0" y="14526"/>
                        <a:pt x="0" y="15478"/>
                      </a:cubicBezTo>
                      <a:cubicBezTo>
                        <a:pt x="0" y="16431"/>
                        <a:pt x="0" y="16431"/>
                        <a:pt x="953" y="17383"/>
                      </a:cubicBezTo>
                      <a:cubicBezTo>
                        <a:pt x="953" y="18336"/>
                        <a:pt x="2857" y="18336"/>
                        <a:pt x="3810" y="17383"/>
                      </a:cubicBezTo>
                      <a:cubicBezTo>
                        <a:pt x="3810" y="16431"/>
                        <a:pt x="4763" y="16431"/>
                        <a:pt x="4763" y="15478"/>
                      </a:cubicBezTo>
                      <a:cubicBezTo>
                        <a:pt x="4763" y="14526"/>
                        <a:pt x="4763" y="14526"/>
                        <a:pt x="4763" y="13573"/>
                      </a:cubicBezTo>
                      <a:cubicBezTo>
                        <a:pt x="4763" y="12621"/>
                        <a:pt x="4763" y="10716"/>
                        <a:pt x="4763" y="9763"/>
                      </a:cubicBezTo>
                      <a:cubicBezTo>
                        <a:pt x="4763" y="6906"/>
                        <a:pt x="4763" y="5001"/>
                        <a:pt x="4763" y="2143"/>
                      </a:cubicBezTo>
                      <a:cubicBezTo>
                        <a:pt x="3810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4" name="Freeform: Shape 1273">
                  <a:extLst>
                    <a:ext uri="{FF2B5EF4-FFF2-40B4-BE49-F238E27FC236}">
                      <a16:creationId xmlns:a16="http://schemas.microsoft.com/office/drawing/2014/main" id="{37B9EB91-1F33-F22C-8496-8D98A290AA08}"/>
                    </a:ext>
                  </a:extLst>
                </p:cNvPr>
                <p:cNvSpPr/>
                <p:nvPr/>
              </p:nvSpPr>
              <p:spPr>
                <a:xfrm>
                  <a:off x="7347584" y="1540371"/>
                  <a:ext cx="7620" cy="28157"/>
                </a:xfrm>
                <a:custGeom>
                  <a:avLst/>
                  <a:gdLst>
                    <a:gd name="connsiteX0" fmla="*/ 2858 w 7620"/>
                    <a:gd name="connsiteY0" fmla="*/ 1725 h 28157"/>
                    <a:gd name="connsiteX1" fmla="*/ 953 w 7620"/>
                    <a:gd name="connsiteY1" fmla="*/ 14108 h 28157"/>
                    <a:gd name="connsiteX2" fmla="*/ 0 w 7620"/>
                    <a:gd name="connsiteY2" fmla="*/ 20775 h 28157"/>
                    <a:gd name="connsiteX3" fmla="*/ 1905 w 7620"/>
                    <a:gd name="connsiteY3" fmla="*/ 27443 h 28157"/>
                    <a:gd name="connsiteX4" fmla="*/ 4763 w 7620"/>
                    <a:gd name="connsiteY4" fmla="*/ 27443 h 28157"/>
                    <a:gd name="connsiteX5" fmla="*/ 6668 w 7620"/>
                    <a:gd name="connsiteY5" fmla="*/ 21728 h 28157"/>
                    <a:gd name="connsiteX6" fmla="*/ 6668 w 7620"/>
                    <a:gd name="connsiteY6" fmla="*/ 15060 h 28157"/>
                    <a:gd name="connsiteX7" fmla="*/ 7620 w 7620"/>
                    <a:gd name="connsiteY7" fmla="*/ 2678 h 28157"/>
                    <a:gd name="connsiteX8" fmla="*/ 2858 w 7620"/>
                    <a:gd name="connsiteY8" fmla="*/ 1725 h 28157"/>
                    <a:gd name="connsiteX9" fmla="*/ 2858 w 7620"/>
                    <a:gd name="connsiteY9" fmla="*/ 1725 h 28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" h="28157">
                      <a:moveTo>
                        <a:pt x="2858" y="1725"/>
                      </a:moveTo>
                      <a:cubicBezTo>
                        <a:pt x="1905" y="5535"/>
                        <a:pt x="953" y="10298"/>
                        <a:pt x="953" y="14108"/>
                      </a:cubicBezTo>
                      <a:cubicBezTo>
                        <a:pt x="953" y="16013"/>
                        <a:pt x="0" y="18870"/>
                        <a:pt x="0" y="20775"/>
                      </a:cubicBezTo>
                      <a:cubicBezTo>
                        <a:pt x="0" y="23633"/>
                        <a:pt x="0" y="25538"/>
                        <a:pt x="1905" y="27443"/>
                      </a:cubicBezTo>
                      <a:cubicBezTo>
                        <a:pt x="2858" y="28395"/>
                        <a:pt x="3810" y="28395"/>
                        <a:pt x="4763" y="27443"/>
                      </a:cubicBezTo>
                      <a:cubicBezTo>
                        <a:pt x="6668" y="25538"/>
                        <a:pt x="6668" y="23633"/>
                        <a:pt x="6668" y="21728"/>
                      </a:cubicBezTo>
                      <a:cubicBezTo>
                        <a:pt x="6668" y="19823"/>
                        <a:pt x="6668" y="16965"/>
                        <a:pt x="6668" y="15060"/>
                      </a:cubicBezTo>
                      <a:cubicBezTo>
                        <a:pt x="6668" y="11250"/>
                        <a:pt x="6668" y="6488"/>
                        <a:pt x="7620" y="2678"/>
                      </a:cubicBezTo>
                      <a:cubicBezTo>
                        <a:pt x="7620" y="-180"/>
                        <a:pt x="3810" y="-1132"/>
                        <a:pt x="2858" y="1725"/>
                      </a:cubicBezTo>
                      <a:lnTo>
                        <a:pt x="2858" y="17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5" name="Freeform: Shape 1274">
                  <a:extLst>
                    <a:ext uri="{FF2B5EF4-FFF2-40B4-BE49-F238E27FC236}">
                      <a16:creationId xmlns:a16="http://schemas.microsoft.com/office/drawing/2014/main" id="{B192464D-547F-0B8F-F2AA-E5E27F722CB1}"/>
                    </a:ext>
                  </a:extLst>
                </p:cNvPr>
                <p:cNvSpPr/>
                <p:nvPr/>
              </p:nvSpPr>
              <p:spPr>
                <a:xfrm>
                  <a:off x="7379969" y="1546859"/>
                  <a:ext cx="7620" cy="17144"/>
                </a:xfrm>
                <a:custGeom>
                  <a:avLst/>
                  <a:gdLst>
                    <a:gd name="connsiteX0" fmla="*/ 3810 w 7620"/>
                    <a:gd name="connsiteY0" fmla="*/ 1905 h 17144"/>
                    <a:gd name="connsiteX1" fmla="*/ 1905 w 7620"/>
                    <a:gd name="connsiteY1" fmla="*/ 8572 h 17144"/>
                    <a:gd name="connsiteX2" fmla="*/ 953 w 7620"/>
                    <a:gd name="connsiteY2" fmla="*/ 12382 h 17144"/>
                    <a:gd name="connsiteX3" fmla="*/ 0 w 7620"/>
                    <a:gd name="connsiteY3" fmla="*/ 14288 h 17144"/>
                    <a:gd name="connsiteX4" fmla="*/ 0 w 7620"/>
                    <a:gd name="connsiteY4" fmla="*/ 16192 h 17144"/>
                    <a:gd name="connsiteX5" fmla="*/ 953 w 7620"/>
                    <a:gd name="connsiteY5" fmla="*/ 17145 h 17144"/>
                    <a:gd name="connsiteX6" fmla="*/ 2858 w 7620"/>
                    <a:gd name="connsiteY6" fmla="*/ 16192 h 17144"/>
                    <a:gd name="connsiteX7" fmla="*/ 3810 w 7620"/>
                    <a:gd name="connsiteY7" fmla="*/ 14288 h 17144"/>
                    <a:gd name="connsiteX8" fmla="*/ 4763 w 7620"/>
                    <a:gd name="connsiteY8" fmla="*/ 12382 h 17144"/>
                    <a:gd name="connsiteX9" fmla="*/ 5715 w 7620"/>
                    <a:gd name="connsiteY9" fmla="*/ 8572 h 17144"/>
                    <a:gd name="connsiteX10" fmla="*/ 7620 w 7620"/>
                    <a:gd name="connsiteY10" fmla="*/ 1905 h 17144"/>
                    <a:gd name="connsiteX11" fmla="*/ 6668 w 7620"/>
                    <a:gd name="connsiteY11" fmla="*/ 0 h 17144"/>
                    <a:gd name="connsiteX12" fmla="*/ 3810 w 7620"/>
                    <a:gd name="connsiteY12" fmla="*/ 1905 h 17144"/>
                    <a:gd name="connsiteX13" fmla="*/ 3810 w 7620"/>
                    <a:gd name="connsiteY13" fmla="*/ 1905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" h="17144">
                      <a:moveTo>
                        <a:pt x="3810" y="1905"/>
                      </a:moveTo>
                      <a:cubicBezTo>
                        <a:pt x="2858" y="3810"/>
                        <a:pt x="2858" y="6667"/>
                        <a:pt x="1905" y="8572"/>
                      </a:cubicBezTo>
                      <a:cubicBezTo>
                        <a:pt x="1905" y="9525"/>
                        <a:pt x="953" y="10477"/>
                        <a:pt x="953" y="12382"/>
                      </a:cubicBezTo>
                      <a:cubicBezTo>
                        <a:pt x="953" y="13335"/>
                        <a:pt x="953" y="13335"/>
                        <a:pt x="0" y="14288"/>
                      </a:cubicBezTo>
                      <a:cubicBezTo>
                        <a:pt x="0" y="15240"/>
                        <a:pt x="0" y="15240"/>
                        <a:pt x="0" y="16192"/>
                      </a:cubicBezTo>
                      <a:cubicBezTo>
                        <a:pt x="0" y="17145"/>
                        <a:pt x="0" y="17145"/>
                        <a:pt x="953" y="17145"/>
                      </a:cubicBezTo>
                      <a:cubicBezTo>
                        <a:pt x="1905" y="17145"/>
                        <a:pt x="1905" y="17145"/>
                        <a:pt x="2858" y="16192"/>
                      </a:cubicBezTo>
                      <a:cubicBezTo>
                        <a:pt x="2858" y="15240"/>
                        <a:pt x="3810" y="15240"/>
                        <a:pt x="3810" y="14288"/>
                      </a:cubicBezTo>
                      <a:cubicBezTo>
                        <a:pt x="3810" y="13335"/>
                        <a:pt x="3810" y="13335"/>
                        <a:pt x="4763" y="12382"/>
                      </a:cubicBezTo>
                      <a:cubicBezTo>
                        <a:pt x="4763" y="11430"/>
                        <a:pt x="5715" y="9525"/>
                        <a:pt x="5715" y="8572"/>
                      </a:cubicBezTo>
                      <a:cubicBezTo>
                        <a:pt x="6668" y="6667"/>
                        <a:pt x="6668" y="3810"/>
                        <a:pt x="7620" y="1905"/>
                      </a:cubicBezTo>
                      <a:cubicBezTo>
                        <a:pt x="7620" y="952"/>
                        <a:pt x="7620" y="0"/>
                        <a:pt x="6668" y="0"/>
                      </a:cubicBezTo>
                      <a:cubicBezTo>
                        <a:pt x="4763" y="0"/>
                        <a:pt x="3810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6" name="Freeform: Shape 1275">
                  <a:extLst>
                    <a:ext uri="{FF2B5EF4-FFF2-40B4-BE49-F238E27FC236}">
                      <a16:creationId xmlns:a16="http://schemas.microsoft.com/office/drawing/2014/main" id="{F322B886-A464-89D2-263D-FC64AE27FB07}"/>
                    </a:ext>
                  </a:extLst>
                </p:cNvPr>
                <p:cNvSpPr/>
                <p:nvPr/>
              </p:nvSpPr>
              <p:spPr>
                <a:xfrm>
                  <a:off x="7398067" y="1567814"/>
                  <a:ext cx="6667" cy="9525"/>
                </a:xfrm>
                <a:custGeom>
                  <a:avLst/>
                  <a:gdLst>
                    <a:gd name="connsiteX0" fmla="*/ 4763 w 6667"/>
                    <a:gd name="connsiteY0" fmla="*/ 0 h 9525"/>
                    <a:gd name="connsiteX1" fmla="*/ 0 w 6667"/>
                    <a:gd name="connsiteY1" fmla="*/ 8573 h 9525"/>
                    <a:gd name="connsiteX2" fmla="*/ 952 w 6667"/>
                    <a:gd name="connsiteY2" fmla="*/ 9525 h 9525"/>
                    <a:gd name="connsiteX3" fmla="*/ 6667 w 6667"/>
                    <a:gd name="connsiteY3" fmla="*/ 953 h 9525"/>
                    <a:gd name="connsiteX4" fmla="*/ 6667 w 6667"/>
                    <a:gd name="connsiteY4" fmla="*/ 0 h 9525"/>
                    <a:gd name="connsiteX5" fmla="*/ 4763 w 6667"/>
                    <a:gd name="connsiteY5" fmla="*/ 0 h 9525"/>
                    <a:gd name="connsiteX6" fmla="*/ 4763 w 6667"/>
                    <a:gd name="connsiteY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" h="9525">
                      <a:moveTo>
                        <a:pt x="4763" y="0"/>
                      </a:moveTo>
                      <a:cubicBezTo>
                        <a:pt x="2857" y="2858"/>
                        <a:pt x="952" y="5715"/>
                        <a:pt x="0" y="8573"/>
                      </a:cubicBezTo>
                      <a:cubicBezTo>
                        <a:pt x="0" y="9525"/>
                        <a:pt x="0" y="9525"/>
                        <a:pt x="952" y="9525"/>
                      </a:cubicBezTo>
                      <a:cubicBezTo>
                        <a:pt x="2857" y="6668"/>
                        <a:pt x="4763" y="3810"/>
                        <a:pt x="6667" y="953"/>
                      </a:cubicBezTo>
                      <a:cubicBezTo>
                        <a:pt x="6667" y="953"/>
                        <a:pt x="6667" y="0"/>
                        <a:pt x="6667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lnTo>
                        <a:pt x="4763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7" name="Freeform: Shape 1276">
                  <a:extLst>
                    <a:ext uri="{FF2B5EF4-FFF2-40B4-BE49-F238E27FC236}">
                      <a16:creationId xmlns:a16="http://schemas.microsoft.com/office/drawing/2014/main" id="{46963F79-7C90-274D-C038-A2968577A932}"/>
                    </a:ext>
                  </a:extLst>
                </p:cNvPr>
                <p:cNvSpPr/>
                <p:nvPr/>
              </p:nvSpPr>
              <p:spPr>
                <a:xfrm>
                  <a:off x="7261665" y="1594621"/>
                  <a:ext cx="13529" cy="25974"/>
                </a:xfrm>
                <a:custGeom>
                  <a:avLst/>
                  <a:gdLst>
                    <a:gd name="connsiteX0" fmla="*/ 194 w 13529"/>
                    <a:gd name="connsiteY0" fmla="*/ 1768 h 25974"/>
                    <a:gd name="connsiteX1" fmla="*/ 4957 w 13529"/>
                    <a:gd name="connsiteY1" fmla="*/ 13198 h 25974"/>
                    <a:gd name="connsiteX2" fmla="*/ 7815 w 13529"/>
                    <a:gd name="connsiteY2" fmla="*/ 19865 h 25974"/>
                    <a:gd name="connsiteX3" fmla="*/ 8767 w 13529"/>
                    <a:gd name="connsiteY3" fmla="*/ 22723 h 25974"/>
                    <a:gd name="connsiteX4" fmla="*/ 10672 w 13529"/>
                    <a:gd name="connsiteY4" fmla="*/ 25580 h 25974"/>
                    <a:gd name="connsiteX5" fmla="*/ 13529 w 13529"/>
                    <a:gd name="connsiteY5" fmla="*/ 24628 h 25974"/>
                    <a:gd name="connsiteX6" fmla="*/ 12577 w 13529"/>
                    <a:gd name="connsiteY6" fmla="*/ 21770 h 25974"/>
                    <a:gd name="connsiteX7" fmla="*/ 11625 w 13529"/>
                    <a:gd name="connsiteY7" fmla="*/ 18913 h 25974"/>
                    <a:gd name="connsiteX8" fmla="*/ 8767 w 13529"/>
                    <a:gd name="connsiteY8" fmla="*/ 12245 h 25974"/>
                    <a:gd name="connsiteX9" fmla="*/ 2100 w 13529"/>
                    <a:gd name="connsiteY9" fmla="*/ 815 h 25974"/>
                    <a:gd name="connsiteX10" fmla="*/ 194 w 13529"/>
                    <a:gd name="connsiteY10" fmla="*/ 1768 h 25974"/>
                    <a:gd name="connsiteX11" fmla="*/ 194 w 13529"/>
                    <a:gd name="connsiteY11" fmla="*/ 1768 h 25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529" h="25974">
                      <a:moveTo>
                        <a:pt x="194" y="1768"/>
                      </a:moveTo>
                      <a:cubicBezTo>
                        <a:pt x="2100" y="5578"/>
                        <a:pt x="4004" y="9388"/>
                        <a:pt x="4957" y="13198"/>
                      </a:cubicBezTo>
                      <a:cubicBezTo>
                        <a:pt x="5909" y="15103"/>
                        <a:pt x="6862" y="17008"/>
                        <a:pt x="7815" y="19865"/>
                      </a:cubicBezTo>
                      <a:cubicBezTo>
                        <a:pt x="7815" y="20818"/>
                        <a:pt x="8767" y="21770"/>
                        <a:pt x="8767" y="22723"/>
                      </a:cubicBezTo>
                      <a:cubicBezTo>
                        <a:pt x="9719" y="23675"/>
                        <a:pt x="9719" y="24628"/>
                        <a:pt x="10672" y="25580"/>
                      </a:cubicBezTo>
                      <a:cubicBezTo>
                        <a:pt x="11625" y="26533"/>
                        <a:pt x="13529" y="25580"/>
                        <a:pt x="13529" y="24628"/>
                      </a:cubicBezTo>
                      <a:cubicBezTo>
                        <a:pt x="13529" y="23675"/>
                        <a:pt x="13529" y="22723"/>
                        <a:pt x="12577" y="21770"/>
                      </a:cubicBezTo>
                      <a:cubicBezTo>
                        <a:pt x="12577" y="20818"/>
                        <a:pt x="11625" y="19865"/>
                        <a:pt x="11625" y="18913"/>
                      </a:cubicBezTo>
                      <a:cubicBezTo>
                        <a:pt x="10672" y="17008"/>
                        <a:pt x="9719" y="15103"/>
                        <a:pt x="8767" y="12245"/>
                      </a:cubicBezTo>
                      <a:cubicBezTo>
                        <a:pt x="6862" y="8435"/>
                        <a:pt x="4957" y="4625"/>
                        <a:pt x="2100" y="815"/>
                      </a:cubicBezTo>
                      <a:cubicBezTo>
                        <a:pt x="2100" y="-1090"/>
                        <a:pt x="-758" y="815"/>
                        <a:pt x="194" y="1768"/>
                      </a:cubicBezTo>
                      <a:lnTo>
                        <a:pt x="194" y="17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8" name="Freeform: Shape 1277">
                  <a:extLst>
                    <a:ext uri="{FF2B5EF4-FFF2-40B4-BE49-F238E27FC236}">
                      <a16:creationId xmlns:a16="http://schemas.microsoft.com/office/drawing/2014/main" id="{0BFE7208-E681-7BE9-8C37-A1D0B10E1BC2}"/>
                    </a:ext>
                  </a:extLst>
                </p:cNvPr>
                <p:cNvSpPr/>
                <p:nvPr/>
              </p:nvSpPr>
              <p:spPr>
                <a:xfrm>
                  <a:off x="7287424" y="1577207"/>
                  <a:ext cx="11419" cy="33231"/>
                </a:xfrm>
                <a:custGeom>
                  <a:avLst/>
                  <a:gdLst>
                    <a:gd name="connsiteX0" fmla="*/ 153 w 11419"/>
                    <a:gd name="connsiteY0" fmla="*/ 2037 h 33231"/>
                    <a:gd name="connsiteX1" fmla="*/ 3010 w 11419"/>
                    <a:gd name="connsiteY1" fmla="*/ 17277 h 33231"/>
                    <a:gd name="connsiteX2" fmla="*/ 4915 w 11419"/>
                    <a:gd name="connsiteY2" fmla="*/ 24897 h 33231"/>
                    <a:gd name="connsiteX3" fmla="*/ 5868 w 11419"/>
                    <a:gd name="connsiteY3" fmla="*/ 28707 h 33231"/>
                    <a:gd name="connsiteX4" fmla="*/ 7773 w 11419"/>
                    <a:gd name="connsiteY4" fmla="*/ 32517 h 33231"/>
                    <a:gd name="connsiteX5" fmla="*/ 10630 w 11419"/>
                    <a:gd name="connsiteY5" fmla="*/ 32517 h 33231"/>
                    <a:gd name="connsiteX6" fmla="*/ 8725 w 11419"/>
                    <a:gd name="connsiteY6" fmla="*/ 17277 h 33231"/>
                    <a:gd name="connsiteX7" fmla="*/ 3010 w 11419"/>
                    <a:gd name="connsiteY7" fmla="*/ 2989 h 33231"/>
                    <a:gd name="connsiteX8" fmla="*/ 153 w 11419"/>
                    <a:gd name="connsiteY8" fmla="*/ 2037 h 33231"/>
                    <a:gd name="connsiteX9" fmla="*/ 153 w 11419"/>
                    <a:gd name="connsiteY9" fmla="*/ 2037 h 33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19" h="33231">
                      <a:moveTo>
                        <a:pt x="153" y="2037"/>
                      </a:moveTo>
                      <a:cubicBezTo>
                        <a:pt x="1105" y="6799"/>
                        <a:pt x="2058" y="12514"/>
                        <a:pt x="3010" y="17277"/>
                      </a:cubicBezTo>
                      <a:cubicBezTo>
                        <a:pt x="3963" y="20134"/>
                        <a:pt x="4915" y="22039"/>
                        <a:pt x="4915" y="24897"/>
                      </a:cubicBezTo>
                      <a:cubicBezTo>
                        <a:pt x="4915" y="25849"/>
                        <a:pt x="5868" y="26802"/>
                        <a:pt x="5868" y="28707"/>
                      </a:cubicBezTo>
                      <a:cubicBezTo>
                        <a:pt x="6820" y="29659"/>
                        <a:pt x="6820" y="31564"/>
                        <a:pt x="7773" y="32517"/>
                      </a:cubicBezTo>
                      <a:cubicBezTo>
                        <a:pt x="8725" y="33469"/>
                        <a:pt x="10630" y="33469"/>
                        <a:pt x="10630" y="32517"/>
                      </a:cubicBezTo>
                      <a:cubicBezTo>
                        <a:pt x="12535" y="27754"/>
                        <a:pt x="10630" y="22039"/>
                        <a:pt x="8725" y="17277"/>
                      </a:cubicBezTo>
                      <a:cubicBezTo>
                        <a:pt x="6820" y="12514"/>
                        <a:pt x="4915" y="7752"/>
                        <a:pt x="3010" y="2989"/>
                      </a:cubicBezTo>
                      <a:cubicBezTo>
                        <a:pt x="3010" y="-821"/>
                        <a:pt x="-800" y="-821"/>
                        <a:pt x="153" y="2037"/>
                      </a:cubicBezTo>
                      <a:lnTo>
                        <a:pt x="153" y="203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9" name="Freeform: Shape 1278">
                  <a:extLst>
                    <a:ext uri="{FF2B5EF4-FFF2-40B4-BE49-F238E27FC236}">
                      <a16:creationId xmlns:a16="http://schemas.microsoft.com/office/drawing/2014/main" id="{D3E6AE64-4B02-0F27-604E-4F43FB0B6DB6}"/>
                    </a:ext>
                  </a:extLst>
                </p:cNvPr>
                <p:cNvSpPr/>
                <p:nvPr/>
              </p:nvSpPr>
              <p:spPr>
                <a:xfrm>
                  <a:off x="7323771" y="1596389"/>
                  <a:ext cx="9525" cy="29289"/>
                </a:xfrm>
                <a:custGeom>
                  <a:avLst/>
                  <a:gdLst>
                    <a:gd name="connsiteX0" fmla="*/ 1905 w 9525"/>
                    <a:gd name="connsiteY0" fmla="*/ 2858 h 29289"/>
                    <a:gd name="connsiteX1" fmla="*/ 0 w 9525"/>
                    <a:gd name="connsiteY1" fmla="*/ 15240 h 29289"/>
                    <a:gd name="connsiteX2" fmla="*/ 0 w 9525"/>
                    <a:gd name="connsiteY2" fmla="*/ 20955 h 29289"/>
                    <a:gd name="connsiteX3" fmla="*/ 953 w 9525"/>
                    <a:gd name="connsiteY3" fmla="*/ 24765 h 29289"/>
                    <a:gd name="connsiteX4" fmla="*/ 1905 w 9525"/>
                    <a:gd name="connsiteY4" fmla="*/ 28575 h 29289"/>
                    <a:gd name="connsiteX5" fmla="*/ 4763 w 9525"/>
                    <a:gd name="connsiteY5" fmla="*/ 28575 h 29289"/>
                    <a:gd name="connsiteX6" fmla="*/ 5715 w 9525"/>
                    <a:gd name="connsiteY6" fmla="*/ 25718 h 29289"/>
                    <a:gd name="connsiteX7" fmla="*/ 6668 w 9525"/>
                    <a:gd name="connsiteY7" fmla="*/ 22860 h 29289"/>
                    <a:gd name="connsiteX8" fmla="*/ 7620 w 9525"/>
                    <a:gd name="connsiteY8" fmla="*/ 16193 h 29289"/>
                    <a:gd name="connsiteX9" fmla="*/ 9525 w 9525"/>
                    <a:gd name="connsiteY9" fmla="*/ 4763 h 29289"/>
                    <a:gd name="connsiteX10" fmla="*/ 6668 w 9525"/>
                    <a:gd name="connsiteY10" fmla="*/ 0 h 29289"/>
                    <a:gd name="connsiteX11" fmla="*/ 1905 w 9525"/>
                    <a:gd name="connsiteY11" fmla="*/ 2858 h 29289"/>
                    <a:gd name="connsiteX12" fmla="*/ 1905 w 9525"/>
                    <a:gd name="connsiteY12" fmla="*/ 2858 h 29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9289">
                      <a:moveTo>
                        <a:pt x="1905" y="2858"/>
                      </a:moveTo>
                      <a:cubicBezTo>
                        <a:pt x="953" y="6668"/>
                        <a:pt x="0" y="11430"/>
                        <a:pt x="0" y="15240"/>
                      </a:cubicBezTo>
                      <a:cubicBezTo>
                        <a:pt x="0" y="17145"/>
                        <a:pt x="0" y="19050"/>
                        <a:pt x="0" y="20955"/>
                      </a:cubicBezTo>
                      <a:cubicBezTo>
                        <a:pt x="0" y="21908"/>
                        <a:pt x="953" y="22860"/>
                        <a:pt x="953" y="24765"/>
                      </a:cubicBezTo>
                      <a:cubicBezTo>
                        <a:pt x="953" y="25718"/>
                        <a:pt x="953" y="26670"/>
                        <a:pt x="1905" y="28575"/>
                      </a:cubicBezTo>
                      <a:cubicBezTo>
                        <a:pt x="2858" y="29528"/>
                        <a:pt x="4763" y="29528"/>
                        <a:pt x="4763" y="28575"/>
                      </a:cubicBezTo>
                      <a:cubicBezTo>
                        <a:pt x="5715" y="27623"/>
                        <a:pt x="5715" y="26670"/>
                        <a:pt x="5715" y="25718"/>
                      </a:cubicBezTo>
                      <a:cubicBezTo>
                        <a:pt x="5715" y="24765"/>
                        <a:pt x="6668" y="23813"/>
                        <a:pt x="6668" y="22860"/>
                      </a:cubicBezTo>
                      <a:cubicBezTo>
                        <a:pt x="6668" y="20955"/>
                        <a:pt x="7620" y="18098"/>
                        <a:pt x="7620" y="16193"/>
                      </a:cubicBezTo>
                      <a:cubicBezTo>
                        <a:pt x="7620" y="12383"/>
                        <a:pt x="8572" y="8573"/>
                        <a:pt x="9525" y="4763"/>
                      </a:cubicBezTo>
                      <a:cubicBezTo>
                        <a:pt x="9525" y="2858"/>
                        <a:pt x="8572" y="953"/>
                        <a:pt x="6668" y="0"/>
                      </a:cubicBezTo>
                      <a:cubicBezTo>
                        <a:pt x="4763" y="0"/>
                        <a:pt x="2858" y="953"/>
                        <a:pt x="1905" y="2858"/>
                      </a:cubicBezTo>
                      <a:lnTo>
                        <a:pt x="1905" y="285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0" name="Freeform: Shape 1279">
                  <a:extLst>
                    <a:ext uri="{FF2B5EF4-FFF2-40B4-BE49-F238E27FC236}">
                      <a16:creationId xmlns:a16="http://schemas.microsoft.com/office/drawing/2014/main" id="{99078B97-703B-DB57-5C5C-8E3F03D48E84}"/>
                    </a:ext>
                  </a:extLst>
                </p:cNvPr>
                <p:cNvSpPr/>
                <p:nvPr/>
              </p:nvSpPr>
              <p:spPr>
                <a:xfrm>
                  <a:off x="7287182" y="1653539"/>
                  <a:ext cx="6109" cy="7620"/>
                </a:xfrm>
                <a:custGeom>
                  <a:avLst/>
                  <a:gdLst>
                    <a:gd name="connsiteX0" fmla="*/ 395 w 6109"/>
                    <a:gd name="connsiteY0" fmla="*/ 2858 h 7620"/>
                    <a:gd name="connsiteX1" fmla="*/ 2299 w 6109"/>
                    <a:gd name="connsiteY1" fmla="*/ 5715 h 7620"/>
                    <a:gd name="connsiteX2" fmla="*/ 3252 w 6109"/>
                    <a:gd name="connsiteY2" fmla="*/ 6668 h 7620"/>
                    <a:gd name="connsiteX3" fmla="*/ 4205 w 6109"/>
                    <a:gd name="connsiteY3" fmla="*/ 7620 h 7620"/>
                    <a:gd name="connsiteX4" fmla="*/ 5157 w 6109"/>
                    <a:gd name="connsiteY4" fmla="*/ 7620 h 7620"/>
                    <a:gd name="connsiteX5" fmla="*/ 6110 w 6109"/>
                    <a:gd name="connsiteY5" fmla="*/ 6668 h 7620"/>
                    <a:gd name="connsiteX6" fmla="*/ 6110 w 6109"/>
                    <a:gd name="connsiteY6" fmla="*/ 4763 h 7620"/>
                    <a:gd name="connsiteX7" fmla="*/ 5157 w 6109"/>
                    <a:gd name="connsiteY7" fmla="*/ 3810 h 7620"/>
                    <a:gd name="connsiteX8" fmla="*/ 4205 w 6109"/>
                    <a:gd name="connsiteY8" fmla="*/ 953 h 7620"/>
                    <a:gd name="connsiteX9" fmla="*/ 3252 w 6109"/>
                    <a:gd name="connsiteY9" fmla="*/ 0 h 7620"/>
                    <a:gd name="connsiteX10" fmla="*/ 1347 w 6109"/>
                    <a:gd name="connsiteY10" fmla="*/ 0 h 7620"/>
                    <a:gd name="connsiteX11" fmla="*/ 395 w 6109"/>
                    <a:gd name="connsiteY11" fmla="*/ 2858 h 7620"/>
                    <a:gd name="connsiteX12" fmla="*/ 395 w 6109"/>
                    <a:gd name="connsiteY12" fmla="*/ 2858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09" h="7620">
                      <a:moveTo>
                        <a:pt x="395" y="2858"/>
                      </a:moveTo>
                      <a:cubicBezTo>
                        <a:pt x="1347" y="3810"/>
                        <a:pt x="1347" y="4763"/>
                        <a:pt x="2299" y="5715"/>
                      </a:cubicBezTo>
                      <a:cubicBezTo>
                        <a:pt x="2299" y="5715"/>
                        <a:pt x="3252" y="6668"/>
                        <a:pt x="3252" y="6668"/>
                      </a:cubicBezTo>
                      <a:cubicBezTo>
                        <a:pt x="3252" y="7620"/>
                        <a:pt x="4205" y="7620"/>
                        <a:pt x="4205" y="7620"/>
                      </a:cubicBezTo>
                      <a:cubicBezTo>
                        <a:pt x="4205" y="7620"/>
                        <a:pt x="5157" y="7620"/>
                        <a:pt x="5157" y="7620"/>
                      </a:cubicBezTo>
                      <a:cubicBezTo>
                        <a:pt x="5157" y="7620"/>
                        <a:pt x="6110" y="6668"/>
                        <a:pt x="6110" y="6668"/>
                      </a:cubicBezTo>
                      <a:cubicBezTo>
                        <a:pt x="6110" y="5715"/>
                        <a:pt x="6110" y="5715"/>
                        <a:pt x="6110" y="4763"/>
                      </a:cubicBezTo>
                      <a:cubicBezTo>
                        <a:pt x="6110" y="4763"/>
                        <a:pt x="6110" y="3810"/>
                        <a:pt x="5157" y="3810"/>
                      </a:cubicBezTo>
                      <a:cubicBezTo>
                        <a:pt x="5157" y="2858"/>
                        <a:pt x="4205" y="1905"/>
                        <a:pt x="4205" y="953"/>
                      </a:cubicBezTo>
                      <a:cubicBezTo>
                        <a:pt x="4205" y="953"/>
                        <a:pt x="3252" y="0"/>
                        <a:pt x="3252" y="0"/>
                      </a:cubicBezTo>
                      <a:cubicBezTo>
                        <a:pt x="3252" y="0"/>
                        <a:pt x="2299" y="0"/>
                        <a:pt x="1347" y="0"/>
                      </a:cubicBezTo>
                      <a:cubicBezTo>
                        <a:pt x="395" y="0"/>
                        <a:pt x="-558" y="1905"/>
                        <a:pt x="395" y="2858"/>
                      </a:cubicBezTo>
                      <a:lnTo>
                        <a:pt x="395" y="285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1" name="Freeform: Shape 1280">
                  <a:extLst>
                    <a:ext uri="{FF2B5EF4-FFF2-40B4-BE49-F238E27FC236}">
                      <a16:creationId xmlns:a16="http://schemas.microsoft.com/office/drawing/2014/main" id="{732BB3DC-7705-3749-2B3C-9C2D4FE59FFE}"/>
                    </a:ext>
                  </a:extLst>
                </p:cNvPr>
                <p:cNvSpPr/>
                <p:nvPr/>
              </p:nvSpPr>
              <p:spPr>
                <a:xfrm>
                  <a:off x="7301864" y="1635047"/>
                  <a:ext cx="7619" cy="17539"/>
                </a:xfrm>
                <a:custGeom>
                  <a:avLst/>
                  <a:gdLst>
                    <a:gd name="connsiteX0" fmla="*/ 0 w 7619"/>
                    <a:gd name="connsiteY0" fmla="*/ 1347 h 17539"/>
                    <a:gd name="connsiteX1" fmla="*/ 1905 w 7619"/>
                    <a:gd name="connsiteY1" fmla="*/ 8967 h 17539"/>
                    <a:gd name="connsiteX2" fmla="*/ 2857 w 7619"/>
                    <a:gd name="connsiteY2" fmla="*/ 12777 h 17539"/>
                    <a:gd name="connsiteX3" fmla="*/ 3810 w 7619"/>
                    <a:gd name="connsiteY3" fmla="*/ 14682 h 17539"/>
                    <a:gd name="connsiteX4" fmla="*/ 4763 w 7619"/>
                    <a:gd name="connsiteY4" fmla="*/ 16587 h 17539"/>
                    <a:gd name="connsiteX5" fmla="*/ 6667 w 7619"/>
                    <a:gd name="connsiteY5" fmla="*/ 17540 h 17539"/>
                    <a:gd name="connsiteX6" fmla="*/ 7620 w 7619"/>
                    <a:gd name="connsiteY6" fmla="*/ 16587 h 17539"/>
                    <a:gd name="connsiteX7" fmla="*/ 7620 w 7619"/>
                    <a:gd name="connsiteY7" fmla="*/ 14682 h 17539"/>
                    <a:gd name="connsiteX8" fmla="*/ 7620 w 7619"/>
                    <a:gd name="connsiteY8" fmla="*/ 12777 h 17539"/>
                    <a:gd name="connsiteX9" fmla="*/ 6667 w 7619"/>
                    <a:gd name="connsiteY9" fmla="*/ 8967 h 17539"/>
                    <a:gd name="connsiteX10" fmla="*/ 5715 w 7619"/>
                    <a:gd name="connsiteY10" fmla="*/ 1347 h 17539"/>
                    <a:gd name="connsiteX11" fmla="*/ 2857 w 7619"/>
                    <a:gd name="connsiteY11" fmla="*/ 395 h 17539"/>
                    <a:gd name="connsiteX12" fmla="*/ 0 w 7619"/>
                    <a:gd name="connsiteY12" fmla="*/ 1347 h 17539"/>
                    <a:gd name="connsiteX13" fmla="*/ 0 w 7619"/>
                    <a:gd name="connsiteY13" fmla="*/ 1347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7539">
                      <a:moveTo>
                        <a:pt x="0" y="1347"/>
                      </a:moveTo>
                      <a:cubicBezTo>
                        <a:pt x="0" y="4205"/>
                        <a:pt x="953" y="6110"/>
                        <a:pt x="1905" y="8967"/>
                      </a:cubicBezTo>
                      <a:cubicBezTo>
                        <a:pt x="1905" y="9920"/>
                        <a:pt x="1905" y="10872"/>
                        <a:pt x="2857" y="12777"/>
                      </a:cubicBezTo>
                      <a:cubicBezTo>
                        <a:pt x="2857" y="13730"/>
                        <a:pt x="2857" y="13730"/>
                        <a:pt x="3810" y="14682"/>
                      </a:cubicBezTo>
                      <a:cubicBezTo>
                        <a:pt x="3810" y="15635"/>
                        <a:pt x="4763" y="15635"/>
                        <a:pt x="4763" y="16587"/>
                      </a:cubicBezTo>
                      <a:cubicBezTo>
                        <a:pt x="4763" y="17540"/>
                        <a:pt x="5715" y="17540"/>
                        <a:pt x="6667" y="17540"/>
                      </a:cubicBezTo>
                      <a:cubicBezTo>
                        <a:pt x="7620" y="17540"/>
                        <a:pt x="7620" y="16587"/>
                        <a:pt x="7620" y="16587"/>
                      </a:cubicBezTo>
                      <a:cubicBezTo>
                        <a:pt x="7620" y="15635"/>
                        <a:pt x="7620" y="15635"/>
                        <a:pt x="7620" y="14682"/>
                      </a:cubicBezTo>
                      <a:cubicBezTo>
                        <a:pt x="7620" y="13730"/>
                        <a:pt x="7620" y="12777"/>
                        <a:pt x="7620" y="12777"/>
                      </a:cubicBezTo>
                      <a:cubicBezTo>
                        <a:pt x="7620" y="11825"/>
                        <a:pt x="7620" y="9920"/>
                        <a:pt x="6667" y="8967"/>
                      </a:cubicBezTo>
                      <a:cubicBezTo>
                        <a:pt x="6667" y="6110"/>
                        <a:pt x="5715" y="4205"/>
                        <a:pt x="5715" y="1347"/>
                      </a:cubicBezTo>
                      <a:cubicBezTo>
                        <a:pt x="5715" y="395"/>
                        <a:pt x="3810" y="-558"/>
                        <a:pt x="2857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2" name="Freeform: Shape 1281">
                  <a:extLst>
                    <a:ext uri="{FF2B5EF4-FFF2-40B4-BE49-F238E27FC236}">
                      <a16:creationId xmlns:a16="http://schemas.microsoft.com/office/drawing/2014/main" id="{79F0D381-C7D7-D709-0675-0332EC03E8CC}"/>
                    </a:ext>
                  </a:extLst>
                </p:cNvPr>
                <p:cNvSpPr/>
                <p:nvPr/>
              </p:nvSpPr>
              <p:spPr>
                <a:xfrm>
                  <a:off x="7304721" y="1672916"/>
                  <a:ext cx="5715" cy="24832"/>
                </a:xfrm>
                <a:custGeom>
                  <a:avLst/>
                  <a:gdLst>
                    <a:gd name="connsiteX0" fmla="*/ 0 w 5715"/>
                    <a:gd name="connsiteY0" fmla="*/ 1578 h 24832"/>
                    <a:gd name="connsiteX1" fmla="*/ 0 w 5715"/>
                    <a:gd name="connsiteY1" fmla="*/ 13008 h 24832"/>
                    <a:gd name="connsiteX2" fmla="*/ 953 w 5715"/>
                    <a:gd name="connsiteY2" fmla="*/ 18723 h 24832"/>
                    <a:gd name="connsiteX3" fmla="*/ 953 w 5715"/>
                    <a:gd name="connsiteY3" fmla="*/ 21581 h 24832"/>
                    <a:gd name="connsiteX4" fmla="*/ 2858 w 5715"/>
                    <a:gd name="connsiteY4" fmla="*/ 24438 h 24832"/>
                    <a:gd name="connsiteX5" fmla="*/ 5715 w 5715"/>
                    <a:gd name="connsiteY5" fmla="*/ 23486 h 24832"/>
                    <a:gd name="connsiteX6" fmla="*/ 5715 w 5715"/>
                    <a:gd name="connsiteY6" fmla="*/ 20628 h 24832"/>
                    <a:gd name="connsiteX7" fmla="*/ 4763 w 5715"/>
                    <a:gd name="connsiteY7" fmla="*/ 17771 h 24832"/>
                    <a:gd name="connsiteX8" fmla="*/ 3810 w 5715"/>
                    <a:gd name="connsiteY8" fmla="*/ 12056 h 24832"/>
                    <a:gd name="connsiteX9" fmla="*/ 2858 w 5715"/>
                    <a:gd name="connsiteY9" fmla="*/ 626 h 24832"/>
                    <a:gd name="connsiteX10" fmla="*/ 0 w 5715"/>
                    <a:gd name="connsiteY10" fmla="*/ 1578 h 24832"/>
                    <a:gd name="connsiteX11" fmla="*/ 0 w 5715"/>
                    <a:gd name="connsiteY11" fmla="*/ 1578 h 2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" h="24832">
                      <a:moveTo>
                        <a:pt x="0" y="1578"/>
                      </a:moveTo>
                      <a:cubicBezTo>
                        <a:pt x="0" y="5388"/>
                        <a:pt x="0" y="9198"/>
                        <a:pt x="0" y="13008"/>
                      </a:cubicBezTo>
                      <a:cubicBezTo>
                        <a:pt x="0" y="14913"/>
                        <a:pt x="0" y="16818"/>
                        <a:pt x="953" y="18723"/>
                      </a:cubicBezTo>
                      <a:cubicBezTo>
                        <a:pt x="953" y="19676"/>
                        <a:pt x="953" y="20628"/>
                        <a:pt x="953" y="21581"/>
                      </a:cubicBezTo>
                      <a:cubicBezTo>
                        <a:pt x="953" y="22533"/>
                        <a:pt x="1905" y="23486"/>
                        <a:pt x="2858" y="24438"/>
                      </a:cubicBezTo>
                      <a:cubicBezTo>
                        <a:pt x="3810" y="25391"/>
                        <a:pt x="4763" y="24438"/>
                        <a:pt x="5715" y="23486"/>
                      </a:cubicBezTo>
                      <a:cubicBezTo>
                        <a:pt x="5715" y="22533"/>
                        <a:pt x="5715" y="21581"/>
                        <a:pt x="5715" y="20628"/>
                      </a:cubicBezTo>
                      <a:cubicBezTo>
                        <a:pt x="5715" y="19676"/>
                        <a:pt x="5715" y="18723"/>
                        <a:pt x="4763" y="17771"/>
                      </a:cubicBezTo>
                      <a:cubicBezTo>
                        <a:pt x="4763" y="15866"/>
                        <a:pt x="3810" y="13961"/>
                        <a:pt x="3810" y="12056"/>
                      </a:cubicBezTo>
                      <a:cubicBezTo>
                        <a:pt x="3810" y="8246"/>
                        <a:pt x="2858" y="4436"/>
                        <a:pt x="2858" y="626"/>
                      </a:cubicBezTo>
                      <a:cubicBezTo>
                        <a:pt x="2858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3" name="Freeform: Shape 1282">
                  <a:extLst>
                    <a:ext uri="{FF2B5EF4-FFF2-40B4-BE49-F238E27FC236}">
                      <a16:creationId xmlns:a16="http://schemas.microsoft.com/office/drawing/2014/main" id="{57F4DE4B-BC3A-7C6D-585E-64430F79EB3E}"/>
                    </a:ext>
                  </a:extLst>
                </p:cNvPr>
                <p:cNvSpPr/>
                <p:nvPr/>
              </p:nvSpPr>
              <p:spPr>
                <a:xfrm>
                  <a:off x="7325677" y="1646157"/>
                  <a:ext cx="6861" cy="30389"/>
                </a:xfrm>
                <a:custGeom>
                  <a:avLst/>
                  <a:gdLst>
                    <a:gd name="connsiteX0" fmla="*/ 4763 w 6861"/>
                    <a:gd name="connsiteY0" fmla="*/ 714 h 30389"/>
                    <a:gd name="connsiteX1" fmla="*/ 953 w 6861"/>
                    <a:gd name="connsiteY1" fmla="*/ 15002 h 30389"/>
                    <a:gd name="connsiteX2" fmla="*/ 0 w 6861"/>
                    <a:gd name="connsiteY2" fmla="*/ 21669 h 30389"/>
                    <a:gd name="connsiteX3" fmla="*/ 0 w 6861"/>
                    <a:gd name="connsiteY3" fmla="*/ 29289 h 30389"/>
                    <a:gd name="connsiteX4" fmla="*/ 1905 w 6861"/>
                    <a:gd name="connsiteY4" fmla="*/ 29289 h 30389"/>
                    <a:gd name="connsiteX5" fmla="*/ 3810 w 6861"/>
                    <a:gd name="connsiteY5" fmla="*/ 22622 h 30389"/>
                    <a:gd name="connsiteX6" fmla="*/ 4763 w 6861"/>
                    <a:gd name="connsiteY6" fmla="*/ 15002 h 30389"/>
                    <a:gd name="connsiteX7" fmla="*/ 6667 w 6861"/>
                    <a:gd name="connsiteY7" fmla="*/ 714 h 30389"/>
                    <a:gd name="connsiteX8" fmla="*/ 4763 w 6861"/>
                    <a:gd name="connsiteY8" fmla="*/ 714 h 30389"/>
                    <a:gd name="connsiteX9" fmla="*/ 4763 w 6861"/>
                    <a:gd name="connsiteY9" fmla="*/ 714 h 30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861" h="30389">
                      <a:moveTo>
                        <a:pt x="4763" y="714"/>
                      </a:moveTo>
                      <a:cubicBezTo>
                        <a:pt x="2857" y="5477"/>
                        <a:pt x="953" y="10239"/>
                        <a:pt x="953" y="15002"/>
                      </a:cubicBezTo>
                      <a:cubicBezTo>
                        <a:pt x="953" y="16907"/>
                        <a:pt x="0" y="19764"/>
                        <a:pt x="0" y="21669"/>
                      </a:cubicBezTo>
                      <a:cubicBezTo>
                        <a:pt x="0" y="24527"/>
                        <a:pt x="0" y="26432"/>
                        <a:pt x="0" y="29289"/>
                      </a:cubicBezTo>
                      <a:cubicBezTo>
                        <a:pt x="0" y="30242"/>
                        <a:pt x="1905" y="31194"/>
                        <a:pt x="1905" y="29289"/>
                      </a:cubicBezTo>
                      <a:cubicBezTo>
                        <a:pt x="2857" y="27384"/>
                        <a:pt x="2857" y="24527"/>
                        <a:pt x="3810" y="22622"/>
                      </a:cubicBezTo>
                      <a:cubicBezTo>
                        <a:pt x="3810" y="19764"/>
                        <a:pt x="4763" y="17859"/>
                        <a:pt x="4763" y="15002"/>
                      </a:cubicBezTo>
                      <a:cubicBezTo>
                        <a:pt x="5715" y="10239"/>
                        <a:pt x="5715" y="5477"/>
                        <a:pt x="6667" y="714"/>
                      </a:cubicBezTo>
                      <a:cubicBezTo>
                        <a:pt x="7620" y="-238"/>
                        <a:pt x="4763" y="-238"/>
                        <a:pt x="4763" y="714"/>
                      </a:cubicBezTo>
                      <a:lnTo>
                        <a:pt x="4763" y="71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4" name="Freeform: Shape 1283">
                  <a:extLst>
                    <a:ext uri="{FF2B5EF4-FFF2-40B4-BE49-F238E27FC236}">
                      <a16:creationId xmlns:a16="http://schemas.microsoft.com/office/drawing/2014/main" id="{E2352CD5-C99F-589A-B96E-60502520C537}"/>
                    </a:ext>
                  </a:extLst>
                </p:cNvPr>
                <p:cNvSpPr/>
                <p:nvPr/>
              </p:nvSpPr>
              <p:spPr>
                <a:xfrm>
                  <a:off x="7348537" y="1616392"/>
                  <a:ext cx="8995" cy="29527"/>
                </a:xfrm>
                <a:custGeom>
                  <a:avLst/>
                  <a:gdLst>
                    <a:gd name="connsiteX0" fmla="*/ 8572 w 8995"/>
                    <a:gd name="connsiteY0" fmla="*/ 0 h 29527"/>
                    <a:gd name="connsiteX1" fmla="*/ 5715 w 8995"/>
                    <a:gd name="connsiteY1" fmla="*/ 7620 h 29527"/>
                    <a:gd name="connsiteX2" fmla="*/ 3810 w 8995"/>
                    <a:gd name="connsiteY2" fmla="*/ 14288 h 29527"/>
                    <a:gd name="connsiteX3" fmla="*/ 1905 w 8995"/>
                    <a:gd name="connsiteY3" fmla="*/ 20955 h 29527"/>
                    <a:gd name="connsiteX4" fmla="*/ 0 w 8995"/>
                    <a:gd name="connsiteY4" fmla="*/ 28575 h 29527"/>
                    <a:gd name="connsiteX5" fmla="*/ 1905 w 8995"/>
                    <a:gd name="connsiteY5" fmla="*/ 29527 h 29527"/>
                    <a:gd name="connsiteX6" fmla="*/ 4763 w 8995"/>
                    <a:gd name="connsiteY6" fmla="*/ 22860 h 29527"/>
                    <a:gd name="connsiteX7" fmla="*/ 6668 w 8995"/>
                    <a:gd name="connsiteY7" fmla="*/ 16193 h 29527"/>
                    <a:gd name="connsiteX8" fmla="*/ 8572 w 8995"/>
                    <a:gd name="connsiteY8" fmla="*/ 9525 h 29527"/>
                    <a:gd name="connsiteX9" fmla="*/ 8572 w 8995"/>
                    <a:gd name="connsiteY9" fmla="*/ 0 h 29527"/>
                    <a:gd name="connsiteX10" fmla="*/ 8572 w 8995"/>
                    <a:gd name="connsiteY10" fmla="*/ 0 h 29527"/>
                    <a:gd name="connsiteX11" fmla="*/ 8572 w 8995"/>
                    <a:gd name="connsiteY11" fmla="*/ 0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95" h="29527">
                      <a:moveTo>
                        <a:pt x="8572" y="0"/>
                      </a:moveTo>
                      <a:cubicBezTo>
                        <a:pt x="7620" y="2857"/>
                        <a:pt x="6668" y="4763"/>
                        <a:pt x="5715" y="7620"/>
                      </a:cubicBezTo>
                      <a:cubicBezTo>
                        <a:pt x="4763" y="9525"/>
                        <a:pt x="4763" y="12382"/>
                        <a:pt x="3810" y="14288"/>
                      </a:cubicBezTo>
                      <a:cubicBezTo>
                        <a:pt x="2857" y="16193"/>
                        <a:pt x="2857" y="19050"/>
                        <a:pt x="1905" y="20955"/>
                      </a:cubicBezTo>
                      <a:cubicBezTo>
                        <a:pt x="953" y="23813"/>
                        <a:pt x="0" y="25718"/>
                        <a:pt x="0" y="28575"/>
                      </a:cubicBezTo>
                      <a:cubicBezTo>
                        <a:pt x="0" y="29527"/>
                        <a:pt x="953" y="29527"/>
                        <a:pt x="1905" y="29527"/>
                      </a:cubicBezTo>
                      <a:cubicBezTo>
                        <a:pt x="2857" y="27622"/>
                        <a:pt x="3810" y="24765"/>
                        <a:pt x="4763" y="22860"/>
                      </a:cubicBezTo>
                      <a:cubicBezTo>
                        <a:pt x="5715" y="20955"/>
                        <a:pt x="5715" y="18097"/>
                        <a:pt x="6668" y="16193"/>
                      </a:cubicBezTo>
                      <a:cubicBezTo>
                        <a:pt x="7620" y="14288"/>
                        <a:pt x="7620" y="11430"/>
                        <a:pt x="8572" y="9525"/>
                      </a:cubicBezTo>
                      <a:cubicBezTo>
                        <a:pt x="8572" y="5715"/>
                        <a:pt x="8572" y="2857"/>
                        <a:pt x="8572" y="0"/>
                      </a:cubicBezTo>
                      <a:cubicBezTo>
                        <a:pt x="9525" y="0"/>
                        <a:pt x="8572" y="0"/>
                        <a:pt x="8572" y="0"/>
                      </a:cubicBezTo>
                      <a:lnTo>
                        <a:pt x="8572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5" name="Freeform: Shape 1284">
                  <a:extLst>
                    <a:ext uri="{FF2B5EF4-FFF2-40B4-BE49-F238E27FC236}">
                      <a16:creationId xmlns:a16="http://schemas.microsoft.com/office/drawing/2014/main" id="{7FE66ABD-FA34-BF44-884E-01CF893A6370}"/>
                    </a:ext>
                  </a:extLst>
                </p:cNvPr>
                <p:cNvSpPr/>
                <p:nvPr/>
              </p:nvSpPr>
              <p:spPr>
                <a:xfrm>
                  <a:off x="7371396" y="1590300"/>
                  <a:ext cx="11853" cy="27438"/>
                </a:xfrm>
                <a:custGeom>
                  <a:avLst/>
                  <a:gdLst>
                    <a:gd name="connsiteX0" fmla="*/ 11430 w 11853"/>
                    <a:gd name="connsiteY0" fmla="*/ 374 h 27438"/>
                    <a:gd name="connsiteX1" fmla="*/ 4763 w 11853"/>
                    <a:gd name="connsiteY1" fmla="*/ 12756 h 27438"/>
                    <a:gd name="connsiteX2" fmla="*/ 1905 w 11853"/>
                    <a:gd name="connsiteY2" fmla="*/ 19424 h 27438"/>
                    <a:gd name="connsiteX3" fmla="*/ 953 w 11853"/>
                    <a:gd name="connsiteY3" fmla="*/ 22281 h 27438"/>
                    <a:gd name="connsiteX4" fmla="*/ 0 w 11853"/>
                    <a:gd name="connsiteY4" fmla="*/ 26091 h 27438"/>
                    <a:gd name="connsiteX5" fmla="*/ 1905 w 11853"/>
                    <a:gd name="connsiteY5" fmla="*/ 27044 h 27438"/>
                    <a:gd name="connsiteX6" fmla="*/ 4763 w 11853"/>
                    <a:gd name="connsiteY6" fmla="*/ 21329 h 27438"/>
                    <a:gd name="connsiteX7" fmla="*/ 6668 w 11853"/>
                    <a:gd name="connsiteY7" fmla="*/ 14661 h 27438"/>
                    <a:gd name="connsiteX8" fmla="*/ 11430 w 11853"/>
                    <a:gd name="connsiteY8" fmla="*/ 2279 h 27438"/>
                    <a:gd name="connsiteX9" fmla="*/ 11430 w 11853"/>
                    <a:gd name="connsiteY9" fmla="*/ 374 h 27438"/>
                    <a:gd name="connsiteX10" fmla="*/ 11430 w 11853"/>
                    <a:gd name="connsiteY10" fmla="*/ 374 h 27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853" h="27438">
                      <a:moveTo>
                        <a:pt x="11430" y="374"/>
                      </a:moveTo>
                      <a:cubicBezTo>
                        <a:pt x="9525" y="4184"/>
                        <a:pt x="6668" y="7994"/>
                        <a:pt x="4763" y="12756"/>
                      </a:cubicBezTo>
                      <a:cubicBezTo>
                        <a:pt x="3810" y="14661"/>
                        <a:pt x="2858" y="16566"/>
                        <a:pt x="1905" y="19424"/>
                      </a:cubicBezTo>
                      <a:cubicBezTo>
                        <a:pt x="1905" y="20376"/>
                        <a:pt x="953" y="21329"/>
                        <a:pt x="953" y="22281"/>
                      </a:cubicBezTo>
                      <a:cubicBezTo>
                        <a:pt x="953" y="23234"/>
                        <a:pt x="0" y="25139"/>
                        <a:pt x="0" y="26091"/>
                      </a:cubicBezTo>
                      <a:cubicBezTo>
                        <a:pt x="0" y="27044"/>
                        <a:pt x="953" y="27996"/>
                        <a:pt x="1905" y="27044"/>
                      </a:cubicBezTo>
                      <a:cubicBezTo>
                        <a:pt x="2858" y="25139"/>
                        <a:pt x="3810" y="23234"/>
                        <a:pt x="4763" y="21329"/>
                      </a:cubicBezTo>
                      <a:cubicBezTo>
                        <a:pt x="5715" y="19424"/>
                        <a:pt x="6668" y="16566"/>
                        <a:pt x="6668" y="14661"/>
                      </a:cubicBezTo>
                      <a:cubicBezTo>
                        <a:pt x="8572" y="10851"/>
                        <a:pt x="9525" y="6089"/>
                        <a:pt x="11430" y="2279"/>
                      </a:cubicBezTo>
                      <a:cubicBezTo>
                        <a:pt x="12383" y="374"/>
                        <a:pt x="11430" y="-579"/>
                        <a:pt x="11430" y="374"/>
                      </a:cubicBezTo>
                      <a:lnTo>
                        <a:pt x="11430" y="37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6" name="Freeform: Shape 1285">
                  <a:extLst>
                    <a:ext uri="{FF2B5EF4-FFF2-40B4-BE49-F238E27FC236}">
                      <a16:creationId xmlns:a16="http://schemas.microsoft.com/office/drawing/2014/main" id="{F0C933E6-F3DE-0F2C-9F75-A7767545C1B1}"/>
                    </a:ext>
                  </a:extLst>
                </p:cNvPr>
                <p:cNvSpPr/>
                <p:nvPr/>
              </p:nvSpPr>
              <p:spPr>
                <a:xfrm>
                  <a:off x="7350442" y="1583054"/>
                  <a:ext cx="6818" cy="27622"/>
                </a:xfrm>
                <a:custGeom>
                  <a:avLst/>
                  <a:gdLst>
                    <a:gd name="connsiteX0" fmla="*/ 2857 w 6818"/>
                    <a:gd name="connsiteY0" fmla="*/ 953 h 27622"/>
                    <a:gd name="connsiteX1" fmla="*/ 952 w 6818"/>
                    <a:gd name="connsiteY1" fmla="*/ 13335 h 27622"/>
                    <a:gd name="connsiteX2" fmla="*/ 0 w 6818"/>
                    <a:gd name="connsiteY2" fmla="*/ 19050 h 27622"/>
                    <a:gd name="connsiteX3" fmla="*/ 0 w 6818"/>
                    <a:gd name="connsiteY3" fmla="*/ 22860 h 27622"/>
                    <a:gd name="connsiteX4" fmla="*/ 0 w 6818"/>
                    <a:gd name="connsiteY4" fmla="*/ 26670 h 27622"/>
                    <a:gd name="connsiteX5" fmla="*/ 1905 w 6818"/>
                    <a:gd name="connsiteY5" fmla="*/ 27622 h 27622"/>
                    <a:gd name="connsiteX6" fmla="*/ 3810 w 6818"/>
                    <a:gd name="connsiteY6" fmla="*/ 21908 h 27622"/>
                    <a:gd name="connsiteX7" fmla="*/ 4763 w 6818"/>
                    <a:gd name="connsiteY7" fmla="*/ 16193 h 27622"/>
                    <a:gd name="connsiteX8" fmla="*/ 6667 w 6818"/>
                    <a:gd name="connsiteY8" fmla="*/ 3810 h 27622"/>
                    <a:gd name="connsiteX9" fmla="*/ 2857 w 6818"/>
                    <a:gd name="connsiteY9" fmla="*/ 953 h 27622"/>
                    <a:gd name="connsiteX10" fmla="*/ 2857 w 6818"/>
                    <a:gd name="connsiteY10" fmla="*/ 95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8" h="27622">
                      <a:moveTo>
                        <a:pt x="2857" y="953"/>
                      </a:moveTo>
                      <a:cubicBezTo>
                        <a:pt x="1905" y="4763"/>
                        <a:pt x="1905" y="9525"/>
                        <a:pt x="952" y="13335"/>
                      </a:cubicBezTo>
                      <a:cubicBezTo>
                        <a:pt x="952" y="15240"/>
                        <a:pt x="952" y="17145"/>
                        <a:pt x="0" y="19050"/>
                      </a:cubicBezTo>
                      <a:cubicBezTo>
                        <a:pt x="0" y="20003"/>
                        <a:pt x="0" y="20955"/>
                        <a:pt x="0" y="22860"/>
                      </a:cubicBezTo>
                      <a:cubicBezTo>
                        <a:pt x="0" y="23813"/>
                        <a:pt x="0" y="24765"/>
                        <a:pt x="0" y="26670"/>
                      </a:cubicBezTo>
                      <a:cubicBezTo>
                        <a:pt x="0" y="27622"/>
                        <a:pt x="952" y="27622"/>
                        <a:pt x="1905" y="27622"/>
                      </a:cubicBezTo>
                      <a:cubicBezTo>
                        <a:pt x="2857" y="25718"/>
                        <a:pt x="3810" y="23813"/>
                        <a:pt x="3810" y="21908"/>
                      </a:cubicBezTo>
                      <a:cubicBezTo>
                        <a:pt x="3810" y="20003"/>
                        <a:pt x="4763" y="18097"/>
                        <a:pt x="4763" y="16193"/>
                      </a:cubicBezTo>
                      <a:cubicBezTo>
                        <a:pt x="4763" y="12383"/>
                        <a:pt x="5715" y="7620"/>
                        <a:pt x="6667" y="3810"/>
                      </a:cubicBezTo>
                      <a:cubicBezTo>
                        <a:pt x="7620" y="0"/>
                        <a:pt x="3810" y="-953"/>
                        <a:pt x="2857" y="953"/>
                      </a:cubicBezTo>
                      <a:lnTo>
                        <a:pt x="2857" y="9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7" name="Freeform: Shape 1286">
                  <a:extLst>
                    <a:ext uri="{FF2B5EF4-FFF2-40B4-BE49-F238E27FC236}">
                      <a16:creationId xmlns:a16="http://schemas.microsoft.com/office/drawing/2014/main" id="{7BFE5062-B189-04A9-1E6A-E357FB2D19CF}"/>
                    </a:ext>
                  </a:extLst>
                </p:cNvPr>
                <p:cNvSpPr/>
                <p:nvPr/>
              </p:nvSpPr>
              <p:spPr>
                <a:xfrm>
                  <a:off x="7312342" y="1567100"/>
                  <a:ext cx="4762" cy="29051"/>
                </a:xfrm>
                <a:custGeom>
                  <a:avLst/>
                  <a:gdLst>
                    <a:gd name="connsiteX0" fmla="*/ 1905 w 4762"/>
                    <a:gd name="connsiteY0" fmla="*/ 714 h 29051"/>
                    <a:gd name="connsiteX1" fmla="*/ 952 w 4762"/>
                    <a:gd name="connsiteY1" fmla="*/ 7382 h 29051"/>
                    <a:gd name="connsiteX2" fmla="*/ 0 w 4762"/>
                    <a:gd name="connsiteY2" fmla="*/ 14049 h 29051"/>
                    <a:gd name="connsiteX3" fmla="*/ 0 w 4762"/>
                    <a:gd name="connsiteY3" fmla="*/ 20717 h 29051"/>
                    <a:gd name="connsiteX4" fmla="*/ 0 w 4762"/>
                    <a:gd name="connsiteY4" fmla="*/ 24527 h 29051"/>
                    <a:gd name="connsiteX5" fmla="*/ 0 w 4762"/>
                    <a:gd name="connsiteY5" fmla="*/ 26432 h 29051"/>
                    <a:gd name="connsiteX6" fmla="*/ 952 w 4762"/>
                    <a:gd name="connsiteY6" fmla="*/ 28337 h 29051"/>
                    <a:gd name="connsiteX7" fmla="*/ 3810 w 4762"/>
                    <a:gd name="connsiteY7" fmla="*/ 28337 h 29051"/>
                    <a:gd name="connsiteX8" fmla="*/ 4763 w 4762"/>
                    <a:gd name="connsiteY8" fmla="*/ 24527 h 29051"/>
                    <a:gd name="connsiteX9" fmla="*/ 4763 w 4762"/>
                    <a:gd name="connsiteY9" fmla="*/ 20717 h 29051"/>
                    <a:gd name="connsiteX10" fmla="*/ 4763 w 4762"/>
                    <a:gd name="connsiteY10" fmla="*/ 14049 h 29051"/>
                    <a:gd name="connsiteX11" fmla="*/ 3810 w 4762"/>
                    <a:gd name="connsiteY11" fmla="*/ 7382 h 29051"/>
                    <a:gd name="connsiteX12" fmla="*/ 2857 w 4762"/>
                    <a:gd name="connsiteY12" fmla="*/ 714 h 29051"/>
                    <a:gd name="connsiteX13" fmla="*/ 1905 w 4762"/>
                    <a:gd name="connsiteY13" fmla="*/ 714 h 29051"/>
                    <a:gd name="connsiteX14" fmla="*/ 1905 w 4762"/>
                    <a:gd name="connsiteY14" fmla="*/ 714 h 2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29051">
                      <a:moveTo>
                        <a:pt x="1905" y="714"/>
                      </a:moveTo>
                      <a:cubicBezTo>
                        <a:pt x="1905" y="2619"/>
                        <a:pt x="952" y="5477"/>
                        <a:pt x="952" y="7382"/>
                      </a:cubicBezTo>
                      <a:cubicBezTo>
                        <a:pt x="952" y="9287"/>
                        <a:pt x="952" y="12144"/>
                        <a:pt x="0" y="14049"/>
                      </a:cubicBezTo>
                      <a:cubicBezTo>
                        <a:pt x="0" y="15954"/>
                        <a:pt x="0" y="18812"/>
                        <a:pt x="0" y="20717"/>
                      </a:cubicBezTo>
                      <a:cubicBezTo>
                        <a:pt x="0" y="21669"/>
                        <a:pt x="0" y="22622"/>
                        <a:pt x="0" y="24527"/>
                      </a:cubicBezTo>
                      <a:cubicBezTo>
                        <a:pt x="0" y="25479"/>
                        <a:pt x="0" y="25479"/>
                        <a:pt x="0" y="26432"/>
                      </a:cubicBezTo>
                      <a:cubicBezTo>
                        <a:pt x="0" y="27384"/>
                        <a:pt x="952" y="27384"/>
                        <a:pt x="952" y="28337"/>
                      </a:cubicBezTo>
                      <a:cubicBezTo>
                        <a:pt x="1905" y="29289"/>
                        <a:pt x="3810" y="29289"/>
                        <a:pt x="3810" y="28337"/>
                      </a:cubicBezTo>
                      <a:cubicBezTo>
                        <a:pt x="4763" y="27384"/>
                        <a:pt x="4763" y="26432"/>
                        <a:pt x="4763" y="24527"/>
                      </a:cubicBezTo>
                      <a:cubicBezTo>
                        <a:pt x="4763" y="23574"/>
                        <a:pt x="4763" y="22622"/>
                        <a:pt x="4763" y="20717"/>
                      </a:cubicBezTo>
                      <a:cubicBezTo>
                        <a:pt x="4763" y="18812"/>
                        <a:pt x="4763" y="15954"/>
                        <a:pt x="4763" y="14049"/>
                      </a:cubicBezTo>
                      <a:cubicBezTo>
                        <a:pt x="4763" y="12144"/>
                        <a:pt x="4763" y="9287"/>
                        <a:pt x="3810" y="7382"/>
                      </a:cubicBezTo>
                      <a:cubicBezTo>
                        <a:pt x="3810" y="5477"/>
                        <a:pt x="2857" y="2619"/>
                        <a:pt x="2857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8" name="Freeform: Shape 1287">
                  <a:extLst>
                    <a:ext uri="{FF2B5EF4-FFF2-40B4-BE49-F238E27FC236}">
                      <a16:creationId xmlns:a16="http://schemas.microsoft.com/office/drawing/2014/main" id="{40F3DCC6-9857-8049-018C-31FEBCDE8C17}"/>
                    </a:ext>
                  </a:extLst>
                </p:cNvPr>
                <p:cNvSpPr/>
                <p:nvPr/>
              </p:nvSpPr>
              <p:spPr>
                <a:xfrm>
                  <a:off x="7238999" y="1573529"/>
                  <a:ext cx="10477" cy="23254"/>
                </a:xfrm>
                <a:custGeom>
                  <a:avLst/>
                  <a:gdLst>
                    <a:gd name="connsiteX0" fmla="*/ 0 w 10477"/>
                    <a:gd name="connsiteY0" fmla="*/ 952 h 23254"/>
                    <a:gd name="connsiteX1" fmla="*/ 953 w 10477"/>
                    <a:gd name="connsiteY1" fmla="*/ 6668 h 23254"/>
                    <a:gd name="connsiteX2" fmla="*/ 2857 w 10477"/>
                    <a:gd name="connsiteY2" fmla="*/ 12383 h 23254"/>
                    <a:gd name="connsiteX3" fmla="*/ 4763 w 10477"/>
                    <a:gd name="connsiteY3" fmla="*/ 18097 h 23254"/>
                    <a:gd name="connsiteX4" fmla="*/ 6668 w 10477"/>
                    <a:gd name="connsiteY4" fmla="*/ 20955 h 23254"/>
                    <a:gd name="connsiteX5" fmla="*/ 8572 w 10477"/>
                    <a:gd name="connsiteY5" fmla="*/ 22860 h 23254"/>
                    <a:gd name="connsiteX6" fmla="*/ 10478 w 10477"/>
                    <a:gd name="connsiteY6" fmla="*/ 21908 h 23254"/>
                    <a:gd name="connsiteX7" fmla="*/ 10478 w 10477"/>
                    <a:gd name="connsiteY7" fmla="*/ 19050 h 23254"/>
                    <a:gd name="connsiteX8" fmla="*/ 9525 w 10477"/>
                    <a:gd name="connsiteY8" fmla="*/ 16193 h 23254"/>
                    <a:gd name="connsiteX9" fmla="*/ 7620 w 10477"/>
                    <a:gd name="connsiteY9" fmla="*/ 11430 h 23254"/>
                    <a:gd name="connsiteX10" fmla="*/ 5715 w 10477"/>
                    <a:gd name="connsiteY10" fmla="*/ 6668 h 23254"/>
                    <a:gd name="connsiteX11" fmla="*/ 3810 w 10477"/>
                    <a:gd name="connsiteY11" fmla="*/ 1905 h 23254"/>
                    <a:gd name="connsiteX12" fmla="*/ 0 w 10477"/>
                    <a:gd name="connsiteY12" fmla="*/ 952 h 23254"/>
                    <a:gd name="connsiteX13" fmla="*/ 0 w 10477"/>
                    <a:gd name="connsiteY13" fmla="*/ 952 h 2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23254">
                      <a:moveTo>
                        <a:pt x="0" y="952"/>
                      </a:moveTo>
                      <a:cubicBezTo>
                        <a:pt x="0" y="2858"/>
                        <a:pt x="0" y="4763"/>
                        <a:pt x="953" y="6668"/>
                      </a:cubicBezTo>
                      <a:cubicBezTo>
                        <a:pt x="953" y="8572"/>
                        <a:pt x="1905" y="10477"/>
                        <a:pt x="2857" y="12383"/>
                      </a:cubicBezTo>
                      <a:cubicBezTo>
                        <a:pt x="3810" y="14288"/>
                        <a:pt x="3810" y="16193"/>
                        <a:pt x="4763" y="18097"/>
                      </a:cubicBezTo>
                      <a:cubicBezTo>
                        <a:pt x="4763" y="19050"/>
                        <a:pt x="5715" y="20002"/>
                        <a:pt x="6668" y="20955"/>
                      </a:cubicBezTo>
                      <a:cubicBezTo>
                        <a:pt x="7620" y="21908"/>
                        <a:pt x="8572" y="22860"/>
                        <a:pt x="8572" y="22860"/>
                      </a:cubicBezTo>
                      <a:cubicBezTo>
                        <a:pt x="9525" y="23813"/>
                        <a:pt x="10478" y="22860"/>
                        <a:pt x="10478" y="21908"/>
                      </a:cubicBezTo>
                      <a:cubicBezTo>
                        <a:pt x="10478" y="20955"/>
                        <a:pt x="10478" y="20002"/>
                        <a:pt x="10478" y="19050"/>
                      </a:cubicBezTo>
                      <a:cubicBezTo>
                        <a:pt x="10478" y="18097"/>
                        <a:pt x="9525" y="17145"/>
                        <a:pt x="9525" y="16193"/>
                      </a:cubicBezTo>
                      <a:cubicBezTo>
                        <a:pt x="8572" y="14288"/>
                        <a:pt x="7620" y="13335"/>
                        <a:pt x="7620" y="11430"/>
                      </a:cubicBezTo>
                      <a:cubicBezTo>
                        <a:pt x="6668" y="9525"/>
                        <a:pt x="6668" y="8572"/>
                        <a:pt x="5715" y="6668"/>
                      </a:cubicBezTo>
                      <a:cubicBezTo>
                        <a:pt x="4763" y="4763"/>
                        <a:pt x="4763" y="2858"/>
                        <a:pt x="3810" y="1905"/>
                      </a:cubicBezTo>
                      <a:cubicBezTo>
                        <a:pt x="1905" y="-953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9" name="Freeform: Shape 1288">
                  <a:extLst>
                    <a:ext uri="{FF2B5EF4-FFF2-40B4-BE49-F238E27FC236}">
                      <a16:creationId xmlns:a16="http://schemas.microsoft.com/office/drawing/2014/main" id="{BA6F00DE-0669-1B83-F430-6C72AC2CF8FF}"/>
                    </a:ext>
                  </a:extLst>
                </p:cNvPr>
                <p:cNvSpPr/>
                <p:nvPr/>
              </p:nvSpPr>
              <p:spPr>
                <a:xfrm>
                  <a:off x="7208096" y="1584585"/>
                  <a:ext cx="21378" cy="21328"/>
                </a:xfrm>
                <a:custGeom>
                  <a:avLst/>
                  <a:gdLst>
                    <a:gd name="connsiteX0" fmla="*/ 423 w 21378"/>
                    <a:gd name="connsiteY0" fmla="*/ 2279 h 21328"/>
                    <a:gd name="connsiteX1" fmla="*/ 2328 w 21378"/>
                    <a:gd name="connsiteY1" fmla="*/ 5136 h 21328"/>
                    <a:gd name="connsiteX2" fmla="*/ 4233 w 21378"/>
                    <a:gd name="connsiteY2" fmla="*/ 7994 h 21328"/>
                    <a:gd name="connsiteX3" fmla="*/ 8996 w 21378"/>
                    <a:gd name="connsiteY3" fmla="*/ 12756 h 21328"/>
                    <a:gd name="connsiteX4" fmla="*/ 13758 w 21378"/>
                    <a:gd name="connsiteY4" fmla="*/ 17519 h 21328"/>
                    <a:gd name="connsiteX5" fmla="*/ 15663 w 21378"/>
                    <a:gd name="connsiteY5" fmla="*/ 19424 h 21328"/>
                    <a:gd name="connsiteX6" fmla="*/ 17568 w 21378"/>
                    <a:gd name="connsiteY6" fmla="*/ 20376 h 21328"/>
                    <a:gd name="connsiteX7" fmla="*/ 19473 w 21378"/>
                    <a:gd name="connsiteY7" fmla="*/ 21329 h 21328"/>
                    <a:gd name="connsiteX8" fmla="*/ 21378 w 21378"/>
                    <a:gd name="connsiteY8" fmla="*/ 19424 h 21328"/>
                    <a:gd name="connsiteX9" fmla="*/ 21378 w 21378"/>
                    <a:gd name="connsiteY9" fmla="*/ 17519 h 21328"/>
                    <a:gd name="connsiteX10" fmla="*/ 20426 w 21378"/>
                    <a:gd name="connsiteY10" fmla="*/ 15614 h 21328"/>
                    <a:gd name="connsiteX11" fmla="*/ 17568 w 21378"/>
                    <a:gd name="connsiteY11" fmla="*/ 12756 h 21328"/>
                    <a:gd name="connsiteX12" fmla="*/ 11853 w 21378"/>
                    <a:gd name="connsiteY12" fmla="*/ 7994 h 21328"/>
                    <a:gd name="connsiteX13" fmla="*/ 6138 w 21378"/>
                    <a:gd name="connsiteY13" fmla="*/ 4184 h 21328"/>
                    <a:gd name="connsiteX14" fmla="*/ 3281 w 21378"/>
                    <a:gd name="connsiteY14" fmla="*/ 2279 h 21328"/>
                    <a:gd name="connsiteX15" fmla="*/ 423 w 21378"/>
                    <a:gd name="connsiteY15" fmla="*/ 374 h 21328"/>
                    <a:gd name="connsiteX16" fmla="*/ 423 w 21378"/>
                    <a:gd name="connsiteY16" fmla="*/ 2279 h 21328"/>
                    <a:gd name="connsiteX17" fmla="*/ 423 w 21378"/>
                    <a:gd name="connsiteY17" fmla="*/ 2279 h 21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378" h="21328">
                      <a:moveTo>
                        <a:pt x="423" y="2279"/>
                      </a:moveTo>
                      <a:cubicBezTo>
                        <a:pt x="1376" y="3231"/>
                        <a:pt x="2328" y="4184"/>
                        <a:pt x="2328" y="5136"/>
                      </a:cubicBezTo>
                      <a:cubicBezTo>
                        <a:pt x="3281" y="6089"/>
                        <a:pt x="3281" y="7041"/>
                        <a:pt x="4233" y="7994"/>
                      </a:cubicBezTo>
                      <a:cubicBezTo>
                        <a:pt x="6138" y="9899"/>
                        <a:pt x="7091" y="10851"/>
                        <a:pt x="8996" y="12756"/>
                      </a:cubicBezTo>
                      <a:cubicBezTo>
                        <a:pt x="10901" y="14661"/>
                        <a:pt x="11853" y="15614"/>
                        <a:pt x="13758" y="17519"/>
                      </a:cubicBezTo>
                      <a:cubicBezTo>
                        <a:pt x="14711" y="18471"/>
                        <a:pt x="15663" y="19424"/>
                        <a:pt x="15663" y="19424"/>
                      </a:cubicBezTo>
                      <a:cubicBezTo>
                        <a:pt x="16616" y="19424"/>
                        <a:pt x="16616" y="20376"/>
                        <a:pt x="17568" y="20376"/>
                      </a:cubicBezTo>
                      <a:cubicBezTo>
                        <a:pt x="18521" y="20376"/>
                        <a:pt x="18521" y="21329"/>
                        <a:pt x="19473" y="21329"/>
                      </a:cubicBezTo>
                      <a:cubicBezTo>
                        <a:pt x="20426" y="21329"/>
                        <a:pt x="21378" y="20376"/>
                        <a:pt x="21378" y="19424"/>
                      </a:cubicBezTo>
                      <a:cubicBezTo>
                        <a:pt x="21378" y="18471"/>
                        <a:pt x="21378" y="18471"/>
                        <a:pt x="21378" y="17519"/>
                      </a:cubicBezTo>
                      <a:cubicBezTo>
                        <a:pt x="21378" y="16566"/>
                        <a:pt x="20426" y="16566"/>
                        <a:pt x="20426" y="15614"/>
                      </a:cubicBezTo>
                      <a:cubicBezTo>
                        <a:pt x="19473" y="14661"/>
                        <a:pt x="18521" y="13709"/>
                        <a:pt x="17568" y="12756"/>
                      </a:cubicBezTo>
                      <a:cubicBezTo>
                        <a:pt x="15663" y="10851"/>
                        <a:pt x="13758" y="9899"/>
                        <a:pt x="11853" y="7994"/>
                      </a:cubicBezTo>
                      <a:cubicBezTo>
                        <a:pt x="9948" y="7041"/>
                        <a:pt x="8043" y="5136"/>
                        <a:pt x="6138" y="4184"/>
                      </a:cubicBezTo>
                      <a:cubicBezTo>
                        <a:pt x="5186" y="3231"/>
                        <a:pt x="4233" y="3231"/>
                        <a:pt x="3281" y="2279"/>
                      </a:cubicBezTo>
                      <a:cubicBezTo>
                        <a:pt x="2328" y="1326"/>
                        <a:pt x="1376" y="1326"/>
                        <a:pt x="423" y="374"/>
                      </a:cubicBezTo>
                      <a:cubicBezTo>
                        <a:pt x="423" y="-579"/>
                        <a:pt x="-529" y="374"/>
                        <a:pt x="423" y="2279"/>
                      </a:cubicBezTo>
                      <a:lnTo>
                        <a:pt x="423" y="227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0" name="Freeform: Shape 1289">
                  <a:extLst>
                    <a:ext uri="{FF2B5EF4-FFF2-40B4-BE49-F238E27FC236}">
                      <a16:creationId xmlns:a16="http://schemas.microsoft.com/office/drawing/2014/main" id="{19C878E4-FCA7-884E-DDA3-07837C712735}"/>
                    </a:ext>
                  </a:extLst>
                </p:cNvPr>
                <p:cNvSpPr/>
                <p:nvPr/>
              </p:nvSpPr>
              <p:spPr>
                <a:xfrm>
                  <a:off x="7237793" y="1621154"/>
                  <a:ext cx="13588" cy="15239"/>
                </a:xfrm>
                <a:custGeom>
                  <a:avLst/>
                  <a:gdLst>
                    <a:gd name="connsiteX0" fmla="*/ 253 w 13588"/>
                    <a:gd name="connsiteY0" fmla="*/ 1905 h 15239"/>
                    <a:gd name="connsiteX1" fmla="*/ 5016 w 13588"/>
                    <a:gd name="connsiteY1" fmla="*/ 8572 h 15239"/>
                    <a:gd name="connsiteX2" fmla="*/ 7874 w 13588"/>
                    <a:gd name="connsiteY2" fmla="*/ 12382 h 15239"/>
                    <a:gd name="connsiteX3" fmla="*/ 10731 w 13588"/>
                    <a:gd name="connsiteY3" fmla="*/ 15240 h 15239"/>
                    <a:gd name="connsiteX4" fmla="*/ 12636 w 13588"/>
                    <a:gd name="connsiteY4" fmla="*/ 15240 h 15239"/>
                    <a:gd name="connsiteX5" fmla="*/ 13588 w 13588"/>
                    <a:gd name="connsiteY5" fmla="*/ 13335 h 15239"/>
                    <a:gd name="connsiteX6" fmla="*/ 12636 w 13588"/>
                    <a:gd name="connsiteY6" fmla="*/ 9525 h 15239"/>
                    <a:gd name="connsiteX7" fmla="*/ 9778 w 13588"/>
                    <a:gd name="connsiteY7" fmla="*/ 5715 h 15239"/>
                    <a:gd name="connsiteX8" fmla="*/ 3111 w 13588"/>
                    <a:gd name="connsiteY8" fmla="*/ 0 h 15239"/>
                    <a:gd name="connsiteX9" fmla="*/ 253 w 13588"/>
                    <a:gd name="connsiteY9" fmla="*/ 1905 h 15239"/>
                    <a:gd name="connsiteX10" fmla="*/ 253 w 13588"/>
                    <a:gd name="connsiteY10" fmla="*/ 1905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88" h="15239">
                      <a:moveTo>
                        <a:pt x="253" y="1905"/>
                      </a:moveTo>
                      <a:cubicBezTo>
                        <a:pt x="2158" y="3810"/>
                        <a:pt x="3111" y="6668"/>
                        <a:pt x="5016" y="8572"/>
                      </a:cubicBezTo>
                      <a:cubicBezTo>
                        <a:pt x="5968" y="9525"/>
                        <a:pt x="6921" y="11430"/>
                        <a:pt x="7874" y="12382"/>
                      </a:cubicBezTo>
                      <a:cubicBezTo>
                        <a:pt x="8826" y="13335"/>
                        <a:pt x="9778" y="14288"/>
                        <a:pt x="10731" y="15240"/>
                      </a:cubicBezTo>
                      <a:cubicBezTo>
                        <a:pt x="10731" y="15240"/>
                        <a:pt x="11683" y="15240"/>
                        <a:pt x="12636" y="15240"/>
                      </a:cubicBezTo>
                      <a:cubicBezTo>
                        <a:pt x="12636" y="15240"/>
                        <a:pt x="13588" y="14288"/>
                        <a:pt x="13588" y="13335"/>
                      </a:cubicBezTo>
                      <a:cubicBezTo>
                        <a:pt x="13588" y="12382"/>
                        <a:pt x="12636" y="10477"/>
                        <a:pt x="12636" y="9525"/>
                      </a:cubicBezTo>
                      <a:cubicBezTo>
                        <a:pt x="11683" y="8572"/>
                        <a:pt x="10731" y="6668"/>
                        <a:pt x="9778" y="5715"/>
                      </a:cubicBezTo>
                      <a:cubicBezTo>
                        <a:pt x="7874" y="2857"/>
                        <a:pt x="5016" y="952"/>
                        <a:pt x="3111" y="0"/>
                      </a:cubicBezTo>
                      <a:cubicBezTo>
                        <a:pt x="1206" y="0"/>
                        <a:pt x="-699" y="952"/>
                        <a:pt x="253" y="1905"/>
                      </a:cubicBezTo>
                      <a:lnTo>
                        <a:pt x="253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1" name="Freeform: Shape 1290">
                  <a:extLst>
                    <a:ext uri="{FF2B5EF4-FFF2-40B4-BE49-F238E27FC236}">
                      <a16:creationId xmlns:a16="http://schemas.microsoft.com/office/drawing/2014/main" id="{29AB3FC8-983D-A883-FC3A-6AA126591553}"/>
                    </a:ext>
                  </a:extLst>
                </p:cNvPr>
                <p:cNvSpPr/>
                <p:nvPr/>
              </p:nvSpPr>
              <p:spPr>
                <a:xfrm>
                  <a:off x="7263764" y="1632584"/>
                  <a:ext cx="10477" cy="17539"/>
                </a:xfrm>
                <a:custGeom>
                  <a:avLst/>
                  <a:gdLst>
                    <a:gd name="connsiteX0" fmla="*/ 0 w 10477"/>
                    <a:gd name="connsiteY0" fmla="*/ 952 h 17539"/>
                    <a:gd name="connsiteX1" fmla="*/ 953 w 10477"/>
                    <a:gd name="connsiteY1" fmla="*/ 4763 h 17539"/>
                    <a:gd name="connsiteX2" fmla="*/ 2857 w 10477"/>
                    <a:gd name="connsiteY2" fmla="*/ 8572 h 17539"/>
                    <a:gd name="connsiteX3" fmla="*/ 4763 w 10477"/>
                    <a:gd name="connsiteY3" fmla="*/ 13335 h 17539"/>
                    <a:gd name="connsiteX4" fmla="*/ 5715 w 10477"/>
                    <a:gd name="connsiteY4" fmla="*/ 15240 h 17539"/>
                    <a:gd name="connsiteX5" fmla="*/ 7620 w 10477"/>
                    <a:gd name="connsiteY5" fmla="*/ 17145 h 17539"/>
                    <a:gd name="connsiteX6" fmla="*/ 10478 w 10477"/>
                    <a:gd name="connsiteY6" fmla="*/ 16192 h 17539"/>
                    <a:gd name="connsiteX7" fmla="*/ 9525 w 10477"/>
                    <a:gd name="connsiteY7" fmla="*/ 13335 h 17539"/>
                    <a:gd name="connsiteX8" fmla="*/ 8572 w 10477"/>
                    <a:gd name="connsiteY8" fmla="*/ 11430 h 17539"/>
                    <a:gd name="connsiteX9" fmla="*/ 6667 w 10477"/>
                    <a:gd name="connsiteY9" fmla="*/ 7620 h 17539"/>
                    <a:gd name="connsiteX10" fmla="*/ 4763 w 10477"/>
                    <a:gd name="connsiteY10" fmla="*/ 3810 h 17539"/>
                    <a:gd name="connsiteX11" fmla="*/ 1905 w 10477"/>
                    <a:gd name="connsiteY11" fmla="*/ 0 h 17539"/>
                    <a:gd name="connsiteX12" fmla="*/ 0 w 10477"/>
                    <a:gd name="connsiteY12" fmla="*/ 952 h 17539"/>
                    <a:gd name="connsiteX13" fmla="*/ 0 w 10477"/>
                    <a:gd name="connsiteY13" fmla="*/ 952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17539">
                      <a:moveTo>
                        <a:pt x="0" y="952"/>
                      </a:moveTo>
                      <a:cubicBezTo>
                        <a:pt x="0" y="1905"/>
                        <a:pt x="0" y="3810"/>
                        <a:pt x="953" y="4763"/>
                      </a:cubicBezTo>
                      <a:cubicBezTo>
                        <a:pt x="953" y="5715"/>
                        <a:pt x="1905" y="7620"/>
                        <a:pt x="2857" y="8572"/>
                      </a:cubicBezTo>
                      <a:cubicBezTo>
                        <a:pt x="3810" y="10477"/>
                        <a:pt x="3810" y="11430"/>
                        <a:pt x="4763" y="13335"/>
                      </a:cubicBezTo>
                      <a:cubicBezTo>
                        <a:pt x="4763" y="14288"/>
                        <a:pt x="5715" y="14288"/>
                        <a:pt x="5715" y="15240"/>
                      </a:cubicBezTo>
                      <a:cubicBezTo>
                        <a:pt x="6667" y="16192"/>
                        <a:pt x="6667" y="16192"/>
                        <a:pt x="7620" y="17145"/>
                      </a:cubicBezTo>
                      <a:cubicBezTo>
                        <a:pt x="8572" y="18097"/>
                        <a:pt x="10478" y="17145"/>
                        <a:pt x="10478" y="16192"/>
                      </a:cubicBezTo>
                      <a:cubicBezTo>
                        <a:pt x="10478" y="15240"/>
                        <a:pt x="10478" y="14288"/>
                        <a:pt x="9525" y="13335"/>
                      </a:cubicBezTo>
                      <a:cubicBezTo>
                        <a:pt x="9525" y="12382"/>
                        <a:pt x="8572" y="12382"/>
                        <a:pt x="8572" y="11430"/>
                      </a:cubicBezTo>
                      <a:cubicBezTo>
                        <a:pt x="7620" y="10477"/>
                        <a:pt x="7620" y="8572"/>
                        <a:pt x="6667" y="7620"/>
                      </a:cubicBezTo>
                      <a:cubicBezTo>
                        <a:pt x="5715" y="6667"/>
                        <a:pt x="5715" y="4763"/>
                        <a:pt x="4763" y="3810"/>
                      </a:cubicBezTo>
                      <a:cubicBezTo>
                        <a:pt x="3810" y="2857"/>
                        <a:pt x="2857" y="1905"/>
                        <a:pt x="1905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2" name="Freeform: Shape 1291">
                  <a:extLst>
                    <a:ext uri="{FF2B5EF4-FFF2-40B4-BE49-F238E27FC236}">
                      <a16:creationId xmlns:a16="http://schemas.microsoft.com/office/drawing/2014/main" id="{C7249C35-D99E-75EC-A579-6E217145F5D3}"/>
                    </a:ext>
                  </a:extLst>
                </p:cNvPr>
                <p:cNvSpPr/>
                <p:nvPr/>
              </p:nvSpPr>
              <p:spPr>
                <a:xfrm>
                  <a:off x="7428287" y="1555961"/>
                  <a:ext cx="15499" cy="17827"/>
                </a:xfrm>
                <a:custGeom>
                  <a:avLst/>
                  <a:gdLst>
                    <a:gd name="connsiteX0" fmla="*/ 13595 w 15499"/>
                    <a:gd name="connsiteY0" fmla="*/ 423 h 17827"/>
                    <a:gd name="connsiteX1" fmla="*/ 6927 w 15499"/>
                    <a:gd name="connsiteY1" fmla="*/ 7091 h 17827"/>
                    <a:gd name="connsiteX2" fmla="*/ 4070 w 15499"/>
                    <a:gd name="connsiteY2" fmla="*/ 10901 h 17827"/>
                    <a:gd name="connsiteX3" fmla="*/ 2165 w 15499"/>
                    <a:gd name="connsiteY3" fmla="*/ 12806 h 17827"/>
                    <a:gd name="connsiteX4" fmla="*/ 260 w 15499"/>
                    <a:gd name="connsiteY4" fmla="*/ 15663 h 17827"/>
                    <a:gd name="connsiteX5" fmla="*/ 2165 w 15499"/>
                    <a:gd name="connsiteY5" fmla="*/ 17568 h 17827"/>
                    <a:gd name="connsiteX6" fmla="*/ 4070 w 15499"/>
                    <a:gd name="connsiteY6" fmla="*/ 15663 h 17827"/>
                    <a:gd name="connsiteX7" fmla="*/ 5975 w 15499"/>
                    <a:gd name="connsiteY7" fmla="*/ 13758 h 17827"/>
                    <a:gd name="connsiteX8" fmla="*/ 9785 w 15499"/>
                    <a:gd name="connsiteY8" fmla="*/ 9948 h 17827"/>
                    <a:gd name="connsiteX9" fmla="*/ 15500 w 15499"/>
                    <a:gd name="connsiteY9" fmla="*/ 2328 h 17827"/>
                    <a:gd name="connsiteX10" fmla="*/ 14547 w 15499"/>
                    <a:gd name="connsiteY10" fmla="*/ 423 h 17827"/>
                    <a:gd name="connsiteX11" fmla="*/ 13595 w 15499"/>
                    <a:gd name="connsiteY11" fmla="*/ 423 h 17827"/>
                    <a:gd name="connsiteX12" fmla="*/ 13595 w 15499"/>
                    <a:gd name="connsiteY12" fmla="*/ 423 h 17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499" h="17827">
                      <a:moveTo>
                        <a:pt x="13595" y="423"/>
                      </a:moveTo>
                      <a:cubicBezTo>
                        <a:pt x="11690" y="3281"/>
                        <a:pt x="9785" y="5186"/>
                        <a:pt x="6927" y="7091"/>
                      </a:cubicBezTo>
                      <a:cubicBezTo>
                        <a:pt x="5975" y="8043"/>
                        <a:pt x="5022" y="8996"/>
                        <a:pt x="4070" y="10901"/>
                      </a:cubicBezTo>
                      <a:cubicBezTo>
                        <a:pt x="3117" y="11853"/>
                        <a:pt x="3117" y="11853"/>
                        <a:pt x="2165" y="12806"/>
                      </a:cubicBezTo>
                      <a:cubicBezTo>
                        <a:pt x="1212" y="13758"/>
                        <a:pt x="1212" y="14711"/>
                        <a:pt x="260" y="15663"/>
                      </a:cubicBezTo>
                      <a:cubicBezTo>
                        <a:pt x="-693" y="16616"/>
                        <a:pt x="1212" y="18521"/>
                        <a:pt x="2165" y="17568"/>
                      </a:cubicBezTo>
                      <a:cubicBezTo>
                        <a:pt x="3117" y="16616"/>
                        <a:pt x="4070" y="16616"/>
                        <a:pt x="4070" y="15663"/>
                      </a:cubicBezTo>
                      <a:cubicBezTo>
                        <a:pt x="5022" y="14711"/>
                        <a:pt x="5022" y="14711"/>
                        <a:pt x="5975" y="13758"/>
                      </a:cubicBezTo>
                      <a:cubicBezTo>
                        <a:pt x="6927" y="12806"/>
                        <a:pt x="7880" y="10901"/>
                        <a:pt x="9785" y="9948"/>
                      </a:cubicBezTo>
                      <a:cubicBezTo>
                        <a:pt x="11690" y="7091"/>
                        <a:pt x="13595" y="5186"/>
                        <a:pt x="15500" y="2328"/>
                      </a:cubicBezTo>
                      <a:cubicBezTo>
                        <a:pt x="15500" y="1376"/>
                        <a:pt x="15500" y="423"/>
                        <a:pt x="14547" y="423"/>
                      </a:cubicBezTo>
                      <a:cubicBezTo>
                        <a:pt x="14547" y="-529"/>
                        <a:pt x="14547" y="423"/>
                        <a:pt x="13595" y="423"/>
                      </a:cubicBezTo>
                      <a:lnTo>
                        <a:pt x="13595" y="42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3" name="Freeform: Shape 1292">
                  <a:extLst>
                    <a:ext uri="{FF2B5EF4-FFF2-40B4-BE49-F238E27FC236}">
                      <a16:creationId xmlns:a16="http://schemas.microsoft.com/office/drawing/2014/main" id="{DE35F0C2-73D3-CCB6-79D9-A14EDDE3F924}"/>
                    </a:ext>
                  </a:extLst>
                </p:cNvPr>
                <p:cNvSpPr/>
                <p:nvPr/>
              </p:nvSpPr>
              <p:spPr>
                <a:xfrm>
                  <a:off x="7399019" y="1526380"/>
                  <a:ext cx="17539" cy="26193"/>
                </a:xfrm>
                <a:custGeom>
                  <a:avLst/>
                  <a:gdLst>
                    <a:gd name="connsiteX0" fmla="*/ 10478 w 17539"/>
                    <a:gd name="connsiteY0" fmla="*/ 1429 h 26193"/>
                    <a:gd name="connsiteX1" fmla="*/ 4763 w 17539"/>
                    <a:gd name="connsiteY1" fmla="*/ 11906 h 26193"/>
                    <a:gd name="connsiteX2" fmla="*/ 1905 w 17539"/>
                    <a:gd name="connsiteY2" fmla="*/ 17621 h 26193"/>
                    <a:gd name="connsiteX3" fmla="*/ 953 w 17539"/>
                    <a:gd name="connsiteY3" fmla="*/ 20479 h 26193"/>
                    <a:gd name="connsiteX4" fmla="*/ 0 w 17539"/>
                    <a:gd name="connsiteY4" fmla="*/ 24289 h 26193"/>
                    <a:gd name="connsiteX5" fmla="*/ 953 w 17539"/>
                    <a:gd name="connsiteY5" fmla="*/ 26194 h 26193"/>
                    <a:gd name="connsiteX6" fmla="*/ 3810 w 17539"/>
                    <a:gd name="connsiteY6" fmla="*/ 26194 h 26193"/>
                    <a:gd name="connsiteX7" fmla="*/ 6668 w 17539"/>
                    <a:gd name="connsiteY7" fmla="*/ 24289 h 26193"/>
                    <a:gd name="connsiteX8" fmla="*/ 8573 w 17539"/>
                    <a:gd name="connsiteY8" fmla="*/ 21431 h 26193"/>
                    <a:gd name="connsiteX9" fmla="*/ 11430 w 17539"/>
                    <a:gd name="connsiteY9" fmla="*/ 16669 h 26193"/>
                    <a:gd name="connsiteX10" fmla="*/ 17145 w 17539"/>
                    <a:gd name="connsiteY10" fmla="*/ 6191 h 26193"/>
                    <a:gd name="connsiteX11" fmla="*/ 16193 w 17539"/>
                    <a:gd name="connsiteY11" fmla="*/ 1429 h 26193"/>
                    <a:gd name="connsiteX12" fmla="*/ 10478 w 17539"/>
                    <a:gd name="connsiteY12" fmla="*/ 1429 h 26193"/>
                    <a:gd name="connsiteX13" fmla="*/ 10478 w 17539"/>
                    <a:gd name="connsiteY13" fmla="*/ 1429 h 2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539" h="26193">
                      <a:moveTo>
                        <a:pt x="10478" y="1429"/>
                      </a:moveTo>
                      <a:cubicBezTo>
                        <a:pt x="8573" y="5239"/>
                        <a:pt x="6668" y="8096"/>
                        <a:pt x="4763" y="11906"/>
                      </a:cubicBezTo>
                      <a:cubicBezTo>
                        <a:pt x="3810" y="13811"/>
                        <a:pt x="2858" y="15716"/>
                        <a:pt x="1905" y="17621"/>
                      </a:cubicBezTo>
                      <a:cubicBezTo>
                        <a:pt x="1905" y="18574"/>
                        <a:pt x="953" y="19526"/>
                        <a:pt x="953" y="20479"/>
                      </a:cubicBezTo>
                      <a:cubicBezTo>
                        <a:pt x="953" y="21431"/>
                        <a:pt x="953" y="22384"/>
                        <a:pt x="0" y="24289"/>
                      </a:cubicBezTo>
                      <a:cubicBezTo>
                        <a:pt x="0" y="25241"/>
                        <a:pt x="953" y="26194"/>
                        <a:pt x="953" y="26194"/>
                      </a:cubicBezTo>
                      <a:cubicBezTo>
                        <a:pt x="1905" y="26194"/>
                        <a:pt x="2858" y="26194"/>
                        <a:pt x="3810" y="26194"/>
                      </a:cubicBezTo>
                      <a:cubicBezTo>
                        <a:pt x="4763" y="25241"/>
                        <a:pt x="5715" y="25241"/>
                        <a:pt x="6668" y="24289"/>
                      </a:cubicBezTo>
                      <a:cubicBezTo>
                        <a:pt x="7620" y="23336"/>
                        <a:pt x="7620" y="22384"/>
                        <a:pt x="8573" y="21431"/>
                      </a:cubicBezTo>
                      <a:cubicBezTo>
                        <a:pt x="9525" y="19526"/>
                        <a:pt x="10478" y="17621"/>
                        <a:pt x="11430" y="16669"/>
                      </a:cubicBezTo>
                      <a:cubicBezTo>
                        <a:pt x="13335" y="12859"/>
                        <a:pt x="15240" y="10001"/>
                        <a:pt x="17145" y="6191"/>
                      </a:cubicBezTo>
                      <a:cubicBezTo>
                        <a:pt x="18098" y="4286"/>
                        <a:pt x="17145" y="2381"/>
                        <a:pt x="16193" y="1429"/>
                      </a:cubicBezTo>
                      <a:cubicBezTo>
                        <a:pt x="13335" y="-476"/>
                        <a:pt x="10478" y="-476"/>
                        <a:pt x="10478" y="1429"/>
                      </a:cubicBezTo>
                      <a:lnTo>
                        <a:pt x="10478" y="142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4" name="Freeform: Shape 1293">
                  <a:extLst>
                    <a:ext uri="{FF2B5EF4-FFF2-40B4-BE49-F238E27FC236}">
                      <a16:creationId xmlns:a16="http://schemas.microsoft.com/office/drawing/2014/main" id="{4A1937FD-5691-D1F1-299B-0CF7C7CE4C41}"/>
                    </a:ext>
                  </a:extLst>
                </p:cNvPr>
                <p:cNvSpPr/>
                <p:nvPr/>
              </p:nvSpPr>
              <p:spPr>
                <a:xfrm>
                  <a:off x="7461884" y="1528285"/>
                  <a:ext cx="16587" cy="23595"/>
                </a:xfrm>
                <a:custGeom>
                  <a:avLst/>
                  <a:gdLst>
                    <a:gd name="connsiteX0" fmla="*/ 12383 w 16587"/>
                    <a:gd name="connsiteY0" fmla="*/ 1429 h 23595"/>
                    <a:gd name="connsiteX1" fmla="*/ 4763 w 16587"/>
                    <a:gd name="connsiteY1" fmla="*/ 10954 h 23595"/>
                    <a:gd name="connsiteX2" fmla="*/ 1905 w 16587"/>
                    <a:gd name="connsiteY2" fmla="*/ 15716 h 23595"/>
                    <a:gd name="connsiteX3" fmla="*/ 953 w 16587"/>
                    <a:gd name="connsiteY3" fmla="*/ 18574 h 23595"/>
                    <a:gd name="connsiteX4" fmla="*/ 0 w 16587"/>
                    <a:gd name="connsiteY4" fmla="*/ 21431 h 23595"/>
                    <a:gd name="connsiteX5" fmla="*/ 1905 w 16587"/>
                    <a:gd name="connsiteY5" fmla="*/ 23336 h 23595"/>
                    <a:gd name="connsiteX6" fmla="*/ 3810 w 16587"/>
                    <a:gd name="connsiteY6" fmla="*/ 22384 h 23595"/>
                    <a:gd name="connsiteX7" fmla="*/ 6668 w 16587"/>
                    <a:gd name="connsiteY7" fmla="*/ 20479 h 23595"/>
                    <a:gd name="connsiteX8" fmla="*/ 8572 w 16587"/>
                    <a:gd name="connsiteY8" fmla="*/ 18574 h 23595"/>
                    <a:gd name="connsiteX9" fmla="*/ 10478 w 16587"/>
                    <a:gd name="connsiteY9" fmla="*/ 15716 h 23595"/>
                    <a:gd name="connsiteX10" fmla="*/ 16193 w 16587"/>
                    <a:gd name="connsiteY10" fmla="*/ 6191 h 23595"/>
                    <a:gd name="connsiteX11" fmla="*/ 15240 w 16587"/>
                    <a:gd name="connsiteY11" fmla="*/ 1429 h 23595"/>
                    <a:gd name="connsiteX12" fmla="*/ 12383 w 16587"/>
                    <a:gd name="connsiteY12" fmla="*/ 1429 h 23595"/>
                    <a:gd name="connsiteX13" fmla="*/ 12383 w 16587"/>
                    <a:gd name="connsiteY13" fmla="*/ 1429 h 23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587" h="23595">
                      <a:moveTo>
                        <a:pt x="12383" y="1429"/>
                      </a:moveTo>
                      <a:cubicBezTo>
                        <a:pt x="9525" y="4286"/>
                        <a:pt x="7620" y="8096"/>
                        <a:pt x="4763" y="10954"/>
                      </a:cubicBezTo>
                      <a:cubicBezTo>
                        <a:pt x="3810" y="11906"/>
                        <a:pt x="2858" y="13811"/>
                        <a:pt x="1905" y="15716"/>
                      </a:cubicBezTo>
                      <a:cubicBezTo>
                        <a:pt x="953" y="16669"/>
                        <a:pt x="953" y="17621"/>
                        <a:pt x="953" y="18574"/>
                      </a:cubicBezTo>
                      <a:cubicBezTo>
                        <a:pt x="953" y="19526"/>
                        <a:pt x="0" y="20479"/>
                        <a:pt x="0" y="21431"/>
                      </a:cubicBezTo>
                      <a:cubicBezTo>
                        <a:pt x="0" y="22384"/>
                        <a:pt x="953" y="24289"/>
                        <a:pt x="1905" y="23336"/>
                      </a:cubicBezTo>
                      <a:cubicBezTo>
                        <a:pt x="2858" y="23336"/>
                        <a:pt x="3810" y="22384"/>
                        <a:pt x="3810" y="22384"/>
                      </a:cubicBezTo>
                      <a:cubicBezTo>
                        <a:pt x="4763" y="21431"/>
                        <a:pt x="5715" y="21431"/>
                        <a:pt x="6668" y="20479"/>
                      </a:cubicBezTo>
                      <a:cubicBezTo>
                        <a:pt x="7620" y="19526"/>
                        <a:pt x="7620" y="19526"/>
                        <a:pt x="8572" y="18574"/>
                      </a:cubicBezTo>
                      <a:cubicBezTo>
                        <a:pt x="9525" y="17621"/>
                        <a:pt x="10478" y="16669"/>
                        <a:pt x="10478" y="15716"/>
                      </a:cubicBezTo>
                      <a:cubicBezTo>
                        <a:pt x="12383" y="12859"/>
                        <a:pt x="14288" y="9049"/>
                        <a:pt x="16193" y="6191"/>
                      </a:cubicBezTo>
                      <a:cubicBezTo>
                        <a:pt x="17145" y="5239"/>
                        <a:pt x="16193" y="2381"/>
                        <a:pt x="15240" y="1429"/>
                      </a:cubicBezTo>
                      <a:cubicBezTo>
                        <a:pt x="15240" y="-476"/>
                        <a:pt x="13335" y="-476"/>
                        <a:pt x="12383" y="1429"/>
                      </a:cubicBezTo>
                      <a:lnTo>
                        <a:pt x="12383" y="142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5" name="Freeform: Shape 1294">
                  <a:extLst>
                    <a:ext uri="{FF2B5EF4-FFF2-40B4-BE49-F238E27FC236}">
                      <a16:creationId xmlns:a16="http://schemas.microsoft.com/office/drawing/2014/main" id="{22B791A0-7487-2272-2325-8EB8373FBEB8}"/>
                    </a:ext>
                  </a:extLst>
                </p:cNvPr>
                <p:cNvSpPr/>
                <p:nvPr/>
              </p:nvSpPr>
              <p:spPr>
                <a:xfrm>
                  <a:off x="7472362" y="1429702"/>
                  <a:ext cx="10900" cy="17144"/>
                </a:xfrm>
                <a:custGeom>
                  <a:avLst/>
                  <a:gdLst>
                    <a:gd name="connsiteX0" fmla="*/ 3810 w 10900"/>
                    <a:gd name="connsiteY0" fmla="*/ 3810 h 17144"/>
                    <a:gd name="connsiteX1" fmla="*/ 2857 w 10900"/>
                    <a:gd name="connsiteY1" fmla="*/ 6667 h 17144"/>
                    <a:gd name="connsiteX2" fmla="*/ 1905 w 10900"/>
                    <a:gd name="connsiteY2" fmla="*/ 9525 h 17144"/>
                    <a:gd name="connsiteX3" fmla="*/ 953 w 10900"/>
                    <a:gd name="connsiteY3" fmla="*/ 12382 h 17144"/>
                    <a:gd name="connsiteX4" fmla="*/ 0 w 10900"/>
                    <a:gd name="connsiteY4" fmla="*/ 15240 h 17144"/>
                    <a:gd name="connsiteX5" fmla="*/ 953 w 10900"/>
                    <a:gd name="connsiteY5" fmla="*/ 17145 h 17144"/>
                    <a:gd name="connsiteX6" fmla="*/ 2857 w 10900"/>
                    <a:gd name="connsiteY6" fmla="*/ 17145 h 17144"/>
                    <a:gd name="connsiteX7" fmla="*/ 3810 w 10900"/>
                    <a:gd name="connsiteY7" fmla="*/ 16192 h 17144"/>
                    <a:gd name="connsiteX8" fmla="*/ 4763 w 10900"/>
                    <a:gd name="connsiteY8" fmla="*/ 14288 h 17144"/>
                    <a:gd name="connsiteX9" fmla="*/ 6668 w 10900"/>
                    <a:gd name="connsiteY9" fmla="*/ 11430 h 17144"/>
                    <a:gd name="connsiteX10" fmla="*/ 8572 w 10900"/>
                    <a:gd name="connsiteY10" fmla="*/ 8572 h 17144"/>
                    <a:gd name="connsiteX11" fmla="*/ 10478 w 10900"/>
                    <a:gd name="connsiteY11" fmla="*/ 5715 h 17144"/>
                    <a:gd name="connsiteX12" fmla="*/ 10478 w 10900"/>
                    <a:gd name="connsiteY12" fmla="*/ 2857 h 17144"/>
                    <a:gd name="connsiteX13" fmla="*/ 8572 w 10900"/>
                    <a:gd name="connsiteY13" fmla="*/ 0 h 17144"/>
                    <a:gd name="connsiteX14" fmla="*/ 5715 w 10900"/>
                    <a:gd name="connsiteY14" fmla="*/ 0 h 17144"/>
                    <a:gd name="connsiteX15" fmla="*/ 3810 w 10900"/>
                    <a:gd name="connsiteY15" fmla="*/ 3810 h 17144"/>
                    <a:gd name="connsiteX16" fmla="*/ 3810 w 10900"/>
                    <a:gd name="connsiteY16" fmla="*/ 381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900" h="17144">
                      <a:moveTo>
                        <a:pt x="3810" y="3810"/>
                      </a:moveTo>
                      <a:cubicBezTo>
                        <a:pt x="3810" y="4763"/>
                        <a:pt x="2857" y="5715"/>
                        <a:pt x="2857" y="6667"/>
                      </a:cubicBezTo>
                      <a:cubicBezTo>
                        <a:pt x="2857" y="7620"/>
                        <a:pt x="1905" y="8572"/>
                        <a:pt x="1905" y="9525"/>
                      </a:cubicBezTo>
                      <a:cubicBezTo>
                        <a:pt x="1905" y="10478"/>
                        <a:pt x="953" y="11430"/>
                        <a:pt x="953" y="12382"/>
                      </a:cubicBezTo>
                      <a:cubicBezTo>
                        <a:pt x="953" y="13335"/>
                        <a:pt x="953" y="14288"/>
                        <a:pt x="0" y="15240"/>
                      </a:cubicBezTo>
                      <a:cubicBezTo>
                        <a:pt x="0" y="16192"/>
                        <a:pt x="953" y="17145"/>
                        <a:pt x="953" y="17145"/>
                      </a:cubicBezTo>
                      <a:cubicBezTo>
                        <a:pt x="1905" y="17145"/>
                        <a:pt x="2857" y="17145"/>
                        <a:pt x="2857" y="17145"/>
                      </a:cubicBezTo>
                      <a:cubicBezTo>
                        <a:pt x="2857" y="17145"/>
                        <a:pt x="3810" y="16192"/>
                        <a:pt x="3810" y="16192"/>
                      </a:cubicBezTo>
                      <a:cubicBezTo>
                        <a:pt x="4763" y="16192"/>
                        <a:pt x="4763" y="15240"/>
                        <a:pt x="4763" y="14288"/>
                      </a:cubicBezTo>
                      <a:cubicBezTo>
                        <a:pt x="5715" y="13335"/>
                        <a:pt x="5715" y="12382"/>
                        <a:pt x="6668" y="11430"/>
                      </a:cubicBezTo>
                      <a:cubicBezTo>
                        <a:pt x="7620" y="10478"/>
                        <a:pt x="7620" y="9525"/>
                        <a:pt x="8572" y="8572"/>
                      </a:cubicBezTo>
                      <a:cubicBezTo>
                        <a:pt x="9525" y="7620"/>
                        <a:pt x="9525" y="6667"/>
                        <a:pt x="10478" y="5715"/>
                      </a:cubicBezTo>
                      <a:cubicBezTo>
                        <a:pt x="10478" y="4763"/>
                        <a:pt x="11430" y="3810"/>
                        <a:pt x="10478" y="2857"/>
                      </a:cubicBezTo>
                      <a:cubicBezTo>
                        <a:pt x="10478" y="1905"/>
                        <a:pt x="9525" y="953"/>
                        <a:pt x="8572" y="0"/>
                      </a:cubicBezTo>
                      <a:cubicBezTo>
                        <a:pt x="7620" y="0"/>
                        <a:pt x="6668" y="0"/>
                        <a:pt x="5715" y="0"/>
                      </a:cubicBezTo>
                      <a:cubicBezTo>
                        <a:pt x="4763" y="953"/>
                        <a:pt x="3810" y="1905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6" name="Graphic 2">
                <a:extLst>
                  <a:ext uri="{FF2B5EF4-FFF2-40B4-BE49-F238E27FC236}">
                    <a16:creationId xmlns:a16="http://schemas.microsoft.com/office/drawing/2014/main" id="{808B113C-400A-F977-EC9C-F7A7DEB88882}"/>
                  </a:ext>
                </a:extLst>
              </p:cNvPr>
              <p:cNvGrpSpPr/>
              <p:nvPr/>
            </p:nvGrpSpPr>
            <p:grpSpPr>
              <a:xfrm>
                <a:off x="6982207" y="1537334"/>
                <a:ext cx="656264" cy="409098"/>
                <a:chOff x="6982207" y="1537334"/>
                <a:chExt cx="656264" cy="409098"/>
              </a:xfrm>
              <a:solidFill>
                <a:srgbClr val="957C65"/>
              </a:solidFill>
            </p:grpSpPr>
            <p:sp>
              <p:nvSpPr>
                <p:cNvPr id="1297" name="Freeform: Shape 1296">
                  <a:extLst>
                    <a:ext uri="{FF2B5EF4-FFF2-40B4-BE49-F238E27FC236}">
                      <a16:creationId xmlns:a16="http://schemas.microsoft.com/office/drawing/2014/main" id="{3931A184-6DF6-7937-49B4-92893E567346}"/>
                    </a:ext>
                  </a:extLst>
                </p:cNvPr>
                <p:cNvSpPr/>
                <p:nvPr/>
              </p:nvSpPr>
              <p:spPr>
                <a:xfrm>
                  <a:off x="7020400" y="1779269"/>
                  <a:ext cx="25717" cy="7619"/>
                </a:xfrm>
                <a:custGeom>
                  <a:avLst/>
                  <a:gdLst>
                    <a:gd name="connsiteX0" fmla="*/ 1429 w 25717"/>
                    <a:gd name="connsiteY0" fmla="*/ 7620 h 7619"/>
                    <a:gd name="connsiteX1" fmla="*/ 12859 w 25717"/>
                    <a:gd name="connsiteY1" fmla="*/ 6668 h 7619"/>
                    <a:gd name="connsiteX2" fmla="*/ 18574 w 25717"/>
                    <a:gd name="connsiteY2" fmla="*/ 5715 h 7619"/>
                    <a:gd name="connsiteX3" fmla="*/ 21431 w 25717"/>
                    <a:gd name="connsiteY3" fmla="*/ 5715 h 7619"/>
                    <a:gd name="connsiteX4" fmla="*/ 24289 w 25717"/>
                    <a:gd name="connsiteY4" fmla="*/ 4763 h 7619"/>
                    <a:gd name="connsiteX5" fmla="*/ 24289 w 25717"/>
                    <a:gd name="connsiteY5" fmla="*/ 953 h 7619"/>
                    <a:gd name="connsiteX6" fmla="*/ 21431 w 25717"/>
                    <a:gd name="connsiteY6" fmla="*/ 0 h 7619"/>
                    <a:gd name="connsiteX7" fmla="*/ 18574 w 25717"/>
                    <a:gd name="connsiteY7" fmla="*/ 0 h 7619"/>
                    <a:gd name="connsiteX8" fmla="*/ 12859 w 25717"/>
                    <a:gd name="connsiteY8" fmla="*/ 953 h 7619"/>
                    <a:gd name="connsiteX9" fmla="*/ 7144 w 25717"/>
                    <a:gd name="connsiteY9" fmla="*/ 1905 h 7619"/>
                    <a:gd name="connsiteX10" fmla="*/ 1429 w 25717"/>
                    <a:gd name="connsiteY10" fmla="*/ 2857 h 7619"/>
                    <a:gd name="connsiteX11" fmla="*/ 1429 w 25717"/>
                    <a:gd name="connsiteY11" fmla="*/ 7620 h 7619"/>
                    <a:gd name="connsiteX12" fmla="*/ 1429 w 25717"/>
                    <a:gd name="connsiteY12" fmla="*/ 762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717" h="7619">
                      <a:moveTo>
                        <a:pt x="1429" y="7620"/>
                      </a:moveTo>
                      <a:cubicBezTo>
                        <a:pt x="5239" y="7620"/>
                        <a:pt x="9049" y="7620"/>
                        <a:pt x="12859" y="6668"/>
                      </a:cubicBezTo>
                      <a:cubicBezTo>
                        <a:pt x="14764" y="6668"/>
                        <a:pt x="16669" y="5715"/>
                        <a:pt x="18574" y="5715"/>
                      </a:cubicBezTo>
                      <a:cubicBezTo>
                        <a:pt x="19526" y="5715"/>
                        <a:pt x="20479" y="5715"/>
                        <a:pt x="21431" y="5715"/>
                      </a:cubicBezTo>
                      <a:cubicBezTo>
                        <a:pt x="22384" y="5715"/>
                        <a:pt x="23336" y="4763"/>
                        <a:pt x="24289" y="4763"/>
                      </a:cubicBezTo>
                      <a:cubicBezTo>
                        <a:pt x="26194" y="3810"/>
                        <a:pt x="26194" y="1905"/>
                        <a:pt x="24289" y="953"/>
                      </a:cubicBezTo>
                      <a:cubicBezTo>
                        <a:pt x="23336" y="953"/>
                        <a:pt x="22384" y="0"/>
                        <a:pt x="21431" y="0"/>
                      </a:cubicBezTo>
                      <a:cubicBezTo>
                        <a:pt x="20479" y="0"/>
                        <a:pt x="19526" y="0"/>
                        <a:pt x="18574" y="0"/>
                      </a:cubicBezTo>
                      <a:cubicBezTo>
                        <a:pt x="16669" y="0"/>
                        <a:pt x="14764" y="953"/>
                        <a:pt x="12859" y="953"/>
                      </a:cubicBezTo>
                      <a:cubicBezTo>
                        <a:pt x="10954" y="953"/>
                        <a:pt x="9049" y="1905"/>
                        <a:pt x="7144" y="1905"/>
                      </a:cubicBezTo>
                      <a:cubicBezTo>
                        <a:pt x="5239" y="1905"/>
                        <a:pt x="3334" y="2857"/>
                        <a:pt x="1429" y="2857"/>
                      </a:cubicBezTo>
                      <a:cubicBezTo>
                        <a:pt x="-476" y="3810"/>
                        <a:pt x="-476" y="7620"/>
                        <a:pt x="1429" y="7620"/>
                      </a:cubicBezTo>
                      <a:lnTo>
                        <a:pt x="1429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8" name="Freeform: Shape 1297">
                  <a:extLst>
                    <a:ext uri="{FF2B5EF4-FFF2-40B4-BE49-F238E27FC236}">
                      <a16:creationId xmlns:a16="http://schemas.microsoft.com/office/drawing/2014/main" id="{BEB73BF1-CC0A-589E-71C5-00632A2A9525}"/>
                    </a:ext>
                  </a:extLst>
                </p:cNvPr>
                <p:cNvSpPr/>
                <p:nvPr/>
              </p:nvSpPr>
              <p:spPr>
                <a:xfrm>
                  <a:off x="7038366" y="1796414"/>
                  <a:ext cx="24506" cy="11580"/>
                </a:xfrm>
                <a:custGeom>
                  <a:avLst/>
                  <a:gdLst>
                    <a:gd name="connsiteX0" fmla="*/ 2513 w 24506"/>
                    <a:gd name="connsiteY0" fmla="*/ 11430 h 11580"/>
                    <a:gd name="connsiteX1" fmla="*/ 12990 w 24506"/>
                    <a:gd name="connsiteY1" fmla="*/ 8573 h 11580"/>
                    <a:gd name="connsiteX2" fmla="*/ 17753 w 24506"/>
                    <a:gd name="connsiteY2" fmla="*/ 6668 h 11580"/>
                    <a:gd name="connsiteX3" fmla="*/ 20611 w 24506"/>
                    <a:gd name="connsiteY3" fmla="*/ 5715 h 11580"/>
                    <a:gd name="connsiteX4" fmla="*/ 23468 w 24506"/>
                    <a:gd name="connsiteY4" fmla="*/ 3810 h 11580"/>
                    <a:gd name="connsiteX5" fmla="*/ 22515 w 24506"/>
                    <a:gd name="connsiteY5" fmla="*/ 0 h 11580"/>
                    <a:gd name="connsiteX6" fmla="*/ 19658 w 24506"/>
                    <a:gd name="connsiteY6" fmla="*/ 0 h 11580"/>
                    <a:gd name="connsiteX7" fmla="*/ 16801 w 24506"/>
                    <a:gd name="connsiteY7" fmla="*/ 953 h 11580"/>
                    <a:gd name="connsiteX8" fmla="*/ 12038 w 24506"/>
                    <a:gd name="connsiteY8" fmla="*/ 2858 h 11580"/>
                    <a:gd name="connsiteX9" fmla="*/ 2513 w 24506"/>
                    <a:gd name="connsiteY9" fmla="*/ 6668 h 11580"/>
                    <a:gd name="connsiteX10" fmla="*/ 2513 w 24506"/>
                    <a:gd name="connsiteY10" fmla="*/ 11430 h 11580"/>
                    <a:gd name="connsiteX11" fmla="*/ 2513 w 24506"/>
                    <a:gd name="connsiteY11" fmla="*/ 11430 h 11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506" h="11580">
                      <a:moveTo>
                        <a:pt x="2513" y="11430"/>
                      </a:moveTo>
                      <a:cubicBezTo>
                        <a:pt x="6323" y="10478"/>
                        <a:pt x="9180" y="9525"/>
                        <a:pt x="12990" y="8573"/>
                      </a:cubicBezTo>
                      <a:cubicBezTo>
                        <a:pt x="14895" y="7620"/>
                        <a:pt x="16801" y="7620"/>
                        <a:pt x="17753" y="6668"/>
                      </a:cubicBezTo>
                      <a:cubicBezTo>
                        <a:pt x="18705" y="6668"/>
                        <a:pt x="19658" y="5715"/>
                        <a:pt x="20611" y="5715"/>
                      </a:cubicBezTo>
                      <a:cubicBezTo>
                        <a:pt x="21563" y="5715"/>
                        <a:pt x="22515" y="4763"/>
                        <a:pt x="23468" y="3810"/>
                      </a:cubicBezTo>
                      <a:cubicBezTo>
                        <a:pt x="25373" y="2858"/>
                        <a:pt x="24420" y="953"/>
                        <a:pt x="22515" y="0"/>
                      </a:cubicBezTo>
                      <a:cubicBezTo>
                        <a:pt x="21563" y="0"/>
                        <a:pt x="20611" y="0"/>
                        <a:pt x="19658" y="0"/>
                      </a:cubicBezTo>
                      <a:cubicBezTo>
                        <a:pt x="18705" y="0"/>
                        <a:pt x="17753" y="0"/>
                        <a:pt x="16801" y="953"/>
                      </a:cubicBezTo>
                      <a:cubicBezTo>
                        <a:pt x="14895" y="1905"/>
                        <a:pt x="12990" y="1905"/>
                        <a:pt x="12038" y="2858"/>
                      </a:cubicBezTo>
                      <a:cubicBezTo>
                        <a:pt x="9180" y="3810"/>
                        <a:pt x="5370" y="5715"/>
                        <a:pt x="2513" y="6668"/>
                      </a:cubicBezTo>
                      <a:cubicBezTo>
                        <a:pt x="-1297" y="8573"/>
                        <a:pt x="-345" y="12383"/>
                        <a:pt x="2513" y="11430"/>
                      </a:cubicBezTo>
                      <a:lnTo>
                        <a:pt x="2513" y="1143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9" name="Freeform: Shape 1298">
                  <a:extLst>
                    <a:ext uri="{FF2B5EF4-FFF2-40B4-BE49-F238E27FC236}">
                      <a16:creationId xmlns:a16="http://schemas.microsoft.com/office/drawing/2014/main" id="{709EF1FB-64D7-10D4-4841-21CB65FFDC50}"/>
                    </a:ext>
                  </a:extLst>
                </p:cNvPr>
                <p:cNvSpPr/>
                <p:nvPr/>
              </p:nvSpPr>
              <p:spPr>
                <a:xfrm>
                  <a:off x="7050404" y="1826894"/>
                  <a:ext cx="19473" cy="9898"/>
                </a:xfrm>
                <a:custGeom>
                  <a:avLst/>
                  <a:gdLst>
                    <a:gd name="connsiteX0" fmla="*/ 3810 w 19473"/>
                    <a:gd name="connsiteY0" fmla="*/ 9525 h 9898"/>
                    <a:gd name="connsiteX1" fmla="*/ 11430 w 19473"/>
                    <a:gd name="connsiteY1" fmla="*/ 7620 h 9898"/>
                    <a:gd name="connsiteX2" fmla="*/ 15240 w 19473"/>
                    <a:gd name="connsiteY2" fmla="*/ 5715 h 9898"/>
                    <a:gd name="connsiteX3" fmla="*/ 17145 w 19473"/>
                    <a:gd name="connsiteY3" fmla="*/ 4763 h 9898"/>
                    <a:gd name="connsiteX4" fmla="*/ 19050 w 19473"/>
                    <a:gd name="connsiteY4" fmla="*/ 2857 h 9898"/>
                    <a:gd name="connsiteX5" fmla="*/ 19050 w 19473"/>
                    <a:gd name="connsiteY5" fmla="*/ 953 h 9898"/>
                    <a:gd name="connsiteX6" fmla="*/ 17145 w 19473"/>
                    <a:gd name="connsiteY6" fmla="*/ 0 h 9898"/>
                    <a:gd name="connsiteX7" fmla="*/ 15240 w 19473"/>
                    <a:gd name="connsiteY7" fmla="*/ 0 h 9898"/>
                    <a:gd name="connsiteX8" fmla="*/ 13335 w 19473"/>
                    <a:gd name="connsiteY8" fmla="*/ 953 h 9898"/>
                    <a:gd name="connsiteX9" fmla="*/ 9525 w 19473"/>
                    <a:gd name="connsiteY9" fmla="*/ 2857 h 9898"/>
                    <a:gd name="connsiteX10" fmla="*/ 1905 w 19473"/>
                    <a:gd name="connsiteY10" fmla="*/ 4763 h 9898"/>
                    <a:gd name="connsiteX11" fmla="*/ 0 w 19473"/>
                    <a:gd name="connsiteY11" fmla="*/ 7620 h 9898"/>
                    <a:gd name="connsiteX12" fmla="*/ 3810 w 19473"/>
                    <a:gd name="connsiteY12" fmla="*/ 9525 h 9898"/>
                    <a:gd name="connsiteX13" fmla="*/ 3810 w 19473"/>
                    <a:gd name="connsiteY13" fmla="*/ 9525 h 9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473" h="9898">
                      <a:moveTo>
                        <a:pt x="3810" y="9525"/>
                      </a:moveTo>
                      <a:cubicBezTo>
                        <a:pt x="6667" y="9525"/>
                        <a:pt x="9525" y="8572"/>
                        <a:pt x="11430" y="7620"/>
                      </a:cubicBezTo>
                      <a:cubicBezTo>
                        <a:pt x="12382" y="7620"/>
                        <a:pt x="14288" y="6668"/>
                        <a:pt x="15240" y="5715"/>
                      </a:cubicBezTo>
                      <a:cubicBezTo>
                        <a:pt x="16192" y="5715"/>
                        <a:pt x="16192" y="4763"/>
                        <a:pt x="17145" y="4763"/>
                      </a:cubicBezTo>
                      <a:cubicBezTo>
                        <a:pt x="18097" y="3810"/>
                        <a:pt x="18097" y="3810"/>
                        <a:pt x="19050" y="2857"/>
                      </a:cubicBezTo>
                      <a:cubicBezTo>
                        <a:pt x="19050" y="1905"/>
                        <a:pt x="20002" y="1905"/>
                        <a:pt x="19050" y="953"/>
                      </a:cubicBezTo>
                      <a:cubicBezTo>
                        <a:pt x="19050" y="0"/>
                        <a:pt x="18097" y="0"/>
                        <a:pt x="17145" y="0"/>
                      </a:cubicBezTo>
                      <a:cubicBezTo>
                        <a:pt x="16192" y="0"/>
                        <a:pt x="15240" y="0"/>
                        <a:pt x="15240" y="0"/>
                      </a:cubicBezTo>
                      <a:cubicBezTo>
                        <a:pt x="14288" y="0"/>
                        <a:pt x="14288" y="0"/>
                        <a:pt x="13335" y="953"/>
                      </a:cubicBezTo>
                      <a:cubicBezTo>
                        <a:pt x="11430" y="953"/>
                        <a:pt x="11430" y="1905"/>
                        <a:pt x="9525" y="2857"/>
                      </a:cubicBezTo>
                      <a:cubicBezTo>
                        <a:pt x="6667" y="3810"/>
                        <a:pt x="4763" y="4763"/>
                        <a:pt x="1905" y="4763"/>
                      </a:cubicBezTo>
                      <a:cubicBezTo>
                        <a:pt x="952" y="4763"/>
                        <a:pt x="0" y="6668"/>
                        <a:pt x="0" y="7620"/>
                      </a:cubicBezTo>
                      <a:cubicBezTo>
                        <a:pt x="952" y="9525"/>
                        <a:pt x="1905" y="10478"/>
                        <a:pt x="3810" y="9525"/>
                      </a:cubicBezTo>
                      <a:lnTo>
                        <a:pt x="3810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0" name="Freeform: Shape 1299">
                  <a:extLst>
                    <a:ext uri="{FF2B5EF4-FFF2-40B4-BE49-F238E27FC236}">
                      <a16:creationId xmlns:a16="http://schemas.microsoft.com/office/drawing/2014/main" id="{094D87F8-6B80-7836-6AED-8B961BC028F6}"/>
                    </a:ext>
                  </a:extLst>
                </p:cNvPr>
                <p:cNvSpPr/>
                <p:nvPr/>
              </p:nvSpPr>
              <p:spPr>
                <a:xfrm>
                  <a:off x="7070406" y="1815464"/>
                  <a:ext cx="19423" cy="9525"/>
                </a:xfrm>
                <a:custGeom>
                  <a:avLst/>
                  <a:gdLst>
                    <a:gd name="connsiteX0" fmla="*/ 3810 w 19423"/>
                    <a:gd name="connsiteY0" fmla="*/ 9525 h 9525"/>
                    <a:gd name="connsiteX1" fmla="*/ 11430 w 19423"/>
                    <a:gd name="connsiteY1" fmla="*/ 7620 h 9525"/>
                    <a:gd name="connsiteX2" fmla="*/ 15240 w 19423"/>
                    <a:gd name="connsiteY2" fmla="*/ 5715 h 9525"/>
                    <a:gd name="connsiteX3" fmla="*/ 17145 w 19423"/>
                    <a:gd name="connsiteY3" fmla="*/ 4763 h 9525"/>
                    <a:gd name="connsiteX4" fmla="*/ 19050 w 19423"/>
                    <a:gd name="connsiteY4" fmla="*/ 2858 h 9525"/>
                    <a:gd name="connsiteX5" fmla="*/ 17145 w 19423"/>
                    <a:gd name="connsiteY5" fmla="*/ 0 h 9525"/>
                    <a:gd name="connsiteX6" fmla="*/ 14288 w 19423"/>
                    <a:gd name="connsiteY6" fmla="*/ 0 h 9525"/>
                    <a:gd name="connsiteX7" fmla="*/ 12383 w 19423"/>
                    <a:gd name="connsiteY7" fmla="*/ 953 h 9525"/>
                    <a:gd name="connsiteX8" fmla="*/ 8573 w 19423"/>
                    <a:gd name="connsiteY8" fmla="*/ 2858 h 9525"/>
                    <a:gd name="connsiteX9" fmla="*/ 8573 w 19423"/>
                    <a:gd name="connsiteY9" fmla="*/ 2858 h 9525"/>
                    <a:gd name="connsiteX10" fmla="*/ 8573 w 19423"/>
                    <a:gd name="connsiteY10" fmla="*/ 2858 h 9525"/>
                    <a:gd name="connsiteX11" fmla="*/ 7620 w 19423"/>
                    <a:gd name="connsiteY11" fmla="*/ 2858 h 9525"/>
                    <a:gd name="connsiteX12" fmla="*/ 5715 w 19423"/>
                    <a:gd name="connsiteY12" fmla="*/ 3810 h 9525"/>
                    <a:gd name="connsiteX13" fmla="*/ 1905 w 19423"/>
                    <a:gd name="connsiteY13" fmla="*/ 4763 h 9525"/>
                    <a:gd name="connsiteX14" fmla="*/ 0 w 19423"/>
                    <a:gd name="connsiteY14" fmla="*/ 7620 h 9525"/>
                    <a:gd name="connsiteX15" fmla="*/ 3810 w 19423"/>
                    <a:gd name="connsiteY15" fmla="*/ 9525 h 9525"/>
                    <a:gd name="connsiteX16" fmla="*/ 3810 w 19423"/>
                    <a:gd name="connsiteY16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423" h="9525">
                      <a:moveTo>
                        <a:pt x="3810" y="9525"/>
                      </a:moveTo>
                      <a:cubicBezTo>
                        <a:pt x="6668" y="9525"/>
                        <a:pt x="9525" y="8573"/>
                        <a:pt x="11430" y="7620"/>
                      </a:cubicBezTo>
                      <a:cubicBezTo>
                        <a:pt x="13335" y="7620"/>
                        <a:pt x="14288" y="6668"/>
                        <a:pt x="15240" y="5715"/>
                      </a:cubicBezTo>
                      <a:cubicBezTo>
                        <a:pt x="16193" y="5715"/>
                        <a:pt x="17145" y="4763"/>
                        <a:pt x="17145" y="4763"/>
                      </a:cubicBezTo>
                      <a:cubicBezTo>
                        <a:pt x="18098" y="3810"/>
                        <a:pt x="18098" y="3810"/>
                        <a:pt x="19050" y="2858"/>
                      </a:cubicBezTo>
                      <a:cubicBezTo>
                        <a:pt x="20003" y="1905"/>
                        <a:pt x="19050" y="0"/>
                        <a:pt x="17145" y="0"/>
                      </a:cubicBezTo>
                      <a:cubicBezTo>
                        <a:pt x="16193" y="0"/>
                        <a:pt x="15240" y="0"/>
                        <a:pt x="14288" y="0"/>
                      </a:cubicBezTo>
                      <a:cubicBezTo>
                        <a:pt x="13335" y="0"/>
                        <a:pt x="12383" y="953"/>
                        <a:pt x="12383" y="953"/>
                      </a:cubicBezTo>
                      <a:cubicBezTo>
                        <a:pt x="11430" y="1905"/>
                        <a:pt x="10478" y="1905"/>
                        <a:pt x="8573" y="2858"/>
                      </a:cubicBezTo>
                      <a:cubicBezTo>
                        <a:pt x="8573" y="2858"/>
                        <a:pt x="8573" y="2858"/>
                        <a:pt x="8573" y="2858"/>
                      </a:cubicBezTo>
                      <a:cubicBezTo>
                        <a:pt x="8573" y="2858"/>
                        <a:pt x="8573" y="2858"/>
                        <a:pt x="8573" y="2858"/>
                      </a:cubicBezTo>
                      <a:cubicBezTo>
                        <a:pt x="8573" y="2858"/>
                        <a:pt x="7620" y="2858"/>
                        <a:pt x="7620" y="2858"/>
                      </a:cubicBezTo>
                      <a:cubicBezTo>
                        <a:pt x="6668" y="2858"/>
                        <a:pt x="6668" y="2858"/>
                        <a:pt x="5715" y="3810"/>
                      </a:cubicBezTo>
                      <a:cubicBezTo>
                        <a:pt x="4763" y="3810"/>
                        <a:pt x="2858" y="4763"/>
                        <a:pt x="1905" y="4763"/>
                      </a:cubicBezTo>
                      <a:cubicBezTo>
                        <a:pt x="953" y="4763"/>
                        <a:pt x="0" y="5715"/>
                        <a:pt x="0" y="7620"/>
                      </a:cubicBezTo>
                      <a:cubicBezTo>
                        <a:pt x="1905" y="8573"/>
                        <a:pt x="2858" y="9525"/>
                        <a:pt x="3810" y="9525"/>
                      </a:cubicBezTo>
                      <a:lnTo>
                        <a:pt x="3810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1" name="Freeform: Shape 1300">
                  <a:extLst>
                    <a:ext uri="{FF2B5EF4-FFF2-40B4-BE49-F238E27FC236}">
                      <a16:creationId xmlns:a16="http://schemas.microsoft.com/office/drawing/2014/main" id="{87D29673-7E58-FC67-9A72-BAB49EF41FCF}"/>
                    </a:ext>
                  </a:extLst>
                </p:cNvPr>
                <p:cNvSpPr/>
                <p:nvPr/>
              </p:nvSpPr>
              <p:spPr>
                <a:xfrm>
                  <a:off x="7078585" y="1848801"/>
                  <a:ext cx="18492" cy="11803"/>
                </a:xfrm>
                <a:custGeom>
                  <a:avLst/>
                  <a:gdLst>
                    <a:gd name="connsiteX0" fmla="*/ 3252 w 18492"/>
                    <a:gd name="connsiteY0" fmla="*/ 11430 h 11803"/>
                    <a:gd name="connsiteX1" fmla="*/ 10872 w 18492"/>
                    <a:gd name="connsiteY1" fmla="*/ 8573 h 11803"/>
                    <a:gd name="connsiteX2" fmla="*/ 14682 w 18492"/>
                    <a:gd name="connsiteY2" fmla="*/ 6668 h 11803"/>
                    <a:gd name="connsiteX3" fmla="*/ 16587 w 18492"/>
                    <a:gd name="connsiteY3" fmla="*/ 5715 h 11803"/>
                    <a:gd name="connsiteX4" fmla="*/ 18492 w 18492"/>
                    <a:gd name="connsiteY4" fmla="*/ 2858 h 11803"/>
                    <a:gd name="connsiteX5" fmla="*/ 16587 w 18492"/>
                    <a:gd name="connsiteY5" fmla="*/ 0 h 11803"/>
                    <a:gd name="connsiteX6" fmla="*/ 13730 w 18492"/>
                    <a:gd name="connsiteY6" fmla="*/ 0 h 11803"/>
                    <a:gd name="connsiteX7" fmla="*/ 11824 w 18492"/>
                    <a:gd name="connsiteY7" fmla="*/ 952 h 11803"/>
                    <a:gd name="connsiteX8" fmla="*/ 8014 w 18492"/>
                    <a:gd name="connsiteY8" fmla="*/ 2858 h 11803"/>
                    <a:gd name="connsiteX9" fmla="*/ 1347 w 18492"/>
                    <a:gd name="connsiteY9" fmla="*/ 6668 h 11803"/>
                    <a:gd name="connsiteX10" fmla="*/ 395 w 18492"/>
                    <a:gd name="connsiteY10" fmla="*/ 9525 h 11803"/>
                    <a:gd name="connsiteX11" fmla="*/ 3252 w 18492"/>
                    <a:gd name="connsiteY11" fmla="*/ 11430 h 11803"/>
                    <a:gd name="connsiteX12" fmla="*/ 3252 w 18492"/>
                    <a:gd name="connsiteY12" fmla="*/ 11430 h 11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492" h="11803">
                      <a:moveTo>
                        <a:pt x="3252" y="11430"/>
                      </a:moveTo>
                      <a:cubicBezTo>
                        <a:pt x="6109" y="10477"/>
                        <a:pt x="8967" y="9525"/>
                        <a:pt x="10872" y="8573"/>
                      </a:cubicBezTo>
                      <a:cubicBezTo>
                        <a:pt x="11824" y="7620"/>
                        <a:pt x="13730" y="7620"/>
                        <a:pt x="14682" y="6668"/>
                      </a:cubicBezTo>
                      <a:cubicBezTo>
                        <a:pt x="15634" y="6668"/>
                        <a:pt x="15634" y="5715"/>
                        <a:pt x="16587" y="5715"/>
                      </a:cubicBezTo>
                      <a:cubicBezTo>
                        <a:pt x="17539" y="4763"/>
                        <a:pt x="18492" y="3810"/>
                        <a:pt x="18492" y="2858"/>
                      </a:cubicBezTo>
                      <a:cubicBezTo>
                        <a:pt x="18492" y="1905"/>
                        <a:pt x="18492" y="0"/>
                        <a:pt x="16587" y="0"/>
                      </a:cubicBezTo>
                      <a:cubicBezTo>
                        <a:pt x="15634" y="0"/>
                        <a:pt x="14682" y="0"/>
                        <a:pt x="13730" y="0"/>
                      </a:cubicBezTo>
                      <a:cubicBezTo>
                        <a:pt x="12777" y="0"/>
                        <a:pt x="11824" y="952"/>
                        <a:pt x="11824" y="952"/>
                      </a:cubicBezTo>
                      <a:cubicBezTo>
                        <a:pt x="10872" y="1905"/>
                        <a:pt x="8967" y="1905"/>
                        <a:pt x="8014" y="2858"/>
                      </a:cubicBezTo>
                      <a:cubicBezTo>
                        <a:pt x="6109" y="3810"/>
                        <a:pt x="3252" y="5715"/>
                        <a:pt x="1347" y="6668"/>
                      </a:cubicBezTo>
                      <a:cubicBezTo>
                        <a:pt x="395" y="7620"/>
                        <a:pt x="-558" y="8573"/>
                        <a:pt x="395" y="9525"/>
                      </a:cubicBezTo>
                      <a:cubicBezTo>
                        <a:pt x="1347" y="11430"/>
                        <a:pt x="2299" y="12383"/>
                        <a:pt x="3252" y="11430"/>
                      </a:cubicBezTo>
                      <a:lnTo>
                        <a:pt x="3252" y="1143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2" name="Freeform: Shape 1301">
                  <a:extLst>
                    <a:ext uri="{FF2B5EF4-FFF2-40B4-BE49-F238E27FC236}">
                      <a16:creationId xmlns:a16="http://schemas.microsoft.com/office/drawing/2014/main" id="{034CB88F-EEA9-5329-D662-77CB613FF05A}"/>
                    </a:ext>
                  </a:extLst>
                </p:cNvPr>
                <p:cNvSpPr/>
                <p:nvPr/>
              </p:nvSpPr>
              <p:spPr>
                <a:xfrm>
                  <a:off x="7123746" y="1840229"/>
                  <a:ext cx="9525" cy="13335"/>
                </a:xfrm>
                <a:custGeom>
                  <a:avLst/>
                  <a:gdLst>
                    <a:gd name="connsiteX0" fmla="*/ 3810 w 9525"/>
                    <a:gd name="connsiteY0" fmla="*/ 12383 h 13335"/>
                    <a:gd name="connsiteX1" fmla="*/ 6668 w 9525"/>
                    <a:gd name="connsiteY1" fmla="*/ 8573 h 13335"/>
                    <a:gd name="connsiteX2" fmla="*/ 7620 w 9525"/>
                    <a:gd name="connsiteY2" fmla="*/ 6668 h 13335"/>
                    <a:gd name="connsiteX3" fmla="*/ 8572 w 9525"/>
                    <a:gd name="connsiteY3" fmla="*/ 5715 h 13335"/>
                    <a:gd name="connsiteX4" fmla="*/ 9525 w 9525"/>
                    <a:gd name="connsiteY4" fmla="*/ 4763 h 13335"/>
                    <a:gd name="connsiteX5" fmla="*/ 9525 w 9525"/>
                    <a:gd name="connsiteY5" fmla="*/ 3810 h 13335"/>
                    <a:gd name="connsiteX6" fmla="*/ 9525 w 9525"/>
                    <a:gd name="connsiteY6" fmla="*/ 1905 h 13335"/>
                    <a:gd name="connsiteX7" fmla="*/ 6668 w 9525"/>
                    <a:gd name="connsiteY7" fmla="*/ 0 h 13335"/>
                    <a:gd name="connsiteX8" fmla="*/ 4763 w 9525"/>
                    <a:gd name="connsiteY8" fmla="*/ 0 h 13335"/>
                    <a:gd name="connsiteX9" fmla="*/ 3810 w 9525"/>
                    <a:gd name="connsiteY9" fmla="*/ 953 h 13335"/>
                    <a:gd name="connsiteX10" fmla="*/ 2858 w 9525"/>
                    <a:gd name="connsiteY10" fmla="*/ 2858 h 13335"/>
                    <a:gd name="connsiteX11" fmla="*/ 953 w 9525"/>
                    <a:gd name="connsiteY11" fmla="*/ 5715 h 13335"/>
                    <a:gd name="connsiteX12" fmla="*/ 1905 w 9525"/>
                    <a:gd name="connsiteY12" fmla="*/ 4763 h 13335"/>
                    <a:gd name="connsiteX13" fmla="*/ 953 w 9525"/>
                    <a:gd name="connsiteY13" fmla="*/ 6668 h 13335"/>
                    <a:gd name="connsiteX14" fmla="*/ 0 w 9525"/>
                    <a:gd name="connsiteY14" fmla="*/ 9525 h 13335"/>
                    <a:gd name="connsiteX15" fmla="*/ 953 w 9525"/>
                    <a:gd name="connsiteY15" fmla="*/ 12383 h 13335"/>
                    <a:gd name="connsiteX16" fmla="*/ 3810 w 9525"/>
                    <a:gd name="connsiteY16" fmla="*/ 13335 h 13335"/>
                    <a:gd name="connsiteX17" fmla="*/ 3810 w 9525"/>
                    <a:gd name="connsiteY17" fmla="*/ 12383 h 13335"/>
                    <a:gd name="connsiteX18" fmla="*/ 3810 w 9525"/>
                    <a:gd name="connsiteY18" fmla="*/ 12383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525" h="13335">
                      <a:moveTo>
                        <a:pt x="3810" y="12383"/>
                      </a:moveTo>
                      <a:cubicBezTo>
                        <a:pt x="4763" y="11430"/>
                        <a:pt x="5715" y="10478"/>
                        <a:pt x="6668" y="8573"/>
                      </a:cubicBezTo>
                      <a:cubicBezTo>
                        <a:pt x="6668" y="7620"/>
                        <a:pt x="7620" y="7620"/>
                        <a:pt x="7620" y="6668"/>
                      </a:cubicBezTo>
                      <a:cubicBezTo>
                        <a:pt x="7620" y="6668"/>
                        <a:pt x="7620" y="5715"/>
                        <a:pt x="8572" y="5715"/>
                      </a:cubicBezTo>
                      <a:cubicBezTo>
                        <a:pt x="8572" y="5715"/>
                        <a:pt x="8572" y="4763"/>
                        <a:pt x="9525" y="4763"/>
                      </a:cubicBezTo>
                      <a:cubicBezTo>
                        <a:pt x="9525" y="4763"/>
                        <a:pt x="9525" y="3810"/>
                        <a:pt x="9525" y="3810"/>
                      </a:cubicBezTo>
                      <a:cubicBezTo>
                        <a:pt x="9525" y="2858"/>
                        <a:pt x="9525" y="1905"/>
                        <a:pt x="9525" y="1905"/>
                      </a:cubicBezTo>
                      <a:cubicBezTo>
                        <a:pt x="8572" y="953"/>
                        <a:pt x="7620" y="0"/>
                        <a:pt x="6668" y="0"/>
                      </a:cubicBezTo>
                      <a:cubicBezTo>
                        <a:pt x="5715" y="0"/>
                        <a:pt x="5715" y="0"/>
                        <a:pt x="4763" y="0"/>
                      </a:cubicBezTo>
                      <a:cubicBezTo>
                        <a:pt x="3810" y="0"/>
                        <a:pt x="3810" y="953"/>
                        <a:pt x="3810" y="953"/>
                      </a:cubicBezTo>
                      <a:cubicBezTo>
                        <a:pt x="3810" y="953"/>
                        <a:pt x="2858" y="1905"/>
                        <a:pt x="2858" y="2858"/>
                      </a:cubicBezTo>
                      <a:cubicBezTo>
                        <a:pt x="1905" y="3810"/>
                        <a:pt x="953" y="4763"/>
                        <a:pt x="953" y="5715"/>
                      </a:cubicBezTo>
                      <a:cubicBezTo>
                        <a:pt x="953" y="5715"/>
                        <a:pt x="953" y="5715"/>
                        <a:pt x="1905" y="4763"/>
                      </a:cubicBezTo>
                      <a:cubicBezTo>
                        <a:pt x="1905" y="5715"/>
                        <a:pt x="953" y="5715"/>
                        <a:pt x="953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8"/>
                        <a:pt x="0" y="11430"/>
                        <a:pt x="953" y="12383"/>
                      </a:cubicBezTo>
                      <a:cubicBezTo>
                        <a:pt x="1905" y="13335"/>
                        <a:pt x="2858" y="13335"/>
                        <a:pt x="3810" y="13335"/>
                      </a:cubicBezTo>
                      <a:cubicBezTo>
                        <a:pt x="2858" y="13335"/>
                        <a:pt x="3810" y="13335"/>
                        <a:pt x="3810" y="12383"/>
                      </a:cubicBezTo>
                      <a:lnTo>
                        <a:pt x="3810" y="1238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3" name="Freeform: Shape 1302">
                  <a:extLst>
                    <a:ext uri="{FF2B5EF4-FFF2-40B4-BE49-F238E27FC236}">
                      <a16:creationId xmlns:a16="http://schemas.microsoft.com/office/drawing/2014/main" id="{C27ABA78-48A7-3DFD-C3CB-D10B4A1AB51E}"/>
                    </a:ext>
                  </a:extLst>
                </p:cNvPr>
                <p:cNvSpPr/>
                <p:nvPr/>
              </p:nvSpPr>
              <p:spPr>
                <a:xfrm>
                  <a:off x="7113507" y="1870709"/>
                  <a:ext cx="11191" cy="11191"/>
                </a:xfrm>
                <a:custGeom>
                  <a:avLst/>
                  <a:gdLst>
                    <a:gd name="connsiteX0" fmla="*/ 3572 w 11191"/>
                    <a:gd name="connsiteY0" fmla="*/ 10477 h 11191"/>
                    <a:gd name="connsiteX1" fmla="*/ 7382 w 11191"/>
                    <a:gd name="connsiteY1" fmla="*/ 6667 h 11191"/>
                    <a:gd name="connsiteX2" fmla="*/ 9287 w 11191"/>
                    <a:gd name="connsiteY2" fmla="*/ 4763 h 11191"/>
                    <a:gd name="connsiteX3" fmla="*/ 10239 w 11191"/>
                    <a:gd name="connsiteY3" fmla="*/ 3810 h 11191"/>
                    <a:gd name="connsiteX4" fmla="*/ 11192 w 11191"/>
                    <a:gd name="connsiteY4" fmla="*/ 1905 h 11191"/>
                    <a:gd name="connsiteX5" fmla="*/ 9287 w 11191"/>
                    <a:gd name="connsiteY5" fmla="*/ 0 h 11191"/>
                    <a:gd name="connsiteX6" fmla="*/ 7382 w 11191"/>
                    <a:gd name="connsiteY6" fmla="*/ 0 h 11191"/>
                    <a:gd name="connsiteX7" fmla="*/ 6429 w 11191"/>
                    <a:gd name="connsiteY7" fmla="*/ 952 h 11191"/>
                    <a:gd name="connsiteX8" fmla="*/ 4524 w 11191"/>
                    <a:gd name="connsiteY8" fmla="*/ 2857 h 11191"/>
                    <a:gd name="connsiteX9" fmla="*/ 714 w 11191"/>
                    <a:gd name="connsiteY9" fmla="*/ 7620 h 11191"/>
                    <a:gd name="connsiteX10" fmla="*/ 714 w 11191"/>
                    <a:gd name="connsiteY10" fmla="*/ 10477 h 11191"/>
                    <a:gd name="connsiteX11" fmla="*/ 3572 w 11191"/>
                    <a:gd name="connsiteY11" fmla="*/ 10477 h 11191"/>
                    <a:gd name="connsiteX12" fmla="*/ 3572 w 11191"/>
                    <a:gd name="connsiteY12" fmla="*/ 10477 h 1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191" h="11191">
                      <a:moveTo>
                        <a:pt x="3572" y="10477"/>
                      </a:moveTo>
                      <a:cubicBezTo>
                        <a:pt x="5477" y="9525"/>
                        <a:pt x="6429" y="7620"/>
                        <a:pt x="7382" y="6667"/>
                      </a:cubicBezTo>
                      <a:cubicBezTo>
                        <a:pt x="8335" y="5715"/>
                        <a:pt x="8335" y="5715"/>
                        <a:pt x="9287" y="4763"/>
                      </a:cubicBezTo>
                      <a:cubicBezTo>
                        <a:pt x="9287" y="4763"/>
                        <a:pt x="10239" y="3810"/>
                        <a:pt x="10239" y="3810"/>
                      </a:cubicBezTo>
                      <a:cubicBezTo>
                        <a:pt x="11192" y="2857"/>
                        <a:pt x="11192" y="2857"/>
                        <a:pt x="11192" y="1905"/>
                      </a:cubicBezTo>
                      <a:cubicBezTo>
                        <a:pt x="11192" y="952"/>
                        <a:pt x="10239" y="0"/>
                        <a:pt x="9287" y="0"/>
                      </a:cubicBezTo>
                      <a:cubicBezTo>
                        <a:pt x="8335" y="0"/>
                        <a:pt x="8335" y="0"/>
                        <a:pt x="7382" y="0"/>
                      </a:cubicBezTo>
                      <a:cubicBezTo>
                        <a:pt x="6429" y="0"/>
                        <a:pt x="6429" y="952"/>
                        <a:pt x="6429" y="952"/>
                      </a:cubicBezTo>
                      <a:cubicBezTo>
                        <a:pt x="5477" y="1905"/>
                        <a:pt x="5477" y="1905"/>
                        <a:pt x="4524" y="2857"/>
                      </a:cubicBezTo>
                      <a:cubicBezTo>
                        <a:pt x="3572" y="4763"/>
                        <a:pt x="1667" y="5715"/>
                        <a:pt x="714" y="7620"/>
                      </a:cubicBezTo>
                      <a:cubicBezTo>
                        <a:pt x="-238" y="8573"/>
                        <a:pt x="-238" y="9525"/>
                        <a:pt x="714" y="10477"/>
                      </a:cubicBezTo>
                      <a:cubicBezTo>
                        <a:pt x="1667" y="11430"/>
                        <a:pt x="2620" y="11430"/>
                        <a:pt x="3572" y="10477"/>
                      </a:cubicBezTo>
                      <a:lnTo>
                        <a:pt x="3572" y="1047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4" name="Freeform: Shape 1303">
                  <a:extLst>
                    <a:ext uri="{FF2B5EF4-FFF2-40B4-BE49-F238E27FC236}">
                      <a16:creationId xmlns:a16="http://schemas.microsoft.com/office/drawing/2014/main" id="{49114AF2-5F93-686E-8BD1-848827D92A33}"/>
                    </a:ext>
                  </a:extLst>
                </p:cNvPr>
                <p:cNvSpPr/>
                <p:nvPr/>
              </p:nvSpPr>
              <p:spPr>
                <a:xfrm>
                  <a:off x="7142082" y="1887854"/>
                  <a:ext cx="16907" cy="20002"/>
                </a:xfrm>
                <a:custGeom>
                  <a:avLst/>
                  <a:gdLst>
                    <a:gd name="connsiteX0" fmla="*/ 4524 w 16907"/>
                    <a:gd name="connsiteY0" fmla="*/ 20003 h 20002"/>
                    <a:gd name="connsiteX1" fmla="*/ 12145 w 16907"/>
                    <a:gd name="connsiteY1" fmla="*/ 13335 h 20002"/>
                    <a:gd name="connsiteX2" fmla="*/ 15002 w 16907"/>
                    <a:gd name="connsiteY2" fmla="*/ 8573 h 20002"/>
                    <a:gd name="connsiteX3" fmla="*/ 15954 w 16907"/>
                    <a:gd name="connsiteY3" fmla="*/ 7620 h 20002"/>
                    <a:gd name="connsiteX4" fmla="*/ 16907 w 16907"/>
                    <a:gd name="connsiteY4" fmla="*/ 5715 h 20002"/>
                    <a:gd name="connsiteX5" fmla="*/ 16907 w 16907"/>
                    <a:gd name="connsiteY5" fmla="*/ 1905 h 20002"/>
                    <a:gd name="connsiteX6" fmla="*/ 15002 w 16907"/>
                    <a:gd name="connsiteY6" fmla="*/ 0 h 20002"/>
                    <a:gd name="connsiteX7" fmla="*/ 12145 w 16907"/>
                    <a:gd name="connsiteY7" fmla="*/ 0 h 20002"/>
                    <a:gd name="connsiteX8" fmla="*/ 11192 w 16907"/>
                    <a:gd name="connsiteY8" fmla="*/ 0 h 20002"/>
                    <a:gd name="connsiteX9" fmla="*/ 11192 w 16907"/>
                    <a:gd name="connsiteY9" fmla="*/ 0 h 20002"/>
                    <a:gd name="connsiteX10" fmla="*/ 10239 w 16907"/>
                    <a:gd name="connsiteY10" fmla="*/ 0 h 20002"/>
                    <a:gd name="connsiteX11" fmla="*/ 9287 w 16907"/>
                    <a:gd name="connsiteY11" fmla="*/ 953 h 20002"/>
                    <a:gd name="connsiteX12" fmla="*/ 7382 w 16907"/>
                    <a:gd name="connsiteY12" fmla="*/ 3810 h 20002"/>
                    <a:gd name="connsiteX13" fmla="*/ 5477 w 16907"/>
                    <a:gd name="connsiteY13" fmla="*/ 7620 h 20002"/>
                    <a:gd name="connsiteX14" fmla="*/ 3572 w 16907"/>
                    <a:gd name="connsiteY14" fmla="*/ 11430 h 20002"/>
                    <a:gd name="connsiteX15" fmla="*/ 3572 w 16907"/>
                    <a:gd name="connsiteY15" fmla="*/ 12383 h 20002"/>
                    <a:gd name="connsiteX16" fmla="*/ 3572 w 16907"/>
                    <a:gd name="connsiteY16" fmla="*/ 12383 h 20002"/>
                    <a:gd name="connsiteX17" fmla="*/ 2620 w 16907"/>
                    <a:gd name="connsiteY17" fmla="*/ 13335 h 20002"/>
                    <a:gd name="connsiteX18" fmla="*/ 714 w 16907"/>
                    <a:gd name="connsiteY18" fmla="*/ 15240 h 20002"/>
                    <a:gd name="connsiteX19" fmla="*/ 714 w 16907"/>
                    <a:gd name="connsiteY19" fmla="*/ 19050 h 20002"/>
                    <a:gd name="connsiteX20" fmla="*/ 4524 w 16907"/>
                    <a:gd name="connsiteY20" fmla="*/ 20003 h 20002"/>
                    <a:gd name="connsiteX21" fmla="*/ 4524 w 16907"/>
                    <a:gd name="connsiteY21" fmla="*/ 20003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907" h="20002">
                      <a:moveTo>
                        <a:pt x="4524" y="20003"/>
                      </a:moveTo>
                      <a:cubicBezTo>
                        <a:pt x="7382" y="18098"/>
                        <a:pt x="10239" y="16193"/>
                        <a:pt x="12145" y="13335"/>
                      </a:cubicBezTo>
                      <a:cubicBezTo>
                        <a:pt x="13097" y="11430"/>
                        <a:pt x="14049" y="10478"/>
                        <a:pt x="15002" y="8573"/>
                      </a:cubicBezTo>
                      <a:cubicBezTo>
                        <a:pt x="15002" y="8573"/>
                        <a:pt x="15002" y="7620"/>
                        <a:pt x="15954" y="7620"/>
                      </a:cubicBezTo>
                      <a:cubicBezTo>
                        <a:pt x="15954" y="6668"/>
                        <a:pt x="16907" y="6668"/>
                        <a:pt x="16907" y="5715"/>
                      </a:cubicBezTo>
                      <a:cubicBezTo>
                        <a:pt x="16907" y="4763"/>
                        <a:pt x="16907" y="2858"/>
                        <a:pt x="16907" y="1905"/>
                      </a:cubicBezTo>
                      <a:cubicBezTo>
                        <a:pt x="16907" y="953"/>
                        <a:pt x="15954" y="0"/>
                        <a:pt x="15002" y="0"/>
                      </a:cubicBezTo>
                      <a:cubicBezTo>
                        <a:pt x="14049" y="0"/>
                        <a:pt x="13097" y="0"/>
                        <a:pt x="12145" y="0"/>
                      </a:cubicBezTo>
                      <a:cubicBezTo>
                        <a:pt x="12145" y="0"/>
                        <a:pt x="11192" y="0"/>
                        <a:pt x="11192" y="0"/>
                      </a:cubicBezTo>
                      <a:cubicBezTo>
                        <a:pt x="11192" y="0"/>
                        <a:pt x="11192" y="0"/>
                        <a:pt x="11192" y="0"/>
                      </a:cubicBezTo>
                      <a:cubicBezTo>
                        <a:pt x="12145" y="0"/>
                        <a:pt x="11192" y="0"/>
                        <a:pt x="10239" y="0"/>
                      </a:cubicBezTo>
                      <a:cubicBezTo>
                        <a:pt x="10239" y="0"/>
                        <a:pt x="9287" y="953"/>
                        <a:pt x="9287" y="953"/>
                      </a:cubicBezTo>
                      <a:cubicBezTo>
                        <a:pt x="8335" y="1905"/>
                        <a:pt x="8335" y="2858"/>
                        <a:pt x="7382" y="3810"/>
                      </a:cubicBezTo>
                      <a:cubicBezTo>
                        <a:pt x="6429" y="4763"/>
                        <a:pt x="5477" y="6668"/>
                        <a:pt x="5477" y="7620"/>
                      </a:cubicBezTo>
                      <a:cubicBezTo>
                        <a:pt x="4524" y="8573"/>
                        <a:pt x="3572" y="10478"/>
                        <a:pt x="3572" y="11430"/>
                      </a:cubicBezTo>
                      <a:cubicBezTo>
                        <a:pt x="3572" y="11430"/>
                        <a:pt x="3572" y="11430"/>
                        <a:pt x="3572" y="12383"/>
                      </a:cubicBezTo>
                      <a:cubicBezTo>
                        <a:pt x="3572" y="12383"/>
                        <a:pt x="3572" y="12383"/>
                        <a:pt x="3572" y="12383"/>
                      </a:cubicBezTo>
                      <a:cubicBezTo>
                        <a:pt x="3572" y="12383"/>
                        <a:pt x="2620" y="13335"/>
                        <a:pt x="2620" y="13335"/>
                      </a:cubicBezTo>
                      <a:cubicBezTo>
                        <a:pt x="1667" y="14288"/>
                        <a:pt x="1667" y="14288"/>
                        <a:pt x="714" y="15240"/>
                      </a:cubicBezTo>
                      <a:cubicBezTo>
                        <a:pt x="-238" y="16193"/>
                        <a:pt x="-238" y="18098"/>
                        <a:pt x="714" y="19050"/>
                      </a:cubicBezTo>
                      <a:cubicBezTo>
                        <a:pt x="2620" y="20003"/>
                        <a:pt x="3572" y="20003"/>
                        <a:pt x="4524" y="20003"/>
                      </a:cubicBezTo>
                      <a:lnTo>
                        <a:pt x="4524" y="2000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5" name="Freeform: Shape 1304">
                  <a:extLst>
                    <a:ext uri="{FF2B5EF4-FFF2-40B4-BE49-F238E27FC236}">
                      <a16:creationId xmlns:a16="http://schemas.microsoft.com/office/drawing/2014/main" id="{9D035180-F4BA-549E-B914-7EA4B18A3B1A}"/>
                    </a:ext>
                  </a:extLst>
                </p:cNvPr>
                <p:cNvSpPr/>
                <p:nvPr/>
              </p:nvSpPr>
              <p:spPr>
                <a:xfrm>
                  <a:off x="7149041" y="1859279"/>
                  <a:ext cx="13229" cy="15663"/>
                </a:xfrm>
                <a:custGeom>
                  <a:avLst/>
                  <a:gdLst>
                    <a:gd name="connsiteX0" fmla="*/ 6138 w 13229"/>
                    <a:gd name="connsiteY0" fmla="*/ 14288 h 15663"/>
                    <a:gd name="connsiteX1" fmla="*/ 8996 w 13229"/>
                    <a:gd name="connsiteY1" fmla="*/ 9525 h 15663"/>
                    <a:gd name="connsiteX2" fmla="*/ 10901 w 13229"/>
                    <a:gd name="connsiteY2" fmla="*/ 7620 h 15663"/>
                    <a:gd name="connsiteX3" fmla="*/ 12806 w 13229"/>
                    <a:gd name="connsiteY3" fmla="*/ 4763 h 15663"/>
                    <a:gd name="connsiteX4" fmla="*/ 12806 w 13229"/>
                    <a:gd name="connsiteY4" fmla="*/ 953 h 15663"/>
                    <a:gd name="connsiteX5" fmla="*/ 11853 w 13229"/>
                    <a:gd name="connsiteY5" fmla="*/ 0 h 15663"/>
                    <a:gd name="connsiteX6" fmla="*/ 9948 w 13229"/>
                    <a:gd name="connsiteY6" fmla="*/ 0 h 15663"/>
                    <a:gd name="connsiteX7" fmla="*/ 8996 w 13229"/>
                    <a:gd name="connsiteY7" fmla="*/ 953 h 15663"/>
                    <a:gd name="connsiteX8" fmla="*/ 7091 w 13229"/>
                    <a:gd name="connsiteY8" fmla="*/ 2858 h 15663"/>
                    <a:gd name="connsiteX9" fmla="*/ 6138 w 13229"/>
                    <a:gd name="connsiteY9" fmla="*/ 3810 h 15663"/>
                    <a:gd name="connsiteX10" fmla="*/ 4233 w 13229"/>
                    <a:gd name="connsiteY10" fmla="*/ 5715 h 15663"/>
                    <a:gd name="connsiteX11" fmla="*/ 423 w 13229"/>
                    <a:gd name="connsiteY11" fmla="*/ 10478 h 15663"/>
                    <a:gd name="connsiteX12" fmla="*/ 423 w 13229"/>
                    <a:gd name="connsiteY12" fmla="*/ 13335 h 15663"/>
                    <a:gd name="connsiteX13" fmla="*/ 2328 w 13229"/>
                    <a:gd name="connsiteY13" fmla="*/ 15240 h 15663"/>
                    <a:gd name="connsiteX14" fmla="*/ 5186 w 13229"/>
                    <a:gd name="connsiteY14" fmla="*/ 15240 h 15663"/>
                    <a:gd name="connsiteX15" fmla="*/ 6138 w 13229"/>
                    <a:gd name="connsiteY15" fmla="*/ 14288 h 15663"/>
                    <a:gd name="connsiteX16" fmla="*/ 6138 w 13229"/>
                    <a:gd name="connsiteY16" fmla="*/ 14288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229" h="15663">
                      <a:moveTo>
                        <a:pt x="6138" y="14288"/>
                      </a:moveTo>
                      <a:cubicBezTo>
                        <a:pt x="7091" y="12383"/>
                        <a:pt x="8043" y="11430"/>
                        <a:pt x="8996" y="9525"/>
                      </a:cubicBezTo>
                      <a:cubicBezTo>
                        <a:pt x="9948" y="8573"/>
                        <a:pt x="9948" y="7620"/>
                        <a:pt x="10901" y="7620"/>
                      </a:cubicBezTo>
                      <a:cubicBezTo>
                        <a:pt x="11853" y="6668"/>
                        <a:pt x="12806" y="5715"/>
                        <a:pt x="12806" y="4763"/>
                      </a:cubicBezTo>
                      <a:cubicBezTo>
                        <a:pt x="12806" y="3810"/>
                        <a:pt x="13758" y="1905"/>
                        <a:pt x="12806" y="953"/>
                      </a:cubicBezTo>
                      <a:cubicBezTo>
                        <a:pt x="12806" y="0"/>
                        <a:pt x="11853" y="0"/>
                        <a:pt x="11853" y="0"/>
                      </a:cubicBezTo>
                      <a:cubicBezTo>
                        <a:pt x="10901" y="0"/>
                        <a:pt x="9948" y="0"/>
                        <a:pt x="9948" y="0"/>
                      </a:cubicBezTo>
                      <a:cubicBezTo>
                        <a:pt x="9948" y="0"/>
                        <a:pt x="8996" y="953"/>
                        <a:pt x="8996" y="953"/>
                      </a:cubicBezTo>
                      <a:cubicBezTo>
                        <a:pt x="8043" y="1905"/>
                        <a:pt x="8043" y="1905"/>
                        <a:pt x="7091" y="2858"/>
                      </a:cubicBezTo>
                      <a:cubicBezTo>
                        <a:pt x="7091" y="2858"/>
                        <a:pt x="6138" y="3810"/>
                        <a:pt x="6138" y="3810"/>
                      </a:cubicBezTo>
                      <a:cubicBezTo>
                        <a:pt x="5186" y="4763"/>
                        <a:pt x="5186" y="5715"/>
                        <a:pt x="4233" y="5715"/>
                      </a:cubicBezTo>
                      <a:cubicBezTo>
                        <a:pt x="3281" y="7620"/>
                        <a:pt x="1376" y="9525"/>
                        <a:pt x="423" y="10478"/>
                      </a:cubicBezTo>
                      <a:cubicBezTo>
                        <a:pt x="423" y="11430"/>
                        <a:pt x="-529" y="12383"/>
                        <a:pt x="423" y="13335"/>
                      </a:cubicBezTo>
                      <a:cubicBezTo>
                        <a:pt x="423" y="14288"/>
                        <a:pt x="1376" y="15240"/>
                        <a:pt x="2328" y="15240"/>
                      </a:cubicBezTo>
                      <a:cubicBezTo>
                        <a:pt x="3281" y="15240"/>
                        <a:pt x="4233" y="16193"/>
                        <a:pt x="5186" y="15240"/>
                      </a:cubicBezTo>
                      <a:cubicBezTo>
                        <a:pt x="5186" y="15240"/>
                        <a:pt x="5186" y="14288"/>
                        <a:pt x="6138" y="14288"/>
                      </a:cubicBezTo>
                      <a:lnTo>
                        <a:pt x="6138" y="1428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6" name="Freeform: Shape 1305">
                  <a:extLst>
                    <a:ext uri="{FF2B5EF4-FFF2-40B4-BE49-F238E27FC236}">
                      <a16:creationId xmlns:a16="http://schemas.microsoft.com/office/drawing/2014/main" id="{EB508BEF-75C5-003A-9564-A20A8EBD2043}"/>
                    </a:ext>
                  </a:extLst>
                </p:cNvPr>
                <p:cNvSpPr/>
                <p:nvPr/>
              </p:nvSpPr>
              <p:spPr>
                <a:xfrm>
                  <a:off x="7179944" y="1909762"/>
                  <a:ext cx="10477" cy="14049"/>
                </a:xfrm>
                <a:custGeom>
                  <a:avLst/>
                  <a:gdLst>
                    <a:gd name="connsiteX0" fmla="*/ 953 w 10477"/>
                    <a:gd name="connsiteY0" fmla="*/ 13335 h 14049"/>
                    <a:gd name="connsiteX1" fmla="*/ 3810 w 10477"/>
                    <a:gd name="connsiteY1" fmla="*/ 11430 h 14049"/>
                    <a:gd name="connsiteX2" fmla="*/ 5715 w 10477"/>
                    <a:gd name="connsiteY2" fmla="*/ 8573 h 14049"/>
                    <a:gd name="connsiteX3" fmla="*/ 8573 w 10477"/>
                    <a:gd name="connsiteY3" fmla="*/ 5715 h 14049"/>
                    <a:gd name="connsiteX4" fmla="*/ 9525 w 10477"/>
                    <a:gd name="connsiteY4" fmla="*/ 4763 h 14049"/>
                    <a:gd name="connsiteX5" fmla="*/ 10478 w 10477"/>
                    <a:gd name="connsiteY5" fmla="*/ 1905 h 14049"/>
                    <a:gd name="connsiteX6" fmla="*/ 8573 w 10477"/>
                    <a:gd name="connsiteY6" fmla="*/ 0 h 14049"/>
                    <a:gd name="connsiteX7" fmla="*/ 6668 w 10477"/>
                    <a:gd name="connsiteY7" fmla="*/ 952 h 14049"/>
                    <a:gd name="connsiteX8" fmla="*/ 5715 w 10477"/>
                    <a:gd name="connsiteY8" fmla="*/ 1905 h 14049"/>
                    <a:gd name="connsiteX9" fmla="*/ 3810 w 10477"/>
                    <a:gd name="connsiteY9" fmla="*/ 4763 h 14049"/>
                    <a:gd name="connsiteX10" fmla="*/ 1905 w 10477"/>
                    <a:gd name="connsiteY10" fmla="*/ 7620 h 14049"/>
                    <a:gd name="connsiteX11" fmla="*/ 0 w 10477"/>
                    <a:gd name="connsiteY11" fmla="*/ 11430 h 14049"/>
                    <a:gd name="connsiteX12" fmla="*/ 953 w 10477"/>
                    <a:gd name="connsiteY12" fmla="*/ 13335 h 14049"/>
                    <a:gd name="connsiteX13" fmla="*/ 953 w 10477"/>
                    <a:gd name="connsiteY13" fmla="*/ 13335 h 14049"/>
                    <a:gd name="connsiteX14" fmla="*/ 953 w 10477"/>
                    <a:gd name="connsiteY14" fmla="*/ 1333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77" h="14049">
                      <a:moveTo>
                        <a:pt x="953" y="13335"/>
                      </a:moveTo>
                      <a:cubicBezTo>
                        <a:pt x="1905" y="12383"/>
                        <a:pt x="2858" y="12383"/>
                        <a:pt x="3810" y="11430"/>
                      </a:cubicBezTo>
                      <a:cubicBezTo>
                        <a:pt x="4763" y="10477"/>
                        <a:pt x="5715" y="9525"/>
                        <a:pt x="5715" y="8573"/>
                      </a:cubicBezTo>
                      <a:cubicBezTo>
                        <a:pt x="6668" y="7620"/>
                        <a:pt x="7620" y="6667"/>
                        <a:pt x="8573" y="5715"/>
                      </a:cubicBezTo>
                      <a:cubicBezTo>
                        <a:pt x="8573" y="5715"/>
                        <a:pt x="9525" y="4763"/>
                        <a:pt x="9525" y="4763"/>
                      </a:cubicBezTo>
                      <a:cubicBezTo>
                        <a:pt x="9525" y="3810"/>
                        <a:pt x="9525" y="2858"/>
                        <a:pt x="10478" y="1905"/>
                      </a:cubicBezTo>
                      <a:cubicBezTo>
                        <a:pt x="10478" y="952"/>
                        <a:pt x="9525" y="0"/>
                        <a:pt x="8573" y="0"/>
                      </a:cubicBezTo>
                      <a:cubicBezTo>
                        <a:pt x="7620" y="0"/>
                        <a:pt x="6668" y="952"/>
                        <a:pt x="6668" y="952"/>
                      </a:cubicBezTo>
                      <a:cubicBezTo>
                        <a:pt x="6668" y="952"/>
                        <a:pt x="5715" y="1905"/>
                        <a:pt x="5715" y="1905"/>
                      </a:cubicBezTo>
                      <a:cubicBezTo>
                        <a:pt x="4763" y="2858"/>
                        <a:pt x="3810" y="3810"/>
                        <a:pt x="3810" y="4763"/>
                      </a:cubicBezTo>
                      <a:cubicBezTo>
                        <a:pt x="2858" y="5715"/>
                        <a:pt x="2858" y="6667"/>
                        <a:pt x="1905" y="7620"/>
                      </a:cubicBezTo>
                      <a:cubicBezTo>
                        <a:pt x="953" y="8573"/>
                        <a:pt x="953" y="9525"/>
                        <a:pt x="0" y="11430"/>
                      </a:cubicBezTo>
                      <a:cubicBezTo>
                        <a:pt x="0" y="12383"/>
                        <a:pt x="0" y="12383"/>
                        <a:pt x="953" y="13335"/>
                      </a:cubicBezTo>
                      <a:cubicBezTo>
                        <a:pt x="0" y="14288"/>
                        <a:pt x="0" y="14288"/>
                        <a:pt x="953" y="13335"/>
                      </a:cubicBezTo>
                      <a:lnTo>
                        <a:pt x="953" y="1333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7" name="Freeform: Shape 1306">
                  <a:extLst>
                    <a:ext uri="{FF2B5EF4-FFF2-40B4-BE49-F238E27FC236}">
                      <a16:creationId xmlns:a16="http://schemas.microsoft.com/office/drawing/2014/main" id="{FB469347-A077-53D3-B51B-99E63E6F5AB9}"/>
                    </a:ext>
                  </a:extLst>
                </p:cNvPr>
                <p:cNvSpPr/>
                <p:nvPr/>
              </p:nvSpPr>
              <p:spPr>
                <a:xfrm>
                  <a:off x="7185659" y="1871662"/>
                  <a:ext cx="11430" cy="19050"/>
                </a:xfrm>
                <a:custGeom>
                  <a:avLst/>
                  <a:gdLst>
                    <a:gd name="connsiteX0" fmla="*/ 5715 w 11430"/>
                    <a:gd name="connsiteY0" fmla="*/ 16192 h 19050"/>
                    <a:gd name="connsiteX1" fmla="*/ 6668 w 11430"/>
                    <a:gd name="connsiteY1" fmla="*/ 14288 h 19050"/>
                    <a:gd name="connsiteX2" fmla="*/ 6668 w 11430"/>
                    <a:gd name="connsiteY2" fmla="*/ 13335 h 19050"/>
                    <a:gd name="connsiteX3" fmla="*/ 6668 w 11430"/>
                    <a:gd name="connsiteY3" fmla="*/ 13335 h 19050"/>
                    <a:gd name="connsiteX4" fmla="*/ 6668 w 11430"/>
                    <a:gd name="connsiteY4" fmla="*/ 13335 h 19050"/>
                    <a:gd name="connsiteX5" fmla="*/ 8572 w 11430"/>
                    <a:gd name="connsiteY5" fmla="*/ 9525 h 19050"/>
                    <a:gd name="connsiteX6" fmla="*/ 10478 w 11430"/>
                    <a:gd name="connsiteY6" fmla="*/ 5715 h 19050"/>
                    <a:gd name="connsiteX7" fmla="*/ 10478 w 11430"/>
                    <a:gd name="connsiteY7" fmla="*/ 4763 h 19050"/>
                    <a:gd name="connsiteX8" fmla="*/ 10478 w 11430"/>
                    <a:gd name="connsiteY8" fmla="*/ 4763 h 19050"/>
                    <a:gd name="connsiteX9" fmla="*/ 10478 w 11430"/>
                    <a:gd name="connsiteY9" fmla="*/ 4763 h 19050"/>
                    <a:gd name="connsiteX10" fmla="*/ 10478 w 11430"/>
                    <a:gd name="connsiteY10" fmla="*/ 4763 h 19050"/>
                    <a:gd name="connsiteX11" fmla="*/ 11430 w 11430"/>
                    <a:gd name="connsiteY11" fmla="*/ 2858 h 19050"/>
                    <a:gd name="connsiteX12" fmla="*/ 11430 w 11430"/>
                    <a:gd name="connsiteY12" fmla="*/ 1905 h 19050"/>
                    <a:gd name="connsiteX13" fmla="*/ 8572 w 11430"/>
                    <a:gd name="connsiteY13" fmla="*/ 0 h 19050"/>
                    <a:gd name="connsiteX14" fmla="*/ 5715 w 11430"/>
                    <a:gd name="connsiteY14" fmla="*/ 952 h 19050"/>
                    <a:gd name="connsiteX15" fmla="*/ 3810 w 11430"/>
                    <a:gd name="connsiteY15" fmla="*/ 2858 h 19050"/>
                    <a:gd name="connsiteX16" fmla="*/ 1905 w 11430"/>
                    <a:gd name="connsiteY16" fmla="*/ 7620 h 19050"/>
                    <a:gd name="connsiteX17" fmla="*/ 0 w 11430"/>
                    <a:gd name="connsiteY17" fmla="*/ 16192 h 19050"/>
                    <a:gd name="connsiteX18" fmla="*/ 1905 w 11430"/>
                    <a:gd name="connsiteY18" fmla="*/ 19050 h 19050"/>
                    <a:gd name="connsiteX19" fmla="*/ 5715 w 11430"/>
                    <a:gd name="connsiteY19" fmla="*/ 16192 h 19050"/>
                    <a:gd name="connsiteX20" fmla="*/ 5715 w 11430"/>
                    <a:gd name="connsiteY20" fmla="*/ 16192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30" h="19050">
                      <a:moveTo>
                        <a:pt x="5715" y="16192"/>
                      </a:moveTo>
                      <a:cubicBezTo>
                        <a:pt x="5715" y="15240"/>
                        <a:pt x="5715" y="15240"/>
                        <a:pt x="6668" y="14288"/>
                      </a:cubicBezTo>
                      <a:cubicBezTo>
                        <a:pt x="6668" y="14288"/>
                        <a:pt x="6668" y="13335"/>
                        <a:pt x="6668" y="13335"/>
                      </a:cubicBezTo>
                      <a:cubicBezTo>
                        <a:pt x="6668" y="13335"/>
                        <a:pt x="6668" y="13335"/>
                        <a:pt x="6668" y="13335"/>
                      </a:cubicBezTo>
                      <a:cubicBezTo>
                        <a:pt x="6668" y="13335"/>
                        <a:pt x="6668" y="13335"/>
                        <a:pt x="6668" y="13335"/>
                      </a:cubicBezTo>
                      <a:cubicBezTo>
                        <a:pt x="7620" y="12383"/>
                        <a:pt x="7620" y="10477"/>
                        <a:pt x="8572" y="9525"/>
                      </a:cubicBezTo>
                      <a:cubicBezTo>
                        <a:pt x="9525" y="8573"/>
                        <a:pt x="10478" y="7620"/>
                        <a:pt x="10478" y="5715"/>
                      </a:cubicBezTo>
                      <a:cubicBezTo>
                        <a:pt x="10478" y="5715"/>
                        <a:pt x="10478" y="4763"/>
                        <a:pt x="10478" y="4763"/>
                      </a:cubicBezTo>
                      <a:cubicBezTo>
                        <a:pt x="10478" y="4763"/>
                        <a:pt x="10478" y="3810"/>
                        <a:pt x="10478" y="4763"/>
                      </a:cubicBezTo>
                      <a:cubicBezTo>
                        <a:pt x="10478" y="4763"/>
                        <a:pt x="10478" y="4763"/>
                        <a:pt x="10478" y="4763"/>
                      </a:cubicBezTo>
                      <a:cubicBezTo>
                        <a:pt x="10478" y="4763"/>
                        <a:pt x="10478" y="4763"/>
                        <a:pt x="10478" y="4763"/>
                      </a:cubicBezTo>
                      <a:cubicBezTo>
                        <a:pt x="10478" y="3810"/>
                        <a:pt x="11430" y="3810"/>
                        <a:pt x="11430" y="2858"/>
                      </a:cubicBezTo>
                      <a:cubicBezTo>
                        <a:pt x="11430" y="2858"/>
                        <a:pt x="11430" y="1905"/>
                        <a:pt x="11430" y="1905"/>
                      </a:cubicBezTo>
                      <a:cubicBezTo>
                        <a:pt x="11430" y="0"/>
                        <a:pt x="10478" y="0"/>
                        <a:pt x="8572" y="0"/>
                      </a:cubicBezTo>
                      <a:cubicBezTo>
                        <a:pt x="7620" y="0"/>
                        <a:pt x="6668" y="0"/>
                        <a:pt x="5715" y="952"/>
                      </a:cubicBezTo>
                      <a:cubicBezTo>
                        <a:pt x="4763" y="1905"/>
                        <a:pt x="4763" y="1905"/>
                        <a:pt x="3810" y="2858"/>
                      </a:cubicBezTo>
                      <a:cubicBezTo>
                        <a:pt x="2858" y="3810"/>
                        <a:pt x="1905" y="5715"/>
                        <a:pt x="1905" y="7620"/>
                      </a:cubicBezTo>
                      <a:cubicBezTo>
                        <a:pt x="953" y="10477"/>
                        <a:pt x="0" y="13335"/>
                        <a:pt x="0" y="16192"/>
                      </a:cubicBezTo>
                      <a:cubicBezTo>
                        <a:pt x="0" y="17145"/>
                        <a:pt x="953" y="18098"/>
                        <a:pt x="1905" y="19050"/>
                      </a:cubicBezTo>
                      <a:cubicBezTo>
                        <a:pt x="3810" y="18098"/>
                        <a:pt x="4763" y="17145"/>
                        <a:pt x="5715" y="16192"/>
                      </a:cubicBezTo>
                      <a:lnTo>
                        <a:pt x="5715" y="1619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8" name="Freeform: Shape 1307">
                  <a:extLst>
                    <a:ext uri="{FF2B5EF4-FFF2-40B4-BE49-F238E27FC236}">
                      <a16:creationId xmlns:a16="http://schemas.microsoft.com/office/drawing/2014/main" id="{D574CB40-CC0D-0259-3A23-497388250A36}"/>
                    </a:ext>
                  </a:extLst>
                </p:cNvPr>
                <p:cNvSpPr/>
                <p:nvPr/>
              </p:nvSpPr>
              <p:spPr>
                <a:xfrm>
                  <a:off x="7218996" y="1885949"/>
                  <a:ext cx="7620" cy="19135"/>
                </a:xfrm>
                <a:custGeom>
                  <a:avLst/>
                  <a:gdLst>
                    <a:gd name="connsiteX0" fmla="*/ 3810 w 7620"/>
                    <a:gd name="connsiteY0" fmla="*/ 18098 h 19135"/>
                    <a:gd name="connsiteX1" fmla="*/ 6668 w 7620"/>
                    <a:gd name="connsiteY1" fmla="*/ 10477 h 19135"/>
                    <a:gd name="connsiteX2" fmla="*/ 7620 w 7620"/>
                    <a:gd name="connsiteY2" fmla="*/ 6667 h 19135"/>
                    <a:gd name="connsiteX3" fmla="*/ 7620 w 7620"/>
                    <a:gd name="connsiteY3" fmla="*/ 4763 h 19135"/>
                    <a:gd name="connsiteX4" fmla="*/ 7620 w 7620"/>
                    <a:gd name="connsiteY4" fmla="*/ 2858 h 19135"/>
                    <a:gd name="connsiteX5" fmla="*/ 5715 w 7620"/>
                    <a:gd name="connsiteY5" fmla="*/ 952 h 19135"/>
                    <a:gd name="connsiteX6" fmla="*/ 6668 w 7620"/>
                    <a:gd name="connsiteY6" fmla="*/ 1905 h 19135"/>
                    <a:gd name="connsiteX7" fmla="*/ 6668 w 7620"/>
                    <a:gd name="connsiteY7" fmla="*/ 952 h 19135"/>
                    <a:gd name="connsiteX8" fmla="*/ 4763 w 7620"/>
                    <a:gd name="connsiteY8" fmla="*/ 0 h 19135"/>
                    <a:gd name="connsiteX9" fmla="*/ 3810 w 7620"/>
                    <a:gd name="connsiteY9" fmla="*/ 0 h 19135"/>
                    <a:gd name="connsiteX10" fmla="*/ 4763 w 7620"/>
                    <a:gd name="connsiteY10" fmla="*/ 0 h 19135"/>
                    <a:gd name="connsiteX11" fmla="*/ 1905 w 7620"/>
                    <a:gd name="connsiteY11" fmla="*/ 2858 h 19135"/>
                    <a:gd name="connsiteX12" fmla="*/ 953 w 7620"/>
                    <a:gd name="connsiteY12" fmla="*/ 4763 h 19135"/>
                    <a:gd name="connsiteX13" fmla="*/ 0 w 7620"/>
                    <a:gd name="connsiteY13" fmla="*/ 8573 h 19135"/>
                    <a:gd name="connsiteX14" fmla="*/ 0 w 7620"/>
                    <a:gd name="connsiteY14" fmla="*/ 17145 h 19135"/>
                    <a:gd name="connsiteX15" fmla="*/ 3810 w 7620"/>
                    <a:gd name="connsiteY15" fmla="*/ 18098 h 19135"/>
                    <a:gd name="connsiteX16" fmla="*/ 3810 w 7620"/>
                    <a:gd name="connsiteY16" fmla="*/ 18098 h 19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20" h="19135">
                      <a:moveTo>
                        <a:pt x="3810" y="18098"/>
                      </a:moveTo>
                      <a:cubicBezTo>
                        <a:pt x="4763" y="15240"/>
                        <a:pt x="5715" y="13335"/>
                        <a:pt x="6668" y="10477"/>
                      </a:cubicBezTo>
                      <a:cubicBezTo>
                        <a:pt x="6668" y="9525"/>
                        <a:pt x="7620" y="7620"/>
                        <a:pt x="7620" y="6667"/>
                      </a:cubicBezTo>
                      <a:cubicBezTo>
                        <a:pt x="7620" y="5715"/>
                        <a:pt x="7620" y="5715"/>
                        <a:pt x="7620" y="4763"/>
                      </a:cubicBezTo>
                      <a:cubicBezTo>
                        <a:pt x="7620" y="3810"/>
                        <a:pt x="7620" y="3810"/>
                        <a:pt x="7620" y="2858"/>
                      </a:cubicBezTo>
                      <a:cubicBezTo>
                        <a:pt x="7620" y="1905"/>
                        <a:pt x="6668" y="1905"/>
                        <a:pt x="5715" y="952"/>
                      </a:cubicBezTo>
                      <a:cubicBezTo>
                        <a:pt x="5715" y="952"/>
                        <a:pt x="6668" y="1905"/>
                        <a:pt x="6668" y="1905"/>
                      </a:cubicBezTo>
                      <a:cubicBezTo>
                        <a:pt x="6668" y="1905"/>
                        <a:pt x="6668" y="952"/>
                        <a:pt x="6668" y="952"/>
                      </a:cubicBezTo>
                      <a:cubicBezTo>
                        <a:pt x="6668" y="0"/>
                        <a:pt x="5715" y="0"/>
                        <a:pt x="4763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0"/>
                        <a:pt x="4763" y="0"/>
                        <a:pt x="4763" y="0"/>
                      </a:cubicBezTo>
                      <a:cubicBezTo>
                        <a:pt x="2858" y="0"/>
                        <a:pt x="1905" y="952"/>
                        <a:pt x="1905" y="2858"/>
                      </a:cubicBezTo>
                      <a:cubicBezTo>
                        <a:pt x="1905" y="3810"/>
                        <a:pt x="1905" y="3810"/>
                        <a:pt x="953" y="4763"/>
                      </a:cubicBezTo>
                      <a:cubicBezTo>
                        <a:pt x="953" y="5715"/>
                        <a:pt x="0" y="7620"/>
                        <a:pt x="0" y="8573"/>
                      </a:cubicBezTo>
                      <a:cubicBezTo>
                        <a:pt x="0" y="11430"/>
                        <a:pt x="0" y="14288"/>
                        <a:pt x="0" y="17145"/>
                      </a:cubicBezTo>
                      <a:cubicBezTo>
                        <a:pt x="953" y="19050"/>
                        <a:pt x="3810" y="20002"/>
                        <a:pt x="3810" y="18098"/>
                      </a:cubicBezTo>
                      <a:lnTo>
                        <a:pt x="3810" y="1809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9" name="Freeform: Shape 1308">
                  <a:extLst>
                    <a:ext uri="{FF2B5EF4-FFF2-40B4-BE49-F238E27FC236}">
                      <a16:creationId xmlns:a16="http://schemas.microsoft.com/office/drawing/2014/main" id="{D55CF24A-760A-E748-27A4-F63CBBC1D266}"/>
                    </a:ext>
                  </a:extLst>
                </p:cNvPr>
                <p:cNvSpPr/>
                <p:nvPr/>
              </p:nvSpPr>
              <p:spPr>
                <a:xfrm>
                  <a:off x="7243762" y="1916987"/>
                  <a:ext cx="6667" cy="17212"/>
                </a:xfrm>
                <a:custGeom>
                  <a:avLst/>
                  <a:gdLst>
                    <a:gd name="connsiteX0" fmla="*/ 1905 w 6667"/>
                    <a:gd name="connsiteY0" fmla="*/ 16587 h 17212"/>
                    <a:gd name="connsiteX1" fmla="*/ 4763 w 6667"/>
                    <a:gd name="connsiteY1" fmla="*/ 8967 h 17212"/>
                    <a:gd name="connsiteX2" fmla="*/ 5715 w 6667"/>
                    <a:gd name="connsiteY2" fmla="*/ 5157 h 17212"/>
                    <a:gd name="connsiteX3" fmla="*/ 6668 w 6667"/>
                    <a:gd name="connsiteY3" fmla="*/ 1347 h 17212"/>
                    <a:gd name="connsiteX4" fmla="*/ 4763 w 6667"/>
                    <a:gd name="connsiteY4" fmla="*/ 395 h 17212"/>
                    <a:gd name="connsiteX5" fmla="*/ 2857 w 6667"/>
                    <a:gd name="connsiteY5" fmla="*/ 4205 h 17212"/>
                    <a:gd name="connsiteX6" fmla="*/ 1905 w 6667"/>
                    <a:gd name="connsiteY6" fmla="*/ 8015 h 17212"/>
                    <a:gd name="connsiteX7" fmla="*/ 0 w 6667"/>
                    <a:gd name="connsiteY7" fmla="*/ 15635 h 17212"/>
                    <a:gd name="connsiteX8" fmla="*/ 1905 w 6667"/>
                    <a:gd name="connsiteY8" fmla="*/ 16587 h 17212"/>
                    <a:gd name="connsiteX9" fmla="*/ 1905 w 6667"/>
                    <a:gd name="connsiteY9" fmla="*/ 16587 h 17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7212">
                      <a:moveTo>
                        <a:pt x="1905" y="16587"/>
                      </a:moveTo>
                      <a:cubicBezTo>
                        <a:pt x="2857" y="13730"/>
                        <a:pt x="3810" y="11825"/>
                        <a:pt x="4763" y="8967"/>
                      </a:cubicBezTo>
                      <a:cubicBezTo>
                        <a:pt x="4763" y="8015"/>
                        <a:pt x="5715" y="6110"/>
                        <a:pt x="5715" y="5157"/>
                      </a:cubicBezTo>
                      <a:cubicBezTo>
                        <a:pt x="5715" y="4205"/>
                        <a:pt x="5715" y="2300"/>
                        <a:pt x="6668" y="1347"/>
                      </a:cubicBezTo>
                      <a:cubicBezTo>
                        <a:pt x="6668" y="395"/>
                        <a:pt x="5715" y="-558"/>
                        <a:pt x="4763" y="395"/>
                      </a:cubicBezTo>
                      <a:cubicBezTo>
                        <a:pt x="3810" y="1347"/>
                        <a:pt x="3810" y="3252"/>
                        <a:pt x="2857" y="4205"/>
                      </a:cubicBezTo>
                      <a:cubicBezTo>
                        <a:pt x="1905" y="5157"/>
                        <a:pt x="1905" y="7062"/>
                        <a:pt x="1905" y="8015"/>
                      </a:cubicBezTo>
                      <a:cubicBezTo>
                        <a:pt x="953" y="10872"/>
                        <a:pt x="953" y="13730"/>
                        <a:pt x="0" y="15635"/>
                      </a:cubicBezTo>
                      <a:cubicBezTo>
                        <a:pt x="0" y="17540"/>
                        <a:pt x="1905" y="17540"/>
                        <a:pt x="1905" y="16587"/>
                      </a:cubicBezTo>
                      <a:lnTo>
                        <a:pt x="1905" y="1658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0" name="Freeform: Shape 1309">
                  <a:extLst>
                    <a:ext uri="{FF2B5EF4-FFF2-40B4-BE49-F238E27FC236}">
                      <a16:creationId xmlns:a16="http://schemas.microsoft.com/office/drawing/2014/main" id="{5362D5E7-54D4-0344-778E-A55C7321FB3E}"/>
                    </a:ext>
                  </a:extLst>
                </p:cNvPr>
                <p:cNvSpPr/>
                <p:nvPr/>
              </p:nvSpPr>
              <p:spPr>
                <a:xfrm>
                  <a:off x="7247571" y="1885554"/>
                  <a:ext cx="7620" cy="20070"/>
                </a:xfrm>
                <a:custGeom>
                  <a:avLst/>
                  <a:gdLst>
                    <a:gd name="connsiteX0" fmla="*/ 4763 w 7620"/>
                    <a:gd name="connsiteY0" fmla="*/ 18492 h 20070"/>
                    <a:gd name="connsiteX1" fmla="*/ 6668 w 7620"/>
                    <a:gd name="connsiteY1" fmla="*/ 9920 h 20070"/>
                    <a:gd name="connsiteX2" fmla="*/ 7620 w 7620"/>
                    <a:gd name="connsiteY2" fmla="*/ 6110 h 20070"/>
                    <a:gd name="connsiteX3" fmla="*/ 7620 w 7620"/>
                    <a:gd name="connsiteY3" fmla="*/ 5157 h 20070"/>
                    <a:gd name="connsiteX4" fmla="*/ 7620 w 7620"/>
                    <a:gd name="connsiteY4" fmla="*/ 4205 h 20070"/>
                    <a:gd name="connsiteX5" fmla="*/ 7620 w 7620"/>
                    <a:gd name="connsiteY5" fmla="*/ 2300 h 20070"/>
                    <a:gd name="connsiteX6" fmla="*/ 7620 w 7620"/>
                    <a:gd name="connsiteY6" fmla="*/ 1347 h 20070"/>
                    <a:gd name="connsiteX7" fmla="*/ 4763 w 7620"/>
                    <a:gd name="connsiteY7" fmla="*/ 395 h 20070"/>
                    <a:gd name="connsiteX8" fmla="*/ 2858 w 7620"/>
                    <a:gd name="connsiteY8" fmla="*/ 2300 h 20070"/>
                    <a:gd name="connsiteX9" fmla="*/ 1905 w 7620"/>
                    <a:gd name="connsiteY9" fmla="*/ 5157 h 20070"/>
                    <a:gd name="connsiteX10" fmla="*/ 953 w 7620"/>
                    <a:gd name="connsiteY10" fmla="*/ 9920 h 20070"/>
                    <a:gd name="connsiteX11" fmla="*/ 0 w 7620"/>
                    <a:gd name="connsiteY11" fmla="*/ 19445 h 20070"/>
                    <a:gd name="connsiteX12" fmla="*/ 4763 w 7620"/>
                    <a:gd name="connsiteY12" fmla="*/ 18492 h 20070"/>
                    <a:gd name="connsiteX13" fmla="*/ 4763 w 7620"/>
                    <a:gd name="connsiteY13" fmla="*/ 18492 h 200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" h="20070">
                      <a:moveTo>
                        <a:pt x="4763" y="18492"/>
                      </a:moveTo>
                      <a:cubicBezTo>
                        <a:pt x="5715" y="15635"/>
                        <a:pt x="6668" y="12777"/>
                        <a:pt x="6668" y="9920"/>
                      </a:cubicBezTo>
                      <a:cubicBezTo>
                        <a:pt x="6668" y="8967"/>
                        <a:pt x="7620" y="7062"/>
                        <a:pt x="7620" y="6110"/>
                      </a:cubicBezTo>
                      <a:cubicBezTo>
                        <a:pt x="7620" y="6110"/>
                        <a:pt x="7620" y="5157"/>
                        <a:pt x="7620" y="5157"/>
                      </a:cubicBezTo>
                      <a:cubicBezTo>
                        <a:pt x="7620" y="5157"/>
                        <a:pt x="7620" y="4205"/>
                        <a:pt x="7620" y="4205"/>
                      </a:cubicBezTo>
                      <a:cubicBezTo>
                        <a:pt x="7620" y="3252"/>
                        <a:pt x="7620" y="3252"/>
                        <a:pt x="7620" y="2300"/>
                      </a:cubicBezTo>
                      <a:cubicBezTo>
                        <a:pt x="7620" y="2300"/>
                        <a:pt x="7620" y="1347"/>
                        <a:pt x="7620" y="1347"/>
                      </a:cubicBezTo>
                      <a:cubicBezTo>
                        <a:pt x="7620" y="395"/>
                        <a:pt x="5715" y="-558"/>
                        <a:pt x="4763" y="395"/>
                      </a:cubicBezTo>
                      <a:cubicBezTo>
                        <a:pt x="3810" y="1347"/>
                        <a:pt x="2858" y="1347"/>
                        <a:pt x="2858" y="2300"/>
                      </a:cubicBezTo>
                      <a:cubicBezTo>
                        <a:pt x="2858" y="3252"/>
                        <a:pt x="1905" y="4205"/>
                        <a:pt x="1905" y="5157"/>
                      </a:cubicBezTo>
                      <a:cubicBezTo>
                        <a:pt x="1905" y="6110"/>
                        <a:pt x="953" y="8015"/>
                        <a:pt x="953" y="9920"/>
                      </a:cubicBezTo>
                      <a:cubicBezTo>
                        <a:pt x="953" y="12777"/>
                        <a:pt x="0" y="15635"/>
                        <a:pt x="0" y="19445"/>
                      </a:cubicBezTo>
                      <a:cubicBezTo>
                        <a:pt x="0" y="20397"/>
                        <a:pt x="3810" y="20397"/>
                        <a:pt x="4763" y="18492"/>
                      </a:cubicBezTo>
                      <a:lnTo>
                        <a:pt x="4763" y="1849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1" name="Freeform: Shape 1310">
                  <a:extLst>
                    <a:ext uri="{FF2B5EF4-FFF2-40B4-BE49-F238E27FC236}">
                      <a16:creationId xmlns:a16="http://schemas.microsoft.com/office/drawing/2014/main" id="{D79150BB-AA0A-B830-9124-F358AD0E5C76}"/>
                    </a:ext>
                  </a:extLst>
                </p:cNvPr>
                <p:cNvSpPr/>
                <p:nvPr/>
              </p:nvSpPr>
              <p:spPr>
                <a:xfrm>
                  <a:off x="7215187" y="1913572"/>
                  <a:ext cx="9525" cy="21805"/>
                </a:xfrm>
                <a:custGeom>
                  <a:avLst/>
                  <a:gdLst>
                    <a:gd name="connsiteX0" fmla="*/ 5715 w 9525"/>
                    <a:gd name="connsiteY0" fmla="*/ 20002 h 21805"/>
                    <a:gd name="connsiteX1" fmla="*/ 6668 w 9525"/>
                    <a:gd name="connsiteY1" fmla="*/ 16192 h 21805"/>
                    <a:gd name="connsiteX2" fmla="*/ 7620 w 9525"/>
                    <a:gd name="connsiteY2" fmla="*/ 14288 h 21805"/>
                    <a:gd name="connsiteX3" fmla="*/ 7620 w 9525"/>
                    <a:gd name="connsiteY3" fmla="*/ 13335 h 21805"/>
                    <a:gd name="connsiteX4" fmla="*/ 7620 w 9525"/>
                    <a:gd name="connsiteY4" fmla="*/ 12382 h 21805"/>
                    <a:gd name="connsiteX5" fmla="*/ 8572 w 9525"/>
                    <a:gd name="connsiteY5" fmla="*/ 9525 h 21805"/>
                    <a:gd name="connsiteX6" fmla="*/ 8572 w 9525"/>
                    <a:gd name="connsiteY6" fmla="*/ 8573 h 21805"/>
                    <a:gd name="connsiteX7" fmla="*/ 8572 w 9525"/>
                    <a:gd name="connsiteY7" fmla="*/ 7620 h 21805"/>
                    <a:gd name="connsiteX8" fmla="*/ 9525 w 9525"/>
                    <a:gd name="connsiteY8" fmla="*/ 4763 h 21805"/>
                    <a:gd name="connsiteX9" fmla="*/ 9525 w 9525"/>
                    <a:gd name="connsiteY9" fmla="*/ 1905 h 21805"/>
                    <a:gd name="connsiteX10" fmla="*/ 9525 w 9525"/>
                    <a:gd name="connsiteY10" fmla="*/ 952 h 21805"/>
                    <a:gd name="connsiteX11" fmla="*/ 6668 w 9525"/>
                    <a:gd name="connsiteY11" fmla="*/ 0 h 21805"/>
                    <a:gd name="connsiteX12" fmla="*/ 3810 w 9525"/>
                    <a:gd name="connsiteY12" fmla="*/ 1905 h 21805"/>
                    <a:gd name="connsiteX13" fmla="*/ 2857 w 9525"/>
                    <a:gd name="connsiteY13" fmla="*/ 3810 h 21805"/>
                    <a:gd name="connsiteX14" fmla="*/ 953 w 9525"/>
                    <a:gd name="connsiteY14" fmla="*/ 8573 h 21805"/>
                    <a:gd name="connsiteX15" fmla="*/ 0 w 9525"/>
                    <a:gd name="connsiteY15" fmla="*/ 17145 h 21805"/>
                    <a:gd name="connsiteX16" fmla="*/ 1905 w 9525"/>
                    <a:gd name="connsiteY16" fmla="*/ 20002 h 21805"/>
                    <a:gd name="connsiteX17" fmla="*/ 5715 w 9525"/>
                    <a:gd name="connsiteY17" fmla="*/ 20002 h 21805"/>
                    <a:gd name="connsiteX18" fmla="*/ 5715 w 9525"/>
                    <a:gd name="connsiteY18" fmla="*/ 20002 h 21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525" h="21805">
                      <a:moveTo>
                        <a:pt x="5715" y="20002"/>
                      </a:moveTo>
                      <a:cubicBezTo>
                        <a:pt x="5715" y="19050"/>
                        <a:pt x="6668" y="17145"/>
                        <a:pt x="6668" y="16192"/>
                      </a:cubicBezTo>
                      <a:cubicBezTo>
                        <a:pt x="6668" y="15240"/>
                        <a:pt x="6668" y="15240"/>
                        <a:pt x="7620" y="14288"/>
                      </a:cubicBezTo>
                      <a:cubicBezTo>
                        <a:pt x="7620" y="14288"/>
                        <a:pt x="8572" y="13335"/>
                        <a:pt x="7620" y="13335"/>
                      </a:cubicBezTo>
                      <a:cubicBezTo>
                        <a:pt x="7620" y="13335"/>
                        <a:pt x="7620" y="12382"/>
                        <a:pt x="7620" y="12382"/>
                      </a:cubicBezTo>
                      <a:cubicBezTo>
                        <a:pt x="7620" y="11430"/>
                        <a:pt x="8572" y="10477"/>
                        <a:pt x="8572" y="9525"/>
                      </a:cubicBezTo>
                      <a:cubicBezTo>
                        <a:pt x="8572" y="9525"/>
                        <a:pt x="8572" y="8573"/>
                        <a:pt x="8572" y="8573"/>
                      </a:cubicBezTo>
                      <a:cubicBezTo>
                        <a:pt x="8572" y="8573"/>
                        <a:pt x="9525" y="7620"/>
                        <a:pt x="8572" y="7620"/>
                      </a:cubicBezTo>
                      <a:cubicBezTo>
                        <a:pt x="8572" y="6667"/>
                        <a:pt x="9525" y="5715"/>
                        <a:pt x="9525" y="4763"/>
                      </a:cubicBezTo>
                      <a:cubicBezTo>
                        <a:pt x="9525" y="3810"/>
                        <a:pt x="9525" y="2857"/>
                        <a:pt x="9525" y="1905"/>
                      </a:cubicBezTo>
                      <a:cubicBezTo>
                        <a:pt x="9525" y="1905"/>
                        <a:pt x="9525" y="1905"/>
                        <a:pt x="9525" y="952"/>
                      </a:cubicBezTo>
                      <a:cubicBezTo>
                        <a:pt x="9525" y="0"/>
                        <a:pt x="7620" y="0"/>
                        <a:pt x="6668" y="0"/>
                      </a:cubicBezTo>
                      <a:cubicBezTo>
                        <a:pt x="5715" y="0"/>
                        <a:pt x="4763" y="952"/>
                        <a:pt x="3810" y="1905"/>
                      </a:cubicBezTo>
                      <a:cubicBezTo>
                        <a:pt x="3810" y="2857"/>
                        <a:pt x="2857" y="2857"/>
                        <a:pt x="2857" y="3810"/>
                      </a:cubicBezTo>
                      <a:cubicBezTo>
                        <a:pt x="1905" y="5715"/>
                        <a:pt x="1905" y="6667"/>
                        <a:pt x="953" y="8573"/>
                      </a:cubicBezTo>
                      <a:cubicBezTo>
                        <a:pt x="0" y="11430"/>
                        <a:pt x="0" y="14288"/>
                        <a:pt x="0" y="17145"/>
                      </a:cubicBezTo>
                      <a:cubicBezTo>
                        <a:pt x="0" y="18098"/>
                        <a:pt x="953" y="20002"/>
                        <a:pt x="1905" y="20002"/>
                      </a:cubicBezTo>
                      <a:cubicBezTo>
                        <a:pt x="3810" y="22860"/>
                        <a:pt x="4763" y="21907"/>
                        <a:pt x="5715" y="20002"/>
                      </a:cubicBezTo>
                      <a:lnTo>
                        <a:pt x="5715" y="2000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2" name="Freeform: Shape 1311">
                  <a:extLst>
                    <a:ext uri="{FF2B5EF4-FFF2-40B4-BE49-F238E27FC236}">
                      <a16:creationId xmlns:a16="http://schemas.microsoft.com/office/drawing/2014/main" id="{8B6FD814-3648-1221-CFE1-90C4054CC940}"/>
                    </a:ext>
                  </a:extLst>
                </p:cNvPr>
                <p:cNvSpPr/>
                <p:nvPr/>
              </p:nvSpPr>
              <p:spPr>
                <a:xfrm>
                  <a:off x="7274242" y="1926759"/>
                  <a:ext cx="6667" cy="19673"/>
                </a:xfrm>
                <a:custGeom>
                  <a:avLst/>
                  <a:gdLst>
                    <a:gd name="connsiteX0" fmla="*/ 3810 w 6667"/>
                    <a:gd name="connsiteY0" fmla="*/ 18245 h 19673"/>
                    <a:gd name="connsiteX1" fmla="*/ 5715 w 6667"/>
                    <a:gd name="connsiteY1" fmla="*/ 10625 h 19673"/>
                    <a:gd name="connsiteX2" fmla="*/ 6667 w 6667"/>
                    <a:gd name="connsiteY2" fmla="*/ 5862 h 19673"/>
                    <a:gd name="connsiteX3" fmla="*/ 6667 w 6667"/>
                    <a:gd name="connsiteY3" fmla="*/ 3957 h 19673"/>
                    <a:gd name="connsiteX4" fmla="*/ 6667 w 6667"/>
                    <a:gd name="connsiteY4" fmla="*/ 1100 h 19673"/>
                    <a:gd name="connsiteX5" fmla="*/ 3810 w 6667"/>
                    <a:gd name="connsiteY5" fmla="*/ 1100 h 19673"/>
                    <a:gd name="connsiteX6" fmla="*/ 2857 w 6667"/>
                    <a:gd name="connsiteY6" fmla="*/ 3005 h 19673"/>
                    <a:gd name="connsiteX7" fmla="*/ 1905 w 6667"/>
                    <a:gd name="connsiteY7" fmla="*/ 4910 h 19673"/>
                    <a:gd name="connsiteX8" fmla="*/ 952 w 6667"/>
                    <a:gd name="connsiteY8" fmla="*/ 9672 h 19673"/>
                    <a:gd name="connsiteX9" fmla="*/ 0 w 6667"/>
                    <a:gd name="connsiteY9" fmla="*/ 18245 h 19673"/>
                    <a:gd name="connsiteX10" fmla="*/ 3810 w 6667"/>
                    <a:gd name="connsiteY10" fmla="*/ 18245 h 19673"/>
                    <a:gd name="connsiteX11" fmla="*/ 3810 w 6667"/>
                    <a:gd name="connsiteY11" fmla="*/ 18245 h 19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19673">
                      <a:moveTo>
                        <a:pt x="3810" y="18245"/>
                      </a:moveTo>
                      <a:cubicBezTo>
                        <a:pt x="4763" y="15387"/>
                        <a:pt x="4763" y="12530"/>
                        <a:pt x="5715" y="10625"/>
                      </a:cubicBezTo>
                      <a:cubicBezTo>
                        <a:pt x="5715" y="8720"/>
                        <a:pt x="6667" y="7767"/>
                        <a:pt x="6667" y="5862"/>
                      </a:cubicBezTo>
                      <a:cubicBezTo>
                        <a:pt x="6667" y="4910"/>
                        <a:pt x="6667" y="3957"/>
                        <a:pt x="6667" y="3957"/>
                      </a:cubicBezTo>
                      <a:cubicBezTo>
                        <a:pt x="6667" y="3005"/>
                        <a:pt x="6667" y="2052"/>
                        <a:pt x="6667" y="1100"/>
                      </a:cubicBezTo>
                      <a:cubicBezTo>
                        <a:pt x="6667" y="147"/>
                        <a:pt x="3810" y="-805"/>
                        <a:pt x="3810" y="1100"/>
                      </a:cubicBezTo>
                      <a:cubicBezTo>
                        <a:pt x="3810" y="2052"/>
                        <a:pt x="2857" y="2052"/>
                        <a:pt x="2857" y="3005"/>
                      </a:cubicBezTo>
                      <a:cubicBezTo>
                        <a:pt x="2857" y="3957"/>
                        <a:pt x="2857" y="4910"/>
                        <a:pt x="1905" y="4910"/>
                      </a:cubicBezTo>
                      <a:cubicBezTo>
                        <a:pt x="1905" y="6815"/>
                        <a:pt x="1905" y="7767"/>
                        <a:pt x="952" y="9672"/>
                      </a:cubicBezTo>
                      <a:cubicBezTo>
                        <a:pt x="952" y="12530"/>
                        <a:pt x="952" y="15387"/>
                        <a:pt x="0" y="18245"/>
                      </a:cubicBezTo>
                      <a:cubicBezTo>
                        <a:pt x="0" y="20150"/>
                        <a:pt x="2857" y="20150"/>
                        <a:pt x="3810" y="18245"/>
                      </a:cubicBezTo>
                      <a:lnTo>
                        <a:pt x="3810" y="1824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3" name="Freeform: Shape 1312">
                  <a:extLst>
                    <a:ext uri="{FF2B5EF4-FFF2-40B4-BE49-F238E27FC236}">
                      <a16:creationId xmlns:a16="http://schemas.microsoft.com/office/drawing/2014/main" id="{29C4CCD6-8CDE-6185-E891-964E66D4550E}"/>
                    </a:ext>
                  </a:extLst>
                </p:cNvPr>
                <p:cNvSpPr/>
                <p:nvPr/>
              </p:nvSpPr>
              <p:spPr>
                <a:xfrm>
                  <a:off x="7312150" y="1929050"/>
                  <a:ext cx="4954" cy="16430"/>
                </a:xfrm>
                <a:custGeom>
                  <a:avLst/>
                  <a:gdLst>
                    <a:gd name="connsiteX0" fmla="*/ 3049 w 4954"/>
                    <a:gd name="connsiteY0" fmla="*/ 15002 h 16430"/>
                    <a:gd name="connsiteX1" fmla="*/ 4954 w 4954"/>
                    <a:gd name="connsiteY1" fmla="*/ 8334 h 16430"/>
                    <a:gd name="connsiteX2" fmla="*/ 4954 w 4954"/>
                    <a:gd name="connsiteY2" fmla="*/ 4524 h 16430"/>
                    <a:gd name="connsiteX3" fmla="*/ 4954 w 4954"/>
                    <a:gd name="connsiteY3" fmla="*/ 2619 h 16430"/>
                    <a:gd name="connsiteX4" fmla="*/ 4002 w 4954"/>
                    <a:gd name="connsiteY4" fmla="*/ 714 h 16430"/>
                    <a:gd name="connsiteX5" fmla="*/ 1144 w 4954"/>
                    <a:gd name="connsiteY5" fmla="*/ 714 h 16430"/>
                    <a:gd name="connsiteX6" fmla="*/ 192 w 4954"/>
                    <a:gd name="connsiteY6" fmla="*/ 2619 h 16430"/>
                    <a:gd name="connsiteX7" fmla="*/ 192 w 4954"/>
                    <a:gd name="connsiteY7" fmla="*/ 4524 h 16430"/>
                    <a:gd name="connsiteX8" fmla="*/ 192 w 4954"/>
                    <a:gd name="connsiteY8" fmla="*/ 8334 h 16430"/>
                    <a:gd name="connsiteX9" fmla="*/ 192 w 4954"/>
                    <a:gd name="connsiteY9" fmla="*/ 15002 h 16430"/>
                    <a:gd name="connsiteX10" fmla="*/ 3049 w 4954"/>
                    <a:gd name="connsiteY10" fmla="*/ 15002 h 16430"/>
                    <a:gd name="connsiteX11" fmla="*/ 3049 w 4954"/>
                    <a:gd name="connsiteY11" fmla="*/ 15002 h 16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954" h="16430">
                      <a:moveTo>
                        <a:pt x="3049" y="15002"/>
                      </a:moveTo>
                      <a:cubicBezTo>
                        <a:pt x="4002" y="13097"/>
                        <a:pt x="4002" y="10239"/>
                        <a:pt x="4954" y="8334"/>
                      </a:cubicBezTo>
                      <a:cubicBezTo>
                        <a:pt x="4954" y="7382"/>
                        <a:pt x="4954" y="5477"/>
                        <a:pt x="4954" y="4524"/>
                      </a:cubicBezTo>
                      <a:cubicBezTo>
                        <a:pt x="4954" y="3572"/>
                        <a:pt x="4954" y="3572"/>
                        <a:pt x="4954" y="2619"/>
                      </a:cubicBezTo>
                      <a:cubicBezTo>
                        <a:pt x="4954" y="1667"/>
                        <a:pt x="4002" y="1667"/>
                        <a:pt x="4002" y="714"/>
                      </a:cubicBezTo>
                      <a:cubicBezTo>
                        <a:pt x="3049" y="-238"/>
                        <a:pt x="1144" y="-238"/>
                        <a:pt x="1144" y="714"/>
                      </a:cubicBezTo>
                      <a:cubicBezTo>
                        <a:pt x="1144" y="1667"/>
                        <a:pt x="192" y="1667"/>
                        <a:pt x="192" y="2619"/>
                      </a:cubicBezTo>
                      <a:cubicBezTo>
                        <a:pt x="192" y="3572"/>
                        <a:pt x="192" y="3572"/>
                        <a:pt x="192" y="4524"/>
                      </a:cubicBezTo>
                      <a:cubicBezTo>
                        <a:pt x="192" y="5477"/>
                        <a:pt x="192" y="7382"/>
                        <a:pt x="192" y="8334"/>
                      </a:cubicBezTo>
                      <a:cubicBezTo>
                        <a:pt x="192" y="10239"/>
                        <a:pt x="192" y="13097"/>
                        <a:pt x="192" y="15002"/>
                      </a:cubicBezTo>
                      <a:cubicBezTo>
                        <a:pt x="-761" y="16907"/>
                        <a:pt x="2097" y="16907"/>
                        <a:pt x="3049" y="15002"/>
                      </a:cubicBezTo>
                      <a:lnTo>
                        <a:pt x="3049" y="1500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4" name="Freeform: Shape 1313">
                  <a:extLst>
                    <a:ext uri="{FF2B5EF4-FFF2-40B4-BE49-F238E27FC236}">
                      <a16:creationId xmlns:a16="http://schemas.microsoft.com/office/drawing/2014/main" id="{A6F8E3CC-9F10-2A52-FDE6-97E53CC3732D}"/>
                    </a:ext>
                  </a:extLst>
                </p:cNvPr>
                <p:cNvSpPr/>
                <p:nvPr/>
              </p:nvSpPr>
              <p:spPr>
                <a:xfrm>
                  <a:off x="7349489" y="1928097"/>
                  <a:ext cx="2857" cy="12144"/>
                </a:xfrm>
                <a:custGeom>
                  <a:avLst/>
                  <a:gdLst>
                    <a:gd name="connsiteX0" fmla="*/ 2857 w 2857"/>
                    <a:gd name="connsiteY0" fmla="*/ 10239 h 12144"/>
                    <a:gd name="connsiteX1" fmla="*/ 2857 w 2857"/>
                    <a:gd name="connsiteY1" fmla="*/ 5477 h 12144"/>
                    <a:gd name="connsiteX2" fmla="*/ 2857 w 2857"/>
                    <a:gd name="connsiteY2" fmla="*/ 3572 h 12144"/>
                    <a:gd name="connsiteX3" fmla="*/ 2857 w 2857"/>
                    <a:gd name="connsiteY3" fmla="*/ 1667 h 12144"/>
                    <a:gd name="connsiteX4" fmla="*/ 2857 w 2857"/>
                    <a:gd name="connsiteY4" fmla="*/ 714 h 12144"/>
                    <a:gd name="connsiteX5" fmla="*/ 0 w 2857"/>
                    <a:gd name="connsiteY5" fmla="*/ 714 h 12144"/>
                    <a:gd name="connsiteX6" fmla="*/ 0 w 2857"/>
                    <a:gd name="connsiteY6" fmla="*/ 1667 h 12144"/>
                    <a:gd name="connsiteX7" fmla="*/ 0 w 2857"/>
                    <a:gd name="connsiteY7" fmla="*/ 3572 h 12144"/>
                    <a:gd name="connsiteX8" fmla="*/ 0 w 2857"/>
                    <a:gd name="connsiteY8" fmla="*/ 5477 h 12144"/>
                    <a:gd name="connsiteX9" fmla="*/ 0 w 2857"/>
                    <a:gd name="connsiteY9" fmla="*/ 10239 h 12144"/>
                    <a:gd name="connsiteX10" fmla="*/ 1905 w 2857"/>
                    <a:gd name="connsiteY10" fmla="*/ 12144 h 12144"/>
                    <a:gd name="connsiteX11" fmla="*/ 2857 w 2857"/>
                    <a:gd name="connsiteY11" fmla="*/ 10239 h 12144"/>
                    <a:gd name="connsiteX12" fmla="*/ 2857 w 2857"/>
                    <a:gd name="connsiteY12" fmla="*/ 10239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2144">
                      <a:moveTo>
                        <a:pt x="2857" y="10239"/>
                      </a:moveTo>
                      <a:cubicBezTo>
                        <a:pt x="2857" y="8334"/>
                        <a:pt x="2857" y="7382"/>
                        <a:pt x="2857" y="5477"/>
                      </a:cubicBezTo>
                      <a:cubicBezTo>
                        <a:pt x="2857" y="4524"/>
                        <a:pt x="2857" y="3572"/>
                        <a:pt x="2857" y="3572"/>
                      </a:cubicBezTo>
                      <a:cubicBezTo>
                        <a:pt x="2857" y="2619"/>
                        <a:pt x="2857" y="2619"/>
                        <a:pt x="2857" y="1667"/>
                      </a:cubicBezTo>
                      <a:cubicBezTo>
                        <a:pt x="2857" y="1667"/>
                        <a:pt x="2857" y="714"/>
                        <a:pt x="2857" y="714"/>
                      </a:cubicBezTo>
                      <a:cubicBezTo>
                        <a:pt x="2857" y="-238"/>
                        <a:pt x="953" y="-238"/>
                        <a:pt x="0" y="714"/>
                      </a:cubicBezTo>
                      <a:cubicBezTo>
                        <a:pt x="0" y="714"/>
                        <a:pt x="0" y="1667"/>
                        <a:pt x="0" y="1667"/>
                      </a:cubicBezTo>
                      <a:cubicBezTo>
                        <a:pt x="0" y="2619"/>
                        <a:pt x="0" y="2619"/>
                        <a:pt x="0" y="3572"/>
                      </a:cubicBezTo>
                      <a:cubicBezTo>
                        <a:pt x="0" y="4524"/>
                        <a:pt x="0" y="5477"/>
                        <a:pt x="0" y="5477"/>
                      </a:cubicBezTo>
                      <a:cubicBezTo>
                        <a:pt x="0" y="7382"/>
                        <a:pt x="0" y="8334"/>
                        <a:pt x="0" y="10239"/>
                      </a:cubicBezTo>
                      <a:cubicBezTo>
                        <a:pt x="0" y="11192"/>
                        <a:pt x="953" y="12144"/>
                        <a:pt x="1905" y="12144"/>
                      </a:cubicBezTo>
                      <a:cubicBezTo>
                        <a:pt x="2857" y="12144"/>
                        <a:pt x="2857" y="11192"/>
                        <a:pt x="2857" y="10239"/>
                      </a:cubicBezTo>
                      <a:lnTo>
                        <a:pt x="2857" y="1023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5" name="Freeform: Shape 1314">
                  <a:extLst>
                    <a:ext uri="{FF2B5EF4-FFF2-40B4-BE49-F238E27FC236}">
                      <a16:creationId xmlns:a16="http://schemas.microsoft.com/office/drawing/2014/main" id="{A08F5B37-3A9A-C868-36D9-67AED5559193}"/>
                    </a:ext>
                  </a:extLst>
                </p:cNvPr>
                <p:cNvSpPr/>
                <p:nvPr/>
              </p:nvSpPr>
              <p:spPr>
                <a:xfrm>
                  <a:off x="7396162" y="1911041"/>
                  <a:ext cx="6859" cy="19348"/>
                </a:xfrm>
                <a:custGeom>
                  <a:avLst/>
                  <a:gdLst>
                    <a:gd name="connsiteX0" fmla="*/ 6668 w 6859"/>
                    <a:gd name="connsiteY0" fmla="*/ 17771 h 19348"/>
                    <a:gd name="connsiteX1" fmla="*/ 4763 w 6859"/>
                    <a:gd name="connsiteY1" fmla="*/ 9198 h 19348"/>
                    <a:gd name="connsiteX2" fmla="*/ 3810 w 6859"/>
                    <a:gd name="connsiteY2" fmla="*/ 4436 h 19348"/>
                    <a:gd name="connsiteX3" fmla="*/ 1905 w 6859"/>
                    <a:gd name="connsiteY3" fmla="*/ 626 h 19348"/>
                    <a:gd name="connsiteX4" fmla="*/ 0 w 6859"/>
                    <a:gd name="connsiteY4" fmla="*/ 1578 h 19348"/>
                    <a:gd name="connsiteX5" fmla="*/ 953 w 6859"/>
                    <a:gd name="connsiteY5" fmla="*/ 5388 h 19348"/>
                    <a:gd name="connsiteX6" fmla="*/ 1905 w 6859"/>
                    <a:gd name="connsiteY6" fmla="*/ 10151 h 19348"/>
                    <a:gd name="connsiteX7" fmla="*/ 3810 w 6859"/>
                    <a:gd name="connsiteY7" fmla="*/ 18723 h 19348"/>
                    <a:gd name="connsiteX8" fmla="*/ 6668 w 6859"/>
                    <a:gd name="connsiteY8" fmla="*/ 17771 h 19348"/>
                    <a:gd name="connsiteX9" fmla="*/ 6668 w 6859"/>
                    <a:gd name="connsiteY9" fmla="*/ 17771 h 19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859" h="19348">
                      <a:moveTo>
                        <a:pt x="6668" y="17771"/>
                      </a:moveTo>
                      <a:cubicBezTo>
                        <a:pt x="6668" y="14913"/>
                        <a:pt x="5715" y="12056"/>
                        <a:pt x="4763" y="9198"/>
                      </a:cubicBezTo>
                      <a:cubicBezTo>
                        <a:pt x="4763" y="7293"/>
                        <a:pt x="3810" y="6341"/>
                        <a:pt x="3810" y="4436"/>
                      </a:cubicBezTo>
                      <a:cubicBezTo>
                        <a:pt x="2857" y="3483"/>
                        <a:pt x="2857" y="1578"/>
                        <a:pt x="1905" y="626"/>
                      </a:cubicBezTo>
                      <a:cubicBezTo>
                        <a:pt x="953" y="-327"/>
                        <a:pt x="0" y="-327"/>
                        <a:pt x="0" y="1578"/>
                      </a:cubicBezTo>
                      <a:cubicBezTo>
                        <a:pt x="0" y="2531"/>
                        <a:pt x="0" y="4436"/>
                        <a:pt x="953" y="5388"/>
                      </a:cubicBezTo>
                      <a:cubicBezTo>
                        <a:pt x="953" y="7293"/>
                        <a:pt x="1905" y="8246"/>
                        <a:pt x="1905" y="10151"/>
                      </a:cubicBezTo>
                      <a:cubicBezTo>
                        <a:pt x="2857" y="13008"/>
                        <a:pt x="3810" y="15866"/>
                        <a:pt x="3810" y="18723"/>
                      </a:cubicBezTo>
                      <a:cubicBezTo>
                        <a:pt x="4763" y="19676"/>
                        <a:pt x="7620" y="19676"/>
                        <a:pt x="6668" y="17771"/>
                      </a:cubicBezTo>
                      <a:lnTo>
                        <a:pt x="6668" y="1777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6" name="Freeform: Shape 1315">
                  <a:extLst>
                    <a:ext uri="{FF2B5EF4-FFF2-40B4-BE49-F238E27FC236}">
                      <a16:creationId xmlns:a16="http://schemas.microsoft.com/office/drawing/2014/main" id="{2F11ED13-A39E-B673-DE31-4BA78D209717}"/>
                    </a:ext>
                  </a:extLst>
                </p:cNvPr>
                <p:cNvSpPr/>
                <p:nvPr/>
              </p:nvSpPr>
              <p:spPr>
                <a:xfrm>
                  <a:off x="7438071" y="1902699"/>
                  <a:ext cx="11624" cy="24580"/>
                </a:xfrm>
                <a:custGeom>
                  <a:avLst/>
                  <a:gdLst>
                    <a:gd name="connsiteX0" fmla="*/ 11430 w 11624"/>
                    <a:gd name="connsiteY0" fmla="*/ 22302 h 24580"/>
                    <a:gd name="connsiteX1" fmla="*/ 10478 w 11624"/>
                    <a:gd name="connsiteY1" fmla="*/ 16587 h 24580"/>
                    <a:gd name="connsiteX2" fmla="*/ 8572 w 11624"/>
                    <a:gd name="connsiteY2" fmla="*/ 10872 h 24580"/>
                    <a:gd name="connsiteX3" fmla="*/ 7620 w 11624"/>
                    <a:gd name="connsiteY3" fmla="*/ 8015 h 24580"/>
                    <a:gd name="connsiteX4" fmla="*/ 5715 w 11624"/>
                    <a:gd name="connsiteY4" fmla="*/ 5157 h 24580"/>
                    <a:gd name="connsiteX5" fmla="*/ 2858 w 11624"/>
                    <a:gd name="connsiteY5" fmla="*/ 395 h 24580"/>
                    <a:gd name="connsiteX6" fmla="*/ 0 w 11624"/>
                    <a:gd name="connsiteY6" fmla="*/ 1347 h 24580"/>
                    <a:gd name="connsiteX7" fmla="*/ 953 w 11624"/>
                    <a:gd name="connsiteY7" fmla="*/ 7062 h 24580"/>
                    <a:gd name="connsiteX8" fmla="*/ 2858 w 11624"/>
                    <a:gd name="connsiteY8" fmla="*/ 13730 h 24580"/>
                    <a:gd name="connsiteX9" fmla="*/ 5715 w 11624"/>
                    <a:gd name="connsiteY9" fmla="*/ 19445 h 24580"/>
                    <a:gd name="connsiteX10" fmla="*/ 9525 w 11624"/>
                    <a:gd name="connsiteY10" fmla="*/ 24207 h 24580"/>
                    <a:gd name="connsiteX11" fmla="*/ 11430 w 11624"/>
                    <a:gd name="connsiteY11" fmla="*/ 22302 h 24580"/>
                    <a:gd name="connsiteX12" fmla="*/ 11430 w 11624"/>
                    <a:gd name="connsiteY12" fmla="*/ 22302 h 24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624" h="24580">
                      <a:moveTo>
                        <a:pt x="11430" y="22302"/>
                      </a:moveTo>
                      <a:cubicBezTo>
                        <a:pt x="11430" y="20397"/>
                        <a:pt x="10478" y="18492"/>
                        <a:pt x="10478" y="16587"/>
                      </a:cubicBezTo>
                      <a:cubicBezTo>
                        <a:pt x="9525" y="14682"/>
                        <a:pt x="9525" y="12777"/>
                        <a:pt x="8572" y="10872"/>
                      </a:cubicBezTo>
                      <a:cubicBezTo>
                        <a:pt x="8572" y="9920"/>
                        <a:pt x="7620" y="8967"/>
                        <a:pt x="7620" y="8015"/>
                      </a:cubicBezTo>
                      <a:cubicBezTo>
                        <a:pt x="7620" y="7062"/>
                        <a:pt x="6668" y="6110"/>
                        <a:pt x="5715" y="5157"/>
                      </a:cubicBezTo>
                      <a:cubicBezTo>
                        <a:pt x="4763" y="3252"/>
                        <a:pt x="3810" y="1347"/>
                        <a:pt x="2858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3252"/>
                        <a:pt x="953" y="5157"/>
                        <a:pt x="953" y="7062"/>
                      </a:cubicBezTo>
                      <a:cubicBezTo>
                        <a:pt x="953" y="8967"/>
                        <a:pt x="1905" y="11825"/>
                        <a:pt x="2858" y="13730"/>
                      </a:cubicBezTo>
                      <a:cubicBezTo>
                        <a:pt x="3810" y="15635"/>
                        <a:pt x="4763" y="17540"/>
                        <a:pt x="5715" y="19445"/>
                      </a:cubicBezTo>
                      <a:cubicBezTo>
                        <a:pt x="6668" y="21350"/>
                        <a:pt x="7620" y="22302"/>
                        <a:pt x="9525" y="24207"/>
                      </a:cubicBezTo>
                      <a:cubicBezTo>
                        <a:pt x="9525" y="25160"/>
                        <a:pt x="12383" y="24207"/>
                        <a:pt x="11430" y="22302"/>
                      </a:cubicBezTo>
                      <a:lnTo>
                        <a:pt x="11430" y="2230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7" name="Freeform: Shape 1316">
                  <a:extLst>
                    <a:ext uri="{FF2B5EF4-FFF2-40B4-BE49-F238E27FC236}">
                      <a16:creationId xmlns:a16="http://schemas.microsoft.com/office/drawing/2014/main" id="{1D308D95-6EC2-FB66-4243-EDF4876A3932}"/>
                    </a:ext>
                  </a:extLst>
                </p:cNvPr>
                <p:cNvSpPr/>
                <p:nvPr/>
              </p:nvSpPr>
              <p:spPr>
                <a:xfrm>
                  <a:off x="7482687" y="1882863"/>
                  <a:ext cx="15391" cy="22850"/>
                </a:xfrm>
                <a:custGeom>
                  <a:avLst/>
                  <a:gdLst>
                    <a:gd name="connsiteX0" fmla="*/ 152 w 15391"/>
                    <a:gd name="connsiteY0" fmla="*/ 3086 h 22850"/>
                    <a:gd name="connsiteX1" fmla="*/ 5867 w 15391"/>
                    <a:gd name="connsiteY1" fmla="*/ 12611 h 22850"/>
                    <a:gd name="connsiteX2" fmla="*/ 8724 w 15391"/>
                    <a:gd name="connsiteY2" fmla="*/ 17374 h 22850"/>
                    <a:gd name="connsiteX3" fmla="*/ 10629 w 15391"/>
                    <a:gd name="connsiteY3" fmla="*/ 20231 h 22850"/>
                    <a:gd name="connsiteX4" fmla="*/ 12534 w 15391"/>
                    <a:gd name="connsiteY4" fmla="*/ 22136 h 22850"/>
                    <a:gd name="connsiteX5" fmla="*/ 14439 w 15391"/>
                    <a:gd name="connsiteY5" fmla="*/ 22136 h 22850"/>
                    <a:gd name="connsiteX6" fmla="*/ 15392 w 15391"/>
                    <a:gd name="connsiteY6" fmla="*/ 20231 h 22850"/>
                    <a:gd name="connsiteX7" fmla="*/ 14439 w 15391"/>
                    <a:gd name="connsiteY7" fmla="*/ 17374 h 22850"/>
                    <a:gd name="connsiteX8" fmla="*/ 12534 w 15391"/>
                    <a:gd name="connsiteY8" fmla="*/ 15469 h 22850"/>
                    <a:gd name="connsiteX9" fmla="*/ 9677 w 15391"/>
                    <a:gd name="connsiteY9" fmla="*/ 10706 h 22850"/>
                    <a:gd name="connsiteX10" fmla="*/ 3962 w 15391"/>
                    <a:gd name="connsiteY10" fmla="*/ 2134 h 22850"/>
                    <a:gd name="connsiteX11" fmla="*/ 152 w 15391"/>
                    <a:gd name="connsiteY11" fmla="*/ 3086 h 22850"/>
                    <a:gd name="connsiteX12" fmla="*/ 152 w 15391"/>
                    <a:gd name="connsiteY12" fmla="*/ 3086 h 22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391" h="22850">
                      <a:moveTo>
                        <a:pt x="152" y="3086"/>
                      </a:moveTo>
                      <a:cubicBezTo>
                        <a:pt x="2056" y="5944"/>
                        <a:pt x="3962" y="9754"/>
                        <a:pt x="5867" y="12611"/>
                      </a:cubicBezTo>
                      <a:cubicBezTo>
                        <a:pt x="6819" y="14516"/>
                        <a:pt x="7771" y="15469"/>
                        <a:pt x="8724" y="17374"/>
                      </a:cubicBezTo>
                      <a:cubicBezTo>
                        <a:pt x="9677" y="18326"/>
                        <a:pt x="9677" y="19279"/>
                        <a:pt x="10629" y="20231"/>
                      </a:cubicBezTo>
                      <a:cubicBezTo>
                        <a:pt x="11581" y="21184"/>
                        <a:pt x="12534" y="21184"/>
                        <a:pt x="12534" y="22136"/>
                      </a:cubicBezTo>
                      <a:cubicBezTo>
                        <a:pt x="13487" y="23089"/>
                        <a:pt x="13487" y="23089"/>
                        <a:pt x="14439" y="22136"/>
                      </a:cubicBezTo>
                      <a:cubicBezTo>
                        <a:pt x="15392" y="22136"/>
                        <a:pt x="15392" y="21184"/>
                        <a:pt x="15392" y="20231"/>
                      </a:cubicBezTo>
                      <a:cubicBezTo>
                        <a:pt x="15392" y="19279"/>
                        <a:pt x="14439" y="18326"/>
                        <a:pt x="14439" y="17374"/>
                      </a:cubicBezTo>
                      <a:cubicBezTo>
                        <a:pt x="14439" y="16421"/>
                        <a:pt x="13487" y="15469"/>
                        <a:pt x="12534" y="15469"/>
                      </a:cubicBezTo>
                      <a:cubicBezTo>
                        <a:pt x="11581" y="13564"/>
                        <a:pt x="10629" y="12611"/>
                        <a:pt x="9677" y="10706"/>
                      </a:cubicBezTo>
                      <a:cubicBezTo>
                        <a:pt x="7771" y="7849"/>
                        <a:pt x="5867" y="4991"/>
                        <a:pt x="3962" y="2134"/>
                      </a:cubicBezTo>
                      <a:cubicBezTo>
                        <a:pt x="3009" y="-1676"/>
                        <a:pt x="-801" y="229"/>
                        <a:pt x="152" y="3086"/>
                      </a:cubicBezTo>
                      <a:lnTo>
                        <a:pt x="152" y="308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8" name="Freeform: Shape 1317">
                  <a:extLst>
                    <a:ext uri="{FF2B5EF4-FFF2-40B4-BE49-F238E27FC236}">
                      <a16:creationId xmlns:a16="http://schemas.microsoft.com/office/drawing/2014/main" id="{CFE37DCD-B4E0-9780-4EE0-B2DE83261B8A}"/>
                    </a:ext>
                  </a:extLst>
                </p:cNvPr>
                <p:cNvSpPr/>
                <p:nvPr/>
              </p:nvSpPr>
              <p:spPr>
                <a:xfrm>
                  <a:off x="7519839" y="1863647"/>
                  <a:ext cx="20523" cy="13729"/>
                </a:xfrm>
                <a:custGeom>
                  <a:avLst/>
                  <a:gdLst>
                    <a:gd name="connsiteX0" fmla="*/ 1100 w 20523"/>
                    <a:gd name="connsiteY0" fmla="*/ 6110 h 13729"/>
                    <a:gd name="connsiteX1" fmla="*/ 8720 w 20523"/>
                    <a:gd name="connsiteY1" fmla="*/ 10872 h 13729"/>
                    <a:gd name="connsiteX2" fmla="*/ 13482 w 20523"/>
                    <a:gd name="connsiteY2" fmla="*/ 12777 h 13729"/>
                    <a:gd name="connsiteX3" fmla="*/ 15387 w 20523"/>
                    <a:gd name="connsiteY3" fmla="*/ 13730 h 13729"/>
                    <a:gd name="connsiteX4" fmla="*/ 18245 w 20523"/>
                    <a:gd name="connsiteY4" fmla="*/ 13730 h 13729"/>
                    <a:gd name="connsiteX5" fmla="*/ 20150 w 20523"/>
                    <a:gd name="connsiteY5" fmla="*/ 9920 h 13729"/>
                    <a:gd name="connsiteX6" fmla="*/ 18245 w 20523"/>
                    <a:gd name="connsiteY6" fmla="*/ 8015 h 13729"/>
                    <a:gd name="connsiteX7" fmla="*/ 16340 w 20523"/>
                    <a:gd name="connsiteY7" fmla="*/ 7062 h 13729"/>
                    <a:gd name="connsiteX8" fmla="*/ 12530 w 20523"/>
                    <a:gd name="connsiteY8" fmla="*/ 5157 h 13729"/>
                    <a:gd name="connsiteX9" fmla="*/ 4910 w 20523"/>
                    <a:gd name="connsiteY9" fmla="*/ 395 h 13729"/>
                    <a:gd name="connsiteX10" fmla="*/ 1100 w 20523"/>
                    <a:gd name="connsiteY10" fmla="*/ 1347 h 13729"/>
                    <a:gd name="connsiteX11" fmla="*/ 1100 w 20523"/>
                    <a:gd name="connsiteY11" fmla="*/ 6110 h 13729"/>
                    <a:gd name="connsiteX12" fmla="*/ 1100 w 20523"/>
                    <a:gd name="connsiteY12" fmla="*/ 6110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523" h="13729">
                      <a:moveTo>
                        <a:pt x="1100" y="6110"/>
                      </a:moveTo>
                      <a:cubicBezTo>
                        <a:pt x="3957" y="8015"/>
                        <a:pt x="5862" y="9920"/>
                        <a:pt x="8720" y="10872"/>
                      </a:cubicBezTo>
                      <a:cubicBezTo>
                        <a:pt x="10625" y="11825"/>
                        <a:pt x="11577" y="12777"/>
                        <a:pt x="13482" y="12777"/>
                      </a:cubicBezTo>
                      <a:cubicBezTo>
                        <a:pt x="14435" y="12777"/>
                        <a:pt x="15387" y="13730"/>
                        <a:pt x="15387" y="13730"/>
                      </a:cubicBezTo>
                      <a:cubicBezTo>
                        <a:pt x="16340" y="13730"/>
                        <a:pt x="17292" y="13730"/>
                        <a:pt x="18245" y="13730"/>
                      </a:cubicBezTo>
                      <a:cubicBezTo>
                        <a:pt x="20150" y="13730"/>
                        <a:pt x="21102" y="11825"/>
                        <a:pt x="20150" y="9920"/>
                      </a:cubicBezTo>
                      <a:cubicBezTo>
                        <a:pt x="19197" y="8967"/>
                        <a:pt x="19197" y="8967"/>
                        <a:pt x="18245" y="8015"/>
                      </a:cubicBezTo>
                      <a:cubicBezTo>
                        <a:pt x="17292" y="8015"/>
                        <a:pt x="17292" y="7062"/>
                        <a:pt x="16340" y="7062"/>
                      </a:cubicBezTo>
                      <a:cubicBezTo>
                        <a:pt x="15387" y="6110"/>
                        <a:pt x="13482" y="6110"/>
                        <a:pt x="12530" y="5157"/>
                      </a:cubicBezTo>
                      <a:cubicBezTo>
                        <a:pt x="9672" y="4205"/>
                        <a:pt x="6815" y="2300"/>
                        <a:pt x="4910" y="395"/>
                      </a:cubicBezTo>
                      <a:cubicBezTo>
                        <a:pt x="3957" y="-558"/>
                        <a:pt x="1100" y="395"/>
                        <a:pt x="1100" y="1347"/>
                      </a:cubicBezTo>
                      <a:cubicBezTo>
                        <a:pt x="-805" y="3252"/>
                        <a:pt x="147" y="5157"/>
                        <a:pt x="1100" y="6110"/>
                      </a:cubicBezTo>
                      <a:lnTo>
                        <a:pt x="1100" y="61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9" name="Freeform: Shape 1318">
                  <a:extLst>
                    <a:ext uri="{FF2B5EF4-FFF2-40B4-BE49-F238E27FC236}">
                      <a16:creationId xmlns:a16="http://schemas.microsoft.com/office/drawing/2014/main" id="{37FD9FEE-C0DD-B9AB-6EF8-A45D52DC66A4}"/>
                    </a:ext>
                  </a:extLst>
                </p:cNvPr>
                <p:cNvSpPr/>
                <p:nvPr/>
              </p:nvSpPr>
              <p:spPr>
                <a:xfrm>
                  <a:off x="7545806" y="1834069"/>
                  <a:ext cx="21329" cy="8065"/>
                </a:xfrm>
                <a:custGeom>
                  <a:avLst/>
                  <a:gdLst>
                    <a:gd name="connsiteX0" fmla="*/ 1803 w 21329"/>
                    <a:gd name="connsiteY0" fmla="*/ 4255 h 8065"/>
                    <a:gd name="connsiteX1" fmla="*/ 10376 w 21329"/>
                    <a:gd name="connsiteY1" fmla="*/ 7113 h 8065"/>
                    <a:gd name="connsiteX2" fmla="*/ 15138 w 21329"/>
                    <a:gd name="connsiteY2" fmla="*/ 8066 h 8065"/>
                    <a:gd name="connsiteX3" fmla="*/ 19901 w 21329"/>
                    <a:gd name="connsiteY3" fmla="*/ 7113 h 8065"/>
                    <a:gd name="connsiteX4" fmla="*/ 19901 w 21329"/>
                    <a:gd name="connsiteY4" fmla="*/ 4255 h 8065"/>
                    <a:gd name="connsiteX5" fmla="*/ 16091 w 21329"/>
                    <a:gd name="connsiteY5" fmla="*/ 2351 h 8065"/>
                    <a:gd name="connsiteX6" fmla="*/ 11328 w 21329"/>
                    <a:gd name="connsiteY6" fmla="*/ 1398 h 8065"/>
                    <a:gd name="connsiteX7" fmla="*/ 1803 w 21329"/>
                    <a:gd name="connsiteY7" fmla="*/ 445 h 8065"/>
                    <a:gd name="connsiteX8" fmla="*/ 1803 w 21329"/>
                    <a:gd name="connsiteY8" fmla="*/ 4255 h 8065"/>
                    <a:gd name="connsiteX9" fmla="*/ 1803 w 21329"/>
                    <a:gd name="connsiteY9" fmla="*/ 4255 h 8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329" h="8065">
                      <a:moveTo>
                        <a:pt x="1803" y="4255"/>
                      </a:moveTo>
                      <a:cubicBezTo>
                        <a:pt x="4661" y="5208"/>
                        <a:pt x="7518" y="6160"/>
                        <a:pt x="10376" y="7113"/>
                      </a:cubicBezTo>
                      <a:cubicBezTo>
                        <a:pt x="12281" y="7113"/>
                        <a:pt x="13233" y="8066"/>
                        <a:pt x="15138" y="8066"/>
                      </a:cubicBezTo>
                      <a:cubicBezTo>
                        <a:pt x="17043" y="8066"/>
                        <a:pt x="17996" y="8066"/>
                        <a:pt x="19901" y="7113"/>
                      </a:cubicBezTo>
                      <a:cubicBezTo>
                        <a:pt x="21806" y="6160"/>
                        <a:pt x="21806" y="5208"/>
                        <a:pt x="19901" y="4255"/>
                      </a:cubicBezTo>
                      <a:cubicBezTo>
                        <a:pt x="18949" y="3303"/>
                        <a:pt x="17043" y="2351"/>
                        <a:pt x="16091" y="2351"/>
                      </a:cubicBezTo>
                      <a:cubicBezTo>
                        <a:pt x="14186" y="1398"/>
                        <a:pt x="13233" y="1398"/>
                        <a:pt x="11328" y="1398"/>
                      </a:cubicBezTo>
                      <a:cubicBezTo>
                        <a:pt x="8471" y="445"/>
                        <a:pt x="4661" y="445"/>
                        <a:pt x="1803" y="445"/>
                      </a:cubicBezTo>
                      <a:cubicBezTo>
                        <a:pt x="-101" y="-1459"/>
                        <a:pt x="-1054" y="3303"/>
                        <a:pt x="1803" y="4255"/>
                      </a:cubicBezTo>
                      <a:lnTo>
                        <a:pt x="1803" y="425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0" name="Freeform: Shape 1319">
                  <a:extLst>
                    <a:ext uri="{FF2B5EF4-FFF2-40B4-BE49-F238E27FC236}">
                      <a16:creationId xmlns:a16="http://schemas.microsoft.com/office/drawing/2014/main" id="{59EDEDBC-2A85-9D68-6783-84CE17A4F3A7}"/>
                    </a:ext>
                  </a:extLst>
                </p:cNvPr>
                <p:cNvSpPr/>
                <p:nvPr/>
              </p:nvSpPr>
              <p:spPr>
                <a:xfrm>
                  <a:off x="7087178" y="1789747"/>
                  <a:ext cx="31806" cy="12144"/>
                </a:xfrm>
                <a:custGeom>
                  <a:avLst/>
                  <a:gdLst>
                    <a:gd name="connsiteX0" fmla="*/ 2279 w 31806"/>
                    <a:gd name="connsiteY0" fmla="*/ 11430 h 12144"/>
                    <a:gd name="connsiteX1" fmla="*/ 17519 w 31806"/>
                    <a:gd name="connsiteY1" fmla="*/ 11430 h 12144"/>
                    <a:gd name="connsiteX2" fmla="*/ 25139 w 31806"/>
                    <a:gd name="connsiteY2" fmla="*/ 8572 h 12144"/>
                    <a:gd name="connsiteX3" fmla="*/ 27996 w 31806"/>
                    <a:gd name="connsiteY3" fmla="*/ 7620 h 12144"/>
                    <a:gd name="connsiteX4" fmla="*/ 30854 w 31806"/>
                    <a:gd name="connsiteY4" fmla="*/ 4763 h 12144"/>
                    <a:gd name="connsiteX5" fmla="*/ 31806 w 31806"/>
                    <a:gd name="connsiteY5" fmla="*/ 1905 h 12144"/>
                    <a:gd name="connsiteX6" fmla="*/ 28949 w 31806"/>
                    <a:gd name="connsiteY6" fmla="*/ 0 h 12144"/>
                    <a:gd name="connsiteX7" fmla="*/ 25139 w 31806"/>
                    <a:gd name="connsiteY7" fmla="*/ 0 h 12144"/>
                    <a:gd name="connsiteX8" fmla="*/ 22281 w 31806"/>
                    <a:gd name="connsiteY8" fmla="*/ 952 h 12144"/>
                    <a:gd name="connsiteX9" fmla="*/ 15614 w 31806"/>
                    <a:gd name="connsiteY9" fmla="*/ 2857 h 12144"/>
                    <a:gd name="connsiteX10" fmla="*/ 3231 w 31806"/>
                    <a:gd name="connsiteY10" fmla="*/ 5715 h 12144"/>
                    <a:gd name="connsiteX11" fmla="*/ 374 w 31806"/>
                    <a:gd name="connsiteY11" fmla="*/ 8572 h 12144"/>
                    <a:gd name="connsiteX12" fmla="*/ 2279 w 31806"/>
                    <a:gd name="connsiteY12" fmla="*/ 11430 h 12144"/>
                    <a:gd name="connsiteX13" fmla="*/ 2279 w 31806"/>
                    <a:gd name="connsiteY13" fmla="*/ 11430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806" h="12144">
                      <a:moveTo>
                        <a:pt x="2279" y="11430"/>
                      </a:moveTo>
                      <a:cubicBezTo>
                        <a:pt x="7041" y="12382"/>
                        <a:pt x="12756" y="12382"/>
                        <a:pt x="17519" y="11430"/>
                      </a:cubicBezTo>
                      <a:cubicBezTo>
                        <a:pt x="20376" y="10477"/>
                        <a:pt x="22281" y="10477"/>
                        <a:pt x="25139" y="8572"/>
                      </a:cubicBezTo>
                      <a:cubicBezTo>
                        <a:pt x="26091" y="8572"/>
                        <a:pt x="27044" y="7620"/>
                        <a:pt x="27996" y="7620"/>
                      </a:cubicBezTo>
                      <a:cubicBezTo>
                        <a:pt x="28949" y="6667"/>
                        <a:pt x="29901" y="5715"/>
                        <a:pt x="30854" y="4763"/>
                      </a:cubicBezTo>
                      <a:cubicBezTo>
                        <a:pt x="31806" y="3810"/>
                        <a:pt x="31806" y="2857"/>
                        <a:pt x="31806" y="1905"/>
                      </a:cubicBezTo>
                      <a:cubicBezTo>
                        <a:pt x="30854" y="952"/>
                        <a:pt x="29901" y="0"/>
                        <a:pt x="28949" y="0"/>
                      </a:cubicBezTo>
                      <a:cubicBezTo>
                        <a:pt x="27996" y="0"/>
                        <a:pt x="26091" y="0"/>
                        <a:pt x="25139" y="0"/>
                      </a:cubicBezTo>
                      <a:cubicBezTo>
                        <a:pt x="24186" y="0"/>
                        <a:pt x="23234" y="952"/>
                        <a:pt x="22281" y="952"/>
                      </a:cubicBezTo>
                      <a:cubicBezTo>
                        <a:pt x="20376" y="1905"/>
                        <a:pt x="18471" y="2857"/>
                        <a:pt x="15614" y="2857"/>
                      </a:cubicBezTo>
                      <a:cubicBezTo>
                        <a:pt x="11804" y="4763"/>
                        <a:pt x="7041" y="5715"/>
                        <a:pt x="3231" y="5715"/>
                      </a:cubicBezTo>
                      <a:cubicBezTo>
                        <a:pt x="1326" y="5715"/>
                        <a:pt x="374" y="6667"/>
                        <a:pt x="374" y="8572"/>
                      </a:cubicBezTo>
                      <a:cubicBezTo>
                        <a:pt x="-579" y="9525"/>
                        <a:pt x="374" y="10477"/>
                        <a:pt x="2279" y="11430"/>
                      </a:cubicBezTo>
                      <a:lnTo>
                        <a:pt x="2279" y="1143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1" name="Freeform: Shape 1320">
                  <a:extLst>
                    <a:ext uri="{FF2B5EF4-FFF2-40B4-BE49-F238E27FC236}">
                      <a16:creationId xmlns:a16="http://schemas.microsoft.com/office/drawing/2014/main" id="{F0238AB8-44E8-B373-CD7E-CB9D1F5A151E}"/>
                    </a:ext>
                  </a:extLst>
                </p:cNvPr>
                <p:cNvSpPr/>
                <p:nvPr/>
              </p:nvSpPr>
              <p:spPr>
                <a:xfrm>
                  <a:off x="7120494" y="1807844"/>
                  <a:ext cx="20770" cy="15634"/>
                </a:xfrm>
                <a:custGeom>
                  <a:avLst/>
                  <a:gdLst>
                    <a:gd name="connsiteX0" fmla="*/ 5157 w 20770"/>
                    <a:gd name="connsiteY0" fmla="*/ 15240 h 15634"/>
                    <a:gd name="connsiteX1" fmla="*/ 12777 w 20770"/>
                    <a:gd name="connsiteY1" fmla="*/ 9525 h 15634"/>
                    <a:gd name="connsiteX2" fmla="*/ 16587 w 20770"/>
                    <a:gd name="connsiteY2" fmla="*/ 6668 h 15634"/>
                    <a:gd name="connsiteX3" fmla="*/ 18492 w 20770"/>
                    <a:gd name="connsiteY3" fmla="*/ 5715 h 15634"/>
                    <a:gd name="connsiteX4" fmla="*/ 20397 w 20770"/>
                    <a:gd name="connsiteY4" fmla="*/ 3810 h 15634"/>
                    <a:gd name="connsiteX5" fmla="*/ 18492 w 20770"/>
                    <a:gd name="connsiteY5" fmla="*/ 0 h 15634"/>
                    <a:gd name="connsiteX6" fmla="*/ 15635 w 20770"/>
                    <a:gd name="connsiteY6" fmla="*/ 0 h 15634"/>
                    <a:gd name="connsiteX7" fmla="*/ 12777 w 20770"/>
                    <a:gd name="connsiteY7" fmla="*/ 953 h 15634"/>
                    <a:gd name="connsiteX8" fmla="*/ 8967 w 20770"/>
                    <a:gd name="connsiteY8" fmla="*/ 3810 h 15634"/>
                    <a:gd name="connsiteX9" fmla="*/ 1347 w 20770"/>
                    <a:gd name="connsiteY9" fmla="*/ 9525 h 15634"/>
                    <a:gd name="connsiteX10" fmla="*/ 395 w 20770"/>
                    <a:gd name="connsiteY10" fmla="*/ 14288 h 15634"/>
                    <a:gd name="connsiteX11" fmla="*/ 5157 w 20770"/>
                    <a:gd name="connsiteY11" fmla="*/ 15240 h 15634"/>
                    <a:gd name="connsiteX12" fmla="*/ 5157 w 20770"/>
                    <a:gd name="connsiteY12" fmla="*/ 15240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770" h="15634">
                      <a:moveTo>
                        <a:pt x="5157" y="15240"/>
                      </a:moveTo>
                      <a:cubicBezTo>
                        <a:pt x="8014" y="13335"/>
                        <a:pt x="9920" y="11430"/>
                        <a:pt x="12777" y="9525"/>
                      </a:cubicBezTo>
                      <a:cubicBezTo>
                        <a:pt x="13730" y="8573"/>
                        <a:pt x="15635" y="7620"/>
                        <a:pt x="16587" y="6668"/>
                      </a:cubicBezTo>
                      <a:cubicBezTo>
                        <a:pt x="17539" y="6668"/>
                        <a:pt x="18492" y="5715"/>
                        <a:pt x="18492" y="5715"/>
                      </a:cubicBezTo>
                      <a:cubicBezTo>
                        <a:pt x="19445" y="4763"/>
                        <a:pt x="19445" y="4763"/>
                        <a:pt x="20397" y="3810"/>
                      </a:cubicBezTo>
                      <a:cubicBezTo>
                        <a:pt x="21349" y="1905"/>
                        <a:pt x="20397" y="0"/>
                        <a:pt x="18492" y="0"/>
                      </a:cubicBezTo>
                      <a:cubicBezTo>
                        <a:pt x="17539" y="0"/>
                        <a:pt x="16587" y="0"/>
                        <a:pt x="15635" y="0"/>
                      </a:cubicBezTo>
                      <a:cubicBezTo>
                        <a:pt x="14682" y="0"/>
                        <a:pt x="13730" y="953"/>
                        <a:pt x="12777" y="953"/>
                      </a:cubicBezTo>
                      <a:cubicBezTo>
                        <a:pt x="10872" y="1905"/>
                        <a:pt x="9920" y="2857"/>
                        <a:pt x="8967" y="3810"/>
                      </a:cubicBezTo>
                      <a:cubicBezTo>
                        <a:pt x="6110" y="5715"/>
                        <a:pt x="4205" y="7620"/>
                        <a:pt x="1347" y="9525"/>
                      </a:cubicBezTo>
                      <a:cubicBezTo>
                        <a:pt x="395" y="10478"/>
                        <a:pt x="-558" y="12382"/>
                        <a:pt x="395" y="14288"/>
                      </a:cubicBezTo>
                      <a:cubicBezTo>
                        <a:pt x="1347" y="15240"/>
                        <a:pt x="3252" y="16193"/>
                        <a:pt x="5157" y="15240"/>
                      </a:cubicBezTo>
                      <a:lnTo>
                        <a:pt x="5157" y="1524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2" name="Freeform: Shape 1321">
                  <a:extLst>
                    <a:ext uri="{FF2B5EF4-FFF2-40B4-BE49-F238E27FC236}">
                      <a16:creationId xmlns:a16="http://schemas.microsoft.com/office/drawing/2014/main" id="{BCDF5C32-FF51-A070-CE6B-E795A8B85A13}"/>
                    </a:ext>
                  </a:extLst>
                </p:cNvPr>
                <p:cNvSpPr/>
                <p:nvPr/>
              </p:nvSpPr>
              <p:spPr>
                <a:xfrm>
                  <a:off x="7170948" y="1824275"/>
                  <a:ext cx="12806" cy="16906"/>
                </a:xfrm>
                <a:custGeom>
                  <a:avLst/>
                  <a:gdLst>
                    <a:gd name="connsiteX0" fmla="*/ 8044 w 12806"/>
                    <a:gd name="connsiteY0" fmla="*/ 14049 h 16906"/>
                    <a:gd name="connsiteX1" fmla="*/ 8996 w 12806"/>
                    <a:gd name="connsiteY1" fmla="*/ 12144 h 16906"/>
                    <a:gd name="connsiteX2" fmla="*/ 8044 w 12806"/>
                    <a:gd name="connsiteY2" fmla="*/ 14049 h 16906"/>
                    <a:gd name="connsiteX3" fmla="*/ 10901 w 12806"/>
                    <a:gd name="connsiteY3" fmla="*/ 8334 h 16906"/>
                    <a:gd name="connsiteX4" fmla="*/ 11853 w 12806"/>
                    <a:gd name="connsiteY4" fmla="*/ 5477 h 16906"/>
                    <a:gd name="connsiteX5" fmla="*/ 12806 w 12806"/>
                    <a:gd name="connsiteY5" fmla="*/ 3572 h 16906"/>
                    <a:gd name="connsiteX6" fmla="*/ 12806 w 12806"/>
                    <a:gd name="connsiteY6" fmla="*/ 2619 h 16906"/>
                    <a:gd name="connsiteX7" fmla="*/ 11853 w 12806"/>
                    <a:gd name="connsiteY7" fmla="*/ 714 h 16906"/>
                    <a:gd name="connsiteX8" fmla="*/ 9948 w 12806"/>
                    <a:gd name="connsiteY8" fmla="*/ 714 h 16906"/>
                    <a:gd name="connsiteX9" fmla="*/ 8996 w 12806"/>
                    <a:gd name="connsiteY9" fmla="*/ 1667 h 16906"/>
                    <a:gd name="connsiteX10" fmla="*/ 7091 w 12806"/>
                    <a:gd name="connsiteY10" fmla="*/ 2619 h 16906"/>
                    <a:gd name="connsiteX11" fmla="*/ 4233 w 12806"/>
                    <a:gd name="connsiteY11" fmla="*/ 5477 h 16906"/>
                    <a:gd name="connsiteX12" fmla="*/ 423 w 12806"/>
                    <a:gd name="connsiteY12" fmla="*/ 11192 h 16906"/>
                    <a:gd name="connsiteX13" fmla="*/ 423 w 12806"/>
                    <a:gd name="connsiteY13" fmla="*/ 14049 h 16906"/>
                    <a:gd name="connsiteX14" fmla="*/ 2328 w 12806"/>
                    <a:gd name="connsiteY14" fmla="*/ 16907 h 16906"/>
                    <a:gd name="connsiteX15" fmla="*/ 5186 w 12806"/>
                    <a:gd name="connsiteY15" fmla="*/ 16907 h 16906"/>
                    <a:gd name="connsiteX16" fmla="*/ 8044 w 12806"/>
                    <a:gd name="connsiteY16" fmla="*/ 14049 h 16906"/>
                    <a:gd name="connsiteX17" fmla="*/ 8044 w 12806"/>
                    <a:gd name="connsiteY17" fmla="*/ 14049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806" h="16906">
                      <a:moveTo>
                        <a:pt x="8044" y="14049"/>
                      </a:moveTo>
                      <a:cubicBezTo>
                        <a:pt x="8044" y="13097"/>
                        <a:pt x="8044" y="13097"/>
                        <a:pt x="8996" y="12144"/>
                      </a:cubicBezTo>
                      <a:cubicBezTo>
                        <a:pt x="8044" y="13097"/>
                        <a:pt x="8044" y="13097"/>
                        <a:pt x="8044" y="14049"/>
                      </a:cubicBezTo>
                      <a:cubicBezTo>
                        <a:pt x="8996" y="11192"/>
                        <a:pt x="9948" y="10239"/>
                        <a:pt x="10901" y="8334"/>
                      </a:cubicBezTo>
                      <a:cubicBezTo>
                        <a:pt x="10901" y="7382"/>
                        <a:pt x="11853" y="6429"/>
                        <a:pt x="11853" y="5477"/>
                      </a:cubicBezTo>
                      <a:cubicBezTo>
                        <a:pt x="11853" y="4524"/>
                        <a:pt x="12806" y="4524"/>
                        <a:pt x="12806" y="3572"/>
                      </a:cubicBezTo>
                      <a:cubicBezTo>
                        <a:pt x="12806" y="3572"/>
                        <a:pt x="12806" y="2619"/>
                        <a:pt x="12806" y="2619"/>
                      </a:cubicBezTo>
                      <a:cubicBezTo>
                        <a:pt x="12806" y="1667"/>
                        <a:pt x="12806" y="714"/>
                        <a:pt x="11853" y="714"/>
                      </a:cubicBezTo>
                      <a:cubicBezTo>
                        <a:pt x="10901" y="-238"/>
                        <a:pt x="9948" y="-238"/>
                        <a:pt x="9948" y="714"/>
                      </a:cubicBezTo>
                      <a:cubicBezTo>
                        <a:pt x="9948" y="714"/>
                        <a:pt x="8996" y="714"/>
                        <a:pt x="8996" y="1667"/>
                      </a:cubicBezTo>
                      <a:cubicBezTo>
                        <a:pt x="8044" y="1667"/>
                        <a:pt x="8044" y="2619"/>
                        <a:pt x="7091" y="2619"/>
                      </a:cubicBezTo>
                      <a:cubicBezTo>
                        <a:pt x="6138" y="3572"/>
                        <a:pt x="5186" y="4524"/>
                        <a:pt x="4233" y="5477"/>
                      </a:cubicBezTo>
                      <a:cubicBezTo>
                        <a:pt x="3281" y="7382"/>
                        <a:pt x="1376" y="9287"/>
                        <a:pt x="423" y="11192"/>
                      </a:cubicBezTo>
                      <a:cubicBezTo>
                        <a:pt x="423" y="12144"/>
                        <a:pt x="-529" y="13097"/>
                        <a:pt x="423" y="14049"/>
                      </a:cubicBezTo>
                      <a:cubicBezTo>
                        <a:pt x="423" y="15002"/>
                        <a:pt x="1376" y="15954"/>
                        <a:pt x="2328" y="16907"/>
                      </a:cubicBezTo>
                      <a:cubicBezTo>
                        <a:pt x="3281" y="16907"/>
                        <a:pt x="4233" y="16907"/>
                        <a:pt x="5186" y="16907"/>
                      </a:cubicBezTo>
                      <a:cubicBezTo>
                        <a:pt x="7091" y="15954"/>
                        <a:pt x="7091" y="15002"/>
                        <a:pt x="8044" y="14049"/>
                      </a:cubicBezTo>
                      <a:lnTo>
                        <a:pt x="8044" y="1404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3" name="Freeform: Shape 1322">
                  <a:extLst>
                    <a:ext uri="{FF2B5EF4-FFF2-40B4-BE49-F238E27FC236}">
                      <a16:creationId xmlns:a16="http://schemas.microsoft.com/office/drawing/2014/main" id="{AE0DBE8C-23EA-22E6-C834-75C55BF1514B}"/>
                    </a:ext>
                  </a:extLst>
                </p:cNvPr>
                <p:cNvSpPr/>
                <p:nvPr/>
              </p:nvSpPr>
              <p:spPr>
                <a:xfrm>
                  <a:off x="7212076" y="1832609"/>
                  <a:ext cx="14540" cy="27622"/>
                </a:xfrm>
                <a:custGeom>
                  <a:avLst/>
                  <a:gdLst>
                    <a:gd name="connsiteX0" fmla="*/ 7873 w 14540"/>
                    <a:gd name="connsiteY0" fmla="*/ 23813 h 27622"/>
                    <a:gd name="connsiteX1" fmla="*/ 11683 w 14540"/>
                    <a:gd name="connsiteY1" fmla="*/ 13335 h 27622"/>
                    <a:gd name="connsiteX2" fmla="*/ 13588 w 14540"/>
                    <a:gd name="connsiteY2" fmla="*/ 8573 h 27622"/>
                    <a:gd name="connsiteX3" fmla="*/ 14541 w 14540"/>
                    <a:gd name="connsiteY3" fmla="*/ 5715 h 27622"/>
                    <a:gd name="connsiteX4" fmla="*/ 14541 w 14540"/>
                    <a:gd name="connsiteY4" fmla="*/ 1905 h 27622"/>
                    <a:gd name="connsiteX5" fmla="*/ 12636 w 14540"/>
                    <a:gd name="connsiteY5" fmla="*/ 0 h 27622"/>
                    <a:gd name="connsiteX6" fmla="*/ 9778 w 14540"/>
                    <a:gd name="connsiteY6" fmla="*/ 952 h 27622"/>
                    <a:gd name="connsiteX7" fmla="*/ 7873 w 14540"/>
                    <a:gd name="connsiteY7" fmla="*/ 2857 h 27622"/>
                    <a:gd name="connsiteX8" fmla="*/ 6921 w 14540"/>
                    <a:gd name="connsiteY8" fmla="*/ 5715 h 27622"/>
                    <a:gd name="connsiteX9" fmla="*/ 4063 w 14540"/>
                    <a:gd name="connsiteY9" fmla="*/ 11430 h 27622"/>
                    <a:gd name="connsiteX10" fmla="*/ 253 w 14540"/>
                    <a:gd name="connsiteY10" fmla="*/ 21907 h 27622"/>
                    <a:gd name="connsiteX11" fmla="*/ 3111 w 14540"/>
                    <a:gd name="connsiteY11" fmla="*/ 27623 h 27622"/>
                    <a:gd name="connsiteX12" fmla="*/ 7873 w 14540"/>
                    <a:gd name="connsiteY12" fmla="*/ 23813 h 27622"/>
                    <a:gd name="connsiteX13" fmla="*/ 7873 w 14540"/>
                    <a:gd name="connsiteY13" fmla="*/ 23813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540" h="27622">
                      <a:moveTo>
                        <a:pt x="7873" y="23813"/>
                      </a:moveTo>
                      <a:cubicBezTo>
                        <a:pt x="8826" y="20002"/>
                        <a:pt x="10731" y="17145"/>
                        <a:pt x="11683" y="13335"/>
                      </a:cubicBezTo>
                      <a:cubicBezTo>
                        <a:pt x="12636" y="11430"/>
                        <a:pt x="12636" y="10477"/>
                        <a:pt x="13588" y="8573"/>
                      </a:cubicBezTo>
                      <a:cubicBezTo>
                        <a:pt x="13588" y="7620"/>
                        <a:pt x="13588" y="6667"/>
                        <a:pt x="14541" y="5715"/>
                      </a:cubicBezTo>
                      <a:cubicBezTo>
                        <a:pt x="14541" y="4763"/>
                        <a:pt x="14541" y="2857"/>
                        <a:pt x="14541" y="1905"/>
                      </a:cubicBezTo>
                      <a:cubicBezTo>
                        <a:pt x="14541" y="952"/>
                        <a:pt x="13588" y="0"/>
                        <a:pt x="12636" y="0"/>
                      </a:cubicBezTo>
                      <a:cubicBezTo>
                        <a:pt x="11683" y="0"/>
                        <a:pt x="10731" y="0"/>
                        <a:pt x="9778" y="952"/>
                      </a:cubicBezTo>
                      <a:cubicBezTo>
                        <a:pt x="8826" y="1905"/>
                        <a:pt x="7873" y="1905"/>
                        <a:pt x="7873" y="2857"/>
                      </a:cubicBezTo>
                      <a:cubicBezTo>
                        <a:pt x="7873" y="3810"/>
                        <a:pt x="6921" y="4763"/>
                        <a:pt x="6921" y="5715"/>
                      </a:cubicBezTo>
                      <a:cubicBezTo>
                        <a:pt x="5968" y="7620"/>
                        <a:pt x="5016" y="9525"/>
                        <a:pt x="4063" y="11430"/>
                      </a:cubicBezTo>
                      <a:cubicBezTo>
                        <a:pt x="3111" y="15240"/>
                        <a:pt x="1206" y="18098"/>
                        <a:pt x="253" y="21907"/>
                      </a:cubicBezTo>
                      <a:cubicBezTo>
                        <a:pt x="-699" y="23813"/>
                        <a:pt x="1206" y="26670"/>
                        <a:pt x="3111" y="27623"/>
                      </a:cubicBezTo>
                      <a:cubicBezTo>
                        <a:pt x="5016" y="27623"/>
                        <a:pt x="6921" y="25717"/>
                        <a:pt x="7873" y="23813"/>
                      </a:cubicBezTo>
                      <a:lnTo>
                        <a:pt x="7873" y="2381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4" name="Freeform: Shape 1323">
                  <a:extLst>
                    <a:ext uri="{FF2B5EF4-FFF2-40B4-BE49-F238E27FC236}">
                      <a16:creationId xmlns:a16="http://schemas.microsoft.com/office/drawing/2014/main" id="{050FABBC-C569-B3DB-8172-F77A1DC63660}"/>
                    </a:ext>
                  </a:extLst>
                </p:cNvPr>
                <p:cNvSpPr/>
                <p:nvPr/>
              </p:nvSpPr>
              <p:spPr>
                <a:xfrm>
                  <a:off x="7256144" y="1841658"/>
                  <a:ext cx="10477" cy="26193"/>
                </a:xfrm>
                <a:custGeom>
                  <a:avLst/>
                  <a:gdLst>
                    <a:gd name="connsiteX0" fmla="*/ 6668 w 10477"/>
                    <a:gd name="connsiteY0" fmla="*/ 23336 h 26193"/>
                    <a:gd name="connsiteX1" fmla="*/ 9525 w 10477"/>
                    <a:gd name="connsiteY1" fmla="*/ 12859 h 26193"/>
                    <a:gd name="connsiteX2" fmla="*/ 10478 w 10477"/>
                    <a:gd name="connsiteY2" fmla="*/ 7144 h 26193"/>
                    <a:gd name="connsiteX3" fmla="*/ 10478 w 10477"/>
                    <a:gd name="connsiteY3" fmla="*/ 4286 h 26193"/>
                    <a:gd name="connsiteX4" fmla="*/ 9525 w 10477"/>
                    <a:gd name="connsiteY4" fmla="*/ 1429 h 26193"/>
                    <a:gd name="connsiteX5" fmla="*/ 5715 w 10477"/>
                    <a:gd name="connsiteY5" fmla="*/ 1429 h 26193"/>
                    <a:gd name="connsiteX6" fmla="*/ 4763 w 10477"/>
                    <a:gd name="connsiteY6" fmla="*/ 4286 h 26193"/>
                    <a:gd name="connsiteX7" fmla="*/ 3810 w 10477"/>
                    <a:gd name="connsiteY7" fmla="*/ 7144 h 26193"/>
                    <a:gd name="connsiteX8" fmla="*/ 2858 w 10477"/>
                    <a:gd name="connsiteY8" fmla="*/ 11906 h 26193"/>
                    <a:gd name="connsiteX9" fmla="*/ 0 w 10477"/>
                    <a:gd name="connsiteY9" fmla="*/ 22384 h 26193"/>
                    <a:gd name="connsiteX10" fmla="*/ 1905 w 10477"/>
                    <a:gd name="connsiteY10" fmla="*/ 26194 h 26193"/>
                    <a:gd name="connsiteX11" fmla="*/ 6668 w 10477"/>
                    <a:gd name="connsiteY11" fmla="*/ 23336 h 26193"/>
                    <a:gd name="connsiteX12" fmla="*/ 6668 w 10477"/>
                    <a:gd name="connsiteY12" fmla="*/ 23336 h 2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26193">
                      <a:moveTo>
                        <a:pt x="6668" y="23336"/>
                      </a:moveTo>
                      <a:cubicBezTo>
                        <a:pt x="7620" y="19526"/>
                        <a:pt x="8573" y="16669"/>
                        <a:pt x="9525" y="12859"/>
                      </a:cubicBezTo>
                      <a:cubicBezTo>
                        <a:pt x="9525" y="10954"/>
                        <a:pt x="10478" y="9049"/>
                        <a:pt x="10478" y="7144"/>
                      </a:cubicBezTo>
                      <a:cubicBezTo>
                        <a:pt x="10478" y="6191"/>
                        <a:pt x="10478" y="5239"/>
                        <a:pt x="10478" y="4286"/>
                      </a:cubicBezTo>
                      <a:cubicBezTo>
                        <a:pt x="10478" y="3334"/>
                        <a:pt x="10478" y="2381"/>
                        <a:pt x="9525" y="1429"/>
                      </a:cubicBezTo>
                      <a:cubicBezTo>
                        <a:pt x="8573" y="-476"/>
                        <a:pt x="6668" y="-476"/>
                        <a:pt x="5715" y="1429"/>
                      </a:cubicBezTo>
                      <a:cubicBezTo>
                        <a:pt x="4763" y="2381"/>
                        <a:pt x="4763" y="3334"/>
                        <a:pt x="4763" y="4286"/>
                      </a:cubicBezTo>
                      <a:cubicBezTo>
                        <a:pt x="4763" y="5239"/>
                        <a:pt x="4763" y="6191"/>
                        <a:pt x="3810" y="7144"/>
                      </a:cubicBezTo>
                      <a:cubicBezTo>
                        <a:pt x="3810" y="9049"/>
                        <a:pt x="2858" y="10001"/>
                        <a:pt x="2858" y="11906"/>
                      </a:cubicBezTo>
                      <a:cubicBezTo>
                        <a:pt x="1905" y="15716"/>
                        <a:pt x="953" y="18574"/>
                        <a:pt x="0" y="22384"/>
                      </a:cubicBezTo>
                      <a:cubicBezTo>
                        <a:pt x="0" y="24289"/>
                        <a:pt x="953" y="25241"/>
                        <a:pt x="1905" y="26194"/>
                      </a:cubicBezTo>
                      <a:cubicBezTo>
                        <a:pt x="4763" y="25241"/>
                        <a:pt x="6668" y="24289"/>
                        <a:pt x="6668" y="23336"/>
                      </a:cubicBezTo>
                      <a:lnTo>
                        <a:pt x="6668" y="2333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5" name="Freeform: Shape 1324">
                  <a:extLst>
                    <a:ext uri="{FF2B5EF4-FFF2-40B4-BE49-F238E27FC236}">
                      <a16:creationId xmlns:a16="http://schemas.microsoft.com/office/drawing/2014/main" id="{4C207A90-B577-7965-5E45-A4309D5C758B}"/>
                    </a:ext>
                  </a:extLst>
                </p:cNvPr>
                <p:cNvSpPr/>
                <p:nvPr/>
              </p:nvSpPr>
              <p:spPr>
                <a:xfrm>
                  <a:off x="7286624" y="1882377"/>
                  <a:ext cx="9525" cy="27384"/>
                </a:xfrm>
                <a:custGeom>
                  <a:avLst/>
                  <a:gdLst>
                    <a:gd name="connsiteX0" fmla="*/ 6668 w 9525"/>
                    <a:gd name="connsiteY0" fmla="*/ 24527 h 27384"/>
                    <a:gd name="connsiteX1" fmla="*/ 8572 w 9525"/>
                    <a:gd name="connsiteY1" fmla="*/ 13097 h 27384"/>
                    <a:gd name="connsiteX2" fmla="*/ 9525 w 9525"/>
                    <a:gd name="connsiteY2" fmla="*/ 7382 h 27384"/>
                    <a:gd name="connsiteX3" fmla="*/ 9525 w 9525"/>
                    <a:gd name="connsiteY3" fmla="*/ 4524 h 27384"/>
                    <a:gd name="connsiteX4" fmla="*/ 8572 w 9525"/>
                    <a:gd name="connsiteY4" fmla="*/ 714 h 27384"/>
                    <a:gd name="connsiteX5" fmla="*/ 4763 w 9525"/>
                    <a:gd name="connsiteY5" fmla="*/ 714 h 27384"/>
                    <a:gd name="connsiteX6" fmla="*/ 3810 w 9525"/>
                    <a:gd name="connsiteY6" fmla="*/ 3572 h 27384"/>
                    <a:gd name="connsiteX7" fmla="*/ 2857 w 9525"/>
                    <a:gd name="connsiteY7" fmla="*/ 6429 h 27384"/>
                    <a:gd name="connsiteX8" fmla="*/ 1905 w 9525"/>
                    <a:gd name="connsiteY8" fmla="*/ 12144 h 27384"/>
                    <a:gd name="connsiteX9" fmla="*/ 0 w 9525"/>
                    <a:gd name="connsiteY9" fmla="*/ 24527 h 27384"/>
                    <a:gd name="connsiteX10" fmla="*/ 2857 w 9525"/>
                    <a:gd name="connsiteY10" fmla="*/ 27384 h 27384"/>
                    <a:gd name="connsiteX11" fmla="*/ 6668 w 9525"/>
                    <a:gd name="connsiteY11" fmla="*/ 24527 h 27384"/>
                    <a:gd name="connsiteX12" fmla="*/ 6668 w 9525"/>
                    <a:gd name="connsiteY12" fmla="*/ 24527 h 2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7384">
                      <a:moveTo>
                        <a:pt x="6668" y="24527"/>
                      </a:moveTo>
                      <a:cubicBezTo>
                        <a:pt x="7620" y="20717"/>
                        <a:pt x="8572" y="16907"/>
                        <a:pt x="8572" y="13097"/>
                      </a:cubicBezTo>
                      <a:cubicBezTo>
                        <a:pt x="8572" y="11192"/>
                        <a:pt x="9525" y="9287"/>
                        <a:pt x="9525" y="7382"/>
                      </a:cubicBezTo>
                      <a:cubicBezTo>
                        <a:pt x="9525" y="6429"/>
                        <a:pt x="9525" y="5477"/>
                        <a:pt x="9525" y="4524"/>
                      </a:cubicBezTo>
                      <a:cubicBezTo>
                        <a:pt x="9525" y="3572"/>
                        <a:pt x="8572" y="2619"/>
                        <a:pt x="8572" y="714"/>
                      </a:cubicBezTo>
                      <a:cubicBezTo>
                        <a:pt x="7620" y="-238"/>
                        <a:pt x="5715" y="-238"/>
                        <a:pt x="4763" y="714"/>
                      </a:cubicBezTo>
                      <a:cubicBezTo>
                        <a:pt x="4763" y="1667"/>
                        <a:pt x="3810" y="2619"/>
                        <a:pt x="3810" y="3572"/>
                      </a:cubicBezTo>
                      <a:cubicBezTo>
                        <a:pt x="3810" y="4524"/>
                        <a:pt x="3810" y="5477"/>
                        <a:pt x="2857" y="6429"/>
                      </a:cubicBezTo>
                      <a:cubicBezTo>
                        <a:pt x="2857" y="8334"/>
                        <a:pt x="1905" y="10239"/>
                        <a:pt x="1905" y="12144"/>
                      </a:cubicBezTo>
                      <a:cubicBezTo>
                        <a:pt x="953" y="15954"/>
                        <a:pt x="0" y="19764"/>
                        <a:pt x="0" y="24527"/>
                      </a:cubicBezTo>
                      <a:cubicBezTo>
                        <a:pt x="0" y="26432"/>
                        <a:pt x="1905" y="27384"/>
                        <a:pt x="2857" y="27384"/>
                      </a:cubicBezTo>
                      <a:cubicBezTo>
                        <a:pt x="5715" y="27384"/>
                        <a:pt x="6668" y="26432"/>
                        <a:pt x="6668" y="24527"/>
                      </a:cubicBezTo>
                      <a:lnTo>
                        <a:pt x="6668" y="2452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6" name="Freeform: Shape 1325">
                  <a:extLst>
                    <a:ext uri="{FF2B5EF4-FFF2-40B4-BE49-F238E27FC236}">
                      <a16:creationId xmlns:a16="http://schemas.microsoft.com/office/drawing/2014/main" id="{87541E84-E1C9-9F90-4B4B-5CEC829E41AF}"/>
                    </a:ext>
                  </a:extLst>
                </p:cNvPr>
                <p:cNvSpPr/>
                <p:nvPr/>
              </p:nvSpPr>
              <p:spPr>
                <a:xfrm>
                  <a:off x="7327581" y="1874757"/>
                  <a:ext cx="5715" cy="20002"/>
                </a:xfrm>
                <a:custGeom>
                  <a:avLst/>
                  <a:gdLst>
                    <a:gd name="connsiteX0" fmla="*/ 5715 w 5715"/>
                    <a:gd name="connsiteY0" fmla="*/ 17859 h 20002"/>
                    <a:gd name="connsiteX1" fmla="*/ 5715 w 5715"/>
                    <a:gd name="connsiteY1" fmla="*/ 9287 h 20002"/>
                    <a:gd name="connsiteX2" fmla="*/ 4763 w 5715"/>
                    <a:gd name="connsiteY2" fmla="*/ 4524 h 20002"/>
                    <a:gd name="connsiteX3" fmla="*/ 3810 w 5715"/>
                    <a:gd name="connsiteY3" fmla="*/ 714 h 20002"/>
                    <a:gd name="connsiteX4" fmla="*/ 1905 w 5715"/>
                    <a:gd name="connsiteY4" fmla="*/ 714 h 20002"/>
                    <a:gd name="connsiteX5" fmla="*/ 953 w 5715"/>
                    <a:gd name="connsiteY5" fmla="*/ 4524 h 20002"/>
                    <a:gd name="connsiteX6" fmla="*/ 0 w 5715"/>
                    <a:gd name="connsiteY6" fmla="*/ 9287 h 20002"/>
                    <a:gd name="connsiteX7" fmla="*/ 0 w 5715"/>
                    <a:gd name="connsiteY7" fmla="*/ 17859 h 20002"/>
                    <a:gd name="connsiteX8" fmla="*/ 5715 w 5715"/>
                    <a:gd name="connsiteY8" fmla="*/ 17859 h 20002"/>
                    <a:gd name="connsiteX9" fmla="*/ 5715 w 5715"/>
                    <a:gd name="connsiteY9" fmla="*/ 17859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5" h="20002">
                      <a:moveTo>
                        <a:pt x="5715" y="17859"/>
                      </a:moveTo>
                      <a:cubicBezTo>
                        <a:pt x="5715" y="15002"/>
                        <a:pt x="5715" y="12144"/>
                        <a:pt x="5715" y="9287"/>
                      </a:cubicBezTo>
                      <a:cubicBezTo>
                        <a:pt x="5715" y="7382"/>
                        <a:pt x="5715" y="6429"/>
                        <a:pt x="4763" y="4524"/>
                      </a:cubicBezTo>
                      <a:cubicBezTo>
                        <a:pt x="4763" y="3572"/>
                        <a:pt x="4763" y="1667"/>
                        <a:pt x="3810" y="714"/>
                      </a:cubicBezTo>
                      <a:cubicBezTo>
                        <a:pt x="3810" y="-238"/>
                        <a:pt x="1905" y="-238"/>
                        <a:pt x="1905" y="714"/>
                      </a:cubicBezTo>
                      <a:cubicBezTo>
                        <a:pt x="1905" y="1667"/>
                        <a:pt x="1905" y="3572"/>
                        <a:pt x="953" y="4524"/>
                      </a:cubicBezTo>
                      <a:cubicBezTo>
                        <a:pt x="953" y="6429"/>
                        <a:pt x="0" y="7382"/>
                        <a:pt x="0" y="9287"/>
                      </a:cubicBezTo>
                      <a:cubicBezTo>
                        <a:pt x="0" y="12144"/>
                        <a:pt x="0" y="15002"/>
                        <a:pt x="0" y="17859"/>
                      </a:cubicBezTo>
                      <a:cubicBezTo>
                        <a:pt x="953" y="20717"/>
                        <a:pt x="5715" y="20717"/>
                        <a:pt x="5715" y="17859"/>
                      </a:cubicBezTo>
                      <a:lnTo>
                        <a:pt x="5715" y="1785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7" name="Freeform: Shape 1326">
                  <a:extLst>
                    <a:ext uri="{FF2B5EF4-FFF2-40B4-BE49-F238E27FC236}">
                      <a16:creationId xmlns:a16="http://schemas.microsoft.com/office/drawing/2014/main" id="{0AEDBEDB-A4CD-E11C-7517-B52815362CE7}"/>
                    </a:ext>
                  </a:extLst>
                </p:cNvPr>
                <p:cNvSpPr/>
                <p:nvPr/>
              </p:nvSpPr>
              <p:spPr>
                <a:xfrm>
                  <a:off x="7379969" y="1864847"/>
                  <a:ext cx="7977" cy="23260"/>
                </a:xfrm>
                <a:custGeom>
                  <a:avLst/>
                  <a:gdLst>
                    <a:gd name="connsiteX0" fmla="*/ 7620 w 7977"/>
                    <a:gd name="connsiteY0" fmla="*/ 18245 h 23260"/>
                    <a:gd name="connsiteX1" fmla="*/ 7620 w 7977"/>
                    <a:gd name="connsiteY1" fmla="*/ 17292 h 23260"/>
                    <a:gd name="connsiteX2" fmla="*/ 7620 w 7977"/>
                    <a:gd name="connsiteY2" fmla="*/ 17292 h 23260"/>
                    <a:gd name="connsiteX3" fmla="*/ 7620 w 7977"/>
                    <a:gd name="connsiteY3" fmla="*/ 15387 h 23260"/>
                    <a:gd name="connsiteX4" fmla="*/ 6668 w 7977"/>
                    <a:gd name="connsiteY4" fmla="*/ 10625 h 23260"/>
                    <a:gd name="connsiteX5" fmla="*/ 5715 w 7977"/>
                    <a:gd name="connsiteY5" fmla="*/ 5862 h 23260"/>
                    <a:gd name="connsiteX6" fmla="*/ 3810 w 7977"/>
                    <a:gd name="connsiteY6" fmla="*/ 1100 h 23260"/>
                    <a:gd name="connsiteX7" fmla="*/ 953 w 7977"/>
                    <a:gd name="connsiteY7" fmla="*/ 1100 h 23260"/>
                    <a:gd name="connsiteX8" fmla="*/ 0 w 7977"/>
                    <a:gd name="connsiteY8" fmla="*/ 5862 h 23260"/>
                    <a:gd name="connsiteX9" fmla="*/ 0 w 7977"/>
                    <a:gd name="connsiteY9" fmla="*/ 10625 h 23260"/>
                    <a:gd name="connsiteX10" fmla="*/ 953 w 7977"/>
                    <a:gd name="connsiteY10" fmla="*/ 20150 h 23260"/>
                    <a:gd name="connsiteX11" fmla="*/ 4763 w 7977"/>
                    <a:gd name="connsiteY11" fmla="*/ 23007 h 23260"/>
                    <a:gd name="connsiteX12" fmla="*/ 7620 w 7977"/>
                    <a:gd name="connsiteY12" fmla="*/ 18245 h 23260"/>
                    <a:gd name="connsiteX13" fmla="*/ 7620 w 7977"/>
                    <a:gd name="connsiteY13" fmla="*/ 18245 h 23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77" h="23260">
                      <a:moveTo>
                        <a:pt x="7620" y="18245"/>
                      </a:moveTo>
                      <a:cubicBezTo>
                        <a:pt x="7620" y="18245"/>
                        <a:pt x="7620" y="17292"/>
                        <a:pt x="7620" y="17292"/>
                      </a:cubicBezTo>
                      <a:cubicBezTo>
                        <a:pt x="7620" y="18245"/>
                        <a:pt x="7620" y="17292"/>
                        <a:pt x="7620" y="17292"/>
                      </a:cubicBezTo>
                      <a:cubicBezTo>
                        <a:pt x="7620" y="16340"/>
                        <a:pt x="7620" y="15387"/>
                        <a:pt x="7620" y="15387"/>
                      </a:cubicBezTo>
                      <a:cubicBezTo>
                        <a:pt x="7620" y="13482"/>
                        <a:pt x="7620" y="11577"/>
                        <a:pt x="6668" y="10625"/>
                      </a:cubicBezTo>
                      <a:cubicBezTo>
                        <a:pt x="6668" y="8720"/>
                        <a:pt x="6668" y="7767"/>
                        <a:pt x="5715" y="5862"/>
                      </a:cubicBezTo>
                      <a:cubicBezTo>
                        <a:pt x="4763" y="3957"/>
                        <a:pt x="4763" y="3005"/>
                        <a:pt x="3810" y="1100"/>
                      </a:cubicBezTo>
                      <a:cubicBezTo>
                        <a:pt x="2858" y="-805"/>
                        <a:pt x="953" y="147"/>
                        <a:pt x="953" y="1100"/>
                      </a:cubicBezTo>
                      <a:cubicBezTo>
                        <a:pt x="953" y="3005"/>
                        <a:pt x="953" y="3957"/>
                        <a:pt x="0" y="5862"/>
                      </a:cubicBezTo>
                      <a:cubicBezTo>
                        <a:pt x="0" y="7767"/>
                        <a:pt x="0" y="9672"/>
                        <a:pt x="0" y="10625"/>
                      </a:cubicBezTo>
                      <a:cubicBezTo>
                        <a:pt x="0" y="13482"/>
                        <a:pt x="0" y="16340"/>
                        <a:pt x="953" y="20150"/>
                      </a:cubicBezTo>
                      <a:cubicBezTo>
                        <a:pt x="953" y="22055"/>
                        <a:pt x="2858" y="23960"/>
                        <a:pt x="4763" y="23007"/>
                      </a:cubicBezTo>
                      <a:cubicBezTo>
                        <a:pt x="7620" y="22055"/>
                        <a:pt x="8573" y="20150"/>
                        <a:pt x="7620" y="18245"/>
                      </a:cubicBezTo>
                      <a:lnTo>
                        <a:pt x="7620" y="1824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8" name="Freeform: Shape 1327">
                  <a:extLst>
                    <a:ext uri="{FF2B5EF4-FFF2-40B4-BE49-F238E27FC236}">
                      <a16:creationId xmlns:a16="http://schemas.microsoft.com/office/drawing/2014/main" id="{8C88099D-D7BA-74DE-28E3-28D6C8F8973C}"/>
                    </a:ext>
                  </a:extLst>
                </p:cNvPr>
                <p:cNvSpPr/>
                <p:nvPr/>
              </p:nvSpPr>
              <p:spPr>
                <a:xfrm>
                  <a:off x="7322819" y="1894760"/>
                  <a:ext cx="4762" cy="16668"/>
                </a:xfrm>
                <a:custGeom>
                  <a:avLst/>
                  <a:gdLst>
                    <a:gd name="connsiteX0" fmla="*/ 3810 w 4762"/>
                    <a:gd name="connsiteY0" fmla="*/ 15954 h 16668"/>
                    <a:gd name="connsiteX1" fmla="*/ 4763 w 4762"/>
                    <a:gd name="connsiteY1" fmla="*/ 8334 h 16668"/>
                    <a:gd name="connsiteX2" fmla="*/ 4763 w 4762"/>
                    <a:gd name="connsiteY2" fmla="*/ 4524 h 16668"/>
                    <a:gd name="connsiteX3" fmla="*/ 4763 w 4762"/>
                    <a:gd name="connsiteY3" fmla="*/ 2619 h 16668"/>
                    <a:gd name="connsiteX4" fmla="*/ 3810 w 4762"/>
                    <a:gd name="connsiteY4" fmla="*/ 714 h 16668"/>
                    <a:gd name="connsiteX5" fmla="*/ 953 w 4762"/>
                    <a:gd name="connsiteY5" fmla="*/ 714 h 16668"/>
                    <a:gd name="connsiteX6" fmla="*/ 0 w 4762"/>
                    <a:gd name="connsiteY6" fmla="*/ 2619 h 16668"/>
                    <a:gd name="connsiteX7" fmla="*/ 0 w 4762"/>
                    <a:gd name="connsiteY7" fmla="*/ 4524 h 16668"/>
                    <a:gd name="connsiteX8" fmla="*/ 0 w 4762"/>
                    <a:gd name="connsiteY8" fmla="*/ 8334 h 16668"/>
                    <a:gd name="connsiteX9" fmla="*/ 1905 w 4762"/>
                    <a:gd name="connsiteY9" fmla="*/ 15954 h 16668"/>
                    <a:gd name="connsiteX10" fmla="*/ 3810 w 4762"/>
                    <a:gd name="connsiteY10" fmla="*/ 15954 h 16668"/>
                    <a:gd name="connsiteX11" fmla="*/ 3810 w 4762"/>
                    <a:gd name="connsiteY11" fmla="*/ 1595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668">
                      <a:moveTo>
                        <a:pt x="3810" y="15954"/>
                      </a:moveTo>
                      <a:cubicBezTo>
                        <a:pt x="3810" y="13097"/>
                        <a:pt x="4763" y="11192"/>
                        <a:pt x="4763" y="8334"/>
                      </a:cubicBezTo>
                      <a:cubicBezTo>
                        <a:pt x="4763" y="7382"/>
                        <a:pt x="4763" y="5477"/>
                        <a:pt x="4763" y="4524"/>
                      </a:cubicBezTo>
                      <a:cubicBezTo>
                        <a:pt x="4763" y="3572"/>
                        <a:pt x="4763" y="3572"/>
                        <a:pt x="4763" y="2619"/>
                      </a:cubicBezTo>
                      <a:cubicBezTo>
                        <a:pt x="4763" y="1667"/>
                        <a:pt x="4763" y="714"/>
                        <a:pt x="3810" y="714"/>
                      </a:cubicBezTo>
                      <a:cubicBezTo>
                        <a:pt x="2858" y="-238"/>
                        <a:pt x="1905" y="-238"/>
                        <a:pt x="953" y="714"/>
                      </a:cubicBezTo>
                      <a:cubicBezTo>
                        <a:pt x="953" y="1667"/>
                        <a:pt x="0" y="1667"/>
                        <a:pt x="0" y="2619"/>
                      </a:cubicBezTo>
                      <a:cubicBezTo>
                        <a:pt x="0" y="3572"/>
                        <a:pt x="0" y="3572"/>
                        <a:pt x="0" y="4524"/>
                      </a:cubicBezTo>
                      <a:cubicBezTo>
                        <a:pt x="0" y="5477"/>
                        <a:pt x="0" y="7382"/>
                        <a:pt x="0" y="8334"/>
                      </a:cubicBezTo>
                      <a:cubicBezTo>
                        <a:pt x="0" y="11192"/>
                        <a:pt x="953" y="14049"/>
                        <a:pt x="1905" y="15954"/>
                      </a:cubicBezTo>
                      <a:cubicBezTo>
                        <a:pt x="2858" y="16907"/>
                        <a:pt x="3810" y="16907"/>
                        <a:pt x="3810" y="15954"/>
                      </a:cubicBezTo>
                      <a:lnTo>
                        <a:pt x="3810" y="1595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9" name="Freeform: Shape 1328">
                  <a:extLst>
                    <a:ext uri="{FF2B5EF4-FFF2-40B4-BE49-F238E27FC236}">
                      <a16:creationId xmlns:a16="http://schemas.microsoft.com/office/drawing/2014/main" id="{EF6E53F4-C133-EBB7-C558-653CA7CD01B6}"/>
                    </a:ext>
                  </a:extLst>
                </p:cNvPr>
                <p:cNvSpPr/>
                <p:nvPr/>
              </p:nvSpPr>
              <p:spPr>
                <a:xfrm>
                  <a:off x="7357109" y="1880710"/>
                  <a:ext cx="8572" cy="33255"/>
                </a:xfrm>
                <a:custGeom>
                  <a:avLst/>
                  <a:gdLst>
                    <a:gd name="connsiteX0" fmla="*/ 4763 w 8572"/>
                    <a:gd name="connsiteY0" fmla="*/ 31909 h 33255"/>
                    <a:gd name="connsiteX1" fmla="*/ 6668 w 8572"/>
                    <a:gd name="connsiteY1" fmla="*/ 24289 h 33255"/>
                    <a:gd name="connsiteX2" fmla="*/ 7620 w 8572"/>
                    <a:gd name="connsiteY2" fmla="*/ 16669 h 33255"/>
                    <a:gd name="connsiteX3" fmla="*/ 8572 w 8572"/>
                    <a:gd name="connsiteY3" fmla="*/ 9049 h 33255"/>
                    <a:gd name="connsiteX4" fmla="*/ 8572 w 8572"/>
                    <a:gd name="connsiteY4" fmla="*/ 5239 h 33255"/>
                    <a:gd name="connsiteX5" fmla="*/ 6668 w 8572"/>
                    <a:gd name="connsiteY5" fmla="*/ 1429 h 33255"/>
                    <a:gd name="connsiteX6" fmla="*/ 1905 w 8572"/>
                    <a:gd name="connsiteY6" fmla="*/ 1429 h 33255"/>
                    <a:gd name="connsiteX7" fmla="*/ 0 w 8572"/>
                    <a:gd name="connsiteY7" fmla="*/ 5239 h 33255"/>
                    <a:gd name="connsiteX8" fmla="*/ 0 w 8572"/>
                    <a:gd name="connsiteY8" fmla="*/ 9049 h 33255"/>
                    <a:gd name="connsiteX9" fmla="*/ 0 w 8572"/>
                    <a:gd name="connsiteY9" fmla="*/ 15716 h 33255"/>
                    <a:gd name="connsiteX10" fmla="*/ 0 w 8572"/>
                    <a:gd name="connsiteY10" fmla="*/ 22384 h 33255"/>
                    <a:gd name="connsiteX11" fmla="*/ 0 w 8572"/>
                    <a:gd name="connsiteY11" fmla="*/ 30004 h 33255"/>
                    <a:gd name="connsiteX12" fmla="*/ 1905 w 8572"/>
                    <a:gd name="connsiteY12" fmla="*/ 32861 h 33255"/>
                    <a:gd name="connsiteX13" fmla="*/ 4763 w 8572"/>
                    <a:gd name="connsiteY13" fmla="*/ 31909 h 33255"/>
                    <a:gd name="connsiteX14" fmla="*/ 4763 w 8572"/>
                    <a:gd name="connsiteY14" fmla="*/ 31909 h 33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" h="33255">
                      <a:moveTo>
                        <a:pt x="4763" y="31909"/>
                      </a:moveTo>
                      <a:cubicBezTo>
                        <a:pt x="4763" y="29051"/>
                        <a:pt x="5715" y="27146"/>
                        <a:pt x="6668" y="24289"/>
                      </a:cubicBezTo>
                      <a:cubicBezTo>
                        <a:pt x="7620" y="21431"/>
                        <a:pt x="7620" y="19526"/>
                        <a:pt x="7620" y="16669"/>
                      </a:cubicBezTo>
                      <a:cubicBezTo>
                        <a:pt x="7620" y="14764"/>
                        <a:pt x="8572" y="11906"/>
                        <a:pt x="8572" y="9049"/>
                      </a:cubicBezTo>
                      <a:cubicBezTo>
                        <a:pt x="8572" y="8096"/>
                        <a:pt x="8572" y="7144"/>
                        <a:pt x="8572" y="5239"/>
                      </a:cubicBezTo>
                      <a:cubicBezTo>
                        <a:pt x="8572" y="3334"/>
                        <a:pt x="7620" y="2381"/>
                        <a:pt x="6668" y="1429"/>
                      </a:cubicBezTo>
                      <a:cubicBezTo>
                        <a:pt x="5715" y="-476"/>
                        <a:pt x="2858" y="-476"/>
                        <a:pt x="1905" y="1429"/>
                      </a:cubicBezTo>
                      <a:cubicBezTo>
                        <a:pt x="953" y="2381"/>
                        <a:pt x="0" y="4286"/>
                        <a:pt x="0" y="5239"/>
                      </a:cubicBezTo>
                      <a:cubicBezTo>
                        <a:pt x="0" y="6191"/>
                        <a:pt x="0" y="7144"/>
                        <a:pt x="0" y="9049"/>
                      </a:cubicBezTo>
                      <a:cubicBezTo>
                        <a:pt x="0" y="10954"/>
                        <a:pt x="0" y="13811"/>
                        <a:pt x="0" y="15716"/>
                      </a:cubicBezTo>
                      <a:cubicBezTo>
                        <a:pt x="0" y="17621"/>
                        <a:pt x="0" y="20479"/>
                        <a:pt x="0" y="22384"/>
                      </a:cubicBezTo>
                      <a:cubicBezTo>
                        <a:pt x="0" y="25241"/>
                        <a:pt x="0" y="27146"/>
                        <a:pt x="0" y="30004"/>
                      </a:cubicBezTo>
                      <a:cubicBezTo>
                        <a:pt x="0" y="30956"/>
                        <a:pt x="0" y="32861"/>
                        <a:pt x="1905" y="32861"/>
                      </a:cubicBezTo>
                      <a:cubicBezTo>
                        <a:pt x="2858" y="33814"/>
                        <a:pt x="4763" y="32861"/>
                        <a:pt x="4763" y="31909"/>
                      </a:cubicBezTo>
                      <a:lnTo>
                        <a:pt x="4763" y="3190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0" name="Freeform: Shape 1329">
                  <a:extLst>
                    <a:ext uri="{FF2B5EF4-FFF2-40B4-BE49-F238E27FC236}">
                      <a16:creationId xmlns:a16="http://schemas.microsoft.com/office/drawing/2014/main" id="{2406FDAE-C24B-2C71-6901-049DDE8E2561}"/>
                    </a:ext>
                  </a:extLst>
                </p:cNvPr>
                <p:cNvSpPr/>
                <p:nvPr/>
              </p:nvSpPr>
              <p:spPr>
                <a:xfrm>
                  <a:off x="7294937" y="1820553"/>
                  <a:ext cx="12642" cy="37194"/>
                </a:xfrm>
                <a:custGeom>
                  <a:avLst/>
                  <a:gdLst>
                    <a:gd name="connsiteX0" fmla="*/ 6927 w 12642"/>
                    <a:gd name="connsiteY0" fmla="*/ 34916 h 37194"/>
                    <a:gd name="connsiteX1" fmla="*/ 11690 w 12642"/>
                    <a:gd name="connsiteY1" fmla="*/ 18723 h 37194"/>
                    <a:gd name="connsiteX2" fmla="*/ 12642 w 12642"/>
                    <a:gd name="connsiteY2" fmla="*/ 10151 h 37194"/>
                    <a:gd name="connsiteX3" fmla="*/ 12642 w 12642"/>
                    <a:gd name="connsiteY3" fmla="*/ 1578 h 37194"/>
                    <a:gd name="connsiteX4" fmla="*/ 7880 w 12642"/>
                    <a:gd name="connsiteY4" fmla="*/ 626 h 37194"/>
                    <a:gd name="connsiteX5" fmla="*/ 3117 w 12642"/>
                    <a:gd name="connsiteY5" fmla="*/ 16818 h 37194"/>
                    <a:gd name="connsiteX6" fmla="*/ 260 w 12642"/>
                    <a:gd name="connsiteY6" fmla="*/ 33011 h 37194"/>
                    <a:gd name="connsiteX7" fmla="*/ 2165 w 12642"/>
                    <a:gd name="connsiteY7" fmla="*/ 36821 h 37194"/>
                    <a:gd name="connsiteX8" fmla="*/ 6927 w 12642"/>
                    <a:gd name="connsiteY8" fmla="*/ 34916 h 37194"/>
                    <a:gd name="connsiteX9" fmla="*/ 6927 w 12642"/>
                    <a:gd name="connsiteY9" fmla="*/ 34916 h 37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42" h="37194">
                      <a:moveTo>
                        <a:pt x="6927" y="34916"/>
                      </a:moveTo>
                      <a:cubicBezTo>
                        <a:pt x="8832" y="29201"/>
                        <a:pt x="10737" y="24438"/>
                        <a:pt x="11690" y="18723"/>
                      </a:cubicBezTo>
                      <a:cubicBezTo>
                        <a:pt x="12642" y="15866"/>
                        <a:pt x="12642" y="13008"/>
                        <a:pt x="12642" y="10151"/>
                      </a:cubicBezTo>
                      <a:cubicBezTo>
                        <a:pt x="12642" y="7293"/>
                        <a:pt x="12642" y="4436"/>
                        <a:pt x="12642" y="1578"/>
                      </a:cubicBezTo>
                      <a:cubicBezTo>
                        <a:pt x="12642" y="-327"/>
                        <a:pt x="8832" y="-327"/>
                        <a:pt x="7880" y="626"/>
                      </a:cubicBezTo>
                      <a:cubicBezTo>
                        <a:pt x="4070" y="5388"/>
                        <a:pt x="4070" y="11103"/>
                        <a:pt x="3117" y="16818"/>
                      </a:cubicBezTo>
                      <a:cubicBezTo>
                        <a:pt x="2165" y="22533"/>
                        <a:pt x="2165" y="28248"/>
                        <a:pt x="260" y="33011"/>
                      </a:cubicBezTo>
                      <a:cubicBezTo>
                        <a:pt x="-693" y="34916"/>
                        <a:pt x="1212" y="36821"/>
                        <a:pt x="2165" y="36821"/>
                      </a:cubicBezTo>
                      <a:cubicBezTo>
                        <a:pt x="5022" y="37773"/>
                        <a:pt x="5975" y="36821"/>
                        <a:pt x="6927" y="34916"/>
                      </a:cubicBezTo>
                      <a:lnTo>
                        <a:pt x="6927" y="3491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1" name="Freeform: Shape 1330">
                  <a:extLst>
                    <a:ext uri="{FF2B5EF4-FFF2-40B4-BE49-F238E27FC236}">
                      <a16:creationId xmlns:a16="http://schemas.microsoft.com/office/drawing/2014/main" id="{02EF0A66-92FD-CA8F-E9D0-21174D0FBEEB}"/>
                    </a:ext>
                  </a:extLst>
                </p:cNvPr>
                <p:cNvSpPr/>
                <p:nvPr/>
              </p:nvSpPr>
              <p:spPr>
                <a:xfrm>
                  <a:off x="7397114" y="1833800"/>
                  <a:ext cx="6667" cy="15001"/>
                </a:xfrm>
                <a:custGeom>
                  <a:avLst/>
                  <a:gdLst>
                    <a:gd name="connsiteX0" fmla="*/ 6667 w 6667"/>
                    <a:gd name="connsiteY0" fmla="*/ 13097 h 15001"/>
                    <a:gd name="connsiteX1" fmla="*/ 3810 w 6667"/>
                    <a:gd name="connsiteY1" fmla="*/ 7382 h 15001"/>
                    <a:gd name="connsiteX2" fmla="*/ 2857 w 6667"/>
                    <a:gd name="connsiteY2" fmla="*/ 4524 h 15001"/>
                    <a:gd name="connsiteX3" fmla="*/ 1905 w 6667"/>
                    <a:gd name="connsiteY3" fmla="*/ 714 h 15001"/>
                    <a:gd name="connsiteX4" fmla="*/ 0 w 6667"/>
                    <a:gd name="connsiteY4" fmla="*/ 714 h 15001"/>
                    <a:gd name="connsiteX5" fmla="*/ 0 w 6667"/>
                    <a:gd name="connsiteY5" fmla="*/ 4524 h 15001"/>
                    <a:gd name="connsiteX6" fmla="*/ 0 w 6667"/>
                    <a:gd name="connsiteY6" fmla="*/ 6429 h 15001"/>
                    <a:gd name="connsiteX7" fmla="*/ 953 w 6667"/>
                    <a:gd name="connsiteY7" fmla="*/ 8334 h 15001"/>
                    <a:gd name="connsiteX8" fmla="*/ 4763 w 6667"/>
                    <a:gd name="connsiteY8" fmla="*/ 14049 h 15001"/>
                    <a:gd name="connsiteX9" fmla="*/ 6667 w 6667"/>
                    <a:gd name="connsiteY9" fmla="*/ 15002 h 15001"/>
                    <a:gd name="connsiteX10" fmla="*/ 6667 w 6667"/>
                    <a:gd name="connsiteY10" fmla="*/ 13097 h 15001"/>
                    <a:gd name="connsiteX11" fmla="*/ 6667 w 6667"/>
                    <a:gd name="connsiteY11" fmla="*/ 13097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15001">
                      <a:moveTo>
                        <a:pt x="6667" y="13097"/>
                      </a:moveTo>
                      <a:cubicBezTo>
                        <a:pt x="5715" y="11192"/>
                        <a:pt x="4763" y="9287"/>
                        <a:pt x="3810" y="7382"/>
                      </a:cubicBezTo>
                      <a:cubicBezTo>
                        <a:pt x="3810" y="6429"/>
                        <a:pt x="2857" y="5477"/>
                        <a:pt x="2857" y="4524"/>
                      </a:cubicBezTo>
                      <a:cubicBezTo>
                        <a:pt x="1905" y="3572"/>
                        <a:pt x="1905" y="1667"/>
                        <a:pt x="1905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cubicBezTo>
                        <a:pt x="0" y="1667"/>
                        <a:pt x="0" y="3572"/>
                        <a:pt x="0" y="4524"/>
                      </a:cubicBezTo>
                      <a:cubicBezTo>
                        <a:pt x="0" y="5477"/>
                        <a:pt x="0" y="5477"/>
                        <a:pt x="0" y="6429"/>
                      </a:cubicBezTo>
                      <a:cubicBezTo>
                        <a:pt x="0" y="7382"/>
                        <a:pt x="0" y="7382"/>
                        <a:pt x="953" y="8334"/>
                      </a:cubicBezTo>
                      <a:cubicBezTo>
                        <a:pt x="1905" y="10239"/>
                        <a:pt x="2857" y="12144"/>
                        <a:pt x="4763" y="14049"/>
                      </a:cubicBezTo>
                      <a:cubicBezTo>
                        <a:pt x="4763" y="15002"/>
                        <a:pt x="5715" y="15002"/>
                        <a:pt x="6667" y="15002"/>
                      </a:cubicBezTo>
                      <a:cubicBezTo>
                        <a:pt x="6667" y="15002"/>
                        <a:pt x="6667" y="14049"/>
                        <a:pt x="6667" y="13097"/>
                      </a:cubicBezTo>
                      <a:lnTo>
                        <a:pt x="6667" y="1309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2" name="Freeform: Shape 1331">
                  <a:extLst>
                    <a:ext uri="{FF2B5EF4-FFF2-40B4-BE49-F238E27FC236}">
                      <a16:creationId xmlns:a16="http://schemas.microsoft.com/office/drawing/2014/main" id="{B01654AF-1BB3-17C3-10D2-93080F75A672}"/>
                    </a:ext>
                  </a:extLst>
                </p:cNvPr>
                <p:cNvSpPr/>
                <p:nvPr/>
              </p:nvSpPr>
              <p:spPr>
                <a:xfrm>
                  <a:off x="7359014" y="1826268"/>
                  <a:ext cx="6667" cy="24585"/>
                </a:xfrm>
                <a:custGeom>
                  <a:avLst/>
                  <a:gdLst>
                    <a:gd name="connsiteX0" fmla="*/ 6667 w 6667"/>
                    <a:gd name="connsiteY0" fmla="*/ 23486 h 24585"/>
                    <a:gd name="connsiteX1" fmla="*/ 5715 w 6667"/>
                    <a:gd name="connsiteY1" fmla="*/ 12056 h 24585"/>
                    <a:gd name="connsiteX2" fmla="*/ 4763 w 6667"/>
                    <a:gd name="connsiteY2" fmla="*/ 6341 h 24585"/>
                    <a:gd name="connsiteX3" fmla="*/ 2857 w 6667"/>
                    <a:gd name="connsiteY3" fmla="*/ 626 h 24585"/>
                    <a:gd name="connsiteX4" fmla="*/ 0 w 6667"/>
                    <a:gd name="connsiteY4" fmla="*/ 1578 h 24585"/>
                    <a:gd name="connsiteX5" fmla="*/ 0 w 6667"/>
                    <a:gd name="connsiteY5" fmla="*/ 4436 h 24585"/>
                    <a:gd name="connsiteX6" fmla="*/ 0 w 6667"/>
                    <a:gd name="connsiteY6" fmla="*/ 7293 h 24585"/>
                    <a:gd name="connsiteX7" fmla="*/ 953 w 6667"/>
                    <a:gd name="connsiteY7" fmla="*/ 13008 h 24585"/>
                    <a:gd name="connsiteX8" fmla="*/ 2857 w 6667"/>
                    <a:gd name="connsiteY8" fmla="*/ 23486 h 24585"/>
                    <a:gd name="connsiteX9" fmla="*/ 6667 w 6667"/>
                    <a:gd name="connsiteY9" fmla="*/ 23486 h 24585"/>
                    <a:gd name="connsiteX10" fmla="*/ 6667 w 6667"/>
                    <a:gd name="connsiteY10" fmla="*/ 23486 h 24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4585">
                      <a:moveTo>
                        <a:pt x="6667" y="23486"/>
                      </a:moveTo>
                      <a:cubicBezTo>
                        <a:pt x="6667" y="19676"/>
                        <a:pt x="6667" y="15866"/>
                        <a:pt x="5715" y="12056"/>
                      </a:cubicBezTo>
                      <a:cubicBezTo>
                        <a:pt x="5715" y="10151"/>
                        <a:pt x="5715" y="8246"/>
                        <a:pt x="4763" y="6341"/>
                      </a:cubicBezTo>
                      <a:cubicBezTo>
                        <a:pt x="4763" y="4436"/>
                        <a:pt x="3810" y="2531"/>
                        <a:pt x="2857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cubicBezTo>
                        <a:pt x="0" y="2531"/>
                        <a:pt x="0" y="3483"/>
                        <a:pt x="0" y="4436"/>
                      </a:cubicBezTo>
                      <a:cubicBezTo>
                        <a:pt x="0" y="5388"/>
                        <a:pt x="0" y="6341"/>
                        <a:pt x="0" y="7293"/>
                      </a:cubicBezTo>
                      <a:cubicBezTo>
                        <a:pt x="0" y="9198"/>
                        <a:pt x="953" y="11103"/>
                        <a:pt x="953" y="13008"/>
                      </a:cubicBezTo>
                      <a:cubicBezTo>
                        <a:pt x="1905" y="16818"/>
                        <a:pt x="1905" y="19676"/>
                        <a:pt x="2857" y="23486"/>
                      </a:cubicBezTo>
                      <a:cubicBezTo>
                        <a:pt x="4763" y="25391"/>
                        <a:pt x="6667" y="24438"/>
                        <a:pt x="6667" y="23486"/>
                      </a:cubicBezTo>
                      <a:lnTo>
                        <a:pt x="6667" y="2348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3" name="Freeform: Shape 1332">
                  <a:extLst>
                    <a:ext uri="{FF2B5EF4-FFF2-40B4-BE49-F238E27FC236}">
                      <a16:creationId xmlns:a16="http://schemas.microsoft.com/office/drawing/2014/main" id="{E95DB368-235F-0EF2-A934-C2189370E0AD}"/>
                    </a:ext>
                  </a:extLst>
                </p:cNvPr>
                <p:cNvSpPr/>
                <p:nvPr/>
              </p:nvSpPr>
              <p:spPr>
                <a:xfrm>
                  <a:off x="7419974" y="1875386"/>
                  <a:ext cx="10477" cy="30386"/>
                </a:xfrm>
                <a:custGeom>
                  <a:avLst/>
                  <a:gdLst>
                    <a:gd name="connsiteX0" fmla="*/ 9525 w 10477"/>
                    <a:gd name="connsiteY0" fmla="*/ 28661 h 30386"/>
                    <a:gd name="connsiteX1" fmla="*/ 10478 w 10477"/>
                    <a:gd name="connsiteY1" fmla="*/ 21041 h 30386"/>
                    <a:gd name="connsiteX2" fmla="*/ 9525 w 10477"/>
                    <a:gd name="connsiteY2" fmla="*/ 13421 h 30386"/>
                    <a:gd name="connsiteX3" fmla="*/ 3810 w 10477"/>
                    <a:gd name="connsiteY3" fmla="*/ 1038 h 30386"/>
                    <a:gd name="connsiteX4" fmla="*/ 0 w 10477"/>
                    <a:gd name="connsiteY4" fmla="*/ 1991 h 30386"/>
                    <a:gd name="connsiteX5" fmla="*/ 2857 w 10477"/>
                    <a:gd name="connsiteY5" fmla="*/ 14373 h 30386"/>
                    <a:gd name="connsiteX6" fmla="*/ 5715 w 10477"/>
                    <a:gd name="connsiteY6" fmla="*/ 27708 h 30386"/>
                    <a:gd name="connsiteX7" fmla="*/ 9525 w 10477"/>
                    <a:gd name="connsiteY7" fmla="*/ 28661 h 30386"/>
                    <a:gd name="connsiteX8" fmla="*/ 9525 w 10477"/>
                    <a:gd name="connsiteY8" fmla="*/ 28661 h 30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77" h="30386">
                      <a:moveTo>
                        <a:pt x="9525" y="28661"/>
                      </a:moveTo>
                      <a:cubicBezTo>
                        <a:pt x="10478" y="25803"/>
                        <a:pt x="10478" y="23898"/>
                        <a:pt x="10478" y="21041"/>
                      </a:cubicBezTo>
                      <a:cubicBezTo>
                        <a:pt x="10478" y="18183"/>
                        <a:pt x="9525" y="16278"/>
                        <a:pt x="9525" y="13421"/>
                      </a:cubicBezTo>
                      <a:cubicBezTo>
                        <a:pt x="8572" y="8658"/>
                        <a:pt x="5715" y="4848"/>
                        <a:pt x="3810" y="1038"/>
                      </a:cubicBezTo>
                      <a:cubicBezTo>
                        <a:pt x="2857" y="-867"/>
                        <a:pt x="0" y="86"/>
                        <a:pt x="0" y="1991"/>
                      </a:cubicBezTo>
                      <a:cubicBezTo>
                        <a:pt x="0" y="6753"/>
                        <a:pt x="953" y="10563"/>
                        <a:pt x="2857" y="14373"/>
                      </a:cubicBezTo>
                      <a:cubicBezTo>
                        <a:pt x="3810" y="18183"/>
                        <a:pt x="5715" y="22946"/>
                        <a:pt x="5715" y="27708"/>
                      </a:cubicBezTo>
                      <a:cubicBezTo>
                        <a:pt x="4763" y="30566"/>
                        <a:pt x="8572" y="31518"/>
                        <a:pt x="9525" y="28661"/>
                      </a:cubicBezTo>
                      <a:lnTo>
                        <a:pt x="9525" y="2866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4" name="Freeform: Shape 1333">
                  <a:extLst>
                    <a:ext uri="{FF2B5EF4-FFF2-40B4-BE49-F238E27FC236}">
                      <a16:creationId xmlns:a16="http://schemas.microsoft.com/office/drawing/2014/main" id="{E828A543-B33B-9518-2A17-3BF2F77F2B1E}"/>
                    </a:ext>
                  </a:extLst>
                </p:cNvPr>
                <p:cNvSpPr/>
                <p:nvPr/>
              </p:nvSpPr>
              <p:spPr>
                <a:xfrm>
                  <a:off x="7443787" y="1841508"/>
                  <a:ext cx="18289" cy="32562"/>
                </a:xfrm>
                <a:custGeom>
                  <a:avLst/>
                  <a:gdLst>
                    <a:gd name="connsiteX0" fmla="*/ 18097 w 18289"/>
                    <a:gd name="connsiteY0" fmla="*/ 30153 h 32562"/>
                    <a:gd name="connsiteX1" fmla="*/ 11430 w 18289"/>
                    <a:gd name="connsiteY1" fmla="*/ 14913 h 32562"/>
                    <a:gd name="connsiteX2" fmla="*/ 7620 w 18289"/>
                    <a:gd name="connsiteY2" fmla="*/ 7293 h 32562"/>
                    <a:gd name="connsiteX3" fmla="*/ 2857 w 18289"/>
                    <a:gd name="connsiteY3" fmla="*/ 626 h 32562"/>
                    <a:gd name="connsiteX4" fmla="*/ 0 w 18289"/>
                    <a:gd name="connsiteY4" fmla="*/ 1578 h 32562"/>
                    <a:gd name="connsiteX5" fmla="*/ 2857 w 18289"/>
                    <a:gd name="connsiteY5" fmla="*/ 9198 h 32562"/>
                    <a:gd name="connsiteX6" fmla="*/ 6668 w 18289"/>
                    <a:gd name="connsiteY6" fmla="*/ 16818 h 32562"/>
                    <a:gd name="connsiteX7" fmla="*/ 15240 w 18289"/>
                    <a:gd name="connsiteY7" fmla="*/ 31106 h 32562"/>
                    <a:gd name="connsiteX8" fmla="*/ 18097 w 18289"/>
                    <a:gd name="connsiteY8" fmla="*/ 30153 h 32562"/>
                    <a:gd name="connsiteX9" fmla="*/ 18097 w 18289"/>
                    <a:gd name="connsiteY9" fmla="*/ 30153 h 3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289" h="32562">
                      <a:moveTo>
                        <a:pt x="18097" y="30153"/>
                      </a:moveTo>
                      <a:cubicBezTo>
                        <a:pt x="16193" y="24438"/>
                        <a:pt x="14288" y="19676"/>
                        <a:pt x="11430" y="14913"/>
                      </a:cubicBezTo>
                      <a:cubicBezTo>
                        <a:pt x="10478" y="12056"/>
                        <a:pt x="8572" y="10151"/>
                        <a:pt x="7620" y="7293"/>
                      </a:cubicBezTo>
                      <a:cubicBezTo>
                        <a:pt x="5715" y="5388"/>
                        <a:pt x="3810" y="2531"/>
                        <a:pt x="2857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cubicBezTo>
                        <a:pt x="953" y="4436"/>
                        <a:pt x="1905" y="7293"/>
                        <a:pt x="2857" y="9198"/>
                      </a:cubicBezTo>
                      <a:cubicBezTo>
                        <a:pt x="3810" y="12056"/>
                        <a:pt x="5715" y="14913"/>
                        <a:pt x="6668" y="16818"/>
                      </a:cubicBezTo>
                      <a:cubicBezTo>
                        <a:pt x="9525" y="21581"/>
                        <a:pt x="12382" y="26343"/>
                        <a:pt x="15240" y="31106"/>
                      </a:cubicBezTo>
                      <a:cubicBezTo>
                        <a:pt x="16193" y="33963"/>
                        <a:pt x="19050" y="32058"/>
                        <a:pt x="18097" y="30153"/>
                      </a:cubicBezTo>
                      <a:lnTo>
                        <a:pt x="18097" y="301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5" name="Freeform: Shape 1334">
                  <a:extLst>
                    <a:ext uri="{FF2B5EF4-FFF2-40B4-BE49-F238E27FC236}">
                      <a16:creationId xmlns:a16="http://schemas.microsoft.com/office/drawing/2014/main" id="{E957D3B0-54CF-AFE4-BBB6-F7AB71CF7888}"/>
                    </a:ext>
                  </a:extLst>
                </p:cNvPr>
                <p:cNvSpPr/>
                <p:nvPr/>
              </p:nvSpPr>
              <p:spPr>
                <a:xfrm>
                  <a:off x="7472919" y="1823642"/>
                  <a:ext cx="16840" cy="19839"/>
                </a:xfrm>
                <a:custGeom>
                  <a:avLst/>
                  <a:gdLst>
                    <a:gd name="connsiteX0" fmla="*/ 16587 w 16840"/>
                    <a:gd name="connsiteY0" fmla="*/ 18492 h 19839"/>
                    <a:gd name="connsiteX1" fmla="*/ 8967 w 16840"/>
                    <a:gd name="connsiteY1" fmla="*/ 9920 h 19839"/>
                    <a:gd name="connsiteX2" fmla="*/ 1347 w 16840"/>
                    <a:gd name="connsiteY2" fmla="*/ 395 h 19839"/>
                    <a:gd name="connsiteX3" fmla="*/ 395 w 16840"/>
                    <a:gd name="connsiteY3" fmla="*/ 1347 h 19839"/>
                    <a:gd name="connsiteX4" fmla="*/ 3252 w 16840"/>
                    <a:gd name="connsiteY4" fmla="*/ 6110 h 19839"/>
                    <a:gd name="connsiteX5" fmla="*/ 7062 w 16840"/>
                    <a:gd name="connsiteY5" fmla="*/ 10872 h 19839"/>
                    <a:gd name="connsiteX6" fmla="*/ 13730 w 16840"/>
                    <a:gd name="connsiteY6" fmla="*/ 19445 h 19839"/>
                    <a:gd name="connsiteX7" fmla="*/ 16587 w 16840"/>
                    <a:gd name="connsiteY7" fmla="*/ 18492 h 19839"/>
                    <a:gd name="connsiteX8" fmla="*/ 16587 w 16840"/>
                    <a:gd name="connsiteY8" fmla="*/ 18492 h 19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840" h="19839">
                      <a:moveTo>
                        <a:pt x="16587" y="18492"/>
                      </a:moveTo>
                      <a:cubicBezTo>
                        <a:pt x="14682" y="15635"/>
                        <a:pt x="11824" y="12777"/>
                        <a:pt x="8967" y="9920"/>
                      </a:cubicBezTo>
                      <a:cubicBezTo>
                        <a:pt x="6110" y="7062"/>
                        <a:pt x="4205" y="4205"/>
                        <a:pt x="1347" y="395"/>
                      </a:cubicBezTo>
                      <a:cubicBezTo>
                        <a:pt x="395" y="-558"/>
                        <a:pt x="-558" y="395"/>
                        <a:pt x="395" y="1347"/>
                      </a:cubicBezTo>
                      <a:cubicBezTo>
                        <a:pt x="1347" y="3252"/>
                        <a:pt x="2299" y="5157"/>
                        <a:pt x="3252" y="6110"/>
                      </a:cubicBezTo>
                      <a:cubicBezTo>
                        <a:pt x="4205" y="8015"/>
                        <a:pt x="6110" y="8967"/>
                        <a:pt x="7062" y="10872"/>
                      </a:cubicBezTo>
                      <a:cubicBezTo>
                        <a:pt x="9920" y="13730"/>
                        <a:pt x="11824" y="16587"/>
                        <a:pt x="13730" y="19445"/>
                      </a:cubicBezTo>
                      <a:cubicBezTo>
                        <a:pt x="15635" y="20397"/>
                        <a:pt x="17539" y="19445"/>
                        <a:pt x="16587" y="18492"/>
                      </a:cubicBezTo>
                      <a:lnTo>
                        <a:pt x="16587" y="1849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6" name="Freeform: Shape 1335">
                  <a:extLst>
                    <a:ext uri="{FF2B5EF4-FFF2-40B4-BE49-F238E27FC236}">
                      <a16:creationId xmlns:a16="http://schemas.microsoft.com/office/drawing/2014/main" id="{9FA853A9-71B7-4464-0442-99A72B50A7DC}"/>
                    </a:ext>
                  </a:extLst>
                </p:cNvPr>
                <p:cNvSpPr/>
                <p:nvPr/>
              </p:nvSpPr>
              <p:spPr>
                <a:xfrm>
                  <a:off x="7501515" y="1809557"/>
                  <a:ext cx="22540" cy="21787"/>
                </a:xfrm>
                <a:custGeom>
                  <a:avLst/>
                  <a:gdLst>
                    <a:gd name="connsiteX0" fmla="*/ 22281 w 22540"/>
                    <a:gd name="connsiteY0" fmla="*/ 19242 h 21787"/>
                    <a:gd name="connsiteX1" fmla="*/ 13709 w 22540"/>
                    <a:gd name="connsiteY1" fmla="*/ 8764 h 21787"/>
                    <a:gd name="connsiteX2" fmla="*/ 8946 w 22540"/>
                    <a:gd name="connsiteY2" fmla="*/ 4002 h 21787"/>
                    <a:gd name="connsiteX3" fmla="*/ 6089 w 22540"/>
                    <a:gd name="connsiteY3" fmla="*/ 2097 h 21787"/>
                    <a:gd name="connsiteX4" fmla="*/ 2279 w 22540"/>
                    <a:gd name="connsiteY4" fmla="*/ 192 h 21787"/>
                    <a:gd name="connsiteX5" fmla="*/ 374 w 22540"/>
                    <a:gd name="connsiteY5" fmla="*/ 3049 h 21787"/>
                    <a:gd name="connsiteX6" fmla="*/ 2279 w 22540"/>
                    <a:gd name="connsiteY6" fmla="*/ 5907 h 21787"/>
                    <a:gd name="connsiteX7" fmla="*/ 4184 w 22540"/>
                    <a:gd name="connsiteY7" fmla="*/ 7812 h 21787"/>
                    <a:gd name="connsiteX8" fmla="*/ 9899 w 22540"/>
                    <a:gd name="connsiteY8" fmla="*/ 12574 h 21787"/>
                    <a:gd name="connsiteX9" fmla="*/ 20376 w 22540"/>
                    <a:gd name="connsiteY9" fmla="*/ 21147 h 21787"/>
                    <a:gd name="connsiteX10" fmla="*/ 22281 w 22540"/>
                    <a:gd name="connsiteY10" fmla="*/ 19242 h 21787"/>
                    <a:gd name="connsiteX11" fmla="*/ 22281 w 22540"/>
                    <a:gd name="connsiteY11" fmla="*/ 19242 h 21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540" h="21787">
                      <a:moveTo>
                        <a:pt x="22281" y="19242"/>
                      </a:moveTo>
                      <a:cubicBezTo>
                        <a:pt x="19424" y="15432"/>
                        <a:pt x="16566" y="12574"/>
                        <a:pt x="13709" y="8764"/>
                      </a:cubicBezTo>
                      <a:cubicBezTo>
                        <a:pt x="11804" y="6859"/>
                        <a:pt x="10851" y="5907"/>
                        <a:pt x="8946" y="4002"/>
                      </a:cubicBezTo>
                      <a:cubicBezTo>
                        <a:pt x="7994" y="3049"/>
                        <a:pt x="7041" y="2097"/>
                        <a:pt x="6089" y="2097"/>
                      </a:cubicBezTo>
                      <a:cubicBezTo>
                        <a:pt x="5136" y="1144"/>
                        <a:pt x="4184" y="1144"/>
                        <a:pt x="2279" y="192"/>
                      </a:cubicBezTo>
                      <a:cubicBezTo>
                        <a:pt x="374" y="-761"/>
                        <a:pt x="-579" y="2097"/>
                        <a:pt x="374" y="3049"/>
                      </a:cubicBezTo>
                      <a:cubicBezTo>
                        <a:pt x="1326" y="4002"/>
                        <a:pt x="1326" y="4954"/>
                        <a:pt x="2279" y="5907"/>
                      </a:cubicBezTo>
                      <a:cubicBezTo>
                        <a:pt x="3231" y="6859"/>
                        <a:pt x="4184" y="7812"/>
                        <a:pt x="4184" y="7812"/>
                      </a:cubicBezTo>
                      <a:cubicBezTo>
                        <a:pt x="6089" y="9717"/>
                        <a:pt x="7994" y="10669"/>
                        <a:pt x="9899" y="12574"/>
                      </a:cubicBezTo>
                      <a:cubicBezTo>
                        <a:pt x="13709" y="15432"/>
                        <a:pt x="16566" y="18289"/>
                        <a:pt x="20376" y="21147"/>
                      </a:cubicBezTo>
                      <a:cubicBezTo>
                        <a:pt x="21329" y="23052"/>
                        <a:pt x="23234" y="20194"/>
                        <a:pt x="22281" y="19242"/>
                      </a:cubicBezTo>
                      <a:lnTo>
                        <a:pt x="22281" y="1924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7" name="Freeform: Shape 1336">
                  <a:extLst>
                    <a:ext uri="{FF2B5EF4-FFF2-40B4-BE49-F238E27FC236}">
                      <a16:creationId xmlns:a16="http://schemas.microsoft.com/office/drawing/2014/main" id="{20BC325D-547D-36C0-9573-B43B2ADC1C6A}"/>
                    </a:ext>
                  </a:extLst>
                </p:cNvPr>
                <p:cNvSpPr/>
                <p:nvPr/>
              </p:nvSpPr>
              <p:spPr>
                <a:xfrm>
                  <a:off x="7489506" y="1851659"/>
                  <a:ext cx="8334" cy="7619"/>
                </a:xfrm>
                <a:custGeom>
                  <a:avLst/>
                  <a:gdLst>
                    <a:gd name="connsiteX0" fmla="*/ 7620 w 8334"/>
                    <a:gd name="connsiteY0" fmla="*/ 3810 h 7619"/>
                    <a:gd name="connsiteX1" fmla="*/ 5715 w 8334"/>
                    <a:gd name="connsiteY1" fmla="*/ 2857 h 7619"/>
                    <a:gd name="connsiteX2" fmla="*/ 4763 w 8334"/>
                    <a:gd name="connsiteY2" fmla="*/ 1905 h 7619"/>
                    <a:gd name="connsiteX3" fmla="*/ 4763 w 8334"/>
                    <a:gd name="connsiteY3" fmla="*/ 1905 h 7619"/>
                    <a:gd name="connsiteX4" fmla="*/ 2858 w 8334"/>
                    <a:gd name="connsiteY4" fmla="*/ 0 h 7619"/>
                    <a:gd name="connsiteX5" fmla="*/ 953 w 8334"/>
                    <a:gd name="connsiteY5" fmla="*/ 0 h 7619"/>
                    <a:gd name="connsiteX6" fmla="*/ 0 w 8334"/>
                    <a:gd name="connsiteY6" fmla="*/ 952 h 7619"/>
                    <a:gd name="connsiteX7" fmla="*/ 953 w 8334"/>
                    <a:gd name="connsiteY7" fmla="*/ 3810 h 7619"/>
                    <a:gd name="connsiteX8" fmla="*/ 1905 w 8334"/>
                    <a:gd name="connsiteY8" fmla="*/ 4763 h 7619"/>
                    <a:gd name="connsiteX9" fmla="*/ 2858 w 8334"/>
                    <a:gd name="connsiteY9" fmla="*/ 6667 h 7619"/>
                    <a:gd name="connsiteX10" fmla="*/ 4763 w 8334"/>
                    <a:gd name="connsiteY10" fmla="*/ 7620 h 7619"/>
                    <a:gd name="connsiteX11" fmla="*/ 6668 w 8334"/>
                    <a:gd name="connsiteY11" fmla="*/ 6667 h 7619"/>
                    <a:gd name="connsiteX12" fmla="*/ 7620 w 8334"/>
                    <a:gd name="connsiteY12" fmla="*/ 4763 h 7619"/>
                    <a:gd name="connsiteX13" fmla="*/ 7620 w 8334"/>
                    <a:gd name="connsiteY13" fmla="*/ 3810 h 7619"/>
                    <a:gd name="connsiteX14" fmla="*/ 7620 w 8334"/>
                    <a:gd name="connsiteY14" fmla="*/ 381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334" h="7619">
                      <a:moveTo>
                        <a:pt x="7620" y="3810"/>
                      </a:moveTo>
                      <a:cubicBezTo>
                        <a:pt x="6668" y="2857"/>
                        <a:pt x="6668" y="2857"/>
                        <a:pt x="5715" y="2857"/>
                      </a:cubicBezTo>
                      <a:cubicBezTo>
                        <a:pt x="5715" y="2857"/>
                        <a:pt x="4763" y="1905"/>
                        <a:pt x="4763" y="1905"/>
                      </a:cubicBezTo>
                      <a:cubicBezTo>
                        <a:pt x="4763" y="1905"/>
                        <a:pt x="4763" y="1905"/>
                        <a:pt x="4763" y="1905"/>
                      </a:cubicBezTo>
                      <a:cubicBezTo>
                        <a:pt x="3810" y="952"/>
                        <a:pt x="3810" y="952"/>
                        <a:pt x="2858" y="0"/>
                      </a:cubicBezTo>
                      <a:cubicBezTo>
                        <a:pt x="2858" y="0"/>
                        <a:pt x="1905" y="0"/>
                        <a:pt x="953" y="0"/>
                      </a:cubicBezTo>
                      <a:cubicBezTo>
                        <a:pt x="953" y="0"/>
                        <a:pt x="0" y="952"/>
                        <a:pt x="0" y="952"/>
                      </a:cubicBezTo>
                      <a:cubicBezTo>
                        <a:pt x="0" y="1905"/>
                        <a:pt x="953" y="2857"/>
                        <a:pt x="953" y="3810"/>
                      </a:cubicBezTo>
                      <a:cubicBezTo>
                        <a:pt x="953" y="3810"/>
                        <a:pt x="953" y="4763"/>
                        <a:pt x="1905" y="4763"/>
                      </a:cubicBezTo>
                      <a:cubicBezTo>
                        <a:pt x="1905" y="5715"/>
                        <a:pt x="2858" y="5715"/>
                        <a:pt x="2858" y="6667"/>
                      </a:cubicBezTo>
                      <a:cubicBezTo>
                        <a:pt x="2858" y="6667"/>
                        <a:pt x="3810" y="7620"/>
                        <a:pt x="4763" y="7620"/>
                      </a:cubicBezTo>
                      <a:cubicBezTo>
                        <a:pt x="5715" y="7620"/>
                        <a:pt x="5715" y="7620"/>
                        <a:pt x="6668" y="6667"/>
                      </a:cubicBezTo>
                      <a:cubicBezTo>
                        <a:pt x="6668" y="6667"/>
                        <a:pt x="7620" y="5715"/>
                        <a:pt x="7620" y="4763"/>
                      </a:cubicBezTo>
                      <a:cubicBezTo>
                        <a:pt x="8573" y="4763"/>
                        <a:pt x="8573" y="4763"/>
                        <a:pt x="7620" y="3810"/>
                      </a:cubicBezTo>
                      <a:lnTo>
                        <a:pt x="7620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8" name="Freeform: Shape 1337">
                  <a:extLst>
                    <a:ext uri="{FF2B5EF4-FFF2-40B4-BE49-F238E27FC236}">
                      <a16:creationId xmlns:a16="http://schemas.microsoft.com/office/drawing/2014/main" id="{7536E80F-EF62-D6F0-8F1C-B4F6A162657D}"/>
                    </a:ext>
                  </a:extLst>
                </p:cNvPr>
                <p:cNvSpPr/>
                <p:nvPr/>
              </p:nvSpPr>
              <p:spPr>
                <a:xfrm>
                  <a:off x="7424737" y="1799018"/>
                  <a:ext cx="16192" cy="21208"/>
                </a:xfrm>
                <a:custGeom>
                  <a:avLst/>
                  <a:gdLst>
                    <a:gd name="connsiteX0" fmla="*/ 16193 w 16192"/>
                    <a:gd name="connsiteY0" fmla="*/ 18351 h 21208"/>
                    <a:gd name="connsiteX1" fmla="*/ 14288 w 16192"/>
                    <a:gd name="connsiteY1" fmla="*/ 13588 h 21208"/>
                    <a:gd name="connsiteX2" fmla="*/ 11430 w 16192"/>
                    <a:gd name="connsiteY2" fmla="*/ 8826 h 21208"/>
                    <a:gd name="connsiteX3" fmla="*/ 7620 w 16192"/>
                    <a:gd name="connsiteY3" fmla="*/ 4063 h 21208"/>
                    <a:gd name="connsiteX4" fmla="*/ 5715 w 16192"/>
                    <a:gd name="connsiteY4" fmla="*/ 2158 h 21208"/>
                    <a:gd name="connsiteX5" fmla="*/ 2857 w 16192"/>
                    <a:gd name="connsiteY5" fmla="*/ 253 h 21208"/>
                    <a:gd name="connsiteX6" fmla="*/ 0 w 16192"/>
                    <a:gd name="connsiteY6" fmla="*/ 3111 h 21208"/>
                    <a:gd name="connsiteX7" fmla="*/ 953 w 16192"/>
                    <a:gd name="connsiteY7" fmla="*/ 5968 h 21208"/>
                    <a:gd name="connsiteX8" fmla="*/ 1905 w 16192"/>
                    <a:gd name="connsiteY8" fmla="*/ 7873 h 21208"/>
                    <a:gd name="connsiteX9" fmla="*/ 5715 w 16192"/>
                    <a:gd name="connsiteY9" fmla="*/ 12636 h 21208"/>
                    <a:gd name="connsiteX10" fmla="*/ 9525 w 16192"/>
                    <a:gd name="connsiteY10" fmla="*/ 16446 h 21208"/>
                    <a:gd name="connsiteX11" fmla="*/ 13335 w 16192"/>
                    <a:gd name="connsiteY11" fmla="*/ 20256 h 21208"/>
                    <a:gd name="connsiteX12" fmla="*/ 15240 w 16192"/>
                    <a:gd name="connsiteY12" fmla="*/ 21208 h 21208"/>
                    <a:gd name="connsiteX13" fmla="*/ 16193 w 16192"/>
                    <a:gd name="connsiteY13" fmla="*/ 18351 h 21208"/>
                    <a:gd name="connsiteX14" fmla="*/ 16193 w 16192"/>
                    <a:gd name="connsiteY14" fmla="*/ 18351 h 21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92" h="21208">
                      <a:moveTo>
                        <a:pt x="16193" y="18351"/>
                      </a:moveTo>
                      <a:cubicBezTo>
                        <a:pt x="15240" y="16446"/>
                        <a:pt x="15240" y="15493"/>
                        <a:pt x="14288" y="13588"/>
                      </a:cubicBezTo>
                      <a:cubicBezTo>
                        <a:pt x="13335" y="11683"/>
                        <a:pt x="12382" y="9778"/>
                        <a:pt x="11430" y="8826"/>
                      </a:cubicBezTo>
                      <a:cubicBezTo>
                        <a:pt x="10478" y="6921"/>
                        <a:pt x="9525" y="5968"/>
                        <a:pt x="7620" y="4063"/>
                      </a:cubicBezTo>
                      <a:cubicBezTo>
                        <a:pt x="6668" y="3111"/>
                        <a:pt x="6668" y="3111"/>
                        <a:pt x="5715" y="2158"/>
                      </a:cubicBezTo>
                      <a:cubicBezTo>
                        <a:pt x="4763" y="1206"/>
                        <a:pt x="3810" y="1206"/>
                        <a:pt x="2857" y="253"/>
                      </a:cubicBezTo>
                      <a:cubicBezTo>
                        <a:pt x="953" y="-699"/>
                        <a:pt x="0" y="1206"/>
                        <a:pt x="0" y="3111"/>
                      </a:cubicBezTo>
                      <a:cubicBezTo>
                        <a:pt x="0" y="4063"/>
                        <a:pt x="0" y="5016"/>
                        <a:pt x="953" y="5968"/>
                      </a:cubicBezTo>
                      <a:cubicBezTo>
                        <a:pt x="953" y="6921"/>
                        <a:pt x="1905" y="6921"/>
                        <a:pt x="1905" y="7873"/>
                      </a:cubicBezTo>
                      <a:cubicBezTo>
                        <a:pt x="2857" y="9778"/>
                        <a:pt x="3810" y="10731"/>
                        <a:pt x="5715" y="12636"/>
                      </a:cubicBezTo>
                      <a:cubicBezTo>
                        <a:pt x="6668" y="13588"/>
                        <a:pt x="7620" y="14541"/>
                        <a:pt x="9525" y="16446"/>
                      </a:cubicBezTo>
                      <a:cubicBezTo>
                        <a:pt x="10478" y="17398"/>
                        <a:pt x="11430" y="19303"/>
                        <a:pt x="13335" y="20256"/>
                      </a:cubicBezTo>
                      <a:cubicBezTo>
                        <a:pt x="13335" y="21208"/>
                        <a:pt x="14288" y="21208"/>
                        <a:pt x="15240" y="21208"/>
                      </a:cubicBezTo>
                      <a:cubicBezTo>
                        <a:pt x="16193" y="19303"/>
                        <a:pt x="16193" y="19303"/>
                        <a:pt x="16193" y="18351"/>
                      </a:cubicBezTo>
                      <a:lnTo>
                        <a:pt x="16193" y="1835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9" name="Freeform: Shape 1338">
                  <a:extLst>
                    <a:ext uri="{FF2B5EF4-FFF2-40B4-BE49-F238E27FC236}">
                      <a16:creationId xmlns:a16="http://schemas.microsoft.com/office/drawing/2014/main" id="{9F963C10-46BD-73C6-3BDE-CD5C4BE6E758}"/>
                    </a:ext>
                  </a:extLst>
                </p:cNvPr>
                <p:cNvSpPr/>
                <p:nvPr/>
              </p:nvSpPr>
              <p:spPr>
                <a:xfrm>
                  <a:off x="7147559" y="1773554"/>
                  <a:ext cx="25390" cy="13334"/>
                </a:xfrm>
                <a:custGeom>
                  <a:avLst/>
                  <a:gdLst>
                    <a:gd name="connsiteX0" fmla="*/ 1905 w 25390"/>
                    <a:gd name="connsiteY0" fmla="*/ 13335 h 13334"/>
                    <a:gd name="connsiteX1" fmla="*/ 7620 w 25390"/>
                    <a:gd name="connsiteY1" fmla="*/ 11430 h 13334"/>
                    <a:gd name="connsiteX2" fmla="*/ 13335 w 25390"/>
                    <a:gd name="connsiteY2" fmla="*/ 8572 h 13334"/>
                    <a:gd name="connsiteX3" fmla="*/ 19050 w 25390"/>
                    <a:gd name="connsiteY3" fmla="*/ 5715 h 13334"/>
                    <a:gd name="connsiteX4" fmla="*/ 24765 w 25390"/>
                    <a:gd name="connsiteY4" fmla="*/ 2857 h 13334"/>
                    <a:gd name="connsiteX5" fmla="*/ 23813 w 25390"/>
                    <a:gd name="connsiteY5" fmla="*/ 0 h 13334"/>
                    <a:gd name="connsiteX6" fmla="*/ 20003 w 25390"/>
                    <a:gd name="connsiteY6" fmla="*/ 0 h 13334"/>
                    <a:gd name="connsiteX7" fmla="*/ 17145 w 25390"/>
                    <a:gd name="connsiteY7" fmla="*/ 952 h 13334"/>
                    <a:gd name="connsiteX8" fmla="*/ 11430 w 25390"/>
                    <a:gd name="connsiteY8" fmla="*/ 3810 h 13334"/>
                    <a:gd name="connsiteX9" fmla="*/ 5715 w 25390"/>
                    <a:gd name="connsiteY9" fmla="*/ 6668 h 13334"/>
                    <a:gd name="connsiteX10" fmla="*/ 0 w 25390"/>
                    <a:gd name="connsiteY10" fmla="*/ 9525 h 13334"/>
                    <a:gd name="connsiteX11" fmla="*/ 1905 w 25390"/>
                    <a:gd name="connsiteY11" fmla="*/ 13335 h 13334"/>
                    <a:gd name="connsiteX12" fmla="*/ 1905 w 25390"/>
                    <a:gd name="connsiteY12" fmla="*/ 1333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390" h="13334">
                      <a:moveTo>
                        <a:pt x="1905" y="13335"/>
                      </a:moveTo>
                      <a:cubicBezTo>
                        <a:pt x="3810" y="13335"/>
                        <a:pt x="5715" y="12382"/>
                        <a:pt x="7620" y="11430"/>
                      </a:cubicBezTo>
                      <a:cubicBezTo>
                        <a:pt x="9525" y="10477"/>
                        <a:pt x="11430" y="9525"/>
                        <a:pt x="13335" y="8572"/>
                      </a:cubicBezTo>
                      <a:cubicBezTo>
                        <a:pt x="15240" y="7620"/>
                        <a:pt x="17145" y="6668"/>
                        <a:pt x="19050" y="5715"/>
                      </a:cubicBezTo>
                      <a:cubicBezTo>
                        <a:pt x="20955" y="4763"/>
                        <a:pt x="22860" y="3810"/>
                        <a:pt x="24765" y="2857"/>
                      </a:cubicBezTo>
                      <a:cubicBezTo>
                        <a:pt x="25718" y="1905"/>
                        <a:pt x="25718" y="0"/>
                        <a:pt x="23813" y="0"/>
                      </a:cubicBezTo>
                      <a:cubicBezTo>
                        <a:pt x="22860" y="0"/>
                        <a:pt x="21908" y="0"/>
                        <a:pt x="20003" y="0"/>
                      </a:cubicBezTo>
                      <a:cubicBezTo>
                        <a:pt x="19050" y="0"/>
                        <a:pt x="18097" y="952"/>
                        <a:pt x="17145" y="952"/>
                      </a:cubicBezTo>
                      <a:cubicBezTo>
                        <a:pt x="15240" y="1905"/>
                        <a:pt x="13335" y="2857"/>
                        <a:pt x="11430" y="3810"/>
                      </a:cubicBezTo>
                      <a:cubicBezTo>
                        <a:pt x="9525" y="4763"/>
                        <a:pt x="7620" y="5715"/>
                        <a:pt x="5715" y="6668"/>
                      </a:cubicBezTo>
                      <a:cubicBezTo>
                        <a:pt x="3810" y="7620"/>
                        <a:pt x="1905" y="8572"/>
                        <a:pt x="0" y="9525"/>
                      </a:cubicBezTo>
                      <a:cubicBezTo>
                        <a:pt x="0" y="12382"/>
                        <a:pt x="0" y="13335"/>
                        <a:pt x="1905" y="13335"/>
                      </a:cubicBezTo>
                      <a:lnTo>
                        <a:pt x="1905" y="1333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0" name="Freeform: Shape 1339">
                  <a:extLst>
                    <a:ext uri="{FF2B5EF4-FFF2-40B4-BE49-F238E27FC236}">
                      <a16:creationId xmlns:a16="http://schemas.microsoft.com/office/drawing/2014/main" id="{E1781595-111E-AFBD-E8A3-DF55F8E70F00}"/>
                    </a:ext>
                  </a:extLst>
                </p:cNvPr>
                <p:cNvSpPr/>
                <p:nvPr/>
              </p:nvSpPr>
              <p:spPr>
                <a:xfrm>
                  <a:off x="7174392" y="1780914"/>
                  <a:ext cx="23070" cy="21214"/>
                </a:xfrm>
                <a:custGeom>
                  <a:avLst/>
                  <a:gdLst>
                    <a:gd name="connsiteX0" fmla="*/ 2694 w 23070"/>
                    <a:gd name="connsiteY0" fmla="*/ 21215 h 21214"/>
                    <a:gd name="connsiteX1" fmla="*/ 6504 w 23070"/>
                    <a:gd name="connsiteY1" fmla="*/ 19310 h 21214"/>
                    <a:gd name="connsiteX2" fmla="*/ 9362 w 23070"/>
                    <a:gd name="connsiteY2" fmla="*/ 17405 h 21214"/>
                    <a:gd name="connsiteX3" fmla="*/ 14124 w 23070"/>
                    <a:gd name="connsiteY3" fmla="*/ 12642 h 21214"/>
                    <a:gd name="connsiteX4" fmla="*/ 18887 w 23070"/>
                    <a:gd name="connsiteY4" fmla="*/ 7880 h 21214"/>
                    <a:gd name="connsiteX5" fmla="*/ 22697 w 23070"/>
                    <a:gd name="connsiteY5" fmla="*/ 2165 h 21214"/>
                    <a:gd name="connsiteX6" fmla="*/ 20792 w 23070"/>
                    <a:gd name="connsiteY6" fmla="*/ 260 h 21214"/>
                    <a:gd name="connsiteX7" fmla="*/ 15076 w 23070"/>
                    <a:gd name="connsiteY7" fmla="*/ 4070 h 21214"/>
                    <a:gd name="connsiteX8" fmla="*/ 10314 w 23070"/>
                    <a:gd name="connsiteY8" fmla="*/ 8832 h 21214"/>
                    <a:gd name="connsiteX9" fmla="*/ 5551 w 23070"/>
                    <a:gd name="connsiteY9" fmla="*/ 13595 h 21214"/>
                    <a:gd name="connsiteX10" fmla="*/ 3647 w 23070"/>
                    <a:gd name="connsiteY10" fmla="*/ 15500 h 21214"/>
                    <a:gd name="connsiteX11" fmla="*/ 789 w 23070"/>
                    <a:gd name="connsiteY11" fmla="*/ 17405 h 21214"/>
                    <a:gd name="connsiteX12" fmla="*/ 2694 w 23070"/>
                    <a:gd name="connsiteY12" fmla="*/ 21215 h 21214"/>
                    <a:gd name="connsiteX13" fmla="*/ 2694 w 23070"/>
                    <a:gd name="connsiteY13" fmla="*/ 21215 h 2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070" h="21214">
                      <a:moveTo>
                        <a:pt x="2694" y="21215"/>
                      </a:moveTo>
                      <a:cubicBezTo>
                        <a:pt x="3647" y="21215"/>
                        <a:pt x="4599" y="20262"/>
                        <a:pt x="6504" y="19310"/>
                      </a:cubicBezTo>
                      <a:cubicBezTo>
                        <a:pt x="7457" y="18357"/>
                        <a:pt x="8409" y="18357"/>
                        <a:pt x="9362" y="17405"/>
                      </a:cubicBezTo>
                      <a:cubicBezTo>
                        <a:pt x="11267" y="16452"/>
                        <a:pt x="12219" y="14547"/>
                        <a:pt x="14124" y="12642"/>
                      </a:cubicBezTo>
                      <a:cubicBezTo>
                        <a:pt x="16029" y="10737"/>
                        <a:pt x="16982" y="9785"/>
                        <a:pt x="18887" y="7880"/>
                      </a:cubicBezTo>
                      <a:cubicBezTo>
                        <a:pt x="20792" y="5975"/>
                        <a:pt x="21744" y="4070"/>
                        <a:pt x="22697" y="2165"/>
                      </a:cubicBezTo>
                      <a:cubicBezTo>
                        <a:pt x="23649" y="1212"/>
                        <a:pt x="22697" y="-693"/>
                        <a:pt x="20792" y="260"/>
                      </a:cubicBezTo>
                      <a:cubicBezTo>
                        <a:pt x="18887" y="1212"/>
                        <a:pt x="16982" y="2165"/>
                        <a:pt x="15076" y="4070"/>
                      </a:cubicBezTo>
                      <a:cubicBezTo>
                        <a:pt x="13172" y="5975"/>
                        <a:pt x="12219" y="6927"/>
                        <a:pt x="10314" y="8832"/>
                      </a:cubicBezTo>
                      <a:cubicBezTo>
                        <a:pt x="8409" y="10737"/>
                        <a:pt x="7457" y="11690"/>
                        <a:pt x="5551" y="13595"/>
                      </a:cubicBezTo>
                      <a:cubicBezTo>
                        <a:pt x="4599" y="14547"/>
                        <a:pt x="3647" y="14547"/>
                        <a:pt x="3647" y="15500"/>
                      </a:cubicBezTo>
                      <a:cubicBezTo>
                        <a:pt x="2694" y="16452"/>
                        <a:pt x="1742" y="17405"/>
                        <a:pt x="789" y="17405"/>
                      </a:cubicBezTo>
                      <a:cubicBezTo>
                        <a:pt x="-1116" y="18357"/>
                        <a:pt x="789" y="21215"/>
                        <a:pt x="2694" y="21215"/>
                      </a:cubicBezTo>
                      <a:lnTo>
                        <a:pt x="2694" y="212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1" name="Freeform: Shape 1340">
                  <a:extLst>
                    <a:ext uri="{FF2B5EF4-FFF2-40B4-BE49-F238E27FC236}">
                      <a16:creationId xmlns:a16="http://schemas.microsoft.com/office/drawing/2014/main" id="{C9E26D2B-52D6-FC4D-E346-8F61BC779178}"/>
                    </a:ext>
                  </a:extLst>
                </p:cNvPr>
                <p:cNvSpPr/>
                <p:nvPr/>
              </p:nvSpPr>
              <p:spPr>
                <a:xfrm>
                  <a:off x="7211117" y="1784589"/>
                  <a:ext cx="12641" cy="23628"/>
                </a:xfrm>
                <a:custGeom>
                  <a:avLst/>
                  <a:gdLst>
                    <a:gd name="connsiteX0" fmla="*/ 2164 w 12641"/>
                    <a:gd name="connsiteY0" fmla="*/ 23255 h 23628"/>
                    <a:gd name="connsiteX1" fmla="*/ 7879 w 12641"/>
                    <a:gd name="connsiteY1" fmla="*/ 12777 h 23628"/>
                    <a:gd name="connsiteX2" fmla="*/ 10737 w 12641"/>
                    <a:gd name="connsiteY2" fmla="*/ 7062 h 23628"/>
                    <a:gd name="connsiteX3" fmla="*/ 12642 w 12641"/>
                    <a:gd name="connsiteY3" fmla="*/ 1347 h 23628"/>
                    <a:gd name="connsiteX4" fmla="*/ 10737 w 12641"/>
                    <a:gd name="connsiteY4" fmla="*/ 395 h 23628"/>
                    <a:gd name="connsiteX5" fmla="*/ 6927 w 12641"/>
                    <a:gd name="connsiteY5" fmla="*/ 5157 h 23628"/>
                    <a:gd name="connsiteX6" fmla="*/ 4070 w 12641"/>
                    <a:gd name="connsiteY6" fmla="*/ 10872 h 23628"/>
                    <a:gd name="connsiteX7" fmla="*/ 260 w 12641"/>
                    <a:gd name="connsiteY7" fmla="*/ 21350 h 23628"/>
                    <a:gd name="connsiteX8" fmla="*/ 2164 w 12641"/>
                    <a:gd name="connsiteY8" fmla="*/ 23255 h 23628"/>
                    <a:gd name="connsiteX9" fmla="*/ 2164 w 12641"/>
                    <a:gd name="connsiteY9" fmla="*/ 23255 h 2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641" h="23628">
                      <a:moveTo>
                        <a:pt x="2164" y="23255"/>
                      </a:moveTo>
                      <a:cubicBezTo>
                        <a:pt x="4070" y="19445"/>
                        <a:pt x="5975" y="16587"/>
                        <a:pt x="7879" y="12777"/>
                      </a:cubicBezTo>
                      <a:cubicBezTo>
                        <a:pt x="8832" y="10872"/>
                        <a:pt x="9785" y="8967"/>
                        <a:pt x="10737" y="7062"/>
                      </a:cubicBezTo>
                      <a:cubicBezTo>
                        <a:pt x="11689" y="5157"/>
                        <a:pt x="11689" y="3252"/>
                        <a:pt x="12642" y="1347"/>
                      </a:cubicBezTo>
                      <a:cubicBezTo>
                        <a:pt x="12642" y="395"/>
                        <a:pt x="11689" y="-558"/>
                        <a:pt x="10737" y="395"/>
                      </a:cubicBezTo>
                      <a:cubicBezTo>
                        <a:pt x="9785" y="2300"/>
                        <a:pt x="8832" y="3252"/>
                        <a:pt x="6927" y="5157"/>
                      </a:cubicBezTo>
                      <a:cubicBezTo>
                        <a:pt x="5975" y="7062"/>
                        <a:pt x="5022" y="8967"/>
                        <a:pt x="4070" y="10872"/>
                      </a:cubicBezTo>
                      <a:cubicBezTo>
                        <a:pt x="2164" y="14682"/>
                        <a:pt x="1212" y="17540"/>
                        <a:pt x="260" y="21350"/>
                      </a:cubicBezTo>
                      <a:cubicBezTo>
                        <a:pt x="-693" y="23255"/>
                        <a:pt x="1212" y="24207"/>
                        <a:pt x="2164" y="23255"/>
                      </a:cubicBezTo>
                      <a:lnTo>
                        <a:pt x="2164" y="2325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2" name="Freeform: Shape 1341">
                  <a:extLst>
                    <a:ext uri="{FF2B5EF4-FFF2-40B4-BE49-F238E27FC236}">
                      <a16:creationId xmlns:a16="http://schemas.microsoft.com/office/drawing/2014/main" id="{B34EF252-5AEE-9F3F-6EA5-01391DB1765D}"/>
                    </a:ext>
                  </a:extLst>
                </p:cNvPr>
                <p:cNvSpPr/>
                <p:nvPr/>
              </p:nvSpPr>
              <p:spPr>
                <a:xfrm>
                  <a:off x="7242809" y="1791978"/>
                  <a:ext cx="11430" cy="27921"/>
                </a:xfrm>
                <a:custGeom>
                  <a:avLst/>
                  <a:gdLst>
                    <a:gd name="connsiteX0" fmla="*/ 3810 w 11430"/>
                    <a:gd name="connsiteY0" fmla="*/ 27296 h 27921"/>
                    <a:gd name="connsiteX1" fmla="*/ 7620 w 11430"/>
                    <a:gd name="connsiteY1" fmla="*/ 14913 h 27921"/>
                    <a:gd name="connsiteX2" fmla="*/ 11430 w 11430"/>
                    <a:gd name="connsiteY2" fmla="*/ 1578 h 27921"/>
                    <a:gd name="connsiteX3" fmla="*/ 8572 w 11430"/>
                    <a:gd name="connsiteY3" fmla="*/ 626 h 27921"/>
                    <a:gd name="connsiteX4" fmla="*/ 3810 w 11430"/>
                    <a:gd name="connsiteY4" fmla="*/ 13008 h 27921"/>
                    <a:gd name="connsiteX5" fmla="*/ 0 w 11430"/>
                    <a:gd name="connsiteY5" fmla="*/ 26343 h 27921"/>
                    <a:gd name="connsiteX6" fmla="*/ 3810 w 11430"/>
                    <a:gd name="connsiteY6" fmla="*/ 27296 h 27921"/>
                    <a:gd name="connsiteX7" fmla="*/ 3810 w 11430"/>
                    <a:gd name="connsiteY7" fmla="*/ 27296 h 27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30" h="27921">
                      <a:moveTo>
                        <a:pt x="3810" y="27296"/>
                      </a:moveTo>
                      <a:cubicBezTo>
                        <a:pt x="4763" y="23486"/>
                        <a:pt x="6668" y="18723"/>
                        <a:pt x="7620" y="14913"/>
                      </a:cubicBezTo>
                      <a:cubicBezTo>
                        <a:pt x="9525" y="11103"/>
                        <a:pt x="11430" y="6341"/>
                        <a:pt x="11430" y="1578"/>
                      </a:cubicBezTo>
                      <a:cubicBezTo>
                        <a:pt x="11430" y="-327"/>
                        <a:pt x="9525" y="-327"/>
                        <a:pt x="8572" y="626"/>
                      </a:cubicBezTo>
                      <a:cubicBezTo>
                        <a:pt x="5715" y="4436"/>
                        <a:pt x="4763" y="9198"/>
                        <a:pt x="3810" y="13008"/>
                      </a:cubicBezTo>
                      <a:cubicBezTo>
                        <a:pt x="2858" y="17771"/>
                        <a:pt x="953" y="21581"/>
                        <a:pt x="0" y="26343"/>
                      </a:cubicBezTo>
                      <a:cubicBezTo>
                        <a:pt x="0" y="28248"/>
                        <a:pt x="2858" y="28248"/>
                        <a:pt x="3810" y="27296"/>
                      </a:cubicBezTo>
                      <a:lnTo>
                        <a:pt x="3810" y="2729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3" name="Freeform: Shape 1342">
                  <a:extLst>
                    <a:ext uri="{FF2B5EF4-FFF2-40B4-BE49-F238E27FC236}">
                      <a16:creationId xmlns:a16="http://schemas.microsoft.com/office/drawing/2014/main" id="{F0401966-A425-EB70-5598-C6790F56B84A}"/>
                    </a:ext>
                  </a:extLst>
                </p:cNvPr>
                <p:cNvSpPr/>
                <p:nvPr/>
              </p:nvSpPr>
              <p:spPr>
                <a:xfrm>
                  <a:off x="7266621" y="1790223"/>
                  <a:ext cx="8572" cy="30398"/>
                </a:xfrm>
                <a:custGeom>
                  <a:avLst/>
                  <a:gdLst>
                    <a:gd name="connsiteX0" fmla="*/ 4763 w 8572"/>
                    <a:gd name="connsiteY0" fmla="*/ 29051 h 30398"/>
                    <a:gd name="connsiteX1" fmla="*/ 7620 w 8572"/>
                    <a:gd name="connsiteY1" fmla="*/ 15716 h 30398"/>
                    <a:gd name="connsiteX2" fmla="*/ 8572 w 8572"/>
                    <a:gd name="connsiteY2" fmla="*/ 9049 h 30398"/>
                    <a:gd name="connsiteX3" fmla="*/ 8572 w 8572"/>
                    <a:gd name="connsiteY3" fmla="*/ 5239 h 30398"/>
                    <a:gd name="connsiteX4" fmla="*/ 7620 w 8572"/>
                    <a:gd name="connsiteY4" fmla="*/ 1429 h 30398"/>
                    <a:gd name="connsiteX5" fmla="*/ 4763 w 8572"/>
                    <a:gd name="connsiteY5" fmla="*/ 1429 h 30398"/>
                    <a:gd name="connsiteX6" fmla="*/ 3810 w 8572"/>
                    <a:gd name="connsiteY6" fmla="*/ 4286 h 30398"/>
                    <a:gd name="connsiteX7" fmla="*/ 2858 w 8572"/>
                    <a:gd name="connsiteY7" fmla="*/ 7144 h 30398"/>
                    <a:gd name="connsiteX8" fmla="*/ 1905 w 8572"/>
                    <a:gd name="connsiteY8" fmla="*/ 13811 h 30398"/>
                    <a:gd name="connsiteX9" fmla="*/ 0 w 8572"/>
                    <a:gd name="connsiteY9" fmla="*/ 27146 h 30398"/>
                    <a:gd name="connsiteX10" fmla="*/ 1905 w 8572"/>
                    <a:gd name="connsiteY10" fmla="*/ 30004 h 30398"/>
                    <a:gd name="connsiteX11" fmla="*/ 4763 w 8572"/>
                    <a:gd name="connsiteY11" fmla="*/ 29051 h 30398"/>
                    <a:gd name="connsiteX12" fmla="*/ 4763 w 8572"/>
                    <a:gd name="connsiteY12" fmla="*/ 29051 h 30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30398">
                      <a:moveTo>
                        <a:pt x="4763" y="29051"/>
                      </a:moveTo>
                      <a:cubicBezTo>
                        <a:pt x="5715" y="24289"/>
                        <a:pt x="6668" y="20479"/>
                        <a:pt x="7620" y="15716"/>
                      </a:cubicBezTo>
                      <a:cubicBezTo>
                        <a:pt x="7620" y="13811"/>
                        <a:pt x="8572" y="11906"/>
                        <a:pt x="8572" y="9049"/>
                      </a:cubicBezTo>
                      <a:cubicBezTo>
                        <a:pt x="8572" y="8096"/>
                        <a:pt x="8572" y="6191"/>
                        <a:pt x="8572" y="5239"/>
                      </a:cubicBezTo>
                      <a:cubicBezTo>
                        <a:pt x="8572" y="4286"/>
                        <a:pt x="8572" y="3334"/>
                        <a:pt x="7620" y="1429"/>
                      </a:cubicBezTo>
                      <a:cubicBezTo>
                        <a:pt x="7620" y="-476"/>
                        <a:pt x="4763" y="-476"/>
                        <a:pt x="4763" y="1429"/>
                      </a:cubicBezTo>
                      <a:cubicBezTo>
                        <a:pt x="4763" y="2381"/>
                        <a:pt x="3810" y="3334"/>
                        <a:pt x="3810" y="4286"/>
                      </a:cubicBezTo>
                      <a:cubicBezTo>
                        <a:pt x="3810" y="5239"/>
                        <a:pt x="3810" y="6191"/>
                        <a:pt x="2858" y="7144"/>
                      </a:cubicBezTo>
                      <a:cubicBezTo>
                        <a:pt x="2858" y="9049"/>
                        <a:pt x="1905" y="11906"/>
                        <a:pt x="1905" y="13811"/>
                      </a:cubicBezTo>
                      <a:cubicBezTo>
                        <a:pt x="953" y="18574"/>
                        <a:pt x="953" y="22384"/>
                        <a:pt x="0" y="27146"/>
                      </a:cubicBezTo>
                      <a:cubicBezTo>
                        <a:pt x="0" y="28099"/>
                        <a:pt x="0" y="29051"/>
                        <a:pt x="1905" y="30004"/>
                      </a:cubicBezTo>
                      <a:cubicBezTo>
                        <a:pt x="2858" y="30956"/>
                        <a:pt x="4763" y="30004"/>
                        <a:pt x="4763" y="29051"/>
                      </a:cubicBezTo>
                      <a:lnTo>
                        <a:pt x="4763" y="2905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4" name="Freeform: Shape 1343">
                  <a:extLst>
                    <a:ext uri="{FF2B5EF4-FFF2-40B4-BE49-F238E27FC236}">
                      <a16:creationId xmlns:a16="http://schemas.microsoft.com/office/drawing/2014/main" id="{CE9A6F46-81B4-699B-72CB-9DFC3AA4A910}"/>
                    </a:ext>
                  </a:extLst>
                </p:cNvPr>
                <p:cNvSpPr/>
                <p:nvPr/>
              </p:nvSpPr>
              <p:spPr>
                <a:xfrm>
                  <a:off x="7316152" y="1795700"/>
                  <a:ext cx="4762" cy="21193"/>
                </a:xfrm>
                <a:custGeom>
                  <a:avLst/>
                  <a:gdLst>
                    <a:gd name="connsiteX0" fmla="*/ 4763 w 4762"/>
                    <a:gd name="connsiteY0" fmla="*/ 19764 h 21193"/>
                    <a:gd name="connsiteX1" fmla="*/ 4763 w 4762"/>
                    <a:gd name="connsiteY1" fmla="*/ 10239 h 21193"/>
                    <a:gd name="connsiteX2" fmla="*/ 4763 w 4762"/>
                    <a:gd name="connsiteY2" fmla="*/ 5477 h 21193"/>
                    <a:gd name="connsiteX3" fmla="*/ 3810 w 4762"/>
                    <a:gd name="connsiteY3" fmla="*/ 2619 h 21193"/>
                    <a:gd name="connsiteX4" fmla="*/ 2857 w 4762"/>
                    <a:gd name="connsiteY4" fmla="*/ 714 h 21193"/>
                    <a:gd name="connsiteX5" fmla="*/ 953 w 4762"/>
                    <a:gd name="connsiteY5" fmla="*/ 714 h 21193"/>
                    <a:gd name="connsiteX6" fmla="*/ 0 w 4762"/>
                    <a:gd name="connsiteY6" fmla="*/ 5477 h 21193"/>
                    <a:gd name="connsiteX7" fmla="*/ 0 w 4762"/>
                    <a:gd name="connsiteY7" fmla="*/ 10239 h 21193"/>
                    <a:gd name="connsiteX8" fmla="*/ 0 w 4762"/>
                    <a:gd name="connsiteY8" fmla="*/ 19764 h 21193"/>
                    <a:gd name="connsiteX9" fmla="*/ 4763 w 4762"/>
                    <a:gd name="connsiteY9" fmla="*/ 19764 h 21193"/>
                    <a:gd name="connsiteX10" fmla="*/ 4763 w 4762"/>
                    <a:gd name="connsiteY10" fmla="*/ 19764 h 2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21193">
                      <a:moveTo>
                        <a:pt x="4763" y="19764"/>
                      </a:moveTo>
                      <a:cubicBezTo>
                        <a:pt x="4763" y="16907"/>
                        <a:pt x="4763" y="13097"/>
                        <a:pt x="4763" y="10239"/>
                      </a:cubicBezTo>
                      <a:cubicBezTo>
                        <a:pt x="4763" y="8334"/>
                        <a:pt x="4763" y="7382"/>
                        <a:pt x="4763" y="5477"/>
                      </a:cubicBezTo>
                      <a:cubicBezTo>
                        <a:pt x="4763" y="4524"/>
                        <a:pt x="4763" y="3572"/>
                        <a:pt x="3810" y="2619"/>
                      </a:cubicBezTo>
                      <a:cubicBezTo>
                        <a:pt x="3810" y="1667"/>
                        <a:pt x="2857" y="1667"/>
                        <a:pt x="2857" y="714"/>
                      </a:cubicBezTo>
                      <a:cubicBezTo>
                        <a:pt x="2857" y="-238"/>
                        <a:pt x="953" y="-238"/>
                        <a:pt x="953" y="714"/>
                      </a:cubicBezTo>
                      <a:cubicBezTo>
                        <a:pt x="953" y="2619"/>
                        <a:pt x="0" y="3572"/>
                        <a:pt x="0" y="5477"/>
                      </a:cubicBezTo>
                      <a:cubicBezTo>
                        <a:pt x="0" y="7382"/>
                        <a:pt x="0" y="8334"/>
                        <a:pt x="0" y="10239"/>
                      </a:cubicBezTo>
                      <a:cubicBezTo>
                        <a:pt x="0" y="13097"/>
                        <a:pt x="0" y="16907"/>
                        <a:pt x="0" y="19764"/>
                      </a:cubicBezTo>
                      <a:cubicBezTo>
                        <a:pt x="953" y="21669"/>
                        <a:pt x="4763" y="21669"/>
                        <a:pt x="4763" y="19764"/>
                      </a:cubicBezTo>
                      <a:lnTo>
                        <a:pt x="4763" y="1976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5" name="Freeform: Shape 1344">
                  <a:extLst>
                    <a:ext uri="{FF2B5EF4-FFF2-40B4-BE49-F238E27FC236}">
                      <a16:creationId xmlns:a16="http://schemas.microsoft.com/office/drawing/2014/main" id="{9F5017C1-2995-6A46-712B-58F7D0230BB2}"/>
                    </a:ext>
                  </a:extLst>
                </p:cNvPr>
                <p:cNvSpPr/>
                <p:nvPr/>
              </p:nvSpPr>
              <p:spPr>
                <a:xfrm>
                  <a:off x="7322819" y="1837610"/>
                  <a:ext cx="4762" cy="17383"/>
                </a:xfrm>
                <a:custGeom>
                  <a:avLst/>
                  <a:gdLst>
                    <a:gd name="connsiteX0" fmla="*/ 4763 w 4762"/>
                    <a:gd name="connsiteY0" fmla="*/ 15954 h 17383"/>
                    <a:gd name="connsiteX1" fmla="*/ 4763 w 4762"/>
                    <a:gd name="connsiteY1" fmla="*/ 8334 h 17383"/>
                    <a:gd name="connsiteX2" fmla="*/ 4763 w 4762"/>
                    <a:gd name="connsiteY2" fmla="*/ 4524 h 17383"/>
                    <a:gd name="connsiteX3" fmla="*/ 4763 w 4762"/>
                    <a:gd name="connsiteY3" fmla="*/ 2619 h 17383"/>
                    <a:gd name="connsiteX4" fmla="*/ 3810 w 4762"/>
                    <a:gd name="connsiteY4" fmla="*/ 714 h 17383"/>
                    <a:gd name="connsiteX5" fmla="*/ 953 w 4762"/>
                    <a:gd name="connsiteY5" fmla="*/ 714 h 17383"/>
                    <a:gd name="connsiteX6" fmla="*/ 0 w 4762"/>
                    <a:gd name="connsiteY6" fmla="*/ 2619 h 17383"/>
                    <a:gd name="connsiteX7" fmla="*/ 0 w 4762"/>
                    <a:gd name="connsiteY7" fmla="*/ 4524 h 17383"/>
                    <a:gd name="connsiteX8" fmla="*/ 0 w 4762"/>
                    <a:gd name="connsiteY8" fmla="*/ 8334 h 17383"/>
                    <a:gd name="connsiteX9" fmla="*/ 0 w 4762"/>
                    <a:gd name="connsiteY9" fmla="*/ 15954 h 17383"/>
                    <a:gd name="connsiteX10" fmla="*/ 4763 w 4762"/>
                    <a:gd name="connsiteY10" fmla="*/ 15954 h 17383"/>
                    <a:gd name="connsiteX11" fmla="*/ 4763 w 4762"/>
                    <a:gd name="connsiteY11" fmla="*/ 15954 h 17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7383">
                      <a:moveTo>
                        <a:pt x="4763" y="15954"/>
                      </a:moveTo>
                      <a:cubicBezTo>
                        <a:pt x="4763" y="13097"/>
                        <a:pt x="4763" y="10239"/>
                        <a:pt x="4763" y="8334"/>
                      </a:cubicBezTo>
                      <a:cubicBezTo>
                        <a:pt x="4763" y="7382"/>
                        <a:pt x="4763" y="5477"/>
                        <a:pt x="4763" y="4524"/>
                      </a:cubicBezTo>
                      <a:cubicBezTo>
                        <a:pt x="4763" y="3572"/>
                        <a:pt x="4763" y="3572"/>
                        <a:pt x="4763" y="2619"/>
                      </a:cubicBezTo>
                      <a:cubicBezTo>
                        <a:pt x="4763" y="1667"/>
                        <a:pt x="4763" y="1667"/>
                        <a:pt x="3810" y="714"/>
                      </a:cubicBezTo>
                      <a:cubicBezTo>
                        <a:pt x="3810" y="-238"/>
                        <a:pt x="1905" y="-238"/>
                        <a:pt x="953" y="714"/>
                      </a:cubicBezTo>
                      <a:cubicBezTo>
                        <a:pt x="953" y="1667"/>
                        <a:pt x="0" y="1667"/>
                        <a:pt x="0" y="2619"/>
                      </a:cubicBezTo>
                      <a:cubicBezTo>
                        <a:pt x="0" y="3572"/>
                        <a:pt x="0" y="3572"/>
                        <a:pt x="0" y="4524"/>
                      </a:cubicBezTo>
                      <a:cubicBezTo>
                        <a:pt x="0" y="5477"/>
                        <a:pt x="0" y="7382"/>
                        <a:pt x="0" y="8334"/>
                      </a:cubicBezTo>
                      <a:cubicBezTo>
                        <a:pt x="0" y="11192"/>
                        <a:pt x="0" y="14049"/>
                        <a:pt x="0" y="15954"/>
                      </a:cubicBezTo>
                      <a:cubicBezTo>
                        <a:pt x="953" y="17859"/>
                        <a:pt x="4763" y="17859"/>
                        <a:pt x="4763" y="15954"/>
                      </a:cubicBezTo>
                      <a:lnTo>
                        <a:pt x="4763" y="1595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6" name="Freeform: Shape 1345">
                  <a:extLst>
                    <a:ext uri="{FF2B5EF4-FFF2-40B4-BE49-F238E27FC236}">
                      <a16:creationId xmlns:a16="http://schemas.microsoft.com/office/drawing/2014/main" id="{51EEF92C-AA0B-D4DE-D10E-5FADE47055D3}"/>
                    </a:ext>
                  </a:extLst>
                </p:cNvPr>
                <p:cNvSpPr/>
                <p:nvPr/>
              </p:nvSpPr>
              <p:spPr>
                <a:xfrm>
                  <a:off x="7343774" y="1778555"/>
                  <a:ext cx="7619" cy="28574"/>
                </a:xfrm>
                <a:custGeom>
                  <a:avLst/>
                  <a:gdLst>
                    <a:gd name="connsiteX0" fmla="*/ 7620 w 7619"/>
                    <a:gd name="connsiteY0" fmla="*/ 26432 h 28574"/>
                    <a:gd name="connsiteX1" fmla="*/ 7620 w 7619"/>
                    <a:gd name="connsiteY1" fmla="*/ 14049 h 28574"/>
                    <a:gd name="connsiteX2" fmla="*/ 7620 w 7619"/>
                    <a:gd name="connsiteY2" fmla="*/ 7382 h 28574"/>
                    <a:gd name="connsiteX3" fmla="*/ 6668 w 7619"/>
                    <a:gd name="connsiteY3" fmla="*/ 3572 h 28574"/>
                    <a:gd name="connsiteX4" fmla="*/ 4763 w 7619"/>
                    <a:gd name="connsiteY4" fmla="*/ 714 h 28574"/>
                    <a:gd name="connsiteX5" fmla="*/ 1905 w 7619"/>
                    <a:gd name="connsiteY5" fmla="*/ 714 h 28574"/>
                    <a:gd name="connsiteX6" fmla="*/ 0 w 7619"/>
                    <a:gd name="connsiteY6" fmla="*/ 3572 h 28574"/>
                    <a:gd name="connsiteX7" fmla="*/ 0 w 7619"/>
                    <a:gd name="connsiteY7" fmla="*/ 7382 h 28574"/>
                    <a:gd name="connsiteX8" fmla="*/ 953 w 7619"/>
                    <a:gd name="connsiteY8" fmla="*/ 14049 h 28574"/>
                    <a:gd name="connsiteX9" fmla="*/ 2857 w 7619"/>
                    <a:gd name="connsiteY9" fmla="*/ 26432 h 28574"/>
                    <a:gd name="connsiteX10" fmla="*/ 7620 w 7619"/>
                    <a:gd name="connsiteY10" fmla="*/ 26432 h 28574"/>
                    <a:gd name="connsiteX11" fmla="*/ 7620 w 7619"/>
                    <a:gd name="connsiteY11" fmla="*/ 26432 h 28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28574">
                      <a:moveTo>
                        <a:pt x="7620" y="26432"/>
                      </a:moveTo>
                      <a:cubicBezTo>
                        <a:pt x="7620" y="22622"/>
                        <a:pt x="7620" y="17859"/>
                        <a:pt x="7620" y="14049"/>
                      </a:cubicBezTo>
                      <a:cubicBezTo>
                        <a:pt x="7620" y="12144"/>
                        <a:pt x="7620" y="10239"/>
                        <a:pt x="7620" y="7382"/>
                      </a:cubicBezTo>
                      <a:cubicBezTo>
                        <a:pt x="7620" y="6429"/>
                        <a:pt x="7620" y="5477"/>
                        <a:pt x="6668" y="3572"/>
                      </a:cubicBezTo>
                      <a:cubicBezTo>
                        <a:pt x="6668" y="2619"/>
                        <a:pt x="5715" y="1667"/>
                        <a:pt x="4763" y="714"/>
                      </a:cubicBezTo>
                      <a:cubicBezTo>
                        <a:pt x="3810" y="-238"/>
                        <a:pt x="2857" y="-238"/>
                        <a:pt x="1905" y="714"/>
                      </a:cubicBezTo>
                      <a:cubicBezTo>
                        <a:pt x="953" y="1667"/>
                        <a:pt x="953" y="2619"/>
                        <a:pt x="0" y="3572"/>
                      </a:cubicBezTo>
                      <a:cubicBezTo>
                        <a:pt x="0" y="4524"/>
                        <a:pt x="0" y="5477"/>
                        <a:pt x="0" y="7382"/>
                      </a:cubicBezTo>
                      <a:cubicBezTo>
                        <a:pt x="0" y="9287"/>
                        <a:pt x="0" y="12144"/>
                        <a:pt x="953" y="14049"/>
                      </a:cubicBezTo>
                      <a:cubicBezTo>
                        <a:pt x="1905" y="17859"/>
                        <a:pt x="1905" y="22622"/>
                        <a:pt x="2857" y="26432"/>
                      </a:cubicBezTo>
                      <a:cubicBezTo>
                        <a:pt x="3810" y="29289"/>
                        <a:pt x="7620" y="29289"/>
                        <a:pt x="7620" y="26432"/>
                      </a:cubicBezTo>
                      <a:lnTo>
                        <a:pt x="7620" y="2643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7" name="Freeform: Shape 1346">
                  <a:extLst>
                    <a:ext uri="{FF2B5EF4-FFF2-40B4-BE49-F238E27FC236}">
                      <a16:creationId xmlns:a16="http://schemas.microsoft.com/office/drawing/2014/main" id="{F6E0686A-9854-D685-5A4D-F5505B6EA921}"/>
                    </a:ext>
                  </a:extLst>
                </p:cNvPr>
                <p:cNvSpPr/>
                <p:nvPr/>
              </p:nvSpPr>
              <p:spPr>
                <a:xfrm>
                  <a:off x="7375206" y="1783079"/>
                  <a:ext cx="6109" cy="16587"/>
                </a:xfrm>
                <a:custGeom>
                  <a:avLst/>
                  <a:gdLst>
                    <a:gd name="connsiteX0" fmla="*/ 5715 w 6109"/>
                    <a:gd name="connsiteY0" fmla="*/ 15240 h 16587"/>
                    <a:gd name="connsiteX1" fmla="*/ 4763 w 6109"/>
                    <a:gd name="connsiteY1" fmla="*/ 8572 h 16587"/>
                    <a:gd name="connsiteX2" fmla="*/ 3810 w 6109"/>
                    <a:gd name="connsiteY2" fmla="*/ 4763 h 16587"/>
                    <a:gd name="connsiteX3" fmla="*/ 2858 w 6109"/>
                    <a:gd name="connsiteY3" fmla="*/ 2857 h 16587"/>
                    <a:gd name="connsiteX4" fmla="*/ 1905 w 6109"/>
                    <a:gd name="connsiteY4" fmla="*/ 952 h 16587"/>
                    <a:gd name="connsiteX5" fmla="*/ 953 w 6109"/>
                    <a:gd name="connsiteY5" fmla="*/ 0 h 16587"/>
                    <a:gd name="connsiteX6" fmla="*/ 0 w 6109"/>
                    <a:gd name="connsiteY6" fmla="*/ 952 h 16587"/>
                    <a:gd name="connsiteX7" fmla="*/ 0 w 6109"/>
                    <a:gd name="connsiteY7" fmla="*/ 2857 h 16587"/>
                    <a:gd name="connsiteX8" fmla="*/ 0 w 6109"/>
                    <a:gd name="connsiteY8" fmla="*/ 4763 h 16587"/>
                    <a:gd name="connsiteX9" fmla="*/ 953 w 6109"/>
                    <a:gd name="connsiteY9" fmla="*/ 8572 h 16587"/>
                    <a:gd name="connsiteX10" fmla="*/ 2858 w 6109"/>
                    <a:gd name="connsiteY10" fmla="*/ 15240 h 16587"/>
                    <a:gd name="connsiteX11" fmla="*/ 4763 w 6109"/>
                    <a:gd name="connsiteY11" fmla="*/ 16193 h 16587"/>
                    <a:gd name="connsiteX12" fmla="*/ 5715 w 6109"/>
                    <a:gd name="connsiteY12" fmla="*/ 15240 h 16587"/>
                    <a:gd name="connsiteX13" fmla="*/ 5715 w 6109"/>
                    <a:gd name="connsiteY13" fmla="*/ 15240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09" h="16587">
                      <a:moveTo>
                        <a:pt x="5715" y="15240"/>
                      </a:moveTo>
                      <a:cubicBezTo>
                        <a:pt x="5715" y="13335"/>
                        <a:pt x="4763" y="10477"/>
                        <a:pt x="4763" y="8572"/>
                      </a:cubicBezTo>
                      <a:cubicBezTo>
                        <a:pt x="4763" y="7620"/>
                        <a:pt x="3810" y="6668"/>
                        <a:pt x="3810" y="4763"/>
                      </a:cubicBezTo>
                      <a:cubicBezTo>
                        <a:pt x="3810" y="3810"/>
                        <a:pt x="3810" y="3810"/>
                        <a:pt x="2858" y="2857"/>
                      </a:cubicBezTo>
                      <a:cubicBezTo>
                        <a:pt x="2858" y="1905"/>
                        <a:pt x="1905" y="1905"/>
                        <a:pt x="1905" y="952"/>
                      </a:cubicBezTo>
                      <a:cubicBezTo>
                        <a:pt x="1905" y="952"/>
                        <a:pt x="953" y="0"/>
                        <a:pt x="953" y="0"/>
                      </a:cubicBezTo>
                      <a:cubicBezTo>
                        <a:pt x="0" y="0"/>
                        <a:pt x="0" y="952"/>
                        <a:pt x="0" y="952"/>
                      </a:cubicBezTo>
                      <a:cubicBezTo>
                        <a:pt x="0" y="1905"/>
                        <a:pt x="0" y="1905"/>
                        <a:pt x="0" y="2857"/>
                      </a:cubicBez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5715"/>
                        <a:pt x="953" y="7620"/>
                        <a:pt x="953" y="8572"/>
                      </a:cubicBezTo>
                      <a:cubicBezTo>
                        <a:pt x="1905" y="10477"/>
                        <a:pt x="1905" y="13335"/>
                        <a:pt x="2858" y="15240"/>
                      </a:cubicBezTo>
                      <a:cubicBezTo>
                        <a:pt x="2858" y="16193"/>
                        <a:pt x="3810" y="16193"/>
                        <a:pt x="4763" y="16193"/>
                      </a:cubicBezTo>
                      <a:cubicBezTo>
                        <a:pt x="5715" y="17145"/>
                        <a:pt x="6668" y="16193"/>
                        <a:pt x="5715" y="15240"/>
                      </a:cubicBezTo>
                      <a:lnTo>
                        <a:pt x="5715" y="1524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8" name="Freeform: Shape 1347">
                  <a:extLst>
                    <a:ext uri="{FF2B5EF4-FFF2-40B4-BE49-F238E27FC236}">
                      <a16:creationId xmlns:a16="http://schemas.microsoft.com/office/drawing/2014/main" id="{E6EEBC8E-C906-86B0-6621-24F67802ADF1}"/>
                    </a:ext>
                  </a:extLst>
                </p:cNvPr>
                <p:cNvSpPr/>
                <p:nvPr/>
              </p:nvSpPr>
              <p:spPr>
                <a:xfrm>
                  <a:off x="7391399" y="1769744"/>
                  <a:ext cx="6667" cy="9948"/>
                </a:xfrm>
                <a:custGeom>
                  <a:avLst/>
                  <a:gdLst>
                    <a:gd name="connsiteX0" fmla="*/ 6668 w 6667"/>
                    <a:gd name="connsiteY0" fmla="*/ 8573 h 9948"/>
                    <a:gd name="connsiteX1" fmla="*/ 953 w 6667"/>
                    <a:gd name="connsiteY1" fmla="*/ 0 h 9948"/>
                    <a:gd name="connsiteX2" fmla="*/ 0 w 6667"/>
                    <a:gd name="connsiteY2" fmla="*/ 953 h 9948"/>
                    <a:gd name="connsiteX3" fmla="*/ 4763 w 6667"/>
                    <a:gd name="connsiteY3" fmla="*/ 9525 h 9948"/>
                    <a:gd name="connsiteX4" fmla="*/ 5715 w 6667"/>
                    <a:gd name="connsiteY4" fmla="*/ 9525 h 9948"/>
                    <a:gd name="connsiteX5" fmla="*/ 6668 w 6667"/>
                    <a:gd name="connsiteY5" fmla="*/ 8573 h 9948"/>
                    <a:gd name="connsiteX6" fmla="*/ 6668 w 6667"/>
                    <a:gd name="connsiteY6" fmla="*/ 8573 h 9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" h="9948">
                      <a:moveTo>
                        <a:pt x="6668" y="8573"/>
                      </a:moveTo>
                      <a:cubicBezTo>
                        <a:pt x="4763" y="5715"/>
                        <a:pt x="2857" y="2857"/>
                        <a:pt x="953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cubicBezTo>
                        <a:pt x="1905" y="3810"/>
                        <a:pt x="2857" y="6668"/>
                        <a:pt x="4763" y="9525"/>
                      </a:cubicBezTo>
                      <a:cubicBezTo>
                        <a:pt x="4763" y="9525"/>
                        <a:pt x="5715" y="10478"/>
                        <a:pt x="5715" y="9525"/>
                      </a:cubicBezTo>
                      <a:cubicBezTo>
                        <a:pt x="6668" y="9525"/>
                        <a:pt x="6668" y="9525"/>
                        <a:pt x="6668" y="8573"/>
                      </a:cubicBezTo>
                      <a:lnTo>
                        <a:pt x="6668" y="857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9" name="Freeform: Shape 1348">
                  <a:extLst>
                    <a:ext uri="{FF2B5EF4-FFF2-40B4-BE49-F238E27FC236}">
                      <a16:creationId xmlns:a16="http://schemas.microsoft.com/office/drawing/2014/main" id="{61B18598-530E-FEB3-A7BB-8F688F8BE87E}"/>
                    </a:ext>
                  </a:extLst>
                </p:cNvPr>
                <p:cNvSpPr/>
                <p:nvPr/>
              </p:nvSpPr>
              <p:spPr>
                <a:xfrm>
                  <a:off x="7263572" y="1727439"/>
                  <a:ext cx="12574" cy="25533"/>
                </a:xfrm>
                <a:custGeom>
                  <a:avLst/>
                  <a:gdLst>
                    <a:gd name="connsiteX0" fmla="*/ 3049 w 12574"/>
                    <a:gd name="connsiteY0" fmla="*/ 25160 h 25533"/>
                    <a:gd name="connsiteX1" fmla="*/ 8764 w 12574"/>
                    <a:gd name="connsiteY1" fmla="*/ 13730 h 25533"/>
                    <a:gd name="connsiteX2" fmla="*/ 12574 w 12574"/>
                    <a:gd name="connsiteY2" fmla="*/ 1347 h 25533"/>
                    <a:gd name="connsiteX3" fmla="*/ 10669 w 12574"/>
                    <a:gd name="connsiteY3" fmla="*/ 395 h 25533"/>
                    <a:gd name="connsiteX4" fmla="*/ 4954 w 12574"/>
                    <a:gd name="connsiteY4" fmla="*/ 11825 h 25533"/>
                    <a:gd name="connsiteX5" fmla="*/ 192 w 12574"/>
                    <a:gd name="connsiteY5" fmla="*/ 23255 h 25533"/>
                    <a:gd name="connsiteX6" fmla="*/ 3049 w 12574"/>
                    <a:gd name="connsiteY6" fmla="*/ 25160 h 25533"/>
                    <a:gd name="connsiteX7" fmla="*/ 3049 w 12574"/>
                    <a:gd name="connsiteY7" fmla="*/ 25160 h 25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74" h="25533">
                      <a:moveTo>
                        <a:pt x="3049" y="25160"/>
                      </a:moveTo>
                      <a:cubicBezTo>
                        <a:pt x="5907" y="21350"/>
                        <a:pt x="7812" y="17540"/>
                        <a:pt x="8764" y="13730"/>
                      </a:cubicBezTo>
                      <a:cubicBezTo>
                        <a:pt x="10669" y="9920"/>
                        <a:pt x="12574" y="5157"/>
                        <a:pt x="12574" y="1347"/>
                      </a:cubicBezTo>
                      <a:cubicBezTo>
                        <a:pt x="12574" y="395"/>
                        <a:pt x="10669" y="-558"/>
                        <a:pt x="10669" y="395"/>
                      </a:cubicBezTo>
                      <a:cubicBezTo>
                        <a:pt x="7812" y="3252"/>
                        <a:pt x="6859" y="8015"/>
                        <a:pt x="4954" y="11825"/>
                      </a:cubicBezTo>
                      <a:cubicBezTo>
                        <a:pt x="4002" y="15635"/>
                        <a:pt x="2097" y="19445"/>
                        <a:pt x="192" y="23255"/>
                      </a:cubicBezTo>
                      <a:cubicBezTo>
                        <a:pt x="-761" y="25160"/>
                        <a:pt x="2097" y="26112"/>
                        <a:pt x="3049" y="25160"/>
                      </a:cubicBezTo>
                      <a:lnTo>
                        <a:pt x="3049" y="2516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0" name="Freeform: Shape 1349">
                  <a:extLst>
                    <a:ext uri="{FF2B5EF4-FFF2-40B4-BE49-F238E27FC236}">
                      <a16:creationId xmlns:a16="http://schemas.microsoft.com/office/drawing/2014/main" id="{7CC35858-25FD-5D6D-AE61-C8BF51FC3F17}"/>
                    </a:ext>
                  </a:extLst>
                </p:cNvPr>
                <p:cNvSpPr/>
                <p:nvPr/>
              </p:nvSpPr>
              <p:spPr>
                <a:xfrm>
                  <a:off x="7286624" y="1739117"/>
                  <a:ext cx="11515" cy="31727"/>
                </a:xfrm>
                <a:custGeom>
                  <a:avLst/>
                  <a:gdLst>
                    <a:gd name="connsiteX0" fmla="*/ 4763 w 11515"/>
                    <a:gd name="connsiteY0" fmla="*/ 30627 h 31727"/>
                    <a:gd name="connsiteX1" fmla="*/ 9525 w 11515"/>
                    <a:gd name="connsiteY1" fmla="*/ 16340 h 31727"/>
                    <a:gd name="connsiteX2" fmla="*/ 10478 w 11515"/>
                    <a:gd name="connsiteY2" fmla="*/ 1100 h 31727"/>
                    <a:gd name="connsiteX3" fmla="*/ 7620 w 11515"/>
                    <a:gd name="connsiteY3" fmla="*/ 1100 h 31727"/>
                    <a:gd name="connsiteX4" fmla="*/ 2857 w 11515"/>
                    <a:gd name="connsiteY4" fmla="*/ 15387 h 31727"/>
                    <a:gd name="connsiteX5" fmla="*/ 0 w 11515"/>
                    <a:gd name="connsiteY5" fmla="*/ 30627 h 31727"/>
                    <a:gd name="connsiteX6" fmla="*/ 4763 w 11515"/>
                    <a:gd name="connsiteY6" fmla="*/ 30627 h 31727"/>
                    <a:gd name="connsiteX7" fmla="*/ 4763 w 11515"/>
                    <a:gd name="connsiteY7" fmla="*/ 30627 h 31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515" h="31727">
                      <a:moveTo>
                        <a:pt x="4763" y="30627"/>
                      </a:moveTo>
                      <a:cubicBezTo>
                        <a:pt x="5715" y="25865"/>
                        <a:pt x="8572" y="21102"/>
                        <a:pt x="9525" y="16340"/>
                      </a:cubicBezTo>
                      <a:cubicBezTo>
                        <a:pt x="11430" y="11577"/>
                        <a:pt x="12382" y="5862"/>
                        <a:pt x="10478" y="1100"/>
                      </a:cubicBezTo>
                      <a:cubicBezTo>
                        <a:pt x="10478" y="147"/>
                        <a:pt x="8572" y="-805"/>
                        <a:pt x="7620" y="1100"/>
                      </a:cubicBezTo>
                      <a:cubicBezTo>
                        <a:pt x="5715" y="5862"/>
                        <a:pt x="3810" y="10625"/>
                        <a:pt x="2857" y="15387"/>
                      </a:cubicBezTo>
                      <a:cubicBezTo>
                        <a:pt x="1905" y="20150"/>
                        <a:pt x="953" y="25865"/>
                        <a:pt x="0" y="30627"/>
                      </a:cubicBezTo>
                      <a:cubicBezTo>
                        <a:pt x="953" y="31580"/>
                        <a:pt x="4763" y="32532"/>
                        <a:pt x="4763" y="30627"/>
                      </a:cubicBezTo>
                      <a:lnTo>
                        <a:pt x="4763" y="3062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1" name="Freeform: Shape 1350">
                  <a:extLst>
                    <a:ext uri="{FF2B5EF4-FFF2-40B4-BE49-F238E27FC236}">
                      <a16:creationId xmlns:a16="http://schemas.microsoft.com/office/drawing/2014/main" id="{E3EA572B-BB0D-99AA-402C-EAD3691FFEDD}"/>
                    </a:ext>
                  </a:extLst>
                </p:cNvPr>
                <p:cNvSpPr/>
                <p:nvPr/>
              </p:nvSpPr>
              <p:spPr>
                <a:xfrm>
                  <a:off x="7320914" y="1722357"/>
                  <a:ext cx="9868" cy="28336"/>
                </a:xfrm>
                <a:custGeom>
                  <a:avLst/>
                  <a:gdLst>
                    <a:gd name="connsiteX0" fmla="*/ 9525 w 9868"/>
                    <a:gd name="connsiteY0" fmla="*/ 24527 h 28336"/>
                    <a:gd name="connsiteX1" fmla="*/ 7620 w 9868"/>
                    <a:gd name="connsiteY1" fmla="*/ 13097 h 28336"/>
                    <a:gd name="connsiteX2" fmla="*/ 6667 w 9868"/>
                    <a:gd name="connsiteY2" fmla="*/ 6429 h 28336"/>
                    <a:gd name="connsiteX3" fmla="*/ 5715 w 9868"/>
                    <a:gd name="connsiteY3" fmla="*/ 3572 h 28336"/>
                    <a:gd name="connsiteX4" fmla="*/ 4763 w 9868"/>
                    <a:gd name="connsiteY4" fmla="*/ 714 h 28336"/>
                    <a:gd name="connsiteX5" fmla="*/ 1905 w 9868"/>
                    <a:gd name="connsiteY5" fmla="*/ 714 h 28336"/>
                    <a:gd name="connsiteX6" fmla="*/ 953 w 9868"/>
                    <a:gd name="connsiteY6" fmla="*/ 3572 h 28336"/>
                    <a:gd name="connsiteX7" fmla="*/ 0 w 9868"/>
                    <a:gd name="connsiteY7" fmla="*/ 7382 h 28336"/>
                    <a:gd name="connsiteX8" fmla="*/ 0 w 9868"/>
                    <a:gd name="connsiteY8" fmla="*/ 13097 h 28336"/>
                    <a:gd name="connsiteX9" fmla="*/ 1905 w 9868"/>
                    <a:gd name="connsiteY9" fmla="*/ 25479 h 28336"/>
                    <a:gd name="connsiteX10" fmla="*/ 5715 w 9868"/>
                    <a:gd name="connsiteY10" fmla="*/ 28337 h 28336"/>
                    <a:gd name="connsiteX11" fmla="*/ 9525 w 9868"/>
                    <a:gd name="connsiteY11" fmla="*/ 24527 h 28336"/>
                    <a:gd name="connsiteX12" fmla="*/ 9525 w 9868"/>
                    <a:gd name="connsiteY12" fmla="*/ 24527 h 28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868" h="28336">
                      <a:moveTo>
                        <a:pt x="9525" y="24527"/>
                      </a:moveTo>
                      <a:cubicBezTo>
                        <a:pt x="8572" y="20717"/>
                        <a:pt x="8572" y="16907"/>
                        <a:pt x="7620" y="13097"/>
                      </a:cubicBezTo>
                      <a:cubicBezTo>
                        <a:pt x="7620" y="11192"/>
                        <a:pt x="7620" y="8334"/>
                        <a:pt x="6667" y="6429"/>
                      </a:cubicBezTo>
                      <a:cubicBezTo>
                        <a:pt x="6667" y="5477"/>
                        <a:pt x="5715" y="4524"/>
                        <a:pt x="5715" y="3572"/>
                      </a:cubicBezTo>
                      <a:cubicBezTo>
                        <a:pt x="5715" y="2619"/>
                        <a:pt x="5715" y="1667"/>
                        <a:pt x="4763" y="714"/>
                      </a:cubicBezTo>
                      <a:cubicBezTo>
                        <a:pt x="3810" y="-238"/>
                        <a:pt x="1905" y="-238"/>
                        <a:pt x="1905" y="714"/>
                      </a:cubicBezTo>
                      <a:cubicBezTo>
                        <a:pt x="953" y="1667"/>
                        <a:pt x="953" y="2619"/>
                        <a:pt x="953" y="3572"/>
                      </a:cubicBezTo>
                      <a:cubicBezTo>
                        <a:pt x="953" y="4524"/>
                        <a:pt x="0" y="5477"/>
                        <a:pt x="0" y="7382"/>
                      </a:cubicBezTo>
                      <a:cubicBezTo>
                        <a:pt x="0" y="9287"/>
                        <a:pt x="0" y="11192"/>
                        <a:pt x="0" y="13097"/>
                      </a:cubicBezTo>
                      <a:cubicBezTo>
                        <a:pt x="953" y="17859"/>
                        <a:pt x="953" y="21669"/>
                        <a:pt x="1905" y="25479"/>
                      </a:cubicBezTo>
                      <a:cubicBezTo>
                        <a:pt x="1905" y="27384"/>
                        <a:pt x="4763" y="28337"/>
                        <a:pt x="5715" y="28337"/>
                      </a:cubicBezTo>
                      <a:cubicBezTo>
                        <a:pt x="9525" y="28337"/>
                        <a:pt x="10478" y="26432"/>
                        <a:pt x="9525" y="24527"/>
                      </a:cubicBezTo>
                      <a:lnTo>
                        <a:pt x="9525" y="2452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2" name="Freeform: Shape 1351">
                  <a:extLst>
                    <a:ext uri="{FF2B5EF4-FFF2-40B4-BE49-F238E27FC236}">
                      <a16:creationId xmlns:a16="http://schemas.microsoft.com/office/drawing/2014/main" id="{38319019-0A47-4EF8-81C3-E56CE5CDEDA8}"/>
                    </a:ext>
                  </a:extLst>
                </p:cNvPr>
                <p:cNvSpPr/>
                <p:nvPr/>
              </p:nvSpPr>
              <p:spPr>
                <a:xfrm>
                  <a:off x="7287182" y="1686876"/>
                  <a:ext cx="6109" cy="7620"/>
                </a:xfrm>
                <a:custGeom>
                  <a:avLst/>
                  <a:gdLst>
                    <a:gd name="connsiteX0" fmla="*/ 4205 w 6109"/>
                    <a:gd name="connsiteY0" fmla="*/ 6668 h 7620"/>
                    <a:gd name="connsiteX1" fmla="*/ 5157 w 6109"/>
                    <a:gd name="connsiteY1" fmla="*/ 3810 h 7620"/>
                    <a:gd name="connsiteX2" fmla="*/ 6110 w 6109"/>
                    <a:gd name="connsiteY2" fmla="*/ 2858 h 7620"/>
                    <a:gd name="connsiteX3" fmla="*/ 6110 w 6109"/>
                    <a:gd name="connsiteY3" fmla="*/ 953 h 7620"/>
                    <a:gd name="connsiteX4" fmla="*/ 5157 w 6109"/>
                    <a:gd name="connsiteY4" fmla="*/ 0 h 7620"/>
                    <a:gd name="connsiteX5" fmla="*/ 4205 w 6109"/>
                    <a:gd name="connsiteY5" fmla="*/ 0 h 7620"/>
                    <a:gd name="connsiteX6" fmla="*/ 3252 w 6109"/>
                    <a:gd name="connsiteY6" fmla="*/ 953 h 7620"/>
                    <a:gd name="connsiteX7" fmla="*/ 2299 w 6109"/>
                    <a:gd name="connsiteY7" fmla="*/ 1905 h 7620"/>
                    <a:gd name="connsiteX8" fmla="*/ 395 w 6109"/>
                    <a:gd name="connsiteY8" fmla="*/ 4763 h 7620"/>
                    <a:gd name="connsiteX9" fmla="*/ 1347 w 6109"/>
                    <a:gd name="connsiteY9" fmla="*/ 7620 h 7620"/>
                    <a:gd name="connsiteX10" fmla="*/ 3252 w 6109"/>
                    <a:gd name="connsiteY10" fmla="*/ 7620 h 7620"/>
                    <a:gd name="connsiteX11" fmla="*/ 4205 w 6109"/>
                    <a:gd name="connsiteY11" fmla="*/ 6668 h 7620"/>
                    <a:gd name="connsiteX12" fmla="*/ 4205 w 6109"/>
                    <a:gd name="connsiteY12" fmla="*/ 6668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09" h="7620">
                      <a:moveTo>
                        <a:pt x="4205" y="6668"/>
                      </a:moveTo>
                      <a:cubicBezTo>
                        <a:pt x="4205" y="5715"/>
                        <a:pt x="5157" y="4763"/>
                        <a:pt x="5157" y="3810"/>
                      </a:cubicBezTo>
                      <a:cubicBezTo>
                        <a:pt x="5157" y="3810"/>
                        <a:pt x="5157" y="2858"/>
                        <a:pt x="6110" y="2858"/>
                      </a:cubicBezTo>
                      <a:cubicBezTo>
                        <a:pt x="6110" y="1905"/>
                        <a:pt x="6110" y="1905"/>
                        <a:pt x="6110" y="953"/>
                      </a:cubicBezTo>
                      <a:cubicBezTo>
                        <a:pt x="6110" y="953"/>
                        <a:pt x="6110" y="0"/>
                        <a:pt x="5157" y="0"/>
                      </a:cubicBezTo>
                      <a:cubicBezTo>
                        <a:pt x="5157" y="0"/>
                        <a:pt x="4205" y="0"/>
                        <a:pt x="4205" y="0"/>
                      </a:cubicBezTo>
                      <a:cubicBezTo>
                        <a:pt x="4205" y="0"/>
                        <a:pt x="3252" y="953"/>
                        <a:pt x="3252" y="953"/>
                      </a:cubicBezTo>
                      <a:cubicBezTo>
                        <a:pt x="3252" y="953"/>
                        <a:pt x="2299" y="1905"/>
                        <a:pt x="2299" y="1905"/>
                      </a:cubicBezTo>
                      <a:cubicBezTo>
                        <a:pt x="1347" y="2858"/>
                        <a:pt x="1347" y="3810"/>
                        <a:pt x="395" y="4763"/>
                      </a:cubicBezTo>
                      <a:cubicBezTo>
                        <a:pt x="-558" y="5715"/>
                        <a:pt x="395" y="6668"/>
                        <a:pt x="1347" y="7620"/>
                      </a:cubicBezTo>
                      <a:cubicBezTo>
                        <a:pt x="2299" y="7620"/>
                        <a:pt x="2299" y="7620"/>
                        <a:pt x="3252" y="7620"/>
                      </a:cubicBezTo>
                      <a:cubicBezTo>
                        <a:pt x="3252" y="7620"/>
                        <a:pt x="4205" y="6668"/>
                        <a:pt x="4205" y="6668"/>
                      </a:cubicBezTo>
                      <a:lnTo>
                        <a:pt x="4205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3" name="Freeform: Shape 1352">
                  <a:extLst>
                    <a:ext uri="{FF2B5EF4-FFF2-40B4-BE49-F238E27FC236}">
                      <a16:creationId xmlns:a16="http://schemas.microsoft.com/office/drawing/2014/main" id="{77DBC545-3F43-00EB-3DEA-E3A7FC8F5360}"/>
                    </a:ext>
                  </a:extLst>
                </p:cNvPr>
                <p:cNvSpPr/>
                <p:nvPr/>
              </p:nvSpPr>
              <p:spPr>
                <a:xfrm>
                  <a:off x="7300912" y="1695449"/>
                  <a:ext cx="5715" cy="19050"/>
                </a:xfrm>
                <a:custGeom>
                  <a:avLst/>
                  <a:gdLst>
                    <a:gd name="connsiteX0" fmla="*/ 3810 w 5715"/>
                    <a:gd name="connsiteY0" fmla="*/ 16193 h 19050"/>
                    <a:gd name="connsiteX1" fmla="*/ 4763 w 5715"/>
                    <a:gd name="connsiteY1" fmla="*/ 8573 h 19050"/>
                    <a:gd name="connsiteX2" fmla="*/ 5715 w 5715"/>
                    <a:gd name="connsiteY2" fmla="*/ 4763 h 19050"/>
                    <a:gd name="connsiteX3" fmla="*/ 5715 w 5715"/>
                    <a:gd name="connsiteY3" fmla="*/ 2857 h 19050"/>
                    <a:gd name="connsiteX4" fmla="*/ 5715 w 5715"/>
                    <a:gd name="connsiteY4" fmla="*/ 952 h 19050"/>
                    <a:gd name="connsiteX5" fmla="*/ 4763 w 5715"/>
                    <a:gd name="connsiteY5" fmla="*/ 0 h 19050"/>
                    <a:gd name="connsiteX6" fmla="*/ 3810 w 5715"/>
                    <a:gd name="connsiteY6" fmla="*/ 952 h 19050"/>
                    <a:gd name="connsiteX7" fmla="*/ 2857 w 5715"/>
                    <a:gd name="connsiteY7" fmla="*/ 2857 h 19050"/>
                    <a:gd name="connsiteX8" fmla="*/ 1905 w 5715"/>
                    <a:gd name="connsiteY8" fmla="*/ 4763 h 19050"/>
                    <a:gd name="connsiteX9" fmla="*/ 953 w 5715"/>
                    <a:gd name="connsiteY9" fmla="*/ 8573 h 19050"/>
                    <a:gd name="connsiteX10" fmla="*/ 0 w 5715"/>
                    <a:gd name="connsiteY10" fmla="*/ 16193 h 19050"/>
                    <a:gd name="connsiteX11" fmla="*/ 953 w 5715"/>
                    <a:gd name="connsiteY11" fmla="*/ 19050 h 19050"/>
                    <a:gd name="connsiteX12" fmla="*/ 3810 w 5715"/>
                    <a:gd name="connsiteY12" fmla="*/ 16193 h 19050"/>
                    <a:gd name="connsiteX13" fmla="*/ 3810 w 5715"/>
                    <a:gd name="connsiteY13" fmla="*/ 1619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" h="19050">
                      <a:moveTo>
                        <a:pt x="3810" y="16193"/>
                      </a:moveTo>
                      <a:cubicBezTo>
                        <a:pt x="3810" y="13335"/>
                        <a:pt x="4763" y="11430"/>
                        <a:pt x="4763" y="8573"/>
                      </a:cubicBezTo>
                      <a:cubicBezTo>
                        <a:pt x="4763" y="7620"/>
                        <a:pt x="4763" y="6668"/>
                        <a:pt x="5715" y="4763"/>
                      </a:cubicBezTo>
                      <a:cubicBezTo>
                        <a:pt x="5715" y="3810"/>
                        <a:pt x="5715" y="3810"/>
                        <a:pt x="5715" y="2857"/>
                      </a:cubicBezTo>
                      <a:cubicBezTo>
                        <a:pt x="5715" y="1905"/>
                        <a:pt x="5715" y="1905"/>
                        <a:pt x="5715" y="952"/>
                      </a:cubicBezTo>
                      <a:cubicBezTo>
                        <a:pt x="5715" y="0"/>
                        <a:pt x="5715" y="0"/>
                        <a:pt x="4763" y="0"/>
                      </a:cubicBezTo>
                      <a:cubicBezTo>
                        <a:pt x="3810" y="0"/>
                        <a:pt x="3810" y="0"/>
                        <a:pt x="3810" y="952"/>
                      </a:cubicBezTo>
                      <a:cubicBezTo>
                        <a:pt x="3810" y="1905"/>
                        <a:pt x="2857" y="1905"/>
                        <a:pt x="2857" y="2857"/>
                      </a:cubicBezTo>
                      <a:cubicBezTo>
                        <a:pt x="2857" y="3810"/>
                        <a:pt x="2857" y="3810"/>
                        <a:pt x="1905" y="4763"/>
                      </a:cubicBezTo>
                      <a:cubicBezTo>
                        <a:pt x="1905" y="5715"/>
                        <a:pt x="1905" y="6668"/>
                        <a:pt x="953" y="8573"/>
                      </a:cubicBezTo>
                      <a:cubicBezTo>
                        <a:pt x="953" y="11430"/>
                        <a:pt x="0" y="13335"/>
                        <a:pt x="0" y="16193"/>
                      </a:cubicBezTo>
                      <a:cubicBezTo>
                        <a:pt x="0" y="17145"/>
                        <a:pt x="0" y="18098"/>
                        <a:pt x="953" y="19050"/>
                      </a:cubicBezTo>
                      <a:cubicBezTo>
                        <a:pt x="2857" y="18098"/>
                        <a:pt x="3810" y="17145"/>
                        <a:pt x="3810" y="16193"/>
                      </a:cubicBezTo>
                      <a:lnTo>
                        <a:pt x="3810" y="1619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4" name="Freeform: Shape 1353">
                  <a:extLst>
                    <a:ext uri="{FF2B5EF4-FFF2-40B4-BE49-F238E27FC236}">
                      <a16:creationId xmlns:a16="http://schemas.microsoft.com/office/drawing/2014/main" id="{947EB7C5-151E-03FD-9EC6-21E550F1B7FF}"/>
                    </a:ext>
                  </a:extLst>
                </p:cNvPr>
                <p:cNvSpPr/>
                <p:nvPr/>
              </p:nvSpPr>
              <p:spPr>
                <a:xfrm>
                  <a:off x="7345679" y="1701693"/>
                  <a:ext cx="8572" cy="29712"/>
                </a:xfrm>
                <a:custGeom>
                  <a:avLst/>
                  <a:gdLst>
                    <a:gd name="connsiteX0" fmla="*/ 8572 w 8572"/>
                    <a:gd name="connsiteY0" fmla="*/ 28998 h 29712"/>
                    <a:gd name="connsiteX1" fmla="*/ 7620 w 8572"/>
                    <a:gd name="connsiteY1" fmla="*/ 21378 h 29712"/>
                    <a:gd name="connsiteX2" fmla="*/ 5715 w 8572"/>
                    <a:gd name="connsiteY2" fmla="*/ 13758 h 29712"/>
                    <a:gd name="connsiteX3" fmla="*/ 3810 w 8572"/>
                    <a:gd name="connsiteY3" fmla="*/ 7091 h 29712"/>
                    <a:gd name="connsiteX4" fmla="*/ 1905 w 8572"/>
                    <a:gd name="connsiteY4" fmla="*/ 423 h 29712"/>
                    <a:gd name="connsiteX5" fmla="*/ 0 w 8572"/>
                    <a:gd name="connsiteY5" fmla="*/ 423 h 29712"/>
                    <a:gd name="connsiteX6" fmla="*/ 1905 w 8572"/>
                    <a:gd name="connsiteY6" fmla="*/ 7091 h 29712"/>
                    <a:gd name="connsiteX7" fmla="*/ 3810 w 8572"/>
                    <a:gd name="connsiteY7" fmla="*/ 14711 h 29712"/>
                    <a:gd name="connsiteX8" fmla="*/ 5715 w 8572"/>
                    <a:gd name="connsiteY8" fmla="*/ 21378 h 29712"/>
                    <a:gd name="connsiteX9" fmla="*/ 8572 w 8572"/>
                    <a:gd name="connsiteY9" fmla="*/ 28998 h 29712"/>
                    <a:gd name="connsiteX10" fmla="*/ 8572 w 8572"/>
                    <a:gd name="connsiteY10" fmla="*/ 28998 h 29712"/>
                    <a:gd name="connsiteX11" fmla="*/ 8572 w 8572"/>
                    <a:gd name="connsiteY11" fmla="*/ 28998 h 297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2" h="29712">
                      <a:moveTo>
                        <a:pt x="8572" y="28998"/>
                      </a:moveTo>
                      <a:cubicBezTo>
                        <a:pt x="8572" y="26141"/>
                        <a:pt x="7620" y="24236"/>
                        <a:pt x="7620" y="21378"/>
                      </a:cubicBezTo>
                      <a:cubicBezTo>
                        <a:pt x="7620" y="18521"/>
                        <a:pt x="6667" y="16616"/>
                        <a:pt x="5715" y="13758"/>
                      </a:cubicBezTo>
                      <a:cubicBezTo>
                        <a:pt x="4763" y="11853"/>
                        <a:pt x="4763" y="8996"/>
                        <a:pt x="3810" y="7091"/>
                      </a:cubicBezTo>
                      <a:cubicBezTo>
                        <a:pt x="2857" y="4233"/>
                        <a:pt x="2857" y="2328"/>
                        <a:pt x="1905" y="423"/>
                      </a:cubicBezTo>
                      <a:cubicBezTo>
                        <a:pt x="1905" y="-529"/>
                        <a:pt x="0" y="423"/>
                        <a:pt x="0" y="423"/>
                      </a:cubicBezTo>
                      <a:cubicBezTo>
                        <a:pt x="0" y="3281"/>
                        <a:pt x="952" y="5186"/>
                        <a:pt x="1905" y="7091"/>
                      </a:cubicBezTo>
                      <a:cubicBezTo>
                        <a:pt x="2857" y="9948"/>
                        <a:pt x="2857" y="11853"/>
                        <a:pt x="3810" y="14711"/>
                      </a:cubicBezTo>
                      <a:cubicBezTo>
                        <a:pt x="4763" y="16616"/>
                        <a:pt x="4763" y="19473"/>
                        <a:pt x="5715" y="21378"/>
                      </a:cubicBezTo>
                      <a:cubicBezTo>
                        <a:pt x="5715" y="25188"/>
                        <a:pt x="6667" y="27093"/>
                        <a:pt x="8572" y="28998"/>
                      </a:cubicBezTo>
                      <a:cubicBezTo>
                        <a:pt x="7620" y="29951"/>
                        <a:pt x="8572" y="29951"/>
                        <a:pt x="8572" y="28998"/>
                      </a:cubicBezTo>
                      <a:lnTo>
                        <a:pt x="8572" y="2899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5" name="Freeform: Shape 1354">
                  <a:extLst>
                    <a:ext uri="{FF2B5EF4-FFF2-40B4-BE49-F238E27FC236}">
                      <a16:creationId xmlns:a16="http://schemas.microsoft.com/office/drawing/2014/main" id="{63EC491A-C5B8-B191-E362-6BF485CD23AF}"/>
                    </a:ext>
                  </a:extLst>
                </p:cNvPr>
                <p:cNvSpPr/>
                <p:nvPr/>
              </p:nvSpPr>
              <p:spPr>
                <a:xfrm>
                  <a:off x="7368539" y="1731018"/>
                  <a:ext cx="10477" cy="28248"/>
                </a:xfrm>
                <a:custGeom>
                  <a:avLst/>
                  <a:gdLst>
                    <a:gd name="connsiteX0" fmla="*/ 10478 w 10477"/>
                    <a:gd name="connsiteY0" fmla="*/ 25391 h 28248"/>
                    <a:gd name="connsiteX1" fmla="*/ 6667 w 10477"/>
                    <a:gd name="connsiteY1" fmla="*/ 13008 h 28248"/>
                    <a:gd name="connsiteX2" fmla="*/ 4763 w 10477"/>
                    <a:gd name="connsiteY2" fmla="*/ 6341 h 28248"/>
                    <a:gd name="connsiteX3" fmla="*/ 3810 w 10477"/>
                    <a:gd name="connsiteY3" fmla="*/ 3483 h 28248"/>
                    <a:gd name="connsiteX4" fmla="*/ 1905 w 10477"/>
                    <a:gd name="connsiteY4" fmla="*/ 626 h 28248"/>
                    <a:gd name="connsiteX5" fmla="*/ 0 w 10477"/>
                    <a:gd name="connsiteY5" fmla="*/ 1578 h 28248"/>
                    <a:gd name="connsiteX6" fmla="*/ 0 w 10477"/>
                    <a:gd name="connsiteY6" fmla="*/ 5388 h 28248"/>
                    <a:gd name="connsiteX7" fmla="*/ 953 w 10477"/>
                    <a:gd name="connsiteY7" fmla="*/ 9198 h 28248"/>
                    <a:gd name="connsiteX8" fmla="*/ 3810 w 10477"/>
                    <a:gd name="connsiteY8" fmla="*/ 15866 h 28248"/>
                    <a:gd name="connsiteX9" fmla="*/ 9525 w 10477"/>
                    <a:gd name="connsiteY9" fmla="*/ 28248 h 28248"/>
                    <a:gd name="connsiteX10" fmla="*/ 10478 w 10477"/>
                    <a:gd name="connsiteY10" fmla="*/ 25391 h 28248"/>
                    <a:gd name="connsiteX11" fmla="*/ 10478 w 10477"/>
                    <a:gd name="connsiteY11" fmla="*/ 25391 h 282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477" h="28248">
                      <a:moveTo>
                        <a:pt x="10478" y="25391"/>
                      </a:moveTo>
                      <a:cubicBezTo>
                        <a:pt x="9525" y="21581"/>
                        <a:pt x="7620" y="16818"/>
                        <a:pt x="6667" y="13008"/>
                      </a:cubicBezTo>
                      <a:cubicBezTo>
                        <a:pt x="5715" y="11103"/>
                        <a:pt x="4763" y="9198"/>
                        <a:pt x="4763" y="6341"/>
                      </a:cubicBezTo>
                      <a:cubicBezTo>
                        <a:pt x="4763" y="5388"/>
                        <a:pt x="3810" y="4436"/>
                        <a:pt x="3810" y="3483"/>
                      </a:cubicBezTo>
                      <a:cubicBezTo>
                        <a:pt x="2857" y="2531"/>
                        <a:pt x="2857" y="1578"/>
                        <a:pt x="1905" y="626"/>
                      </a:cubicBezTo>
                      <a:cubicBezTo>
                        <a:pt x="953" y="-327"/>
                        <a:pt x="0" y="-327"/>
                        <a:pt x="0" y="1578"/>
                      </a:cubicBezTo>
                      <a:cubicBezTo>
                        <a:pt x="0" y="2531"/>
                        <a:pt x="0" y="3483"/>
                        <a:pt x="0" y="5388"/>
                      </a:cubicBezTo>
                      <a:cubicBezTo>
                        <a:pt x="0" y="6341"/>
                        <a:pt x="953" y="7293"/>
                        <a:pt x="953" y="9198"/>
                      </a:cubicBezTo>
                      <a:cubicBezTo>
                        <a:pt x="1905" y="11103"/>
                        <a:pt x="2857" y="13008"/>
                        <a:pt x="3810" y="15866"/>
                      </a:cubicBezTo>
                      <a:cubicBezTo>
                        <a:pt x="5715" y="19676"/>
                        <a:pt x="7620" y="23486"/>
                        <a:pt x="9525" y="28248"/>
                      </a:cubicBezTo>
                      <a:cubicBezTo>
                        <a:pt x="9525" y="26343"/>
                        <a:pt x="10478" y="26343"/>
                        <a:pt x="10478" y="25391"/>
                      </a:cubicBezTo>
                      <a:lnTo>
                        <a:pt x="10478" y="2539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6" name="Freeform: Shape 1355">
                  <a:extLst>
                    <a:ext uri="{FF2B5EF4-FFF2-40B4-BE49-F238E27FC236}">
                      <a16:creationId xmlns:a16="http://schemas.microsoft.com/office/drawing/2014/main" id="{80FE64F2-4461-2772-4C43-95452DF40A0D}"/>
                    </a:ext>
                  </a:extLst>
                </p:cNvPr>
                <p:cNvSpPr/>
                <p:nvPr/>
              </p:nvSpPr>
              <p:spPr>
                <a:xfrm>
                  <a:off x="7347584" y="1737888"/>
                  <a:ext cx="6667" cy="26913"/>
                </a:xfrm>
                <a:custGeom>
                  <a:avLst/>
                  <a:gdLst>
                    <a:gd name="connsiteX0" fmla="*/ 6668 w 6667"/>
                    <a:gd name="connsiteY0" fmla="*/ 24236 h 26913"/>
                    <a:gd name="connsiteX1" fmla="*/ 4763 w 6667"/>
                    <a:gd name="connsiteY1" fmla="*/ 11853 h 26913"/>
                    <a:gd name="connsiteX2" fmla="*/ 3810 w 6667"/>
                    <a:gd name="connsiteY2" fmla="*/ 6138 h 26913"/>
                    <a:gd name="connsiteX3" fmla="*/ 1905 w 6667"/>
                    <a:gd name="connsiteY3" fmla="*/ 423 h 26913"/>
                    <a:gd name="connsiteX4" fmla="*/ 0 w 6667"/>
                    <a:gd name="connsiteY4" fmla="*/ 423 h 26913"/>
                    <a:gd name="connsiteX5" fmla="*/ 0 w 6667"/>
                    <a:gd name="connsiteY5" fmla="*/ 4233 h 26913"/>
                    <a:gd name="connsiteX6" fmla="*/ 0 w 6667"/>
                    <a:gd name="connsiteY6" fmla="*/ 7091 h 26913"/>
                    <a:gd name="connsiteX7" fmla="*/ 953 w 6667"/>
                    <a:gd name="connsiteY7" fmla="*/ 12806 h 26913"/>
                    <a:gd name="connsiteX8" fmla="*/ 2858 w 6667"/>
                    <a:gd name="connsiteY8" fmla="*/ 25188 h 26913"/>
                    <a:gd name="connsiteX9" fmla="*/ 6668 w 6667"/>
                    <a:gd name="connsiteY9" fmla="*/ 24236 h 26913"/>
                    <a:gd name="connsiteX10" fmla="*/ 6668 w 6667"/>
                    <a:gd name="connsiteY10" fmla="*/ 24236 h 26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6913">
                      <a:moveTo>
                        <a:pt x="6668" y="24236"/>
                      </a:moveTo>
                      <a:cubicBezTo>
                        <a:pt x="5715" y="20426"/>
                        <a:pt x="5715" y="15663"/>
                        <a:pt x="4763" y="11853"/>
                      </a:cubicBezTo>
                      <a:cubicBezTo>
                        <a:pt x="4763" y="9948"/>
                        <a:pt x="4763" y="8043"/>
                        <a:pt x="3810" y="6138"/>
                      </a:cubicBezTo>
                      <a:cubicBezTo>
                        <a:pt x="3810" y="4233"/>
                        <a:pt x="2858" y="2328"/>
                        <a:pt x="1905" y="423"/>
                      </a:cubicBezTo>
                      <a:cubicBezTo>
                        <a:pt x="1905" y="-529"/>
                        <a:pt x="0" y="423"/>
                        <a:pt x="0" y="423"/>
                      </a:cubicBezTo>
                      <a:cubicBezTo>
                        <a:pt x="0" y="1376"/>
                        <a:pt x="0" y="2328"/>
                        <a:pt x="0" y="4233"/>
                      </a:cubicBezTo>
                      <a:cubicBezTo>
                        <a:pt x="0" y="5186"/>
                        <a:pt x="0" y="6138"/>
                        <a:pt x="0" y="7091"/>
                      </a:cubicBezTo>
                      <a:cubicBezTo>
                        <a:pt x="0" y="8996"/>
                        <a:pt x="0" y="10901"/>
                        <a:pt x="953" y="12806"/>
                      </a:cubicBezTo>
                      <a:cubicBezTo>
                        <a:pt x="953" y="16616"/>
                        <a:pt x="1905" y="21378"/>
                        <a:pt x="2858" y="25188"/>
                      </a:cubicBezTo>
                      <a:cubicBezTo>
                        <a:pt x="2858" y="28046"/>
                        <a:pt x="6668" y="27093"/>
                        <a:pt x="6668" y="24236"/>
                      </a:cubicBezTo>
                      <a:lnTo>
                        <a:pt x="6668" y="2423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7" name="Freeform: Shape 1356">
                  <a:extLst>
                    <a:ext uri="{FF2B5EF4-FFF2-40B4-BE49-F238E27FC236}">
                      <a16:creationId xmlns:a16="http://schemas.microsoft.com/office/drawing/2014/main" id="{DE2A3F5A-AC7C-9A7E-D172-DC5165250ADC}"/>
                    </a:ext>
                  </a:extLst>
                </p:cNvPr>
                <p:cNvSpPr/>
                <p:nvPr/>
              </p:nvSpPr>
              <p:spPr>
                <a:xfrm>
                  <a:off x="7310437" y="1751885"/>
                  <a:ext cx="4762" cy="28336"/>
                </a:xfrm>
                <a:custGeom>
                  <a:avLst/>
                  <a:gdLst>
                    <a:gd name="connsiteX0" fmla="*/ 2857 w 4762"/>
                    <a:gd name="connsiteY0" fmla="*/ 28337 h 28336"/>
                    <a:gd name="connsiteX1" fmla="*/ 3810 w 4762"/>
                    <a:gd name="connsiteY1" fmla="*/ 21669 h 28336"/>
                    <a:gd name="connsiteX2" fmla="*/ 4763 w 4762"/>
                    <a:gd name="connsiteY2" fmla="*/ 15002 h 28336"/>
                    <a:gd name="connsiteX3" fmla="*/ 4763 w 4762"/>
                    <a:gd name="connsiteY3" fmla="*/ 8334 h 28336"/>
                    <a:gd name="connsiteX4" fmla="*/ 4763 w 4762"/>
                    <a:gd name="connsiteY4" fmla="*/ 4524 h 28336"/>
                    <a:gd name="connsiteX5" fmla="*/ 3810 w 4762"/>
                    <a:gd name="connsiteY5" fmla="*/ 714 h 28336"/>
                    <a:gd name="connsiteX6" fmla="*/ 953 w 4762"/>
                    <a:gd name="connsiteY6" fmla="*/ 714 h 28336"/>
                    <a:gd name="connsiteX7" fmla="*/ 0 w 4762"/>
                    <a:gd name="connsiteY7" fmla="*/ 4524 h 28336"/>
                    <a:gd name="connsiteX8" fmla="*/ 0 w 4762"/>
                    <a:gd name="connsiteY8" fmla="*/ 8334 h 28336"/>
                    <a:gd name="connsiteX9" fmla="*/ 0 w 4762"/>
                    <a:gd name="connsiteY9" fmla="*/ 15002 h 28336"/>
                    <a:gd name="connsiteX10" fmla="*/ 953 w 4762"/>
                    <a:gd name="connsiteY10" fmla="*/ 21669 h 28336"/>
                    <a:gd name="connsiteX11" fmla="*/ 1905 w 4762"/>
                    <a:gd name="connsiteY11" fmla="*/ 28337 h 28336"/>
                    <a:gd name="connsiteX12" fmla="*/ 2857 w 4762"/>
                    <a:gd name="connsiteY12" fmla="*/ 28337 h 28336"/>
                    <a:gd name="connsiteX13" fmla="*/ 2857 w 4762"/>
                    <a:gd name="connsiteY13" fmla="*/ 28337 h 28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28336">
                      <a:moveTo>
                        <a:pt x="2857" y="28337"/>
                      </a:moveTo>
                      <a:cubicBezTo>
                        <a:pt x="2857" y="26432"/>
                        <a:pt x="3810" y="23574"/>
                        <a:pt x="3810" y="21669"/>
                      </a:cubicBezTo>
                      <a:cubicBezTo>
                        <a:pt x="3810" y="19764"/>
                        <a:pt x="3810" y="16907"/>
                        <a:pt x="4763" y="15002"/>
                      </a:cubicBezTo>
                      <a:cubicBezTo>
                        <a:pt x="4763" y="13097"/>
                        <a:pt x="4763" y="10239"/>
                        <a:pt x="4763" y="8334"/>
                      </a:cubicBezTo>
                      <a:cubicBezTo>
                        <a:pt x="4763" y="7382"/>
                        <a:pt x="4763" y="6429"/>
                        <a:pt x="4763" y="4524"/>
                      </a:cubicBezTo>
                      <a:cubicBezTo>
                        <a:pt x="4763" y="3572"/>
                        <a:pt x="4763" y="2619"/>
                        <a:pt x="3810" y="714"/>
                      </a:cubicBezTo>
                      <a:cubicBezTo>
                        <a:pt x="2857" y="-238"/>
                        <a:pt x="1905" y="-238"/>
                        <a:pt x="953" y="714"/>
                      </a:cubicBezTo>
                      <a:cubicBezTo>
                        <a:pt x="0" y="1667"/>
                        <a:pt x="0" y="2619"/>
                        <a:pt x="0" y="4524"/>
                      </a:cubicBezTo>
                      <a:cubicBezTo>
                        <a:pt x="0" y="5477"/>
                        <a:pt x="0" y="6429"/>
                        <a:pt x="0" y="8334"/>
                      </a:cubicBezTo>
                      <a:cubicBezTo>
                        <a:pt x="0" y="10239"/>
                        <a:pt x="0" y="13097"/>
                        <a:pt x="0" y="15002"/>
                      </a:cubicBezTo>
                      <a:cubicBezTo>
                        <a:pt x="0" y="16907"/>
                        <a:pt x="0" y="19764"/>
                        <a:pt x="953" y="21669"/>
                      </a:cubicBezTo>
                      <a:cubicBezTo>
                        <a:pt x="953" y="23574"/>
                        <a:pt x="1905" y="26432"/>
                        <a:pt x="1905" y="28337"/>
                      </a:cubicBezTo>
                      <a:cubicBezTo>
                        <a:pt x="1905" y="28337"/>
                        <a:pt x="2857" y="28337"/>
                        <a:pt x="2857" y="28337"/>
                      </a:cubicBezTo>
                      <a:lnTo>
                        <a:pt x="2857" y="2833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8" name="Freeform: Shape 1357">
                  <a:extLst>
                    <a:ext uri="{FF2B5EF4-FFF2-40B4-BE49-F238E27FC236}">
                      <a16:creationId xmlns:a16="http://schemas.microsoft.com/office/drawing/2014/main" id="{0D3612F8-377E-F7EC-D00C-93EE5DB44237}"/>
                    </a:ext>
                  </a:extLst>
                </p:cNvPr>
                <p:cNvSpPr/>
                <p:nvPr/>
              </p:nvSpPr>
              <p:spPr>
                <a:xfrm>
                  <a:off x="7240904" y="1751647"/>
                  <a:ext cx="10477" cy="22621"/>
                </a:xfrm>
                <a:custGeom>
                  <a:avLst/>
                  <a:gdLst>
                    <a:gd name="connsiteX0" fmla="*/ 3810 w 10477"/>
                    <a:gd name="connsiteY0" fmla="*/ 21907 h 22621"/>
                    <a:gd name="connsiteX1" fmla="*/ 5715 w 10477"/>
                    <a:gd name="connsiteY1" fmla="*/ 16192 h 22621"/>
                    <a:gd name="connsiteX2" fmla="*/ 7620 w 10477"/>
                    <a:gd name="connsiteY2" fmla="*/ 11430 h 22621"/>
                    <a:gd name="connsiteX3" fmla="*/ 9525 w 10477"/>
                    <a:gd name="connsiteY3" fmla="*/ 6667 h 22621"/>
                    <a:gd name="connsiteX4" fmla="*/ 10477 w 10477"/>
                    <a:gd name="connsiteY4" fmla="*/ 3810 h 22621"/>
                    <a:gd name="connsiteX5" fmla="*/ 10477 w 10477"/>
                    <a:gd name="connsiteY5" fmla="*/ 952 h 22621"/>
                    <a:gd name="connsiteX6" fmla="*/ 8572 w 10477"/>
                    <a:gd name="connsiteY6" fmla="*/ 0 h 22621"/>
                    <a:gd name="connsiteX7" fmla="*/ 6667 w 10477"/>
                    <a:gd name="connsiteY7" fmla="*/ 1905 h 22621"/>
                    <a:gd name="connsiteX8" fmla="*/ 4763 w 10477"/>
                    <a:gd name="connsiteY8" fmla="*/ 4763 h 22621"/>
                    <a:gd name="connsiteX9" fmla="*/ 2857 w 10477"/>
                    <a:gd name="connsiteY9" fmla="*/ 10477 h 22621"/>
                    <a:gd name="connsiteX10" fmla="*/ 952 w 10477"/>
                    <a:gd name="connsiteY10" fmla="*/ 16192 h 22621"/>
                    <a:gd name="connsiteX11" fmla="*/ 0 w 10477"/>
                    <a:gd name="connsiteY11" fmla="*/ 21907 h 22621"/>
                    <a:gd name="connsiteX12" fmla="*/ 3810 w 10477"/>
                    <a:gd name="connsiteY12" fmla="*/ 21907 h 22621"/>
                    <a:gd name="connsiteX13" fmla="*/ 3810 w 10477"/>
                    <a:gd name="connsiteY13" fmla="*/ 21907 h 2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22621">
                      <a:moveTo>
                        <a:pt x="3810" y="21907"/>
                      </a:moveTo>
                      <a:cubicBezTo>
                        <a:pt x="4763" y="20002"/>
                        <a:pt x="5715" y="18097"/>
                        <a:pt x="5715" y="16192"/>
                      </a:cubicBezTo>
                      <a:cubicBezTo>
                        <a:pt x="6667" y="14288"/>
                        <a:pt x="6667" y="12382"/>
                        <a:pt x="7620" y="11430"/>
                      </a:cubicBezTo>
                      <a:cubicBezTo>
                        <a:pt x="8572" y="9525"/>
                        <a:pt x="9525" y="7620"/>
                        <a:pt x="9525" y="6667"/>
                      </a:cubicBezTo>
                      <a:cubicBezTo>
                        <a:pt x="9525" y="5715"/>
                        <a:pt x="10477" y="4763"/>
                        <a:pt x="10477" y="3810"/>
                      </a:cubicBezTo>
                      <a:cubicBezTo>
                        <a:pt x="10477" y="2857"/>
                        <a:pt x="10477" y="1905"/>
                        <a:pt x="10477" y="952"/>
                      </a:cubicBezTo>
                      <a:cubicBezTo>
                        <a:pt x="10477" y="0"/>
                        <a:pt x="9525" y="0"/>
                        <a:pt x="8572" y="0"/>
                      </a:cubicBezTo>
                      <a:cubicBezTo>
                        <a:pt x="7620" y="952"/>
                        <a:pt x="6667" y="952"/>
                        <a:pt x="6667" y="1905"/>
                      </a:cubicBezTo>
                      <a:cubicBezTo>
                        <a:pt x="5715" y="2857"/>
                        <a:pt x="5715" y="3810"/>
                        <a:pt x="4763" y="4763"/>
                      </a:cubicBezTo>
                      <a:cubicBezTo>
                        <a:pt x="3810" y="6667"/>
                        <a:pt x="2857" y="8572"/>
                        <a:pt x="2857" y="10477"/>
                      </a:cubicBezTo>
                      <a:cubicBezTo>
                        <a:pt x="1905" y="12382"/>
                        <a:pt x="1905" y="14288"/>
                        <a:pt x="952" y="16192"/>
                      </a:cubicBezTo>
                      <a:cubicBezTo>
                        <a:pt x="952" y="18097"/>
                        <a:pt x="0" y="20002"/>
                        <a:pt x="0" y="21907"/>
                      </a:cubicBezTo>
                      <a:cubicBezTo>
                        <a:pt x="952" y="22860"/>
                        <a:pt x="2857" y="22860"/>
                        <a:pt x="3810" y="21907"/>
                      </a:cubicBezTo>
                      <a:lnTo>
                        <a:pt x="3810" y="2190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9" name="Freeform: Shape 1358">
                  <a:extLst>
                    <a:ext uri="{FF2B5EF4-FFF2-40B4-BE49-F238E27FC236}">
                      <a16:creationId xmlns:a16="http://schemas.microsoft.com/office/drawing/2014/main" id="{C4D0081A-FE05-20C8-6A40-EA83158AD783}"/>
                    </a:ext>
                  </a:extLst>
                </p:cNvPr>
                <p:cNvSpPr/>
                <p:nvPr/>
              </p:nvSpPr>
              <p:spPr>
                <a:xfrm>
                  <a:off x="7213281" y="1744026"/>
                  <a:ext cx="21907" cy="19324"/>
                </a:xfrm>
                <a:custGeom>
                  <a:avLst/>
                  <a:gdLst>
                    <a:gd name="connsiteX0" fmla="*/ 952 w 21907"/>
                    <a:gd name="connsiteY0" fmla="*/ 19050 h 19324"/>
                    <a:gd name="connsiteX1" fmla="*/ 3810 w 21907"/>
                    <a:gd name="connsiteY1" fmla="*/ 17145 h 19324"/>
                    <a:gd name="connsiteX2" fmla="*/ 6668 w 21907"/>
                    <a:gd name="connsiteY2" fmla="*/ 15240 h 19324"/>
                    <a:gd name="connsiteX3" fmla="*/ 12383 w 21907"/>
                    <a:gd name="connsiteY3" fmla="*/ 11430 h 19324"/>
                    <a:gd name="connsiteX4" fmla="*/ 18098 w 21907"/>
                    <a:gd name="connsiteY4" fmla="*/ 7620 h 19324"/>
                    <a:gd name="connsiteX5" fmla="*/ 20955 w 21907"/>
                    <a:gd name="connsiteY5" fmla="*/ 4763 h 19324"/>
                    <a:gd name="connsiteX6" fmla="*/ 21908 w 21907"/>
                    <a:gd name="connsiteY6" fmla="*/ 3810 h 19324"/>
                    <a:gd name="connsiteX7" fmla="*/ 21908 w 21907"/>
                    <a:gd name="connsiteY7" fmla="*/ 1905 h 19324"/>
                    <a:gd name="connsiteX8" fmla="*/ 20002 w 21907"/>
                    <a:gd name="connsiteY8" fmla="*/ 0 h 19324"/>
                    <a:gd name="connsiteX9" fmla="*/ 18098 w 21907"/>
                    <a:gd name="connsiteY9" fmla="*/ 953 h 19324"/>
                    <a:gd name="connsiteX10" fmla="*/ 17145 w 21907"/>
                    <a:gd name="connsiteY10" fmla="*/ 1905 h 19324"/>
                    <a:gd name="connsiteX11" fmla="*/ 15240 w 21907"/>
                    <a:gd name="connsiteY11" fmla="*/ 3810 h 19324"/>
                    <a:gd name="connsiteX12" fmla="*/ 10477 w 21907"/>
                    <a:gd name="connsiteY12" fmla="*/ 8573 h 19324"/>
                    <a:gd name="connsiteX13" fmla="*/ 5715 w 21907"/>
                    <a:gd name="connsiteY13" fmla="*/ 13335 h 19324"/>
                    <a:gd name="connsiteX14" fmla="*/ 3810 w 21907"/>
                    <a:gd name="connsiteY14" fmla="*/ 16193 h 19324"/>
                    <a:gd name="connsiteX15" fmla="*/ 1905 w 21907"/>
                    <a:gd name="connsiteY15" fmla="*/ 19050 h 19324"/>
                    <a:gd name="connsiteX16" fmla="*/ 952 w 21907"/>
                    <a:gd name="connsiteY16" fmla="*/ 19050 h 19324"/>
                    <a:gd name="connsiteX17" fmla="*/ 952 w 21907"/>
                    <a:gd name="connsiteY17" fmla="*/ 19050 h 19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907" h="19324">
                      <a:moveTo>
                        <a:pt x="952" y="19050"/>
                      </a:moveTo>
                      <a:cubicBezTo>
                        <a:pt x="1905" y="18098"/>
                        <a:pt x="2858" y="17145"/>
                        <a:pt x="3810" y="17145"/>
                      </a:cubicBezTo>
                      <a:cubicBezTo>
                        <a:pt x="4762" y="16193"/>
                        <a:pt x="5715" y="16193"/>
                        <a:pt x="6668" y="15240"/>
                      </a:cubicBezTo>
                      <a:cubicBezTo>
                        <a:pt x="8573" y="14288"/>
                        <a:pt x="10477" y="12383"/>
                        <a:pt x="12383" y="11430"/>
                      </a:cubicBezTo>
                      <a:cubicBezTo>
                        <a:pt x="14287" y="10478"/>
                        <a:pt x="16193" y="8573"/>
                        <a:pt x="18098" y="7620"/>
                      </a:cubicBezTo>
                      <a:cubicBezTo>
                        <a:pt x="19050" y="6668"/>
                        <a:pt x="20002" y="5715"/>
                        <a:pt x="20955" y="4763"/>
                      </a:cubicBezTo>
                      <a:cubicBezTo>
                        <a:pt x="20955" y="4763"/>
                        <a:pt x="21908" y="3810"/>
                        <a:pt x="21908" y="3810"/>
                      </a:cubicBezTo>
                      <a:cubicBezTo>
                        <a:pt x="21908" y="2858"/>
                        <a:pt x="21908" y="1905"/>
                        <a:pt x="21908" y="1905"/>
                      </a:cubicBezTo>
                      <a:cubicBezTo>
                        <a:pt x="21908" y="953"/>
                        <a:pt x="20955" y="0"/>
                        <a:pt x="20002" y="0"/>
                      </a:cubicBezTo>
                      <a:cubicBezTo>
                        <a:pt x="19050" y="0"/>
                        <a:pt x="19050" y="0"/>
                        <a:pt x="18098" y="953"/>
                      </a:cubicBezTo>
                      <a:cubicBezTo>
                        <a:pt x="17145" y="953"/>
                        <a:pt x="17145" y="1905"/>
                        <a:pt x="17145" y="1905"/>
                      </a:cubicBezTo>
                      <a:cubicBezTo>
                        <a:pt x="16193" y="2858"/>
                        <a:pt x="15240" y="2858"/>
                        <a:pt x="15240" y="3810"/>
                      </a:cubicBezTo>
                      <a:cubicBezTo>
                        <a:pt x="13335" y="5715"/>
                        <a:pt x="12383" y="6668"/>
                        <a:pt x="10477" y="8573"/>
                      </a:cubicBezTo>
                      <a:cubicBezTo>
                        <a:pt x="8573" y="10478"/>
                        <a:pt x="7620" y="11430"/>
                        <a:pt x="5715" y="13335"/>
                      </a:cubicBezTo>
                      <a:cubicBezTo>
                        <a:pt x="4762" y="14288"/>
                        <a:pt x="4762" y="15240"/>
                        <a:pt x="3810" y="16193"/>
                      </a:cubicBezTo>
                      <a:cubicBezTo>
                        <a:pt x="2858" y="17145"/>
                        <a:pt x="2858" y="18098"/>
                        <a:pt x="1905" y="19050"/>
                      </a:cubicBezTo>
                      <a:cubicBezTo>
                        <a:pt x="-952" y="18098"/>
                        <a:pt x="0" y="20003"/>
                        <a:pt x="952" y="19050"/>
                      </a:cubicBezTo>
                      <a:lnTo>
                        <a:pt x="952" y="1905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0" name="Freeform: Shape 1359">
                  <a:extLst>
                    <a:ext uri="{FF2B5EF4-FFF2-40B4-BE49-F238E27FC236}">
                      <a16:creationId xmlns:a16="http://schemas.microsoft.com/office/drawing/2014/main" id="{8BCC2DDC-D24B-5723-27E4-B5D79684A281}"/>
                    </a:ext>
                  </a:extLst>
                </p:cNvPr>
                <p:cNvSpPr/>
                <p:nvPr/>
              </p:nvSpPr>
              <p:spPr>
                <a:xfrm>
                  <a:off x="7240904" y="1711247"/>
                  <a:ext cx="11429" cy="14948"/>
                </a:xfrm>
                <a:custGeom>
                  <a:avLst/>
                  <a:gdLst>
                    <a:gd name="connsiteX0" fmla="*/ 1905 w 11429"/>
                    <a:gd name="connsiteY0" fmla="*/ 14682 h 14948"/>
                    <a:gd name="connsiteX1" fmla="*/ 8572 w 11429"/>
                    <a:gd name="connsiteY1" fmla="*/ 8967 h 14948"/>
                    <a:gd name="connsiteX2" fmla="*/ 10477 w 11429"/>
                    <a:gd name="connsiteY2" fmla="*/ 5157 h 14948"/>
                    <a:gd name="connsiteX3" fmla="*/ 11430 w 11429"/>
                    <a:gd name="connsiteY3" fmla="*/ 1347 h 14948"/>
                    <a:gd name="connsiteX4" fmla="*/ 9525 w 11429"/>
                    <a:gd name="connsiteY4" fmla="*/ 395 h 14948"/>
                    <a:gd name="connsiteX5" fmla="*/ 6667 w 11429"/>
                    <a:gd name="connsiteY5" fmla="*/ 3252 h 14948"/>
                    <a:gd name="connsiteX6" fmla="*/ 4763 w 11429"/>
                    <a:gd name="connsiteY6" fmla="*/ 7062 h 14948"/>
                    <a:gd name="connsiteX7" fmla="*/ 0 w 11429"/>
                    <a:gd name="connsiteY7" fmla="*/ 13730 h 14948"/>
                    <a:gd name="connsiteX8" fmla="*/ 1905 w 11429"/>
                    <a:gd name="connsiteY8" fmla="*/ 14682 h 14948"/>
                    <a:gd name="connsiteX9" fmla="*/ 1905 w 11429"/>
                    <a:gd name="connsiteY9" fmla="*/ 14682 h 14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29" h="14948">
                      <a:moveTo>
                        <a:pt x="1905" y="14682"/>
                      </a:moveTo>
                      <a:cubicBezTo>
                        <a:pt x="4763" y="12777"/>
                        <a:pt x="6667" y="10872"/>
                        <a:pt x="8572" y="8967"/>
                      </a:cubicBezTo>
                      <a:cubicBezTo>
                        <a:pt x="9525" y="8015"/>
                        <a:pt x="10477" y="6110"/>
                        <a:pt x="10477" y="5157"/>
                      </a:cubicBezTo>
                      <a:cubicBezTo>
                        <a:pt x="10477" y="4205"/>
                        <a:pt x="11430" y="2300"/>
                        <a:pt x="11430" y="1347"/>
                      </a:cubicBezTo>
                      <a:cubicBezTo>
                        <a:pt x="11430" y="395"/>
                        <a:pt x="10477" y="-558"/>
                        <a:pt x="9525" y="395"/>
                      </a:cubicBezTo>
                      <a:cubicBezTo>
                        <a:pt x="8572" y="1347"/>
                        <a:pt x="7620" y="2300"/>
                        <a:pt x="6667" y="3252"/>
                      </a:cubicBezTo>
                      <a:cubicBezTo>
                        <a:pt x="5715" y="4205"/>
                        <a:pt x="4763" y="6110"/>
                        <a:pt x="4763" y="7062"/>
                      </a:cubicBezTo>
                      <a:cubicBezTo>
                        <a:pt x="3810" y="8967"/>
                        <a:pt x="1905" y="11825"/>
                        <a:pt x="0" y="13730"/>
                      </a:cubicBezTo>
                      <a:cubicBezTo>
                        <a:pt x="0" y="13730"/>
                        <a:pt x="952" y="15635"/>
                        <a:pt x="1905" y="14682"/>
                      </a:cubicBezTo>
                      <a:lnTo>
                        <a:pt x="1905" y="1468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1" name="Freeform: Shape 1360">
                  <a:extLst>
                    <a:ext uri="{FF2B5EF4-FFF2-40B4-BE49-F238E27FC236}">
                      <a16:creationId xmlns:a16="http://schemas.microsoft.com/office/drawing/2014/main" id="{2261CBF5-A746-8F84-87D1-715D43C843E8}"/>
                    </a:ext>
                  </a:extLst>
                </p:cNvPr>
                <p:cNvSpPr/>
                <p:nvPr/>
              </p:nvSpPr>
              <p:spPr>
                <a:xfrm>
                  <a:off x="7264717" y="1696959"/>
                  <a:ext cx="9525" cy="17539"/>
                </a:xfrm>
                <a:custGeom>
                  <a:avLst/>
                  <a:gdLst>
                    <a:gd name="connsiteX0" fmla="*/ 1905 w 9525"/>
                    <a:gd name="connsiteY0" fmla="*/ 17540 h 17539"/>
                    <a:gd name="connsiteX1" fmla="*/ 4763 w 9525"/>
                    <a:gd name="connsiteY1" fmla="*/ 13730 h 17539"/>
                    <a:gd name="connsiteX2" fmla="*/ 6667 w 9525"/>
                    <a:gd name="connsiteY2" fmla="*/ 9920 h 17539"/>
                    <a:gd name="connsiteX3" fmla="*/ 8572 w 9525"/>
                    <a:gd name="connsiteY3" fmla="*/ 6110 h 17539"/>
                    <a:gd name="connsiteX4" fmla="*/ 9525 w 9525"/>
                    <a:gd name="connsiteY4" fmla="*/ 4205 h 17539"/>
                    <a:gd name="connsiteX5" fmla="*/ 9525 w 9525"/>
                    <a:gd name="connsiteY5" fmla="*/ 1347 h 17539"/>
                    <a:gd name="connsiteX6" fmla="*/ 6667 w 9525"/>
                    <a:gd name="connsiteY6" fmla="*/ 395 h 17539"/>
                    <a:gd name="connsiteX7" fmla="*/ 4763 w 9525"/>
                    <a:gd name="connsiteY7" fmla="*/ 2300 h 17539"/>
                    <a:gd name="connsiteX8" fmla="*/ 3810 w 9525"/>
                    <a:gd name="connsiteY8" fmla="*/ 4205 h 17539"/>
                    <a:gd name="connsiteX9" fmla="*/ 1905 w 9525"/>
                    <a:gd name="connsiteY9" fmla="*/ 8015 h 17539"/>
                    <a:gd name="connsiteX10" fmla="*/ 952 w 9525"/>
                    <a:gd name="connsiteY10" fmla="*/ 11825 h 17539"/>
                    <a:gd name="connsiteX11" fmla="*/ 0 w 9525"/>
                    <a:gd name="connsiteY11" fmla="*/ 16587 h 17539"/>
                    <a:gd name="connsiteX12" fmla="*/ 1905 w 9525"/>
                    <a:gd name="connsiteY12" fmla="*/ 17540 h 17539"/>
                    <a:gd name="connsiteX13" fmla="*/ 1905 w 9525"/>
                    <a:gd name="connsiteY13" fmla="*/ 17540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17539">
                      <a:moveTo>
                        <a:pt x="1905" y="17540"/>
                      </a:moveTo>
                      <a:cubicBezTo>
                        <a:pt x="2857" y="16587"/>
                        <a:pt x="3810" y="15635"/>
                        <a:pt x="4763" y="13730"/>
                      </a:cubicBezTo>
                      <a:cubicBezTo>
                        <a:pt x="5715" y="12777"/>
                        <a:pt x="5715" y="10872"/>
                        <a:pt x="6667" y="9920"/>
                      </a:cubicBezTo>
                      <a:cubicBezTo>
                        <a:pt x="7620" y="8967"/>
                        <a:pt x="7620" y="7062"/>
                        <a:pt x="8572" y="6110"/>
                      </a:cubicBezTo>
                      <a:cubicBezTo>
                        <a:pt x="8572" y="5157"/>
                        <a:pt x="9525" y="5157"/>
                        <a:pt x="9525" y="4205"/>
                      </a:cubicBezTo>
                      <a:cubicBezTo>
                        <a:pt x="9525" y="3252"/>
                        <a:pt x="9525" y="2300"/>
                        <a:pt x="9525" y="1347"/>
                      </a:cubicBezTo>
                      <a:cubicBezTo>
                        <a:pt x="9525" y="395"/>
                        <a:pt x="7620" y="-558"/>
                        <a:pt x="6667" y="395"/>
                      </a:cubicBezTo>
                      <a:cubicBezTo>
                        <a:pt x="5715" y="1347"/>
                        <a:pt x="5715" y="1347"/>
                        <a:pt x="4763" y="2300"/>
                      </a:cubicBezTo>
                      <a:cubicBezTo>
                        <a:pt x="4763" y="3252"/>
                        <a:pt x="3810" y="3252"/>
                        <a:pt x="3810" y="4205"/>
                      </a:cubicBezTo>
                      <a:cubicBezTo>
                        <a:pt x="2857" y="5157"/>
                        <a:pt x="2857" y="7062"/>
                        <a:pt x="1905" y="8015"/>
                      </a:cubicBezTo>
                      <a:cubicBezTo>
                        <a:pt x="952" y="8967"/>
                        <a:pt x="952" y="10872"/>
                        <a:pt x="952" y="11825"/>
                      </a:cubicBezTo>
                      <a:cubicBezTo>
                        <a:pt x="952" y="12777"/>
                        <a:pt x="952" y="14682"/>
                        <a:pt x="0" y="16587"/>
                      </a:cubicBezTo>
                      <a:cubicBezTo>
                        <a:pt x="952" y="17540"/>
                        <a:pt x="1905" y="17540"/>
                        <a:pt x="1905" y="17540"/>
                      </a:cubicBezTo>
                      <a:lnTo>
                        <a:pt x="1905" y="1754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2" name="Freeform: Shape 1361">
                  <a:extLst>
                    <a:ext uri="{FF2B5EF4-FFF2-40B4-BE49-F238E27FC236}">
                      <a16:creationId xmlns:a16="http://schemas.microsoft.com/office/drawing/2014/main" id="{5AD921A0-9EAD-6644-E602-C1F7E5D6C503}"/>
                    </a:ext>
                  </a:extLst>
                </p:cNvPr>
                <p:cNvSpPr/>
                <p:nvPr/>
              </p:nvSpPr>
              <p:spPr>
                <a:xfrm>
                  <a:off x="7613570" y="1711642"/>
                  <a:ext cx="17621" cy="2857"/>
                </a:xfrm>
                <a:custGeom>
                  <a:avLst/>
                  <a:gdLst>
                    <a:gd name="connsiteX0" fmla="*/ 16907 w 17621"/>
                    <a:gd name="connsiteY0" fmla="*/ 952 h 2857"/>
                    <a:gd name="connsiteX1" fmla="*/ 8335 w 17621"/>
                    <a:gd name="connsiteY1" fmla="*/ 0 h 2857"/>
                    <a:gd name="connsiteX2" fmla="*/ 4524 w 17621"/>
                    <a:gd name="connsiteY2" fmla="*/ 0 h 2857"/>
                    <a:gd name="connsiteX3" fmla="*/ 714 w 17621"/>
                    <a:gd name="connsiteY3" fmla="*/ 0 h 2857"/>
                    <a:gd name="connsiteX4" fmla="*/ 714 w 17621"/>
                    <a:gd name="connsiteY4" fmla="*/ 1905 h 2857"/>
                    <a:gd name="connsiteX5" fmla="*/ 4524 w 17621"/>
                    <a:gd name="connsiteY5" fmla="*/ 2857 h 2857"/>
                    <a:gd name="connsiteX6" fmla="*/ 8335 w 17621"/>
                    <a:gd name="connsiteY6" fmla="*/ 2857 h 2857"/>
                    <a:gd name="connsiteX7" fmla="*/ 16907 w 17621"/>
                    <a:gd name="connsiteY7" fmla="*/ 2857 h 2857"/>
                    <a:gd name="connsiteX8" fmla="*/ 16907 w 17621"/>
                    <a:gd name="connsiteY8" fmla="*/ 952 h 2857"/>
                    <a:gd name="connsiteX9" fmla="*/ 16907 w 17621"/>
                    <a:gd name="connsiteY9" fmla="*/ 952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21" h="2857">
                      <a:moveTo>
                        <a:pt x="16907" y="952"/>
                      </a:moveTo>
                      <a:cubicBezTo>
                        <a:pt x="14049" y="0"/>
                        <a:pt x="11192" y="0"/>
                        <a:pt x="8335" y="0"/>
                      </a:cubicBezTo>
                      <a:cubicBezTo>
                        <a:pt x="7382" y="0"/>
                        <a:pt x="5477" y="0"/>
                        <a:pt x="4524" y="0"/>
                      </a:cubicBezTo>
                      <a:cubicBezTo>
                        <a:pt x="3572" y="0"/>
                        <a:pt x="1667" y="0"/>
                        <a:pt x="714" y="0"/>
                      </a:cubicBezTo>
                      <a:cubicBezTo>
                        <a:pt x="-238" y="0"/>
                        <a:pt x="-238" y="1905"/>
                        <a:pt x="714" y="1905"/>
                      </a:cubicBezTo>
                      <a:cubicBezTo>
                        <a:pt x="1667" y="1905"/>
                        <a:pt x="3572" y="2857"/>
                        <a:pt x="4524" y="2857"/>
                      </a:cubicBezTo>
                      <a:cubicBezTo>
                        <a:pt x="5477" y="2857"/>
                        <a:pt x="7382" y="2857"/>
                        <a:pt x="8335" y="2857"/>
                      </a:cubicBezTo>
                      <a:cubicBezTo>
                        <a:pt x="11192" y="2857"/>
                        <a:pt x="14049" y="2857"/>
                        <a:pt x="16907" y="2857"/>
                      </a:cubicBezTo>
                      <a:cubicBezTo>
                        <a:pt x="17860" y="2857"/>
                        <a:pt x="17860" y="952"/>
                        <a:pt x="16907" y="952"/>
                      </a:cubicBezTo>
                      <a:lnTo>
                        <a:pt x="16907" y="9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3" name="Freeform: Shape 1362">
                  <a:extLst>
                    <a:ext uri="{FF2B5EF4-FFF2-40B4-BE49-F238E27FC236}">
                      <a16:creationId xmlns:a16="http://schemas.microsoft.com/office/drawing/2014/main" id="{79E72F69-77AE-5AD3-8911-62215E706658}"/>
                    </a:ext>
                  </a:extLst>
                </p:cNvPr>
                <p:cNvSpPr/>
                <p:nvPr/>
              </p:nvSpPr>
              <p:spPr>
                <a:xfrm>
                  <a:off x="7579280" y="1710689"/>
                  <a:ext cx="21091" cy="6667"/>
                </a:xfrm>
                <a:custGeom>
                  <a:avLst/>
                  <a:gdLst>
                    <a:gd name="connsiteX0" fmla="*/ 18812 w 21091"/>
                    <a:gd name="connsiteY0" fmla="*/ 953 h 6667"/>
                    <a:gd name="connsiteX1" fmla="*/ 10239 w 21091"/>
                    <a:gd name="connsiteY1" fmla="*/ 0 h 6667"/>
                    <a:gd name="connsiteX2" fmla="*/ 5477 w 21091"/>
                    <a:gd name="connsiteY2" fmla="*/ 0 h 6667"/>
                    <a:gd name="connsiteX3" fmla="*/ 3572 w 21091"/>
                    <a:gd name="connsiteY3" fmla="*/ 0 h 6667"/>
                    <a:gd name="connsiteX4" fmla="*/ 714 w 21091"/>
                    <a:gd name="connsiteY4" fmla="*/ 953 h 6667"/>
                    <a:gd name="connsiteX5" fmla="*/ 714 w 21091"/>
                    <a:gd name="connsiteY5" fmla="*/ 3810 h 6667"/>
                    <a:gd name="connsiteX6" fmla="*/ 2619 w 21091"/>
                    <a:gd name="connsiteY6" fmla="*/ 5715 h 6667"/>
                    <a:gd name="connsiteX7" fmla="*/ 5477 w 21091"/>
                    <a:gd name="connsiteY7" fmla="*/ 6668 h 6667"/>
                    <a:gd name="connsiteX8" fmla="*/ 10239 w 21091"/>
                    <a:gd name="connsiteY8" fmla="*/ 6668 h 6667"/>
                    <a:gd name="connsiteX9" fmla="*/ 19764 w 21091"/>
                    <a:gd name="connsiteY9" fmla="*/ 5715 h 6667"/>
                    <a:gd name="connsiteX10" fmla="*/ 18812 w 21091"/>
                    <a:gd name="connsiteY10" fmla="*/ 953 h 6667"/>
                    <a:gd name="connsiteX11" fmla="*/ 18812 w 21091"/>
                    <a:gd name="connsiteY11" fmla="*/ 95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091" h="6667">
                      <a:moveTo>
                        <a:pt x="18812" y="953"/>
                      </a:moveTo>
                      <a:cubicBezTo>
                        <a:pt x="15954" y="953"/>
                        <a:pt x="13097" y="953"/>
                        <a:pt x="10239" y="0"/>
                      </a:cubicBezTo>
                      <a:cubicBezTo>
                        <a:pt x="8334" y="0"/>
                        <a:pt x="7382" y="0"/>
                        <a:pt x="5477" y="0"/>
                      </a:cubicBezTo>
                      <a:cubicBezTo>
                        <a:pt x="4524" y="0"/>
                        <a:pt x="3572" y="0"/>
                        <a:pt x="3572" y="0"/>
                      </a:cubicBezTo>
                      <a:cubicBezTo>
                        <a:pt x="2619" y="0"/>
                        <a:pt x="1667" y="0"/>
                        <a:pt x="714" y="953"/>
                      </a:cubicBezTo>
                      <a:cubicBezTo>
                        <a:pt x="-238" y="1905"/>
                        <a:pt x="-238" y="2858"/>
                        <a:pt x="714" y="3810"/>
                      </a:cubicBezTo>
                      <a:cubicBezTo>
                        <a:pt x="1667" y="4763"/>
                        <a:pt x="1667" y="4763"/>
                        <a:pt x="2619" y="5715"/>
                      </a:cubicBezTo>
                      <a:cubicBezTo>
                        <a:pt x="3572" y="5715"/>
                        <a:pt x="4524" y="5715"/>
                        <a:pt x="5477" y="6668"/>
                      </a:cubicBezTo>
                      <a:cubicBezTo>
                        <a:pt x="7382" y="6668"/>
                        <a:pt x="8334" y="6668"/>
                        <a:pt x="10239" y="6668"/>
                      </a:cubicBezTo>
                      <a:cubicBezTo>
                        <a:pt x="13097" y="6668"/>
                        <a:pt x="15954" y="5715"/>
                        <a:pt x="19764" y="5715"/>
                      </a:cubicBezTo>
                      <a:cubicBezTo>
                        <a:pt x="21669" y="4763"/>
                        <a:pt x="21669" y="953"/>
                        <a:pt x="18812" y="953"/>
                      </a:cubicBezTo>
                      <a:lnTo>
                        <a:pt x="18812" y="95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4" name="Freeform: Shape 1363">
                  <a:extLst>
                    <a:ext uri="{FF2B5EF4-FFF2-40B4-BE49-F238E27FC236}">
                      <a16:creationId xmlns:a16="http://schemas.microsoft.com/office/drawing/2014/main" id="{C127D6FE-D5F3-140C-0A7D-FA34CDCD145B}"/>
                    </a:ext>
                  </a:extLst>
                </p:cNvPr>
                <p:cNvSpPr/>
                <p:nvPr/>
              </p:nvSpPr>
              <p:spPr>
                <a:xfrm>
                  <a:off x="7617618" y="1680209"/>
                  <a:ext cx="20853" cy="4762"/>
                </a:xfrm>
                <a:custGeom>
                  <a:avLst/>
                  <a:gdLst>
                    <a:gd name="connsiteX0" fmla="*/ 18574 w 20853"/>
                    <a:gd name="connsiteY0" fmla="*/ 0 h 4762"/>
                    <a:gd name="connsiteX1" fmla="*/ 10001 w 20853"/>
                    <a:gd name="connsiteY1" fmla="*/ 0 h 4762"/>
                    <a:gd name="connsiteX2" fmla="*/ 5239 w 20853"/>
                    <a:gd name="connsiteY2" fmla="*/ 0 h 4762"/>
                    <a:gd name="connsiteX3" fmla="*/ 3334 w 20853"/>
                    <a:gd name="connsiteY3" fmla="*/ 0 h 4762"/>
                    <a:gd name="connsiteX4" fmla="*/ 1429 w 20853"/>
                    <a:gd name="connsiteY4" fmla="*/ 952 h 4762"/>
                    <a:gd name="connsiteX5" fmla="*/ 1429 w 20853"/>
                    <a:gd name="connsiteY5" fmla="*/ 3810 h 4762"/>
                    <a:gd name="connsiteX6" fmla="*/ 3334 w 20853"/>
                    <a:gd name="connsiteY6" fmla="*/ 4763 h 4762"/>
                    <a:gd name="connsiteX7" fmla="*/ 6191 w 20853"/>
                    <a:gd name="connsiteY7" fmla="*/ 4763 h 4762"/>
                    <a:gd name="connsiteX8" fmla="*/ 10954 w 20853"/>
                    <a:gd name="connsiteY8" fmla="*/ 4763 h 4762"/>
                    <a:gd name="connsiteX9" fmla="*/ 19526 w 20853"/>
                    <a:gd name="connsiteY9" fmla="*/ 3810 h 4762"/>
                    <a:gd name="connsiteX10" fmla="*/ 18574 w 20853"/>
                    <a:gd name="connsiteY10" fmla="*/ 0 h 4762"/>
                    <a:gd name="connsiteX11" fmla="*/ 18574 w 20853"/>
                    <a:gd name="connsiteY11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853" h="4762">
                      <a:moveTo>
                        <a:pt x="18574" y="0"/>
                      </a:moveTo>
                      <a:cubicBezTo>
                        <a:pt x="15716" y="0"/>
                        <a:pt x="12859" y="0"/>
                        <a:pt x="10001" y="0"/>
                      </a:cubicBezTo>
                      <a:cubicBezTo>
                        <a:pt x="8096" y="0"/>
                        <a:pt x="7144" y="0"/>
                        <a:pt x="5239" y="0"/>
                      </a:cubicBezTo>
                      <a:cubicBezTo>
                        <a:pt x="4286" y="0"/>
                        <a:pt x="3334" y="0"/>
                        <a:pt x="3334" y="0"/>
                      </a:cubicBezTo>
                      <a:cubicBezTo>
                        <a:pt x="2381" y="0"/>
                        <a:pt x="1429" y="952"/>
                        <a:pt x="1429" y="952"/>
                      </a:cubicBezTo>
                      <a:cubicBezTo>
                        <a:pt x="-476" y="1905"/>
                        <a:pt x="-476" y="3810"/>
                        <a:pt x="1429" y="3810"/>
                      </a:cubicBezTo>
                      <a:cubicBezTo>
                        <a:pt x="2381" y="3810"/>
                        <a:pt x="2381" y="3810"/>
                        <a:pt x="3334" y="4763"/>
                      </a:cubicBezTo>
                      <a:cubicBezTo>
                        <a:pt x="4286" y="4763"/>
                        <a:pt x="5239" y="4763"/>
                        <a:pt x="6191" y="4763"/>
                      </a:cubicBezTo>
                      <a:cubicBezTo>
                        <a:pt x="8096" y="4763"/>
                        <a:pt x="9049" y="4763"/>
                        <a:pt x="10954" y="4763"/>
                      </a:cubicBezTo>
                      <a:cubicBezTo>
                        <a:pt x="13811" y="4763"/>
                        <a:pt x="16669" y="3810"/>
                        <a:pt x="19526" y="3810"/>
                      </a:cubicBezTo>
                      <a:cubicBezTo>
                        <a:pt x="21431" y="3810"/>
                        <a:pt x="21431" y="0"/>
                        <a:pt x="18574" y="0"/>
                      </a:cubicBezTo>
                      <a:lnTo>
                        <a:pt x="18574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5" name="Freeform: Shape 1364">
                  <a:extLst>
                    <a:ext uri="{FF2B5EF4-FFF2-40B4-BE49-F238E27FC236}">
                      <a16:creationId xmlns:a16="http://schemas.microsoft.com/office/drawing/2014/main" id="{DC20D84B-53A6-DD3E-B6EC-C4760D500382}"/>
                    </a:ext>
                  </a:extLst>
                </p:cNvPr>
                <p:cNvSpPr/>
                <p:nvPr/>
              </p:nvSpPr>
              <p:spPr>
                <a:xfrm>
                  <a:off x="7612617" y="1644967"/>
                  <a:ext cx="18097" cy="4762"/>
                </a:xfrm>
                <a:custGeom>
                  <a:avLst/>
                  <a:gdLst>
                    <a:gd name="connsiteX0" fmla="*/ 15954 w 18097"/>
                    <a:gd name="connsiteY0" fmla="*/ 0 h 4762"/>
                    <a:gd name="connsiteX1" fmla="*/ 8334 w 18097"/>
                    <a:gd name="connsiteY1" fmla="*/ 0 h 4762"/>
                    <a:gd name="connsiteX2" fmla="*/ 4524 w 18097"/>
                    <a:gd name="connsiteY2" fmla="*/ 952 h 4762"/>
                    <a:gd name="connsiteX3" fmla="*/ 2619 w 18097"/>
                    <a:gd name="connsiteY3" fmla="*/ 952 h 4762"/>
                    <a:gd name="connsiteX4" fmla="*/ 714 w 18097"/>
                    <a:gd name="connsiteY4" fmla="*/ 1905 h 4762"/>
                    <a:gd name="connsiteX5" fmla="*/ 714 w 18097"/>
                    <a:gd name="connsiteY5" fmla="*/ 4763 h 4762"/>
                    <a:gd name="connsiteX6" fmla="*/ 2619 w 18097"/>
                    <a:gd name="connsiteY6" fmla="*/ 4763 h 4762"/>
                    <a:gd name="connsiteX7" fmla="*/ 4524 w 18097"/>
                    <a:gd name="connsiteY7" fmla="*/ 4763 h 4762"/>
                    <a:gd name="connsiteX8" fmla="*/ 5477 w 18097"/>
                    <a:gd name="connsiteY8" fmla="*/ 4763 h 4762"/>
                    <a:gd name="connsiteX9" fmla="*/ 9287 w 18097"/>
                    <a:gd name="connsiteY9" fmla="*/ 3810 h 4762"/>
                    <a:gd name="connsiteX10" fmla="*/ 15954 w 18097"/>
                    <a:gd name="connsiteY10" fmla="*/ 2857 h 4762"/>
                    <a:gd name="connsiteX11" fmla="*/ 15954 w 18097"/>
                    <a:gd name="connsiteY11" fmla="*/ 0 h 4762"/>
                    <a:gd name="connsiteX12" fmla="*/ 15954 w 18097"/>
                    <a:gd name="connsiteY12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097" h="4762">
                      <a:moveTo>
                        <a:pt x="15954" y="0"/>
                      </a:moveTo>
                      <a:cubicBezTo>
                        <a:pt x="13097" y="0"/>
                        <a:pt x="11192" y="0"/>
                        <a:pt x="8334" y="0"/>
                      </a:cubicBezTo>
                      <a:cubicBezTo>
                        <a:pt x="7382" y="0"/>
                        <a:pt x="5477" y="0"/>
                        <a:pt x="4524" y="952"/>
                      </a:cubicBezTo>
                      <a:cubicBezTo>
                        <a:pt x="3572" y="952"/>
                        <a:pt x="3572" y="952"/>
                        <a:pt x="2619" y="952"/>
                      </a:cubicBezTo>
                      <a:cubicBezTo>
                        <a:pt x="1667" y="952"/>
                        <a:pt x="1667" y="1905"/>
                        <a:pt x="714" y="1905"/>
                      </a:cubicBezTo>
                      <a:cubicBezTo>
                        <a:pt x="-238" y="2857"/>
                        <a:pt x="-238" y="4763"/>
                        <a:pt x="714" y="4763"/>
                      </a:cubicBezTo>
                      <a:cubicBezTo>
                        <a:pt x="1667" y="4763"/>
                        <a:pt x="1667" y="4763"/>
                        <a:pt x="2619" y="4763"/>
                      </a:cubicBezTo>
                      <a:cubicBezTo>
                        <a:pt x="3572" y="4763"/>
                        <a:pt x="3572" y="4763"/>
                        <a:pt x="4524" y="4763"/>
                      </a:cubicBezTo>
                      <a:cubicBezTo>
                        <a:pt x="4524" y="4763"/>
                        <a:pt x="5477" y="4763"/>
                        <a:pt x="5477" y="4763"/>
                      </a:cubicBezTo>
                      <a:cubicBezTo>
                        <a:pt x="6429" y="4763"/>
                        <a:pt x="8334" y="4763"/>
                        <a:pt x="9287" y="3810"/>
                      </a:cubicBezTo>
                      <a:cubicBezTo>
                        <a:pt x="11192" y="2857"/>
                        <a:pt x="14049" y="2857"/>
                        <a:pt x="15954" y="2857"/>
                      </a:cubicBezTo>
                      <a:cubicBezTo>
                        <a:pt x="18812" y="3810"/>
                        <a:pt x="18812" y="952"/>
                        <a:pt x="15954" y="0"/>
                      </a:cubicBezTo>
                      <a:lnTo>
                        <a:pt x="15954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6" name="Freeform: Shape 1365">
                  <a:extLst>
                    <a:ext uri="{FF2B5EF4-FFF2-40B4-BE49-F238E27FC236}">
                      <a16:creationId xmlns:a16="http://schemas.microsoft.com/office/drawing/2014/main" id="{D089A50F-6D51-FAB1-E414-61ED72ED5A75}"/>
                    </a:ext>
                  </a:extLst>
                </p:cNvPr>
                <p:cNvSpPr/>
                <p:nvPr/>
              </p:nvSpPr>
              <p:spPr>
                <a:xfrm>
                  <a:off x="7533174" y="1706879"/>
                  <a:ext cx="25286" cy="6667"/>
                </a:xfrm>
                <a:custGeom>
                  <a:avLst/>
                  <a:gdLst>
                    <a:gd name="connsiteX0" fmla="*/ 23007 w 25286"/>
                    <a:gd name="connsiteY0" fmla="*/ 952 h 6667"/>
                    <a:gd name="connsiteX1" fmla="*/ 12530 w 25286"/>
                    <a:gd name="connsiteY1" fmla="*/ 0 h 6667"/>
                    <a:gd name="connsiteX2" fmla="*/ 6815 w 25286"/>
                    <a:gd name="connsiteY2" fmla="*/ 0 h 6667"/>
                    <a:gd name="connsiteX3" fmla="*/ 3957 w 25286"/>
                    <a:gd name="connsiteY3" fmla="*/ 0 h 6667"/>
                    <a:gd name="connsiteX4" fmla="*/ 1100 w 25286"/>
                    <a:gd name="connsiteY4" fmla="*/ 952 h 6667"/>
                    <a:gd name="connsiteX5" fmla="*/ 1100 w 25286"/>
                    <a:gd name="connsiteY5" fmla="*/ 4763 h 6667"/>
                    <a:gd name="connsiteX6" fmla="*/ 3957 w 25286"/>
                    <a:gd name="connsiteY6" fmla="*/ 5715 h 6667"/>
                    <a:gd name="connsiteX7" fmla="*/ 6815 w 25286"/>
                    <a:gd name="connsiteY7" fmla="*/ 5715 h 6667"/>
                    <a:gd name="connsiteX8" fmla="*/ 11577 w 25286"/>
                    <a:gd name="connsiteY8" fmla="*/ 5715 h 6667"/>
                    <a:gd name="connsiteX9" fmla="*/ 22055 w 25286"/>
                    <a:gd name="connsiteY9" fmla="*/ 6668 h 6667"/>
                    <a:gd name="connsiteX10" fmla="*/ 24912 w 25286"/>
                    <a:gd name="connsiteY10" fmla="*/ 3810 h 6667"/>
                    <a:gd name="connsiteX11" fmla="*/ 23007 w 25286"/>
                    <a:gd name="connsiteY11" fmla="*/ 952 h 6667"/>
                    <a:gd name="connsiteX12" fmla="*/ 23007 w 25286"/>
                    <a:gd name="connsiteY12" fmla="*/ 952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5286" h="6667">
                      <a:moveTo>
                        <a:pt x="23007" y="952"/>
                      </a:moveTo>
                      <a:cubicBezTo>
                        <a:pt x="19197" y="952"/>
                        <a:pt x="15387" y="0"/>
                        <a:pt x="12530" y="0"/>
                      </a:cubicBezTo>
                      <a:cubicBezTo>
                        <a:pt x="10625" y="0"/>
                        <a:pt x="8720" y="0"/>
                        <a:pt x="6815" y="0"/>
                      </a:cubicBezTo>
                      <a:cubicBezTo>
                        <a:pt x="5862" y="0"/>
                        <a:pt x="4910" y="0"/>
                        <a:pt x="3957" y="0"/>
                      </a:cubicBezTo>
                      <a:cubicBezTo>
                        <a:pt x="3005" y="0"/>
                        <a:pt x="2052" y="952"/>
                        <a:pt x="1100" y="952"/>
                      </a:cubicBezTo>
                      <a:cubicBezTo>
                        <a:pt x="-805" y="1905"/>
                        <a:pt x="147" y="3810"/>
                        <a:pt x="1100" y="4763"/>
                      </a:cubicBezTo>
                      <a:cubicBezTo>
                        <a:pt x="2052" y="4763"/>
                        <a:pt x="3005" y="5715"/>
                        <a:pt x="3957" y="5715"/>
                      </a:cubicBezTo>
                      <a:cubicBezTo>
                        <a:pt x="4910" y="5715"/>
                        <a:pt x="5862" y="5715"/>
                        <a:pt x="6815" y="5715"/>
                      </a:cubicBezTo>
                      <a:cubicBezTo>
                        <a:pt x="8720" y="5715"/>
                        <a:pt x="10625" y="5715"/>
                        <a:pt x="11577" y="5715"/>
                      </a:cubicBezTo>
                      <a:cubicBezTo>
                        <a:pt x="15387" y="5715"/>
                        <a:pt x="19197" y="5715"/>
                        <a:pt x="22055" y="6668"/>
                      </a:cubicBezTo>
                      <a:cubicBezTo>
                        <a:pt x="23960" y="6668"/>
                        <a:pt x="24912" y="5715"/>
                        <a:pt x="24912" y="3810"/>
                      </a:cubicBezTo>
                      <a:cubicBezTo>
                        <a:pt x="25865" y="1905"/>
                        <a:pt x="24912" y="952"/>
                        <a:pt x="23007" y="952"/>
                      </a:cubicBezTo>
                      <a:lnTo>
                        <a:pt x="23007" y="9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7" name="Freeform: Shape 1366">
                  <a:extLst>
                    <a:ext uri="{FF2B5EF4-FFF2-40B4-BE49-F238E27FC236}">
                      <a16:creationId xmlns:a16="http://schemas.microsoft.com/office/drawing/2014/main" id="{AE3BF037-8ACA-0651-EC1B-D86498020F83}"/>
                    </a:ext>
                  </a:extLst>
                </p:cNvPr>
                <p:cNvSpPr/>
                <p:nvPr/>
              </p:nvSpPr>
              <p:spPr>
                <a:xfrm>
                  <a:off x="7569431" y="1671637"/>
                  <a:ext cx="29613" cy="6667"/>
                </a:xfrm>
                <a:custGeom>
                  <a:avLst/>
                  <a:gdLst>
                    <a:gd name="connsiteX0" fmla="*/ 25803 w 29613"/>
                    <a:gd name="connsiteY0" fmla="*/ 0 h 6667"/>
                    <a:gd name="connsiteX1" fmla="*/ 13421 w 29613"/>
                    <a:gd name="connsiteY1" fmla="*/ 0 h 6667"/>
                    <a:gd name="connsiteX2" fmla="*/ 7706 w 29613"/>
                    <a:gd name="connsiteY2" fmla="*/ 0 h 6667"/>
                    <a:gd name="connsiteX3" fmla="*/ 1038 w 29613"/>
                    <a:gd name="connsiteY3" fmla="*/ 1905 h 6667"/>
                    <a:gd name="connsiteX4" fmla="*/ 1991 w 29613"/>
                    <a:gd name="connsiteY4" fmla="*/ 5715 h 6667"/>
                    <a:gd name="connsiteX5" fmla="*/ 8658 w 29613"/>
                    <a:gd name="connsiteY5" fmla="*/ 6668 h 6667"/>
                    <a:gd name="connsiteX6" fmla="*/ 14373 w 29613"/>
                    <a:gd name="connsiteY6" fmla="*/ 6668 h 6667"/>
                    <a:gd name="connsiteX7" fmla="*/ 26756 w 29613"/>
                    <a:gd name="connsiteY7" fmla="*/ 6668 h 6667"/>
                    <a:gd name="connsiteX8" fmla="*/ 29613 w 29613"/>
                    <a:gd name="connsiteY8" fmla="*/ 3810 h 6667"/>
                    <a:gd name="connsiteX9" fmla="*/ 25803 w 29613"/>
                    <a:gd name="connsiteY9" fmla="*/ 0 h 6667"/>
                    <a:gd name="connsiteX10" fmla="*/ 25803 w 29613"/>
                    <a:gd name="connsiteY10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9613" h="6667">
                      <a:moveTo>
                        <a:pt x="25803" y="0"/>
                      </a:moveTo>
                      <a:cubicBezTo>
                        <a:pt x="21993" y="0"/>
                        <a:pt x="17231" y="0"/>
                        <a:pt x="13421" y="0"/>
                      </a:cubicBezTo>
                      <a:cubicBezTo>
                        <a:pt x="11516" y="0"/>
                        <a:pt x="9611" y="0"/>
                        <a:pt x="7706" y="0"/>
                      </a:cubicBezTo>
                      <a:cubicBezTo>
                        <a:pt x="5801" y="0"/>
                        <a:pt x="2943" y="952"/>
                        <a:pt x="1038" y="1905"/>
                      </a:cubicBezTo>
                      <a:cubicBezTo>
                        <a:pt x="-867" y="2857"/>
                        <a:pt x="86" y="5715"/>
                        <a:pt x="1991" y="5715"/>
                      </a:cubicBezTo>
                      <a:cubicBezTo>
                        <a:pt x="3896" y="6668"/>
                        <a:pt x="5801" y="6668"/>
                        <a:pt x="8658" y="6668"/>
                      </a:cubicBezTo>
                      <a:cubicBezTo>
                        <a:pt x="10563" y="6668"/>
                        <a:pt x="12468" y="6668"/>
                        <a:pt x="14373" y="6668"/>
                      </a:cubicBezTo>
                      <a:cubicBezTo>
                        <a:pt x="18183" y="6668"/>
                        <a:pt x="21993" y="6668"/>
                        <a:pt x="26756" y="6668"/>
                      </a:cubicBezTo>
                      <a:cubicBezTo>
                        <a:pt x="28661" y="6668"/>
                        <a:pt x="29613" y="5715"/>
                        <a:pt x="29613" y="3810"/>
                      </a:cubicBezTo>
                      <a:cubicBezTo>
                        <a:pt x="28661" y="1905"/>
                        <a:pt x="26756" y="0"/>
                        <a:pt x="25803" y="0"/>
                      </a:cubicBezTo>
                      <a:lnTo>
                        <a:pt x="25803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8" name="Freeform: Shape 1367">
                  <a:extLst>
                    <a:ext uri="{FF2B5EF4-FFF2-40B4-BE49-F238E27FC236}">
                      <a16:creationId xmlns:a16="http://schemas.microsoft.com/office/drawing/2014/main" id="{A6E35BDB-1749-AE3E-B021-E1127F05C886}"/>
                    </a:ext>
                  </a:extLst>
                </p:cNvPr>
                <p:cNvSpPr/>
                <p:nvPr/>
              </p:nvSpPr>
              <p:spPr>
                <a:xfrm>
                  <a:off x="7555467" y="1636973"/>
                  <a:ext cx="19764" cy="6088"/>
                </a:xfrm>
                <a:custGeom>
                  <a:avLst/>
                  <a:gdLst>
                    <a:gd name="connsiteX0" fmla="*/ 16907 w 19764"/>
                    <a:gd name="connsiteY0" fmla="*/ 374 h 6088"/>
                    <a:gd name="connsiteX1" fmla="*/ 8334 w 19764"/>
                    <a:gd name="connsiteY1" fmla="*/ 1326 h 6088"/>
                    <a:gd name="connsiteX2" fmla="*/ 714 w 19764"/>
                    <a:gd name="connsiteY2" fmla="*/ 4184 h 6088"/>
                    <a:gd name="connsiteX3" fmla="*/ 714 w 19764"/>
                    <a:gd name="connsiteY3" fmla="*/ 6089 h 6088"/>
                    <a:gd name="connsiteX4" fmla="*/ 9287 w 19764"/>
                    <a:gd name="connsiteY4" fmla="*/ 6089 h 6088"/>
                    <a:gd name="connsiteX5" fmla="*/ 17859 w 19764"/>
                    <a:gd name="connsiteY5" fmla="*/ 5136 h 6088"/>
                    <a:gd name="connsiteX6" fmla="*/ 19764 w 19764"/>
                    <a:gd name="connsiteY6" fmla="*/ 2279 h 6088"/>
                    <a:gd name="connsiteX7" fmla="*/ 16907 w 19764"/>
                    <a:gd name="connsiteY7" fmla="*/ 374 h 6088"/>
                    <a:gd name="connsiteX8" fmla="*/ 16907 w 19764"/>
                    <a:gd name="connsiteY8" fmla="*/ 374 h 6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764" h="6088">
                      <a:moveTo>
                        <a:pt x="16907" y="374"/>
                      </a:moveTo>
                      <a:cubicBezTo>
                        <a:pt x="14049" y="374"/>
                        <a:pt x="11192" y="1326"/>
                        <a:pt x="8334" y="1326"/>
                      </a:cubicBezTo>
                      <a:cubicBezTo>
                        <a:pt x="5477" y="1326"/>
                        <a:pt x="2619" y="3231"/>
                        <a:pt x="714" y="4184"/>
                      </a:cubicBezTo>
                      <a:cubicBezTo>
                        <a:pt x="-238" y="4184"/>
                        <a:pt x="-238" y="6089"/>
                        <a:pt x="714" y="6089"/>
                      </a:cubicBezTo>
                      <a:cubicBezTo>
                        <a:pt x="3572" y="6089"/>
                        <a:pt x="6429" y="6089"/>
                        <a:pt x="9287" y="6089"/>
                      </a:cubicBezTo>
                      <a:cubicBezTo>
                        <a:pt x="12144" y="6089"/>
                        <a:pt x="15002" y="5136"/>
                        <a:pt x="17859" y="5136"/>
                      </a:cubicBezTo>
                      <a:cubicBezTo>
                        <a:pt x="18812" y="5136"/>
                        <a:pt x="19764" y="3231"/>
                        <a:pt x="19764" y="2279"/>
                      </a:cubicBezTo>
                      <a:cubicBezTo>
                        <a:pt x="19764" y="374"/>
                        <a:pt x="17859" y="-579"/>
                        <a:pt x="16907" y="374"/>
                      </a:cubicBezTo>
                      <a:lnTo>
                        <a:pt x="16907" y="37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9" name="Freeform: Shape 1368">
                  <a:extLst>
                    <a:ext uri="{FF2B5EF4-FFF2-40B4-BE49-F238E27FC236}">
                      <a16:creationId xmlns:a16="http://schemas.microsoft.com/office/drawing/2014/main" id="{32519098-75C6-9B78-7D2D-6C9691439C4D}"/>
                    </a:ext>
                  </a:extLst>
                </p:cNvPr>
                <p:cNvSpPr/>
                <p:nvPr/>
              </p:nvSpPr>
              <p:spPr>
                <a:xfrm>
                  <a:off x="7575470" y="1640204"/>
                  <a:ext cx="18573" cy="6667"/>
                </a:xfrm>
                <a:custGeom>
                  <a:avLst/>
                  <a:gdLst>
                    <a:gd name="connsiteX0" fmla="*/ 17860 w 18573"/>
                    <a:gd name="connsiteY0" fmla="*/ 0 h 6667"/>
                    <a:gd name="connsiteX1" fmla="*/ 9287 w 18573"/>
                    <a:gd name="connsiteY1" fmla="*/ 952 h 6667"/>
                    <a:gd name="connsiteX2" fmla="*/ 4524 w 18573"/>
                    <a:gd name="connsiteY2" fmla="*/ 1905 h 6667"/>
                    <a:gd name="connsiteX3" fmla="*/ 714 w 18573"/>
                    <a:gd name="connsiteY3" fmla="*/ 3810 h 6667"/>
                    <a:gd name="connsiteX4" fmla="*/ 714 w 18573"/>
                    <a:gd name="connsiteY4" fmla="*/ 6668 h 6667"/>
                    <a:gd name="connsiteX5" fmla="*/ 2620 w 18573"/>
                    <a:gd name="connsiteY5" fmla="*/ 6668 h 6667"/>
                    <a:gd name="connsiteX6" fmla="*/ 4524 w 18573"/>
                    <a:gd name="connsiteY6" fmla="*/ 6668 h 6667"/>
                    <a:gd name="connsiteX7" fmla="*/ 9287 w 18573"/>
                    <a:gd name="connsiteY7" fmla="*/ 5715 h 6667"/>
                    <a:gd name="connsiteX8" fmla="*/ 17860 w 18573"/>
                    <a:gd name="connsiteY8" fmla="*/ 0 h 6667"/>
                    <a:gd name="connsiteX9" fmla="*/ 17860 w 18573"/>
                    <a:gd name="connsiteY9" fmla="*/ 0 h 6667"/>
                    <a:gd name="connsiteX10" fmla="*/ 17860 w 18573"/>
                    <a:gd name="connsiteY10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573" h="6667">
                      <a:moveTo>
                        <a:pt x="17860" y="0"/>
                      </a:moveTo>
                      <a:cubicBezTo>
                        <a:pt x="15002" y="0"/>
                        <a:pt x="12145" y="0"/>
                        <a:pt x="9287" y="952"/>
                      </a:cubicBezTo>
                      <a:cubicBezTo>
                        <a:pt x="7382" y="952"/>
                        <a:pt x="6429" y="952"/>
                        <a:pt x="4524" y="1905"/>
                      </a:cubicBezTo>
                      <a:cubicBezTo>
                        <a:pt x="2620" y="1905"/>
                        <a:pt x="1667" y="2857"/>
                        <a:pt x="714" y="3810"/>
                      </a:cubicBezTo>
                      <a:cubicBezTo>
                        <a:pt x="-238" y="4763"/>
                        <a:pt x="-238" y="6668"/>
                        <a:pt x="714" y="6668"/>
                      </a:cubicBezTo>
                      <a:cubicBezTo>
                        <a:pt x="1667" y="6668"/>
                        <a:pt x="1667" y="6668"/>
                        <a:pt x="2620" y="6668"/>
                      </a:cubicBezTo>
                      <a:cubicBezTo>
                        <a:pt x="3572" y="6668"/>
                        <a:pt x="3572" y="6668"/>
                        <a:pt x="4524" y="6668"/>
                      </a:cubicBezTo>
                      <a:cubicBezTo>
                        <a:pt x="6429" y="6668"/>
                        <a:pt x="7382" y="5715"/>
                        <a:pt x="9287" y="5715"/>
                      </a:cubicBezTo>
                      <a:cubicBezTo>
                        <a:pt x="13097" y="3810"/>
                        <a:pt x="15954" y="1905"/>
                        <a:pt x="17860" y="0"/>
                      </a:cubicBezTo>
                      <a:cubicBezTo>
                        <a:pt x="18812" y="952"/>
                        <a:pt x="18812" y="0"/>
                        <a:pt x="17860" y="0"/>
                      </a:cubicBezTo>
                      <a:lnTo>
                        <a:pt x="17860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0" name="Freeform: Shape 1369">
                  <a:extLst>
                    <a:ext uri="{FF2B5EF4-FFF2-40B4-BE49-F238E27FC236}">
                      <a16:creationId xmlns:a16="http://schemas.microsoft.com/office/drawing/2014/main" id="{A5CD6214-BE8A-E1E8-1D67-0F9C1FF4F7CF}"/>
                    </a:ext>
                  </a:extLst>
                </p:cNvPr>
                <p:cNvSpPr/>
                <p:nvPr/>
              </p:nvSpPr>
              <p:spPr>
                <a:xfrm>
                  <a:off x="7502756" y="1670684"/>
                  <a:ext cx="39953" cy="8572"/>
                </a:xfrm>
                <a:custGeom>
                  <a:avLst/>
                  <a:gdLst>
                    <a:gd name="connsiteX0" fmla="*/ 38186 w 39953"/>
                    <a:gd name="connsiteY0" fmla="*/ 1905 h 8572"/>
                    <a:gd name="connsiteX1" fmla="*/ 20088 w 39953"/>
                    <a:gd name="connsiteY1" fmla="*/ 0 h 8572"/>
                    <a:gd name="connsiteX2" fmla="*/ 1991 w 39953"/>
                    <a:gd name="connsiteY2" fmla="*/ 1905 h 8572"/>
                    <a:gd name="connsiteX3" fmla="*/ 1038 w 39953"/>
                    <a:gd name="connsiteY3" fmla="*/ 6667 h 8572"/>
                    <a:gd name="connsiteX4" fmla="*/ 9611 w 39953"/>
                    <a:gd name="connsiteY4" fmla="*/ 8572 h 8572"/>
                    <a:gd name="connsiteX5" fmla="*/ 18183 w 39953"/>
                    <a:gd name="connsiteY5" fmla="*/ 8572 h 8572"/>
                    <a:gd name="connsiteX6" fmla="*/ 35328 w 39953"/>
                    <a:gd name="connsiteY6" fmla="*/ 8572 h 8572"/>
                    <a:gd name="connsiteX7" fmla="*/ 39138 w 39953"/>
                    <a:gd name="connsiteY7" fmla="*/ 6667 h 8572"/>
                    <a:gd name="connsiteX8" fmla="*/ 38186 w 39953"/>
                    <a:gd name="connsiteY8" fmla="*/ 1905 h 8572"/>
                    <a:gd name="connsiteX9" fmla="*/ 38186 w 39953"/>
                    <a:gd name="connsiteY9" fmla="*/ 1905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9953" h="8572">
                      <a:moveTo>
                        <a:pt x="38186" y="1905"/>
                      </a:moveTo>
                      <a:cubicBezTo>
                        <a:pt x="32471" y="952"/>
                        <a:pt x="25803" y="0"/>
                        <a:pt x="20088" y="0"/>
                      </a:cubicBezTo>
                      <a:cubicBezTo>
                        <a:pt x="14373" y="0"/>
                        <a:pt x="7706" y="0"/>
                        <a:pt x="1991" y="1905"/>
                      </a:cubicBezTo>
                      <a:cubicBezTo>
                        <a:pt x="86" y="2857"/>
                        <a:pt x="-867" y="5715"/>
                        <a:pt x="1038" y="6667"/>
                      </a:cubicBezTo>
                      <a:cubicBezTo>
                        <a:pt x="3896" y="7620"/>
                        <a:pt x="6753" y="8572"/>
                        <a:pt x="9611" y="8572"/>
                      </a:cubicBezTo>
                      <a:cubicBezTo>
                        <a:pt x="12468" y="8572"/>
                        <a:pt x="15326" y="8572"/>
                        <a:pt x="18183" y="8572"/>
                      </a:cubicBezTo>
                      <a:cubicBezTo>
                        <a:pt x="23898" y="8572"/>
                        <a:pt x="29613" y="7620"/>
                        <a:pt x="35328" y="8572"/>
                      </a:cubicBezTo>
                      <a:cubicBezTo>
                        <a:pt x="37233" y="8572"/>
                        <a:pt x="39138" y="8572"/>
                        <a:pt x="39138" y="6667"/>
                      </a:cubicBezTo>
                      <a:cubicBezTo>
                        <a:pt x="41043" y="4763"/>
                        <a:pt x="39138" y="1905"/>
                        <a:pt x="38186" y="1905"/>
                      </a:cubicBezTo>
                      <a:lnTo>
                        <a:pt x="38186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1" name="Freeform: Shape 1370">
                  <a:extLst>
                    <a:ext uri="{FF2B5EF4-FFF2-40B4-BE49-F238E27FC236}">
                      <a16:creationId xmlns:a16="http://schemas.microsoft.com/office/drawing/2014/main" id="{AACFE90E-AD0C-E11D-FCC3-599EC9C5A50B}"/>
                    </a:ext>
                  </a:extLst>
                </p:cNvPr>
                <p:cNvSpPr/>
                <p:nvPr/>
              </p:nvSpPr>
              <p:spPr>
                <a:xfrm>
                  <a:off x="7482444" y="1727834"/>
                  <a:ext cx="31249" cy="6667"/>
                </a:xfrm>
                <a:custGeom>
                  <a:avLst/>
                  <a:gdLst>
                    <a:gd name="connsiteX0" fmla="*/ 29922 w 31249"/>
                    <a:gd name="connsiteY0" fmla="*/ 3810 h 6667"/>
                    <a:gd name="connsiteX1" fmla="*/ 15635 w 31249"/>
                    <a:gd name="connsiteY1" fmla="*/ 1905 h 6667"/>
                    <a:gd name="connsiteX2" fmla="*/ 1347 w 31249"/>
                    <a:gd name="connsiteY2" fmla="*/ 0 h 6667"/>
                    <a:gd name="connsiteX3" fmla="*/ 395 w 31249"/>
                    <a:gd name="connsiteY3" fmla="*/ 2857 h 6667"/>
                    <a:gd name="connsiteX4" fmla="*/ 4205 w 31249"/>
                    <a:gd name="connsiteY4" fmla="*/ 3810 h 6667"/>
                    <a:gd name="connsiteX5" fmla="*/ 8014 w 31249"/>
                    <a:gd name="connsiteY5" fmla="*/ 4763 h 6667"/>
                    <a:gd name="connsiteX6" fmla="*/ 14682 w 31249"/>
                    <a:gd name="connsiteY6" fmla="*/ 5715 h 6667"/>
                    <a:gd name="connsiteX7" fmla="*/ 28970 w 31249"/>
                    <a:gd name="connsiteY7" fmla="*/ 6667 h 6667"/>
                    <a:gd name="connsiteX8" fmla="*/ 29922 w 31249"/>
                    <a:gd name="connsiteY8" fmla="*/ 3810 h 6667"/>
                    <a:gd name="connsiteX9" fmla="*/ 29922 w 31249"/>
                    <a:gd name="connsiteY9" fmla="*/ 381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249" h="6667">
                      <a:moveTo>
                        <a:pt x="29922" y="3810"/>
                      </a:moveTo>
                      <a:cubicBezTo>
                        <a:pt x="25160" y="2857"/>
                        <a:pt x="20397" y="2857"/>
                        <a:pt x="15635" y="1905"/>
                      </a:cubicBezTo>
                      <a:cubicBezTo>
                        <a:pt x="10872" y="952"/>
                        <a:pt x="6110" y="0"/>
                        <a:pt x="1347" y="0"/>
                      </a:cubicBezTo>
                      <a:cubicBezTo>
                        <a:pt x="395" y="0"/>
                        <a:pt x="-558" y="1905"/>
                        <a:pt x="395" y="2857"/>
                      </a:cubicBezTo>
                      <a:cubicBezTo>
                        <a:pt x="1347" y="3810"/>
                        <a:pt x="2299" y="3810"/>
                        <a:pt x="4205" y="3810"/>
                      </a:cubicBezTo>
                      <a:cubicBezTo>
                        <a:pt x="5157" y="3810"/>
                        <a:pt x="7062" y="3810"/>
                        <a:pt x="8014" y="4763"/>
                      </a:cubicBezTo>
                      <a:cubicBezTo>
                        <a:pt x="9920" y="4763"/>
                        <a:pt x="12777" y="5715"/>
                        <a:pt x="14682" y="5715"/>
                      </a:cubicBezTo>
                      <a:cubicBezTo>
                        <a:pt x="19445" y="6667"/>
                        <a:pt x="24207" y="6667"/>
                        <a:pt x="28970" y="6667"/>
                      </a:cubicBezTo>
                      <a:cubicBezTo>
                        <a:pt x="31827" y="6667"/>
                        <a:pt x="31827" y="3810"/>
                        <a:pt x="29922" y="3810"/>
                      </a:cubicBezTo>
                      <a:lnTo>
                        <a:pt x="29922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2" name="Freeform: Shape 1371">
                  <a:extLst>
                    <a:ext uri="{FF2B5EF4-FFF2-40B4-BE49-F238E27FC236}">
                      <a16:creationId xmlns:a16="http://schemas.microsoft.com/office/drawing/2014/main" id="{2EDAF033-2538-C7FA-86FF-C6134611CB46}"/>
                    </a:ext>
                  </a:extLst>
                </p:cNvPr>
                <p:cNvSpPr/>
                <p:nvPr/>
              </p:nvSpPr>
              <p:spPr>
                <a:xfrm>
                  <a:off x="7478553" y="1707831"/>
                  <a:ext cx="31194" cy="5715"/>
                </a:xfrm>
                <a:custGeom>
                  <a:avLst/>
                  <a:gdLst>
                    <a:gd name="connsiteX0" fmla="*/ 29051 w 31194"/>
                    <a:gd name="connsiteY0" fmla="*/ 0 h 5715"/>
                    <a:gd name="connsiteX1" fmla="*/ 14764 w 31194"/>
                    <a:gd name="connsiteY1" fmla="*/ 0 h 5715"/>
                    <a:gd name="connsiteX2" fmla="*/ 8096 w 31194"/>
                    <a:gd name="connsiteY2" fmla="*/ 0 h 5715"/>
                    <a:gd name="connsiteX3" fmla="*/ 1429 w 31194"/>
                    <a:gd name="connsiteY3" fmla="*/ 953 h 5715"/>
                    <a:gd name="connsiteX4" fmla="*/ 1429 w 31194"/>
                    <a:gd name="connsiteY4" fmla="*/ 4763 h 5715"/>
                    <a:gd name="connsiteX5" fmla="*/ 8096 w 31194"/>
                    <a:gd name="connsiteY5" fmla="*/ 5715 h 5715"/>
                    <a:gd name="connsiteX6" fmla="*/ 14764 w 31194"/>
                    <a:gd name="connsiteY6" fmla="*/ 5715 h 5715"/>
                    <a:gd name="connsiteX7" fmla="*/ 29051 w 31194"/>
                    <a:gd name="connsiteY7" fmla="*/ 5715 h 5715"/>
                    <a:gd name="connsiteX8" fmla="*/ 29051 w 31194"/>
                    <a:gd name="connsiteY8" fmla="*/ 0 h 5715"/>
                    <a:gd name="connsiteX9" fmla="*/ 29051 w 31194"/>
                    <a:gd name="connsiteY9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194" h="5715">
                      <a:moveTo>
                        <a:pt x="29051" y="0"/>
                      </a:moveTo>
                      <a:cubicBezTo>
                        <a:pt x="24289" y="0"/>
                        <a:pt x="19526" y="0"/>
                        <a:pt x="14764" y="0"/>
                      </a:cubicBezTo>
                      <a:cubicBezTo>
                        <a:pt x="12859" y="0"/>
                        <a:pt x="10001" y="0"/>
                        <a:pt x="8096" y="0"/>
                      </a:cubicBezTo>
                      <a:cubicBezTo>
                        <a:pt x="5239" y="0"/>
                        <a:pt x="3334" y="0"/>
                        <a:pt x="1429" y="953"/>
                      </a:cubicBezTo>
                      <a:cubicBezTo>
                        <a:pt x="-476" y="1905"/>
                        <a:pt x="-476" y="3810"/>
                        <a:pt x="1429" y="4763"/>
                      </a:cubicBezTo>
                      <a:cubicBezTo>
                        <a:pt x="3334" y="5715"/>
                        <a:pt x="6191" y="5715"/>
                        <a:pt x="8096" y="5715"/>
                      </a:cubicBezTo>
                      <a:cubicBezTo>
                        <a:pt x="10001" y="5715"/>
                        <a:pt x="12859" y="5715"/>
                        <a:pt x="14764" y="5715"/>
                      </a:cubicBezTo>
                      <a:cubicBezTo>
                        <a:pt x="19526" y="5715"/>
                        <a:pt x="24289" y="5715"/>
                        <a:pt x="29051" y="5715"/>
                      </a:cubicBezTo>
                      <a:cubicBezTo>
                        <a:pt x="31909" y="3810"/>
                        <a:pt x="31909" y="0"/>
                        <a:pt x="29051" y="0"/>
                      </a:cubicBezTo>
                      <a:lnTo>
                        <a:pt x="29051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3" name="Freeform: Shape 1372">
                  <a:extLst>
                    <a:ext uri="{FF2B5EF4-FFF2-40B4-BE49-F238E27FC236}">
                      <a16:creationId xmlns:a16="http://schemas.microsoft.com/office/drawing/2014/main" id="{127B1E01-5BC6-06DA-E069-BC86B05F6919}"/>
                    </a:ext>
                  </a:extLst>
                </p:cNvPr>
                <p:cNvSpPr/>
                <p:nvPr/>
              </p:nvSpPr>
              <p:spPr>
                <a:xfrm>
                  <a:off x="7475546" y="1661159"/>
                  <a:ext cx="22206" cy="6667"/>
                </a:xfrm>
                <a:custGeom>
                  <a:avLst/>
                  <a:gdLst>
                    <a:gd name="connsiteX0" fmla="*/ 20628 w 22206"/>
                    <a:gd name="connsiteY0" fmla="*/ 0 h 6667"/>
                    <a:gd name="connsiteX1" fmla="*/ 10151 w 22206"/>
                    <a:gd name="connsiteY1" fmla="*/ 952 h 6667"/>
                    <a:gd name="connsiteX2" fmla="*/ 5388 w 22206"/>
                    <a:gd name="connsiteY2" fmla="*/ 1905 h 6667"/>
                    <a:gd name="connsiteX3" fmla="*/ 626 w 22206"/>
                    <a:gd name="connsiteY3" fmla="*/ 4763 h 6667"/>
                    <a:gd name="connsiteX4" fmla="*/ 1578 w 22206"/>
                    <a:gd name="connsiteY4" fmla="*/ 6667 h 6667"/>
                    <a:gd name="connsiteX5" fmla="*/ 4436 w 22206"/>
                    <a:gd name="connsiteY5" fmla="*/ 6667 h 6667"/>
                    <a:gd name="connsiteX6" fmla="*/ 7293 w 22206"/>
                    <a:gd name="connsiteY6" fmla="*/ 6667 h 6667"/>
                    <a:gd name="connsiteX7" fmla="*/ 12056 w 22206"/>
                    <a:gd name="connsiteY7" fmla="*/ 5715 h 6667"/>
                    <a:gd name="connsiteX8" fmla="*/ 21581 w 22206"/>
                    <a:gd name="connsiteY8" fmla="*/ 3810 h 6667"/>
                    <a:gd name="connsiteX9" fmla="*/ 20628 w 22206"/>
                    <a:gd name="connsiteY9" fmla="*/ 0 h 6667"/>
                    <a:gd name="connsiteX10" fmla="*/ 20628 w 22206"/>
                    <a:gd name="connsiteY10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206" h="6667">
                      <a:moveTo>
                        <a:pt x="20628" y="0"/>
                      </a:moveTo>
                      <a:cubicBezTo>
                        <a:pt x="16818" y="0"/>
                        <a:pt x="13961" y="952"/>
                        <a:pt x="10151" y="952"/>
                      </a:cubicBezTo>
                      <a:cubicBezTo>
                        <a:pt x="8246" y="952"/>
                        <a:pt x="6341" y="1905"/>
                        <a:pt x="5388" y="1905"/>
                      </a:cubicBezTo>
                      <a:cubicBezTo>
                        <a:pt x="3483" y="2857"/>
                        <a:pt x="2531" y="3810"/>
                        <a:pt x="626" y="4763"/>
                      </a:cubicBezTo>
                      <a:cubicBezTo>
                        <a:pt x="-327" y="5715"/>
                        <a:pt x="-327" y="6667"/>
                        <a:pt x="1578" y="6667"/>
                      </a:cubicBezTo>
                      <a:cubicBezTo>
                        <a:pt x="2531" y="6667"/>
                        <a:pt x="3483" y="6667"/>
                        <a:pt x="4436" y="6667"/>
                      </a:cubicBezTo>
                      <a:cubicBezTo>
                        <a:pt x="5388" y="6667"/>
                        <a:pt x="6341" y="6667"/>
                        <a:pt x="7293" y="6667"/>
                      </a:cubicBezTo>
                      <a:cubicBezTo>
                        <a:pt x="9198" y="6667"/>
                        <a:pt x="10151" y="5715"/>
                        <a:pt x="12056" y="5715"/>
                      </a:cubicBezTo>
                      <a:cubicBezTo>
                        <a:pt x="14913" y="4763"/>
                        <a:pt x="18723" y="3810"/>
                        <a:pt x="21581" y="3810"/>
                      </a:cubicBezTo>
                      <a:cubicBezTo>
                        <a:pt x="22533" y="3810"/>
                        <a:pt x="22533" y="0"/>
                        <a:pt x="20628" y="0"/>
                      </a:cubicBezTo>
                      <a:lnTo>
                        <a:pt x="20628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4" name="Freeform: Shape 1373">
                  <a:extLst>
                    <a:ext uri="{FF2B5EF4-FFF2-40B4-BE49-F238E27FC236}">
                      <a16:creationId xmlns:a16="http://schemas.microsoft.com/office/drawing/2014/main" id="{7BDB81AC-1C7B-60EA-CD83-BE4FDB590534}"/>
                    </a:ext>
                  </a:extLst>
                </p:cNvPr>
                <p:cNvSpPr/>
                <p:nvPr/>
              </p:nvSpPr>
              <p:spPr>
                <a:xfrm>
                  <a:off x="7517367" y="1648776"/>
                  <a:ext cx="19206" cy="4762"/>
                </a:xfrm>
                <a:custGeom>
                  <a:avLst/>
                  <a:gdLst>
                    <a:gd name="connsiteX0" fmla="*/ 16907 w 19206"/>
                    <a:gd name="connsiteY0" fmla="*/ 0 h 4762"/>
                    <a:gd name="connsiteX1" fmla="*/ 8334 w 19206"/>
                    <a:gd name="connsiteY1" fmla="*/ 953 h 4762"/>
                    <a:gd name="connsiteX2" fmla="*/ 4524 w 19206"/>
                    <a:gd name="connsiteY2" fmla="*/ 1905 h 4762"/>
                    <a:gd name="connsiteX3" fmla="*/ 2619 w 19206"/>
                    <a:gd name="connsiteY3" fmla="*/ 1905 h 4762"/>
                    <a:gd name="connsiteX4" fmla="*/ 714 w 19206"/>
                    <a:gd name="connsiteY4" fmla="*/ 2858 h 4762"/>
                    <a:gd name="connsiteX5" fmla="*/ 714 w 19206"/>
                    <a:gd name="connsiteY5" fmla="*/ 4763 h 4762"/>
                    <a:gd name="connsiteX6" fmla="*/ 2619 w 19206"/>
                    <a:gd name="connsiteY6" fmla="*/ 4763 h 4762"/>
                    <a:gd name="connsiteX7" fmla="*/ 4524 w 19206"/>
                    <a:gd name="connsiteY7" fmla="*/ 4763 h 4762"/>
                    <a:gd name="connsiteX8" fmla="*/ 9287 w 19206"/>
                    <a:gd name="connsiteY8" fmla="*/ 3810 h 4762"/>
                    <a:gd name="connsiteX9" fmla="*/ 17859 w 19206"/>
                    <a:gd name="connsiteY9" fmla="*/ 1905 h 4762"/>
                    <a:gd name="connsiteX10" fmla="*/ 18812 w 19206"/>
                    <a:gd name="connsiteY10" fmla="*/ 0 h 4762"/>
                    <a:gd name="connsiteX11" fmla="*/ 16907 w 19206"/>
                    <a:gd name="connsiteY11" fmla="*/ 0 h 4762"/>
                    <a:gd name="connsiteX12" fmla="*/ 16907 w 19206"/>
                    <a:gd name="connsiteY12" fmla="*/ 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206" h="4762">
                      <a:moveTo>
                        <a:pt x="16907" y="0"/>
                      </a:moveTo>
                      <a:cubicBezTo>
                        <a:pt x="14049" y="0"/>
                        <a:pt x="11192" y="953"/>
                        <a:pt x="8334" y="953"/>
                      </a:cubicBezTo>
                      <a:cubicBezTo>
                        <a:pt x="7382" y="953"/>
                        <a:pt x="5477" y="953"/>
                        <a:pt x="4524" y="1905"/>
                      </a:cubicBezTo>
                      <a:cubicBezTo>
                        <a:pt x="3572" y="1905"/>
                        <a:pt x="3572" y="1905"/>
                        <a:pt x="2619" y="1905"/>
                      </a:cubicBezTo>
                      <a:cubicBezTo>
                        <a:pt x="1667" y="1905"/>
                        <a:pt x="1667" y="2858"/>
                        <a:pt x="714" y="2858"/>
                      </a:cubicBezTo>
                      <a:cubicBezTo>
                        <a:pt x="-238" y="2858"/>
                        <a:pt x="-238" y="4763"/>
                        <a:pt x="714" y="4763"/>
                      </a:cubicBezTo>
                      <a:cubicBezTo>
                        <a:pt x="1667" y="4763"/>
                        <a:pt x="2619" y="4763"/>
                        <a:pt x="2619" y="4763"/>
                      </a:cubicBezTo>
                      <a:cubicBezTo>
                        <a:pt x="3572" y="4763"/>
                        <a:pt x="3572" y="4763"/>
                        <a:pt x="4524" y="4763"/>
                      </a:cubicBezTo>
                      <a:cubicBezTo>
                        <a:pt x="6429" y="4763"/>
                        <a:pt x="7382" y="4763"/>
                        <a:pt x="9287" y="3810"/>
                      </a:cubicBezTo>
                      <a:cubicBezTo>
                        <a:pt x="12144" y="2858"/>
                        <a:pt x="15002" y="2858"/>
                        <a:pt x="17859" y="1905"/>
                      </a:cubicBezTo>
                      <a:cubicBezTo>
                        <a:pt x="18812" y="1905"/>
                        <a:pt x="19764" y="953"/>
                        <a:pt x="18812" y="0"/>
                      </a:cubicBezTo>
                      <a:cubicBezTo>
                        <a:pt x="18812" y="0"/>
                        <a:pt x="17859" y="0"/>
                        <a:pt x="16907" y="0"/>
                      </a:cubicBezTo>
                      <a:lnTo>
                        <a:pt x="16907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5" name="Freeform: Shape 1374">
                  <a:extLst>
                    <a:ext uri="{FF2B5EF4-FFF2-40B4-BE49-F238E27FC236}">
                      <a16:creationId xmlns:a16="http://schemas.microsoft.com/office/drawing/2014/main" id="{0013BD70-2B49-EEEC-C228-1847ED985A9F}"/>
                    </a:ext>
                  </a:extLst>
                </p:cNvPr>
                <p:cNvSpPr/>
                <p:nvPr/>
              </p:nvSpPr>
              <p:spPr>
                <a:xfrm>
                  <a:off x="7453550" y="1634364"/>
                  <a:ext cx="28857" cy="10602"/>
                </a:xfrm>
                <a:custGeom>
                  <a:avLst/>
                  <a:gdLst>
                    <a:gd name="connsiteX0" fmla="*/ 25479 w 28857"/>
                    <a:gd name="connsiteY0" fmla="*/ 125 h 10602"/>
                    <a:gd name="connsiteX1" fmla="*/ 13097 w 28857"/>
                    <a:gd name="connsiteY1" fmla="*/ 2983 h 10602"/>
                    <a:gd name="connsiteX2" fmla="*/ 6429 w 28857"/>
                    <a:gd name="connsiteY2" fmla="*/ 3935 h 10602"/>
                    <a:gd name="connsiteX3" fmla="*/ 714 w 28857"/>
                    <a:gd name="connsiteY3" fmla="*/ 6793 h 10602"/>
                    <a:gd name="connsiteX4" fmla="*/ 714 w 28857"/>
                    <a:gd name="connsiteY4" fmla="*/ 9650 h 10602"/>
                    <a:gd name="connsiteX5" fmla="*/ 7382 w 28857"/>
                    <a:gd name="connsiteY5" fmla="*/ 10603 h 10602"/>
                    <a:gd name="connsiteX6" fmla="*/ 14049 w 28857"/>
                    <a:gd name="connsiteY6" fmla="*/ 8698 h 10602"/>
                    <a:gd name="connsiteX7" fmla="*/ 26432 w 28857"/>
                    <a:gd name="connsiteY7" fmla="*/ 4888 h 10602"/>
                    <a:gd name="connsiteX8" fmla="*/ 25479 w 28857"/>
                    <a:gd name="connsiteY8" fmla="*/ 125 h 10602"/>
                    <a:gd name="connsiteX9" fmla="*/ 25479 w 28857"/>
                    <a:gd name="connsiteY9" fmla="*/ 125 h 10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857" h="10602">
                      <a:moveTo>
                        <a:pt x="25479" y="125"/>
                      </a:moveTo>
                      <a:cubicBezTo>
                        <a:pt x="21669" y="1078"/>
                        <a:pt x="16907" y="2030"/>
                        <a:pt x="13097" y="2983"/>
                      </a:cubicBezTo>
                      <a:cubicBezTo>
                        <a:pt x="11192" y="2983"/>
                        <a:pt x="9287" y="3935"/>
                        <a:pt x="6429" y="3935"/>
                      </a:cubicBezTo>
                      <a:cubicBezTo>
                        <a:pt x="4524" y="4888"/>
                        <a:pt x="1667" y="4888"/>
                        <a:pt x="714" y="6793"/>
                      </a:cubicBezTo>
                      <a:cubicBezTo>
                        <a:pt x="-238" y="7745"/>
                        <a:pt x="-238" y="8698"/>
                        <a:pt x="714" y="9650"/>
                      </a:cubicBezTo>
                      <a:cubicBezTo>
                        <a:pt x="2619" y="10603"/>
                        <a:pt x="5477" y="10603"/>
                        <a:pt x="7382" y="10603"/>
                      </a:cubicBezTo>
                      <a:cubicBezTo>
                        <a:pt x="9287" y="10603"/>
                        <a:pt x="11192" y="9650"/>
                        <a:pt x="14049" y="8698"/>
                      </a:cubicBezTo>
                      <a:cubicBezTo>
                        <a:pt x="17859" y="7745"/>
                        <a:pt x="22622" y="5840"/>
                        <a:pt x="26432" y="4888"/>
                      </a:cubicBezTo>
                      <a:cubicBezTo>
                        <a:pt x="30242" y="3935"/>
                        <a:pt x="29289" y="-827"/>
                        <a:pt x="25479" y="125"/>
                      </a:cubicBezTo>
                      <a:lnTo>
                        <a:pt x="25479" y="1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6" name="Freeform: Shape 1375">
                  <a:extLst>
                    <a:ext uri="{FF2B5EF4-FFF2-40B4-BE49-F238E27FC236}">
                      <a16:creationId xmlns:a16="http://schemas.microsoft.com/office/drawing/2014/main" id="{F7DB896A-89B5-E27D-D7E2-3D053E3A2F86}"/>
                    </a:ext>
                  </a:extLst>
                </p:cNvPr>
                <p:cNvSpPr/>
                <p:nvPr/>
              </p:nvSpPr>
              <p:spPr>
                <a:xfrm>
                  <a:off x="7412912" y="1719262"/>
                  <a:ext cx="28164" cy="8572"/>
                </a:xfrm>
                <a:custGeom>
                  <a:avLst/>
                  <a:gdLst>
                    <a:gd name="connsiteX0" fmla="*/ 27065 w 28164"/>
                    <a:gd name="connsiteY0" fmla="*/ 4763 h 8572"/>
                    <a:gd name="connsiteX1" fmla="*/ 14682 w 28164"/>
                    <a:gd name="connsiteY1" fmla="*/ 952 h 8572"/>
                    <a:gd name="connsiteX2" fmla="*/ 8015 w 28164"/>
                    <a:gd name="connsiteY2" fmla="*/ 0 h 8572"/>
                    <a:gd name="connsiteX3" fmla="*/ 5157 w 28164"/>
                    <a:gd name="connsiteY3" fmla="*/ 0 h 8572"/>
                    <a:gd name="connsiteX4" fmla="*/ 1347 w 28164"/>
                    <a:gd name="connsiteY4" fmla="*/ 0 h 8572"/>
                    <a:gd name="connsiteX5" fmla="*/ 394 w 28164"/>
                    <a:gd name="connsiteY5" fmla="*/ 2857 h 8572"/>
                    <a:gd name="connsiteX6" fmla="*/ 13730 w 28164"/>
                    <a:gd name="connsiteY6" fmla="*/ 5715 h 8572"/>
                    <a:gd name="connsiteX7" fmla="*/ 27065 w 28164"/>
                    <a:gd name="connsiteY7" fmla="*/ 8573 h 8572"/>
                    <a:gd name="connsiteX8" fmla="*/ 27065 w 28164"/>
                    <a:gd name="connsiteY8" fmla="*/ 4763 h 8572"/>
                    <a:gd name="connsiteX9" fmla="*/ 27065 w 28164"/>
                    <a:gd name="connsiteY9" fmla="*/ 476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164" h="8572">
                      <a:moveTo>
                        <a:pt x="27065" y="4763"/>
                      </a:moveTo>
                      <a:cubicBezTo>
                        <a:pt x="23255" y="2857"/>
                        <a:pt x="18492" y="1905"/>
                        <a:pt x="14682" y="952"/>
                      </a:cubicBezTo>
                      <a:cubicBezTo>
                        <a:pt x="12777" y="0"/>
                        <a:pt x="10872" y="0"/>
                        <a:pt x="8015" y="0"/>
                      </a:cubicBezTo>
                      <a:cubicBezTo>
                        <a:pt x="7062" y="0"/>
                        <a:pt x="6109" y="0"/>
                        <a:pt x="5157" y="0"/>
                      </a:cubicBezTo>
                      <a:cubicBezTo>
                        <a:pt x="4205" y="0"/>
                        <a:pt x="2300" y="0"/>
                        <a:pt x="1347" y="0"/>
                      </a:cubicBezTo>
                      <a:cubicBezTo>
                        <a:pt x="394" y="0"/>
                        <a:pt x="-558" y="1905"/>
                        <a:pt x="394" y="2857"/>
                      </a:cubicBezTo>
                      <a:cubicBezTo>
                        <a:pt x="4205" y="4763"/>
                        <a:pt x="8967" y="5715"/>
                        <a:pt x="13730" y="5715"/>
                      </a:cubicBezTo>
                      <a:cubicBezTo>
                        <a:pt x="18492" y="6668"/>
                        <a:pt x="22302" y="6668"/>
                        <a:pt x="27065" y="8573"/>
                      </a:cubicBezTo>
                      <a:cubicBezTo>
                        <a:pt x="28017" y="7620"/>
                        <a:pt x="28969" y="4763"/>
                        <a:pt x="27065" y="4763"/>
                      </a:cubicBezTo>
                      <a:lnTo>
                        <a:pt x="27065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7" name="Freeform: Shape 1376">
                  <a:extLst>
                    <a:ext uri="{FF2B5EF4-FFF2-40B4-BE49-F238E27FC236}">
                      <a16:creationId xmlns:a16="http://schemas.microsoft.com/office/drawing/2014/main" id="{35F440F6-A9B1-0CD6-6EF3-AA233AA9BC69}"/>
                    </a:ext>
                  </a:extLst>
                </p:cNvPr>
                <p:cNvSpPr/>
                <p:nvPr/>
              </p:nvSpPr>
              <p:spPr>
                <a:xfrm>
                  <a:off x="7421165" y="1694318"/>
                  <a:ext cx="34289" cy="6845"/>
                </a:xfrm>
                <a:custGeom>
                  <a:avLst/>
                  <a:gdLst>
                    <a:gd name="connsiteX0" fmla="*/ 32147 w 34289"/>
                    <a:gd name="connsiteY0" fmla="*/ 3036 h 6845"/>
                    <a:gd name="connsiteX1" fmla="*/ 714 w 34289"/>
                    <a:gd name="connsiteY1" fmla="*/ 2083 h 6845"/>
                    <a:gd name="connsiteX2" fmla="*/ 714 w 34289"/>
                    <a:gd name="connsiteY2" fmla="*/ 4941 h 6845"/>
                    <a:gd name="connsiteX3" fmla="*/ 15954 w 34289"/>
                    <a:gd name="connsiteY3" fmla="*/ 6846 h 6845"/>
                    <a:gd name="connsiteX4" fmla="*/ 32147 w 34289"/>
                    <a:gd name="connsiteY4" fmla="*/ 6846 h 6845"/>
                    <a:gd name="connsiteX5" fmla="*/ 32147 w 34289"/>
                    <a:gd name="connsiteY5" fmla="*/ 3036 h 6845"/>
                    <a:gd name="connsiteX6" fmla="*/ 32147 w 34289"/>
                    <a:gd name="connsiteY6" fmla="*/ 3036 h 68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289" h="6845">
                      <a:moveTo>
                        <a:pt x="32147" y="3036"/>
                      </a:moveTo>
                      <a:cubicBezTo>
                        <a:pt x="21669" y="2083"/>
                        <a:pt x="10239" y="-2679"/>
                        <a:pt x="714" y="2083"/>
                      </a:cubicBezTo>
                      <a:cubicBezTo>
                        <a:pt x="-238" y="3036"/>
                        <a:pt x="-238" y="4941"/>
                        <a:pt x="714" y="4941"/>
                      </a:cubicBezTo>
                      <a:cubicBezTo>
                        <a:pt x="5477" y="5893"/>
                        <a:pt x="11192" y="6846"/>
                        <a:pt x="15954" y="6846"/>
                      </a:cubicBezTo>
                      <a:cubicBezTo>
                        <a:pt x="21669" y="6846"/>
                        <a:pt x="26432" y="6846"/>
                        <a:pt x="32147" y="6846"/>
                      </a:cubicBezTo>
                      <a:cubicBezTo>
                        <a:pt x="35004" y="6846"/>
                        <a:pt x="35004" y="3036"/>
                        <a:pt x="32147" y="3036"/>
                      </a:cubicBezTo>
                      <a:lnTo>
                        <a:pt x="32147" y="3036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8" name="Freeform: Shape 1377">
                  <a:extLst>
                    <a:ext uri="{FF2B5EF4-FFF2-40B4-BE49-F238E27FC236}">
                      <a16:creationId xmlns:a16="http://schemas.microsoft.com/office/drawing/2014/main" id="{36E3A422-80CC-B337-40B6-1087BF3387B5}"/>
                    </a:ext>
                  </a:extLst>
                </p:cNvPr>
                <p:cNvSpPr/>
                <p:nvPr/>
              </p:nvSpPr>
              <p:spPr>
                <a:xfrm>
                  <a:off x="7398305" y="1663659"/>
                  <a:ext cx="29289" cy="11787"/>
                </a:xfrm>
                <a:custGeom>
                  <a:avLst/>
                  <a:gdLst>
                    <a:gd name="connsiteX0" fmla="*/ 25479 w 29289"/>
                    <a:gd name="connsiteY0" fmla="*/ 357 h 11787"/>
                    <a:gd name="connsiteX1" fmla="*/ 13097 w 29289"/>
                    <a:gd name="connsiteY1" fmla="*/ 4167 h 11787"/>
                    <a:gd name="connsiteX2" fmla="*/ 7382 w 29289"/>
                    <a:gd name="connsiteY2" fmla="*/ 6072 h 11787"/>
                    <a:gd name="connsiteX3" fmla="*/ 4524 w 29289"/>
                    <a:gd name="connsiteY3" fmla="*/ 7025 h 11787"/>
                    <a:gd name="connsiteX4" fmla="*/ 714 w 29289"/>
                    <a:gd name="connsiteY4" fmla="*/ 8930 h 11787"/>
                    <a:gd name="connsiteX5" fmla="*/ 714 w 29289"/>
                    <a:gd name="connsiteY5" fmla="*/ 11787 h 11787"/>
                    <a:gd name="connsiteX6" fmla="*/ 4524 w 29289"/>
                    <a:gd name="connsiteY6" fmla="*/ 11787 h 11787"/>
                    <a:gd name="connsiteX7" fmla="*/ 7382 w 29289"/>
                    <a:gd name="connsiteY7" fmla="*/ 11787 h 11787"/>
                    <a:gd name="connsiteX8" fmla="*/ 14049 w 29289"/>
                    <a:gd name="connsiteY8" fmla="*/ 10835 h 11787"/>
                    <a:gd name="connsiteX9" fmla="*/ 26432 w 29289"/>
                    <a:gd name="connsiteY9" fmla="*/ 7025 h 11787"/>
                    <a:gd name="connsiteX10" fmla="*/ 29289 w 29289"/>
                    <a:gd name="connsiteY10" fmla="*/ 3215 h 11787"/>
                    <a:gd name="connsiteX11" fmla="*/ 25479 w 29289"/>
                    <a:gd name="connsiteY11" fmla="*/ 357 h 11787"/>
                    <a:gd name="connsiteX12" fmla="*/ 25479 w 29289"/>
                    <a:gd name="connsiteY12" fmla="*/ 357 h 11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289" h="11787">
                      <a:moveTo>
                        <a:pt x="25479" y="357"/>
                      </a:moveTo>
                      <a:cubicBezTo>
                        <a:pt x="21669" y="2262"/>
                        <a:pt x="17859" y="3215"/>
                        <a:pt x="13097" y="4167"/>
                      </a:cubicBezTo>
                      <a:cubicBezTo>
                        <a:pt x="11192" y="5120"/>
                        <a:pt x="9287" y="5120"/>
                        <a:pt x="7382" y="6072"/>
                      </a:cubicBezTo>
                      <a:cubicBezTo>
                        <a:pt x="6429" y="6072"/>
                        <a:pt x="5477" y="7025"/>
                        <a:pt x="4524" y="7025"/>
                      </a:cubicBezTo>
                      <a:cubicBezTo>
                        <a:pt x="3572" y="7025"/>
                        <a:pt x="2619" y="7977"/>
                        <a:pt x="714" y="8930"/>
                      </a:cubicBezTo>
                      <a:cubicBezTo>
                        <a:pt x="-238" y="9882"/>
                        <a:pt x="-238" y="11787"/>
                        <a:pt x="714" y="11787"/>
                      </a:cubicBezTo>
                      <a:cubicBezTo>
                        <a:pt x="1667" y="11787"/>
                        <a:pt x="3572" y="11787"/>
                        <a:pt x="4524" y="11787"/>
                      </a:cubicBezTo>
                      <a:cubicBezTo>
                        <a:pt x="5477" y="11787"/>
                        <a:pt x="6429" y="11787"/>
                        <a:pt x="7382" y="11787"/>
                      </a:cubicBezTo>
                      <a:cubicBezTo>
                        <a:pt x="9287" y="11787"/>
                        <a:pt x="12144" y="10835"/>
                        <a:pt x="14049" y="10835"/>
                      </a:cubicBezTo>
                      <a:cubicBezTo>
                        <a:pt x="17859" y="9882"/>
                        <a:pt x="22622" y="7977"/>
                        <a:pt x="26432" y="7025"/>
                      </a:cubicBezTo>
                      <a:cubicBezTo>
                        <a:pt x="28337" y="6072"/>
                        <a:pt x="29289" y="5120"/>
                        <a:pt x="29289" y="3215"/>
                      </a:cubicBezTo>
                      <a:cubicBezTo>
                        <a:pt x="29289" y="357"/>
                        <a:pt x="27384" y="-595"/>
                        <a:pt x="25479" y="357"/>
                      </a:cubicBezTo>
                      <a:lnTo>
                        <a:pt x="25479" y="3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9" name="Freeform: Shape 1378">
                  <a:extLst>
                    <a:ext uri="{FF2B5EF4-FFF2-40B4-BE49-F238E27FC236}">
                      <a16:creationId xmlns:a16="http://schemas.microsoft.com/office/drawing/2014/main" id="{9C9560D9-A33C-3AD4-142C-11FDC6FAD963}"/>
                    </a:ext>
                  </a:extLst>
                </p:cNvPr>
                <p:cNvSpPr/>
                <p:nvPr/>
              </p:nvSpPr>
              <p:spPr>
                <a:xfrm>
                  <a:off x="7367587" y="1709737"/>
                  <a:ext cx="9525" cy="4762"/>
                </a:xfrm>
                <a:custGeom>
                  <a:avLst/>
                  <a:gdLst>
                    <a:gd name="connsiteX0" fmla="*/ 7620 w 9525"/>
                    <a:gd name="connsiteY0" fmla="*/ 952 h 4762"/>
                    <a:gd name="connsiteX1" fmla="*/ 4763 w 9525"/>
                    <a:gd name="connsiteY1" fmla="*/ 0 h 4762"/>
                    <a:gd name="connsiteX2" fmla="*/ 2857 w 9525"/>
                    <a:gd name="connsiteY2" fmla="*/ 0 h 4762"/>
                    <a:gd name="connsiteX3" fmla="*/ 1905 w 9525"/>
                    <a:gd name="connsiteY3" fmla="*/ 0 h 4762"/>
                    <a:gd name="connsiteX4" fmla="*/ 953 w 9525"/>
                    <a:gd name="connsiteY4" fmla="*/ 0 h 4762"/>
                    <a:gd name="connsiteX5" fmla="*/ 0 w 9525"/>
                    <a:gd name="connsiteY5" fmla="*/ 952 h 4762"/>
                    <a:gd name="connsiteX6" fmla="*/ 953 w 9525"/>
                    <a:gd name="connsiteY6" fmla="*/ 1905 h 4762"/>
                    <a:gd name="connsiteX7" fmla="*/ 2857 w 9525"/>
                    <a:gd name="connsiteY7" fmla="*/ 2857 h 4762"/>
                    <a:gd name="connsiteX8" fmla="*/ 4763 w 9525"/>
                    <a:gd name="connsiteY8" fmla="*/ 3810 h 4762"/>
                    <a:gd name="connsiteX9" fmla="*/ 7620 w 9525"/>
                    <a:gd name="connsiteY9" fmla="*/ 4763 h 4762"/>
                    <a:gd name="connsiteX10" fmla="*/ 9525 w 9525"/>
                    <a:gd name="connsiteY10" fmla="*/ 3810 h 4762"/>
                    <a:gd name="connsiteX11" fmla="*/ 7620 w 9525"/>
                    <a:gd name="connsiteY11" fmla="*/ 952 h 4762"/>
                    <a:gd name="connsiteX12" fmla="*/ 7620 w 9525"/>
                    <a:gd name="connsiteY12" fmla="*/ 952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4762">
                      <a:moveTo>
                        <a:pt x="7620" y="952"/>
                      </a:moveTo>
                      <a:cubicBezTo>
                        <a:pt x="6668" y="952"/>
                        <a:pt x="5715" y="952"/>
                        <a:pt x="4763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1905" y="0"/>
                        <a:pt x="953" y="0"/>
                        <a:pt x="953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cubicBezTo>
                        <a:pt x="0" y="1905"/>
                        <a:pt x="0" y="1905"/>
                        <a:pt x="953" y="1905"/>
                      </a:cubicBezTo>
                      <a:cubicBezTo>
                        <a:pt x="953" y="1905"/>
                        <a:pt x="1905" y="2857"/>
                        <a:pt x="2857" y="2857"/>
                      </a:cubicBezTo>
                      <a:cubicBezTo>
                        <a:pt x="3810" y="2857"/>
                        <a:pt x="3810" y="2857"/>
                        <a:pt x="4763" y="3810"/>
                      </a:cubicBezTo>
                      <a:cubicBezTo>
                        <a:pt x="5715" y="3810"/>
                        <a:pt x="6668" y="4763"/>
                        <a:pt x="7620" y="4763"/>
                      </a:cubicBezTo>
                      <a:cubicBezTo>
                        <a:pt x="8572" y="4763"/>
                        <a:pt x="9525" y="4763"/>
                        <a:pt x="9525" y="3810"/>
                      </a:cubicBezTo>
                      <a:cubicBezTo>
                        <a:pt x="9525" y="1905"/>
                        <a:pt x="8572" y="952"/>
                        <a:pt x="7620" y="952"/>
                      </a:cubicBezTo>
                      <a:lnTo>
                        <a:pt x="7620" y="9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0" name="Freeform: Shape 1379">
                  <a:extLst>
                    <a:ext uri="{FF2B5EF4-FFF2-40B4-BE49-F238E27FC236}">
                      <a16:creationId xmlns:a16="http://schemas.microsoft.com/office/drawing/2014/main" id="{824918C5-7C71-FE5F-416F-0E88E7A1C115}"/>
                    </a:ext>
                  </a:extLst>
                </p:cNvPr>
                <p:cNvSpPr/>
                <p:nvPr/>
              </p:nvSpPr>
              <p:spPr>
                <a:xfrm>
                  <a:off x="7376397" y="1694497"/>
                  <a:ext cx="17383" cy="3809"/>
                </a:xfrm>
                <a:custGeom>
                  <a:avLst/>
                  <a:gdLst>
                    <a:gd name="connsiteX0" fmla="*/ 15954 w 17383"/>
                    <a:gd name="connsiteY0" fmla="*/ 0 h 3809"/>
                    <a:gd name="connsiteX1" fmla="*/ 8334 w 17383"/>
                    <a:gd name="connsiteY1" fmla="*/ 0 h 3809"/>
                    <a:gd name="connsiteX2" fmla="*/ 4524 w 17383"/>
                    <a:gd name="connsiteY2" fmla="*/ 0 h 3809"/>
                    <a:gd name="connsiteX3" fmla="*/ 2620 w 17383"/>
                    <a:gd name="connsiteY3" fmla="*/ 0 h 3809"/>
                    <a:gd name="connsiteX4" fmla="*/ 714 w 17383"/>
                    <a:gd name="connsiteY4" fmla="*/ 952 h 3809"/>
                    <a:gd name="connsiteX5" fmla="*/ 714 w 17383"/>
                    <a:gd name="connsiteY5" fmla="*/ 3810 h 3809"/>
                    <a:gd name="connsiteX6" fmla="*/ 2620 w 17383"/>
                    <a:gd name="connsiteY6" fmla="*/ 3810 h 3809"/>
                    <a:gd name="connsiteX7" fmla="*/ 4524 w 17383"/>
                    <a:gd name="connsiteY7" fmla="*/ 3810 h 3809"/>
                    <a:gd name="connsiteX8" fmla="*/ 8334 w 17383"/>
                    <a:gd name="connsiteY8" fmla="*/ 3810 h 3809"/>
                    <a:gd name="connsiteX9" fmla="*/ 15954 w 17383"/>
                    <a:gd name="connsiteY9" fmla="*/ 3810 h 3809"/>
                    <a:gd name="connsiteX10" fmla="*/ 15954 w 17383"/>
                    <a:gd name="connsiteY10" fmla="*/ 0 h 3809"/>
                    <a:gd name="connsiteX11" fmla="*/ 15954 w 17383"/>
                    <a:gd name="connsiteY11" fmla="*/ 0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383" h="3809">
                      <a:moveTo>
                        <a:pt x="15954" y="0"/>
                      </a:moveTo>
                      <a:cubicBezTo>
                        <a:pt x="13097" y="0"/>
                        <a:pt x="11192" y="0"/>
                        <a:pt x="8334" y="0"/>
                      </a:cubicBezTo>
                      <a:cubicBezTo>
                        <a:pt x="7382" y="0"/>
                        <a:pt x="5477" y="0"/>
                        <a:pt x="4524" y="0"/>
                      </a:cubicBezTo>
                      <a:cubicBezTo>
                        <a:pt x="3572" y="0"/>
                        <a:pt x="2620" y="0"/>
                        <a:pt x="2620" y="0"/>
                      </a:cubicBezTo>
                      <a:cubicBezTo>
                        <a:pt x="1667" y="0"/>
                        <a:pt x="1667" y="0"/>
                        <a:pt x="714" y="952"/>
                      </a:cubicBezTo>
                      <a:cubicBezTo>
                        <a:pt x="-238" y="952"/>
                        <a:pt x="-238" y="2857"/>
                        <a:pt x="714" y="3810"/>
                      </a:cubicBezTo>
                      <a:cubicBezTo>
                        <a:pt x="1667" y="3810"/>
                        <a:pt x="1667" y="3810"/>
                        <a:pt x="2620" y="3810"/>
                      </a:cubicBezTo>
                      <a:cubicBezTo>
                        <a:pt x="3572" y="3810"/>
                        <a:pt x="4524" y="3810"/>
                        <a:pt x="4524" y="3810"/>
                      </a:cubicBezTo>
                      <a:cubicBezTo>
                        <a:pt x="5477" y="3810"/>
                        <a:pt x="7382" y="3810"/>
                        <a:pt x="8334" y="3810"/>
                      </a:cubicBezTo>
                      <a:cubicBezTo>
                        <a:pt x="11192" y="3810"/>
                        <a:pt x="13097" y="3810"/>
                        <a:pt x="15954" y="3810"/>
                      </a:cubicBezTo>
                      <a:cubicBezTo>
                        <a:pt x="17859" y="3810"/>
                        <a:pt x="17859" y="0"/>
                        <a:pt x="15954" y="0"/>
                      </a:cubicBezTo>
                      <a:lnTo>
                        <a:pt x="15954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1" name="Freeform: Shape 1380">
                  <a:extLst>
                    <a:ext uri="{FF2B5EF4-FFF2-40B4-BE49-F238E27FC236}">
                      <a16:creationId xmlns:a16="http://schemas.microsoft.com/office/drawing/2014/main" id="{DCFEF73F-3470-5E1E-94DA-079DA52121B4}"/>
                    </a:ext>
                  </a:extLst>
                </p:cNvPr>
                <p:cNvSpPr/>
                <p:nvPr/>
              </p:nvSpPr>
              <p:spPr>
                <a:xfrm>
                  <a:off x="7375764" y="1644967"/>
                  <a:ext cx="28017" cy="12382"/>
                </a:xfrm>
                <a:custGeom>
                  <a:avLst/>
                  <a:gdLst>
                    <a:gd name="connsiteX0" fmla="*/ 28017 w 28017"/>
                    <a:gd name="connsiteY0" fmla="*/ 0 h 12382"/>
                    <a:gd name="connsiteX1" fmla="*/ 20397 w 28017"/>
                    <a:gd name="connsiteY1" fmla="*/ 1905 h 12382"/>
                    <a:gd name="connsiteX2" fmla="*/ 13730 w 28017"/>
                    <a:gd name="connsiteY2" fmla="*/ 4763 h 12382"/>
                    <a:gd name="connsiteX3" fmla="*/ 7062 w 28017"/>
                    <a:gd name="connsiteY3" fmla="*/ 7620 h 12382"/>
                    <a:gd name="connsiteX4" fmla="*/ 395 w 28017"/>
                    <a:gd name="connsiteY4" fmla="*/ 10477 h 12382"/>
                    <a:gd name="connsiteX5" fmla="*/ 1347 w 28017"/>
                    <a:gd name="connsiteY5" fmla="*/ 12382 h 12382"/>
                    <a:gd name="connsiteX6" fmla="*/ 8015 w 28017"/>
                    <a:gd name="connsiteY6" fmla="*/ 9525 h 12382"/>
                    <a:gd name="connsiteX7" fmla="*/ 14682 w 28017"/>
                    <a:gd name="connsiteY7" fmla="*/ 6668 h 12382"/>
                    <a:gd name="connsiteX8" fmla="*/ 21350 w 28017"/>
                    <a:gd name="connsiteY8" fmla="*/ 3810 h 12382"/>
                    <a:gd name="connsiteX9" fmla="*/ 28017 w 28017"/>
                    <a:gd name="connsiteY9" fmla="*/ 0 h 12382"/>
                    <a:gd name="connsiteX10" fmla="*/ 28017 w 28017"/>
                    <a:gd name="connsiteY10" fmla="*/ 0 h 12382"/>
                    <a:gd name="connsiteX11" fmla="*/ 28017 w 28017"/>
                    <a:gd name="connsiteY11" fmla="*/ 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017" h="12382">
                      <a:moveTo>
                        <a:pt x="28017" y="0"/>
                      </a:moveTo>
                      <a:cubicBezTo>
                        <a:pt x="25160" y="952"/>
                        <a:pt x="23255" y="1905"/>
                        <a:pt x="20397" y="1905"/>
                      </a:cubicBezTo>
                      <a:cubicBezTo>
                        <a:pt x="17540" y="2857"/>
                        <a:pt x="15635" y="3810"/>
                        <a:pt x="13730" y="4763"/>
                      </a:cubicBezTo>
                      <a:cubicBezTo>
                        <a:pt x="11825" y="5715"/>
                        <a:pt x="8967" y="6668"/>
                        <a:pt x="7062" y="7620"/>
                      </a:cubicBezTo>
                      <a:cubicBezTo>
                        <a:pt x="5157" y="8572"/>
                        <a:pt x="2300" y="9525"/>
                        <a:pt x="395" y="10477"/>
                      </a:cubicBezTo>
                      <a:cubicBezTo>
                        <a:pt x="-558" y="11430"/>
                        <a:pt x="395" y="12382"/>
                        <a:pt x="1347" y="12382"/>
                      </a:cubicBezTo>
                      <a:cubicBezTo>
                        <a:pt x="4205" y="11430"/>
                        <a:pt x="6110" y="10477"/>
                        <a:pt x="8015" y="9525"/>
                      </a:cubicBezTo>
                      <a:cubicBezTo>
                        <a:pt x="9920" y="8572"/>
                        <a:pt x="12777" y="7620"/>
                        <a:pt x="14682" y="6668"/>
                      </a:cubicBezTo>
                      <a:cubicBezTo>
                        <a:pt x="16587" y="5715"/>
                        <a:pt x="19445" y="4763"/>
                        <a:pt x="21350" y="3810"/>
                      </a:cubicBezTo>
                      <a:cubicBezTo>
                        <a:pt x="23255" y="2857"/>
                        <a:pt x="26112" y="1905"/>
                        <a:pt x="28017" y="0"/>
                      </a:cubicBezTo>
                      <a:cubicBezTo>
                        <a:pt x="28017" y="0"/>
                        <a:pt x="28017" y="0"/>
                        <a:pt x="28017" y="0"/>
                      </a:cubicBezTo>
                      <a:lnTo>
                        <a:pt x="28017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2" name="Freeform: Shape 1381">
                  <a:extLst>
                    <a:ext uri="{FF2B5EF4-FFF2-40B4-BE49-F238E27FC236}">
                      <a16:creationId xmlns:a16="http://schemas.microsoft.com/office/drawing/2014/main" id="{4C0F6146-ED5B-4B1D-F4B8-2FE9E048AB73}"/>
                    </a:ext>
                  </a:extLst>
                </p:cNvPr>
                <p:cNvSpPr/>
                <p:nvPr/>
              </p:nvSpPr>
              <p:spPr>
                <a:xfrm>
                  <a:off x="7433547" y="1674494"/>
                  <a:ext cx="27384" cy="6138"/>
                </a:xfrm>
                <a:custGeom>
                  <a:avLst/>
                  <a:gdLst>
                    <a:gd name="connsiteX0" fmla="*/ 27384 w 27384"/>
                    <a:gd name="connsiteY0" fmla="*/ 0 h 6138"/>
                    <a:gd name="connsiteX1" fmla="*/ 20717 w 27384"/>
                    <a:gd name="connsiteY1" fmla="*/ 0 h 6138"/>
                    <a:gd name="connsiteX2" fmla="*/ 14049 w 27384"/>
                    <a:gd name="connsiteY2" fmla="*/ 0 h 6138"/>
                    <a:gd name="connsiteX3" fmla="*/ 7382 w 27384"/>
                    <a:gd name="connsiteY3" fmla="*/ 953 h 6138"/>
                    <a:gd name="connsiteX4" fmla="*/ 714 w 27384"/>
                    <a:gd name="connsiteY4" fmla="*/ 2857 h 6138"/>
                    <a:gd name="connsiteX5" fmla="*/ 714 w 27384"/>
                    <a:gd name="connsiteY5" fmla="*/ 5715 h 6138"/>
                    <a:gd name="connsiteX6" fmla="*/ 7382 w 27384"/>
                    <a:gd name="connsiteY6" fmla="*/ 5715 h 6138"/>
                    <a:gd name="connsiteX7" fmla="*/ 14049 w 27384"/>
                    <a:gd name="connsiteY7" fmla="*/ 4763 h 6138"/>
                    <a:gd name="connsiteX8" fmla="*/ 20717 w 27384"/>
                    <a:gd name="connsiteY8" fmla="*/ 2857 h 6138"/>
                    <a:gd name="connsiteX9" fmla="*/ 27384 w 27384"/>
                    <a:gd name="connsiteY9" fmla="*/ 953 h 6138"/>
                    <a:gd name="connsiteX10" fmla="*/ 27384 w 27384"/>
                    <a:gd name="connsiteY10" fmla="*/ 0 h 6138"/>
                    <a:gd name="connsiteX11" fmla="*/ 27384 w 27384"/>
                    <a:gd name="connsiteY11" fmla="*/ 0 h 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7384" h="6138">
                      <a:moveTo>
                        <a:pt x="27384" y="0"/>
                      </a:moveTo>
                      <a:cubicBezTo>
                        <a:pt x="25479" y="0"/>
                        <a:pt x="22622" y="0"/>
                        <a:pt x="20717" y="0"/>
                      </a:cubicBezTo>
                      <a:cubicBezTo>
                        <a:pt x="18812" y="0"/>
                        <a:pt x="15954" y="0"/>
                        <a:pt x="14049" y="0"/>
                      </a:cubicBezTo>
                      <a:cubicBezTo>
                        <a:pt x="12145" y="0"/>
                        <a:pt x="9287" y="953"/>
                        <a:pt x="7382" y="953"/>
                      </a:cubicBezTo>
                      <a:cubicBezTo>
                        <a:pt x="4524" y="953"/>
                        <a:pt x="2620" y="1905"/>
                        <a:pt x="714" y="2857"/>
                      </a:cubicBezTo>
                      <a:cubicBezTo>
                        <a:pt x="-238" y="3810"/>
                        <a:pt x="-238" y="5715"/>
                        <a:pt x="714" y="5715"/>
                      </a:cubicBezTo>
                      <a:cubicBezTo>
                        <a:pt x="2620" y="6668"/>
                        <a:pt x="5477" y="5715"/>
                        <a:pt x="7382" y="5715"/>
                      </a:cubicBezTo>
                      <a:cubicBezTo>
                        <a:pt x="9287" y="5715"/>
                        <a:pt x="12145" y="4763"/>
                        <a:pt x="14049" y="4763"/>
                      </a:cubicBezTo>
                      <a:cubicBezTo>
                        <a:pt x="15954" y="3810"/>
                        <a:pt x="18812" y="3810"/>
                        <a:pt x="20717" y="2857"/>
                      </a:cubicBezTo>
                      <a:cubicBezTo>
                        <a:pt x="22622" y="1905"/>
                        <a:pt x="25479" y="953"/>
                        <a:pt x="27384" y="953"/>
                      </a:cubicBezTo>
                      <a:cubicBezTo>
                        <a:pt x="27384" y="953"/>
                        <a:pt x="27384" y="0"/>
                        <a:pt x="27384" y="0"/>
                      </a:cubicBezTo>
                      <a:lnTo>
                        <a:pt x="27384" y="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3" name="Freeform: Shape 1382">
                  <a:extLst>
                    <a:ext uri="{FF2B5EF4-FFF2-40B4-BE49-F238E27FC236}">
                      <a16:creationId xmlns:a16="http://schemas.microsoft.com/office/drawing/2014/main" id="{796BADCF-6617-D24C-0E5D-09076BFA0A39}"/>
                    </a:ext>
                  </a:extLst>
                </p:cNvPr>
                <p:cNvSpPr/>
                <p:nvPr/>
              </p:nvSpPr>
              <p:spPr>
                <a:xfrm>
                  <a:off x="7441487" y="1738312"/>
                  <a:ext cx="24832" cy="6429"/>
                </a:xfrm>
                <a:custGeom>
                  <a:avLst/>
                  <a:gdLst>
                    <a:gd name="connsiteX0" fmla="*/ 24207 w 24832"/>
                    <a:gd name="connsiteY0" fmla="*/ 2857 h 6429"/>
                    <a:gd name="connsiteX1" fmla="*/ 18492 w 24832"/>
                    <a:gd name="connsiteY1" fmla="*/ 1905 h 6429"/>
                    <a:gd name="connsiteX2" fmla="*/ 12777 w 24832"/>
                    <a:gd name="connsiteY2" fmla="*/ 952 h 6429"/>
                    <a:gd name="connsiteX3" fmla="*/ 7062 w 24832"/>
                    <a:gd name="connsiteY3" fmla="*/ 0 h 6429"/>
                    <a:gd name="connsiteX4" fmla="*/ 4205 w 24832"/>
                    <a:gd name="connsiteY4" fmla="*/ 0 h 6429"/>
                    <a:gd name="connsiteX5" fmla="*/ 1347 w 24832"/>
                    <a:gd name="connsiteY5" fmla="*/ 0 h 6429"/>
                    <a:gd name="connsiteX6" fmla="*/ 394 w 24832"/>
                    <a:gd name="connsiteY6" fmla="*/ 1905 h 6429"/>
                    <a:gd name="connsiteX7" fmla="*/ 6109 w 24832"/>
                    <a:gd name="connsiteY7" fmla="*/ 4763 h 6429"/>
                    <a:gd name="connsiteX8" fmla="*/ 11825 w 24832"/>
                    <a:gd name="connsiteY8" fmla="*/ 5715 h 6429"/>
                    <a:gd name="connsiteX9" fmla="*/ 23255 w 24832"/>
                    <a:gd name="connsiteY9" fmla="*/ 5715 h 6429"/>
                    <a:gd name="connsiteX10" fmla="*/ 24207 w 24832"/>
                    <a:gd name="connsiteY10" fmla="*/ 2857 h 6429"/>
                    <a:gd name="connsiteX11" fmla="*/ 24207 w 24832"/>
                    <a:gd name="connsiteY11" fmla="*/ 2857 h 6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832" h="6429">
                      <a:moveTo>
                        <a:pt x="24207" y="2857"/>
                      </a:moveTo>
                      <a:cubicBezTo>
                        <a:pt x="22302" y="1905"/>
                        <a:pt x="20397" y="1905"/>
                        <a:pt x="18492" y="1905"/>
                      </a:cubicBezTo>
                      <a:cubicBezTo>
                        <a:pt x="16587" y="1905"/>
                        <a:pt x="14682" y="952"/>
                        <a:pt x="12777" y="952"/>
                      </a:cubicBezTo>
                      <a:cubicBezTo>
                        <a:pt x="10872" y="952"/>
                        <a:pt x="8967" y="0"/>
                        <a:pt x="7062" y="0"/>
                      </a:cubicBezTo>
                      <a:cubicBezTo>
                        <a:pt x="6109" y="0"/>
                        <a:pt x="5157" y="0"/>
                        <a:pt x="4205" y="0"/>
                      </a:cubicBezTo>
                      <a:cubicBezTo>
                        <a:pt x="3252" y="0"/>
                        <a:pt x="2300" y="0"/>
                        <a:pt x="1347" y="0"/>
                      </a:cubicBezTo>
                      <a:cubicBezTo>
                        <a:pt x="394" y="0"/>
                        <a:pt x="-558" y="952"/>
                        <a:pt x="394" y="1905"/>
                      </a:cubicBezTo>
                      <a:cubicBezTo>
                        <a:pt x="2300" y="2857"/>
                        <a:pt x="4205" y="3810"/>
                        <a:pt x="6109" y="4763"/>
                      </a:cubicBezTo>
                      <a:cubicBezTo>
                        <a:pt x="8015" y="5715"/>
                        <a:pt x="9919" y="5715"/>
                        <a:pt x="11825" y="5715"/>
                      </a:cubicBezTo>
                      <a:cubicBezTo>
                        <a:pt x="15634" y="6668"/>
                        <a:pt x="19444" y="6668"/>
                        <a:pt x="23255" y="5715"/>
                      </a:cubicBezTo>
                      <a:cubicBezTo>
                        <a:pt x="25159" y="4763"/>
                        <a:pt x="25159" y="2857"/>
                        <a:pt x="24207" y="2857"/>
                      </a:cubicBezTo>
                      <a:lnTo>
                        <a:pt x="24207" y="28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4" name="Freeform: Shape 1383">
                  <a:extLst>
                    <a:ext uri="{FF2B5EF4-FFF2-40B4-BE49-F238E27FC236}">
                      <a16:creationId xmlns:a16="http://schemas.microsoft.com/office/drawing/2014/main" id="{7588276C-7FA3-6438-A109-15923864669C}"/>
                    </a:ext>
                  </a:extLst>
                </p:cNvPr>
                <p:cNvSpPr/>
                <p:nvPr/>
              </p:nvSpPr>
              <p:spPr>
                <a:xfrm>
                  <a:off x="7436724" y="1754742"/>
                  <a:ext cx="23649" cy="18811"/>
                </a:xfrm>
                <a:custGeom>
                  <a:avLst/>
                  <a:gdLst>
                    <a:gd name="connsiteX0" fmla="*/ 23255 w 23649"/>
                    <a:gd name="connsiteY0" fmla="*/ 15954 h 18811"/>
                    <a:gd name="connsiteX1" fmla="*/ 20397 w 23649"/>
                    <a:gd name="connsiteY1" fmla="*/ 14049 h 18811"/>
                    <a:gd name="connsiteX2" fmla="*/ 18492 w 23649"/>
                    <a:gd name="connsiteY2" fmla="*/ 11192 h 18811"/>
                    <a:gd name="connsiteX3" fmla="*/ 13730 w 23649"/>
                    <a:gd name="connsiteY3" fmla="*/ 6429 h 18811"/>
                    <a:gd name="connsiteX4" fmla="*/ 8015 w 23649"/>
                    <a:gd name="connsiteY4" fmla="*/ 2619 h 18811"/>
                    <a:gd name="connsiteX5" fmla="*/ 5157 w 23649"/>
                    <a:gd name="connsiteY5" fmla="*/ 714 h 18811"/>
                    <a:gd name="connsiteX6" fmla="*/ 1347 w 23649"/>
                    <a:gd name="connsiteY6" fmla="*/ 714 h 18811"/>
                    <a:gd name="connsiteX7" fmla="*/ 394 w 23649"/>
                    <a:gd name="connsiteY7" fmla="*/ 3572 h 18811"/>
                    <a:gd name="connsiteX8" fmla="*/ 1347 w 23649"/>
                    <a:gd name="connsiteY8" fmla="*/ 5477 h 18811"/>
                    <a:gd name="connsiteX9" fmla="*/ 3252 w 23649"/>
                    <a:gd name="connsiteY9" fmla="*/ 6429 h 18811"/>
                    <a:gd name="connsiteX10" fmla="*/ 6109 w 23649"/>
                    <a:gd name="connsiteY10" fmla="*/ 8334 h 18811"/>
                    <a:gd name="connsiteX11" fmla="*/ 11825 w 23649"/>
                    <a:gd name="connsiteY11" fmla="*/ 12144 h 18811"/>
                    <a:gd name="connsiteX12" fmla="*/ 16587 w 23649"/>
                    <a:gd name="connsiteY12" fmla="*/ 15954 h 18811"/>
                    <a:gd name="connsiteX13" fmla="*/ 19444 w 23649"/>
                    <a:gd name="connsiteY13" fmla="*/ 16907 h 18811"/>
                    <a:gd name="connsiteX14" fmla="*/ 22302 w 23649"/>
                    <a:gd name="connsiteY14" fmla="*/ 18812 h 18811"/>
                    <a:gd name="connsiteX15" fmla="*/ 23255 w 23649"/>
                    <a:gd name="connsiteY15" fmla="*/ 15954 h 18811"/>
                    <a:gd name="connsiteX16" fmla="*/ 23255 w 23649"/>
                    <a:gd name="connsiteY16" fmla="*/ 15954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649" h="18811">
                      <a:moveTo>
                        <a:pt x="23255" y="15954"/>
                      </a:moveTo>
                      <a:cubicBezTo>
                        <a:pt x="22302" y="15002"/>
                        <a:pt x="21350" y="15002"/>
                        <a:pt x="20397" y="14049"/>
                      </a:cubicBezTo>
                      <a:cubicBezTo>
                        <a:pt x="19444" y="13097"/>
                        <a:pt x="19444" y="12144"/>
                        <a:pt x="18492" y="11192"/>
                      </a:cubicBezTo>
                      <a:cubicBezTo>
                        <a:pt x="16587" y="9287"/>
                        <a:pt x="15634" y="8334"/>
                        <a:pt x="13730" y="6429"/>
                      </a:cubicBezTo>
                      <a:cubicBezTo>
                        <a:pt x="11825" y="4524"/>
                        <a:pt x="9919" y="3572"/>
                        <a:pt x="8015" y="2619"/>
                      </a:cubicBezTo>
                      <a:cubicBezTo>
                        <a:pt x="7062" y="1667"/>
                        <a:pt x="6109" y="1667"/>
                        <a:pt x="5157" y="714"/>
                      </a:cubicBezTo>
                      <a:cubicBezTo>
                        <a:pt x="4205" y="-238"/>
                        <a:pt x="3252" y="-238"/>
                        <a:pt x="1347" y="714"/>
                      </a:cubicBezTo>
                      <a:cubicBezTo>
                        <a:pt x="394" y="714"/>
                        <a:pt x="-558" y="2619"/>
                        <a:pt x="394" y="3572"/>
                      </a:cubicBezTo>
                      <a:cubicBezTo>
                        <a:pt x="394" y="4524"/>
                        <a:pt x="1347" y="4524"/>
                        <a:pt x="1347" y="5477"/>
                      </a:cubicBezTo>
                      <a:cubicBezTo>
                        <a:pt x="1347" y="5477"/>
                        <a:pt x="2300" y="6429"/>
                        <a:pt x="3252" y="6429"/>
                      </a:cubicBezTo>
                      <a:cubicBezTo>
                        <a:pt x="4205" y="7382"/>
                        <a:pt x="5157" y="7382"/>
                        <a:pt x="6109" y="8334"/>
                      </a:cubicBezTo>
                      <a:cubicBezTo>
                        <a:pt x="8015" y="9287"/>
                        <a:pt x="9919" y="10239"/>
                        <a:pt x="11825" y="12144"/>
                      </a:cubicBezTo>
                      <a:cubicBezTo>
                        <a:pt x="13730" y="13097"/>
                        <a:pt x="15634" y="15002"/>
                        <a:pt x="16587" y="15954"/>
                      </a:cubicBezTo>
                      <a:cubicBezTo>
                        <a:pt x="17540" y="16907"/>
                        <a:pt x="18492" y="16907"/>
                        <a:pt x="19444" y="16907"/>
                      </a:cubicBezTo>
                      <a:cubicBezTo>
                        <a:pt x="20397" y="16907"/>
                        <a:pt x="21350" y="17859"/>
                        <a:pt x="22302" y="18812"/>
                      </a:cubicBezTo>
                      <a:cubicBezTo>
                        <a:pt x="23255" y="18812"/>
                        <a:pt x="24207" y="16907"/>
                        <a:pt x="23255" y="15954"/>
                      </a:cubicBezTo>
                      <a:lnTo>
                        <a:pt x="23255" y="1595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5" name="Freeform: Shape 1384">
                  <a:extLst>
                    <a:ext uri="{FF2B5EF4-FFF2-40B4-BE49-F238E27FC236}">
                      <a16:creationId xmlns:a16="http://schemas.microsoft.com/office/drawing/2014/main" id="{BA5FDD84-0D4B-2681-5A37-25BD7C56560E}"/>
                    </a:ext>
                  </a:extLst>
                </p:cNvPr>
                <p:cNvSpPr/>
                <p:nvPr/>
              </p:nvSpPr>
              <p:spPr>
                <a:xfrm>
                  <a:off x="7400529" y="1744026"/>
                  <a:ext cx="16981" cy="8572"/>
                </a:xfrm>
                <a:custGeom>
                  <a:avLst/>
                  <a:gdLst>
                    <a:gd name="connsiteX0" fmla="*/ 16587 w 16981"/>
                    <a:gd name="connsiteY0" fmla="*/ 6668 h 8572"/>
                    <a:gd name="connsiteX1" fmla="*/ 9920 w 16981"/>
                    <a:gd name="connsiteY1" fmla="*/ 1905 h 8572"/>
                    <a:gd name="connsiteX2" fmla="*/ 5157 w 16981"/>
                    <a:gd name="connsiteY2" fmla="*/ 0 h 8572"/>
                    <a:gd name="connsiteX3" fmla="*/ 1347 w 16981"/>
                    <a:gd name="connsiteY3" fmla="*/ 0 h 8572"/>
                    <a:gd name="connsiteX4" fmla="*/ 395 w 16981"/>
                    <a:gd name="connsiteY4" fmla="*/ 1905 h 8572"/>
                    <a:gd name="connsiteX5" fmla="*/ 4205 w 16981"/>
                    <a:gd name="connsiteY5" fmla="*/ 3810 h 8572"/>
                    <a:gd name="connsiteX6" fmla="*/ 8014 w 16981"/>
                    <a:gd name="connsiteY6" fmla="*/ 5715 h 8572"/>
                    <a:gd name="connsiteX7" fmla="*/ 15635 w 16981"/>
                    <a:gd name="connsiteY7" fmla="*/ 8573 h 8572"/>
                    <a:gd name="connsiteX8" fmla="*/ 16587 w 16981"/>
                    <a:gd name="connsiteY8" fmla="*/ 6668 h 8572"/>
                    <a:gd name="connsiteX9" fmla="*/ 16587 w 16981"/>
                    <a:gd name="connsiteY9" fmla="*/ 6668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981" h="8572">
                      <a:moveTo>
                        <a:pt x="16587" y="6668"/>
                      </a:moveTo>
                      <a:cubicBezTo>
                        <a:pt x="14682" y="4763"/>
                        <a:pt x="11825" y="2858"/>
                        <a:pt x="9920" y="1905"/>
                      </a:cubicBezTo>
                      <a:cubicBezTo>
                        <a:pt x="8014" y="953"/>
                        <a:pt x="7062" y="953"/>
                        <a:pt x="5157" y="0"/>
                      </a:cubicBezTo>
                      <a:cubicBezTo>
                        <a:pt x="4205" y="0"/>
                        <a:pt x="2300" y="0"/>
                        <a:pt x="1347" y="0"/>
                      </a:cubicBezTo>
                      <a:cubicBezTo>
                        <a:pt x="395" y="0"/>
                        <a:pt x="-558" y="1905"/>
                        <a:pt x="395" y="1905"/>
                      </a:cubicBezTo>
                      <a:cubicBezTo>
                        <a:pt x="1347" y="2858"/>
                        <a:pt x="2300" y="3810"/>
                        <a:pt x="4205" y="3810"/>
                      </a:cubicBezTo>
                      <a:cubicBezTo>
                        <a:pt x="5157" y="4763"/>
                        <a:pt x="7062" y="4763"/>
                        <a:pt x="8014" y="5715"/>
                      </a:cubicBezTo>
                      <a:cubicBezTo>
                        <a:pt x="10872" y="6668"/>
                        <a:pt x="12777" y="7620"/>
                        <a:pt x="15635" y="8573"/>
                      </a:cubicBezTo>
                      <a:cubicBezTo>
                        <a:pt x="16587" y="8573"/>
                        <a:pt x="17539" y="7620"/>
                        <a:pt x="16587" y="6668"/>
                      </a:cubicBezTo>
                      <a:lnTo>
                        <a:pt x="16587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6" name="Freeform: Shape 1385">
                  <a:extLst>
                    <a:ext uri="{FF2B5EF4-FFF2-40B4-BE49-F238E27FC236}">
                      <a16:creationId xmlns:a16="http://schemas.microsoft.com/office/drawing/2014/main" id="{7EE05FD9-96B4-FF06-4DAF-D78B7D561E29}"/>
                    </a:ext>
                  </a:extLst>
                </p:cNvPr>
                <p:cNvSpPr/>
                <p:nvPr/>
              </p:nvSpPr>
              <p:spPr>
                <a:xfrm>
                  <a:off x="7383153" y="1724976"/>
                  <a:ext cx="18723" cy="6667"/>
                </a:xfrm>
                <a:custGeom>
                  <a:avLst/>
                  <a:gdLst>
                    <a:gd name="connsiteX0" fmla="*/ 17771 w 18723"/>
                    <a:gd name="connsiteY0" fmla="*/ 4763 h 6667"/>
                    <a:gd name="connsiteX1" fmla="*/ 13961 w 18723"/>
                    <a:gd name="connsiteY1" fmla="*/ 2858 h 6667"/>
                    <a:gd name="connsiteX2" fmla="*/ 10151 w 18723"/>
                    <a:gd name="connsiteY2" fmla="*/ 1905 h 6667"/>
                    <a:gd name="connsiteX3" fmla="*/ 6340 w 18723"/>
                    <a:gd name="connsiteY3" fmla="*/ 953 h 6667"/>
                    <a:gd name="connsiteX4" fmla="*/ 4436 w 18723"/>
                    <a:gd name="connsiteY4" fmla="*/ 0 h 6667"/>
                    <a:gd name="connsiteX5" fmla="*/ 1578 w 18723"/>
                    <a:gd name="connsiteY5" fmla="*/ 0 h 6667"/>
                    <a:gd name="connsiteX6" fmla="*/ 626 w 18723"/>
                    <a:gd name="connsiteY6" fmla="*/ 2858 h 6667"/>
                    <a:gd name="connsiteX7" fmla="*/ 2531 w 18723"/>
                    <a:gd name="connsiteY7" fmla="*/ 3810 h 6667"/>
                    <a:gd name="connsiteX8" fmla="*/ 4436 w 18723"/>
                    <a:gd name="connsiteY8" fmla="*/ 4763 h 6667"/>
                    <a:gd name="connsiteX9" fmla="*/ 9198 w 18723"/>
                    <a:gd name="connsiteY9" fmla="*/ 5715 h 6667"/>
                    <a:gd name="connsiteX10" fmla="*/ 13961 w 18723"/>
                    <a:gd name="connsiteY10" fmla="*/ 6668 h 6667"/>
                    <a:gd name="connsiteX11" fmla="*/ 18723 w 18723"/>
                    <a:gd name="connsiteY11" fmla="*/ 6668 h 6667"/>
                    <a:gd name="connsiteX12" fmla="*/ 17771 w 18723"/>
                    <a:gd name="connsiteY12" fmla="*/ 4763 h 6667"/>
                    <a:gd name="connsiteX13" fmla="*/ 17771 w 18723"/>
                    <a:gd name="connsiteY13" fmla="*/ 476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723" h="6667">
                      <a:moveTo>
                        <a:pt x="17771" y="4763"/>
                      </a:moveTo>
                      <a:cubicBezTo>
                        <a:pt x="16818" y="3810"/>
                        <a:pt x="14913" y="3810"/>
                        <a:pt x="13961" y="2858"/>
                      </a:cubicBezTo>
                      <a:cubicBezTo>
                        <a:pt x="13008" y="2858"/>
                        <a:pt x="11103" y="1905"/>
                        <a:pt x="10151" y="1905"/>
                      </a:cubicBezTo>
                      <a:cubicBezTo>
                        <a:pt x="9198" y="1905"/>
                        <a:pt x="7293" y="953"/>
                        <a:pt x="6340" y="953"/>
                      </a:cubicBezTo>
                      <a:cubicBezTo>
                        <a:pt x="5388" y="953"/>
                        <a:pt x="4436" y="953"/>
                        <a:pt x="4436" y="0"/>
                      </a:cubicBezTo>
                      <a:cubicBezTo>
                        <a:pt x="3483" y="0"/>
                        <a:pt x="2531" y="0"/>
                        <a:pt x="1578" y="0"/>
                      </a:cubicBezTo>
                      <a:cubicBezTo>
                        <a:pt x="-327" y="0"/>
                        <a:pt x="-327" y="1905"/>
                        <a:pt x="626" y="2858"/>
                      </a:cubicBezTo>
                      <a:cubicBezTo>
                        <a:pt x="1578" y="3810"/>
                        <a:pt x="1578" y="3810"/>
                        <a:pt x="2531" y="3810"/>
                      </a:cubicBezTo>
                      <a:cubicBezTo>
                        <a:pt x="3483" y="3810"/>
                        <a:pt x="4436" y="3810"/>
                        <a:pt x="4436" y="4763"/>
                      </a:cubicBezTo>
                      <a:cubicBezTo>
                        <a:pt x="6340" y="4763"/>
                        <a:pt x="7293" y="5715"/>
                        <a:pt x="9198" y="5715"/>
                      </a:cubicBezTo>
                      <a:cubicBezTo>
                        <a:pt x="11103" y="5715"/>
                        <a:pt x="12056" y="6668"/>
                        <a:pt x="13961" y="6668"/>
                      </a:cubicBezTo>
                      <a:cubicBezTo>
                        <a:pt x="15865" y="6668"/>
                        <a:pt x="16818" y="6668"/>
                        <a:pt x="18723" y="6668"/>
                      </a:cubicBezTo>
                      <a:cubicBezTo>
                        <a:pt x="18723" y="6668"/>
                        <a:pt x="18723" y="5715"/>
                        <a:pt x="17771" y="4763"/>
                      </a:cubicBezTo>
                      <a:lnTo>
                        <a:pt x="17771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7" name="Freeform: Shape 1386">
                  <a:extLst>
                    <a:ext uri="{FF2B5EF4-FFF2-40B4-BE49-F238E27FC236}">
                      <a16:creationId xmlns:a16="http://schemas.microsoft.com/office/drawing/2014/main" id="{F56F6A98-3776-E56D-3B97-5266A12E5C37}"/>
                    </a:ext>
                  </a:extLst>
                </p:cNvPr>
                <p:cNvSpPr/>
                <p:nvPr/>
              </p:nvSpPr>
              <p:spPr>
                <a:xfrm>
                  <a:off x="7420927" y="1774506"/>
                  <a:ext cx="14913" cy="17144"/>
                </a:xfrm>
                <a:custGeom>
                  <a:avLst/>
                  <a:gdLst>
                    <a:gd name="connsiteX0" fmla="*/ 14288 w 14913"/>
                    <a:gd name="connsiteY0" fmla="*/ 15240 h 17144"/>
                    <a:gd name="connsiteX1" fmla="*/ 8572 w 14913"/>
                    <a:gd name="connsiteY1" fmla="*/ 7620 h 17144"/>
                    <a:gd name="connsiteX2" fmla="*/ 5715 w 14913"/>
                    <a:gd name="connsiteY2" fmla="*/ 3810 h 17144"/>
                    <a:gd name="connsiteX3" fmla="*/ 3810 w 14913"/>
                    <a:gd name="connsiteY3" fmla="*/ 1905 h 17144"/>
                    <a:gd name="connsiteX4" fmla="*/ 1905 w 14913"/>
                    <a:gd name="connsiteY4" fmla="*/ 0 h 17144"/>
                    <a:gd name="connsiteX5" fmla="*/ 0 w 14913"/>
                    <a:gd name="connsiteY5" fmla="*/ 0 h 17144"/>
                    <a:gd name="connsiteX6" fmla="*/ 0 w 14913"/>
                    <a:gd name="connsiteY6" fmla="*/ 1905 h 17144"/>
                    <a:gd name="connsiteX7" fmla="*/ 953 w 14913"/>
                    <a:gd name="connsiteY7" fmla="*/ 3810 h 17144"/>
                    <a:gd name="connsiteX8" fmla="*/ 2857 w 14913"/>
                    <a:gd name="connsiteY8" fmla="*/ 5715 h 17144"/>
                    <a:gd name="connsiteX9" fmla="*/ 5715 w 14913"/>
                    <a:gd name="connsiteY9" fmla="*/ 9525 h 17144"/>
                    <a:gd name="connsiteX10" fmla="*/ 11430 w 14913"/>
                    <a:gd name="connsiteY10" fmla="*/ 16193 h 17144"/>
                    <a:gd name="connsiteX11" fmla="*/ 13335 w 14913"/>
                    <a:gd name="connsiteY11" fmla="*/ 17145 h 17144"/>
                    <a:gd name="connsiteX12" fmla="*/ 14288 w 14913"/>
                    <a:gd name="connsiteY12" fmla="*/ 15240 h 17144"/>
                    <a:gd name="connsiteX13" fmla="*/ 14288 w 14913"/>
                    <a:gd name="connsiteY13" fmla="*/ 1524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913" h="17144">
                      <a:moveTo>
                        <a:pt x="14288" y="15240"/>
                      </a:moveTo>
                      <a:cubicBezTo>
                        <a:pt x="12382" y="12382"/>
                        <a:pt x="10478" y="9525"/>
                        <a:pt x="8572" y="7620"/>
                      </a:cubicBezTo>
                      <a:cubicBezTo>
                        <a:pt x="7620" y="6668"/>
                        <a:pt x="6667" y="4763"/>
                        <a:pt x="5715" y="3810"/>
                      </a:cubicBezTo>
                      <a:cubicBezTo>
                        <a:pt x="4763" y="2857"/>
                        <a:pt x="4763" y="2857"/>
                        <a:pt x="3810" y="1905"/>
                      </a:cubicBezTo>
                      <a:cubicBezTo>
                        <a:pt x="2857" y="953"/>
                        <a:pt x="2857" y="953"/>
                        <a:pt x="1905" y="0"/>
                      </a:cubicBezTo>
                      <a:cubicBezTo>
                        <a:pt x="1905" y="0"/>
                        <a:pt x="953" y="0"/>
                        <a:pt x="0" y="0"/>
                      </a:cubicBezTo>
                      <a:cubicBezTo>
                        <a:pt x="0" y="0"/>
                        <a:pt x="0" y="953"/>
                        <a:pt x="0" y="1905"/>
                      </a:cubicBezTo>
                      <a:cubicBezTo>
                        <a:pt x="0" y="2857"/>
                        <a:pt x="953" y="3810"/>
                        <a:pt x="953" y="3810"/>
                      </a:cubicBezTo>
                      <a:cubicBezTo>
                        <a:pt x="1905" y="4763"/>
                        <a:pt x="1905" y="4763"/>
                        <a:pt x="2857" y="5715"/>
                      </a:cubicBezTo>
                      <a:cubicBezTo>
                        <a:pt x="3810" y="6668"/>
                        <a:pt x="4763" y="8573"/>
                        <a:pt x="5715" y="9525"/>
                      </a:cubicBezTo>
                      <a:cubicBezTo>
                        <a:pt x="7620" y="11430"/>
                        <a:pt x="9525" y="14288"/>
                        <a:pt x="11430" y="16193"/>
                      </a:cubicBezTo>
                      <a:cubicBezTo>
                        <a:pt x="11430" y="17145"/>
                        <a:pt x="12382" y="17145"/>
                        <a:pt x="13335" y="17145"/>
                      </a:cubicBezTo>
                      <a:cubicBezTo>
                        <a:pt x="15240" y="16193"/>
                        <a:pt x="15240" y="16193"/>
                        <a:pt x="14288" y="15240"/>
                      </a:cubicBezTo>
                      <a:lnTo>
                        <a:pt x="14288" y="1524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8" name="Freeform: Shape 1387">
                  <a:extLst>
                    <a:ext uri="{FF2B5EF4-FFF2-40B4-BE49-F238E27FC236}">
                      <a16:creationId xmlns:a16="http://schemas.microsoft.com/office/drawing/2014/main" id="{C7644BD7-3510-0F63-F447-4E2895C9A5B1}"/>
                    </a:ext>
                  </a:extLst>
                </p:cNvPr>
                <p:cNvSpPr/>
                <p:nvPr/>
              </p:nvSpPr>
              <p:spPr>
                <a:xfrm>
                  <a:off x="7392352" y="1796797"/>
                  <a:ext cx="15865" cy="25960"/>
                </a:xfrm>
                <a:custGeom>
                  <a:avLst/>
                  <a:gdLst>
                    <a:gd name="connsiteX0" fmla="*/ 15240 w 15865"/>
                    <a:gd name="connsiteY0" fmla="*/ 20572 h 25960"/>
                    <a:gd name="connsiteX1" fmla="*/ 10478 w 15865"/>
                    <a:gd name="connsiteY1" fmla="*/ 10095 h 25960"/>
                    <a:gd name="connsiteX2" fmla="*/ 7620 w 15865"/>
                    <a:gd name="connsiteY2" fmla="*/ 5332 h 25960"/>
                    <a:gd name="connsiteX3" fmla="*/ 5715 w 15865"/>
                    <a:gd name="connsiteY3" fmla="*/ 2475 h 25960"/>
                    <a:gd name="connsiteX4" fmla="*/ 3810 w 15865"/>
                    <a:gd name="connsiteY4" fmla="*/ 570 h 25960"/>
                    <a:gd name="connsiteX5" fmla="*/ 0 w 15865"/>
                    <a:gd name="connsiteY5" fmla="*/ 2475 h 25960"/>
                    <a:gd name="connsiteX6" fmla="*/ 0 w 15865"/>
                    <a:gd name="connsiteY6" fmla="*/ 5332 h 25960"/>
                    <a:gd name="connsiteX7" fmla="*/ 953 w 15865"/>
                    <a:gd name="connsiteY7" fmla="*/ 8190 h 25960"/>
                    <a:gd name="connsiteX8" fmla="*/ 3810 w 15865"/>
                    <a:gd name="connsiteY8" fmla="*/ 13905 h 25960"/>
                    <a:gd name="connsiteX9" fmla="*/ 9525 w 15865"/>
                    <a:gd name="connsiteY9" fmla="*/ 24382 h 25960"/>
                    <a:gd name="connsiteX10" fmla="*/ 14288 w 15865"/>
                    <a:gd name="connsiteY10" fmla="*/ 25335 h 25960"/>
                    <a:gd name="connsiteX11" fmla="*/ 15240 w 15865"/>
                    <a:gd name="connsiteY11" fmla="*/ 20572 h 25960"/>
                    <a:gd name="connsiteX12" fmla="*/ 15240 w 15865"/>
                    <a:gd name="connsiteY12" fmla="*/ 20572 h 25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865" h="25960">
                      <a:moveTo>
                        <a:pt x="15240" y="20572"/>
                      </a:moveTo>
                      <a:cubicBezTo>
                        <a:pt x="13335" y="16762"/>
                        <a:pt x="12382" y="13905"/>
                        <a:pt x="10478" y="10095"/>
                      </a:cubicBezTo>
                      <a:cubicBezTo>
                        <a:pt x="9525" y="8190"/>
                        <a:pt x="8572" y="6285"/>
                        <a:pt x="7620" y="5332"/>
                      </a:cubicBezTo>
                      <a:cubicBezTo>
                        <a:pt x="6667" y="4380"/>
                        <a:pt x="6667" y="3427"/>
                        <a:pt x="5715" y="2475"/>
                      </a:cubicBezTo>
                      <a:cubicBezTo>
                        <a:pt x="4763" y="1522"/>
                        <a:pt x="3810" y="570"/>
                        <a:pt x="3810" y="570"/>
                      </a:cubicBezTo>
                      <a:cubicBezTo>
                        <a:pt x="2857" y="-383"/>
                        <a:pt x="0" y="-383"/>
                        <a:pt x="0" y="2475"/>
                      </a:cubicBezTo>
                      <a:cubicBezTo>
                        <a:pt x="0" y="3427"/>
                        <a:pt x="0" y="4380"/>
                        <a:pt x="0" y="5332"/>
                      </a:cubicBezTo>
                      <a:cubicBezTo>
                        <a:pt x="0" y="6285"/>
                        <a:pt x="953" y="7237"/>
                        <a:pt x="953" y="8190"/>
                      </a:cubicBezTo>
                      <a:cubicBezTo>
                        <a:pt x="1905" y="10095"/>
                        <a:pt x="2857" y="12000"/>
                        <a:pt x="3810" y="13905"/>
                      </a:cubicBezTo>
                      <a:cubicBezTo>
                        <a:pt x="5715" y="17715"/>
                        <a:pt x="7620" y="20572"/>
                        <a:pt x="9525" y="24382"/>
                      </a:cubicBezTo>
                      <a:cubicBezTo>
                        <a:pt x="10478" y="26287"/>
                        <a:pt x="12382" y="26287"/>
                        <a:pt x="14288" y="25335"/>
                      </a:cubicBezTo>
                      <a:cubicBezTo>
                        <a:pt x="16192" y="23430"/>
                        <a:pt x="16192" y="21525"/>
                        <a:pt x="15240" y="20572"/>
                      </a:cubicBezTo>
                      <a:lnTo>
                        <a:pt x="15240" y="20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89" name="Freeform: Shape 1388">
                  <a:extLst>
                    <a:ext uri="{FF2B5EF4-FFF2-40B4-BE49-F238E27FC236}">
                      <a16:creationId xmlns:a16="http://schemas.microsoft.com/office/drawing/2014/main" id="{314A11AB-C2A2-9CA3-D96F-77981094B0D1}"/>
                    </a:ext>
                  </a:extLst>
                </p:cNvPr>
                <p:cNvSpPr/>
                <p:nvPr/>
              </p:nvSpPr>
              <p:spPr>
                <a:xfrm>
                  <a:off x="7451406" y="1797107"/>
                  <a:ext cx="17518" cy="22167"/>
                </a:xfrm>
                <a:custGeom>
                  <a:avLst/>
                  <a:gdLst>
                    <a:gd name="connsiteX0" fmla="*/ 17145 w 17518"/>
                    <a:gd name="connsiteY0" fmla="*/ 17405 h 22167"/>
                    <a:gd name="connsiteX1" fmla="*/ 11430 w 17518"/>
                    <a:gd name="connsiteY1" fmla="*/ 7880 h 22167"/>
                    <a:gd name="connsiteX2" fmla="*/ 9525 w 17518"/>
                    <a:gd name="connsiteY2" fmla="*/ 5022 h 22167"/>
                    <a:gd name="connsiteX3" fmla="*/ 7620 w 17518"/>
                    <a:gd name="connsiteY3" fmla="*/ 3117 h 22167"/>
                    <a:gd name="connsiteX4" fmla="*/ 4763 w 17518"/>
                    <a:gd name="connsiteY4" fmla="*/ 1212 h 22167"/>
                    <a:gd name="connsiteX5" fmla="*/ 1905 w 17518"/>
                    <a:gd name="connsiteY5" fmla="*/ 260 h 22167"/>
                    <a:gd name="connsiteX6" fmla="*/ 0 w 17518"/>
                    <a:gd name="connsiteY6" fmla="*/ 2165 h 22167"/>
                    <a:gd name="connsiteX7" fmla="*/ 953 w 17518"/>
                    <a:gd name="connsiteY7" fmla="*/ 4070 h 22167"/>
                    <a:gd name="connsiteX8" fmla="*/ 953 w 17518"/>
                    <a:gd name="connsiteY8" fmla="*/ 5022 h 22167"/>
                    <a:gd name="connsiteX9" fmla="*/ 953 w 17518"/>
                    <a:gd name="connsiteY9" fmla="*/ 5022 h 22167"/>
                    <a:gd name="connsiteX10" fmla="*/ 953 w 17518"/>
                    <a:gd name="connsiteY10" fmla="*/ 5975 h 22167"/>
                    <a:gd name="connsiteX11" fmla="*/ 953 w 17518"/>
                    <a:gd name="connsiteY11" fmla="*/ 6927 h 22167"/>
                    <a:gd name="connsiteX12" fmla="*/ 3810 w 17518"/>
                    <a:gd name="connsiteY12" fmla="*/ 11690 h 22167"/>
                    <a:gd name="connsiteX13" fmla="*/ 10478 w 17518"/>
                    <a:gd name="connsiteY13" fmla="*/ 20262 h 22167"/>
                    <a:gd name="connsiteX14" fmla="*/ 12383 w 17518"/>
                    <a:gd name="connsiteY14" fmla="*/ 22167 h 22167"/>
                    <a:gd name="connsiteX15" fmla="*/ 15240 w 17518"/>
                    <a:gd name="connsiteY15" fmla="*/ 22167 h 22167"/>
                    <a:gd name="connsiteX16" fmla="*/ 17145 w 17518"/>
                    <a:gd name="connsiteY16" fmla="*/ 17405 h 22167"/>
                    <a:gd name="connsiteX17" fmla="*/ 17145 w 17518"/>
                    <a:gd name="connsiteY17" fmla="*/ 17405 h 22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18" h="22167">
                      <a:moveTo>
                        <a:pt x="17145" y="17405"/>
                      </a:moveTo>
                      <a:cubicBezTo>
                        <a:pt x="15240" y="14547"/>
                        <a:pt x="13335" y="10737"/>
                        <a:pt x="11430" y="7880"/>
                      </a:cubicBezTo>
                      <a:cubicBezTo>
                        <a:pt x="10478" y="6927"/>
                        <a:pt x="10478" y="5975"/>
                        <a:pt x="9525" y="5022"/>
                      </a:cubicBezTo>
                      <a:cubicBezTo>
                        <a:pt x="8573" y="4070"/>
                        <a:pt x="8573" y="3117"/>
                        <a:pt x="7620" y="3117"/>
                      </a:cubicBezTo>
                      <a:cubicBezTo>
                        <a:pt x="6668" y="2165"/>
                        <a:pt x="5715" y="2165"/>
                        <a:pt x="4763" y="1212"/>
                      </a:cubicBezTo>
                      <a:cubicBezTo>
                        <a:pt x="3810" y="260"/>
                        <a:pt x="2858" y="260"/>
                        <a:pt x="1905" y="260"/>
                      </a:cubicBezTo>
                      <a:cubicBezTo>
                        <a:pt x="953" y="-693"/>
                        <a:pt x="0" y="1212"/>
                        <a:pt x="0" y="2165"/>
                      </a:cubicBezTo>
                      <a:cubicBezTo>
                        <a:pt x="0" y="3117"/>
                        <a:pt x="0" y="4070"/>
                        <a:pt x="953" y="4070"/>
                      </a:cubicBezTo>
                      <a:cubicBezTo>
                        <a:pt x="953" y="4070"/>
                        <a:pt x="953" y="4070"/>
                        <a:pt x="953" y="5022"/>
                      </a:cubicBezTo>
                      <a:cubicBezTo>
                        <a:pt x="953" y="5975"/>
                        <a:pt x="953" y="5022"/>
                        <a:pt x="953" y="5022"/>
                      </a:cubicBezTo>
                      <a:cubicBezTo>
                        <a:pt x="953" y="5022"/>
                        <a:pt x="953" y="5975"/>
                        <a:pt x="953" y="5975"/>
                      </a:cubicBezTo>
                      <a:cubicBezTo>
                        <a:pt x="953" y="5975"/>
                        <a:pt x="953" y="6927"/>
                        <a:pt x="953" y="6927"/>
                      </a:cubicBezTo>
                      <a:cubicBezTo>
                        <a:pt x="1905" y="8832"/>
                        <a:pt x="2858" y="9785"/>
                        <a:pt x="3810" y="11690"/>
                      </a:cubicBezTo>
                      <a:cubicBezTo>
                        <a:pt x="5715" y="14547"/>
                        <a:pt x="7620" y="17405"/>
                        <a:pt x="10478" y="20262"/>
                      </a:cubicBezTo>
                      <a:cubicBezTo>
                        <a:pt x="11430" y="21215"/>
                        <a:pt x="11430" y="21215"/>
                        <a:pt x="12383" y="22167"/>
                      </a:cubicBezTo>
                      <a:cubicBezTo>
                        <a:pt x="13335" y="22167"/>
                        <a:pt x="14288" y="22167"/>
                        <a:pt x="15240" y="22167"/>
                      </a:cubicBezTo>
                      <a:cubicBezTo>
                        <a:pt x="17145" y="21215"/>
                        <a:pt x="18098" y="18357"/>
                        <a:pt x="17145" y="17405"/>
                      </a:cubicBezTo>
                      <a:lnTo>
                        <a:pt x="17145" y="174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0" name="Freeform: Shape 1389">
                  <a:extLst>
                    <a:ext uri="{FF2B5EF4-FFF2-40B4-BE49-F238E27FC236}">
                      <a16:creationId xmlns:a16="http://schemas.microsoft.com/office/drawing/2014/main" id="{0883E152-89AA-6AEF-B859-D1B030AE59ED}"/>
                    </a:ext>
                  </a:extLst>
                </p:cNvPr>
                <p:cNvSpPr/>
                <p:nvPr/>
              </p:nvSpPr>
              <p:spPr>
                <a:xfrm>
                  <a:off x="7461884" y="1899522"/>
                  <a:ext cx="10715" cy="17160"/>
                </a:xfrm>
                <a:custGeom>
                  <a:avLst/>
                  <a:gdLst>
                    <a:gd name="connsiteX0" fmla="*/ 10478 w 10715"/>
                    <a:gd name="connsiteY0" fmla="*/ 12144 h 17160"/>
                    <a:gd name="connsiteX1" fmla="*/ 8572 w 10715"/>
                    <a:gd name="connsiteY1" fmla="*/ 9287 h 17160"/>
                    <a:gd name="connsiteX2" fmla="*/ 6668 w 10715"/>
                    <a:gd name="connsiteY2" fmla="*/ 6429 h 17160"/>
                    <a:gd name="connsiteX3" fmla="*/ 4763 w 10715"/>
                    <a:gd name="connsiteY3" fmla="*/ 3572 h 17160"/>
                    <a:gd name="connsiteX4" fmla="*/ 3810 w 10715"/>
                    <a:gd name="connsiteY4" fmla="*/ 1667 h 17160"/>
                    <a:gd name="connsiteX5" fmla="*/ 2858 w 10715"/>
                    <a:gd name="connsiteY5" fmla="*/ 714 h 17160"/>
                    <a:gd name="connsiteX6" fmla="*/ 953 w 10715"/>
                    <a:gd name="connsiteY6" fmla="*/ 714 h 17160"/>
                    <a:gd name="connsiteX7" fmla="*/ 0 w 10715"/>
                    <a:gd name="connsiteY7" fmla="*/ 2619 h 17160"/>
                    <a:gd name="connsiteX8" fmla="*/ 0 w 10715"/>
                    <a:gd name="connsiteY8" fmla="*/ 5477 h 17160"/>
                    <a:gd name="connsiteX9" fmla="*/ 953 w 10715"/>
                    <a:gd name="connsiteY9" fmla="*/ 8334 h 17160"/>
                    <a:gd name="connsiteX10" fmla="*/ 1905 w 10715"/>
                    <a:gd name="connsiteY10" fmla="*/ 11192 h 17160"/>
                    <a:gd name="connsiteX11" fmla="*/ 2858 w 10715"/>
                    <a:gd name="connsiteY11" fmla="*/ 14049 h 17160"/>
                    <a:gd name="connsiteX12" fmla="*/ 7620 w 10715"/>
                    <a:gd name="connsiteY12" fmla="*/ 16907 h 17160"/>
                    <a:gd name="connsiteX13" fmla="*/ 9525 w 10715"/>
                    <a:gd name="connsiteY13" fmla="*/ 15002 h 17160"/>
                    <a:gd name="connsiteX14" fmla="*/ 10478 w 10715"/>
                    <a:gd name="connsiteY14" fmla="*/ 12144 h 17160"/>
                    <a:gd name="connsiteX15" fmla="*/ 10478 w 10715"/>
                    <a:gd name="connsiteY15" fmla="*/ 12144 h 17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715" h="17160">
                      <a:moveTo>
                        <a:pt x="10478" y="12144"/>
                      </a:moveTo>
                      <a:cubicBezTo>
                        <a:pt x="10478" y="11192"/>
                        <a:pt x="9525" y="10239"/>
                        <a:pt x="8572" y="9287"/>
                      </a:cubicBezTo>
                      <a:cubicBezTo>
                        <a:pt x="8572" y="8334"/>
                        <a:pt x="7620" y="7382"/>
                        <a:pt x="6668" y="6429"/>
                      </a:cubicBezTo>
                      <a:cubicBezTo>
                        <a:pt x="5715" y="5477"/>
                        <a:pt x="5715" y="4524"/>
                        <a:pt x="4763" y="3572"/>
                      </a:cubicBezTo>
                      <a:cubicBezTo>
                        <a:pt x="4763" y="2619"/>
                        <a:pt x="3810" y="2619"/>
                        <a:pt x="3810" y="1667"/>
                      </a:cubicBezTo>
                      <a:cubicBezTo>
                        <a:pt x="3810" y="1667"/>
                        <a:pt x="2858" y="714"/>
                        <a:pt x="2858" y="714"/>
                      </a:cubicBezTo>
                      <a:cubicBezTo>
                        <a:pt x="1905" y="-238"/>
                        <a:pt x="1905" y="-238"/>
                        <a:pt x="953" y="714"/>
                      </a:cubicBezTo>
                      <a:cubicBezTo>
                        <a:pt x="0" y="714"/>
                        <a:pt x="0" y="1667"/>
                        <a:pt x="0" y="2619"/>
                      </a:cubicBezTo>
                      <a:cubicBezTo>
                        <a:pt x="0" y="3572"/>
                        <a:pt x="0" y="4524"/>
                        <a:pt x="0" y="5477"/>
                      </a:cubicBezTo>
                      <a:cubicBezTo>
                        <a:pt x="0" y="6429"/>
                        <a:pt x="953" y="7382"/>
                        <a:pt x="953" y="8334"/>
                      </a:cubicBezTo>
                      <a:cubicBezTo>
                        <a:pt x="953" y="9287"/>
                        <a:pt x="1905" y="10239"/>
                        <a:pt x="1905" y="11192"/>
                      </a:cubicBezTo>
                      <a:cubicBezTo>
                        <a:pt x="1905" y="12144"/>
                        <a:pt x="2858" y="13097"/>
                        <a:pt x="2858" y="14049"/>
                      </a:cubicBezTo>
                      <a:cubicBezTo>
                        <a:pt x="3810" y="15954"/>
                        <a:pt x="5715" y="17859"/>
                        <a:pt x="7620" y="16907"/>
                      </a:cubicBezTo>
                      <a:cubicBezTo>
                        <a:pt x="8572" y="16907"/>
                        <a:pt x="9525" y="15954"/>
                        <a:pt x="9525" y="15002"/>
                      </a:cubicBezTo>
                      <a:cubicBezTo>
                        <a:pt x="11430" y="14049"/>
                        <a:pt x="10478" y="13097"/>
                        <a:pt x="10478" y="12144"/>
                      </a:cubicBezTo>
                      <a:lnTo>
                        <a:pt x="10478" y="12144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1" name="Freeform: Shape 1390">
                  <a:extLst>
                    <a:ext uri="{FF2B5EF4-FFF2-40B4-BE49-F238E27FC236}">
                      <a16:creationId xmlns:a16="http://schemas.microsoft.com/office/drawing/2014/main" id="{01807298-D4D1-1B03-0965-74BC8C0CA238}"/>
                    </a:ext>
                  </a:extLst>
                </p:cNvPr>
                <p:cNvSpPr/>
                <p:nvPr/>
              </p:nvSpPr>
              <p:spPr>
                <a:xfrm>
                  <a:off x="7482839" y="1764587"/>
                  <a:ext cx="20396" cy="15105"/>
                </a:xfrm>
                <a:custGeom>
                  <a:avLst/>
                  <a:gdLst>
                    <a:gd name="connsiteX0" fmla="*/ 1905 w 20396"/>
                    <a:gd name="connsiteY0" fmla="*/ 4205 h 15105"/>
                    <a:gd name="connsiteX1" fmla="*/ 9525 w 20396"/>
                    <a:gd name="connsiteY1" fmla="*/ 10872 h 15105"/>
                    <a:gd name="connsiteX2" fmla="*/ 13335 w 20396"/>
                    <a:gd name="connsiteY2" fmla="*/ 13730 h 15105"/>
                    <a:gd name="connsiteX3" fmla="*/ 16192 w 20396"/>
                    <a:gd name="connsiteY3" fmla="*/ 14682 h 15105"/>
                    <a:gd name="connsiteX4" fmla="*/ 19050 w 20396"/>
                    <a:gd name="connsiteY4" fmla="*/ 14682 h 15105"/>
                    <a:gd name="connsiteX5" fmla="*/ 20003 w 20396"/>
                    <a:gd name="connsiteY5" fmla="*/ 12777 h 15105"/>
                    <a:gd name="connsiteX6" fmla="*/ 18097 w 20396"/>
                    <a:gd name="connsiteY6" fmla="*/ 10872 h 15105"/>
                    <a:gd name="connsiteX7" fmla="*/ 16192 w 20396"/>
                    <a:gd name="connsiteY7" fmla="*/ 8967 h 15105"/>
                    <a:gd name="connsiteX8" fmla="*/ 11430 w 20396"/>
                    <a:gd name="connsiteY8" fmla="*/ 6110 h 15105"/>
                    <a:gd name="connsiteX9" fmla="*/ 2857 w 20396"/>
                    <a:gd name="connsiteY9" fmla="*/ 395 h 15105"/>
                    <a:gd name="connsiteX10" fmla="*/ 0 w 20396"/>
                    <a:gd name="connsiteY10" fmla="*/ 1347 h 15105"/>
                    <a:gd name="connsiteX11" fmla="*/ 1905 w 20396"/>
                    <a:gd name="connsiteY11" fmla="*/ 4205 h 15105"/>
                    <a:gd name="connsiteX12" fmla="*/ 1905 w 20396"/>
                    <a:gd name="connsiteY12" fmla="*/ 4205 h 1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396" h="15105">
                      <a:moveTo>
                        <a:pt x="1905" y="4205"/>
                      </a:moveTo>
                      <a:cubicBezTo>
                        <a:pt x="4763" y="6110"/>
                        <a:pt x="7620" y="8015"/>
                        <a:pt x="9525" y="10872"/>
                      </a:cubicBezTo>
                      <a:cubicBezTo>
                        <a:pt x="10478" y="11825"/>
                        <a:pt x="12382" y="12777"/>
                        <a:pt x="13335" y="13730"/>
                      </a:cubicBezTo>
                      <a:cubicBezTo>
                        <a:pt x="14288" y="13730"/>
                        <a:pt x="15240" y="14682"/>
                        <a:pt x="16192" y="14682"/>
                      </a:cubicBezTo>
                      <a:cubicBezTo>
                        <a:pt x="17145" y="14682"/>
                        <a:pt x="18097" y="15635"/>
                        <a:pt x="19050" y="14682"/>
                      </a:cubicBezTo>
                      <a:cubicBezTo>
                        <a:pt x="20003" y="14682"/>
                        <a:pt x="20955" y="13730"/>
                        <a:pt x="20003" y="12777"/>
                      </a:cubicBezTo>
                      <a:cubicBezTo>
                        <a:pt x="20003" y="11825"/>
                        <a:pt x="19050" y="11825"/>
                        <a:pt x="18097" y="10872"/>
                      </a:cubicBezTo>
                      <a:cubicBezTo>
                        <a:pt x="17145" y="9920"/>
                        <a:pt x="17145" y="9920"/>
                        <a:pt x="16192" y="8967"/>
                      </a:cubicBezTo>
                      <a:cubicBezTo>
                        <a:pt x="15240" y="8015"/>
                        <a:pt x="13335" y="7062"/>
                        <a:pt x="11430" y="6110"/>
                      </a:cubicBezTo>
                      <a:cubicBezTo>
                        <a:pt x="8572" y="4205"/>
                        <a:pt x="5715" y="2300"/>
                        <a:pt x="2857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2300"/>
                        <a:pt x="953" y="3252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2" name="Freeform: Shape 1391">
                  <a:extLst>
                    <a:ext uri="{FF2B5EF4-FFF2-40B4-BE49-F238E27FC236}">
                      <a16:creationId xmlns:a16="http://schemas.microsoft.com/office/drawing/2014/main" id="{AE3A3F72-58A8-2B32-AD96-027BF5643D2C}"/>
                    </a:ext>
                  </a:extLst>
                </p:cNvPr>
                <p:cNvSpPr/>
                <p:nvPr/>
              </p:nvSpPr>
              <p:spPr>
                <a:xfrm>
                  <a:off x="7511019" y="1750694"/>
                  <a:ext cx="18492" cy="10477"/>
                </a:xfrm>
                <a:custGeom>
                  <a:avLst/>
                  <a:gdLst>
                    <a:gd name="connsiteX0" fmla="*/ 1347 w 18492"/>
                    <a:gd name="connsiteY0" fmla="*/ 7620 h 10477"/>
                    <a:gd name="connsiteX1" fmla="*/ 2299 w 18492"/>
                    <a:gd name="connsiteY1" fmla="*/ 7620 h 10477"/>
                    <a:gd name="connsiteX2" fmla="*/ 2299 w 18492"/>
                    <a:gd name="connsiteY2" fmla="*/ 7620 h 10477"/>
                    <a:gd name="connsiteX3" fmla="*/ 3252 w 18492"/>
                    <a:gd name="connsiteY3" fmla="*/ 7620 h 10477"/>
                    <a:gd name="connsiteX4" fmla="*/ 5157 w 18492"/>
                    <a:gd name="connsiteY4" fmla="*/ 7620 h 10477"/>
                    <a:gd name="connsiteX5" fmla="*/ 8967 w 18492"/>
                    <a:gd name="connsiteY5" fmla="*/ 8573 h 10477"/>
                    <a:gd name="connsiteX6" fmla="*/ 12777 w 18492"/>
                    <a:gd name="connsiteY6" fmla="*/ 10478 h 10477"/>
                    <a:gd name="connsiteX7" fmla="*/ 12777 w 18492"/>
                    <a:gd name="connsiteY7" fmla="*/ 10478 h 10477"/>
                    <a:gd name="connsiteX8" fmla="*/ 13730 w 18492"/>
                    <a:gd name="connsiteY8" fmla="*/ 10478 h 10477"/>
                    <a:gd name="connsiteX9" fmla="*/ 16587 w 18492"/>
                    <a:gd name="connsiteY9" fmla="*/ 10478 h 10477"/>
                    <a:gd name="connsiteX10" fmla="*/ 18492 w 18492"/>
                    <a:gd name="connsiteY10" fmla="*/ 7620 h 10477"/>
                    <a:gd name="connsiteX11" fmla="*/ 17539 w 18492"/>
                    <a:gd name="connsiteY11" fmla="*/ 5715 h 10477"/>
                    <a:gd name="connsiteX12" fmla="*/ 15635 w 18492"/>
                    <a:gd name="connsiteY12" fmla="*/ 3810 h 10477"/>
                    <a:gd name="connsiteX13" fmla="*/ 10872 w 18492"/>
                    <a:gd name="connsiteY13" fmla="*/ 1905 h 10477"/>
                    <a:gd name="connsiteX14" fmla="*/ 2299 w 18492"/>
                    <a:gd name="connsiteY14" fmla="*/ 0 h 10477"/>
                    <a:gd name="connsiteX15" fmla="*/ 395 w 18492"/>
                    <a:gd name="connsiteY15" fmla="*/ 1905 h 10477"/>
                    <a:gd name="connsiteX16" fmla="*/ 1347 w 18492"/>
                    <a:gd name="connsiteY16" fmla="*/ 7620 h 10477"/>
                    <a:gd name="connsiteX17" fmla="*/ 1347 w 18492"/>
                    <a:gd name="connsiteY17" fmla="*/ 7620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492" h="10477">
                      <a:moveTo>
                        <a:pt x="1347" y="7620"/>
                      </a:moveTo>
                      <a:cubicBezTo>
                        <a:pt x="1347" y="7620"/>
                        <a:pt x="2299" y="7620"/>
                        <a:pt x="2299" y="7620"/>
                      </a:cubicBezTo>
                      <a:cubicBezTo>
                        <a:pt x="2299" y="7620"/>
                        <a:pt x="2299" y="7620"/>
                        <a:pt x="2299" y="7620"/>
                      </a:cubicBezTo>
                      <a:cubicBezTo>
                        <a:pt x="2299" y="7620"/>
                        <a:pt x="2299" y="7620"/>
                        <a:pt x="3252" y="7620"/>
                      </a:cubicBezTo>
                      <a:cubicBezTo>
                        <a:pt x="4205" y="7620"/>
                        <a:pt x="4205" y="7620"/>
                        <a:pt x="5157" y="7620"/>
                      </a:cubicBezTo>
                      <a:cubicBezTo>
                        <a:pt x="6110" y="7620"/>
                        <a:pt x="7062" y="8573"/>
                        <a:pt x="8967" y="8573"/>
                      </a:cubicBezTo>
                      <a:cubicBezTo>
                        <a:pt x="9920" y="9525"/>
                        <a:pt x="11824" y="10478"/>
                        <a:pt x="12777" y="10478"/>
                      </a:cubicBezTo>
                      <a:cubicBezTo>
                        <a:pt x="12777" y="10478"/>
                        <a:pt x="12777" y="10478"/>
                        <a:pt x="12777" y="10478"/>
                      </a:cubicBezTo>
                      <a:cubicBezTo>
                        <a:pt x="12777" y="10478"/>
                        <a:pt x="13730" y="10478"/>
                        <a:pt x="13730" y="10478"/>
                      </a:cubicBezTo>
                      <a:cubicBezTo>
                        <a:pt x="14682" y="10478"/>
                        <a:pt x="15635" y="10478"/>
                        <a:pt x="16587" y="10478"/>
                      </a:cubicBezTo>
                      <a:cubicBezTo>
                        <a:pt x="17539" y="10478"/>
                        <a:pt x="18492" y="8573"/>
                        <a:pt x="18492" y="7620"/>
                      </a:cubicBezTo>
                      <a:cubicBezTo>
                        <a:pt x="18492" y="6668"/>
                        <a:pt x="17539" y="6668"/>
                        <a:pt x="17539" y="5715"/>
                      </a:cubicBezTo>
                      <a:cubicBezTo>
                        <a:pt x="16587" y="4763"/>
                        <a:pt x="16587" y="4763"/>
                        <a:pt x="15635" y="3810"/>
                      </a:cubicBezTo>
                      <a:cubicBezTo>
                        <a:pt x="14682" y="2857"/>
                        <a:pt x="12777" y="1905"/>
                        <a:pt x="10872" y="1905"/>
                      </a:cubicBezTo>
                      <a:cubicBezTo>
                        <a:pt x="8014" y="953"/>
                        <a:pt x="5157" y="0"/>
                        <a:pt x="2299" y="0"/>
                      </a:cubicBezTo>
                      <a:cubicBezTo>
                        <a:pt x="1347" y="0"/>
                        <a:pt x="-558" y="953"/>
                        <a:pt x="395" y="1905"/>
                      </a:cubicBezTo>
                      <a:cubicBezTo>
                        <a:pt x="-558" y="6668"/>
                        <a:pt x="395" y="7620"/>
                        <a:pt x="1347" y="7620"/>
                      </a:cubicBezTo>
                      <a:lnTo>
                        <a:pt x="1347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3" name="Freeform: Shape 1392">
                  <a:extLst>
                    <a:ext uri="{FF2B5EF4-FFF2-40B4-BE49-F238E27FC236}">
                      <a16:creationId xmlns:a16="http://schemas.microsoft.com/office/drawing/2014/main" id="{B9D22D8F-1F0B-9874-6A06-236901DE6F52}"/>
                    </a:ext>
                  </a:extLst>
                </p:cNvPr>
                <p:cNvSpPr/>
                <p:nvPr/>
              </p:nvSpPr>
              <p:spPr>
                <a:xfrm>
                  <a:off x="7540942" y="1736406"/>
                  <a:ext cx="18723" cy="9525"/>
                </a:xfrm>
                <a:custGeom>
                  <a:avLst/>
                  <a:gdLst>
                    <a:gd name="connsiteX0" fmla="*/ 1905 w 18723"/>
                    <a:gd name="connsiteY0" fmla="*/ 6668 h 9525"/>
                    <a:gd name="connsiteX1" fmla="*/ 8572 w 18723"/>
                    <a:gd name="connsiteY1" fmla="*/ 8573 h 9525"/>
                    <a:gd name="connsiteX2" fmla="*/ 12382 w 18723"/>
                    <a:gd name="connsiteY2" fmla="*/ 9525 h 9525"/>
                    <a:gd name="connsiteX3" fmla="*/ 14288 w 18723"/>
                    <a:gd name="connsiteY3" fmla="*/ 9525 h 9525"/>
                    <a:gd name="connsiteX4" fmla="*/ 17145 w 18723"/>
                    <a:gd name="connsiteY4" fmla="*/ 9525 h 9525"/>
                    <a:gd name="connsiteX5" fmla="*/ 18097 w 18723"/>
                    <a:gd name="connsiteY5" fmla="*/ 5715 h 9525"/>
                    <a:gd name="connsiteX6" fmla="*/ 16192 w 18723"/>
                    <a:gd name="connsiteY6" fmla="*/ 3810 h 9525"/>
                    <a:gd name="connsiteX7" fmla="*/ 14288 w 18723"/>
                    <a:gd name="connsiteY7" fmla="*/ 2857 h 9525"/>
                    <a:gd name="connsiteX8" fmla="*/ 10477 w 18723"/>
                    <a:gd name="connsiteY8" fmla="*/ 1905 h 9525"/>
                    <a:gd name="connsiteX9" fmla="*/ 3810 w 18723"/>
                    <a:gd name="connsiteY9" fmla="*/ 0 h 9525"/>
                    <a:gd name="connsiteX10" fmla="*/ 0 w 18723"/>
                    <a:gd name="connsiteY10" fmla="*/ 1905 h 9525"/>
                    <a:gd name="connsiteX11" fmla="*/ 1905 w 18723"/>
                    <a:gd name="connsiteY11" fmla="*/ 6668 h 9525"/>
                    <a:gd name="connsiteX12" fmla="*/ 1905 w 18723"/>
                    <a:gd name="connsiteY12" fmla="*/ 666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23" h="9525">
                      <a:moveTo>
                        <a:pt x="1905" y="6668"/>
                      </a:moveTo>
                      <a:cubicBezTo>
                        <a:pt x="3810" y="7620"/>
                        <a:pt x="6667" y="8573"/>
                        <a:pt x="8572" y="8573"/>
                      </a:cubicBezTo>
                      <a:cubicBezTo>
                        <a:pt x="9525" y="8573"/>
                        <a:pt x="11430" y="9525"/>
                        <a:pt x="12382" y="9525"/>
                      </a:cubicBezTo>
                      <a:cubicBezTo>
                        <a:pt x="13335" y="9525"/>
                        <a:pt x="14288" y="9525"/>
                        <a:pt x="14288" y="9525"/>
                      </a:cubicBezTo>
                      <a:cubicBezTo>
                        <a:pt x="15240" y="9525"/>
                        <a:pt x="16192" y="9525"/>
                        <a:pt x="17145" y="9525"/>
                      </a:cubicBezTo>
                      <a:cubicBezTo>
                        <a:pt x="19050" y="9525"/>
                        <a:pt x="19050" y="6668"/>
                        <a:pt x="18097" y="5715"/>
                      </a:cubicBezTo>
                      <a:cubicBezTo>
                        <a:pt x="17145" y="4763"/>
                        <a:pt x="17145" y="4763"/>
                        <a:pt x="16192" y="3810"/>
                      </a:cubicBezTo>
                      <a:cubicBezTo>
                        <a:pt x="15240" y="3810"/>
                        <a:pt x="14288" y="2857"/>
                        <a:pt x="14288" y="2857"/>
                      </a:cubicBezTo>
                      <a:cubicBezTo>
                        <a:pt x="13335" y="2857"/>
                        <a:pt x="11430" y="1905"/>
                        <a:pt x="10477" y="1905"/>
                      </a:cubicBezTo>
                      <a:cubicBezTo>
                        <a:pt x="8572" y="953"/>
                        <a:pt x="5715" y="0"/>
                        <a:pt x="3810" y="0"/>
                      </a:cubicBezTo>
                      <a:cubicBezTo>
                        <a:pt x="1905" y="0"/>
                        <a:pt x="952" y="953"/>
                        <a:pt x="0" y="1905"/>
                      </a:cubicBezTo>
                      <a:cubicBezTo>
                        <a:pt x="0" y="4763"/>
                        <a:pt x="952" y="5715"/>
                        <a:pt x="1905" y="6668"/>
                      </a:cubicBezTo>
                      <a:lnTo>
                        <a:pt x="1905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4" name="Freeform: Shape 1393">
                  <a:extLst>
                    <a:ext uri="{FF2B5EF4-FFF2-40B4-BE49-F238E27FC236}">
                      <a16:creationId xmlns:a16="http://schemas.microsoft.com/office/drawing/2014/main" id="{6F196D31-4363-29E4-4D60-1A56E2C5B918}"/>
                    </a:ext>
                  </a:extLst>
                </p:cNvPr>
                <p:cNvSpPr/>
                <p:nvPr/>
              </p:nvSpPr>
              <p:spPr>
                <a:xfrm>
                  <a:off x="7591424" y="1737359"/>
                  <a:ext cx="20397" cy="10477"/>
                </a:xfrm>
                <a:custGeom>
                  <a:avLst/>
                  <a:gdLst>
                    <a:gd name="connsiteX0" fmla="*/ 1905 w 20397"/>
                    <a:gd name="connsiteY0" fmla="*/ 5715 h 10477"/>
                    <a:gd name="connsiteX1" fmla="*/ 9525 w 20397"/>
                    <a:gd name="connsiteY1" fmla="*/ 8572 h 10477"/>
                    <a:gd name="connsiteX2" fmla="*/ 13335 w 20397"/>
                    <a:gd name="connsiteY2" fmla="*/ 10477 h 10477"/>
                    <a:gd name="connsiteX3" fmla="*/ 16193 w 20397"/>
                    <a:gd name="connsiteY3" fmla="*/ 10477 h 10477"/>
                    <a:gd name="connsiteX4" fmla="*/ 19050 w 20397"/>
                    <a:gd name="connsiteY4" fmla="*/ 10477 h 10477"/>
                    <a:gd name="connsiteX5" fmla="*/ 20003 w 20397"/>
                    <a:gd name="connsiteY5" fmla="*/ 7620 h 10477"/>
                    <a:gd name="connsiteX6" fmla="*/ 18097 w 20397"/>
                    <a:gd name="connsiteY6" fmla="*/ 5715 h 10477"/>
                    <a:gd name="connsiteX7" fmla="*/ 16193 w 20397"/>
                    <a:gd name="connsiteY7" fmla="*/ 4763 h 10477"/>
                    <a:gd name="connsiteX8" fmla="*/ 13335 w 20397"/>
                    <a:gd name="connsiteY8" fmla="*/ 3810 h 10477"/>
                    <a:gd name="connsiteX9" fmla="*/ 11430 w 20397"/>
                    <a:gd name="connsiteY9" fmla="*/ 2857 h 10477"/>
                    <a:gd name="connsiteX10" fmla="*/ 2857 w 20397"/>
                    <a:gd name="connsiteY10" fmla="*/ 0 h 10477"/>
                    <a:gd name="connsiteX11" fmla="*/ 0 w 20397"/>
                    <a:gd name="connsiteY11" fmla="*/ 1905 h 10477"/>
                    <a:gd name="connsiteX12" fmla="*/ 1905 w 20397"/>
                    <a:gd name="connsiteY12" fmla="*/ 5715 h 10477"/>
                    <a:gd name="connsiteX13" fmla="*/ 1905 w 20397"/>
                    <a:gd name="connsiteY13" fmla="*/ 571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397" h="10477">
                      <a:moveTo>
                        <a:pt x="1905" y="5715"/>
                      </a:moveTo>
                      <a:cubicBezTo>
                        <a:pt x="4763" y="6667"/>
                        <a:pt x="7620" y="7620"/>
                        <a:pt x="9525" y="8572"/>
                      </a:cubicBezTo>
                      <a:cubicBezTo>
                        <a:pt x="10478" y="9525"/>
                        <a:pt x="12382" y="9525"/>
                        <a:pt x="13335" y="10477"/>
                      </a:cubicBezTo>
                      <a:cubicBezTo>
                        <a:pt x="14288" y="10477"/>
                        <a:pt x="15240" y="10477"/>
                        <a:pt x="16193" y="10477"/>
                      </a:cubicBezTo>
                      <a:cubicBezTo>
                        <a:pt x="17145" y="10477"/>
                        <a:pt x="18097" y="10477"/>
                        <a:pt x="19050" y="10477"/>
                      </a:cubicBezTo>
                      <a:cubicBezTo>
                        <a:pt x="20003" y="10477"/>
                        <a:pt x="20955" y="8572"/>
                        <a:pt x="20003" y="7620"/>
                      </a:cubicBezTo>
                      <a:cubicBezTo>
                        <a:pt x="19050" y="6667"/>
                        <a:pt x="19050" y="6667"/>
                        <a:pt x="18097" y="5715"/>
                      </a:cubicBezTo>
                      <a:cubicBezTo>
                        <a:pt x="17145" y="5715"/>
                        <a:pt x="17145" y="4763"/>
                        <a:pt x="16193" y="4763"/>
                      </a:cubicBezTo>
                      <a:cubicBezTo>
                        <a:pt x="15240" y="3810"/>
                        <a:pt x="14288" y="3810"/>
                        <a:pt x="13335" y="3810"/>
                      </a:cubicBezTo>
                      <a:cubicBezTo>
                        <a:pt x="12382" y="3810"/>
                        <a:pt x="12382" y="3810"/>
                        <a:pt x="11430" y="2857"/>
                      </a:cubicBezTo>
                      <a:cubicBezTo>
                        <a:pt x="8572" y="1905"/>
                        <a:pt x="5715" y="952"/>
                        <a:pt x="2857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3810"/>
                        <a:pt x="953" y="5715"/>
                        <a:pt x="1905" y="5715"/>
                      </a:cubicBezTo>
                      <a:lnTo>
                        <a:pt x="1905" y="57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5" name="Freeform: Shape 1394">
                  <a:extLst>
                    <a:ext uri="{FF2B5EF4-FFF2-40B4-BE49-F238E27FC236}">
                      <a16:creationId xmlns:a16="http://schemas.microsoft.com/office/drawing/2014/main" id="{18A62C8A-6654-251A-3B0C-4DD6073DC4EE}"/>
                    </a:ext>
                  </a:extLst>
                </p:cNvPr>
                <p:cNvSpPr/>
                <p:nvPr/>
              </p:nvSpPr>
              <p:spPr>
                <a:xfrm>
                  <a:off x="7572374" y="1767444"/>
                  <a:ext cx="21349" cy="10872"/>
                </a:xfrm>
                <a:custGeom>
                  <a:avLst/>
                  <a:gdLst>
                    <a:gd name="connsiteX0" fmla="*/ 1905 w 21349"/>
                    <a:gd name="connsiteY0" fmla="*/ 4205 h 10872"/>
                    <a:gd name="connsiteX1" fmla="*/ 10478 w 21349"/>
                    <a:gd name="connsiteY1" fmla="*/ 8015 h 10872"/>
                    <a:gd name="connsiteX2" fmla="*/ 15240 w 21349"/>
                    <a:gd name="connsiteY2" fmla="*/ 9920 h 10872"/>
                    <a:gd name="connsiteX3" fmla="*/ 20003 w 21349"/>
                    <a:gd name="connsiteY3" fmla="*/ 10872 h 10872"/>
                    <a:gd name="connsiteX4" fmla="*/ 20955 w 21349"/>
                    <a:gd name="connsiteY4" fmla="*/ 8967 h 10872"/>
                    <a:gd name="connsiteX5" fmla="*/ 17145 w 21349"/>
                    <a:gd name="connsiteY5" fmla="*/ 5157 h 10872"/>
                    <a:gd name="connsiteX6" fmla="*/ 12382 w 21349"/>
                    <a:gd name="connsiteY6" fmla="*/ 3252 h 10872"/>
                    <a:gd name="connsiteX7" fmla="*/ 10478 w 21349"/>
                    <a:gd name="connsiteY7" fmla="*/ 2300 h 10872"/>
                    <a:gd name="connsiteX8" fmla="*/ 10478 w 21349"/>
                    <a:gd name="connsiteY8" fmla="*/ 2300 h 10872"/>
                    <a:gd name="connsiteX9" fmla="*/ 9525 w 21349"/>
                    <a:gd name="connsiteY9" fmla="*/ 2300 h 10872"/>
                    <a:gd name="connsiteX10" fmla="*/ 8572 w 21349"/>
                    <a:gd name="connsiteY10" fmla="*/ 2300 h 10872"/>
                    <a:gd name="connsiteX11" fmla="*/ 3810 w 21349"/>
                    <a:gd name="connsiteY11" fmla="*/ 395 h 10872"/>
                    <a:gd name="connsiteX12" fmla="*/ 0 w 21349"/>
                    <a:gd name="connsiteY12" fmla="*/ 1347 h 10872"/>
                    <a:gd name="connsiteX13" fmla="*/ 1905 w 21349"/>
                    <a:gd name="connsiteY13" fmla="*/ 4205 h 10872"/>
                    <a:gd name="connsiteX14" fmla="*/ 1905 w 21349"/>
                    <a:gd name="connsiteY14" fmla="*/ 4205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349" h="10872">
                      <a:moveTo>
                        <a:pt x="1905" y="4205"/>
                      </a:moveTo>
                      <a:cubicBezTo>
                        <a:pt x="4763" y="6110"/>
                        <a:pt x="7620" y="7062"/>
                        <a:pt x="10478" y="8015"/>
                      </a:cubicBezTo>
                      <a:cubicBezTo>
                        <a:pt x="12382" y="8967"/>
                        <a:pt x="13335" y="9920"/>
                        <a:pt x="15240" y="9920"/>
                      </a:cubicBezTo>
                      <a:cubicBezTo>
                        <a:pt x="17145" y="10872"/>
                        <a:pt x="18097" y="9920"/>
                        <a:pt x="20003" y="10872"/>
                      </a:cubicBezTo>
                      <a:cubicBezTo>
                        <a:pt x="20955" y="10872"/>
                        <a:pt x="21907" y="9920"/>
                        <a:pt x="20955" y="8967"/>
                      </a:cubicBezTo>
                      <a:cubicBezTo>
                        <a:pt x="20003" y="8015"/>
                        <a:pt x="19050" y="6110"/>
                        <a:pt x="17145" y="5157"/>
                      </a:cubicBezTo>
                      <a:cubicBezTo>
                        <a:pt x="15240" y="4205"/>
                        <a:pt x="14288" y="3252"/>
                        <a:pt x="12382" y="3252"/>
                      </a:cubicBezTo>
                      <a:cubicBezTo>
                        <a:pt x="11430" y="3252"/>
                        <a:pt x="11430" y="2300"/>
                        <a:pt x="10478" y="2300"/>
                      </a:cubicBezTo>
                      <a:cubicBezTo>
                        <a:pt x="10478" y="2300"/>
                        <a:pt x="10478" y="2300"/>
                        <a:pt x="10478" y="2300"/>
                      </a:cubicBezTo>
                      <a:cubicBezTo>
                        <a:pt x="10478" y="2300"/>
                        <a:pt x="10478" y="2300"/>
                        <a:pt x="9525" y="2300"/>
                      </a:cubicBezTo>
                      <a:cubicBezTo>
                        <a:pt x="9525" y="2300"/>
                        <a:pt x="8572" y="2300"/>
                        <a:pt x="8572" y="2300"/>
                      </a:cubicBezTo>
                      <a:cubicBezTo>
                        <a:pt x="6668" y="1347"/>
                        <a:pt x="5715" y="1347"/>
                        <a:pt x="3810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1347"/>
                        <a:pt x="0" y="3252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6" name="Freeform: Shape 1395">
                  <a:extLst>
                    <a:ext uri="{FF2B5EF4-FFF2-40B4-BE49-F238E27FC236}">
                      <a16:creationId xmlns:a16="http://schemas.microsoft.com/office/drawing/2014/main" id="{159A6E1F-0963-F39E-3C27-79785443EA14}"/>
                    </a:ext>
                  </a:extLst>
                </p:cNvPr>
                <p:cNvSpPr/>
                <p:nvPr/>
              </p:nvSpPr>
              <p:spPr>
                <a:xfrm>
                  <a:off x="7555787" y="1797367"/>
                  <a:ext cx="16981" cy="11430"/>
                </a:xfrm>
                <a:custGeom>
                  <a:avLst/>
                  <a:gdLst>
                    <a:gd name="connsiteX0" fmla="*/ 1347 w 16981"/>
                    <a:gd name="connsiteY0" fmla="*/ 3810 h 11430"/>
                    <a:gd name="connsiteX1" fmla="*/ 8015 w 16981"/>
                    <a:gd name="connsiteY1" fmla="*/ 7620 h 11430"/>
                    <a:gd name="connsiteX2" fmla="*/ 11825 w 16981"/>
                    <a:gd name="connsiteY2" fmla="*/ 9525 h 11430"/>
                    <a:gd name="connsiteX3" fmla="*/ 13730 w 16981"/>
                    <a:gd name="connsiteY3" fmla="*/ 10477 h 11430"/>
                    <a:gd name="connsiteX4" fmla="*/ 15634 w 16981"/>
                    <a:gd name="connsiteY4" fmla="*/ 11430 h 11430"/>
                    <a:gd name="connsiteX5" fmla="*/ 16587 w 16981"/>
                    <a:gd name="connsiteY5" fmla="*/ 9525 h 11430"/>
                    <a:gd name="connsiteX6" fmla="*/ 15634 w 16981"/>
                    <a:gd name="connsiteY6" fmla="*/ 7620 h 11430"/>
                    <a:gd name="connsiteX7" fmla="*/ 13730 w 16981"/>
                    <a:gd name="connsiteY7" fmla="*/ 6668 h 11430"/>
                    <a:gd name="connsiteX8" fmla="*/ 9919 w 16981"/>
                    <a:gd name="connsiteY8" fmla="*/ 3810 h 11430"/>
                    <a:gd name="connsiteX9" fmla="*/ 3252 w 16981"/>
                    <a:gd name="connsiteY9" fmla="*/ 0 h 11430"/>
                    <a:gd name="connsiteX10" fmla="*/ 394 w 16981"/>
                    <a:gd name="connsiteY10" fmla="*/ 952 h 11430"/>
                    <a:gd name="connsiteX11" fmla="*/ 1347 w 16981"/>
                    <a:gd name="connsiteY11" fmla="*/ 3810 h 11430"/>
                    <a:gd name="connsiteX12" fmla="*/ 1347 w 16981"/>
                    <a:gd name="connsiteY12" fmla="*/ 381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81" h="11430">
                      <a:moveTo>
                        <a:pt x="1347" y="3810"/>
                      </a:moveTo>
                      <a:cubicBezTo>
                        <a:pt x="3252" y="4763"/>
                        <a:pt x="6109" y="6668"/>
                        <a:pt x="8015" y="7620"/>
                      </a:cubicBezTo>
                      <a:cubicBezTo>
                        <a:pt x="8967" y="8572"/>
                        <a:pt x="9919" y="8572"/>
                        <a:pt x="11825" y="9525"/>
                      </a:cubicBezTo>
                      <a:cubicBezTo>
                        <a:pt x="12777" y="9525"/>
                        <a:pt x="12777" y="10477"/>
                        <a:pt x="13730" y="10477"/>
                      </a:cubicBezTo>
                      <a:cubicBezTo>
                        <a:pt x="14682" y="10477"/>
                        <a:pt x="14682" y="11430"/>
                        <a:pt x="15634" y="11430"/>
                      </a:cubicBezTo>
                      <a:cubicBezTo>
                        <a:pt x="16587" y="11430"/>
                        <a:pt x="17540" y="10477"/>
                        <a:pt x="16587" y="9525"/>
                      </a:cubicBezTo>
                      <a:cubicBezTo>
                        <a:pt x="16587" y="8572"/>
                        <a:pt x="15634" y="8572"/>
                        <a:pt x="15634" y="7620"/>
                      </a:cubicBezTo>
                      <a:cubicBezTo>
                        <a:pt x="14682" y="7620"/>
                        <a:pt x="14682" y="6668"/>
                        <a:pt x="13730" y="6668"/>
                      </a:cubicBezTo>
                      <a:cubicBezTo>
                        <a:pt x="12777" y="5715"/>
                        <a:pt x="11825" y="4763"/>
                        <a:pt x="9919" y="3810"/>
                      </a:cubicBezTo>
                      <a:cubicBezTo>
                        <a:pt x="8015" y="2857"/>
                        <a:pt x="5157" y="952"/>
                        <a:pt x="3252" y="0"/>
                      </a:cubicBezTo>
                      <a:cubicBezTo>
                        <a:pt x="2300" y="0"/>
                        <a:pt x="1347" y="0"/>
                        <a:pt x="394" y="952"/>
                      </a:cubicBezTo>
                      <a:cubicBezTo>
                        <a:pt x="-558" y="1905"/>
                        <a:pt x="394" y="3810"/>
                        <a:pt x="1347" y="3810"/>
                      </a:cubicBezTo>
                      <a:lnTo>
                        <a:pt x="1347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7" name="Freeform: Shape 1396">
                  <a:extLst>
                    <a:ext uri="{FF2B5EF4-FFF2-40B4-BE49-F238E27FC236}">
                      <a16:creationId xmlns:a16="http://schemas.microsoft.com/office/drawing/2014/main" id="{86F32699-D3E5-28F3-F2B7-C21A8F1ECA99}"/>
                    </a:ext>
                  </a:extLst>
                </p:cNvPr>
                <p:cNvSpPr/>
                <p:nvPr/>
              </p:nvSpPr>
              <p:spPr>
                <a:xfrm>
                  <a:off x="7521892" y="1786889"/>
                  <a:ext cx="14287" cy="11853"/>
                </a:xfrm>
                <a:custGeom>
                  <a:avLst/>
                  <a:gdLst>
                    <a:gd name="connsiteX0" fmla="*/ 952 w 14287"/>
                    <a:gd name="connsiteY0" fmla="*/ 3810 h 11853"/>
                    <a:gd name="connsiteX1" fmla="*/ 6667 w 14287"/>
                    <a:gd name="connsiteY1" fmla="*/ 8573 h 11853"/>
                    <a:gd name="connsiteX2" fmla="*/ 9525 w 14287"/>
                    <a:gd name="connsiteY2" fmla="*/ 10478 h 11853"/>
                    <a:gd name="connsiteX3" fmla="*/ 10477 w 14287"/>
                    <a:gd name="connsiteY3" fmla="*/ 11430 h 11853"/>
                    <a:gd name="connsiteX4" fmla="*/ 12382 w 14287"/>
                    <a:gd name="connsiteY4" fmla="*/ 11430 h 11853"/>
                    <a:gd name="connsiteX5" fmla="*/ 13335 w 14287"/>
                    <a:gd name="connsiteY5" fmla="*/ 11430 h 11853"/>
                    <a:gd name="connsiteX6" fmla="*/ 14288 w 14287"/>
                    <a:gd name="connsiteY6" fmla="*/ 9525 h 11853"/>
                    <a:gd name="connsiteX7" fmla="*/ 13335 w 14287"/>
                    <a:gd name="connsiteY7" fmla="*/ 6668 h 11853"/>
                    <a:gd name="connsiteX8" fmla="*/ 11430 w 14287"/>
                    <a:gd name="connsiteY8" fmla="*/ 5715 h 11853"/>
                    <a:gd name="connsiteX9" fmla="*/ 8572 w 14287"/>
                    <a:gd name="connsiteY9" fmla="*/ 3810 h 11853"/>
                    <a:gd name="connsiteX10" fmla="*/ 2857 w 14287"/>
                    <a:gd name="connsiteY10" fmla="*/ 0 h 11853"/>
                    <a:gd name="connsiteX11" fmla="*/ 952 w 14287"/>
                    <a:gd name="connsiteY11" fmla="*/ 0 h 11853"/>
                    <a:gd name="connsiteX12" fmla="*/ 0 w 14287"/>
                    <a:gd name="connsiteY12" fmla="*/ 953 h 11853"/>
                    <a:gd name="connsiteX13" fmla="*/ 952 w 14287"/>
                    <a:gd name="connsiteY13" fmla="*/ 3810 h 11853"/>
                    <a:gd name="connsiteX14" fmla="*/ 952 w 14287"/>
                    <a:gd name="connsiteY14" fmla="*/ 3810 h 1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287" h="11853">
                      <a:moveTo>
                        <a:pt x="952" y="3810"/>
                      </a:moveTo>
                      <a:cubicBezTo>
                        <a:pt x="2857" y="5715"/>
                        <a:pt x="4763" y="6668"/>
                        <a:pt x="6667" y="8573"/>
                      </a:cubicBezTo>
                      <a:cubicBezTo>
                        <a:pt x="7620" y="9525"/>
                        <a:pt x="8572" y="9525"/>
                        <a:pt x="9525" y="10478"/>
                      </a:cubicBezTo>
                      <a:cubicBezTo>
                        <a:pt x="9525" y="10478"/>
                        <a:pt x="10477" y="11430"/>
                        <a:pt x="10477" y="11430"/>
                      </a:cubicBezTo>
                      <a:cubicBezTo>
                        <a:pt x="11430" y="11430"/>
                        <a:pt x="12382" y="12383"/>
                        <a:pt x="12382" y="11430"/>
                      </a:cubicBezTo>
                      <a:cubicBezTo>
                        <a:pt x="12382" y="11430"/>
                        <a:pt x="12382" y="11430"/>
                        <a:pt x="13335" y="11430"/>
                      </a:cubicBezTo>
                      <a:cubicBezTo>
                        <a:pt x="14288" y="11430"/>
                        <a:pt x="14288" y="10478"/>
                        <a:pt x="14288" y="9525"/>
                      </a:cubicBezTo>
                      <a:cubicBezTo>
                        <a:pt x="14288" y="8573"/>
                        <a:pt x="14288" y="7620"/>
                        <a:pt x="13335" y="6668"/>
                      </a:cubicBezTo>
                      <a:cubicBezTo>
                        <a:pt x="12382" y="5715"/>
                        <a:pt x="12382" y="5715"/>
                        <a:pt x="11430" y="5715"/>
                      </a:cubicBezTo>
                      <a:cubicBezTo>
                        <a:pt x="10477" y="4763"/>
                        <a:pt x="9525" y="4763"/>
                        <a:pt x="8572" y="3810"/>
                      </a:cubicBezTo>
                      <a:cubicBezTo>
                        <a:pt x="6667" y="2858"/>
                        <a:pt x="4763" y="953"/>
                        <a:pt x="2857" y="0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0" y="0"/>
                        <a:pt x="0" y="953"/>
                        <a:pt x="0" y="953"/>
                      </a:cubicBezTo>
                      <a:cubicBezTo>
                        <a:pt x="0" y="953"/>
                        <a:pt x="0" y="2858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8" name="Freeform: Shape 1397">
                  <a:extLst>
                    <a:ext uri="{FF2B5EF4-FFF2-40B4-BE49-F238E27FC236}">
                      <a16:creationId xmlns:a16="http://schemas.microsoft.com/office/drawing/2014/main" id="{F1998EF5-F319-FF42-C57D-4E55C716086E}"/>
                    </a:ext>
                  </a:extLst>
                </p:cNvPr>
                <p:cNvSpPr/>
                <p:nvPr/>
              </p:nvSpPr>
              <p:spPr>
                <a:xfrm>
                  <a:off x="7541268" y="1768792"/>
                  <a:ext cx="12055" cy="9525"/>
                </a:xfrm>
                <a:custGeom>
                  <a:avLst/>
                  <a:gdLst>
                    <a:gd name="connsiteX0" fmla="*/ 625 w 12055"/>
                    <a:gd name="connsiteY0" fmla="*/ 5715 h 9525"/>
                    <a:gd name="connsiteX1" fmla="*/ 4436 w 12055"/>
                    <a:gd name="connsiteY1" fmla="*/ 8572 h 9525"/>
                    <a:gd name="connsiteX2" fmla="*/ 6341 w 12055"/>
                    <a:gd name="connsiteY2" fmla="*/ 9525 h 9525"/>
                    <a:gd name="connsiteX3" fmla="*/ 7293 w 12055"/>
                    <a:gd name="connsiteY3" fmla="*/ 9525 h 9525"/>
                    <a:gd name="connsiteX4" fmla="*/ 8246 w 12055"/>
                    <a:gd name="connsiteY4" fmla="*/ 9525 h 9525"/>
                    <a:gd name="connsiteX5" fmla="*/ 10150 w 12055"/>
                    <a:gd name="connsiteY5" fmla="*/ 9525 h 9525"/>
                    <a:gd name="connsiteX6" fmla="*/ 11103 w 12055"/>
                    <a:gd name="connsiteY6" fmla="*/ 9525 h 9525"/>
                    <a:gd name="connsiteX7" fmla="*/ 12056 w 12055"/>
                    <a:gd name="connsiteY7" fmla="*/ 8572 h 9525"/>
                    <a:gd name="connsiteX8" fmla="*/ 12056 w 12055"/>
                    <a:gd name="connsiteY8" fmla="*/ 6668 h 9525"/>
                    <a:gd name="connsiteX9" fmla="*/ 11103 w 12055"/>
                    <a:gd name="connsiteY9" fmla="*/ 4763 h 9525"/>
                    <a:gd name="connsiteX10" fmla="*/ 10150 w 12055"/>
                    <a:gd name="connsiteY10" fmla="*/ 3810 h 9525"/>
                    <a:gd name="connsiteX11" fmla="*/ 7293 w 12055"/>
                    <a:gd name="connsiteY11" fmla="*/ 1905 h 9525"/>
                    <a:gd name="connsiteX12" fmla="*/ 8246 w 12055"/>
                    <a:gd name="connsiteY12" fmla="*/ 2857 h 9525"/>
                    <a:gd name="connsiteX13" fmla="*/ 6341 w 12055"/>
                    <a:gd name="connsiteY13" fmla="*/ 952 h 9525"/>
                    <a:gd name="connsiteX14" fmla="*/ 4436 w 12055"/>
                    <a:gd name="connsiteY14" fmla="*/ 0 h 9525"/>
                    <a:gd name="connsiteX15" fmla="*/ 2531 w 12055"/>
                    <a:gd name="connsiteY15" fmla="*/ 952 h 9525"/>
                    <a:gd name="connsiteX16" fmla="*/ 1578 w 12055"/>
                    <a:gd name="connsiteY16" fmla="*/ 2857 h 9525"/>
                    <a:gd name="connsiteX17" fmla="*/ 625 w 12055"/>
                    <a:gd name="connsiteY17" fmla="*/ 5715 h 9525"/>
                    <a:gd name="connsiteX18" fmla="*/ 625 w 12055"/>
                    <a:gd name="connsiteY18" fmla="*/ 5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055" h="9525">
                      <a:moveTo>
                        <a:pt x="625" y="5715"/>
                      </a:moveTo>
                      <a:cubicBezTo>
                        <a:pt x="1578" y="6668"/>
                        <a:pt x="3483" y="7620"/>
                        <a:pt x="4436" y="8572"/>
                      </a:cubicBezTo>
                      <a:cubicBezTo>
                        <a:pt x="5388" y="8572"/>
                        <a:pt x="5388" y="9525"/>
                        <a:pt x="6341" y="9525"/>
                      </a:cubicBezTo>
                      <a:cubicBezTo>
                        <a:pt x="6341" y="9525"/>
                        <a:pt x="7293" y="9525"/>
                        <a:pt x="7293" y="9525"/>
                      </a:cubicBezTo>
                      <a:cubicBezTo>
                        <a:pt x="7293" y="9525"/>
                        <a:pt x="7293" y="9525"/>
                        <a:pt x="8246" y="9525"/>
                      </a:cubicBezTo>
                      <a:cubicBezTo>
                        <a:pt x="9198" y="9525"/>
                        <a:pt x="9198" y="9525"/>
                        <a:pt x="10150" y="9525"/>
                      </a:cubicBezTo>
                      <a:cubicBezTo>
                        <a:pt x="10150" y="9525"/>
                        <a:pt x="11103" y="9525"/>
                        <a:pt x="11103" y="9525"/>
                      </a:cubicBezTo>
                      <a:cubicBezTo>
                        <a:pt x="12056" y="9525"/>
                        <a:pt x="12056" y="8572"/>
                        <a:pt x="12056" y="8572"/>
                      </a:cubicBezTo>
                      <a:cubicBezTo>
                        <a:pt x="12056" y="7620"/>
                        <a:pt x="12056" y="7620"/>
                        <a:pt x="12056" y="6668"/>
                      </a:cubicBezTo>
                      <a:cubicBezTo>
                        <a:pt x="12056" y="5715"/>
                        <a:pt x="11103" y="5715"/>
                        <a:pt x="11103" y="4763"/>
                      </a:cubicBezTo>
                      <a:cubicBezTo>
                        <a:pt x="11103" y="4763"/>
                        <a:pt x="10150" y="3810"/>
                        <a:pt x="10150" y="3810"/>
                      </a:cubicBezTo>
                      <a:cubicBezTo>
                        <a:pt x="9198" y="2857"/>
                        <a:pt x="8246" y="1905"/>
                        <a:pt x="7293" y="1905"/>
                      </a:cubicBezTo>
                      <a:cubicBezTo>
                        <a:pt x="7293" y="1905"/>
                        <a:pt x="7293" y="1905"/>
                        <a:pt x="8246" y="2857"/>
                      </a:cubicBezTo>
                      <a:cubicBezTo>
                        <a:pt x="7293" y="1905"/>
                        <a:pt x="7293" y="1905"/>
                        <a:pt x="6341" y="952"/>
                      </a:cubicBezTo>
                      <a:cubicBezTo>
                        <a:pt x="5388" y="0"/>
                        <a:pt x="5388" y="0"/>
                        <a:pt x="4436" y="0"/>
                      </a:cubicBezTo>
                      <a:cubicBezTo>
                        <a:pt x="3483" y="0"/>
                        <a:pt x="2531" y="0"/>
                        <a:pt x="2531" y="952"/>
                      </a:cubicBezTo>
                      <a:cubicBezTo>
                        <a:pt x="1578" y="1905"/>
                        <a:pt x="1578" y="1905"/>
                        <a:pt x="1578" y="2857"/>
                      </a:cubicBezTo>
                      <a:cubicBezTo>
                        <a:pt x="-327" y="3810"/>
                        <a:pt x="-327" y="4763"/>
                        <a:pt x="625" y="5715"/>
                      </a:cubicBezTo>
                      <a:lnTo>
                        <a:pt x="625" y="57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99" name="Freeform: Shape 1398">
                  <a:extLst>
                    <a:ext uri="{FF2B5EF4-FFF2-40B4-BE49-F238E27FC236}">
                      <a16:creationId xmlns:a16="http://schemas.microsoft.com/office/drawing/2014/main" id="{FA2EE673-9322-02D4-9EDC-8AC09575E333}"/>
                    </a:ext>
                  </a:extLst>
                </p:cNvPr>
                <p:cNvSpPr/>
                <p:nvPr/>
              </p:nvSpPr>
              <p:spPr>
                <a:xfrm>
                  <a:off x="7402573" y="1606607"/>
                  <a:ext cx="28273" cy="16971"/>
                </a:xfrm>
                <a:custGeom>
                  <a:avLst/>
                  <a:gdLst>
                    <a:gd name="connsiteX0" fmla="*/ 3114 w 28273"/>
                    <a:gd name="connsiteY0" fmla="*/ 16452 h 16971"/>
                    <a:gd name="connsiteX1" fmla="*/ 15496 w 28273"/>
                    <a:gd name="connsiteY1" fmla="*/ 9785 h 16971"/>
                    <a:gd name="connsiteX2" fmla="*/ 22164 w 28273"/>
                    <a:gd name="connsiteY2" fmla="*/ 6927 h 16971"/>
                    <a:gd name="connsiteX3" fmla="*/ 27879 w 28273"/>
                    <a:gd name="connsiteY3" fmla="*/ 2165 h 16971"/>
                    <a:gd name="connsiteX4" fmla="*/ 26926 w 28273"/>
                    <a:gd name="connsiteY4" fmla="*/ 260 h 16971"/>
                    <a:gd name="connsiteX5" fmla="*/ 20259 w 28273"/>
                    <a:gd name="connsiteY5" fmla="*/ 2165 h 16971"/>
                    <a:gd name="connsiteX6" fmla="*/ 13592 w 28273"/>
                    <a:gd name="connsiteY6" fmla="*/ 5022 h 16971"/>
                    <a:gd name="connsiteX7" fmla="*/ 1209 w 28273"/>
                    <a:gd name="connsiteY7" fmla="*/ 12642 h 16971"/>
                    <a:gd name="connsiteX8" fmla="*/ 3114 w 28273"/>
                    <a:gd name="connsiteY8" fmla="*/ 16452 h 16971"/>
                    <a:gd name="connsiteX9" fmla="*/ 3114 w 28273"/>
                    <a:gd name="connsiteY9" fmla="*/ 16452 h 16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273" h="16971">
                      <a:moveTo>
                        <a:pt x="3114" y="16452"/>
                      </a:moveTo>
                      <a:cubicBezTo>
                        <a:pt x="6924" y="13595"/>
                        <a:pt x="10734" y="11690"/>
                        <a:pt x="15496" y="9785"/>
                      </a:cubicBezTo>
                      <a:cubicBezTo>
                        <a:pt x="17401" y="8832"/>
                        <a:pt x="19307" y="7880"/>
                        <a:pt x="22164" y="6927"/>
                      </a:cubicBezTo>
                      <a:cubicBezTo>
                        <a:pt x="24069" y="5975"/>
                        <a:pt x="25974" y="4070"/>
                        <a:pt x="27879" y="2165"/>
                      </a:cubicBezTo>
                      <a:cubicBezTo>
                        <a:pt x="28832" y="1212"/>
                        <a:pt x="27879" y="-693"/>
                        <a:pt x="26926" y="260"/>
                      </a:cubicBezTo>
                      <a:cubicBezTo>
                        <a:pt x="25021" y="1212"/>
                        <a:pt x="22164" y="1212"/>
                        <a:pt x="20259" y="2165"/>
                      </a:cubicBezTo>
                      <a:cubicBezTo>
                        <a:pt x="18354" y="3117"/>
                        <a:pt x="15496" y="4070"/>
                        <a:pt x="13592" y="5022"/>
                      </a:cubicBezTo>
                      <a:cubicBezTo>
                        <a:pt x="8829" y="6927"/>
                        <a:pt x="5019" y="9785"/>
                        <a:pt x="1209" y="12642"/>
                      </a:cubicBezTo>
                      <a:cubicBezTo>
                        <a:pt x="-1649" y="14547"/>
                        <a:pt x="1209" y="18357"/>
                        <a:pt x="3114" y="16452"/>
                      </a:cubicBezTo>
                      <a:lnTo>
                        <a:pt x="3114" y="1645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0" name="Freeform: Shape 1399">
                  <a:extLst>
                    <a:ext uri="{FF2B5EF4-FFF2-40B4-BE49-F238E27FC236}">
                      <a16:creationId xmlns:a16="http://schemas.microsoft.com/office/drawing/2014/main" id="{D5ECF9F0-96A0-2DF5-28C6-465F4EDB64E8}"/>
                    </a:ext>
                  </a:extLst>
                </p:cNvPr>
                <p:cNvSpPr/>
                <p:nvPr/>
              </p:nvSpPr>
              <p:spPr>
                <a:xfrm>
                  <a:off x="7424737" y="1617344"/>
                  <a:ext cx="22281" cy="12382"/>
                </a:xfrm>
                <a:custGeom>
                  <a:avLst/>
                  <a:gdLst>
                    <a:gd name="connsiteX0" fmla="*/ 1905 w 22281"/>
                    <a:gd name="connsiteY0" fmla="*/ 12382 h 12382"/>
                    <a:gd name="connsiteX1" fmla="*/ 3810 w 22281"/>
                    <a:gd name="connsiteY1" fmla="*/ 12382 h 12382"/>
                    <a:gd name="connsiteX2" fmla="*/ 5715 w 22281"/>
                    <a:gd name="connsiteY2" fmla="*/ 11430 h 12382"/>
                    <a:gd name="connsiteX3" fmla="*/ 8572 w 22281"/>
                    <a:gd name="connsiteY3" fmla="*/ 10478 h 12382"/>
                    <a:gd name="connsiteX4" fmla="*/ 13335 w 22281"/>
                    <a:gd name="connsiteY4" fmla="*/ 8573 h 12382"/>
                    <a:gd name="connsiteX5" fmla="*/ 18097 w 22281"/>
                    <a:gd name="connsiteY5" fmla="*/ 6668 h 12382"/>
                    <a:gd name="connsiteX6" fmla="*/ 20003 w 22281"/>
                    <a:gd name="connsiteY6" fmla="*/ 5715 h 12382"/>
                    <a:gd name="connsiteX7" fmla="*/ 21907 w 22281"/>
                    <a:gd name="connsiteY7" fmla="*/ 2857 h 12382"/>
                    <a:gd name="connsiteX8" fmla="*/ 20003 w 22281"/>
                    <a:gd name="connsiteY8" fmla="*/ 0 h 12382"/>
                    <a:gd name="connsiteX9" fmla="*/ 17145 w 22281"/>
                    <a:gd name="connsiteY9" fmla="*/ 0 h 12382"/>
                    <a:gd name="connsiteX10" fmla="*/ 14288 w 22281"/>
                    <a:gd name="connsiteY10" fmla="*/ 953 h 12382"/>
                    <a:gd name="connsiteX11" fmla="*/ 9525 w 22281"/>
                    <a:gd name="connsiteY11" fmla="*/ 3810 h 12382"/>
                    <a:gd name="connsiteX12" fmla="*/ 5715 w 22281"/>
                    <a:gd name="connsiteY12" fmla="*/ 5715 h 12382"/>
                    <a:gd name="connsiteX13" fmla="*/ 953 w 22281"/>
                    <a:gd name="connsiteY13" fmla="*/ 8573 h 12382"/>
                    <a:gd name="connsiteX14" fmla="*/ 0 w 22281"/>
                    <a:gd name="connsiteY14" fmla="*/ 11430 h 12382"/>
                    <a:gd name="connsiteX15" fmla="*/ 1905 w 22281"/>
                    <a:gd name="connsiteY15" fmla="*/ 12382 h 12382"/>
                    <a:gd name="connsiteX16" fmla="*/ 1905 w 22281"/>
                    <a:gd name="connsiteY16" fmla="*/ 12382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2281" h="12382">
                      <a:moveTo>
                        <a:pt x="1905" y="12382"/>
                      </a:moveTo>
                      <a:cubicBezTo>
                        <a:pt x="2857" y="12382"/>
                        <a:pt x="2857" y="12382"/>
                        <a:pt x="3810" y="12382"/>
                      </a:cubicBezTo>
                      <a:cubicBezTo>
                        <a:pt x="4763" y="12382"/>
                        <a:pt x="4763" y="12382"/>
                        <a:pt x="5715" y="11430"/>
                      </a:cubicBezTo>
                      <a:cubicBezTo>
                        <a:pt x="6668" y="11430"/>
                        <a:pt x="7620" y="10478"/>
                        <a:pt x="8572" y="10478"/>
                      </a:cubicBezTo>
                      <a:cubicBezTo>
                        <a:pt x="10478" y="9525"/>
                        <a:pt x="11430" y="9525"/>
                        <a:pt x="13335" y="8573"/>
                      </a:cubicBezTo>
                      <a:cubicBezTo>
                        <a:pt x="15240" y="7620"/>
                        <a:pt x="16193" y="7620"/>
                        <a:pt x="18097" y="6668"/>
                      </a:cubicBezTo>
                      <a:cubicBezTo>
                        <a:pt x="19050" y="6668"/>
                        <a:pt x="20003" y="5715"/>
                        <a:pt x="20003" y="5715"/>
                      </a:cubicBezTo>
                      <a:cubicBezTo>
                        <a:pt x="20955" y="4763"/>
                        <a:pt x="21907" y="3810"/>
                        <a:pt x="21907" y="2857"/>
                      </a:cubicBezTo>
                      <a:cubicBezTo>
                        <a:pt x="22860" y="1905"/>
                        <a:pt x="21907" y="0"/>
                        <a:pt x="20003" y="0"/>
                      </a:cubicBezTo>
                      <a:cubicBezTo>
                        <a:pt x="19050" y="0"/>
                        <a:pt x="18097" y="0"/>
                        <a:pt x="17145" y="0"/>
                      </a:cubicBezTo>
                      <a:cubicBezTo>
                        <a:pt x="16193" y="0"/>
                        <a:pt x="15240" y="953"/>
                        <a:pt x="14288" y="953"/>
                      </a:cubicBezTo>
                      <a:cubicBezTo>
                        <a:pt x="12382" y="1905"/>
                        <a:pt x="11430" y="2857"/>
                        <a:pt x="9525" y="3810"/>
                      </a:cubicBezTo>
                      <a:cubicBezTo>
                        <a:pt x="8572" y="4763"/>
                        <a:pt x="6668" y="5715"/>
                        <a:pt x="5715" y="5715"/>
                      </a:cubicBezTo>
                      <a:cubicBezTo>
                        <a:pt x="3810" y="6668"/>
                        <a:pt x="2857" y="7620"/>
                        <a:pt x="953" y="8573"/>
                      </a:cubicBezTo>
                      <a:cubicBezTo>
                        <a:pt x="0" y="9525"/>
                        <a:pt x="0" y="10478"/>
                        <a:pt x="0" y="11430"/>
                      </a:cubicBezTo>
                      <a:cubicBezTo>
                        <a:pt x="0" y="11430"/>
                        <a:pt x="953" y="12382"/>
                        <a:pt x="1905" y="12382"/>
                      </a:cubicBezTo>
                      <a:lnTo>
                        <a:pt x="1905" y="1238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1" name="Freeform: Shape 1400">
                  <a:extLst>
                    <a:ext uri="{FF2B5EF4-FFF2-40B4-BE49-F238E27FC236}">
                      <a16:creationId xmlns:a16="http://schemas.microsoft.com/office/drawing/2014/main" id="{741E2EAD-5890-D0B5-1C0E-D19495FBE792}"/>
                    </a:ext>
                  </a:extLst>
                </p:cNvPr>
                <p:cNvSpPr/>
                <p:nvPr/>
              </p:nvSpPr>
              <p:spPr>
                <a:xfrm>
                  <a:off x="7453449" y="1576387"/>
                  <a:ext cx="14544" cy="10340"/>
                </a:xfrm>
                <a:custGeom>
                  <a:avLst/>
                  <a:gdLst>
                    <a:gd name="connsiteX0" fmla="*/ 1768 w 14544"/>
                    <a:gd name="connsiteY0" fmla="*/ 9525 h 10340"/>
                    <a:gd name="connsiteX1" fmla="*/ 7482 w 14544"/>
                    <a:gd name="connsiteY1" fmla="*/ 4763 h 10340"/>
                    <a:gd name="connsiteX2" fmla="*/ 10340 w 14544"/>
                    <a:gd name="connsiteY2" fmla="*/ 2857 h 10340"/>
                    <a:gd name="connsiteX3" fmla="*/ 12245 w 14544"/>
                    <a:gd name="connsiteY3" fmla="*/ 1905 h 10340"/>
                    <a:gd name="connsiteX4" fmla="*/ 14150 w 14544"/>
                    <a:gd name="connsiteY4" fmla="*/ 952 h 10340"/>
                    <a:gd name="connsiteX5" fmla="*/ 13198 w 14544"/>
                    <a:gd name="connsiteY5" fmla="*/ 0 h 10340"/>
                    <a:gd name="connsiteX6" fmla="*/ 11293 w 14544"/>
                    <a:gd name="connsiteY6" fmla="*/ 952 h 10340"/>
                    <a:gd name="connsiteX7" fmla="*/ 9388 w 14544"/>
                    <a:gd name="connsiteY7" fmla="*/ 1905 h 10340"/>
                    <a:gd name="connsiteX8" fmla="*/ 6530 w 14544"/>
                    <a:gd name="connsiteY8" fmla="*/ 3810 h 10340"/>
                    <a:gd name="connsiteX9" fmla="*/ 815 w 14544"/>
                    <a:gd name="connsiteY9" fmla="*/ 8573 h 10340"/>
                    <a:gd name="connsiteX10" fmla="*/ 1768 w 14544"/>
                    <a:gd name="connsiteY10" fmla="*/ 9525 h 10340"/>
                    <a:gd name="connsiteX11" fmla="*/ 1768 w 14544"/>
                    <a:gd name="connsiteY11" fmla="*/ 9525 h 10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544" h="10340">
                      <a:moveTo>
                        <a:pt x="1768" y="9525"/>
                      </a:moveTo>
                      <a:cubicBezTo>
                        <a:pt x="3673" y="7620"/>
                        <a:pt x="5578" y="5715"/>
                        <a:pt x="7482" y="4763"/>
                      </a:cubicBezTo>
                      <a:cubicBezTo>
                        <a:pt x="8435" y="3810"/>
                        <a:pt x="9388" y="2857"/>
                        <a:pt x="10340" y="2857"/>
                      </a:cubicBezTo>
                      <a:cubicBezTo>
                        <a:pt x="11293" y="2857"/>
                        <a:pt x="11293" y="1905"/>
                        <a:pt x="12245" y="1905"/>
                      </a:cubicBezTo>
                      <a:cubicBezTo>
                        <a:pt x="13198" y="1905"/>
                        <a:pt x="13198" y="952"/>
                        <a:pt x="14150" y="952"/>
                      </a:cubicBezTo>
                      <a:cubicBezTo>
                        <a:pt x="15103" y="0"/>
                        <a:pt x="14150" y="0"/>
                        <a:pt x="13198" y="0"/>
                      </a:cubicBezTo>
                      <a:cubicBezTo>
                        <a:pt x="12245" y="0"/>
                        <a:pt x="12245" y="952"/>
                        <a:pt x="11293" y="952"/>
                      </a:cubicBezTo>
                      <a:cubicBezTo>
                        <a:pt x="10340" y="952"/>
                        <a:pt x="10340" y="1905"/>
                        <a:pt x="9388" y="1905"/>
                      </a:cubicBezTo>
                      <a:cubicBezTo>
                        <a:pt x="8435" y="2857"/>
                        <a:pt x="7482" y="3810"/>
                        <a:pt x="6530" y="3810"/>
                      </a:cubicBezTo>
                      <a:cubicBezTo>
                        <a:pt x="4625" y="5715"/>
                        <a:pt x="2720" y="6668"/>
                        <a:pt x="815" y="8573"/>
                      </a:cubicBezTo>
                      <a:cubicBezTo>
                        <a:pt x="-1090" y="9525"/>
                        <a:pt x="815" y="11430"/>
                        <a:pt x="1768" y="9525"/>
                      </a:cubicBezTo>
                      <a:lnTo>
                        <a:pt x="1768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2" name="Freeform: Shape 1401">
                  <a:extLst>
                    <a:ext uri="{FF2B5EF4-FFF2-40B4-BE49-F238E27FC236}">
                      <a16:creationId xmlns:a16="http://schemas.microsoft.com/office/drawing/2014/main" id="{B22ADF7F-7D7F-9DF8-8E10-5F709B9957F4}"/>
                    </a:ext>
                  </a:extLst>
                </p:cNvPr>
                <p:cNvSpPr/>
                <p:nvPr/>
              </p:nvSpPr>
              <p:spPr>
                <a:xfrm>
                  <a:off x="7453869" y="1595437"/>
                  <a:ext cx="16029" cy="9286"/>
                </a:xfrm>
                <a:custGeom>
                  <a:avLst/>
                  <a:gdLst>
                    <a:gd name="connsiteX0" fmla="*/ 1347 w 16029"/>
                    <a:gd name="connsiteY0" fmla="*/ 8573 h 9286"/>
                    <a:gd name="connsiteX1" fmla="*/ 8014 w 16029"/>
                    <a:gd name="connsiteY1" fmla="*/ 5715 h 9286"/>
                    <a:gd name="connsiteX2" fmla="*/ 11824 w 16029"/>
                    <a:gd name="connsiteY2" fmla="*/ 3810 h 9286"/>
                    <a:gd name="connsiteX3" fmla="*/ 13730 w 16029"/>
                    <a:gd name="connsiteY3" fmla="*/ 2857 h 9286"/>
                    <a:gd name="connsiteX4" fmla="*/ 15635 w 16029"/>
                    <a:gd name="connsiteY4" fmla="*/ 1905 h 9286"/>
                    <a:gd name="connsiteX5" fmla="*/ 14682 w 16029"/>
                    <a:gd name="connsiteY5" fmla="*/ 0 h 9286"/>
                    <a:gd name="connsiteX6" fmla="*/ 12777 w 16029"/>
                    <a:gd name="connsiteY6" fmla="*/ 0 h 9286"/>
                    <a:gd name="connsiteX7" fmla="*/ 10872 w 16029"/>
                    <a:gd name="connsiteY7" fmla="*/ 952 h 9286"/>
                    <a:gd name="connsiteX8" fmla="*/ 8014 w 16029"/>
                    <a:gd name="connsiteY8" fmla="*/ 2857 h 9286"/>
                    <a:gd name="connsiteX9" fmla="*/ 1347 w 16029"/>
                    <a:gd name="connsiteY9" fmla="*/ 6668 h 9286"/>
                    <a:gd name="connsiteX10" fmla="*/ 395 w 16029"/>
                    <a:gd name="connsiteY10" fmla="*/ 8573 h 9286"/>
                    <a:gd name="connsiteX11" fmla="*/ 1347 w 16029"/>
                    <a:gd name="connsiteY11" fmla="*/ 8573 h 9286"/>
                    <a:gd name="connsiteX12" fmla="*/ 1347 w 16029"/>
                    <a:gd name="connsiteY12" fmla="*/ 8573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029" h="9286">
                      <a:moveTo>
                        <a:pt x="1347" y="8573"/>
                      </a:moveTo>
                      <a:cubicBezTo>
                        <a:pt x="3252" y="7620"/>
                        <a:pt x="6110" y="6668"/>
                        <a:pt x="8014" y="5715"/>
                      </a:cubicBezTo>
                      <a:cubicBezTo>
                        <a:pt x="8967" y="4763"/>
                        <a:pt x="9920" y="4763"/>
                        <a:pt x="11824" y="3810"/>
                      </a:cubicBezTo>
                      <a:cubicBezTo>
                        <a:pt x="12777" y="3810"/>
                        <a:pt x="12777" y="2857"/>
                        <a:pt x="13730" y="2857"/>
                      </a:cubicBezTo>
                      <a:cubicBezTo>
                        <a:pt x="14682" y="2857"/>
                        <a:pt x="14682" y="1905"/>
                        <a:pt x="15635" y="1905"/>
                      </a:cubicBezTo>
                      <a:cubicBezTo>
                        <a:pt x="16587" y="952"/>
                        <a:pt x="15635" y="0"/>
                        <a:pt x="14682" y="0"/>
                      </a:cubicBezTo>
                      <a:cubicBezTo>
                        <a:pt x="13730" y="0"/>
                        <a:pt x="13730" y="0"/>
                        <a:pt x="12777" y="0"/>
                      </a:cubicBezTo>
                      <a:cubicBezTo>
                        <a:pt x="11824" y="0"/>
                        <a:pt x="11824" y="952"/>
                        <a:pt x="10872" y="952"/>
                      </a:cubicBezTo>
                      <a:cubicBezTo>
                        <a:pt x="9920" y="1905"/>
                        <a:pt x="8967" y="1905"/>
                        <a:pt x="8014" y="2857"/>
                      </a:cubicBezTo>
                      <a:cubicBezTo>
                        <a:pt x="6110" y="3810"/>
                        <a:pt x="3252" y="5715"/>
                        <a:pt x="1347" y="6668"/>
                      </a:cubicBezTo>
                      <a:cubicBezTo>
                        <a:pt x="395" y="6668"/>
                        <a:pt x="395" y="7620"/>
                        <a:pt x="395" y="8573"/>
                      </a:cubicBezTo>
                      <a:cubicBezTo>
                        <a:pt x="-558" y="9525"/>
                        <a:pt x="395" y="9525"/>
                        <a:pt x="1347" y="8573"/>
                      </a:cubicBezTo>
                      <a:lnTo>
                        <a:pt x="1347" y="857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3" name="Freeform: Shape 1402">
                  <a:extLst>
                    <a:ext uri="{FF2B5EF4-FFF2-40B4-BE49-F238E27FC236}">
                      <a16:creationId xmlns:a16="http://schemas.microsoft.com/office/drawing/2014/main" id="{05934EFE-9176-B12F-7CD1-4EB14B544259}"/>
                    </a:ext>
                  </a:extLst>
                </p:cNvPr>
                <p:cNvSpPr/>
                <p:nvPr/>
              </p:nvSpPr>
              <p:spPr>
                <a:xfrm>
                  <a:off x="7488717" y="1555431"/>
                  <a:ext cx="23091" cy="13526"/>
                </a:xfrm>
                <a:custGeom>
                  <a:avLst/>
                  <a:gdLst>
                    <a:gd name="connsiteX0" fmla="*/ 2694 w 23091"/>
                    <a:gd name="connsiteY0" fmla="*/ 13335 h 13526"/>
                    <a:gd name="connsiteX1" fmla="*/ 13172 w 23091"/>
                    <a:gd name="connsiteY1" fmla="*/ 8573 h 13526"/>
                    <a:gd name="connsiteX2" fmla="*/ 17934 w 23091"/>
                    <a:gd name="connsiteY2" fmla="*/ 5715 h 13526"/>
                    <a:gd name="connsiteX3" fmla="*/ 22697 w 23091"/>
                    <a:gd name="connsiteY3" fmla="*/ 1905 h 13526"/>
                    <a:gd name="connsiteX4" fmla="*/ 21744 w 23091"/>
                    <a:gd name="connsiteY4" fmla="*/ 0 h 13526"/>
                    <a:gd name="connsiteX5" fmla="*/ 16029 w 23091"/>
                    <a:gd name="connsiteY5" fmla="*/ 1905 h 13526"/>
                    <a:gd name="connsiteX6" fmla="*/ 11267 w 23091"/>
                    <a:gd name="connsiteY6" fmla="*/ 4763 h 13526"/>
                    <a:gd name="connsiteX7" fmla="*/ 789 w 23091"/>
                    <a:gd name="connsiteY7" fmla="*/ 10478 h 13526"/>
                    <a:gd name="connsiteX8" fmla="*/ 2694 w 23091"/>
                    <a:gd name="connsiteY8" fmla="*/ 13335 h 13526"/>
                    <a:gd name="connsiteX9" fmla="*/ 2694 w 23091"/>
                    <a:gd name="connsiteY9" fmla="*/ 13335 h 13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091" h="13526">
                      <a:moveTo>
                        <a:pt x="2694" y="13335"/>
                      </a:moveTo>
                      <a:cubicBezTo>
                        <a:pt x="6504" y="11430"/>
                        <a:pt x="9362" y="9525"/>
                        <a:pt x="13172" y="8573"/>
                      </a:cubicBezTo>
                      <a:cubicBezTo>
                        <a:pt x="15076" y="7620"/>
                        <a:pt x="16982" y="6668"/>
                        <a:pt x="17934" y="5715"/>
                      </a:cubicBezTo>
                      <a:cubicBezTo>
                        <a:pt x="19839" y="4763"/>
                        <a:pt x="20792" y="3810"/>
                        <a:pt x="22697" y="1905"/>
                      </a:cubicBezTo>
                      <a:cubicBezTo>
                        <a:pt x="23649" y="953"/>
                        <a:pt x="22697" y="0"/>
                        <a:pt x="21744" y="0"/>
                      </a:cubicBezTo>
                      <a:cubicBezTo>
                        <a:pt x="19839" y="953"/>
                        <a:pt x="17934" y="953"/>
                        <a:pt x="16029" y="1905"/>
                      </a:cubicBezTo>
                      <a:cubicBezTo>
                        <a:pt x="14124" y="2857"/>
                        <a:pt x="12219" y="3810"/>
                        <a:pt x="11267" y="4763"/>
                      </a:cubicBezTo>
                      <a:cubicBezTo>
                        <a:pt x="7457" y="6668"/>
                        <a:pt x="4599" y="8573"/>
                        <a:pt x="789" y="10478"/>
                      </a:cubicBezTo>
                      <a:cubicBezTo>
                        <a:pt x="-1116" y="11430"/>
                        <a:pt x="789" y="14288"/>
                        <a:pt x="2694" y="13335"/>
                      </a:cubicBezTo>
                      <a:lnTo>
                        <a:pt x="2694" y="1333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4" name="Freeform: Shape 1403">
                  <a:extLst>
                    <a:ext uri="{FF2B5EF4-FFF2-40B4-BE49-F238E27FC236}">
                      <a16:creationId xmlns:a16="http://schemas.microsoft.com/office/drawing/2014/main" id="{7AC0161B-E6C9-6686-69F4-89F21776483A}"/>
                    </a:ext>
                  </a:extLst>
                </p:cNvPr>
                <p:cNvSpPr/>
                <p:nvPr/>
              </p:nvSpPr>
              <p:spPr>
                <a:xfrm>
                  <a:off x="7543799" y="1540192"/>
                  <a:ext cx="24438" cy="11430"/>
                </a:xfrm>
                <a:custGeom>
                  <a:avLst/>
                  <a:gdLst>
                    <a:gd name="connsiteX0" fmla="*/ 953 w 24438"/>
                    <a:gd name="connsiteY0" fmla="*/ 11430 h 11430"/>
                    <a:gd name="connsiteX1" fmla="*/ 6668 w 24438"/>
                    <a:gd name="connsiteY1" fmla="*/ 11430 h 11430"/>
                    <a:gd name="connsiteX2" fmla="*/ 13335 w 24438"/>
                    <a:gd name="connsiteY2" fmla="*/ 9525 h 11430"/>
                    <a:gd name="connsiteX3" fmla="*/ 19050 w 24438"/>
                    <a:gd name="connsiteY3" fmla="*/ 6668 h 11430"/>
                    <a:gd name="connsiteX4" fmla="*/ 23813 w 24438"/>
                    <a:gd name="connsiteY4" fmla="*/ 3810 h 11430"/>
                    <a:gd name="connsiteX5" fmla="*/ 22860 w 24438"/>
                    <a:gd name="connsiteY5" fmla="*/ 0 h 11430"/>
                    <a:gd name="connsiteX6" fmla="*/ 17145 w 24438"/>
                    <a:gd name="connsiteY6" fmla="*/ 952 h 11430"/>
                    <a:gd name="connsiteX7" fmla="*/ 11430 w 24438"/>
                    <a:gd name="connsiteY7" fmla="*/ 3810 h 11430"/>
                    <a:gd name="connsiteX8" fmla="*/ 5715 w 24438"/>
                    <a:gd name="connsiteY8" fmla="*/ 6668 h 11430"/>
                    <a:gd name="connsiteX9" fmla="*/ 2857 w 24438"/>
                    <a:gd name="connsiteY9" fmla="*/ 7620 h 11430"/>
                    <a:gd name="connsiteX10" fmla="*/ 0 w 24438"/>
                    <a:gd name="connsiteY10" fmla="*/ 8572 h 11430"/>
                    <a:gd name="connsiteX11" fmla="*/ 953 w 24438"/>
                    <a:gd name="connsiteY11" fmla="*/ 11430 h 11430"/>
                    <a:gd name="connsiteX12" fmla="*/ 953 w 24438"/>
                    <a:gd name="connsiteY12" fmla="*/ 1143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438" h="11430">
                      <a:moveTo>
                        <a:pt x="953" y="11430"/>
                      </a:moveTo>
                      <a:cubicBezTo>
                        <a:pt x="2857" y="11430"/>
                        <a:pt x="4763" y="11430"/>
                        <a:pt x="6668" y="11430"/>
                      </a:cubicBezTo>
                      <a:cubicBezTo>
                        <a:pt x="8572" y="11430"/>
                        <a:pt x="11430" y="10477"/>
                        <a:pt x="13335" y="9525"/>
                      </a:cubicBezTo>
                      <a:cubicBezTo>
                        <a:pt x="15240" y="8572"/>
                        <a:pt x="17145" y="7620"/>
                        <a:pt x="19050" y="6668"/>
                      </a:cubicBezTo>
                      <a:cubicBezTo>
                        <a:pt x="20955" y="5715"/>
                        <a:pt x="22860" y="4763"/>
                        <a:pt x="23813" y="3810"/>
                      </a:cubicBezTo>
                      <a:cubicBezTo>
                        <a:pt x="24765" y="2857"/>
                        <a:pt x="24765" y="0"/>
                        <a:pt x="22860" y="0"/>
                      </a:cubicBezTo>
                      <a:cubicBezTo>
                        <a:pt x="20955" y="0"/>
                        <a:pt x="19050" y="0"/>
                        <a:pt x="17145" y="952"/>
                      </a:cubicBezTo>
                      <a:cubicBezTo>
                        <a:pt x="15240" y="1905"/>
                        <a:pt x="13335" y="2857"/>
                        <a:pt x="11430" y="3810"/>
                      </a:cubicBezTo>
                      <a:cubicBezTo>
                        <a:pt x="9525" y="4763"/>
                        <a:pt x="7620" y="5715"/>
                        <a:pt x="5715" y="6668"/>
                      </a:cubicBezTo>
                      <a:cubicBezTo>
                        <a:pt x="4763" y="6668"/>
                        <a:pt x="3810" y="7620"/>
                        <a:pt x="2857" y="7620"/>
                      </a:cubicBezTo>
                      <a:cubicBezTo>
                        <a:pt x="1905" y="7620"/>
                        <a:pt x="953" y="8572"/>
                        <a:pt x="0" y="8572"/>
                      </a:cubicBezTo>
                      <a:cubicBezTo>
                        <a:pt x="0" y="9525"/>
                        <a:pt x="0" y="11430"/>
                        <a:pt x="953" y="11430"/>
                      </a:cubicBezTo>
                      <a:lnTo>
                        <a:pt x="953" y="1143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5" name="Freeform: Shape 1404">
                  <a:extLst>
                    <a:ext uri="{FF2B5EF4-FFF2-40B4-BE49-F238E27FC236}">
                      <a16:creationId xmlns:a16="http://schemas.microsoft.com/office/drawing/2014/main" id="{226ABD99-17E1-9092-8D7F-018130B1047E}"/>
                    </a:ext>
                  </a:extLst>
                </p:cNvPr>
                <p:cNvSpPr/>
                <p:nvPr/>
              </p:nvSpPr>
              <p:spPr>
                <a:xfrm>
                  <a:off x="7566986" y="1578292"/>
                  <a:ext cx="28334" cy="10477"/>
                </a:xfrm>
                <a:custGeom>
                  <a:avLst/>
                  <a:gdLst>
                    <a:gd name="connsiteX0" fmla="*/ 1578 w 28334"/>
                    <a:gd name="connsiteY0" fmla="*/ 10477 h 10477"/>
                    <a:gd name="connsiteX1" fmla="*/ 14913 w 28334"/>
                    <a:gd name="connsiteY1" fmla="*/ 8572 h 10477"/>
                    <a:gd name="connsiteX2" fmla="*/ 21581 w 28334"/>
                    <a:gd name="connsiteY2" fmla="*/ 6668 h 10477"/>
                    <a:gd name="connsiteX3" fmla="*/ 24438 w 28334"/>
                    <a:gd name="connsiteY3" fmla="*/ 5715 h 10477"/>
                    <a:gd name="connsiteX4" fmla="*/ 27296 w 28334"/>
                    <a:gd name="connsiteY4" fmla="*/ 3810 h 10477"/>
                    <a:gd name="connsiteX5" fmla="*/ 26343 w 28334"/>
                    <a:gd name="connsiteY5" fmla="*/ 0 h 10477"/>
                    <a:gd name="connsiteX6" fmla="*/ 22533 w 28334"/>
                    <a:gd name="connsiteY6" fmla="*/ 0 h 10477"/>
                    <a:gd name="connsiteX7" fmla="*/ 19676 w 28334"/>
                    <a:gd name="connsiteY7" fmla="*/ 952 h 10477"/>
                    <a:gd name="connsiteX8" fmla="*/ 13008 w 28334"/>
                    <a:gd name="connsiteY8" fmla="*/ 2857 h 10477"/>
                    <a:gd name="connsiteX9" fmla="*/ 626 w 28334"/>
                    <a:gd name="connsiteY9" fmla="*/ 6668 h 10477"/>
                    <a:gd name="connsiteX10" fmla="*/ 1578 w 28334"/>
                    <a:gd name="connsiteY10" fmla="*/ 10477 h 10477"/>
                    <a:gd name="connsiteX11" fmla="*/ 1578 w 28334"/>
                    <a:gd name="connsiteY11" fmla="*/ 10477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334" h="10477">
                      <a:moveTo>
                        <a:pt x="1578" y="10477"/>
                      </a:moveTo>
                      <a:cubicBezTo>
                        <a:pt x="6341" y="10477"/>
                        <a:pt x="10151" y="9525"/>
                        <a:pt x="14913" y="8572"/>
                      </a:cubicBezTo>
                      <a:cubicBezTo>
                        <a:pt x="16818" y="7620"/>
                        <a:pt x="18723" y="7620"/>
                        <a:pt x="21581" y="6668"/>
                      </a:cubicBezTo>
                      <a:cubicBezTo>
                        <a:pt x="22533" y="6668"/>
                        <a:pt x="23486" y="5715"/>
                        <a:pt x="24438" y="5715"/>
                      </a:cubicBezTo>
                      <a:cubicBezTo>
                        <a:pt x="25391" y="5715"/>
                        <a:pt x="26343" y="4763"/>
                        <a:pt x="27296" y="3810"/>
                      </a:cubicBezTo>
                      <a:cubicBezTo>
                        <a:pt x="29201" y="2857"/>
                        <a:pt x="28248" y="952"/>
                        <a:pt x="26343" y="0"/>
                      </a:cubicBezTo>
                      <a:cubicBezTo>
                        <a:pt x="25391" y="0"/>
                        <a:pt x="24438" y="0"/>
                        <a:pt x="22533" y="0"/>
                      </a:cubicBezTo>
                      <a:cubicBezTo>
                        <a:pt x="21581" y="0"/>
                        <a:pt x="20628" y="952"/>
                        <a:pt x="19676" y="952"/>
                      </a:cubicBezTo>
                      <a:cubicBezTo>
                        <a:pt x="17771" y="1905"/>
                        <a:pt x="15866" y="1905"/>
                        <a:pt x="13008" y="2857"/>
                      </a:cubicBezTo>
                      <a:cubicBezTo>
                        <a:pt x="9198" y="4763"/>
                        <a:pt x="5388" y="5715"/>
                        <a:pt x="626" y="6668"/>
                      </a:cubicBezTo>
                      <a:cubicBezTo>
                        <a:pt x="-327" y="7620"/>
                        <a:pt x="-327" y="10477"/>
                        <a:pt x="1578" y="10477"/>
                      </a:cubicBezTo>
                      <a:lnTo>
                        <a:pt x="1578" y="1047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6" name="Freeform: Shape 1405">
                  <a:extLst>
                    <a:ext uri="{FF2B5EF4-FFF2-40B4-BE49-F238E27FC236}">
                      <a16:creationId xmlns:a16="http://schemas.microsoft.com/office/drawing/2014/main" id="{9C19A0CD-268B-CF0B-4619-1AA55882DEF5}"/>
                    </a:ext>
                  </a:extLst>
                </p:cNvPr>
                <p:cNvSpPr/>
                <p:nvPr/>
              </p:nvSpPr>
              <p:spPr>
                <a:xfrm>
                  <a:off x="7586662" y="1537334"/>
                  <a:ext cx="18723" cy="8572"/>
                </a:xfrm>
                <a:custGeom>
                  <a:avLst/>
                  <a:gdLst>
                    <a:gd name="connsiteX0" fmla="*/ 2857 w 18723"/>
                    <a:gd name="connsiteY0" fmla="*/ 8572 h 8572"/>
                    <a:gd name="connsiteX1" fmla="*/ 10478 w 18723"/>
                    <a:gd name="connsiteY1" fmla="*/ 6667 h 8572"/>
                    <a:gd name="connsiteX2" fmla="*/ 14288 w 18723"/>
                    <a:gd name="connsiteY2" fmla="*/ 5715 h 8572"/>
                    <a:gd name="connsiteX3" fmla="*/ 16193 w 18723"/>
                    <a:gd name="connsiteY3" fmla="*/ 4763 h 8572"/>
                    <a:gd name="connsiteX4" fmla="*/ 18097 w 18723"/>
                    <a:gd name="connsiteY4" fmla="*/ 2857 h 8572"/>
                    <a:gd name="connsiteX5" fmla="*/ 17145 w 18723"/>
                    <a:gd name="connsiteY5" fmla="*/ 0 h 8572"/>
                    <a:gd name="connsiteX6" fmla="*/ 15240 w 18723"/>
                    <a:gd name="connsiteY6" fmla="*/ 0 h 8572"/>
                    <a:gd name="connsiteX7" fmla="*/ 13335 w 18723"/>
                    <a:gd name="connsiteY7" fmla="*/ 0 h 8572"/>
                    <a:gd name="connsiteX8" fmla="*/ 9525 w 18723"/>
                    <a:gd name="connsiteY8" fmla="*/ 952 h 8572"/>
                    <a:gd name="connsiteX9" fmla="*/ 1905 w 18723"/>
                    <a:gd name="connsiteY9" fmla="*/ 3810 h 8572"/>
                    <a:gd name="connsiteX10" fmla="*/ 0 w 18723"/>
                    <a:gd name="connsiteY10" fmla="*/ 6667 h 8572"/>
                    <a:gd name="connsiteX11" fmla="*/ 2857 w 18723"/>
                    <a:gd name="connsiteY11" fmla="*/ 8572 h 8572"/>
                    <a:gd name="connsiteX12" fmla="*/ 2857 w 18723"/>
                    <a:gd name="connsiteY12" fmla="*/ 8572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23" h="8572">
                      <a:moveTo>
                        <a:pt x="2857" y="8572"/>
                      </a:moveTo>
                      <a:cubicBezTo>
                        <a:pt x="5715" y="7620"/>
                        <a:pt x="7620" y="7620"/>
                        <a:pt x="10478" y="6667"/>
                      </a:cubicBezTo>
                      <a:cubicBezTo>
                        <a:pt x="11430" y="6667"/>
                        <a:pt x="13335" y="5715"/>
                        <a:pt x="14288" y="5715"/>
                      </a:cubicBezTo>
                      <a:cubicBezTo>
                        <a:pt x="15240" y="5715"/>
                        <a:pt x="15240" y="4763"/>
                        <a:pt x="16193" y="4763"/>
                      </a:cubicBezTo>
                      <a:cubicBezTo>
                        <a:pt x="17145" y="4763"/>
                        <a:pt x="17145" y="3810"/>
                        <a:pt x="18097" y="2857"/>
                      </a:cubicBezTo>
                      <a:cubicBezTo>
                        <a:pt x="19050" y="1905"/>
                        <a:pt x="19050" y="0"/>
                        <a:pt x="17145" y="0"/>
                      </a:cubicBezTo>
                      <a:cubicBezTo>
                        <a:pt x="16193" y="0"/>
                        <a:pt x="16193" y="0"/>
                        <a:pt x="15240" y="0"/>
                      </a:cubicBezTo>
                      <a:cubicBezTo>
                        <a:pt x="14288" y="0"/>
                        <a:pt x="13335" y="0"/>
                        <a:pt x="13335" y="0"/>
                      </a:cubicBezTo>
                      <a:cubicBezTo>
                        <a:pt x="12382" y="0"/>
                        <a:pt x="10478" y="952"/>
                        <a:pt x="9525" y="952"/>
                      </a:cubicBezTo>
                      <a:cubicBezTo>
                        <a:pt x="6668" y="1905"/>
                        <a:pt x="4763" y="2857"/>
                        <a:pt x="1905" y="3810"/>
                      </a:cubicBezTo>
                      <a:cubicBezTo>
                        <a:pt x="953" y="3810"/>
                        <a:pt x="0" y="5715"/>
                        <a:pt x="0" y="6667"/>
                      </a:cubicBezTo>
                      <a:cubicBezTo>
                        <a:pt x="0" y="7620"/>
                        <a:pt x="953" y="8572"/>
                        <a:pt x="2857" y="8572"/>
                      </a:cubicBezTo>
                      <a:lnTo>
                        <a:pt x="2857" y="8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7" name="Freeform: Shape 1406">
                  <a:extLst>
                    <a:ext uri="{FF2B5EF4-FFF2-40B4-BE49-F238E27FC236}">
                      <a16:creationId xmlns:a16="http://schemas.microsoft.com/office/drawing/2014/main" id="{84DB1EBF-2BB4-1CFC-4D8F-71B83155F4EC}"/>
                    </a:ext>
                  </a:extLst>
                </p:cNvPr>
                <p:cNvSpPr/>
                <p:nvPr/>
              </p:nvSpPr>
              <p:spPr>
                <a:xfrm>
                  <a:off x="7611903" y="1596389"/>
                  <a:ext cx="18968" cy="8572"/>
                </a:xfrm>
                <a:custGeom>
                  <a:avLst/>
                  <a:gdLst>
                    <a:gd name="connsiteX0" fmla="*/ 1429 w 18968"/>
                    <a:gd name="connsiteY0" fmla="*/ 7620 h 8572"/>
                    <a:gd name="connsiteX1" fmla="*/ 6191 w 18968"/>
                    <a:gd name="connsiteY1" fmla="*/ 8573 h 8572"/>
                    <a:gd name="connsiteX2" fmla="*/ 10001 w 18968"/>
                    <a:gd name="connsiteY2" fmla="*/ 8573 h 8572"/>
                    <a:gd name="connsiteX3" fmla="*/ 14764 w 18968"/>
                    <a:gd name="connsiteY3" fmla="*/ 7620 h 8572"/>
                    <a:gd name="connsiteX4" fmla="*/ 15716 w 18968"/>
                    <a:gd name="connsiteY4" fmla="*/ 7620 h 8572"/>
                    <a:gd name="connsiteX5" fmla="*/ 16669 w 18968"/>
                    <a:gd name="connsiteY5" fmla="*/ 6668 h 8572"/>
                    <a:gd name="connsiteX6" fmla="*/ 16669 w 18968"/>
                    <a:gd name="connsiteY6" fmla="*/ 6668 h 8572"/>
                    <a:gd name="connsiteX7" fmla="*/ 18574 w 18968"/>
                    <a:gd name="connsiteY7" fmla="*/ 4763 h 8572"/>
                    <a:gd name="connsiteX8" fmla="*/ 17621 w 18968"/>
                    <a:gd name="connsiteY8" fmla="*/ 1905 h 8572"/>
                    <a:gd name="connsiteX9" fmla="*/ 15716 w 18968"/>
                    <a:gd name="connsiteY9" fmla="*/ 953 h 8572"/>
                    <a:gd name="connsiteX10" fmla="*/ 13811 w 18968"/>
                    <a:gd name="connsiteY10" fmla="*/ 953 h 8572"/>
                    <a:gd name="connsiteX11" fmla="*/ 15716 w 18968"/>
                    <a:gd name="connsiteY11" fmla="*/ 953 h 8572"/>
                    <a:gd name="connsiteX12" fmla="*/ 14764 w 18968"/>
                    <a:gd name="connsiteY12" fmla="*/ 0 h 8572"/>
                    <a:gd name="connsiteX13" fmla="*/ 12859 w 18968"/>
                    <a:gd name="connsiteY13" fmla="*/ 0 h 8572"/>
                    <a:gd name="connsiteX14" fmla="*/ 10954 w 18968"/>
                    <a:gd name="connsiteY14" fmla="*/ 0 h 8572"/>
                    <a:gd name="connsiteX15" fmla="*/ 7144 w 18968"/>
                    <a:gd name="connsiteY15" fmla="*/ 953 h 8572"/>
                    <a:gd name="connsiteX16" fmla="*/ 4286 w 18968"/>
                    <a:gd name="connsiteY16" fmla="*/ 1905 h 8572"/>
                    <a:gd name="connsiteX17" fmla="*/ 1429 w 18968"/>
                    <a:gd name="connsiteY17" fmla="*/ 2858 h 8572"/>
                    <a:gd name="connsiteX18" fmla="*/ 1429 w 18968"/>
                    <a:gd name="connsiteY18" fmla="*/ 7620 h 8572"/>
                    <a:gd name="connsiteX19" fmla="*/ 1429 w 18968"/>
                    <a:gd name="connsiteY19" fmla="*/ 762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968" h="8572">
                      <a:moveTo>
                        <a:pt x="1429" y="7620"/>
                      </a:moveTo>
                      <a:cubicBezTo>
                        <a:pt x="3334" y="7620"/>
                        <a:pt x="4286" y="8573"/>
                        <a:pt x="6191" y="8573"/>
                      </a:cubicBezTo>
                      <a:cubicBezTo>
                        <a:pt x="7144" y="8573"/>
                        <a:pt x="9049" y="8573"/>
                        <a:pt x="10001" y="8573"/>
                      </a:cubicBezTo>
                      <a:cubicBezTo>
                        <a:pt x="11906" y="8573"/>
                        <a:pt x="12859" y="8573"/>
                        <a:pt x="14764" y="7620"/>
                      </a:cubicBezTo>
                      <a:cubicBezTo>
                        <a:pt x="14764" y="7620"/>
                        <a:pt x="15716" y="7620"/>
                        <a:pt x="15716" y="7620"/>
                      </a:cubicBezTo>
                      <a:cubicBezTo>
                        <a:pt x="15716" y="7620"/>
                        <a:pt x="16669" y="7620"/>
                        <a:pt x="16669" y="6668"/>
                      </a:cubicBezTo>
                      <a:cubicBezTo>
                        <a:pt x="15716" y="6668"/>
                        <a:pt x="16669" y="6668"/>
                        <a:pt x="16669" y="6668"/>
                      </a:cubicBezTo>
                      <a:cubicBezTo>
                        <a:pt x="17621" y="6668"/>
                        <a:pt x="17621" y="5715"/>
                        <a:pt x="18574" y="4763"/>
                      </a:cubicBezTo>
                      <a:cubicBezTo>
                        <a:pt x="19526" y="3810"/>
                        <a:pt x="18574" y="2858"/>
                        <a:pt x="17621" y="1905"/>
                      </a:cubicBezTo>
                      <a:cubicBezTo>
                        <a:pt x="16669" y="1905"/>
                        <a:pt x="16669" y="953"/>
                        <a:pt x="15716" y="953"/>
                      </a:cubicBezTo>
                      <a:cubicBezTo>
                        <a:pt x="14764" y="953"/>
                        <a:pt x="14764" y="953"/>
                        <a:pt x="13811" y="953"/>
                      </a:cubicBezTo>
                      <a:cubicBezTo>
                        <a:pt x="14764" y="953"/>
                        <a:pt x="14764" y="953"/>
                        <a:pt x="15716" y="953"/>
                      </a:cubicBezTo>
                      <a:cubicBezTo>
                        <a:pt x="15716" y="953"/>
                        <a:pt x="14764" y="953"/>
                        <a:pt x="14764" y="0"/>
                      </a:cubicBezTo>
                      <a:cubicBezTo>
                        <a:pt x="13811" y="0"/>
                        <a:pt x="13811" y="0"/>
                        <a:pt x="12859" y="0"/>
                      </a:cubicBezTo>
                      <a:cubicBezTo>
                        <a:pt x="11906" y="0"/>
                        <a:pt x="11906" y="0"/>
                        <a:pt x="10954" y="0"/>
                      </a:cubicBezTo>
                      <a:cubicBezTo>
                        <a:pt x="10001" y="0"/>
                        <a:pt x="9049" y="0"/>
                        <a:pt x="7144" y="953"/>
                      </a:cubicBezTo>
                      <a:cubicBezTo>
                        <a:pt x="6191" y="953"/>
                        <a:pt x="5239" y="953"/>
                        <a:pt x="4286" y="1905"/>
                      </a:cubicBezTo>
                      <a:cubicBezTo>
                        <a:pt x="3334" y="1905"/>
                        <a:pt x="2381" y="2858"/>
                        <a:pt x="1429" y="2858"/>
                      </a:cubicBezTo>
                      <a:cubicBezTo>
                        <a:pt x="-476" y="4763"/>
                        <a:pt x="-476" y="7620"/>
                        <a:pt x="1429" y="7620"/>
                      </a:cubicBezTo>
                      <a:lnTo>
                        <a:pt x="1429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8" name="Freeform: Shape 1407">
                  <a:extLst>
                    <a:ext uri="{FF2B5EF4-FFF2-40B4-BE49-F238E27FC236}">
                      <a16:creationId xmlns:a16="http://schemas.microsoft.com/office/drawing/2014/main" id="{DC7CCE98-97FB-76F3-EC19-047BA8682FE2}"/>
                    </a:ext>
                  </a:extLst>
                </p:cNvPr>
                <p:cNvSpPr/>
                <p:nvPr/>
              </p:nvSpPr>
              <p:spPr>
                <a:xfrm>
                  <a:off x="7589519" y="1623059"/>
                  <a:ext cx="18811" cy="5714"/>
                </a:xfrm>
                <a:custGeom>
                  <a:avLst/>
                  <a:gdLst>
                    <a:gd name="connsiteX0" fmla="*/ 2858 w 18811"/>
                    <a:gd name="connsiteY0" fmla="*/ 5715 h 5714"/>
                    <a:gd name="connsiteX1" fmla="*/ 10478 w 18811"/>
                    <a:gd name="connsiteY1" fmla="*/ 5715 h 5714"/>
                    <a:gd name="connsiteX2" fmla="*/ 14288 w 18811"/>
                    <a:gd name="connsiteY2" fmla="*/ 5715 h 5714"/>
                    <a:gd name="connsiteX3" fmla="*/ 16193 w 18811"/>
                    <a:gd name="connsiteY3" fmla="*/ 5715 h 5714"/>
                    <a:gd name="connsiteX4" fmla="*/ 18098 w 18811"/>
                    <a:gd name="connsiteY4" fmla="*/ 3810 h 5714"/>
                    <a:gd name="connsiteX5" fmla="*/ 18098 w 18811"/>
                    <a:gd name="connsiteY5" fmla="*/ 952 h 5714"/>
                    <a:gd name="connsiteX6" fmla="*/ 15240 w 18811"/>
                    <a:gd name="connsiteY6" fmla="*/ 0 h 5714"/>
                    <a:gd name="connsiteX7" fmla="*/ 13335 w 18811"/>
                    <a:gd name="connsiteY7" fmla="*/ 0 h 5714"/>
                    <a:gd name="connsiteX8" fmla="*/ 9525 w 18811"/>
                    <a:gd name="connsiteY8" fmla="*/ 952 h 5714"/>
                    <a:gd name="connsiteX9" fmla="*/ 1905 w 18811"/>
                    <a:gd name="connsiteY9" fmla="*/ 1905 h 5714"/>
                    <a:gd name="connsiteX10" fmla="*/ 0 w 18811"/>
                    <a:gd name="connsiteY10" fmla="*/ 3810 h 5714"/>
                    <a:gd name="connsiteX11" fmla="*/ 2858 w 18811"/>
                    <a:gd name="connsiteY11" fmla="*/ 5715 h 5714"/>
                    <a:gd name="connsiteX12" fmla="*/ 2858 w 18811"/>
                    <a:gd name="connsiteY12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1" h="5714">
                      <a:moveTo>
                        <a:pt x="2858" y="5715"/>
                      </a:moveTo>
                      <a:cubicBezTo>
                        <a:pt x="5715" y="5715"/>
                        <a:pt x="7620" y="5715"/>
                        <a:pt x="10478" y="5715"/>
                      </a:cubicBezTo>
                      <a:cubicBezTo>
                        <a:pt x="11430" y="5715"/>
                        <a:pt x="13335" y="5715"/>
                        <a:pt x="14288" y="5715"/>
                      </a:cubicBezTo>
                      <a:cubicBezTo>
                        <a:pt x="15240" y="5715"/>
                        <a:pt x="16193" y="5715"/>
                        <a:pt x="16193" y="5715"/>
                      </a:cubicBezTo>
                      <a:cubicBezTo>
                        <a:pt x="17145" y="5715"/>
                        <a:pt x="18098" y="4763"/>
                        <a:pt x="18098" y="3810"/>
                      </a:cubicBezTo>
                      <a:cubicBezTo>
                        <a:pt x="19050" y="2857"/>
                        <a:pt x="19050" y="1905"/>
                        <a:pt x="18098" y="952"/>
                      </a:cubicBezTo>
                      <a:cubicBezTo>
                        <a:pt x="17145" y="0"/>
                        <a:pt x="16193" y="0"/>
                        <a:pt x="15240" y="0"/>
                      </a:cubicBezTo>
                      <a:cubicBezTo>
                        <a:pt x="14288" y="0"/>
                        <a:pt x="14288" y="0"/>
                        <a:pt x="13335" y="0"/>
                      </a:cubicBezTo>
                      <a:cubicBezTo>
                        <a:pt x="12383" y="0"/>
                        <a:pt x="10478" y="0"/>
                        <a:pt x="9525" y="952"/>
                      </a:cubicBezTo>
                      <a:cubicBezTo>
                        <a:pt x="6668" y="952"/>
                        <a:pt x="4763" y="1905"/>
                        <a:pt x="1905" y="1905"/>
                      </a:cubicBezTo>
                      <a:cubicBezTo>
                        <a:pt x="953" y="1905"/>
                        <a:pt x="0" y="2857"/>
                        <a:pt x="0" y="3810"/>
                      </a:cubicBezTo>
                      <a:cubicBezTo>
                        <a:pt x="953" y="4763"/>
                        <a:pt x="1905" y="5715"/>
                        <a:pt x="2858" y="5715"/>
                      </a:cubicBezTo>
                      <a:lnTo>
                        <a:pt x="2858" y="57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09" name="Freeform: Shape 1408">
                  <a:extLst>
                    <a:ext uri="{FF2B5EF4-FFF2-40B4-BE49-F238E27FC236}">
                      <a16:creationId xmlns:a16="http://schemas.microsoft.com/office/drawing/2014/main" id="{B08F866B-7B80-4CAC-15B3-AC1CD1E5A8B8}"/>
                    </a:ext>
                  </a:extLst>
                </p:cNvPr>
                <p:cNvSpPr/>
                <p:nvPr/>
              </p:nvSpPr>
              <p:spPr>
                <a:xfrm>
                  <a:off x="7606664" y="1561676"/>
                  <a:ext cx="13482" cy="6561"/>
                </a:xfrm>
                <a:custGeom>
                  <a:avLst/>
                  <a:gdLst>
                    <a:gd name="connsiteX0" fmla="*/ 1905 w 13482"/>
                    <a:gd name="connsiteY0" fmla="*/ 6138 h 6561"/>
                    <a:gd name="connsiteX1" fmla="*/ 6667 w 13482"/>
                    <a:gd name="connsiteY1" fmla="*/ 5186 h 6561"/>
                    <a:gd name="connsiteX2" fmla="*/ 6667 w 13482"/>
                    <a:gd name="connsiteY2" fmla="*/ 5186 h 6561"/>
                    <a:gd name="connsiteX3" fmla="*/ 7620 w 13482"/>
                    <a:gd name="connsiteY3" fmla="*/ 5186 h 6561"/>
                    <a:gd name="connsiteX4" fmla="*/ 8572 w 13482"/>
                    <a:gd name="connsiteY4" fmla="*/ 5186 h 6561"/>
                    <a:gd name="connsiteX5" fmla="*/ 12382 w 13482"/>
                    <a:gd name="connsiteY5" fmla="*/ 4233 h 6561"/>
                    <a:gd name="connsiteX6" fmla="*/ 12382 w 13482"/>
                    <a:gd name="connsiteY6" fmla="*/ 423 h 6561"/>
                    <a:gd name="connsiteX7" fmla="*/ 8572 w 13482"/>
                    <a:gd name="connsiteY7" fmla="*/ 423 h 6561"/>
                    <a:gd name="connsiteX8" fmla="*/ 5715 w 13482"/>
                    <a:gd name="connsiteY8" fmla="*/ 1376 h 6561"/>
                    <a:gd name="connsiteX9" fmla="*/ 953 w 13482"/>
                    <a:gd name="connsiteY9" fmla="*/ 3281 h 6561"/>
                    <a:gd name="connsiteX10" fmla="*/ 0 w 13482"/>
                    <a:gd name="connsiteY10" fmla="*/ 6138 h 6561"/>
                    <a:gd name="connsiteX11" fmla="*/ 1905 w 13482"/>
                    <a:gd name="connsiteY11" fmla="*/ 6138 h 6561"/>
                    <a:gd name="connsiteX12" fmla="*/ 1905 w 13482"/>
                    <a:gd name="connsiteY12" fmla="*/ 6138 h 6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482" h="6561">
                      <a:moveTo>
                        <a:pt x="1905" y="6138"/>
                      </a:moveTo>
                      <a:cubicBezTo>
                        <a:pt x="3810" y="5186"/>
                        <a:pt x="4763" y="5186"/>
                        <a:pt x="6667" y="5186"/>
                      </a:cubicBezTo>
                      <a:cubicBezTo>
                        <a:pt x="7620" y="5186"/>
                        <a:pt x="6667" y="5186"/>
                        <a:pt x="6667" y="5186"/>
                      </a:cubicBezTo>
                      <a:cubicBezTo>
                        <a:pt x="6667" y="5186"/>
                        <a:pt x="7620" y="5186"/>
                        <a:pt x="7620" y="5186"/>
                      </a:cubicBezTo>
                      <a:cubicBezTo>
                        <a:pt x="7620" y="5186"/>
                        <a:pt x="8572" y="5186"/>
                        <a:pt x="8572" y="5186"/>
                      </a:cubicBezTo>
                      <a:cubicBezTo>
                        <a:pt x="9525" y="5186"/>
                        <a:pt x="11430" y="5186"/>
                        <a:pt x="12382" y="4233"/>
                      </a:cubicBezTo>
                      <a:cubicBezTo>
                        <a:pt x="13335" y="3281"/>
                        <a:pt x="14288" y="1376"/>
                        <a:pt x="12382" y="423"/>
                      </a:cubicBezTo>
                      <a:cubicBezTo>
                        <a:pt x="11430" y="-529"/>
                        <a:pt x="9525" y="423"/>
                        <a:pt x="8572" y="423"/>
                      </a:cubicBezTo>
                      <a:cubicBezTo>
                        <a:pt x="7620" y="423"/>
                        <a:pt x="6667" y="423"/>
                        <a:pt x="5715" y="1376"/>
                      </a:cubicBezTo>
                      <a:cubicBezTo>
                        <a:pt x="3810" y="2328"/>
                        <a:pt x="1905" y="2328"/>
                        <a:pt x="953" y="3281"/>
                      </a:cubicBezTo>
                      <a:cubicBezTo>
                        <a:pt x="0" y="3281"/>
                        <a:pt x="0" y="5186"/>
                        <a:pt x="0" y="6138"/>
                      </a:cubicBezTo>
                      <a:cubicBezTo>
                        <a:pt x="0" y="6138"/>
                        <a:pt x="953" y="7091"/>
                        <a:pt x="1905" y="6138"/>
                      </a:cubicBezTo>
                      <a:lnTo>
                        <a:pt x="1905" y="613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0" name="Freeform: Shape 1409">
                  <a:extLst>
                    <a:ext uri="{FF2B5EF4-FFF2-40B4-BE49-F238E27FC236}">
                      <a16:creationId xmlns:a16="http://schemas.microsoft.com/office/drawing/2014/main" id="{A180D20B-0BDD-1302-3405-D2AD11F019DA}"/>
                    </a:ext>
                  </a:extLst>
                </p:cNvPr>
                <p:cNvSpPr/>
                <p:nvPr/>
              </p:nvSpPr>
              <p:spPr>
                <a:xfrm>
                  <a:off x="7510599" y="1605914"/>
                  <a:ext cx="14150" cy="10477"/>
                </a:xfrm>
                <a:custGeom>
                  <a:avLst/>
                  <a:gdLst>
                    <a:gd name="connsiteX0" fmla="*/ 1768 w 14150"/>
                    <a:gd name="connsiteY0" fmla="*/ 10478 h 10477"/>
                    <a:gd name="connsiteX1" fmla="*/ 5578 w 14150"/>
                    <a:gd name="connsiteY1" fmla="*/ 9525 h 10477"/>
                    <a:gd name="connsiteX2" fmla="*/ 7482 w 14150"/>
                    <a:gd name="connsiteY2" fmla="*/ 8573 h 10477"/>
                    <a:gd name="connsiteX3" fmla="*/ 8435 w 14150"/>
                    <a:gd name="connsiteY3" fmla="*/ 8573 h 10477"/>
                    <a:gd name="connsiteX4" fmla="*/ 10340 w 14150"/>
                    <a:gd name="connsiteY4" fmla="*/ 7620 h 10477"/>
                    <a:gd name="connsiteX5" fmla="*/ 9388 w 14150"/>
                    <a:gd name="connsiteY5" fmla="*/ 7620 h 10477"/>
                    <a:gd name="connsiteX6" fmla="*/ 10340 w 14150"/>
                    <a:gd name="connsiteY6" fmla="*/ 7620 h 10477"/>
                    <a:gd name="connsiteX7" fmla="*/ 12245 w 14150"/>
                    <a:gd name="connsiteY7" fmla="*/ 6668 h 10477"/>
                    <a:gd name="connsiteX8" fmla="*/ 13198 w 14150"/>
                    <a:gd name="connsiteY8" fmla="*/ 5715 h 10477"/>
                    <a:gd name="connsiteX9" fmla="*/ 14150 w 14150"/>
                    <a:gd name="connsiteY9" fmla="*/ 1905 h 10477"/>
                    <a:gd name="connsiteX10" fmla="*/ 11293 w 14150"/>
                    <a:gd name="connsiteY10" fmla="*/ 0 h 10477"/>
                    <a:gd name="connsiteX11" fmla="*/ 10340 w 14150"/>
                    <a:gd name="connsiteY11" fmla="*/ 0 h 10477"/>
                    <a:gd name="connsiteX12" fmla="*/ 8435 w 14150"/>
                    <a:gd name="connsiteY12" fmla="*/ 0 h 10477"/>
                    <a:gd name="connsiteX13" fmla="*/ 7482 w 14150"/>
                    <a:gd name="connsiteY13" fmla="*/ 953 h 10477"/>
                    <a:gd name="connsiteX14" fmla="*/ 5578 w 14150"/>
                    <a:gd name="connsiteY14" fmla="*/ 1905 h 10477"/>
                    <a:gd name="connsiteX15" fmla="*/ 1768 w 14150"/>
                    <a:gd name="connsiteY15" fmla="*/ 4763 h 10477"/>
                    <a:gd name="connsiteX16" fmla="*/ 815 w 14150"/>
                    <a:gd name="connsiteY16" fmla="*/ 8573 h 10477"/>
                    <a:gd name="connsiteX17" fmla="*/ 1768 w 14150"/>
                    <a:gd name="connsiteY17" fmla="*/ 10478 h 10477"/>
                    <a:gd name="connsiteX18" fmla="*/ 1768 w 14150"/>
                    <a:gd name="connsiteY18" fmla="*/ 10478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4150" h="10477">
                      <a:moveTo>
                        <a:pt x="1768" y="10478"/>
                      </a:moveTo>
                      <a:cubicBezTo>
                        <a:pt x="2720" y="10478"/>
                        <a:pt x="3673" y="9525"/>
                        <a:pt x="5578" y="9525"/>
                      </a:cubicBezTo>
                      <a:cubicBezTo>
                        <a:pt x="6530" y="9525"/>
                        <a:pt x="6530" y="9525"/>
                        <a:pt x="7482" y="8573"/>
                      </a:cubicBezTo>
                      <a:cubicBezTo>
                        <a:pt x="7482" y="8573"/>
                        <a:pt x="8435" y="8573"/>
                        <a:pt x="8435" y="8573"/>
                      </a:cubicBezTo>
                      <a:cubicBezTo>
                        <a:pt x="9388" y="8573"/>
                        <a:pt x="9388" y="8573"/>
                        <a:pt x="10340" y="7620"/>
                      </a:cubicBezTo>
                      <a:cubicBezTo>
                        <a:pt x="10340" y="7620"/>
                        <a:pt x="9388" y="7620"/>
                        <a:pt x="9388" y="7620"/>
                      </a:cubicBezTo>
                      <a:cubicBezTo>
                        <a:pt x="9388" y="7620"/>
                        <a:pt x="9388" y="7620"/>
                        <a:pt x="10340" y="7620"/>
                      </a:cubicBezTo>
                      <a:cubicBezTo>
                        <a:pt x="11293" y="7620"/>
                        <a:pt x="11293" y="6668"/>
                        <a:pt x="12245" y="6668"/>
                      </a:cubicBezTo>
                      <a:cubicBezTo>
                        <a:pt x="12245" y="6668"/>
                        <a:pt x="13198" y="5715"/>
                        <a:pt x="13198" y="5715"/>
                      </a:cubicBezTo>
                      <a:cubicBezTo>
                        <a:pt x="14150" y="4763"/>
                        <a:pt x="14150" y="2858"/>
                        <a:pt x="14150" y="1905"/>
                      </a:cubicBezTo>
                      <a:cubicBezTo>
                        <a:pt x="13198" y="953"/>
                        <a:pt x="12245" y="0"/>
                        <a:pt x="11293" y="0"/>
                      </a:cubicBezTo>
                      <a:cubicBezTo>
                        <a:pt x="11293" y="0"/>
                        <a:pt x="10340" y="0"/>
                        <a:pt x="10340" y="0"/>
                      </a:cubicBezTo>
                      <a:cubicBezTo>
                        <a:pt x="9388" y="0"/>
                        <a:pt x="9388" y="0"/>
                        <a:pt x="8435" y="0"/>
                      </a:cubicBezTo>
                      <a:cubicBezTo>
                        <a:pt x="8435" y="0"/>
                        <a:pt x="7482" y="0"/>
                        <a:pt x="7482" y="953"/>
                      </a:cubicBezTo>
                      <a:cubicBezTo>
                        <a:pt x="6530" y="953"/>
                        <a:pt x="5578" y="1905"/>
                        <a:pt x="5578" y="1905"/>
                      </a:cubicBezTo>
                      <a:cubicBezTo>
                        <a:pt x="4625" y="2858"/>
                        <a:pt x="2720" y="3810"/>
                        <a:pt x="1768" y="4763"/>
                      </a:cubicBezTo>
                      <a:cubicBezTo>
                        <a:pt x="815" y="5715"/>
                        <a:pt x="-137" y="6668"/>
                        <a:pt x="815" y="8573"/>
                      </a:cubicBezTo>
                      <a:cubicBezTo>
                        <a:pt x="-1090" y="9525"/>
                        <a:pt x="815" y="10478"/>
                        <a:pt x="1768" y="10478"/>
                      </a:cubicBezTo>
                      <a:lnTo>
                        <a:pt x="1768" y="1047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1" name="Freeform: Shape 1410">
                  <a:extLst>
                    <a:ext uri="{FF2B5EF4-FFF2-40B4-BE49-F238E27FC236}">
                      <a16:creationId xmlns:a16="http://schemas.microsoft.com/office/drawing/2014/main" id="{14381507-4A0B-BD51-FF07-A01EE53F68D0}"/>
                    </a:ext>
                  </a:extLst>
                </p:cNvPr>
                <p:cNvSpPr/>
                <p:nvPr/>
              </p:nvSpPr>
              <p:spPr>
                <a:xfrm>
                  <a:off x="7519727" y="1574058"/>
                  <a:ext cx="22561" cy="11324"/>
                </a:xfrm>
                <a:custGeom>
                  <a:avLst/>
                  <a:gdLst>
                    <a:gd name="connsiteX0" fmla="*/ 3117 w 22561"/>
                    <a:gd name="connsiteY0" fmla="*/ 10901 h 11324"/>
                    <a:gd name="connsiteX1" fmla="*/ 12642 w 22561"/>
                    <a:gd name="connsiteY1" fmla="*/ 8043 h 11324"/>
                    <a:gd name="connsiteX2" fmla="*/ 17404 w 22561"/>
                    <a:gd name="connsiteY2" fmla="*/ 6138 h 11324"/>
                    <a:gd name="connsiteX3" fmla="*/ 20262 w 22561"/>
                    <a:gd name="connsiteY3" fmla="*/ 5186 h 11324"/>
                    <a:gd name="connsiteX4" fmla="*/ 22167 w 22561"/>
                    <a:gd name="connsiteY4" fmla="*/ 3281 h 11324"/>
                    <a:gd name="connsiteX5" fmla="*/ 21215 w 22561"/>
                    <a:gd name="connsiteY5" fmla="*/ 423 h 11324"/>
                    <a:gd name="connsiteX6" fmla="*/ 18357 w 22561"/>
                    <a:gd name="connsiteY6" fmla="*/ 423 h 11324"/>
                    <a:gd name="connsiteX7" fmla="*/ 16452 w 22561"/>
                    <a:gd name="connsiteY7" fmla="*/ 1376 h 11324"/>
                    <a:gd name="connsiteX8" fmla="*/ 11690 w 22561"/>
                    <a:gd name="connsiteY8" fmla="*/ 3281 h 11324"/>
                    <a:gd name="connsiteX9" fmla="*/ 2165 w 22561"/>
                    <a:gd name="connsiteY9" fmla="*/ 7091 h 11324"/>
                    <a:gd name="connsiteX10" fmla="*/ 260 w 22561"/>
                    <a:gd name="connsiteY10" fmla="*/ 10901 h 11324"/>
                    <a:gd name="connsiteX11" fmla="*/ 3117 w 22561"/>
                    <a:gd name="connsiteY11" fmla="*/ 10901 h 11324"/>
                    <a:gd name="connsiteX12" fmla="*/ 3117 w 22561"/>
                    <a:gd name="connsiteY12" fmla="*/ 10901 h 1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561" h="11324">
                      <a:moveTo>
                        <a:pt x="3117" y="10901"/>
                      </a:moveTo>
                      <a:cubicBezTo>
                        <a:pt x="5975" y="9948"/>
                        <a:pt x="9785" y="8996"/>
                        <a:pt x="12642" y="8043"/>
                      </a:cubicBezTo>
                      <a:cubicBezTo>
                        <a:pt x="14547" y="7091"/>
                        <a:pt x="15500" y="7091"/>
                        <a:pt x="17404" y="6138"/>
                      </a:cubicBezTo>
                      <a:cubicBezTo>
                        <a:pt x="18357" y="6138"/>
                        <a:pt x="19310" y="5186"/>
                        <a:pt x="20262" y="5186"/>
                      </a:cubicBezTo>
                      <a:cubicBezTo>
                        <a:pt x="21215" y="4233"/>
                        <a:pt x="22167" y="4233"/>
                        <a:pt x="22167" y="3281"/>
                      </a:cubicBezTo>
                      <a:cubicBezTo>
                        <a:pt x="23120" y="2328"/>
                        <a:pt x="22167" y="423"/>
                        <a:pt x="21215" y="423"/>
                      </a:cubicBezTo>
                      <a:cubicBezTo>
                        <a:pt x="20262" y="423"/>
                        <a:pt x="19310" y="-529"/>
                        <a:pt x="18357" y="423"/>
                      </a:cubicBezTo>
                      <a:cubicBezTo>
                        <a:pt x="17404" y="423"/>
                        <a:pt x="16452" y="423"/>
                        <a:pt x="16452" y="1376"/>
                      </a:cubicBezTo>
                      <a:cubicBezTo>
                        <a:pt x="14547" y="2328"/>
                        <a:pt x="13595" y="2328"/>
                        <a:pt x="11690" y="3281"/>
                      </a:cubicBezTo>
                      <a:cubicBezTo>
                        <a:pt x="8832" y="4233"/>
                        <a:pt x="5975" y="6138"/>
                        <a:pt x="2165" y="7091"/>
                      </a:cubicBezTo>
                      <a:cubicBezTo>
                        <a:pt x="1212" y="8043"/>
                        <a:pt x="-693" y="8996"/>
                        <a:pt x="260" y="10901"/>
                      </a:cubicBezTo>
                      <a:cubicBezTo>
                        <a:pt x="260" y="10901"/>
                        <a:pt x="2165" y="11853"/>
                        <a:pt x="3117" y="10901"/>
                      </a:cubicBezTo>
                      <a:lnTo>
                        <a:pt x="3117" y="10901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2" name="Freeform: Shape 1411">
                  <a:extLst>
                    <a:ext uri="{FF2B5EF4-FFF2-40B4-BE49-F238E27FC236}">
                      <a16:creationId xmlns:a16="http://schemas.microsoft.com/office/drawing/2014/main" id="{4AA1674D-9D3D-2D2A-37F0-29EEC1648F99}"/>
                    </a:ext>
                  </a:extLst>
                </p:cNvPr>
                <p:cNvSpPr/>
                <p:nvPr/>
              </p:nvSpPr>
              <p:spPr>
                <a:xfrm>
                  <a:off x="7539989" y="1610676"/>
                  <a:ext cx="23485" cy="10477"/>
                </a:xfrm>
                <a:custGeom>
                  <a:avLst/>
                  <a:gdLst>
                    <a:gd name="connsiteX0" fmla="*/ 3810 w 23485"/>
                    <a:gd name="connsiteY0" fmla="*/ 10478 h 10477"/>
                    <a:gd name="connsiteX1" fmla="*/ 8572 w 23485"/>
                    <a:gd name="connsiteY1" fmla="*/ 9525 h 10477"/>
                    <a:gd name="connsiteX2" fmla="*/ 13335 w 23485"/>
                    <a:gd name="connsiteY2" fmla="*/ 8573 h 10477"/>
                    <a:gd name="connsiteX3" fmla="*/ 18097 w 23485"/>
                    <a:gd name="connsiteY3" fmla="*/ 7620 h 10477"/>
                    <a:gd name="connsiteX4" fmla="*/ 20003 w 23485"/>
                    <a:gd name="connsiteY4" fmla="*/ 6668 h 10477"/>
                    <a:gd name="connsiteX5" fmla="*/ 21907 w 23485"/>
                    <a:gd name="connsiteY5" fmla="*/ 5715 h 10477"/>
                    <a:gd name="connsiteX6" fmla="*/ 22860 w 23485"/>
                    <a:gd name="connsiteY6" fmla="*/ 4763 h 10477"/>
                    <a:gd name="connsiteX7" fmla="*/ 22860 w 23485"/>
                    <a:gd name="connsiteY7" fmla="*/ 4763 h 10477"/>
                    <a:gd name="connsiteX8" fmla="*/ 21907 w 23485"/>
                    <a:gd name="connsiteY8" fmla="*/ 953 h 10477"/>
                    <a:gd name="connsiteX9" fmla="*/ 18097 w 23485"/>
                    <a:gd name="connsiteY9" fmla="*/ 0 h 10477"/>
                    <a:gd name="connsiteX10" fmla="*/ 15240 w 23485"/>
                    <a:gd name="connsiteY10" fmla="*/ 0 h 10477"/>
                    <a:gd name="connsiteX11" fmla="*/ 10478 w 23485"/>
                    <a:gd name="connsiteY11" fmla="*/ 1905 h 10477"/>
                    <a:gd name="connsiteX12" fmla="*/ 5715 w 23485"/>
                    <a:gd name="connsiteY12" fmla="*/ 3810 h 10477"/>
                    <a:gd name="connsiteX13" fmla="*/ 953 w 23485"/>
                    <a:gd name="connsiteY13" fmla="*/ 6668 h 10477"/>
                    <a:gd name="connsiteX14" fmla="*/ 0 w 23485"/>
                    <a:gd name="connsiteY14" fmla="*/ 9525 h 10477"/>
                    <a:gd name="connsiteX15" fmla="*/ 3810 w 23485"/>
                    <a:gd name="connsiteY15" fmla="*/ 10478 h 10477"/>
                    <a:gd name="connsiteX16" fmla="*/ 3810 w 23485"/>
                    <a:gd name="connsiteY16" fmla="*/ 10478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3485" h="10477">
                      <a:moveTo>
                        <a:pt x="3810" y="10478"/>
                      </a:moveTo>
                      <a:cubicBezTo>
                        <a:pt x="5715" y="10478"/>
                        <a:pt x="6667" y="9525"/>
                        <a:pt x="8572" y="9525"/>
                      </a:cubicBezTo>
                      <a:cubicBezTo>
                        <a:pt x="10478" y="9525"/>
                        <a:pt x="11430" y="8573"/>
                        <a:pt x="13335" y="8573"/>
                      </a:cubicBezTo>
                      <a:cubicBezTo>
                        <a:pt x="15240" y="8573"/>
                        <a:pt x="16192" y="7620"/>
                        <a:pt x="18097" y="7620"/>
                      </a:cubicBezTo>
                      <a:cubicBezTo>
                        <a:pt x="19050" y="7620"/>
                        <a:pt x="20003" y="6668"/>
                        <a:pt x="20003" y="6668"/>
                      </a:cubicBezTo>
                      <a:cubicBezTo>
                        <a:pt x="20955" y="6668"/>
                        <a:pt x="21907" y="5715"/>
                        <a:pt x="21907" y="5715"/>
                      </a:cubicBezTo>
                      <a:cubicBezTo>
                        <a:pt x="21907" y="5715"/>
                        <a:pt x="21907" y="4763"/>
                        <a:pt x="22860" y="4763"/>
                      </a:cubicBezTo>
                      <a:cubicBezTo>
                        <a:pt x="22860" y="4763"/>
                        <a:pt x="22860" y="4763"/>
                        <a:pt x="22860" y="4763"/>
                      </a:cubicBezTo>
                      <a:cubicBezTo>
                        <a:pt x="23813" y="3810"/>
                        <a:pt x="23813" y="1905"/>
                        <a:pt x="21907" y="953"/>
                      </a:cubicBezTo>
                      <a:cubicBezTo>
                        <a:pt x="20955" y="0"/>
                        <a:pt x="20003" y="0"/>
                        <a:pt x="18097" y="0"/>
                      </a:cubicBezTo>
                      <a:cubicBezTo>
                        <a:pt x="17145" y="0"/>
                        <a:pt x="16192" y="0"/>
                        <a:pt x="15240" y="0"/>
                      </a:cubicBezTo>
                      <a:cubicBezTo>
                        <a:pt x="13335" y="0"/>
                        <a:pt x="11430" y="953"/>
                        <a:pt x="10478" y="1905"/>
                      </a:cubicBezTo>
                      <a:cubicBezTo>
                        <a:pt x="8572" y="2858"/>
                        <a:pt x="6667" y="2858"/>
                        <a:pt x="5715" y="3810"/>
                      </a:cubicBezTo>
                      <a:cubicBezTo>
                        <a:pt x="3810" y="4763"/>
                        <a:pt x="2857" y="5715"/>
                        <a:pt x="953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1905" y="10478"/>
                        <a:pt x="2857" y="10478"/>
                        <a:pt x="3810" y="10478"/>
                      </a:cubicBezTo>
                      <a:lnTo>
                        <a:pt x="3810" y="1047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3" name="Freeform: Shape 1412">
                  <a:extLst>
                    <a:ext uri="{FF2B5EF4-FFF2-40B4-BE49-F238E27FC236}">
                      <a16:creationId xmlns:a16="http://schemas.microsoft.com/office/drawing/2014/main" id="{8C9A7F09-16A6-3039-A3FA-7488E6B31756}"/>
                    </a:ext>
                  </a:extLst>
                </p:cNvPr>
                <p:cNvSpPr/>
                <p:nvPr/>
              </p:nvSpPr>
              <p:spPr>
                <a:xfrm>
                  <a:off x="7473061" y="1610676"/>
                  <a:ext cx="20255" cy="14535"/>
                </a:xfrm>
                <a:custGeom>
                  <a:avLst/>
                  <a:gdLst>
                    <a:gd name="connsiteX0" fmla="*/ 3111 w 20255"/>
                    <a:gd name="connsiteY0" fmla="*/ 14288 h 14535"/>
                    <a:gd name="connsiteX1" fmla="*/ 3111 w 20255"/>
                    <a:gd name="connsiteY1" fmla="*/ 14288 h 14535"/>
                    <a:gd name="connsiteX2" fmla="*/ 3111 w 20255"/>
                    <a:gd name="connsiteY2" fmla="*/ 14288 h 14535"/>
                    <a:gd name="connsiteX3" fmla="*/ 3111 w 20255"/>
                    <a:gd name="connsiteY3" fmla="*/ 14288 h 14535"/>
                    <a:gd name="connsiteX4" fmla="*/ 5016 w 20255"/>
                    <a:gd name="connsiteY4" fmla="*/ 13335 h 14535"/>
                    <a:gd name="connsiteX5" fmla="*/ 5016 w 20255"/>
                    <a:gd name="connsiteY5" fmla="*/ 13335 h 14535"/>
                    <a:gd name="connsiteX6" fmla="*/ 5016 w 20255"/>
                    <a:gd name="connsiteY6" fmla="*/ 13335 h 14535"/>
                    <a:gd name="connsiteX7" fmla="*/ 9778 w 20255"/>
                    <a:gd name="connsiteY7" fmla="*/ 11430 h 14535"/>
                    <a:gd name="connsiteX8" fmla="*/ 14541 w 20255"/>
                    <a:gd name="connsiteY8" fmla="*/ 9525 h 14535"/>
                    <a:gd name="connsiteX9" fmla="*/ 17398 w 20255"/>
                    <a:gd name="connsiteY9" fmla="*/ 7620 h 14535"/>
                    <a:gd name="connsiteX10" fmla="*/ 18351 w 20255"/>
                    <a:gd name="connsiteY10" fmla="*/ 6668 h 14535"/>
                    <a:gd name="connsiteX11" fmla="*/ 20256 w 20255"/>
                    <a:gd name="connsiteY11" fmla="*/ 3810 h 14535"/>
                    <a:gd name="connsiteX12" fmla="*/ 19303 w 20255"/>
                    <a:gd name="connsiteY12" fmla="*/ 953 h 14535"/>
                    <a:gd name="connsiteX13" fmla="*/ 18351 w 20255"/>
                    <a:gd name="connsiteY13" fmla="*/ 953 h 14535"/>
                    <a:gd name="connsiteX14" fmla="*/ 15493 w 20255"/>
                    <a:gd name="connsiteY14" fmla="*/ 0 h 14535"/>
                    <a:gd name="connsiteX15" fmla="*/ 14541 w 20255"/>
                    <a:gd name="connsiteY15" fmla="*/ 0 h 14535"/>
                    <a:gd name="connsiteX16" fmla="*/ 11683 w 20255"/>
                    <a:gd name="connsiteY16" fmla="*/ 953 h 14535"/>
                    <a:gd name="connsiteX17" fmla="*/ 6921 w 20255"/>
                    <a:gd name="connsiteY17" fmla="*/ 2858 h 14535"/>
                    <a:gd name="connsiteX18" fmla="*/ 2158 w 20255"/>
                    <a:gd name="connsiteY18" fmla="*/ 5715 h 14535"/>
                    <a:gd name="connsiteX19" fmla="*/ 253 w 20255"/>
                    <a:gd name="connsiteY19" fmla="*/ 10478 h 14535"/>
                    <a:gd name="connsiteX20" fmla="*/ 3111 w 20255"/>
                    <a:gd name="connsiteY20" fmla="*/ 14288 h 14535"/>
                    <a:gd name="connsiteX21" fmla="*/ 3111 w 20255"/>
                    <a:gd name="connsiteY21" fmla="*/ 14288 h 14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255" h="14535">
                      <a:moveTo>
                        <a:pt x="3111" y="14288"/>
                      </a:moveTo>
                      <a:cubicBezTo>
                        <a:pt x="3111" y="13335"/>
                        <a:pt x="3111" y="13335"/>
                        <a:pt x="3111" y="14288"/>
                      </a:cubicBezTo>
                      <a:cubicBezTo>
                        <a:pt x="3111" y="14288"/>
                        <a:pt x="3111" y="13335"/>
                        <a:pt x="3111" y="14288"/>
                      </a:cubicBezTo>
                      <a:cubicBezTo>
                        <a:pt x="3111" y="13335"/>
                        <a:pt x="3111" y="13335"/>
                        <a:pt x="3111" y="14288"/>
                      </a:cubicBezTo>
                      <a:cubicBezTo>
                        <a:pt x="4063" y="14288"/>
                        <a:pt x="5016" y="13335"/>
                        <a:pt x="5016" y="13335"/>
                      </a:cubicBezTo>
                      <a:cubicBezTo>
                        <a:pt x="5016" y="13335"/>
                        <a:pt x="5968" y="13335"/>
                        <a:pt x="5016" y="13335"/>
                      </a:cubicBezTo>
                      <a:cubicBezTo>
                        <a:pt x="4063" y="13335"/>
                        <a:pt x="5016" y="13335"/>
                        <a:pt x="5016" y="13335"/>
                      </a:cubicBezTo>
                      <a:cubicBezTo>
                        <a:pt x="6921" y="12383"/>
                        <a:pt x="7873" y="12383"/>
                        <a:pt x="9778" y="11430"/>
                      </a:cubicBezTo>
                      <a:cubicBezTo>
                        <a:pt x="11683" y="10478"/>
                        <a:pt x="12636" y="10478"/>
                        <a:pt x="14541" y="9525"/>
                      </a:cubicBezTo>
                      <a:cubicBezTo>
                        <a:pt x="15493" y="9525"/>
                        <a:pt x="16446" y="8573"/>
                        <a:pt x="17398" y="7620"/>
                      </a:cubicBezTo>
                      <a:cubicBezTo>
                        <a:pt x="17398" y="7620"/>
                        <a:pt x="18351" y="6668"/>
                        <a:pt x="18351" y="6668"/>
                      </a:cubicBezTo>
                      <a:cubicBezTo>
                        <a:pt x="19303" y="5715"/>
                        <a:pt x="19303" y="4763"/>
                        <a:pt x="20256" y="3810"/>
                      </a:cubicBezTo>
                      <a:cubicBezTo>
                        <a:pt x="20256" y="2858"/>
                        <a:pt x="20256" y="1905"/>
                        <a:pt x="19303" y="953"/>
                      </a:cubicBezTo>
                      <a:cubicBezTo>
                        <a:pt x="19303" y="953"/>
                        <a:pt x="19303" y="953"/>
                        <a:pt x="18351" y="953"/>
                      </a:cubicBezTo>
                      <a:cubicBezTo>
                        <a:pt x="17398" y="953"/>
                        <a:pt x="16446" y="0"/>
                        <a:pt x="15493" y="0"/>
                      </a:cubicBezTo>
                      <a:cubicBezTo>
                        <a:pt x="15493" y="0"/>
                        <a:pt x="14541" y="0"/>
                        <a:pt x="14541" y="0"/>
                      </a:cubicBezTo>
                      <a:cubicBezTo>
                        <a:pt x="13588" y="0"/>
                        <a:pt x="12636" y="0"/>
                        <a:pt x="11683" y="953"/>
                      </a:cubicBezTo>
                      <a:cubicBezTo>
                        <a:pt x="9778" y="1905"/>
                        <a:pt x="7873" y="2858"/>
                        <a:pt x="6921" y="2858"/>
                      </a:cubicBezTo>
                      <a:cubicBezTo>
                        <a:pt x="5016" y="3810"/>
                        <a:pt x="4063" y="4763"/>
                        <a:pt x="2158" y="5715"/>
                      </a:cubicBezTo>
                      <a:cubicBezTo>
                        <a:pt x="1206" y="6668"/>
                        <a:pt x="253" y="8573"/>
                        <a:pt x="253" y="10478"/>
                      </a:cubicBezTo>
                      <a:cubicBezTo>
                        <a:pt x="-699" y="13335"/>
                        <a:pt x="1206" y="15240"/>
                        <a:pt x="3111" y="14288"/>
                      </a:cubicBezTo>
                      <a:lnTo>
                        <a:pt x="3111" y="1428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4" name="Freeform: Shape 1413">
                  <a:extLst>
                    <a:ext uri="{FF2B5EF4-FFF2-40B4-BE49-F238E27FC236}">
                      <a16:creationId xmlns:a16="http://schemas.microsoft.com/office/drawing/2014/main" id="{6CBB3D9D-5A9C-52EE-F357-ECCF8F4220AB}"/>
                    </a:ext>
                  </a:extLst>
                </p:cNvPr>
                <p:cNvSpPr/>
                <p:nvPr/>
              </p:nvSpPr>
              <p:spPr>
                <a:xfrm>
                  <a:off x="7073712" y="1759267"/>
                  <a:ext cx="32562" cy="13524"/>
                </a:xfrm>
                <a:custGeom>
                  <a:avLst/>
                  <a:gdLst>
                    <a:gd name="connsiteX0" fmla="*/ 2410 w 32562"/>
                    <a:gd name="connsiteY0" fmla="*/ 13335 h 13524"/>
                    <a:gd name="connsiteX1" fmla="*/ 16697 w 32562"/>
                    <a:gd name="connsiteY1" fmla="*/ 8572 h 13524"/>
                    <a:gd name="connsiteX2" fmla="*/ 24317 w 32562"/>
                    <a:gd name="connsiteY2" fmla="*/ 6668 h 13524"/>
                    <a:gd name="connsiteX3" fmla="*/ 28127 w 32562"/>
                    <a:gd name="connsiteY3" fmla="*/ 5715 h 13524"/>
                    <a:gd name="connsiteX4" fmla="*/ 31937 w 32562"/>
                    <a:gd name="connsiteY4" fmla="*/ 3810 h 13524"/>
                    <a:gd name="connsiteX5" fmla="*/ 30985 w 32562"/>
                    <a:gd name="connsiteY5" fmla="*/ 0 h 13524"/>
                    <a:gd name="connsiteX6" fmla="*/ 27175 w 32562"/>
                    <a:gd name="connsiteY6" fmla="*/ 0 h 13524"/>
                    <a:gd name="connsiteX7" fmla="*/ 23365 w 32562"/>
                    <a:gd name="connsiteY7" fmla="*/ 952 h 13524"/>
                    <a:gd name="connsiteX8" fmla="*/ 15745 w 32562"/>
                    <a:gd name="connsiteY8" fmla="*/ 2857 h 13524"/>
                    <a:gd name="connsiteX9" fmla="*/ 1457 w 32562"/>
                    <a:gd name="connsiteY9" fmla="*/ 9525 h 13524"/>
                    <a:gd name="connsiteX10" fmla="*/ 2410 w 32562"/>
                    <a:gd name="connsiteY10" fmla="*/ 13335 h 13524"/>
                    <a:gd name="connsiteX11" fmla="*/ 2410 w 32562"/>
                    <a:gd name="connsiteY11" fmla="*/ 13335 h 13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2562" h="13524">
                      <a:moveTo>
                        <a:pt x="2410" y="13335"/>
                      </a:moveTo>
                      <a:cubicBezTo>
                        <a:pt x="7172" y="11430"/>
                        <a:pt x="11935" y="10477"/>
                        <a:pt x="16697" y="8572"/>
                      </a:cubicBezTo>
                      <a:cubicBezTo>
                        <a:pt x="18602" y="7620"/>
                        <a:pt x="21460" y="7620"/>
                        <a:pt x="24317" y="6668"/>
                      </a:cubicBezTo>
                      <a:cubicBezTo>
                        <a:pt x="25270" y="6668"/>
                        <a:pt x="27175" y="5715"/>
                        <a:pt x="28127" y="5715"/>
                      </a:cubicBezTo>
                      <a:cubicBezTo>
                        <a:pt x="29080" y="5715"/>
                        <a:pt x="30032" y="4763"/>
                        <a:pt x="31937" y="3810"/>
                      </a:cubicBezTo>
                      <a:cubicBezTo>
                        <a:pt x="32890" y="2857"/>
                        <a:pt x="32890" y="0"/>
                        <a:pt x="30985" y="0"/>
                      </a:cubicBezTo>
                      <a:cubicBezTo>
                        <a:pt x="30032" y="0"/>
                        <a:pt x="28127" y="0"/>
                        <a:pt x="27175" y="0"/>
                      </a:cubicBezTo>
                      <a:cubicBezTo>
                        <a:pt x="26222" y="0"/>
                        <a:pt x="24317" y="0"/>
                        <a:pt x="23365" y="952"/>
                      </a:cubicBezTo>
                      <a:cubicBezTo>
                        <a:pt x="20507" y="1905"/>
                        <a:pt x="18602" y="1905"/>
                        <a:pt x="15745" y="2857"/>
                      </a:cubicBezTo>
                      <a:cubicBezTo>
                        <a:pt x="10982" y="4763"/>
                        <a:pt x="6220" y="6668"/>
                        <a:pt x="1457" y="9525"/>
                      </a:cubicBezTo>
                      <a:cubicBezTo>
                        <a:pt x="-1400" y="11430"/>
                        <a:pt x="505" y="14288"/>
                        <a:pt x="2410" y="13335"/>
                      </a:cubicBezTo>
                      <a:lnTo>
                        <a:pt x="2410" y="1333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5" name="Freeform: Shape 1414">
                  <a:extLst>
                    <a:ext uri="{FF2B5EF4-FFF2-40B4-BE49-F238E27FC236}">
                      <a16:creationId xmlns:a16="http://schemas.microsoft.com/office/drawing/2014/main" id="{503E7B2A-BC87-22FD-6C8F-3441C1A5397B}"/>
                    </a:ext>
                  </a:extLst>
                </p:cNvPr>
                <p:cNvSpPr/>
                <p:nvPr/>
              </p:nvSpPr>
              <p:spPr>
                <a:xfrm>
                  <a:off x="7126344" y="1759267"/>
                  <a:ext cx="20976" cy="9525"/>
                </a:xfrm>
                <a:custGeom>
                  <a:avLst/>
                  <a:gdLst>
                    <a:gd name="connsiteX0" fmla="*/ 2164 w 20976"/>
                    <a:gd name="connsiteY0" fmla="*/ 8572 h 9525"/>
                    <a:gd name="connsiteX1" fmla="*/ 5974 w 20976"/>
                    <a:gd name="connsiteY1" fmla="*/ 6668 h 9525"/>
                    <a:gd name="connsiteX2" fmla="*/ 10737 w 20976"/>
                    <a:gd name="connsiteY2" fmla="*/ 5715 h 9525"/>
                    <a:gd name="connsiteX3" fmla="*/ 15499 w 20976"/>
                    <a:gd name="connsiteY3" fmla="*/ 4763 h 9525"/>
                    <a:gd name="connsiteX4" fmla="*/ 18357 w 20976"/>
                    <a:gd name="connsiteY4" fmla="*/ 3810 h 9525"/>
                    <a:gd name="connsiteX5" fmla="*/ 20262 w 20976"/>
                    <a:gd name="connsiteY5" fmla="*/ 2857 h 9525"/>
                    <a:gd name="connsiteX6" fmla="*/ 20262 w 20976"/>
                    <a:gd name="connsiteY6" fmla="*/ 952 h 9525"/>
                    <a:gd name="connsiteX7" fmla="*/ 18357 w 20976"/>
                    <a:gd name="connsiteY7" fmla="*/ 0 h 9525"/>
                    <a:gd name="connsiteX8" fmla="*/ 14547 w 20976"/>
                    <a:gd name="connsiteY8" fmla="*/ 0 h 9525"/>
                    <a:gd name="connsiteX9" fmla="*/ 9785 w 20976"/>
                    <a:gd name="connsiteY9" fmla="*/ 1905 h 9525"/>
                    <a:gd name="connsiteX10" fmla="*/ 1212 w 20976"/>
                    <a:gd name="connsiteY10" fmla="*/ 6668 h 9525"/>
                    <a:gd name="connsiteX11" fmla="*/ 260 w 20976"/>
                    <a:gd name="connsiteY11" fmla="*/ 9525 h 9525"/>
                    <a:gd name="connsiteX12" fmla="*/ 2164 w 20976"/>
                    <a:gd name="connsiteY12" fmla="*/ 8572 h 9525"/>
                    <a:gd name="connsiteX13" fmla="*/ 2164 w 20976"/>
                    <a:gd name="connsiteY13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0976" h="9525">
                      <a:moveTo>
                        <a:pt x="2164" y="8572"/>
                      </a:moveTo>
                      <a:cubicBezTo>
                        <a:pt x="3117" y="7620"/>
                        <a:pt x="5022" y="7620"/>
                        <a:pt x="5974" y="6668"/>
                      </a:cubicBezTo>
                      <a:cubicBezTo>
                        <a:pt x="7880" y="6668"/>
                        <a:pt x="8832" y="5715"/>
                        <a:pt x="10737" y="5715"/>
                      </a:cubicBezTo>
                      <a:cubicBezTo>
                        <a:pt x="12642" y="5715"/>
                        <a:pt x="13595" y="4763"/>
                        <a:pt x="15499" y="4763"/>
                      </a:cubicBezTo>
                      <a:cubicBezTo>
                        <a:pt x="16452" y="4763"/>
                        <a:pt x="17405" y="3810"/>
                        <a:pt x="18357" y="3810"/>
                      </a:cubicBezTo>
                      <a:cubicBezTo>
                        <a:pt x="19310" y="3810"/>
                        <a:pt x="19310" y="2857"/>
                        <a:pt x="20262" y="2857"/>
                      </a:cubicBezTo>
                      <a:cubicBezTo>
                        <a:pt x="21214" y="1905"/>
                        <a:pt x="21214" y="952"/>
                        <a:pt x="20262" y="952"/>
                      </a:cubicBezTo>
                      <a:cubicBezTo>
                        <a:pt x="19310" y="952"/>
                        <a:pt x="18357" y="0"/>
                        <a:pt x="18357" y="0"/>
                      </a:cubicBezTo>
                      <a:cubicBezTo>
                        <a:pt x="17405" y="0"/>
                        <a:pt x="16452" y="0"/>
                        <a:pt x="14547" y="0"/>
                      </a:cubicBezTo>
                      <a:cubicBezTo>
                        <a:pt x="12642" y="0"/>
                        <a:pt x="11689" y="952"/>
                        <a:pt x="9785" y="1905"/>
                      </a:cubicBezTo>
                      <a:cubicBezTo>
                        <a:pt x="6927" y="2857"/>
                        <a:pt x="4070" y="4763"/>
                        <a:pt x="1212" y="6668"/>
                      </a:cubicBezTo>
                      <a:cubicBezTo>
                        <a:pt x="260" y="7620"/>
                        <a:pt x="260" y="8572"/>
                        <a:pt x="260" y="9525"/>
                      </a:cubicBezTo>
                      <a:cubicBezTo>
                        <a:pt x="-693" y="8572"/>
                        <a:pt x="1212" y="8572"/>
                        <a:pt x="2164" y="8572"/>
                      </a:cubicBezTo>
                      <a:lnTo>
                        <a:pt x="2164" y="8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6" name="Freeform: Shape 1415">
                  <a:extLst>
                    <a:ext uri="{FF2B5EF4-FFF2-40B4-BE49-F238E27FC236}">
                      <a16:creationId xmlns:a16="http://schemas.microsoft.com/office/drawing/2014/main" id="{BD873C52-4825-4666-72E5-D7854B6DEFD4}"/>
                    </a:ext>
                  </a:extLst>
                </p:cNvPr>
                <p:cNvSpPr/>
                <p:nvPr/>
              </p:nvSpPr>
              <p:spPr>
                <a:xfrm>
                  <a:off x="7215187" y="1705926"/>
                  <a:ext cx="16587" cy="10239"/>
                </a:xfrm>
                <a:custGeom>
                  <a:avLst/>
                  <a:gdLst>
                    <a:gd name="connsiteX0" fmla="*/ 1905 w 16587"/>
                    <a:gd name="connsiteY0" fmla="*/ 9525 h 10239"/>
                    <a:gd name="connsiteX1" fmla="*/ 8572 w 16587"/>
                    <a:gd name="connsiteY1" fmla="*/ 5715 h 10239"/>
                    <a:gd name="connsiteX2" fmla="*/ 12382 w 16587"/>
                    <a:gd name="connsiteY2" fmla="*/ 3810 h 10239"/>
                    <a:gd name="connsiteX3" fmla="*/ 16193 w 16587"/>
                    <a:gd name="connsiteY3" fmla="*/ 1905 h 10239"/>
                    <a:gd name="connsiteX4" fmla="*/ 15240 w 16587"/>
                    <a:gd name="connsiteY4" fmla="*/ 0 h 10239"/>
                    <a:gd name="connsiteX5" fmla="*/ 11430 w 16587"/>
                    <a:gd name="connsiteY5" fmla="*/ 953 h 10239"/>
                    <a:gd name="connsiteX6" fmla="*/ 7620 w 16587"/>
                    <a:gd name="connsiteY6" fmla="*/ 2858 h 10239"/>
                    <a:gd name="connsiteX7" fmla="*/ 953 w 16587"/>
                    <a:gd name="connsiteY7" fmla="*/ 6668 h 10239"/>
                    <a:gd name="connsiteX8" fmla="*/ 0 w 16587"/>
                    <a:gd name="connsiteY8" fmla="*/ 9525 h 10239"/>
                    <a:gd name="connsiteX9" fmla="*/ 1905 w 16587"/>
                    <a:gd name="connsiteY9" fmla="*/ 9525 h 10239"/>
                    <a:gd name="connsiteX10" fmla="*/ 1905 w 16587"/>
                    <a:gd name="connsiteY10" fmla="*/ 9525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587" h="10239">
                      <a:moveTo>
                        <a:pt x="1905" y="9525"/>
                      </a:moveTo>
                      <a:cubicBezTo>
                        <a:pt x="3810" y="8573"/>
                        <a:pt x="6668" y="6668"/>
                        <a:pt x="8572" y="5715"/>
                      </a:cubicBezTo>
                      <a:cubicBezTo>
                        <a:pt x="9525" y="4763"/>
                        <a:pt x="11430" y="4763"/>
                        <a:pt x="12382" y="3810"/>
                      </a:cubicBezTo>
                      <a:cubicBezTo>
                        <a:pt x="13335" y="2858"/>
                        <a:pt x="14288" y="1905"/>
                        <a:pt x="16193" y="1905"/>
                      </a:cubicBezTo>
                      <a:cubicBezTo>
                        <a:pt x="17145" y="953"/>
                        <a:pt x="16193" y="0"/>
                        <a:pt x="15240" y="0"/>
                      </a:cubicBezTo>
                      <a:cubicBezTo>
                        <a:pt x="14288" y="0"/>
                        <a:pt x="12382" y="0"/>
                        <a:pt x="11430" y="953"/>
                      </a:cubicBezTo>
                      <a:cubicBezTo>
                        <a:pt x="10478" y="953"/>
                        <a:pt x="8572" y="1905"/>
                        <a:pt x="7620" y="2858"/>
                      </a:cubicBezTo>
                      <a:cubicBezTo>
                        <a:pt x="5715" y="3810"/>
                        <a:pt x="2857" y="5715"/>
                        <a:pt x="953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8"/>
                        <a:pt x="953" y="10478"/>
                        <a:pt x="1905" y="9525"/>
                      </a:cubicBezTo>
                      <a:lnTo>
                        <a:pt x="1905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7" name="Freeform: Shape 1416">
                  <a:extLst>
                    <a:ext uri="{FF2B5EF4-FFF2-40B4-BE49-F238E27FC236}">
                      <a16:creationId xmlns:a16="http://schemas.microsoft.com/office/drawing/2014/main" id="{BD57B2BE-2F2D-57FB-DC09-434AE4CF0D9E}"/>
                    </a:ext>
                  </a:extLst>
                </p:cNvPr>
                <p:cNvSpPr/>
                <p:nvPr/>
              </p:nvSpPr>
              <p:spPr>
                <a:xfrm>
                  <a:off x="7258049" y="1677351"/>
                  <a:ext cx="14913" cy="7041"/>
                </a:xfrm>
                <a:custGeom>
                  <a:avLst/>
                  <a:gdLst>
                    <a:gd name="connsiteX0" fmla="*/ 1905 w 14913"/>
                    <a:gd name="connsiteY0" fmla="*/ 6668 h 7041"/>
                    <a:gd name="connsiteX1" fmla="*/ 7620 w 14913"/>
                    <a:gd name="connsiteY1" fmla="*/ 4763 h 7041"/>
                    <a:gd name="connsiteX2" fmla="*/ 10478 w 14913"/>
                    <a:gd name="connsiteY2" fmla="*/ 3810 h 7041"/>
                    <a:gd name="connsiteX3" fmla="*/ 12382 w 14913"/>
                    <a:gd name="connsiteY3" fmla="*/ 2858 h 7041"/>
                    <a:gd name="connsiteX4" fmla="*/ 14288 w 14913"/>
                    <a:gd name="connsiteY4" fmla="*/ 1905 h 7041"/>
                    <a:gd name="connsiteX5" fmla="*/ 13335 w 14913"/>
                    <a:gd name="connsiteY5" fmla="*/ 0 h 7041"/>
                    <a:gd name="connsiteX6" fmla="*/ 11430 w 14913"/>
                    <a:gd name="connsiteY6" fmla="*/ 0 h 7041"/>
                    <a:gd name="connsiteX7" fmla="*/ 9525 w 14913"/>
                    <a:gd name="connsiteY7" fmla="*/ 0 h 7041"/>
                    <a:gd name="connsiteX8" fmla="*/ 6668 w 14913"/>
                    <a:gd name="connsiteY8" fmla="*/ 953 h 7041"/>
                    <a:gd name="connsiteX9" fmla="*/ 953 w 14913"/>
                    <a:gd name="connsiteY9" fmla="*/ 2858 h 7041"/>
                    <a:gd name="connsiteX10" fmla="*/ 0 w 14913"/>
                    <a:gd name="connsiteY10" fmla="*/ 4763 h 7041"/>
                    <a:gd name="connsiteX11" fmla="*/ 1905 w 14913"/>
                    <a:gd name="connsiteY11" fmla="*/ 6668 h 7041"/>
                    <a:gd name="connsiteX12" fmla="*/ 1905 w 14913"/>
                    <a:gd name="connsiteY12" fmla="*/ 6668 h 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13" h="7041">
                      <a:moveTo>
                        <a:pt x="1905" y="6668"/>
                      </a:moveTo>
                      <a:cubicBezTo>
                        <a:pt x="3810" y="5715"/>
                        <a:pt x="5715" y="5715"/>
                        <a:pt x="7620" y="4763"/>
                      </a:cubicBezTo>
                      <a:cubicBezTo>
                        <a:pt x="8572" y="4763"/>
                        <a:pt x="9525" y="3810"/>
                        <a:pt x="10478" y="3810"/>
                      </a:cubicBezTo>
                      <a:cubicBezTo>
                        <a:pt x="11430" y="3810"/>
                        <a:pt x="11430" y="3810"/>
                        <a:pt x="12382" y="2858"/>
                      </a:cubicBezTo>
                      <a:cubicBezTo>
                        <a:pt x="13335" y="2858"/>
                        <a:pt x="13335" y="1905"/>
                        <a:pt x="14288" y="1905"/>
                      </a:cubicBezTo>
                      <a:cubicBezTo>
                        <a:pt x="15240" y="953"/>
                        <a:pt x="15240" y="0"/>
                        <a:pt x="13335" y="0"/>
                      </a:cubicBezTo>
                      <a:cubicBezTo>
                        <a:pt x="12382" y="0"/>
                        <a:pt x="12382" y="0"/>
                        <a:pt x="11430" y="0"/>
                      </a:cubicBezTo>
                      <a:cubicBezTo>
                        <a:pt x="10478" y="0"/>
                        <a:pt x="10478" y="0"/>
                        <a:pt x="9525" y="0"/>
                      </a:cubicBezTo>
                      <a:cubicBezTo>
                        <a:pt x="8572" y="0"/>
                        <a:pt x="7620" y="953"/>
                        <a:pt x="6668" y="953"/>
                      </a:cubicBezTo>
                      <a:cubicBezTo>
                        <a:pt x="4763" y="1905"/>
                        <a:pt x="2857" y="1905"/>
                        <a:pt x="953" y="2858"/>
                      </a:cubicBezTo>
                      <a:cubicBezTo>
                        <a:pt x="0" y="2858"/>
                        <a:pt x="0" y="3810"/>
                        <a:pt x="0" y="4763"/>
                      </a:cubicBezTo>
                      <a:cubicBezTo>
                        <a:pt x="953" y="6668"/>
                        <a:pt x="953" y="7620"/>
                        <a:pt x="1905" y="6668"/>
                      </a:cubicBezTo>
                      <a:lnTo>
                        <a:pt x="1905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8" name="Freeform: Shape 1417">
                  <a:extLst>
                    <a:ext uri="{FF2B5EF4-FFF2-40B4-BE49-F238E27FC236}">
                      <a16:creationId xmlns:a16="http://schemas.microsoft.com/office/drawing/2014/main" id="{14858528-96EF-B8CF-48DA-456E79C81D96}"/>
                    </a:ext>
                  </a:extLst>
                </p:cNvPr>
                <p:cNvSpPr/>
                <p:nvPr/>
              </p:nvSpPr>
              <p:spPr>
                <a:xfrm>
                  <a:off x="7010637" y="1589722"/>
                  <a:ext cx="25003" cy="5714"/>
                </a:xfrm>
                <a:custGeom>
                  <a:avLst/>
                  <a:gdLst>
                    <a:gd name="connsiteX0" fmla="*/ 714 w 25003"/>
                    <a:gd name="connsiteY0" fmla="*/ 1905 h 5714"/>
                    <a:gd name="connsiteX1" fmla="*/ 3572 w 25003"/>
                    <a:gd name="connsiteY1" fmla="*/ 2857 h 5714"/>
                    <a:gd name="connsiteX2" fmla="*/ 6429 w 25003"/>
                    <a:gd name="connsiteY2" fmla="*/ 3810 h 5714"/>
                    <a:gd name="connsiteX3" fmla="*/ 12144 w 25003"/>
                    <a:gd name="connsiteY3" fmla="*/ 4763 h 5714"/>
                    <a:gd name="connsiteX4" fmla="*/ 17859 w 25003"/>
                    <a:gd name="connsiteY4" fmla="*/ 5715 h 5714"/>
                    <a:gd name="connsiteX5" fmla="*/ 20717 w 25003"/>
                    <a:gd name="connsiteY5" fmla="*/ 5715 h 5714"/>
                    <a:gd name="connsiteX6" fmla="*/ 23574 w 25003"/>
                    <a:gd name="connsiteY6" fmla="*/ 5715 h 5714"/>
                    <a:gd name="connsiteX7" fmla="*/ 23574 w 25003"/>
                    <a:gd name="connsiteY7" fmla="*/ 2857 h 5714"/>
                    <a:gd name="connsiteX8" fmla="*/ 20717 w 25003"/>
                    <a:gd name="connsiteY8" fmla="*/ 952 h 5714"/>
                    <a:gd name="connsiteX9" fmla="*/ 17859 w 25003"/>
                    <a:gd name="connsiteY9" fmla="*/ 0 h 5714"/>
                    <a:gd name="connsiteX10" fmla="*/ 12144 w 25003"/>
                    <a:gd name="connsiteY10" fmla="*/ 0 h 5714"/>
                    <a:gd name="connsiteX11" fmla="*/ 6429 w 25003"/>
                    <a:gd name="connsiteY11" fmla="*/ 0 h 5714"/>
                    <a:gd name="connsiteX12" fmla="*/ 3572 w 25003"/>
                    <a:gd name="connsiteY12" fmla="*/ 0 h 5714"/>
                    <a:gd name="connsiteX13" fmla="*/ 714 w 25003"/>
                    <a:gd name="connsiteY13" fmla="*/ 0 h 5714"/>
                    <a:gd name="connsiteX14" fmla="*/ 714 w 25003"/>
                    <a:gd name="connsiteY14" fmla="*/ 1905 h 5714"/>
                    <a:gd name="connsiteX15" fmla="*/ 714 w 25003"/>
                    <a:gd name="connsiteY15" fmla="*/ 190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003" h="5714">
                      <a:moveTo>
                        <a:pt x="714" y="1905"/>
                      </a:moveTo>
                      <a:cubicBezTo>
                        <a:pt x="1667" y="1905"/>
                        <a:pt x="2619" y="1905"/>
                        <a:pt x="3572" y="2857"/>
                      </a:cubicBezTo>
                      <a:cubicBezTo>
                        <a:pt x="4524" y="2857"/>
                        <a:pt x="5477" y="3810"/>
                        <a:pt x="6429" y="3810"/>
                      </a:cubicBezTo>
                      <a:cubicBezTo>
                        <a:pt x="8334" y="3810"/>
                        <a:pt x="10239" y="4763"/>
                        <a:pt x="12144" y="4763"/>
                      </a:cubicBezTo>
                      <a:cubicBezTo>
                        <a:pt x="14049" y="4763"/>
                        <a:pt x="15954" y="5715"/>
                        <a:pt x="17859" y="5715"/>
                      </a:cubicBezTo>
                      <a:cubicBezTo>
                        <a:pt x="18812" y="5715"/>
                        <a:pt x="19764" y="5715"/>
                        <a:pt x="20717" y="5715"/>
                      </a:cubicBezTo>
                      <a:cubicBezTo>
                        <a:pt x="21669" y="5715"/>
                        <a:pt x="22622" y="5715"/>
                        <a:pt x="23574" y="5715"/>
                      </a:cubicBezTo>
                      <a:cubicBezTo>
                        <a:pt x="25479" y="5715"/>
                        <a:pt x="25479" y="2857"/>
                        <a:pt x="23574" y="2857"/>
                      </a:cubicBezTo>
                      <a:cubicBezTo>
                        <a:pt x="22622" y="1905"/>
                        <a:pt x="21669" y="1905"/>
                        <a:pt x="20717" y="952"/>
                      </a:cubicBezTo>
                      <a:cubicBezTo>
                        <a:pt x="19764" y="952"/>
                        <a:pt x="18812" y="952"/>
                        <a:pt x="17859" y="0"/>
                      </a:cubicBezTo>
                      <a:cubicBezTo>
                        <a:pt x="15954" y="0"/>
                        <a:pt x="14049" y="0"/>
                        <a:pt x="12144" y="0"/>
                      </a:cubicBezTo>
                      <a:cubicBezTo>
                        <a:pt x="10239" y="0"/>
                        <a:pt x="8334" y="0"/>
                        <a:pt x="6429" y="0"/>
                      </a:cubicBezTo>
                      <a:cubicBezTo>
                        <a:pt x="5477" y="0"/>
                        <a:pt x="4524" y="0"/>
                        <a:pt x="3572" y="0"/>
                      </a:cubicBezTo>
                      <a:cubicBezTo>
                        <a:pt x="2619" y="0"/>
                        <a:pt x="1667" y="0"/>
                        <a:pt x="714" y="0"/>
                      </a:cubicBezTo>
                      <a:cubicBezTo>
                        <a:pt x="-238" y="952"/>
                        <a:pt x="-238" y="1905"/>
                        <a:pt x="714" y="1905"/>
                      </a:cubicBezTo>
                      <a:lnTo>
                        <a:pt x="714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19" name="Freeform: Shape 1418">
                  <a:extLst>
                    <a:ext uri="{FF2B5EF4-FFF2-40B4-BE49-F238E27FC236}">
                      <a16:creationId xmlns:a16="http://schemas.microsoft.com/office/drawing/2014/main" id="{DF66A028-8708-ABB8-F255-0DF6DCD548F2}"/>
                    </a:ext>
                  </a:extLst>
                </p:cNvPr>
                <p:cNvSpPr/>
                <p:nvPr/>
              </p:nvSpPr>
              <p:spPr>
                <a:xfrm>
                  <a:off x="7049304" y="1573529"/>
                  <a:ext cx="23721" cy="13334"/>
                </a:xfrm>
                <a:custGeom>
                  <a:avLst/>
                  <a:gdLst>
                    <a:gd name="connsiteX0" fmla="*/ 1100 w 23721"/>
                    <a:gd name="connsiteY0" fmla="*/ 4763 h 13334"/>
                    <a:gd name="connsiteX1" fmla="*/ 5862 w 23721"/>
                    <a:gd name="connsiteY1" fmla="*/ 7620 h 13334"/>
                    <a:gd name="connsiteX2" fmla="*/ 10625 w 23721"/>
                    <a:gd name="connsiteY2" fmla="*/ 10477 h 13334"/>
                    <a:gd name="connsiteX3" fmla="*/ 16340 w 23721"/>
                    <a:gd name="connsiteY3" fmla="*/ 13335 h 13334"/>
                    <a:gd name="connsiteX4" fmla="*/ 20150 w 23721"/>
                    <a:gd name="connsiteY4" fmla="*/ 13335 h 13334"/>
                    <a:gd name="connsiteX5" fmla="*/ 22055 w 23721"/>
                    <a:gd name="connsiteY5" fmla="*/ 12382 h 13334"/>
                    <a:gd name="connsiteX6" fmla="*/ 23007 w 23721"/>
                    <a:gd name="connsiteY6" fmla="*/ 11430 h 13334"/>
                    <a:gd name="connsiteX7" fmla="*/ 23007 w 23721"/>
                    <a:gd name="connsiteY7" fmla="*/ 8572 h 13334"/>
                    <a:gd name="connsiteX8" fmla="*/ 23007 w 23721"/>
                    <a:gd name="connsiteY8" fmla="*/ 8572 h 13334"/>
                    <a:gd name="connsiteX9" fmla="*/ 22055 w 23721"/>
                    <a:gd name="connsiteY9" fmla="*/ 7620 h 13334"/>
                    <a:gd name="connsiteX10" fmla="*/ 20150 w 23721"/>
                    <a:gd name="connsiteY10" fmla="*/ 6668 h 13334"/>
                    <a:gd name="connsiteX11" fmla="*/ 19197 w 23721"/>
                    <a:gd name="connsiteY11" fmla="*/ 6668 h 13334"/>
                    <a:gd name="connsiteX12" fmla="*/ 19197 w 23721"/>
                    <a:gd name="connsiteY12" fmla="*/ 6668 h 13334"/>
                    <a:gd name="connsiteX13" fmla="*/ 18245 w 23721"/>
                    <a:gd name="connsiteY13" fmla="*/ 5715 h 13334"/>
                    <a:gd name="connsiteX14" fmla="*/ 17292 w 23721"/>
                    <a:gd name="connsiteY14" fmla="*/ 5715 h 13334"/>
                    <a:gd name="connsiteX15" fmla="*/ 11577 w 23721"/>
                    <a:gd name="connsiteY15" fmla="*/ 3810 h 13334"/>
                    <a:gd name="connsiteX16" fmla="*/ 1100 w 23721"/>
                    <a:gd name="connsiteY16" fmla="*/ 0 h 13334"/>
                    <a:gd name="connsiteX17" fmla="*/ 1100 w 23721"/>
                    <a:gd name="connsiteY17" fmla="*/ 4763 h 13334"/>
                    <a:gd name="connsiteX18" fmla="*/ 1100 w 23721"/>
                    <a:gd name="connsiteY18" fmla="*/ 4763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3721" h="13334">
                      <a:moveTo>
                        <a:pt x="1100" y="4763"/>
                      </a:moveTo>
                      <a:cubicBezTo>
                        <a:pt x="3005" y="5715"/>
                        <a:pt x="3957" y="6668"/>
                        <a:pt x="5862" y="7620"/>
                      </a:cubicBezTo>
                      <a:cubicBezTo>
                        <a:pt x="7767" y="8572"/>
                        <a:pt x="8720" y="9525"/>
                        <a:pt x="10625" y="10477"/>
                      </a:cubicBezTo>
                      <a:cubicBezTo>
                        <a:pt x="12530" y="11430"/>
                        <a:pt x="14435" y="12382"/>
                        <a:pt x="16340" y="13335"/>
                      </a:cubicBezTo>
                      <a:cubicBezTo>
                        <a:pt x="17292" y="13335"/>
                        <a:pt x="19197" y="13335"/>
                        <a:pt x="20150" y="13335"/>
                      </a:cubicBezTo>
                      <a:cubicBezTo>
                        <a:pt x="21102" y="13335"/>
                        <a:pt x="22055" y="13335"/>
                        <a:pt x="22055" y="12382"/>
                      </a:cubicBezTo>
                      <a:cubicBezTo>
                        <a:pt x="23007" y="12382"/>
                        <a:pt x="23007" y="11430"/>
                        <a:pt x="23007" y="11430"/>
                      </a:cubicBezTo>
                      <a:cubicBezTo>
                        <a:pt x="23960" y="10477"/>
                        <a:pt x="23960" y="9525"/>
                        <a:pt x="23007" y="8572"/>
                      </a:cubicBezTo>
                      <a:cubicBezTo>
                        <a:pt x="23007" y="8572"/>
                        <a:pt x="23007" y="8572"/>
                        <a:pt x="23007" y="8572"/>
                      </a:cubicBezTo>
                      <a:cubicBezTo>
                        <a:pt x="23007" y="8572"/>
                        <a:pt x="23007" y="7620"/>
                        <a:pt x="22055" y="7620"/>
                      </a:cubicBezTo>
                      <a:cubicBezTo>
                        <a:pt x="22055" y="7620"/>
                        <a:pt x="21102" y="6668"/>
                        <a:pt x="20150" y="6668"/>
                      </a:cubicBezTo>
                      <a:cubicBezTo>
                        <a:pt x="20150" y="6668"/>
                        <a:pt x="19197" y="6668"/>
                        <a:pt x="19197" y="6668"/>
                      </a:cubicBezTo>
                      <a:cubicBezTo>
                        <a:pt x="19197" y="6668"/>
                        <a:pt x="19197" y="6668"/>
                        <a:pt x="19197" y="6668"/>
                      </a:cubicBezTo>
                      <a:cubicBezTo>
                        <a:pt x="19197" y="6668"/>
                        <a:pt x="18245" y="6668"/>
                        <a:pt x="18245" y="5715"/>
                      </a:cubicBezTo>
                      <a:cubicBezTo>
                        <a:pt x="18245" y="5715"/>
                        <a:pt x="17292" y="5715"/>
                        <a:pt x="17292" y="5715"/>
                      </a:cubicBezTo>
                      <a:cubicBezTo>
                        <a:pt x="15387" y="4763"/>
                        <a:pt x="13482" y="4763"/>
                        <a:pt x="11577" y="3810"/>
                      </a:cubicBezTo>
                      <a:cubicBezTo>
                        <a:pt x="7767" y="2857"/>
                        <a:pt x="4910" y="1905"/>
                        <a:pt x="1100" y="0"/>
                      </a:cubicBezTo>
                      <a:cubicBezTo>
                        <a:pt x="147" y="952"/>
                        <a:pt x="-805" y="3810"/>
                        <a:pt x="1100" y="4763"/>
                      </a:cubicBezTo>
                      <a:lnTo>
                        <a:pt x="1100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0" name="Freeform: Shape 1419">
                  <a:extLst>
                    <a:ext uri="{FF2B5EF4-FFF2-40B4-BE49-F238E27FC236}">
                      <a16:creationId xmlns:a16="http://schemas.microsoft.com/office/drawing/2014/main" id="{A242F94B-4418-2528-640C-D0FFCF10F1FC}"/>
                    </a:ext>
                  </a:extLst>
                </p:cNvPr>
                <p:cNvSpPr/>
                <p:nvPr/>
              </p:nvSpPr>
              <p:spPr>
                <a:xfrm>
                  <a:off x="7117079" y="1589462"/>
                  <a:ext cx="23254" cy="12642"/>
                </a:xfrm>
                <a:custGeom>
                  <a:avLst/>
                  <a:gdLst>
                    <a:gd name="connsiteX0" fmla="*/ 2857 w 23254"/>
                    <a:gd name="connsiteY0" fmla="*/ 5975 h 12642"/>
                    <a:gd name="connsiteX1" fmla="*/ 6667 w 23254"/>
                    <a:gd name="connsiteY1" fmla="*/ 8832 h 12642"/>
                    <a:gd name="connsiteX2" fmla="*/ 11430 w 23254"/>
                    <a:gd name="connsiteY2" fmla="*/ 11690 h 12642"/>
                    <a:gd name="connsiteX3" fmla="*/ 13335 w 23254"/>
                    <a:gd name="connsiteY3" fmla="*/ 12642 h 12642"/>
                    <a:gd name="connsiteX4" fmla="*/ 15240 w 23254"/>
                    <a:gd name="connsiteY4" fmla="*/ 12642 h 12642"/>
                    <a:gd name="connsiteX5" fmla="*/ 18097 w 23254"/>
                    <a:gd name="connsiteY5" fmla="*/ 12642 h 12642"/>
                    <a:gd name="connsiteX6" fmla="*/ 18097 w 23254"/>
                    <a:gd name="connsiteY6" fmla="*/ 12642 h 12642"/>
                    <a:gd name="connsiteX7" fmla="*/ 19050 w 23254"/>
                    <a:gd name="connsiteY7" fmla="*/ 12642 h 12642"/>
                    <a:gd name="connsiteX8" fmla="*/ 21907 w 23254"/>
                    <a:gd name="connsiteY8" fmla="*/ 11690 h 12642"/>
                    <a:gd name="connsiteX9" fmla="*/ 22860 w 23254"/>
                    <a:gd name="connsiteY9" fmla="*/ 7880 h 12642"/>
                    <a:gd name="connsiteX10" fmla="*/ 20955 w 23254"/>
                    <a:gd name="connsiteY10" fmla="*/ 5022 h 12642"/>
                    <a:gd name="connsiteX11" fmla="*/ 20002 w 23254"/>
                    <a:gd name="connsiteY11" fmla="*/ 5022 h 12642"/>
                    <a:gd name="connsiteX12" fmla="*/ 20002 w 23254"/>
                    <a:gd name="connsiteY12" fmla="*/ 5022 h 12642"/>
                    <a:gd name="connsiteX13" fmla="*/ 18097 w 23254"/>
                    <a:gd name="connsiteY13" fmla="*/ 4070 h 12642"/>
                    <a:gd name="connsiteX14" fmla="*/ 13335 w 23254"/>
                    <a:gd name="connsiteY14" fmla="*/ 3117 h 12642"/>
                    <a:gd name="connsiteX15" fmla="*/ 8572 w 23254"/>
                    <a:gd name="connsiteY15" fmla="*/ 2165 h 12642"/>
                    <a:gd name="connsiteX16" fmla="*/ 3810 w 23254"/>
                    <a:gd name="connsiteY16" fmla="*/ 260 h 12642"/>
                    <a:gd name="connsiteX17" fmla="*/ 0 w 23254"/>
                    <a:gd name="connsiteY17" fmla="*/ 2165 h 12642"/>
                    <a:gd name="connsiteX18" fmla="*/ 2857 w 23254"/>
                    <a:gd name="connsiteY18" fmla="*/ 5975 h 12642"/>
                    <a:gd name="connsiteX19" fmla="*/ 2857 w 23254"/>
                    <a:gd name="connsiteY19" fmla="*/ 5975 h 12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3254" h="12642">
                      <a:moveTo>
                        <a:pt x="2857" y="5975"/>
                      </a:moveTo>
                      <a:cubicBezTo>
                        <a:pt x="3810" y="6927"/>
                        <a:pt x="5715" y="7880"/>
                        <a:pt x="6667" y="8832"/>
                      </a:cubicBezTo>
                      <a:cubicBezTo>
                        <a:pt x="8572" y="9785"/>
                        <a:pt x="9525" y="10737"/>
                        <a:pt x="11430" y="11690"/>
                      </a:cubicBezTo>
                      <a:cubicBezTo>
                        <a:pt x="12382" y="11690"/>
                        <a:pt x="13335" y="12642"/>
                        <a:pt x="13335" y="12642"/>
                      </a:cubicBezTo>
                      <a:cubicBezTo>
                        <a:pt x="14288" y="12642"/>
                        <a:pt x="15240" y="12642"/>
                        <a:pt x="15240" y="12642"/>
                      </a:cubicBezTo>
                      <a:cubicBezTo>
                        <a:pt x="16192" y="12642"/>
                        <a:pt x="17145" y="12642"/>
                        <a:pt x="18097" y="12642"/>
                      </a:cubicBezTo>
                      <a:cubicBezTo>
                        <a:pt x="18097" y="12642"/>
                        <a:pt x="18097" y="12642"/>
                        <a:pt x="18097" y="12642"/>
                      </a:cubicBezTo>
                      <a:cubicBezTo>
                        <a:pt x="18097" y="12642"/>
                        <a:pt x="18097" y="12642"/>
                        <a:pt x="19050" y="12642"/>
                      </a:cubicBezTo>
                      <a:cubicBezTo>
                        <a:pt x="20002" y="12642"/>
                        <a:pt x="20955" y="12642"/>
                        <a:pt x="21907" y="11690"/>
                      </a:cubicBezTo>
                      <a:cubicBezTo>
                        <a:pt x="22860" y="10737"/>
                        <a:pt x="23813" y="9785"/>
                        <a:pt x="22860" y="7880"/>
                      </a:cubicBezTo>
                      <a:cubicBezTo>
                        <a:pt x="21907" y="6927"/>
                        <a:pt x="21907" y="5975"/>
                        <a:pt x="20955" y="5022"/>
                      </a:cubicBezTo>
                      <a:cubicBezTo>
                        <a:pt x="20955" y="5022"/>
                        <a:pt x="20955" y="5022"/>
                        <a:pt x="20002" y="5022"/>
                      </a:cubicBezTo>
                      <a:cubicBezTo>
                        <a:pt x="20002" y="5022"/>
                        <a:pt x="20002" y="5022"/>
                        <a:pt x="20002" y="5022"/>
                      </a:cubicBezTo>
                      <a:cubicBezTo>
                        <a:pt x="19050" y="4070"/>
                        <a:pt x="19050" y="4070"/>
                        <a:pt x="18097" y="4070"/>
                      </a:cubicBezTo>
                      <a:cubicBezTo>
                        <a:pt x="16192" y="3117"/>
                        <a:pt x="15240" y="3117"/>
                        <a:pt x="13335" y="3117"/>
                      </a:cubicBezTo>
                      <a:cubicBezTo>
                        <a:pt x="11430" y="3117"/>
                        <a:pt x="10477" y="2165"/>
                        <a:pt x="8572" y="2165"/>
                      </a:cubicBezTo>
                      <a:cubicBezTo>
                        <a:pt x="6667" y="2165"/>
                        <a:pt x="5715" y="1212"/>
                        <a:pt x="3810" y="260"/>
                      </a:cubicBezTo>
                      <a:cubicBezTo>
                        <a:pt x="2857" y="-693"/>
                        <a:pt x="952" y="1212"/>
                        <a:pt x="0" y="2165"/>
                      </a:cubicBezTo>
                      <a:cubicBezTo>
                        <a:pt x="952" y="4070"/>
                        <a:pt x="952" y="5975"/>
                        <a:pt x="2857" y="5975"/>
                      </a:cubicBezTo>
                      <a:lnTo>
                        <a:pt x="2857" y="597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1" name="Freeform: Shape 1420">
                  <a:extLst>
                    <a:ext uri="{FF2B5EF4-FFF2-40B4-BE49-F238E27FC236}">
                      <a16:creationId xmlns:a16="http://schemas.microsoft.com/office/drawing/2014/main" id="{DF62E976-9DBF-87D5-C040-D5C08D51C099}"/>
                    </a:ext>
                  </a:extLst>
                </p:cNvPr>
                <p:cNvSpPr/>
                <p:nvPr/>
              </p:nvSpPr>
              <p:spPr>
                <a:xfrm>
                  <a:off x="7094798" y="1604962"/>
                  <a:ext cx="19423" cy="9525"/>
                </a:xfrm>
                <a:custGeom>
                  <a:avLst/>
                  <a:gdLst>
                    <a:gd name="connsiteX0" fmla="*/ 2279 w 19423"/>
                    <a:gd name="connsiteY0" fmla="*/ 5715 h 9525"/>
                    <a:gd name="connsiteX1" fmla="*/ 5136 w 19423"/>
                    <a:gd name="connsiteY1" fmla="*/ 6668 h 9525"/>
                    <a:gd name="connsiteX2" fmla="*/ 6089 w 19423"/>
                    <a:gd name="connsiteY2" fmla="*/ 7620 h 9525"/>
                    <a:gd name="connsiteX3" fmla="*/ 6089 w 19423"/>
                    <a:gd name="connsiteY3" fmla="*/ 7620 h 9525"/>
                    <a:gd name="connsiteX4" fmla="*/ 7041 w 19423"/>
                    <a:gd name="connsiteY4" fmla="*/ 7620 h 9525"/>
                    <a:gd name="connsiteX5" fmla="*/ 10851 w 19423"/>
                    <a:gd name="connsiteY5" fmla="*/ 8573 h 9525"/>
                    <a:gd name="connsiteX6" fmla="*/ 14661 w 19423"/>
                    <a:gd name="connsiteY6" fmla="*/ 9525 h 9525"/>
                    <a:gd name="connsiteX7" fmla="*/ 19424 w 19423"/>
                    <a:gd name="connsiteY7" fmla="*/ 6668 h 9525"/>
                    <a:gd name="connsiteX8" fmla="*/ 19424 w 19423"/>
                    <a:gd name="connsiteY8" fmla="*/ 5715 h 9525"/>
                    <a:gd name="connsiteX9" fmla="*/ 19424 w 19423"/>
                    <a:gd name="connsiteY9" fmla="*/ 5715 h 9525"/>
                    <a:gd name="connsiteX10" fmla="*/ 19424 w 19423"/>
                    <a:gd name="connsiteY10" fmla="*/ 4763 h 9525"/>
                    <a:gd name="connsiteX11" fmla="*/ 17519 w 19423"/>
                    <a:gd name="connsiteY11" fmla="*/ 2857 h 9525"/>
                    <a:gd name="connsiteX12" fmla="*/ 13709 w 19423"/>
                    <a:gd name="connsiteY12" fmla="*/ 1905 h 9525"/>
                    <a:gd name="connsiteX13" fmla="*/ 10851 w 19423"/>
                    <a:gd name="connsiteY13" fmla="*/ 952 h 9525"/>
                    <a:gd name="connsiteX14" fmla="*/ 3231 w 19423"/>
                    <a:gd name="connsiteY14" fmla="*/ 0 h 9525"/>
                    <a:gd name="connsiteX15" fmla="*/ 374 w 19423"/>
                    <a:gd name="connsiteY15" fmla="*/ 2857 h 9525"/>
                    <a:gd name="connsiteX16" fmla="*/ 2279 w 19423"/>
                    <a:gd name="connsiteY16" fmla="*/ 5715 h 9525"/>
                    <a:gd name="connsiteX17" fmla="*/ 2279 w 19423"/>
                    <a:gd name="connsiteY17" fmla="*/ 5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423" h="9525">
                      <a:moveTo>
                        <a:pt x="2279" y="5715"/>
                      </a:moveTo>
                      <a:cubicBezTo>
                        <a:pt x="3231" y="5715"/>
                        <a:pt x="4184" y="6668"/>
                        <a:pt x="5136" y="6668"/>
                      </a:cubicBezTo>
                      <a:cubicBezTo>
                        <a:pt x="5136" y="6668"/>
                        <a:pt x="6089" y="6668"/>
                        <a:pt x="6089" y="7620"/>
                      </a:cubicBezTo>
                      <a:cubicBezTo>
                        <a:pt x="7041" y="7620"/>
                        <a:pt x="5136" y="7620"/>
                        <a:pt x="6089" y="7620"/>
                      </a:cubicBezTo>
                      <a:cubicBezTo>
                        <a:pt x="6089" y="7620"/>
                        <a:pt x="7041" y="7620"/>
                        <a:pt x="7041" y="7620"/>
                      </a:cubicBezTo>
                      <a:cubicBezTo>
                        <a:pt x="7994" y="8573"/>
                        <a:pt x="8946" y="8573"/>
                        <a:pt x="10851" y="8573"/>
                      </a:cubicBezTo>
                      <a:cubicBezTo>
                        <a:pt x="11804" y="8573"/>
                        <a:pt x="13709" y="9525"/>
                        <a:pt x="14661" y="9525"/>
                      </a:cubicBezTo>
                      <a:cubicBezTo>
                        <a:pt x="16566" y="9525"/>
                        <a:pt x="18471" y="8573"/>
                        <a:pt x="19424" y="6668"/>
                      </a:cubicBezTo>
                      <a:cubicBezTo>
                        <a:pt x="19424" y="6668"/>
                        <a:pt x="19424" y="4763"/>
                        <a:pt x="19424" y="5715"/>
                      </a:cubicBezTo>
                      <a:cubicBezTo>
                        <a:pt x="19424" y="5715"/>
                        <a:pt x="19424" y="6668"/>
                        <a:pt x="19424" y="5715"/>
                      </a:cubicBezTo>
                      <a:cubicBezTo>
                        <a:pt x="19424" y="5715"/>
                        <a:pt x="19424" y="4763"/>
                        <a:pt x="19424" y="4763"/>
                      </a:cubicBezTo>
                      <a:cubicBezTo>
                        <a:pt x="19424" y="3810"/>
                        <a:pt x="18471" y="2857"/>
                        <a:pt x="17519" y="2857"/>
                      </a:cubicBezTo>
                      <a:cubicBezTo>
                        <a:pt x="16566" y="1905"/>
                        <a:pt x="15614" y="1905"/>
                        <a:pt x="13709" y="1905"/>
                      </a:cubicBezTo>
                      <a:cubicBezTo>
                        <a:pt x="12756" y="1905"/>
                        <a:pt x="11804" y="952"/>
                        <a:pt x="10851" y="952"/>
                      </a:cubicBezTo>
                      <a:cubicBezTo>
                        <a:pt x="7994" y="952"/>
                        <a:pt x="6089" y="0"/>
                        <a:pt x="3231" y="0"/>
                      </a:cubicBezTo>
                      <a:cubicBezTo>
                        <a:pt x="2279" y="0"/>
                        <a:pt x="374" y="952"/>
                        <a:pt x="374" y="2857"/>
                      </a:cubicBezTo>
                      <a:cubicBezTo>
                        <a:pt x="-579" y="3810"/>
                        <a:pt x="374" y="5715"/>
                        <a:pt x="2279" y="5715"/>
                      </a:cubicBezTo>
                      <a:lnTo>
                        <a:pt x="2279" y="57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2" name="Freeform: Shape 1421">
                  <a:extLst>
                    <a:ext uri="{FF2B5EF4-FFF2-40B4-BE49-F238E27FC236}">
                      <a16:creationId xmlns:a16="http://schemas.microsoft.com/office/drawing/2014/main" id="{F225FA90-5250-42F2-7CEA-9B52FD156984}"/>
                    </a:ext>
                  </a:extLst>
                </p:cNvPr>
                <p:cNvSpPr/>
                <p:nvPr/>
              </p:nvSpPr>
              <p:spPr>
                <a:xfrm>
                  <a:off x="7086599" y="1574087"/>
                  <a:ext cx="16906" cy="9919"/>
                </a:xfrm>
                <a:custGeom>
                  <a:avLst/>
                  <a:gdLst>
                    <a:gd name="connsiteX0" fmla="*/ 1905 w 16906"/>
                    <a:gd name="connsiteY0" fmla="*/ 4205 h 9919"/>
                    <a:gd name="connsiteX1" fmla="*/ 7620 w 16906"/>
                    <a:gd name="connsiteY1" fmla="*/ 8967 h 9919"/>
                    <a:gd name="connsiteX2" fmla="*/ 9525 w 16906"/>
                    <a:gd name="connsiteY2" fmla="*/ 9920 h 9919"/>
                    <a:gd name="connsiteX3" fmla="*/ 11430 w 16906"/>
                    <a:gd name="connsiteY3" fmla="*/ 9920 h 9919"/>
                    <a:gd name="connsiteX4" fmla="*/ 13335 w 16906"/>
                    <a:gd name="connsiteY4" fmla="*/ 9920 h 9919"/>
                    <a:gd name="connsiteX5" fmla="*/ 16193 w 16906"/>
                    <a:gd name="connsiteY5" fmla="*/ 8967 h 9919"/>
                    <a:gd name="connsiteX6" fmla="*/ 16193 w 16906"/>
                    <a:gd name="connsiteY6" fmla="*/ 5157 h 9919"/>
                    <a:gd name="connsiteX7" fmla="*/ 14288 w 16906"/>
                    <a:gd name="connsiteY7" fmla="*/ 4205 h 9919"/>
                    <a:gd name="connsiteX8" fmla="*/ 13335 w 16906"/>
                    <a:gd name="connsiteY8" fmla="*/ 3252 h 9919"/>
                    <a:gd name="connsiteX9" fmla="*/ 13335 w 16906"/>
                    <a:gd name="connsiteY9" fmla="*/ 3252 h 9919"/>
                    <a:gd name="connsiteX10" fmla="*/ 13335 w 16906"/>
                    <a:gd name="connsiteY10" fmla="*/ 3252 h 9919"/>
                    <a:gd name="connsiteX11" fmla="*/ 9525 w 16906"/>
                    <a:gd name="connsiteY11" fmla="*/ 2300 h 9919"/>
                    <a:gd name="connsiteX12" fmla="*/ 7620 w 16906"/>
                    <a:gd name="connsiteY12" fmla="*/ 2300 h 9919"/>
                    <a:gd name="connsiteX13" fmla="*/ 6668 w 16906"/>
                    <a:gd name="connsiteY13" fmla="*/ 2300 h 9919"/>
                    <a:gd name="connsiteX14" fmla="*/ 6668 w 16906"/>
                    <a:gd name="connsiteY14" fmla="*/ 2300 h 9919"/>
                    <a:gd name="connsiteX15" fmla="*/ 6668 w 16906"/>
                    <a:gd name="connsiteY15" fmla="*/ 2300 h 9919"/>
                    <a:gd name="connsiteX16" fmla="*/ 3810 w 16906"/>
                    <a:gd name="connsiteY16" fmla="*/ 395 h 9919"/>
                    <a:gd name="connsiteX17" fmla="*/ 0 w 16906"/>
                    <a:gd name="connsiteY17" fmla="*/ 1347 h 9919"/>
                    <a:gd name="connsiteX18" fmla="*/ 1905 w 16906"/>
                    <a:gd name="connsiteY18" fmla="*/ 4205 h 9919"/>
                    <a:gd name="connsiteX19" fmla="*/ 1905 w 16906"/>
                    <a:gd name="connsiteY19" fmla="*/ 4205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906" h="9919">
                      <a:moveTo>
                        <a:pt x="1905" y="4205"/>
                      </a:moveTo>
                      <a:cubicBezTo>
                        <a:pt x="3810" y="6110"/>
                        <a:pt x="5715" y="7062"/>
                        <a:pt x="7620" y="8967"/>
                      </a:cubicBezTo>
                      <a:cubicBezTo>
                        <a:pt x="8572" y="8967"/>
                        <a:pt x="8572" y="9920"/>
                        <a:pt x="9525" y="9920"/>
                      </a:cubicBezTo>
                      <a:cubicBezTo>
                        <a:pt x="10478" y="9920"/>
                        <a:pt x="11430" y="9920"/>
                        <a:pt x="11430" y="9920"/>
                      </a:cubicBezTo>
                      <a:cubicBezTo>
                        <a:pt x="12382" y="9920"/>
                        <a:pt x="12382" y="9920"/>
                        <a:pt x="13335" y="9920"/>
                      </a:cubicBezTo>
                      <a:cubicBezTo>
                        <a:pt x="14288" y="9920"/>
                        <a:pt x="15240" y="9920"/>
                        <a:pt x="16193" y="8967"/>
                      </a:cubicBezTo>
                      <a:cubicBezTo>
                        <a:pt x="17145" y="8015"/>
                        <a:pt x="17145" y="7062"/>
                        <a:pt x="16193" y="5157"/>
                      </a:cubicBezTo>
                      <a:cubicBezTo>
                        <a:pt x="16193" y="4205"/>
                        <a:pt x="15240" y="4205"/>
                        <a:pt x="14288" y="4205"/>
                      </a:cubicBezTo>
                      <a:cubicBezTo>
                        <a:pt x="14288" y="4205"/>
                        <a:pt x="13335" y="4205"/>
                        <a:pt x="13335" y="3252"/>
                      </a:cubicBezTo>
                      <a:cubicBezTo>
                        <a:pt x="13335" y="3252"/>
                        <a:pt x="14288" y="3252"/>
                        <a:pt x="13335" y="3252"/>
                      </a:cubicBezTo>
                      <a:cubicBezTo>
                        <a:pt x="13335" y="3252"/>
                        <a:pt x="13335" y="3252"/>
                        <a:pt x="13335" y="3252"/>
                      </a:cubicBezTo>
                      <a:cubicBezTo>
                        <a:pt x="12382" y="2300"/>
                        <a:pt x="10478" y="2300"/>
                        <a:pt x="9525" y="2300"/>
                      </a:cubicBezTo>
                      <a:cubicBezTo>
                        <a:pt x="8572" y="2300"/>
                        <a:pt x="8572" y="2300"/>
                        <a:pt x="7620" y="2300"/>
                      </a:cubicBezTo>
                      <a:cubicBezTo>
                        <a:pt x="7620" y="2300"/>
                        <a:pt x="6668" y="2300"/>
                        <a:pt x="6668" y="2300"/>
                      </a:cubicBezTo>
                      <a:cubicBezTo>
                        <a:pt x="6668" y="2300"/>
                        <a:pt x="5715" y="2300"/>
                        <a:pt x="6668" y="2300"/>
                      </a:cubicBezTo>
                      <a:cubicBezTo>
                        <a:pt x="6668" y="2300"/>
                        <a:pt x="6668" y="2300"/>
                        <a:pt x="6668" y="2300"/>
                      </a:cubicBezTo>
                      <a:cubicBezTo>
                        <a:pt x="5715" y="2300"/>
                        <a:pt x="4763" y="1347"/>
                        <a:pt x="3810" y="395"/>
                      </a:cubicBezTo>
                      <a:cubicBezTo>
                        <a:pt x="2857" y="-558"/>
                        <a:pt x="953" y="395"/>
                        <a:pt x="0" y="1347"/>
                      </a:cubicBezTo>
                      <a:cubicBezTo>
                        <a:pt x="953" y="2300"/>
                        <a:pt x="953" y="4205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3" name="Freeform: Shape 1422">
                  <a:extLst>
                    <a:ext uri="{FF2B5EF4-FFF2-40B4-BE49-F238E27FC236}">
                      <a16:creationId xmlns:a16="http://schemas.microsoft.com/office/drawing/2014/main" id="{D836BD1E-0A67-50B8-28E8-31BB6B6FDF49}"/>
                    </a:ext>
                  </a:extLst>
                </p:cNvPr>
                <p:cNvSpPr/>
                <p:nvPr/>
              </p:nvSpPr>
              <p:spPr>
                <a:xfrm>
                  <a:off x="7174808" y="1609532"/>
                  <a:ext cx="22675" cy="13715"/>
                </a:xfrm>
                <a:custGeom>
                  <a:avLst/>
                  <a:gdLst>
                    <a:gd name="connsiteX0" fmla="*/ 374 w 22675"/>
                    <a:gd name="connsiteY0" fmla="*/ 3049 h 13715"/>
                    <a:gd name="connsiteX1" fmla="*/ 9899 w 22675"/>
                    <a:gd name="connsiteY1" fmla="*/ 9717 h 13715"/>
                    <a:gd name="connsiteX2" fmla="*/ 21329 w 22675"/>
                    <a:gd name="connsiteY2" fmla="*/ 13527 h 13715"/>
                    <a:gd name="connsiteX3" fmla="*/ 22281 w 22675"/>
                    <a:gd name="connsiteY3" fmla="*/ 10669 h 13715"/>
                    <a:gd name="connsiteX4" fmla="*/ 11804 w 22675"/>
                    <a:gd name="connsiteY4" fmla="*/ 4002 h 13715"/>
                    <a:gd name="connsiteX5" fmla="*/ 7041 w 22675"/>
                    <a:gd name="connsiteY5" fmla="*/ 2097 h 13715"/>
                    <a:gd name="connsiteX6" fmla="*/ 2279 w 22675"/>
                    <a:gd name="connsiteY6" fmla="*/ 192 h 13715"/>
                    <a:gd name="connsiteX7" fmla="*/ 374 w 22675"/>
                    <a:gd name="connsiteY7" fmla="*/ 3049 h 13715"/>
                    <a:gd name="connsiteX8" fmla="*/ 374 w 22675"/>
                    <a:gd name="connsiteY8" fmla="*/ 3049 h 13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675" h="13715">
                      <a:moveTo>
                        <a:pt x="374" y="3049"/>
                      </a:moveTo>
                      <a:cubicBezTo>
                        <a:pt x="3231" y="4954"/>
                        <a:pt x="7041" y="7812"/>
                        <a:pt x="9899" y="9717"/>
                      </a:cubicBezTo>
                      <a:cubicBezTo>
                        <a:pt x="13709" y="11622"/>
                        <a:pt x="17519" y="14479"/>
                        <a:pt x="21329" y="13527"/>
                      </a:cubicBezTo>
                      <a:cubicBezTo>
                        <a:pt x="22281" y="13527"/>
                        <a:pt x="23234" y="11622"/>
                        <a:pt x="22281" y="10669"/>
                      </a:cubicBezTo>
                      <a:cubicBezTo>
                        <a:pt x="20376" y="6859"/>
                        <a:pt x="15614" y="5907"/>
                        <a:pt x="11804" y="4002"/>
                      </a:cubicBezTo>
                      <a:cubicBezTo>
                        <a:pt x="9899" y="3049"/>
                        <a:pt x="7994" y="2097"/>
                        <a:pt x="7041" y="2097"/>
                      </a:cubicBezTo>
                      <a:cubicBezTo>
                        <a:pt x="5136" y="1144"/>
                        <a:pt x="3231" y="1144"/>
                        <a:pt x="2279" y="192"/>
                      </a:cubicBezTo>
                      <a:cubicBezTo>
                        <a:pt x="374" y="-761"/>
                        <a:pt x="-579" y="2097"/>
                        <a:pt x="374" y="3049"/>
                      </a:cubicBezTo>
                      <a:lnTo>
                        <a:pt x="374" y="304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4" name="Freeform: Shape 1423">
                  <a:extLst>
                    <a:ext uri="{FF2B5EF4-FFF2-40B4-BE49-F238E27FC236}">
                      <a16:creationId xmlns:a16="http://schemas.microsoft.com/office/drawing/2014/main" id="{FD14CA0E-3FBD-58D8-3774-1544303252D0}"/>
                    </a:ext>
                  </a:extLst>
                </p:cNvPr>
                <p:cNvSpPr/>
                <p:nvPr/>
              </p:nvSpPr>
              <p:spPr>
                <a:xfrm>
                  <a:off x="7214472" y="1637904"/>
                  <a:ext cx="20802" cy="13729"/>
                </a:xfrm>
                <a:custGeom>
                  <a:avLst/>
                  <a:gdLst>
                    <a:gd name="connsiteX0" fmla="*/ 714 w 20802"/>
                    <a:gd name="connsiteY0" fmla="*/ 5157 h 13729"/>
                    <a:gd name="connsiteX1" fmla="*/ 15002 w 20802"/>
                    <a:gd name="connsiteY1" fmla="*/ 12777 h 13729"/>
                    <a:gd name="connsiteX2" fmla="*/ 16907 w 20802"/>
                    <a:gd name="connsiteY2" fmla="*/ 13730 h 13729"/>
                    <a:gd name="connsiteX3" fmla="*/ 19764 w 20802"/>
                    <a:gd name="connsiteY3" fmla="*/ 12777 h 13729"/>
                    <a:gd name="connsiteX4" fmla="*/ 18812 w 20802"/>
                    <a:gd name="connsiteY4" fmla="*/ 7062 h 13729"/>
                    <a:gd name="connsiteX5" fmla="*/ 11192 w 20802"/>
                    <a:gd name="connsiteY5" fmla="*/ 4205 h 13729"/>
                    <a:gd name="connsiteX6" fmla="*/ 7382 w 20802"/>
                    <a:gd name="connsiteY6" fmla="*/ 2300 h 13729"/>
                    <a:gd name="connsiteX7" fmla="*/ 5477 w 20802"/>
                    <a:gd name="connsiteY7" fmla="*/ 1347 h 13729"/>
                    <a:gd name="connsiteX8" fmla="*/ 3572 w 20802"/>
                    <a:gd name="connsiteY8" fmla="*/ 395 h 13729"/>
                    <a:gd name="connsiteX9" fmla="*/ 714 w 20802"/>
                    <a:gd name="connsiteY9" fmla="*/ 1347 h 13729"/>
                    <a:gd name="connsiteX10" fmla="*/ 714 w 20802"/>
                    <a:gd name="connsiteY10" fmla="*/ 5157 h 13729"/>
                    <a:gd name="connsiteX11" fmla="*/ 714 w 20802"/>
                    <a:gd name="connsiteY11" fmla="*/ 515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802" h="13729">
                      <a:moveTo>
                        <a:pt x="714" y="5157"/>
                      </a:moveTo>
                      <a:cubicBezTo>
                        <a:pt x="5477" y="8015"/>
                        <a:pt x="9287" y="10872"/>
                        <a:pt x="15002" y="12777"/>
                      </a:cubicBezTo>
                      <a:cubicBezTo>
                        <a:pt x="15954" y="12777"/>
                        <a:pt x="15954" y="13730"/>
                        <a:pt x="16907" y="13730"/>
                      </a:cubicBezTo>
                      <a:cubicBezTo>
                        <a:pt x="17859" y="13730"/>
                        <a:pt x="18812" y="13730"/>
                        <a:pt x="19764" y="12777"/>
                      </a:cubicBezTo>
                      <a:cubicBezTo>
                        <a:pt x="21670" y="10872"/>
                        <a:pt x="20717" y="8015"/>
                        <a:pt x="18812" y="7062"/>
                      </a:cubicBezTo>
                      <a:cubicBezTo>
                        <a:pt x="15954" y="6110"/>
                        <a:pt x="14049" y="5157"/>
                        <a:pt x="11192" y="4205"/>
                      </a:cubicBezTo>
                      <a:cubicBezTo>
                        <a:pt x="10239" y="3252"/>
                        <a:pt x="8334" y="3252"/>
                        <a:pt x="7382" y="2300"/>
                      </a:cubicBezTo>
                      <a:cubicBezTo>
                        <a:pt x="6429" y="2300"/>
                        <a:pt x="6429" y="1347"/>
                        <a:pt x="5477" y="1347"/>
                      </a:cubicBezTo>
                      <a:cubicBezTo>
                        <a:pt x="4524" y="1347"/>
                        <a:pt x="3572" y="395"/>
                        <a:pt x="3572" y="395"/>
                      </a:cubicBezTo>
                      <a:cubicBezTo>
                        <a:pt x="2620" y="-558"/>
                        <a:pt x="714" y="395"/>
                        <a:pt x="714" y="1347"/>
                      </a:cubicBezTo>
                      <a:cubicBezTo>
                        <a:pt x="-238" y="3252"/>
                        <a:pt x="-238" y="4205"/>
                        <a:pt x="714" y="5157"/>
                      </a:cubicBezTo>
                      <a:lnTo>
                        <a:pt x="714" y="515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5" name="Freeform: Shape 1424">
                  <a:extLst>
                    <a:ext uri="{FF2B5EF4-FFF2-40B4-BE49-F238E27FC236}">
                      <a16:creationId xmlns:a16="http://schemas.microsoft.com/office/drawing/2014/main" id="{13A0C799-AA06-8900-737F-8B6E9C00EC14}"/>
                    </a:ext>
                  </a:extLst>
                </p:cNvPr>
                <p:cNvSpPr/>
                <p:nvPr/>
              </p:nvSpPr>
              <p:spPr>
                <a:xfrm>
                  <a:off x="7145654" y="1635047"/>
                  <a:ext cx="24526" cy="11824"/>
                </a:xfrm>
                <a:custGeom>
                  <a:avLst/>
                  <a:gdLst>
                    <a:gd name="connsiteX0" fmla="*/ 1905 w 24526"/>
                    <a:gd name="connsiteY0" fmla="*/ 6110 h 11824"/>
                    <a:gd name="connsiteX1" fmla="*/ 12382 w 24526"/>
                    <a:gd name="connsiteY1" fmla="*/ 10872 h 11824"/>
                    <a:gd name="connsiteX2" fmla="*/ 18097 w 24526"/>
                    <a:gd name="connsiteY2" fmla="*/ 11825 h 11824"/>
                    <a:gd name="connsiteX3" fmla="*/ 20955 w 24526"/>
                    <a:gd name="connsiteY3" fmla="*/ 11825 h 11824"/>
                    <a:gd name="connsiteX4" fmla="*/ 23813 w 24526"/>
                    <a:gd name="connsiteY4" fmla="*/ 10872 h 11824"/>
                    <a:gd name="connsiteX5" fmla="*/ 23813 w 24526"/>
                    <a:gd name="connsiteY5" fmla="*/ 7062 h 11824"/>
                    <a:gd name="connsiteX6" fmla="*/ 20955 w 24526"/>
                    <a:gd name="connsiteY6" fmla="*/ 5157 h 11824"/>
                    <a:gd name="connsiteX7" fmla="*/ 18097 w 24526"/>
                    <a:gd name="connsiteY7" fmla="*/ 4205 h 11824"/>
                    <a:gd name="connsiteX8" fmla="*/ 13335 w 24526"/>
                    <a:gd name="connsiteY8" fmla="*/ 3252 h 11824"/>
                    <a:gd name="connsiteX9" fmla="*/ 3810 w 24526"/>
                    <a:gd name="connsiteY9" fmla="*/ 395 h 11824"/>
                    <a:gd name="connsiteX10" fmla="*/ 0 w 24526"/>
                    <a:gd name="connsiteY10" fmla="*/ 1347 h 11824"/>
                    <a:gd name="connsiteX11" fmla="*/ 1905 w 24526"/>
                    <a:gd name="connsiteY11" fmla="*/ 6110 h 11824"/>
                    <a:gd name="connsiteX12" fmla="*/ 1905 w 24526"/>
                    <a:gd name="connsiteY12" fmla="*/ 6110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526" h="11824">
                      <a:moveTo>
                        <a:pt x="1905" y="6110"/>
                      </a:moveTo>
                      <a:cubicBezTo>
                        <a:pt x="4763" y="8015"/>
                        <a:pt x="8572" y="9920"/>
                        <a:pt x="12382" y="10872"/>
                      </a:cubicBezTo>
                      <a:cubicBezTo>
                        <a:pt x="14288" y="11825"/>
                        <a:pt x="16192" y="11825"/>
                        <a:pt x="18097" y="11825"/>
                      </a:cubicBezTo>
                      <a:cubicBezTo>
                        <a:pt x="19050" y="11825"/>
                        <a:pt x="20002" y="11825"/>
                        <a:pt x="20955" y="11825"/>
                      </a:cubicBezTo>
                      <a:cubicBezTo>
                        <a:pt x="21907" y="11825"/>
                        <a:pt x="22860" y="11825"/>
                        <a:pt x="23813" y="10872"/>
                      </a:cubicBezTo>
                      <a:cubicBezTo>
                        <a:pt x="24765" y="9920"/>
                        <a:pt x="24765" y="8015"/>
                        <a:pt x="23813" y="7062"/>
                      </a:cubicBezTo>
                      <a:cubicBezTo>
                        <a:pt x="22860" y="6110"/>
                        <a:pt x="21907" y="5157"/>
                        <a:pt x="20955" y="5157"/>
                      </a:cubicBezTo>
                      <a:cubicBezTo>
                        <a:pt x="20002" y="5157"/>
                        <a:pt x="19050" y="4205"/>
                        <a:pt x="18097" y="4205"/>
                      </a:cubicBezTo>
                      <a:cubicBezTo>
                        <a:pt x="16192" y="4205"/>
                        <a:pt x="14288" y="3252"/>
                        <a:pt x="13335" y="3252"/>
                      </a:cubicBezTo>
                      <a:cubicBezTo>
                        <a:pt x="9525" y="2300"/>
                        <a:pt x="6667" y="1347"/>
                        <a:pt x="3810" y="395"/>
                      </a:cubicBezTo>
                      <a:cubicBezTo>
                        <a:pt x="2857" y="-558"/>
                        <a:pt x="952" y="395"/>
                        <a:pt x="0" y="1347"/>
                      </a:cubicBezTo>
                      <a:cubicBezTo>
                        <a:pt x="0" y="4205"/>
                        <a:pt x="0" y="5157"/>
                        <a:pt x="1905" y="6110"/>
                      </a:cubicBezTo>
                      <a:lnTo>
                        <a:pt x="1905" y="61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6" name="Freeform: Shape 1425">
                  <a:extLst>
                    <a:ext uri="{FF2B5EF4-FFF2-40B4-BE49-F238E27FC236}">
                      <a16:creationId xmlns:a16="http://schemas.microsoft.com/office/drawing/2014/main" id="{44A8C042-3B2F-9CF4-CE46-BDD4E8E5BCFC}"/>
                    </a:ext>
                  </a:extLst>
                </p:cNvPr>
                <p:cNvSpPr/>
                <p:nvPr/>
              </p:nvSpPr>
              <p:spPr>
                <a:xfrm>
                  <a:off x="7009446" y="1625493"/>
                  <a:ext cx="714" cy="423"/>
                </a:xfrm>
                <a:custGeom>
                  <a:avLst/>
                  <a:gdLst>
                    <a:gd name="connsiteX0" fmla="*/ 0 w 714"/>
                    <a:gd name="connsiteY0" fmla="*/ 423 h 423"/>
                    <a:gd name="connsiteX1" fmla="*/ 0 w 714"/>
                    <a:gd name="connsiteY1" fmla="*/ 423 h 423"/>
                    <a:gd name="connsiteX2" fmla="*/ 0 w 714"/>
                    <a:gd name="connsiteY2" fmla="*/ 423 h 423"/>
                    <a:gd name="connsiteX3" fmla="*/ 0 w 714"/>
                    <a:gd name="connsiteY3" fmla="*/ 423 h 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" h="423">
                      <a:moveTo>
                        <a:pt x="0" y="423"/>
                      </a:moveTo>
                      <a:cubicBezTo>
                        <a:pt x="953" y="423"/>
                        <a:pt x="953" y="-529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7" name="Freeform: Shape 1426">
                  <a:extLst>
                    <a:ext uri="{FF2B5EF4-FFF2-40B4-BE49-F238E27FC236}">
                      <a16:creationId xmlns:a16="http://schemas.microsoft.com/office/drawing/2014/main" id="{F1653663-81F5-5923-1145-071410F46489}"/>
                    </a:ext>
                  </a:extLst>
                </p:cNvPr>
                <p:cNvSpPr/>
                <p:nvPr/>
              </p:nvSpPr>
              <p:spPr>
                <a:xfrm>
                  <a:off x="6993107" y="1616200"/>
                  <a:ext cx="19911" cy="5906"/>
                </a:xfrm>
                <a:custGeom>
                  <a:avLst/>
                  <a:gdLst>
                    <a:gd name="connsiteX0" fmla="*/ 1100 w 19911"/>
                    <a:gd name="connsiteY0" fmla="*/ 3049 h 5906"/>
                    <a:gd name="connsiteX1" fmla="*/ 9672 w 19911"/>
                    <a:gd name="connsiteY1" fmla="*/ 4954 h 5906"/>
                    <a:gd name="connsiteX2" fmla="*/ 14435 w 19911"/>
                    <a:gd name="connsiteY2" fmla="*/ 5907 h 5906"/>
                    <a:gd name="connsiteX3" fmla="*/ 17292 w 19911"/>
                    <a:gd name="connsiteY3" fmla="*/ 5907 h 5906"/>
                    <a:gd name="connsiteX4" fmla="*/ 19197 w 19911"/>
                    <a:gd name="connsiteY4" fmla="*/ 5907 h 5906"/>
                    <a:gd name="connsiteX5" fmla="*/ 19197 w 19911"/>
                    <a:gd name="connsiteY5" fmla="*/ 3049 h 5906"/>
                    <a:gd name="connsiteX6" fmla="*/ 17292 w 19911"/>
                    <a:gd name="connsiteY6" fmla="*/ 2097 h 5906"/>
                    <a:gd name="connsiteX7" fmla="*/ 15387 w 19911"/>
                    <a:gd name="connsiteY7" fmla="*/ 2097 h 5906"/>
                    <a:gd name="connsiteX8" fmla="*/ 10625 w 19911"/>
                    <a:gd name="connsiteY8" fmla="*/ 1144 h 5906"/>
                    <a:gd name="connsiteX9" fmla="*/ 1100 w 19911"/>
                    <a:gd name="connsiteY9" fmla="*/ 192 h 5906"/>
                    <a:gd name="connsiteX10" fmla="*/ 1100 w 19911"/>
                    <a:gd name="connsiteY10" fmla="*/ 3049 h 5906"/>
                    <a:gd name="connsiteX11" fmla="*/ 1100 w 19911"/>
                    <a:gd name="connsiteY11" fmla="*/ 3049 h 5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911" h="5906">
                      <a:moveTo>
                        <a:pt x="1100" y="3049"/>
                      </a:moveTo>
                      <a:cubicBezTo>
                        <a:pt x="3957" y="4002"/>
                        <a:pt x="6815" y="4002"/>
                        <a:pt x="9672" y="4954"/>
                      </a:cubicBezTo>
                      <a:cubicBezTo>
                        <a:pt x="11577" y="4954"/>
                        <a:pt x="12530" y="5907"/>
                        <a:pt x="14435" y="5907"/>
                      </a:cubicBezTo>
                      <a:cubicBezTo>
                        <a:pt x="15387" y="5907"/>
                        <a:pt x="16340" y="5907"/>
                        <a:pt x="17292" y="5907"/>
                      </a:cubicBezTo>
                      <a:cubicBezTo>
                        <a:pt x="18245" y="5907"/>
                        <a:pt x="19197" y="5907"/>
                        <a:pt x="19197" y="5907"/>
                      </a:cubicBezTo>
                      <a:cubicBezTo>
                        <a:pt x="20150" y="5907"/>
                        <a:pt x="20150" y="4002"/>
                        <a:pt x="19197" y="3049"/>
                      </a:cubicBezTo>
                      <a:cubicBezTo>
                        <a:pt x="18245" y="3049"/>
                        <a:pt x="18245" y="2097"/>
                        <a:pt x="17292" y="2097"/>
                      </a:cubicBezTo>
                      <a:cubicBezTo>
                        <a:pt x="16340" y="2097"/>
                        <a:pt x="15387" y="2097"/>
                        <a:pt x="15387" y="2097"/>
                      </a:cubicBezTo>
                      <a:cubicBezTo>
                        <a:pt x="13482" y="2097"/>
                        <a:pt x="12530" y="2097"/>
                        <a:pt x="10625" y="1144"/>
                      </a:cubicBezTo>
                      <a:cubicBezTo>
                        <a:pt x="7767" y="1144"/>
                        <a:pt x="4910" y="192"/>
                        <a:pt x="1100" y="192"/>
                      </a:cubicBezTo>
                      <a:cubicBezTo>
                        <a:pt x="147" y="-761"/>
                        <a:pt x="-805" y="2097"/>
                        <a:pt x="1100" y="3049"/>
                      </a:cubicBezTo>
                      <a:lnTo>
                        <a:pt x="1100" y="3049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8" name="Freeform: Shape 1427">
                  <a:extLst>
                    <a:ext uri="{FF2B5EF4-FFF2-40B4-BE49-F238E27FC236}">
                      <a16:creationId xmlns:a16="http://schemas.microsoft.com/office/drawing/2014/main" id="{526FC936-9158-C071-AECB-B9143800F00F}"/>
                    </a:ext>
                  </a:extLst>
                </p:cNvPr>
                <p:cNvSpPr/>
                <p:nvPr/>
              </p:nvSpPr>
              <p:spPr>
                <a:xfrm>
                  <a:off x="6997778" y="1641156"/>
                  <a:ext cx="19288" cy="5715"/>
                </a:xfrm>
                <a:custGeom>
                  <a:avLst/>
                  <a:gdLst>
                    <a:gd name="connsiteX0" fmla="*/ 2143 w 19288"/>
                    <a:gd name="connsiteY0" fmla="*/ 5715 h 5715"/>
                    <a:gd name="connsiteX1" fmla="*/ 9763 w 19288"/>
                    <a:gd name="connsiteY1" fmla="*/ 5715 h 5715"/>
                    <a:gd name="connsiteX2" fmla="*/ 14526 w 19288"/>
                    <a:gd name="connsiteY2" fmla="*/ 4763 h 5715"/>
                    <a:gd name="connsiteX3" fmla="*/ 16431 w 19288"/>
                    <a:gd name="connsiteY3" fmla="*/ 3810 h 5715"/>
                    <a:gd name="connsiteX4" fmla="*/ 18336 w 19288"/>
                    <a:gd name="connsiteY4" fmla="*/ 2857 h 5715"/>
                    <a:gd name="connsiteX5" fmla="*/ 19288 w 19288"/>
                    <a:gd name="connsiteY5" fmla="*/ 1905 h 5715"/>
                    <a:gd name="connsiteX6" fmla="*/ 18336 w 19288"/>
                    <a:gd name="connsiteY6" fmla="*/ 953 h 5715"/>
                    <a:gd name="connsiteX7" fmla="*/ 14526 w 19288"/>
                    <a:gd name="connsiteY7" fmla="*/ 0 h 5715"/>
                    <a:gd name="connsiteX8" fmla="*/ 9763 w 19288"/>
                    <a:gd name="connsiteY8" fmla="*/ 0 h 5715"/>
                    <a:gd name="connsiteX9" fmla="*/ 2143 w 19288"/>
                    <a:gd name="connsiteY9" fmla="*/ 953 h 5715"/>
                    <a:gd name="connsiteX10" fmla="*/ 2143 w 19288"/>
                    <a:gd name="connsiteY10" fmla="*/ 5715 h 5715"/>
                    <a:gd name="connsiteX11" fmla="*/ 2143 w 19288"/>
                    <a:gd name="connsiteY11" fmla="*/ 571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288" h="5715">
                      <a:moveTo>
                        <a:pt x="2143" y="5715"/>
                      </a:moveTo>
                      <a:cubicBezTo>
                        <a:pt x="5001" y="5715"/>
                        <a:pt x="7858" y="5715"/>
                        <a:pt x="9763" y="5715"/>
                      </a:cubicBezTo>
                      <a:cubicBezTo>
                        <a:pt x="11668" y="5715"/>
                        <a:pt x="12621" y="5715"/>
                        <a:pt x="14526" y="4763"/>
                      </a:cubicBezTo>
                      <a:cubicBezTo>
                        <a:pt x="15478" y="4763"/>
                        <a:pt x="15478" y="3810"/>
                        <a:pt x="16431" y="3810"/>
                      </a:cubicBezTo>
                      <a:cubicBezTo>
                        <a:pt x="17383" y="3810"/>
                        <a:pt x="17383" y="2857"/>
                        <a:pt x="18336" y="2857"/>
                      </a:cubicBezTo>
                      <a:cubicBezTo>
                        <a:pt x="19288" y="2857"/>
                        <a:pt x="19288" y="1905"/>
                        <a:pt x="19288" y="1905"/>
                      </a:cubicBezTo>
                      <a:cubicBezTo>
                        <a:pt x="19288" y="953"/>
                        <a:pt x="19288" y="953"/>
                        <a:pt x="18336" y="953"/>
                      </a:cubicBezTo>
                      <a:cubicBezTo>
                        <a:pt x="17383" y="953"/>
                        <a:pt x="15478" y="953"/>
                        <a:pt x="14526" y="0"/>
                      </a:cubicBezTo>
                      <a:cubicBezTo>
                        <a:pt x="12621" y="0"/>
                        <a:pt x="10715" y="0"/>
                        <a:pt x="9763" y="0"/>
                      </a:cubicBezTo>
                      <a:cubicBezTo>
                        <a:pt x="7858" y="0"/>
                        <a:pt x="5001" y="953"/>
                        <a:pt x="2143" y="953"/>
                      </a:cubicBezTo>
                      <a:cubicBezTo>
                        <a:pt x="-714" y="953"/>
                        <a:pt x="-714" y="5715"/>
                        <a:pt x="2143" y="5715"/>
                      </a:cubicBezTo>
                      <a:lnTo>
                        <a:pt x="2143" y="571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29" name="Freeform: Shape 1428">
                  <a:extLst>
                    <a:ext uri="{FF2B5EF4-FFF2-40B4-BE49-F238E27FC236}">
                      <a16:creationId xmlns:a16="http://schemas.microsoft.com/office/drawing/2014/main" id="{D3F02B64-28ED-97C1-05F9-5472F12827F1}"/>
                    </a:ext>
                  </a:extLst>
                </p:cNvPr>
                <p:cNvSpPr/>
                <p:nvPr/>
              </p:nvSpPr>
              <p:spPr>
                <a:xfrm>
                  <a:off x="6982207" y="1672589"/>
                  <a:ext cx="19619" cy="8572"/>
                </a:xfrm>
                <a:custGeom>
                  <a:avLst/>
                  <a:gdLst>
                    <a:gd name="connsiteX0" fmla="*/ 2475 w 19619"/>
                    <a:gd name="connsiteY0" fmla="*/ 8573 h 8572"/>
                    <a:gd name="connsiteX1" fmla="*/ 6285 w 19619"/>
                    <a:gd name="connsiteY1" fmla="*/ 8573 h 8572"/>
                    <a:gd name="connsiteX2" fmla="*/ 9142 w 19619"/>
                    <a:gd name="connsiteY2" fmla="*/ 8573 h 8572"/>
                    <a:gd name="connsiteX3" fmla="*/ 11047 w 19619"/>
                    <a:gd name="connsiteY3" fmla="*/ 8573 h 8572"/>
                    <a:gd name="connsiteX4" fmla="*/ 15810 w 19619"/>
                    <a:gd name="connsiteY4" fmla="*/ 7620 h 8572"/>
                    <a:gd name="connsiteX5" fmla="*/ 17715 w 19619"/>
                    <a:gd name="connsiteY5" fmla="*/ 6668 h 8572"/>
                    <a:gd name="connsiteX6" fmla="*/ 19620 w 19619"/>
                    <a:gd name="connsiteY6" fmla="*/ 3810 h 8572"/>
                    <a:gd name="connsiteX7" fmla="*/ 18667 w 19619"/>
                    <a:gd name="connsiteY7" fmla="*/ 953 h 8572"/>
                    <a:gd name="connsiteX8" fmla="*/ 14857 w 19619"/>
                    <a:gd name="connsiteY8" fmla="*/ 0 h 8572"/>
                    <a:gd name="connsiteX9" fmla="*/ 12952 w 19619"/>
                    <a:gd name="connsiteY9" fmla="*/ 0 h 8572"/>
                    <a:gd name="connsiteX10" fmla="*/ 8190 w 19619"/>
                    <a:gd name="connsiteY10" fmla="*/ 1905 h 8572"/>
                    <a:gd name="connsiteX11" fmla="*/ 8190 w 19619"/>
                    <a:gd name="connsiteY11" fmla="*/ 1905 h 8572"/>
                    <a:gd name="connsiteX12" fmla="*/ 7237 w 19619"/>
                    <a:gd name="connsiteY12" fmla="*/ 1905 h 8572"/>
                    <a:gd name="connsiteX13" fmla="*/ 6285 w 19619"/>
                    <a:gd name="connsiteY13" fmla="*/ 1905 h 8572"/>
                    <a:gd name="connsiteX14" fmla="*/ 4380 w 19619"/>
                    <a:gd name="connsiteY14" fmla="*/ 2858 h 8572"/>
                    <a:gd name="connsiteX15" fmla="*/ 570 w 19619"/>
                    <a:gd name="connsiteY15" fmla="*/ 3810 h 8572"/>
                    <a:gd name="connsiteX16" fmla="*/ 2475 w 19619"/>
                    <a:gd name="connsiteY16" fmla="*/ 8573 h 8572"/>
                    <a:gd name="connsiteX17" fmla="*/ 2475 w 19619"/>
                    <a:gd name="connsiteY17" fmla="*/ 857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619" h="8572">
                      <a:moveTo>
                        <a:pt x="2475" y="8573"/>
                      </a:moveTo>
                      <a:cubicBezTo>
                        <a:pt x="3427" y="8573"/>
                        <a:pt x="5332" y="8573"/>
                        <a:pt x="6285" y="8573"/>
                      </a:cubicBezTo>
                      <a:cubicBezTo>
                        <a:pt x="7237" y="8573"/>
                        <a:pt x="8190" y="8573"/>
                        <a:pt x="9142" y="8573"/>
                      </a:cubicBezTo>
                      <a:cubicBezTo>
                        <a:pt x="10095" y="8573"/>
                        <a:pt x="10095" y="8573"/>
                        <a:pt x="11047" y="8573"/>
                      </a:cubicBezTo>
                      <a:cubicBezTo>
                        <a:pt x="12952" y="8573"/>
                        <a:pt x="13905" y="7620"/>
                        <a:pt x="15810" y="7620"/>
                      </a:cubicBezTo>
                      <a:cubicBezTo>
                        <a:pt x="16762" y="7620"/>
                        <a:pt x="16762" y="6668"/>
                        <a:pt x="17715" y="6668"/>
                      </a:cubicBezTo>
                      <a:cubicBezTo>
                        <a:pt x="18667" y="5715"/>
                        <a:pt x="19620" y="4763"/>
                        <a:pt x="19620" y="3810"/>
                      </a:cubicBezTo>
                      <a:cubicBezTo>
                        <a:pt x="19620" y="2858"/>
                        <a:pt x="19620" y="953"/>
                        <a:pt x="18667" y="953"/>
                      </a:cubicBezTo>
                      <a:cubicBezTo>
                        <a:pt x="17715" y="0"/>
                        <a:pt x="16762" y="0"/>
                        <a:pt x="14857" y="0"/>
                      </a:cubicBezTo>
                      <a:cubicBezTo>
                        <a:pt x="13905" y="0"/>
                        <a:pt x="13905" y="0"/>
                        <a:pt x="12952" y="0"/>
                      </a:cubicBezTo>
                      <a:cubicBezTo>
                        <a:pt x="11047" y="0"/>
                        <a:pt x="10095" y="953"/>
                        <a:pt x="8190" y="1905"/>
                      </a:cubicBezTo>
                      <a:cubicBezTo>
                        <a:pt x="8190" y="1905"/>
                        <a:pt x="8190" y="1905"/>
                        <a:pt x="8190" y="1905"/>
                      </a:cubicBezTo>
                      <a:cubicBezTo>
                        <a:pt x="8190" y="1905"/>
                        <a:pt x="8190" y="1905"/>
                        <a:pt x="7237" y="1905"/>
                      </a:cubicBezTo>
                      <a:cubicBezTo>
                        <a:pt x="7237" y="1905"/>
                        <a:pt x="6285" y="1905"/>
                        <a:pt x="6285" y="1905"/>
                      </a:cubicBezTo>
                      <a:cubicBezTo>
                        <a:pt x="5332" y="1905"/>
                        <a:pt x="4380" y="2858"/>
                        <a:pt x="4380" y="2858"/>
                      </a:cubicBezTo>
                      <a:cubicBezTo>
                        <a:pt x="3427" y="3810"/>
                        <a:pt x="2475" y="3810"/>
                        <a:pt x="570" y="3810"/>
                      </a:cubicBezTo>
                      <a:cubicBezTo>
                        <a:pt x="-383" y="5715"/>
                        <a:pt x="-383" y="8573"/>
                        <a:pt x="2475" y="8573"/>
                      </a:cubicBezTo>
                      <a:lnTo>
                        <a:pt x="2475" y="857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0" name="Freeform: Shape 1429">
                  <a:extLst>
                    <a:ext uri="{FF2B5EF4-FFF2-40B4-BE49-F238E27FC236}">
                      <a16:creationId xmlns:a16="http://schemas.microsoft.com/office/drawing/2014/main" id="{2741602E-4C6F-FA93-0C75-F8A1AC675038}"/>
                    </a:ext>
                  </a:extLst>
                </p:cNvPr>
                <p:cNvSpPr/>
                <p:nvPr/>
              </p:nvSpPr>
              <p:spPr>
                <a:xfrm>
                  <a:off x="6996804" y="1714499"/>
                  <a:ext cx="20024" cy="9719"/>
                </a:xfrm>
                <a:custGeom>
                  <a:avLst/>
                  <a:gdLst>
                    <a:gd name="connsiteX0" fmla="*/ 2164 w 20024"/>
                    <a:gd name="connsiteY0" fmla="*/ 9525 h 9719"/>
                    <a:gd name="connsiteX1" fmla="*/ 10737 w 20024"/>
                    <a:gd name="connsiteY1" fmla="*/ 5715 h 9719"/>
                    <a:gd name="connsiteX2" fmla="*/ 15500 w 20024"/>
                    <a:gd name="connsiteY2" fmla="*/ 3810 h 9719"/>
                    <a:gd name="connsiteX3" fmla="*/ 19310 w 20024"/>
                    <a:gd name="connsiteY3" fmla="*/ 1905 h 9719"/>
                    <a:gd name="connsiteX4" fmla="*/ 19310 w 20024"/>
                    <a:gd name="connsiteY4" fmla="*/ 0 h 9719"/>
                    <a:gd name="connsiteX5" fmla="*/ 14547 w 20024"/>
                    <a:gd name="connsiteY5" fmla="*/ 952 h 9719"/>
                    <a:gd name="connsiteX6" fmla="*/ 9785 w 20024"/>
                    <a:gd name="connsiteY6" fmla="*/ 2857 h 9719"/>
                    <a:gd name="connsiteX7" fmla="*/ 260 w 20024"/>
                    <a:gd name="connsiteY7" fmla="*/ 7620 h 9719"/>
                    <a:gd name="connsiteX8" fmla="*/ 2164 w 20024"/>
                    <a:gd name="connsiteY8" fmla="*/ 9525 h 9719"/>
                    <a:gd name="connsiteX9" fmla="*/ 2164 w 20024"/>
                    <a:gd name="connsiteY9" fmla="*/ 9525 h 97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024" h="9719">
                      <a:moveTo>
                        <a:pt x="2164" y="9525"/>
                      </a:moveTo>
                      <a:cubicBezTo>
                        <a:pt x="5022" y="8573"/>
                        <a:pt x="7879" y="6668"/>
                        <a:pt x="10737" y="5715"/>
                      </a:cubicBezTo>
                      <a:cubicBezTo>
                        <a:pt x="12642" y="4763"/>
                        <a:pt x="13595" y="4763"/>
                        <a:pt x="15500" y="3810"/>
                      </a:cubicBezTo>
                      <a:cubicBezTo>
                        <a:pt x="16452" y="2857"/>
                        <a:pt x="18357" y="2857"/>
                        <a:pt x="19310" y="1905"/>
                      </a:cubicBezTo>
                      <a:cubicBezTo>
                        <a:pt x="20262" y="1905"/>
                        <a:pt x="20262" y="0"/>
                        <a:pt x="19310" y="0"/>
                      </a:cubicBezTo>
                      <a:cubicBezTo>
                        <a:pt x="17404" y="0"/>
                        <a:pt x="16452" y="0"/>
                        <a:pt x="14547" y="952"/>
                      </a:cubicBezTo>
                      <a:cubicBezTo>
                        <a:pt x="12642" y="952"/>
                        <a:pt x="11689" y="1905"/>
                        <a:pt x="9785" y="2857"/>
                      </a:cubicBezTo>
                      <a:cubicBezTo>
                        <a:pt x="6927" y="3810"/>
                        <a:pt x="4070" y="5715"/>
                        <a:pt x="260" y="7620"/>
                      </a:cubicBezTo>
                      <a:cubicBezTo>
                        <a:pt x="-693" y="7620"/>
                        <a:pt x="1212" y="10477"/>
                        <a:pt x="2164" y="9525"/>
                      </a:cubicBezTo>
                      <a:lnTo>
                        <a:pt x="2164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1" name="Freeform: Shape 1430">
                  <a:extLst>
                    <a:ext uri="{FF2B5EF4-FFF2-40B4-BE49-F238E27FC236}">
                      <a16:creationId xmlns:a16="http://schemas.microsoft.com/office/drawing/2014/main" id="{4F891769-8D43-0B87-D650-F0D727AE561C}"/>
                    </a:ext>
                  </a:extLst>
                </p:cNvPr>
                <p:cNvSpPr/>
                <p:nvPr/>
              </p:nvSpPr>
              <p:spPr>
                <a:xfrm>
                  <a:off x="7007868" y="1736406"/>
                  <a:ext cx="24111" cy="9525"/>
                </a:xfrm>
                <a:custGeom>
                  <a:avLst/>
                  <a:gdLst>
                    <a:gd name="connsiteX0" fmla="*/ 1578 w 24111"/>
                    <a:gd name="connsiteY0" fmla="*/ 9525 h 9525"/>
                    <a:gd name="connsiteX1" fmla="*/ 12056 w 24111"/>
                    <a:gd name="connsiteY1" fmla="*/ 7620 h 9525"/>
                    <a:gd name="connsiteX2" fmla="*/ 17771 w 24111"/>
                    <a:gd name="connsiteY2" fmla="*/ 5715 h 9525"/>
                    <a:gd name="connsiteX3" fmla="*/ 20628 w 24111"/>
                    <a:gd name="connsiteY3" fmla="*/ 4763 h 9525"/>
                    <a:gd name="connsiteX4" fmla="*/ 23486 w 24111"/>
                    <a:gd name="connsiteY4" fmla="*/ 2857 h 9525"/>
                    <a:gd name="connsiteX5" fmla="*/ 22533 w 24111"/>
                    <a:gd name="connsiteY5" fmla="*/ 0 h 9525"/>
                    <a:gd name="connsiteX6" fmla="*/ 19675 w 24111"/>
                    <a:gd name="connsiteY6" fmla="*/ 0 h 9525"/>
                    <a:gd name="connsiteX7" fmla="*/ 16818 w 24111"/>
                    <a:gd name="connsiteY7" fmla="*/ 953 h 9525"/>
                    <a:gd name="connsiteX8" fmla="*/ 11103 w 24111"/>
                    <a:gd name="connsiteY8" fmla="*/ 2857 h 9525"/>
                    <a:gd name="connsiteX9" fmla="*/ 625 w 24111"/>
                    <a:gd name="connsiteY9" fmla="*/ 5715 h 9525"/>
                    <a:gd name="connsiteX10" fmla="*/ 1578 w 24111"/>
                    <a:gd name="connsiteY10" fmla="*/ 9525 h 9525"/>
                    <a:gd name="connsiteX11" fmla="*/ 1578 w 24111"/>
                    <a:gd name="connsiteY11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111" h="9525">
                      <a:moveTo>
                        <a:pt x="1578" y="9525"/>
                      </a:moveTo>
                      <a:cubicBezTo>
                        <a:pt x="5388" y="9525"/>
                        <a:pt x="9198" y="8573"/>
                        <a:pt x="12056" y="7620"/>
                      </a:cubicBezTo>
                      <a:cubicBezTo>
                        <a:pt x="13961" y="6668"/>
                        <a:pt x="15866" y="6668"/>
                        <a:pt x="17771" y="5715"/>
                      </a:cubicBezTo>
                      <a:cubicBezTo>
                        <a:pt x="18723" y="5715"/>
                        <a:pt x="19675" y="4763"/>
                        <a:pt x="20628" y="4763"/>
                      </a:cubicBezTo>
                      <a:cubicBezTo>
                        <a:pt x="21581" y="4763"/>
                        <a:pt x="22533" y="3810"/>
                        <a:pt x="23486" y="2857"/>
                      </a:cubicBezTo>
                      <a:cubicBezTo>
                        <a:pt x="24438" y="1905"/>
                        <a:pt x="24438" y="0"/>
                        <a:pt x="22533" y="0"/>
                      </a:cubicBezTo>
                      <a:cubicBezTo>
                        <a:pt x="21581" y="0"/>
                        <a:pt x="20628" y="0"/>
                        <a:pt x="19675" y="0"/>
                      </a:cubicBezTo>
                      <a:cubicBezTo>
                        <a:pt x="18723" y="0"/>
                        <a:pt x="17771" y="953"/>
                        <a:pt x="16818" y="953"/>
                      </a:cubicBezTo>
                      <a:cubicBezTo>
                        <a:pt x="14913" y="1905"/>
                        <a:pt x="13008" y="2857"/>
                        <a:pt x="11103" y="2857"/>
                      </a:cubicBezTo>
                      <a:cubicBezTo>
                        <a:pt x="8246" y="4763"/>
                        <a:pt x="4436" y="5715"/>
                        <a:pt x="625" y="5715"/>
                      </a:cubicBezTo>
                      <a:cubicBezTo>
                        <a:pt x="-327" y="6668"/>
                        <a:pt x="-327" y="9525"/>
                        <a:pt x="1578" y="9525"/>
                      </a:cubicBezTo>
                      <a:lnTo>
                        <a:pt x="1578" y="952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2" name="Freeform: Shape 1431">
                  <a:extLst>
                    <a:ext uri="{FF2B5EF4-FFF2-40B4-BE49-F238E27FC236}">
                      <a16:creationId xmlns:a16="http://schemas.microsoft.com/office/drawing/2014/main" id="{124AD621-9EE6-4290-BB86-AE4EE123B9BC}"/>
                    </a:ext>
                  </a:extLst>
                </p:cNvPr>
                <p:cNvSpPr/>
                <p:nvPr/>
              </p:nvSpPr>
              <p:spPr>
                <a:xfrm>
                  <a:off x="7042784" y="1744979"/>
                  <a:ext cx="20397" cy="8572"/>
                </a:xfrm>
                <a:custGeom>
                  <a:avLst/>
                  <a:gdLst>
                    <a:gd name="connsiteX0" fmla="*/ 953 w 20397"/>
                    <a:gd name="connsiteY0" fmla="*/ 8572 h 8572"/>
                    <a:gd name="connsiteX1" fmla="*/ 10478 w 20397"/>
                    <a:gd name="connsiteY1" fmla="*/ 5715 h 8572"/>
                    <a:gd name="connsiteX2" fmla="*/ 15240 w 20397"/>
                    <a:gd name="connsiteY2" fmla="*/ 4763 h 8572"/>
                    <a:gd name="connsiteX3" fmla="*/ 18097 w 20397"/>
                    <a:gd name="connsiteY3" fmla="*/ 3810 h 8572"/>
                    <a:gd name="connsiteX4" fmla="*/ 20003 w 20397"/>
                    <a:gd name="connsiteY4" fmla="*/ 1905 h 8572"/>
                    <a:gd name="connsiteX5" fmla="*/ 19050 w 20397"/>
                    <a:gd name="connsiteY5" fmla="*/ 0 h 8572"/>
                    <a:gd name="connsiteX6" fmla="*/ 16193 w 20397"/>
                    <a:gd name="connsiteY6" fmla="*/ 0 h 8572"/>
                    <a:gd name="connsiteX7" fmla="*/ 14288 w 20397"/>
                    <a:gd name="connsiteY7" fmla="*/ 952 h 8572"/>
                    <a:gd name="connsiteX8" fmla="*/ 9525 w 20397"/>
                    <a:gd name="connsiteY8" fmla="*/ 2857 h 8572"/>
                    <a:gd name="connsiteX9" fmla="*/ 0 w 20397"/>
                    <a:gd name="connsiteY9" fmla="*/ 7620 h 8572"/>
                    <a:gd name="connsiteX10" fmla="*/ 953 w 20397"/>
                    <a:gd name="connsiteY10" fmla="*/ 8572 h 8572"/>
                    <a:gd name="connsiteX11" fmla="*/ 953 w 20397"/>
                    <a:gd name="connsiteY11" fmla="*/ 8572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397" h="8572">
                      <a:moveTo>
                        <a:pt x="953" y="8572"/>
                      </a:moveTo>
                      <a:cubicBezTo>
                        <a:pt x="3810" y="7620"/>
                        <a:pt x="7620" y="6668"/>
                        <a:pt x="10478" y="5715"/>
                      </a:cubicBezTo>
                      <a:cubicBezTo>
                        <a:pt x="12383" y="5715"/>
                        <a:pt x="13335" y="4763"/>
                        <a:pt x="15240" y="4763"/>
                      </a:cubicBezTo>
                      <a:cubicBezTo>
                        <a:pt x="16193" y="4763"/>
                        <a:pt x="17145" y="3810"/>
                        <a:pt x="18097" y="3810"/>
                      </a:cubicBezTo>
                      <a:cubicBezTo>
                        <a:pt x="19050" y="3810"/>
                        <a:pt x="20003" y="2857"/>
                        <a:pt x="20003" y="1905"/>
                      </a:cubicBezTo>
                      <a:cubicBezTo>
                        <a:pt x="20955" y="952"/>
                        <a:pt x="20003" y="0"/>
                        <a:pt x="19050" y="0"/>
                      </a:cubicBezTo>
                      <a:cubicBezTo>
                        <a:pt x="18097" y="0"/>
                        <a:pt x="17145" y="0"/>
                        <a:pt x="16193" y="0"/>
                      </a:cubicBezTo>
                      <a:cubicBezTo>
                        <a:pt x="15240" y="0"/>
                        <a:pt x="14288" y="952"/>
                        <a:pt x="14288" y="952"/>
                      </a:cubicBezTo>
                      <a:cubicBezTo>
                        <a:pt x="12383" y="1905"/>
                        <a:pt x="11430" y="1905"/>
                        <a:pt x="9525" y="2857"/>
                      </a:cubicBezTo>
                      <a:cubicBezTo>
                        <a:pt x="6668" y="3810"/>
                        <a:pt x="2858" y="5715"/>
                        <a:pt x="0" y="7620"/>
                      </a:cubicBezTo>
                      <a:cubicBezTo>
                        <a:pt x="0" y="7620"/>
                        <a:pt x="0" y="8572"/>
                        <a:pt x="953" y="8572"/>
                      </a:cubicBezTo>
                      <a:lnTo>
                        <a:pt x="953" y="8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3" name="Freeform: Shape 1432">
                  <a:extLst>
                    <a:ext uri="{FF2B5EF4-FFF2-40B4-BE49-F238E27FC236}">
                      <a16:creationId xmlns:a16="http://schemas.microsoft.com/office/drawing/2014/main" id="{18B47212-B2B7-CE8A-43D3-5776956E00EA}"/>
                    </a:ext>
                  </a:extLst>
                </p:cNvPr>
                <p:cNvSpPr/>
                <p:nvPr/>
              </p:nvSpPr>
              <p:spPr>
                <a:xfrm>
                  <a:off x="7049452" y="1715451"/>
                  <a:ext cx="20628" cy="11430"/>
                </a:xfrm>
                <a:custGeom>
                  <a:avLst/>
                  <a:gdLst>
                    <a:gd name="connsiteX0" fmla="*/ 3810 w 20628"/>
                    <a:gd name="connsiteY0" fmla="*/ 11430 h 11430"/>
                    <a:gd name="connsiteX1" fmla="*/ 11430 w 20628"/>
                    <a:gd name="connsiteY1" fmla="*/ 7620 h 11430"/>
                    <a:gd name="connsiteX2" fmla="*/ 15240 w 20628"/>
                    <a:gd name="connsiteY2" fmla="*/ 5715 h 11430"/>
                    <a:gd name="connsiteX3" fmla="*/ 18097 w 20628"/>
                    <a:gd name="connsiteY3" fmla="*/ 4763 h 11430"/>
                    <a:gd name="connsiteX4" fmla="*/ 20003 w 20628"/>
                    <a:gd name="connsiteY4" fmla="*/ 2858 h 11430"/>
                    <a:gd name="connsiteX5" fmla="*/ 19050 w 20628"/>
                    <a:gd name="connsiteY5" fmla="*/ 0 h 11430"/>
                    <a:gd name="connsiteX6" fmla="*/ 16192 w 20628"/>
                    <a:gd name="connsiteY6" fmla="*/ 0 h 11430"/>
                    <a:gd name="connsiteX7" fmla="*/ 13335 w 20628"/>
                    <a:gd name="connsiteY7" fmla="*/ 953 h 11430"/>
                    <a:gd name="connsiteX8" fmla="*/ 9525 w 20628"/>
                    <a:gd name="connsiteY8" fmla="*/ 2858 h 11430"/>
                    <a:gd name="connsiteX9" fmla="*/ 953 w 20628"/>
                    <a:gd name="connsiteY9" fmla="*/ 6668 h 11430"/>
                    <a:gd name="connsiteX10" fmla="*/ 0 w 20628"/>
                    <a:gd name="connsiteY10" fmla="*/ 9525 h 11430"/>
                    <a:gd name="connsiteX11" fmla="*/ 3810 w 20628"/>
                    <a:gd name="connsiteY11" fmla="*/ 11430 h 11430"/>
                    <a:gd name="connsiteX12" fmla="*/ 3810 w 20628"/>
                    <a:gd name="connsiteY12" fmla="*/ 1143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628" h="11430">
                      <a:moveTo>
                        <a:pt x="3810" y="11430"/>
                      </a:moveTo>
                      <a:cubicBezTo>
                        <a:pt x="6667" y="10478"/>
                        <a:pt x="8572" y="8573"/>
                        <a:pt x="11430" y="7620"/>
                      </a:cubicBezTo>
                      <a:cubicBezTo>
                        <a:pt x="12382" y="6668"/>
                        <a:pt x="14288" y="6668"/>
                        <a:pt x="15240" y="5715"/>
                      </a:cubicBezTo>
                      <a:cubicBezTo>
                        <a:pt x="16192" y="5715"/>
                        <a:pt x="17145" y="4763"/>
                        <a:pt x="18097" y="4763"/>
                      </a:cubicBezTo>
                      <a:cubicBezTo>
                        <a:pt x="19050" y="4763"/>
                        <a:pt x="19050" y="3810"/>
                        <a:pt x="20003" y="2858"/>
                      </a:cubicBezTo>
                      <a:cubicBezTo>
                        <a:pt x="20955" y="1905"/>
                        <a:pt x="20955" y="0"/>
                        <a:pt x="19050" y="0"/>
                      </a:cubicBezTo>
                      <a:cubicBezTo>
                        <a:pt x="18097" y="0"/>
                        <a:pt x="17145" y="0"/>
                        <a:pt x="16192" y="0"/>
                      </a:cubicBezTo>
                      <a:cubicBezTo>
                        <a:pt x="15240" y="0"/>
                        <a:pt x="14288" y="0"/>
                        <a:pt x="13335" y="953"/>
                      </a:cubicBezTo>
                      <a:cubicBezTo>
                        <a:pt x="11430" y="1905"/>
                        <a:pt x="10478" y="1905"/>
                        <a:pt x="9525" y="2858"/>
                      </a:cubicBezTo>
                      <a:cubicBezTo>
                        <a:pt x="6667" y="3810"/>
                        <a:pt x="3810" y="5715"/>
                        <a:pt x="953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1905" y="11430"/>
                        <a:pt x="2857" y="11430"/>
                        <a:pt x="3810" y="11430"/>
                      </a:cubicBezTo>
                      <a:lnTo>
                        <a:pt x="3810" y="1143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4" name="Freeform: Shape 1433">
                  <a:extLst>
                    <a:ext uri="{FF2B5EF4-FFF2-40B4-BE49-F238E27FC236}">
                      <a16:creationId xmlns:a16="http://schemas.microsoft.com/office/drawing/2014/main" id="{B2188423-32F7-D7D5-4AE6-A1A2E9EB999F}"/>
                    </a:ext>
                  </a:extLst>
                </p:cNvPr>
                <p:cNvSpPr/>
                <p:nvPr/>
              </p:nvSpPr>
              <p:spPr>
                <a:xfrm>
                  <a:off x="7031354" y="1685924"/>
                  <a:ext cx="14710" cy="7041"/>
                </a:xfrm>
                <a:custGeom>
                  <a:avLst/>
                  <a:gdLst>
                    <a:gd name="connsiteX0" fmla="*/ 1905 w 14710"/>
                    <a:gd name="connsiteY0" fmla="*/ 6668 h 7041"/>
                    <a:gd name="connsiteX1" fmla="*/ 8572 w 14710"/>
                    <a:gd name="connsiteY1" fmla="*/ 4763 h 7041"/>
                    <a:gd name="connsiteX2" fmla="*/ 11430 w 14710"/>
                    <a:gd name="connsiteY2" fmla="*/ 3810 h 7041"/>
                    <a:gd name="connsiteX3" fmla="*/ 14288 w 14710"/>
                    <a:gd name="connsiteY3" fmla="*/ 1905 h 7041"/>
                    <a:gd name="connsiteX4" fmla="*/ 14288 w 14710"/>
                    <a:gd name="connsiteY4" fmla="*/ 0 h 7041"/>
                    <a:gd name="connsiteX5" fmla="*/ 11430 w 14710"/>
                    <a:gd name="connsiteY5" fmla="*/ 0 h 7041"/>
                    <a:gd name="connsiteX6" fmla="*/ 7620 w 14710"/>
                    <a:gd name="connsiteY6" fmla="*/ 952 h 7041"/>
                    <a:gd name="connsiteX7" fmla="*/ 952 w 14710"/>
                    <a:gd name="connsiteY7" fmla="*/ 2857 h 7041"/>
                    <a:gd name="connsiteX8" fmla="*/ 0 w 14710"/>
                    <a:gd name="connsiteY8" fmla="*/ 4763 h 7041"/>
                    <a:gd name="connsiteX9" fmla="*/ 1905 w 14710"/>
                    <a:gd name="connsiteY9" fmla="*/ 6668 h 7041"/>
                    <a:gd name="connsiteX10" fmla="*/ 1905 w 14710"/>
                    <a:gd name="connsiteY10" fmla="*/ 6668 h 7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10" h="7041">
                      <a:moveTo>
                        <a:pt x="1905" y="6668"/>
                      </a:moveTo>
                      <a:cubicBezTo>
                        <a:pt x="3810" y="5715"/>
                        <a:pt x="6667" y="5715"/>
                        <a:pt x="8572" y="4763"/>
                      </a:cubicBezTo>
                      <a:cubicBezTo>
                        <a:pt x="9525" y="4763"/>
                        <a:pt x="10477" y="3810"/>
                        <a:pt x="11430" y="3810"/>
                      </a:cubicBezTo>
                      <a:cubicBezTo>
                        <a:pt x="12382" y="2857"/>
                        <a:pt x="13335" y="2857"/>
                        <a:pt x="14288" y="1905"/>
                      </a:cubicBezTo>
                      <a:cubicBezTo>
                        <a:pt x="15240" y="1905"/>
                        <a:pt x="14288" y="0"/>
                        <a:pt x="14288" y="0"/>
                      </a:cubicBezTo>
                      <a:cubicBezTo>
                        <a:pt x="13335" y="0"/>
                        <a:pt x="12382" y="0"/>
                        <a:pt x="11430" y="0"/>
                      </a:cubicBezTo>
                      <a:cubicBezTo>
                        <a:pt x="10477" y="0"/>
                        <a:pt x="9525" y="952"/>
                        <a:pt x="7620" y="952"/>
                      </a:cubicBezTo>
                      <a:cubicBezTo>
                        <a:pt x="5715" y="1905"/>
                        <a:pt x="3810" y="2857"/>
                        <a:pt x="952" y="2857"/>
                      </a:cubicBezTo>
                      <a:cubicBezTo>
                        <a:pt x="0" y="2857"/>
                        <a:pt x="0" y="3810"/>
                        <a:pt x="0" y="4763"/>
                      </a:cubicBezTo>
                      <a:cubicBezTo>
                        <a:pt x="0" y="6668"/>
                        <a:pt x="952" y="7620"/>
                        <a:pt x="1905" y="6668"/>
                      </a:cubicBezTo>
                      <a:lnTo>
                        <a:pt x="1905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5" name="Freeform: Shape 1434">
                  <a:extLst>
                    <a:ext uri="{FF2B5EF4-FFF2-40B4-BE49-F238E27FC236}">
                      <a16:creationId xmlns:a16="http://schemas.microsoft.com/office/drawing/2014/main" id="{FCD37648-1C62-5217-646B-E691F98801AF}"/>
                    </a:ext>
                  </a:extLst>
                </p:cNvPr>
                <p:cNvSpPr/>
                <p:nvPr/>
              </p:nvSpPr>
              <p:spPr>
                <a:xfrm>
                  <a:off x="7024311" y="1664017"/>
                  <a:ext cx="19819" cy="6667"/>
                </a:xfrm>
                <a:custGeom>
                  <a:avLst/>
                  <a:gdLst>
                    <a:gd name="connsiteX0" fmla="*/ 1328 w 19819"/>
                    <a:gd name="connsiteY0" fmla="*/ 6668 h 6667"/>
                    <a:gd name="connsiteX1" fmla="*/ 9900 w 19819"/>
                    <a:gd name="connsiteY1" fmla="*/ 6668 h 6667"/>
                    <a:gd name="connsiteX2" fmla="*/ 14663 w 19819"/>
                    <a:gd name="connsiteY2" fmla="*/ 5715 h 6667"/>
                    <a:gd name="connsiteX3" fmla="*/ 16568 w 19819"/>
                    <a:gd name="connsiteY3" fmla="*/ 4763 h 6667"/>
                    <a:gd name="connsiteX4" fmla="*/ 18473 w 19819"/>
                    <a:gd name="connsiteY4" fmla="*/ 3810 h 6667"/>
                    <a:gd name="connsiteX5" fmla="*/ 19425 w 19819"/>
                    <a:gd name="connsiteY5" fmla="*/ 2857 h 6667"/>
                    <a:gd name="connsiteX6" fmla="*/ 18473 w 19819"/>
                    <a:gd name="connsiteY6" fmla="*/ 0 h 6667"/>
                    <a:gd name="connsiteX7" fmla="*/ 16568 w 19819"/>
                    <a:gd name="connsiteY7" fmla="*/ 0 h 6667"/>
                    <a:gd name="connsiteX8" fmla="*/ 14663 w 19819"/>
                    <a:gd name="connsiteY8" fmla="*/ 0 h 6667"/>
                    <a:gd name="connsiteX9" fmla="*/ 10853 w 19819"/>
                    <a:gd name="connsiteY9" fmla="*/ 952 h 6667"/>
                    <a:gd name="connsiteX10" fmla="*/ 2280 w 19819"/>
                    <a:gd name="connsiteY10" fmla="*/ 1905 h 6667"/>
                    <a:gd name="connsiteX11" fmla="*/ 1328 w 19819"/>
                    <a:gd name="connsiteY11" fmla="*/ 6668 h 6667"/>
                    <a:gd name="connsiteX12" fmla="*/ 1328 w 19819"/>
                    <a:gd name="connsiteY12" fmla="*/ 6668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19" h="6667">
                      <a:moveTo>
                        <a:pt x="1328" y="6668"/>
                      </a:moveTo>
                      <a:cubicBezTo>
                        <a:pt x="4185" y="6668"/>
                        <a:pt x="7043" y="6668"/>
                        <a:pt x="9900" y="6668"/>
                      </a:cubicBezTo>
                      <a:cubicBezTo>
                        <a:pt x="11805" y="6668"/>
                        <a:pt x="12758" y="6668"/>
                        <a:pt x="14663" y="5715"/>
                      </a:cubicBezTo>
                      <a:cubicBezTo>
                        <a:pt x="15615" y="5715"/>
                        <a:pt x="15615" y="5715"/>
                        <a:pt x="16568" y="4763"/>
                      </a:cubicBezTo>
                      <a:cubicBezTo>
                        <a:pt x="17520" y="4763"/>
                        <a:pt x="17520" y="4763"/>
                        <a:pt x="18473" y="3810"/>
                      </a:cubicBezTo>
                      <a:cubicBezTo>
                        <a:pt x="18473" y="3810"/>
                        <a:pt x="19425" y="3810"/>
                        <a:pt x="19425" y="2857"/>
                      </a:cubicBezTo>
                      <a:cubicBezTo>
                        <a:pt x="20378" y="1905"/>
                        <a:pt x="19425" y="952"/>
                        <a:pt x="18473" y="0"/>
                      </a:cubicBezTo>
                      <a:cubicBezTo>
                        <a:pt x="17520" y="0"/>
                        <a:pt x="16568" y="0"/>
                        <a:pt x="16568" y="0"/>
                      </a:cubicBezTo>
                      <a:cubicBezTo>
                        <a:pt x="15615" y="0"/>
                        <a:pt x="15615" y="0"/>
                        <a:pt x="14663" y="0"/>
                      </a:cubicBezTo>
                      <a:cubicBezTo>
                        <a:pt x="13710" y="0"/>
                        <a:pt x="11805" y="952"/>
                        <a:pt x="10853" y="952"/>
                      </a:cubicBezTo>
                      <a:cubicBezTo>
                        <a:pt x="7995" y="1905"/>
                        <a:pt x="5138" y="1905"/>
                        <a:pt x="2280" y="1905"/>
                      </a:cubicBezTo>
                      <a:cubicBezTo>
                        <a:pt x="-577" y="3810"/>
                        <a:pt x="-577" y="6668"/>
                        <a:pt x="1328" y="6668"/>
                      </a:cubicBezTo>
                      <a:lnTo>
                        <a:pt x="1328" y="666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6" name="Freeform: Shape 1435">
                  <a:extLst>
                    <a:ext uri="{FF2B5EF4-FFF2-40B4-BE49-F238E27FC236}">
                      <a16:creationId xmlns:a16="http://schemas.microsoft.com/office/drawing/2014/main" id="{8D44C727-8AD8-7F03-6934-76FBC5C074A7}"/>
                    </a:ext>
                  </a:extLst>
                </p:cNvPr>
                <p:cNvSpPr/>
                <p:nvPr/>
              </p:nvSpPr>
              <p:spPr>
                <a:xfrm>
                  <a:off x="7033021" y="1635290"/>
                  <a:ext cx="25717" cy="4914"/>
                </a:xfrm>
                <a:custGeom>
                  <a:avLst/>
                  <a:gdLst>
                    <a:gd name="connsiteX0" fmla="*/ 2143 w 25717"/>
                    <a:gd name="connsiteY0" fmla="*/ 3962 h 4914"/>
                    <a:gd name="connsiteX1" fmla="*/ 13573 w 25717"/>
                    <a:gd name="connsiteY1" fmla="*/ 4914 h 4914"/>
                    <a:gd name="connsiteX2" fmla="*/ 19288 w 25717"/>
                    <a:gd name="connsiteY2" fmla="*/ 4914 h 4914"/>
                    <a:gd name="connsiteX3" fmla="*/ 22146 w 25717"/>
                    <a:gd name="connsiteY3" fmla="*/ 4914 h 4914"/>
                    <a:gd name="connsiteX4" fmla="*/ 25003 w 25717"/>
                    <a:gd name="connsiteY4" fmla="*/ 3962 h 4914"/>
                    <a:gd name="connsiteX5" fmla="*/ 25003 w 25717"/>
                    <a:gd name="connsiteY5" fmla="*/ 1104 h 4914"/>
                    <a:gd name="connsiteX6" fmla="*/ 22146 w 25717"/>
                    <a:gd name="connsiteY6" fmla="*/ 152 h 4914"/>
                    <a:gd name="connsiteX7" fmla="*/ 19288 w 25717"/>
                    <a:gd name="connsiteY7" fmla="*/ 152 h 4914"/>
                    <a:gd name="connsiteX8" fmla="*/ 13573 w 25717"/>
                    <a:gd name="connsiteY8" fmla="*/ 152 h 4914"/>
                    <a:gd name="connsiteX9" fmla="*/ 2143 w 25717"/>
                    <a:gd name="connsiteY9" fmla="*/ 152 h 4914"/>
                    <a:gd name="connsiteX10" fmla="*/ 2143 w 25717"/>
                    <a:gd name="connsiteY10" fmla="*/ 3962 h 4914"/>
                    <a:gd name="connsiteX11" fmla="*/ 2143 w 25717"/>
                    <a:gd name="connsiteY11" fmla="*/ 3962 h 4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717" h="4914">
                      <a:moveTo>
                        <a:pt x="2143" y="3962"/>
                      </a:moveTo>
                      <a:cubicBezTo>
                        <a:pt x="5953" y="3962"/>
                        <a:pt x="9763" y="3962"/>
                        <a:pt x="13573" y="4914"/>
                      </a:cubicBezTo>
                      <a:cubicBezTo>
                        <a:pt x="15478" y="4914"/>
                        <a:pt x="17383" y="4914"/>
                        <a:pt x="19288" y="4914"/>
                      </a:cubicBezTo>
                      <a:cubicBezTo>
                        <a:pt x="20241" y="4914"/>
                        <a:pt x="21193" y="4914"/>
                        <a:pt x="22146" y="4914"/>
                      </a:cubicBezTo>
                      <a:cubicBezTo>
                        <a:pt x="23098" y="4914"/>
                        <a:pt x="24051" y="3962"/>
                        <a:pt x="25003" y="3962"/>
                      </a:cubicBezTo>
                      <a:cubicBezTo>
                        <a:pt x="25956" y="3009"/>
                        <a:pt x="25956" y="1104"/>
                        <a:pt x="25003" y="1104"/>
                      </a:cubicBezTo>
                      <a:cubicBezTo>
                        <a:pt x="24051" y="1104"/>
                        <a:pt x="23098" y="152"/>
                        <a:pt x="22146" y="152"/>
                      </a:cubicBezTo>
                      <a:cubicBezTo>
                        <a:pt x="21193" y="152"/>
                        <a:pt x="20241" y="152"/>
                        <a:pt x="19288" y="152"/>
                      </a:cubicBezTo>
                      <a:cubicBezTo>
                        <a:pt x="17383" y="152"/>
                        <a:pt x="15478" y="152"/>
                        <a:pt x="13573" y="152"/>
                      </a:cubicBezTo>
                      <a:cubicBezTo>
                        <a:pt x="9763" y="152"/>
                        <a:pt x="5953" y="152"/>
                        <a:pt x="2143" y="152"/>
                      </a:cubicBezTo>
                      <a:cubicBezTo>
                        <a:pt x="-714" y="-801"/>
                        <a:pt x="-714" y="3009"/>
                        <a:pt x="2143" y="3962"/>
                      </a:cubicBezTo>
                      <a:lnTo>
                        <a:pt x="2143" y="396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7" name="Freeform: Shape 1436">
                  <a:extLst>
                    <a:ext uri="{FF2B5EF4-FFF2-40B4-BE49-F238E27FC236}">
                      <a16:creationId xmlns:a16="http://schemas.microsoft.com/office/drawing/2014/main" id="{547AAD14-0C4E-2516-41C7-1BA5CE42271C}"/>
                    </a:ext>
                  </a:extLst>
                </p:cNvPr>
                <p:cNvSpPr/>
                <p:nvPr/>
              </p:nvSpPr>
              <p:spPr>
                <a:xfrm>
                  <a:off x="7045743" y="1602104"/>
                  <a:ext cx="23153" cy="10477"/>
                </a:xfrm>
                <a:custGeom>
                  <a:avLst/>
                  <a:gdLst>
                    <a:gd name="connsiteX0" fmla="*/ 1803 w 23153"/>
                    <a:gd name="connsiteY0" fmla="*/ 4763 h 10477"/>
                    <a:gd name="connsiteX1" fmla="*/ 11328 w 23153"/>
                    <a:gd name="connsiteY1" fmla="*/ 7620 h 10477"/>
                    <a:gd name="connsiteX2" fmla="*/ 16091 w 23153"/>
                    <a:gd name="connsiteY2" fmla="*/ 9525 h 10477"/>
                    <a:gd name="connsiteX3" fmla="*/ 18949 w 23153"/>
                    <a:gd name="connsiteY3" fmla="*/ 10477 h 10477"/>
                    <a:gd name="connsiteX4" fmla="*/ 21806 w 23153"/>
                    <a:gd name="connsiteY4" fmla="*/ 10477 h 10477"/>
                    <a:gd name="connsiteX5" fmla="*/ 22758 w 23153"/>
                    <a:gd name="connsiteY5" fmla="*/ 8572 h 10477"/>
                    <a:gd name="connsiteX6" fmla="*/ 20853 w 23153"/>
                    <a:gd name="connsiteY6" fmla="*/ 6668 h 10477"/>
                    <a:gd name="connsiteX7" fmla="*/ 17996 w 23153"/>
                    <a:gd name="connsiteY7" fmla="*/ 4763 h 10477"/>
                    <a:gd name="connsiteX8" fmla="*/ 12281 w 23153"/>
                    <a:gd name="connsiteY8" fmla="*/ 2857 h 10477"/>
                    <a:gd name="connsiteX9" fmla="*/ 1803 w 23153"/>
                    <a:gd name="connsiteY9" fmla="*/ 0 h 10477"/>
                    <a:gd name="connsiteX10" fmla="*/ 1803 w 23153"/>
                    <a:gd name="connsiteY10" fmla="*/ 4763 h 10477"/>
                    <a:gd name="connsiteX11" fmla="*/ 1803 w 23153"/>
                    <a:gd name="connsiteY11" fmla="*/ 4763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153" h="10477">
                      <a:moveTo>
                        <a:pt x="1803" y="4763"/>
                      </a:moveTo>
                      <a:cubicBezTo>
                        <a:pt x="4661" y="5715"/>
                        <a:pt x="8471" y="6668"/>
                        <a:pt x="11328" y="7620"/>
                      </a:cubicBezTo>
                      <a:cubicBezTo>
                        <a:pt x="13233" y="8572"/>
                        <a:pt x="14186" y="9525"/>
                        <a:pt x="16091" y="9525"/>
                      </a:cubicBezTo>
                      <a:cubicBezTo>
                        <a:pt x="17043" y="9525"/>
                        <a:pt x="17996" y="10477"/>
                        <a:pt x="18949" y="10477"/>
                      </a:cubicBezTo>
                      <a:cubicBezTo>
                        <a:pt x="19901" y="10477"/>
                        <a:pt x="20853" y="10477"/>
                        <a:pt x="21806" y="10477"/>
                      </a:cubicBezTo>
                      <a:cubicBezTo>
                        <a:pt x="22758" y="10477"/>
                        <a:pt x="23711" y="9525"/>
                        <a:pt x="22758" y="8572"/>
                      </a:cubicBezTo>
                      <a:cubicBezTo>
                        <a:pt x="22758" y="7620"/>
                        <a:pt x="21806" y="7620"/>
                        <a:pt x="20853" y="6668"/>
                      </a:cubicBezTo>
                      <a:cubicBezTo>
                        <a:pt x="19901" y="5715"/>
                        <a:pt x="18949" y="5715"/>
                        <a:pt x="17996" y="4763"/>
                      </a:cubicBezTo>
                      <a:cubicBezTo>
                        <a:pt x="16091" y="3810"/>
                        <a:pt x="14186" y="2857"/>
                        <a:pt x="12281" y="2857"/>
                      </a:cubicBezTo>
                      <a:cubicBezTo>
                        <a:pt x="8471" y="1905"/>
                        <a:pt x="5613" y="952"/>
                        <a:pt x="1803" y="0"/>
                      </a:cubicBezTo>
                      <a:cubicBezTo>
                        <a:pt x="-101" y="952"/>
                        <a:pt x="-1054" y="4763"/>
                        <a:pt x="1803" y="4763"/>
                      </a:cubicBezTo>
                      <a:lnTo>
                        <a:pt x="1803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8" name="Freeform: Shape 1437">
                  <a:extLst>
                    <a:ext uri="{FF2B5EF4-FFF2-40B4-BE49-F238E27FC236}">
                      <a16:creationId xmlns:a16="http://schemas.microsoft.com/office/drawing/2014/main" id="{5281B45B-48DD-A068-BCCE-F367C3FFB64F}"/>
                    </a:ext>
                  </a:extLst>
                </p:cNvPr>
                <p:cNvSpPr/>
                <p:nvPr/>
              </p:nvSpPr>
              <p:spPr>
                <a:xfrm>
                  <a:off x="7086204" y="1634489"/>
                  <a:ext cx="15076" cy="6667"/>
                </a:xfrm>
                <a:custGeom>
                  <a:avLst/>
                  <a:gdLst>
                    <a:gd name="connsiteX0" fmla="*/ 1347 w 15076"/>
                    <a:gd name="connsiteY0" fmla="*/ 4763 h 6667"/>
                    <a:gd name="connsiteX1" fmla="*/ 7062 w 15076"/>
                    <a:gd name="connsiteY1" fmla="*/ 5715 h 6667"/>
                    <a:gd name="connsiteX2" fmla="*/ 9920 w 15076"/>
                    <a:gd name="connsiteY2" fmla="*/ 6668 h 6667"/>
                    <a:gd name="connsiteX3" fmla="*/ 11825 w 15076"/>
                    <a:gd name="connsiteY3" fmla="*/ 6668 h 6667"/>
                    <a:gd name="connsiteX4" fmla="*/ 13730 w 15076"/>
                    <a:gd name="connsiteY4" fmla="*/ 6668 h 6667"/>
                    <a:gd name="connsiteX5" fmla="*/ 14682 w 15076"/>
                    <a:gd name="connsiteY5" fmla="*/ 3810 h 6667"/>
                    <a:gd name="connsiteX6" fmla="*/ 13730 w 15076"/>
                    <a:gd name="connsiteY6" fmla="*/ 2858 h 6667"/>
                    <a:gd name="connsiteX7" fmla="*/ 11825 w 15076"/>
                    <a:gd name="connsiteY7" fmla="*/ 1905 h 6667"/>
                    <a:gd name="connsiteX8" fmla="*/ 8967 w 15076"/>
                    <a:gd name="connsiteY8" fmla="*/ 953 h 6667"/>
                    <a:gd name="connsiteX9" fmla="*/ 3252 w 15076"/>
                    <a:gd name="connsiteY9" fmla="*/ 0 h 6667"/>
                    <a:gd name="connsiteX10" fmla="*/ 395 w 15076"/>
                    <a:gd name="connsiteY10" fmla="*/ 1905 h 6667"/>
                    <a:gd name="connsiteX11" fmla="*/ 1347 w 15076"/>
                    <a:gd name="connsiteY11" fmla="*/ 4763 h 6667"/>
                    <a:gd name="connsiteX12" fmla="*/ 1347 w 15076"/>
                    <a:gd name="connsiteY12" fmla="*/ 476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076" h="6667">
                      <a:moveTo>
                        <a:pt x="1347" y="4763"/>
                      </a:moveTo>
                      <a:cubicBezTo>
                        <a:pt x="3252" y="4763"/>
                        <a:pt x="5157" y="5715"/>
                        <a:pt x="7062" y="5715"/>
                      </a:cubicBezTo>
                      <a:cubicBezTo>
                        <a:pt x="8014" y="5715"/>
                        <a:pt x="8967" y="5715"/>
                        <a:pt x="9920" y="6668"/>
                      </a:cubicBezTo>
                      <a:cubicBezTo>
                        <a:pt x="10872" y="6668"/>
                        <a:pt x="10872" y="6668"/>
                        <a:pt x="11825" y="6668"/>
                      </a:cubicBezTo>
                      <a:cubicBezTo>
                        <a:pt x="12777" y="6668"/>
                        <a:pt x="12777" y="6668"/>
                        <a:pt x="13730" y="6668"/>
                      </a:cubicBezTo>
                      <a:cubicBezTo>
                        <a:pt x="14682" y="6668"/>
                        <a:pt x="15635" y="4763"/>
                        <a:pt x="14682" y="3810"/>
                      </a:cubicBezTo>
                      <a:cubicBezTo>
                        <a:pt x="14682" y="3810"/>
                        <a:pt x="13730" y="2858"/>
                        <a:pt x="13730" y="2858"/>
                      </a:cubicBezTo>
                      <a:cubicBezTo>
                        <a:pt x="12777" y="1905"/>
                        <a:pt x="12777" y="1905"/>
                        <a:pt x="11825" y="1905"/>
                      </a:cubicBezTo>
                      <a:cubicBezTo>
                        <a:pt x="10872" y="1905"/>
                        <a:pt x="9920" y="953"/>
                        <a:pt x="8967" y="953"/>
                      </a:cubicBezTo>
                      <a:cubicBezTo>
                        <a:pt x="7062" y="953"/>
                        <a:pt x="5157" y="0"/>
                        <a:pt x="3252" y="0"/>
                      </a:cubicBezTo>
                      <a:cubicBezTo>
                        <a:pt x="2300" y="0"/>
                        <a:pt x="395" y="0"/>
                        <a:pt x="395" y="1905"/>
                      </a:cubicBezTo>
                      <a:cubicBezTo>
                        <a:pt x="-558" y="2858"/>
                        <a:pt x="395" y="4763"/>
                        <a:pt x="1347" y="4763"/>
                      </a:cubicBezTo>
                      <a:lnTo>
                        <a:pt x="1347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39" name="Freeform: Shape 1438">
                  <a:extLst>
                    <a:ext uri="{FF2B5EF4-FFF2-40B4-BE49-F238E27FC236}">
                      <a16:creationId xmlns:a16="http://schemas.microsoft.com/office/drawing/2014/main" id="{8833E614-C702-22B2-D215-E2AA51BFD229}"/>
                    </a:ext>
                  </a:extLst>
                </p:cNvPr>
                <p:cNvSpPr/>
                <p:nvPr/>
              </p:nvSpPr>
              <p:spPr>
                <a:xfrm>
                  <a:off x="7076679" y="1661159"/>
                  <a:ext cx="10633" cy="2857"/>
                </a:xfrm>
                <a:custGeom>
                  <a:avLst/>
                  <a:gdLst>
                    <a:gd name="connsiteX0" fmla="*/ 1347 w 10633"/>
                    <a:gd name="connsiteY0" fmla="*/ 1905 h 2857"/>
                    <a:gd name="connsiteX1" fmla="*/ 6110 w 10633"/>
                    <a:gd name="connsiteY1" fmla="*/ 2857 h 2857"/>
                    <a:gd name="connsiteX2" fmla="*/ 7062 w 10633"/>
                    <a:gd name="connsiteY2" fmla="*/ 2857 h 2857"/>
                    <a:gd name="connsiteX3" fmla="*/ 8014 w 10633"/>
                    <a:gd name="connsiteY3" fmla="*/ 2857 h 2857"/>
                    <a:gd name="connsiteX4" fmla="*/ 9920 w 10633"/>
                    <a:gd name="connsiteY4" fmla="*/ 2857 h 2857"/>
                    <a:gd name="connsiteX5" fmla="*/ 9920 w 10633"/>
                    <a:gd name="connsiteY5" fmla="*/ 952 h 2857"/>
                    <a:gd name="connsiteX6" fmla="*/ 8014 w 10633"/>
                    <a:gd name="connsiteY6" fmla="*/ 0 h 2857"/>
                    <a:gd name="connsiteX7" fmla="*/ 7062 w 10633"/>
                    <a:gd name="connsiteY7" fmla="*/ 0 h 2857"/>
                    <a:gd name="connsiteX8" fmla="*/ 6110 w 10633"/>
                    <a:gd name="connsiteY8" fmla="*/ 0 h 2857"/>
                    <a:gd name="connsiteX9" fmla="*/ 4205 w 10633"/>
                    <a:gd name="connsiteY9" fmla="*/ 0 h 2857"/>
                    <a:gd name="connsiteX10" fmla="*/ 2300 w 10633"/>
                    <a:gd name="connsiteY10" fmla="*/ 0 h 2857"/>
                    <a:gd name="connsiteX11" fmla="*/ 395 w 10633"/>
                    <a:gd name="connsiteY11" fmla="*/ 952 h 2857"/>
                    <a:gd name="connsiteX12" fmla="*/ 1347 w 10633"/>
                    <a:gd name="connsiteY12" fmla="*/ 1905 h 2857"/>
                    <a:gd name="connsiteX13" fmla="*/ 1347 w 10633"/>
                    <a:gd name="connsiteY13" fmla="*/ 1905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633" h="2857">
                      <a:moveTo>
                        <a:pt x="1347" y="1905"/>
                      </a:moveTo>
                      <a:cubicBezTo>
                        <a:pt x="3252" y="1905"/>
                        <a:pt x="4205" y="2857"/>
                        <a:pt x="6110" y="2857"/>
                      </a:cubicBezTo>
                      <a:cubicBezTo>
                        <a:pt x="6110" y="2857"/>
                        <a:pt x="7062" y="2857"/>
                        <a:pt x="7062" y="2857"/>
                      </a:cubicBezTo>
                      <a:cubicBezTo>
                        <a:pt x="7062" y="2857"/>
                        <a:pt x="8014" y="2857"/>
                        <a:pt x="8014" y="2857"/>
                      </a:cubicBezTo>
                      <a:cubicBezTo>
                        <a:pt x="8967" y="2857"/>
                        <a:pt x="9920" y="2857"/>
                        <a:pt x="9920" y="2857"/>
                      </a:cubicBezTo>
                      <a:cubicBezTo>
                        <a:pt x="10872" y="2857"/>
                        <a:pt x="10872" y="1905"/>
                        <a:pt x="9920" y="952"/>
                      </a:cubicBezTo>
                      <a:cubicBezTo>
                        <a:pt x="8967" y="952"/>
                        <a:pt x="8967" y="0"/>
                        <a:pt x="8014" y="0"/>
                      </a:cubicBezTo>
                      <a:cubicBezTo>
                        <a:pt x="8014" y="0"/>
                        <a:pt x="7062" y="0"/>
                        <a:pt x="7062" y="0"/>
                      </a:cubicBezTo>
                      <a:cubicBezTo>
                        <a:pt x="7062" y="0"/>
                        <a:pt x="6110" y="0"/>
                        <a:pt x="6110" y="0"/>
                      </a:cubicBezTo>
                      <a:cubicBezTo>
                        <a:pt x="5157" y="0"/>
                        <a:pt x="4205" y="0"/>
                        <a:pt x="4205" y="0"/>
                      </a:cubicBezTo>
                      <a:cubicBezTo>
                        <a:pt x="3252" y="0"/>
                        <a:pt x="2300" y="0"/>
                        <a:pt x="2300" y="0"/>
                      </a:cubicBezTo>
                      <a:cubicBezTo>
                        <a:pt x="1347" y="0"/>
                        <a:pt x="395" y="0"/>
                        <a:pt x="395" y="952"/>
                      </a:cubicBezTo>
                      <a:cubicBezTo>
                        <a:pt x="-558" y="952"/>
                        <a:pt x="395" y="1905"/>
                        <a:pt x="1347" y="1905"/>
                      </a:cubicBezTo>
                      <a:lnTo>
                        <a:pt x="1347" y="1905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0" name="Freeform: Shape 1439">
                  <a:extLst>
                    <a:ext uri="{FF2B5EF4-FFF2-40B4-BE49-F238E27FC236}">
                      <a16:creationId xmlns:a16="http://schemas.microsoft.com/office/drawing/2014/main" id="{6629F7F2-1421-93AC-7BDB-84A4950252FC}"/>
                    </a:ext>
                  </a:extLst>
                </p:cNvPr>
                <p:cNvSpPr/>
                <p:nvPr/>
              </p:nvSpPr>
              <p:spPr>
                <a:xfrm>
                  <a:off x="7078503" y="1684019"/>
                  <a:ext cx="20240" cy="7619"/>
                </a:xfrm>
                <a:custGeom>
                  <a:avLst/>
                  <a:gdLst>
                    <a:gd name="connsiteX0" fmla="*/ 1429 w 20240"/>
                    <a:gd name="connsiteY0" fmla="*/ 7620 h 7619"/>
                    <a:gd name="connsiteX1" fmla="*/ 10954 w 20240"/>
                    <a:gd name="connsiteY1" fmla="*/ 6668 h 7619"/>
                    <a:gd name="connsiteX2" fmla="*/ 14764 w 20240"/>
                    <a:gd name="connsiteY2" fmla="*/ 5715 h 7619"/>
                    <a:gd name="connsiteX3" fmla="*/ 16669 w 20240"/>
                    <a:gd name="connsiteY3" fmla="*/ 4763 h 7619"/>
                    <a:gd name="connsiteX4" fmla="*/ 19526 w 20240"/>
                    <a:gd name="connsiteY4" fmla="*/ 3810 h 7619"/>
                    <a:gd name="connsiteX5" fmla="*/ 19526 w 20240"/>
                    <a:gd name="connsiteY5" fmla="*/ 953 h 7619"/>
                    <a:gd name="connsiteX6" fmla="*/ 16669 w 20240"/>
                    <a:gd name="connsiteY6" fmla="*/ 0 h 7619"/>
                    <a:gd name="connsiteX7" fmla="*/ 13811 w 20240"/>
                    <a:gd name="connsiteY7" fmla="*/ 0 h 7619"/>
                    <a:gd name="connsiteX8" fmla="*/ 10001 w 20240"/>
                    <a:gd name="connsiteY8" fmla="*/ 953 h 7619"/>
                    <a:gd name="connsiteX9" fmla="*/ 6191 w 20240"/>
                    <a:gd name="connsiteY9" fmla="*/ 1905 h 7619"/>
                    <a:gd name="connsiteX10" fmla="*/ 1429 w 20240"/>
                    <a:gd name="connsiteY10" fmla="*/ 2857 h 7619"/>
                    <a:gd name="connsiteX11" fmla="*/ 1429 w 20240"/>
                    <a:gd name="connsiteY11" fmla="*/ 7620 h 7619"/>
                    <a:gd name="connsiteX12" fmla="*/ 1429 w 20240"/>
                    <a:gd name="connsiteY12" fmla="*/ 762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240" h="7619">
                      <a:moveTo>
                        <a:pt x="1429" y="7620"/>
                      </a:moveTo>
                      <a:cubicBezTo>
                        <a:pt x="4286" y="7620"/>
                        <a:pt x="8096" y="7620"/>
                        <a:pt x="10954" y="6668"/>
                      </a:cubicBezTo>
                      <a:cubicBezTo>
                        <a:pt x="11906" y="6668"/>
                        <a:pt x="13811" y="5715"/>
                        <a:pt x="14764" y="5715"/>
                      </a:cubicBezTo>
                      <a:cubicBezTo>
                        <a:pt x="15716" y="5715"/>
                        <a:pt x="15716" y="5715"/>
                        <a:pt x="16669" y="4763"/>
                      </a:cubicBezTo>
                      <a:cubicBezTo>
                        <a:pt x="17621" y="4763"/>
                        <a:pt x="18574" y="3810"/>
                        <a:pt x="19526" y="3810"/>
                      </a:cubicBezTo>
                      <a:cubicBezTo>
                        <a:pt x="20479" y="2857"/>
                        <a:pt x="20479" y="953"/>
                        <a:pt x="19526" y="953"/>
                      </a:cubicBezTo>
                      <a:cubicBezTo>
                        <a:pt x="18574" y="953"/>
                        <a:pt x="17621" y="0"/>
                        <a:pt x="16669" y="0"/>
                      </a:cubicBezTo>
                      <a:cubicBezTo>
                        <a:pt x="15716" y="0"/>
                        <a:pt x="14764" y="0"/>
                        <a:pt x="13811" y="0"/>
                      </a:cubicBezTo>
                      <a:cubicBezTo>
                        <a:pt x="12859" y="0"/>
                        <a:pt x="10954" y="953"/>
                        <a:pt x="10001" y="953"/>
                      </a:cubicBezTo>
                      <a:cubicBezTo>
                        <a:pt x="9049" y="953"/>
                        <a:pt x="7144" y="1905"/>
                        <a:pt x="6191" y="1905"/>
                      </a:cubicBezTo>
                      <a:cubicBezTo>
                        <a:pt x="4286" y="2857"/>
                        <a:pt x="3334" y="2857"/>
                        <a:pt x="1429" y="2857"/>
                      </a:cubicBezTo>
                      <a:cubicBezTo>
                        <a:pt x="-476" y="4763"/>
                        <a:pt x="-476" y="7620"/>
                        <a:pt x="1429" y="7620"/>
                      </a:cubicBezTo>
                      <a:lnTo>
                        <a:pt x="1429" y="762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1" name="Freeform: Shape 1440">
                  <a:extLst>
                    <a:ext uri="{FF2B5EF4-FFF2-40B4-BE49-F238E27FC236}">
                      <a16:creationId xmlns:a16="http://schemas.microsoft.com/office/drawing/2014/main" id="{0A42A53B-8EB9-0DC2-FC33-AC60B1D279F2}"/>
                    </a:ext>
                  </a:extLst>
                </p:cNvPr>
                <p:cNvSpPr/>
                <p:nvPr/>
              </p:nvSpPr>
              <p:spPr>
                <a:xfrm>
                  <a:off x="7094219" y="1706165"/>
                  <a:ext cx="23254" cy="13096"/>
                </a:xfrm>
                <a:custGeom>
                  <a:avLst/>
                  <a:gdLst>
                    <a:gd name="connsiteX0" fmla="*/ 1905 w 23254"/>
                    <a:gd name="connsiteY0" fmla="*/ 13097 h 13096"/>
                    <a:gd name="connsiteX1" fmla="*/ 12383 w 23254"/>
                    <a:gd name="connsiteY1" fmla="*/ 10239 h 13096"/>
                    <a:gd name="connsiteX2" fmla="*/ 17145 w 23254"/>
                    <a:gd name="connsiteY2" fmla="*/ 8334 h 13096"/>
                    <a:gd name="connsiteX3" fmla="*/ 20003 w 23254"/>
                    <a:gd name="connsiteY3" fmla="*/ 6429 h 13096"/>
                    <a:gd name="connsiteX4" fmla="*/ 21908 w 23254"/>
                    <a:gd name="connsiteY4" fmla="*/ 4524 h 13096"/>
                    <a:gd name="connsiteX5" fmla="*/ 22860 w 23254"/>
                    <a:gd name="connsiteY5" fmla="*/ 3572 h 13096"/>
                    <a:gd name="connsiteX6" fmla="*/ 21908 w 23254"/>
                    <a:gd name="connsiteY6" fmla="*/ 714 h 13096"/>
                    <a:gd name="connsiteX7" fmla="*/ 16193 w 23254"/>
                    <a:gd name="connsiteY7" fmla="*/ 714 h 13096"/>
                    <a:gd name="connsiteX8" fmla="*/ 10478 w 23254"/>
                    <a:gd name="connsiteY8" fmla="*/ 3572 h 13096"/>
                    <a:gd name="connsiteX9" fmla="*/ 953 w 23254"/>
                    <a:gd name="connsiteY9" fmla="*/ 8334 h 13096"/>
                    <a:gd name="connsiteX10" fmla="*/ 0 w 23254"/>
                    <a:gd name="connsiteY10" fmla="*/ 11192 h 13096"/>
                    <a:gd name="connsiteX11" fmla="*/ 1905 w 23254"/>
                    <a:gd name="connsiteY11" fmla="*/ 13097 h 13096"/>
                    <a:gd name="connsiteX12" fmla="*/ 1905 w 23254"/>
                    <a:gd name="connsiteY12" fmla="*/ 13097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254" h="13096">
                      <a:moveTo>
                        <a:pt x="1905" y="13097"/>
                      </a:moveTo>
                      <a:cubicBezTo>
                        <a:pt x="5715" y="12144"/>
                        <a:pt x="8573" y="11192"/>
                        <a:pt x="12383" y="10239"/>
                      </a:cubicBezTo>
                      <a:cubicBezTo>
                        <a:pt x="14288" y="10239"/>
                        <a:pt x="16193" y="9287"/>
                        <a:pt x="17145" y="8334"/>
                      </a:cubicBezTo>
                      <a:cubicBezTo>
                        <a:pt x="18098" y="8334"/>
                        <a:pt x="19050" y="7382"/>
                        <a:pt x="20003" y="6429"/>
                      </a:cubicBezTo>
                      <a:cubicBezTo>
                        <a:pt x="20955" y="6429"/>
                        <a:pt x="20955" y="5477"/>
                        <a:pt x="21908" y="4524"/>
                      </a:cubicBezTo>
                      <a:cubicBezTo>
                        <a:pt x="21908" y="4524"/>
                        <a:pt x="21908" y="3572"/>
                        <a:pt x="22860" y="3572"/>
                      </a:cubicBezTo>
                      <a:cubicBezTo>
                        <a:pt x="23813" y="2619"/>
                        <a:pt x="22860" y="714"/>
                        <a:pt x="21908" y="714"/>
                      </a:cubicBezTo>
                      <a:cubicBezTo>
                        <a:pt x="20003" y="-238"/>
                        <a:pt x="18098" y="-238"/>
                        <a:pt x="16193" y="714"/>
                      </a:cubicBezTo>
                      <a:cubicBezTo>
                        <a:pt x="14288" y="1667"/>
                        <a:pt x="12383" y="2619"/>
                        <a:pt x="10478" y="3572"/>
                      </a:cubicBezTo>
                      <a:cubicBezTo>
                        <a:pt x="7620" y="5477"/>
                        <a:pt x="3810" y="7382"/>
                        <a:pt x="953" y="8334"/>
                      </a:cubicBezTo>
                      <a:cubicBezTo>
                        <a:pt x="0" y="8334"/>
                        <a:pt x="0" y="10239"/>
                        <a:pt x="0" y="11192"/>
                      </a:cubicBezTo>
                      <a:cubicBezTo>
                        <a:pt x="0" y="13097"/>
                        <a:pt x="953" y="13097"/>
                        <a:pt x="1905" y="13097"/>
                      </a:cubicBezTo>
                      <a:lnTo>
                        <a:pt x="1905" y="1309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2" name="Freeform: Shape 1441">
                  <a:extLst>
                    <a:ext uri="{FF2B5EF4-FFF2-40B4-BE49-F238E27FC236}">
                      <a16:creationId xmlns:a16="http://schemas.microsoft.com/office/drawing/2014/main" id="{75854BCD-F52C-348A-B1C7-307ACAFC503C}"/>
                    </a:ext>
                  </a:extLst>
                </p:cNvPr>
                <p:cNvSpPr/>
                <p:nvPr/>
              </p:nvSpPr>
              <p:spPr>
                <a:xfrm>
                  <a:off x="7113230" y="1722119"/>
                  <a:ext cx="27334" cy="12534"/>
                </a:xfrm>
                <a:custGeom>
                  <a:avLst/>
                  <a:gdLst>
                    <a:gd name="connsiteX0" fmla="*/ 2896 w 27334"/>
                    <a:gd name="connsiteY0" fmla="*/ 12382 h 12534"/>
                    <a:gd name="connsiteX1" fmla="*/ 14326 w 27334"/>
                    <a:gd name="connsiteY1" fmla="*/ 9525 h 12534"/>
                    <a:gd name="connsiteX2" fmla="*/ 26709 w 27334"/>
                    <a:gd name="connsiteY2" fmla="*/ 3810 h 12534"/>
                    <a:gd name="connsiteX3" fmla="*/ 25756 w 27334"/>
                    <a:gd name="connsiteY3" fmla="*/ 0 h 12534"/>
                    <a:gd name="connsiteX4" fmla="*/ 21946 w 27334"/>
                    <a:gd name="connsiteY4" fmla="*/ 0 h 12534"/>
                    <a:gd name="connsiteX5" fmla="*/ 19088 w 27334"/>
                    <a:gd name="connsiteY5" fmla="*/ 953 h 12534"/>
                    <a:gd name="connsiteX6" fmla="*/ 12421 w 27334"/>
                    <a:gd name="connsiteY6" fmla="*/ 3810 h 12534"/>
                    <a:gd name="connsiteX7" fmla="*/ 991 w 27334"/>
                    <a:gd name="connsiteY7" fmla="*/ 8573 h 12534"/>
                    <a:gd name="connsiteX8" fmla="*/ 2896 w 27334"/>
                    <a:gd name="connsiteY8" fmla="*/ 12382 h 12534"/>
                    <a:gd name="connsiteX9" fmla="*/ 2896 w 27334"/>
                    <a:gd name="connsiteY9" fmla="*/ 12382 h 12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334" h="12534">
                      <a:moveTo>
                        <a:pt x="2896" y="12382"/>
                      </a:moveTo>
                      <a:cubicBezTo>
                        <a:pt x="6706" y="11430"/>
                        <a:pt x="10516" y="10478"/>
                        <a:pt x="14326" y="9525"/>
                      </a:cubicBezTo>
                      <a:cubicBezTo>
                        <a:pt x="18136" y="8573"/>
                        <a:pt x="22899" y="6668"/>
                        <a:pt x="26709" y="3810"/>
                      </a:cubicBezTo>
                      <a:cubicBezTo>
                        <a:pt x="27661" y="2857"/>
                        <a:pt x="27661" y="953"/>
                        <a:pt x="25756" y="0"/>
                      </a:cubicBezTo>
                      <a:cubicBezTo>
                        <a:pt x="24804" y="0"/>
                        <a:pt x="22899" y="0"/>
                        <a:pt x="21946" y="0"/>
                      </a:cubicBezTo>
                      <a:cubicBezTo>
                        <a:pt x="20994" y="0"/>
                        <a:pt x="20041" y="0"/>
                        <a:pt x="19088" y="953"/>
                      </a:cubicBezTo>
                      <a:cubicBezTo>
                        <a:pt x="17184" y="1905"/>
                        <a:pt x="14326" y="2857"/>
                        <a:pt x="12421" y="3810"/>
                      </a:cubicBezTo>
                      <a:cubicBezTo>
                        <a:pt x="8611" y="5715"/>
                        <a:pt x="4801" y="7620"/>
                        <a:pt x="991" y="8573"/>
                      </a:cubicBezTo>
                      <a:cubicBezTo>
                        <a:pt x="-914" y="9525"/>
                        <a:pt x="38" y="13335"/>
                        <a:pt x="2896" y="12382"/>
                      </a:cubicBezTo>
                      <a:lnTo>
                        <a:pt x="2896" y="1238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3" name="Freeform: Shape 1442">
                  <a:extLst>
                    <a:ext uri="{FF2B5EF4-FFF2-40B4-BE49-F238E27FC236}">
                      <a16:creationId xmlns:a16="http://schemas.microsoft.com/office/drawing/2014/main" id="{3DB72C5A-D6A6-8351-C938-36981249C422}"/>
                    </a:ext>
                  </a:extLst>
                </p:cNvPr>
                <p:cNvSpPr/>
                <p:nvPr/>
              </p:nvSpPr>
              <p:spPr>
                <a:xfrm>
                  <a:off x="7172919" y="1689734"/>
                  <a:ext cx="20032" cy="8572"/>
                </a:xfrm>
                <a:custGeom>
                  <a:avLst/>
                  <a:gdLst>
                    <a:gd name="connsiteX0" fmla="*/ 3215 w 20032"/>
                    <a:gd name="connsiteY0" fmla="*/ 8572 h 8572"/>
                    <a:gd name="connsiteX1" fmla="*/ 11787 w 20032"/>
                    <a:gd name="connsiteY1" fmla="*/ 5715 h 8572"/>
                    <a:gd name="connsiteX2" fmla="*/ 15597 w 20032"/>
                    <a:gd name="connsiteY2" fmla="*/ 4763 h 8572"/>
                    <a:gd name="connsiteX3" fmla="*/ 17502 w 20032"/>
                    <a:gd name="connsiteY3" fmla="*/ 3810 h 8572"/>
                    <a:gd name="connsiteX4" fmla="*/ 19407 w 20032"/>
                    <a:gd name="connsiteY4" fmla="*/ 2857 h 8572"/>
                    <a:gd name="connsiteX5" fmla="*/ 18455 w 20032"/>
                    <a:gd name="connsiteY5" fmla="*/ 0 h 8572"/>
                    <a:gd name="connsiteX6" fmla="*/ 16550 w 20032"/>
                    <a:gd name="connsiteY6" fmla="*/ 0 h 8572"/>
                    <a:gd name="connsiteX7" fmla="*/ 13692 w 20032"/>
                    <a:gd name="connsiteY7" fmla="*/ 952 h 8572"/>
                    <a:gd name="connsiteX8" fmla="*/ 8930 w 20032"/>
                    <a:gd name="connsiteY8" fmla="*/ 1905 h 8572"/>
                    <a:gd name="connsiteX9" fmla="*/ 357 w 20032"/>
                    <a:gd name="connsiteY9" fmla="*/ 4763 h 8572"/>
                    <a:gd name="connsiteX10" fmla="*/ 3215 w 20032"/>
                    <a:gd name="connsiteY10" fmla="*/ 8572 h 8572"/>
                    <a:gd name="connsiteX11" fmla="*/ 3215 w 20032"/>
                    <a:gd name="connsiteY11" fmla="*/ 8572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032" h="8572">
                      <a:moveTo>
                        <a:pt x="3215" y="8572"/>
                      </a:moveTo>
                      <a:cubicBezTo>
                        <a:pt x="6072" y="7620"/>
                        <a:pt x="8930" y="6667"/>
                        <a:pt x="11787" y="5715"/>
                      </a:cubicBezTo>
                      <a:cubicBezTo>
                        <a:pt x="12740" y="5715"/>
                        <a:pt x="14645" y="4763"/>
                        <a:pt x="15597" y="4763"/>
                      </a:cubicBezTo>
                      <a:cubicBezTo>
                        <a:pt x="16550" y="4763"/>
                        <a:pt x="17502" y="3810"/>
                        <a:pt x="17502" y="3810"/>
                      </a:cubicBezTo>
                      <a:cubicBezTo>
                        <a:pt x="18455" y="3810"/>
                        <a:pt x="18455" y="2857"/>
                        <a:pt x="19407" y="2857"/>
                      </a:cubicBezTo>
                      <a:cubicBezTo>
                        <a:pt x="20360" y="1905"/>
                        <a:pt x="20360" y="0"/>
                        <a:pt x="18455" y="0"/>
                      </a:cubicBezTo>
                      <a:cubicBezTo>
                        <a:pt x="17502" y="0"/>
                        <a:pt x="16550" y="0"/>
                        <a:pt x="16550" y="0"/>
                      </a:cubicBezTo>
                      <a:cubicBezTo>
                        <a:pt x="15597" y="0"/>
                        <a:pt x="14645" y="0"/>
                        <a:pt x="13692" y="952"/>
                      </a:cubicBezTo>
                      <a:cubicBezTo>
                        <a:pt x="11787" y="952"/>
                        <a:pt x="10835" y="1905"/>
                        <a:pt x="8930" y="1905"/>
                      </a:cubicBezTo>
                      <a:cubicBezTo>
                        <a:pt x="6072" y="2857"/>
                        <a:pt x="3215" y="3810"/>
                        <a:pt x="357" y="4763"/>
                      </a:cubicBezTo>
                      <a:cubicBezTo>
                        <a:pt x="-595" y="4763"/>
                        <a:pt x="357" y="8572"/>
                        <a:pt x="3215" y="8572"/>
                      </a:cubicBezTo>
                      <a:lnTo>
                        <a:pt x="3215" y="8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4" name="Freeform: Shape 1443">
                  <a:extLst>
                    <a:ext uri="{FF2B5EF4-FFF2-40B4-BE49-F238E27FC236}">
                      <a16:creationId xmlns:a16="http://schemas.microsoft.com/office/drawing/2014/main" id="{7343C5D7-D2D8-3BB1-96C2-564DF8516C24}"/>
                    </a:ext>
                  </a:extLst>
                </p:cNvPr>
                <p:cNvSpPr/>
                <p:nvPr/>
              </p:nvSpPr>
              <p:spPr>
                <a:xfrm>
                  <a:off x="7128134" y="1666451"/>
                  <a:ext cx="22044" cy="6138"/>
                </a:xfrm>
                <a:custGeom>
                  <a:avLst/>
                  <a:gdLst>
                    <a:gd name="connsiteX0" fmla="*/ 2280 w 22044"/>
                    <a:gd name="connsiteY0" fmla="*/ 6138 h 6138"/>
                    <a:gd name="connsiteX1" fmla="*/ 11805 w 22044"/>
                    <a:gd name="connsiteY1" fmla="*/ 5186 h 6138"/>
                    <a:gd name="connsiteX2" fmla="*/ 21330 w 22044"/>
                    <a:gd name="connsiteY2" fmla="*/ 3281 h 6138"/>
                    <a:gd name="connsiteX3" fmla="*/ 21330 w 22044"/>
                    <a:gd name="connsiteY3" fmla="*/ 423 h 6138"/>
                    <a:gd name="connsiteX4" fmla="*/ 10853 w 22044"/>
                    <a:gd name="connsiteY4" fmla="*/ 423 h 6138"/>
                    <a:gd name="connsiteX5" fmla="*/ 1328 w 22044"/>
                    <a:gd name="connsiteY5" fmla="*/ 2328 h 6138"/>
                    <a:gd name="connsiteX6" fmla="*/ 2280 w 22044"/>
                    <a:gd name="connsiteY6" fmla="*/ 6138 h 6138"/>
                    <a:gd name="connsiteX7" fmla="*/ 2280 w 22044"/>
                    <a:gd name="connsiteY7" fmla="*/ 6138 h 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2044" h="6138">
                      <a:moveTo>
                        <a:pt x="2280" y="6138"/>
                      </a:moveTo>
                      <a:cubicBezTo>
                        <a:pt x="5138" y="6138"/>
                        <a:pt x="8948" y="6138"/>
                        <a:pt x="11805" y="5186"/>
                      </a:cubicBezTo>
                      <a:cubicBezTo>
                        <a:pt x="15615" y="5186"/>
                        <a:pt x="18473" y="5186"/>
                        <a:pt x="21330" y="3281"/>
                      </a:cubicBezTo>
                      <a:cubicBezTo>
                        <a:pt x="22283" y="2328"/>
                        <a:pt x="22283" y="423"/>
                        <a:pt x="21330" y="423"/>
                      </a:cubicBezTo>
                      <a:cubicBezTo>
                        <a:pt x="18473" y="-529"/>
                        <a:pt x="14663" y="423"/>
                        <a:pt x="10853" y="423"/>
                      </a:cubicBezTo>
                      <a:cubicBezTo>
                        <a:pt x="7995" y="1376"/>
                        <a:pt x="4185" y="1376"/>
                        <a:pt x="1328" y="2328"/>
                      </a:cubicBezTo>
                      <a:cubicBezTo>
                        <a:pt x="-577" y="3281"/>
                        <a:pt x="-577" y="6138"/>
                        <a:pt x="2280" y="6138"/>
                      </a:cubicBezTo>
                      <a:lnTo>
                        <a:pt x="2280" y="613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5" name="Freeform: Shape 1444">
                  <a:extLst>
                    <a:ext uri="{FF2B5EF4-FFF2-40B4-BE49-F238E27FC236}">
                      <a16:creationId xmlns:a16="http://schemas.microsoft.com/office/drawing/2014/main" id="{C039D775-2902-5261-7C83-FA9C16A4F31D}"/>
                    </a:ext>
                  </a:extLst>
                </p:cNvPr>
                <p:cNvSpPr/>
                <p:nvPr/>
              </p:nvSpPr>
              <p:spPr>
                <a:xfrm>
                  <a:off x="7110412" y="1647824"/>
                  <a:ext cx="18811" cy="3810"/>
                </a:xfrm>
                <a:custGeom>
                  <a:avLst/>
                  <a:gdLst>
                    <a:gd name="connsiteX0" fmla="*/ 1905 w 18811"/>
                    <a:gd name="connsiteY0" fmla="*/ 3810 h 3810"/>
                    <a:gd name="connsiteX1" fmla="*/ 10478 w 18811"/>
                    <a:gd name="connsiteY1" fmla="*/ 3810 h 3810"/>
                    <a:gd name="connsiteX2" fmla="*/ 14288 w 18811"/>
                    <a:gd name="connsiteY2" fmla="*/ 3810 h 3810"/>
                    <a:gd name="connsiteX3" fmla="*/ 16193 w 18811"/>
                    <a:gd name="connsiteY3" fmla="*/ 3810 h 3810"/>
                    <a:gd name="connsiteX4" fmla="*/ 18097 w 18811"/>
                    <a:gd name="connsiteY4" fmla="*/ 2857 h 3810"/>
                    <a:gd name="connsiteX5" fmla="*/ 18097 w 18811"/>
                    <a:gd name="connsiteY5" fmla="*/ 0 h 3810"/>
                    <a:gd name="connsiteX6" fmla="*/ 16193 w 18811"/>
                    <a:gd name="connsiteY6" fmla="*/ 0 h 3810"/>
                    <a:gd name="connsiteX7" fmla="*/ 14288 w 18811"/>
                    <a:gd name="connsiteY7" fmla="*/ 0 h 3810"/>
                    <a:gd name="connsiteX8" fmla="*/ 10478 w 18811"/>
                    <a:gd name="connsiteY8" fmla="*/ 0 h 3810"/>
                    <a:gd name="connsiteX9" fmla="*/ 2857 w 18811"/>
                    <a:gd name="connsiteY9" fmla="*/ 0 h 3810"/>
                    <a:gd name="connsiteX10" fmla="*/ 0 w 18811"/>
                    <a:gd name="connsiteY10" fmla="*/ 2857 h 3810"/>
                    <a:gd name="connsiteX11" fmla="*/ 1905 w 18811"/>
                    <a:gd name="connsiteY11" fmla="*/ 3810 h 3810"/>
                    <a:gd name="connsiteX12" fmla="*/ 1905 w 18811"/>
                    <a:gd name="connsiteY12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811" h="3810">
                      <a:moveTo>
                        <a:pt x="1905" y="3810"/>
                      </a:moveTo>
                      <a:cubicBezTo>
                        <a:pt x="4763" y="3810"/>
                        <a:pt x="7620" y="3810"/>
                        <a:pt x="10478" y="3810"/>
                      </a:cubicBezTo>
                      <a:cubicBezTo>
                        <a:pt x="12382" y="3810"/>
                        <a:pt x="13335" y="3810"/>
                        <a:pt x="14288" y="3810"/>
                      </a:cubicBezTo>
                      <a:cubicBezTo>
                        <a:pt x="15240" y="3810"/>
                        <a:pt x="15240" y="3810"/>
                        <a:pt x="16193" y="3810"/>
                      </a:cubicBezTo>
                      <a:cubicBezTo>
                        <a:pt x="17145" y="3810"/>
                        <a:pt x="17145" y="2857"/>
                        <a:pt x="18097" y="2857"/>
                      </a:cubicBezTo>
                      <a:cubicBezTo>
                        <a:pt x="19050" y="1905"/>
                        <a:pt x="19050" y="0"/>
                        <a:pt x="18097" y="0"/>
                      </a:cubicBezTo>
                      <a:cubicBezTo>
                        <a:pt x="17145" y="0"/>
                        <a:pt x="17145" y="0"/>
                        <a:pt x="16193" y="0"/>
                      </a:cubicBezTo>
                      <a:cubicBezTo>
                        <a:pt x="15240" y="0"/>
                        <a:pt x="15240" y="0"/>
                        <a:pt x="14288" y="0"/>
                      </a:cubicBezTo>
                      <a:cubicBezTo>
                        <a:pt x="13335" y="0"/>
                        <a:pt x="11430" y="0"/>
                        <a:pt x="10478" y="0"/>
                      </a:cubicBezTo>
                      <a:cubicBezTo>
                        <a:pt x="7620" y="0"/>
                        <a:pt x="4763" y="0"/>
                        <a:pt x="2857" y="0"/>
                      </a:cubicBezTo>
                      <a:cubicBezTo>
                        <a:pt x="1905" y="0"/>
                        <a:pt x="0" y="952"/>
                        <a:pt x="0" y="2857"/>
                      </a:cubicBezTo>
                      <a:cubicBezTo>
                        <a:pt x="0" y="1905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6" name="Freeform: Shape 1445">
                  <a:extLst>
                    <a:ext uri="{FF2B5EF4-FFF2-40B4-BE49-F238E27FC236}">
                      <a16:creationId xmlns:a16="http://schemas.microsoft.com/office/drawing/2014/main" id="{7ECB9A3E-297F-56A5-87D4-9D8AC0F89631}"/>
                    </a:ext>
                  </a:extLst>
                </p:cNvPr>
                <p:cNvSpPr/>
                <p:nvPr/>
              </p:nvSpPr>
              <p:spPr>
                <a:xfrm>
                  <a:off x="7134224" y="1683067"/>
                  <a:ext cx="22533" cy="8572"/>
                </a:xfrm>
                <a:custGeom>
                  <a:avLst/>
                  <a:gdLst>
                    <a:gd name="connsiteX0" fmla="*/ 2857 w 22533"/>
                    <a:gd name="connsiteY0" fmla="*/ 8572 h 8572"/>
                    <a:gd name="connsiteX1" fmla="*/ 12382 w 22533"/>
                    <a:gd name="connsiteY1" fmla="*/ 8572 h 8572"/>
                    <a:gd name="connsiteX2" fmla="*/ 17145 w 22533"/>
                    <a:gd name="connsiteY2" fmla="*/ 7620 h 8572"/>
                    <a:gd name="connsiteX3" fmla="*/ 19050 w 22533"/>
                    <a:gd name="connsiteY3" fmla="*/ 6668 h 8572"/>
                    <a:gd name="connsiteX4" fmla="*/ 21907 w 22533"/>
                    <a:gd name="connsiteY4" fmla="*/ 4763 h 8572"/>
                    <a:gd name="connsiteX5" fmla="*/ 20955 w 22533"/>
                    <a:gd name="connsiteY5" fmla="*/ 952 h 8572"/>
                    <a:gd name="connsiteX6" fmla="*/ 18097 w 22533"/>
                    <a:gd name="connsiteY6" fmla="*/ 0 h 8572"/>
                    <a:gd name="connsiteX7" fmla="*/ 16193 w 22533"/>
                    <a:gd name="connsiteY7" fmla="*/ 0 h 8572"/>
                    <a:gd name="connsiteX8" fmla="*/ 11430 w 22533"/>
                    <a:gd name="connsiteY8" fmla="*/ 952 h 8572"/>
                    <a:gd name="connsiteX9" fmla="*/ 10478 w 22533"/>
                    <a:gd name="connsiteY9" fmla="*/ 952 h 8572"/>
                    <a:gd name="connsiteX10" fmla="*/ 9525 w 22533"/>
                    <a:gd name="connsiteY10" fmla="*/ 952 h 8572"/>
                    <a:gd name="connsiteX11" fmla="*/ 7620 w 22533"/>
                    <a:gd name="connsiteY11" fmla="*/ 952 h 8572"/>
                    <a:gd name="connsiteX12" fmla="*/ 2857 w 22533"/>
                    <a:gd name="connsiteY12" fmla="*/ 952 h 8572"/>
                    <a:gd name="connsiteX13" fmla="*/ 0 w 22533"/>
                    <a:gd name="connsiteY13" fmla="*/ 3810 h 8572"/>
                    <a:gd name="connsiteX14" fmla="*/ 2857 w 22533"/>
                    <a:gd name="connsiteY14" fmla="*/ 8572 h 8572"/>
                    <a:gd name="connsiteX15" fmla="*/ 2857 w 22533"/>
                    <a:gd name="connsiteY15" fmla="*/ 8572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533" h="8572">
                      <a:moveTo>
                        <a:pt x="2857" y="8572"/>
                      </a:moveTo>
                      <a:cubicBezTo>
                        <a:pt x="5715" y="8572"/>
                        <a:pt x="9525" y="8572"/>
                        <a:pt x="12382" y="8572"/>
                      </a:cubicBezTo>
                      <a:cubicBezTo>
                        <a:pt x="14288" y="8572"/>
                        <a:pt x="16193" y="8572"/>
                        <a:pt x="17145" y="7620"/>
                      </a:cubicBezTo>
                      <a:cubicBezTo>
                        <a:pt x="18097" y="7620"/>
                        <a:pt x="19050" y="7620"/>
                        <a:pt x="19050" y="6668"/>
                      </a:cubicBezTo>
                      <a:cubicBezTo>
                        <a:pt x="20003" y="6668"/>
                        <a:pt x="20955" y="5715"/>
                        <a:pt x="21907" y="4763"/>
                      </a:cubicBezTo>
                      <a:cubicBezTo>
                        <a:pt x="22860" y="3810"/>
                        <a:pt x="22860" y="1905"/>
                        <a:pt x="20955" y="952"/>
                      </a:cubicBezTo>
                      <a:cubicBezTo>
                        <a:pt x="20003" y="952"/>
                        <a:pt x="19050" y="0"/>
                        <a:pt x="18097" y="0"/>
                      </a:cubicBezTo>
                      <a:cubicBezTo>
                        <a:pt x="17145" y="0"/>
                        <a:pt x="17145" y="0"/>
                        <a:pt x="16193" y="0"/>
                      </a:cubicBezTo>
                      <a:cubicBezTo>
                        <a:pt x="14288" y="0"/>
                        <a:pt x="12382" y="952"/>
                        <a:pt x="11430" y="952"/>
                      </a:cubicBezTo>
                      <a:cubicBezTo>
                        <a:pt x="11430" y="952"/>
                        <a:pt x="10478" y="952"/>
                        <a:pt x="10478" y="952"/>
                      </a:cubicBezTo>
                      <a:cubicBezTo>
                        <a:pt x="11430" y="952"/>
                        <a:pt x="9525" y="952"/>
                        <a:pt x="9525" y="952"/>
                      </a:cubicBezTo>
                      <a:cubicBezTo>
                        <a:pt x="8572" y="952"/>
                        <a:pt x="7620" y="952"/>
                        <a:pt x="7620" y="952"/>
                      </a:cubicBezTo>
                      <a:cubicBezTo>
                        <a:pt x="5715" y="952"/>
                        <a:pt x="4763" y="952"/>
                        <a:pt x="2857" y="952"/>
                      </a:cubicBezTo>
                      <a:cubicBezTo>
                        <a:pt x="953" y="952"/>
                        <a:pt x="0" y="1905"/>
                        <a:pt x="0" y="3810"/>
                      </a:cubicBezTo>
                      <a:cubicBezTo>
                        <a:pt x="0" y="7620"/>
                        <a:pt x="953" y="8572"/>
                        <a:pt x="2857" y="8572"/>
                      </a:cubicBezTo>
                      <a:lnTo>
                        <a:pt x="2857" y="8572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7" name="Freeform: Shape 1446">
                  <a:extLst>
                    <a:ext uri="{FF2B5EF4-FFF2-40B4-BE49-F238E27FC236}">
                      <a16:creationId xmlns:a16="http://schemas.microsoft.com/office/drawing/2014/main" id="{FEF33D36-1A7A-BDD2-1350-91799AB152A2}"/>
                    </a:ext>
                  </a:extLst>
                </p:cNvPr>
                <p:cNvSpPr/>
                <p:nvPr/>
              </p:nvSpPr>
              <p:spPr>
                <a:xfrm>
                  <a:off x="7195184" y="1665922"/>
                  <a:ext cx="14682" cy="6667"/>
                </a:xfrm>
                <a:custGeom>
                  <a:avLst/>
                  <a:gdLst>
                    <a:gd name="connsiteX0" fmla="*/ 2858 w 14682"/>
                    <a:gd name="connsiteY0" fmla="*/ 6667 h 6667"/>
                    <a:gd name="connsiteX1" fmla="*/ 5715 w 14682"/>
                    <a:gd name="connsiteY1" fmla="*/ 6667 h 6667"/>
                    <a:gd name="connsiteX2" fmla="*/ 6668 w 14682"/>
                    <a:gd name="connsiteY2" fmla="*/ 6667 h 6667"/>
                    <a:gd name="connsiteX3" fmla="*/ 6668 w 14682"/>
                    <a:gd name="connsiteY3" fmla="*/ 6667 h 6667"/>
                    <a:gd name="connsiteX4" fmla="*/ 6668 w 14682"/>
                    <a:gd name="connsiteY4" fmla="*/ 6667 h 6667"/>
                    <a:gd name="connsiteX5" fmla="*/ 7620 w 14682"/>
                    <a:gd name="connsiteY5" fmla="*/ 6667 h 6667"/>
                    <a:gd name="connsiteX6" fmla="*/ 10478 w 14682"/>
                    <a:gd name="connsiteY6" fmla="*/ 6667 h 6667"/>
                    <a:gd name="connsiteX7" fmla="*/ 12383 w 14682"/>
                    <a:gd name="connsiteY7" fmla="*/ 6667 h 6667"/>
                    <a:gd name="connsiteX8" fmla="*/ 13335 w 14682"/>
                    <a:gd name="connsiteY8" fmla="*/ 6667 h 6667"/>
                    <a:gd name="connsiteX9" fmla="*/ 14288 w 14682"/>
                    <a:gd name="connsiteY9" fmla="*/ 3810 h 6667"/>
                    <a:gd name="connsiteX10" fmla="*/ 13335 w 14682"/>
                    <a:gd name="connsiteY10" fmla="*/ 2857 h 6667"/>
                    <a:gd name="connsiteX11" fmla="*/ 11430 w 14682"/>
                    <a:gd name="connsiteY11" fmla="*/ 1905 h 6667"/>
                    <a:gd name="connsiteX12" fmla="*/ 8572 w 14682"/>
                    <a:gd name="connsiteY12" fmla="*/ 952 h 6667"/>
                    <a:gd name="connsiteX13" fmla="*/ 2858 w 14682"/>
                    <a:gd name="connsiteY13" fmla="*/ 0 h 6667"/>
                    <a:gd name="connsiteX14" fmla="*/ 0 w 14682"/>
                    <a:gd name="connsiteY14" fmla="*/ 2857 h 6667"/>
                    <a:gd name="connsiteX15" fmla="*/ 2858 w 14682"/>
                    <a:gd name="connsiteY15" fmla="*/ 6667 h 6667"/>
                    <a:gd name="connsiteX16" fmla="*/ 2858 w 14682"/>
                    <a:gd name="connsiteY16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682" h="6667">
                      <a:moveTo>
                        <a:pt x="2858" y="6667"/>
                      </a:moveTo>
                      <a:cubicBezTo>
                        <a:pt x="3810" y="6667"/>
                        <a:pt x="4763" y="6667"/>
                        <a:pt x="5715" y="6667"/>
                      </a:cubicBezTo>
                      <a:cubicBezTo>
                        <a:pt x="5715" y="6667"/>
                        <a:pt x="6668" y="6667"/>
                        <a:pt x="6668" y="6667"/>
                      </a:cubicBezTo>
                      <a:cubicBezTo>
                        <a:pt x="6668" y="6667"/>
                        <a:pt x="6668" y="6667"/>
                        <a:pt x="6668" y="6667"/>
                      </a:cubicBezTo>
                      <a:cubicBezTo>
                        <a:pt x="6668" y="6667"/>
                        <a:pt x="6668" y="6667"/>
                        <a:pt x="6668" y="6667"/>
                      </a:cubicBezTo>
                      <a:cubicBezTo>
                        <a:pt x="6668" y="6667"/>
                        <a:pt x="6668" y="6667"/>
                        <a:pt x="7620" y="6667"/>
                      </a:cubicBezTo>
                      <a:cubicBezTo>
                        <a:pt x="8572" y="6667"/>
                        <a:pt x="9525" y="6667"/>
                        <a:pt x="10478" y="6667"/>
                      </a:cubicBezTo>
                      <a:cubicBezTo>
                        <a:pt x="11430" y="6667"/>
                        <a:pt x="11430" y="6667"/>
                        <a:pt x="12383" y="6667"/>
                      </a:cubicBezTo>
                      <a:cubicBezTo>
                        <a:pt x="12383" y="6667"/>
                        <a:pt x="13335" y="6667"/>
                        <a:pt x="13335" y="6667"/>
                      </a:cubicBezTo>
                      <a:cubicBezTo>
                        <a:pt x="14288" y="6667"/>
                        <a:pt x="15240" y="4763"/>
                        <a:pt x="14288" y="3810"/>
                      </a:cubicBezTo>
                      <a:cubicBezTo>
                        <a:pt x="14288" y="3810"/>
                        <a:pt x="13335" y="2857"/>
                        <a:pt x="13335" y="2857"/>
                      </a:cubicBezTo>
                      <a:cubicBezTo>
                        <a:pt x="12383" y="2857"/>
                        <a:pt x="12383" y="1905"/>
                        <a:pt x="11430" y="1905"/>
                      </a:cubicBezTo>
                      <a:cubicBezTo>
                        <a:pt x="10478" y="1905"/>
                        <a:pt x="9525" y="1905"/>
                        <a:pt x="8572" y="952"/>
                      </a:cubicBezTo>
                      <a:cubicBezTo>
                        <a:pt x="6668" y="952"/>
                        <a:pt x="4763" y="0"/>
                        <a:pt x="2858" y="0"/>
                      </a:cubicBezTo>
                      <a:cubicBezTo>
                        <a:pt x="1905" y="0"/>
                        <a:pt x="0" y="952"/>
                        <a:pt x="0" y="2857"/>
                      </a:cubicBezTo>
                      <a:cubicBezTo>
                        <a:pt x="0" y="5715"/>
                        <a:pt x="953" y="6667"/>
                        <a:pt x="2858" y="6667"/>
                      </a:cubicBezTo>
                      <a:lnTo>
                        <a:pt x="2858" y="6667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8" name="Freeform: Shape 1447">
                  <a:extLst>
                    <a:ext uri="{FF2B5EF4-FFF2-40B4-BE49-F238E27FC236}">
                      <a16:creationId xmlns:a16="http://schemas.microsoft.com/office/drawing/2014/main" id="{262A2A09-9684-2C11-3530-5ED429C9CC0C}"/>
                    </a:ext>
                  </a:extLst>
                </p:cNvPr>
                <p:cNvSpPr/>
                <p:nvPr/>
              </p:nvSpPr>
              <p:spPr>
                <a:xfrm>
                  <a:off x="7221854" y="1684972"/>
                  <a:ext cx="16906" cy="4762"/>
                </a:xfrm>
                <a:custGeom>
                  <a:avLst/>
                  <a:gdLst>
                    <a:gd name="connsiteX0" fmla="*/ 2857 w 16906"/>
                    <a:gd name="connsiteY0" fmla="*/ 4763 h 4762"/>
                    <a:gd name="connsiteX1" fmla="*/ 8572 w 16906"/>
                    <a:gd name="connsiteY1" fmla="*/ 4763 h 4762"/>
                    <a:gd name="connsiteX2" fmla="*/ 12382 w 16906"/>
                    <a:gd name="connsiteY2" fmla="*/ 4763 h 4762"/>
                    <a:gd name="connsiteX3" fmla="*/ 14288 w 16906"/>
                    <a:gd name="connsiteY3" fmla="*/ 4763 h 4762"/>
                    <a:gd name="connsiteX4" fmla="*/ 16192 w 16906"/>
                    <a:gd name="connsiteY4" fmla="*/ 3810 h 4762"/>
                    <a:gd name="connsiteX5" fmla="*/ 16192 w 16906"/>
                    <a:gd name="connsiteY5" fmla="*/ 952 h 4762"/>
                    <a:gd name="connsiteX6" fmla="*/ 14288 w 16906"/>
                    <a:gd name="connsiteY6" fmla="*/ 0 h 4762"/>
                    <a:gd name="connsiteX7" fmla="*/ 12382 w 16906"/>
                    <a:gd name="connsiteY7" fmla="*/ 0 h 4762"/>
                    <a:gd name="connsiteX8" fmla="*/ 8572 w 16906"/>
                    <a:gd name="connsiteY8" fmla="*/ 0 h 4762"/>
                    <a:gd name="connsiteX9" fmla="*/ 2857 w 16906"/>
                    <a:gd name="connsiteY9" fmla="*/ 0 h 4762"/>
                    <a:gd name="connsiteX10" fmla="*/ 0 w 16906"/>
                    <a:gd name="connsiteY10" fmla="*/ 2857 h 4762"/>
                    <a:gd name="connsiteX11" fmla="*/ 2857 w 16906"/>
                    <a:gd name="connsiteY11" fmla="*/ 4763 h 4762"/>
                    <a:gd name="connsiteX12" fmla="*/ 2857 w 16906"/>
                    <a:gd name="connsiteY12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06" h="4762">
                      <a:moveTo>
                        <a:pt x="2857" y="4763"/>
                      </a:moveTo>
                      <a:cubicBezTo>
                        <a:pt x="4763" y="4763"/>
                        <a:pt x="6667" y="4763"/>
                        <a:pt x="8572" y="4763"/>
                      </a:cubicBezTo>
                      <a:cubicBezTo>
                        <a:pt x="9525" y="4763"/>
                        <a:pt x="10477" y="4763"/>
                        <a:pt x="12382" y="4763"/>
                      </a:cubicBezTo>
                      <a:cubicBezTo>
                        <a:pt x="13335" y="4763"/>
                        <a:pt x="13335" y="4763"/>
                        <a:pt x="14288" y="4763"/>
                      </a:cubicBezTo>
                      <a:cubicBezTo>
                        <a:pt x="15240" y="4763"/>
                        <a:pt x="15240" y="3810"/>
                        <a:pt x="16192" y="3810"/>
                      </a:cubicBezTo>
                      <a:cubicBezTo>
                        <a:pt x="17145" y="2857"/>
                        <a:pt x="17145" y="1905"/>
                        <a:pt x="16192" y="952"/>
                      </a:cubicBezTo>
                      <a:cubicBezTo>
                        <a:pt x="16192" y="0"/>
                        <a:pt x="15240" y="0"/>
                        <a:pt x="14288" y="0"/>
                      </a:cubicBezTo>
                      <a:cubicBezTo>
                        <a:pt x="14288" y="0"/>
                        <a:pt x="13335" y="0"/>
                        <a:pt x="12382" y="0"/>
                      </a:cubicBezTo>
                      <a:cubicBezTo>
                        <a:pt x="11430" y="0"/>
                        <a:pt x="10477" y="0"/>
                        <a:pt x="8572" y="0"/>
                      </a:cubicBezTo>
                      <a:cubicBezTo>
                        <a:pt x="6667" y="0"/>
                        <a:pt x="4763" y="0"/>
                        <a:pt x="2857" y="0"/>
                      </a:cubicBezTo>
                      <a:cubicBezTo>
                        <a:pt x="952" y="0"/>
                        <a:pt x="0" y="952"/>
                        <a:pt x="0" y="2857"/>
                      </a:cubicBezTo>
                      <a:cubicBezTo>
                        <a:pt x="0" y="2857"/>
                        <a:pt x="952" y="4763"/>
                        <a:pt x="2857" y="4763"/>
                      </a:cubicBezTo>
                      <a:lnTo>
                        <a:pt x="2857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9" name="Freeform: Shape 1448">
                  <a:extLst>
                    <a:ext uri="{FF2B5EF4-FFF2-40B4-BE49-F238E27FC236}">
                      <a16:creationId xmlns:a16="http://schemas.microsoft.com/office/drawing/2014/main" id="{CA8286BE-535D-625F-5A93-F4FC1281487D}"/>
                    </a:ext>
                  </a:extLst>
                </p:cNvPr>
                <p:cNvSpPr/>
                <p:nvPr/>
              </p:nvSpPr>
              <p:spPr>
                <a:xfrm>
                  <a:off x="7341494" y="1673542"/>
                  <a:ext cx="34107" cy="14287"/>
                </a:xfrm>
                <a:custGeom>
                  <a:avLst/>
                  <a:gdLst>
                    <a:gd name="connsiteX0" fmla="*/ 2280 w 34107"/>
                    <a:gd name="connsiteY0" fmla="*/ 14288 h 14287"/>
                    <a:gd name="connsiteX1" fmla="*/ 10853 w 34107"/>
                    <a:gd name="connsiteY1" fmla="*/ 12382 h 14287"/>
                    <a:gd name="connsiteX2" fmla="*/ 18473 w 34107"/>
                    <a:gd name="connsiteY2" fmla="*/ 9525 h 14287"/>
                    <a:gd name="connsiteX3" fmla="*/ 33712 w 34107"/>
                    <a:gd name="connsiteY3" fmla="*/ 1905 h 14287"/>
                    <a:gd name="connsiteX4" fmla="*/ 32760 w 34107"/>
                    <a:gd name="connsiteY4" fmla="*/ 0 h 14287"/>
                    <a:gd name="connsiteX5" fmla="*/ 16568 w 34107"/>
                    <a:gd name="connsiteY5" fmla="*/ 2857 h 14287"/>
                    <a:gd name="connsiteX6" fmla="*/ 8948 w 34107"/>
                    <a:gd name="connsiteY6" fmla="*/ 4763 h 14287"/>
                    <a:gd name="connsiteX7" fmla="*/ 1328 w 34107"/>
                    <a:gd name="connsiteY7" fmla="*/ 7620 h 14287"/>
                    <a:gd name="connsiteX8" fmla="*/ 2280 w 34107"/>
                    <a:gd name="connsiteY8" fmla="*/ 14288 h 14287"/>
                    <a:gd name="connsiteX9" fmla="*/ 2280 w 34107"/>
                    <a:gd name="connsiteY9" fmla="*/ 14288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107" h="14287">
                      <a:moveTo>
                        <a:pt x="2280" y="14288"/>
                      </a:moveTo>
                      <a:cubicBezTo>
                        <a:pt x="5137" y="14288"/>
                        <a:pt x="7995" y="13335"/>
                        <a:pt x="10853" y="12382"/>
                      </a:cubicBezTo>
                      <a:cubicBezTo>
                        <a:pt x="13710" y="11430"/>
                        <a:pt x="16568" y="10477"/>
                        <a:pt x="18473" y="9525"/>
                      </a:cubicBezTo>
                      <a:cubicBezTo>
                        <a:pt x="24187" y="7620"/>
                        <a:pt x="28950" y="4763"/>
                        <a:pt x="33712" y="1905"/>
                      </a:cubicBezTo>
                      <a:cubicBezTo>
                        <a:pt x="34665" y="952"/>
                        <a:pt x="33712" y="0"/>
                        <a:pt x="32760" y="0"/>
                      </a:cubicBezTo>
                      <a:cubicBezTo>
                        <a:pt x="27045" y="952"/>
                        <a:pt x="21330" y="1905"/>
                        <a:pt x="16568" y="2857"/>
                      </a:cubicBezTo>
                      <a:cubicBezTo>
                        <a:pt x="13710" y="3810"/>
                        <a:pt x="11805" y="4763"/>
                        <a:pt x="8948" y="4763"/>
                      </a:cubicBezTo>
                      <a:cubicBezTo>
                        <a:pt x="6090" y="5715"/>
                        <a:pt x="3233" y="6668"/>
                        <a:pt x="1328" y="7620"/>
                      </a:cubicBezTo>
                      <a:cubicBezTo>
                        <a:pt x="-577" y="10477"/>
                        <a:pt x="-577" y="13335"/>
                        <a:pt x="2280" y="14288"/>
                      </a:cubicBezTo>
                      <a:lnTo>
                        <a:pt x="2280" y="14288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0" name="Freeform: Shape 1449">
                  <a:extLst>
                    <a:ext uri="{FF2B5EF4-FFF2-40B4-BE49-F238E27FC236}">
                      <a16:creationId xmlns:a16="http://schemas.microsoft.com/office/drawing/2014/main" id="{B88253AE-49C6-E595-B415-99FC2BD5EF95}"/>
                    </a:ext>
                  </a:extLst>
                </p:cNvPr>
                <p:cNvSpPr/>
                <p:nvPr/>
              </p:nvSpPr>
              <p:spPr>
                <a:xfrm>
                  <a:off x="7363777" y="1642109"/>
                  <a:ext cx="6667" cy="5714"/>
                </a:xfrm>
                <a:custGeom>
                  <a:avLst/>
                  <a:gdLst>
                    <a:gd name="connsiteX0" fmla="*/ 3810 w 6667"/>
                    <a:gd name="connsiteY0" fmla="*/ 4763 h 5714"/>
                    <a:gd name="connsiteX1" fmla="*/ 5715 w 6667"/>
                    <a:gd name="connsiteY1" fmla="*/ 3810 h 5714"/>
                    <a:gd name="connsiteX2" fmla="*/ 5715 w 6667"/>
                    <a:gd name="connsiteY2" fmla="*/ 3810 h 5714"/>
                    <a:gd name="connsiteX3" fmla="*/ 5715 w 6667"/>
                    <a:gd name="connsiteY3" fmla="*/ 3810 h 5714"/>
                    <a:gd name="connsiteX4" fmla="*/ 5715 w 6667"/>
                    <a:gd name="connsiteY4" fmla="*/ 3810 h 5714"/>
                    <a:gd name="connsiteX5" fmla="*/ 6667 w 6667"/>
                    <a:gd name="connsiteY5" fmla="*/ 2857 h 5714"/>
                    <a:gd name="connsiteX6" fmla="*/ 6667 w 6667"/>
                    <a:gd name="connsiteY6" fmla="*/ 1905 h 5714"/>
                    <a:gd name="connsiteX7" fmla="*/ 6667 w 6667"/>
                    <a:gd name="connsiteY7" fmla="*/ 952 h 5714"/>
                    <a:gd name="connsiteX8" fmla="*/ 5715 w 6667"/>
                    <a:gd name="connsiteY8" fmla="*/ 0 h 5714"/>
                    <a:gd name="connsiteX9" fmla="*/ 4763 w 6667"/>
                    <a:gd name="connsiteY9" fmla="*/ 0 h 5714"/>
                    <a:gd name="connsiteX10" fmla="*/ 2857 w 6667"/>
                    <a:gd name="connsiteY10" fmla="*/ 0 h 5714"/>
                    <a:gd name="connsiteX11" fmla="*/ 2857 w 6667"/>
                    <a:gd name="connsiteY11" fmla="*/ 0 h 5714"/>
                    <a:gd name="connsiteX12" fmla="*/ 953 w 6667"/>
                    <a:gd name="connsiteY12" fmla="*/ 952 h 5714"/>
                    <a:gd name="connsiteX13" fmla="*/ 0 w 6667"/>
                    <a:gd name="connsiteY13" fmla="*/ 1905 h 5714"/>
                    <a:gd name="connsiteX14" fmla="*/ 0 w 6667"/>
                    <a:gd name="connsiteY14" fmla="*/ 2857 h 5714"/>
                    <a:gd name="connsiteX15" fmla="*/ 0 w 6667"/>
                    <a:gd name="connsiteY15" fmla="*/ 4763 h 5714"/>
                    <a:gd name="connsiteX16" fmla="*/ 953 w 6667"/>
                    <a:gd name="connsiteY16" fmla="*/ 5715 h 5714"/>
                    <a:gd name="connsiteX17" fmla="*/ 3810 w 6667"/>
                    <a:gd name="connsiteY17" fmla="*/ 4763 h 5714"/>
                    <a:gd name="connsiteX18" fmla="*/ 3810 w 6667"/>
                    <a:gd name="connsiteY18" fmla="*/ 4763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" h="5714">
                      <a:moveTo>
                        <a:pt x="3810" y="4763"/>
                      </a:moveTo>
                      <a:cubicBezTo>
                        <a:pt x="4763" y="4763"/>
                        <a:pt x="4763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6667" y="2857"/>
                        <a:pt x="6667" y="2857"/>
                      </a:cubicBezTo>
                      <a:cubicBezTo>
                        <a:pt x="6667" y="2857"/>
                        <a:pt x="6667" y="1905"/>
                        <a:pt x="6667" y="1905"/>
                      </a:cubicBezTo>
                      <a:cubicBezTo>
                        <a:pt x="6667" y="1905"/>
                        <a:pt x="6667" y="952"/>
                        <a:pt x="6667" y="952"/>
                      </a:cubicBezTo>
                      <a:cubicBezTo>
                        <a:pt x="6667" y="952"/>
                        <a:pt x="5715" y="0"/>
                        <a:pt x="5715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2857" y="0"/>
                        <a:pt x="2857" y="0"/>
                        <a:pt x="2857" y="0"/>
                      </a:cubicBezTo>
                      <a:cubicBezTo>
                        <a:pt x="1905" y="0"/>
                        <a:pt x="1905" y="952"/>
                        <a:pt x="953" y="952"/>
                      </a:cubicBezTo>
                      <a:cubicBezTo>
                        <a:pt x="953" y="952"/>
                        <a:pt x="0" y="952"/>
                        <a:pt x="0" y="1905"/>
                      </a:cubicBezTo>
                      <a:cubicBezTo>
                        <a:pt x="0" y="1905"/>
                        <a:pt x="0" y="2857"/>
                        <a:pt x="0" y="2857"/>
                      </a:cubicBez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5715"/>
                        <a:pt x="953" y="5715"/>
                        <a:pt x="953" y="5715"/>
                      </a:cubicBezTo>
                      <a:cubicBezTo>
                        <a:pt x="1905" y="5715"/>
                        <a:pt x="2857" y="5715"/>
                        <a:pt x="3810" y="4763"/>
                      </a:cubicBezTo>
                      <a:lnTo>
                        <a:pt x="3810" y="4763"/>
                      </a:lnTo>
                      <a:close/>
                    </a:path>
                  </a:pathLst>
                </a:custGeom>
                <a:solidFill>
                  <a:srgbClr val="957C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51" name="Graphic 2">
                <a:extLst>
                  <a:ext uri="{FF2B5EF4-FFF2-40B4-BE49-F238E27FC236}">
                    <a16:creationId xmlns:a16="http://schemas.microsoft.com/office/drawing/2014/main" id="{E182766F-E77F-56E5-82FB-551776DF48AC}"/>
                  </a:ext>
                </a:extLst>
              </p:cNvPr>
              <p:cNvGrpSpPr/>
              <p:nvPr/>
            </p:nvGrpSpPr>
            <p:grpSpPr>
              <a:xfrm>
                <a:off x="7462805" y="1331826"/>
                <a:ext cx="194945" cy="172556"/>
                <a:chOff x="7462805" y="1331826"/>
                <a:chExt cx="194945" cy="172556"/>
              </a:xfrm>
            </p:grpSpPr>
            <p:sp>
              <p:nvSpPr>
                <p:cNvPr id="1452" name="Freeform: Shape 1451">
                  <a:extLst>
                    <a:ext uri="{FF2B5EF4-FFF2-40B4-BE49-F238E27FC236}">
                      <a16:creationId xmlns:a16="http://schemas.microsoft.com/office/drawing/2014/main" id="{AE5BC6ED-6064-9D4A-863B-229AE2B44605}"/>
                    </a:ext>
                  </a:extLst>
                </p:cNvPr>
                <p:cNvSpPr/>
                <p:nvPr/>
              </p:nvSpPr>
              <p:spPr>
                <a:xfrm>
                  <a:off x="7462805" y="1331826"/>
                  <a:ext cx="194945" cy="172556"/>
                </a:xfrm>
                <a:custGeom>
                  <a:avLst/>
                  <a:gdLst>
                    <a:gd name="connsiteX0" fmla="*/ 160051 w 194945"/>
                    <a:gd name="connsiteY0" fmla="*/ 30248 h 172556"/>
                    <a:gd name="connsiteX1" fmla="*/ 32 w 194945"/>
                    <a:gd name="connsiteY1" fmla="*/ 90256 h 172556"/>
                    <a:gd name="connsiteX2" fmla="*/ 63849 w 194945"/>
                    <a:gd name="connsiteY2" fmla="*/ 142643 h 172556"/>
                    <a:gd name="connsiteX3" fmla="*/ 119094 w 194945"/>
                    <a:gd name="connsiteY3" fmla="*/ 172171 h 172556"/>
                    <a:gd name="connsiteX4" fmla="*/ 160051 w 194945"/>
                    <a:gd name="connsiteY4" fmla="*/ 30248 h 172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945" h="172556">
                      <a:moveTo>
                        <a:pt x="160051" y="30248"/>
                      </a:moveTo>
                      <a:cubicBezTo>
                        <a:pt x="82899" y="-37379"/>
                        <a:pt x="-1874" y="19771"/>
                        <a:pt x="32" y="90256"/>
                      </a:cubicBezTo>
                      <a:cubicBezTo>
                        <a:pt x="32" y="92161"/>
                        <a:pt x="50514" y="131213"/>
                        <a:pt x="63849" y="142643"/>
                      </a:cubicBezTo>
                      <a:cubicBezTo>
                        <a:pt x="78137" y="155026"/>
                        <a:pt x="116237" y="172171"/>
                        <a:pt x="119094" y="172171"/>
                      </a:cubicBezTo>
                      <a:cubicBezTo>
                        <a:pt x="171482" y="178838"/>
                        <a:pt x="236251" y="97876"/>
                        <a:pt x="160051" y="30248"/>
                      </a:cubicBezTo>
                      <a:close/>
                    </a:path>
                  </a:pathLst>
                </a:custGeom>
                <a:solidFill>
                  <a:srgbClr val="B293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3" name="Freeform: Shape 1452">
                  <a:extLst>
                    <a:ext uri="{FF2B5EF4-FFF2-40B4-BE49-F238E27FC236}">
                      <a16:creationId xmlns:a16="http://schemas.microsoft.com/office/drawing/2014/main" id="{7C27F17E-F388-B61E-BF87-FBF82BD6E6FC}"/>
                    </a:ext>
                  </a:extLst>
                </p:cNvPr>
                <p:cNvSpPr/>
                <p:nvPr/>
              </p:nvSpPr>
              <p:spPr>
                <a:xfrm>
                  <a:off x="7481887" y="1371217"/>
                  <a:ext cx="128385" cy="121400"/>
                </a:xfrm>
                <a:custGeom>
                  <a:avLst/>
                  <a:gdLst>
                    <a:gd name="connsiteX0" fmla="*/ 111443 w 128385"/>
                    <a:gd name="connsiteY0" fmla="*/ 23242 h 121400"/>
                    <a:gd name="connsiteX1" fmla="*/ 0 w 128385"/>
                    <a:gd name="connsiteY1" fmla="*/ 65152 h 121400"/>
                    <a:gd name="connsiteX2" fmla="*/ 43815 w 128385"/>
                    <a:gd name="connsiteY2" fmla="*/ 101347 h 121400"/>
                    <a:gd name="connsiteX3" fmla="*/ 81915 w 128385"/>
                    <a:gd name="connsiteY3" fmla="*/ 121349 h 121400"/>
                    <a:gd name="connsiteX4" fmla="*/ 111443 w 128385"/>
                    <a:gd name="connsiteY4" fmla="*/ 23242 h 121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385" h="121400">
                      <a:moveTo>
                        <a:pt x="111443" y="23242"/>
                      </a:moveTo>
                      <a:cubicBezTo>
                        <a:pt x="75247" y="-13906"/>
                        <a:pt x="16193" y="-11048"/>
                        <a:pt x="0" y="65152"/>
                      </a:cubicBezTo>
                      <a:cubicBezTo>
                        <a:pt x="0" y="66104"/>
                        <a:pt x="34290" y="93727"/>
                        <a:pt x="43815" y="101347"/>
                      </a:cubicBezTo>
                      <a:cubicBezTo>
                        <a:pt x="54293" y="109919"/>
                        <a:pt x="80963" y="122302"/>
                        <a:pt x="81915" y="121349"/>
                      </a:cubicBezTo>
                      <a:cubicBezTo>
                        <a:pt x="116205" y="121349"/>
                        <a:pt x="149543" y="61342"/>
                        <a:pt x="111443" y="23242"/>
                      </a:cubicBezTo>
                      <a:close/>
                    </a:path>
                  </a:pathLst>
                </a:custGeom>
                <a:solidFill>
                  <a:srgbClr val="EED0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54" name="Graphic 2">
                <a:extLst>
                  <a:ext uri="{FF2B5EF4-FFF2-40B4-BE49-F238E27FC236}">
                    <a16:creationId xmlns:a16="http://schemas.microsoft.com/office/drawing/2014/main" id="{6D592EB2-999E-D7D7-5D33-017820A3224A}"/>
                  </a:ext>
                </a:extLst>
              </p:cNvPr>
              <p:cNvGrpSpPr/>
              <p:nvPr/>
            </p:nvGrpSpPr>
            <p:grpSpPr>
              <a:xfrm>
                <a:off x="6940708" y="1352951"/>
                <a:ext cx="195421" cy="173458"/>
                <a:chOff x="6940708" y="1352951"/>
                <a:chExt cx="195421" cy="173458"/>
              </a:xfrm>
            </p:grpSpPr>
            <p:sp>
              <p:nvSpPr>
                <p:cNvPr id="1455" name="Freeform: Shape 1454">
                  <a:extLst>
                    <a:ext uri="{FF2B5EF4-FFF2-40B4-BE49-F238E27FC236}">
                      <a16:creationId xmlns:a16="http://schemas.microsoft.com/office/drawing/2014/main" id="{2560E256-A400-27AE-6B7E-4F66F6B2F586}"/>
                    </a:ext>
                  </a:extLst>
                </p:cNvPr>
                <p:cNvSpPr/>
                <p:nvPr/>
              </p:nvSpPr>
              <p:spPr>
                <a:xfrm>
                  <a:off x="6940708" y="1352951"/>
                  <a:ext cx="195421" cy="173458"/>
                </a:xfrm>
                <a:custGeom>
                  <a:avLst/>
                  <a:gdLst>
                    <a:gd name="connsiteX0" fmla="*/ 79216 w 195421"/>
                    <a:gd name="connsiteY0" fmla="*/ 172953 h 173458"/>
                    <a:gd name="connsiteX1" fmla="*/ 133509 w 195421"/>
                    <a:gd name="connsiteY1" fmla="*/ 142473 h 173458"/>
                    <a:gd name="connsiteX2" fmla="*/ 195422 w 195421"/>
                    <a:gd name="connsiteY2" fmla="*/ 89133 h 173458"/>
                    <a:gd name="connsiteX3" fmla="*/ 33497 w 195421"/>
                    <a:gd name="connsiteY3" fmla="*/ 31983 h 173458"/>
                    <a:gd name="connsiteX4" fmla="*/ 79216 w 195421"/>
                    <a:gd name="connsiteY4" fmla="*/ 172953 h 173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5421" h="173458">
                      <a:moveTo>
                        <a:pt x="79216" y="172953"/>
                      </a:moveTo>
                      <a:cubicBezTo>
                        <a:pt x="81122" y="172953"/>
                        <a:pt x="119222" y="155808"/>
                        <a:pt x="133509" y="142473"/>
                      </a:cubicBezTo>
                      <a:cubicBezTo>
                        <a:pt x="146844" y="131043"/>
                        <a:pt x="195422" y="90085"/>
                        <a:pt x="195422" y="89133"/>
                      </a:cubicBezTo>
                      <a:cubicBezTo>
                        <a:pt x="195422" y="17695"/>
                        <a:pt x="108744" y="-37550"/>
                        <a:pt x="33497" y="31983"/>
                      </a:cubicBezTo>
                      <a:cubicBezTo>
                        <a:pt x="-41751" y="100563"/>
                        <a:pt x="25876" y="180573"/>
                        <a:pt x="79216" y="172953"/>
                      </a:cubicBezTo>
                      <a:close/>
                    </a:path>
                  </a:pathLst>
                </a:custGeom>
                <a:solidFill>
                  <a:srgbClr val="B293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6" name="Freeform: Shape 1455">
                  <a:extLst>
                    <a:ext uri="{FF2B5EF4-FFF2-40B4-BE49-F238E27FC236}">
                      <a16:creationId xmlns:a16="http://schemas.microsoft.com/office/drawing/2014/main" id="{CB526E34-395D-4E59-D741-469264EA3EE5}"/>
                    </a:ext>
                  </a:extLst>
                </p:cNvPr>
                <p:cNvSpPr/>
                <p:nvPr/>
              </p:nvSpPr>
              <p:spPr>
                <a:xfrm>
                  <a:off x="6990369" y="1391495"/>
                  <a:ext cx="127681" cy="122026"/>
                </a:xfrm>
                <a:custGeom>
                  <a:avLst/>
                  <a:gdLst>
                    <a:gd name="connsiteX0" fmla="*/ 47653 w 127681"/>
                    <a:gd name="connsiteY0" fmla="*/ 122026 h 122026"/>
                    <a:gd name="connsiteX1" fmla="*/ 84800 w 127681"/>
                    <a:gd name="connsiteY1" fmla="*/ 101071 h 122026"/>
                    <a:gd name="connsiteX2" fmla="*/ 127663 w 127681"/>
                    <a:gd name="connsiteY2" fmla="*/ 63924 h 122026"/>
                    <a:gd name="connsiteX3" fmla="*/ 15268 w 127681"/>
                    <a:gd name="connsiteY3" fmla="*/ 23919 h 122026"/>
                    <a:gd name="connsiteX4" fmla="*/ 47653 w 127681"/>
                    <a:gd name="connsiteY4" fmla="*/ 122026 h 122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7681" h="122026">
                      <a:moveTo>
                        <a:pt x="47653" y="122026"/>
                      </a:moveTo>
                      <a:cubicBezTo>
                        <a:pt x="48605" y="122026"/>
                        <a:pt x="75275" y="109644"/>
                        <a:pt x="84800" y="101071"/>
                      </a:cubicBezTo>
                      <a:cubicBezTo>
                        <a:pt x="94325" y="92499"/>
                        <a:pt x="128615" y="64876"/>
                        <a:pt x="127663" y="63924"/>
                      </a:cubicBezTo>
                      <a:cubicBezTo>
                        <a:pt x="109565" y="-12276"/>
                        <a:pt x="50510" y="-13229"/>
                        <a:pt x="15268" y="23919"/>
                      </a:cubicBezTo>
                      <a:cubicBezTo>
                        <a:pt x="-20927" y="62971"/>
                        <a:pt x="14315" y="122026"/>
                        <a:pt x="47653" y="122026"/>
                      </a:cubicBezTo>
                      <a:close/>
                    </a:path>
                  </a:pathLst>
                </a:custGeom>
                <a:solidFill>
                  <a:srgbClr val="EED0B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457" name="Freeform: Shape 1456">
                <a:extLst>
                  <a:ext uri="{FF2B5EF4-FFF2-40B4-BE49-F238E27FC236}">
                    <a16:creationId xmlns:a16="http://schemas.microsoft.com/office/drawing/2014/main" id="{605D47CD-6892-624C-4818-C09F0FE0C597}"/>
                  </a:ext>
                </a:extLst>
              </p:cNvPr>
              <p:cNvSpPr/>
              <p:nvPr/>
            </p:nvSpPr>
            <p:spPr>
              <a:xfrm>
                <a:off x="7176026" y="1666621"/>
                <a:ext cx="273204" cy="288987"/>
              </a:xfrm>
              <a:custGeom>
                <a:avLst/>
                <a:gdLst>
                  <a:gd name="connsiteX0" fmla="*/ 266808 w 273204"/>
                  <a:gd name="connsiteY0" fmla="*/ 161225 h 288987"/>
                  <a:gd name="connsiteX1" fmla="*/ 226803 w 273204"/>
                  <a:gd name="connsiteY1" fmla="*/ 75500 h 288987"/>
                  <a:gd name="connsiteX2" fmla="*/ 120123 w 273204"/>
                  <a:gd name="connsiteY2" fmla="*/ 5968 h 288987"/>
                  <a:gd name="connsiteX3" fmla="*/ 59163 w 273204"/>
                  <a:gd name="connsiteY3" fmla="*/ 72643 h 288987"/>
                  <a:gd name="connsiteX4" fmla="*/ 10585 w 273204"/>
                  <a:gd name="connsiteY4" fmla="*/ 246950 h 288987"/>
                  <a:gd name="connsiteX5" fmla="*/ 242043 w 273204"/>
                  <a:gd name="connsiteY5" fmla="*/ 260285 h 288987"/>
                  <a:gd name="connsiteX6" fmla="*/ 266808 w 273204"/>
                  <a:gd name="connsiteY6" fmla="*/ 161225 h 288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204" h="288987">
                    <a:moveTo>
                      <a:pt x="266808" y="161225"/>
                    </a:moveTo>
                    <a:cubicBezTo>
                      <a:pt x="255378" y="127888"/>
                      <a:pt x="243948" y="107885"/>
                      <a:pt x="226803" y="75500"/>
                    </a:cubicBezTo>
                    <a:cubicBezTo>
                      <a:pt x="210610" y="44068"/>
                      <a:pt x="170605" y="-19750"/>
                      <a:pt x="120123" y="5968"/>
                    </a:cubicBezTo>
                    <a:cubicBezTo>
                      <a:pt x="95358" y="18350"/>
                      <a:pt x="68688" y="52640"/>
                      <a:pt x="59163" y="72643"/>
                    </a:cubicBezTo>
                    <a:cubicBezTo>
                      <a:pt x="44875" y="100265"/>
                      <a:pt x="-26562" y="198373"/>
                      <a:pt x="10585" y="246950"/>
                    </a:cubicBezTo>
                    <a:cubicBezTo>
                      <a:pt x="59163" y="308863"/>
                      <a:pt x="184893" y="292670"/>
                      <a:pt x="242043" y="260285"/>
                    </a:cubicBezTo>
                    <a:cubicBezTo>
                      <a:pt x="280143" y="238378"/>
                      <a:pt x="276333" y="188848"/>
                      <a:pt x="266808" y="161225"/>
                    </a:cubicBezTo>
                    <a:close/>
                  </a:path>
                </a:pathLst>
              </a:custGeom>
              <a:solidFill>
                <a:srgbClr val="EED0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458" name="Graphic 2">
                <a:extLst>
                  <a:ext uri="{FF2B5EF4-FFF2-40B4-BE49-F238E27FC236}">
                    <a16:creationId xmlns:a16="http://schemas.microsoft.com/office/drawing/2014/main" id="{07165210-033D-DD02-8AF9-17A554B2C4F7}"/>
                  </a:ext>
                </a:extLst>
              </p:cNvPr>
              <p:cNvGrpSpPr/>
              <p:nvPr/>
            </p:nvGrpSpPr>
            <p:grpSpPr>
              <a:xfrm>
                <a:off x="7278052" y="1836419"/>
                <a:ext cx="71437" cy="92856"/>
                <a:chOff x="7278052" y="1836419"/>
                <a:chExt cx="71437" cy="92856"/>
              </a:xfrm>
              <a:noFill/>
            </p:grpSpPr>
            <p:sp>
              <p:nvSpPr>
                <p:cNvPr id="1459" name="Freeform: Shape 1458">
                  <a:extLst>
                    <a:ext uri="{FF2B5EF4-FFF2-40B4-BE49-F238E27FC236}">
                      <a16:creationId xmlns:a16="http://schemas.microsoft.com/office/drawing/2014/main" id="{A4A9F541-CA9B-2B59-DE8C-DC1179C1BB2D}"/>
                    </a:ext>
                  </a:extLst>
                </p:cNvPr>
                <p:cNvSpPr/>
                <p:nvPr/>
              </p:nvSpPr>
              <p:spPr>
                <a:xfrm>
                  <a:off x="7278052" y="1836419"/>
                  <a:ext cx="36194" cy="92856"/>
                </a:xfrm>
                <a:custGeom>
                  <a:avLst/>
                  <a:gdLst>
                    <a:gd name="connsiteX0" fmla="*/ 36195 w 36194"/>
                    <a:gd name="connsiteY0" fmla="*/ 0 h 92856"/>
                    <a:gd name="connsiteX1" fmla="*/ 36195 w 36194"/>
                    <a:gd name="connsiteY1" fmla="*/ 80010 h 92856"/>
                    <a:gd name="connsiteX2" fmla="*/ 0 w 36194"/>
                    <a:gd name="connsiteY2" fmla="*/ 78105 h 92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94" h="92856">
                      <a:moveTo>
                        <a:pt x="36195" y="0"/>
                      </a:moveTo>
                      <a:cubicBezTo>
                        <a:pt x="36195" y="0"/>
                        <a:pt x="36195" y="68580"/>
                        <a:pt x="36195" y="80010"/>
                      </a:cubicBezTo>
                      <a:cubicBezTo>
                        <a:pt x="36195" y="91440"/>
                        <a:pt x="18097" y="102870"/>
                        <a:pt x="0" y="78105"/>
                      </a:cubicBezTo>
                    </a:path>
                  </a:pathLst>
                </a:custGeom>
                <a:noFill/>
                <a:ln w="5526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60" name="Freeform: Shape 1459">
                  <a:extLst>
                    <a:ext uri="{FF2B5EF4-FFF2-40B4-BE49-F238E27FC236}">
                      <a16:creationId xmlns:a16="http://schemas.microsoft.com/office/drawing/2014/main" id="{B6015664-49D2-33A0-C616-D684D7C66EF2}"/>
                    </a:ext>
                  </a:extLst>
                </p:cNvPr>
                <p:cNvSpPr/>
                <p:nvPr/>
              </p:nvSpPr>
              <p:spPr>
                <a:xfrm>
                  <a:off x="7313294" y="1836419"/>
                  <a:ext cx="36195" cy="92856"/>
                </a:xfrm>
                <a:custGeom>
                  <a:avLst/>
                  <a:gdLst>
                    <a:gd name="connsiteX0" fmla="*/ 0 w 36195"/>
                    <a:gd name="connsiteY0" fmla="*/ 0 h 92856"/>
                    <a:gd name="connsiteX1" fmla="*/ 0 w 36195"/>
                    <a:gd name="connsiteY1" fmla="*/ 80010 h 92856"/>
                    <a:gd name="connsiteX2" fmla="*/ 36195 w 36195"/>
                    <a:gd name="connsiteY2" fmla="*/ 78105 h 92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195" h="92856">
                      <a:moveTo>
                        <a:pt x="0" y="0"/>
                      </a:moveTo>
                      <a:cubicBezTo>
                        <a:pt x="0" y="0"/>
                        <a:pt x="0" y="68580"/>
                        <a:pt x="0" y="80010"/>
                      </a:cubicBezTo>
                      <a:cubicBezTo>
                        <a:pt x="0" y="91440"/>
                        <a:pt x="18098" y="102870"/>
                        <a:pt x="36195" y="78105"/>
                      </a:cubicBezTo>
                    </a:path>
                  </a:pathLst>
                </a:custGeom>
                <a:noFill/>
                <a:ln w="5526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61" name="Graphic 2">
                <a:extLst>
                  <a:ext uri="{FF2B5EF4-FFF2-40B4-BE49-F238E27FC236}">
                    <a16:creationId xmlns:a16="http://schemas.microsoft.com/office/drawing/2014/main" id="{C9C71807-5DD9-71C9-ECCC-3F5D49F0A358}"/>
                  </a:ext>
                </a:extLst>
              </p:cNvPr>
              <p:cNvGrpSpPr/>
              <p:nvPr/>
            </p:nvGrpSpPr>
            <p:grpSpPr>
              <a:xfrm>
                <a:off x="7240304" y="1795462"/>
                <a:ext cx="148867" cy="88582"/>
                <a:chOff x="7240304" y="1795462"/>
                <a:chExt cx="148867" cy="88582"/>
              </a:xfrm>
            </p:grpSpPr>
            <p:sp>
              <p:nvSpPr>
                <p:cNvPr id="1462" name="Freeform: Shape 1461">
                  <a:extLst>
                    <a:ext uri="{FF2B5EF4-FFF2-40B4-BE49-F238E27FC236}">
                      <a16:creationId xmlns:a16="http://schemas.microsoft.com/office/drawing/2014/main" id="{B427C3F9-1C9D-0526-E58E-D7F4634988A3}"/>
                    </a:ext>
                  </a:extLst>
                </p:cNvPr>
                <p:cNvSpPr/>
                <p:nvPr/>
              </p:nvSpPr>
              <p:spPr>
                <a:xfrm>
                  <a:off x="7240304" y="1795462"/>
                  <a:ext cx="148867" cy="88582"/>
                </a:xfrm>
                <a:custGeom>
                  <a:avLst/>
                  <a:gdLst>
                    <a:gd name="connsiteX0" fmla="*/ 144428 w 148867"/>
                    <a:gd name="connsiteY0" fmla="*/ 50483 h 88582"/>
                    <a:gd name="connsiteX1" fmla="*/ 96803 w 148867"/>
                    <a:gd name="connsiteY1" fmla="*/ 85725 h 88582"/>
                    <a:gd name="connsiteX2" fmla="*/ 52035 w 148867"/>
                    <a:gd name="connsiteY2" fmla="*/ 85725 h 88582"/>
                    <a:gd name="connsiteX3" fmla="*/ 4410 w 148867"/>
                    <a:gd name="connsiteY3" fmla="*/ 50483 h 88582"/>
                    <a:gd name="connsiteX4" fmla="*/ 74895 w 148867"/>
                    <a:gd name="connsiteY4" fmla="*/ 0 h 88582"/>
                    <a:gd name="connsiteX5" fmla="*/ 144428 w 148867"/>
                    <a:gd name="connsiteY5" fmla="*/ 5048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867" h="88582">
                      <a:moveTo>
                        <a:pt x="144428" y="50483"/>
                      </a:moveTo>
                      <a:cubicBezTo>
                        <a:pt x="133950" y="64770"/>
                        <a:pt x="116805" y="78105"/>
                        <a:pt x="96803" y="85725"/>
                      </a:cubicBezTo>
                      <a:cubicBezTo>
                        <a:pt x="86325" y="89535"/>
                        <a:pt x="62513" y="89535"/>
                        <a:pt x="52035" y="85725"/>
                      </a:cubicBezTo>
                      <a:cubicBezTo>
                        <a:pt x="32033" y="78105"/>
                        <a:pt x="13935" y="64770"/>
                        <a:pt x="4410" y="50483"/>
                      </a:cubicBezTo>
                      <a:cubicBezTo>
                        <a:pt x="-1305" y="41910"/>
                        <a:pt x="-15592" y="0"/>
                        <a:pt x="74895" y="0"/>
                      </a:cubicBezTo>
                      <a:cubicBezTo>
                        <a:pt x="164430" y="0"/>
                        <a:pt x="150143" y="41910"/>
                        <a:pt x="144428" y="50483"/>
                      </a:cubicBezTo>
                      <a:close/>
                    </a:path>
                  </a:pathLst>
                </a:custGeom>
                <a:solidFill>
                  <a:srgbClr val="413F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463" name="Graphic 2">
                  <a:extLst>
                    <a:ext uri="{FF2B5EF4-FFF2-40B4-BE49-F238E27FC236}">
                      <a16:creationId xmlns:a16="http://schemas.microsoft.com/office/drawing/2014/main" id="{D9BF0B35-A86B-74F0-5F42-91AED1ACD530}"/>
                    </a:ext>
                  </a:extLst>
                </p:cNvPr>
                <p:cNvGrpSpPr/>
                <p:nvPr/>
              </p:nvGrpSpPr>
              <p:grpSpPr>
                <a:xfrm>
                  <a:off x="7242809" y="1844039"/>
                  <a:ext cx="141922" cy="36195"/>
                  <a:chOff x="7242809" y="1844039"/>
                  <a:chExt cx="141922" cy="36195"/>
                </a:xfrm>
                <a:solidFill>
                  <a:srgbClr val="26252A"/>
                </a:solidFill>
              </p:grpSpPr>
              <p:sp>
                <p:nvSpPr>
                  <p:cNvPr id="1464" name="Freeform: Shape 1463">
                    <a:extLst>
                      <a:ext uri="{FF2B5EF4-FFF2-40B4-BE49-F238E27FC236}">
                        <a16:creationId xmlns:a16="http://schemas.microsoft.com/office/drawing/2014/main" id="{755FE20E-0CC6-0B52-E30D-081B484410AC}"/>
                      </a:ext>
                    </a:extLst>
                  </p:cNvPr>
                  <p:cNvSpPr/>
                  <p:nvPr/>
                </p:nvSpPr>
                <p:spPr>
                  <a:xfrm>
                    <a:off x="7242809" y="1844039"/>
                    <a:ext cx="53340" cy="36195"/>
                  </a:xfrm>
                  <a:custGeom>
                    <a:avLst/>
                    <a:gdLst>
                      <a:gd name="connsiteX0" fmla="*/ 46672 w 53340"/>
                      <a:gd name="connsiteY0" fmla="*/ 36195 h 36195"/>
                      <a:gd name="connsiteX1" fmla="*/ 53340 w 53340"/>
                      <a:gd name="connsiteY1" fmla="*/ 21908 h 36195"/>
                      <a:gd name="connsiteX2" fmla="*/ 17145 w 53340"/>
                      <a:gd name="connsiteY2" fmla="*/ 0 h 36195"/>
                      <a:gd name="connsiteX3" fmla="*/ 0 w 53340"/>
                      <a:gd name="connsiteY3" fmla="*/ 1905 h 36195"/>
                      <a:gd name="connsiteX4" fmla="*/ 46672 w 53340"/>
                      <a:gd name="connsiteY4" fmla="*/ 3619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40" h="36195">
                        <a:moveTo>
                          <a:pt x="46672" y="36195"/>
                        </a:moveTo>
                        <a:cubicBezTo>
                          <a:pt x="51435" y="32385"/>
                          <a:pt x="53340" y="27623"/>
                          <a:pt x="53340" y="21908"/>
                        </a:cubicBezTo>
                        <a:cubicBezTo>
                          <a:pt x="53340" y="9525"/>
                          <a:pt x="41910" y="0"/>
                          <a:pt x="17145" y="0"/>
                        </a:cubicBezTo>
                        <a:cubicBezTo>
                          <a:pt x="10478" y="0"/>
                          <a:pt x="4763" y="952"/>
                          <a:pt x="0" y="1905"/>
                        </a:cubicBezTo>
                        <a:cubicBezTo>
                          <a:pt x="10478" y="16193"/>
                          <a:pt x="26670" y="29527"/>
                          <a:pt x="46672" y="36195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65" name="Freeform: Shape 1464">
                    <a:extLst>
                      <a:ext uri="{FF2B5EF4-FFF2-40B4-BE49-F238E27FC236}">
                        <a16:creationId xmlns:a16="http://schemas.microsoft.com/office/drawing/2014/main" id="{151819FB-8E5F-2D1B-E50E-A32D6C6D5F9C}"/>
                      </a:ext>
                    </a:extLst>
                  </p:cNvPr>
                  <p:cNvSpPr/>
                  <p:nvPr/>
                </p:nvSpPr>
                <p:spPr>
                  <a:xfrm>
                    <a:off x="7332344" y="1844039"/>
                    <a:ext cx="52387" cy="36195"/>
                  </a:xfrm>
                  <a:custGeom>
                    <a:avLst/>
                    <a:gdLst>
                      <a:gd name="connsiteX0" fmla="*/ 52388 w 52387"/>
                      <a:gd name="connsiteY0" fmla="*/ 1905 h 36195"/>
                      <a:gd name="connsiteX1" fmla="*/ 36195 w 52387"/>
                      <a:gd name="connsiteY1" fmla="*/ 0 h 36195"/>
                      <a:gd name="connsiteX2" fmla="*/ 0 w 52387"/>
                      <a:gd name="connsiteY2" fmla="*/ 21908 h 36195"/>
                      <a:gd name="connsiteX3" fmla="*/ 6668 w 52387"/>
                      <a:gd name="connsiteY3" fmla="*/ 36195 h 36195"/>
                      <a:gd name="connsiteX4" fmla="*/ 52388 w 52387"/>
                      <a:gd name="connsiteY4" fmla="*/ 1905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2387" h="36195">
                        <a:moveTo>
                          <a:pt x="52388" y="1905"/>
                        </a:moveTo>
                        <a:cubicBezTo>
                          <a:pt x="47625" y="952"/>
                          <a:pt x="41910" y="0"/>
                          <a:pt x="36195" y="0"/>
                        </a:cubicBezTo>
                        <a:cubicBezTo>
                          <a:pt x="10478" y="0"/>
                          <a:pt x="0" y="9525"/>
                          <a:pt x="0" y="21908"/>
                        </a:cubicBezTo>
                        <a:cubicBezTo>
                          <a:pt x="0" y="27623"/>
                          <a:pt x="1905" y="32385"/>
                          <a:pt x="6668" y="36195"/>
                        </a:cubicBezTo>
                        <a:cubicBezTo>
                          <a:pt x="25718" y="29527"/>
                          <a:pt x="41910" y="16193"/>
                          <a:pt x="52388" y="1905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66" name="Freeform: Shape 1465">
                  <a:extLst>
                    <a:ext uri="{FF2B5EF4-FFF2-40B4-BE49-F238E27FC236}">
                      <a16:creationId xmlns:a16="http://schemas.microsoft.com/office/drawing/2014/main" id="{1B27843E-8922-6745-3982-0D742B919A6B}"/>
                    </a:ext>
                  </a:extLst>
                </p:cNvPr>
                <p:cNvSpPr/>
                <p:nvPr/>
              </p:nvSpPr>
              <p:spPr>
                <a:xfrm>
                  <a:off x="7246963" y="1799783"/>
                  <a:ext cx="106335" cy="48507"/>
                </a:xfrm>
                <a:custGeom>
                  <a:avLst/>
                  <a:gdLst>
                    <a:gd name="connsiteX0" fmla="*/ 106336 w 106335"/>
                    <a:gd name="connsiteY0" fmla="*/ 8061 h 48507"/>
                    <a:gd name="connsiteX1" fmla="*/ 39661 w 106335"/>
                    <a:gd name="connsiteY1" fmla="*/ 4251 h 48507"/>
                    <a:gd name="connsiteX2" fmla="*/ 1561 w 106335"/>
                    <a:gd name="connsiteY2" fmla="*/ 36636 h 48507"/>
                    <a:gd name="connsiteX3" fmla="*/ 47281 w 106335"/>
                    <a:gd name="connsiteY3" fmla="*/ 45208 h 48507"/>
                    <a:gd name="connsiteX4" fmla="*/ 106336 w 106335"/>
                    <a:gd name="connsiteY4" fmla="*/ 8061 h 4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335" h="48507">
                      <a:moveTo>
                        <a:pt x="106336" y="8061"/>
                      </a:moveTo>
                      <a:cubicBezTo>
                        <a:pt x="106336" y="8061"/>
                        <a:pt x="87286" y="-7179"/>
                        <a:pt x="39661" y="4251"/>
                      </a:cubicBezTo>
                      <a:cubicBezTo>
                        <a:pt x="-2249" y="14728"/>
                        <a:pt x="-2249" y="36636"/>
                        <a:pt x="1561" y="36636"/>
                      </a:cubicBezTo>
                      <a:cubicBezTo>
                        <a:pt x="5371" y="36636"/>
                        <a:pt x="30136" y="30921"/>
                        <a:pt x="47281" y="45208"/>
                      </a:cubicBezTo>
                      <a:cubicBezTo>
                        <a:pt x="64426" y="60448"/>
                        <a:pt x="15848" y="18538"/>
                        <a:pt x="106336" y="8061"/>
                      </a:cubicBezTo>
                      <a:close/>
                    </a:path>
                  </a:pathLst>
                </a:custGeom>
                <a:solidFill>
                  <a:srgbClr val="5250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67" name="Graphic 2">
                <a:extLst>
                  <a:ext uri="{FF2B5EF4-FFF2-40B4-BE49-F238E27FC236}">
                    <a16:creationId xmlns:a16="http://schemas.microsoft.com/office/drawing/2014/main" id="{C12BF135-0A31-8A16-6615-264C3C7E184F}"/>
                  </a:ext>
                </a:extLst>
              </p:cNvPr>
              <p:cNvGrpSpPr/>
              <p:nvPr/>
            </p:nvGrpSpPr>
            <p:grpSpPr>
              <a:xfrm>
                <a:off x="7139939" y="1686876"/>
                <a:ext cx="348615" cy="76200"/>
                <a:chOff x="7139939" y="1686876"/>
                <a:chExt cx="348615" cy="76200"/>
              </a:xfrm>
            </p:grpSpPr>
            <p:grpSp>
              <p:nvGrpSpPr>
                <p:cNvPr id="1468" name="Graphic 2">
                  <a:extLst>
                    <a:ext uri="{FF2B5EF4-FFF2-40B4-BE49-F238E27FC236}">
                      <a16:creationId xmlns:a16="http://schemas.microsoft.com/office/drawing/2014/main" id="{50BCAD9D-BCE7-368A-4099-DBFC39135FFA}"/>
                    </a:ext>
                  </a:extLst>
                </p:cNvPr>
                <p:cNvGrpSpPr/>
                <p:nvPr/>
              </p:nvGrpSpPr>
              <p:grpSpPr>
                <a:xfrm>
                  <a:off x="7139939" y="1686876"/>
                  <a:ext cx="78104" cy="76200"/>
                  <a:chOff x="7139939" y="1686876"/>
                  <a:chExt cx="78104" cy="76200"/>
                </a:xfrm>
              </p:grpSpPr>
              <p:sp>
                <p:nvSpPr>
                  <p:cNvPr id="1469" name="Freeform: Shape 1468">
                    <a:extLst>
                      <a:ext uri="{FF2B5EF4-FFF2-40B4-BE49-F238E27FC236}">
                        <a16:creationId xmlns:a16="http://schemas.microsoft.com/office/drawing/2014/main" id="{7423966E-8608-0EB4-C9C6-E789E46DE5B6}"/>
                      </a:ext>
                    </a:extLst>
                  </p:cNvPr>
                  <p:cNvSpPr/>
                  <p:nvPr/>
                </p:nvSpPr>
                <p:spPr>
                  <a:xfrm>
                    <a:off x="7139939" y="1686876"/>
                    <a:ext cx="78104" cy="76200"/>
                  </a:xfrm>
                  <a:custGeom>
                    <a:avLst/>
                    <a:gdLst>
                      <a:gd name="connsiteX0" fmla="*/ 78105 w 78104"/>
                      <a:gd name="connsiteY0" fmla="*/ 38100 h 76200"/>
                      <a:gd name="connsiteX1" fmla="*/ 39053 w 78104"/>
                      <a:gd name="connsiteY1" fmla="*/ 76200 h 76200"/>
                      <a:gd name="connsiteX2" fmla="*/ 0 w 78104"/>
                      <a:gd name="connsiteY2" fmla="*/ 38100 h 76200"/>
                      <a:gd name="connsiteX3" fmla="*/ 39053 w 78104"/>
                      <a:gd name="connsiteY3" fmla="*/ 0 h 76200"/>
                      <a:gd name="connsiteX4" fmla="*/ 78105 w 78104"/>
                      <a:gd name="connsiteY4" fmla="*/ 38100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104" h="76200">
                        <a:moveTo>
                          <a:pt x="78105" y="38100"/>
                        </a:moveTo>
                        <a:cubicBezTo>
                          <a:pt x="78105" y="59055"/>
                          <a:pt x="60007" y="76200"/>
                          <a:pt x="39053" y="76200"/>
                        </a:cubicBezTo>
                        <a:cubicBezTo>
                          <a:pt x="17145" y="76200"/>
                          <a:pt x="0" y="59055"/>
                          <a:pt x="0" y="38100"/>
                        </a:cubicBezTo>
                        <a:cubicBezTo>
                          <a:pt x="0" y="17145"/>
                          <a:pt x="17145" y="0"/>
                          <a:pt x="39053" y="0"/>
                        </a:cubicBezTo>
                        <a:cubicBezTo>
                          <a:pt x="60007" y="0"/>
                          <a:pt x="78105" y="17145"/>
                          <a:pt x="78105" y="3810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0" name="Freeform: Shape 1469">
                    <a:extLst>
                      <a:ext uri="{FF2B5EF4-FFF2-40B4-BE49-F238E27FC236}">
                        <a16:creationId xmlns:a16="http://schemas.microsoft.com/office/drawing/2014/main" id="{806AD2E2-0B81-1B77-4601-E8AF720B38DA}"/>
                      </a:ext>
                    </a:extLst>
                  </p:cNvPr>
                  <p:cNvSpPr/>
                  <p:nvPr/>
                </p:nvSpPr>
                <p:spPr>
                  <a:xfrm>
                    <a:off x="7162799" y="1712594"/>
                    <a:ext cx="40005" cy="38100"/>
                  </a:xfrm>
                  <a:custGeom>
                    <a:avLst/>
                    <a:gdLst>
                      <a:gd name="connsiteX0" fmla="*/ 40005 w 40005"/>
                      <a:gd name="connsiteY0" fmla="*/ 19050 h 38100"/>
                      <a:gd name="connsiteX1" fmla="*/ 20003 w 40005"/>
                      <a:gd name="connsiteY1" fmla="*/ 38100 h 38100"/>
                      <a:gd name="connsiteX2" fmla="*/ 0 w 40005"/>
                      <a:gd name="connsiteY2" fmla="*/ 19050 h 38100"/>
                      <a:gd name="connsiteX3" fmla="*/ 20003 w 40005"/>
                      <a:gd name="connsiteY3" fmla="*/ 0 h 38100"/>
                      <a:gd name="connsiteX4" fmla="*/ 40005 w 40005"/>
                      <a:gd name="connsiteY4" fmla="*/ 1905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05" h="38100">
                        <a:moveTo>
                          <a:pt x="40005" y="19050"/>
                        </a:moveTo>
                        <a:cubicBezTo>
                          <a:pt x="40005" y="29528"/>
                          <a:pt x="31432" y="38100"/>
                          <a:pt x="20003" y="38100"/>
                        </a:cubicBezTo>
                        <a:cubicBezTo>
                          <a:pt x="8572" y="38100"/>
                          <a:pt x="0" y="29528"/>
                          <a:pt x="0" y="19050"/>
                        </a:cubicBezTo>
                        <a:cubicBezTo>
                          <a:pt x="0" y="8573"/>
                          <a:pt x="8572" y="0"/>
                          <a:pt x="20003" y="0"/>
                        </a:cubicBezTo>
                        <a:cubicBezTo>
                          <a:pt x="30480" y="0"/>
                          <a:pt x="40005" y="8573"/>
                          <a:pt x="40005" y="19050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1" name="Freeform: Shape 1470">
                    <a:extLst>
                      <a:ext uri="{FF2B5EF4-FFF2-40B4-BE49-F238E27FC236}">
                        <a16:creationId xmlns:a16="http://schemas.microsoft.com/office/drawing/2014/main" id="{B231FB91-FC87-B2BD-B02C-F16BF7279DD5}"/>
                      </a:ext>
                    </a:extLst>
                  </p:cNvPr>
                  <p:cNvSpPr/>
                  <p:nvPr/>
                </p:nvSpPr>
                <p:spPr>
                  <a:xfrm>
                    <a:off x="7146606" y="1695449"/>
                    <a:ext cx="67627" cy="62864"/>
                  </a:xfrm>
                  <a:custGeom>
                    <a:avLst/>
                    <a:gdLst>
                      <a:gd name="connsiteX0" fmla="*/ 4763 w 67627"/>
                      <a:gd name="connsiteY0" fmla="*/ 36195 h 62864"/>
                      <a:gd name="connsiteX1" fmla="*/ 37148 w 67627"/>
                      <a:gd name="connsiteY1" fmla="*/ 5715 h 62864"/>
                      <a:gd name="connsiteX2" fmla="*/ 67628 w 67627"/>
                      <a:gd name="connsiteY2" fmla="*/ 27623 h 62864"/>
                      <a:gd name="connsiteX3" fmla="*/ 34290 w 67627"/>
                      <a:gd name="connsiteY3" fmla="*/ 0 h 62864"/>
                      <a:gd name="connsiteX4" fmla="*/ 0 w 67627"/>
                      <a:gd name="connsiteY4" fmla="*/ 32385 h 62864"/>
                      <a:gd name="connsiteX5" fmla="*/ 21908 w 67627"/>
                      <a:gd name="connsiteY5" fmla="*/ 62865 h 62864"/>
                      <a:gd name="connsiteX6" fmla="*/ 4763 w 67627"/>
                      <a:gd name="connsiteY6" fmla="*/ 36195 h 62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627" h="62864">
                        <a:moveTo>
                          <a:pt x="4763" y="36195"/>
                        </a:moveTo>
                        <a:cubicBezTo>
                          <a:pt x="4763" y="19050"/>
                          <a:pt x="19050" y="5715"/>
                          <a:pt x="37148" y="5715"/>
                        </a:cubicBezTo>
                        <a:cubicBezTo>
                          <a:pt x="51435" y="5715"/>
                          <a:pt x="63818" y="14288"/>
                          <a:pt x="67628" y="27623"/>
                        </a:cubicBezTo>
                        <a:cubicBezTo>
                          <a:pt x="64770" y="12382"/>
                          <a:pt x="50483" y="0"/>
                          <a:pt x="34290" y="0"/>
                        </a:cubicBezTo>
                        <a:cubicBezTo>
                          <a:pt x="15240" y="0"/>
                          <a:pt x="0" y="14288"/>
                          <a:pt x="0" y="32385"/>
                        </a:cubicBezTo>
                        <a:cubicBezTo>
                          <a:pt x="0" y="46673"/>
                          <a:pt x="8573" y="58102"/>
                          <a:pt x="21908" y="62865"/>
                        </a:cubicBezTo>
                        <a:cubicBezTo>
                          <a:pt x="11430" y="57150"/>
                          <a:pt x="4763" y="47625"/>
                          <a:pt x="4763" y="3619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2" name="Freeform: Shape 1471">
                    <a:extLst>
                      <a:ext uri="{FF2B5EF4-FFF2-40B4-BE49-F238E27FC236}">
                        <a16:creationId xmlns:a16="http://schemas.microsoft.com/office/drawing/2014/main" id="{24F436F3-44F8-A6E1-79FF-F3869FB31F81}"/>
                      </a:ext>
                    </a:extLst>
                  </p:cNvPr>
                  <p:cNvSpPr/>
                  <p:nvPr/>
                </p:nvSpPr>
                <p:spPr>
                  <a:xfrm>
                    <a:off x="7164704" y="1708637"/>
                    <a:ext cx="17144" cy="15386"/>
                  </a:xfrm>
                  <a:custGeom>
                    <a:avLst/>
                    <a:gdLst>
                      <a:gd name="connsiteX0" fmla="*/ 17145 w 17144"/>
                      <a:gd name="connsiteY0" fmla="*/ 7767 h 15386"/>
                      <a:gd name="connsiteX1" fmla="*/ 8572 w 17144"/>
                      <a:gd name="connsiteY1" fmla="*/ 15387 h 15386"/>
                      <a:gd name="connsiteX2" fmla="*/ 0 w 17144"/>
                      <a:gd name="connsiteY2" fmla="*/ 7767 h 15386"/>
                      <a:gd name="connsiteX3" fmla="*/ 8572 w 17144"/>
                      <a:gd name="connsiteY3" fmla="*/ 147 h 15386"/>
                      <a:gd name="connsiteX4" fmla="*/ 17145 w 17144"/>
                      <a:gd name="connsiteY4" fmla="*/ 7767 h 15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4" h="15386">
                        <a:moveTo>
                          <a:pt x="17145" y="7767"/>
                        </a:moveTo>
                        <a:cubicBezTo>
                          <a:pt x="17145" y="12529"/>
                          <a:pt x="13335" y="15387"/>
                          <a:pt x="8572" y="15387"/>
                        </a:cubicBezTo>
                        <a:cubicBezTo>
                          <a:pt x="3810" y="15387"/>
                          <a:pt x="0" y="11577"/>
                          <a:pt x="0" y="7767"/>
                        </a:cubicBezTo>
                        <a:cubicBezTo>
                          <a:pt x="0" y="3004"/>
                          <a:pt x="3810" y="147"/>
                          <a:pt x="8572" y="147"/>
                        </a:cubicBezTo>
                        <a:cubicBezTo>
                          <a:pt x="13335" y="-806"/>
                          <a:pt x="17145" y="3004"/>
                          <a:pt x="17145" y="776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3" name="Freeform: Shape 1472">
                    <a:extLst>
                      <a:ext uri="{FF2B5EF4-FFF2-40B4-BE49-F238E27FC236}">
                        <a16:creationId xmlns:a16="http://schemas.microsoft.com/office/drawing/2014/main" id="{54C8192B-1CD1-D211-C49F-5815FF5F2EA7}"/>
                      </a:ext>
                    </a:extLst>
                  </p:cNvPr>
                  <p:cNvSpPr/>
                  <p:nvPr/>
                </p:nvSpPr>
                <p:spPr>
                  <a:xfrm>
                    <a:off x="7159942" y="1724024"/>
                    <a:ext cx="11429" cy="11430"/>
                  </a:xfrm>
                  <a:custGeom>
                    <a:avLst/>
                    <a:gdLst>
                      <a:gd name="connsiteX0" fmla="*/ 11430 w 11429"/>
                      <a:gd name="connsiteY0" fmla="*/ 5715 h 11430"/>
                      <a:gd name="connsiteX1" fmla="*/ 5715 w 11429"/>
                      <a:gd name="connsiteY1" fmla="*/ 11430 h 11430"/>
                      <a:gd name="connsiteX2" fmla="*/ 0 w 11429"/>
                      <a:gd name="connsiteY2" fmla="*/ 5715 h 11430"/>
                      <a:gd name="connsiteX3" fmla="*/ 5715 w 11429"/>
                      <a:gd name="connsiteY3" fmla="*/ 0 h 11430"/>
                      <a:gd name="connsiteX4" fmla="*/ 11430 w 11429"/>
                      <a:gd name="connsiteY4" fmla="*/ 5715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29" h="11430">
                        <a:moveTo>
                          <a:pt x="11430" y="5715"/>
                        </a:moveTo>
                        <a:cubicBezTo>
                          <a:pt x="11430" y="8573"/>
                          <a:pt x="8572" y="11430"/>
                          <a:pt x="5715" y="11430"/>
                        </a:cubicBezTo>
                        <a:cubicBezTo>
                          <a:pt x="2857" y="11430"/>
                          <a:pt x="0" y="8573"/>
                          <a:pt x="0" y="5715"/>
                        </a:cubicBezTo>
                        <a:cubicBezTo>
                          <a:pt x="0" y="2857"/>
                          <a:pt x="2857" y="0"/>
                          <a:pt x="5715" y="0"/>
                        </a:cubicBezTo>
                        <a:cubicBezTo>
                          <a:pt x="8572" y="0"/>
                          <a:pt x="11430" y="2857"/>
                          <a:pt x="11430" y="571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74" name="Graphic 2">
                  <a:extLst>
                    <a:ext uri="{FF2B5EF4-FFF2-40B4-BE49-F238E27FC236}">
                      <a16:creationId xmlns:a16="http://schemas.microsoft.com/office/drawing/2014/main" id="{FC0D8D93-E92E-3D66-E71C-2D7194D1F32F}"/>
                    </a:ext>
                  </a:extLst>
                </p:cNvPr>
                <p:cNvGrpSpPr/>
                <p:nvPr/>
              </p:nvGrpSpPr>
              <p:grpSpPr>
                <a:xfrm>
                  <a:off x="7410449" y="1686876"/>
                  <a:ext cx="78105" cy="76200"/>
                  <a:chOff x="7410449" y="1686876"/>
                  <a:chExt cx="78105" cy="76200"/>
                </a:xfrm>
              </p:grpSpPr>
              <p:sp>
                <p:nvSpPr>
                  <p:cNvPr id="1475" name="Freeform: Shape 1474">
                    <a:extLst>
                      <a:ext uri="{FF2B5EF4-FFF2-40B4-BE49-F238E27FC236}">
                        <a16:creationId xmlns:a16="http://schemas.microsoft.com/office/drawing/2014/main" id="{6AFD1192-95BE-F411-C34A-9280FC3D40BF}"/>
                      </a:ext>
                    </a:extLst>
                  </p:cNvPr>
                  <p:cNvSpPr/>
                  <p:nvPr/>
                </p:nvSpPr>
                <p:spPr>
                  <a:xfrm>
                    <a:off x="7410449" y="1686876"/>
                    <a:ext cx="78105" cy="76200"/>
                  </a:xfrm>
                  <a:custGeom>
                    <a:avLst/>
                    <a:gdLst>
                      <a:gd name="connsiteX0" fmla="*/ 0 w 78105"/>
                      <a:gd name="connsiteY0" fmla="*/ 38100 h 76200"/>
                      <a:gd name="connsiteX1" fmla="*/ 39053 w 78105"/>
                      <a:gd name="connsiteY1" fmla="*/ 76200 h 76200"/>
                      <a:gd name="connsiteX2" fmla="*/ 78105 w 78105"/>
                      <a:gd name="connsiteY2" fmla="*/ 38100 h 76200"/>
                      <a:gd name="connsiteX3" fmla="*/ 39053 w 78105"/>
                      <a:gd name="connsiteY3" fmla="*/ 0 h 76200"/>
                      <a:gd name="connsiteX4" fmla="*/ 0 w 78105"/>
                      <a:gd name="connsiteY4" fmla="*/ 38100 h 76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105" h="76200">
                        <a:moveTo>
                          <a:pt x="0" y="38100"/>
                        </a:moveTo>
                        <a:cubicBezTo>
                          <a:pt x="0" y="59055"/>
                          <a:pt x="18097" y="76200"/>
                          <a:pt x="39053" y="76200"/>
                        </a:cubicBezTo>
                        <a:cubicBezTo>
                          <a:pt x="60960" y="76200"/>
                          <a:pt x="78105" y="59055"/>
                          <a:pt x="78105" y="38100"/>
                        </a:cubicBezTo>
                        <a:cubicBezTo>
                          <a:pt x="78105" y="17145"/>
                          <a:pt x="60007" y="0"/>
                          <a:pt x="39053" y="0"/>
                        </a:cubicBezTo>
                        <a:cubicBezTo>
                          <a:pt x="18097" y="0"/>
                          <a:pt x="0" y="17145"/>
                          <a:pt x="0" y="3810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6" name="Freeform: Shape 1475">
                    <a:extLst>
                      <a:ext uri="{FF2B5EF4-FFF2-40B4-BE49-F238E27FC236}">
                        <a16:creationId xmlns:a16="http://schemas.microsoft.com/office/drawing/2014/main" id="{FA335789-9B7E-DD47-648C-1CA37C1E0DCF}"/>
                      </a:ext>
                    </a:extLst>
                  </p:cNvPr>
                  <p:cNvSpPr/>
                  <p:nvPr/>
                </p:nvSpPr>
                <p:spPr>
                  <a:xfrm>
                    <a:off x="7425689" y="1712594"/>
                    <a:ext cx="40004" cy="38100"/>
                  </a:xfrm>
                  <a:custGeom>
                    <a:avLst/>
                    <a:gdLst>
                      <a:gd name="connsiteX0" fmla="*/ 0 w 40004"/>
                      <a:gd name="connsiteY0" fmla="*/ 19050 h 38100"/>
                      <a:gd name="connsiteX1" fmla="*/ 20003 w 40004"/>
                      <a:gd name="connsiteY1" fmla="*/ 38100 h 38100"/>
                      <a:gd name="connsiteX2" fmla="*/ 40005 w 40004"/>
                      <a:gd name="connsiteY2" fmla="*/ 19050 h 38100"/>
                      <a:gd name="connsiteX3" fmla="*/ 20003 w 40004"/>
                      <a:gd name="connsiteY3" fmla="*/ 0 h 38100"/>
                      <a:gd name="connsiteX4" fmla="*/ 0 w 40004"/>
                      <a:gd name="connsiteY4" fmla="*/ 1905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04" h="38100">
                        <a:moveTo>
                          <a:pt x="0" y="19050"/>
                        </a:moveTo>
                        <a:cubicBezTo>
                          <a:pt x="0" y="29528"/>
                          <a:pt x="8572" y="38100"/>
                          <a:pt x="20003" y="38100"/>
                        </a:cubicBezTo>
                        <a:cubicBezTo>
                          <a:pt x="31432" y="38100"/>
                          <a:pt x="40005" y="29528"/>
                          <a:pt x="40005" y="19050"/>
                        </a:cubicBezTo>
                        <a:cubicBezTo>
                          <a:pt x="40005" y="8573"/>
                          <a:pt x="31432" y="0"/>
                          <a:pt x="20003" y="0"/>
                        </a:cubicBezTo>
                        <a:cubicBezTo>
                          <a:pt x="9525" y="0"/>
                          <a:pt x="0" y="8573"/>
                          <a:pt x="0" y="19050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7" name="Freeform: Shape 1476">
                    <a:extLst>
                      <a:ext uri="{FF2B5EF4-FFF2-40B4-BE49-F238E27FC236}">
                        <a16:creationId xmlns:a16="http://schemas.microsoft.com/office/drawing/2014/main" id="{6E026204-A0D5-8EED-0806-E0F8771313CF}"/>
                      </a:ext>
                    </a:extLst>
                  </p:cNvPr>
                  <p:cNvSpPr/>
                  <p:nvPr/>
                </p:nvSpPr>
                <p:spPr>
                  <a:xfrm>
                    <a:off x="7414259" y="1695449"/>
                    <a:ext cx="67627" cy="62864"/>
                  </a:xfrm>
                  <a:custGeom>
                    <a:avLst/>
                    <a:gdLst>
                      <a:gd name="connsiteX0" fmla="*/ 62865 w 67627"/>
                      <a:gd name="connsiteY0" fmla="*/ 36195 h 62864"/>
                      <a:gd name="connsiteX1" fmla="*/ 30480 w 67627"/>
                      <a:gd name="connsiteY1" fmla="*/ 5715 h 62864"/>
                      <a:gd name="connsiteX2" fmla="*/ 0 w 67627"/>
                      <a:gd name="connsiteY2" fmla="*/ 27623 h 62864"/>
                      <a:gd name="connsiteX3" fmla="*/ 33338 w 67627"/>
                      <a:gd name="connsiteY3" fmla="*/ 0 h 62864"/>
                      <a:gd name="connsiteX4" fmla="*/ 67628 w 67627"/>
                      <a:gd name="connsiteY4" fmla="*/ 32385 h 62864"/>
                      <a:gd name="connsiteX5" fmla="*/ 45720 w 67627"/>
                      <a:gd name="connsiteY5" fmla="*/ 62865 h 62864"/>
                      <a:gd name="connsiteX6" fmla="*/ 62865 w 67627"/>
                      <a:gd name="connsiteY6" fmla="*/ 36195 h 62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7627" h="62864">
                        <a:moveTo>
                          <a:pt x="62865" y="36195"/>
                        </a:moveTo>
                        <a:cubicBezTo>
                          <a:pt x="62865" y="19050"/>
                          <a:pt x="48578" y="5715"/>
                          <a:pt x="30480" y="5715"/>
                        </a:cubicBezTo>
                        <a:cubicBezTo>
                          <a:pt x="16193" y="5715"/>
                          <a:pt x="3810" y="14288"/>
                          <a:pt x="0" y="27623"/>
                        </a:cubicBezTo>
                        <a:cubicBezTo>
                          <a:pt x="2858" y="12382"/>
                          <a:pt x="17145" y="0"/>
                          <a:pt x="33338" y="0"/>
                        </a:cubicBezTo>
                        <a:cubicBezTo>
                          <a:pt x="52388" y="0"/>
                          <a:pt x="67628" y="14288"/>
                          <a:pt x="67628" y="32385"/>
                        </a:cubicBezTo>
                        <a:cubicBezTo>
                          <a:pt x="67628" y="46673"/>
                          <a:pt x="59055" y="58102"/>
                          <a:pt x="45720" y="62865"/>
                        </a:cubicBezTo>
                        <a:cubicBezTo>
                          <a:pt x="56197" y="57150"/>
                          <a:pt x="62865" y="47625"/>
                          <a:pt x="62865" y="3619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8" name="Freeform: Shape 1477">
                    <a:extLst>
                      <a:ext uri="{FF2B5EF4-FFF2-40B4-BE49-F238E27FC236}">
                        <a16:creationId xmlns:a16="http://schemas.microsoft.com/office/drawing/2014/main" id="{B29CB69A-4D4B-CB59-D70A-E5CD106090BA}"/>
                      </a:ext>
                    </a:extLst>
                  </p:cNvPr>
                  <p:cNvSpPr/>
                  <p:nvPr/>
                </p:nvSpPr>
                <p:spPr>
                  <a:xfrm>
                    <a:off x="7446644" y="1708784"/>
                    <a:ext cx="17145" cy="15239"/>
                  </a:xfrm>
                  <a:custGeom>
                    <a:avLst/>
                    <a:gdLst>
                      <a:gd name="connsiteX0" fmla="*/ 0 w 17145"/>
                      <a:gd name="connsiteY0" fmla="*/ 7620 h 15239"/>
                      <a:gd name="connsiteX1" fmla="*/ 8573 w 17145"/>
                      <a:gd name="connsiteY1" fmla="*/ 15240 h 15239"/>
                      <a:gd name="connsiteX2" fmla="*/ 17145 w 17145"/>
                      <a:gd name="connsiteY2" fmla="*/ 7620 h 15239"/>
                      <a:gd name="connsiteX3" fmla="*/ 8573 w 17145"/>
                      <a:gd name="connsiteY3" fmla="*/ 0 h 15239"/>
                      <a:gd name="connsiteX4" fmla="*/ 0 w 17145"/>
                      <a:gd name="connsiteY4" fmla="*/ 7620 h 1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" h="15239">
                        <a:moveTo>
                          <a:pt x="0" y="7620"/>
                        </a:moveTo>
                        <a:cubicBezTo>
                          <a:pt x="0" y="12382"/>
                          <a:pt x="3810" y="15240"/>
                          <a:pt x="8573" y="15240"/>
                        </a:cubicBezTo>
                        <a:cubicBezTo>
                          <a:pt x="13335" y="15240"/>
                          <a:pt x="17145" y="11430"/>
                          <a:pt x="17145" y="7620"/>
                        </a:cubicBezTo>
                        <a:cubicBezTo>
                          <a:pt x="17145" y="2857"/>
                          <a:pt x="13335" y="0"/>
                          <a:pt x="8573" y="0"/>
                        </a:cubicBezTo>
                        <a:cubicBezTo>
                          <a:pt x="3810" y="0"/>
                          <a:pt x="0" y="2857"/>
                          <a:pt x="0" y="762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9" name="Freeform: Shape 1478">
                    <a:extLst>
                      <a:ext uri="{FF2B5EF4-FFF2-40B4-BE49-F238E27FC236}">
                        <a16:creationId xmlns:a16="http://schemas.microsoft.com/office/drawing/2014/main" id="{DBB544BC-0AC5-1024-B4AD-7CD1D9F43AE4}"/>
                      </a:ext>
                    </a:extLst>
                  </p:cNvPr>
                  <p:cNvSpPr/>
                  <p:nvPr/>
                </p:nvSpPr>
                <p:spPr>
                  <a:xfrm>
                    <a:off x="7458074" y="1724024"/>
                    <a:ext cx="11430" cy="11430"/>
                  </a:xfrm>
                  <a:custGeom>
                    <a:avLst/>
                    <a:gdLst>
                      <a:gd name="connsiteX0" fmla="*/ 0 w 11430"/>
                      <a:gd name="connsiteY0" fmla="*/ 5715 h 11430"/>
                      <a:gd name="connsiteX1" fmla="*/ 5715 w 11430"/>
                      <a:gd name="connsiteY1" fmla="*/ 11430 h 11430"/>
                      <a:gd name="connsiteX2" fmla="*/ 11430 w 11430"/>
                      <a:gd name="connsiteY2" fmla="*/ 5715 h 11430"/>
                      <a:gd name="connsiteX3" fmla="*/ 5715 w 11430"/>
                      <a:gd name="connsiteY3" fmla="*/ 0 h 11430"/>
                      <a:gd name="connsiteX4" fmla="*/ 0 w 11430"/>
                      <a:gd name="connsiteY4" fmla="*/ 5715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0" h="11430">
                        <a:moveTo>
                          <a:pt x="0" y="5715"/>
                        </a:moveTo>
                        <a:cubicBezTo>
                          <a:pt x="0" y="8573"/>
                          <a:pt x="2857" y="11430"/>
                          <a:pt x="5715" y="11430"/>
                        </a:cubicBezTo>
                        <a:cubicBezTo>
                          <a:pt x="8572" y="11430"/>
                          <a:pt x="11430" y="8573"/>
                          <a:pt x="11430" y="5715"/>
                        </a:cubicBezTo>
                        <a:cubicBezTo>
                          <a:pt x="11430" y="2857"/>
                          <a:pt x="8572" y="0"/>
                          <a:pt x="5715" y="0"/>
                        </a:cubicBezTo>
                        <a:cubicBezTo>
                          <a:pt x="1905" y="0"/>
                          <a:pt x="0" y="2857"/>
                          <a:pt x="0" y="571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480" name="Graphic 2">
                <a:extLst>
                  <a:ext uri="{FF2B5EF4-FFF2-40B4-BE49-F238E27FC236}">
                    <a16:creationId xmlns:a16="http://schemas.microsoft.com/office/drawing/2014/main" id="{1FD6D5EC-598C-EEF4-F561-B4B2F6E48843}"/>
                  </a:ext>
                </a:extLst>
              </p:cNvPr>
              <p:cNvGrpSpPr/>
              <p:nvPr/>
            </p:nvGrpSpPr>
            <p:grpSpPr>
              <a:xfrm>
                <a:off x="7198042" y="1856422"/>
                <a:ext cx="225742" cy="51435"/>
                <a:chOff x="7198042" y="1856422"/>
                <a:chExt cx="225742" cy="51435"/>
              </a:xfrm>
              <a:solidFill>
                <a:srgbClr val="D8AFAC"/>
              </a:solidFill>
            </p:grpSpPr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DB80C589-8FB4-9A78-67F7-FA5644288509}"/>
                    </a:ext>
                  </a:extLst>
                </p:cNvPr>
                <p:cNvSpPr/>
                <p:nvPr/>
              </p:nvSpPr>
              <p:spPr>
                <a:xfrm>
                  <a:off x="7198042" y="1856422"/>
                  <a:ext cx="55244" cy="51435"/>
                </a:xfrm>
                <a:custGeom>
                  <a:avLst/>
                  <a:gdLst>
                    <a:gd name="connsiteX0" fmla="*/ 55245 w 55244"/>
                    <a:gd name="connsiteY0" fmla="*/ 25717 h 51435"/>
                    <a:gd name="connsiteX1" fmla="*/ 27622 w 55244"/>
                    <a:gd name="connsiteY1" fmla="*/ 51435 h 51435"/>
                    <a:gd name="connsiteX2" fmla="*/ 0 w 55244"/>
                    <a:gd name="connsiteY2" fmla="*/ 25717 h 51435"/>
                    <a:gd name="connsiteX3" fmla="*/ 27622 w 55244"/>
                    <a:gd name="connsiteY3" fmla="*/ 0 h 51435"/>
                    <a:gd name="connsiteX4" fmla="*/ 55245 w 55244"/>
                    <a:gd name="connsiteY4" fmla="*/ 25717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4" h="51435">
                      <a:moveTo>
                        <a:pt x="55245" y="25717"/>
                      </a:moveTo>
                      <a:cubicBezTo>
                        <a:pt x="55245" y="40005"/>
                        <a:pt x="42863" y="51435"/>
                        <a:pt x="27622" y="51435"/>
                      </a:cubicBezTo>
                      <a:cubicBezTo>
                        <a:pt x="12382" y="51435"/>
                        <a:pt x="0" y="40005"/>
                        <a:pt x="0" y="25717"/>
                      </a:cubicBezTo>
                      <a:cubicBezTo>
                        <a:pt x="0" y="11430"/>
                        <a:pt x="12382" y="0"/>
                        <a:pt x="27622" y="0"/>
                      </a:cubicBezTo>
                      <a:cubicBezTo>
                        <a:pt x="42863" y="0"/>
                        <a:pt x="55245" y="11430"/>
                        <a:pt x="55245" y="25717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D92B0C6F-D3E6-1F04-74D3-F1828DC1A066}"/>
                    </a:ext>
                  </a:extLst>
                </p:cNvPr>
                <p:cNvSpPr/>
                <p:nvPr/>
              </p:nvSpPr>
              <p:spPr>
                <a:xfrm>
                  <a:off x="7368539" y="1856422"/>
                  <a:ext cx="55244" cy="51435"/>
                </a:xfrm>
                <a:custGeom>
                  <a:avLst/>
                  <a:gdLst>
                    <a:gd name="connsiteX0" fmla="*/ 55245 w 55244"/>
                    <a:gd name="connsiteY0" fmla="*/ 25717 h 51435"/>
                    <a:gd name="connsiteX1" fmla="*/ 27622 w 55244"/>
                    <a:gd name="connsiteY1" fmla="*/ 51435 h 51435"/>
                    <a:gd name="connsiteX2" fmla="*/ 0 w 55244"/>
                    <a:gd name="connsiteY2" fmla="*/ 25717 h 51435"/>
                    <a:gd name="connsiteX3" fmla="*/ 27622 w 55244"/>
                    <a:gd name="connsiteY3" fmla="*/ 0 h 51435"/>
                    <a:gd name="connsiteX4" fmla="*/ 55245 w 55244"/>
                    <a:gd name="connsiteY4" fmla="*/ 25717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4" h="51435">
                      <a:moveTo>
                        <a:pt x="55245" y="25717"/>
                      </a:moveTo>
                      <a:cubicBezTo>
                        <a:pt x="55245" y="40005"/>
                        <a:pt x="42863" y="51435"/>
                        <a:pt x="27622" y="51435"/>
                      </a:cubicBezTo>
                      <a:cubicBezTo>
                        <a:pt x="12382" y="51435"/>
                        <a:pt x="0" y="40005"/>
                        <a:pt x="0" y="25717"/>
                      </a:cubicBezTo>
                      <a:cubicBezTo>
                        <a:pt x="0" y="11430"/>
                        <a:pt x="12382" y="0"/>
                        <a:pt x="27622" y="0"/>
                      </a:cubicBezTo>
                      <a:cubicBezTo>
                        <a:pt x="42863" y="0"/>
                        <a:pt x="55245" y="11430"/>
                        <a:pt x="55245" y="25717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854" name="Graphic 2">
            <a:extLst>
              <a:ext uri="{FF2B5EF4-FFF2-40B4-BE49-F238E27FC236}">
                <a16:creationId xmlns:a16="http://schemas.microsoft.com/office/drawing/2014/main" id="{9AA2B5CD-AC27-7928-1A98-75416FA5D2C0}"/>
              </a:ext>
            </a:extLst>
          </p:cNvPr>
          <p:cNvGrpSpPr/>
          <p:nvPr/>
        </p:nvGrpSpPr>
        <p:grpSpPr>
          <a:xfrm>
            <a:off x="7632252" y="1727328"/>
            <a:ext cx="980971" cy="1062923"/>
            <a:chOff x="6764654" y="2832806"/>
            <a:chExt cx="980971" cy="1062923"/>
          </a:xfrm>
        </p:grpSpPr>
        <p:grpSp>
          <p:nvGrpSpPr>
            <p:cNvPr id="1855" name="Graphic 2">
              <a:extLst>
                <a:ext uri="{FF2B5EF4-FFF2-40B4-BE49-F238E27FC236}">
                  <a16:creationId xmlns:a16="http://schemas.microsoft.com/office/drawing/2014/main" id="{0A72C1B3-68F3-7207-054A-C2641D399A28}"/>
                </a:ext>
              </a:extLst>
            </p:cNvPr>
            <p:cNvGrpSpPr/>
            <p:nvPr/>
          </p:nvGrpSpPr>
          <p:grpSpPr>
            <a:xfrm>
              <a:off x="7116127" y="3144202"/>
              <a:ext cx="629498" cy="555855"/>
              <a:chOff x="7116127" y="3144202"/>
              <a:chExt cx="629498" cy="555855"/>
            </a:xfrm>
          </p:grpSpPr>
          <p:sp>
            <p:nvSpPr>
              <p:cNvPr id="1856" name="Freeform: Shape 1855">
                <a:extLst>
                  <a:ext uri="{FF2B5EF4-FFF2-40B4-BE49-F238E27FC236}">
                    <a16:creationId xmlns:a16="http://schemas.microsoft.com/office/drawing/2014/main" id="{D332EDE5-E176-8954-C479-26DF133D93B0}"/>
                  </a:ext>
                </a:extLst>
              </p:cNvPr>
              <p:cNvSpPr/>
              <p:nvPr/>
            </p:nvSpPr>
            <p:spPr>
              <a:xfrm>
                <a:off x="7116127" y="3144202"/>
                <a:ext cx="629498" cy="555855"/>
              </a:xfrm>
              <a:custGeom>
                <a:avLst/>
                <a:gdLst>
                  <a:gd name="connsiteX0" fmla="*/ 0 w 629498"/>
                  <a:gd name="connsiteY0" fmla="*/ 537210 h 555855"/>
                  <a:gd name="connsiteX1" fmla="*/ 271463 w 629498"/>
                  <a:gd name="connsiteY1" fmla="*/ 350520 h 555855"/>
                  <a:gd name="connsiteX2" fmla="*/ 462915 w 629498"/>
                  <a:gd name="connsiteY2" fmla="*/ 150495 h 555855"/>
                  <a:gd name="connsiteX3" fmla="*/ 539115 w 629498"/>
                  <a:gd name="connsiteY3" fmla="*/ 0 h 555855"/>
                  <a:gd name="connsiteX4" fmla="*/ 576263 w 629498"/>
                  <a:gd name="connsiteY4" fmla="*/ 114300 h 555855"/>
                  <a:gd name="connsiteX5" fmla="*/ 487680 w 629498"/>
                  <a:gd name="connsiteY5" fmla="*/ 521970 h 555855"/>
                  <a:gd name="connsiteX6" fmla="*/ 0 w 629498"/>
                  <a:gd name="connsiteY6" fmla="*/ 537210 h 555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9498" h="555855">
                    <a:moveTo>
                      <a:pt x="0" y="537210"/>
                    </a:moveTo>
                    <a:cubicBezTo>
                      <a:pt x="0" y="537210"/>
                      <a:pt x="9525" y="388620"/>
                      <a:pt x="271463" y="350520"/>
                    </a:cubicBezTo>
                    <a:cubicBezTo>
                      <a:pt x="371475" y="336232"/>
                      <a:pt x="481965" y="316230"/>
                      <a:pt x="462915" y="150495"/>
                    </a:cubicBezTo>
                    <a:cubicBezTo>
                      <a:pt x="450532" y="41910"/>
                      <a:pt x="539115" y="0"/>
                      <a:pt x="539115" y="0"/>
                    </a:cubicBezTo>
                    <a:cubicBezTo>
                      <a:pt x="539115" y="0"/>
                      <a:pt x="523875" y="39052"/>
                      <a:pt x="576263" y="114300"/>
                    </a:cubicBezTo>
                    <a:cubicBezTo>
                      <a:pt x="689610" y="279082"/>
                      <a:pt x="603885" y="456247"/>
                      <a:pt x="487680" y="521970"/>
                    </a:cubicBezTo>
                    <a:cubicBezTo>
                      <a:pt x="344805" y="603885"/>
                      <a:pt x="166688" y="507682"/>
                      <a:pt x="0" y="537210"/>
                    </a:cubicBezTo>
                    <a:close/>
                  </a:path>
                </a:pathLst>
              </a:custGeom>
              <a:solidFill>
                <a:srgbClr val="2223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7" name="Freeform: Shape 1856">
                <a:extLst>
                  <a:ext uri="{FF2B5EF4-FFF2-40B4-BE49-F238E27FC236}">
                    <a16:creationId xmlns:a16="http://schemas.microsoft.com/office/drawing/2014/main" id="{CF45F924-0347-2BA2-A6C1-66B4718DC14E}"/>
                  </a:ext>
                </a:extLst>
              </p:cNvPr>
              <p:cNvSpPr/>
              <p:nvPr/>
            </p:nvSpPr>
            <p:spPr>
              <a:xfrm>
                <a:off x="7116127" y="3271837"/>
                <a:ext cx="568858" cy="409575"/>
              </a:xfrm>
              <a:custGeom>
                <a:avLst/>
                <a:gdLst>
                  <a:gd name="connsiteX0" fmla="*/ 0 w 568858"/>
                  <a:gd name="connsiteY0" fmla="*/ 409575 h 409575"/>
                  <a:gd name="connsiteX1" fmla="*/ 274320 w 568858"/>
                  <a:gd name="connsiteY1" fmla="*/ 271463 h 409575"/>
                  <a:gd name="connsiteX2" fmla="*/ 523875 w 568858"/>
                  <a:gd name="connsiteY2" fmla="*/ 0 h 409575"/>
                  <a:gd name="connsiteX3" fmla="*/ 523875 w 568858"/>
                  <a:gd name="connsiteY3" fmla="*/ 0 h 409575"/>
                  <a:gd name="connsiteX4" fmla="*/ 468630 w 568858"/>
                  <a:gd name="connsiteY4" fmla="*/ 342900 h 409575"/>
                  <a:gd name="connsiteX5" fmla="*/ 0 w 568858"/>
                  <a:gd name="connsiteY5" fmla="*/ 409575 h 40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858" h="409575">
                    <a:moveTo>
                      <a:pt x="0" y="409575"/>
                    </a:moveTo>
                    <a:cubicBezTo>
                      <a:pt x="0" y="409575"/>
                      <a:pt x="114300" y="256222"/>
                      <a:pt x="274320" y="271463"/>
                    </a:cubicBezTo>
                    <a:cubicBezTo>
                      <a:pt x="449580" y="287655"/>
                      <a:pt x="567690" y="162878"/>
                      <a:pt x="523875" y="0"/>
                    </a:cubicBezTo>
                    <a:lnTo>
                      <a:pt x="523875" y="0"/>
                    </a:lnTo>
                    <a:cubicBezTo>
                      <a:pt x="604838" y="167640"/>
                      <a:pt x="570547" y="278130"/>
                      <a:pt x="468630" y="342900"/>
                    </a:cubicBezTo>
                    <a:cubicBezTo>
                      <a:pt x="330517" y="431482"/>
                      <a:pt x="151447" y="292417"/>
                      <a:pt x="0" y="409575"/>
                    </a:cubicBezTo>
                    <a:close/>
                  </a:path>
                </a:pathLst>
              </a:custGeom>
              <a:solidFill>
                <a:srgbClr val="ADAFB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858" name="Graphic 2">
                <a:extLst>
                  <a:ext uri="{FF2B5EF4-FFF2-40B4-BE49-F238E27FC236}">
                    <a16:creationId xmlns:a16="http://schemas.microsoft.com/office/drawing/2014/main" id="{7A3A1970-3A9B-0CBD-2366-5AD66D8F54B9}"/>
                  </a:ext>
                </a:extLst>
              </p:cNvPr>
              <p:cNvGrpSpPr/>
              <p:nvPr/>
            </p:nvGrpSpPr>
            <p:grpSpPr>
              <a:xfrm>
                <a:off x="7321443" y="3276123"/>
                <a:ext cx="304270" cy="338613"/>
                <a:chOff x="7321443" y="3276123"/>
                <a:chExt cx="304270" cy="338613"/>
              </a:xfrm>
            </p:grpSpPr>
            <p:sp>
              <p:nvSpPr>
                <p:cNvPr id="1859" name="Freeform: Shape 1858">
                  <a:extLst>
                    <a:ext uri="{FF2B5EF4-FFF2-40B4-BE49-F238E27FC236}">
                      <a16:creationId xmlns:a16="http://schemas.microsoft.com/office/drawing/2014/main" id="{A5B56814-DCD4-2FB8-BA7F-60348236A439}"/>
                    </a:ext>
                  </a:extLst>
                </p:cNvPr>
                <p:cNvSpPr/>
                <p:nvPr/>
              </p:nvSpPr>
              <p:spPr>
                <a:xfrm>
                  <a:off x="7479558" y="3479087"/>
                  <a:ext cx="12247" cy="7062"/>
                </a:xfrm>
                <a:custGeom>
                  <a:avLst/>
                  <a:gdLst>
                    <a:gd name="connsiteX0" fmla="*/ 10901 w 12247"/>
                    <a:gd name="connsiteY0" fmla="*/ 395 h 7062"/>
                    <a:gd name="connsiteX1" fmla="*/ 6138 w 12247"/>
                    <a:gd name="connsiteY1" fmla="*/ 4205 h 7062"/>
                    <a:gd name="connsiteX2" fmla="*/ 3281 w 12247"/>
                    <a:gd name="connsiteY2" fmla="*/ 5157 h 7062"/>
                    <a:gd name="connsiteX3" fmla="*/ 1376 w 12247"/>
                    <a:gd name="connsiteY3" fmla="*/ 5157 h 7062"/>
                    <a:gd name="connsiteX4" fmla="*/ 423 w 12247"/>
                    <a:gd name="connsiteY4" fmla="*/ 6109 h 7062"/>
                    <a:gd name="connsiteX5" fmla="*/ 423 w 12247"/>
                    <a:gd name="connsiteY5" fmla="*/ 7062 h 7062"/>
                    <a:gd name="connsiteX6" fmla="*/ 2328 w 12247"/>
                    <a:gd name="connsiteY6" fmla="*/ 7062 h 7062"/>
                    <a:gd name="connsiteX7" fmla="*/ 4233 w 12247"/>
                    <a:gd name="connsiteY7" fmla="*/ 6109 h 7062"/>
                    <a:gd name="connsiteX8" fmla="*/ 7091 w 12247"/>
                    <a:gd name="connsiteY8" fmla="*/ 5157 h 7062"/>
                    <a:gd name="connsiteX9" fmla="*/ 11853 w 12247"/>
                    <a:gd name="connsiteY9" fmla="*/ 1347 h 7062"/>
                    <a:gd name="connsiteX10" fmla="*/ 10901 w 12247"/>
                    <a:gd name="connsiteY10" fmla="*/ 395 h 7062"/>
                    <a:gd name="connsiteX11" fmla="*/ 10901 w 12247"/>
                    <a:gd name="connsiteY11" fmla="*/ 395 h 7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247" h="7062">
                      <a:moveTo>
                        <a:pt x="10901" y="395"/>
                      </a:moveTo>
                      <a:cubicBezTo>
                        <a:pt x="9948" y="2300"/>
                        <a:pt x="8043" y="3252"/>
                        <a:pt x="6138" y="4205"/>
                      </a:cubicBezTo>
                      <a:cubicBezTo>
                        <a:pt x="5186" y="4205"/>
                        <a:pt x="4233" y="5157"/>
                        <a:pt x="3281" y="5157"/>
                      </a:cubicBezTo>
                      <a:cubicBezTo>
                        <a:pt x="2328" y="5157"/>
                        <a:pt x="2328" y="5157"/>
                        <a:pt x="1376" y="5157"/>
                      </a:cubicBezTo>
                      <a:cubicBezTo>
                        <a:pt x="423" y="5157"/>
                        <a:pt x="423" y="5157"/>
                        <a:pt x="423" y="6109"/>
                      </a:cubicBezTo>
                      <a:cubicBezTo>
                        <a:pt x="-529" y="6109"/>
                        <a:pt x="423" y="7062"/>
                        <a:pt x="423" y="7062"/>
                      </a:cubicBezTo>
                      <a:cubicBezTo>
                        <a:pt x="1376" y="7062"/>
                        <a:pt x="1376" y="7062"/>
                        <a:pt x="2328" y="7062"/>
                      </a:cubicBezTo>
                      <a:cubicBezTo>
                        <a:pt x="3281" y="7062"/>
                        <a:pt x="3281" y="7062"/>
                        <a:pt x="4233" y="6109"/>
                      </a:cubicBezTo>
                      <a:cubicBezTo>
                        <a:pt x="5186" y="6109"/>
                        <a:pt x="6138" y="5157"/>
                        <a:pt x="7091" y="5157"/>
                      </a:cubicBezTo>
                      <a:cubicBezTo>
                        <a:pt x="8996" y="4205"/>
                        <a:pt x="10901" y="3252"/>
                        <a:pt x="11853" y="1347"/>
                      </a:cubicBezTo>
                      <a:cubicBezTo>
                        <a:pt x="12806" y="395"/>
                        <a:pt x="11853" y="-558"/>
                        <a:pt x="10901" y="395"/>
                      </a:cubicBezTo>
                      <a:lnTo>
                        <a:pt x="10901" y="39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0" name="Freeform: Shape 1859">
                  <a:extLst>
                    <a:ext uri="{FF2B5EF4-FFF2-40B4-BE49-F238E27FC236}">
                      <a16:creationId xmlns:a16="http://schemas.microsoft.com/office/drawing/2014/main" id="{281EEB96-66C2-784F-3A75-23E6356C62FB}"/>
                    </a:ext>
                  </a:extLst>
                </p:cNvPr>
                <p:cNvSpPr/>
                <p:nvPr/>
              </p:nvSpPr>
              <p:spPr>
                <a:xfrm>
                  <a:off x="7448787" y="3495674"/>
                  <a:ext cx="23968" cy="5157"/>
                </a:xfrm>
                <a:custGeom>
                  <a:avLst/>
                  <a:gdLst>
                    <a:gd name="connsiteX0" fmla="*/ 22622 w 23968"/>
                    <a:gd name="connsiteY0" fmla="*/ 0 h 5157"/>
                    <a:gd name="connsiteX1" fmla="*/ 12144 w 23968"/>
                    <a:gd name="connsiteY1" fmla="*/ 1905 h 5157"/>
                    <a:gd name="connsiteX2" fmla="*/ 6429 w 23968"/>
                    <a:gd name="connsiteY2" fmla="*/ 2858 h 5157"/>
                    <a:gd name="connsiteX3" fmla="*/ 714 w 23968"/>
                    <a:gd name="connsiteY3" fmla="*/ 3810 h 5157"/>
                    <a:gd name="connsiteX4" fmla="*/ 714 w 23968"/>
                    <a:gd name="connsiteY4" fmla="*/ 4763 h 5157"/>
                    <a:gd name="connsiteX5" fmla="*/ 12144 w 23968"/>
                    <a:gd name="connsiteY5" fmla="*/ 3810 h 5157"/>
                    <a:gd name="connsiteX6" fmla="*/ 23574 w 23968"/>
                    <a:gd name="connsiteY6" fmla="*/ 953 h 5157"/>
                    <a:gd name="connsiteX7" fmla="*/ 22622 w 23968"/>
                    <a:gd name="connsiteY7" fmla="*/ 0 h 5157"/>
                    <a:gd name="connsiteX8" fmla="*/ 22622 w 23968"/>
                    <a:gd name="connsiteY8" fmla="*/ 0 h 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968" h="5157">
                      <a:moveTo>
                        <a:pt x="22622" y="0"/>
                      </a:moveTo>
                      <a:cubicBezTo>
                        <a:pt x="18812" y="953"/>
                        <a:pt x="15954" y="1905"/>
                        <a:pt x="12144" y="1905"/>
                      </a:cubicBezTo>
                      <a:cubicBezTo>
                        <a:pt x="10239" y="1905"/>
                        <a:pt x="8334" y="2858"/>
                        <a:pt x="6429" y="2858"/>
                      </a:cubicBezTo>
                      <a:cubicBezTo>
                        <a:pt x="4524" y="2858"/>
                        <a:pt x="2619" y="2858"/>
                        <a:pt x="714" y="3810"/>
                      </a:cubicBezTo>
                      <a:cubicBezTo>
                        <a:pt x="-238" y="3810"/>
                        <a:pt x="-238" y="4763"/>
                        <a:pt x="714" y="4763"/>
                      </a:cubicBezTo>
                      <a:cubicBezTo>
                        <a:pt x="4524" y="5715"/>
                        <a:pt x="8334" y="4763"/>
                        <a:pt x="12144" y="3810"/>
                      </a:cubicBezTo>
                      <a:cubicBezTo>
                        <a:pt x="15954" y="2858"/>
                        <a:pt x="19764" y="1905"/>
                        <a:pt x="23574" y="953"/>
                      </a:cubicBezTo>
                      <a:cubicBezTo>
                        <a:pt x="24527" y="953"/>
                        <a:pt x="23574" y="0"/>
                        <a:pt x="22622" y="0"/>
                      </a:cubicBezTo>
                      <a:lnTo>
                        <a:pt x="22622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1" name="Freeform: Shape 1860">
                  <a:extLst>
                    <a:ext uri="{FF2B5EF4-FFF2-40B4-BE49-F238E27FC236}">
                      <a16:creationId xmlns:a16="http://schemas.microsoft.com/office/drawing/2014/main" id="{9935399D-56C9-4F3E-135A-8F3F651BC9CC}"/>
                    </a:ext>
                  </a:extLst>
                </p:cNvPr>
                <p:cNvSpPr/>
                <p:nvPr/>
              </p:nvSpPr>
              <p:spPr>
                <a:xfrm>
                  <a:off x="7436405" y="3508820"/>
                  <a:ext cx="18253" cy="5904"/>
                </a:xfrm>
                <a:custGeom>
                  <a:avLst/>
                  <a:gdLst>
                    <a:gd name="connsiteX0" fmla="*/ 16907 w 18253"/>
                    <a:gd name="connsiteY0" fmla="*/ 189 h 5904"/>
                    <a:gd name="connsiteX1" fmla="*/ 9287 w 18253"/>
                    <a:gd name="connsiteY1" fmla="*/ 2094 h 5904"/>
                    <a:gd name="connsiteX2" fmla="*/ 714 w 18253"/>
                    <a:gd name="connsiteY2" fmla="*/ 3047 h 5904"/>
                    <a:gd name="connsiteX3" fmla="*/ 714 w 18253"/>
                    <a:gd name="connsiteY3" fmla="*/ 4952 h 5904"/>
                    <a:gd name="connsiteX4" fmla="*/ 9287 w 18253"/>
                    <a:gd name="connsiteY4" fmla="*/ 5904 h 5904"/>
                    <a:gd name="connsiteX5" fmla="*/ 17859 w 18253"/>
                    <a:gd name="connsiteY5" fmla="*/ 3999 h 5904"/>
                    <a:gd name="connsiteX6" fmla="*/ 16907 w 18253"/>
                    <a:gd name="connsiteY6" fmla="*/ 189 h 5904"/>
                    <a:gd name="connsiteX7" fmla="*/ 16907 w 18253"/>
                    <a:gd name="connsiteY7" fmla="*/ 189 h 5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53" h="5904">
                      <a:moveTo>
                        <a:pt x="16907" y="189"/>
                      </a:moveTo>
                      <a:cubicBezTo>
                        <a:pt x="14049" y="1142"/>
                        <a:pt x="12144" y="1142"/>
                        <a:pt x="9287" y="2094"/>
                      </a:cubicBezTo>
                      <a:cubicBezTo>
                        <a:pt x="6429" y="2094"/>
                        <a:pt x="3572" y="2094"/>
                        <a:pt x="714" y="3047"/>
                      </a:cubicBezTo>
                      <a:cubicBezTo>
                        <a:pt x="-238" y="3047"/>
                        <a:pt x="-238" y="3999"/>
                        <a:pt x="714" y="4952"/>
                      </a:cubicBezTo>
                      <a:cubicBezTo>
                        <a:pt x="3572" y="5904"/>
                        <a:pt x="6429" y="5904"/>
                        <a:pt x="9287" y="5904"/>
                      </a:cubicBezTo>
                      <a:cubicBezTo>
                        <a:pt x="12144" y="5904"/>
                        <a:pt x="15002" y="4952"/>
                        <a:pt x="17859" y="3999"/>
                      </a:cubicBezTo>
                      <a:cubicBezTo>
                        <a:pt x="18812" y="2094"/>
                        <a:pt x="17859" y="-763"/>
                        <a:pt x="16907" y="189"/>
                      </a:cubicBezTo>
                      <a:lnTo>
                        <a:pt x="16907" y="189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2" name="Freeform: Shape 1861">
                  <a:extLst>
                    <a:ext uri="{FF2B5EF4-FFF2-40B4-BE49-F238E27FC236}">
                      <a16:creationId xmlns:a16="http://schemas.microsoft.com/office/drawing/2014/main" id="{DE3F5088-E1E2-9E09-064E-6472ECDFC794}"/>
                    </a:ext>
                  </a:extLst>
                </p:cNvPr>
                <p:cNvSpPr/>
                <p:nvPr/>
              </p:nvSpPr>
              <p:spPr>
                <a:xfrm>
                  <a:off x="7450692" y="3486149"/>
                  <a:ext cx="18897" cy="6109"/>
                </a:xfrm>
                <a:custGeom>
                  <a:avLst/>
                  <a:gdLst>
                    <a:gd name="connsiteX0" fmla="*/ 16907 w 18897"/>
                    <a:gd name="connsiteY0" fmla="*/ 0 h 6109"/>
                    <a:gd name="connsiteX1" fmla="*/ 8334 w 18897"/>
                    <a:gd name="connsiteY1" fmla="*/ 1905 h 6109"/>
                    <a:gd name="connsiteX2" fmla="*/ 714 w 18897"/>
                    <a:gd name="connsiteY2" fmla="*/ 3810 h 6109"/>
                    <a:gd name="connsiteX3" fmla="*/ 714 w 18897"/>
                    <a:gd name="connsiteY3" fmla="*/ 5715 h 6109"/>
                    <a:gd name="connsiteX4" fmla="*/ 9287 w 18897"/>
                    <a:gd name="connsiteY4" fmla="*/ 4763 h 6109"/>
                    <a:gd name="connsiteX5" fmla="*/ 17859 w 18897"/>
                    <a:gd name="connsiteY5" fmla="*/ 1905 h 6109"/>
                    <a:gd name="connsiteX6" fmla="*/ 16907 w 18897"/>
                    <a:gd name="connsiteY6" fmla="*/ 0 h 6109"/>
                    <a:gd name="connsiteX7" fmla="*/ 16907 w 18897"/>
                    <a:gd name="connsiteY7" fmla="*/ 0 h 6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897" h="6109">
                      <a:moveTo>
                        <a:pt x="16907" y="0"/>
                      </a:moveTo>
                      <a:cubicBezTo>
                        <a:pt x="14049" y="953"/>
                        <a:pt x="11192" y="1905"/>
                        <a:pt x="8334" y="1905"/>
                      </a:cubicBezTo>
                      <a:cubicBezTo>
                        <a:pt x="5477" y="2858"/>
                        <a:pt x="2619" y="2858"/>
                        <a:pt x="714" y="3810"/>
                      </a:cubicBezTo>
                      <a:cubicBezTo>
                        <a:pt x="-238" y="4763"/>
                        <a:pt x="-238" y="5715"/>
                        <a:pt x="714" y="5715"/>
                      </a:cubicBezTo>
                      <a:cubicBezTo>
                        <a:pt x="3572" y="6667"/>
                        <a:pt x="6429" y="5715"/>
                        <a:pt x="9287" y="4763"/>
                      </a:cubicBezTo>
                      <a:cubicBezTo>
                        <a:pt x="12144" y="3810"/>
                        <a:pt x="15002" y="2858"/>
                        <a:pt x="17859" y="1905"/>
                      </a:cubicBezTo>
                      <a:cubicBezTo>
                        <a:pt x="19764" y="1905"/>
                        <a:pt x="18812" y="0"/>
                        <a:pt x="16907" y="0"/>
                      </a:cubicBezTo>
                      <a:lnTo>
                        <a:pt x="16907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3" name="Freeform: Shape 1862">
                  <a:extLst>
                    <a:ext uri="{FF2B5EF4-FFF2-40B4-BE49-F238E27FC236}">
                      <a16:creationId xmlns:a16="http://schemas.microsoft.com/office/drawing/2014/main" id="{9FC3EF0A-3B47-97F2-C6D5-F23499643802}"/>
                    </a:ext>
                  </a:extLst>
                </p:cNvPr>
                <p:cNvSpPr/>
                <p:nvPr/>
              </p:nvSpPr>
              <p:spPr>
                <a:xfrm>
                  <a:off x="7424975" y="3500242"/>
                  <a:ext cx="17383" cy="4956"/>
                </a:xfrm>
                <a:custGeom>
                  <a:avLst/>
                  <a:gdLst>
                    <a:gd name="connsiteX0" fmla="*/ 15954 w 17383"/>
                    <a:gd name="connsiteY0" fmla="*/ 194 h 4956"/>
                    <a:gd name="connsiteX1" fmla="*/ 8334 w 17383"/>
                    <a:gd name="connsiteY1" fmla="*/ 1147 h 4956"/>
                    <a:gd name="connsiteX2" fmla="*/ 4524 w 17383"/>
                    <a:gd name="connsiteY2" fmla="*/ 1147 h 4956"/>
                    <a:gd name="connsiteX3" fmla="*/ 2619 w 17383"/>
                    <a:gd name="connsiteY3" fmla="*/ 1147 h 4956"/>
                    <a:gd name="connsiteX4" fmla="*/ 714 w 17383"/>
                    <a:gd name="connsiteY4" fmla="*/ 2099 h 4956"/>
                    <a:gd name="connsiteX5" fmla="*/ 714 w 17383"/>
                    <a:gd name="connsiteY5" fmla="*/ 4004 h 4956"/>
                    <a:gd name="connsiteX6" fmla="*/ 2619 w 17383"/>
                    <a:gd name="connsiteY6" fmla="*/ 4957 h 4956"/>
                    <a:gd name="connsiteX7" fmla="*/ 4524 w 17383"/>
                    <a:gd name="connsiteY7" fmla="*/ 4957 h 4956"/>
                    <a:gd name="connsiteX8" fmla="*/ 8334 w 17383"/>
                    <a:gd name="connsiteY8" fmla="*/ 4004 h 4956"/>
                    <a:gd name="connsiteX9" fmla="*/ 15954 w 17383"/>
                    <a:gd name="connsiteY9" fmla="*/ 2099 h 4956"/>
                    <a:gd name="connsiteX10" fmla="*/ 15954 w 17383"/>
                    <a:gd name="connsiteY10" fmla="*/ 194 h 4956"/>
                    <a:gd name="connsiteX11" fmla="*/ 15954 w 17383"/>
                    <a:gd name="connsiteY11" fmla="*/ 194 h 4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383" h="4956">
                      <a:moveTo>
                        <a:pt x="15954" y="194"/>
                      </a:moveTo>
                      <a:cubicBezTo>
                        <a:pt x="13097" y="194"/>
                        <a:pt x="11192" y="1147"/>
                        <a:pt x="8334" y="1147"/>
                      </a:cubicBezTo>
                      <a:cubicBezTo>
                        <a:pt x="7382" y="1147"/>
                        <a:pt x="5477" y="1147"/>
                        <a:pt x="4524" y="1147"/>
                      </a:cubicBezTo>
                      <a:cubicBezTo>
                        <a:pt x="3572" y="1147"/>
                        <a:pt x="3572" y="1147"/>
                        <a:pt x="2619" y="1147"/>
                      </a:cubicBezTo>
                      <a:cubicBezTo>
                        <a:pt x="1667" y="1147"/>
                        <a:pt x="1667" y="1147"/>
                        <a:pt x="714" y="2099"/>
                      </a:cubicBezTo>
                      <a:cubicBezTo>
                        <a:pt x="-238" y="2099"/>
                        <a:pt x="-238" y="4004"/>
                        <a:pt x="714" y="4004"/>
                      </a:cubicBezTo>
                      <a:cubicBezTo>
                        <a:pt x="1667" y="4004"/>
                        <a:pt x="1667" y="4957"/>
                        <a:pt x="2619" y="4957"/>
                      </a:cubicBezTo>
                      <a:cubicBezTo>
                        <a:pt x="3572" y="4957"/>
                        <a:pt x="3572" y="4957"/>
                        <a:pt x="4524" y="4957"/>
                      </a:cubicBezTo>
                      <a:cubicBezTo>
                        <a:pt x="5477" y="4957"/>
                        <a:pt x="7382" y="4957"/>
                        <a:pt x="8334" y="4004"/>
                      </a:cubicBezTo>
                      <a:cubicBezTo>
                        <a:pt x="11192" y="3052"/>
                        <a:pt x="13097" y="3052"/>
                        <a:pt x="15954" y="2099"/>
                      </a:cubicBezTo>
                      <a:cubicBezTo>
                        <a:pt x="17859" y="2099"/>
                        <a:pt x="17859" y="-758"/>
                        <a:pt x="15954" y="194"/>
                      </a:cubicBezTo>
                      <a:lnTo>
                        <a:pt x="15954" y="19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4" name="Freeform: Shape 1863">
                  <a:extLst>
                    <a:ext uri="{FF2B5EF4-FFF2-40B4-BE49-F238E27FC236}">
                      <a16:creationId xmlns:a16="http://schemas.microsoft.com/office/drawing/2014/main" id="{884CBB6C-DF9A-E8D3-C549-ED7E9AF53552}"/>
                    </a:ext>
                  </a:extLst>
                </p:cNvPr>
                <p:cNvSpPr/>
                <p:nvPr/>
              </p:nvSpPr>
              <p:spPr>
                <a:xfrm>
                  <a:off x="7407830" y="3523296"/>
                  <a:ext cx="20864" cy="3810"/>
                </a:xfrm>
                <a:custGeom>
                  <a:avLst/>
                  <a:gdLst>
                    <a:gd name="connsiteX0" fmla="*/ 19764 w 20864"/>
                    <a:gd name="connsiteY0" fmla="*/ 0 h 3810"/>
                    <a:gd name="connsiteX1" fmla="*/ 10239 w 20864"/>
                    <a:gd name="connsiteY1" fmla="*/ 953 h 3810"/>
                    <a:gd name="connsiteX2" fmla="*/ 714 w 20864"/>
                    <a:gd name="connsiteY2" fmla="*/ 953 h 3810"/>
                    <a:gd name="connsiteX3" fmla="*/ 714 w 20864"/>
                    <a:gd name="connsiteY3" fmla="*/ 2858 h 3810"/>
                    <a:gd name="connsiteX4" fmla="*/ 10239 w 20864"/>
                    <a:gd name="connsiteY4" fmla="*/ 3810 h 3810"/>
                    <a:gd name="connsiteX5" fmla="*/ 19764 w 20864"/>
                    <a:gd name="connsiteY5" fmla="*/ 2858 h 3810"/>
                    <a:gd name="connsiteX6" fmla="*/ 19764 w 20864"/>
                    <a:gd name="connsiteY6" fmla="*/ 0 h 3810"/>
                    <a:gd name="connsiteX7" fmla="*/ 19764 w 20864"/>
                    <a:gd name="connsiteY7" fmla="*/ 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864" h="3810">
                      <a:moveTo>
                        <a:pt x="19764" y="0"/>
                      </a:moveTo>
                      <a:cubicBezTo>
                        <a:pt x="16907" y="953"/>
                        <a:pt x="13097" y="953"/>
                        <a:pt x="10239" y="953"/>
                      </a:cubicBezTo>
                      <a:cubicBezTo>
                        <a:pt x="7382" y="953"/>
                        <a:pt x="3572" y="953"/>
                        <a:pt x="714" y="953"/>
                      </a:cubicBezTo>
                      <a:cubicBezTo>
                        <a:pt x="-238" y="953"/>
                        <a:pt x="-238" y="1905"/>
                        <a:pt x="714" y="2858"/>
                      </a:cubicBezTo>
                      <a:cubicBezTo>
                        <a:pt x="3572" y="3810"/>
                        <a:pt x="7382" y="3810"/>
                        <a:pt x="10239" y="3810"/>
                      </a:cubicBezTo>
                      <a:cubicBezTo>
                        <a:pt x="13097" y="3810"/>
                        <a:pt x="16907" y="3810"/>
                        <a:pt x="19764" y="2858"/>
                      </a:cubicBezTo>
                      <a:cubicBezTo>
                        <a:pt x="21669" y="1905"/>
                        <a:pt x="20717" y="0"/>
                        <a:pt x="19764" y="0"/>
                      </a:cubicBezTo>
                      <a:lnTo>
                        <a:pt x="19764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5" name="Freeform: Shape 1864">
                  <a:extLst>
                    <a:ext uri="{FF2B5EF4-FFF2-40B4-BE49-F238E27FC236}">
                      <a16:creationId xmlns:a16="http://schemas.microsoft.com/office/drawing/2014/main" id="{A7DF64F3-A67C-743B-2145-3DEA6BB11D44}"/>
                    </a:ext>
                  </a:extLst>
                </p:cNvPr>
                <p:cNvSpPr/>
                <p:nvPr/>
              </p:nvSpPr>
              <p:spPr>
                <a:xfrm>
                  <a:off x="7404020" y="3515677"/>
                  <a:ext cx="23574" cy="3809"/>
                </a:xfrm>
                <a:custGeom>
                  <a:avLst/>
                  <a:gdLst>
                    <a:gd name="connsiteX0" fmla="*/ 22622 w 23574"/>
                    <a:gd name="connsiteY0" fmla="*/ 0 h 3809"/>
                    <a:gd name="connsiteX1" fmla="*/ 11192 w 23574"/>
                    <a:gd name="connsiteY1" fmla="*/ 952 h 3809"/>
                    <a:gd name="connsiteX2" fmla="*/ 714 w 23574"/>
                    <a:gd name="connsiteY2" fmla="*/ 952 h 3809"/>
                    <a:gd name="connsiteX3" fmla="*/ 714 w 23574"/>
                    <a:gd name="connsiteY3" fmla="*/ 2857 h 3809"/>
                    <a:gd name="connsiteX4" fmla="*/ 12145 w 23574"/>
                    <a:gd name="connsiteY4" fmla="*/ 3810 h 3809"/>
                    <a:gd name="connsiteX5" fmla="*/ 23574 w 23574"/>
                    <a:gd name="connsiteY5" fmla="*/ 1905 h 3809"/>
                    <a:gd name="connsiteX6" fmla="*/ 22622 w 23574"/>
                    <a:gd name="connsiteY6" fmla="*/ 0 h 3809"/>
                    <a:gd name="connsiteX7" fmla="*/ 22622 w 23574"/>
                    <a:gd name="connsiteY7" fmla="*/ 0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574" h="3809">
                      <a:moveTo>
                        <a:pt x="22622" y="0"/>
                      </a:moveTo>
                      <a:cubicBezTo>
                        <a:pt x="18812" y="952"/>
                        <a:pt x="15002" y="952"/>
                        <a:pt x="11192" y="952"/>
                      </a:cubicBezTo>
                      <a:cubicBezTo>
                        <a:pt x="7382" y="952"/>
                        <a:pt x="3572" y="0"/>
                        <a:pt x="714" y="952"/>
                      </a:cubicBezTo>
                      <a:cubicBezTo>
                        <a:pt x="-238" y="952"/>
                        <a:pt x="-238" y="1905"/>
                        <a:pt x="714" y="2857"/>
                      </a:cubicBezTo>
                      <a:cubicBezTo>
                        <a:pt x="4524" y="3810"/>
                        <a:pt x="8335" y="3810"/>
                        <a:pt x="12145" y="3810"/>
                      </a:cubicBezTo>
                      <a:cubicBezTo>
                        <a:pt x="15954" y="3810"/>
                        <a:pt x="19764" y="2857"/>
                        <a:pt x="23574" y="1905"/>
                      </a:cubicBezTo>
                      <a:cubicBezTo>
                        <a:pt x="23574" y="952"/>
                        <a:pt x="23574" y="0"/>
                        <a:pt x="22622" y="0"/>
                      </a:cubicBezTo>
                      <a:lnTo>
                        <a:pt x="22622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6" name="Freeform: Shape 1865">
                  <a:extLst>
                    <a:ext uri="{FF2B5EF4-FFF2-40B4-BE49-F238E27FC236}">
                      <a16:creationId xmlns:a16="http://schemas.microsoft.com/office/drawing/2014/main" id="{1A9B3A76-9D46-E34C-342C-3560D1E488C6}"/>
                    </a:ext>
                  </a:extLst>
                </p:cNvPr>
                <p:cNvSpPr/>
                <p:nvPr/>
              </p:nvSpPr>
              <p:spPr>
                <a:xfrm>
                  <a:off x="7385922" y="3532821"/>
                  <a:ext cx="19288" cy="4762"/>
                </a:xfrm>
                <a:custGeom>
                  <a:avLst/>
                  <a:gdLst>
                    <a:gd name="connsiteX0" fmla="*/ 17859 w 19288"/>
                    <a:gd name="connsiteY0" fmla="*/ 1905 h 4762"/>
                    <a:gd name="connsiteX1" fmla="*/ 9287 w 19288"/>
                    <a:gd name="connsiteY1" fmla="*/ 953 h 4762"/>
                    <a:gd name="connsiteX2" fmla="*/ 714 w 19288"/>
                    <a:gd name="connsiteY2" fmla="*/ 0 h 4762"/>
                    <a:gd name="connsiteX3" fmla="*/ 714 w 19288"/>
                    <a:gd name="connsiteY3" fmla="*/ 1905 h 4762"/>
                    <a:gd name="connsiteX4" fmla="*/ 9287 w 19288"/>
                    <a:gd name="connsiteY4" fmla="*/ 3810 h 4762"/>
                    <a:gd name="connsiteX5" fmla="*/ 17859 w 19288"/>
                    <a:gd name="connsiteY5" fmla="*/ 4763 h 4762"/>
                    <a:gd name="connsiteX6" fmla="*/ 17859 w 19288"/>
                    <a:gd name="connsiteY6" fmla="*/ 1905 h 4762"/>
                    <a:gd name="connsiteX7" fmla="*/ 17859 w 19288"/>
                    <a:gd name="connsiteY7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288" h="4762">
                      <a:moveTo>
                        <a:pt x="17859" y="1905"/>
                      </a:moveTo>
                      <a:cubicBezTo>
                        <a:pt x="15002" y="1905"/>
                        <a:pt x="12145" y="1905"/>
                        <a:pt x="9287" y="953"/>
                      </a:cubicBezTo>
                      <a:cubicBezTo>
                        <a:pt x="6429" y="953"/>
                        <a:pt x="3572" y="0"/>
                        <a:pt x="714" y="0"/>
                      </a:cubicBezTo>
                      <a:cubicBezTo>
                        <a:pt x="-238" y="0"/>
                        <a:pt x="-238" y="953"/>
                        <a:pt x="714" y="1905"/>
                      </a:cubicBezTo>
                      <a:cubicBezTo>
                        <a:pt x="3572" y="2858"/>
                        <a:pt x="6429" y="2858"/>
                        <a:pt x="9287" y="3810"/>
                      </a:cubicBezTo>
                      <a:cubicBezTo>
                        <a:pt x="12145" y="3810"/>
                        <a:pt x="15002" y="4763"/>
                        <a:pt x="17859" y="4763"/>
                      </a:cubicBezTo>
                      <a:cubicBezTo>
                        <a:pt x="19764" y="3810"/>
                        <a:pt x="19764" y="1905"/>
                        <a:pt x="17859" y="1905"/>
                      </a:cubicBezTo>
                      <a:lnTo>
                        <a:pt x="17859" y="190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7" name="Freeform: Shape 1866">
                  <a:extLst>
                    <a:ext uri="{FF2B5EF4-FFF2-40B4-BE49-F238E27FC236}">
                      <a16:creationId xmlns:a16="http://schemas.microsoft.com/office/drawing/2014/main" id="{D12E2996-AC36-A782-0AD2-E9BDB6A4B565}"/>
                    </a:ext>
                  </a:extLst>
                </p:cNvPr>
                <p:cNvSpPr/>
                <p:nvPr/>
              </p:nvSpPr>
              <p:spPr>
                <a:xfrm>
                  <a:off x="7379255" y="3525202"/>
                  <a:ext cx="17301" cy="2857"/>
                </a:xfrm>
                <a:custGeom>
                  <a:avLst/>
                  <a:gdLst>
                    <a:gd name="connsiteX0" fmla="*/ 15954 w 17301"/>
                    <a:gd name="connsiteY0" fmla="*/ 0 h 2857"/>
                    <a:gd name="connsiteX1" fmla="*/ 8334 w 17301"/>
                    <a:gd name="connsiteY1" fmla="*/ 952 h 2857"/>
                    <a:gd name="connsiteX2" fmla="*/ 4524 w 17301"/>
                    <a:gd name="connsiteY2" fmla="*/ 952 h 2857"/>
                    <a:gd name="connsiteX3" fmla="*/ 714 w 17301"/>
                    <a:gd name="connsiteY3" fmla="*/ 952 h 2857"/>
                    <a:gd name="connsiteX4" fmla="*/ 714 w 17301"/>
                    <a:gd name="connsiteY4" fmla="*/ 1905 h 2857"/>
                    <a:gd name="connsiteX5" fmla="*/ 4524 w 17301"/>
                    <a:gd name="connsiteY5" fmla="*/ 2857 h 2857"/>
                    <a:gd name="connsiteX6" fmla="*/ 8334 w 17301"/>
                    <a:gd name="connsiteY6" fmla="*/ 2857 h 2857"/>
                    <a:gd name="connsiteX7" fmla="*/ 16907 w 17301"/>
                    <a:gd name="connsiteY7" fmla="*/ 1905 h 2857"/>
                    <a:gd name="connsiteX8" fmla="*/ 15954 w 17301"/>
                    <a:gd name="connsiteY8" fmla="*/ 0 h 2857"/>
                    <a:gd name="connsiteX9" fmla="*/ 15954 w 17301"/>
                    <a:gd name="connsiteY9" fmla="*/ 0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01" h="2857">
                      <a:moveTo>
                        <a:pt x="15954" y="0"/>
                      </a:moveTo>
                      <a:cubicBezTo>
                        <a:pt x="13097" y="952"/>
                        <a:pt x="10239" y="952"/>
                        <a:pt x="8334" y="952"/>
                      </a:cubicBezTo>
                      <a:cubicBezTo>
                        <a:pt x="7382" y="952"/>
                        <a:pt x="5477" y="952"/>
                        <a:pt x="4524" y="952"/>
                      </a:cubicBezTo>
                      <a:cubicBezTo>
                        <a:pt x="3572" y="952"/>
                        <a:pt x="1667" y="952"/>
                        <a:pt x="714" y="952"/>
                      </a:cubicBezTo>
                      <a:cubicBezTo>
                        <a:pt x="-238" y="952"/>
                        <a:pt x="-238" y="1905"/>
                        <a:pt x="714" y="1905"/>
                      </a:cubicBezTo>
                      <a:cubicBezTo>
                        <a:pt x="1667" y="1905"/>
                        <a:pt x="3572" y="2857"/>
                        <a:pt x="4524" y="2857"/>
                      </a:cubicBezTo>
                      <a:cubicBezTo>
                        <a:pt x="5477" y="2857"/>
                        <a:pt x="7382" y="2857"/>
                        <a:pt x="8334" y="2857"/>
                      </a:cubicBezTo>
                      <a:cubicBezTo>
                        <a:pt x="11192" y="2857"/>
                        <a:pt x="14049" y="1905"/>
                        <a:pt x="16907" y="1905"/>
                      </a:cubicBezTo>
                      <a:cubicBezTo>
                        <a:pt x="17859" y="1905"/>
                        <a:pt x="16907" y="0"/>
                        <a:pt x="15954" y="0"/>
                      </a:cubicBezTo>
                      <a:lnTo>
                        <a:pt x="15954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8" name="Freeform: Shape 1867">
                  <a:extLst>
                    <a:ext uri="{FF2B5EF4-FFF2-40B4-BE49-F238E27FC236}">
                      <a16:creationId xmlns:a16="http://schemas.microsoft.com/office/drawing/2014/main" id="{57E6ADB9-4BF2-AD44-DF89-C8509E24172C}"/>
                    </a:ext>
                  </a:extLst>
                </p:cNvPr>
                <p:cNvSpPr/>
                <p:nvPr/>
              </p:nvSpPr>
              <p:spPr>
                <a:xfrm>
                  <a:off x="7345917" y="3534727"/>
                  <a:ext cx="17383" cy="2857"/>
                </a:xfrm>
                <a:custGeom>
                  <a:avLst/>
                  <a:gdLst>
                    <a:gd name="connsiteX0" fmla="*/ 15954 w 17383"/>
                    <a:gd name="connsiteY0" fmla="*/ 0 h 2857"/>
                    <a:gd name="connsiteX1" fmla="*/ 8334 w 17383"/>
                    <a:gd name="connsiteY1" fmla="*/ 0 h 2857"/>
                    <a:gd name="connsiteX2" fmla="*/ 4524 w 17383"/>
                    <a:gd name="connsiteY2" fmla="*/ 0 h 2857"/>
                    <a:gd name="connsiteX3" fmla="*/ 714 w 17383"/>
                    <a:gd name="connsiteY3" fmla="*/ 0 h 2857"/>
                    <a:gd name="connsiteX4" fmla="*/ 714 w 17383"/>
                    <a:gd name="connsiteY4" fmla="*/ 1905 h 2857"/>
                    <a:gd name="connsiteX5" fmla="*/ 8334 w 17383"/>
                    <a:gd name="connsiteY5" fmla="*/ 2857 h 2857"/>
                    <a:gd name="connsiteX6" fmla="*/ 15954 w 17383"/>
                    <a:gd name="connsiteY6" fmla="*/ 2857 h 2857"/>
                    <a:gd name="connsiteX7" fmla="*/ 15954 w 17383"/>
                    <a:gd name="connsiteY7" fmla="*/ 0 h 2857"/>
                    <a:gd name="connsiteX8" fmla="*/ 15954 w 17383"/>
                    <a:gd name="connsiteY8" fmla="*/ 0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383" h="2857">
                      <a:moveTo>
                        <a:pt x="15954" y="0"/>
                      </a:moveTo>
                      <a:cubicBezTo>
                        <a:pt x="13097" y="0"/>
                        <a:pt x="11192" y="0"/>
                        <a:pt x="8334" y="0"/>
                      </a:cubicBezTo>
                      <a:cubicBezTo>
                        <a:pt x="7382" y="0"/>
                        <a:pt x="5477" y="0"/>
                        <a:pt x="4524" y="0"/>
                      </a:cubicBezTo>
                      <a:cubicBezTo>
                        <a:pt x="3572" y="0"/>
                        <a:pt x="1667" y="0"/>
                        <a:pt x="714" y="0"/>
                      </a:cubicBezTo>
                      <a:cubicBezTo>
                        <a:pt x="-238" y="0"/>
                        <a:pt x="-238" y="952"/>
                        <a:pt x="714" y="1905"/>
                      </a:cubicBezTo>
                      <a:cubicBezTo>
                        <a:pt x="3572" y="2857"/>
                        <a:pt x="5477" y="2857"/>
                        <a:pt x="8334" y="2857"/>
                      </a:cubicBezTo>
                      <a:cubicBezTo>
                        <a:pt x="11192" y="2857"/>
                        <a:pt x="13097" y="2857"/>
                        <a:pt x="15954" y="2857"/>
                      </a:cubicBezTo>
                      <a:cubicBezTo>
                        <a:pt x="17859" y="2857"/>
                        <a:pt x="17859" y="0"/>
                        <a:pt x="15954" y="0"/>
                      </a:cubicBezTo>
                      <a:lnTo>
                        <a:pt x="15954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69" name="Freeform: Shape 1868">
                  <a:extLst>
                    <a:ext uri="{FF2B5EF4-FFF2-40B4-BE49-F238E27FC236}">
                      <a16:creationId xmlns:a16="http://schemas.microsoft.com/office/drawing/2014/main" id="{D91FCE97-241E-D605-9012-75C0626F1FCC}"/>
                    </a:ext>
                  </a:extLst>
                </p:cNvPr>
                <p:cNvSpPr/>
                <p:nvPr/>
              </p:nvSpPr>
              <p:spPr>
                <a:xfrm>
                  <a:off x="7321443" y="3531869"/>
                  <a:ext cx="17010" cy="1904"/>
                </a:xfrm>
                <a:custGeom>
                  <a:avLst/>
                  <a:gdLst>
                    <a:gd name="connsiteX0" fmla="*/ 15663 w 17010"/>
                    <a:gd name="connsiteY0" fmla="*/ 0 h 1904"/>
                    <a:gd name="connsiteX1" fmla="*/ 8043 w 17010"/>
                    <a:gd name="connsiteY1" fmla="*/ 0 h 1904"/>
                    <a:gd name="connsiteX2" fmla="*/ 4233 w 17010"/>
                    <a:gd name="connsiteY2" fmla="*/ 0 h 1904"/>
                    <a:gd name="connsiteX3" fmla="*/ 423 w 17010"/>
                    <a:gd name="connsiteY3" fmla="*/ 0 h 1904"/>
                    <a:gd name="connsiteX4" fmla="*/ 423 w 17010"/>
                    <a:gd name="connsiteY4" fmla="*/ 952 h 1904"/>
                    <a:gd name="connsiteX5" fmla="*/ 4233 w 17010"/>
                    <a:gd name="connsiteY5" fmla="*/ 1905 h 1904"/>
                    <a:gd name="connsiteX6" fmla="*/ 8043 w 17010"/>
                    <a:gd name="connsiteY6" fmla="*/ 1905 h 1904"/>
                    <a:gd name="connsiteX7" fmla="*/ 16616 w 17010"/>
                    <a:gd name="connsiteY7" fmla="*/ 952 h 1904"/>
                    <a:gd name="connsiteX8" fmla="*/ 15663 w 17010"/>
                    <a:gd name="connsiteY8" fmla="*/ 0 h 1904"/>
                    <a:gd name="connsiteX9" fmla="*/ 15663 w 17010"/>
                    <a:gd name="connsiteY9" fmla="*/ 0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010" h="1904">
                      <a:moveTo>
                        <a:pt x="15663" y="0"/>
                      </a:moveTo>
                      <a:cubicBezTo>
                        <a:pt x="12806" y="952"/>
                        <a:pt x="10901" y="952"/>
                        <a:pt x="8043" y="0"/>
                      </a:cubicBezTo>
                      <a:cubicBezTo>
                        <a:pt x="7091" y="0"/>
                        <a:pt x="5186" y="0"/>
                        <a:pt x="4233" y="0"/>
                      </a:cubicBezTo>
                      <a:cubicBezTo>
                        <a:pt x="3281" y="0"/>
                        <a:pt x="1376" y="0"/>
                        <a:pt x="423" y="0"/>
                      </a:cubicBezTo>
                      <a:cubicBezTo>
                        <a:pt x="423" y="0"/>
                        <a:pt x="-529" y="952"/>
                        <a:pt x="423" y="952"/>
                      </a:cubicBezTo>
                      <a:cubicBezTo>
                        <a:pt x="1376" y="1905"/>
                        <a:pt x="3281" y="1905"/>
                        <a:pt x="4233" y="1905"/>
                      </a:cubicBezTo>
                      <a:cubicBezTo>
                        <a:pt x="5186" y="1905"/>
                        <a:pt x="7091" y="1905"/>
                        <a:pt x="8043" y="1905"/>
                      </a:cubicBezTo>
                      <a:cubicBezTo>
                        <a:pt x="10901" y="1905"/>
                        <a:pt x="13758" y="1905"/>
                        <a:pt x="16616" y="952"/>
                      </a:cubicBezTo>
                      <a:cubicBezTo>
                        <a:pt x="17568" y="1905"/>
                        <a:pt x="16616" y="0"/>
                        <a:pt x="15663" y="0"/>
                      </a:cubicBezTo>
                      <a:lnTo>
                        <a:pt x="15663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0" name="Freeform: Shape 1869">
                  <a:extLst>
                    <a:ext uri="{FF2B5EF4-FFF2-40B4-BE49-F238E27FC236}">
                      <a16:creationId xmlns:a16="http://schemas.microsoft.com/office/drawing/2014/main" id="{9DCE1561-ED92-F353-D123-A0F4E704A667}"/>
                    </a:ext>
                  </a:extLst>
                </p:cNvPr>
                <p:cNvSpPr/>
                <p:nvPr/>
              </p:nvSpPr>
              <p:spPr>
                <a:xfrm>
                  <a:off x="7354252" y="3522152"/>
                  <a:ext cx="17995" cy="4001"/>
                </a:xfrm>
                <a:custGeom>
                  <a:avLst/>
                  <a:gdLst>
                    <a:gd name="connsiteX0" fmla="*/ 16192 w 17995"/>
                    <a:gd name="connsiteY0" fmla="*/ 192 h 4001"/>
                    <a:gd name="connsiteX1" fmla="*/ 8572 w 17995"/>
                    <a:gd name="connsiteY1" fmla="*/ 1144 h 4001"/>
                    <a:gd name="connsiteX2" fmla="*/ 4763 w 17995"/>
                    <a:gd name="connsiteY2" fmla="*/ 1144 h 4001"/>
                    <a:gd name="connsiteX3" fmla="*/ 2857 w 17995"/>
                    <a:gd name="connsiteY3" fmla="*/ 1144 h 4001"/>
                    <a:gd name="connsiteX4" fmla="*/ 953 w 17995"/>
                    <a:gd name="connsiteY4" fmla="*/ 1144 h 4001"/>
                    <a:gd name="connsiteX5" fmla="*/ 0 w 17995"/>
                    <a:gd name="connsiteY5" fmla="*/ 3049 h 4001"/>
                    <a:gd name="connsiteX6" fmla="*/ 1905 w 17995"/>
                    <a:gd name="connsiteY6" fmla="*/ 4002 h 4001"/>
                    <a:gd name="connsiteX7" fmla="*/ 3810 w 17995"/>
                    <a:gd name="connsiteY7" fmla="*/ 4002 h 4001"/>
                    <a:gd name="connsiteX8" fmla="*/ 7620 w 17995"/>
                    <a:gd name="connsiteY8" fmla="*/ 4002 h 4001"/>
                    <a:gd name="connsiteX9" fmla="*/ 16192 w 17995"/>
                    <a:gd name="connsiteY9" fmla="*/ 3049 h 4001"/>
                    <a:gd name="connsiteX10" fmla="*/ 16192 w 17995"/>
                    <a:gd name="connsiteY10" fmla="*/ 192 h 4001"/>
                    <a:gd name="connsiteX11" fmla="*/ 16192 w 17995"/>
                    <a:gd name="connsiteY11" fmla="*/ 192 h 4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95" h="4001">
                      <a:moveTo>
                        <a:pt x="16192" y="192"/>
                      </a:moveTo>
                      <a:cubicBezTo>
                        <a:pt x="13335" y="1144"/>
                        <a:pt x="11430" y="1144"/>
                        <a:pt x="8572" y="1144"/>
                      </a:cubicBezTo>
                      <a:cubicBezTo>
                        <a:pt x="7620" y="1144"/>
                        <a:pt x="5715" y="1144"/>
                        <a:pt x="4763" y="1144"/>
                      </a:cubicBezTo>
                      <a:cubicBezTo>
                        <a:pt x="3810" y="1144"/>
                        <a:pt x="3810" y="1144"/>
                        <a:pt x="2857" y="1144"/>
                      </a:cubicBezTo>
                      <a:cubicBezTo>
                        <a:pt x="1905" y="1144"/>
                        <a:pt x="1905" y="1144"/>
                        <a:pt x="953" y="1144"/>
                      </a:cubicBezTo>
                      <a:cubicBezTo>
                        <a:pt x="0" y="1144"/>
                        <a:pt x="0" y="2097"/>
                        <a:pt x="0" y="3049"/>
                      </a:cubicBezTo>
                      <a:cubicBezTo>
                        <a:pt x="953" y="3049"/>
                        <a:pt x="953" y="4002"/>
                        <a:pt x="1905" y="4002"/>
                      </a:cubicBezTo>
                      <a:cubicBezTo>
                        <a:pt x="2857" y="4002"/>
                        <a:pt x="2857" y="4002"/>
                        <a:pt x="3810" y="4002"/>
                      </a:cubicBezTo>
                      <a:cubicBezTo>
                        <a:pt x="4763" y="4002"/>
                        <a:pt x="6667" y="4002"/>
                        <a:pt x="7620" y="4002"/>
                      </a:cubicBezTo>
                      <a:cubicBezTo>
                        <a:pt x="10478" y="4002"/>
                        <a:pt x="13335" y="3049"/>
                        <a:pt x="16192" y="3049"/>
                      </a:cubicBezTo>
                      <a:cubicBezTo>
                        <a:pt x="19050" y="2097"/>
                        <a:pt x="18097" y="-761"/>
                        <a:pt x="16192" y="192"/>
                      </a:cubicBezTo>
                      <a:lnTo>
                        <a:pt x="16192" y="192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1" name="Freeform: Shape 1870">
                  <a:extLst>
                    <a:ext uri="{FF2B5EF4-FFF2-40B4-BE49-F238E27FC236}">
                      <a16:creationId xmlns:a16="http://schemas.microsoft.com/office/drawing/2014/main" id="{49D4AF3E-6DE6-A570-EA57-A158A0E5A5C2}"/>
                    </a:ext>
                  </a:extLst>
                </p:cNvPr>
                <p:cNvSpPr/>
                <p:nvPr/>
              </p:nvSpPr>
              <p:spPr>
                <a:xfrm>
                  <a:off x="7384970" y="3502341"/>
                  <a:ext cx="14049" cy="4762"/>
                </a:xfrm>
                <a:custGeom>
                  <a:avLst/>
                  <a:gdLst>
                    <a:gd name="connsiteX0" fmla="*/ 12145 w 14049"/>
                    <a:gd name="connsiteY0" fmla="*/ 953 h 4762"/>
                    <a:gd name="connsiteX1" fmla="*/ 6429 w 14049"/>
                    <a:gd name="connsiteY1" fmla="*/ 0 h 4762"/>
                    <a:gd name="connsiteX2" fmla="*/ 3572 w 14049"/>
                    <a:gd name="connsiteY2" fmla="*/ 0 h 4762"/>
                    <a:gd name="connsiteX3" fmla="*/ 714 w 14049"/>
                    <a:gd name="connsiteY3" fmla="*/ 0 h 4762"/>
                    <a:gd name="connsiteX4" fmla="*/ 714 w 14049"/>
                    <a:gd name="connsiteY4" fmla="*/ 1905 h 4762"/>
                    <a:gd name="connsiteX5" fmla="*/ 3572 w 14049"/>
                    <a:gd name="connsiteY5" fmla="*/ 2858 h 4762"/>
                    <a:gd name="connsiteX6" fmla="*/ 6429 w 14049"/>
                    <a:gd name="connsiteY6" fmla="*/ 3810 h 4762"/>
                    <a:gd name="connsiteX7" fmla="*/ 12145 w 14049"/>
                    <a:gd name="connsiteY7" fmla="*/ 4763 h 4762"/>
                    <a:gd name="connsiteX8" fmla="*/ 14049 w 14049"/>
                    <a:gd name="connsiteY8" fmla="*/ 3810 h 4762"/>
                    <a:gd name="connsiteX9" fmla="*/ 12145 w 14049"/>
                    <a:gd name="connsiteY9" fmla="*/ 953 h 4762"/>
                    <a:gd name="connsiteX10" fmla="*/ 12145 w 14049"/>
                    <a:gd name="connsiteY10" fmla="*/ 95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049" h="4762">
                      <a:moveTo>
                        <a:pt x="12145" y="953"/>
                      </a:moveTo>
                      <a:cubicBezTo>
                        <a:pt x="10239" y="953"/>
                        <a:pt x="8335" y="0"/>
                        <a:pt x="6429" y="0"/>
                      </a:cubicBezTo>
                      <a:cubicBezTo>
                        <a:pt x="5477" y="0"/>
                        <a:pt x="4524" y="0"/>
                        <a:pt x="3572" y="0"/>
                      </a:cubicBezTo>
                      <a:cubicBezTo>
                        <a:pt x="2620" y="0"/>
                        <a:pt x="1667" y="0"/>
                        <a:pt x="714" y="0"/>
                      </a:cubicBezTo>
                      <a:cubicBezTo>
                        <a:pt x="-238" y="0"/>
                        <a:pt x="-238" y="953"/>
                        <a:pt x="714" y="1905"/>
                      </a:cubicBezTo>
                      <a:cubicBezTo>
                        <a:pt x="1667" y="1905"/>
                        <a:pt x="2620" y="2858"/>
                        <a:pt x="3572" y="2858"/>
                      </a:cubicBezTo>
                      <a:cubicBezTo>
                        <a:pt x="4524" y="2858"/>
                        <a:pt x="5477" y="2858"/>
                        <a:pt x="6429" y="3810"/>
                      </a:cubicBezTo>
                      <a:cubicBezTo>
                        <a:pt x="8335" y="3810"/>
                        <a:pt x="10239" y="4763"/>
                        <a:pt x="12145" y="4763"/>
                      </a:cubicBezTo>
                      <a:cubicBezTo>
                        <a:pt x="13097" y="4763"/>
                        <a:pt x="13097" y="4763"/>
                        <a:pt x="14049" y="3810"/>
                      </a:cubicBezTo>
                      <a:cubicBezTo>
                        <a:pt x="13097" y="1905"/>
                        <a:pt x="13097" y="1905"/>
                        <a:pt x="12145" y="953"/>
                      </a:cubicBezTo>
                      <a:lnTo>
                        <a:pt x="12145" y="953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2" name="Freeform: Shape 1871">
                  <a:extLst>
                    <a:ext uri="{FF2B5EF4-FFF2-40B4-BE49-F238E27FC236}">
                      <a16:creationId xmlns:a16="http://schemas.microsoft.com/office/drawing/2014/main" id="{F5AFE9BA-AC57-6855-1225-40D6D5707DD2}"/>
                    </a:ext>
                  </a:extLst>
                </p:cNvPr>
                <p:cNvSpPr/>
                <p:nvPr/>
              </p:nvSpPr>
              <p:spPr>
                <a:xfrm>
                  <a:off x="7346631" y="3510914"/>
                  <a:ext cx="25717" cy="4762"/>
                </a:xfrm>
                <a:custGeom>
                  <a:avLst/>
                  <a:gdLst>
                    <a:gd name="connsiteX0" fmla="*/ 24765 w 25717"/>
                    <a:gd name="connsiteY0" fmla="*/ 1905 h 4762"/>
                    <a:gd name="connsiteX1" fmla="*/ 12383 w 25717"/>
                    <a:gd name="connsiteY1" fmla="*/ 1905 h 4762"/>
                    <a:gd name="connsiteX2" fmla="*/ 6668 w 25717"/>
                    <a:gd name="connsiteY2" fmla="*/ 952 h 4762"/>
                    <a:gd name="connsiteX3" fmla="*/ 953 w 25717"/>
                    <a:gd name="connsiteY3" fmla="*/ 0 h 4762"/>
                    <a:gd name="connsiteX4" fmla="*/ 0 w 25717"/>
                    <a:gd name="connsiteY4" fmla="*/ 952 h 4762"/>
                    <a:gd name="connsiteX5" fmla="*/ 5715 w 25717"/>
                    <a:gd name="connsiteY5" fmla="*/ 3810 h 4762"/>
                    <a:gd name="connsiteX6" fmla="*/ 12383 w 25717"/>
                    <a:gd name="connsiteY6" fmla="*/ 4763 h 4762"/>
                    <a:gd name="connsiteX7" fmla="*/ 25718 w 25717"/>
                    <a:gd name="connsiteY7" fmla="*/ 3810 h 4762"/>
                    <a:gd name="connsiteX8" fmla="*/ 24765 w 25717"/>
                    <a:gd name="connsiteY8" fmla="*/ 1905 h 4762"/>
                    <a:gd name="connsiteX9" fmla="*/ 24765 w 25717"/>
                    <a:gd name="connsiteY9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717" h="4762">
                      <a:moveTo>
                        <a:pt x="24765" y="1905"/>
                      </a:moveTo>
                      <a:cubicBezTo>
                        <a:pt x="20955" y="1905"/>
                        <a:pt x="16193" y="2857"/>
                        <a:pt x="12383" y="1905"/>
                      </a:cubicBezTo>
                      <a:cubicBezTo>
                        <a:pt x="10478" y="1905"/>
                        <a:pt x="8573" y="952"/>
                        <a:pt x="6668" y="952"/>
                      </a:cubicBezTo>
                      <a:cubicBezTo>
                        <a:pt x="4763" y="0"/>
                        <a:pt x="2858" y="0"/>
                        <a:pt x="953" y="0"/>
                      </a:cubicBezTo>
                      <a:cubicBezTo>
                        <a:pt x="0" y="0"/>
                        <a:pt x="0" y="952"/>
                        <a:pt x="0" y="952"/>
                      </a:cubicBezTo>
                      <a:cubicBezTo>
                        <a:pt x="953" y="2857"/>
                        <a:pt x="2858" y="3810"/>
                        <a:pt x="5715" y="3810"/>
                      </a:cubicBezTo>
                      <a:cubicBezTo>
                        <a:pt x="7620" y="4763"/>
                        <a:pt x="10478" y="4763"/>
                        <a:pt x="12383" y="4763"/>
                      </a:cubicBezTo>
                      <a:cubicBezTo>
                        <a:pt x="17145" y="4763"/>
                        <a:pt x="20955" y="4763"/>
                        <a:pt x="25718" y="3810"/>
                      </a:cubicBezTo>
                      <a:cubicBezTo>
                        <a:pt x="25718" y="3810"/>
                        <a:pt x="25718" y="1905"/>
                        <a:pt x="24765" y="1905"/>
                      </a:cubicBezTo>
                      <a:lnTo>
                        <a:pt x="24765" y="190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3" name="Freeform: Shape 1872">
                  <a:extLst>
                    <a:ext uri="{FF2B5EF4-FFF2-40B4-BE49-F238E27FC236}">
                      <a16:creationId xmlns:a16="http://schemas.microsoft.com/office/drawing/2014/main" id="{AD31E3D4-3AE8-7723-DDC5-51D6F120D84A}"/>
                    </a:ext>
                  </a:extLst>
                </p:cNvPr>
                <p:cNvSpPr/>
                <p:nvPr/>
              </p:nvSpPr>
              <p:spPr>
                <a:xfrm>
                  <a:off x="7408782" y="3491864"/>
                  <a:ext cx="17945" cy="4524"/>
                </a:xfrm>
                <a:custGeom>
                  <a:avLst/>
                  <a:gdLst>
                    <a:gd name="connsiteX0" fmla="*/ 15954 w 17945"/>
                    <a:gd name="connsiteY0" fmla="*/ 0 h 4524"/>
                    <a:gd name="connsiteX1" fmla="*/ 8335 w 17945"/>
                    <a:gd name="connsiteY1" fmla="*/ 952 h 4524"/>
                    <a:gd name="connsiteX2" fmla="*/ 714 w 17945"/>
                    <a:gd name="connsiteY2" fmla="*/ 1905 h 4524"/>
                    <a:gd name="connsiteX3" fmla="*/ 714 w 17945"/>
                    <a:gd name="connsiteY3" fmla="*/ 3810 h 4524"/>
                    <a:gd name="connsiteX4" fmla="*/ 8335 w 17945"/>
                    <a:gd name="connsiteY4" fmla="*/ 3810 h 4524"/>
                    <a:gd name="connsiteX5" fmla="*/ 16907 w 17945"/>
                    <a:gd name="connsiteY5" fmla="*/ 1905 h 4524"/>
                    <a:gd name="connsiteX6" fmla="*/ 15954 w 17945"/>
                    <a:gd name="connsiteY6" fmla="*/ 0 h 4524"/>
                    <a:gd name="connsiteX7" fmla="*/ 15954 w 17945"/>
                    <a:gd name="connsiteY7" fmla="*/ 0 h 4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45" h="4524">
                      <a:moveTo>
                        <a:pt x="15954" y="0"/>
                      </a:moveTo>
                      <a:cubicBezTo>
                        <a:pt x="13097" y="952"/>
                        <a:pt x="10239" y="952"/>
                        <a:pt x="8335" y="952"/>
                      </a:cubicBezTo>
                      <a:cubicBezTo>
                        <a:pt x="5477" y="952"/>
                        <a:pt x="3572" y="952"/>
                        <a:pt x="714" y="1905"/>
                      </a:cubicBezTo>
                      <a:cubicBezTo>
                        <a:pt x="-238" y="1905"/>
                        <a:pt x="-238" y="2857"/>
                        <a:pt x="714" y="3810"/>
                      </a:cubicBezTo>
                      <a:cubicBezTo>
                        <a:pt x="3572" y="4763"/>
                        <a:pt x="6429" y="4763"/>
                        <a:pt x="8335" y="3810"/>
                      </a:cubicBezTo>
                      <a:cubicBezTo>
                        <a:pt x="11192" y="3810"/>
                        <a:pt x="14049" y="2857"/>
                        <a:pt x="16907" y="1905"/>
                      </a:cubicBezTo>
                      <a:cubicBezTo>
                        <a:pt x="18812" y="1905"/>
                        <a:pt x="17860" y="0"/>
                        <a:pt x="15954" y="0"/>
                      </a:cubicBezTo>
                      <a:lnTo>
                        <a:pt x="15954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4" name="Freeform: Shape 1873">
                  <a:extLst>
                    <a:ext uri="{FF2B5EF4-FFF2-40B4-BE49-F238E27FC236}">
                      <a16:creationId xmlns:a16="http://schemas.microsoft.com/office/drawing/2014/main" id="{7A056D79-F2A1-B417-21B0-9D76D40C6077}"/>
                    </a:ext>
                  </a:extLst>
                </p:cNvPr>
                <p:cNvSpPr/>
                <p:nvPr/>
              </p:nvSpPr>
              <p:spPr>
                <a:xfrm>
                  <a:off x="7504985" y="3465955"/>
                  <a:ext cx="21964" cy="11621"/>
                </a:xfrm>
                <a:custGeom>
                  <a:avLst/>
                  <a:gdLst>
                    <a:gd name="connsiteX0" fmla="*/ 19764 w 21964"/>
                    <a:gd name="connsiteY0" fmla="*/ 192 h 11621"/>
                    <a:gd name="connsiteX1" fmla="*/ 11192 w 21964"/>
                    <a:gd name="connsiteY1" fmla="*/ 4954 h 11621"/>
                    <a:gd name="connsiteX2" fmla="*/ 6429 w 21964"/>
                    <a:gd name="connsiteY2" fmla="*/ 6859 h 11621"/>
                    <a:gd name="connsiteX3" fmla="*/ 3572 w 21964"/>
                    <a:gd name="connsiteY3" fmla="*/ 7812 h 11621"/>
                    <a:gd name="connsiteX4" fmla="*/ 714 w 21964"/>
                    <a:gd name="connsiteY4" fmla="*/ 8764 h 11621"/>
                    <a:gd name="connsiteX5" fmla="*/ 714 w 21964"/>
                    <a:gd name="connsiteY5" fmla="*/ 11622 h 11621"/>
                    <a:gd name="connsiteX6" fmla="*/ 3572 w 21964"/>
                    <a:gd name="connsiteY6" fmla="*/ 11622 h 11621"/>
                    <a:gd name="connsiteX7" fmla="*/ 6429 w 21964"/>
                    <a:gd name="connsiteY7" fmla="*/ 10669 h 11621"/>
                    <a:gd name="connsiteX8" fmla="*/ 11192 w 21964"/>
                    <a:gd name="connsiteY8" fmla="*/ 8764 h 11621"/>
                    <a:gd name="connsiteX9" fmla="*/ 19764 w 21964"/>
                    <a:gd name="connsiteY9" fmla="*/ 3049 h 11621"/>
                    <a:gd name="connsiteX10" fmla="*/ 19764 w 21964"/>
                    <a:gd name="connsiteY10" fmla="*/ 192 h 11621"/>
                    <a:gd name="connsiteX11" fmla="*/ 19764 w 21964"/>
                    <a:gd name="connsiteY11" fmla="*/ 192 h 11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964" h="11621">
                      <a:moveTo>
                        <a:pt x="19764" y="192"/>
                      </a:moveTo>
                      <a:cubicBezTo>
                        <a:pt x="16907" y="2097"/>
                        <a:pt x="14049" y="4002"/>
                        <a:pt x="11192" y="4954"/>
                      </a:cubicBezTo>
                      <a:cubicBezTo>
                        <a:pt x="9287" y="5907"/>
                        <a:pt x="8334" y="5907"/>
                        <a:pt x="6429" y="6859"/>
                      </a:cubicBezTo>
                      <a:cubicBezTo>
                        <a:pt x="5477" y="6859"/>
                        <a:pt x="4524" y="6859"/>
                        <a:pt x="3572" y="7812"/>
                      </a:cubicBezTo>
                      <a:cubicBezTo>
                        <a:pt x="2620" y="7812"/>
                        <a:pt x="1667" y="8764"/>
                        <a:pt x="714" y="8764"/>
                      </a:cubicBezTo>
                      <a:cubicBezTo>
                        <a:pt x="-238" y="9717"/>
                        <a:pt x="-238" y="10669"/>
                        <a:pt x="714" y="11622"/>
                      </a:cubicBezTo>
                      <a:cubicBezTo>
                        <a:pt x="1667" y="11622"/>
                        <a:pt x="2620" y="11622"/>
                        <a:pt x="3572" y="11622"/>
                      </a:cubicBezTo>
                      <a:cubicBezTo>
                        <a:pt x="4524" y="11622"/>
                        <a:pt x="5477" y="11622"/>
                        <a:pt x="6429" y="10669"/>
                      </a:cubicBezTo>
                      <a:cubicBezTo>
                        <a:pt x="8334" y="10669"/>
                        <a:pt x="10239" y="9717"/>
                        <a:pt x="11192" y="8764"/>
                      </a:cubicBezTo>
                      <a:cubicBezTo>
                        <a:pt x="14049" y="6859"/>
                        <a:pt x="16907" y="4954"/>
                        <a:pt x="19764" y="3049"/>
                      </a:cubicBezTo>
                      <a:cubicBezTo>
                        <a:pt x="23574" y="2097"/>
                        <a:pt x="21670" y="-761"/>
                        <a:pt x="19764" y="192"/>
                      </a:cubicBezTo>
                      <a:lnTo>
                        <a:pt x="19764" y="192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5" name="Freeform: Shape 1874">
                  <a:extLst>
                    <a:ext uri="{FF2B5EF4-FFF2-40B4-BE49-F238E27FC236}">
                      <a16:creationId xmlns:a16="http://schemas.microsoft.com/office/drawing/2014/main" id="{FB5AF973-8CD0-3C88-8BAC-F17DE16836A8}"/>
                    </a:ext>
                  </a:extLst>
                </p:cNvPr>
                <p:cNvSpPr/>
                <p:nvPr/>
              </p:nvSpPr>
              <p:spPr>
                <a:xfrm>
                  <a:off x="7455774" y="3527345"/>
                  <a:ext cx="8409" cy="10239"/>
                </a:xfrm>
                <a:custGeom>
                  <a:avLst/>
                  <a:gdLst>
                    <a:gd name="connsiteX0" fmla="*/ 7062 w 8409"/>
                    <a:gd name="connsiteY0" fmla="*/ 714 h 10239"/>
                    <a:gd name="connsiteX1" fmla="*/ 4205 w 8409"/>
                    <a:gd name="connsiteY1" fmla="*/ 5477 h 10239"/>
                    <a:gd name="connsiteX2" fmla="*/ 2300 w 8409"/>
                    <a:gd name="connsiteY2" fmla="*/ 7382 h 10239"/>
                    <a:gd name="connsiteX3" fmla="*/ 1347 w 8409"/>
                    <a:gd name="connsiteY3" fmla="*/ 8334 h 10239"/>
                    <a:gd name="connsiteX4" fmla="*/ 394 w 8409"/>
                    <a:gd name="connsiteY4" fmla="*/ 9287 h 10239"/>
                    <a:gd name="connsiteX5" fmla="*/ 1347 w 8409"/>
                    <a:gd name="connsiteY5" fmla="*/ 10239 h 10239"/>
                    <a:gd name="connsiteX6" fmla="*/ 2300 w 8409"/>
                    <a:gd name="connsiteY6" fmla="*/ 9287 h 10239"/>
                    <a:gd name="connsiteX7" fmla="*/ 3252 w 8409"/>
                    <a:gd name="connsiteY7" fmla="*/ 8334 h 10239"/>
                    <a:gd name="connsiteX8" fmla="*/ 5157 w 8409"/>
                    <a:gd name="connsiteY8" fmla="*/ 6429 h 10239"/>
                    <a:gd name="connsiteX9" fmla="*/ 8015 w 8409"/>
                    <a:gd name="connsiteY9" fmla="*/ 714 h 10239"/>
                    <a:gd name="connsiteX10" fmla="*/ 7062 w 8409"/>
                    <a:gd name="connsiteY10" fmla="*/ 714 h 10239"/>
                    <a:gd name="connsiteX11" fmla="*/ 7062 w 8409"/>
                    <a:gd name="connsiteY11" fmla="*/ 714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409" h="10239">
                      <a:moveTo>
                        <a:pt x="7062" y="714"/>
                      </a:moveTo>
                      <a:cubicBezTo>
                        <a:pt x="6109" y="2619"/>
                        <a:pt x="5157" y="4524"/>
                        <a:pt x="4205" y="5477"/>
                      </a:cubicBezTo>
                      <a:cubicBezTo>
                        <a:pt x="3252" y="6429"/>
                        <a:pt x="3252" y="6429"/>
                        <a:pt x="2300" y="7382"/>
                      </a:cubicBezTo>
                      <a:cubicBezTo>
                        <a:pt x="2300" y="7382"/>
                        <a:pt x="1347" y="8334"/>
                        <a:pt x="1347" y="8334"/>
                      </a:cubicBezTo>
                      <a:cubicBezTo>
                        <a:pt x="1347" y="8334"/>
                        <a:pt x="394" y="9287"/>
                        <a:pt x="394" y="9287"/>
                      </a:cubicBezTo>
                      <a:cubicBezTo>
                        <a:pt x="-558" y="10239"/>
                        <a:pt x="394" y="10239"/>
                        <a:pt x="1347" y="10239"/>
                      </a:cubicBezTo>
                      <a:cubicBezTo>
                        <a:pt x="1347" y="10239"/>
                        <a:pt x="2300" y="10239"/>
                        <a:pt x="2300" y="9287"/>
                      </a:cubicBezTo>
                      <a:cubicBezTo>
                        <a:pt x="2300" y="9287"/>
                        <a:pt x="3252" y="8334"/>
                        <a:pt x="3252" y="8334"/>
                      </a:cubicBezTo>
                      <a:cubicBezTo>
                        <a:pt x="4205" y="7382"/>
                        <a:pt x="5157" y="6429"/>
                        <a:pt x="5157" y="6429"/>
                      </a:cubicBezTo>
                      <a:cubicBezTo>
                        <a:pt x="6109" y="4524"/>
                        <a:pt x="8015" y="2619"/>
                        <a:pt x="8015" y="714"/>
                      </a:cubicBezTo>
                      <a:cubicBezTo>
                        <a:pt x="8967" y="-238"/>
                        <a:pt x="8015" y="-238"/>
                        <a:pt x="7062" y="714"/>
                      </a:cubicBezTo>
                      <a:lnTo>
                        <a:pt x="7062" y="71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6" name="Freeform: Shape 1875">
                  <a:extLst>
                    <a:ext uri="{FF2B5EF4-FFF2-40B4-BE49-F238E27FC236}">
                      <a16:creationId xmlns:a16="http://schemas.microsoft.com/office/drawing/2014/main" id="{26D2E696-35E8-A533-7D00-05DDA56BE8ED}"/>
                    </a:ext>
                  </a:extLst>
                </p:cNvPr>
                <p:cNvSpPr/>
                <p:nvPr/>
              </p:nvSpPr>
              <p:spPr>
                <a:xfrm>
                  <a:off x="7593329" y="3276123"/>
                  <a:ext cx="2857" cy="23098"/>
                </a:xfrm>
                <a:custGeom>
                  <a:avLst/>
                  <a:gdLst>
                    <a:gd name="connsiteX0" fmla="*/ 0 w 2857"/>
                    <a:gd name="connsiteY0" fmla="*/ 1429 h 23098"/>
                    <a:gd name="connsiteX1" fmla="*/ 952 w 2857"/>
                    <a:gd name="connsiteY1" fmla="*/ 11906 h 23098"/>
                    <a:gd name="connsiteX2" fmla="*/ 952 w 2857"/>
                    <a:gd name="connsiteY2" fmla="*/ 16669 h 23098"/>
                    <a:gd name="connsiteX3" fmla="*/ 952 w 2857"/>
                    <a:gd name="connsiteY3" fmla="*/ 22384 h 23098"/>
                    <a:gd name="connsiteX4" fmla="*/ 1905 w 2857"/>
                    <a:gd name="connsiteY4" fmla="*/ 22384 h 23098"/>
                    <a:gd name="connsiteX5" fmla="*/ 2857 w 2857"/>
                    <a:gd name="connsiteY5" fmla="*/ 17621 h 23098"/>
                    <a:gd name="connsiteX6" fmla="*/ 2857 w 2857"/>
                    <a:gd name="connsiteY6" fmla="*/ 11906 h 23098"/>
                    <a:gd name="connsiteX7" fmla="*/ 1905 w 2857"/>
                    <a:gd name="connsiteY7" fmla="*/ 1429 h 23098"/>
                    <a:gd name="connsiteX8" fmla="*/ 0 w 2857"/>
                    <a:gd name="connsiteY8" fmla="*/ 1429 h 23098"/>
                    <a:gd name="connsiteX9" fmla="*/ 0 w 2857"/>
                    <a:gd name="connsiteY9" fmla="*/ 1429 h 23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" h="23098">
                      <a:moveTo>
                        <a:pt x="0" y="1429"/>
                      </a:moveTo>
                      <a:cubicBezTo>
                        <a:pt x="0" y="5239"/>
                        <a:pt x="952" y="8096"/>
                        <a:pt x="952" y="11906"/>
                      </a:cubicBezTo>
                      <a:cubicBezTo>
                        <a:pt x="952" y="13811"/>
                        <a:pt x="952" y="15716"/>
                        <a:pt x="952" y="16669"/>
                      </a:cubicBezTo>
                      <a:cubicBezTo>
                        <a:pt x="952" y="18574"/>
                        <a:pt x="952" y="20479"/>
                        <a:pt x="952" y="22384"/>
                      </a:cubicBezTo>
                      <a:cubicBezTo>
                        <a:pt x="952" y="23336"/>
                        <a:pt x="1905" y="23336"/>
                        <a:pt x="1905" y="22384"/>
                      </a:cubicBezTo>
                      <a:cubicBezTo>
                        <a:pt x="2857" y="20479"/>
                        <a:pt x="2857" y="18574"/>
                        <a:pt x="2857" y="17621"/>
                      </a:cubicBezTo>
                      <a:cubicBezTo>
                        <a:pt x="2857" y="15716"/>
                        <a:pt x="2857" y="13811"/>
                        <a:pt x="2857" y="11906"/>
                      </a:cubicBezTo>
                      <a:cubicBezTo>
                        <a:pt x="2857" y="8096"/>
                        <a:pt x="1905" y="5239"/>
                        <a:pt x="1905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877" name="Graphic 2">
                  <a:extLst>
                    <a:ext uri="{FF2B5EF4-FFF2-40B4-BE49-F238E27FC236}">
                      <a16:creationId xmlns:a16="http://schemas.microsoft.com/office/drawing/2014/main" id="{0A6EB8A2-B24C-5EB6-203C-E913F898D123}"/>
                    </a:ext>
                  </a:extLst>
                </p:cNvPr>
                <p:cNvGrpSpPr/>
                <p:nvPr/>
              </p:nvGrpSpPr>
              <p:grpSpPr>
                <a:xfrm>
                  <a:off x="7340522" y="3552564"/>
                  <a:ext cx="156046" cy="62172"/>
                  <a:chOff x="7340522" y="3552564"/>
                  <a:chExt cx="156046" cy="62172"/>
                </a:xfrm>
                <a:solidFill>
                  <a:srgbClr val="8D8E91"/>
                </a:solidFill>
              </p:grpSpPr>
              <p:sp>
                <p:nvSpPr>
                  <p:cNvPr id="1878" name="Freeform: Shape 1877">
                    <a:extLst>
                      <a:ext uri="{FF2B5EF4-FFF2-40B4-BE49-F238E27FC236}">
                        <a16:creationId xmlns:a16="http://schemas.microsoft.com/office/drawing/2014/main" id="{802A4375-C6DD-D3E5-31E5-311BA96B9EE3}"/>
                      </a:ext>
                    </a:extLst>
                  </p:cNvPr>
                  <p:cNvSpPr/>
                  <p:nvPr/>
                </p:nvSpPr>
                <p:spPr>
                  <a:xfrm>
                    <a:off x="7366872" y="3553777"/>
                    <a:ext cx="15627" cy="2171"/>
                  </a:xfrm>
                  <a:custGeom>
                    <a:avLst/>
                    <a:gdLst>
                      <a:gd name="connsiteX0" fmla="*/ 15002 w 15627"/>
                      <a:gd name="connsiteY0" fmla="*/ 952 h 2171"/>
                      <a:gd name="connsiteX1" fmla="*/ 8334 w 15627"/>
                      <a:gd name="connsiteY1" fmla="*/ 0 h 2171"/>
                      <a:gd name="connsiteX2" fmla="*/ 4524 w 15627"/>
                      <a:gd name="connsiteY2" fmla="*/ 0 h 2171"/>
                      <a:gd name="connsiteX3" fmla="*/ 2620 w 15627"/>
                      <a:gd name="connsiteY3" fmla="*/ 0 h 2171"/>
                      <a:gd name="connsiteX4" fmla="*/ 714 w 15627"/>
                      <a:gd name="connsiteY4" fmla="*/ 0 h 2171"/>
                      <a:gd name="connsiteX5" fmla="*/ 714 w 15627"/>
                      <a:gd name="connsiteY5" fmla="*/ 952 h 2171"/>
                      <a:gd name="connsiteX6" fmla="*/ 2620 w 15627"/>
                      <a:gd name="connsiteY6" fmla="*/ 952 h 2171"/>
                      <a:gd name="connsiteX7" fmla="*/ 4524 w 15627"/>
                      <a:gd name="connsiteY7" fmla="*/ 952 h 2171"/>
                      <a:gd name="connsiteX8" fmla="*/ 7382 w 15627"/>
                      <a:gd name="connsiteY8" fmla="*/ 952 h 2171"/>
                      <a:gd name="connsiteX9" fmla="*/ 14049 w 15627"/>
                      <a:gd name="connsiteY9" fmla="*/ 1905 h 2171"/>
                      <a:gd name="connsiteX10" fmla="*/ 15002 w 15627"/>
                      <a:gd name="connsiteY10" fmla="*/ 952 h 2171"/>
                      <a:gd name="connsiteX11" fmla="*/ 15002 w 15627"/>
                      <a:gd name="connsiteY11" fmla="*/ 952 h 2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627" h="2171">
                        <a:moveTo>
                          <a:pt x="15002" y="952"/>
                        </a:moveTo>
                        <a:cubicBezTo>
                          <a:pt x="13097" y="952"/>
                          <a:pt x="10239" y="0"/>
                          <a:pt x="8334" y="0"/>
                        </a:cubicBezTo>
                        <a:cubicBezTo>
                          <a:pt x="7382" y="0"/>
                          <a:pt x="6429" y="0"/>
                          <a:pt x="4524" y="0"/>
                        </a:cubicBezTo>
                        <a:cubicBezTo>
                          <a:pt x="3572" y="0"/>
                          <a:pt x="3572" y="0"/>
                          <a:pt x="2620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2"/>
                          <a:pt x="714" y="952"/>
                        </a:cubicBezTo>
                        <a:cubicBezTo>
                          <a:pt x="1667" y="952"/>
                          <a:pt x="1667" y="952"/>
                          <a:pt x="2620" y="952"/>
                        </a:cubicBezTo>
                        <a:cubicBezTo>
                          <a:pt x="3572" y="952"/>
                          <a:pt x="3572" y="952"/>
                          <a:pt x="4524" y="952"/>
                        </a:cubicBezTo>
                        <a:cubicBezTo>
                          <a:pt x="5477" y="952"/>
                          <a:pt x="6429" y="952"/>
                          <a:pt x="7382" y="952"/>
                        </a:cubicBezTo>
                        <a:cubicBezTo>
                          <a:pt x="9287" y="952"/>
                          <a:pt x="12145" y="952"/>
                          <a:pt x="14049" y="1905"/>
                        </a:cubicBezTo>
                        <a:cubicBezTo>
                          <a:pt x="15954" y="2857"/>
                          <a:pt x="15954" y="952"/>
                          <a:pt x="15002" y="952"/>
                        </a:cubicBezTo>
                        <a:lnTo>
                          <a:pt x="15002" y="952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79" name="Freeform: Shape 1878">
                    <a:extLst>
                      <a:ext uri="{FF2B5EF4-FFF2-40B4-BE49-F238E27FC236}">
                        <a16:creationId xmlns:a16="http://schemas.microsoft.com/office/drawing/2014/main" id="{ED3E31F7-6291-1652-2FCD-839073727A73}"/>
                      </a:ext>
                    </a:extLst>
                  </p:cNvPr>
                  <p:cNvSpPr/>
                  <p:nvPr/>
                </p:nvSpPr>
                <p:spPr>
                  <a:xfrm>
                    <a:off x="7341155" y="3561396"/>
                    <a:ext cx="17532" cy="3810"/>
                  </a:xfrm>
                  <a:custGeom>
                    <a:avLst/>
                    <a:gdLst>
                      <a:gd name="connsiteX0" fmla="*/ 15954 w 17532"/>
                      <a:gd name="connsiteY0" fmla="*/ 953 h 3810"/>
                      <a:gd name="connsiteX1" fmla="*/ 8334 w 17532"/>
                      <a:gd name="connsiteY1" fmla="*/ 953 h 3810"/>
                      <a:gd name="connsiteX2" fmla="*/ 4524 w 17532"/>
                      <a:gd name="connsiteY2" fmla="*/ 0 h 3810"/>
                      <a:gd name="connsiteX3" fmla="*/ 2619 w 17532"/>
                      <a:gd name="connsiteY3" fmla="*/ 0 h 3810"/>
                      <a:gd name="connsiteX4" fmla="*/ 714 w 17532"/>
                      <a:gd name="connsiteY4" fmla="*/ 0 h 3810"/>
                      <a:gd name="connsiteX5" fmla="*/ 714 w 17532"/>
                      <a:gd name="connsiteY5" fmla="*/ 1905 h 3810"/>
                      <a:gd name="connsiteX6" fmla="*/ 2619 w 17532"/>
                      <a:gd name="connsiteY6" fmla="*/ 2858 h 3810"/>
                      <a:gd name="connsiteX7" fmla="*/ 4524 w 17532"/>
                      <a:gd name="connsiteY7" fmla="*/ 2858 h 3810"/>
                      <a:gd name="connsiteX8" fmla="*/ 8334 w 17532"/>
                      <a:gd name="connsiteY8" fmla="*/ 3810 h 3810"/>
                      <a:gd name="connsiteX9" fmla="*/ 16907 w 17532"/>
                      <a:gd name="connsiteY9" fmla="*/ 2858 h 3810"/>
                      <a:gd name="connsiteX10" fmla="*/ 15954 w 17532"/>
                      <a:gd name="connsiteY10" fmla="*/ 953 h 3810"/>
                      <a:gd name="connsiteX11" fmla="*/ 15954 w 17532"/>
                      <a:gd name="connsiteY11" fmla="*/ 953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532" h="3810">
                        <a:moveTo>
                          <a:pt x="15954" y="953"/>
                        </a:moveTo>
                        <a:cubicBezTo>
                          <a:pt x="13097" y="1905"/>
                          <a:pt x="11192" y="953"/>
                          <a:pt x="8334" y="953"/>
                        </a:cubicBezTo>
                        <a:cubicBezTo>
                          <a:pt x="7382" y="953"/>
                          <a:pt x="5477" y="953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1905"/>
                          <a:pt x="714" y="1905"/>
                        </a:cubicBezTo>
                        <a:cubicBezTo>
                          <a:pt x="1667" y="1905"/>
                          <a:pt x="1667" y="2858"/>
                          <a:pt x="2619" y="2858"/>
                        </a:cubicBezTo>
                        <a:cubicBezTo>
                          <a:pt x="3572" y="2858"/>
                          <a:pt x="3572" y="2858"/>
                          <a:pt x="4524" y="2858"/>
                        </a:cubicBezTo>
                        <a:cubicBezTo>
                          <a:pt x="5477" y="2858"/>
                          <a:pt x="7382" y="2858"/>
                          <a:pt x="8334" y="3810"/>
                        </a:cubicBezTo>
                        <a:cubicBezTo>
                          <a:pt x="11192" y="3810"/>
                          <a:pt x="14049" y="3810"/>
                          <a:pt x="16907" y="2858"/>
                        </a:cubicBezTo>
                        <a:cubicBezTo>
                          <a:pt x="17859" y="2858"/>
                          <a:pt x="17859" y="953"/>
                          <a:pt x="15954" y="953"/>
                        </a:cubicBezTo>
                        <a:lnTo>
                          <a:pt x="15954" y="953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0" name="Freeform: Shape 1879">
                    <a:extLst>
                      <a:ext uri="{FF2B5EF4-FFF2-40B4-BE49-F238E27FC236}">
                        <a16:creationId xmlns:a16="http://schemas.microsoft.com/office/drawing/2014/main" id="{BCB5ED2C-63A5-8143-FF04-6A2C439E38C4}"/>
                      </a:ext>
                    </a:extLst>
                  </p:cNvPr>
                  <p:cNvSpPr/>
                  <p:nvPr/>
                </p:nvSpPr>
                <p:spPr>
                  <a:xfrm>
                    <a:off x="7479029" y="3565207"/>
                    <a:ext cx="17539" cy="3809"/>
                  </a:xfrm>
                  <a:custGeom>
                    <a:avLst/>
                    <a:gdLst>
                      <a:gd name="connsiteX0" fmla="*/ 16192 w 17539"/>
                      <a:gd name="connsiteY0" fmla="*/ 0 h 3809"/>
                      <a:gd name="connsiteX1" fmla="*/ 8572 w 17539"/>
                      <a:gd name="connsiteY1" fmla="*/ 0 h 3809"/>
                      <a:gd name="connsiteX2" fmla="*/ 4763 w 17539"/>
                      <a:gd name="connsiteY2" fmla="*/ 0 h 3809"/>
                      <a:gd name="connsiteX3" fmla="*/ 2857 w 17539"/>
                      <a:gd name="connsiteY3" fmla="*/ 0 h 3809"/>
                      <a:gd name="connsiteX4" fmla="*/ 952 w 17539"/>
                      <a:gd name="connsiteY4" fmla="*/ 0 h 3809"/>
                      <a:gd name="connsiteX5" fmla="*/ 0 w 17539"/>
                      <a:gd name="connsiteY5" fmla="*/ 1905 h 3809"/>
                      <a:gd name="connsiteX6" fmla="*/ 7620 w 17539"/>
                      <a:gd name="connsiteY6" fmla="*/ 3810 h 3809"/>
                      <a:gd name="connsiteX7" fmla="*/ 15240 w 17539"/>
                      <a:gd name="connsiteY7" fmla="*/ 3810 h 3809"/>
                      <a:gd name="connsiteX8" fmla="*/ 17145 w 17539"/>
                      <a:gd name="connsiteY8" fmla="*/ 1905 h 3809"/>
                      <a:gd name="connsiteX9" fmla="*/ 16192 w 17539"/>
                      <a:gd name="connsiteY9" fmla="*/ 0 h 3809"/>
                      <a:gd name="connsiteX10" fmla="*/ 16192 w 17539"/>
                      <a:gd name="connsiteY10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539" h="3809">
                        <a:moveTo>
                          <a:pt x="16192" y="0"/>
                        </a:moveTo>
                        <a:cubicBezTo>
                          <a:pt x="13335" y="0"/>
                          <a:pt x="11430" y="0"/>
                          <a:pt x="8572" y="0"/>
                        </a:cubicBezTo>
                        <a:cubicBezTo>
                          <a:pt x="7620" y="0"/>
                          <a:pt x="6667" y="0"/>
                          <a:pt x="4763" y="0"/>
                        </a:cubicBezTo>
                        <a:cubicBezTo>
                          <a:pt x="3810" y="0"/>
                          <a:pt x="3810" y="0"/>
                          <a:pt x="2857" y="0"/>
                        </a:cubicBezTo>
                        <a:cubicBezTo>
                          <a:pt x="1905" y="0"/>
                          <a:pt x="1905" y="0"/>
                          <a:pt x="952" y="0"/>
                        </a:cubicBezTo>
                        <a:cubicBezTo>
                          <a:pt x="0" y="0"/>
                          <a:pt x="0" y="952"/>
                          <a:pt x="0" y="1905"/>
                        </a:cubicBezTo>
                        <a:cubicBezTo>
                          <a:pt x="1905" y="2858"/>
                          <a:pt x="4763" y="3810"/>
                          <a:pt x="7620" y="3810"/>
                        </a:cubicBezTo>
                        <a:cubicBezTo>
                          <a:pt x="10477" y="3810"/>
                          <a:pt x="13335" y="3810"/>
                          <a:pt x="15240" y="3810"/>
                        </a:cubicBezTo>
                        <a:cubicBezTo>
                          <a:pt x="16192" y="3810"/>
                          <a:pt x="17145" y="2858"/>
                          <a:pt x="17145" y="1905"/>
                        </a:cubicBezTo>
                        <a:cubicBezTo>
                          <a:pt x="18097" y="952"/>
                          <a:pt x="17145" y="0"/>
                          <a:pt x="16192" y="0"/>
                        </a:cubicBezTo>
                        <a:lnTo>
                          <a:pt x="16192" y="0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1" name="Freeform: Shape 1880">
                    <a:extLst>
                      <a:ext uri="{FF2B5EF4-FFF2-40B4-BE49-F238E27FC236}">
                        <a16:creationId xmlns:a16="http://schemas.microsoft.com/office/drawing/2014/main" id="{9D68C705-D423-FFCC-353D-049241F18B83}"/>
                      </a:ext>
                    </a:extLst>
                  </p:cNvPr>
                  <p:cNvSpPr/>
                  <p:nvPr/>
                </p:nvSpPr>
                <p:spPr>
                  <a:xfrm>
                    <a:off x="7434819" y="3579494"/>
                    <a:ext cx="14443" cy="10871"/>
                  </a:xfrm>
                  <a:custGeom>
                    <a:avLst/>
                    <a:gdLst>
                      <a:gd name="connsiteX0" fmla="*/ 13730 w 14443"/>
                      <a:gd name="connsiteY0" fmla="*/ 8572 h 10871"/>
                      <a:gd name="connsiteX1" fmla="*/ 8014 w 14443"/>
                      <a:gd name="connsiteY1" fmla="*/ 3810 h 10871"/>
                      <a:gd name="connsiteX2" fmla="*/ 5157 w 14443"/>
                      <a:gd name="connsiteY2" fmla="*/ 1905 h 10871"/>
                      <a:gd name="connsiteX3" fmla="*/ 1347 w 14443"/>
                      <a:gd name="connsiteY3" fmla="*/ 0 h 10871"/>
                      <a:gd name="connsiteX4" fmla="*/ 395 w 14443"/>
                      <a:gd name="connsiteY4" fmla="*/ 952 h 10871"/>
                      <a:gd name="connsiteX5" fmla="*/ 3252 w 14443"/>
                      <a:gd name="connsiteY5" fmla="*/ 3810 h 10871"/>
                      <a:gd name="connsiteX6" fmla="*/ 6110 w 14443"/>
                      <a:gd name="connsiteY6" fmla="*/ 5715 h 10871"/>
                      <a:gd name="connsiteX7" fmla="*/ 11824 w 14443"/>
                      <a:gd name="connsiteY7" fmla="*/ 10477 h 10871"/>
                      <a:gd name="connsiteX8" fmla="*/ 13730 w 14443"/>
                      <a:gd name="connsiteY8" fmla="*/ 9525 h 10871"/>
                      <a:gd name="connsiteX9" fmla="*/ 13730 w 14443"/>
                      <a:gd name="connsiteY9" fmla="*/ 8572 h 10871"/>
                      <a:gd name="connsiteX10" fmla="*/ 13730 w 14443"/>
                      <a:gd name="connsiteY10" fmla="*/ 8572 h 10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443" h="10871">
                        <a:moveTo>
                          <a:pt x="13730" y="8572"/>
                        </a:moveTo>
                        <a:cubicBezTo>
                          <a:pt x="11824" y="6667"/>
                          <a:pt x="9920" y="5715"/>
                          <a:pt x="8014" y="3810"/>
                        </a:cubicBezTo>
                        <a:cubicBezTo>
                          <a:pt x="7062" y="2858"/>
                          <a:pt x="6110" y="1905"/>
                          <a:pt x="5157" y="1905"/>
                        </a:cubicBezTo>
                        <a:cubicBezTo>
                          <a:pt x="4205" y="952"/>
                          <a:pt x="3252" y="952"/>
                          <a:pt x="1347" y="0"/>
                        </a:cubicBezTo>
                        <a:cubicBezTo>
                          <a:pt x="395" y="0"/>
                          <a:pt x="-558" y="952"/>
                          <a:pt x="395" y="952"/>
                        </a:cubicBezTo>
                        <a:cubicBezTo>
                          <a:pt x="1347" y="1905"/>
                          <a:pt x="2299" y="2858"/>
                          <a:pt x="3252" y="3810"/>
                        </a:cubicBezTo>
                        <a:cubicBezTo>
                          <a:pt x="4205" y="4763"/>
                          <a:pt x="5157" y="5715"/>
                          <a:pt x="6110" y="5715"/>
                        </a:cubicBezTo>
                        <a:cubicBezTo>
                          <a:pt x="8014" y="7620"/>
                          <a:pt x="9920" y="8572"/>
                          <a:pt x="11824" y="10477"/>
                        </a:cubicBezTo>
                        <a:cubicBezTo>
                          <a:pt x="12777" y="11430"/>
                          <a:pt x="13730" y="10477"/>
                          <a:pt x="13730" y="9525"/>
                        </a:cubicBezTo>
                        <a:cubicBezTo>
                          <a:pt x="14682" y="10477"/>
                          <a:pt x="14682" y="9525"/>
                          <a:pt x="13730" y="8572"/>
                        </a:cubicBezTo>
                        <a:lnTo>
                          <a:pt x="13730" y="8572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2" name="Freeform: Shape 1881">
                    <a:extLst>
                      <a:ext uri="{FF2B5EF4-FFF2-40B4-BE49-F238E27FC236}">
                        <a16:creationId xmlns:a16="http://schemas.microsoft.com/office/drawing/2014/main" id="{530C2347-AE60-3D24-96AC-CE195A0B6C57}"/>
                      </a:ext>
                    </a:extLst>
                  </p:cNvPr>
                  <p:cNvSpPr/>
                  <p:nvPr/>
                </p:nvSpPr>
                <p:spPr>
                  <a:xfrm>
                    <a:off x="7407592" y="3575684"/>
                    <a:ext cx="17144" cy="11430"/>
                  </a:xfrm>
                  <a:custGeom>
                    <a:avLst/>
                    <a:gdLst>
                      <a:gd name="connsiteX0" fmla="*/ 16192 w 17144"/>
                      <a:gd name="connsiteY0" fmla="*/ 6668 h 11430"/>
                      <a:gd name="connsiteX1" fmla="*/ 8572 w 17144"/>
                      <a:gd name="connsiteY1" fmla="*/ 3810 h 11430"/>
                      <a:gd name="connsiteX2" fmla="*/ 5715 w 17144"/>
                      <a:gd name="connsiteY2" fmla="*/ 1905 h 11430"/>
                      <a:gd name="connsiteX3" fmla="*/ 3810 w 17144"/>
                      <a:gd name="connsiteY3" fmla="*/ 953 h 11430"/>
                      <a:gd name="connsiteX4" fmla="*/ 1905 w 17144"/>
                      <a:gd name="connsiteY4" fmla="*/ 0 h 11430"/>
                      <a:gd name="connsiteX5" fmla="*/ 0 w 17144"/>
                      <a:gd name="connsiteY5" fmla="*/ 1905 h 11430"/>
                      <a:gd name="connsiteX6" fmla="*/ 1905 w 17144"/>
                      <a:gd name="connsiteY6" fmla="*/ 5715 h 11430"/>
                      <a:gd name="connsiteX7" fmla="*/ 5715 w 17144"/>
                      <a:gd name="connsiteY7" fmla="*/ 8573 h 11430"/>
                      <a:gd name="connsiteX8" fmla="*/ 14288 w 17144"/>
                      <a:gd name="connsiteY8" fmla="*/ 11430 h 11430"/>
                      <a:gd name="connsiteX9" fmla="*/ 17145 w 17144"/>
                      <a:gd name="connsiteY9" fmla="*/ 10478 h 11430"/>
                      <a:gd name="connsiteX10" fmla="*/ 16192 w 17144"/>
                      <a:gd name="connsiteY10" fmla="*/ 6668 h 11430"/>
                      <a:gd name="connsiteX11" fmla="*/ 16192 w 17144"/>
                      <a:gd name="connsiteY11" fmla="*/ 6668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144" h="11430">
                        <a:moveTo>
                          <a:pt x="16192" y="6668"/>
                        </a:moveTo>
                        <a:cubicBezTo>
                          <a:pt x="13335" y="5715"/>
                          <a:pt x="11430" y="4763"/>
                          <a:pt x="8572" y="3810"/>
                        </a:cubicBezTo>
                        <a:cubicBezTo>
                          <a:pt x="7620" y="2858"/>
                          <a:pt x="6667" y="2858"/>
                          <a:pt x="5715" y="1905"/>
                        </a:cubicBezTo>
                        <a:cubicBezTo>
                          <a:pt x="4763" y="953"/>
                          <a:pt x="4763" y="953"/>
                          <a:pt x="3810" y="953"/>
                        </a:cubicBezTo>
                        <a:cubicBezTo>
                          <a:pt x="2857" y="953"/>
                          <a:pt x="2857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cubicBezTo>
                          <a:pt x="0" y="3810"/>
                          <a:pt x="952" y="4763"/>
                          <a:pt x="1905" y="5715"/>
                        </a:cubicBezTo>
                        <a:cubicBezTo>
                          <a:pt x="2857" y="6668"/>
                          <a:pt x="4763" y="7620"/>
                          <a:pt x="5715" y="8573"/>
                        </a:cubicBezTo>
                        <a:cubicBezTo>
                          <a:pt x="8572" y="10478"/>
                          <a:pt x="11430" y="11430"/>
                          <a:pt x="14288" y="11430"/>
                        </a:cubicBezTo>
                        <a:cubicBezTo>
                          <a:pt x="15240" y="11430"/>
                          <a:pt x="16192" y="11430"/>
                          <a:pt x="17145" y="10478"/>
                        </a:cubicBezTo>
                        <a:cubicBezTo>
                          <a:pt x="17145" y="7620"/>
                          <a:pt x="17145" y="6668"/>
                          <a:pt x="16192" y="6668"/>
                        </a:cubicBezTo>
                        <a:lnTo>
                          <a:pt x="16192" y="6668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3" name="Freeform: Shape 1882">
                    <a:extLst>
                      <a:ext uri="{FF2B5EF4-FFF2-40B4-BE49-F238E27FC236}">
                        <a16:creationId xmlns:a16="http://schemas.microsoft.com/office/drawing/2014/main" id="{7C26E325-5BD6-ACB0-74C0-F03565FBA307}"/>
                      </a:ext>
                    </a:extLst>
                  </p:cNvPr>
                  <p:cNvSpPr/>
                  <p:nvPr/>
                </p:nvSpPr>
                <p:spPr>
                  <a:xfrm>
                    <a:off x="7456727" y="3572827"/>
                    <a:ext cx="14682" cy="6667"/>
                  </a:xfrm>
                  <a:custGeom>
                    <a:avLst/>
                    <a:gdLst>
                      <a:gd name="connsiteX0" fmla="*/ 12777 w 14682"/>
                      <a:gd name="connsiteY0" fmla="*/ 3810 h 6667"/>
                      <a:gd name="connsiteX1" fmla="*/ 7062 w 14682"/>
                      <a:gd name="connsiteY1" fmla="*/ 1905 h 6667"/>
                      <a:gd name="connsiteX2" fmla="*/ 4205 w 14682"/>
                      <a:gd name="connsiteY2" fmla="*/ 952 h 6667"/>
                      <a:gd name="connsiteX3" fmla="*/ 3252 w 14682"/>
                      <a:gd name="connsiteY3" fmla="*/ 0 h 6667"/>
                      <a:gd name="connsiteX4" fmla="*/ 1347 w 14682"/>
                      <a:gd name="connsiteY4" fmla="*/ 0 h 6667"/>
                      <a:gd name="connsiteX5" fmla="*/ 395 w 14682"/>
                      <a:gd name="connsiteY5" fmla="*/ 1905 h 6667"/>
                      <a:gd name="connsiteX6" fmla="*/ 1347 w 14682"/>
                      <a:gd name="connsiteY6" fmla="*/ 2857 h 6667"/>
                      <a:gd name="connsiteX7" fmla="*/ 3252 w 14682"/>
                      <a:gd name="connsiteY7" fmla="*/ 3810 h 6667"/>
                      <a:gd name="connsiteX8" fmla="*/ 6110 w 14682"/>
                      <a:gd name="connsiteY8" fmla="*/ 4763 h 6667"/>
                      <a:gd name="connsiteX9" fmla="*/ 12777 w 14682"/>
                      <a:gd name="connsiteY9" fmla="*/ 6667 h 6667"/>
                      <a:gd name="connsiteX10" fmla="*/ 14682 w 14682"/>
                      <a:gd name="connsiteY10" fmla="*/ 5715 h 6667"/>
                      <a:gd name="connsiteX11" fmla="*/ 12777 w 14682"/>
                      <a:gd name="connsiteY11" fmla="*/ 3810 h 6667"/>
                      <a:gd name="connsiteX12" fmla="*/ 12777 w 14682"/>
                      <a:gd name="connsiteY12" fmla="*/ 381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682" h="6667">
                        <a:moveTo>
                          <a:pt x="12777" y="3810"/>
                        </a:moveTo>
                        <a:cubicBezTo>
                          <a:pt x="10872" y="2857"/>
                          <a:pt x="8967" y="2857"/>
                          <a:pt x="7062" y="1905"/>
                        </a:cubicBezTo>
                        <a:cubicBezTo>
                          <a:pt x="6110" y="1905"/>
                          <a:pt x="5157" y="952"/>
                          <a:pt x="4205" y="952"/>
                        </a:cubicBezTo>
                        <a:cubicBezTo>
                          <a:pt x="4205" y="952"/>
                          <a:pt x="3252" y="952"/>
                          <a:pt x="3252" y="0"/>
                        </a:cubicBezTo>
                        <a:cubicBezTo>
                          <a:pt x="2300" y="0"/>
                          <a:pt x="2300" y="0"/>
                          <a:pt x="1347" y="0"/>
                        </a:cubicBezTo>
                        <a:cubicBezTo>
                          <a:pt x="395" y="0"/>
                          <a:pt x="-558" y="952"/>
                          <a:pt x="395" y="1905"/>
                        </a:cubicBezTo>
                        <a:cubicBezTo>
                          <a:pt x="395" y="1905"/>
                          <a:pt x="1347" y="2857"/>
                          <a:pt x="1347" y="2857"/>
                        </a:cubicBezTo>
                        <a:cubicBezTo>
                          <a:pt x="2300" y="2857"/>
                          <a:pt x="2300" y="3810"/>
                          <a:pt x="3252" y="3810"/>
                        </a:cubicBezTo>
                        <a:cubicBezTo>
                          <a:pt x="4205" y="3810"/>
                          <a:pt x="5157" y="4763"/>
                          <a:pt x="6110" y="4763"/>
                        </a:cubicBezTo>
                        <a:cubicBezTo>
                          <a:pt x="8015" y="5715"/>
                          <a:pt x="9920" y="6667"/>
                          <a:pt x="12777" y="6667"/>
                        </a:cubicBezTo>
                        <a:cubicBezTo>
                          <a:pt x="13730" y="6667"/>
                          <a:pt x="14682" y="6667"/>
                          <a:pt x="14682" y="5715"/>
                        </a:cubicBezTo>
                        <a:cubicBezTo>
                          <a:pt x="14682" y="4763"/>
                          <a:pt x="13730" y="3810"/>
                          <a:pt x="12777" y="3810"/>
                        </a:cubicBezTo>
                        <a:lnTo>
                          <a:pt x="12777" y="3810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4" name="Freeform: Shape 1883">
                    <a:extLst>
                      <a:ext uri="{FF2B5EF4-FFF2-40B4-BE49-F238E27FC236}">
                        <a16:creationId xmlns:a16="http://schemas.microsoft.com/office/drawing/2014/main" id="{F42765BD-DFBB-D4F1-A535-903C1E512DAA}"/>
                      </a:ext>
                    </a:extLst>
                  </p:cNvPr>
                  <p:cNvSpPr/>
                  <p:nvPr/>
                </p:nvSpPr>
                <p:spPr>
                  <a:xfrm>
                    <a:off x="7341155" y="3580446"/>
                    <a:ext cx="15627" cy="2171"/>
                  </a:xfrm>
                  <a:custGeom>
                    <a:avLst/>
                    <a:gdLst>
                      <a:gd name="connsiteX0" fmla="*/ 15002 w 15627"/>
                      <a:gd name="connsiteY0" fmla="*/ 953 h 2171"/>
                      <a:gd name="connsiteX1" fmla="*/ 8334 w 15627"/>
                      <a:gd name="connsiteY1" fmla="*/ 0 h 2171"/>
                      <a:gd name="connsiteX2" fmla="*/ 4524 w 15627"/>
                      <a:gd name="connsiteY2" fmla="*/ 0 h 2171"/>
                      <a:gd name="connsiteX3" fmla="*/ 2619 w 15627"/>
                      <a:gd name="connsiteY3" fmla="*/ 0 h 2171"/>
                      <a:gd name="connsiteX4" fmla="*/ 714 w 15627"/>
                      <a:gd name="connsiteY4" fmla="*/ 0 h 2171"/>
                      <a:gd name="connsiteX5" fmla="*/ 714 w 15627"/>
                      <a:gd name="connsiteY5" fmla="*/ 953 h 2171"/>
                      <a:gd name="connsiteX6" fmla="*/ 7382 w 15627"/>
                      <a:gd name="connsiteY6" fmla="*/ 953 h 2171"/>
                      <a:gd name="connsiteX7" fmla="*/ 14049 w 15627"/>
                      <a:gd name="connsiteY7" fmla="*/ 1905 h 2171"/>
                      <a:gd name="connsiteX8" fmla="*/ 15002 w 15627"/>
                      <a:gd name="connsiteY8" fmla="*/ 953 h 2171"/>
                      <a:gd name="connsiteX9" fmla="*/ 15002 w 15627"/>
                      <a:gd name="connsiteY9" fmla="*/ 953 h 2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627" h="2171">
                        <a:moveTo>
                          <a:pt x="15002" y="953"/>
                        </a:moveTo>
                        <a:cubicBezTo>
                          <a:pt x="13097" y="953"/>
                          <a:pt x="10239" y="0"/>
                          <a:pt x="8334" y="0"/>
                        </a:cubicBezTo>
                        <a:cubicBezTo>
                          <a:pt x="7382" y="0"/>
                          <a:pt x="6429" y="0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3"/>
                          <a:pt x="714" y="953"/>
                        </a:cubicBezTo>
                        <a:cubicBezTo>
                          <a:pt x="2619" y="1905"/>
                          <a:pt x="5477" y="953"/>
                          <a:pt x="7382" y="953"/>
                        </a:cubicBezTo>
                        <a:cubicBezTo>
                          <a:pt x="9287" y="953"/>
                          <a:pt x="12144" y="953"/>
                          <a:pt x="14049" y="1905"/>
                        </a:cubicBezTo>
                        <a:cubicBezTo>
                          <a:pt x="15954" y="2858"/>
                          <a:pt x="15954" y="953"/>
                          <a:pt x="15002" y="953"/>
                        </a:cubicBezTo>
                        <a:lnTo>
                          <a:pt x="15002" y="953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5" name="Freeform: Shape 1884">
                    <a:extLst>
                      <a:ext uri="{FF2B5EF4-FFF2-40B4-BE49-F238E27FC236}">
                        <a16:creationId xmlns:a16="http://schemas.microsoft.com/office/drawing/2014/main" id="{EAC3EFCB-9A2A-EF1F-3D17-B2CE331A9001}"/>
                      </a:ext>
                    </a:extLst>
                  </p:cNvPr>
                  <p:cNvSpPr/>
                  <p:nvPr/>
                </p:nvSpPr>
                <p:spPr>
                  <a:xfrm>
                    <a:off x="7415769" y="3602354"/>
                    <a:ext cx="16586" cy="9525"/>
                  </a:xfrm>
                  <a:custGeom>
                    <a:avLst/>
                    <a:gdLst>
                      <a:gd name="connsiteX0" fmla="*/ 14682 w 16586"/>
                      <a:gd name="connsiteY0" fmla="*/ 5715 h 9525"/>
                      <a:gd name="connsiteX1" fmla="*/ 8014 w 16586"/>
                      <a:gd name="connsiteY1" fmla="*/ 3810 h 9525"/>
                      <a:gd name="connsiteX2" fmla="*/ 5157 w 16586"/>
                      <a:gd name="connsiteY2" fmla="*/ 1905 h 9525"/>
                      <a:gd name="connsiteX3" fmla="*/ 1347 w 16586"/>
                      <a:gd name="connsiteY3" fmla="*/ 0 h 9525"/>
                      <a:gd name="connsiteX4" fmla="*/ 395 w 16586"/>
                      <a:gd name="connsiteY4" fmla="*/ 1905 h 9525"/>
                      <a:gd name="connsiteX5" fmla="*/ 1347 w 16586"/>
                      <a:gd name="connsiteY5" fmla="*/ 3810 h 9525"/>
                      <a:gd name="connsiteX6" fmla="*/ 3252 w 16586"/>
                      <a:gd name="connsiteY6" fmla="*/ 4763 h 9525"/>
                      <a:gd name="connsiteX7" fmla="*/ 7062 w 16586"/>
                      <a:gd name="connsiteY7" fmla="*/ 6667 h 9525"/>
                      <a:gd name="connsiteX8" fmla="*/ 14682 w 16586"/>
                      <a:gd name="connsiteY8" fmla="*/ 9525 h 9525"/>
                      <a:gd name="connsiteX9" fmla="*/ 16587 w 16586"/>
                      <a:gd name="connsiteY9" fmla="*/ 8573 h 9525"/>
                      <a:gd name="connsiteX10" fmla="*/ 14682 w 16586"/>
                      <a:gd name="connsiteY10" fmla="*/ 5715 h 9525"/>
                      <a:gd name="connsiteX11" fmla="*/ 14682 w 16586"/>
                      <a:gd name="connsiteY11" fmla="*/ 5715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586" h="9525">
                        <a:moveTo>
                          <a:pt x="14682" y="5715"/>
                        </a:moveTo>
                        <a:cubicBezTo>
                          <a:pt x="11824" y="4763"/>
                          <a:pt x="9920" y="4763"/>
                          <a:pt x="8014" y="3810"/>
                        </a:cubicBezTo>
                        <a:cubicBezTo>
                          <a:pt x="7062" y="2858"/>
                          <a:pt x="6110" y="2858"/>
                          <a:pt x="5157" y="1905"/>
                        </a:cubicBezTo>
                        <a:cubicBezTo>
                          <a:pt x="4205" y="953"/>
                          <a:pt x="3252" y="953"/>
                          <a:pt x="1347" y="0"/>
                        </a:cubicBezTo>
                        <a:cubicBezTo>
                          <a:pt x="395" y="0"/>
                          <a:pt x="-558" y="953"/>
                          <a:pt x="395" y="1905"/>
                        </a:cubicBezTo>
                        <a:cubicBezTo>
                          <a:pt x="395" y="2858"/>
                          <a:pt x="1347" y="2858"/>
                          <a:pt x="1347" y="3810"/>
                        </a:cubicBezTo>
                        <a:cubicBezTo>
                          <a:pt x="2299" y="3810"/>
                          <a:pt x="2299" y="4763"/>
                          <a:pt x="3252" y="4763"/>
                        </a:cubicBezTo>
                        <a:cubicBezTo>
                          <a:pt x="4205" y="5715"/>
                          <a:pt x="5157" y="5715"/>
                          <a:pt x="7062" y="6667"/>
                        </a:cubicBezTo>
                        <a:cubicBezTo>
                          <a:pt x="9920" y="7620"/>
                          <a:pt x="11824" y="8573"/>
                          <a:pt x="14682" y="9525"/>
                        </a:cubicBezTo>
                        <a:cubicBezTo>
                          <a:pt x="15635" y="9525"/>
                          <a:pt x="16587" y="9525"/>
                          <a:pt x="16587" y="8573"/>
                        </a:cubicBezTo>
                        <a:cubicBezTo>
                          <a:pt x="16587" y="7620"/>
                          <a:pt x="15635" y="6667"/>
                          <a:pt x="14682" y="5715"/>
                        </a:cubicBezTo>
                        <a:lnTo>
                          <a:pt x="14682" y="5715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6" name="Freeform: Shape 1885">
                    <a:extLst>
                      <a:ext uri="{FF2B5EF4-FFF2-40B4-BE49-F238E27FC236}">
                        <a16:creationId xmlns:a16="http://schemas.microsoft.com/office/drawing/2014/main" id="{5499509A-2FCD-27DF-947C-0E840D86A45F}"/>
                      </a:ext>
                    </a:extLst>
                  </p:cNvPr>
                  <p:cNvSpPr/>
                  <p:nvPr/>
                </p:nvSpPr>
                <p:spPr>
                  <a:xfrm>
                    <a:off x="7340522" y="3600449"/>
                    <a:ext cx="14443" cy="10872"/>
                  </a:xfrm>
                  <a:custGeom>
                    <a:avLst/>
                    <a:gdLst>
                      <a:gd name="connsiteX0" fmla="*/ 13730 w 14443"/>
                      <a:gd name="connsiteY0" fmla="*/ 8572 h 10872"/>
                      <a:gd name="connsiteX1" fmla="*/ 8014 w 14443"/>
                      <a:gd name="connsiteY1" fmla="*/ 3810 h 10872"/>
                      <a:gd name="connsiteX2" fmla="*/ 5157 w 14443"/>
                      <a:gd name="connsiteY2" fmla="*/ 1905 h 10872"/>
                      <a:gd name="connsiteX3" fmla="*/ 1347 w 14443"/>
                      <a:gd name="connsiteY3" fmla="*/ 0 h 10872"/>
                      <a:gd name="connsiteX4" fmla="*/ 395 w 14443"/>
                      <a:gd name="connsiteY4" fmla="*/ 953 h 10872"/>
                      <a:gd name="connsiteX5" fmla="*/ 3252 w 14443"/>
                      <a:gd name="connsiteY5" fmla="*/ 3810 h 10872"/>
                      <a:gd name="connsiteX6" fmla="*/ 6109 w 14443"/>
                      <a:gd name="connsiteY6" fmla="*/ 5715 h 10872"/>
                      <a:gd name="connsiteX7" fmla="*/ 11824 w 14443"/>
                      <a:gd name="connsiteY7" fmla="*/ 10478 h 10872"/>
                      <a:gd name="connsiteX8" fmla="*/ 13730 w 14443"/>
                      <a:gd name="connsiteY8" fmla="*/ 9525 h 10872"/>
                      <a:gd name="connsiteX9" fmla="*/ 13730 w 14443"/>
                      <a:gd name="connsiteY9" fmla="*/ 8572 h 10872"/>
                      <a:gd name="connsiteX10" fmla="*/ 13730 w 14443"/>
                      <a:gd name="connsiteY10" fmla="*/ 8572 h 10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443" h="10872">
                        <a:moveTo>
                          <a:pt x="13730" y="8572"/>
                        </a:moveTo>
                        <a:cubicBezTo>
                          <a:pt x="11824" y="6667"/>
                          <a:pt x="9920" y="5715"/>
                          <a:pt x="8014" y="3810"/>
                        </a:cubicBezTo>
                        <a:cubicBezTo>
                          <a:pt x="7062" y="2858"/>
                          <a:pt x="6109" y="1905"/>
                          <a:pt x="5157" y="1905"/>
                        </a:cubicBezTo>
                        <a:cubicBezTo>
                          <a:pt x="4205" y="953"/>
                          <a:pt x="3252" y="953"/>
                          <a:pt x="1347" y="0"/>
                        </a:cubicBezTo>
                        <a:cubicBezTo>
                          <a:pt x="395" y="0"/>
                          <a:pt x="-558" y="953"/>
                          <a:pt x="395" y="953"/>
                        </a:cubicBezTo>
                        <a:cubicBezTo>
                          <a:pt x="1347" y="1905"/>
                          <a:pt x="2299" y="2858"/>
                          <a:pt x="3252" y="3810"/>
                        </a:cubicBezTo>
                        <a:cubicBezTo>
                          <a:pt x="4205" y="4763"/>
                          <a:pt x="5157" y="5715"/>
                          <a:pt x="6109" y="5715"/>
                        </a:cubicBezTo>
                        <a:cubicBezTo>
                          <a:pt x="8014" y="7620"/>
                          <a:pt x="9920" y="8572"/>
                          <a:pt x="11824" y="10478"/>
                        </a:cubicBezTo>
                        <a:cubicBezTo>
                          <a:pt x="12777" y="11430"/>
                          <a:pt x="13730" y="10478"/>
                          <a:pt x="13730" y="9525"/>
                        </a:cubicBezTo>
                        <a:cubicBezTo>
                          <a:pt x="14682" y="10478"/>
                          <a:pt x="14682" y="9525"/>
                          <a:pt x="13730" y="8572"/>
                        </a:cubicBezTo>
                        <a:lnTo>
                          <a:pt x="13730" y="8572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7" name="Freeform: Shape 1886">
                    <a:extLst>
                      <a:ext uri="{FF2B5EF4-FFF2-40B4-BE49-F238E27FC236}">
                        <a16:creationId xmlns:a16="http://schemas.microsoft.com/office/drawing/2014/main" id="{05501C20-E76F-F79E-5A1C-52FE5781C5A0}"/>
                      </a:ext>
                    </a:extLst>
                  </p:cNvPr>
                  <p:cNvSpPr/>
                  <p:nvPr/>
                </p:nvSpPr>
                <p:spPr>
                  <a:xfrm>
                    <a:off x="7369492" y="3573779"/>
                    <a:ext cx="18097" cy="11429"/>
                  </a:xfrm>
                  <a:custGeom>
                    <a:avLst/>
                    <a:gdLst>
                      <a:gd name="connsiteX0" fmla="*/ 16192 w 18097"/>
                      <a:gd name="connsiteY0" fmla="*/ 6667 h 11429"/>
                      <a:gd name="connsiteX1" fmla="*/ 8572 w 18097"/>
                      <a:gd name="connsiteY1" fmla="*/ 3810 h 11429"/>
                      <a:gd name="connsiteX2" fmla="*/ 5715 w 18097"/>
                      <a:gd name="connsiteY2" fmla="*/ 1905 h 11429"/>
                      <a:gd name="connsiteX3" fmla="*/ 3810 w 18097"/>
                      <a:gd name="connsiteY3" fmla="*/ 953 h 11429"/>
                      <a:gd name="connsiteX4" fmla="*/ 1905 w 18097"/>
                      <a:gd name="connsiteY4" fmla="*/ 0 h 11429"/>
                      <a:gd name="connsiteX5" fmla="*/ 0 w 18097"/>
                      <a:gd name="connsiteY5" fmla="*/ 1905 h 11429"/>
                      <a:gd name="connsiteX6" fmla="*/ 2857 w 18097"/>
                      <a:gd name="connsiteY6" fmla="*/ 5715 h 11429"/>
                      <a:gd name="connsiteX7" fmla="*/ 6667 w 18097"/>
                      <a:gd name="connsiteY7" fmla="*/ 8573 h 11429"/>
                      <a:gd name="connsiteX8" fmla="*/ 16192 w 18097"/>
                      <a:gd name="connsiteY8" fmla="*/ 11430 h 11429"/>
                      <a:gd name="connsiteX9" fmla="*/ 18097 w 18097"/>
                      <a:gd name="connsiteY9" fmla="*/ 9525 h 11429"/>
                      <a:gd name="connsiteX10" fmla="*/ 16192 w 18097"/>
                      <a:gd name="connsiteY10" fmla="*/ 6667 h 11429"/>
                      <a:gd name="connsiteX11" fmla="*/ 16192 w 18097"/>
                      <a:gd name="connsiteY11" fmla="*/ 6667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097" h="11429">
                        <a:moveTo>
                          <a:pt x="16192" y="6667"/>
                        </a:moveTo>
                        <a:cubicBezTo>
                          <a:pt x="13335" y="5715"/>
                          <a:pt x="11430" y="4763"/>
                          <a:pt x="8572" y="3810"/>
                        </a:cubicBezTo>
                        <a:cubicBezTo>
                          <a:pt x="7620" y="2858"/>
                          <a:pt x="6667" y="2858"/>
                          <a:pt x="5715" y="1905"/>
                        </a:cubicBezTo>
                        <a:cubicBezTo>
                          <a:pt x="4763" y="953"/>
                          <a:pt x="4763" y="953"/>
                          <a:pt x="3810" y="953"/>
                        </a:cubicBezTo>
                        <a:cubicBezTo>
                          <a:pt x="2857" y="953"/>
                          <a:pt x="2857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cubicBezTo>
                          <a:pt x="0" y="3810"/>
                          <a:pt x="952" y="4763"/>
                          <a:pt x="2857" y="5715"/>
                        </a:cubicBezTo>
                        <a:cubicBezTo>
                          <a:pt x="3810" y="6667"/>
                          <a:pt x="5715" y="7620"/>
                          <a:pt x="6667" y="8573"/>
                        </a:cubicBezTo>
                        <a:cubicBezTo>
                          <a:pt x="9525" y="10478"/>
                          <a:pt x="12382" y="11430"/>
                          <a:pt x="16192" y="11430"/>
                        </a:cubicBezTo>
                        <a:cubicBezTo>
                          <a:pt x="17145" y="11430"/>
                          <a:pt x="18097" y="10478"/>
                          <a:pt x="18097" y="9525"/>
                        </a:cubicBezTo>
                        <a:cubicBezTo>
                          <a:pt x="17145" y="8573"/>
                          <a:pt x="17145" y="7620"/>
                          <a:pt x="16192" y="6667"/>
                        </a:cubicBezTo>
                        <a:lnTo>
                          <a:pt x="16192" y="6667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8" name="Freeform: Shape 1887">
                    <a:extLst>
                      <a:ext uri="{FF2B5EF4-FFF2-40B4-BE49-F238E27FC236}">
                        <a16:creationId xmlns:a16="http://schemas.microsoft.com/office/drawing/2014/main" id="{B573D891-AAE6-D747-CBAD-796C45199849}"/>
                      </a:ext>
                    </a:extLst>
                  </p:cNvPr>
                  <p:cNvSpPr/>
                  <p:nvPr/>
                </p:nvSpPr>
                <p:spPr>
                  <a:xfrm>
                    <a:off x="7387194" y="3595687"/>
                    <a:ext cx="14682" cy="6667"/>
                  </a:xfrm>
                  <a:custGeom>
                    <a:avLst/>
                    <a:gdLst>
                      <a:gd name="connsiteX0" fmla="*/ 12777 w 14682"/>
                      <a:gd name="connsiteY0" fmla="*/ 3810 h 6667"/>
                      <a:gd name="connsiteX1" fmla="*/ 7062 w 14682"/>
                      <a:gd name="connsiteY1" fmla="*/ 1905 h 6667"/>
                      <a:gd name="connsiteX2" fmla="*/ 4205 w 14682"/>
                      <a:gd name="connsiteY2" fmla="*/ 953 h 6667"/>
                      <a:gd name="connsiteX3" fmla="*/ 3252 w 14682"/>
                      <a:gd name="connsiteY3" fmla="*/ 0 h 6667"/>
                      <a:gd name="connsiteX4" fmla="*/ 1347 w 14682"/>
                      <a:gd name="connsiteY4" fmla="*/ 0 h 6667"/>
                      <a:gd name="connsiteX5" fmla="*/ 395 w 14682"/>
                      <a:gd name="connsiteY5" fmla="*/ 1905 h 6667"/>
                      <a:gd name="connsiteX6" fmla="*/ 1347 w 14682"/>
                      <a:gd name="connsiteY6" fmla="*/ 2858 h 6667"/>
                      <a:gd name="connsiteX7" fmla="*/ 3252 w 14682"/>
                      <a:gd name="connsiteY7" fmla="*/ 3810 h 6667"/>
                      <a:gd name="connsiteX8" fmla="*/ 6110 w 14682"/>
                      <a:gd name="connsiteY8" fmla="*/ 4763 h 6667"/>
                      <a:gd name="connsiteX9" fmla="*/ 12777 w 14682"/>
                      <a:gd name="connsiteY9" fmla="*/ 6667 h 6667"/>
                      <a:gd name="connsiteX10" fmla="*/ 14682 w 14682"/>
                      <a:gd name="connsiteY10" fmla="*/ 5715 h 6667"/>
                      <a:gd name="connsiteX11" fmla="*/ 12777 w 14682"/>
                      <a:gd name="connsiteY11" fmla="*/ 3810 h 6667"/>
                      <a:gd name="connsiteX12" fmla="*/ 12777 w 14682"/>
                      <a:gd name="connsiteY12" fmla="*/ 381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682" h="6667">
                        <a:moveTo>
                          <a:pt x="12777" y="3810"/>
                        </a:moveTo>
                        <a:cubicBezTo>
                          <a:pt x="10872" y="2858"/>
                          <a:pt x="8967" y="2858"/>
                          <a:pt x="7062" y="1905"/>
                        </a:cubicBezTo>
                        <a:cubicBezTo>
                          <a:pt x="6110" y="1905"/>
                          <a:pt x="5157" y="953"/>
                          <a:pt x="4205" y="953"/>
                        </a:cubicBezTo>
                        <a:cubicBezTo>
                          <a:pt x="4205" y="953"/>
                          <a:pt x="3252" y="953"/>
                          <a:pt x="3252" y="0"/>
                        </a:cubicBezTo>
                        <a:cubicBezTo>
                          <a:pt x="2299" y="0"/>
                          <a:pt x="2299" y="0"/>
                          <a:pt x="1347" y="0"/>
                        </a:cubicBezTo>
                        <a:cubicBezTo>
                          <a:pt x="395" y="0"/>
                          <a:pt x="-558" y="953"/>
                          <a:pt x="395" y="1905"/>
                        </a:cubicBezTo>
                        <a:cubicBezTo>
                          <a:pt x="395" y="1905"/>
                          <a:pt x="1347" y="2858"/>
                          <a:pt x="1347" y="2858"/>
                        </a:cubicBezTo>
                        <a:cubicBezTo>
                          <a:pt x="2299" y="2858"/>
                          <a:pt x="2299" y="3810"/>
                          <a:pt x="3252" y="3810"/>
                        </a:cubicBezTo>
                        <a:cubicBezTo>
                          <a:pt x="4205" y="3810"/>
                          <a:pt x="5157" y="4763"/>
                          <a:pt x="6110" y="4763"/>
                        </a:cubicBezTo>
                        <a:cubicBezTo>
                          <a:pt x="8014" y="5715"/>
                          <a:pt x="9920" y="6667"/>
                          <a:pt x="12777" y="6667"/>
                        </a:cubicBezTo>
                        <a:cubicBezTo>
                          <a:pt x="13730" y="6667"/>
                          <a:pt x="14682" y="6667"/>
                          <a:pt x="14682" y="5715"/>
                        </a:cubicBezTo>
                        <a:cubicBezTo>
                          <a:pt x="13730" y="4763"/>
                          <a:pt x="13730" y="3810"/>
                          <a:pt x="12777" y="3810"/>
                        </a:cubicBezTo>
                        <a:lnTo>
                          <a:pt x="12777" y="3810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9" name="Freeform: Shape 1888">
                    <a:extLst>
                      <a:ext uri="{FF2B5EF4-FFF2-40B4-BE49-F238E27FC236}">
                        <a16:creationId xmlns:a16="http://schemas.microsoft.com/office/drawing/2014/main" id="{FCD0A17C-E697-6351-93D8-BB2B3FA976A3}"/>
                      </a:ext>
                    </a:extLst>
                  </p:cNvPr>
                  <p:cNvSpPr/>
                  <p:nvPr/>
                </p:nvSpPr>
                <p:spPr>
                  <a:xfrm>
                    <a:off x="7368539" y="3605212"/>
                    <a:ext cx="21040" cy="9525"/>
                  </a:xfrm>
                  <a:custGeom>
                    <a:avLst/>
                    <a:gdLst>
                      <a:gd name="connsiteX0" fmla="*/ 20003 w 21040"/>
                      <a:gd name="connsiteY0" fmla="*/ 6667 h 9525"/>
                      <a:gd name="connsiteX1" fmla="*/ 10478 w 21040"/>
                      <a:gd name="connsiteY1" fmla="*/ 3810 h 9525"/>
                      <a:gd name="connsiteX2" fmla="*/ 6667 w 21040"/>
                      <a:gd name="connsiteY2" fmla="*/ 1905 h 9525"/>
                      <a:gd name="connsiteX3" fmla="*/ 4763 w 21040"/>
                      <a:gd name="connsiteY3" fmla="*/ 953 h 9525"/>
                      <a:gd name="connsiteX4" fmla="*/ 1905 w 21040"/>
                      <a:gd name="connsiteY4" fmla="*/ 0 h 9525"/>
                      <a:gd name="connsiteX5" fmla="*/ 0 w 21040"/>
                      <a:gd name="connsiteY5" fmla="*/ 1905 h 9525"/>
                      <a:gd name="connsiteX6" fmla="*/ 1905 w 21040"/>
                      <a:gd name="connsiteY6" fmla="*/ 3810 h 9525"/>
                      <a:gd name="connsiteX7" fmla="*/ 3810 w 21040"/>
                      <a:gd name="connsiteY7" fmla="*/ 5715 h 9525"/>
                      <a:gd name="connsiteX8" fmla="*/ 8572 w 21040"/>
                      <a:gd name="connsiteY8" fmla="*/ 7620 h 9525"/>
                      <a:gd name="connsiteX9" fmla="*/ 19050 w 21040"/>
                      <a:gd name="connsiteY9" fmla="*/ 9525 h 9525"/>
                      <a:gd name="connsiteX10" fmla="*/ 20003 w 21040"/>
                      <a:gd name="connsiteY10" fmla="*/ 6667 h 9525"/>
                      <a:gd name="connsiteX11" fmla="*/ 20003 w 21040"/>
                      <a:gd name="connsiteY11" fmla="*/ 6667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040" h="9525">
                        <a:moveTo>
                          <a:pt x="20003" y="6667"/>
                        </a:moveTo>
                        <a:cubicBezTo>
                          <a:pt x="17145" y="6667"/>
                          <a:pt x="13335" y="5715"/>
                          <a:pt x="10478" y="3810"/>
                        </a:cubicBezTo>
                        <a:cubicBezTo>
                          <a:pt x="8572" y="2858"/>
                          <a:pt x="7620" y="2858"/>
                          <a:pt x="6667" y="1905"/>
                        </a:cubicBezTo>
                        <a:cubicBezTo>
                          <a:pt x="5715" y="1905"/>
                          <a:pt x="4763" y="953"/>
                          <a:pt x="4763" y="953"/>
                        </a:cubicBezTo>
                        <a:cubicBezTo>
                          <a:pt x="3810" y="0"/>
                          <a:pt x="2857" y="0"/>
                          <a:pt x="1905" y="0"/>
                        </a:cubicBezTo>
                        <a:cubicBezTo>
                          <a:pt x="953" y="0"/>
                          <a:pt x="0" y="953"/>
                          <a:pt x="0" y="1905"/>
                        </a:cubicBezTo>
                        <a:cubicBezTo>
                          <a:pt x="953" y="2858"/>
                          <a:pt x="953" y="3810"/>
                          <a:pt x="1905" y="3810"/>
                        </a:cubicBezTo>
                        <a:cubicBezTo>
                          <a:pt x="2857" y="4763"/>
                          <a:pt x="3810" y="4763"/>
                          <a:pt x="3810" y="5715"/>
                        </a:cubicBezTo>
                        <a:cubicBezTo>
                          <a:pt x="5715" y="6667"/>
                          <a:pt x="6667" y="7620"/>
                          <a:pt x="8572" y="7620"/>
                        </a:cubicBezTo>
                        <a:cubicBezTo>
                          <a:pt x="11430" y="8572"/>
                          <a:pt x="15240" y="9525"/>
                          <a:pt x="19050" y="9525"/>
                        </a:cubicBezTo>
                        <a:cubicBezTo>
                          <a:pt x="20955" y="9525"/>
                          <a:pt x="21907" y="6667"/>
                          <a:pt x="20003" y="6667"/>
                        </a:cubicBezTo>
                        <a:lnTo>
                          <a:pt x="20003" y="6667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90" name="Freeform: Shape 1889">
                    <a:extLst>
                      <a:ext uri="{FF2B5EF4-FFF2-40B4-BE49-F238E27FC236}">
                        <a16:creationId xmlns:a16="http://schemas.microsoft.com/office/drawing/2014/main" id="{C792613E-126C-F84E-D0DF-C1F927AE36DF}"/>
                      </a:ext>
                    </a:extLst>
                  </p:cNvPr>
                  <p:cNvSpPr/>
                  <p:nvPr/>
                </p:nvSpPr>
                <p:spPr>
                  <a:xfrm>
                    <a:off x="7398624" y="3552564"/>
                    <a:ext cx="16449" cy="11689"/>
                  </a:xfrm>
                  <a:custGeom>
                    <a:avLst/>
                    <a:gdLst>
                      <a:gd name="connsiteX0" fmla="*/ 14682 w 16449"/>
                      <a:gd name="connsiteY0" fmla="*/ 260 h 11689"/>
                      <a:gd name="connsiteX1" fmla="*/ 8015 w 16449"/>
                      <a:gd name="connsiteY1" fmla="*/ 5022 h 11689"/>
                      <a:gd name="connsiteX2" fmla="*/ 4205 w 16449"/>
                      <a:gd name="connsiteY2" fmla="*/ 6927 h 11689"/>
                      <a:gd name="connsiteX3" fmla="*/ 394 w 16449"/>
                      <a:gd name="connsiteY3" fmla="*/ 9785 h 11689"/>
                      <a:gd name="connsiteX4" fmla="*/ 1347 w 16449"/>
                      <a:gd name="connsiteY4" fmla="*/ 11690 h 11689"/>
                      <a:gd name="connsiteX5" fmla="*/ 3252 w 16449"/>
                      <a:gd name="connsiteY5" fmla="*/ 11690 h 11689"/>
                      <a:gd name="connsiteX6" fmla="*/ 5157 w 16449"/>
                      <a:gd name="connsiteY6" fmla="*/ 10737 h 11689"/>
                      <a:gd name="connsiteX7" fmla="*/ 8967 w 16449"/>
                      <a:gd name="connsiteY7" fmla="*/ 7880 h 11689"/>
                      <a:gd name="connsiteX8" fmla="*/ 15634 w 16449"/>
                      <a:gd name="connsiteY8" fmla="*/ 2165 h 11689"/>
                      <a:gd name="connsiteX9" fmla="*/ 14682 w 16449"/>
                      <a:gd name="connsiteY9" fmla="*/ 260 h 11689"/>
                      <a:gd name="connsiteX10" fmla="*/ 14682 w 16449"/>
                      <a:gd name="connsiteY10" fmla="*/ 260 h 11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449" h="11689">
                        <a:moveTo>
                          <a:pt x="14682" y="260"/>
                        </a:moveTo>
                        <a:cubicBezTo>
                          <a:pt x="12777" y="2165"/>
                          <a:pt x="10872" y="3117"/>
                          <a:pt x="8015" y="5022"/>
                        </a:cubicBezTo>
                        <a:cubicBezTo>
                          <a:pt x="7062" y="5975"/>
                          <a:pt x="6109" y="5975"/>
                          <a:pt x="4205" y="6927"/>
                        </a:cubicBezTo>
                        <a:cubicBezTo>
                          <a:pt x="3252" y="7880"/>
                          <a:pt x="1347" y="8832"/>
                          <a:pt x="394" y="9785"/>
                        </a:cubicBezTo>
                        <a:cubicBezTo>
                          <a:pt x="-558" y="10737"/>
                          <a:pt x="394" y="11690"/>
                          <a:pt x="1347" y="11690"/>
                        </a:cubicBezTo>
                        <a:cubicBezTo>
                          <a:pt x="2300" y="11690"/>
                          <a:pt x="3252" y="11690"/>
                          <a:pt x="3252" y="11690"/>
                        </a:cubicBezTo>
                        <a:cubicBezTo>
                          <a:pt x="4205" y="11690"/>
                          <a:pt x="5157" y="10737"/>
                          <a:pt x="5157" y="10737"/>
                        </a:cubicBezTo>
                        <a:cubicBezTo>
                          <a:pt x="6109" y="9785"/>
                          <a:pt x="8015" y="8832"/>
                          <a:pt x="8967" y="7880"/>
                        </a:cubicBezTo>
                        <a:cubicBezTo>
                          <a:pt x="10872" y="5975"/>
                          <a:pt x="13730" y="4070"/>
                          <a:pt x="15634" y="2165"/>
                        </a:cubicBezTo>
                        <a:cubicBezTo>
                          <a:pt x="17540" y="1212"/>
                          <a:pt x="15634" y="-693"/>
                          <a:pt x="14682" y="260"/>
                        </a:cubicBezTo>
                        <a:lnTo>
                          <a:pt x="14682" y="260"/>
                        </a:lnTo>
                        <a:close/>
                      </a:path>
                    </a:pathLst>
                  </a:custGeom>
                  <a:solidFill>
                    <a:srgbClr val="8D8E9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891" name="Freeform: Shape 1890">
                  <a:extLst>
                    <a:ext uri="{FF2B5EF4-FFF2-40B4-BE49-F238E27FC236}">
                      <a16:creationId xmlns:a16="http://schemas.microsoft.com/office/drawing/2014/main" id="{D6B283FF-91AA-7B8F-2C16-0AC231220D51}"/>
                    </a:ext>
                  </a:extLst>
                </p:cNvPr>
                <p:cNvSpPr/>
                <p:nvPr/>
              </p:nvSpPr>
              <p:spPr>
                <a:xfrm>
                  <a:off x="7593329" y="3305174"/>
                  <a:ext cx="2857" cy="17145"/>
                </a:xfrm>
                <a:custGeom>
                  <a:avLst/>
                  <a:gdLst>
                    <a:gd name="connsiteX0" fmla="*/ 0 w 2857"/>
                    <a:gd name="connsiteY0" fmla="*/ 953 h 17145"/>
                    <a:gd name="connsiteX1" fmla="*/ 0 w 2857"/>
                    <a:gd name="connsiteY1" fmla="*/ 8572 h 17145"/>
                    <a:gd name="connsiteX2" fmla="*/ 0 w 2857"/>
                    <a:gd name="connsiteY2" fmla="*/ 12383 h 17145"/>
                    <a:gd name="connsiteX3" fmla="*/ 0 w 2857"/>
                    <a:gd name="connsiteY3" fmla="*/ 14288 h 17145"/>
                    <a:gd name="connsiteX4" fmla="*/ 0 w 2857"/>
                    <a:gd name="connsiteY4" fmla="*/ 16192 h 17145"/>
                    <a:gd name="connsiteX5" fmla="*/ 1905 w 2857"/>
                    <a:gd name="connsiteY5" fmla="*/ 17145 h 17145"/>
                    <a:gd name="connsiteX6" fmla="*/ 2857 w 2857"/>
                    <a:gd name="connsiteY6" fmla="*/ 15240 h 17145"/>
                    <a:gd name="connsiteX7" fmla="*/ 2857 w 2857"/>
                    <a:gd name="connsiteY7" fmla="*/ 13335 h 17145"/>
                    <a:gd name="connsiteX8" fmla="*/ 2857 w 2857"/>
                    <a:gd name="connsiteY8" fmla="*/ 9525 h 17145"/>
                    <a:gd name="connsiteX9" fmla="*/ 1905 w 2857"/>
                    <a:gd name="connsiteY9" fmla="*/ 1905 h 17145"/>
                    <a:gd name="connsiteX10" fmla="*/ 0 w 2857"/>
                    <a:gd name="connsiteY10" fmla="*/ 953 h 17145"/>
                    <a:gd name="connsiteX11" fmla="*/ 0 w 2857"/>
                    <a:gd name="connsiteY11" fmla="*/ 953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" h="17145">
                      <a:moveTo>
                        <a:pt x="0" y="953"/>
                      </a:moveTo>
                      <a:cubicBezTo>
                        <a:pt x="0" y="3810"/>
                        <a:pt x="0" y="5715"/>
                        <a:pt x="0" y="8572"/>
                      </a:cubicBezTo>
                      <a:cubicBezTo>
                        <a:pt x="0" y="9525"/>
                        <a:pt x="0" y="11430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6192"/>
                        <a:pt x="0" y="16192"/>
                      </a:cubicBezTo>
                      <a:cubicBezTo>
                        <a:pt x="0" y="17145"/>
                        <a:pt x="1905" y="17145"/>
                        <a:pt x="1905" y="17145"/>
                      </a:cubicBezTo>
                      <a:cubicBezTo>
                        <a:pt x="2857" y="16192"/>
                        <a:pt x="2857" y="16192"/>
                        <a:pt x="2857" y="15240"/>
                      </a:cubicBezTo>
                      <a:cubicBezTo>
                        <a:pt x="2857" y="14288"/>
                        <a:pt x="2857" y="14288"/>
                        <a:pt x="2857" y="13335"/>
                      </a:cubicBezTo>
                      <a:cubicBezTo>
                        <a:pt x="2857" y="12383"/>
                        <a:pt x="2857" y="10478"/>
                        <a:pt x="2857" y="9525"/>
                      </a:cubicBezTo>
                      <a:cubicBezTo>
                        <a:pt x="2857" y="6667"/>
                        <a:pt x="1905" y="4763"/>
                        <a:pt x="1905" y="1905"/>
                      </a:cubicBezTo>
                      <a:cubicBezTo>
                        <a:pt x="2857" y="-953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2" name="Freeform: Shape 1891">
                  <a:extLst>
                    <a:ext uri="{FF2B5EF4-FFF2-40B4-BE49-F238E27FC236}">
                      <a16:creationId xmlns:a16="http://schemas.microsoft.com/office/drawing/2014/main" id="{4D3DEFB6-588C-9C96-7E6C-191D962B7D17}"/>
                    </a:ext>
                  </a:extLst>
                </p:cNvPr>
                <p:cNvSpPr/>
                <p:nvPr/>
              </p:nvSpPr>
              <p:spPr>
                <a:xfrm>
                  <a:off x="7524354" y="3476357"/>
                  <a:ext cx="19444" cy="9105"/>
                </a:xfrm>
                <a:custGeom>
                  <a:avLst/>
                  <a:gdLst>
                    <a:gd name="connsiteX0" fmla="*/ 17539 w 19444"/>
                    <a:gd name="connsiteY0" fmla="*/ 267 h 9105"/>
                    <a:gd name="connsiteX1" fmla="*/ 8967 w 19444"/>
                    <a:gd name="connsiteY1" fmla="*/ 4077 h 9105"/>
                    <a:gd name="connsiteX2" fmla="*/ 395 w 19444"/>
                    <a:gd name="connsiteY2" fmla="*/ 7887 h 9105"/>
                    <a:gd name="connsiteX3" fmla="*/ 1347 w 19444"/>
                    <a:gd name="connsiteY3" fmla="*/ 8839 h 9105"/>
                    <a:gd name="connsiteX4" fmla="*/ 10872 w 19444"/>
                    <a:gd name="connsiteY4" fmla="*/ 5982 h 9105"/>
                    <a:gd name="connsiteX5" fmla="*/ 19445 w 19444"/>
                    <a:gd name="connsiteY5" fmla="*/ 1219 h 9105"/>
                    <a:gd name="connsiteX6" fmla="*/ 17539 w 19444"/>
                    <a:gd name="connsiteY6" fmla="*/ 267 h 9105"/>
                    <a:gd name="connsiteX7" fmla="*/ 17539 w 19444"/>
                    <a:gd name="connsiteY7" fmla="*/ 267 h 9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444" h="9105">
                      <a:moveTo>
                        <a:pt x="17539" y="267"/>
                      </a:moveTo>
                      <a:cubicBezTo>
                        <a:pt x="14682" y="2172"/>
                        <a:pt x="11825" y="3124"/>
                        <a:pt x="8967" y="4077"/>
                      </a:cubicBezTo>
                      <a:cubicBezTo>
                        <a:pt x="6110" y="5029"/>
                        <a:pt x="3252" y="5982"/>
                        <a:pt x="395" y="7887"/>
                      </a:cubicBezTo>
                      <a:cubicBezTo>
                        <a:pt x="-558" y="7887"/>
                        <a:pt x="395" y="9792"/>
                        <a:pt x="1347" y="8839"/>
                      </a:cubicBezTo>
                      <a:cubicBezTo>
                        <a:pt x="4205" y="7887"/>
                        <a:pt x="8014" y="6934"/>
                        <a:pt x="10872" y="5982"/>
                      </a:cubicBezTo>
                      <a:cubicBezTo>
                        <a:pt x="13730" y="5029"/>
                        <a:pt x="16587" y="3124"/>
                        <a:pt x="19445" y="1219"/>
                      </a:cubicBezTo>
                      <a:cubicBezTo>
                        <a:pt x="19445" y="1219"/>
                        <a:pt x="18492" y="-686"/>
                        <a:pt x="17539" y="267"/>
                      </a:cubicBezTo>
                      <a:lnTo>
                        <a:pt x="17539" y="267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3" name="Freeform: Shape 1892">
                  <a:extLst>
                    <a:ext uri="{FF2B5EF4-FFF2-40B4-BE49-F238E27FC236}">
                      <a16:creationId xmlns:a16="http://schemas.microsoft.com/office/drawing/2014/main" id="{8268DD89-F8E8-F4F1-C3AE-16F412CE3B52}"/>
                    </a:ext>
                  </a:extLst>
                </p:cNvPr>
                <p:cNvSpPr/>
                <p:nvPr/>
              </p:nvSpPr>
              <p:spPr>
                <a:xfrm>
                  <a:off x="7604759" y="3321366"/>
                  <a:ext cx="5476" cy="22621"/>
                </a:xfrm>
                <a:custGeom>
                  <a:avLst/>
                  <a:gdLst>
                    <a:gd name="connsiteX0" fmla="*/ 2858 w 5476"/>
                    <a:gd name="connsiteY0" fmla="*/ 953 h 22621"/>
                    <a:gd name="connsiteX1" fmla="*/ 1905 w 5476"/>
                    <a:gd name="connsiteY1" fmla="*/ 11430 h 22621"/>
                    <a:gd name="connsiteX2" fmla="*/ 0 w 5476"/>
                    <a:gd name="connsiteY2" fmla="*/ 21908 h 22621"/>
                    <a:gd name="connsiteX3" fmla="*/ 1905 w 5476"/>
                    <a:gd name="connsiteY3" fmla="*/ 21908 h 22621"/>
                    <a:gd name="connsiteX4" fmla="*/ 4763 w 5476"/>
                    <a:gd name="connsiteY4" fmla="*/ 11430 h 22621"/>
                    <a:gd name="connsiteX5" fmla="*/ 4763 w 5476"/>
                    <a:gd name="connsiteY5" fmla="*/ 0 h 22621"/>
                    <a:gd name="connsiteX6" fmla="*/ 2858 w 5476"/>
                    <a:gd name="connsiteY6" fmla="*/ 953 h 22621"/>
                    <a:gd name="connsiteX7" fmla="*/ 2858 w 5476"/>
                    <a:gd name="connsiteY7" fmla="*/ 953 h 2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76" h="22621">
                      <a:moveTo>
                        <a:pt x="2858" y="953"/>
                      </a:moveTo>
                      <a:cubicBezTo>
                        <a:pt x="2858" y="4763"/>
                        <a:pt x="2858" y="8573"/>
                        <a:pt x="1905" y="11430"/>
                      </a:cubicBezTo>
                      <a:cubicBezTo>
                        <a:pt x="953" y="15240"/>
                        <a:pt x="0" y="18098"/>
                        <a:pt x="0" y="21908"/>
                      </a:cubicBezTo>
                      <a:cubicBezTo>
                        <a:pt x="0" y="22860"/>
                        <a:pt x="953" y="22860"/>
                        <a:pt x="1905" y="21908"/>
                      </a:cubicBezTo>
                      <a:cubicBezTo>
                        <a:pt x="3810" y="18098"/>
                        <a:pt x="3810" y="15240"/>
                        <a:pt x="4763" y="11430"/>
                      </a:cubicBezTo>
                      <a:cubicBezTo>
                        <a:pt x="5715" y="7620"/>
                        <a:pt x="5715" y="3810"/>
                        <a:pt x="4763" y="0"/>
                      </a:cubicBezTo>
                      <a:cubicBezTo>
                        <a:pt x="3810" y="0"/>
                        <a:pt x="2858" y="953"/>
                        <a:pt x="2858" y="953"/>
                      </a:cubicBezTo>
                      <a:lnTo>
                        <a:pt x="2858" y="953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4" name="Freeform: Shape 1893">
                  <a:extLst>
                    <a:ext uri="{FF2B5EF4-FFF2-40B4-BE49-F238E27FC236}">
                      <a16:creationId xmlns:a16="http://schemas.microsoft.com/office/drawing/2014/main" id="{647AB642-C067-B39C-4F67-B3968812B1F2}"/>
                    </a:ext>
                  </a:extLst>
                </p:cNvPr>
                <p:cNvSpPr/>
                <p:nvPr/>
              </p:nvSpPr>
              <p:spPr>
                <a:xfrm>
                  <a:off x="7619999" y="3345737"/>
                  <a:ext cx="5715" cy="17539"/>
                </a:xfrm>
                <a:custGeom>
                  <a:avLst/>
                  <a:gdLst>
                    <a:gd name="connsiteX0" fmla="*/ 3810 w 5715"/>
                    <a:gd name="connsiteY0" fmla="*/ 395 h 17539"/>
                    <a:gd name="connsiteX1" fmla="*/ 1905 w 5715"/>
                    <a:gd name="connsiteY1" fmla="*/ 8015 h 17539"/>
                    <a:gd name="connsiteX2" fmla="*/ 0 w 5715"/>
                    <a:gd name="connsiteY2" fmla="*/ 16587 h 17539"/>
                    <a:gd name="connsiteX3" fmla="*/ 953 w 5715"/>
                    <a:gd name="connsiteY3" fmla="*/ 17540 h 17539"/>
                    <a:gd name="connsiteX4" fmla="*/ 3810 w 5715"/>
                    <a:gd name="connsiteY4" fmla="*/ 9920 h 17539"/>
                    <a:gd name="connsiteX5" fmla="*/ 5715 w 5715"/>
                    <a:gd name="connsiteY5" fmla="*/ 1347 h 17539"/>
                    <a:gd name="connsiteX6" fmla="*/ 3810 w 5715"/>
                    <a:gd name="connsiteY6" fmla="*/ 395 h 17539"/>
                    <a:gd name="connsiteX7" fmla="*/ 3810 w 5715"/>
                    <a:gd name="connsiteY7" fmla="*/ 395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17539">
                      <a:moveTo>
                        <a:pt x="3810" y="395"/>
                      </a:moveTo>
                      <a:cubicBezTo>
                        <a:pt x="2857" y="3252"/>
                        <a:pt x="2857" y="6109"/>
                        <a:pt x="1905" y="8015"/>
                      </a:cubicBezTo>
                      <a:cubicBezTo>
                        <a:pt x="953" y="10872"/>
                        <a:pt x="0" y="13730"/>
                        <a:pt x="0" y="16587"/>
                      </a:cubicBezTo>
                      <a:cubicBezTo>
                        <a:pt x="0" y="17540"/>
                        <a:pt x="953" y="17540"/>
                        <a:pt x="953" y="17540"/>
                      </a:cubicBezTo>
                      <a:cubicBezTo>
                        <a:pt x="1905" y="14682"/>
                        <a:pt x="2857" y="11825"/>
                        <a:pt x="3810" y="9920"/>
                      </a:cubicBezTo>
                      <a:cubicBezTo>
                        <a:pt x="4763" y="7062"/>
                        <a:pt x="5715" y="4205"/>
                        <a:pt x="5715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5" name="Freeform: Shape 1894">
                  <a:extLst>
                    <a:ext uri="{FF2B5EF4-FFF2-40B4-BE49-F238E27FC236}">
                      <a16:creationId xmlns:a16="http://schemas.microsoft.com/office/drawing/2014/main" id="{09AE1F5E-24D4-F2A1-7931-CECE72392F3E}"/>
                    </a:ext>
                  </a:extLst>
                </p:cNvPr>
                <p:cNvSpPr/>
                <p:nvPr/>
              </p:nvSpPr>
              <p:spPr>
                <a:xfrm>
                  <a:off x="7612379" y="3353037"/>
                  <a:ext cx="1904" cy="16668"/>
                </a:xfrm>
                <a:custGeom>
                  <a:avLst/>
                  <a:gdLst>
                    <a:gd name="connsiteX0" fmla="*/ 0 w 1904"/>
                    <a:gd name="connsiteY0" fmla="*/ 714 h 16668"/>
                    <a:gd name="connsiteX1" fmla="*/ 0 w 1904"/>
                    <a:gd name="connsiteY1" fmla="*/ 8334 h 16668"/>
                    <a:gd name="connsiteX2" fmla="*/ 0 w 1904"/>
                    <a:gd name="connsiteY2" fmla="*/ 12144 h 16668"/>
                    <a:gd name="connsiteX3" fmla="*/ 0 w 1904"/>
                    <a:gd name="connsiteY3" fmla="*/ 15954 h 16668"/>
                    <a:gd name="connsiteX4" fmla="*/ 952 w 1904"/>
                    <a:gd name="connsiteY4" fmla="*/ 15954 h 16668"/>
                    <a:gd name="connsiteX5" fmla="*/ 1905 w 1904"/>
                    <a:gd name="connsiteY5" fmla="*/ 12144 h 16668"/>
                    <a:gd name="connsiteX6" fmla="*/ 1905 w 1904"/>
                    <a:gd name="connsiteY6" fmla="*/ 8334 h 16668"/>
                    <a:gd name="connsiteX7" fmla="*/ 1905 w 1904"/>
                    <a:gd name="connsiteY7" fmla="*/ 714 h 16668"/>
                    <a:gd name="connsiteX8" fmla="*/ 0 w 1904"/>
                    <a:gd name="connsiteY8" fmla="*/ 714 h 16668"/>
                    <a:gd name="connsiteX9" fmla="*/ 0 w 1904"/>
                    <a:gd name="connsiteY9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4" h="16668">
                      <a:moveTo>
                        <a:pt x="0" y="714"/>
                      </a:moveTo>
                      <a:cubicBezTo>
                        <a:pt x="0" y="3572"/>
                        <a:pt x="0" y="5477"/>
                        <a:pt x="0" y="8334"/>
                      </a:cubicBezTo>
                      <a:cubicBezTo>
                        <a:pt x="0" y="9287"/>
                        <a:pt x="0" y="11192"/>
                        <a:pt x="0" y="12144"/>
                      </a:cubicBezTo>
                      <a:cubicBezTo>
                        <a:pt x="0" y="13097"/>
                        <a:pt x="0" y="15002"/>
                        <a:pt x="0" y="15954"/>
                      </a:cubicBezTo>
                      <a:cubicBezTo>
                        <a:pt x="0" y="16907"/>
                        <a:pt x="952" y="16907"/>
                        <a:pt x="952" y="15954"/>
                      </a:cubicBezTo>
                      <a:cubicBezTo>
                        <a:pt x="952" y="15002"/>
                        <a:pt x="1905" y="14049"/>
                        <a:pt x="1905" y="12144"/>
                      </a:cubicBezTo>
                      <a:cubicBezTo>
                        <a:pt x="1905" y="11192"/>
                        <a:pt x="1905" y="9287"/>
                        <a:pt x="1905" y="8334"/>
                      </a:cubicBezTo>
                      <a:cubicBezTo>
                        <a:pt x="1905" y="5477"/>
                        <a:pt x="1905" y="2619"/>
                        <a:pt x="1905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6" name="Freeform: Shape 1895">
                  <a:extLst>
                    <a:ext uri="{FF2B5EF4-FFF2-40B4-BE49-F238E27FC236}">
                      <a16:creationId xmlns:a16="http://schemas.microsoft.com/office/drawing/2014/main" id="{0511A5D6-0A95-5590-944C-BCB45AC31A88}"/>
                    </a:ext>
                  </a:extLst>
                </p:cNvPr>
                <p:cNvSpPr/>
                <p:nvPr/>
              </p:nvSpPr>
              <p:spPr>
                <a:xfrm>
                  <a:off x="7428546" y="3533774"/>
                  <a:ext cx="14287" cy="5715"/>
                </a:xfrm>
                <a:custGeom>
                  <a:avLst/>
                  <a:gdLst>
                    <a:gd name="connsiteX0" fmla="*/ 12383 w 14287"/>
                    <a:gd name="connsiteY0" fmla="*/ 0 h 5715"/>
                    <a:gd name="connsiteX1" fmla="*/ 5715 w 14287"/>
                    <a:gd name="connsiteY1" fmla="*/ 1905 h 5715"/>
                    <a:gd name="connsiteX2" fmla="*/ 2858 w 14287"/>
                    <a:gd name="connsiteY2" fmla="*/ 2858 h 5715"/>
                    <a:gd name="connsiteX3" fmla="*/ 953 w 14287"/>
                    <a:gd name="connsiteY3" fmla="*/ 3810 h 5715"/>
                    <a:gd name="connsiteX4" fmla="*/ 0 w 14287"/>
                    <a:gd name="connsiteY4" fmla="*/ 4763 h 5715"/>
                    <a:gd name="connsiteX5" fmla="*/ 953 w 14287"/>
                    <a:gd name="connsiteY5" fmla="*/ 5715 h 5715"/>
                    <a:gd name="connsiteX6" fmla="*/ 2858 w 14287"/>
                    <a:gd name="connsiteY6" fmla="*/ 5715 h 5715"/>
                    <a:gd name="connsiteX7" fmla="*/ 4763 w 14287"/>
                    <a:gd name="connsiteY7" fmla="*/ 4763 h 5715"/>
                    <a:gd name="connsiteX8" fmla="*/ 7620 w 14287"/>
                    <a:gd name="connsiteY8" fmla="*/ 3810 h 5715"/>
                    <a:gd name="connsiteX9" fmla="*/ 14288 w 14287"/>
                    <a:gd name="connsiteY9" fmla="*/ 1905 h 5715"/>
                    <a:gd name="connsiteX10" fmla="*/ 12383 w 14287"/>
                    <a:gd name="connsiteY10" fmla="*/ 0 h 5715"/>
                    <a:gd name="connsiteX11" fmla="*/ 12383 w 14287"/>
                    <a:gd name="connsiteY11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287" h="5715">
                      <a:moveTo>
                        <a:pt x="12383" y="0"/>
                      </a:moveTo>
                      <a:cubicBezTo>
                        <a:pt x="10478" y="953"/>
                        <a:pt x="7620" y="953"/>
                        <a:pt x="5715" y="1905"/>
                      </a:cubicBezTo>
                      <a:cubicBezTo>
                        <a:pt x="4763" y="1905"/>
                        <a:pt x="3810" y="2858"/>
                        <a:pt x="2858" y="2858"/>
                      </a:cubicBezTo>
                      <a:cubicBezTo>
                        <a:pt x="1905" y="2858"/>
                        <a:pt x="1905" y="2858"/>
                        <a:pt x="953" y="3810"/>
                      </a:cubicBezTo>
                      <a:cubicBezTo>
                        <a:pt x="0" y="3810"/>
                        <a:pt x="0" y="4763"/>
                        <a:pt x="0" y="4763"/>
                      </a:cubicBezTo>
                      <a:cubicBezTo>
                        <a:pt x="0" y="4763"/>
                        <a:pt x="0" y="5715"/>
                        <a:pt x="953" y="5715"/>
                      </a:cubicBezTo>
                      <a:cubicBezTo>
                        <a:pt x="1905" y="5715"/>
                        <a:pt x="1905" y="5715"/>
                        <a:pt x="2858" y="5715"/>
                      </a:cubicBezTo>
                      <a:cubicBezTo>
                        <a:pt x="3810" y="5715"/>
                        <a:pt x="3810" y="5715"/>
                        <a:pt x="4763" y="4763"/>
                      </a:cubicBezTo>
                      <a:cubicBezTo>
                        <a:pt x="5715" y="4763"/>
                        <a:pt x="6668" y="3810"/>
                        <a:pt x="7620" y="3810"/>
                      </a:cubicBezTo>
                      <a:cubicBezTo>
                        <a:pt x="9525" y="2858"/>
                        <a:pt x="12383" y="2858"/>
                        <a:pt x="14288" y="1905"/>
                      </a:cubicBezTo>
                      <a:cubicBezTo>
                        <a:pt x="13335" y="1905"/>
                        <a:pt x="13335" y="0"/>
                        <a:pt x="12383" y="0"/>
                      </a:cubicBez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7" name="Freeform: Shape 1896">
                  <a:extLst>
                    <a:ext uri="{FF2B5EF4-FFF2-40B4-BE49-F238E27FC236}">
                      <a16:creationId xmlns:a16="http://schemas.microsoft.com/office/drawing/2014/main" id="{FFF53336-3FA7-B036-103F-EE0EEAB54DE6}"/>
                    </a:ext>
                  </a:extLst>
                </p:cNvPr>
                <p:cNvSpPr/>
                <p:nvPr/>
              </p:nvSpPr>
              <p:spPr>
                <a:xfrm>
                  <a:off x="7616189" y="3384232"/>
                  <a:ext cx="4762" cy="15954"/>
                </a:xfrm>
                <a:custGeom>
                  <a:avLst/>
                  <a:gdLst>
                    <a:gd name="connsiteX0" fmla="*/ 1905 w 4762"/>
                    <a:gd name="connsiteY0" fmla="*/ 1905 h 15954"/>
                    <a:gd name="connsiteX1" fmla="*/ 953 w 4762"/>
                    <a:gd name="connsiteY1" fmla="*/ 8572 h 15954"/>
                    <a:gd name="connsiteX2" fmla="*/ 0 w 4762"/>
                    <a:gd name="connsiteY2" fmla="*/ 15240 h 15954"/>
                    <a:gd name="connsiteX3" fmla="*/ 1905 w 4762"/>
                    <a:gd name="connsiteY3" fmla="*/ 15240 h 15954"/>
                    <a:gd name="connsiteX4" fmla="*/ 2857 w 4762"/>
                    <a:gd name="connsiteY4" fmla="*/ 11430 h 15954"/>
                    <a:gd name="connsiteX5" fmla="*/ 3810 w 4762"/>
                    <a:gd name="connsiteY5" fmla="*/ 7620 h 15954"/>
                    <a:gd name="connsiteX6" fmla="*/ 4763 w 4762"/>
                    <a:gd name="connsiteY6" fmla="*/ 0 h 15954"/>
                    <a:gd name="connsiteX7" fmla="*/ 1905 w 4762"/>
                    <a:gd name="connsiteY7" fmla="*/ 1905 h 15954"/>
                    <a:gd name="connsiteX8" fmla="*/ 1905 w 4762"/>
                    <a:gd name="connsiteY8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15954">
                      <a:moveTo>
                        <a:pt x="1905" y="1905"/>
                      </a:moveTo>
                      <a:cubicBezTo>
                        <a:pt x="1905" y="3810"/>
                        <a:pt x="953" y="6667"/>
                        <a:pt x="953" y="8572"/>
                      </a:cubicBezTo>
                      <a:cubicBezTo>
                        <a:pt x="0" y="10477"/>
                        <a:pt x="0" y="13335"/>
                        <a:pt x="0" y="15240"/>
                      </a:cubicBezTo>
                      <a:cubicBezTo>
                        <a:pt x="0" y="16192"/>
                        <a:pt x="953" y="16192"/>
                        <a:pt x="1905" y="15240"/>
                      </a:cubicBezTo>
                      <a:cubicBezTo>
                        <a:pt x="2857" y="14288"/>
                        <a:pt x="2857" y="13335"/>
                        <a:pt x="2857" y="11430"/>
                      </a:cubicBezTo>
                      <a:cubicBezTo>
                        <a:pt x="2857" y="10477"/>
                        <a:pt x="3810" y="9525"/>
                        <a:pt x="3810" y="7620"/>
                      </a:cubicBezTo>
                      <a:cubicBezTo>
                        <a:pt x="3810" y="5715"/>
                        <a:pt x="4763" y="2858"/>
                        <a:pt x="4763" y="0"/>
                      </a:cubicBezTo>
                      <a:cubicBezTo>
                        <a:pt x="3810" y="952"/>
                        <a:pt x="1905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8" name="Freeform: Shape 1897">
                  <a:extLst>
                    <a:ext uri="{FF2B5EF4-FFF2-40B4-BE49-F238E27FC236}">
                      <a16:creationId xmlns:a16="http://schemas.microsoft.com/office/drawing/2014/main" id="{E9D04149-EC5B-D65E-E430-F2BDEDC1F9B8}"/>
                    </a:ext>
                  </a:extLst>
                </p:cNvPr>
                <p:cNvSpPr/>
                <p:nvPr/>
              </p:nvSpPr>
              <p:spPr>
                <a:xfrm>
                  <a:off x="7575231" y="3394709"/>
                  <a:ext cx="4762" cy="15954"/>
                </a:xfrm>
                <a:custGeom>
                  <a:avLst/>
                  <a:gdLst>
                    <a:gd name="connsiteX0" fmla="*/ 1905 w 4762"/>
                    <a:gd name="connsiteY0" fmla="*/ 1905 h 15954"/>
                    <a:gd name="connsiteX1" fmla="*/ 953 w 4762"/>
                    <a:gd name="connsiteY1" fmla="*/ 8573 h 15954"/>
                    <a:gd name="connsiteX2" fmla="*/ 0 w 4762"/>
                    <a:gd name="connsiteY2" fmla="*/ 15240 h 15954"/>
                    <a:gd name="connsiteX3" fmla="*/ 1905 w 4762"/>
                    <a:gd name="connsiteY3" fmla="*/ 15240 h 15954"/>
                    <a:gd name="connsiteX4" fmla="*/ 2858 w 4762"/>
                    <a:gd name="connsiteY4" fmla="*/ 11430 h 15954"/>
                    <a:gd name="connsiteX5" fmla="*/ 3810 w 4762"/>
                    <a:gd name="connsiteY5" fmla="*/ 7620 h 15954"/>
                    <a:gd name="connsiteX6" fmla="*/ 4763 w 4762"/>
                    <a:gd name="connsiteY6" fmla="*/ 0 h 15954"/>
                    <a:gd name="connsiteX7" fmla="*/ 1905 w 4762"/>
                    <a:gd name="connsiteY7" fmla="*/ 1905 h 15954"/>
                    <a:gd name="connsiteX8" fmla="*/ 1905 w 4762"/>
                    <a:gd name="connsiteY8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15954">
                      <a:moveTo>
                        <a:pt x="1905" y="1905"/>
                      </a:moveTo>
                      <a:cubicBezTo>
                        <a:pt x="1905" y="3810"/>
                        <a:pt x="953" y="6668"/>
                        <a:pt x="953" y="8573"/>
                      </a:cubicBezTo>
                      <a:cubicBezTo>
                        <a:pt x="0" y="10478"/>
                        <a:pt x="0" y="13335"/>
                        <a:pt x="0" y="15240"/>
                      </a:cubicBezTo>
                      <a:cubicBezTo>
                        <a:pt x="0" y="16193"/>
                        <a:pt x="953" y="16193"/>
                        <a:pt x="1905" y="15240"/>
                      </a:cubicBezTo>
                      <a:cubicBezTo>
                        <a:pt x="2858" y="14288"/>
                        <a:pt x="2858" y="13335"/>
                        <a:pt x="2858" y="11430"/>
                      </a:cubicBezTo>
                      <a:cubicBezTo>
                        <a:pt x="2858" y="10478"/>
                        <a:pt x="3810" y="9525"/>
                        <a:pt x="3810" y="7620"/>
                      </a:cubicBezTo>
                      <a:cubicBezTo>
                        <a:pt x="3810" y="4763"/>
                        <a:pt x="4763" y="2858"/>
                        <a:pt x="4763" y="0"/>
                      </a:cubicBezTo>
                      <a:cubicBezTo>
                        <a:pt x="4763" y="953"/>
                        <a:pt x="2858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9" name="Freeform: Shape 1898">
                  <a:extLst>
                    <a:ext uri="{FF2B5EF4-FFF2-40B4-BE49-F238E27FC236}">
                      <a16:creationId xmlns:a16="http://schemas.microsoft.com/office/drawing/2014/main" id="{DE48728B-4AFD-C0E0-C7BA-64180D21CB5E}"/>
                    </a:ext>
                  </a:extLst>
                </p:cNvPr>
                <p:cNvSpPr/>
                <p:nvPr/>
              </p:nvSpPr>
              <p:spPr>
                <a:xfrm>
                  <a:off x="7478315" y="3527799"/>
                  <a:ext cx="17054" cy="6927"/>
                </a:xfrm>
                <a:custGeom>
                  <a:avLst/>
                  <a:gdLst>
                    <a:gd name="connsiteX0" fmla="*/ 15954 w 17054"/>
                    <a:gd name="connsiteY0" fmla="*/ 260 h 6927"/>
                    <a:gd name="connsiteX1" fmla="*/ 8334 w 17054"/>
                    <a:gd name="connsiteY1" fmla="*/ 3117 h 6927"/>
                    <a:gd name="connsiteX2" fmla="*/ 4524 w 17054"/>
                    <a:gd name="connsiteY2" fmla="*/ 4070 h 6927"/>
                    <a:gd name="connsiteX3" fmla="*/ 2619 w 17054"/>
                    <a:gd name="connsiteY3" fmla="*/ 4070 h 6927"/>
                    <a:gd name="connsiteX4" fmla="*/ 714 w 17054"/>
                    <a:gd name="connsiteY4" fmla="*/ 5022 h 6927"/>
                    <a:gd name="connsiteX5" fmla="*/ 714 w 17054"/>
                    <a:gd name="connsiteY5" fmla="*/ 6927 h 6927"/>
                    <a:gd name="connsiteX6" fmla="*/ 2619 w 17054"/>
                    <a:gd name="connsiteY6" fmla="*/ 6927 h 6927"/>
                    <a:gd name="connsiteX7" fmla="*/ 4524 w 17054"/>
                    <a:gd name="connsiteY7" fmla="*/ 6927 h 6927"/>
                    <a:gd name="connsiteX8" fmla="*/ 8334 w 17054"/>
                    <a:gd name="connsiteY8" fmla="*/ 5975 h 6927"/>
                    <a:gd name="connsiteX9" fmla="*/ 15954 w 17054"/>
                    <a:gd name="connsiteY9" fmla="*/ 2165 h 6927"/>
                    <a:gd name="connsiteX10" fmla="*/ 15954 w 17054"/>
                    <a:gd name="connsiteY10" fmla="*/ 260 h 6927"/>
                    <a:gd name="connsiteX11" fmla="*/ 15954 w 17054"/>
                    <a:gd name="connsiteY11" fmla="*/ 260 h 6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054" h="6927">
                      <a:moveTo>
                        <a:pt x="15954" y="260"/>
                      </a:moveTo>
                      <a:cubicBezTo>
                        <a:pt x="14049" y="1212"/>
                        <a:pt x="11192" y="2165"/>
                        <a:pt x="8334" y="3117"/>
                      </a:cubicBezTo>
                      <a:cubicBezTo>
                        <a:pt x="7382" y="3117"/>
                        <a:pt x="5477" y="3117"/>
                        <a:pt x="4524" y="4070"/>
                      </a:cubicBezTo>
                      <a:cubicBezTo>
                        <a:pt x="3572" y="4070"/>
                        <a:pt x="3572" y="4070"/>
                        <a:pt x="2619" y="4070"/>
                      </a:cubicBezTo>
                      <a:cubicBezTo>
                        <a:pt x="1667" y="4070"/>
                        <a:pt x="1667" y="4070"/>
                        <a:pt x="714" y="5022"/>
                      </a:cubicBezTo>
                      <a:cubicBezTo>
                        <a:pt x="-238" y="5975"/>
                        <a:pt x="-238" y="6927"/>
                        <a:pt x="714" y="6927"/>
                      </a:cubicBezTo>
                      <a:cubicBezTo>
                        <a:pt x="1667" y="6927"/>
                        <a:pt x="1667" y="6927"/>
                        <a:pt x="2619" y="6927"/>
                      </a:cubicBezTo>
                      <a:cubicBezTo>
                        <a:pt x="3572" y="6927"/>
                        <a:pt x="3572" y="6927"/>
                        <a:pt x="4524" y="6927"/>
                      </a:cubicBezTo>
                      <a:cubicBezTo>
                        <a:pt x="5477" y="6927"/>
                        <a:pt x="7382" y="5975"/>
                        <a:pt x="8334" y="5975"/>
                      </a:cubicBezTo>
                      <a:cubicBezTo>
                        <a:pt x="11192" y="5022"/>
                        <a:pt x="13097" y="4070"/>
                        <a:pt x="15954" y="2165"/>
                      </a:cubicBezTo>
                      <a:cubicBezTo>
                        <a:pt x="17859" y="1212"/>
                        <a:pt x="16907" y="-693"/>
                        <a:pt x="15954" y="260"/>
                      </a:cubicBezTo>
                      <a:lnTo>
                        <a:pt x="15954" y="26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0" name="Freeform: Shape 1899">
                  <a:extLst>
                    <a:ext uri="{FF2B5EF4-FFF2-40B4-BE49-F238E27FC236}">
                      <a16:creationId xmlns:a16="http://schemas.microsoft.com/office/drawing/2014/main" id="{C4939A81-5CCD-C265-2BD5-6425F8C29D1A}"/>
                    </a:ext>
                  </a:extLst>
                </p:cNvPr>
                <p:cNvSpPr/>
                <p:nvPr/>
              </p:nvSpPr>
              <p:spPr>
                <a:xfrm>
                  <a:off x="7469742" y="3510654"/>
                  <a:ext cx="17054" cy="4069"/>
                </a:xfrm>
                <a:custGeom>
                  <a:avLst/>
                  <a:gdLst>
                    <a:gd name="connsiteX0" fmla="*/ 15954 w 17054"/>
                    <a:gd name="connsiteY0" fmla="*/ 260 h 4069"/>
                    <a:gd name="connsiteX1" fmla="*/ 8334 w 17054"/>
                    <a:gd name="connsiteY1" fmla="*/ 1212 h 4069"/>
                    <a:gd name="connsiteX2" fmla="*/ 4524 w 17054"/>
                    <a:gd name="connsiteY2" fmla="*/ 1212 h 4069"/>
                    <a:gd name="connsiteX3" fmla="*/ 714 w 17054"/>
                    <a:gd name="connsiteY3" fmla="*/ 2165 h 4069"/>
                    <a:gd name="connsiteX4" fmla="*/ 714 w 17054"/>
                    <a:gd name="connsiteY4" fmla="*/ 3117 h 4069"/>
                    <a:gd name="connsiteX5" fmla="*/ 4524 w 17054"/>
                    <a:gd name="connsiteY5" fmla="*/ 4070 h 4069"/>
                    <a:gd name="connsiteX6" fmla="*/ 8334 w 17054"/>
                    <a:gd name="connsiteY6" fmla="*/ 4070 h 4069"/>
                    <a:gd name="connsiteX7" fmla="*/ 15954 w 17054"/>
                    <a:gd name="connsiteY7" fmla="*/ 2165 h 4069"/>
                    <a:gd name="connsiteX8" fmla="*/ 15954 w 17054"/>
                    <a:gd name="connsiteY8" fmla="*/ 260 h 4069"/>
                    <a:gd name="connsiteX9" fmla="*/ 15954 w 17054"/>
                    <a:gd name="connsiteY9" fmla="*/ 260 h 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054" h="4069">
                      <a:moveTo>
                        <a:pt x="15954" y="260"/>
                      </a:moveTo>
                      <a:cubicBezTo>
                        <a:pt x="13097" y="1212"/>
                        <a:pt x="11192" y="1212"/>
                        <a:pt x="8334" y="1212"/>
                      </a:cubicBezTo>
                      <a:cubicBezTo>
                        <a:pt x="7382" y="1212"/>
                        <a:pt x="5477" y="1212"/>
                        <a:pt x="4524" y="1212"/>
                      </a:cubicBezTo>
                      <a:cubicBezTo>
                        <a:pt x="3572" y="1212"/>
                        <a:pt x="1667" y="1212"/>
                        <a:pt x="714" y="2165"/>
                      </a:cubicBezTo>
                      <a:cubicBezTo>
                        <a:pt x="-238" y="2165"/>
                        <a:pt x="-238" y="3117"/>
                        <a:pt x="714" y="3117"/>
                      </a:cubicBezTo>
                      <a:cubicBezTo>
                        <a:pt x="1667" y="3117"/>
                        <a:pt x="3572" y="4070"/>
                        <a:pt x="4524" y="4070"/>
                      </a:cubicBezTo>
                      <a:cubicBezTo>
                        <a:pt x="5477" y="4070"/>
                        <a:pt x="7382" y="4070"/>
                        <a:pt x="8334" y="4070"/>
                      </a:cubicBezTo>
                      <a:cubicBezTo>
                        <a:pt x="11192" y="4070"/>
                        <a:pt x="13097" y="3117"/>
                        <a:pt x="15954" y="2165"/>
                      </a:cubicBezTo>
                      <a:cubicBezTo>
                        <a:pt x="17859" y="1212"/>
                        <a:pt x="16907" y="-693"/>
                        <a:pt x="15954" y="260"/>
                      </a:cubicBezTo>
                      <a:lnTo>
                        <a:pt x="15954" y="26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1" name="Freeform: Shape 1900">
                  <a:extLst>
                    <a:ext uri="{FF2B5EF4-FFF2-40B4-BE49-F238E27FC236}">
                      <a16:creationId xmlns:a16="http://schemas.microsoft.com/office/drawing/2014/main" id="{09F3AC74-B6D2-5488-D2CC-3A878BA50413}"/>
                    </a:ext>
                  </a:extLst>
                </p:cNvPr>
                <p:cNvSpPr/>
                <p:nvPr/>
              </p:nvSpPr>
              <p:spPr>
                <a:xfrm>
                  <a:off x="7585709" y="3452726"/>
                  <a:ext cx="12642" cy="14373"/>
                </a:xfrm>
                <a:custGeom>
                  <a:avLst/>
                  <a:gdLst>
                    <a:gd name="connsiteX0" fmla="*/ 10478 w 12642"/>
                    <a:gd name="connsiteY0" fmla="*/ 1038 h 14373"/>
                    <a:gd name="connsiteX1" fmla="*/ 5715 w 12642"/>
                    <a:gd name="connsiteY1" fmla="*/ 7706 h 14373"/>
                    <a:gd name="connsiteX2" fmla="*/ 0 w 12642"/>
                    <a:gd name="connsiteY2" fmla="*/ 13421 h 14373"/>
                    <a:gd name="connsiteX3" fmla="*/ 953 w 12642"/>
                    <a:gd name="connsiteY3" fmla="*/ 14373 h 14373"/>
                    <a:gd name="connsiteX4" fmla="*/ 7620 w 12642"/>
                    <a:gd name="connsiteY4" fmla="*/ 8658 h 14373"/>
                    <a:gd name="connsiteX5" fmla="*/ 12383 w 12642"/>
                    <a:gd name="connsiteY5" fmla="*/ 1991 h 14373"/>
                    <a:gd name="connsiteX6" fmla="*/ 10478 w 12642"/>
                    <a:gd name="connsiteY6" fmla="*/ 1038 h 14373"/>
                    <a:gd name="connsiteX7" fmla="*/ 10478 w 12642"/>
                    <a:gd name="connsiteY7" fmla="*/ 1038 h 14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42" h="14373">
                      <a:moveTo>
                        <a:pt x="10478" y="1038"/>
                      </a:moveTo>
                      <a:cubicBezTo>
                        <a:pt x="9525" y="3896"/>
                        <a:pt x="7620" y="5801"/>
                        <a:pt x="5715" y="7706"/>
                      </a:cubicBezTo>
                      <a:cubicBezTo>
                        <a:pt x="3810" y="9611"/>
                        <a:pt x="953" y="11516"/>
                        <a:pt x="0" y="13421"/>
                      </a:cubicBezTo>
                      <a:cubicBezTo>
                        <a:pt x="0" y="14373"/>
                        <a:pt x="0" y="14373"/>
                        <a:pt x="953" y="14373"/>
                      </a:cubicBezTo>
                      <a:cubicBezTo>
                        <a:pt x="3810" y="13421"/>
                        <a:pt x="5715" y="10563"/>
                        <a:pt x="7620" y="8658"/>
                      </a:cubicBezTo>
                      <a:cubicBezTo>
                        <a:pt x="9525" y="6753"/>
                        <a:pt x="11430" y="4848"/>
                        <a:pt x="12383" y="1991"/>
                      </a:cubicBezTo>
                      <a:cubicBezTo>
                        <a:pt x="13335" y="86"/>
                        <a:pt x="11430" y="-867"/>
                        <a:pt x="10478" y="1038"/>
                      </a:cubicBezTo>
                      <a:lnTo>
                        <a:pt x="10478" y="1038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2" name="Freeform: Shape 1901">
                  <a:extLst>
                    <a:ext uri="{FF2B5EF4-FFF2-40B4-BE49-F238E27FC236}">
                      <a16:creationId xmlns:a16="http://schemas.microsoft.com/office/drawing/2014/main" id="{EDEC0608-5E15-94D9-56D4-7BDA18BB2DE3}"/>
                    </a:ext>
                  </a:extLst>
                </p:cNvPr>
                <p:cNvSpPr/>
                <p:nvPr/>
              </p:nvSpPr>
              <p:spPr>
                <a:xfrm>
                  <a:off x="7582852" y="3440987"/>
                  <a:ext cx="12382" cy="12777"/>
                </a:xfrm>
                <a:custGeom>
                  <a:avLst/>
                  <a:gdLst>
                    <a:gd name="connsiteX0" fmla="*/ 9525 w 12382"/>
                    <a:gd name="connsiteY0" fmla="*/ 395 h 12777"/>
                    <a:gd name="connsiteX1" fmla="*/ 4763 w 12382"/>
                    <a:gd name="connsiteY1" fmla="*/ 6109 h 12777"/>
                    <a:gd name="connsiteX2" fmla="*/ 1905 w 12382"/>
                    <a:gd name="connsiteY2" fmla="*/ 8967 h 12777"/>
                    <a:gd name="connsiteX3" fmla="*/ 953 w 12382"/>
                    <a:gd name="connsiteY3" fmla="*/ 9920 h 12777"/>
                    <a:gd name="connsiteX4" fmla="*/ 0 w 12382"/>
                    <a:gd name="connsiteY4" fmla="*/ 11825 h 12777"/>
                    <a:gd name="connsiteX5" fmla="*/ 953 w 12382"/>
                    <a:gd name="connsiteY5" fmla="*/ 12777 h 12777"/>
                    <a:gd name="connsiteX6" fmla="*/ 2857 w 12382"/>
                    <a:gd name="connsiteY6" fmla="*/ 11825 h 12777"/>
                    <a:gd name="connsiteX7" fmla="*/ 4763 w 12382"/>
                    <a:gd name="connsiteY7" fmla="*/ 10872 h 12777"/>
                    <a:gd name="connsiteX8" fmla="*/ 7620 w 12382"/>
                    <a:gd name="connsiteY8" fmla="*/ 8015 h 12777"/>
                    <a:gd name="connsiteX9" fmla="*/ 12382 w 12382"/>
                    <a:gd name="connsiteY9" fmla="*/ 1347 h 12777"/>
                    <a:gd name="connsiteX10" fmla="*/ 9525 w 12382"/>
                    <a:gd name="connsiteY10" fmla="*/ 395 h 12777"/>
                    <a:gd name="connsiteX11" fmla="*/ 9525 w 12382"/>
                    <a:gd name="connsiteY11" fmla="*/ 395 h 1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382" h="12777">
                      <a:moveTo>
                        <a:pt x="9525" y="395"/>
                      </a:moveTo>
                      <a:cubicBezTo>
                        <a:pt x="8572" y="2300"/>
                        <a:pt x="6667" y="4205"/>
                        <a:pt x="4763" y="6109"/>
                      </a:cubicBezTo>
                      <a:cubicBezTo>
                        <a:pt x="3810" y="7062"/>
                        <a:pt x="2857" y="8015"/>
                        <a:pt x="1905" y="8967"/>
                      </a:cubicBezTo>
                      <a:cubicBezTo>
                        <a:pt x="1905" y="8967"/>
                        <a:pt x="953" y="9920"/>
                        <a:pt x="953" y="9920"/>
                      </a:cubicBezTo>
                      <a:cubicBezTo>
                        <a:pt x="953" y="10872"/>
                        <a:pt x="0" y="10872"/>
                        <a:pt x="0" y="11825"/>
                      </a:cubicBezTo>
                      <a:cubicBezTo>
                        <a:pt x="0" y="11825"/>
                        <a:pt x="0" y="12777"/>
                        <a:pt x="953" y="12777"/>
                      </a:cubicBezTo>
                      <a:cubicBezTo>
                        <a:pt x="1905" y="12777"/>
                        <a:pt x="1905" y="11825"/>
                        <a:pt x="2857" y="11825"/>
                      </a:cubicBezTo>
                      <a:cubicBezTo>
                        <a:pt x="3810" y="11825"/>
                        <a:pt x="3810" y="10872"/>
                        <a:pt x="4763" y="10872"/>
                      </a:cubicBezTo>
                      <a:cubicBezTo>
                        <a:pt x="5715" y="9920"/>
                        <a:pt x="6667" y="8967"/>
                        <a:pt x="7620" y="8015"/>
                      </a:cubicBezTo>
                      <a:cubicBezTo>
                        <a:pt x="9525" y="6109"/>
                        <a:pt x="11430" y="4205"/>
                        <a:pt x="12382" y="1347"/>
                      </a:cubicBezTo>
                      <a:cubicBezTo>
                        <a:pt x="11430" y="395"/>
                        <a:pt x="9525" y="-558"/>
                        <a:pt x="9525" y="395"/>
                      </a:cubicBezTo>
                      <a:lnTo>
                        <a:pt x="9525" y="39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3" name="Freeform: Shape 1902">
                  <a:extLst>
                    <a:ext uri="{FF2B5EF4-FFF2-40B4-BE49-F238E27FC236}">
                      <a16:creationId xmlns:a16="http://schemas.microsoft.com/office/drawing/2014/main" id="{7351D0A8-CA30-0FE4-0240-DFE8455E6D11}"/>
                    </a:ext>
                  </a:extLst>
                </p:cNvPr>
                <p:cNvSpPr/>
                <p:nvPr/>
              </p:nvSpPr>
              <p:spPr>
                <a:xfrm>
                  <a:off x="7604759" y="3375512"/>
                  <a:ext cx="4762" cy="17292"/>
                </a:xfrm>
                <a:custGeom>
                  <a:avLst/>
                  <a:gdLst>
                    <a:gd name="connsiteX0" fmla="*/ 953 w 4762"/>
                    <a:gd name="connsiteY0" fmla="*/ 1100 h 17292"/>
                    <a:gd name="connsiteX1" fmla="*/ 953 w 4762"/>
                    <a:gd name="connsiteY1" fmla="*/ 8720 h 17292"/>
                    <a:gd name="connsiteX2" fmla="*/ 0 w 4762"/>
                    <a:gd name="connsiteY2" fmla="*/ 12530 h 17292"/>
                    <a:gd name="connsiteX3" fmla="*/ 0 w 4762"/>
                    <a:gd name="connsiteY3" fmla="*/ 14435 h 17292"/>
                    <a:gd name="connsiteX4" fmla="*/ 0 w 4762"/>
                    <a:gd name="connsiteY4" fmla="*/ 16340 h 17292"/>
                    <a:gd name="connsiteX5" fmla="*/ 953 w 4762"/>
                    <a:gd name="connsiteY5" fmla="*/ 17292 h 17292"/>
                    <a:gd name="connsiteX6" fmla="*/ 1905 w 4762"/>
                    <a:gd name="connsiteY6" fmla="*/ 17292 h 17292"/>
                    <a:gd name="connsiteX7" fmla="*/ 2858 w 4762"/>
                    <a:gd name="connsiteY7" fmla="*/ 15387 h 17292"/>
                    <a:gd name="connsiteX8" fmla="*/ 3810 w 4762"/>
                    <a:gd name="connsiteY8" fmla="*/ 13482 h 17292"/>
                    <a:gd name="connsiteX9" fmla="*/ 4763 w 4762"/>
                    <a:gd name="connsiteY9" fmla="*/ 9672 h 17292"/>
                    <a:gd name="connsiteX10" fmla="*/ 4763 w 4762"/>
                    <a:gd name="connsiteY10" fmla="*/ 2052 h 17292"/>
                    <a:gd name="connsiteX11" fmla="*/ 3810 w 4762"/>
                    <a:gd name="connsiteY11" fmla="*/ 1100 h 17292"/>
                    <a:gd name="connsiteX12" fmla="*/ 953 w 4762"/>
                    <a:gd name="connsiteY12" fmla="*/ 1100 h 17292"/>
                    <a:gd name="connsiteX13" fmla="*/ 953 w 4762"/>
                    <a:gd name="connsiteY13" fmla="*/ 1100 h 17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7292">
                      <a:moveTo>
                        <a:pt x="953" y="1100"/>
                      </a:moveTo>
                      <a:cubicBezTo>
                        <a:pt x="953" y="3957"/>
                        <a:pt x="953" y="5862"/>
                        <a:pt x="953" y="8720"/>
                      </a:cubicBezTo>
                      <a:cubicBezTo>
                        <a:pt x="953" y="9672"/>
                        <a:pt x="953" y="10625"/>
                        <a:pt x="0" y="12530"/>
                      </a:cubicBezTo>
                      <a:cubicBezTo>
                        <a:pt x="0" y="13482"/>
                        <a:pt x="0" y="13482"/>
                        <a:pt x="0" y="14435"/>
                      </a:cubicBezTo>
                      <a:cubicBezTo>
                        <a:pt x="0" y="15387"/>
                        <a:pt x="0" y="15387"/>
                        <a:pt x="0" y="16340"/>
                      </a:cubicBezTo>
                      <a:cubicBezTo>
                        <a:pt x="0" y="16340"/>
                        <a:pt x="0" y="17292"/>
                        <a:pt x="953" y="17292"/>
                      </a:cubicBezTo>
                      <a:cubicBezTo>
                        <a:pt x="953" y="17292"/>
                        <a:pt x="1905" y="17292"/>
                        <a:pt x="1905" y="17292"/>
                      </a:cubicBezTo>
                      <a:cubicBezTo>
                        <a:pt x="1905" y="16340"/>
                        <a:pt x="2858" y="16340"/>
                        <a:pt x="2858" y="15387"/>
                      </a:cubicBezTo>
                      <a:cubicBezTo>
                        <a:pt x="2858" y="14435"/>
                        <a:pt x="2858" y="14435"/>
                        <a:pt x="3810" y="13482"/>
                      </a:cubicBezTo>
                      <a:cubicBezTo>
                        <a:pt x="3810" y="12530"/>
                        <a:pt x="4763" y="10625"/>
                        <a:pt x="4763" y="9672"/>
                      </a:cubicBezTo>
                      <a:cubicBezTo>
                        <a:pt x="4763" y="6815"/>
                        <a:pt x="4763" y="4910"/>
                        <a:pt x="4763" y="2052"/>
                      </a:cubicBezTo>
                      <a:cubicBezTo>
                        <a:pt x="4763" y="1100"/>
                        <a:pt x="3810" y="1100"/>
                        <a:pt x="3810" y="1100"/>
                      </a:cubicBezTo>
                      <a:cubicBezTo>
                        <a:pt x="1905" y="-805"/>
                        <a:pt x="953" y="147"/>
                        <a:pt x="953" y="1100"/>
                      </a:cubicBezTo>
                      <a:lnTo>
                        <a:pt x="953" y="110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4" name="Freeform: Shape 1903">
                  <a:extLst>
                    <a:ext uri="{FF2B5EF4-FFF2-40B4-BE49-F238E27FC236}">
                      <a16:creationId xmlns:a16="http://schemas.microsoft.com/office/drawing/2014/main" id="{C9C780E7-7121-8494-12EC-79FC6CF777EE}"/>
                    </a:ext>
                  </a:extLst>
                </p:cNvPr>
                <p:cNvSpPr/>
                <p:nvPr/>
              </p:nvSpPr>
              <p:spPr>
                <a:xfrm>
                  <a:off x="7591157" y="3412092"/>
                  <a:ext cx="8839" cy="15396"/>
                </a:xfrm>
                <a:custGeom>
                  <a:avLst/>
                  <a:gdLst>
                    <a:gd name="connsiteX0" fmla="*/ 6934 w 8839"/>
                    <a:gd name="connsiteY0" fmla="*/ 714 h 15396"/>
                    <a:gd name="connsiteX1" fmla="*/ 4077 w 8839"/>
                    <a:gd name="connsiteY1" fmla="*/ 7382 h 15396"/>
                    <a:gd name="connsiteX2" fmla="*/ 2172 w 8839"/>
                    <a:gd name="connsiteY2" fmla="*/ 10239 h 15396"/>
                    <a:gd name="connsiteX3" fmla="*/ 1219 w 8839"/>
                    <a:gd name="connsiteY3" fmla="*/ 12144 h 15396"/>
                    <a:gd name="connsiteX4" fmla="*/ 267 w 8839"/>
                    <a:gd name="connsiteY4" fmla="*/ 14049 h 15396"/>
                    <a:gd name="connsiteX5" fmla="*/ 1219 w 8839"/>
                    <a:gd name="connsiteY5" fmla="*/ 15002 h 15396"/>
                    <a:gd name="connsiteX6" fmla="*/ 3124 w 8839"/>
                    <a:gd name="connsiteY6" fmla="*/ 14049 h 15396"/>
                    <a:gd name="connsiteX7" fmla="*/ 4077 w 8839"/>
                    <a:gd name="connsiteY7" fmla="*/ 13097 h 15396"/>
                    <a:gd name="connsiteX8" fmla="*/ 5982 w 8839"/>
                    <a:gd name="connsiteY8" fmla="*/ 10239 h 15396"/>
                    <a:gd name="connsiteX9" fmla="*/ 8839 w 8839"/>
                    <a:gd name="connsiteY9" fmla="*/ 2619 h 15396"/>
                    <a:gd name="connsiteX10" fmla="*/ 7887 w 8839"/>
                    <a:gd name="connsiteY10" fmla="*/ 714 h 15396"/>
                    <a:gd name="connsiteX11" fmla="*/ 6934 w 8839"/>
                    <a:gd name="connsiteY11" fmla="*/ 714 h 15396"/>
                    <a:gd name="connsiteX12" fmla="*/ 6934 w 8839"/>
                    <a:gd name="connsiteY12" fmla="*/ 714 h 1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839" h="15396">
                      <a:moveTo>
                        <a:pt x="6934" y="714"/>
                      </a:moveTo>
                      <a:cubicBezTo>
                        <a:pt x="5982" y="2619"/>
                        <a:pt x="5029" y="5477"/>
                        <a:pt x="4077" y="7382"/>
                      </a:cubicBezTo>
                      <a:cubicBezTo>
                        <a:pt x="3124" y="8334"/>
                        <a:pt x="3124" y="9287"/>
                        <a:pt x="2172" y="10239"/>
                      </a:cubicBezTo>
                      <a:cubicBezTo>
                        <a:pt x="2172" y="11192"/>
                        <a:pt x="1219" y="11192"/>
                        <a:pt x="1219" y="12144"/>
                      </a:cubicBezTo>
                      <a:cubicBezTo>
                        <a:pt x="1219" y="13097"/>
                        <a:pt x="267" y="13097"/>
                        <a:pt x="267" y="14049"/>
                      </a:cubicBezTo>
                      <a:cubicBezTo>
                        <a:pt x="-686" y="15002"/>
                        <a:pt x="1219" y="15954"/>
                        <a:pt x="1219" y="15002"/>
                      </a:cubicBezTo>
                      <a:cubicBezTo>
                        <a:pt x="2172" y="15002"/>
                        <a:pt x="2172" y="14049"/>
                        <a:pt x="3124" y="14049"/>
                      </a:cubicBezTo>
                      <a:cubicBezTo>
                        <a:pt x="3124" y="14049"/>
                        <a:pt x="4077" y="13097"/>
                        <a:pt x="4077" y="13097"/>
                      </a:cubicBezTo>
                      <a:cubicBezTo>
                        <a:pt x="5029" y="12144"/>
                        <a:pt x="5982" y="11192"/>
                        <a:pt x="5982" y="10239"/>
                      </a:cubicBezTo>
                      <a:cubicBezTo>
                        <a:pt x="6934" y="8334"/>
                        <a:pt x="7887" y="5477"/>
                        <a:pt x="8839" y="2619"/>
                      </a:cubicBezTo>
                      <a:cubicBezTo>
                        <a:pt x="8839" y="1667"/>
                        <a:pt x="8839" y="1667"/>
                        <a:pt x="7887" y="714"/>
                      </a:cubicBezTo>
                      <a:cubicBezTo>
                        <a:pt x="7887" y="-238"/>
                        <a:pt x="6934" y="-238"/>
                        <a:pt x="6934" y="714"/>
                      </a:cubicBezTo>
                      <a:lnTo>
                        <a:pt x="6934" y="71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5" name="Freeform: Shape 1904">
                  <a:extLst>
                    <a:ext uri="{FF2B5EF4-FFF2-40B4-BE49-F238E27FC236}">
                      <a16:creationId xmlns:a16="http://schemas.microsoft.com/office/drawing/2014/main" id="{55CB9F58-8A01-696E-C7E9-D24C4966D31E}"/>
                    </a:ext>
                  </a:extLst>
                </p:cNvPr>
                <p:cNvSpPr/>
                <p:nvPr/>
              </p:nvSpPr>
              <p:spPr>
                <a:xfrm>
                  <a:off x="7587614" y="3347642"/>
                  <a:ext cx="4762" cy="11824"/>
                </a:xfrm>
                <a:custGeom>
                  <a:avLst/>
                  <a:gdLst>
                    <a:gd name="connsiteX0" fmla="*/ 2857 w 4762"/>
                    <a:gd name="connsiteY0" fmla="*/ 1347 h 11824"/>
                    <a:gd name="connsiteX1" fmla="*/ 953 w 4762"/>
                    <a:gd name="connsiteY1" fmla="*/ 6110 h 11824"/>
                    <a:gd name="connsiteX2" fmla="*/ 0 w 4762"/>
                    <a:gd name="connsiteY2" fmla="*/ 10872 h 11824"/>
                    <a:gd name="connsiteX3" fmla="*/ 953 w 4762"/>
                    <a:gd name="connsiteY3" fmla="*/ 11825 h 11824"/>
                    <a:gd name="connsiteX4" fmla="*/ 2857 w 4762"/>
                    <a:gd name="connsiteY4" fmla="*/ 7062 h 11824"/>
                    <a:gd name="connsiteX5" fmla="*/ 4763 w 4762"/>
                    <a:gd name="connsiteY5" fmla="*/ 2300 h 11824"/>
                    <a:gd name="connsiteX6" fmla="*/ 3810 w 4762"/>
                    <a:gd name="connsiteY6" fmla="*/ 395 h 11824"/>
                    <a:gd name="connsiteX7" fmla="*/ 2857 w 4762"/>
                    <a:gd name="connsiteY7" fmla="*/ 1347 h 11824"/>
                    <a:gd name="connsiteX8" fmla="*/ 2857 w 4762"/>
                    <a:gd name="connsiteY8" fmla="*/ 1347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11824">
                      <a:moveTo>
                        <a:pt x="2857" y="1347"/>
                      </a:moveTo>
                      <a:cubicBezTo>
                        <a:pt x="1905" y="3252"/>
                        <a:pt x="1905" y="5157"/>
                        <a:pt x="953" y="6110"/>
                      </a:cubicBezTo>
                      <a:cubicBezTo>
                        <a:pt x="0" y="8015"/>
                        <a:pt x="0" y="9920"/>
                        <a:pt x="0" y="10872"/>
                      </a:cubicBezTo>
                      <a:cubicBezTo>
                        <a:pt x="0" y="11825"/>
                        <a:pt x="953" y="11825"/>
                        <a:pt x="953" y="11825"/>
                      </a:cubicBezTo>
                      <a:cubicBezTo>
                        <a:pt x="1905" y="9920"/>
                        <a:pt x="2857" y="8967"/>
                        <a:pt x="2857" y="7062"/>
                      </a:cubicBezTo>
                      <a:cubicBezTo>
                        <a:pt x="3810" y="5157"/>
                        <a:pt x="3810" y="4205"/>
                        <a:pt x="4763" y="2300"/>
                      </a:cubicBezTo>
                      <a:cubicBezTo>
                        <a:pt x="4763" y="1347"/>
                        <a:pt x="4763" y="395"/>
                        <a:pt x="3810" y="395"/>
                      </a:cubicBezTo>
                      <a:cubicBezTo>
                        <a:pt x="3810" y="-558"/>
                        <a:pt x="2857" y="395"/>
                        <a:pt x="2857" y="1347"/>
                      </a:cubicBezTo>
                      <a:lnTo>
                        <a:pt x="2857" y="1347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6" name="Freeform: Shape 1905">
                  <a:extLst>
                    <a:ext uri="{FF2B5EF4-FFF2-40B4-BE49-F238E27FC236}">
                      <a16:creationId xmlns:a16="http://schemas.microsoft.com/office/drawing/2014/main" id="{44A3EE64-A434-C269-EBA7-89FE8B4E8BE9}"/>
                    </a:ext>
                  </a:extLst>
                </p:cNvPr>
                <p:cNvSpPr/>
                <p:nvPr/>
              </p:nvSpPr>
              <p:spPr>
                <a:xfrm>
                  <a:off x="7590471" y="3373992"/>
                  <a:ext cx="7620" cy="24526"/>
                </a:xfrm>
                <a:custGeom>
                  <a:avLst/>
                  <a:gdLst>
                    <a:gd name="connsiteX0" fmla="*/ 5715 w 7620"/>
                    <a:gd name="connsiteY0" fmla="*/ 714 h 24526"/>
                    <a:gd name="connsiteX1" fmla="*/ 3810 w 7620"/>
                    <a:gd name="connsiteY1" fmla="*/ 12144 h 24526"/>
                    <a:gd name="connsiteX2" fmla="*/ 1905 w 7620"/>
                    <a:gd name="connsiteY2" fmla="*/ 17859 h 24526"/>
                    <a:gd name="connsiteX3" fmla="*/ 0 w 7620"/>
                    <a:gd name="connsiteY3" fmla="*/ 23574 h 24526"/>
                    <a:gd name="connsiteX4" fmla="*/ 953 w 7620"/>
                    <a:gd name="connsiteY4" fmla="*/ 24527 h 24526"/>
                    <a:gd name="connsiteX5" fmla="*/ 4763 w 7620"/>
                    <a:gd name="connsiteY5" fmla="*/ 19764 h 24526"/>
                    <a:gd name="connsiteX6" fmla="*/ 6668 w 7620"/>
                    <a:gd name="connsiteY6" fmla="*/ 13097 h 24526"/>
                    <a:gd name="connsiteX7" fmla="*/ 7620 w 7620"/>
                    <a:gd name="connsiteY7" fmla="*/ 714 h 24526"/>
                    <a:gd name="connsiteX8" fmla="*/ 5715 w 7620"/>
                    <a:gd name="connsiteY8" fmla="*/ 714 h 24526"/>
                    <a:gd name="connsiteX9" fmla="*/ 5715 w 7620"/>
                    <a:gd name="connsiteY9" fmla="*/ 714 h 24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20" h="24526">
                      <a:moveTo>
                        <a:pt x="5715" y="714"/>
                      </a:moveTo>
                      <a:cubicBezTo>
                        <a:pt x="5715" y="4524"/>
                        <a:pt x="4763" y="8334"/>
                        <a:pt x="3810" y="12144"/>
                      </a:cubicBezTo>
                      <a:cubicBezTo>
                        <a:pt x="2858" y="14049"/>
                        <a:pt x="2858" y="15954"/>
                        <a:pt x="1905" y="17859"/>
                      </a:cubicBezTo>
                      <a:cubicBezTo>
                        <a:pt x="953" y="19764"/>
                        <a:pt x="0" y="21669"/>
                        <a:pt x="0" y="23574"/>
                      </a:cubicBezTo>
                      <a:cubicBezTo>
                        <a:pt x="0" y="24527"/>
                        <a:pt x="953" y="24527"/>
                        <a:pt x="953" y="24527"/>
                      </a:cubicBezTo>
                      <a:cubicBezTo>
                        <a:pt x="2858" y="23574"/>
                        <a:pt x="3810" y="21669"/>
                        <a:pt x="4763" y="19764"/>
                      </a:cubicBezTo>
                      <a:cubicBezTo>
                        <a:pt x="5715" y="17859"/>
                        <a:pt x="6668" y="15954"/>
                        <a:pt x="6668" y="13097"/>
                      </a:cubicBezTo>
                      <a:cubicBezTo>
                        <a:pt x="7620" y="9287"/>
                        <a:pt x="7620" y="4524"/>
                        <a:pt x="7620" y="714"/>
                      </a:cubicBezTo>
                      <a:cubicBezTo>
                        <a:pt x="7620" y="-238"/>
                        <a:pt x="5715" y="-238"/>
                        <a:pt x="5715" y="714"/>
                      </a:cubicBezTo>
                      <a:lnTo>
                        <a:pt x="5715" y="71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7" name="Freeform: Shape 1906">
                  <a:extLst>
                    <a:ext uri="{FF2B5EF4-FFF2-40B4-BE49-F238E27FC236}">
                      <a16:creationId xmlns:a16="http://schemas.microsoft.com/office/drawing/2014/main" id="{A99B788F-44F8-D63F-7E39-198462DD0EB4}"/>
                    </a:ext>
                  </a:extLst>
                </p:cNvPr>
                <p:cNvSpPr/>
                <p:nvPr/>
              </p:nvSpPr>
              <p:spPr>
                <a:xfrm>
                  <a:off x="7555787" y="3469599"/>
                  <a:ext cx="18492" cy="14644"/>
                </a:xfrm>
                <a:custGeom>
                  <a:avLst/>
                  <a:gdLst>
                    <a:gd name="connsiteX0" fmla="*/ 15634 w 18492"/>
                    <a:gd name="connsiteY0" fmla="*/ 357 h 14644"/>
                    <a:gd name="connsiteX1" fmla="*/ 8967 w 18492"/>
                    <a:gd name="connsiteY1" fmla="*/ 7025 h 14644"/>
                    <a:gd name="connsiteX2" fmla="*/ 4205 w 18492"/>
                    <a:gd name="connsiteY2" fmla="*/ 9882 h 14644"/>
                    <a:gd name="connsiteX3" fmla="*/ 2300 w 18492"/>
                    <a:gd name="connsiteY3" fmla="*/ 10835 h 14644"/>
                    <a:gd name="connsiteX4" fmla="*/ 394 w 18492"/>
                    <a:gd name="connsiteY4" fmla="*/ 12740 h 14644"/>
                    <a:gd name="connsiteX5" fmla="*/ 1347 w 18492"/>
                    <a:gd name="connsiteY5" fmla="*/ 14645 h 14644"/>
                    <a:gd name="connsiteX6" fmla="*/ 4205 w 18492"/>
                    <a:gd name="connsiteY6" fmla="*/ 13692 h 14644"/>
                    <a:gd name="connsiteX7" fmla="*/ 7062 w 18492"/>
                    <a:gd name="connsiteY7" fmla="*/ 12740 h 14644"/>
                    <a:gd name="connsiteX8" fmla="*/ 11825 w 18492"/>
                    <a:gd name="connsiteY8" fmla="*/ 9882 h 14644"/>
                    <a:gd name="connsiteX9" fmla="*/ 18492 w 18492"/>
                    <a:gd name="connsiteY9" fmla="*/ 3215 h 14644"/>
                    <a:gd name="connsiteX10" fmla="*/ 15634 w 18492"/>
                    <a:gd name="connsiteY10" fmla="*/ 357 h 14644"/>
                    <a:gd name="connsiteX11" fmla="*/ 15634 w 18492"/>
                    <a:gd name="connsiteY11" fmla="*/ 357 h 14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492" h="14644">
                      <a:moveTo>
                        <a:pt x="15634" y="357"/>
                      </a:moveTo>
                      <a:cubicBezTo>
                        <a:pt x="13730" y="3215"/>
                        <a:pt x="11825" y="5120"/>
                        <a:pt x="8967" y="7025"/>
                      </a:cubicBezTo>
                      <a:cubicBezTo>
                        <a:pt x="8015" y="7977"/>
                        <a:pt x="6109" y="8930"/>
                        <a:pt x="4205" y="9882"/>
                      </a:cubicBezTo>
                      <a:cubicBezTo>
                        <a:pt x="3252" y="9882"/>
                        <a:pt x="2300" y="10835"/>
                        <a:pt x="2300" y="10835"/>
                      </a:cubicBezTo>
                      <a:cubicBezTo>
                        <a:pt x="1347" y="10835"/>
                        <a:pt x="394" y="11787"/>
                        <a:pt x="394" y="12740"/>
                      </a:cubicBezTo>
                      <a:cubicBezTo>
                        <a:pt x="-558" y="13692"/>
                        <a:pt x="394" y="14645"/>
                        <a:pt x="1347" y="14645"/>
                      </a:cubicBezTo>
                      <a:cubicBezTo>
                        <a:pt x="2300" y="14645"/>
                        <a:pt x="3252" y="14645"/>
                        <a:pt x="4205" y="13692"/>
                      </a:cubicBezTo>
                      <a:cubicBezTo>
                        <a:pt x="5157" y="13692"/>
                        <a:pt x="6109" y="12740"/>
                        <a:pt x="7062" y="12740"/>
                      </a:cubicBezTo>
                      <a:cubicBezTo>
                        <a:pt x="8967" y="11787"/>
                        <a:pt x="9919" y="10835"/>
                        <a:pt x="11825" y="9882"/>
                      </a:cubicBezTo>
                      <a:cubicBezTo>
                        <a:pt x="14682" y="7977"/>
                        <a:pt x="16587" y="6072"/>
                        <a:pt x="18492" y="3215"/>
                      </a:cubicBezTo>
                      <a:cubicBezTo>
                        <a:pt x="17540" y="357"/>
                        <a:pt x="15634" y="-595"/>
                        <a:pt x="15634" y="357"/>
                      </a:cubicBezTo>
                      <a:lnTo>
                        <a:pt x="15634" y="357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8" name="Freeform: Shape 1907">
                  <a:extLst>
                    <a:ext uri="{FF2B5EF4-FFF2-40B4-BE49-F238E27FC236}">
                      <a16:creationId xmlns:a16="http://schemas.microsoft.com/office/drawing/2014/main" id="{3AE42C19-06F3-43D9-2236-8CFFEE80BDA3}"/>
                    </a:ext>
                  </a:extLst>
                </p:cNvPr>
                <p:cNvSpPr/>
                <p:nvPr/>
              </p:nvSpPr>
              <p:spPr>
                <a:xfrm>
                  <a:off x="7509747" y="3505199"/>
                  <a:ext cx="18811" cy="5715"/>
                </a:xfrm>
                <a:custGeom>
                  <a:avLst/>
                  <a:gdLst>
                    <a:gd name="connsiteX0" fmla="*/ 15002 w 18811"/>
                    <a:gd name="connsiteY0" fmla="*/ 0 h 5715"/>
                    <a:gd name="connsiteX1" fmla="*/ 8334 w 18811"/>
                    <a:gd name="connsiteY1" fmla="*/ 1905 h 5715"/>
                    <a:gd name="connsiteX2" fmla="*/ 714 w 18811"/>
                    <a:gd name="connsiteY2" fmla="*/ 1905 h 5715"/>
                    <a:gd name="connsiteX3" fmla="*/ 714 w 18811"/>
                    <a:gd name="connsiteY3" fmla="*/ 3810 h 5715"/>
                    <a:gd name="connsiteX4" fmla="*/ 9287 w 18811"/>
                    <a:gd name="connsiteY4" fmla="*/ 5715 h 5715"/>
                    <a:gd name="connsiteX5" fmla="*/ 17859 w 18811"/>
                    <a:gd name="connsiteY5" fmla="*/ 2858 h 5715"/>
                    <a:gd name="connsiteX6" fmla="*/ 18812 w 18811"/>
                    <a:gd name="connsiteY6" fmla="*/ 0 h 5715"/>
                    <a:gd name="connsiteX7" fmla="*/ 15002 w 18811"/>
                    <a:gd name="connsiteY7" fmla="*/ 0 h 5715"/>
                    <a:gd name="connsiteX8" fmla="*/ 15002 w 18811"/>
                    <a:gd name="connsiteY8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811" h="5715">
                      <a:moveTo>
                        <a:pt x="15002" y="0"/>
                      </a:moveTo>
                      <a:cubicBezTo>
                        <a:pt x="13097" y="953"/>
                        <a:pt x="10239" y="1905"/>
                        <a:pt x="8334" y="1905"/>
                      </a:cubicBezTo>
                      <a:cubicBezTo>
                        <a:pt x="5477" y="1905"/>
                        <a:pt x="2620" y="953"/>
                        <a:pt x="714" y="1905"/>
                      </a:cubicBezTo>
                      <a:cubicBezTo>
                        <a:pt x="-238" y="1905"/>
                        <a:pt x="-238" y="3810"/>
                        <a:pt x="714" y="3810"/>
                      </a:cubicBezTo>
                      <a:cubicBezTo>
                        <a:pt x="3572" y="5715"/>
                        <a:pt x="6429" y="5715"/>
                        <a:pt x="9287" y="5715"/>
                      </a:cubicBezTo>
                      <a:cubicBezTo>
                        <a:pt x="12145" y="5715"/>
                        <a:pt x="15002" y="4763"/>
                        <a:pt x="17859" y="2858"/>
                      </a:cubicBezTo>
                      <a:cubicBezTo>
                        <a:pt x="18812" y="2858"/>
                        <a:pt x="18812" y="953"/>
                        <a:pt x="18812" y="0"/>
                      </a:cubicBezTo>
                      <a:cubicBezTo>
                        <a:pt x="16907" y="0"/>
                        <a:pt x="15954" y="0"/>
                        <a:pt x="15002" y="0"/>
                      </a:cubicBezTo>
                      <a:lnTo>
                        <a:pt x="15002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09" name="Freeform: Shape 1908">
                  <a:extLst>
                    <a:ext uri="{FF2B5EF4-FFF2-40B4-BE49-F238E27FC236}">
                      <a16:creationId xmlns:a16="http://schemas.microsoft.com/office/drawing/2014/main" id="{0CA1724F-32FE-F8EC-92C0-73AA5D547C5E}"/>
                    </a:ext>
                  </a:extLst>
                </p:cNvPr>
                <p:cNvSpPr/>
                <p:nvPr/>
              </p:nvSpPr>
              <p:spPr>
                <a:xfrm>
                  <a:off x="7555229" y="3451584"/>
                  <a:ext cx="14287" cy="9799"/>
                </a:xfrm>
                <a:custGeom>
                  <a:avLst/>
                  <a:gdLst>
                    <a:gd name="connsiteX0" fmla="*/ 11430 w 14287"/>
                    <a:gd name="connsiteY0" fmla="*/ 275 h 9799"/>
                    <a:gd name="connsiteX1" fmla="*/ 5715 w 14287"/>
                    <a:gd name="connsiteY1" fmla="*/ 5037 h 9799"/>
                    <a:gd name="connsiteX2" fmla="*/ 2857 w 14287"/>
                    <a:gd name="connsiteY2" fmla="*/ 6943 h 9799"/>
                    <a:gd name="connsiteX3" fmla="*/ 952 w 14287"/>
                    <a:gd name="connsiteY3" fmla="*/ 7895 h 9799"/>
                    <a:gd name="connsiteX4" fmla="*/ 0 w 14287"/>
                    <a:gd name="connsiteY4" fmla="*/ 8848 h 9799"/>
                    <a:gd name="connsiteX5" fmla="*/ 952 w 14287"/>
                    <a:gd name="connsiteY5" fmla="*/ 9800 h 9799"/>
                    <a:gd name="connsiteX6" fmla="*/ 2857 w 14287"/>
                    <a:gd name="connsiteY6" fmla="*/ 9800 h 9799"/>
                    <a:gd name="connsiteX7" fmla="*/ 4763 w 14287"/>
                    <a:gd name="connsiteY7" fmla="*/ 8848 h 9799"/>
                    <a:gd name="connsiteX8" fmla="*/ 8572 w 14287"/>
                    <a:gd name="connsiteY8" fmla="*/ 5990 h 9799"/>
                    <a:gd name="connsiteX9" fmla="*/ 14288 w 14287"/>
                    <a:gd name="connsiteY9" fmla="*/ 275 h 9799"/>
                    <a:gd name="connsiteX10" fmla="*/ 11430 w 14287"/>
                    <a:gd name="connsiteY10" fmla="*/ 275 h 9799"/>
                    <a:gd name="connsiteX11" fmla="*/ 11430 w 14287"/>
                    <a:gd name="connsiteY11" fmla="*/ 275 h 9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287" h="9799">
                      <a:moveTo>
                        <a:pt x="11430" y="275"/>
                      </a:moveTo>
                      <a:cubicBezTo>
                        <a:pt x="9525" y="2180"/>
                        <a:pt x="7620" y="4085"/>
                        <a:pt x="5715" y="5037"/>
                      </a:cubicBezTo>
                      <a:cubicBezTo>
                        <a:pt x="4763" y="5990"/>
                        <a:pt x="3810" y="6943"/>
                        <a:pt x="2857" y="6943"/>
                      </a:cubicBezTo>
                      <a:cubicBezTo>
                        <a:pt x="1905" y="6943"/>
                        <a:pt x="1905" y="7895"/>
                        <a:pt x="952" y="7895"/>
                      </a:cubicBezTo>
                      <a:cubicBezTo>
                        <a:pt x="0" y="7895"/>
                        <a:pt x="0" y="8848"/>
                        <a:pt x="0" y="8848"/>
                      </a:cubicBezTo>
                      <a:cubicBezTo>
                        <a:pt x="0" y="9800"/>
                        <a:pt x="0" y="9800"/>
                        <a:pt x="952" y="9800"/>
                      </a:cubicBezTo>
                      <a:cubicBezTo>
                        <a:pt x="1905" y="9800"/>
                        <a:pt x="1905" y="9800"/>
                        <a:pt x="2857" y="9800"/>
                      </a:cubicBezTo>
                      <a:cubicBezTo>
                        <a:pt x="3810" y="9800"/>
                        <a:pt x="3810" y="9800"/>
                        <a:pt x="4763" y="8848"/>
                      </a:cubicBezTo>
                      <a:cubicBezTo>
                        <a:pt x="5715" y="7895"/>
                        <a:pt x="7620" y="6943"/>
                        <a:pt x="8572" y="5990"/>
                      </a:cubicBezTo>
                      <a:cubicBezTo>
                        <a:pt x="10477" y="4085"/>
                        <a:pt x="12382" y="2180"/>
                        <a:pt x="14288" y="275"/>
                      </a:cubicBezTo>
                      <a:cubicBezTo>
                        <a:pt x="14288" y="1227"/>
                        <a:pt x="12382" y="-677"/>
                        <a:pt x="11430" y="275"/>
                      </a:cubicBezTo>
                      <a:lnTo>
                        <a:pt x="11430" y="275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0" name="Freeform: Shape 1909">
                  <a:extLst>
                    <a:ext uri="{FF2B5EF4-FFF2-40B4-BE49-F238E27FC236}">
                      <a16:creationId xmlns:a16="http://schemas.microsoft.com/office/drawing/2014/main" id="{E66ACB9A-D089-491F-546F-56E64D8D80A0}"/>
                    </a:ext>
                  </a:extLst>
                </p:cNvPr>
                <p:cNvSpPr/>
                <p:nvPr/>
              </p:nvSpPr>
              <p:spPr>
                <a:xfrm>
                  <a:off x="7532898" y="3449002"/>
                  <a:ext cx="15425" cy="9525"/>
                </a:xfrm>
                <a:custGeom>
                  <a:avLst/>
                  <a:gdLst>
                    <a:gd name="connsiteX0" fmla="*/ 13758 w 15425"/>
                    <a:gd name="connsiteY0" fmla="*/ 0 h 9525"/>
                    <a:gd name="connsiteX1" fmla="*/ 7091 w 15425"/>
                    <a:gd name="connsiteY1" fmla="*/ 3810 h 9525"/>
                    <a:gd name="connsiteX2" fmla="*/ 423 w 15425"/>
                    <a:gd name="connsiteY2" fmla="*/ 7620 h 9525"/>
                    <a:gd name="connsiteX3" fmla="*/ 423 w 15425"/>
                    <a:gd name="connsiteY3" fmla="*/ 9525 h 9525"/>
                    <a:gd name="connsiteX4" fmla="*/ 8044 w 15425"/>
                    <a:gd name="connsiteY4" fmla="*/ 6667 h 9525"/>
                    <a:gd name="connsiteX5" fmla="*/ 14711 w 15425"/>
                    <a:gd name="connsiteY5" fmla="*/ 1905 h 9525"/>
                    <a:gd name="connsiteX6" fmla="*/ 14711 w 15425"/>
                    <a:gd name="connsiteY6" fmla="*/ 0 h 9525"/>
                    <a:gd name="connsiteX7" fmla="*/ 13758 w 15425"/>
                    <a:gd name="connsiteY7" fmla="*/ 0 h 9525"/>
                    <a:gd name="connsiteX8" fmla="*/ 13758 w 15425"/>
                    <a:gd name="connsiteY8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25" h="9525">
                      <a:moveTo>
                        <a:pt x="13758" y="0"/>
                      </a:moveTo>
                      <a:cubicBezTo>
                        <a:pt x="11853" y="1905"/>
                        <a:pt x="8996" y="2857"/>
                        <a:pt x="7091" y="3810"/>
                      </a:cubicBezTo>
                      <a:cubicBezTo>
                        <a:pt x="5186" y="4763"/>
                        <a:pt x="2328" y="5715"/>
                        <a:pt x="423" y="7620"/>
                      </a:cubicBezTo>
                      <a:cubicBezTo>
                        <a:pt x="-529" y="7620"/>
                        <a:pt x="423" y="9525"/>
                        <a:pt x="423" y="9525"/>
                      </a:cubicBezTo>
                      <a:cubicBezTo>
                        <a:pt x="3281" y="9525"/>
                        <a:pt x="5186" y="8572"/>
                        <a:pt x="8044" y="6667"/>
                      </a:cubicBezTo>
                      <a:cubicBezTo>
                        <a:pt x="10901" y="5715"/>
                        <a:pt x="12806" y="3810"/>
                        <a:pt x="14711" y="1905"/>
                      </a:cubicBezTo>
                      <a:cubicBezTo>
                        <a:pt x="15663" y="1905"/>
                        <a:pt x="15663" y="952"/>
                        <a:pt x="14711" y="0"/>
                      </a:cubicBezTo>
                      <a:cubicBezTo>
                        <a:pt x="15663" y="0"/>
                        <a:pt x="14711" y="0"/>
                        <a:pt x="13758" y="0"/>
                      </a:cubicBezTo>
                      <a:lnTo>
                        <a:pt x="13758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1" name="Freeform: Shape 1910">
                  <a:extLst>
                    <a:ext uri="{FF2B5EF4-FFF2-40B4-BE49-F238E27FC236}">
                      <a16:creationId xmlns:a16="http://schemas.microsoft.com/office/drawing/2014/main" id="{BFD499D3-9F9E-0C6B-0C75-1D4C5121F6C4}"/>
                    </a:ext>
                  </a:extLst>
                </p:cNvPr>
                <p:cNvSpPr/>
                <p:nvPr/>
              </p:nvSpPr>
              <p:spPr>
                <a:xfrm>
                  <a:off x="7495779" y="3492816"/>
                  <a:ext cx="22677" cy="5715"/>
                </a:xfrm>
                <a:custGeom>
                  <a:avLst/>
                  <a:gdLst>
                    <a:gd name="connsiteX0" fmla="*/ 20397 w 22677"/>
                    <a:gd name="connsiteY0" fmla="*/ 0 h 5715"/>
                    <a:gd name="connsiteX1" fmla="*/ 10872 w 22677"/>
                    <a:gd name="connsiteY1" fmla="*/ 953 h 5715"/>
                    <a:gd name="connsiteX2" fmla="*/ 6110 w 22677"/>
                    <a:gd name="connsiteY2" fmla="*/ 953 h 5715"/>
                    <a:gd name="connsiteX3" fmla="*/ 4205 w 22677"/>
                    <a:gd name="connsiteY3" fmla="*/ 953 h 5715"/>
                    <a:gd name="connsiteX4" fmla="*/ 1347 w 22677"/>
                    <a:gd name="connsiteY4" fmla="*/ 953 h 5715"/>
                    <a:gd name="connsiteX5" fmla="*/ 395 w 22677"/>
                    <a:gd name="connsiteY5" fmla="*/ 3810 h 5715"/>
                    <a:gd name="connsiteX6" fmla="*/ 2300 w 22677"/>
                    <a:gd name="connsiteY6" fmla="*/ 4763 h 5715"/>
                    <a:gd name="connsiteX7" fmla="*/ 5157 w 22677"/>
                    <a:gd name="connsiteY7" fmla="*/ 5715 h 5715"/>
                    <a:gd name="connsiteX8" fmla="*/ 10872 w 22677"/>
                    <a:gd name="connsiteY8" fmla="*/ 5715 h 5715"/>
                    <a:gd name="connsiteX9" fmla="*/ 21350 w 22677"/>
                    <a:gd name="connsiteY9" fmla="*/ 3810 h 5715"/>
                    <a:gd name="connsiteX10" fmla="*/ 20397 w 22677"/>
                    <a:gd name="connsiteY10" fmla="*/ 0 h 5715"/>
                    <a:gd name="connsiteX11" fmla="*/ 20397 w 22677"/>
                    <a:gd name="connsiteY11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677" h="5715">
                      <a:moveTo>
                        <a:pt x="20397" y="0"/>
                      </a:moveTo>
                      <a:cubicBezTo>
                        <a:pt x="17539" y="953"/>
                        <a:pt x="13730" y="953"/>
                        <a:pt x="10872" y="953"/>
                      </a:cubicBezTo>
                      <a:cubicBezTo>
                        <a:pt x="8967" y="953"/>
                        <a:pt x="8014" y="953"/>
                        <a:pt x="6110" y="953"/>
                      </a:cubicBezTo>
                      <a:cubicBezTo>
                        <a:pt x="5157" y="953"/>
                        <a:pt x="4205" y="953"/>
                        <a:pt x="4205" y="953"/>
                      </a:cubicBezTo>
                      <a:cubicBezTo>
                        <a:pt x="3252" y="953"/>
                        <a:pt x="2300" y="953"/>
                        <a:pt x="1347" y="953"/>
                      </a:cubicBezTo>
                      <a:cubicBezTo>
                        <a:pt x="395" y="953"/>
                        <a:pt x="-558" y="2858"/>
                        <a:pt x="395" y="3810"/>
                      </a:cubicBezTo>
                      <a:cubicBezTo>
                        <a:pt x="1347" y="4763"/>
                        <a:pt x="1347" y="4763"/>
                        <a:pt x="2300" y="4763"/>
                      </a:cubicBezTo>
                      <a:cubicBezTo>
                        <a:pt x="3252" y="4763"/>
                        <a:pt x="4205" y="4763"/>
                        <a:pt x="5157" y="5715"/>
                      </a:cubicBezTo>
                      <a:cubicBezTo>
                        <a:pt x="7062" y="5715"/>
                        <a:pt x="8967" y="5715"/>
                        <a:pt x="10872" y="5715"/>
                      </a:cubicBezTo>
                      <a:cubicBezTo>
                        <a:pt x="14682" y="5715"/>
                        <a:pt x="17539" y="4763"/>
                        <a:pt x="21350" y="3810"/>
                      </a:cubicBezTo>
                      <a:cubicBezTo>
                        <a:pt x="23255" y="2858"/>
                        <a:pt x="23255" y="0"/>
                        <a:pt x="20397" y="0"/>
                      </a:cubicBezTo>
                      <a:lnTo>
                        <a:pt x="20397" y="0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12" name="Freeform: Shape 1911">
                  <a:extLst>
                    <a:ext uri="{FF2B5EF4-FFF2-40B4-BE49-F238E27FC236}">
                      <a16:creationId xmlns:a16="http://schemas.microsoft.com/office/drawing/2014/main" id="{EDCDC38A-9D26-8C62-00C8-C39C4316BA13}"/>
                    </a:ext>
                  </a:extLst>
                </p:cNvPr>
                <p:cNvSpPr/>
                <p:nvPr/>
              </p:nvSpPr>
              <p:spPr>
                <a:xfrm>
                  <a:off x="7561896" y="3426380"/>
                  <a:ext cx="9525" cy="14443"/>
                </a:xfrm>
                <a:custGeom>
                  <a:avLst/>
                  <a:gdLst>
                    <a:gd name="connsiteX0" fmla="*/ 6668 w 9525"/>
                    <a:gd name="connsiteY0" fmla="*/ 714 h 14443"/>
                    <a:gd name="connsiteX1" fmla="*/ 4763 w 9525"/>
                    <a:gd name="connsiteY1" fmla="*/ 3572 h 14443"/>
                    <a:gd name="connsiteX2" fmla="*/ 2858 w 9525"/>
                    <a:gd name="connsiteY2" fmla="*/ 6429 h 14443"/>
                    <a:gd name="connsiteX3" fmla="*/ 953 w 9525"/>
                    <a:gd name="connsiteY3" fmla="*/ 9287 h 14443"/>
                    <a:gd name="connsiteX4" fmla="*/ 0 w 9525"/>
                    <a:gd name="connsiteY4" fmla="*/ 11192 h 14443"/>
                    <a:gd name="connsiteX5" fmla="*/ 0 w 9525"/>
                    <a:gd name="connsiteY5" fmla="*/ 13097 h 14443"/>
                    <a:gd name="connsiteX6" fmla="*/ 1905 w 9525"/>
                    <a:gd name="connsiteY6" fmla="*/ 14049 h 14443"/>
                    <a:gd name="connsiteX7" fmla="*/ 3810 w 9525"/>
                    <a:gd name="connsiteY7" fmla="*/ 13097 h 14443"/>
                    <a:gd name="connsiteX8" fmla="*/ 4763 w 9525"/>
                    <a:gd name="connsiteY8" fmla="*/ 11192 h 14443"/>
                    <a:gd name="connsiteX9" fmla="*/ 6668 w 9525"/>
                    <a:gd name="connsiteY9" fmla="*/ 8334 h 14443"/>
                    <a:gd name="connsiteX10" fmla="*/ 8572 w 9525"/>
                    <a:gd name="connsiteY10" fmla="*/ 4524 h 14443"/>
                    <a:gd name="connsiteX11" fmla="*/ 9525 w 9525"/>
                    <a:gd name="connsiteY11" fmla="*/ 714 h 14443"/>
                    <a:gd name="connsiteX12" fmla="*/ 6668 w 9525"/>
                    <a:gd name="connsiteY12" fmla="*/ 714 h 14443"/>
                    <a:gd name="connsiteX13" fmla="*/ 6668 w 9525"/>
                    <a:gd name="connsiteY13" fmla="*/ 714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14443">
                      <a:moveTo>
                        <a:pt x="6668" y="714"/>
                      </a:moveTo>
                      <a:cubicBezTo>
                        <a:pt x="5715" y="1667"/>
                        <a:pt x="5715" y="2619"/>
                        <a:pt x="4763" y="3572"/>
                      </a:cubicBezTo>
                      <a:cubicBezTo>
                        <a:pt x="3810" y="4524"/>
                        <a:pt x="3810" y="5477"/>
                        <a:pt x="2858" y="6429"/>
                      </a:cubicBezTo>
                      <a:cubicBezTo>
                        <a:pt x="1905" y="7382"/>
                        <a:pt x="1905" y="8334"/>
                        <a:pt x="953" y="9287"/>
                      </a:cubicBezTo>
                      <a:cubicBezTo>
                        <a:pt x="953" y="9287"/>
                        <a:pt x="0" y="10239"/>
                        <a:pt x="0" y="11192"/>
                      </a:cubicBezTo>
                      <a:cubicBezTo>
                        <a:pt x="0" y="12144"/>
                        <a:pt x="0" y="12144"/>
                        <a:pt x="0" y="13097"/>
                      </a:cubicBezTo>
                      <a:cubicBezTo>
                        <a:pt x="0" y="14049"/>
                        <a:pt x="953" y="15002"/>
                        <a:pt x="1905" y="14049"/>
                      </a:cubicBezTo>
                      <a:cubicBezTo>
                        <a:pt x="2858" y="14049"/>
                        <a:pt x="2858" y="14049"/>
                        <a:pt x="3810" y="13097"/>
                      </a:cubicBezTo>
                      <a:cubicBezTo>
                        <a:pt x="4763" y="12144"/>
                        <a:pt x="4763" y="12144"/>
                        <a:pt x="4763" y="11192"/>
                      </a:cubicBezTo>
                      <a:cubicBezTo>
                        <a:pt x="5715" y="10239"/>
                        <a:pt x="5715" y="9287"/>
                        <a:pt x="6668" y="8334"/>
                      </a:cubicBezTo>
                      <a:cubicBezTo>
                        <a:pt x="7620" y="7382"/>
                        <a:pt x="7620" y="6429"/>
                        <a:pt x="8572" y="4524"/>
                      </a:cubicBezTo>
                      <a:cubicBezTo>
                        <a:pt x="8572" y="3572"/>
                        <a:pt x="9525" y="1667"/>
                        <a:pt x="9525" y="714"/>
                      </a:cubicBezTo>
                      <a:cubicBezTo>
                        <a:pt x="9525" y="-238"/>
                        <a:pt x="7620" y="-238"/>
                        <a:pt x="6668" y="714"/>
                      </a:cubicBezTo>
                      <a:lnTo>
                        <a:pt x="6668" y="714"/>
                      </a:lnTo>
                      <a:close/>
                    </a:path>
                  </a:pathLst>
                </a:custGeom>
                <a:solidFill>
                  <a:srgbClr val="02020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913" name="Freeform: Shape 1912">
              <a:extLst>
                <a:ext uri="{FF2B5EF4-FFF2-40B4-BE49-F238E27FC236}">
                  <a16:creationId xmlns:a16="http://schemas.microsoft.com/office/drawing/2014/main" id="{FE7DDAA2-D358-7BF0-1889-52ACEC4D7FD9}"/>
                </a:ext>
              </a:extLst>
            </p:cNvPr>
            <p:cNvSpPr/>
            <p:nvPr/>
          </p:nvSpPr>
          <p:spPr>
            <a:xfrm>
              <a:off x="6949453" y="3303269"/>
              <a:ext cx="340969" cy="592460"/>
            </a:xfrm>
            <a:custGeom>
              <a:avLst/>
              <a:gdLst>
                <a:gd name="connsiteX0" fmla="*/ 339076 w 340969"/>
                <a:gd name="connsiteY0" fmla="*/ 285750 h 592460"/>
                <a:gd name="connsiteX1" fmla="*/ 212393 w 340969"/>
                <a:gd name="connsiteY1" fmla="*/ 0 h 592460"/>
                <a:gd name="connsiteX2" fmla="*/ 170483 w 340969"/>
                <a:gd name="connsiteY2" fmla="*/ 0 h 592460"/>
                <a:gd name="connsiteX3" fmla="*/ 128573 w 340969"/>
                <a:gd name="connsiteY3" fmla="*/ 0 h 592460"/>
                <a:gd name="connsiteX4" fmla="*/ 1891 w 340969"/>
                <a:gd name="connsiteY4" fmla="*/ 285750 h 592460"/>
                <a:gd name="connsiteX5" fmla="*/ 95236 w 340969"/>
                <a:gd name="connsiteY5" fmla="*/ 592455 h 592460"/>
                <a:gd name="connsiteX6" fmla="*/ 110476 w 340969"/>
                <a:gd name="connsiteY6" fmla="*/ 500062 h 592460"/>
                <a:gd name="connsiteX7" fmla="*/ 171436 w 340969"/>
                <a:gd name="connsiteY7" fmla="*/ 437198 h 592460"/>
                <a:gd name="connsiteX8" fmla="*/ 232396 w 340969"/>
                <a:gd name="connsiteY8" fmla="*/ 500062 h 592460"/>
                <a:gd name="connsiteX9" fmla="*/ 247636 w 340969"/>
                <a:gd name="connsiteY9" fmla="*/ 592455 h 592460"/>
                <a:gd name="connsiteX10" fmla="*/ 339076 w 340969"/>
                <a:gd name="connsiteY10" fmla="*/ 285750 h 59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0969" h="592460">
                  <a:moveTo>
                    <a:pt x="339076" y="285750"/>
                  </a:moveTo>
                  <a:cubicBezTo>
                    <a:pt x="328598" y="100013"/>
                    <a:pt x="212393" y="0"/>
                    <a:pt x="212393" y="0"/>
                  </a:cubicBezTo>
                  <a:lnTo>
                    <a:pt x="170483" y="0"/>
                  </a:lnTo>
                  <a:lnTo>
                    <a:pt x="128573" y="0"/>
                  </a:lnTo>
                  <a:cubicBezTo>
                    <a:pt x="128573" y="0"/>
                    <a:pt x="12368" y="100013"/>
                    <a:pt x="1891" y="285750"/>
                  </a:cubicBezTo>
                  <a:cubicBezTo>
                    <a:pt x="-8587" y="471487"/>
                    <a:pt x="24751" y="592455"/>
                    <a:pt x="95236" y="592455"/>
                  </a:cubicBezTo>
                  <a:cubicBezTo>
                    <a:pt x="184771" y="592455"/>
                    <a:pt x="119048" y="534352"/>
                    <a:pt x="110476" y="500062"/>
                  </a:cubicBezTo>
                  <a:cubicBezTo>
                    <a:pt x="94283" y="438150"/>
                    <a:pt x="171436" y="437198"/>
                    <a:pt x="171436" y="437198"/>
                  </a:cubicBezTo>
                  <a:cubicBezTo>
                    <a:pt x="171436" y="437198"/>
                    <a:pt x="248588" y="438150"/>
                    <a:pt x="232396" y="500062"/>
                  </a:cubicBezTo>
                  <a:cubicBezTo>
                    <a:pt x="223823" y="535305"/>
                    <a:pt x="157148" y="592455"/>
                    <a:pt x="247636" y="592455"/>
                  </a:cubicBezTo>
                  <a:cubicBezTo>
                    <a:pt x="316216" y="593408"/>
                    <a:pt x="349553" y="471487"/>
                    <a:pt x="339076" y="285750"/>
                  </a:cubicBezTo>
                  <a:close/>
                </a:path>
              </a:pathLst>
            </a:custGeom>
            <a:solidFill>
              <a:srgbClr val="31323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4" name="Freeform: Shape 1913">
              <a:extLst>
                <a:ext uri="{FF2B5EF4-FFF2-40B4-BE49-F238E27FC236}">
                  <a16:creationId xmlns:a16="http://schemas.microsoft.com/office/drawing/2014/main" id="{84D563EC-2429-2941-F789-EF7423D1EAB9}"/>
                </a:ext>
              </a:extLst>
            </p:cNvPr>
            <p:cNvSpPr/>
            <p:nvPr/>
          </p:nvSpPr>
          <p:spPr>
            <a:xfrm>
              <a:off x="7006559" y="3304221"/>
              <a:ext cx="224929" cy="444817"/>
            </a:xfrm>
            <a:custGeom>
              <a:avLst/>
              <a:gdLst>
                <a:gd name="connsiteX0" fmla="*/ 224820 w 224929"/>
                <a:gd name="connsiteY0" fmla="*/ 290513 h 444817"/>
                <a:gd name="connsiteX1" fmla="*/ 150525 w 224929"/>
                <a:gd name="connsiteY1" fmla="*/ 0 h 444817"/>
                <a:gd name="connsiteX2" fmla="*/ 112425 w 224929"/>
                <a:gd name="connsiteY2" fmla="*/ 0 h 444817"/>
                <a:gd name="connsiteX3" fmla="*/ 74325 w 224929"/>
                <a:gd name="connsiteY3" fmla="*/ 0 h 444817"/>
                <a:gd name="connsiteX4" fmla="*/ 30 w 224929"/>
                <a:gd name="connsiteY4" fmla="*/ 290513 h 444817"/>
                <a:gd name="connsiteX5" fmla="*/ 76230 w 224929"/>
                <a:gd name="connsiteY5" fmla="*/ 444818 h 444817"/>
                <a:gd name="connsiteX6" fmla="*/ 112425 w 224929"/>
                <a:gd name="connsiteY6" fmla="*/ 437197 h 444817"/>
                <a:gd name="connsiteX7" fmla="*/ 148620 w 224929"/>
                <a:gd name="connsiteY7" fmla="*/ 444818 h 444817"/>
                <a:gd name="connsiteX8" fmla="*/ 224820 w 224929"/>
                <a:gd name="connsiteY8" fmla="*/ 290513 h 44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929" h="444817">
                  <a:moveTo>
                    <a:pt x="224820" y="290513"/>
                  </a:moveTo>
                  <a:cubicBezTo>
                    <a:pt x="222915" y="161925"/>
                    <a:pt x="150525" y="0"/>
                    <a:pt x="150525" y="0"/>
                  </a:cubicBezTo>
                  <a:lnTo>
                    <a:pt x="112425" y="0"/>
                  </a:lnTo>
                  <a:lnTo>
                    <a:pt x="74325" y="0"/>
                  </a:lnTo>
                  <a:cubicBezTo>
                    <a:pt x="74325" y="0"/>
                    <a:pt x="1935" y="161925"/>
                    <a:pt x="30" y="290513"/>
                  </a:cubicBezTo>
                  <a:cubicBezTo>
                    <a:pt x="-923" y="386715"/>
                    <a:pt x="20985" y="431483"/>
                    <a:pt x="76230" y="444818"/>
                  </a:cubicBezTo>
                  <a:cubicBezTo>
                    <a:pt x="93375" y="437197"/>
                    <a:pt x="112425" y="437197"/>
                    <a:pt x="112425" y="437197"/>
                  </a:cubicBezTo>
                  <a:cubicBezTo>
                    <a:pt x="112425" y="437197"/>
                    <a:pt x="131475" y="437197"/>
                    <a:pt x="148620" y="444818"/>
                  </a:cubicBezTo>
                  <a:cubicBezTo>
                    <a:pt x="203865" y="431483"/>
                    <a:pt x="226725" y="386715"/>
                    <a:pt x="224820" y="290513"/>
                  </a:cubicBezTo>
                  <a:close/>
                </a:path>
              </a:pathLst>
            </a:custGeom>
            <a:solidFill>
              <a:srgbClr val="C8C9C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15" name="Graphic 2">
              <a:extLst>
                <a:ext uri="{FF2B5EF4-FFF2-40B4-BE49-F238E27FC236}">
                  <a16:creationId xmlns:a16="http://schemas.microsoft.com/office/drawing/2014/main" id="{B1574869-A6AF-1922-D04C-B26BD32BEB4B}"/>
                </a:ext>
              </a:extLst>
            </p:cNvPr>
            <p:cNvGrpSpPr/>
            <p:nvPr/>
          </p:nvGrpSpPr>
          <p:grpSpPr>
            <a:xfrm>
              <a:off x="6973202" y="3303269"/>
              <a:ext cx="291564" cy="326776"/>
              <a:chOff x="6973202" y="3303269"/>
              <a:chExt cx="291564" cy="326776"/>
            </a:xfrm>
            <a:solidFill>
              <a:srgbClr val="DCDCDE"/>
            </a:solidFill>
          </p:grpSpPr>
          <p:sp>
            <p:nvSpPr>
              <p:cNvPr id="1916" name="Freeform: Shape 1915">
                <a:extLst>
                  <a:ext uri="{FF2B5EF4-FFF2-40B4-BE49-F238E27FC236}">
                    <a16:creationId xmlns:a16="http://schemas.microsoft.com/office/drawing/2014/main" id="{C9EE4050-3401-9F99-E4E2-D3879C1B38C3}"/>
                  </a:ext>
                </a:extLst>
              </p:cNvPr>
              <p:cNvSpPr/>
              <p:nvPr/>
            </p:nvSpPr>
            <p:spPr>
              <a:xfrm>
                <a:off x="7145654" y="3303269"/>
                <a:ext cx="119112" cy="326776"/>
              </a:xfrm>
              <a:custGeom>
                <a:avLst/>
                <a:gdLst>
                  <a:gd name="connsiteX0" fmla="*/ 15240 w 119112"/>
                  <a:gd name="connsiteY0" fmla="*/ 0 h 326776"/>
                  <a:gd name="connsiteX1" fmla="*/ 0 w 119112"/>
                  <a:gd name="connsiteY1" fmla="*/ 0 h 326776"/>
                  <a:gd name="connsiteX2" fmla="*/ 23813 w 119112"/>
                  <a:gd name="connsiteY2" fmla="*/ 234315 h 326776"/>
                  <a:gd name="connsiteX3" fmla="*/ 23813 w 119112"/>
                  <a:gd name="connsiteY3" fmla="*/ 316230 h 326776"/>
                  <a:gd name="connsiteX4" fmla="*/ 119063 w 119112"/>
                  <a:gd name="connsiteY4" fmla="*/ 202883 h 326776"/>
                  <a:gd name="connsiteX5" fmla="*/ 15240 w 119112"/>
                  <a:gd name="connsiteY5" fmla="*/ 0 h 32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112" h="326776">
                    <a:moveTo>
                      <a:pt x="15240" y="0"/>
                    </a:moveTo>
                    <a:lnTo>
                      <a:pt x="0" y="0"/>
                    </a:lnTo>
                    <a:cubicBezTo>
                      <a:pt x="21907" y="41910"/>
                      <a:pt x="87630" y="157163"/>
                      <a:pt x="23813" y="234315"/>
                    </a:cubicBezTo>
                    <a:cubicBezTo>
                      <a:pt x="23813" y="234315"/>
                      <a:pt x="-20003" y="279083"/>
                      <a:pt x="23813" y="316230"/>
                    </a:cubicBezTo>
                    <a:cubicBezTo>
                      <a:pt x="67627" y="354330"/>
                      <a:pt x="120967" y="282892"/>
                      <a:pt x="119063" y="202883"/>
                    </a:cubicBezTo>
                    <a:cubicBezTo>
                      <a:pt x="118110" y="123825"/>
                      <a:pt x="62865" y="12383"/>
                      <a:pt x="15240" y="0"/>
                    </a:cubicBezTo>
                    <a:close/>
                  </a:path>
                </a:pathLst>
              </a:custGeom>
              <a:solidFill>
                <a:srgbClr val="DCDC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7" name="Freeform: Shape 1916">
                <a:extLst>
                  <a:ext uri="{FF2B5EF4-FFF2-40B4-BE49-F238E27FC236}">
                    <a16:creationId xmlns:a16="http://schemas.microsoft.com/office/drawing/2014/main" id="{A69B9FFE-BDA9-5D21-AE1D-1FB9D4B891F5}"/>
                  </a:ext>
                </a:extLst>
              </p:cNvPr>
              <p:cNvSpPr/>
              <p:nvPr/>
            </p:nvSpPr>
            <p:spPr>
              <a:xfrm>
                <a:off x="6973202" y="3303269"/>
                <a:ext cx="119112" cy="326776"/>
              </a:xfrm>
              <a:custGeom>
                <a:avLst/>
                <a:gdLst>
                  <a:gd name="connsiteX0" fmla="*/ 103872 w 119112"/>
                  <a:gd name="connsiteY0" fmla="*/ 0 h 326776"/>
                  <a:gd name="connsiteX1" fmla="*/ 119112 w 119112"/>
                  <a:gd name="connsiteY1" fmla="*/ 0 h 326776"/>
                  <a:gd name="connsiteX2" fmla="*/ 95300 w 119112"/>
                  <a:gd name="connsiteY2" fmla="*/ 234315 h 326776"/>
                  <a:gd name="connsiteX3" fmla="*/ 95300 w 119112"/>
                  <a:gd name="connsiteY3" fmla="*/ 316230 h 326776"/>
                  <a:gd name="connsiteX4" fmla="*/ 50 w 119112"/>
                  <a:gd name="connsiteY4" fmla="*/ 202883 h 326776"/>
                  <a:gd name="connsiteX5" fmla="*/ 103872 w 119112"/>
                  <a:gd name="connsiteY5" fmla="*/ 0 h 326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9112" h="326776">
                    <a:moveTo>
                      <a:pt x="103872" y="0"/>
                    </a:moveTo>
                    <a:lnTo>
                      <a:pt x="119112" y="0"/>
                    </a:lnTo>
                    <a:cubicBezTo>
                      <a:pt x="97204" y="41910"/>
                      <a:pt x="31482" y="157163"/>
                      <a:pt x="95300" y="234315"/>
                    </a:cubicBezTo>
                    <a:cubicBezTo>
                      <a:pt x="95300" y="234315"/>
                      <a:pt x="139115" y="279083"/>
                      <a:pt x="95300" y="316230"/>
                    </a:cubicBezTo>
                    <a:cubicBezTo>
                      <a:pt x="51485" y="354330"/>
                      <a:pt x="-1856" y="282892"/>
                      <a:pt x="50" y="202883"/>
                    </a:cubicBezTo>
                    <a:cubicBezTo>
                      <a:pt x="1002" y="123825"/>
                      <a:pt x="56247" y="12383"/>
                      <a:pt x="103872" y="0"/>
                    </a:cubicBezTo>
                    <a:close/>
                  </a:path>
                </a:pathLst>
              </a:custGeom>
              <a:solidFill>
                <a:srgbClr val="DCDC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918" name="Freeform: Shape 1917">
              <a:extLst>
                <a:ext uri="{FF2B5EF4-FFF2-40B4-BE49-F238E27FC236}">
                  <a16:creationId xmlns:a16="http://schemas.microsoft.com/office/drawing/2014/main" id="{86C665E6-8768-D4F8-050C-81746A568C8D}"/>
                </a:ext>
              </a:extLst>
            </p:cNvPr>
            <p:cNvSpPr/>
            <p:nvPr/>
          </p:nvSpPr>
          <p:spPr>
            <a:xfrm>
              <a:off x="7146606" y="3303269"/>
              <a:ext cx="119062" cy="253161"/>
            </a:xfrm>
            <a:custGeom>
              <a:avLst/>
              <a:gdLst>
                <a:gd name="connsiteX0" fmla="*/ 27623 w 119062"/>
                <a:gd name="connsiteY0" fmla="*/ 229552 h 253161"/>
                <a:gd name="connsiteX1" fmla="*/ 46673 w 119062"/>
                <a:gd name="connsiteY1" fmla="*/ 234315 h 253161"/>
                <a:gd name="connsiteX2" fmla="*/ 62865 w 119062"/>
                <a:gd name="connsiteY2" fmla="*/ 239077 h 253161"/>
                <a:gd name="connsiteX3" fmla="*/ 68580 w 119062"/>
                <a:gd name="connsiteY3" fmla="*/ 249555 h 253161"/>
                <a:gd name="connsiteX4" fmla="*/ 88583 w 119062"/>
                <a:gd name="connsiteY4" fmla="*/ 249555 h 253161"/>
                <a:gd name="connsiteX5" fmla="*/ 115253 w 119062"/>
                <a:gd name="connsiteY5" fmla="*/ 205740 h 253161"/>
                <a:gd name="connsiteX6" fmla="*/ 119063 w 119062"/>
                <a:gd name="connsiteY6" fmla="*/ 193358 h 253161"/>
                <a:gd name="connsiteX7" fmla="*/ 15240 w 119062"/>
                <a:gd name="connsiteY7" fmla="*/ 0 h 253161"/>
                <a:gd name="connsiteX8" fmla="*/ 0 w 119062"/>
                <a:gd name="connsiteY8" fmla="*/ 0 h 253161"/>
                <a:gd name="connsiteX9" fmla="*/ 27623 w 119062"/>
                <a:gd name="connsiteY9" fmla="*/ 229552 h 253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9062" h="253161">
                  <a:moveTo>
                    <a:pt x="27623" y="229552"/>
                  </a:moveTo>
                  <a:cubicBezTo>
                    <a:pt x="32385" y="233363"/>
                    <a:pt x="38100" y="234315"/>
                    <a:pt x="46673" y="234315"/>
                  </a:cubicBezTo>
                  <a:cubicBezTo>
                    <a:pt x="53340" y="234315"/>
                    <a:pt x="60960" y="231458"/>
                    <a:pt x="62865" y="239077"/>
                  </a:cubicBezTo>
                  <a:cubicBezTo>
                    <a:pt x="63818" y="242888"/>
                    <a:pt x="65723" y="246697"/>
                    <a:pt x="68580" y="249555"/>
                  </a:cubicBezTo>
                  <a:cubicBezTo>
                    <a:pt x="73343" y="255270"/>
                    <a:pt x="83820" y="253365"/>
                    <a:pt x="88583" y="249555"/>
                  </a:cubicBezTo>
                  <a:cubicBezTo>
                    <a:pt x="102870" y="240030"/>
                    <a:pt x="109538" y="220980"/>
                    <a:pt x="115253" y="205740"/>
                  </a:cubicBezTo>
                  <a:cubicBezTo>
                    <a:pt x="116205" y="201930"/>
                    <a:pt x="118110" y="197167"/>
                    <a:pt x="119063" y="193358"/>
                  </a:cubicBezTo>
                  <a:cubicBezTo>
                    <a:pt x="113348" y="114300"/>
                    <a:pt x="60960" y="11430"/>
                    <a:pt x="15240" y="0"/>
                  </a:cubicBezTo>
                  <a:lnTo>
                    <a:pt x="0" y="0"/>
                  </a:lnTo>
                  <a:cubicBezTo>
                    <a:pt x="21908" y="40958"/>
                    <a:pt x="84773" y="153352"/>
                    <a:pt x="27623" y="229552"/>
                  </a:cubicBezTo>
                  <a:close/>
                </a:path>
              </a:pathLst>
            </a:custGeom>
            <a:solidFill>
              <a:srgbClr val="424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9" name="Freeform: Shape 1918">
              <a:extLst>
                <a:ext uri="{FF2B5EF4-FFF2-40B4-BE49-F238E27FC236}">
                  <a16:creationId xmlns:a16="http://schemas.microsoft.com/office/drawing/2014/main" id="{6D41D146-A8D9-663C-1D82-114203F5A30D}"/>
                </a:ext>
              </a:extLst>
            </p:cNvPr>
            <p:cNvSpPr/>
            <p:nvPr/>
          </p:nvSpPr>
          <p:spPr>
            <a:xfrm>
              <a:off x="6970394" y="3303269"/>
              <a:ext cx="120015" cy="237434"/>
            </a:xfrm>
            <a:custGeom>
              <a:avLst/>
              <a:gdLst>
                <a:gd name="connsiteX0" fmla="*/ 5715 w 120015"/>
                <a:gd name="connsiteY0" fmla="*/ 221933 h 237434"/>
                <a:gd name="connsiteX1" fmla="*/ 15240 w 120015"/>
                <a:gd name="connsiteY1" fmla="*/ 232410 h 237434"/>
                <a:gd name="connsiteX2" fmla="*/ 27623 w 120015"/>
                <a:gd name="connsiteY2" fmla="*/ 227647 h 237434"/>
                <a:gd name="connsiteX3" fmla="*/ 29528 w 120015"/>
                <a:gd name="connsiteY3" fmla="*/ 222885 h 237434"/>
                <a:gd name="connsiteX4" fmla="*/ 38100 w 120015"/>
                <a:gd name="connsiteY4" fmla="*/ 231458 h 237434"/>
                <a:gd name="connsiteX5" fmla="*/ 63818 w 120015"/>
                <a:gd name="connsiteY5" fmla="*/ 232410 h 237434"/>
                <a:gd name="connsiteX6" fmla="*/ 72390 w 120015"/>
                <a:gd name="connsiteY6" fmla="*/ 196215 h 237434"/>
                <a:gd name="connsiteX7" fmla="*/ 73343 w 120015"/>
                <a:gd name="connsiteY7" fmla="*/ 188595 h 237434"/>
                <a:gd name="connsiteX8" fmla="*/ 120015 w 120015"/>
                <a:gd name="connsiteY8" fmla="*/ 0 h 237434"/>
                <a:gd name="connsiteX9" fmla="*/ 104775 w 120015"/>
                <a:gd name="connsiteY9" fmla="*/ 0 h 237434"/>
                <a:gd name="connsiteX10" fmla="*/ 0 w 120015"/>
                <a:gd name="connsiteY10" fmla="*/ 202883 h 237434"/>
                <a:gd name="connsiteX11" fmla="*/ 0 w 120015"/>
                <a:gd name="connsiteY11" fmla="*/ 216217 h 237434"/>
                <a:gd name="connsiteX12" fmla="*/ 5715 w 120015"/>
                <a:gd name="connsiteY12" fmla="*/ 221933 h 237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015" h="237434">
                  <a:moveTo>
                    <a:pt x="5715" y="221933"/>
                  </a:moveTo>
                  <a:cubicBezTo>
                    <a:pt x="8573" y="225742"/>
                    <a:pt x="11430" y="229552"/>
                    <a:pt x="15240" y="232410"/>
                  </a:cubicBezTo>
                  <a:cubicBezTo>
                    <a:pt x="20003" y="235267"/>
                    <a:pt x="26670" y="232410"/>
                    <a:pt x="27623" y="227647"/>
                  </a:cubicBezTo>
                  <a:cubicBezTo>
                    <a:pt x="28575" y="225742"/>
                    <a:pt x="28575" y="223838"/>
                    <a:pt x="29528" y="222885"/>
                  </a:cubicBezTo>
                  <a:cubicBezTo>
                    <a:pt x="32385" y="225742"/>
                    <a:pt x="35243" y="229552"/>
                    <a:pt x="38100" y="231458"/>
                  </a:cubicBezTo>
                  <a:cubicBezTo>
                    <a:pt x="44768" y="237172"/>
                    <a:pt x="58103" y="240983"/>
                    <a:pt x="63818" y="232410"/>
                  </a:cubicBezTo>
                  <a:cubicBezTo>
                    <a:pt x="72390" y="221933"/>
                    <a:pt x="70485" y="208597"/>
                    <a:pt x="72390" y="196215"/>
                  </a:cubicBezTo>
                  <a:cubicBezTo>
                    <a:pt x="72390" y="193358"/>
                    <a:pt x="73343" y="190500"/>
                    <a:pt x="73343" y="188595"/>
                  </a:cubicBezTo>
                  <a:cubicBezTo>
                    <a:pt x="55245" y="117158"/>
                    <a:pt x="101918" y="34290"/>
                    <a:pt x="120015" y="0"/>
                  </a:cubicBezTo>
                  <a:lnTo>
                    <a:pt x="104775" y="0"/>
                  </a:lnTo>
                  <a:cubicBezTo>
                    <a:pt x="57150" y="12383"/>
                    <a:pt x="1905" y="122872"/>
                    <a:pt x="0" y="202883"/>
                  </a:cubicBezTo>
                  <a:cubicBezTo>
                    <a:pt x="0" y="207645"/>
                    <a:pt x="0" y="211455"/>
                    <a:pt x="0" y="216217"/>
                  </a:cubicBezTo>
                  <a:cubicBezTo>
                    <a:pt x="2858" y="218122"/>
                    <a:pt x="4763" y="220027"/>
                    <a:pt x="5715" y="221933"/>
                  </a:cubicBezTo>
                  <a:close/>
                </a:path>
              </a:pathLst>
            </a:custGeom>
            <a:solidFill>
              <a:srgbClr val="42434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920" name="Graphic 2">
              <a:extLst>
                <a:ext uri="{FF2B5EF4-FFF2-40B4-BE49-F238E27FC236}">
                  <a16:creationId xmlns:a16="http://schemas.microsoft.com/office/drawing/2014/main" id="{CBB498CF-F4C4-EF8D-B278-36ABC19DFB4C}"/>
                </a:ext>
              </a:extLst>
            </p:cNvPr>
            <p:cNvGrpSpPr/>
            <p:nvPr/>
          </p:nvGrpSpPr>
          <p:grpSpPr>
            <a:xfrm>
              <a:off x="7052309" y="3305732"/>
              <a:ext cx="126682" cy="284239"/>
              <a:chOff x="7052309" y="3305732"/>
              <a:chExt cx="126682" cy="284239"/>
            </a:xfrm>
            <a:solidFill>
              <a:srgbClr val="B3B4B7"/>
            </a:solidFill>
          </p:grpSpPr>
          <p:sp>
            <p:nvSpPr>
              <p:cNvPr id="1921" name="Freeform: Shape 1920">
                <a:extLst>
                  <a:ext uri="{FF2B5EF4-FFF2-40B4-BE49-F238E27FC236}">
                    <a16:creationId xmlns:a16="http://schemas.microsoft.com/office/drawing/2014/main" id="{F522B174-F9FD-4987-7B88-EC987B3FCA8E}"/>
                  </a:ext>
                </a:extLst>
              </p:cNvPr>
              <p:cNvSpPr/>
              <p:nvPr/>
            </p:nvSpPr>
            <p:spPr>
              <a:xfrm>
                <a:off x="7082789" y="3322914"/>
                <a:ext cx="10477" cy="19801"/>
              </a:xfrm>
              <a:custGeom>
                <a:avLst/>
                <a:gdLst>
                  <a:gd name="connsiteX0" fmla="*/ 7620 w 10477"/>
                  <a:gd name="connsiteY0" fmla="*/ 357 h 19801"/>
                  <a:gd name="connsiteX1" fmla="*/ 5715 w 10477"/>
                  <a:gd name="connsiteY1" fmla="*/ 2262 h 19801"/>
                  <a:gd name="connsiteX2" fmla="*/ 4763 w 10477"/>
                  <a:gd name="connsiteY2" fmla="*/ 4167 h 19801"/>
                  <a:gd name="connsiteX3" fmla="*/ 2857 w 10477"/>
                  <a:gd name="connsiteY3" fmla="*/ 8930 h 19801"/>
                  <a:gd name="connsiteX4" fmla="*/ 0 w 10477"/>
                  <a:gd name="connsiteY4" fmla="*/ 18455 h 19801"/>
                  <a:gd name="connsiteX5" fmla="*/ 1905 w 10477"/>
                  <a:gd name="connsiteY5" fmla="*/ 19407 h 19801"/>
                  <a:gd name="connsiteX6" fmla="*/ 6667 w 10477"/>
                  <a:gd name="connsiteY6" fmla="*/ 10835 h 19801"/>
                  <a:gd name="connsiteX7" fmla="*/ 8572 w 10477"/>
                  <a:gd name="connsiteY7" fmla="*/ 7025 h 19801"/>
                  <a:gd name="connsiteX8" fmla="*/ 9525 w 10477"/>
                  <a:gd name="connsiteY8" fmla="*/ 5120 h 19801"/>
                  <a:gd name="connsiteX9" fmla="*/ 10478 w 10477"/>
                  <a:gd name="connsiteY9" fmla="*/ 3215 h 19801"/>
                  <a:gd name="connsiteX10" fmla="*/ 7620 w 10477"/>
                  <a:gd name="connsiteY10" fmla="*/ 357 h 19801"/>
                  <a:gd name="connsiteX11" fmla="*/ 7620 w 10477"/>
                  <a:gd name="connsiteY11" fmla="*/ 357 h 198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77" h="19801">
                    <a:moveTo>
                      <a:pt x="7620" y="357"/>
                    </a:moveTo>
                    <a:cubicBezTo>
                      <a:pt x="6667" y="357"/>
                      <a:pt x="6667" y="1310"/>
                      <a:pt x="5715" y="2262"/>
                    </a:cubicBezTo>
                    <a:cubicBezTo>
                      <a:pt x="5715" y="3215"/>
                      <a:pt x="4763" y="3215"/>
                      <a:pt x="4763" y="4167"/>
                    </a:cubicBezTo>
                    <a:cubicBezTo>
                      <a:pt x="3810" y="6072"/>
                      <a:pt x="3810" y="7025"/>
                      <a:pt x="2857" y="8930"/>
                    </a:cubicBezTo>
                    <a:cubicBezTo>
                      <a:pt x="1905" y="11787"/>
                      <a:pt x="953" y="14645"/>
                      <a:pt x="0" y="18455"/>
                    </a:cubicBezTo>
                    <a:cubicBezTo>
                      <a:pt x="0" y="19407"/>
                      <a:pt x="953" y="20360"/>
                      <a:pt x="1905" y="19407"/>
                    </a:cubicBezTo>
                    <a:cubicBezTo>
                      <a:pt x="3810" y="16550"/>
                      <a:pt x="5715" y="13692"/>
                      <a:pt x="6667" y="10835"/>
                    </a:cubicBezTo>
                    <a:cubicBezTo>
                      <a:pt x="7620" y="9882"/>
                      <a:pt x="7620" y="7977"/>
                      <a:pt x="8572" y="7025"/>
                    </a:cubicBezTo>
                    <a:cubicBezTo>
                      <a:pt x="8572" y="6072"/>
                      <a:pt x="9525" y="5120"/>
                      <a:pt x="9525" y="5120"/>
                    </a:cubicBezTo>
                    <a:cubicBezTo>
                      <a:pt x="9525" y="4167"/>
                      <a:pt x="10478" y="3215"/>
                      <a:pt x="10478" y="3215"/>
                    </a:cubicBezTo>
                    <a:cubicBezTo>
                      <a:pt x="10478" y="357"/>
                      <a:pt x="9525" y="-595"/>
                      <a:pt x="7620" y="357"/>
                    </a:cubicBezTo>
                    <a:lnTo>
                      <a:pt x="7620" y="35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2" name="Freeform: Shape 1921">
                <a:extLst>
                  <a:ext uri="{FF2B5EF4-FFF2-40B4-BE49-F238E27FC236}">
                    <a16:creationId xmlns:a16="http://schemas.microsoft.com/office/drawing/2014/main" id="{44004DE7-53B8-16BD-359C-50BE91015927}"/>
                  </a:ext>
                </a:extLst>
              </p:cNvPr>
              <p:cNvSpPr/>
              <p:nvPr/>
            </p:nvSpPr>
            <p:spPr>
              <a:xfrm>
                <a:off x="7093007" y="3327043"/>
                <a:ext cx="9976" cy="24476"/>
              </a:xfrm>
              <a:custGeom>
                <a:avLst/>
                <a:gdLst>
                  <a:gd name="connsiteX0" fmla="*/ 6927 w 9976"/>
                  <a:gd name="connsiteY0" fmla="*/ 991 h 24476"/>
                  <a:gd name="connsiteX1" fmla="*/ 2164 w 9976"/>
                  <a:gd name="connsiteY1" fmla="*/ 11469 h 24476"/>
                  <a:gd name="connsiteX2" fmla="*/ 260 w 9976"/>
                  <a:gd name="connsiteY2" fmla="*/ 22899 h 24476"/>
                  <a:gd name="connsiteX3" fmla="*/ 3117 w 9976"/>
                  <a:gd name="connsiteY3" fmla="*/ 23851 h 24476"/>
                  <a:gd name="connsiteX4" fmla="*/ 6927 w 9976"/>
                  <a:gd name="connsiteY4" fmla="*/ 13374 h 24476"/>
                  <a:gd name="connsiteX5" fmla="*/ 9785 w 9976"/>
                  <a:gd name="connsiteY5" fmla="*/ 2896 h 24476"/>
                  <a:gd name="connsiteX6" fmla="*/ 6927 w 9976"/>
                  <a:gd name="connsiteY6" fmla="*/ 991 h 24476"/>
                  <a:gd name="connsiteX7" fmla="*/ 6927 w 9976"/>
                  <a:gd name="connsiteY7" fmla="*/ 991 h 2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76" h="24476">
                    <a:moveTo>
                      <a:pt x="6927" y="991"/>
                    </a:moveTo>
                    <a:cubicBezTo>
                      <a:pt x="5022" y="4801"/>
                      <a:pt x="4070" y="7659"/>
                      <a:pt x="2164" y="11469"/>
                    </a:cubicBezTo>
                    <a:cubicBezTo>
                      <a:pt x="1212" y="15279"/>
                      <a:pt x="-693" y="19089"/>
                      <a:pt x="260" y="22899"/>
                    </a:cubicBezTo>
                    <a:cubicBezTo>
                      <a:pt x="260" y="24804"/>
                      <a:pt x="2164" y="24804"/>
                      <a:pt x="3117" y="23851"/>
                    </a:cubicBezTo>
                    <a:cubicBezTo>
                      <a:pt x="5022" y="20994"/>
                      <a:pt x="5974" y="17184"/>
                      <a:pt x="6927" y="13374"/>
                    </a:cubicBezTo>
                    <a:cubicBezTo>
                      <a:pt x="7880" y="9564"/>
                      <a:pt x="8832" y="6706"/>
                      <a:pt x="9785" y="2896"/>
                    </a:cubicBezTo>
                    <a:cubicBezTo>
                      <a:pt x="10737" y="39"/>
                      <a:pt x="7880" y="-914"/>
                      <a:pt x="6927" y="991"/>
                    </a:cubicBezTo>
                    <a:lnTo>
                      <a:pt x="6927" y="991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3" name="Freeform: Shape 1922">
                <a:extLst>
                  <a:ext uri="{FF2B5EF4-FFF2-40B4-BE49-F238E27FC236}">
                    <a16:creationId xmlns:a16="http://schemas.microsoft.com/office/drawing/2014/main" id="{145FEFC0-B976-9041-57AC-E87DB25C0D1F}"/>
                  </a:ext>
                </a:extLst>
              </p:cNvPr>
              <p:cNvSpPr/>
              <p:nvPr/>
            </p:nvSpPr>
            <p:spPr>
              <a:xfrm>
                <a:off x="7097077" y="3357562"/>
                <a:ext cx="7381" cy="28017"/>
              </a:xfrm>
              <a:custGeom>
                <a:avLst/>
                <a:gdLst>
                  <a:gd name="connsiteX0" fmla="*/ 1905 w 7381"/>
                  <a:gd name="connsiteY0" fmla="*/ 2858 h 28017"/>
                  <a:gd name="connsiteX1" fmla="*/ 953 w 7381"/>
                  <a:gd name="connsiteY1" fmla="*/ 14288 h 28017"/>
                  <a:gd name="connsiteX2" fmla="*/ 0 w 7381"/>
                  <a:gd name="connsiteY2" fmla="*/ 20003 h 28017"/>
                  <a:gd name="connsiteX3" fmla="*/ 0 w 7381"/>
                  <a:gd name="connsiteY3" fmla="*/ 21908 h 28017"/>
                  <a:gd name="connsiteX4" fmla="*/ 0 w 7381"/>
                  <a:gd name="connsiteY4" fmla="*/ 23813 h 28017"/>
                  <a:gd name="connsiteX5" fmla="*/ 0 w 7381"/>
                  <a:gd name="connsiteY5" fmla="*/ 26670 h 28017"/>
                  <a:gd name="connsiteX6" fmla="*/ 2857 w 7381"/>
                  <a:gd name="connsiteY6" fmla="*/ 27622 h 28017"/>
                  <a:gd name="connsiteX7" fmla="*/ 5715 w 7381"/>
                  <a:gd name="connsiteY7" fmla="*/ 21908 h 28017"/>
                  <a:gd name="connsiteX8" fmla="*/ 6667 w 7381"/>
                  <a:gd name="connsiteY8" fmla="*/ 15240 h 28017"/>
                  <a:gd name="connsiteX9" fmla="*/ 6667 w 7381"/>
                  <a:gd name="connsiteY9" fmla="*/ 2858 h 28017"/>
                  <a:gd name="connsiteX10" fmla="*/ 3810 w 7381"/>
                  <a:gd name="connsiteY10" fmla="*/ 0 h 28017"/>
                  <a:gd name="connsiteX11" fmla="*/ 1905 w 7381"/>
                  <a:gd name="connsiteY11" fmla="*/ 2858 h 28017"/>
                  <a:gd name="connsiteX12" fmla="*/ 1905 w 7381"/>
                  <a:gd name="connsiteY12" fmla="*/ 2858 h 2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1" h="28017">
                    <a:moveTo>
                      <a:pt x="1905" y="2858"/>
                    </a:moveTo>
                    <a:cubicBezTo>
                      <a:pt x="1905" y="6667"/>
                      <a:pt x="1905" y="10478"/>
                      <a:pt x="953" y="14288"/>
                    </a:cubicBezTo>
                    <a:cubicBezTo>
                      <a:pt x="953" y="16192"/>
                      <a:pt x="0" y="18097"/>
                      <a:pt x="0" y="20003"/>
                    </a:cubicBezTo>
                    <a:cubicBezTo>
                      <a:pt x="0" y="20955"/>
                      <a:pt x="0" y="20955"/>
                      <a:pt x="0" y="21908"/>
                    </a:cubicBezTo>
                    <a:cubicBezTo>
                      <a:pt x="0" y="22860"/>
                      <a:pt x="0" y="22860"/>
                      <a:pt x="0" y="23813"/>
                    </a:cubicBezTo>
                    <a:cubicBezTo>
                      <a:pt x="0" y="24765"/>
                      <a:pt x="0" y="25717"/>
                      <a:pt x="0" y="26670"/>
                    </a:cubicBezTo>
                    <a:cubicBezTo>
                      <a:pt x="0" y="27622"/>
                      <a:pt x="1905" y="28575"/>
                      <a:pt x="2857" y="27622"/>
                    </a:cubicBezTo>
                    <a:cubicBezTo>
                      <a:pt x="4763" y="25717"/>
                      <a:pt x="5715" y="24765"/>
                      <a:pt x="5715" y="21908"/>
                    </a:cubicBezTo>
                    <a:cubicBezTo>
                      <a:pt x="6667" y="20003"/>
                      <a:pt x="6667" y="18097"/>
                      <a:pt x="6667" y="15240"/>
                    </a:cubicBezTo>
                    <a:cubicBezTo>
                      <a:pt x="7620" y="11430"/>
                      <a:pt x="7620" y="7620"/>
                      <a:pt x="6667" y="2858"/>
                    </a:cubicBezTo>
                    <a:cubicBezTo>
                      <a:pt x="6667" y="1905"/>
                      <a:pt x="5715" y="0"/>
                      <a:pt x="3810" y="0"/>
                    </a:cubicBezTo>
                    <a:cubicBezTo>
                      <a:pt x="2857" y="0"/>
                      <a:pt x="1905" y="953"/>
                      <a:pt x="1905" y="2858"/>
                    </a:cubicBezTo>
                    <a:lnTo>
                      <a:pt x="1905" y="285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4" name="Freeform: Shape 1923">
                <a:extLst>
                  <a:ext uri="{FF2B5EF4-FFF2-40B4-BE49-F238E27FC236}">
                    <a16:creationId xmlns:a16="http://schemas.microsoft.com/office/drawing/2014/main" id="{46EBCF1F-9DDD-3DD3-89A7-468092587D5A}"/>
                  </a:ext>
                </a:extLst>
              </p:cNvPr>
              <p:cNvSpPr/>
              <p:nvPr/>
            </p:nvSpPr>
            <p:spPr>
              <a:xfrm>
                <a:off x="7082789" y="3360419"/>
                <a:ext cx="7619" cy="19444"/>
              </a:xfrm>
              <a:custGeom>
                <a:avLst/>
                <a:gdLst>
                  <a:gd name="connsiteX0" fmla="*/ 3810 w 7619"/>
                  <a:gd name="connsiteY0" fmla="*/ 1905 h 19444"/>
                  <a:gd name="connsiteX1" fmla="*/ 953 w 7619"/>
                  <a:gd name="connsiteY1" fmla="*/ 9525 h 19444"/>
                  <a:gd name="connsiteX2" fmla="*/ 0 w 7619"/>
                  <a:gd name="connsiteY2" fmla="*/ 18097 h 19444"/>
                  <a:gd name="connsiteX3" fmla="*/ 1905 w 7619"/>
                  <a:gd name="connsiteY3" fmla="*/ 19050 h 19444"/>
                  <a:gd name="connsiteX4" fmla="*/ 4763 w 7619"/>
                  <a:gd name="connsiteY4" fmla="*/ 15240 h 19444"/>
                  <a:gd name="connsiteX5" fmla="*/ 5715 w 7619"/>
                  <a:gd name="connsiteY5" fmla="*/ 11430 h 19444"/>
                  <a:gd name="connsiteX6" fmla="*/ 7620 w 7619"/>
                  <a:gd name="connsiteY6" fmla="*/ 2858 h 19444"/>
                  <a:gd name="connsiteX7" fmla="*/ 5715 w 7619"/>
                  <a:gd name="connsiteY7" fmla="*/ 0 h 19444"/>
                  <a:gd name="connsiteX8" fmla="*/ 3810 w 7619"/>
                  <a:gd name="connsiteY8" fmla="*/ 1905 h 19444"/>
                  <a:gd name="connsiteX9" fmla="*/ 3810 w 7619"/>
                  <a:gd name="connsiteY9" fmla="*/ 1905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19" h="19444">
                    <a:moveTo>
                      <a:pt x="3810" y="1905"/>
                    </a:moveTo>
                    <a:cubicBezTo>
                      <a:pt x="2857" y="4763"/>
                      <a:pt x="1905" y="6667"/>
                      <a:pt x="953" y="9525"/>
                    </a:cubicBezTo>
                    <a:cubicBezTo>
                      <a:pt x="0" y="12383"/>
                      <a:pt x="0" y="15240"/>
                      <a:pt x="0" y="18097"/>
                    </a:cubicBezTo>
                    <a:cubicBezTo>
                      <a:pt x="0" y="19050"/>
                      <a:pt x="1905" y="20002"/>
                      <a:pt x="1905" y="19050"/>
                    </a:cubicBezTo>
                    <a:cubicBezTo>
                      <a:pt x="2857" y="18097"/>
                      <a:pt x="3810" y="17145"/>
                      <a:pt x="4763" y="15240"/>
                    </a:cubicBezTo>
                    <a:cubicBezTo>
                      <a:pt x="5715" y="14288"/>
                      <a:pt x="5715" y="12383"/>
                      <a:pt x="5715" y="11430"/>
                    </a:cubicBezTo>
                    <a:cubicBezTo>
                      <a:pt x="6667" y="8572"/>
                      <a:pt x="6667" y="5715"/>
                      <a:pt x="7620" y="2858"/>
                    </a:cubicBezTo>
                    <a:cubicBezTo>
                      <a:pt x="7620" y="1905"/>
                      <a:pt x="7620" y="0"/>
                      <a:pt x="5715" y="0"/>
                    </a:cubicBezTo>
                    <a:cubicBezTo>
                      <a:pt x="4763" y="0"/>
                      <a:pt x="3810" y="0"/>
                      <a:pt x="3810" y="1905"/>
                    </a:cubicBezTo>
                    <a:lnTo>
                      <a:pt x="3810" y="1905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5" name="Freeform: Shape 1924">
                <a:extLst>
                  <a:ext uri="{FF2B5EF4-FFF2-40B4-BE49-F238E27FC236}">
                    <a16:creationId xmlns:a16="http://schemas.microsoft.com/office/drawing/2014/main" id="{FB15936F-EA13-A4C2-1B52-E3292D720FB4}"/>
                  </a:ext>
                </a:extLst>
              </p:cNvPr>
              <p:cNvSpPr/>
              <p:nvPr/>
            </p:nvSpPr>
            <p:spPr>
              <a:xfrm>
                <a:off x="7069454" y="3351587"/>
                <a:ext cx="10736" cy="19935"/>
              </a:xfrm>
              <a:custGeom>
                <a:avLst/>
                <a:gdLst>
                  <a:gd name="connsiteX0" fmla="*/ 5715 w 10736"/>
                  <a:gd name="connsiteY0" fmla="*/ 2165 h 19935"/>
                  <a:gd name="connsiteX1" fmla="*/ 5715 w 10736"/>
                  <a:gd name="connsiteY1" fmla="*/ 3117 h 19935"/>
                  <a:gd name="connsiteX2" fmla="*/ 5715 w 10736"/>
                  <a:gd name="connsiteY2" fmla="*/ 3117 h 19935"/>
                  <a:gd name="connsiteX3" fmla="*/ 5715 w 10736"/>
                  <a:gd name="connsiteY3" fmla="*/ 4070 h 19935"/>
                  <a:gd name="connsiteX4" fmla="*/ 4763 w 10736"/>
                  <a:gd name="connsiteY4" fmla="*/ 5975 h 19935"/>
                  <a:gd name="connsiteX5" fmla="*/ 2857 w 10736"/>
                  <a:gd name="connsiteY5" fmla="*/ 9785 h 19935"/>
                  <a:gd name="connsiteX6" fmla="*/ 952 w 10736"/>
                  <a:gd name="connsiteY6" fmla="*/ 13595 h 19935"/>
                  <a:gd name="connsiteX7" fmla="*/ 0 w 10736"/>
                  <a:gd name="connsiteY7" fmla="*/ 16452 h 19935"/>
                  <a:gd name="connsiteX8" fmla="*/ 0 w 10736"/>
                  <a:gd name="connsiteY8" fmla="*/ 18357 h 19935"/>
                  <a:gd name="connsiteX9" fmla="*/ 2857 w 10736"/>
                  <a:gd name="connsiteY9" fmla="*/ 19310 h 19935"/>
                  <a:gd name="connsiteX10" fmla="*/ 4763 w 10736"/>
                  <a:gd name="connsiteY10" fmla="*/ 18357 h 19935"/>
                  <a:gd name="connsiteX11" fmla="*/ 6667 w 10736"/>
                  <a:gd name="connsiteY11" fmla="*/ 16452 h 19935"/>
                  <a:gd name="connsiteX12" fmla="*/ 8572 w 10736"/>
                  <a:gd name="connsiteY12" fmla="*/ 12642 h 19935"/>
                  <a:gd name="connsiteX13" fmla="*/ 10477 w 10736"/>
                  <a:gd name="connsiteY13" fmla="*/ 3117 h 19935"/>
                  <a:gd name="connsiteX14" fmla="*/ 7620 w 10736"/>
                  <a:gd name="connsiteY14" fmla="*/ 260 h 19935"/>
                  <a:gd name="connsiteX15" fmla="*/ 5715 w 10736"/>
                  <a:gd name="connsiteY15" fmla="*/ 2165 h 19935"/>
                  <a:gd name="connsiteX16" fmla="*/ 5715 w 10736"/>
                  <a:gd name="connsiteY16" fmla="*/ 2165 h 199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36" h="19935">
                    <a:moveTo>
                      <a:pt x="5715" y="2165"/>
                    </a:moveTo>
                    <a:cubicBezTo>
                      <a:pt x="5715" y="2165"/>
                      <a:pt x="5715" y="3117"/>
                      <a:pt x="5715" y="3117"/>
                    </a:cubicBezTo>
                    <a:cubicBezTo>
                      <a:pt x="5715" y="3117"/>
                      <a:pt x="5715" y="3117"/>
                      <a:pt x="5715" y="3117"/>
                    </a:cubicBezTo>
                    <a:cubicBezTo>
                      <a:pt x="5715" y="3117"/>
                      <a:pt x="5715" y="3117"/>
                      <a:pt x="5715" y="4070"/>
                    </a:cubicBezTo>
                    <a:cubicBezTo>
                      <a:pt x="5715" y="5022"/>
                      <a:pt x="5715" y="5022"/>
                      <a:pt x="4763" y="5975"/>
                    </a:cubicBezTo>
                    <a:cubicBezTo>
                      <a:pt x="4763" y="6927"/>
                      <a:pt x="3810" y="7880"/>
                      <a:pt x="2857" y="9785"/>
                    </a:cubicBezTo>
                    <a:cubicBezTo>
                      <a:pt x="1905" y="10737"/>
                      <a:pt x="1905" y="12642"/>
                      <a:pt x="952" y="13595"/>
                    </a:cubicBezTo>
                    <a:cubicBezTo>
                      <a:pt x="952" y="14547"/>
                      <a:pt x="0" y="15500"/>
                      <a:pt x="0" y="16452"/>
                    </a:cubicBezTo>
                    <a:cubicBezTo>
                      <a:pt x="0" y="17405"/>
                      <a:pt x="0" y="18357"/>
                      <a:pt x="0" y="18357"/>
                    </a:cubicBezTo>
                    <a:cubicBezTo>
                      <a:pt x="0" y="20262"/>
                      <a:pt x="1905" y="20262"/>
                      <a:pt x="2857" y="19310"/>
                    </a:cubicBezTo>
                    <a:cubicBezTo>
                      <a:pt x="3810" y="19310"/>
                      <a:pt x="3810" y="18357"/>
                      <a:pt x="4763" y="18357"/>
                    </a:cubicBezTo>
                    <a:cubicBezTo>
                      <a:pt x="5715" y="17405"/>
                      <a:pt x="5715" y="16452"/>
                      <a:pt x="6667" y="16452"/>
                    </a:cubicBezTo>
                    <a:cubicBezTo>
                      <a:pt x="7620" y="15500"/>
                      <a:pt x="8572" y="13595"/>
                      <a:pt x="8572" y="12642"/>
                    </a:cubicBezTo>
                    <a:cubicBezTo>
                      <a:pt x="9525" y="9785"/>
                      <a:pt x="11430" y="6927"/>
                      <a:pt x="10477" y="3117"/>
                    </a:cubicBezTo>
                    <a:cubicBezTo>
                      <a:pt x="10477" y="2165"/>
                      <a:pt x="9525" y="260"/>
                      <a:pt x="7620" y="260"/>
                    </a:cubicBezTo>
                    <a:cubicBezTo>
                      <a:pt x="6667" y="-693"/>
                      <a:pt x="5715" y="1212"/>
                      <a:pt x="5715" y="2165"/>
                    </a:cubicBezTo>
                    <a:lnTo>
                      <a:pt x="5715" y="2165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6" name="Freeform: Shape 1925">
                <a:extLst>
                  <a:ext uri="{FF2B5EF4-FFF2-40B4-BE49-F238E27FC236}">
                    <a16:creationId xmlns:a16="http://schemas.microsoft.com/office/drawing/2014/main" id="{0CF071BA-05F5-9510-A2B7-4892ADE72CA5}"/>
                  </a:ext>
                </a:extLst>
              </p:cNvPr>
              <p:cNvSpPr/>
              <p:nvPr/>
            </p:nvSpPr>
            <p:spPr>
              <a:xfrm>
                <a:off x="7063739" y="3395036"/>
                <a:ext cx="8572" cy="24438"/>
              </a:xfrm>
              <a:custGeom>
                <a:avLst/>
                <a:gdLst>
                  <a:gd name="connsiteX0" fmla="*/ 3810 w 8572"/>
                  <a:gd name="connsiteY0" fmla="*/ 1578 h 24438"/>
                  <a:gd name="connsiteX1" fmla="*/ 953 w 8572"/>
                  <a:gd name="connsiteY1" fmla="*/ 12056 h 24438"/>
                  <a:gd name="connsiteX2" fmla="*/ 0 w 8572"/>
                  <a:gd name="connsiteY2" fmla="*/ 17771 h 24438"/>
                  <a:gd name="connsiteX3" fmla="*/ 0 w 8572"/>
                  <a:gd name="connsiteY3" fmla="*/ 20628 h 24438"/>
                  <a:gd name="connsiteX4" fmla="*/ 0 w 8572"/>
                  <a:gd name="connsiteY4" fmla="*/ 23486 h 24438"/>
                  <a:gd name="connsiteX5" fmla="*/ 1905 w 8572"/>
                  <a:gd name="connsiteY5" fmla="*/ 24438 h 24438"/>
                  <a:gd name="connsiteX6" fmla="*/ 2857 w 8572"/>
                  <a:gd name="connsiteY6" fmla="*/ 22533 h 24438"/>
                  <a:gd name="connsiteX7" fmla="*/ 3810 w 8572"/>
                  <a:gd name="connsiteY7" fmla="*/ 19676 h 24438"/>
                  <a:gd name="connsiteX8" fmla="*/ 5715 w 8572"/>
                  <a:gd name="connsiteY8" fmla="*/ 13961 h 24438"/>
                  <a:gd name="connsiteX9" fmla="*/ 8572 w 8572"/>
                  <a:gd name="connsiteY9" fmla="*/ 3483 h 24438"/>
                  <a:gd name="connsiteX10" fmla="*/ 6667 w 8572"/>
                  <a:gd name="connsiteY10" fmla="*/ 626 h 24438"/>
                  <a:gd name="connsiteX11" fmla="*/ 3810 w 8572"/>
                  <a:gd name="connsiteY11" fmla="*/ 1578 h 24438"/>
                  <a:gd name="connsiteX12" fmla="*/ 3810 w 8572"/>
                  <a:gd name="connsiteY12" fmla="*/ 1578 h 24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4438">
                    <a:moveTo>
                      <a:pt x="3810" y="1578"/>
                    </a:moveTo>
                    <a:cubicBezTo>
                      <a:pt x="2857" y="5388"/>
                      <a:pt x="1905" y="9198"/>
                      <a:pt x="953" y="12056"/>
                    </a:cubicBezTo>
                    <a:cubicBezTo>
                      <a:pt x="0" y="13961"/>
                      <a:pt x="0" y="15866"/>
                      <a:pt x="0" y="17771"/>
                    </a:cubicBezTo>
                    <a:cubicBezTo>
                      <a:pt x="0" y="18723"/>
                      <a:pt x="0" y="19676"/>
                      <a:pt x="0" y="20628"/>
                    </a:cubicBezTo>
                    <a:cubicBezTo>
                      <a:pt x="0" y="21581"/>
                      <a:pt x="0" y="22533"/>
                      <a:pt x="0" y="23486"/>
                    </a:cubicBezTo>
                    <a:cubicBezTo>
                      <a:pt x="0" y="24438"/>
                      <a:pt x="953" y="24438"/>
                      <a:pt x="1905" y="24438"/>
                    </a:cubicBezTo>
                    <a:cubicBezTo>
                      <a:pt x="2857" y="23486"/>
                      <a:pt x="2857" y="22533"/>
                      <a:pt x="2857" y="22533"/>
                    </a:cubicBezTo>
                    <a:cubicBezTo>
                      <a:pt x="2857" y="21581"/>
                      <a:pt x="3810" y="20628"/>
                      <a:pt x="3810" y="19676"/>
                    </a:cubicBezTo>
                    <a:cubicBezTo>
                      <a:pt x="4763" y="17771"/>
                      <a:pt x="4763" y="15866"/>
                      <a:pt x="5715" y="13961"/>
                    </a:cubicBezTo>
                    <a:cubicBezTo>
                      <a:pt x="6667" y="10151"/>
                      <a:pt x="7620" y="7293"/>
                      <a:pt x="8572" y="3483"/>
                    </a:cubicBezTo>
                    <a:cubicBezTo>
                      <a:pt x="8572" y="2531"/>
                      <a:pt x="8572" y="1578"/>
                      <a:pt x="6667" y="626"/>
                    </a:cubicBezTo>
                    <a:cubicBezTo>
                      <a:pt x="5715" y="-327"/>
                      <a:pt x="4763" y="-327"/>
                      <a:pt x="3810" y="1578"/>
                    </a:cubicBezTo>
                    <a:lnTo>
                      <a:pt x="3810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7" name="Freeform: Shape 1926">
                <a:extLst>
                  <a:ext uri="{FF2B5EF4-FFF2-40B4-BE49-F238E27FC236}">
                    <a16:creationId xmlns:a16="http://schemas.microsoft.com/office/drawing/2014/main" id="{BA4ADF2A-B4F0-50EC-5946-8AE5E8F9C7AA}"/>
                  </a:ext>
                </a:extLst>
              </p:cNvPr>
              <p:cNvSpPr/>
              <p:nvPr/>
            </p:nvSpPr>
            <p:spPr>
              <a:xfrm>
                <a:off x="7079931" y="3403243"/>
                <a:ext cx="8572" cy="22340"/>
              </a:xfrm>
              <a:custGeom>
                <a:avLst/>
                <a:gdLst>
                  <a:gd name="connsiteX0" fmla="*/ 4763 w 8572"/>
                  <a:gd name="connsiteY0" fmla="*/ 991 h 22340"/>
                  <a:gd name="connsiteX1" fmla="*/ 1905 w 8572"/>
                  <a:gd name="connsiteY1" fmla="*/ 10516 h 22340"/>
                  <a:gd name="connsiteX2" fmla="*/ 0 w 8572"/>
                  <a:gd name="connsiteY2" fmla="*/ 15279 h 22340"/>
                  <a:gd name="connsiteX3" fmla="*/ 0 w 8572"/>
                  <a:gd name="connsiteY3" fmla="*/ 18136 h 22340"/>
                  <a:gd name="connsiteX4" fmla="*/ 0 w 8572"/>
                  <a:gd name="connsiteY4" fmla="*/ 20994 h 22340"/>
                  <a:gd name="connsiteX5" fmla="*/ 1905 w 8572"/>
                  <a:gd name="connsiteY5" fmla="*/ 21946 h 22340"/>
                  <a:gd name="connsiteX6" fmla="*/ 4763 w 8572"/>
                  <a:gd name="connsiteY6" fmla="*/ 17184 h 22340"/>
                  <a:gd name="connsiteX7" fmla="*/ 5715 w 8572"/>
                  <a:gd name="connsiteY7" fmla="*/ 12421 h 22340"/>
                  <a:gd name="connsiteX8" fmla="*/ 8573 w 8572"/>
                  <a:gd name="connsiteY8" fmla="*/ 2896 h 22340"/>
                  <a:gd name="connsiteX9" fmla="*/ 4763 w 8572"/>
                  <a:gd name="connsiteY9" fmla="*/ 991 h 22340"/>
                  <a:gd name="connsiteX10" fmla="*/ 4763 w 8572"/>
                  <a:gd name="connsiteY10" fmla="*/ 991 h 2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2" h="22340">
                    <a:moveTo>
                      <a:pt x="4763" y="991"/>
                    </a:moveTo>
                    <a:cubicBezTo>
                      <a:pt x="3810" y="3849"/>
                      <a:pt x="2858" y="7659"/>
                      <a:pt x="1905" y="10516"/>
                    </a:cubicBezTo>
                    <a:cubicBezTo>
                      <a:pt x="953" y="12421"/>
                      <a:pt x="953" y="13374"/>
                      <a:pt x="0" y="15279"/>
                    </a:cubicBezTo>
                    <a:cubicBezTo>
                      <a:pt x="0" y="16231"/>
                      <a:pt x="0" y="17184"/>
                      <a:pt x="0" y="18136"/>
                    </a:cubicBezTo>
                    <a:cubicBezTo>
                      <a:pt x="0" y="19089"/>
                      <a:pt x="0" y="20041"/>
                      <a:pt x="0" y="20994"/>
                    </a:cubicBezTo>
                    <a:cubicBezTo>
                      <a:pt x="0" y="21946"/>
                      <a:pt x="1905" y="22899"/>
                      <a:pt x="1905" y="21946"/>
                    </a:cubicBezTo>
                    <a:cubicBezTo>
                      <a:pt x="2858" y="20994"/>
                      <a:pt x="3810" y="19089"/>
                      <a:pt x="4763" y="17184"/>
                    </a:cubicBezTo>
                    <a:cubicBezTo>
                      <a:pt x="5715" y="15279"/>
                      <a:pt x="5715" y="14326"/>
                      <a:pt x="5715" y="12421"/>
                    </a:cubicBezTo>
                    <a:cubicBezTo>
                      <a:pt x="6668" y="9564"/>
                      <a:pt x="7620" y="5754"/>
                      <a:pt x="8573" y="2896"/>
                    </a:cubicBezTo>
                    <a:cubicBezTo>
                      <a:pt x="8573" y="39"/>
                      <a:pt x="5715" y="-914"/>
                      <a:pt x="4763" y="991"/>
                    </a:cubicBezTo>
                    <a:lnTo>
                      <a:pt x="4763" y="991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8" name="Freeform: Shape 1927">
                <a:extLst>
                  <a:ext uri="{FF2B5EF4-FFF2-40B4-BE49-F238E27FC236}">
                    <a16:creationId xmlns:a16="http://schemas.microsoft.com/office/drawing/2014/main" id="{6D502ECD-FAEC-72C4-6197-CF523252A1C8}"/>
                  </a:ext>
                </a:extLst>
              </p:cNvPr>
              <p:cNvSpPr/>
              <p:nvPr/>
            </p:nvSpPr>
            <p:spPr>
              <a:xfrm>
                <a:off x="7097077" y="3403282"/>
                <a:ext cx="7619" cy="23336"/>
              </a:xfrm>
              <a:custGeom>
                <a:avLst/>
                <a:gdLst>
                  <a:gd name="connsiteX0" fmla="*/ 3810 w 7619"/>
                  <a:gd name="connsiteY0" fmla="*/ 1905 h 23336"/>
                  <a:gd name="connsiteX1" fmla="*/ 953 w 7619"/>
                  <a:gd name="connsiteY1" fmla="*/ 11430 h 23336"/>
                  <a:gd name="connsiteX2" fmla="*/ 0 w 7619"/>
                  <a:gd name="connsiteY2" fmla="*/ 16192 h 23336"/>
                  <a:gd name="connsiteX3" fmla="*/ 0 w 7619"/>
                  <a:gd name="connsiteY3" fmla="*/ 19050 h 23336"/>
                  <a:gd name="connsiteX4" fmla="*/ 0 w 7619"/>
                  <a:gd name="connsiteY4" fmla="*/ 20955 h 23336"/>
                  <a:gd name="connsiteX5" fmla="*/ 0 w 7619"/>
                  <a:gd name="connsiteY5" fmla="*/ 21908 h 23336"/>
                  <a:gd name="connsiteX6" fmla="*/ 2857 w 7619"/>
                  <a:gd name="connsiteY6" fmla="*/ 21908 h 23336"/>
                  <a:gd name="connsiteX7" fmla="*/ 3810 w 7619"/>
                  <a:gd name="connsiteY7" fmla="*/ 20002 h 23336"/>
                  <a:gd name="connsiteX8" fmla="*/ 4763 w 7619"/>
                  <a:gd name="connsiteY8" fmla="*/ 17145 h 23336"/>
                  <a:gd name="connsiteX9" fmla="*/ 5715 w 7619"/>
                  <a:gd name="connsiteY9" fmla="*/ 12383 h 23336"/>
                  <a:gd name="connsiteX10" fmla="*/ 7620 w 7619"/>
                  <a:gd name="connsiteY10" fmla="*/ 2858 h 23336"/>
                  <a:gd name="connsiteX11" fmla="*/ 5715 w 7619"/>
                  <a:gd name="connsiteY11" fmla="*/ 0 h 23336"/>
                  <a:gd name="connsiteX12" fmla="*/ 3810 w 7619"/>
                  <a:gd name="connsiteY12" fmla="*/ 1905 h 23336"/>
                  <a:gd name="connsiteX13" fmla="*/ 3810 w 7619"/>
                  <a:gd name="connsiteY13" fmla="*/ 1905 h 2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19" h="23336">
                    <a:moveTo>
                      <a:pt x="3810" y="1905"/>
                    </a:moveTo>
                    <a:cubicBezTo>
                      <a:pt x="2857" y="4763"/>
                      <a:pt x="1905" y="8572"/>
                      <a:pt x="953" y="11430"/>
                    </a:cubicBezTo>
                    <a:cubicBezTo>
                      <a:pt x="953" y="13335"/>
                      <a:pt x="0" y="14288"/>
                      <a:pt x="0" y="16192"/>
                    </a:cubicBezTo>
                    <a:cubicBezTo>
                      <a:pt x="0" y="17145"/>
                      <a:pt x="0" y="18097"/>
                      <a:pt x="0" y="19050"/>
                    </a:cubicBezTo>
                    <a:cubicBezTo>
                      <a:pt x="0" y="20002"/>
                      <a:pt x="0" y="20002"/>
                      <a:pt x="0" y="20955"/>
                    </a:cubicBezTo>
                    <a:cubicBezTo>
                      <a:pt x="0" y="20955"/>
                      <a:pt x="0" y="21908"/>
                      <a:pt x="0" y="21908"/>
                    </a:cubicBezTo>
                    <a:cubicBezTo>
                      <a:pt x="0" y="23813"/>
                      <a:pt x="2857" y="23813"/>
                      <a:pt x="2857" y="21908"/>
                    </a:cubicBezTo>
                    <a:cubicBezTo>
                      <a:pt x="3810" y="20955"/>
                      <a:pt x="3810" y="20955"/>
                      <a:pt x="3810" y="20002"/>
                    </a:cubicBezTo>
                    <a:cubicBezTo>
                      <a:pt x="3810" y="19050"/>
                      <a:pt x="3810" y="18097"/>
                      <a:pt x="4763" y="17145"/>
                    </a:cubicBezTo>
                    <a:cubicBezTo>
                      <a:pt x="4763" y="15240"/>
                      <a:pt x="5715" y="13335"/>
                      <a:pt x="5715" y="12383"/>
                    </a:cubicBezTo>
                    <a:cubicBezTo>
                      <a:pt x="5715" y="9525"/>
                      <a:pt x="6667" y="5715"/>
                      <a:pt x="7620" y="2858"/>
                    </a:cubicBezTo>
                    <a:cubicBezTo>
                      <a:pt x="7620" y="1905"/>
                      <a:pt x="7620" y="0"/>
                      <a:pt x="5715" y="0"/>
                    </a:cubicBezTo>
                    <a:cubicBezTo>
                      <a:pt x="5715" y="0"/>
                      <a:pt x="3810" y="952"/>
                      <a:pt x="3810" y="1905"/>
                    </a:cubicBezTo>
                    <a:lnTo>
                      <a:pt x="3810" y="1905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9" name="Freeform: Shape 1928">
                <a:extLst>
                  <a:ext uri="{FF2B5EF4-FFF2-40B4-BE49-F238E27FC236}">
                    <a16:creationId xmlns:a16="http://schemas.microsoft.com/office/drawing/2014/main" id="{A11D8DA7-F48A-F892-9B34-058C5DD927CC}"/>
                  </a:ext>
                </a:extLst>
              </p:cNvPr>
              <p:cNvSpPr/>
              <p:nvPr/>
            </p:nvSpPr>
            <p:spPr>
              <a:xfrm>
                <a:off x="7097077" y="3444816"/>
                <a:ext cx="3809" cy="21091"/>
              </a:xfrm>
              <a:custGeom>
                <a:avLst/>
                <a:gdLst>
                  <a:gd name="connsiteX0" fmla="*/ 953 w 3809"/>
                  <a:gd name="connsiteY0" fmla="*/ 1328 h 21091"/>
                  <a:gd name="connsiteX1" fmla="*/ 0 w 3809"/>
                  <a:gd name="connsiteY1" fmla="*/ 10853 h 21091"/>
                  <a:gd name="connsiteX2" fmla="*/ 953 w 3809"/>
                  <a:gd name="connsiteY2" fmla="*/ 20378 h 21091"/>
                  <a:gd name="connsiteX3" fmla="*/ 2857 w 3809"/>
                  <a:gd name="connsiteY3" fmla="*/ 20378 h 21091"/>
                  <a:gd name="connsiteX4" fmla="*/ 3810 w 3809"/>
                  <a:gd name="connsiteY4" fmla="*/ 11805 h 21091"/>
                  <a:gd name="connsiteX5" fmla="*/ 3810 w 3809"/>
                  <a:gd name="connsiteY5" fmla="*/ 2280 h 21091"/>
                  <a:gd name="connsiteX6" fmla="*/ 953 w 3809"/>
                  <a:gd name="connsiteY6" fmla="*/ 1328 h 21091"/>
                  <a:gd name="connsiteX7" fmla="*/ 953 w 3809"/>
                  <a:gd name="connsiteY7" fmla="*/ 1328 h 21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" h="21091">
                    <a:moveTo>
                      <a:pt x="953" y="1328"/>
                    </a:moveTo>
                    <a:cubicBezTo>
                      <a:pt x="0" y="4185"/>
                      <a:pt x="0" y="7043"/>
                      <a:pt x="0" y="10853"/>
                    </a:cubicBezTo>
                    <a:cubicBezTo>
                      <a:pt x="0" y="13710"/>
                      <a:pt x="0" y="16568"/>
                      <a:pt x="953" y="20378"/>
                    </a:cubicBezTo>
                    <a:cubicBezTo>
                      <a:pt x="953" y="21330"/>
                      <a:pt x="2857" y="21330"/>
                      <a:pt x="2857" y="20378"/>
                    </a:cubicBezTo>
                    <a:cubicBezTo>
                      <a:pt x="3810" y="17520"/>
                      <a:pt x="3810" y="14663"/>
                      <a:pt x="3810" y="11805"/>
                    </a:cubicBezTo>
                    <a:cubicBezTo>
                      <a:pt x="3810" y="8948"/>
                      <a:pt x="3810" y="6090"/>
                      <a:pt x="3810" y="2280"/>
                    </a:cubicBezTo>
                    <a:cubicBezTo>
                      <a:pt x="3810" y="-577"/>
                      <a:pt x="953" y="-577"/>
                      <a:pt x="953" y="1328"/>
                    </a:cubicBezTo>
                    <a:lnTo>
                      <a:pt x="953" y="132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0" name="Freeform: Shape 1929">
                <a:extLst>
                  <a:ext uri="{FF2B5EF4-FFF2-40B4-BE49-F238E27FC236}">
                    <a16:creationId xmlns:a16="http://schemas.microsoft.com/office/drawing/2014/main" id="{E140AA63-F61D-16B7-EDB1-48DEAFB3EDAB}"/>
                  </a:ext>
                </a:extLst>
              </p:cNvPr>
              <p:cNvSpPr/>
              <p:nvPr/>
            </p:nvSpPr>
            <p:spPr>
              <a:xfrm>
                <a:off x="7080884" y="3446471"/>
                <a:ext cx="5715" cy="17532"/>
              </a:xfrm>
              <a:custGeom>
                <a:avLst/>
                <a:gdLst>
                  <a:gd name="connsiteX0" fmla="*/ 953 w 5715"/>
                  <a:gd name="connsiteY0" fmla="*/ 1578 h 17532"/>
                  <a:gd name="connsiteX1" fmla="*/ 0 w 5715"/>
                  <a:gd name="connsiteY1" fmla="*/ 9198 h 17532"/>
                  <a:gd name="connsiteX2" fmla="*/ 0 w 5715"/>
                  <a:gd name="connsiteY2" fmla="*/ 13008 h 17532"/>
                  <a:gd name="connsiteX3" fmla="*/ 0 w 5715"/>
                  <a:gd name="connsiteY3" fmla="*/ 16818 h 17532"/>
                  <a:gd name="connsiteX4" fmla="*/ 1905 w 5715"/>
                  <a:gd name="connsiteY4" fmla="*/ 16818 h 17532"/>
                  <a:gd name="connsiteX5" fmla="*/ 3810 w 5715"/>
                  <a:gd name="connsiteY5" fmla="*/ 13961 h 17532"/>
                  <a:gd name="connsiteX6" fmla="*/ 4763 w 5715"/>
                  <a:gd name="connsiteY6" fmla="*/ 10151 h 17532"/>
                  <a:gd name="connsiteX7" fmla="*/ 5715 w 5715"/>
                  <a:gd name="connsiteY7" fmla="*/ 2531 h 17532"/>
                  <a:gd name="connsiteX8" fmla="*/ 4763 w 5715"/>
                  <a:gd name="connsiteY8" fmla="*/ 626 h 17532"/>
                  <a:gd name="connsiteX9" fmla="*/ 953 w 5715"/>
                  <a:gd name="connsiteY9" fmla="*/ 1578 h 17532"/>
                  <a:gd name="connsiteX10" fmla="*/ 953 w 5715"/>
                  <a:gd name="connsiteY10" fmla="*/ 1578 h 1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5" h="17532">
                    <a:moveTo>
                      <a:pt x="953" y="1578"/>
                    </a:moveTo>
                    <a:cubicBezTo>
                      <a:pt x="0" y="4436"/>
                      <a:pt x="0" y="6341"/>
                      <a:pt x="0" y="9198"/>
                    </a:cubicBezTo>
                    <a:cubicBezTo>
                      <a:pt x="0" y="10151"/>
                      <a:pt x="0" y="12056"/>
                      <a:pt x="0" y="13008"/>
                    </a:cubicBezTo>
                    <a:cubicBezTo>
                      <a:pt x="0" y="13961"/>
                      <a:pt x="0" y="15866"/>
                      <a:pt x="0" y="16818"/>
                    </a:cubicBezTo>
                    <a:cubicBezTo>
                      <a:pt x="0" y="17771"/>
                      <a:pt x="953" y="17771"/>
                      <a:pt x="1905" y="16818"/>
                    </a:cubicBezTo>
                    <a:cubicBezTo>
                      <a:pt x="2858" y="15866"/>
                      <a:pt x="2858" y="14913"/>
                      <a:pt x="3810" y="13961"/>
                    </a:cubicBezTo>
                    <a:cubicBezTo>
                      <a:pt x="3810" y="13008"/>
                      <a:pt x="4763" y="11103"/>
                      <a:pt x="4763" y="10151"/>
                    </a:cubicBezTo>
                    <a:cubicBezTo>
                      <a:pt x="4763" y="7293"/>
                      <a:pt x="5715" y="5388"/>
                      <a:pt x="5715" y="2531"/>
                    </a:cubicBezTo>
                    <a:cubicBezTo>
                      <a:pt x="5715" y="1578"/>
                      <a:pt x="5715" y="626"/>
                      <a:pt x="4763" y="626"/>
                    </a:cubicBezTo>
                    <a:cubicBezTo>
                      <a:pt x="2858" y="-327"/>
                      <a:pt x="1905" y="-327"/>
                      <a:pt x="953" y="1578"/>
                    </a:cubicBezTo>
                    <a:lnTo>
                      <a:pt x="953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1" name="Freeform: Shape 1930">
                <a:extLst>
                  <a:ext uri="{FF2B5EF4-FFF2-40B4-BE49-F238E27FC236}">
                    <a16:creationId xmlns:a16="http://schemas.microsoft.com/office/drawing/2014/main" id="{84A5BD66-E8F3-12D0-E622-28B52DE05E48}"/>
                  </a:ext>
                </a:extLst>
              </p:cNvPr>
              <p:cNvSpPr/>
              <p:nvPr/>
            </p:nvSpPr>
            <p:spPr>
              <a:xfrm>
                <a:off x="7052309" y="3435993"/>
                <a:ext cx="5715" cy="21342"/>
              </a:xfrm>
              <a:custGeom>
                <a:avLst/>
                <a:gdLst>
                  <a:gd name="connsiteX0" fmla="*/ 2858 w 5715"/>
                  <a:gd name="connsiteY0" fmla="*/ 1578 h 21342"/>
                  <a:gd name="connsiteX1" fmla="*/ 953 w 5715"/>
                  <a:gd name="connsiteY1" fmla="*/ 11103 h 21342"/>
                  <a:gd name="connsiteX2" fmla="*/ 0 w 5715"/>
                  <a:gd name="connsiteY2" fmla="*/ 15866 h 21342"/>
                  <a:gd name="connsiteX3" fmla="*/ 0 w 5715"/>
                  <a:gd name="connsiteY3" fmla="*/ 20628 h 21342"/>
                  <a:gd name="connsiteX4" fmla="*/ 1905 w 5715"/>
                  <a:gd name="connsiteY4" fmla="*/ 20628 h 21342"/>
                  <a:gd name="connsiteX5" fmla="*/ 2858 w 5715"/>
                  <a:gd name="connsiteY5" fmla="*/ 18723 h 21342"/>
                  <a:gd name="connsiteX6" fmla="*/ 3810 w 5715"/>
                  <a:gd name="connsiteY6" fmla="*/ 15866 h 21342"/>
                  <a:gd name="connsiteX7" fmla="*/ 4763 w 5715"/>
                  <a:gd name="connsiteY7" fmla="*/ 11103 h 21342"/>
                  <a:gd name="connsiteX8" fmla="*/ 5715 w 5715"/>
                  <a:gd name="connsiteY8" fmla="*/ 626 h 21342"/>
                  <a:gd name="connsiteX9" fmla="*/ 2858 w 5715"/>
                  <a:gd name="connsiteY9" fmla="*/ 1578 h 21342"/>
                  <a:gd name="connsiteX10" fmla="*/ 2858 w 5715"/>
                  <a:gd name="connsiteY10" fmla="*/ 1578 h 2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5" h="21342">
                    <a:moveTo>
                      <a:pt x="2858" y="1578"/>
                    </a:moveTo>
                    <a:cubicBezTo>
                      <a:pt x="2858" y="5388"/>
                      <a:pt x="1905" y="8246"/>
                      <a:pt x="953" y="11103"/>
                    </a:cubicBezTo>
                    <a:cubicBezTo>
                      <a:pt x="953" y="13008"/>
                      <a:pt x="0" y="13961"/>
                      <a:pt x="0" y="15866"/>
                    </a:cubicBezTo>
                    <a:cubicBezTo>
                      <a:pt x="0" y="17771"/>
                      <a:pt x="0" y="19676"/>
                      <a:pt x="0" y="20628"/>
                    </a:cubicBezTo>
                    <a:cubicBezTo>
                      <a:pt x="0" y="21581"/>
                      <a:pt x="953" y="21581"/>
                      <a:pt x="1905" y="20628"/>
                    </a:cubicBezTo>
                    <a:cubicBezTo>
                      <a:pt x="1905" y="19676"/>
                      <a:pt x="2858" y="18723"/>
                      <a:pt x="2858" y="18723"/>
                    </a:cubicBezTo>
                    <a:cubicBezTo>
                      <a:pt x="2858" y="17771"/>
                      <a:pt x="3810" y="16818"/>
                      <a:pt x="3810" y="15866"/>
                    </a:cubicBezTo>
                    <a:cubicBezTo>
                      <a:pt x="3810" y="13961"/>
                      <a:pt x="4763" y="12056"/>
                      <a:pt x="4763" y="11103"/>
                    </a:cubicBezTo>
                    <a:cubicBezTo>
                      <a:pt x="5715" y="7293"/>
                      <a:pt x="5715" y="4436"/>
                      <a:pt x="5715" y="626"/>
                    </a:cubicBezTo>
                    <a:cubicBezTo>
                      <a:pt x="5715" y="-327"/>
                      <a:pt x="2858" y="-327"/>
                      <a:pt x="2858" y="1578"/>
                    </a:cubicBezTo>
                    <a:lnTo>
                      <a:pt x="2858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2" name="Freeform: Shape 1931">
                <a:extLst>
                  <a:ext uri="{FF2B5EF4-FFF2-40B4-BE49-F238E27FC236}">
                    <a16:creationId xmlns:a16="http://schemas.microsoft.com/office/drawing/2014/main" id="{A47FC8AE-6D0F-5CAF-421B-73DCC9BACF8F}"/>
                  </a:ext>
                </a:extLst>
              </p:cNvPr>
              <p:cNvSpPr/>
              <p:nvPr/>
            </p:nvSpPr>
            <p:spPr>
              <a:xfrm>
                <a:off x="7066202" y="3432662"/>
                <a:ext cx="7062" cy="22769"/>
              </a:xfrm>
              <a:custGeom>
                <a:avLst/>
                <a:gdLst>
                  <a:gd name="connsiteX0" fmla="*/ 4205 w 7062"/>
                  <a:gd name="connsiteY0" fmla="*/ 1100 h 22769"/>
                  <a:gd name="connsiteX1" fmla="*/ 1347 w 7062"/>
                  <a:gd name="connsiteY1" fmla="*/ 11577 h 22769"/>
                  <a:gd name="connsiteX2" fmla="*/ 395 w 7062"/>
                  <a:gd name="connsiteY2" fmla="*/ 22055 h 22769"/>
                  <a:gd name="connsiteX3" fmla="*/ 3252 w 7062"/>
                  <a:gd name="connsiteY3" fmla="*/ 22055 h 22769"/>
                  <a:gd name="connsiteX4" fmla="*/ 5157 w 7062"/>
                  <a:gd name="connsiteY4" fmla="*/ 11577 h 22769"/>
                  <a:gd name="connsiteX5" fmla="*/ 7062 w 7062"/>
                  <a:gd name="connsiteY5" fmla="*/ 1100 h 22769"/>
                  <a:gd name="connsiteX6" fmla="*/ 4205 w 7062"/>
                  <a:gd name="connsiteY6" fmla="*/ 1100 h 22769"/>
                  <a:gd name="connsiteX7" fmla="*/ 4205 w 7062"/>
                  <a:gd name="connsiteY7" fmla="*/ 1100 h 22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2" h="22769">
                    <a:moveTo>
                      <a:pt x="4205" y="1100"/>
                    </a:moveTo>
                    <a:cubicBezTo>
                      <a:pt x="3252" y="4910"/>
                      <a:pt x="2300" y="7767"/>
                      <a:pt x="1347" y="11577"/>
                    </a:cubicBezTo>
                    <a:cubicBezTo>
                      <a:pt x="395" y="15387"/>
                      <a:pt x="-558" y="19197"/>
                      <a:pt x="395" y="22055"/>
                    </a:cubicBezTo>
                    <a:cubicBezTo>
                      <a:pt x="395" y="23007"/>
                      <a:pt x="2300" y="23007"/>
                      <a:pt x="3252" y="22055"/>
                    </a:cubicBezTo>
                    <a:cubicBezTo>
                      <a:pt x="4205" y="19197"/>
                      <a:pt x="5157" y="15387"/>
                      <a:pt x="5157" y="11577"/>
                    </a:cubicBezTo>
                    <a:cubicBezTo>
                      <a:pt x="6110" y="7767"/>
                      <a:pt x="7062" y="4910"/>
                      <a:pt x="7062" y="1100"/>
                    </a:cubicBezTo>
                    <a:cubicBezTo>
                      <a:pt x="7062" y="147"/>
                      <a:pt x="4205" y="-805"/>
                      <a:pt x="4205" y="1100"/>
                    </a:cubicBezTo>
                    <a:lnTo>
                      <a:pt x="4205" y="110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3" name="Freeform: Shape 1932">
                <a:extLst>
                  <a:ext uri="{FF2B5EF4-FFF2-40B4-BE49-F238E27FC236}">
                    <a16:creationId xmlns:a16="http://schemas.microsoft.com/office/drawing/2014/main" id="{423ABE86-0269-5DE6-5DE6-AEE15F4B11B8}"/>
                  </a:ext>
                </a:extLst>
              </p:cNvPr>
              <p:cNvSpPr/>
              <p:nvPr/>
            </p:nvSpPr>
            <p:spPr>
              <a:xfrm>
                <a:off x="7057310" y="3476624"/>
                <a:ext cx="8334" cy="23574"/>
              </a:xfrm>
              <a:custGeom>
                <a:avLst/>
                <a:gdLst>
                  <a:gd name="connsiteX0" fmla="*/ 2620 w 8334"/>
                  <a:gd name="connsiteY0" fmla="*/ 1905 h 23574"/>
                  <a:gd name="connsiteX1" fmla="*/ 714 w 8334"/>
                  <a:gd name="connsiteY1" fmla="*/ 12383 h 23574"/>
                  <a:gd name="connsiteX2" fmla="*/ 714 w 8334"/>
                  <a:gd name="connsiteY2" fmla="*/ 22860 h 23574"/>
                  <a:gd name="connsiteX3" fmla="*/ 3572 w 8334"/>
                  <a:gd name="connsiteY3" fmla="*/ 22860 h 23574"/>
                  <a:gd name="connsiteX4" fmla="*/ 5477 w 8334"/>
                  <a:gd name="connsiteY4" fmla="*/ 18097 h 23574"/>
                  <a:gd name="connsiteX5" fmla="*/ 6429 w 8334"/>
                  <a:gd name="connsiteY5" fmla="*/ 13335 h 23574"/>
                  <a:gd name="connsiteX6" fmla="*/ 8334 w 8334"/>
                  <a:gd name="connsiteY6" fmla="*/ 2858 h 23574"/>
                  <a:gd name="connsiteX7" fmla="*/ 6429 w 8334"/>
                  <a:gd name="connsiteY7" fmla="*/ 0 h 23574"/>
                  <a:gd name="connsiteX8" fmla="*/ 2620 w 8334"/>
                  <a:gd name="connsiteY8" fmla="*/ 1905 h 23574"/>
                  <a:gd name="connsiteX9" fmla="*/ 2620 w 8334"/>
                  <a:gd name="connsiteY9" fmla="*/ 1905 h 2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334" h="23574">
                    <a:moveTo>
                      <a:pt x="2620" y="1905"/>
                    </a:moveTo>
                    <a:cubicBezTo>
                      <a:pt x="1667" y="5715"/>
                      <a:pt x="1667" y="8572"/>
                      <a:pt x="714" y="12383"/>
                    </a:cubicBezTo>
                    <a:cubicBezTo>
                      <a:pt x="-238" y="16192"/>
                      <a:pt x="-238" y="19050"/>
                      <a:pt x="714" y="22860"/>
                    </a:cubicBezTo>
                    <a:cubicBezTo>
                      <a:pt x="714" y="23813"/>
                      <a:pt x="2620" y="23813"/>
                      <a:pt x="3572" y="22860"/>
                    </a:cubicBezTo>
                    <a:cubicBezTo>
                      <a:pt x="4524" y="20955"/>
                      <a:pt x="4524" y="20003"/>
                      <a:pt x="5477" y="18097"/>
                    </a:cubicBezTo>
                    <a:cubicBezTo>
                      <a:pt x="5477" y="16192"/>
                      <a:pt x="6429" y="15240"/>
                      <a:pt x="6429" y="13335"/>
                    </a:cubicBezTo>
                    <a:cubicBezTo>
                      <a:pt x="7382" y="9525"/>
                      <a:pt x="7382" y="6667"/>
                      <a:pt x="8334" y="2858"/>
                    </a:cubicBezTo>
                    <a:cubicBezTo>
                      <a:pt x="8334" y="1905"/>
                      <a:pt x="8334" y="953"/>
                      <a:pt x="6429" y="0"/>
                    </a:cubicBezTo>
                    <a:cubicBezTo>
                      <a:pt x="4524" y="0"/>
                      <a:pt x="2620" y="0"/>
                      <a:pt x="2620" y="1905"/>
                    </a:cubicBezTo>
                    <a:lnTo>
                      <a:pt x="2620" y="1905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4" name="Freeform: Shape 1933">
                <a:extLst>
                  <a:ext uri="{FF2B5EF4-FFF2-40B4-BE49-F238E27FC236}">
                    <a16:creationId xmlns:a16="http://schemas.microsoft.com/office/drawing/2014/main" id="{48F7CC3B-B5B3-8247-0DA9-A8E997D1388D}"/>
                  </a:ext>
                </a:extLst>
              </p:cNvPr>
              <p:cNvSpPr/>
              <p:nvPr/>
            </p:nvSpPr>
            <p:spPr>
              <a:xfrm>
                <a:off x="7074774" y="3481148"/>
                <a:ext cx="6109" cy="28008"/>
              </a:xfrm>
              <a:custGeom>
                <a:avLst/>
                <a:gdLst>
                  <a:gd name="connsiteX0" fmla="*/ 2300 w 6109"/>
                  <a:gd name="connsiteY0" fmla="*/ 2143 h 28008"/>
                  <a:gd name="connsiteX1" fmla="*/ 1347 w 6109"/>
                  <a:gd name="connsiteY1" fmla="*/ 14526 h 28008"/>
                  <a:gd name="connsiteX2" fmla="*/ 394 w 6109"/>
                  <a:gd name="connsiteY2" fmla="*/ 26908 h 28008"/>
                  <a:gd name="connsiteX3" fmla="*/ 3252 w 6109"/>
                  <a:gd name="connsiteY3" fmla="*/ 26908 h 28008"/>
                  <a:gd name="connsiteX4" fmla="*/ 6109 w 6109"/>
                  <a:gd name="connsiteY4" fmla="*/ 14526 h 28008"/>
                  <a:gd name="connsiteX5" fmla="*/ 6109 w 6109"/>
                  <a:gd name="connsiteY5" fmla="*/ 2143 h 28008"/>
                  <a:gd name="connsiteX6" fmla="*/ 2300 w 6109"/>
                  <a:gd name="connsiteY6" fmla="*/ 2143 h 28008"/>
                  <a:gd name="connsiteX7" fmla="*/ 2300 w 6109"/>
                  <a:gd name="connsiteY7" fmla="*/ 2143 h 2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09" h="28008">
                    <a:moveTo>
                      <a:pt x="2300" y="2143"/>
                    </a:moveTo>
                    <a:cubicBezTo>
                      <a:pt x="2300" y="5953"/>
                      <a:pt x="1347" y="10716"/>
                      <a:pt x="1347" y="14526"/>
                    </a:cubicBezTo>
                    <a:cubicBezTo>
                      <a:pt x="394" y="18336"/>
                      <a:pt x="-558" y="23098"/>
                      <a:pt x="394" y="26908"/>
                    </a:cubicBezTo>
                    <a:cubicBezTo>
                      <a:pt x="394" y="27861"/>
                      <a:pt x="2300" y="28813"/>
                      <a:pt x="3252" y="26908"/>
                    </a:cubicBezTo>
                    <a:cubicBezTo>
                      <a:pt x="5157" y="23098"/>
                      <a:pt x="6109" y="18336"/>
                      <a:pt x="6109" y="14526"/>
                    </a:cubicBezTo>
                    <a:cubicBezTo>
                      <a:pt x="6109" y="10716"/>
                      <a:pt x="6109" y="5953"/>
                      <a:pt x="6109" y="2143"/>
                    </a:cubicBezTo>
                    <a:cubicBezTo>
                      <a:pt x="6109" y="-714"/>
                      <a:pt x="2300" y="-714"/>
                      <a:pt x="2300" y="2143"/>
                    </a:cubicBezTo>
                    <a:lnTo>
                      <a:pt x="2300" y="2143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5" name="Freeform: Shape 1934">
                <a:extLst>
                  <a:ext uri="{FF2B5EF4-FFF2-40B4-BE49-F238E27FC236}">
                    <a16:creationId xmlns:a16="http://schemas.microsoft.com/office/drawing/2014/main" id="{8564FAFA-7C6F-12E1-7EBF-4F6690E994EF}"/>
                  </a:ext>
                </a:extLst>
              </p:cNvPr>
              <p:cNvSpPr/>
              <p:nvPr/>
            </p:nvSpPr>
            <p:spPr>
              <a:xfrm>
                <a:off x="7097077" y="3491155"/>
                <a:ext cx="6667" cy="25235"/>
              </a:xfrm>
              <a:custGeom>
                <a:avLst/>
                <a:gdLst>
                  <a:gd name="connsiteX0" fmla="*/ 1905 w 6667"/>
                  <a:gd name="connsiteY0" fmla="*/ 1661 h 25235"/>
                  <a:gd name="connsiteX1" fmla="*/ 0 w 6667"/>
                  <a:gd name="connsiteY1" fmla="*/ 13091 h 25235"/>
                  <a:gd name="connsiteX2" fmla="*/ 0 w 6667"/>
                  <a:gd name="connsiteY2" fmla="*/ 18807 h 25235"/>
                  <a:gd name="connsiteX3" fmla="*/ 0 w 6667"/>
                  <a:gd name="connsiteY3" fmla="*/ 21664 h 25235"/>
                  <a:gd name="connsiteX4" fmla="*/ 1905 w 6667"/>
                  <a:gd name="connsiteY4" fmla="*/ 24522 h 25235"/>
                  <a:gd name="connsiteX5" fmla="*/ 4763 w 6667"/>
                  <a:gd name="connsiteY5" fmla="*/ 24522 h 25235"/>
                  <a:gd name="connsiteX6" fmla="*/ 6667 w 6667"/>
                  <a:gd name="connsiteY6" fmla="*/ 21664 h 25235"/>
                  <a:gd name="connsiteX7" fmla="*/ 6667 w 6667"/>
                  <a:gd name="connsiteY7" fmla="*/ 18807 h 25235"/>
                  <a:gd name="connsiteX8" fmla="*/ 6667 w 6667"/>
                  <a:gd name="connsiteY8" fmla="*/ 14044 h 25235"/>
                  <a:gd name="connsiteX9" fmla="*/ 6667 w 6667"/>
                  <a:gd name="connsiteY9" fmla="*/ 3566 h 25235"/>
                  <a:gd name="connsiteX10" fmla="*/ 1905 w 6667"/>
                  <a:gd name="connsiteY10" fmla="*/ 1661 h 25235"/>
                  <a:gd name="connsiteX11" fmla="*/ 1905 w 6667"/>
                  <a:gd name="connsiteY11" fmla="*/ 1661 h 25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5235">
                    <a:moveTo>
                      <a:pt x="1905" y="1661"/>
                    </a:moveTo>
                    <a:cubicBezTo>
                      <a:pt x="953" y="5472"/>
                      <a:pt x="0" y="9282"/>
                      <a:pt x="0" y="13091"/>
                    </a:cubicBezTo>
                    <a:cubicBezTo>
                      <a:pt x="0" y="14997"/>
                      <a:pt x="0" y="16902"/>
                      <a:pt x="0" y="18807"/>
                    </a:cubicBezTo>
                    <a:cubicBezTo>
                      <a:pt x="0" y="19759"/>
                      <a:pt x="0" y="20711"/>
                      <a:pt x="0" y="21664"/>
                    </a:cubicBezTo>
                    <a:cubicBezTo>
                      <a:pt x="0" y="22616"/>
                      <a:pt x="953" y="23569"/>
                      <a:pt x="1905" y="24522"/>
                    </a:cubicBezTo>
                    <a:cubicBezTo>
                      <a:pt x="2857" y="25474"/>
                      <a:pt x="3810" y="25474"/>
                      <a:pt x="4763" y="24522"/>
                    </a:cubicBezTo>
                    <a:cubicBezTo>
                      <a:pt x="5715" y="23569"/>
                      <a:pt x="5715" y="22616"/>
                      <a:pt x="6667" y="21664"/>
                    </a:cubicBezTo>
                    <a:cubicBezTo>
                      <a:pt x="6667" y="20711"/>
                      <a:pt x="6667" y="19759"/>
                      <a:pt x="6667" y="18807"/>
                    </a:cubicBezTo>
                    <a:cubicBezTo>
                      <a:pt x="6667" y="16902"/>
                      <a:pt x="6667" y="14997"/>
                      <a:pt x="6667" y="14044"/>
                    </a:cubicBezTo>
                    <a:cubicBezTo>
                      <a:pt x="6667" y="10234"/>
                      <a:pt x="6667" y="7377"/>
                      <a:pt x="6667" y="3566"/>
                    </a:cubicBezTo>
                    <a:cubicBezTo>
                      <a:pt x="6667" y="-243"/>
                      <a:pt x="2857" y="-1196"/>
                      <a:pt x="1905" y="1661"/>
                    </a:cubicBezTo>
                    <a:lnTo>
                      <a:pt x="1905" y="1661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6" name="Freeform: Shape 1935">
                <a:extLst>
                  <a:ext uri="{FF2B5EF4-FFF2-40B4-BE49-F238E27FC236}">
                    <a16:creationId xmlns:a16="http://schemas.microsoft.com/office/drawing/2014/main" id="{D286B8A0-D408-EA82-087A-F4B97269F789}"/>
                  </a:ext>
                </a:extLst>
              </p:cNvPr>
              <p:cNvSpPr/>
              <p:nvPr/>
            </p:nvSpPr>
            <p:spPr>
              <a:xfrm>
                <a:off x="7099934" y="3530916"/>
                <a:ext cx="5715" cy="19764"/>
              </a:xfrm>
              <a:custGeom>
                <a:avLst/>
                <a:gdLst>
                  <a:gd name="connsiteX0" fmla="*/ 0 w 5715"/>
                  <a:gd name="connsiteY0" fmla="*/ 3810 h 19764"/>
                  <a:gd name="connsiteX1" fmla="*/ 0 w 5715"/>
                  <a:gd name="connsiteY1" fmla="*/ 11430 h 19764"/>
                  <a:gd name="connsiteX2" fmla="*/ 0 w 5715"/>
                  <a:gd name="connsiteY2" fmla="*/ 13335 h 19764"/>
                  <a:gd name="connsiteX3" fmla="*/ 953 w 5715"/>
                  <a:gd name="connsiteY3" fmla="*/ 15240 h 19764"/>
                  <a:gd name="connsiteX4" fmla="*/ 1905 w 5715"/>
                  <a:gd name="connsiteY4" fmla="*/ 19050 h 19764"/>
                  <a:gd name="connsiteX5" fmla="*/ 3810 w 5715"/>
                  <a:gd name="connsiteY5" fmla="*/ 19050 h 19764"/>
                  <a:gd name="connsiteX6" fmla="*/ 4763 w 5715"/>
                  <a:gd name="connsiteY6" fmla="*/ 15240 h 19764"/>
                  <a:gd name="connsiteX7" fmla="*/ 5715 w 5715"/>
                  <a:gd name="connsiteY7" fmla="*/ 13335 h 19764"/>
                  <a:gd name="connsiteX8" fmla="*/ 5715 w 5715"/>
                  <a:gd name="connsiteY8" fmla="*/ 10478 h 19764"/>
                  <a:gd name="connsiteX9" fmla="*/ 5715 w 5715"/>
                  <a:gd name="connsiteY9" fmla="*/ 2858 h 19764"/>
                  <a:gd name="connsiteX10" fmla="*/ 2858 w 5715"/>
                  <a:gd name="connsiteY10" fmla="*/ 0 h 19764"/>
                  <a:gd name="connsiteX11" fmla="*/ 0 w 5715"/>
                  <a:gd name="connsiteY11" fmla="*/ 3810 h 19764"/>
                  <a:gd name="connsiteX12" fmla="*/ 0 w 5715"/>
                  <a:gd name="connsiteY12" fmla="*/ 3810 h 1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15" h="19764">
                    <a:moveTo>
                      <a:pt x="0" y="3810"/>
                    </a:moveTo>
                    <a:cubicBezTo>
                      <a:pt x="0" y="6667"/>
                      <a:pt x="0" y="9525"/>
                      <a:pt x="0" y="11430"/>
                    </a:cubicBezTo>
                    <a:cubicBezTo>
                      <a:pt x="0" y="12383"/>
                      <a:pt x="0" y="13335"/>
                      <a:pt x="0" y="13335"/>
                    </a:cubicBezTo>
                    <a:cubicBezTo>
                      <a:pt x="0" y="14288"/>
                      <a:pt x="0" y="14288"/>
                      <a:pt x="953" y="15240"/>
                    </a:cubicBezTo>
                    <a:cubicBezTo>
                      <a:pt x="953" y="16192"/>
                      <a:pt x="953" y="18098"/>
                      <a:pt x="1905" y="19050"/>
                    </a:cubicBezTo>
                    <a:cubicBezTo>
                      <a:pt x="1905" y="20003"/>
                      <a:pt x="2858" y="20003"/>
                      <a:pt x="3810" y="19050"/>
                    </a:cubicBezTo>
                    <a:cubicBezTo>
                      <a:pt x="3810" y="18098"/>
                      <a:pt x="4763" y="16192"/>
                      <a:pt x="4763" y="15240"/>
                    </a:cubicBezTo>
                    <a:cubicBezTo>
                      <a:pt x="4763" y="14288"/>
                      <a:pt x="4763" y="14288"/>
                      <a:pt x="5715" y="13335"/>
                    </a:cubicBezTo>
                    <a:cubicBezTo>
                      <a:pt x="5715" y="12383"/>
                      <a:pt x="5715" y="11430"/>
                      <a:pt x="5715" y="10478"/>
                    </a:cubicBezTo>
                    <a:cubicBezTo>
                      <a:pt x="5715" y="7620"/>
                      <a:pt x="5715" y="4763"/>
                      <a:pt x="5715" y="2858"/>
                    </a:cubicBezTo>
                    <a:cubicBezTo>
                      <a:pt x="5715" y="1905"/>
                      <a:pt x="4763" y="0"/>
                      <a:pt x="2858" y="0"/>
                    </a:cubicBezTo>
                    <a:cubicBezTo>
                      <a:pt x="953" y="1905"/>
                      <a:pt x="0" y="2858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7" name="Freeform: Shape 1936">
                <a:extLst>
                  <a:ext uri="{FF2B5EF4-FFF2-40B4-BE49-F238E27FC236}">
                    <a16:creationId xmlns:a16="http://schemas.microsoft.com/office/drawing/2014/main" id="{BB5E5096-719D-F5B0-F7EC-DC9672DCED29}"/>
                  </a:ext>
                </a:extLst>
              </p:cNvPr>
              <p:cNvSpPr/>
              <p:nvPr/>
            </p:nvSpPr>
            <p:spPr>
              <a:xfrm>
                <a:off x="7110412" y="3472419"/>
                <a:ext cx="6429" cy="20396"/>
              </a:xfrm>
              <a:custGeom>
                <a:avLst/>
                <a:gdLst>
                  <a:gd name="connsiteX0" fmla="*/ 953 w 6429"/>
                  <a:gd name="connsiteY0" fmla="*/ 1347 h 20396"/>
                  <a:gd name="connsiteX1" fmla="*/ 0 w 6429"/>
                  <a:gd name="connsiteY1" fmla="*/ 10872 h 20396"/>
                  <a:gd name="connsiteX2" fmla="*/ 0 w 6429"/>
                  <a:gd name="connsiteY2" fmla="*/ 15634 h 20396"/>
                  <a:gd name="connsiteX3" fmla="*/ 2857 w 6429"/>
                  <a:gd name="connsiteY3" fmla="*/ 20397 h 20396"/>
                  <a:gd name="connsiteX4" fmla="*/ 5715 w 6429"/>
                  <a:gd name="connsiteY4" fmla="*/ 19445 h 20396"/>
                  <a:gd name="connsiteX5" fmla="*/ 5715 w 6429"/>
                  <a:gd name="connsiteY5" fmla="*/ 14682 h 20396"/>
                  <a:gd name="connsiteX6" fmla="*/ 5715 w 6429"/>
                  <a:gd name="connsiteY6" fmla="*/ 13730 h 20396"/>
                  <a:gd name="connsiteX7" fmla="*/ 5715 w 6429"/>
                  <a:gd name="connsiteY7" fmla="*/ 12777 h 20396"/>
                  <a:gd name="connsiteX8" fmla="*/ 5715 w 6429"/>
                  <a:gd name="connsiteY8" fmla="*/ 10872 h 20396"/>
                  <a:gd name="connsiteX9" fmla="*/ 5715 w 6429"/>
                  <a:gd name="connsiteY9" fmla="*/ 7062 h 20396"/>
                  <a:gd name="connsiteX10" fmla="*/ 5715 w 6429"/>
                  <a:gd name="connsiteY10" fmla="*/ 3252 h 20396"/>
                  <a:gd name="connsiteX11" fmla="*/ 3810 w 6429"/>
                  <a:gd name="connsiteY11" fmla="*/ 395 h 20396"/>
                  <a:gd name="connsiteX12" fmla="*/ 953 w 6429"/>
                  <a:gd name="connsiteY12" fmla="*/ 1347 h 20396"/>
                  <a:gd name="connsiteX13" fmla="*/ 953 w 6429"/>
                  <a:gd name="connsiteY13" fmla="*/ 1347 h 2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29" h="20396">
                    <a:moveTo>
                      <a:pt x="953" y="1347"/>
                    </a:moveTo>
                    <a:cubicBezTo>
                      <a:pt x="0" y="4205"/>
                      <a:pt x="0" y="7062"/>
                      <a:pt x="0" y="10872"/>
                    </a:cubicBezTo>
                    <a:cubicBezTo>
                      <a:pt x="0" y="12777"/>
                      <a:pt x="0" y="13730"/>
                      <a:pt x="0" y="15634"/>
                    </a:cubicBezTo>
                    <a:cubicBezTo>
                      <a:pt x="0" y="17539"/>
                      <a:pt x="953" y="19445"/>
                      <a:pt x="2857" y="20397"/>
                    </a:cubicBezTo>
                    <a:cubicBezTo>
                      <a:pt x="3810" y="20397"/>
                      <a:pt x="4763" y="20397"/>
                      <a:pt x="5715" y="19445"/>
                    </a:cubicBezTo>
                    <a:cubicBezTo>
                      <a:pt x="6668" y="17539"/>
                      <a:pt x="6668" y="16587"/>
                      <a:pt x="5715" y="14682"/>
                    </a:cubicBezTo>
                    <a:cubicBezTo>
                      <a:pt x="5715" y="14682"/>
                      <a:pt x="5715" y="13730"/>
                      <a:pt x="5715" y="13730"/>
                    </a:cubicBezTo>
                    <a:cubicBezTo>
                      <a:pt x="5715" y="13730"/>
                      <a:pt x="5715" y="12777"/>
                      <a:pt x="5715" y="12777"/>
                    </a:cubicBezTo>
                    <a:cubicBezTo>
                      <a:pt x="5715" y="11825"/>
                      <a:pt x="5715" y="11825"/>
                      <a:pt x="5715" y="10872"/>
                    </a:cubicBezTo>
                    <a:cubicBezTo>
                      <a:pt x="5715" y="9920"/>
                      <a:pt x="5715" y="8014"/>
                      <a:pt x="5715" y="7062"/>
                    </a:cubicBezTo>
                    <a:cubicBezTo>
                      <a:pt x="5715" y="5157"/>
                      <a:pt x="5715" y="5157"/>
                      <a:pt x="5715" y="3252"/>
                    </a:cubicBezTo>
                    <a:cubicBezTo>
                      <a:pt x="5715" y="2300"/>
                      <a:pt x="5715" y="395"/>
                      <a:pt x="3810" y="395"/>
                    </a:cubicBezTo>
                    <a:cubicBezTo>
                      <a:pt x="2857" y="-558"/>
                      <a:pt x="953" y="395"/>
                      <a:pt x="953" y="1347"/>
                    </a:cubicBezTo>
                    <a:lnTo>
                      <a:pt x="953" y="134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8" name="Freeform: Shape 1937">
                <a:extLst>
                  <a:ext uri="{FF2B5EF4-FFF2-40B4-BE49-F238E27FC236}">
                    <a16:creationId xmlns:a16="http://schemas.microsoft.com/office/drawing/2014/main" id="{A1DCF747-4737-0DEA-8B24-3F76E0509CDA}"/>
                  </a:ext>
                </a:extLst>
              </p:cNvPr>
              <p:cNvSpPr/>
              <p:nvPr/>
            </p:nvSpPr>
            <p:spPr>
              <a:xfrm>
                <a:off x="7132319" y="3441959"/>
                <a:ext cx="6667" cy="23949"/>
              </a:xfrm>
              <a:custGeom>
                <a:avLst/>
                <a:gdLst>
                  <a:gd name="connsiteX0" fmla="*/ 0 w 6667"/>
                  <a:gd name="connsiteY0" fmla="*/ 2280 h 23949"/>
                  <a:gd name="connsiteX1" fmla="*/ 0 w 6667"/>
                  <a:gd name="connsiteY1" fmla="*/ 12758 h 23949"/>
                  <a:gd name="connsiteX2" fmla="*/ 0 w 6667"/>
                  <a:gd name="connsiteY2" fmla="*/ 17520 h 23949"/>
                  <a:gd name="connsiteX3" fmla="*/ 0 w 6667"/>
                  <a:gd name="connsiteY3" fmla="*/ 20378 h 23949"/>
                  <a:gd name="connsiteX4" fmla="*/ 1905 w 6667"/>
                  <a:gd name="connsiteY4" fmla="*/ 23235 h 23949"/>
                  <a:gd name="connsiteX5" fmla="*/ 4763 w 6667"/>
                  <a:gd name="connsiteY5" fmla="*/ 23235 h 23949"/>
                  <a:gd name="connsiteX6" fmla="*/ 6668 w 6667"/>
                  <a:gd name="connsiteY6" fmla="*/ 19425 h 23949"/>
                  <a:gd name="connsiteX7" fmla="*/ 6668 w 6667"/>
                  <a:gd name="connsiteY7" fmla="*/ 16568 h 23949"/>
                  <a:gd name="connsiteX8" fmla="*/ 5715 w 6667"/>
                  <a:gd name="connsiteY8" fmla="*/ 11805 h 23949"/>
                  <a:gd name="connsiteX9" fmla="*/ 4763 w 6667"/>
                  <a:gd name="connsiteY9" fmla="*/ 1328 h 23949"/>
                  <a:gd name="connsiteX10" fmla="*/ 0 w 6667"/>
                  <a:gd name="connsiteY10" fmla="*/ 2280 h 23949"/>
                  <a:gd name="connsiteX11" fmla="*/ 0 w 6667"/>
                  <a:gd name="connsiteY11" fmla="*/ 2280 h 2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3949">
                    <a:moveTo>
                      <a:pt x="0" y="2280"/>
                    </a:moveTo>
                    <a:cubicBezTo>
                      <a:pt x="0" y="6090"/>
                      <a:pt x="0" y="8948"/>
                      <a:pt x="0" y="12758"/>
                    </a:cubicBezTo>
                    <a:cubicBezTo>
                      <a:pt x="0" y="14663"/>
                      <a:pt x="0" y="16568"/>
                      <a:pt x="0" y="17520"/>
                    </a:cubicBezTo>
                    <a:cubicBezTo>
                      <a:pt x="0" y="18473"/>
                      <a:pt x="0" y="19425"/>
                      <a:pt x="0" y="20378"/>
                    </a:cubicBezTo>
                    <a:cubicBezTo>
                      <a:pt x="0" y="21330"/>
                      <a:pt x="953" y="22283"/>
                      <a:pt x="1905" y="23235"/>
                    </a:cubicBezTo>
                    <a:cubicBezTo>
                      <a:pt x="2858" y="24188"/>
                      <a:pt x="3810" y="24188"/>
                      <a:pt x="4763" y="23235"/>
                    </a:cubicBezTo>
                    <a:cubicBezTo>
                      <a:pt x="5715" y="22283"/>
                      <a:pt x="6668" y="21330"/>
                      <a:pt x="6668" y="19425"/>
                    </a:cubicBezTo>
                    <a:cubicBezTo>
                      <a:pt x="6668" y="18473"/>
                      <a:pt x="6668" y="17520"/>
                      <a:pt x="6668" y="16568"/>
                    </a:cubicBezTo>
                    <a:cubicBezTo>
                      <a:pt x="6668" y="14663"/>
                      <a:pt x="6668" y="12758"/>
                      <a:pt x="5715" y="11805"/>
                    </a:cubicBezTo>
                    <a:cubicBezTo>
                      <a:pt x="5715" y="7995"/>
                      <a:pt x="4763" y="5138"/>
                      <a:pt x="4763" y="1328"/>
                    </a:cubicBezTo>
                    <a:cubicBezTo>
                      <a:pt x="5715" y="-577"/>
                      <a:pt x="0" y="-577"/>
                      <a:pt x="0" y="2280"/>
                    </a:cubicBezTo>
                    <a:lnTo>
                      <a:pt x="0" y="228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9" name="Freeform: Shape 1938">
                <a:extLst>
                  <a:ext uri="{FF2B5EF4-FFF2-40B4-BE49-F238E27FC236}">
                    <a16:creationId xmlns:a16="http://schemas.microsoft.com/office/drawing/2014/main" id="{EB5DCED4-F905-40BB-F841-B51600661A50}"/>
                  </a:ext>
                </a:extLst>
              </p:cNvPr>
              <p:cNvSpPr/>
              <p:nvPr/>
            </p:nvSpPr>
            <p:spPr>
              <a:xfrm>
                <a:off x="7110412" y="3430904"/>
                <a:ext cx="5715" cy="19050"/>
              </a:xfrm>
              <a:custGeom>
                <a:avLst/>
                <a:gdLst>
                  <a:gd name="connsiteX0" fmla="*/ 0 w 5715"/>
                  <a:gd name="connsiteY0" fmla="*/ 3810 h 19050"/>
                  <a:gd name="connsiteX1" fmla="*/ 953 w 5715"/>
                  <a:gd name="connsiteY1" fmla="*/ 11430 h 19050"/>
                  <a:gd name="connsiteX2" fmla="*/ 953 w 5715"/>
                  <a:gd name="connsiteY2" fmla="*/ 15240 h 19050"/>
                  <a:gd name="connsiteX3" fmla="*/ 1905 w 5715"/>
                  <a:gd name="connsiteY3" fmla="*/ 17145 h 19050"/>
                  <a:gd name="connsiteX4" fmla="*/ 2857 w 5715"/>
                  <a:gd name="connsiteY4" fmla="*/ 19050 h 19050"/>
                  <a:gd name="connsiteX5" fmla="*/ 4763 w 5715"/>
                  <a:gd name="connsiteY5" fmla="*/ 19050 h 19050"/>
                  <a:gd name="connsiteX6" fmla="*/ 5715 w 5715"/>
                  <a:gd name="connsiteY6" fmla="*/ 17145 h 19050"/>
                  <a:gd name="connsiteX7" fmla="*/ 5715 w 5715"/>
                  <a:gd name="connsiteY7" fmla="*/ 14288 h 19050"/>
                  <a:gd name="connsiteX8" fmla="*/ 5715 w 5715"/>
                  <a:gd name="connsiteY8" fmla="*/ 10478 h 19050"/>
                  <a:gd name="connsiteX9" fmla="*/ 4763 w 5715"/>
                  <a:gd name="connsiteY9" fmla="*/ 1905 h 19050"/>
                  <a:gd name="connsiteX10" fmla="*/ 1905 w 5715"/>
                  <a:gd name="connsiteY10" fmla="*/ 0 h 19050"/>
                  <a:gd name="connsiteX11" fmla="*/ 0 w 5715"/>
                  <a:gd name="connsiteY11" fmla="*/ 3810 h 19050"/>
                  <a:gd name="connsiteX12" fmla="*/ 0 w 5715"/>
                  <a:gd name="connsiteY12" fmla="*/ 381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15" h="19050">
                    <a:moveTo>
                      <a:pt x="0" y="3810"/>
                    </a:moveTo>
                    <a:cubicBezTo>
                      <a:pt x="0" y="6667"/>
                      <a:pt x="953" y="8573"/>
                      <a:pt x="953" y="11430"/>
                    </a:cubicBezTo>
                    <a:cubicBezTo>
                      <a:pt x="953" y="12383"/>
                      <a:pt x="953" y="14288"/>
                      <a:pt x="953" y="15240"/>
                    </a:cubicBezTo>
                    <a:cubicBezTo>
                      <a:pt x="953" y="16192"/>
                      <a:pt x="953" y="17145"/>
                      <a:pt x="1905" y="17145"/>
                    </a:cubicBezTo>
                    <a:cubicBezTo>
                      <a:pt x="1905" y="18098"/>
                      <a:pt x="1905" y="18098"/>
                      <a:pt x="2857" y="19050"/>
                    </a:cubicBezTo>
                    <a:cubicBezTo>
                      <a:pt x="2857" y="19050"/>
                      <a:pt x="3810" y="19050"/>
                      <a:pt x="4763" y="19050"/>
                    </a:cubicBezTo>
                    <a:cubicBezTo>
                      <a:pt x="5715" y="18098"/>
                      <a:pt x="5715" y="18098"/>
                      <a:pt x="5715" y="17145"/>
                    </a:cubicBezTo>
                    <a:cubicBezTo>
                      <a:pt x="5715" y="16192"/>
                      <a:pt x="5715" y="15240"/>
                      <a:pt x="5715" y="14288"/>
                    </a:cubicBezTo>
                    <a:cubicBezTo>
                      <a:pt x="5715" y="13335"/>
                      <a:pt x="5715" y="11430"/>
                      <a:pt x="5715" y="10478"/>
                    </a:cubicBezTo>
                    <a:cubicBezTo>
                      <a:pt x="5715" y="7620"/>
                      <a:pt x="4763" y="4763"/>
                      <a:pt x="4763" y="1905"/>
                    </a:cubicBezTo>
                    <a:cubicBezTo>
                      <a:pt x="4763" y="953"/>
                      <a:pt x="2857" y="0"/>
                      <a:pt x="1905" y="0"/>
                    </a:cubicBezTo>
                    <a:cubicBezTo>
                      <a:pt x="0" y="953"/>
                      <a:pt x="0" y="2858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0" name="Freeform: Shape 1939">
                <a:extLst>
                  <a:ext uri="{FF2B5EF4-FFF2-40B4-BE49-F238E27FC236}">
                    <a16:creationId xmlns:a16="http://schemas.microsoft.com/office/drawing/2014/main" id="{BC2030D7-2095-B372-30DB-21AC695122D2}"/>
                  </a:ext>
                </a:extLst>
              </p:cNvPr>
              <p:cNvSpPr/>
              <p:nvPr/>
            </p:nvSpPr>
            <p:spPr>
              <a:xfrm>
                <a:off x="7128509" y="3407091"/>
                <a:ext cx="6667" cy="21993"/>
              </a:xfrm>
              <a:custGeom>
                <a:avLst/>
                <a:gdLst>
                  <a:gd name="connsiteX0" fmla="*/ 0 w 6667"/>
                  <a:gd name="connsiteY0" fmla="*/ 2858 h 21993"/>
                  <a:gd name="connsiteX1" fmla="*/ 953 w 6667"/>
                  <a:gd name="connsiteY1" fmla="*/ 11430 h 21993"/>
                  <a:gd name="connsiteX2" fmla="*/ 953 w 6667"/>
                  <a:gd name="connsiteY2" fmla="*/ 20003 h 21993"/>
                  <a:gd name="connsiteX3" fmla="*/ 5715 w 6667"/>
                  <a:gd name="connsiteY3" fmla="*/ 20955 h 21993"/>
                  <a:gd name="connsiteX4" fmla="*/ 6668 w 6667"/>
                  <a:gd name="connsiteY4" fmla="*/ 16192 h 21993"/>
                  <a:gd name="connsiteX5" fmla="*/ 6668 w 6667"/>
                  <a:gd name="connsiteY5" fmla="*/ 11430 h 21993"/>
                  <a:gd name="connsiteX6" fmla="*/ 5715 w 6667"/>
                  <a:gd name="connsiteY6" fmla="*/ 2858 h 21993"/>
                  <a:gd name="connsiteX7" fmla="*/ 2858 w 6667"/>
                  <a:gd name="connsiteY7" fmla="*/ 0 h 21993"/>
                  <a:gd name="connsiteX8" fmla="*/ 0 w 6667"/>
                  <a:gd name="connsiteY8" fmla="*/ 2858 h 21993"/>
                  <a:gd name="connsiteX9" fmla="*/ 0 w 6667"/>
                  <a:gd name="connsiteY9" fmla="*/ 2858 h 2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" h="21993">
                    <a:moveTo>
                      <a:pt x="0" y="2858"/>
                    </a:moveTo>
                    <a:cubicBezTo>
                      <a:pt x="0" y="5715"/>
                      <a:pt x="953" y="8573"/>
                      <a:pt x="953" y="11430"/>
                    </a:cubicBezTo>
                    <a:cubicBezTo>
                      <a:pt x="953" y="14288"/>
                      <a:pt x="953" y="17145"/>
                      <a:pt x="953" y="20003"/>
                    </a:cubicBezTo>
                    <a:cubicBezTo>
                      <a:pt x="1905" y="21908"/>
                      <a:pt x="4763" y="22860"/>
                      <a:pt x="5715" y="20955"/>
                    </a:cubicBezTo>
                    <a:cubicBezTo>
                      <a:pt x="6668" y="19050"/>
                      <a:pt x="6668" y="18098"/>
                      <a:pt x="6668" y="16192"/>
                    </a:cubicBezTo>
                    <a:cubicBezTo>
                      <a:pt x="6668" y="14288"/>
                      <a:pt x="6668" y="13335"/>
                      <a:pt x="6668" y="11430"/>
                    </a:cubicBezTo>
                    <a:cubicBezTo>
                      <a:pt x="6668" y="8573"/>
                      <a:pt x="5715" y="5715"/>
                      <a:pt x="5715" y="2858"/>
                    </a:cubicBezTo>
                    <a:cubicBezTo>
                      <a:pt x="5715" y="953"/>
                      <a:pt x="4763" y="0"/>
                      <a:pt x="2858" y="0"/>
                    </a:cubicBezTo>
                    <a:cubicBezTo>
                      <a:pt x="1905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1" name="Freeform: Shape 1940">
                <a:extLst>
                  <a:ext uri="{FF2B5EF4-FFF2-40B4-BE49-F238E27FC236}">
                    <a16:creationId xmlns:a16="http://schemas.microsoft.com/office/drawing/2014/main" id="{C3E14FEA-7435-DCC3-E57F-80FB7654170E}"/>
                  </a:ext>
                </a:extLst>
              </p:cNvPr>
              <p:cNvSpPr/>
              <p:nvPr/>
            </p:nvSpPr>
            <p:spPr>
              <a:xfrm>
                <a:off x="7115888" y="3387668"/>
                <a:ext cx="5238" cy="14423"/>
              </a:xfrm>
              <a:custGeom>
                <a:avLst/>
                <a:gdLst>
                  <a:gd name="connsiteX0" fmla="*/ 238 w 5238"/>
                  <a:gd name="connsiteY0" fmla="*/ 2279 h 14423"/>
                  <a:gd name="connsiteX1" fmla="*/ 238 w 5238"/>
                  <a:gd name="connsiteY1" fmla="*/ 7041 h 14423"/>
                  <a:gd name="connsiteX2" fmla="*/ 1191 w 5238"/>
                  <a:gd name="connsiteY2" fmla="*/ 13709 h 14423"/>
                  <a:gd name="connsiteX3" fmla="*/ 4048 w 5238"/>
                  <a:gd name="connsiteY3" fmla="*/ 13709 h 14423"/>
                  <a:gd name="connsiteX4" fmla="*/ 5001 w 5238"/>
                  <a:gd name="connsiteY4" fmla="*/ 7041 h 14423"/>
                  <a:gd name="connsiteX5" fmla="*/ 5001 w 5238"/>
                  <a:gd name="connsiteY5" fmla="*/ 2279 h 14423"/>
                  <a:gd name="connsiteX6" fmla="*/ 3096 w 5238"/>
                  <a:gd name="connsiteY6" fmla="*/ 374 h 14423"/>
                  <a:gd name="connsiteX7" fmla="*/ 238 w 5238"/>
                  <a:gd name="connsiteY7" fmla="*/ 2279 h 14423"/>
                  <a:gd name="connsiteX8" fmla="*/ 238 w 5238"/>
                  <a:gd name="connsiteY8" fmla="*/ 2279 h 14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38" h="14423">
                    <a:moveTo>
                      <a:pt x="238" y="2279"/>
                    </a:moveTo>
                    <a:cubicBezTo>
                      <a:pt x="238" y="4184"/>
                      <a:pt x="238" y="6089"/>
                      <a:pt x="238" y="7041"/>
                    </a:cubicBezTo>
                    <a:cubicBezTo>
                      <a:pt x="238" y="8946"/>
                      <a:pt x="-714" y="11804"/>
                      <a:pt x="1191" y="13709"/>
                    </a:cubicBezTo>
                    <a:cubicBezTo>
                      <a:pt x="2143" y="14661"/>
                      <a:pt x="4048" y="14661"/>
                      <a:pt x="4048" y="13709"/>
                    </a:cubicBezTo>
                    <a:cubicBezTo>
                      <a:pt x="5953" y="11804"/>
                      <a:pt x="5001" y="9899"/>
                      <a:pt x="5001" y="7041"/>
                    </a:cubicBezTo>
                    <a:cubicBezTo>
                      <a:pt x="5001" y="5136"/>
                      <a:pt x="5001" y="3231"/>
                      <a:pt x="5001" y="2279"/>
                    </a:cubicBezTo>
                    <a:cubicBezTo>
                      <a:pt x="5001" y="1326"/>
                      <a:pt x="4048" y="374"/>
                      <a:pt x="3096" y="374"/>
                    </a:cubicBezTo>
                    <a:cubicBezTo>
                      <a:pt x="1191" y="-579"/>
                      <a:pt x="238" y="374"/>
                      <a:pt x="238" y="2279"/>
                    </a:cubicBezTo>
                    <a:lnTo>
                      <a:pt x="238" y="2279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2" name="Freeform: Shape 1941">
                <a:extLst>
                  <a:ext uri="{FF2B5EF4-FFF2-40B4-BE49-F238E27FC236}">
                    <a16:creationId xmlns:a16="http://schemas.microsoft.com/office/drawing/2014/main" id="{6FC37AF7-0E1C-5F60-B0BA-AF39DEDC8B76}"/>
                  </a:ext>
                </a:extLst>
              </p:cNvPr>
              <p:cNvSpPr/>
              <p:nvPr/>
            </p:nvSpPr>
            <p:spPr>
              <a:xfrm>
                <a:off x="7128509" y="3366848"/>
                <a:ext cx="5867" cy="21193"/>
              </a:xfrm>
              <a:custGeom>
                <a:avLst/>
                <a:gdLst>
                  <a:gd name="connsiteX0" fmla="*/ 0 w 5867"/>
                  <a:gd name="connsiteY0" fmla="*/ 2143 h 21193"/>
                  <a:gd name="connsiteX1" fmla="*/ 0 w 5867"/>
                  <a:gd name="connsiteY1" fmla="*/ 11668 h 21193"/>
                  <a:gd name="connsiteX2" fmla="*/ 0 w 5867"/>
                  <a:gd name="connsiteY2" fmla="*/ 16431 h 21193"/>
                  <a:gd name="connsiteX3" fmla="*/ 1905 w 5867"/>
                  <a:gd name="connsiteY3" fmla="*/ 21193 h 21193"/>
                  <a:gd name="connsiteX4" fmla="*/ 3810 w 5867"/>
                  <a:gd name="connsiteY4" fmla="*/ 21193 h 21193"/>
                  <a:gd name="connsiteX5" fmla="*/ 5715 w 5867"/>
                  <a:gd name="connsiteY5" fmla="*/ 11668 h 21193"/>
                  <a:gd name="connsiteX6" fmla="*/ 4763 w 5867"/>
                  <a:gd name="connsiteY6" fmla="*/ 2143 h 21193"/>
                  <a:gd name="connsiteX7" fmla="*/ 0 w 5867"/>
                  <a:gd name="connsiteY7" fmla="*/ 2143 h 21193"/>
                  <a:gd name="connsiteX8" fmla="*/ 0 w 5867"/>
                  <a:gd name="connsiteY8" fmla="*/ 2143 h 21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67" h="21193">
                    <a:moveTo>
                      <a:pt x="0" y="2143"/>
                    </a:moveTo>
                    <a:cubicBezTo>
                      <a:pt x="0" y="5001"/>
                      <a:pt x="0" y="8811"/>
                      <a:pt x="0" y="11668"/>
                    </a:cubicBezTo>
                    <a:cubicBezTo>
                      <a:pt x="0" y="13573"/>
                      <a:pt x="0" y="15478"/>
                      <a:pt x="0" y="16431"/>
                    </a:cubicBezTo>
                    <a:cubicBezTo>
                      <a:pt x="0" y="18336"/>
                      <a:pt x="0" y="20241"/>
                      <a:pt x="1905" y="21193"/>
                    </a:cubicBezTo>
                    <a:cubicBezTo>
                      <a:pt x="1905" y="21193"/>
                      <a:pt x="2858" y="21193"/>
                      <a:pt x="3810" y="21193"/>
                    </a:cubicBezTo>
                    <a:cubicBezTo>
                      <a:pt x="6668" y="19288"/>
                      <a:pt x="5715" y="14526"/>
                      <a:pt x="5715" y="11668"/>
                    </a:cubicBezTo>
                    <a:cubicBezTo>
                      <a:pt x="5715" y="8811"/>
                      <a:pt x="4763" y="5001"/>
                      <a:pt x="4763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3" name="Freeform: Shape 1942">
                <a:extLst>
                  <a:ext uri="{FF2B5EF4-FFF2-40B4-BE49-F238E27FC236}">
                    <a16:creationId xmlns:a16="http://schemas.microsoft.com/office/drawing/2014/main" id="{9DDE2622-583E-F9C5-7435-964B1D0BC6C9}"/>
                  </a:ext>
                </a:extLst>
              </p:cNvPr>
              <p:cNvSpPr/>
              <p:nvPr/>
            </p:nvSpPr>
            <p:spPr>
              <a:xfrm>
                <a:off x="7117079" y="3354078"/>
                <a:ext cx="2857" cy="16579"/>
              </a:xfrm>
              <a:custGeom>
                <a:avLst/>
                <a:gdLst>
                  <a:gd name="connsiteX0" fmla="*/ 0 w 2857"/>
                  <a:gd name="connsiteY0" fmla="*/ 1578 h 16579"/>
                  <a:gd name="connsiteX1" fmla="*/ 0 w 2857"/>
                  <a:gd name="connsiteY1" fmla="*/ 8246 h 16579"/>
                  <a:gd name="connsiteX2" fmla="*/ 0 w 2857"/>
                  <a:gd name="connsiteY2" fmla="*/ 12056 h 16579"/>
                  <a:gd name="connsiteX3" fmla="*/ 952 w 2857"/>
                  <a:gd name="connsiteY3" fmla="*/ 15866 h 16579"/>
                  <a:gd name="connsiteX4" fmla="*/ 2857 w 2857"/>
                  <a:gd name="connsiteY4" fmla="*/ 15866 h 16579"/>
                  <a:gd name="connsiteX5" fmla="*/ 2857 w 2857"/>
                  <a:gd name="connsiteY5" fmla="*/ 12056 h 16579"/>
                  <a:gd name="connsiteX6" fmla="*/ 2857 w 2857"/>
                  <a:gd name="connsiteY6" fmla="*/ 9198 h 16579"/>
                  <a:gd name="connsiteX7" fmla="*/ 2857 w 2857"/>
                  <a:gd name="connsiteY7" fmla="*/ 2531 h 16579"/>
                  <a:gd name="connsiteX8" fmla="*/ 952 w 2857"/>
                  <a:gd name="connsiteY8" fmla="*/ 626 h 16579"/>
                  <a:gd name="connsiteX9" fmla="*/ 0 w 2857"/>
                  <a:gd name="connsiteY9" fmla="*/ 1578 h 16579"/>
                  <a:gd name="connsiteX10" fmla="*/ 0 w 2857"/>
                  <a:gd name="connsiteY10" fmla="*/ 1578 h 16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57" h="16579">
                    <a:moveTo>
                      <a:pt x="0" y="1578"/>
                    </a:moveTo>
                    <a:cubicBezTo>
                      <a:pt x="0" y="3483"/>
                      <a:pt x="0" y="6341"/>
                      <a:pt x="0" y="8246"/>
                    </a:cubicBezTo>
                    <a:cubicBezTo>
                      <a:pt x="0" y="9198"/>
                      <a:pt x="0" y="10151"/>
                      <a:pt x="0" y="12056"/>
                    </a:cubicBezTo>
                    <a:cubicBezTo>
                      <a:pt x="0" y="13008"/>
                      <a:pt x="952" y="14913"/>
                      <a:pt x="952" y="15866"/>
                    </a:cubicBezTo>
                    <a:cubicBezTo>
                      <a:pt x="1905" y="16818"/>
                      <a:pt x="2857" y="16818"/>
                      <a:pt x="2857" y="15866"/>
                    </a:cubicBezTo>
                    <a:cubicBezTo>
                      <a:pt x="2857" y="14913"/>
                      <a:pt x="2857" y="13008"/>
                      <a:pt x="2857" y="12056"/>
                    </a:cubicBezTo>
                    <a:cubicBezTo>
                      <a:pt x="2857" y="11103"/>
                      <a:pt x="2857" y="10151"/>
                      <a:pt x="2857" y="9198"/>
                    </a:cubicBezTo>
                    <a:cubicBezTo>
                      <a:pt x="2857" y="7293"/>
                      <a:pt x="2857" y="4436"/>
                      <a:pt x="2857" y="2531"/>
                    </a:cubicBezTo>
                    <a:cubicBezTo>
                      <a:pt x="2857" y="1578"/>
                      <a:pt x="1905" y="626"/>
                      <a:pt x="952" y="626"/>
                    </a:cubicBezTo>
                    <a:cubicBezTo>
                      <a:pt x="952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4" name="Freeform: Shape 1943">
                <a:extLst>
                  <a:ext uri="{FF2B5EF4-FFF2-40B4-BE49-F238E27FC236}">
                    <a16:creationId xmlns:a16="http://schemas.microsoft.com/office/drawing/2014/main" id="{D5C3A8D5-72D0-6A4F-0894-D5D14F904CE4}"/>
                  </a:ext>
                </a:extLst>
              </p:cNvPr>
              <p:cNvSpPr/>
              <p:nvPr/>
            </p:nvSpPr>
            <p:spPr>
              <a:xfrm>
                <a:off x="7111364" y="3331130"/>
                <a:ext cx="3809" cy="14049"/>
              </a:xfrm>
              <a:custGeom>
                <a:avLst/>
                <a:gdLst>
                  <a:gd name="connsiteX0" fmla="*/ 953 w 3809"/>
                  <a:gd name="connsiteY0" fmla="*/ 714 h 14049"/>
                  <a:gd name="connsiteX1" fmla="*/ 0 w 3809"/>
                  <a:gd name="connsiteY1" fmla="*/ 7382 h 14049"/>
                  <a:gd name="connsiteX2" fmla="*/ 0 w 3809"/>
                  <a:gd name="connsiteY2" fmla="*/ 11192 h 14049"/>
                  <a:gd name="connsiteX3" fmla="*/ 1905 w 3809"/>
                  <a:gd name="connsiteY3" fmla="*/ 14049 h 14049"/>
                  <a:gd name="connsiteX4" fmla="*/ 3810 w 3809"/>
                  <a:gd name="connsiteY4" fmla="*/ 11192 h 14049"/>
                  <a:gd name="connsiteX5" fmla="*/ 3810 w 3809"/>
                  <a:gd name="connsiteY5" fmla="*/ 7382 h 14049"/>
                  <a:gd name="connsiteX6" fmla="*/ 2857 w 3809"/>
                  <a:gd name="connsiteY6" fmla="*/ 714 h 14049"/>
                  <a:gd name="connsiteX7" fmla="*/ 953 w 3809"/>
                  <a:gd name="connsiteY7" fmla="*/ 714 h 14049"/>
                  <a:gd name="connsiteX8" fmla="*/ 953 w 3809"/>
                  <a:gd name="connsiteY8" fmla="*/ 714 h 1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" h="14049">
                    <a:moveTo>
                      <a:pt x="953" y="714"/>
                    </a:moveTo>
                    <a:cubicBezTo>
                      <a:pt x="953" y="2619"/>
                      <a:pt x="0" y="5477"/>
                      <a:pt x="0" y="7382"/>
                    </a:cubicBezTo>
                    <a:cubicBezTo>
                      <a:pt x="0" y="8334"/>
                      <a:pt x="0" y="9287"/>
                      <a:pt x="0" y="11192"/>
                    </a:cubicBezTo>
                    <a:cubicBezTo>
                      <a:pt x="0" y="12144"/>
                      <a:pt x="953" y="14049"/>
                      <a:pt x="1905" y="14049"/>
                    </a:cubicBezTo>
                    <a:cubicBezTo>
                      <a:pt x="2857" y="14049"/>
                      <a:pt x="3810" y="12144"/>
                      <a:pt x="3810" y="11192"/>
                    </a:cubicBezTo>
                    <a:cubicBezTo>
                      <a:pt x="3810" y="10239"/>
                      <a:pt x="3810" y="9287"/>
                      <a:pt x="3810" y="7382"/>
                    </a:cubicBezTo>
                    <a:cubicBezTo>
                      <a:pt x="3810" y="5477"/>
                      <a:pt x="2857" y="2619"/>
                      <a:pt x="2857" y="714"/>
                    </a:cubicBezTo>
                    <a:cubicBezTo>
                      <a:pt x="2857" y="-238"/>
                      <a:pt x="953" y="-238"/>
                      <a:pt x="953" y="714"/>
                    </a:cubicBezTo>
                    <a:lnTo>
                      <a:pt x="953" y="714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5" name="Freeform: Shape 1944">
                <a:extLst>
                  <a:ext uri="{FF2B5EF4-FFF2-40B4-BE49-F238E27FC236}">
                    <a16:creationId xmlns:a16="http://schemas.microsoft.com/office/drawing/2014/main" id="{F1328E69-6EDA-08A0-8BDE-BAA25933B448}"/>
                  </a:ext>
                </a:extLst>
              </p:cNvPr>
              <p:cNvSpPr/>
              <p:nvPr/>
            </p:nvSpPr>
            <p:spPr>
              <a:xfrm>
                <a:off x="7125652" y="3319788"/>
                <a:ext cx="4762" cy="16818"/>
              </a:xfrm>
              <a:custGeom>
                <a:avLst/>
                <a:gdLst>
                  <a:gd name="connsiteX0" fmla="*/ 0 w 4762"/>
                  <a:gd name="connsiteY0" fmla="*/ 1578 h 16818"/>
                  <a:gd name="connsiteX1" fmla="*/ 0 w 4762"/>
                  <a:gd name="connsiteY1" fmla="*/ 9198 h 16818"/>
                  <a:gd name="connsiteX2" fmla="*/ 0 w 4762"/>
                  <a:gd name="connsiteY2" fmla="*/ 13961 h 16818"/>
                  <a:gd name="connsiteX3" fmla="*/ 2857 w 4762"/>
                  <a:gd name="connsiteY3" fmla="*/ 16818 h 16818"/>
                  <a:gd name="connsiteX4" fmla="*/ 4763 w 4762"/>
                  <a:gd name="connsiteY4" fmla="*/ 14913 h 16818"/>
                  <a:gd name="connsiteX5" fmla="*/ 4763 w 4762"/>
                  <a:gd name="connsiteY5" fmla="*/ 12056 h 16818"/>
                  <a:gd name="connsiteX6" fmla="*/ 3810 w 4762"/>
                  <a:gd name="connsiteY6" fmla="*/ 8246 h 16818"/>
                  <a:gd name="connsiteX7" fmla="*/ 2857 w 4762"/>
                  <a:gd name="connsiteY7" fmla="*/ 626 h 16818"/>
                  <a:gd name="connsiteX8" fmla="*/ 0 w 4762"/>
                  <a:gd name="connsiteY8" fmla="*/ 1578 h 16818"/>
                  <a:gd name="connsiteX9" fmla="*/ 0 w 4762"/>
                  <a:gd name="connsiteY9" fmla="*/ 1578 h 16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" h="16818">
                    <a:moveTo>
                      <a:pt x="0" y="1578"/>
                    </a:moveTo>
                    <a:cubicBezTo>
                      <a:pt x="0" y="4436"/>
                      <a:pt x="0" y="7293"/>
                      <a:pt x="0" y="9198"/>
                    </a:cubicBezTo>
                    <a:cubicBezTo>
                      <a:pt x="0" y="11103"/>
                      <a:pt x="0" y="12056"/>
                      <a:pt x="0" y="13961"/>
                    </a:cubicBezTo>
                    <a:cubicBezTo>
                      <a:pt x="0" y="15866"/>
                      <a:pt x="953" y="16818"/>
                      <a:pt x="2857" y="16818"/>
                    </a:cubicBezTo>
                    <a:cubicBezTo>
                      <a:pt x="3810" y="16818"/>
                      <a:pt x="4763" y="15866"/>
                      <a:pt x="4763" y="14913"/>
                    </a:cubicBezTo>
                    <a:cubicBezTo>
                      <a:pt x="4763" y="13961"/>
                      <a:pt x="4763" y="13008"/>
                      <a:pt x="4763" y="12056"/>
                    </a:cubicBezTo>
                    <a:cubicBezTo>
                      <a:pt x="4763" y="11103"/>
                      <a:pt x="3810" y="9198"/>
                      <a:pt x="3810" y="8246"/>
                    </a:cubicBezTo>
                    <a:cubicBezTo>
                      <a:pt x="3810" y="5388"/>
                      <a:pt x="2857" y="3483"/>
                      <a:pt x="2857" y="626"/>
                    </a:cubicBezTo>
                    <a:cubicBezTo>
                      <a:pt x="2857" y="-327"/>
                      <a:pt x="953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6" name="Freeform: Shape 1945">
                <a:extLst>
                  <a:ext uri="{FF2B5EF4-FFF2-40B4-BE49-F238E27FC236}">
                    <a16:creationId xmlns:a16="http://schemas.microsoft.com/office/drawing/2014/main" id="{D49E3214-EA9E-B205-A320-088A5A318D5B}"/>
                  </a:ext>
                </a:extLst>
              </p:cNvPr>
              <p:cNvSpPr/>
              <p:nvPr/>
            </p:nvSpPr>
            <p:spPr>
              <a:xfrm>
                <a:off x="7105649" y="3306127"/>
                <a:ext cx="4762" cy="16906"/>
              </a:xfrm>
              <a:custGeom>
                <a:avLst/>
                <a:gdLst>
                  <a:gd name="connsiteX0" fmla="*/ 953 w 4762"/>
                  <a:gd name="connsiteY0" fmla="*/ 2857 h 16906"/>
                  <a:gd name="connsiteX1" fmla="*/ 0 w 4762"/>
                  <a:gd name="connsiteY1" fmla="*/ 9525 h 16906"/>
                  <a:gd name="connsiteX2" fmla="*/ 0 w 4762"/>
                  <a:gd name="connsiteY2" fmla="*/ 12382 h 16906"/>
                  <a:gd name="connsiteX3" fmla="*/ 0 w 4762"/>
                  <a:gd name="connsiteY3" fmla="*/ 14288 h 16906"/>
                  <a:gd name="connsiteX4" fmla="*/ 953 w 4762"/>
                  <a:gd name="connsiteY4" fmla="*/ 16192 h 16906"/>
                  <a:gd name="connsiteX5" fmla="*/ 3810 w 4762"/>
                  <a:gd name="connsiteY5" fmla="*/ 16192 h 16906"/>
                  <a:gd name="connsiteX6" fmla="*/ 4763 w 4762"/>
                  <a:gd name="connsiteY6" fmla="*/ 14288 h 16906"/>
                  <a:gd name="connsiteX7" fmla="*/ 4763 w 4762"/>
                  <a:gd name="connsiteY7" fmla="*/ 12382 h 16906"/>
                  <a:gd name="connsiteX8" fmla="*/ 4763 w 4762"/>
                  <a:gd name="connsiteY8" fmla="*/ 8572 h 16906"/>
                  <a:gd name="connsiteX9" fmla="*/ 4763 w 4762"/>
                  <a:gd name="connsiteY9" fmla="*/ 1905 h 16906"/>
                  <a:gd name="connsiteX10" fmla="*/ 2857 w 4762"/>
                  <a:gd name="connsiteY10" fmla="*/ 0 h 16906"/>
                  <a:gd name="connsiteX11" fmla="*/ 953 w 4762"/>
                  <a:gd name="connsiteY11" fmla="*/ 2857 h 16906"/>
                  <a:gd name="connsiteX12" fmla="*/ 953 w 4762"/>
                  <a:gd name="connsiteY12" fmla="*/ 2857 h 1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16906">
                    <a:moveTo>
                      <a:pt x="953" y="2857"/>
                    </a:moveTo>
                    <a:cubicBezTo>
                      <a:pt x="953" y="4763"/>
                      <a:pt x="0" y="6667"/>
                      <a:pt x="0" y="9525"/>
                    </a:cubicBezTo>
                    <a:cubicBezTo>
                      <a:pt x="0" y="10477"/>
                      <a:pt x="0" y="11430"/>
                      <a:pt x="0" y="12382"/>
                    </a:cubicBezTo>
                    <a:cubicBezTo>
                      <a:pt x="0" y="13335"/>
                      <a:pt x="0" y="13335"/>
                      <a:pt x="0" y="14288"/>
                    </a:cubicBezTo>
                    <a:cubicBezTo>
                      <a:pt x="0" y="15240"/>
                      <a:pt x="0" y="15240"/>
                      <a:pt x="953" y="16192"/>
                    </a:cubicBezTo>
                    <a:cubicBezTo>
                      <a:pt x="1905" y="17145"/>
                      <a:pt x="2857" y="17145"/>
                      <a:pt x="3810" y="16192"/>
                    </a:cubicBezTo>
                    <a:cubicBezTo>
                      <a:pt x="3810" y="15240"/>
                      <a:pt x="4763" y="15240"/>
                      <a:pt x="4763" y="14288"/>
                    </a:cubicBezTo>
                    <a:cubicBezTo>
                      <a:pt x="4763" y="13335"/>
                      <a:pt x="4763" y="13335"/>
                      <a:pt x="4763" y="12382"/>
                    </a:cubicBezTo>
                    <a:cubicBezTo>
                      <a:pt x="4763" y="11430"/>
                      <a:pt x="4763" y="10477"/>
                      <a:pt x="4763" y="8572"/>
                    </a:cubicBezTo>
                    <a:cubicBezTo>
                      <a:pt x="4763" y="6667"/>
                      <a:pt x="4763" y="3810"/>
                      <a:pt x="4763" y="1905"/>
                    </a:cubicBezTo>
                    <a:cubicBezTo>
                      <a:pt x="4763" y="952"/>
                      <a:pt x="3810" y="0"/>
                      <a:pt x="2857" y="0"/>
                    </a:cubicBezTo>
                    <a:cubicBezTo>
                      <a:pt x="1905" y="1905"/>
                      <a:pt x="953" y="2857"/>
                      <a:pt x="953" y="2857"/>
                    </a:cubicBezTo>
                    <a:lnTo>
                      <a:pt x="953" y="285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7" name="Freeform: Shape 1946">
                <a:extLst>
                  <a:ext uri="{FF2B5EF4-FFF2-40B4-BE49-F238E27FC236}">
                    <a16:creationId xmlns:a16="http://schemas.microsoft.com/office/drawing/2014/main" id="{10829779-49AB-7392-E66E-260DB7C07B35}"/>
                  </a:ext>
                </a:extLst>
              </p:cNvPr>
              <p:cNvSpPr/>
              <p:nvPr/>
            </p:nvSpPr>
            <p:spPr>
              <a:xfrm>
                <a:off x="7130414" y="3305732"/>
                <a:ext cx="5715" cy="12776"/>
              </a:xfrm>
              <a:custGeom>
                <a:avLst/>
                <a:gdLst>
                  <a:gd name="connsiteX0" fmla="*/ 0 w 5715"/>
                  <a:gd name="connsiteY0" fmla="*/ 1347 h 12776"/>
                  <a:gd name="connsiteX1" fmla="*/ 0 w 5715"/>
                  <a:gd name="connsiteY1" fmla="*/ 4205 h 12776"/>
                  <a:gd name="connsiteX2" fmla="*/ 953 w 5715"/>
                  <a:gd name="connsiteY2" fmla="*/ 7062 h 12776"/>
                  <a:gd name="connsiteX3" fmla="*/ 1905 w 5715"/>
                  <a:gd name="connsiteY3" fmla="*/ 9920 h 12776"/>
                  <a:gd name="connsiteX4" fmla="*/ 2857 w 5715"/>
                  <a:gd name="connsiteY4" fmla="*/ 11825 h 12776"/>
                  <a:gd name="connsiteX5" fmla="*/ 3810 w 5715"/>
                  <a:gd name="connsiteY5" fmla="*/ 12777 h 12776"/>
                  <a:gd name="connsiteX6" fmla="*/ 4763 w 5715"/>
                  <a:gd name="connsiteY6" fmla="*/ 12777 h 12776"/>
                  <a:gd name="connsiteX7" fmla="*/ 5715 w 5715"/>
                  <a:gd name="connsiteY7" fmla="*/ 11825 h 12776"/>
                  <a:gd name="connsiteX8" fmla="*/ 5715 w 5715"/>
                  <a:gd name="connsiteY8" fmla="*/ 9920 h 12776"/>
                  <a:gd name="connsiteX9" fmla="*/ 5715 w 5715"/>
                  <a:gd name="connsiteY9" fmla="*/ 8967 h 12776"/>
                  <a:gd name="connsiteX10" fmla="*/ 4763 w 5715"/>
                  <a:gd name="connsiteY10" fmla="*/ 6109 h 12776"/>
                  <a:gd name="connsiteX11" fmla="*/ 3810 w 5715"/>
                  <a:gd name="connsiteY11" fmla="*/ 3252 h 12776"/>
                  <a:gd name="connsiteX12" fmla="*/ 2857 w 5715"/>
                  <a:gd name="connsiteY12" fmla="*/ 395 h 12776"/>
                  <a:gd name="connsiteX13" fmla="*/ 0 w 5715"/>
                  <a:gd name="connsiteY13" fmla="*/ 1347 h 12776"/>
                  <a:gd name="connsiteX14" fmla="*/ 0 w 5715"/>
                  <a:gd name="connsiteY14" fmla="*/ 1347 h 1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" h="12776">
                    <a:moveTo>
                      <a:pt x="0" y="1347"/>
                    </a:moveTo>
                    <a:cubicBezTo>
                      <a:pt x="0" y="2300"/>
                      <a:pt x="0" y="3252"/>
                      <a:pt x="0" y="4205"/>
                    </a:cubicBezTo>
                    <a:cubicBezTo>
                      <a:pt x="0" y="5157"/>
                      <a:pt x="0" y="6109"/>
                      <a:pt x="953" y="7062"/>
                    </a:cubicBezTo>
                    <a:cubicBezTo>
                      <a:pt x="953" y="8014"/>
                      <a:pt x="953" y="8967"/>
                      <a:pt x="1905" y="9920"/>
                    </a:cubicBezTo>
                    <a:cubicBezTo>
                      <a:pt x="1905" y="9920"/>
                      <a:pt x="1905" y="10872"/>
                      <a:pt x="2857" y="11825"/>
                    </a:cubicBezTo>
                    <a:cubicBezTo>
                      <a:pt x="2857" y="11825"/>
                      <a:pt x="3810" y="12777"/>
                      <a:pt x="3810" y="12777"/>
                    </a:cubicBezTo>
                    <a:cubicBezTo>
                      <a:pt x="3810" y="12777"/>
                      <a:pt x="4763" y="12777"/>
                      <a:pt x="4763" y="12777"/>
                    </a:cubicBezTo>
                    <a:cubicBezTo>
                      <a:pt x="4763" y="12777"/>
                      <a:pt x="5715" y="12777"/>
                      <a:pt x="5715" y="11825"/>
                    </a:cubicBezTo>
                    <a:cubicBezTo>
                      <a:pt x="5715" y="11825"/>
                      <a:pt x="5715" y="10872"/>
                      <a:pt x="5715" y="9920"/>
                    </a:cubicBezTo>
                    <a:cubicBezTo>
                      <a:pt x="5715" y="9920"/>
                      <a:pt x="5715" y="8967"/>
                      <a:pt x="5715" y="8967"/>
                    </a:cubicBezTo>
                    <a:cubicBezTo>
                      <a:pt x="5715" y="8014"/>
                      <a:pt x="5715" y="7062"/>
                      <a:pt x="4763" y="6109"/>
                    </a:cubicBezTo>
                    <a:cubicBezTo>
                      <a:pt x="4763" y="5157"/>
                      <a:pt x="3810" y="4205"/>
                      <a:pt x="3810" y="3252"/>
                    </a:cubicBezTo>
                    <a:cubicBezTo>
                      <a:pt x="3810" y="2300"/>
                      <a:pt x="2857" y="1347"/>
                      <a:pt x="2857" y="395"/>
                    </a:cubicBezTo>
                    <a:cubicBezTo>
                      <a:pt x="1905" y="-558"/>
                      <a:pt x="0" y="395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8" name="Freeform: Shape 1947">
                <a:extLst>
                  <a:ext uri="{FF2B5EF4-FFF2-40B4-BE49-F238E27FC236}">
                    <a16:creationId xmlns:a16="http://schemas.microsoft.com/office/drawing/2014/main" id="{8A83982C-AED5-EF1F-73E7-D484AA400E09}"/>
                  </a:ext>
                </a:extLst>
              </p:cNvPr>
              <p:cNvSpPr/>
              <p:nvPr/>
            </p:nvSpPr>
            <p:spPr>
              <a:xfrm>
                <a:off x="7147559" y="3328987"/>
                <a:ext cx="7620" cy="17539"/>
              </a:xfrm>
              <a:custGeom>
                <a:avLst/>
                <a:gdLst>
                  <a:gd name="connsiteX0" fmla="*/ 0 w 7620"/>
                  <a:gd name="connsiteY0" fmla="*/ 3810 h 17539"/>
                  <a:gd name="connsiteX1" fmla="*/ 1905 w 7620"/>
                  <a:gd name="connsiteY1" fmla="*/ 10478 h 17539"/>
                  <a:gd name="connsiteX2" fmla="*/ 2858 w 7620"/>
                  <a:gd name="connsiteY2" fmla="*/ 12383 h 17539"/>
                  <a:gd name="connsiteX3" fmla="*/ 3810 w 7620"/>
                  <a:gd name="connsiteY3" fmla="*/ 14288 h 17539"/>
                  <a:gd name="connsiteX4" fmla="*/ 4763 w 7620"/>
                  <a:gd name="connsiteY4" fmla="*/ 15240 h 17539"/>
                  <a:gd name="connsiteX5" fmla="*/ 5715 w 7620"/>
                  <a:gd name="connsiteY5" fmla="*/ 17145 h 17539"/>
                  <a:gd name="connsiteX6" fmla="*/ 7620 w 7620"/>
                  <a:gd name="connsiteY6" fmla="*/ 16192 h 17539"/>
                  <a:gd name="connsiteX7" fmla="*/ 7620 w 7620"/>
                  <a:gd name="connsiteY7" fmla="*/ 14288 h 17539"/>
                  <a:gd name="connsiteX8" fmla="*/ 7620 w 7620"/>
                  <a:gd name="connsiteY8" fmla="*/ 13335 h 17539"/>
                  <a:gd name="connsiteX9" fmla="*/ 7620 w 7620"/>
                  <a:gd name="connsiteY9" fmla="*/ 13335 h 17539"/>
                  <a:gd name="connsiteX10" fmla="*/ 7620 w 7620"/>
                  <a:gd name="connsiteY10" fmla="*/ 12383 h 17539"/>
                  <a:gd name="connsiteX11" fmla="*/ 7620 w 7620"/>
                  <a:gd name="connsiteY11" fmla="*/ 10478 h 17539"/>
                  <a:gd name="connsiteX12" fmla="*/ 6668 w 7620"/>
                  <a:gd name="connsiteY12" fmla="*/ 8572 h 17539"/>
                  <a:gd name="connsiteX13" fmla="*/ 3810 w 7620"/>
                  <a:gd name="connsiteY13" fmla="*/ 1905 h 17539"/>
                  <a:gd name="connsiteX14" fmla="*/ 953 w 7620"/>
                  <a:gd name="connsiteY14" fmla="*/ 0 h 17539"/>
                  <a:gd name="connsiteX15" fmla="*/ 0 w 7620"/>
                  <a:gd name="connsiteY15" fmla="*/ 3810 h 17539"/>
                  <a:gd name="connsiteX16" fmla="*/ 0 w 7620"/>
                  <a:gd name="connsiteY16" fmla="*/ 3810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0" h="17539">
                    <a:moveTo>
                      <a:pt x="0" y="3810"/>
                    </a:moveTo>
                    <a:cubicBezTo>
                      <a:pt x="953" y="5715"/>
                      <a:pt x="953" y="8572"/>
                      <a:pt x="1905" y="10478"/>
                    </a:cubicBezTo>
                    <a:cubicBezTo>
                      <a:pt x="1905" y="11430"/>
                      <a:pt x="1905" y="11430"/>
                      <a:pt x="2858" y="12383"/>
                    </a:cubicBezTo>
                    <a:cubicBezTo>
                      <a:pt x="2858" y="13335"/>
                      <a:pt x="3810" y="14288"/>
                      <a:pt x="3810" y="14288"/>
                    </a:cubicBezTo>
                    <a:cubicBezTo>
                      <a:pt x="3810" y="14288"/>
                      <a:pt x="4763" y="15240"/>
                      <a:pt x="4763" y="15240"/>
                    </a:cubicBezTo>
                    <a:cubicBezTo>
                      <a:pt x="4763" y="16192"/>
                      <a:pt x="5715" y="16192"/>
                      <a:pt x="5715" y="17145"/>
                    </a:cubicBezTo>
                    <a:cubicBezTo>
                      <a:pt x="6668" y="18097"/>
                      <a:pt x="7620" y="17145"/>
                      <a:pt x="7620" y="16192"/>
                    </a:cubicBezTo>
                    <a:cubicBezTo>
                      <a:pt x="7620" y="15240"/>
                      <a:pt x="7620" y="15240"/>
                      <a:pt x="7620" y="14288"/>
                    </a:cubicBezTo>
                    <a:cubicBezTo>
                      <a:pt x="7620" y="14288"/>
                      <a:pt x="7620" y="13335"/>
                      <a:pt x="7620" y="13335"/>
                    </a:cubicBezTo>
                    <a:cubicBezTo>
                      <a:pt x="7620" y="13335"/>
                      <a:pt x="7620" y="13335"/>
                      <a:pt x="7620" y="13335"/>
                    </a:cubicBezTo>
                    <a:cubicBezTo>
                      <a:pt x="7620" y="13335"/>
                      <a:pt x="7620" y="12383"/>
                      <a:pt x="7620" y="12383"/>
                    </a:cubicBezTo>
                    <a:cubicBezTo>
                      <a:pt x="7620" y="11430"/>
                      <a:pt x="7620" y="11430"/>
                      <a:pt x="7620" y="10478"/>
                    </a:cubicBezTo>
                    <a:cubicBezTo>
                      <a:pt x="7620" y="9525"/>
                      <a:pt x="7620" y="9525"/>
                      <a:pt x="6668" y="8572"/>
                    </a:cubicBezTo>
                    <a:cubicBezTo>
                      <a:pt x="5715" y="6667"/>
                      <a:pt x="4763" y="3810"/>
                      <a:pt x="3810" y="1905"/>
                    </a:cubicBezTo>
                    <a:cubicBezTo>
                      <a:pt x="3810" y="953"/>
                      <a:pt x="1905" y="0"/>
                      <a:pt x="953" y="0"/>
                    </a:cubicBezTo>
                    <a:cubicBezTo>
                      <a:pt x="953" y="1905"/>
                      <a:pt x="0" y="2858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9" name="Freeform: Shape 1948">
                <a:extLst>
                  <a:ext uri="{FF2B5EF4-FFF2-40B4-BE49-F238E27FC236}">
                    <a16:creationId xmlns:a16="http://schemas.microsoft.com/office/drawing/2014/main" id="{2981B5D2-2032-A331-CEA6-4A0AF6FA3500}"/>
                  </a:ext>
                </a:extLst>
              </p:cNvPr>
              <p:cNvSpPr/>
              <p:nvPr/>
            </p:nvSpPr>
            <p:spPr>
              <a:xfrm>
                <a:off x="7143749" y="3346132"/>
                <a:ext cx="3809" cy="15634"/>
              </a:xfrm>
              <a:custGeom>
                <a:avLst/>
                <a:gdLst>
                  <a:gd name="connsiteX0" fmla="*/ 0 w 3809"/>
                  <a:gd name="connsiteY0" fmla="*/ 952 h 15634"/>
                  <a:gd name="connsiteX1" fmla="*/ 0 w 3809"/>
                  <a:gd name="connsiteY1" fmla="*/ 7620 h 15634"/>
                  <a:gd name="connsiteX2" fmla="*/ 953 w 3809"/>
                  <a:gd name="connsiteY2" fmla="*/ 11430 h 15634"/>
                  <a:gd name="connsiteX3" fmla="*/ 1905 w 3809"/>
                  <a:gd name="connsiteY3" fmla="*/ 15240 h 15634"/>
                  <a:gd name="connsiteX4" fmla="*/ 3810 w 3809"/>
                  <a:gd name="connsiteY4" fmla="*/ 14288 h 15634"/>
                  <a:gd name="connsiteX5" fmla="*/ 3810 w 3809"/>
                  <a:gd name="connsiteY5" fmla="*/ 10477 h 15634"/>
                  <a:gd name="connsiteX6" fmla="*/ 3810 w 3809"/>
                  <a:gd name="connsiteY6" fmla="*/ 6667 h 15634"/>
                  <a:gd name="connsiteX7" fmla="*/ 2857 w 3809"/>
                  <a:gd name="connsiteY7" fmla="*/ 0 h 15634"/>
                  <a:gd name="connsiteX8" fmla="*/ 0 w 3809"/>
                  <a:gd name="connsiteY8" fmla="*/ 952 h 15634"/>
                  <a:gd name="connsiteX9" fmla="*/ 0 w 3809"/>
                  <a:gd name="connsiteY9" fmla="*/ 952 h 1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09" h="15634">
                    <a:moveTo>
                      <a:pt x="0" y="952"/>
                    </a:moveTo>
                    <a:cubicBezTo>
                      <a:pt x="0" y="2858"/>
                      <a:pt x="0" y="5715"/>
                      <a:pt x="0" y="7620"/>
                    </a:cubicBezTo>
                    <a:cubicBezTo>
                      <a:pt x="0" y="8572"/>
                      <a:pt x="0" y="10477"/>
                      <a:pt x="953" y="11430"/>
                    </a:cubicBezTo>
                    <a:cubicBezTo>
                      <a:pt x="953" y="12383"/>
                      <a:pt x="1905" y="14288"/>
                      <a:pt x="1905" y="15240"/>
                    </a:cubicBezTo>
                    <a:cubicBezTo>
                      <a:pt x="2857" y="16192"/>
                      <a:pt x="3810" y="15240"/>
                      <a:pt x="3810" y="14288"/>
                    </a:cubicBezTo>
                    <a:cubicBezTo>
                      <a:pt x="3810" y="13335"/>
                      <a:pt x="3810" y="12383"/>
                      <a:pt x="3810" y="10477"/>
                    </a:cubicBezTo>
                    <a:cubicBezTo>
                      <a:pt x="3810" y="9525"/>
                      <a:pt x="3810" y="7620"/>
                      <a:pt x="3810" y="6667"/>
                    </a:cubicBezTo>
                    <a:cubicBezTo>
                      <a:pt x="2857" y="4763"/>
                      <a:pt x="2857" y="1905"/>
                      <a:pt x="2857" y="0"/>
                    </a:cubicBezTo>
                    <a:cubicBezTo>
                      <a:pt x="1905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0" name="Freeform: Shape 1949">
                <a:extLst>
                  <a:ext uri="{FF2B5EF4-FFF2-40B4-BE49-F238E27FC236}">
                    <a16:creationId xmlns:a16="http://schemas.microsoft.com/office/drawing/2014/main" id="{8D5213E0-782C-8163-5CAF-468802465DB7}"/>
                  </a:ext>
                </a:extLst>
              </p:cNvPr>
              <p:cNvSpPr/>
              <p:nvPr/>
            </p:nvSpPr>
            <p:spPr>
              <a:xfrm>
                <a:off x="7160499" y="3366711"/>
                <a:ext cx="8967" cy="19819"/>
              </a:xfrm>
              <a:custGeom>
                <a:avLst/>
                <a:gdLst>
                  <a:gd name="connsiteX0" fmla="*/ 394 w 8967"/>
                  <a:gd name="connsiteY0" fmla="*/ 1328 h 19819"/>
                  <a:gd name="connsiteX1" fmla="*/ 1347 w 8967"/>
                  <a:gd name="connsiteY1" fmla="*/ 10853 h 19819"/>
                  <a:gd name="connsiteX2" fmla="*/ 3252 w 8967"/>
                  <a:gd name="connsiteY2" fmla="*/ 15615 h 19819"/>
                  <a:gd name="connsiteX3" fmla="*/ 7062 w 8967"/>
                  <a:gd name="connsiteY3" fmla="*/ 19425 h 19819"/>
                  <a:gd name="connsiteX4" fmla="*/ 8967 w 8967"/>
                  <a:gd name="connsiteY4" fmla="*/ 18473 h 19819"/>
                  <a:gd name="connsiteX5" fmla="*/ 8967 w 8967"/>
                  <a:gd name="connsiteY5" fmla="*/ 15615 h 19819"/>
                  <a:gd name="connsiteX6" fmla="*/ 8967 w 8967"/>
                  <a:gd name="connsiteY6" fmla="*/ 14663 h 19819"/>
                  <a:gd name="connsiteX7" fmla="*/ 8967 w 8967"/>
                  <a:gd name="connsiteY7" fmla="*/ 14663 h 19819"/>
                  <a:gd name="connsiteX8" fmla="*/ 8967 w 8967"/>
                  <a:gd name="connsiteY8" fmla="*/ 12758 h 19819"/>
                  <a:gd name="connsiteX9" fmla="*/ 7062 w 8967"/>
                  <a:gd name="connsiteY9" fmla="*/ 7995 h 19819"/>
                  <a:gd name="connsiteX10" fmla="*/ 7062 w 8967"/>
                  <a:gd name="connsiteY10" fmla="*/ 7043 h 19819"/>
                  <a:gd name="connsiteX11" fmla="*/ 7062 w 8967"/>
                  <a:gd name="connsiteY11" fmla="*/ 6090 h 19819"/>
                  <a:gd name="connsiteX12" fmla="*/ 7062 w 8967"/>
                  <a:gd name="connsiteY12" fmla="*/ 6090 h 19819"/>
                  <a:gd name="connsiteX13" fmla="*/ 7062 w 8967"/>
                  <a:gd name="connsiteY13" fmla="*/ 6090 h 19819"/>
                  <a:gd name="connsiteX14" fmla="*/ 7062 w 8967"/>
                  <a:gd name="connsiteY14" fmla="*/ 5138 h 19819"/>
                  <a:gd name="connsiteX15" fmla="*/ 7062 w 8967"/>
                  <a:gd name="connsiteY15" fmla="*/ 4185 h 19819"/>
                  <a:gd name="connsiteX16" fmla="*/ 7062 w 8967"/>
                  <a:gd name="connsiteY16" fmla="*/ 4185 h 19819"/>
                  <a:gd name="connsiteX17" fmla="*/ 7062 w 8967"/>
                  <a:gd name="connsiteY17" fmla="*/ 4185 h 19819"/>
                  <a:gd name="connsiteX18" fmla="*/ 7062 w 8967"/>
                  <a:gd name="connsiteY18" fmla="*/ 4185 h 19819"/>
                  <a:gd name="connsiteX19" fmla="*/ 7062 w 8967"/>
                  <a:gd name="connsiteY19" fmla="*/ 3233 h 19819"/>
                  <a:gd name="connsiteX20" fmla="*/ 7062 w 8967"/>
                  <a:gd name="connsiteY20" fmla="*/ 3233 h 19819"/>
                  <a:gd name="connsiteX21" fmla="*/ 7062 w 8967"/>
                  <a:gd name="connsiteY21" fmla="*/ 3233 h 19819"/>
                  <a:gd name="connsiteX22" fmla="*/ 7062 w 8967"/>
                  <a:gd name="connsiteY22" fmla="*/ 2280 h 19819"/>
                  <a:gd name="connsiteX23" fmla="*/ 394 w 8967"/>
                  <a:gd name="connsiteY23" fmla="*/ 1328 h 19819"/>
                  <a:gd name="connsiteX24" fmla="*/ 394 w 8967"/>
                  <a:gd name="connsiteY24" fmla="*/ 1328 h 19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967" h="19819">
                    <a:moveTo>
                      <a:pt x="394" y="1328"/>
                    </a:moveTo>
                    <a:cubicBezTo>
                      <a:pt x="-558" y="4185"/>
                      <a:pt x="394" y="7995"/>
                      <a:pt x="1347" y="10853"/>
                    </a:cubicBezTo>
                    <a:cubicBezTo>
                      <a:pt x="2300" y="12758"/>
                      <a:pt x="2300" y="14663"/>
                      <a:pt x="3252" y="15615"/>
                    </a:cubicBezTo>
                    <a:cubicBezTo>
                      <a:pt x="4205" y="17520"/>
                      <a:pt x="5157" y="18473"/>
                      <a:pt x="7062" y="19425"/>
                    </a:cubicBezTo>
                    <a:cubicBezTo>
                      <a:pt x="8015" y="20378"/>
                      <a:pt x="8967" y="19425"/>
                      <a:pt x="8967" y="18473"/>
                    </a:cubicBezTo>
                    <a:cubicBezTo>
                      <a:pt x="8967" y="17520"/>
                      <a:pt x="8967" y="16568"/>
                      <a:pt x="8967" y="15615"/>
                    </a:cubicBezTo>
                    <a:cubicBezTo>
                      <a:pt x="8967" y="15615"/>
                      <a:pt x="8967" y="15615"/>
                      <a:pt x="8967" y="14663"/>
                    </a:cubicBezTo>
                    <a:cubicBezTo>
                      <a:pt x="8967" y="15615"/>
                      <a:pt x="8967" y="14663"/>
                      <a:pt x="8967" y="14663"/>
                    </a:cubicBezTo>
                    <a:cubicBezTo>
                      <a:pt x="8967" y="13710"/>
                      <a:pt x="8967" y="13710"/>
                      <a:pt x="8967" y="12758"/>
                    </a:cubicBezTo>
                    <a:cubicBezTo>
                      <a:pt x="8015" y="10853"/>
                      <a:pt x="8015" y="9900"/>
                      <a:pt x="7062" y="7995"/>
                    </a:cubicBezTo>
                    <a:cubicBezTo>
                      <a:pt x="7062" y="7995"/>
                      <a:pt x="7062" y="7043"/>
                      <a:pt x="7062" y="7043"/>
                    </a:cubicBezTo>
                    <a:cubicBezTo>
                      <a:pt x="7062" y="7043"/>
                      <a:pt x="7062" y="7043"/>
                      <a:pt x="7062" y="6090"/>
                    </a:cubicBezTo>
                    <a:cubicBezTo>
                      <a:pt x="7062" y="6090"/>
                      <a:pt x="7062" y="5138"/>
                      <a:pt x="7062" y="6090"/>
                    </a:cubicBezTo>
                    <a:cubicBezTo>
                      <a:pt x="7062" y="6090"/>
                      <a:pt x="7062" y="6090"/>
                      <a:pt x="7062" y="6090"/>
                    </a:cubicBezTo>
                    <a:cubicBezTo>
                      <a:pt x="7062" y="6090"/>
                      <a:pt x="7062" y="5138"/>
                      <a:pt x="7062" y="5138"/>
                    </a:cubicBezTo>
                    <a:cubicBezTo>
                      <a:pt x="7062" y="5138"/>
                      <a:pt x="7062" y="5138"/>
                      <a:pt x="7062" y="4185"/>
                    </a:cubicBezTo>
                    <a:cubicBezTo>
                      <a:pt x="7062" y="4185"/>
                      <a:pt x="7062" y="3233"/>
                      <a:pt x="7062" y="4185"/>
                    </a:cubicBezTo>
                    <a:cubicBezTo>
                      <a:pt x="7062" y="4185"/>
                      <a:pt x="7062" y="4185"/>
                      <a:pt x="7062" y="4185"/>
                    </a:cubicBezTo>
                    <a:cubicBezTo>
                      <a:pt x="7062" y="4185"/>
                      <a:pt x="7062" y="4185"/>
                      <a:pt x="7062" y="4185"/>
                    </a:cubicBezTo>
                    <a:cubicBezTo>
                      <a:pt x="7062" y="4185"/>
                      <a:pt x="7062" y="3233"/>
                      <a:pt x="7062" y="3233"/>
                    </a:cubicBezTo>
                    <a:cubicBezTo>
                      <a:pt x="7062" y="3233"/>
                      <a:pt x="7062" y="2280"/>
                      <a:pt x="7062" y="3233"/>
                    </a:cubicBezTo>
                    <a:cubicBezTo>
                      <a:pt x="7062" y="3233"/>
                      <a:pt x="7062" y="3233"/>
                      <a:pt x="7062" y="3233"/>
                    </a:cubicBezTo>
                    <a:cubicBezTo>
                      <a:pt x="7062" y="3233"/>
                      <a:pt x="7062" y="2280"/>
                      <a:pt x="7062" y="2280"/>
                    </a:cubicBezTo>
                    <a:cubicBezTo>
                      <a:pt x="4205" y="-577"/>
                      <a:pt x="394" y="-577"/>
                      <a:pt x="394" y="1328"/>
                    </a:cubicBezTo>
                    <a:lnTo>
                      <a:pt x="394" y="132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1" name="Freeform: Shape 1950">
                <a:extLst>
                  <a:ext uri="{FF2B5EF4-FFF2-40B4-BE49-F238E27FC236}">
                    <a16:creationId xmlns:a16="http://schemas.microsoft.com/office/drawing/2014/main" id="{5C749A86-8AA1-C23E-20EC-89A6EE0DF9CB}"/>
                  </a:ext>
                </a:extLst>
              </p:cNvPr>
              <p:cNvSpPr/>
              <p:nvPr/>
            </p:nvSpPr>
            <p:spPr>
              <a:xfrm>
                <a:off x="7149464" y="3384232"/>
                <a:ext cx="6109" cy="19444"/>
              </a:xfrm>
              <a:custGeom>
                <a:avLst/>
                <a:gdLst>
                  <a:gd name="connsiteX0" fmla="*/ 0 w 6109"/>
                  <a:gd name="connsiteY0" fmla="*/ 2858 h 19444"/>
                  <a:gd name="connsiteX1" fmla="*/ 0 w 6109"/>
                  <a:gd name="connsiteY1" fmla="*/ 6667 h 19444"/>
                  <a:gd name="connsiteX2" fmla="*/ 0 w 6109"/>
                  <a:gd name="connsiteY2" fmla="*/ 11430 h 19444"/>
                  <a:gd name="connsiteX3" fmla="*/ 953 w 6109"/>
                  <a:gd name="connsiteY3" fmla="*/ 15240 h 19444"/>
                  <a:gd name="connsiteX4" fmla="*/ 1905 w 6109"/>
                  <a:gd name="connsiteY4" fmla="*/ 17145 h 19444"/>
                  <a:gd name="connsiteX5" fmla="*/ 2857 w 6109"/>
                  <a:gd name="connsiteY5" fmla="*/ 18097 h 19444"/>
                  <a:gd name="connsiteX6" fmla="*/ 3810 w 6109"/>
                  <a:gd name="connsiteY6" fmla="*/ 19050 h 19444"/>
                  <a:gd name="connsiteX7" fmla="*/ 5715 w 6109"/>
                  <a:gd name="connsiteY7" fmla="*/ 18097 h 19444"/>
                  <a:gd name="connsiteX8" fmla="*/ 4763 w 6109"/>
                  <a:gd name="connsiteY8" fmla="*/ 9525 h 19444"/>
                  <a:gd name="connsiteX9" fmla="*/ 3810 w 6109"/>
                  <a:gd name="connsiteY9" fmla="*/ 5715 h 19444"/>
                  <a:gd name="connsiteX10" fmla="*/ 3810 w 6109"/>
                  <a:gd name="connsiteY10" fmla="*/ 1905 h 19444"/>
                  <a:gd name="connsiteX11" fmla="*/ 1905 w 6109"/>
                  <a:gd name="connsiteY11" fmla="*/ 0 h 19444"/>
                  <a:gd name="connsiteX12" fmla="*/ 0 w 6109"/>
                  <a:gd name="connsiteY12" fmla="*/ 2858 h 19444"/>
                  <a:gd name="connsiteX13" fmla="*/ 0 w 6109"/>
                  <a:gd name="connsiteY13" fmla="*/ 2858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09" h="19444">
                    <a:moveTo>
                      <a:pt x="0" y="2858"/>
                    </a:moveTo>
                    <a:cubicBezTo>
                      <a:pt x="0" y="3810"/>
                      <a:pt x="0" y="5715"/>
                      <a:pt x="0" y="6667"/>
                    </a:cubicBezTo>
                    <a:cubicBezTo>
                      <a:pt x="0" y="8572"/>
                      <a:pt x="0" y="9525"/>
                      <a:pt x="0" y="11430"/>
                    </a:cubicBezTo>
                    <a:cubicBezTo>
                      <a:pt x="0" y="12383"/>
                      <a:pt x="953" y="14288"/>
                      <a:pt x="953" y="15240"/>
                    </a:cubicBezTo>
                    <a:cubicBezTo>
                      <a:pt x="953" y="16192"/>
                      <a:pt x="1905" y="17145"/>
                      <a:pt x="1905" y="17145"/>
                    </a:cubicBezTo>
                    <a:cubicBezTo>
                      <a:pt x="1905" y="17145"/>
                      <a:pt x="2857" y="18097"/>
                      <a:pt x="2857" y="18097"/>
                    </a:cubicBezTo>
                    <a:cubicBezTo>
                      <a:pt x="2857" y="18097"/>
                      <a:pt x="3810" y="19050"/>
                      <a:pt x="3810" y="19050"/>
                    </a:cubicBezTo>
                    <a:cubicBezTo>
                      <a:pt x="4763" y="20002"/>
                      <a:pt x="5715" y="19050"/>
                      <a:pt x="5715" y="18097"/>
                    </a:cubicBezTo>
                    <a:cubicBezTo>
                      <a:pt x="6667" y="15240"/>
                      <a:pt x="5715" y="12383"/>
                      <a:pt x="4763" y="9525"/>
                    </a:cubicBezTo>
                    <a:cubicBezTo>
                      <a:pt x="4763" y="8572"/>
                      <a:pt x="3810" y="6667"/>
                      <a:pt x="3810" y="5715"/>
                    </a:cubicBezTo>
                    <a:cubicBezTo>
                      <a:pt x="3810" y="4763"/>
                      <a:pt x="3810" y="2858"/>
                      <a:pt x="3810" y="1905"/>
                    </a:cubicBezTo>
                    <a:cubicBezTo>
                      <a:pt x="3810" y="952"/>
                      <a:pt x="2857" y="0"/>
                      <a:pt x="1905" y="0"/>
                    </a:cubicBezTo>
                    <a:cubicBezTo>
                      <a:pt x="953" y="952"/>
                      <a:pt x="953" y="1905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2" name="Freeform: Shape 1951">
                <a:extLst>
                  <a:ext uri="{FF2B5EF4-FFF2-40B4-BE49-F238E27FC236}">
                    <a16:creationId xmlns:a16="http://schemas.microsoft.com/office/drawing/2014/main" id="{35935B44-6131-DCBF-86CB-0FD35A849693}"/>
                  </a:ext>
                </a:extLst>
              </p:cNvPr>
              <p:cNvSpPr/>
              <p:nvPr/>
            </p:nvSpPr>
            <p:spPr>
              <a:xfrm>
                <a:off x="7167204" y="3401377"/>
                <a:ext cx="8929" cy="19764"/>
              </a:xfrm>
              <a:custGeom>
                <a:avLst/>
                <a:gdLst>
                  <a:gd name="connsiteX0" fmla="*/ 357 w 8929"/>
                  <a:gd name="connsiteY0" fmla="*/ 2857 h 19764"/>
                  <a:gd name="connsiteX1" fmla="*/ 1310 w 8929"/>
                  <a:gd name="connsiteY1" fmla="*/ 6667 h 19764"/>
                  <a:gd name="connsiteX2" fmla="*/ 1310 w 8929"/>
                  <a:gd name="connsiteY2" fmla="*/ 7620 h 19764"/>
                  <a:gd name="connsiteX3" fmla="*/ 1310 w 8929"/>
                  <a:gd name="connsiteY3" fmla="*/ 8572 h 19764"/>
                  <a:gd name="connsiteX4" fmla="*/ 1310 w 8929"/>
                  <a:gd name="connsiteY4" fmla="*/ 11430 h 19764"/>
                  <a:gd name="connsiteX5" fmla="*/ 2262 w 8929"/>
                  <a:gd name="connsiteY5" fmla="*/ 15240 h 19764"/>
                  <a:gd name="connsiteX6" fmla="*/ 3215 w 8929"/>
                  <a:gd name="connsiteY6" fmla="*/ 17145 h 19764"/>
                  <a:gd name="connsiteX7" fmla="*/ 5120 w 8929"/>
                  <a:gd name="connsiteY7" fmla="*/ 19050 h 19764"/>
                  <a:gd name="connsiteX8" fmla="*/ 7977 w 8929"/>
                  <a:gd name="connsiteY8" fmla="*/ 19050 h 19764"/>
                  <a:gd name="connsiteX9" fmla="*/ 8930 w 8929"/>
                  <a:gd name="connsiteY9" fmla="*/ 16192 h 19764"/>
                  <a:gd name="connsiteX10" fmla="*/ 8930 w 8929"/>
                  <a:gd name="connsiteY10" fmla="*/ 14288 h 19764"/>
                  <a:gd name="connsiteX11" fmla="*/ 7977 w 8929"/>
                  <a:gd name="connsiteY11" fmla="*/ 9525 h 19764"/>
                  <a:gd name="connsiteX12" fmla="*/ 6072 w 8929"/>
                  <a:gd name="connsiteY12" fmla="*/ 1905 h 19764"/>
                  <a:gd name="connsiteX13" fmla="*/ 3215 w 8929"/>
                  <a:gd name="connsiteY13" fmla="*/ 0 h 19764"/>
                  <a:gd name="connsiteX14" fmla="*/ 357 w 8929"/>
                  <a:gd name="connsiteY14" fmla="*/ 2857 h 19764"/>
                  <a:gd name="connsiteX15" fmla="*/ 357 w 8929"/>
                  <a:gd name="connsiteY15" fmla="*/ 2857 h 1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929" h="19764">
                    <a:moveTo>
                      <a:pt x="357" y="2857"/>
                    </a:moveTo>
                    <a:cubicBezTo>
                      <a:pt x="357" y="3810"/>
                      <a:pt x="1310" y="5715"/>
                      <a:pt x="1310" y="6667"/>
                    </a:cubicBezTo>
                    <a:cubicBezTo>
                      <a:pt x="1310" y="5715"/>
                      <a:pt x="1310" y="7620"/>
                      <a:pt x="1310" y="7620"/>
                    </a:cubicBezTo>
                    <a:cubicBezTo>
                      <a:pt x="1310" y="7620"/>
                      <a:pt x="1310" y="8572"/>
                      <a:pt x="1310" y="8572"/>
                    </a:cubicBezTo>
                    <a:cubicBezTo>
                      <a:pt x="1310" y="9525"/>
                      <a:pt x="1310" y="10477"/>
                      <a:pt x="1310" y="11430"/>
                    </a:cubicBezTo>
                    <a:cubicBezTo>
                      <a:pt x="1310" y="12382"/>
                      <a:pt x="1310" y="14288"/>
                      <a:pt x="2262" y="15240"/>
                    </a:cubicBezTo>
                    <a:cubicBezTo>
                      <a:pt x="2262" y="16192"/>
                      <a:pt x="2262" y="16192"/>
                      <a:pt x="3215" y="17145"/>
                    </a:cubicBezTo>
                    <a:cubicBezTo>
                      <a:pt x="3215" y="18097"/>
                      <a:pt x="4167" y="19050"/>
                      <a:pt x="5120" y="19050"/>
                    </a:cubicBezTo>
                    <a:cubicBezTo>
                      <a:pt x="6072" y="20002"/>
                      <a:pt x="7025" y="20002"/>
                      <a:pt x="7977" y="19050"/>
                    </a:cubicBezTo>
                    <a:cubicBezTo>
                      <a:pt x="7977" y="18097"/>
                      <a:pt x="8930" y="17145"/>
                      <a:pt x="8930" y="16192"/>
                    </a:cubicBezTo>
                    <a:cubicBezTo>
                      <a:pt x="8930" y="15240"/>
                      <a:pt x="8930" y="15240"/>
                      <a:pt x="8930" y="14288"/>
                    </a:cubicBezTo>
                    <a:cubicBezTo>
                      <a:pt x="8930" y="12382"/>
                      <a:pt x="8930" y="11430"/>
                      <a:pt x="7977" y="9525"/>
                    </a:cubicBezTo>
                    <a:cubicBezTo>
                      <a:pt x="7977" y="6667"/>
                      <a:pt x="7025" y="4763"/>
                      <a:pt x="6072" y="1905"/>
                    </a:cubicBezTo>
                    <a:cubicBezTo>
                      <a:pt x="6072" y="952"/>
                      <a:pt x="4167" y="0"/>
                      <a:pt x="3215" y="0"/>
                    </a:cubicBezTo>
                    <a:cubicBezTo>
                      <a:pt x="357" y="0"/>
                      <a:pt x="-595" y="1905"/>
                      <a:pt x="357" y="2857"/>
                    </a:cubicBezTo>
                    <a:lnTo>
                      <a:pt x="357" y="285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3" name="Freeform: Shape 1952">
                <a:extLst>
                  <a:ext uri="{FF2B5EF4-FFF2-40B4-BE49-F238E27FC236}">
                    <a16:creationId xmlns:a16="http://schemas.microsoft.com/office/drawing/2014/main" id="{1DFF78A8-5437-58C4-432E-655C58F057BE}"/>
                  </a:ext>
                </a:extLst>
              </p:cNvPr>
              <p:cNvSpPr/>
              <p:nvPr/>
            </p:nvSpPr>
            <p:spPr>
              <a:xfrm>
                <a:off x="7155945" y="3422658"/>
                <a:ext cx="8759" cy="22927"/>
              </a:xfrm>
              <a:custGeom>
                <a:avLst/>
                <a:gdLst>
                  <a:gd name="connsiteX0" fmla="*/ 187 w 8759"/>
                  <a:gd name="connsiteY0" fmla="*/ 1578 h 22927"/>
                  <a:gd name="connsiteX1" fmla="*/ 2092 w 8759"/>
                  <a:gd name="connsiteY1" fmla="*/ 12056 h 22927"/>
                  <a:gd name="connsiteX2" fmla="*/ 3044 w 8759"/>
                  <a:gd name="connsiteY2" fmla="*/ 14913 h 22927"/>
                  <a:gd name="connsiteX3" fmla="*/ 3997 w 8759"/>
                  <a:gd name="connsiteY3" fmla="*/ 17771 h 22927"/>
                  <a:gd name="connsiteX4" fmla="*/ 6854 w 8759"/>
                  <a:gd name="connsiteY4" fmla="*/ 22533 h 22927"/>
                  <a:gd name="connsiteX5" fmla="*/ 8759 w 8759"/>
                  <a:gd name="connsiteY5" fmla="*/ 21581 h 22927"/>
                  <a:gd name="connsiteX6" fmla="*/ 8759 w 8759"/>
                  <a:gd name="connsiteY6" fmla="*/ 18723 h 22927"/>
                  <a:gd name="connsiteX7" fmla="*/ 8759 w 8759"/>
                  <a:gd name="connsiteY7" fmla="*/ 15866 h 22927"/>
                  <a:gd name="connsiteX8" fmla="*/ 8759 w 8759"/>
                  <a:gd name="connsiteY8" fmla="*/ 13008 h 22927"/>
                  <a:gd name="connsiteX9" fmla="*/ 7807 w 8759"/>
                  <a:gd name="connsiteY9" fmla="*/ 10151 h 22927"/>
                  <a:gd name="connsiteX10" fmla="*/ 4949 w 8759"/>
                  <a:gd name="connsiteY10" fmla="*/ 626 h 22927"/>
                  <a:gd name="connsiteX11" fmla="*/ 187 w 8759"/>
                  <a:gd name="connsiteY11" fmla="*/ 1578 h 22927"/>
                  <a:gd name="connsiteX12" fmla="*/ 187 w 8759"/>
                  <a:gd name="connsiteY12" fmla="*/ 1578 h 22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759" h="22927">
                    <a:moveTo>
                      <a:pt x="187" y="1578"/>
                    </a:moveTo>
                    <a:cubicBezTo>
                      <a:pt x="187" y="5388"/>
                      <a:pt x="1139" y="8246"/>
                      <a:pt x="2092" y="12056"/>
                    </a:cubicBezTo>
                    <a:cubicBezTo>
                      <a:pt x="2092" y="13008"/>
                      <a:pt x="2092" y="13961"/>
                      <a:pt x="3044" y="14913"/>
                    </a:cubicBezTo>
                    <a:cubicBezTo>
                      <a:pt x="3044" y="15866"/>
                      <a:pt x="3997" y="16818"/>
                      <a:pt x="3997" y="17771"/>
                    </a:cubicBezTo>
                    <a:cubicBezTo>
                      <a:pt x="4949" y="19676"/>
                      <a:pt x="5902" y="20628"/>
                      <a:pt x="6854" y="22533"/>
                    </a:cubicBezTo>
                    <a:cubicBezTo>
                      <a:pt x="7807" y="23486"/>
                      <a:pt x="8759" y="22533"/>
                      <a:pt x="8759" y="21581"/>
                    </a:cubicBezTo>
                    <a:cubicBezTo>
                      <a:pt x="8759" y="20628"/>
                      <a:pt x="8759" y="19676"/>
                      <a:pt x="8759" y="18723"/>
                    </a:cubicBezTo>
                    <a:cubicBezTo>
                      <a:pt x="8759" y="17771"/>
                      <a:pt x="8759" y="16818"/>
                      <a:pt x="8759" y="15866"/>
                    </a:cubicBezTo>
                    <a:cubicBezTo>
                      <a:pt x="8759" y="14913"/>
                      <a:pt x="8759" y="13961"/>
                      <a:pt x="8759" y="13008"/>
                    </a:cubicBezTo>
                    <a:cubicBezTo>
                      <a:pt x="8759" y="12056"/>
                      <a:pt x="7807" y="11103"/>
                      <a:pt x="7807" y="10151"/>
                    </a:cubicBezTo>
                    <a:cubicBezTo>
                      <a:pt x="6854" y="7293"/>
                      <a:pt x="5902" y="3483"/>
                      <a:pt x="4949" y="626"/>
                    </a:cubicBezTo>
                    <a:cubicBezTo>
                      <a:pt x="2092" y="-327"/>
                      <a:pt x="-766" y="-327"/>
                      <a:pt x="187" y="1578"/>
                    </a:cubicBezTo>
                    <a:lnTo>
                      <a:pt x="187" y="157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4" name="Freeform: Shape 1953">
                <a:extLst>
                  <a:ext uri="{FF2B5EF4-FFF2-40B4-BE49-F238E27FC236}">
                    <a16:creationId xmlns:a16="http://schemas.microsoft.com/office/drawing/2014/main" id="{4C658B05-C613-43D1-D0CF-4D2CE692B4F5}"/>
                  </a:ext>
                </a:extLst>
              </p:cNvPr>
              <p:cNvSpPr/>
              <p:nvPr/>
            </p:nvSpPr>
            <p:spPr>
              <a:xfrm>
                <a:off x="7173277" y="3440429"/>
                <a:ext cx="5715" cy="19764"/>
              </a:xfrm>
              <a:custGeom>
                <a:avLst/>
                <a:gdLst>
                  <a:gd name="connsiteX0" fmla="*/ 0 w 5715"/>
                  <a:gd name="connsiteY0" fmla="*/ 2858 h 19764"/>
                  <a:gd name="connsiteX1" fmla="*/ 953 w 5715"/>
                  <a:gd name="connsiteY1" fmla="*/ 11430 h 19764"/>
                  <a:gd name="connsiteX2" fmla="*/ 953 w 5715"/>
                  <a:gd name="connsiteY2" fmla="*/ 13335 h 19764"/>
                  <a:gd name="connsiteX3" fmla="*/ 1905 w 5715"/>
                  <a:gd name="connsiteY3" fmla="*/ 15240 h 19764"/>
                  <a:gd name="connsiteX4" fmla="*/ 3810 w 5715"/>
                  <a:gd name="connsiteY4" fmla="*/ 19050 h 19764"/>
                  <a:gd name="connsiteX5" fmla="*/ 5715 w 5715"/>
                  <a:gd name="connsiteY5" fmla="*/ 19050 h 19764"/>
                  <a:gd name="connsiteX6" fmla="*/ 5715 w 5715"/>
                  <a:gd name="connsiteY6" fmla="*/ 15240 h 19764"/>
                  <a:gd name="connsiteX7" fmla="*/ 5715 w 5715"/>
                  <a:gd name="connsiteY7" fmla="*/ 12383 h 19764"/>
                  <a:gd name="connsiteX8" fmla="*/ 5715 w 5715"/>
                  <a:gd name="connsiteY8" fmla="*/ 10478 h 19764"/>
                  <a:gd name="connsiteX9" fmla="*/ 5715 w 5715"/>
                  <a:gd name="connsiteY9" fmla="*/ 8573 h 19764"/>
                  <a:gd name="connsiteX10" fmla="*/ 5715 w 5715"/>
                  <a:gd name="connsiteY10" fmla="*/ 6667 h 19764"/>
                  <a:gd name="connsiteX11" fmla="*/ 5715 w 5715"/>
                  <a:gd name="connsiteY11" fmla="*/ 2858 h 19764"/>
                  <a:gd name="connsiteX12" fmla="*/ 2857 w 5715"/>
                  <a:gd name="connsiteY12" fmla="*/ 0 h 19764"/>
                  <a:gd name="connsiteX13" fmla="*/ 0 w 5715"/>
                  <a:gd name="connsiteY13" fmla="*/ 2858 h 19764"/>
                  <a:gd name="connsiteX14" fmla="*/ 0 w 5715"/>
                  <a:gd name="connsiteY14" fmla="*/ 2858 h 1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" h="19764">
                    <a:moveTo>
                      <a:pt x="0" y="2858"/>
                    </a:moveTo>
                    <a:cubicBezTo>
                      <a:pt x="0" y="5715"/>
                      <a:pt x="0" y="8573"/>
                      <a:pt x="953" y="11430"/>
                    </a:cubicBezTo>
                    <a:cubicBezTo>
                      <a:pt x="953" y="12383"/>
                      <a:pt x="953" y="12383"/>
                      <a:pt x="953" y="13335"/>
                    </a:cubicBezTo>
                    <a:cubicBezTo>
                      <a:pt x="953" y="14288"/>
                      <a:pt x="953" y="15240"/>
                      <a:pt x="1905" y="15240"/>
                    </a:cubicBezTo>
                    <a:cubicBezTo>
                      <a:pt x="2857" y="16192"/>
                      <a:pt x="2857" y="18098"/>
                      <a:pt x="3810" y="19050"/>
                    </a:cubicBezTo>
                    <a:cubicBezTo>
                      <a:pt x="4763" y="20003"/>
                      <a:pt x="5715" y="20003"/>
                      <a:pt x="5715" y="19050"/>
                    </a:cubicBezTo>
                    <a:cubicBezTo>
                      <a:pt x="5715" y="18098"/>
                      <a:pt x="5715" y="16192"/>
                      <a:pt x="5715" y="15240"/>
                    </a:cubicBezTo>
                    <a:cubicBezTo>
                      <a:pt x="5715" y="14288"/>
                      <a:pt x="5715" y="13335"/>
                      <a:pt x="5715" y="12383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9525"/>
                      <a:pt x="5715" y="9525"/>
                      <a:pt x="5715" y="8573"/>
                    </a:cubicBezTo>
                    <a:cubicBezTo>
                      <a:pt x="5715" y="7620"/>
                      <a:pt x="5715" y="7620"/>
                      <a:pt x="5715" y="6667"/>
                    </a:cubicBezTo>
                    <a:cubicBezTo>
                      <a:pt x="5715" y="5715"/>
                      <a:pt x="5715" y="3810"/>
                      <a:pt x="5715" y="2858"/>
                    </a:cubicBezTo>
                    <a:cubicBezTo>
                      <a:pt x="5715" y="1905"/>
                      <a:pt x="4763" y="0"/>
                      <a:pt x="2857" y="0"/>
                    </a:cubicBezTo>
                    <a:cubicBezTo>
                      <a:pt x="1905" y="953"/>
                      <a:pt x="0" y="1905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5" name="Freeform: Shape 1954">
                <a:extLst>
                  <a:ext uri="{FF2B5EF4-FFF2-40B4-BE49-F238E27FC236}">
                    <a16:creationId xmlns:a16="http://schemas.microsoft.com/office/drawing/2014/main" id="{B1BDC13D-C329-10FB-213C-391DB533156D}"/>
                  </a:ext>
                </a:extLst>
              </p:cNvPr>
              <p:cNvSpPr/>
              <p:nvPr/>
            </p:nvSpPr>
            <p:spPr>
              <a:xfrm>
                <a:off x="7159942" y="3466846"/>
                <a:ext cx="6667" cy="19697"/>
              </a:xfrm>
              <a:custGeom>
                <a:avLst/>
                <a:gdLst>
                  <a:gd name="connsiteX0" fmla="*/ 0 w 6667"/>
                  <a:gd name="connsiteY0" fmla="*/ 3111 h 19697"/>
                  <a:gd name="connsiteX1" fmla="*/ 0 w 6667"/>
                  <a:gd name="connsiteY1" fmla="*/ 11683 h 19697"/>
                  <a:gd name="connsiteX2" fmla="*/ 0 w 6667"/>
                  <a:gd name="connsiteY2" fmla="*/ 13588 h 19697"/>
                  <a:gd name="connsiteX3" fmla="*/ 952 w 6667"/>
                  <a:gd name="connsiteY3" fmla="*/ 15493 h 19697"/>
                  <a:gd name="connsiteX4" fmla="*/ 952 w 6667"/>
                  <a:gd name="connsiteY4" fmla="*/ 15493 h 19697"/>
                  <a:gd name="connsiteX5" fmla="*/ 1905 w 6667"/>
                  <a:gd name="connsiteY5" fmla="*/ 17398 h 19697"/>
                  <a:gd name="connsiteX6" fmla="*/ 3810 w 6667"/>
                  <a:gd name="connsiteY6" fmla="*/ 19303 h 19697"/>
                  <a:gd name="connsiteX7" fmla="*/ 5715 w 6667"/>
                  <a:gd name="connsiteY7" fmla="*/ 18351 h 19697"/>
                  <a:gd name="connsiteX8" fmla="*/ 6667 w 6667"/>
                  <a:gd name="connsiteY8" fmla="*/ 16446 h 19697"/>
                  <a:gd name="connsiteX9" fmla="*/ 6667 w 6667"/>
                  <a:gd name="connsiteY9" fmla="*/ 14541 h 19697"/>
                  <a:gd name="connsiteX10" fmla="*/ 6667 w 6667"/>
                  <a:gd name="connsiteY10" fmla="*/ 14541 h 19697"/>
                  <a:gd name="connsiteX11" fmla="*/ 6667 w 6667"/>
                  <a:gd name="connsiteY11" fmla="*/ 13588 h 19697"/>
                  <a:gd name="connsiteX12" fmla="*/ 6667 w 6667"/>
                  <a:gd name="connsiteY12" fmla="*/ 12636 h 19697"/>
                  <a:gd name="connsiteX13" fmla="*/ 6667 w 6667"/>
                  <a:gd name="connsiteY13" fmla="*/ 10731 h 19697"/>
                  <a:gd name="connsiteX14" fmla="*/ 6667 w 6667"/>
                  <a:gd name="connsiteY14" fmla="*/ 3111 h 19697"/>
                  <a:gd name="connsiteX15" fmla="*/ 3810 w 6667"/>
                  <a:gd name="connsiteY15" fmla="*/ 253 h 19697"/>
                  <a:gd name="connsiteX16" fmla="*/ 0 w 6667"/>
                  <a:gd name="connsiteY16" fmla="*/ 3111 h 19697"/>
                  <a:gd name="connsiteX17" fmla="*/ 0 w 6667"/>
                  <a:gd name="connsiteY17" fmla="*/ 3111 h 19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67" h="19697">
                    <a:moveTo>
                      <a:pt x="0" y="3111"/>
                    </a:moveTo>
                    <a:cubicBezTo>
                      <a:pt x="0" y="5968"/>
                      <a:pt x="0" y="8826"/>
                      <a:pt x="0" y="11683"/>
                    </a:cubicBezTo>
                    <a:cubicBezTo>
                      <a:pt x="0" y="12636"/>
                      <a:pt x="0" y="12636"/>
                      <a:pt x="0" y="13588"/>
                    </a:cubicBezTo>
                    <a:cubicBezTo>
                      <a:pt x="0" y="14541"/>
                      <a:pt x="0" y="14541"/>
                      <a:pt x="952" y="15493"/>
                    </a:cubicBezTo>
                    <a:cubicBezTo>
                      <a:pt x="952" y="16446"/>
                      <a:pt x="952" y="15493"/>
                      <a:pt x="952" y="15493"/>
                    </a:cubicBezTo>
                    <a:cubicBezTo>
                      <a:pt x="952" y="16446"/>
                      <a:pt x="952" y="16446"/>
                      <a:pt x="1905" y="17398"/>
                    </a:cubicBezTo>
                    <a:cubicBezTo>
                      <a:pt x="1905" y="18351"/>
                      <a:pt x="2857" y="19303"/>
                      <a:pt x="3810" y="19303"/>
                    </a:cubicBezTo>
                    <a:cubicBezTo>
                      <a:pt x="4763" y="20256"/>
                      <a:pt x="5715" y="19303"/>
                      <a:pt x="5715" y="18351"/>
                    </a:cubicBezTo>
                    <a:cubicBezTo>
                      <a:pt x="6667" y="17398"/>
                      <a:pt x="6667" y="17398"/>
                      <a:pt x="6667" y="16446"/>
                    </a:cubicBezTo>
                    <a:cubicBezTo>
                      <a:pt x="6667" y="15493"/>
                      <a:pt x="6667" y="15493"/>
                      <a:pt x="6667" y="14541"/>
                    </a:cubicBezTo>
                    <a:cubicBezTo>
                      <a:pt x="6667" y="14541"/>
                      <a:pt x="6667" y="14541"/>
                      <a:pt x="6667" y="14541"/>
                    </a:cubicBezTo>
                    <a:cubicBezTo>
                      <a:pt x="6667" y="14541"/>
                      <a:pt x="6667" y="13588"/>
                      <a:pt x="6667" y="13588"/>
                    </a:cubicBezTo>
                    <a:cubicBezTo>
                      <a:pt x="6667" y="13588"/>
                      <a:pt x="6667" y="12636"/>
                      <a:pt x="6667" y="12636"/>
                    </a:cubicBezTo>
                    <a:cubicBezTo>
                      <a:pt x="6667" y="11683"/>
                      <a:pt x="6667" y="11683"/>
                      <a:pt x="6667" y="10731"/>
                    </a:cubicBezTo>
                    <a:cubicBezTo>
                      <a:pt x="6667" y="7873"/>
                      <a:pt x="6667" y="5016"/>
                      <a:pt x="6667" y="3111"/>
                    </a:cubicBezTo>
                    <a:cubicBezTo>
                      <a:pt x="6667" y="1206"/>
                      <a:pt x="4763" y="253"/>
                      <a:pt x="3810" y="253"/>
                    </a:cubicBezTo>
                    <a:cubicBezTo>
                      <a:pt x="952" y="-699"/>
                      <a:pt x="0" y="1206"/>
                      <a:pt x="0" y="3111"/>
                    </a:cubicBezTo>
                    <a:lnTo>
                      <a:pt x="0" y="3111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6" name="Freeform: Shape 1955">
                <a:extLst>
                  <a:ext uri="{FF2B5EF4-FFF2-40B4-BE49-F238E27FC236}">
                    <a16:creationId xmlns:a16="http://schemas.microsoft.com/office/drawing/2014/main" id="{BC419C85-CD8E-2720-D7D4-723B1E1CD4BE}"/>
                  </a:ext>
                </a:extLst>
              </p:cNvPr>
              <p:cNvSpPr/>
              <p:nvPr/>
            </p:nvSpPr>
            <p:spPr>
              <a:xfrm>
                <a:off x="7139939" y="3493531"/>
                <a:ext cx="4233" cy="23812"/>
              </a:xfrm>
              <a:custGeom>
                <a:avLst/>
                <a:gdLst>
                  <a:gd name="connsiteX0" fmla="*/ 0 w 4233"/>
                  <a:gd name="connsiteY0" fmla="*/ 2143 h 23812"/>
                  <a:gd name="connsiteX1" fmla="*/ 0 w 4233"/>
                  <a:gd name="connsiteY1" fmla="*/ 12621 h 23812"/>
                  <a:gd name="connsiteX2" fmla="*/ 953 w 4233"/>
                  <a:gd name="connsiteY2" fmla="*/ 23098 h 23812"/>
                  <a:gd name="connsiteX3" fmla="*/ 3810 w 4233"/>
                  <a:gd name="connsiteY3" fmla="*/ 23098 h 23812"/>
                  <a:gd name="connsiteX4" fmla="*/ 3810 w 4233"/>
                  <a:gd name="connsiteY4" fmla="*/ 12621 h 23812"/>
                  <a:gd name="connsiteX5" fmla="*/ 3810 w 4233"/>
                  <a:gd name="connsiteY5" fmla="*/ 2143 h 23812"/>
                  <a:gd name="connsiteX6" fmla="*/ 0 w 4233"/>
                  <a:gd name="connsiteY6" fmla="*/ 2143 h 23812"/>
                  <a:gd name="connsiteX7" fmla="*/ 0 w 4233"/>
                  <a:gd name="connsiteY7" fmla="*/ 214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3" h="23812">
                    <a:moveTo>
                      <a:pt x="0" y="2143"/>
                    </a:moveTo>
                    <a:cubicBezTo>
                      <a:pt x="0" y="5953"/>
                      <a:pt x="0" y="8811"/>
                      <a:pt x="0" y="12621"/>
                    </a:cubicBezTo>
                    <a:cubicBezTo>
                      <a:pt x="0" y="16431"/>
                      <a:pt x="0" y="19288"/>
                      <a:pt x="953" y="23098"/>
                    </a:cubicBezTo>
                    <a:cubicBezTo>
                      <a:pt x="953" y="24051"/>
                      <a:pt x="2857" y="24051"/>
                      <a:pt x="3810" y="23098"/>
                    </a:cubicBezTo>
                    <a:cubicBezTo>
                      <a:pt x="4763" y="19288"/>
                      <a:pt x="3810" y="16431"/>
                      <a:pt x="3810" y="12621"/>
                    </a:cubicBezTo>
                    <a:cubicBezTo>
                      <a:pt x="3810" y="8811"/>
                      <a:pt x="3810" y="5953"/>
                      <a:pt x="3810" y="2143"/>
                    </a:cubicBezTo>
                    <a:cubicBezTo>
                      <a:pt x="2857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7" name="Freeform: Shape 1956">
                <a:extLst>
                  <a:ext uri="{FF2B5EF4-FFF2-40B4-BE49-F238E27FC236}">
                    <a16:creationId xmlns:a16="http://schemas.microsoft.com/office/drawing/2014/main" id="{09368D76-AA7A-2A21-6103-110917874F2D}"/>
                  </a:ext>
                </a:extLst>
              </p:cNvPr>
              <p:cNvSpPr/>
              <p:nvPr/>
            </p:nvSpPr>
            <p:spPr>
              <a:xfrm>
                <a:off x="7154227" y="3505776"/>
                <a:ext cx="5185" cy="21092"/>
              </a:xfrm>
              <a:custGeom>
                <a:avLst/>
                <a:gdLst>
                  <a:gd name="connsiteX0" fmla="*/ 953 w 5185"/>
                  <a:gd name="connsiteY0" fmla="*/ 1328 h 21092"/>
                  <a:gd name="connsiteX1" fmla="*/ 0 w 5185"/>
                  <a:gd name="connsiteY1" fmla="*/ 6090 h 21092"/>
                  <a:gd name="connsiteX2" fmla="*/ 0 w 5185"/>
                  <a:gd name="connsiteY2" fmla="*/ 10853 h 21092"/>
                  <a:gd name="connsiteX3" fmla="*/ 1905 w 5185"/>
                  <a:gd name="connsiteY3" fmla="*/ 20378 h 21092"/>
                  <a:gd name="connsiteX4" fmla="*/ 4763 w 5185"/>
                  <a:gd name="connsiteY4" fmla="*/ 20378 h 21092"/>
                  <a:gd name="connsiteX5" fmla="*/ 4763 w 5185"/>
                  <a:gd name="connsiteY5" fmla="*/ 10853 h 21092"/>
                  <a:gd name="connsiteX6" fmla="*/ 3810 w 5185"/>
                  <a:gd name="connsiteY6" fmla="*/ 2280 h 21092"/>
                  <a:gd name="connsiteX7" fmla="*/ 953 w 5185"/>
                  <a:gd name="connsiteY7" fmla="*/ 1328 h 21092"/>
                  <a:gd name="connsiteX8" fmla="*/ 953 w 5185"/>
                  <a:gd name="connsiteY8" fmla="*/ 1328 h 21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185" h="21092">
                    <a:moveTo>
                      <a:pt x="953" y="1328"/>
                    </a:moveTo>
                    <a:cubicBezTo>
                      <a:pt x="953" y="3233"/>
                      <a:pt x="953" y="4185"/>
                      <a:pt x="0" y="6090"/>
                    </a:cubicBezTo>
                    <a:cubicBezTo>
                      <a:pt x="0" y="7995"/>
                      <a:pt x="0" y="8948"/>
                      <a:pt x="0" y="10853"/>
                    </a:cubicBezTo>
                    <a:cubicBezTo>
                      <a:pt x="0" y="13710"/>
                      <a:pt x="0" y="17520"/>
                      <a:pt x="1905" y="20378"/>
                    </a:cubicBezTo>
                    <a:cubicBezTo>
                      <a:pt x="2857" y="21330"/>
                      <a:pt x="3810" y="21330"/>
                      <a:pt x="4763" y="20378"/>
                    </a:cubicBezTo>
                    <a:cubicBezTo>
                      <a:pt x="5715" y="17520"/>
                      <a:pt x="4763" y="14663"/>
                      <a:pt x="4763" y="10853"/>
                    </a:cubicBezTo>
                    <a:cubicBezTo>
                      <a:pt x="4763" y="7995"/>
                      <a:pt x="3810" y="5138"/>
                      <a:pt x="3810" y="2280"/>
                    </a:cubicBezTo>
                    <a:cubicBezTo>
                      <a:pt x="3810" y="-577"/>
                      <a:pt x="953" y="-577"/>
                      <a:pt x="953" y="1328"/>
                    </a:cubicBezTo>
                    <a:lnTo>
                      <a:pt x="953" y="1328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8" name="Freeform: Shape 1957">
                <a:extLst>
                  <a:ext uri="{FF2B5EF4-FFF2-40B4-BE49-F238E27FC236}">
                    <a16:creationId xmlns:a16="http://schemas.microsoft.com/office/drawing/2014/main" id="{7C672C03-B62D-AC7D-8A5F-38AFF397D9B4}"/>
                  </a:ext>
                </a:extLst>
              </p:cNvPr>
              <p:cNvSpPr/>
              <p:nvPr/>
            </p:nvSpPr>
            <p:spPr>
              <a:xfrm>
                <a:off x="7173277" y="3492578"/>
                <a:ext cx="3935" cy="23812"/>
              </a:xfrm>
              <a:custGeom>
                <a:avLst/>
                <a:gdLst>
                  <a:gd name="connsiteX0" fmla="*/ 0 w 3935"/>
                  <a:gd name="connsiteY0" fmla="*/ 2143 h 23812"/>
                  <a:gd name="connsiteX1" fmla="*/ 0 w 3935"/>
                  <a:gd name="connsiteY1" fmla="*/ 12621 h 23812"/>
                  <a:gd name="connsiteX2" fmla="*/ 953 w 3935"/>
                  <a:gd name="connsiteY2" fmla="*/ 23098 h 23812"/>
                  <a:gd name="connsiteX3" fmla="*/ 2857 w 3935"/>
                  <a:gd name="connsiteY3" fmla="*/ 23098 h 23812"/>
                  <a:gd name="connsiteX4" fmla="*/ 3810 w 3935"/>
                  <a:gd name="connsiteY4" fmla="*/ 12621 h 23812"/>
                  <a:gd name="connsiteX5" fmla="*/ 3810 w 3935"/>
                  <a:gd name="connsiteY5" fmla="*/ 2143 h 23812"/>
                  <a:gd name="connsiteX6" fmla="*/ 0 w 3935"/>
                  <a:gd name="connsiteY6" fmla="*/ 2143 h 23812"/>
                  <a:gd name="connsiteX7" fmla="*/ 0 w 3935"/>
                  <a:gd name="connsiteY7" fmla="*/ 214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5" h="23812">
                    <a:moveTo>
                      <a:pt x="0" y="2143"/>
                    </a:moveTo>
                    <a:cubicBezTo>
                      <a:pt x="0" y="5953"/>
                      <a:pt x="0" y="9763"/>
                      <a:pt x="0" y="12621"/>
                    </a:cubicBezTo>
                    <a:cubicBezTo>
                      <a:pt x="0" y="16431"/>
                      <a:pt x="0" y="20241"/>
                      <a:pt x="953" y="23098"/>
                    </a:cubicBezTo>
                    <a:cubicBezTo>
                      <a:pt x="953" y="24051"/>
                      <a:pt x="2857" y="24051"/>
                      <a:pt x="2857" y="23098"/>
                    </a:cubicBezTo>
                    <a:cubicBezTo>
                      <a:pt x="3810" y="20241"/>
                      <a:pt x="3810" y="16431"/>
                      <a:pt x="3810" y="12621"/>
                    </a:cubicBezTo>
                    <a:cubicBezTo>
                      <a:pt x="3810" y="8811"/>
                      <a:pt x="3810" y="5001"/>
                      <a:pt x="3810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9" name="Freeform: Shape 1958">
                <a:extLst>
                  <a:ext uri="{FF2B5EF4-FFF2-40B4-BE49-F238E27FC236}">
                    <a16:creationId xmlns:a16="http://schemas.microsoft.com/office/drawing/2014/main" id="{013713A2-990E-AE63-146A-BAA37E21D533}"/>
                  </a:ext>
                </a:extLst>
              </p:cNvPr>
              <p:cNvSpPr/>
              <p:nvPr/>
            </p:nvSpPr>
            <p:spPr>
              <a:xfrm>
                <a:off x="7136129" y="3532821"/>
                <a:ext cx="4762" cy="17859"/>
              </a:xfrm>
              <a:custGeom>
                <a:avLst/>
                <a:gdLst>
                  <a:gd name="connsiteX0" fmla="*/ 0 w 4762"/>
                  <a:gd name="connsiteY0" fmla="*/ 1905 h 17859"/>
                  <a:gd name="connsiteX1" fmla="*/ 0 w 4762"/>
                  <a:gd name="connsiteY1" fmla="*/ 9525 h 17859"/>
                  <a:gd name="connsiteX2" fmla="*/ 952 w 4762"/>
                  <a:gd name="connsiteY2" fmla="*/ 17145 h 17859"/>
                  <a:gd name="connsiteX3" fmla="*/ 2857 w 4762"/>
                  <a:gd name="connsiteY3" fmla="*/ 17145 h 17859"/>
                  <a:gd name="connsiteX4" fmla="*/ 3810 w 4762"/>
                  <a:gd name="connsiteY4" fmla="*/ 13335 h 17859"/>
                  <a:gd name="connsiteX5" fmla="*/ 3810 w 4762"/>
                  <a:gd name="connsiteY5" fmla="*/ 9525 h 17859"/>
                  <a:gd name="connsiteX6" fmla="*/ 4763 w 4762"/>
                  <a:gd name="connsiteY6" fmla="*/ 1905 h 17859"/>
                  <a:gd name="connsiteX7" fmla="*/ 2857 w 4762"/>
                  <a:gd name="connsiteY7" fmla="*/ 0 h 17859"/>
                  <a:gd name="connsiteX8" fmla="*/ 0 w 4762"/>
                  <a:gd name="connsiteY8" fmla="*/ 1905 h 17859"/>
                  <a:gd name="connsiteX9" fmla="*/ 0 w 4762"/>
                  <a:gd name="connsiteY9" fmla="*/ 1905 h 1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" h="17859">
                    <a:moveTo>
                      <a:pt x="0" y="1905"/>
                    </a:moveTo>
                    <a:cubicBezTo>
                      <a:pt x="0" y="4763"/>
                      <a:pt x="0" y="6668"/>
                      <a:pt x="0" y="9525"/>
                    </a:cubicBezTo>
                    <a:cubicBezTo>
                      <a:pt x="0" y="12383"/>
                      <a:pt x="0" y="15240"/>
                      <a:pt x="952" y="17145"/>
                    </a:cubicBezTo>
                    <a:cubicBezTo>
                      <a:pt x="1905" y="18098"/>
                      <a:pt x="2857" y="18098"/>
                      <a:pt x="2857" y="17145"/>
                    </a:cubicBezTo>
                    <a:cubicBezTo>
                      <a:pt x="3810" y="16193"/>
                      <a:pt x="3810" y="14288"/>
                      <a:pt x="3810" y="13335"/>
                    </a:cubicBezTo>
                    <a:cubicBezTo>
                      <a:pt x="3810" y="12383"/>
                      <a:pt x="3810" y="10478"/>
                      <a:pt x="3810" y="9525"/>
                    </a:cubicBezTo>
                    <a:cubicBezTo>
                      <a:pt x="3810" y="6668"/>
                      <a:pt x="3810" y="4763"/>
                      <a:pt x="4763" y="1905"/>
                    </a:cubicBezTo>
                    <a:cubicBezTo>
                      <a:pt x="4763" y="953"/>
                      <a:pt x="3810" y="0"/>
                      <a:pt x="2857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0" name="Freeform: Shape 1959">
                <a:extLst>
                  <a:ext uri="{FF2B5EF4-FFF2-40B4-BE49-F238E27FC236}">
                    <a16:creationId xmlns:a16="http://schemas.microsoft.com/office/drawing/2014/main" id="{31DF50E8-F571-5588-0203-E78B7D088C1C}"/>
                  </a:ext>
                </a:extLst>
              </p:cNvPr>
              <p:cNvSpPr/>
              <p:nvPr/>
            </p:nvSpPr>
            <p:spPr>
              <a:xfrm>
                <a:off x="7075169" y="3521244"/>
                <a:ext cx="5715" cy="13482"/>
              </a:xfrm>
              <a:custGeom>
                <a:avLst/>
                <a:gdLst>
                  <a:gd name="connsiteX0" fmla="*/ 1905 w 5715"/>
                  <a:gd name="connsiteY0" fmla="*/ 1100 h 13482"/>
                  <a:gd name="connsiteX1" fmla="*/ 1905 w 5715"/>
                  <a:gd name="connsiteY1" fmla="*/ 3005 h 13482"/>
                  <a:gd name="connsiteX2" fmla="*/ 1905 w 5715"/>
                  <a:gd name="connsiteY2" fmla="*/ 3957 h 13482"/>
                  <a:gd name="connsiteX3" fmla="*/ 1905 w 5715"/>
                  <a:gd name="connsiteY3" fmla="*/ 3957 h 13482"/>
                  <a:gd name="connsiteX4" fmla="*/ 953 w 5715"/>
                  <a:gd name="connsiteY4" fmla="*/ 6815 h 13482"/>
                  <a:gd name="connsiteX5" fmla="*/ 0 w 5715"/>
                  <a:gd name="connsiteY5" fmla="*/ 9672 h 13482"/>
                  <a:gd name="connsiteX6" fmla="*/ 0 w 5715"/>
                  <a:gd name="connsiteY6" fmla="*/ 10625 h 13482"/>
                  <a:gd name="connsiteX7" fmla="*/ 0 w 5715"/>
                  <a:gd name="connsiteY7" fmla="*/ 12530 h 13482"/>
                  <a:gd name="connsiteX8" fmla="*/ 1905 w 5715"/>
                  <a:gd name="connsiteY8" fmla="*/ 13482 h 13482"/>
                  <a:gd name="connsiteX9" fmla="*/ 2858 w 5715"/>
                  <a:gd name="connsiteY9" fmla="*/ 12530 h 13482"/>
                  <a:gd name="connsiteX10" fmla="*/ 3810 w 5715"/>
                  <a:gd name="connsiteY10" fmla="*/ 11577 h 13482"/>
                  <a:gd name="connsiteX11" fmla="*/ 4763 w 5715"/>
                  <a:gd name="connsiteY11" fmla="*/ 8720 h 13482"/>
                  <a:gd name="connsiteX12" fmla="*/ 5715 w 5715"/>
                  <a:gd name="connsiteY12" fmla="*/ 3005 h 13482"/>
                  <a:gd name="connsiteX13" fmla="*/ 3810 w 5715"/>
                  <a:gd name="connsiteY13" fmla="*/ 1100 h 13482"/>
                  <a:gd name="connsiteX14" fmla="*/ 1905 w 5715"/>
                  <a:gd name="connsiteY14" fmla="*/ 1100 h 13482"/>
                  <a:gd name="connsiteX15" fmla="*/ 1905 w 5715"/>
                  <a:gd name="connsiteY15" fmla="*/ 1100 h 13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" h="13482">
                    <a:moveTo>
                      <a:pt x="1905" y="1100"/>
                    </a:moveTo>
                    <a:cubicBezTo>
                      <a:pt x="1905" y="2052"/>
                      <a:pt x="1905" y="2052"/>
                      <a:pt x="1905" y="3005"/>
                    </a:cubicBezTo>
                    <a:cubicBezTo>
                      <a:pt x="1905" y="3005"/>
                      <a:pt x="1905" y="3005"/>
                      <a:pt x="1905" y="3957"/>
                    </a:cubicBezTo>
                    <a:cubicBezTo>
                      <a:pt x="1905" y="3957"/>
                      <a:pt x="1905" y="4910"/>
                      <a:pt x="1905" y="3957"/>
                    </a:cubicBezTo>
                    <a:cubicBezTo>
                      <a:pt x="1905" y="4910"/>
                      <a:pt x="1905" y="5862"/>
                      <a:pt x="953" y="6815"/>
                    </a:cubicBezTo>
                    <a:cubicBezTo>
                      <a:pt x="953" y="7767"/>
                      <a:pt x="0" y="8720"/>
                      <a:pt x="0" y="9672"/>
                    </a:cubicBezTo>
                    <a:cubicBezTo>
                      <a:pt x="0" y="9672"/>
                      <a:pt x="0" y="10625"/>
                      <a:pt x="0" y="10625"/>
                    </a:cubicBezTo>
                    <a:cubicBezTo>
                      <a:pt x="0" y="11577"/>
                      <a:pt x="0" y="11577"/>
                      <a:pt x="0" y="12530"/>
                    </a:cubicBezTo>
                    <a:cubicBezTo>
                      <a:pt x="0" y="13482"/>
                      <a:pt x="953" y="13482"/>
                      <a:pt x="1905" y="13482"/>
                    </a:cubicBezTo>
                    <a:cubicBezTo>
                      <a:pt x="2858" y="13482"/>
                      <a:pt x="2858" y="12530"/>
                      <a:pt x="2858" y="12530"/>
                    </a:cubicBezTo>
                    <a:cubicBezTo>
                      <a:pt x="2858" y="12530"/>
                      <a:pt x="3810" y="11577"/>
                      <a:pt x="3810" y="11577"/>
                    </a:cubicBezTo>
                    <a:cubicBezTo>
                      <a:pt x="3810" y="10625"/>
                      <a:pt x="4763" y="9672"/>
                      <a:pt x="4763" y="8720"/>
                    </a:cubicBezTo>
                    <a:cubicBezTo>
                      <a:pt x="5715" y="6815"/>
                      <a:pt x="5715" y="4910"/>
                      <a:pt x="5715" y="3005"/>
                    </a:cubicBezTo>
                    <a:cubicBezTo>
                      <a:pt x="5715" y="2052"/>
                      <a:pt x="4763" y="1100"/>
                      <a:pt x="3810" y="1100"/>
                    </a:cubicBezTo>
                    <a:cubicBezTo>
                      <a:pt x="2858" y="-805"/>
                      <a:pt x="1905" y="147"/>
                      <a:pt x="1905" y="1100"/>
                    </a:cubicBezTo>
                    <a:lnTo>
                      <a:pt x="1905" y="1100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1" name="Freeform: Shape 1960">
                <a:extLst>
                  <a:ext uri="{FF2B5EF4-FFF2-40B4-BE49-F238E27FC236}">
                    <a16:creationId xmlns:a16="http://schemas.microsoft.com/office/drawing/2014/main" id="{2D90A98F-C322-399A-E2D4-A6F93EB4E7CF}"/>
                  </a:ext>
                </a:extLst>
              </p:cNvPr>
              <p:cNvSpPr/>
              <p:nvPr/>
            </p:nvSpPr>
            <p:spPr>
              <a:xfrm>
                <a:off x="7101839" y="3561397"/>
                <a:ext cx="7381" cy="28574"/>
              </a:xfrm>
              <a:custGeom>
                <a:avLst/>
                <a:gdLst>
                  <a:gd name="connsiteX0" fmla="*/ 953 w 7381"/>
                  <a:gd name="connsiteY0" fmla="*/ 2857 h 28574"/>
                  <a:gd name="connsiteX1" fmla="*/ 0 w 7381"/>
                  <a:gd name="connsiteY1" fmla="*/ 16193 h 28574"/>
                  <a:gd name="connsiteX2" fmla="*/ 0 w 7381"/>
                  <a:gd name="connsiteY2" fmla="*/ 22860 h 28574"/>
                  <a:gd name="connsiteX3" fmla="*/ 3810 w 7381"/>
                  <a:gd name="connsiteY3" fmla="*/ 28575 h 28574"/>
                  <a:gd name="connsiteX4" fmla="*/ 6667 w 7381"/>
                  <a:gd name="connsiteY4" fmla="*/ 26670 h 28574"/>
                  <a:gd name="connsiteX5" fmla="*/ 6667 w 7381"/>
                  <a:gd name="connsiteY5" fmla="*/ 22860 h 28574"/>
                  <a:gd name="connsiteX6" fmla="*/ 5715 w 7381"/>
                  <a:gd name="connsiteY6" fmla="*/ 16193 h 28574"/>
                  <a:gd name="connsiteX7" fmla="*/ 4763 w 7381"/>
                  <a:gd name="connsiteY7" fmla="*/ 2857 h 28574"/>
                  <a:gd name="connsiteX8" fmla="*/ 953 w 7381"/>
                  <a:gd name="connsiteY8" fmla="*/ 2857 h 28574"/>
                  <a:gd name="connsiteX9" fmla="*/ 953 w 7381"/>
                  <a:gd name="connsiteY9" fmla="*/ 2857 h 28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81" h="28574">
                    <a:moveTo>
                      <a:pt x="953" y="2857"/>
                    </a:moveTo>
                    <a:cubicBezTo>
                      <a:pt x="953" y="7620"/>
                      <a:pt x="0" y="11430"/>
                      <a:pt x="0" y="16193"/>
                    </a:cubicBezTo>
                    <a:cubicBezTo>
                      <a:pt x="0" y="18098"/>
                      <a:pt x="0" y="20955"/>
                      <a:pt x="0" y="22860"/>
                    </a:cubicBezTo>
                    <a:cubicBezTo>
                      <a:pt x="0" y="24765"/>
                      <a:pt x="953" y="28575"/>
                      <a:pt x="3810" y="28575"/>
                    </a:cubicBezTo>
                    <a:cubicBezTo>
                      <a:pt x="4763" y="28575"/>
                      <a:pt x="5715" y="27623"/>
                      <a:pt x="6667" y="26670"/>
                    </a:cubicBezTo>
                    <a:cubicBezTo>
                      <a:pt x="7620" y="25718"/>
                      <a:pt x="7620" y="23812"/>
                      <a:pt x="6667" y="22860"/>
                    </a:cubicBezTo>
                    <a:cubicBezTo>
                      <a:pt x="6667" y="20955"/>
                      <a:pt x="6667" y="18098"/>
                      <a:pt x="5715" y="16193"/>
                    </a:cubicBezTo>
                    <a:cubicBezTo>
                      <a:pt x="5715" y="11430"/>
                      <a:pt x="5715" y="7620"/>
                      <a:pt x="4763" y="2857"/>
                    </a:cubicBezTo>
                    <a:cubicBezTo>
                      <a:pt x="5715" y="-952"/>
                      <a:pt x="953" y="-952"/>
                      <a:pt x="953" y="2857"/>
                    </a:cubicBezTo>
                    <a:lnTo>
                      <a:pt x="953" y="2857"/>
                    </a:lnTo>
                    <a:close/>
                  </a:path>
                </a:pathLst>
              </a:custGeom>
              <a:solidFill>
                <a:srgbClr val="B3B4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62" name="Graphic 2">
              <a:extLst>
                <a:ext uri="{FF2B5EF4-FFF2-40B4-BE49-F238E27FC236}">
                  <a16:creationId xmlns:a16="http://schemas.microsoft.com/office/drawing/2014/main" id="{7C6A8313-B124-0543-6BA5-164DD508BD09}"/>
                </a:ext>
              </a:extLst>
            </p:cNvPr>
            <p:cNvGrpSpPr/>
            <p:nvPr/>
          </p:nvGrpSpPr>
          <p:grpSpPr>
            <a:xfrm>
              <a:off x="6954202" y="3561023"/>
              <a:ext cx="331469" cy="318508"/>
              <a:chOff x="6954202" y="3561023"/>
              <a:chExt cx="331469" cy="318508"/>
            </a:xfrm>
            <a:solidFill>
              <a:srgbClr val="1B1C24"/>
            </a:solidFill>
          </p:grpSpPr>
          <p:grpSp>
            <p:nvGrpSpPr>
              <p:cNvPr id="1963" name="Graphic 2">
                <a:extLst>
                  <a:ext uri="{FF2B5EF4-FFF2-40B4-BE49-F238E27FC236}">
                    <a16:creationId xmlns:a16="http://schemas.microsoft.com/office/drawing/2014/main" id="{D211EA89-5287-1170-6FA8-EEFD707CC45C}"/>
                  </a:ext>
                </a:extLst>
              </p:cNvPr>
              <p:cNvGrpSpPr/>
              <p:nvPr/>
            </p:nvGrpSpPr>
            <p:grpSpPr>
              <a:xfrm>
                <a:off x="6954202" y="3561023"/>
                <a:ext cx="105169" cy="318508"/>
                <a:chOff x="6954202" y="3561023"/>
                <a:chExt cx="105169" cy="318508"/>
              </a:xfrm>
              <a:solidFill>
                <a:srgbClr val="1B1C24"/>
              </a:solidFill>
            </p:grpSpPr>
            <p:sp>
              <p:nvSpPr>
                <p:cNvPr id="1964" name="Freeform: Shape 1963">
                  <a:extLst>
                    <a:ext uri="{FF2B5EF4-FFF2-40B4-BE49-F238E27FC236}">
                      <a16:creationId xmlns:a16="http://schemas.microsoft.com/office/drawing/2014/main" id="{C5E32210-4180-3B8C-F197-9ABECB1D1E68}"/>
                    </a:ext>
                  </a:extLst>
                </p:cNvPr>
                <p:cNvSpPr/>
                <p:nvPr/>
              </p:nvSpPr>
              <p:spPr>
                <a:xfrm>
                  <a:off x="6996690" y="3846752"/>
                  <a:ext cx="11245" cy="13729"/>
                </a:xfrm>
                <a:custGeom>
                  <a:avLst/>
                  <a:gdLst>
                    <a:gd name="connsiteX0" fmla="*/ 374 w 11245"/>
                    <a:gd name="connsiteY0" fmla="*/ 1347 h 13729"/>
                    <a:gd name="connsiteX1" fmla="*/ 5136 w 11245"/>
                    <a:gd name="connsiteY1" fmla="*/ 7062 h 13729"/>
                    <a:gd name="connsiteX2" fmla="*/ 7041 w 11245"/>
                    <a:gd name="connsiteY2" fmla="*/ 9920 h 13729"/>
                    <a:gd name="connsiteX3" fmla="*/ 7994 w 11245"/>
                    <a:gd name="connsiteY3" fmla="*/ 11825 h 13729"/>
                    <a:gd name="connsiteX4" fmla="*/ 8946 w 11245"/>
                    <a:gd name="connsiteY4" fmla="*/ 12777 h 13729"/>
                    <a:gd name="connsiteX5" fmla="*/ 9899 w 11245"/>
                    <a:gd name="connsiteY5" fmla="*/ 13730 h 13729"/>
                    <a:gd name="connsiteX6" fmla="*/ 10851 w 11245"/>
                    <a:gd name="connsiteY6" fmla="*/ 12777 h 13729"/>
                    <a:gd name="connsiteX7" fmla="*/ 9899 w 11245"/>
                    <a:gd name="connsiteY7" fmla="*/ 10872 h 13729"/>
                    <a:gd name="connsiteX8" fmla="*/ 8946 w 11245"/>
                    <a:gd name="connsiteY8" fmla="*/ 8967 h 13729"/>
                    <a:gd name="connsiteX9" fmla="*/ 7041 w 11245"/>
                    <a:gd name="connsiteY9" fmla="*/ 6110 h 13729"/>
                    <a:gd name="connsiteX10" fmla="*/ 2279 w 11245"/>
                    <a:gd name="connsiteY10" fmla="*/ 395 h 13729"/>
                    <a:gd name="connsiteX11" fmla="*/ 374 w 11245"/>
                    <a:gd name="connsiteY11" fmla="*/ 1347 h 13729"/>
                    <a:gd name="connsiteX12" fmla="*/ 374 w 11245"/>
                    <a:gd name="connsiteY12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45" h="13729">
                      <a:moveTo>
                        <a:pt x="374" y="1347"/>
                      </a:moveTo>
                      <a:cubicBezTo>
                        <a:pt x="2279" y="3252"/>
                        <a:pt x="3231" y="5157"/>
                        <a:pt x="5136" y="7062"/>
                      </a:cubicBezTo>
                      <a:cubicBezTo>
                        <a:pt x="6089" y="8015"/>
                        <a:pt x="6089" y="8967"/>
                        <a:pt x="7041" y="9920"/>
                      </a:cubicBezTo>
                      <a:cubicBezTo>
                        <a:pt x="7041" y="10872"/>
                        <a:pt x="7994" y="10872"/>
                        <a:pt x="7994" y="11825"/>
                      </a:cubicBezTo>
                      <a:cubicBezTo>
                        <a:pt x="7994" y="11825"/>
                        <a:pt x="7994" y="12777"/>
                        <a:pt x="8946" y="12777"/>
                      </a:cubicBezTo>
                      <a:cubicBezTo>
                        <a:pt x="8946" y="12777"/>
                        <a:pt x="9899" y="12777"/>
                        <a:pt x="9899" y="13730"/>
                      </a:cubicBezTo>
                      <a:cubicBezTo>
                        <a:pt x="10851" y="13730"/>
                        <a:pt x="11804" y="13730"/>
                        <a:pt x="10851" y="12777"/>
                      </a:cubicBezTo>
                      <a:cubicBezTo>
                        <a:pt x="10851" y="11825"/>
                        <a:pt x="10851" y="11825"/>
                        <a:pt x="9899" y="10872"/>
                      </a:cubicBezTo>
                      <a:cubicBezTo>
                        <a:pt x="9899" y="9920"/>
                        <a:pt x="8946" y="9920"/>
                        <a:pt x="8946" y="8967"/>
                      </a:cubicBezTo>
                      <a:cubicBezTo>
                        <a:pt x="7994" y="8015"/>
                        <a:pt x="7041" y="7062"/>
                        <a:pt x="7041" y="6110"/>
                      </a:cubicBezTo>
                      <a:cubicBezTo>
                        <a:pt x="5136" y="4205"/>
                        <a:pt x="4184" y="2300"/>
                        <a:pt x="2279" y="395"/>
                      </a:cubicBezTo>
                      <a:cubicBezTo>
                        <a:pt x="374" y="-558"/>
                        <a:pt x="-579" y="395"/>
                        <a:pt x="374" y="1347"/>
                      </a:cubicBezTo>
                      <a:lnTo>
                        <a:pt x="374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5" name="Freeform: Shape 1964">
                  <a:extLst>
                    <a:ext uri="{FF2B5EF4-FFF2-40B4-BE49-F238E27FC236}">
                      <a16:creationId xmlns:a16="http://schemas.microsoft.com/office/drawing/2014/main" id="{5204B9DB-5259-2364-07BE-91C0AE3781BD}"/>
                    </a:ext>
                  </a:extLst>
                </p:cNvPr>
                <p:cNvSpPr/>
                <p:nvPr/>
              </p:nvSpPr>
              <p:spPr>
                <a:xfrm>
                  <a:off x="7011352" y="3839050"/>
                  <a:ext cx="10477" cy="21825"/>
                </a:xfrm>
                <a:custGeom>
                  <a:avLst/>
                  <a:gdLst>
                    <a:gd name="connsiteX0" fmla="*/ 0 w 10477"/>
                    <a:gd name="connsiteY0" fmla="*/ 1429 h 21825"/>
                    <a:gd name="connsiteX1" fmla="*/ 2857 w 10477"/>
                    <a:gd name="connsiteY1" fmla="*/ 11906 h 21825"/>
                    <a:gd name="connsiteX2" fmla="*/ 5715 w 10477"/>
                    <a:gd name="connsiteY2" fmla="*/ 16669 h 21825"/>
                    <a:gd name="connsiteX3" fmla="*/ 9525 w 10477"/>
                    <a:gd name="connsiteY3" fmla="*/ 21431 h 21825"/>
                    <a:gd name="connsiteX4" fmla="*/ 10478 w 10477"/>
                    <a:gd name="connsiteY4" fmla="*/ 20479 h 21825"/>
                    <a:gd name="connsiteX5" fmla="*/ 8572 w 10477"/>
                    <a:gd name="connsiteY5" fmla="*/ 15716 h 21825"/>
                    <a:gd name="connsiteX6" fmla="*/ 6667 w 10477"/>
                    <a:gd name="connsiteY6" fmla="*/ 10954 h 21825"/>
                    <a:gd name="connsiteX7" fmla="*/ 2857 w 10477"/>
                    <a:gd name="connsiteY7" fmla="*/ 1429 h 21825"/>
                    <a:gd name="connsiteX8" fmla="*/ 0 w 10477"/>
                    <a:gd name="connsiteY8" fmla="*/ 1429 h 21825"/>
                    <a:gd name="connsiteX9" fmla="*/ 0 w 10477"/>
                    <a:gd name="connsiteY9" fmla="*/ 1429 h 21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" h="21825">
                      <a:moveTo>
                        <a:pt x="0" y="1429"/>
                      </a:moveTo>
                      <a:cubicBezTo>
                        <a:pt x="953" y="5239"/>
                        <a:pt x="1905" y="9049"/>
                        <a:pt x="2857" y="11906"/>
                      </a:cubicBezTo>
                      <a:cubicBezTo>
                        <a:pt x="3810" y="13811"/>
                        <a:pt x="4763" y="14764"/>
                        <a:pt x="5715" y="16669"/>
                      </a:cubicBezTo>
                      <a:cubicBezTo>
                        <a:pt x="6667" y="18574"/>
                        <a:pt x="7620" y="19526"/>
                        <a:pt x="9525" y="21431"/>
                      </a:cubicBezTo>
                      <a:cubicBezTo>
                        <a:pt x="10478" y="22384"/>
                        <a:pt x="10478" y="21431"/>
                        <a:pt x="10478" y="20479"/>
                      </a:cubicBezTo>
                      <a:cubicBezTo>
                        <a:pt x="10478" y="18574"/>
                        <a:pt x="9525" y="16669"/>
                        <a:pt x="8572" y="15716"/>
                      </a:cubicBezTo>
                      <a:cubicBezTo>
                        <a:pt x="7620" y="13811"/>
                        <a:pt x="6667" y="12859"/>
                        <a:pt x="6667" y="10954"/>
                      </a:cubicBezTo>
                      <a:cubicBezTo>
                        <a:pt x="4763" y="8096"/>
                        <a:pt x="3810" y="4286"/>
                        <a:pt x="2857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6" name="Freeform: Shape 1965">
                  <a:extLst>
                    <a:ext uri="{FF2B5EF4-FFF2-40B4-BE49-F238E27FC236}">
                      <a16:creationId xmlns:a16="http://schemas.microsoft.com/office/drawing/2014/main" id="{EFA09AB4-15A0-2EA6-91B2-54B770F71358}"/>
                    </a:ext>
                  </a:extLst>
                </p:cNvPr>
                <p:cNvSpPr/>
                <p:nvPr/>
              </p:nvSpPr>
              <p:spPr>
                <a:xfrm>
                  <a:off x="7022156" y="3870245"/>
                  <a:ext cx="12055" cy="9286"/>
                </a:xfrm>
                <a:custGeom>
                  <a:avLst/>
                  <a:gdLst>
                    <a:gd name="connsiteX0" fmla="*/ 625 w 12055"/>
                    <a:gd name="connsiteY0" fmla="*/ 2620 h 9286"/>
                    <a:gd name="connsiteX1" fmla="*/ 4436 w 12055"/>
                    <a:gd name="connsiteY1" fmla="*/ 6429 h 9286"/>
                    <a:gd name="connsiteX2" fmla="*/ 7293 w 12055"/>
                    <a:gd name="connsiteY2" fmla="*/ 8335 h 9286"/>
                    <a:gd name="connsiteX3" fmla="*/ 9198 w 12055"/>
                    <a:gd name="connsiteY3" fmla="*/ 9287 h 9286"/>
                    <a:gd name="connsiteX4" fmla="*/ 10150 w 12055"/>
                    <a:gd name="connsiteY4" fmla="*/ 9287 h 9286"/>
                    <a:gd name="connsiteX5" fmla="*/ 11103 w 12055"/>
                    <a:gd name="connsiteY5" fmla="*/ 9287 h 9286"/>
                    <a:gd name="connsiteX6" fmla="*/ 12056 w 12055"/>
                    <a:gd name="connsiteY6" fmla="*/ 8335 h 9286"/>
                    <a:gd name="connsiteX7" fmla="*/ 12056 w 12055"/>
                    <a:gd name="connsiteY7" fmla="*/ 7382 h 9286"/>
                    <a:gd name="connsiteX8" fmla="*/ 11103 w 12055"/>
                    <a:gd name="connsiteY8" fmla="*/ 6429 h 9286"/>
                    <a:gd name="connsiteX9" fmla="*/ 10150 w 12055"/>
                    <a:gd name="connsiteY9" fmla="*/ 5477 h 9286"/>
                    <a:gd name="connsiteX10" fmla="*/ 9198 w 12055"/>
                    <a:gd name="connsiteY10" fmla="*/ 5477 h 9286"/>
                    <a:gd name="connsiteX11" fmla="*/ 9198 w 12055"/>
                    <a:gd name="connsiteY11" fmla="*/ 5477 h 9286"/>
                    <a:gd name="connsiteX12" fmla="*/ 9198 w 12055"/>
                    <a:gd name="connsiteY12" fmla="*/ 5477 h 9286"/>
                    <a:gd name="connsiteX13" fmla="*/ 8246 w 12055"/>
                    <a:gd name="connsiteY13" fmla="*/ 4524 h 9286"/>
                    <a:gd name="connsiteX14" fmla="*/ 4436 w 12055"/>
                    <a:gd name="connsiteY14" fmla="*/ 714 h 9286"/>
                    <a:gd name="connsiteX15" fmla="*/ 1578 w 12055"/>
                    <a:gd name="connsiteY15" fmla="*/ 714 h 9286"/>
                    <a:gd name="connsiteX16" fmla="*/ 625 w 12055"/>
                    <a:gd name="connsiteY16" fmla="*/ 2620 h 9286"/>
                    <a:gd name="connsiteX17" fmla="*/ 625 w 12055"/>
                    <a:gd name="connsiteY17" fmla="*/ 2620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055" h="9286">
                      <a:moveTo>
                        <a:pt x="625" y="2620"/>
                      </a:moveTo>
                      <a:cubicBezTo>
                        <a:pt x="1578" y="4524"/>
                        <a:pt x="3483" y="5477"/>
                        <a:pt x="4436" y="6429"/>
                      </a:cubicBezTo>
                      <a:cubicBezTo>
                        <a:pt x="5388" y="7382"/>
                        <a:pt x="6341" y="7382"/>
                        <a:pt x="7293" y="8335"/>
                      </a:cubicBezTo>
                      <a:cubicBezTo>
                        <a:pt x="8246" y="8335"/>
                        <a:pt x="8246" y="9287"/>
                        <a:pt x="9198" y="9287"/>
                      </a:cubicBezTo>
                      <a:cubicBezTo>
                        <a:pt x="9198" y="9287"/>
                        <a:pt x="10150" y="9287"/>
                        <a:pt x="10150" y="9287"/>
                      </a:cubicBezTo>
                      <a:cubicBezTo>
                        <a:pt x="10150" y="9287"/>
                        <a:pt x="11103" y="9287"/>
                        <a:pt x="11103" y="9287"/>
                      </a:cubicBezTo>
                      <a:cubicBezTo>
                        <a:pt x="11103" y="9287"/>
                        <a:pt x="12056" y="8335"/>
                        <a:pt x="12056" y="8335"/>
                      </a:cubicBezTo>
                      <a:cubicBezTo>
                        <a:pt x="12056" y="8335"/>
                        <a:pt x="12056" y="7382"/>
                        <a:pt x="12056" y="7382"/>
                      </a:cubicBezTo>
                      <a:cubicBezTo>
                        <a:pt x="12056" y="7382"/>
                        <a:pt x="12056" y="6429"/>
                        <a:pt x="11103" y="6429"/>
                      </a:cubicBezTo>
                      <a:cubicBezTo>
                        <a:pt x="11103" y="6429"/>
                        <a:pt x="10150" y="5477"/>
                        <a:pt x="10150" y="5477"/>
                      </a:cubicBezTo>
                      <a:cubicBezTo>
                        <a:pt x="10150" y="5477"/>
                        <a:pt x="10150" y="5477"/>
                        <a:pt x="9198" y="5477"/>
                      </a:cubicBezTo>
                      <a:cubicBezTo>
                        <a:pt x="9198" y="5477"/>
                        <a:pt x="9198" y="5477"/>
                        <a:pt x="9198" y="5477"/>
                      </a:cubicBezTo>
                      <a:cubicBezTo>
                        <a:pt x="9198" y="5477"/>
                        <a:pt x="9198" y="5477"/>
                        <a:pt x="9198" y="5477"/>
                      </a:cubicBezTo>
                      <a:cubicBezTo>
                        <a:pt x="9198" y="5477"/>
                        <a:pt x="8246" y="4524"/>
                        <a:pt x="8246" y="4524"/>
                      </a:cubicBezTo>
                      <a:cubicBezTo>
                        <a:pt x="7293" y="3572"/>
                        <a:pt x="5388" y="1667"/>
                        <a:pt x="4436" y="714"/>
                      </a:cubicBezTo>
                      <a:cubicBezTo>
                        <a:pt x="3483" y="-238"/>
                        <a:pt x="2531" y="-238"/>
                        <a:pt x="1578" y="714"/>
                      </a:cubicBezTo>
                      <a:cubicBezTo>
                        <a:pt x="-327" y="714"/>
                        <a:pt x="-327" y="1667"/>
                        <a:pt x="625" y="2620"/>
                      </a:cubicBezTo>
                      <a:lnTo>
                        <a:pt x="625" y="262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7" name="Freeform: Shape 1966">
                  <a:extLst>
                    <a:ext uri="{FF2B5EF4-FFF2-40B4-BE49-F238E27FC236}">
                      <a16:creationId xmlns:a16="http://schemas.microsoft.com/office/drawing/2014/main" id="{0472212C-5786-1D2B-BA98-ECB22B88FE5C}"/>
                    </a:ext>
                  </a:extLst>
                </p:cNvPr>
                <p:cNvSpPr/>
                <p:nvPr/>
              </p:nvSpPr>
              <p:spPr>
                <a:xfrm>
                  <a:off x="7035164" y="3858577"/>
                  <a:ext cx="8572" cy="13334"/>
                </a:xfrm>
                <a:custGeom>
                  <a:avLst/>
                  <a:gdLst>
                    <a:gd name="connsiteX0" fmla="*/ 0 w 8572"/>
                    <a:gd name="connsiteY0" fmla="*/ 2857 h 13334"/>
                    <a:gd name="connsiteX1" fmla="*/ 1905 w 8572"/>
                    <a:gd name="connsiteY1" fmla="*/ 8572 h 13334"/>
                    <a:gd name="connsiteX2" fmla="*/ 3810 w 8572"/>
                    <a:gd name="connsiteY2" fmla="*/ 11430 h 13334"/>
                    <a:gd name="connsiteX3" fmla="*/ 5715 w 8572"/>
                    <a:gd name="connsiteY3" fmla="*/ 12382 h 13334"/>
                    <a:gd name="connsiteX4" fmla="*/ 6667 w 8572"/>
                    <a:gd name="connsiteY4" fmla="*/ 13335 h 13334"/>
                    <a:gd name="connsiteX5" fmla="*/ 7620 w 8572"/>
                    <a:gd name="connsiteY5" fmla="*/ 13335 h 13334"/>
                    <a:gd name="connsiteX6" fmla="*/ 8572 w 8572"/>
                    <a:gd name="connsiteY6" fmla="*/ 11430 h 13334"/>
                    <a:gd name="connsiteX7" fmla="*/ 8572 w 8572"/>
                    <a:gd name="connsiteY7" fmla="*/ 10478 h 13334"/>
                    <a:gd name="connsiteX8" fmla="*/ 7620 w 8572"/>
                    <a:gd name="connsiteY8" fmla="*/ 9525 h 13334"/>
                    <a:gd name="connsiteX9" fmla="*/ 7620 w 8572"/>
                    <a:gd name="connsiteY9" fmla="*/ 9525 h 13334"/>
                    <a:gd name="connsiteX10" fmla="*/ 7620 w 8572"/>
                    <a:gd name="connsiteY10" fmla="*/ 9525 h 13334"/>
                    <a:gd name="connsiteX11" fmla="*/ 6667 w 8572"/>
                    <a:gd name="connsiteY11" fmla="*/ 8572 h 13334"/>
                    <a:gd name="connsiteX12" fmla="*/ 5715 w 8572"/>
                    <a:gd name="connsiteY12" fmla="*/ 7620 h 13334"/>
                    <a:gd name="connsiteX13" fmla="*/ 5715 w 8572"/>
                    <a:gd name="connsiteY13" fmla="*/ 6667 h 13334"/>
                    <a:gd name="connsiteX14" fmla="*/ 5715 w 8572"/>
                    <a:gd name="connsiteY14" fmla="*/ 6667 h 13334"/>
                    <a:gd name="connsiteX15" fmla="*/ 5715 w 8572"/>
                    <a:gd name="connsiteY15" fmla="*/ 6667 h 13334"/>
                    <a:gd name="connsiteX16" fmla="*/ 4763 w 8572"/>
                    <a:gd name="connsiteY16" fmla="*/ 3810 h 13334"/>
                    <a:gd name="connsiteX17" fmla="*/ 4763 w 8572"/>
                    <a:gd name="connsiteY17" fmla="*/ 3810 h 13334"/>
                    <a:gd name="connsiteX18" fmla="*/ 4763 w 8572"/>
                    <a:gd name="connsiteY18" fmla="*/ 3810 h 13334"/>
                    <a:gd name="connsiteX19" fmla="*/ 4763 w 8572"/>
                    <a:gd name="connsiteY19" fmla="*/ 2857 h 13334"/>
                    <a:gd name="connsiteX20" fmla="*/ 4763 w 8572"/>
                    <a:gd name="connsiteY20" fmla="*/ 953 h 13334"/>
                    <a:gd name="connsiteX21" fmla="*/ 2857 w 8572"/>
                    <a:gd name="connsiteY21" fmla="*/ 0 h 13334"/>
                    <a:gd name="connsiteX22" fmla="*/ 0 w 8572"/>
                    <a:gd name="connsiteY22" fmla="*/ 2857 h 13334"/>
                    <a:gd name="connsiteX23" fmla="*/ 0 w 8572"/>
                    <a:gd name="connsiteY23" fmla="*/ 285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72" h="13334">
                      <a:moveTo>
                        <a:pt x="0" y="2857"/>
                      </a:moveTo>
                      <a:cubicBezTo>
                        <a:pt x="0" y="4763"/>
                        <a:pt x="953" y="6667"/>
                        <a:pt x="1905" y="8572"/>
                      </a:cubicBezTo>
                      <a:cubicBezTo>
                        <a:pt x="2857" y="9525"/>
                        <a:pt x="2857" y="10478"/>
                        <a:pt x="3810" y="11430"/>
                      </a:cubicBezTo>
                      <a:cubicBezTo>
                        <a:pt x="3810" y="12382"/>
                        <a:pt x="4763" y="12382"/>
                        <a:pt x="5715" y="12382"/>
                      </a:cubicBezTo>
                      <a:cubicBezTo>
                        <a:pt x="5715" y="12382"/>
                        <a:pt x="6667" y="12382"/>
                        <a:pt x="6667" y="13335"/>
                      </a:cubicBezTo>
                      <a:cubicBezTo>
                        <a:pt x="6667" y="13335"/>
                        <a:pt x="7620" y="13335"/>
                        <a:pt x="7620" y="13335"/>
                      </a:cubicBezTo>
                      <a:cubicBezTo>
                        <a:pt x="8572" y="13335"/>
                        <a:pt x="8572" y="12382"/>
                        <a:pt x="8572" y="11430"/>
                      </a:cubicBezTo>
                      <a:cubicBezTo>
                        <a:pt x="8572" y="11430"/>
                        <a:pt x="8572" y="11430"/>
                        <a:pt x="8572" y="10478"/>
                      </a:cubicBezTo>
                      <a:cubicBezTo>
                        <a:pt x="8572" y="10478"/>
                        <a:pt x="8572" y="9525"/>
                        <a:pt x="7620" y="9525"/>
                      </a:cubicBezTo>
                      <a:cubicBezTo>
                        <a:pt x="7620" y="9525"/>
                        <a:pt x="7620" y="9525"/>
                        <a:pt x="7620" y="9525"/>
                      </a:cubicBezTo>
                      <a:cubicBezTo>
                        <a:pt x="7620" y="9525"/>
                        <a:pt x="7620" y="9525"/>
                        <a:pt x="7620" y="9525"/>
                      </a:cubicBezTo>
                      <a:cubicBezTo>
                        <a:pt x="7620" y="9525"/>
                        <a:pt x="7620" y="8572"/>
                        <a:pt x="6667" y="8572"/>
                      </a:cubicBezTo>
                      <a:cubicBezTo>
                        <a:pt x="6667" y="8572"/>
                        <a:pt x="5715" y="7620"/>
                        <a:pt x="5715" y="7620"/>
                      </a:cubicBezTo>
                      <a:cubicBezTo>
                        <a:pt x="5715" y="7620"/>
                        <a:pt x="5715" y="7620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4763" y="5715"/>
                        <a:pt x="4763" y="4763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2857"/>
                      </a:cubicBezTo>
                      <a:cubicBezTo>
                        <a:pt x="4763" y="1905"/>
                        <a:pt x="4763" y="1905"/>
                        <a:pt x="4763" y="953"/>
                      </a:cubicBezTo>
                      <a:cubicBezTo>
                        <a:pt x="4763" y="0"/>
                        <a:pt x="3810" y="0"/>
                        <a:pt x="2857" y="0"/>
                      </a:cubicBezTo>
                      <a:cubicBezTo>
                        <a:pt x="953" y="953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8" name="Freeform: Shape 1967">
                  <a:extLst>
                    <a:ext uri="{FF2B5EF4-FFF2-40B4-BE49-F238E27FC236}">
                      <a16:creationId xmlns:a16="http://schemas.microsoft.com/office/drawing/2014/main" id="{B7D50D7C-0C8F-79CD-2857-276B92BC11DD}"/>
                    </a:ext>
                  </a:extLst>
                </p:cNvPr>
                <p:cNvSpPr/>
                <p:nvPr/>
              </p:nvSpPr>
              <p:spPr>
                <a:xfrm>
                  <a:off x="7053262" y="3852385"/>
                  <a:ext cx="6109" cy="17063"/>
                </a:xfrm>
                <a:custGeom>
                  <a:avLst/>
                  <a:gdLst>
                    <a:gd name="connsiteX0" fmla="*/ 0 w 6109"/>
                    <a:gd name="connsiteY0" fmla="*/ 1429 h 17063"/>
                    <a:gd name="connsiteX1" fmla="*/ 953 w 6109"/>
                    <a:gd name="connsiteY1" fmla="*/ 9049 h 17063"/>
                    <a:gd name="connsiteX2" fmla="*/ 3810 w 6109"/>
                    <a:gd name="connsiteY2" fmla="*/ 16669 h 17063"/>
                    <a:gd name="connsiteX3" fmla="*/ 5715 w 6109"/>
                    <a:gd name="connsiteY3" fmla="*/ 15716 h 17063"/>
                    <a:gd name="connsiteX4" fmla="*/ 4763 w 6109"/>
                    <a:gd name="connsiteY4" fmla="*/ 8096 h 17063"/>
                    <a:gd name="connsiteX5" fmla="*/ 3810 w 6109"/>
                    <a:gd name="connsiteY5" fmla="*/ 1429 h 17063"/>
                    <a:gd name="connsiteX6" fmla="*/ 0 w 6109"/>
                    <a:gd name="connsiteY6" fmla="*/ 1429 h 17063"/>
                    <a:gd name="connsiteX7" fmla="*/ 0 w 6109"/>
                    <a:gd name="connsiteY7" fmla="*/ 1429 h 17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7063">
                      <a:moveTo>
                        <a:pt x="0" y="1429"/>
                      </a:moveTo>
                      <a:cubicBezTo>
                        <a:pt x="0" y="4286"/>
                        <a:pt x="0" y="6191"/>
                        <a:pt x="953" y="9049"/>
                      </a:cubicBezTo>
                      <a:cubicBezTo>
                        <a:pt x="1905" y="11906"/>
                        <a:pt x="1905" y="14764"/>
                        <a:pt x="3810" y="16669"/>
                      </a:cubicBezTo>
                      <a:cubicBezTo>
                        <a:pt x="4763" y="17621"/>
                        <a:pt x="5715" y="16669"/>
                        <a:pt x="5715" y="15716"/>
                      </a:cubicBezTo>
                      <a:cubicBezTo>
                        <a:pt x="6668" y="12859"/>
                        <a:pt x="5715" y="10954"/>
                        <a:pt x="4763" y="8096"/>
                      </a:cubicBezTo>
                      <a:cubicBezTo>
                        <a:pt x="3810" y="6191"/>
                        <a:pt x="3810" y="3334"/>
                        <a:pt x="3810" y="1429"/>
                      </a:cubicBezTo>
                      <a:cubicBezTo>
                        <a:pt x="3810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69" name="Freeform: Shape 1968">
                  <a:extLst>
                    <a:ext uri="{FF2B5EF4-FFF2-40B4-BE49-F238E27FC236}">
                      <a16:creationId xmlns:a16="http://schemas.microsoft.com/office/drawing/2014/main" id="{DB000B0C-35EC-1A6F-8F35-17E4FE1F820A}"/>
                    </a:ext>
                  </a:extLst>
                </p:cNvPr>
                <p:cNvSpPr/>
                <p:nvPr/>
              </p:nvSpPr>
              <p:spPr>
                <a:xfrm>
                  <a:off x="7046594" y="3830954"/>
                  <a:ext cx="8967" cy="15239"/>
                </a:xfrm>
                <a:custGeom>
                  <a:avLst/>
                  <a:gdLst>
                    <a:gd name="connsiteX0" fmla="*/ 0 w 8967"/>
                    <a:gd name="connsiteY0" fmla="*/ 1905 h 15239"/>
                    <a:gd name="connsiteX1" fmla="*/ 953 w 8967"/>
                    <a:gd name="connsiteY1" fmla="*/ 5715 h 15239"/>
                    <a:gd name="connsiteX2" fmla="*/ 2858 w 8967"/>
                    <a:gd name="connsiteY2" fmla="*/ 8572 h 15239"/>
                    <a:gd name="connsiteX3" fmla="*/ 2858 w 8967"/>
                    <a:gd name="connsiteY3" fmla="*/ 8572 h 15239"/>
                    <a:gd name="connsiteX4" fmla="*/ 2858 w 8967"/>
                    <a:gd name="connsiteY4" fmla="*/ 8572 h 15239"/>
                    <a:gd name="connsiteX5" fmla="*/ 2858 w 8967"/>
                    <a:gd name="connsiteY5" fmla="*/ 9525 h 15239"/>
                    <a:gd name="connsiteX6" fmla="*/ 3810 w 8967"/>
                    <a:gd name="connsiteY6" fmla="*/ 11430 h 15239"/>
                    <a:gd name="connsiteX7" fmla="*/ 4763 w 8967"/>
                    <a:gd name="connsiteY7" fmla="*/ 13335 h 15239"/>
                    <a:gd name="connsiteX8" fmla="*/ 6668 w 8967"/>
                    <a:gd name="connsiteY8" fmla="*/ 15240 h 15239"/>
                    <a:gd name="connsiteX9" fmla="*/ 8573 w 8967"/>
                    <a:gd name="connsiteY9" fmla="*/ 14288 h 15239"/>
                    <a:gd name="connsiteX10" fmla="*/ 7620 w 8967"/>
                    <a:gd name="connsiteY10" fmla="*/ 9525 h 15239"/>
                    <a:gd name="connsiteX11" fmla="*/ 5715 w 8967"/>
                    <a:gd name="connsiteY11" fmla="*/ 5715 h 15239"/>
                    <a:gd name="connsiteX12" fmla="*/ 3810 w 8967"/>
                    <a:gd name="connsiteY12" fmla="*/ 2857 h 15239"/>
                    <a:gd name="connsiteX13" fmla="*/ 953 w 8967"/>
                    <a:gd name="connsiteY13" fmla="*/ 0 h 15239"/>
                    <a:gd name="connsiteX14" fmla="*/ 0 w 8967"/>
                    <a:gd name="connsiteY14" fmla="*/ 1905 h 15239"/>
                    <a:gd name="connsiteX15" fmla="*/ 0 w 8967"/>
                    <a:gd name="connsiteY15" fmla="*/ 1905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967" h="15239">
                      <a:moveTo>
                        <a:pt x="0" y="1905"/>
                      </a:moveTo>
                      <a:cubicBezTo>
                        <a:pt x="0" y="2857"/>
                        <a:pt x="953" y="4763"/>
                        <a:pt x="953" y="5715"/>
                      </a:cubicBezTo>
                      <a:cubicBezTo>
                        <a:pt x="1905" y="6667"/>
                        <a:pt x="1905" y="7620"/>
                        <a:pt x="2858" y="8572"/>
                      </a:cubicBezTo>
                      <a:cubicBezTo>
                        <a:pt x="2858" y="8572"/>
                        <a:pt x="2858" y="8572"/>
                        <a:pt x="2858" y="8572"/>
                      </a:cubicBezTo>
                      <a:cubicBezTo>
                        <a:pt x="2858" y="8572"/>
                        <a:pt x="2858" y="8572"/>
                        <a:pt x="2858" y="8572"/>
                      </a:cubicBezTo>
                      <a:cubicBezTo>
                        <a:pt x="2858" y="8572"/>
                        <a:pt x="2858" y="9525"/>
                        <a:pt x="2858" y="9525"/>
                      </a:cubicBezTo>
                      <a:cubicBezTo>
                        <a:pt x="2858" y="10477"/>
                        <a:pt x="2858" y="10477"/>
                        <a:pt x="3810" y="11430"/>
                      </a:cubicBezTo>
                      <a:cubicBezTo>
                        <a:pt x="3810" y="12382"/>
                        <a:pt x="3810" y="12382"/>
                        <a:pt x="4763" y="13335"/>
                      </a:cubicBezTo>
                      <a:cubicBezTo>
                        <a:pt x="4763" y="14288"/>
                        <a:pt x="5715" y="15240"/>
                        <a:pt x="6668" y="15240"/>
                      </a:cubicBezTo>
                      <a:cubicBezTo>
                        <a:pt x="7620" y="15240"/>
                        <a:pt x="8573" y="15240"/>
                        <a:pt x="8573" y="14288"/>
                      </a:cubicBezTo>
                      <a:cubicBezTo>
                        <a:pt x="9525" y="12382"/>
                        <a:pt x="8573" y="10477"/>
                        <a:pt x="7620" y="9525"/>
                      </a:cubicBezTo>
                      <a:cubicBezTo>
                        <a:pt x="6668" y="8572"/>
                        <a:pt x="6668" y="7620"/>
                        <a:pt x="5715" y="5715"/>
                      </a:cubicBezTo>
                      <a:cubicBezTo>
                        <a:pt x="4763" y="4763"/>
                        <a:pt x="4763" y="3810"/>
                        <a:pt x="3810" y="2857"/>
                      </a:cubicBezTo>
                      <a:cubicBezTo>
                        <a:pt x="2858" y="1905"/>
                        <a:pt x="1905" y="952"/>
                        <a:pt x="953" y="0"/>
                      </a:cubicBezTo>
                      <a:cubicBezTo>
                        <a:pt x="1905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0" name="Freeform: Shape 1969">
                  <a:extLst>
                    <a:ext uri="{FF2B5EF4-FFF2-40B4-BE49-F238E27FC236}">
                      <a16:creationId xmlns:a16="http://schemas.microsoft.com/office/drawing/2014/main" id="{7C925915-42C4-510E-02F5-F6D98C2F2639}"/>
                    </a:ext>
                  </a:extLst>
                </p:cNvPr>
                <p:cNvSpPr/>
                <p:nvPr/>
              </p:nvSpPr>
              <p:spPr>
                <a:xfrm>
                  <a:off x="7030402" y="3835240"/>
                  <a:ext cx="6667" cy="11906"/>
                </a:xfrm>
                <a:custGeom>
                  <a:avLst/>
                  <a:gdLst>
                    <a:gd name="connsiteX0" fmla="*/ 0 w 6667"/>
                    <a:gd name="connsiteY0" fmla="*/ 1429 h 11906"/>
                    <a:gd name="connsiteX1" fmla="*/ 953 w 6667"/>
                    <a:gd name="connsiteY1" fmla="*/ 7144 h 11906"/>
                    <a:gd name="connsiteX2" fmla="*/ 1905 w 6667"/>
                    <a:gd name="connsiteY2" fmla="*/ 10001 h 11906"/>
                    <a:gd name="connsiteX3" fmla="*/ 2857 w 6667"/>
                    <a:gd name="connsiteY3" fmla="*/ 10954 h 11906"/>
                    <a:gd name="connsiteX4" fmla="*/ 4763 w 6667"/>
                    <a:gd name="connsiteY4" fmla="*/ 11906 h 11906"/>
                    <a:gd name="connsiteX5" fmla="*/ 6667 w 6667"/>
                    <a:gd name="connsiteY5" fmla="*/ 10954 h 11906"/>
                    <a:gd name="connsiteX6" fmla="*/ 6667 w 6667"/>
                    <a:gd name="connsiteY6" fmla="*/ 10001 h 11906"/>
                    <a:gd name="connsiteX7" fmla="*/ 6667 w 6667"/>
                    <a:gd name="connsiteY7" fmla="*/ 9049 h 11906"/>
                    <a:gd name="connsiteX8" fmla="*/ 5715 w 6667"/>
                    <a:gd name="connsiteY8" fmla="*/ 8096 h 11906"/>
                    <a:gd name="connsiteX9" fmla="*/ 5715 w 6667"/>
                    <a:gd name="connsiteY9" fmla="*/ 8096 h 11906"/>
                    <a:gd name="connsiteX10" fmla="*/ 5715 w 6667"/>
                    <a:gd name="connsiteY10" fmla="*/ 8096 h 11906"/>
                    <a:gd name="connsiteX11" fmla="*/ 5715 w 6667"/>
                    <a:gd name="connsiteY11" fmla="*/ 7144 h 11906"/>
                    <a:gd name="connsiteX12" fmla="*/ 5715 w 6667"/>
                    <a:gd name="connsiteY12" fmla="*/ 6191 h 11906"/>
                    <a:gd name="connsiteX13" fmla="*/ 5715 w 6667"/>
                    <a:gd name="connsiteY13" fmla="*/ 5239 h 11906"/>
                    <a:gd name="connsiteX14" fmla="*/ 5715 w 6667"/>
                    <a:gd name="connsiteY14" fmla="*/ 5239 h 11906"/>
                    <a:gd name="connsiteX15" fmla="*/ 5715 w 6667"/>
                    <a:gd name="connsiteY15" fmla="*/ 5239 h 11906"/>
                    <a:gd name="connsiteX16" fmla="*/ 5715 w 6667"/>
                    <a:gd name="connsiteY16" fmla="*/ 5239 h 11906"/>
                    <a:gd name="connsiteX17" fmla="*/ 5715 w 6667"/>
                    <a:gd name="connsiteY17" fmla="*/ 4286 h 11906"/>
                    <a:gd name="connsiteX18" fmla="*/ 5715 w 6667"/>
                    <a:gd name="connsiteY18" fmla="*/ 3334 h 11906"/>
                    <a:gd name="connsiteX19" fmla="*/ 3810 w 6667"/>
                    <a:gd name="connsiteY19" fmla="*/ 1429 h 11906"/>
                    <a:gd name="connsiteX20" fmla="*/ 0 w 6667"/>
                    <a:gd name="connsiteY20" fmla="*/ 1429 h 11906"/>
                    <a:gd name="connsiteX21" fmla="*/ 0 w 6667"/>
                    <a:gd name="connsiteY21" fmla="*/ 1429 h 11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667" h="11906">
                      <a:moveTo>
                        <a:pt x="0" y="1429"/>
                      </a:moveTo>
                      <a:cubicBezTo>
                        <a:pt x="0" y="3334"/>
                        <a:pt x="0" y="5239"/>
                        <a:pt x="953" y="7144"/>
                      </a:cubicBezTo>
                      <a:cubicBezTo>
                        <a:pt x="953" y="8096"/>
                        <a:pt x="1905" y="9049"/>
                        <a:pt x="1905" y="10001"/>
                      </a:cubicBezTo>
                      <a:cubicBezTo>
                        <a:pt x="1905" y="10001"/>
                        <a:pt x="2857" y="10954"/>
                        <a:pt x="2857" y="10954"/>
                      </a:cubicBezTo>
                      <a:cubicBezTo>
                        <a:pt x="2857" y="10954"/>
                        <a:pt x="3810" y="11906"/>
                        <a:pt x="4763" y="11906"/>
                      </a:cubicBezTo>
                      <a:cubicBezTo>
                        <a:pt x="5715" y="11906"/>
                        <a:pt x="6667" y="11906"/>
                        <a:pt x="6667" y="10954"/>
                      </a:cubicBezTo>
                      <a:cubicBezTo>
                        <a:pt x="6667" y="10954"/>
                        <a:pt x="6667" y="10001"/>
                        <a:pt x="6667" y="10001"/>
                      </a:cubicBezTo>
                      <a:cubicBezTo>
                        <a:pt x="6667" y="10001"/>
                        <a:pt x="6667" y="9049"/>
                        <a:pt x="6667" y="9049"/>
                      </a:cubicBezTo>
                      <a:cubicBezTo>
                        <a:pt x="6667" y="8096"/>
                        <a:pt x="6667" y="8096"/>
                        <a:pt x="5715" y="8096"/>
                      </a:cubicBezTo>
                      <a:cubicBezTo>
                        <a:pt x="5715" y="8096"/>
                        <a:pt x="5715" y="8096"/>
                        <a:pt x="5715" y="8096"/>
                      </a:cubicBezTo>
                      <a:cubicBezTo>
                        <a:pt x="5715" y="8096"/>
                        <a:pt x="5715" y="8096"/>
                        <a:pt x="5715" y="8096"/>
                      </a:cubicBezTo>
                      <a:cubicBezTo>
                        <a:pt x="5715" y="8096"/>
                        <a:pt x="5715" y="8096"/>
                        <a:pt x="5715" y="7144"/>
                      </a:cubicBezTo>
                      <a:cubicBezTo>
                        <a:pt x="5715" y="7144"/>
                        <a:pt x="5715" y="6191"/>
                        <a:pt x="5715" y="6191"/>
                      </a:cubicBezTo>
                      <a:cubicBezTo>
                        <a:pt x="5715" y="6191"/>
                        <a:pt x="5715" y="6191"/>
                        <a:pt x="5715" y="5239"/>
                      </a:cubicBezTo>
                      <a:cubicBezTo>
                        <a:pt x="5715" y="5239"/>
                        <a:pt x="5715" y="5239"/>
                        <a:pt x="5715" y="5239"/>
                      </a:cubicBezTo>
                      <a:cubicBezTo>
                        <a:pt x="5715" y="5239"/>
                        <a:pt x="5715" y="4286"/>
                        <a:pt x="5715" y="5239"/>
                      </a:cubicBezTo>
                      <a:cubicBezTo>
                        <a:pt x="5715" y="5239"/>
                        <a:pt x="5715" y="5239"/>
                        <a:pt x="5715" y="5239"/>
                      </a:cubicBezTo>
                      <a:cubicBezTo>
                        <a:pt x="5715" y="5239"/>
                        <a:pt x="5715" y="5239"/>
                        <a:pt x="5715" y="4286"/>
                      </a:cubicBezTo>
                      <a:cubicBezTo>
                        <a:pt x="5715" y="4286"/>
                        <a:pt x="5715" y="3334"/>
                        <a:pt x="5715" y="3334"/>
                      </a:cubicBezTo>
                      <a:cubicBezTo>
                        <a:pt x="5715" y="2381"/>
                        <a:pt x="4763" y="1429"/>
                        <a:pt x="3810" y="1429"/>
                      </a:cubicBezTo>
                      <a:cubicBezTo>
                        <a:pt x="953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1" name="Freeform: Shape 1970">
                  <a:extLst>
                    <a:ext uri="{FF2B5EF4-FFF2-40B4-BE49-F238E27FC236}">
                      <a16:creationId xmlns:a16="http://schemas.microsoft.com/office/drawing/2014/main" id="{A94C4B5A-F612-6178-0C01-08E799A9F5FD}"/>
                    </a:ext>
                  </a:extLst>
                </p:cNvPr>
                <p:cNvSpPr/>
                <p:nvPr/>
              </p:nvSpPr>
              <p:spPr>
                <a:xfrm>
                  <a:off x="7046594" y="3812856"/>
                  <a:ext cx="5862" cy="13335"/>
                </a:xfrm>
                <a:custGeom>
                  <a:avLst/>
                  <a:gdLst>
                    <a:gd name="connsiteX0" fmla="*/ 0 w 5862"/>
                    <a:gd name="connsiteY0" fmla="*/ 1905 h 13335"/>
                    <a:gd name="connsiteX1" fmla="*/ 0 w 5862"/>
                    <a:gd name="connsiteY1" fmla="*/ 7620 h 13335"/>
                    <a:gd name="connsiteX2" fmla="*/ 953 w 5862"/>
                    <a:gd name="connsiteY2" fmla="*/ 10478 h 13335"/>
                    <a:gd name="connsiteX3" fmla="*/ 2858 w 5862"/>
                    <a:gd name="connsiteY3" fmla="*/ 13335 h 13335"/>
                    <a:gd name="connsiteX4" fmla="*/ 4763 w 5862"/>
                    <a:gd name="connsiteY4" fmla="*/ 13335 h 13335"/>
                    <a:gd name="connsiteX5" fmla="*/ 4763 w 5862"/>
                    <a:gd name="connsiteY5" fmla="*/ 13335 h 13335"/>
                    <a:gd name="connsiteX6" fmla="*/ 4763 w 5862"/>
                    <a:gd name="connsiteY6" fmla="*/ 10478 h 13335"/>
                    <a:gd name="connsiteX7" fmla="*/ 4763 w 5862"/>
                    <a:gd name="connsiteY7" fmla="*/ 9525 h 13335"/>
                    <a:gd name="connsiteX8" fmla="*/ 3810 w 5862"/>
                    <a:gd name="connsiteY8" fmla="*/ 8573 h 13335"/>
                    <a:gd name="connsiteX9" fmla="*/ 3810 w 5862"/>
                    <a:gd name="connsiteY9" fmla="*/ 8573 h 13335"/>
                    <a:gd name="connsiteX10" fmla="*/ 3810 w 5862"/>
                    <a:gd name="connsiteY10" fmla="*/ 7620 h 13335"/>
                    <a:gd name="connsiteX11" fmla="*/ 2858 w 5862"/>
                    <a:gd name="connsiteY11" fmla="*/ 6668 h 13335"/>
                    <a:gd name="connsiteX12" fmla="*/ 2858 w 5862"/>
                    <a:gd name="connsiteY12" fmla="*/ 6668 h 13335"/>
                    <a:gd name="connsiteX13" fmla="*/ 2858 w 5862"/>
                    <a:gd name="connsiteY13" fmla="*/ 6668 h 13335"/>
                    <a:gd name="connsiteX14" fmla="*/ 2858 w 5862"/>
                    <a:gd name="connsiteY14" fmla="*/ 6668 h 13335"/>
                    <a:gd name="connsiteX15" fmla="*/ 2858 w 5862"/>
                    <a:gd name="connsiteY15" fmla="*/ 6668 h 13335"/>
                    <a:gd name="connsiteX16" fmla="*/ 1905 w 5862"/>
                    <a:gd name="connsiteY16" fmla="*/ 3810 h 13335"/>
                    <a:gd name="connsiteX17" fmla="*/ 1905 w 5862"/>
                    <a:gd name="connsiteY17" fmla="*/ 2858 h 13335"/>
                    <a:gd name="connsiteX18" fmla="*/ 1905 w 5862"/>
                    <a:gd name="connsiteY18" fmla="*/ 2858 h 13335"/>
                    <a:gd name="connsiteX19" fmla="*/ 1905 w 5862"/>
                    <a:gd name="connsiteY19" fmla="*/ 2858 h 13335"/>
                    <a:gd name="connsiteX20" fmla="*/ 1905 w 5862"/>
                    <a:gd name="connsiteY20" fmla="*/ 1905 h 13335"/>
                    <a:gd name="connsiteX21" fmla="*/ 0 w 5862"/>
                    <a:gd name="connsiteY21" fmla="*/ 0 h 13335"/>
                    <a:gd name="connsiteX22" fmla="*/ 0 w 5862"/>
                    <a:gd name="connsiteY22" fmla="*/ 1905 h 13335"/>
                    <a:gd name="connsiteX23" fmla="*/ 0 w 5862"/>
                    <a:gd name="connsiteY23" fmla="*/ 1905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862" h="13335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3"/>
                        <a:pt x="953" y="9525"/>
                        <a:pt x="953" y="10478"/>
                      </a:cubicBezTo>
                      <a:cubicBezTo>
                        <a:pt x="1905" y="11430"/>
                        <a:pt x="1905" y="12383"/>
                        <a:pt x="2858" y="13335"/>
                      </a:cubicBezTo>
                      <a:cubicBezTo>
                        <a:pt x="3810" y="13335"/>
                        <a:pt x="4763" y="13335"/>
                        <a:pt x="4763" y="13335"/>
                      </a:cubicBezTo>
                      <a:cubicBezTo>
                        <a:pt x="4763" y="13335"/>
                        <a:pt x="4763" y="13335"/>
                        <a:pt x="4763" y="13335"/>
                      </a:cubicBezTo>
                      <a:cubicBezTo>
                        <a:pt x="6668" y="12383"/>
                        <a:pt x="5715" y="11430"/>
                        <a:pt x="4763" y="10478"/>
                      </a:cubicBezTo>
                      <a:cubicBezTo>
                        <a:pt x="4763" y="10478"/>
                        <a:pt x="4763" y="10478"/>
                        <a:pt x="4763" y="9525"/>
                      </a:cubicBezTo>
                      <a:cubicBezTo>
                        <a:pt x="4763" y="9525"/>
                        <a:pt x="3810" y="8573"/>
                        <a:pt x="3810" y="8573"/>
                      </a:cubicBezTo>
                      <a:cubicBezTo>
                        <a:pt x="3810" y="8573"/>
                        <a:pt x="3810" y="8573"/>
                        <a:pt x="3810" y="8573"/>
                      </a:cubicBezTo>
                      <a:cubicBezTo>
                        <a:pt x="3810" y="8573"/>
                        <a:pt x="3810" y="8573"/>
                        <a:pt x="3810" y="7620"/>
                      </a:cubicBezTo>
                      <a:cubicBezTo>
                        <a:pt x="3810" y="7620"/>
                        <a:pt x="3810" y="6668"/>
                        <a:pt x="2858" y="6668"/>
                      </a:cubicBezTo>
                      <a:cubicBezTo>
                        <a:pt x="2858" y="6668"/>
                        <a:pt x="2858" y="6668"/>
                        <a:pt x="2858" y="6668"/>
                      </a:cubicBezTo>
                      <a:cubicBezTo>
                        <a:pt x="2858" y="6668"/>
                        <a:pt x="2858" y="6668"/>
                        <a:pt x="2858" y="6668"/>
                      </a:cubicBezTo>
                      <a:cubicBezTo>
                        <a:pt x="2858" y="6668"/>
                        <a:pt x="2858" y="6668"/>
                        <a:pt x="2858" y="6668"/>
                      </a:cubicBezTo>
                      <a:cubicBezTo>
                        <a:pt x="2858" y="6668"/>
                        <a:pt x="2858" y="6668"/>
                        <a:pt x="2858" y="6668"/>
                      </a:cubicBezTo>
                      <a:cubicBezTo>
                        <a:pt x="2858" y="5715"/>
                        <a:pt x="1905" y="4763"/>
                        <a:pt x="1905" y="3810"/>
                      </a:cubicBezTo>
                      <a:cubicBezTo>
                        <a:pt x="1905" y="3810"/>
                        <a:pt x="1905" y="3810"/>
                        <a:pt x="1905" y="2858"/>
                      </a:cubicBezTo>
                      <a:cubicBezTo>
                        <a:pt x="1905" y="2858"/>
                        <a:pt x="1905" y="2858"/>
                        <a:pt x="1905" y="2858"/>
                      </a:cubicBezTo>
                      <a:cubicBezTo>
                        <a:pt x="1905" y="2858"/>
                        <a:pt x="1905" y="2858"/>
                        <a:pt x="1905" y="2858"/>
                      </a:cubicBezTo>
                      <a:cubicBezTo>
                        <a:pt x="1905" y="2858"/>
                        <a:pt x="1905" y="1905"/>
                        <a:pt x="1905" y="1905"/>
                      </a:cubicBezTo>
                      <a:cubicBezTo>
                        <a:pt x="1905" y="953"/>
                        <a:pt x="953" y="0"/>
                        <a:pt x="0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2" name="Freeform: Shape 1971">
                  <a:extLst>
                    <a:ext uri="{FF2B5EF4-FFF2-40B4-BE49-F238E27FC236}">
                      <a16:creationId xmlns:a16="http://schemas.microsoft.com/office/drawing/2014/main" id="{5ED2A0C2-DA97-DA35-2CDB-664067D5FF59}"/>
                    </a:ext>
                  </a:extLst>
                </p:cNvPr>
                <p:cNvSpPr/>
                <p:nvPr/>
              </p:nvSpPr>
              <p:spPr>
                <a:xfrm>
                  <a:off x="7030402" y="3804842"/>
                  <a:ext cx="8043" cy="13729"/>
                </a:xfrm>
                <a:custGeom>
                  <a:avLst/>
                  <a:gdLst>
                    <a:gd name="connsiteX0" fmla="*/ 0 w 8043"/>
                    <a:gd name="connsiteY0" fmla="*/ 1347 h 13729"/>
                    <a:gd name="connsiteX1" fmla="*/ 1905 w 8043"/>
                    <a:gd name="connsiteY1" fmla="*/ 8014 h 13729"/>
                    <a:gd name="connsiteX2" fmla="*/ 2857 w 8043"/>
                    <a:gd name="connsiteY2" fmla="*/ 10872 h 13729"/>
                    <a:gd name="connsiteX3" fmla="*/ 3810 w 8043"/>
                    <a:gd name="connsiteY3" fmla="*/ 12777 h 13729"/>
                    <a:gd name="connsiteX4" fmla="*/ 4763 w 8043"/>
                    <a:gd name="connsiteY4" fmla="*/ 13730 h 13729"/>
                    <a:gd name="connsiteX5" fmla="*/ 5715 w 8043"/>
                    <a:gd name="connsiteY5" fmla="*/ 13730 h 13729"/>
                    <a:gd name="connsiteX6" fmla="*/ 7620 w 8043"/>
                    <a:gd name="connsiteY6" fmla="*/ 12777 h 13729"/>
                    <a:gd name="connsiteX7" fmla="*/ 7620 w 8043"/>
                    <a:gd name="connsiteY7" fmla="*/ 10872 h 13729"/>
                    <a:gd name="connsiteX8" fmla="*/ 6667 w 8043"/>
                    <a:gd name="connsiteY8" fmla="*/ 8967 h 13729"/>
                    <a:gd name="connsiteX9" fmla="*/ 5715 w 8043"/>
                    <a:gd name="connsiteY9" fmla="*/ 6110 h 13729"/>
                    <a:gd name="connsiteX10" fmla="*/ 4763 w 8043"/>
                    <a:gd name="connsiteY10" fmla="*/ 5157 h 13729"/>
                    <a:gd name="connsiteX11" fmla="*/ 3810 w 8043"/>
                    <a:gd name="connsiteY11" fmla="*/ 4205 h 13729"/>
                    <a:gd name="connsiteX12" fmla="*/ 2857 w 8043"/>
                    <a:gd name="connsiteY12" fmla="*/ 1347 h 13729"/>
                    <a:gd name="connsiteX13" fmla="*/ 953 w 8043"/>
                    <a:gd name="connsiteY13" fmla="*/ 395 h 13729"/>
                    <a:gd name="connsiteX14" fmla="*/ 0 w 8043"/>
                    <a:gd name="connsiteY14" fmla="*/ 1347 h 13729"/>
                    <a:gd name="connsiteX15" fmla="*/ 0 w 8043"/>
                    <a:gd name="connsiteY15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43" h="13729">
                      <a:moveTo>
                        <a:pt x="0" y="1347"/>
                      </a:moveTo>
                      <a:cubicBezTo>
                        <a:pt x="0" y="3252"/>
                        <a:pt x="953" y="6110"/>
                        <a:pt x="1905" y="8014"/>
                      </a:cubicBezTo>
                      <a:cubicBezTo>
                        <a:pt x="1905" y="8967"/>
                        <a:pt x="2857" y="9920"/>
                        <a:pt x="2857" y="10872"/>
                      </a:cubicBezTo>
                      <a:cubicBezTo>
                        <a:pt x="2857" y="11825"/>
                        <a:pt x="3810" y="11825"/>
                        <a:pt x="3810" y="12777"/>
                      </a:cubicBezTo>
                      <a:cubicBezTo>
                        <a:pt x="3810" y="12777"/>
                        <a:pt x="4763" y="13730"/>
                        <a:pt x="4763" y="13730"/>
                      </a:cubicBezTo>
                      <a:cubicBezTo>
                        <a:pt x="4763" y="13730"/>
                        <a:pt x="4763" y="13730"/>
                        <a:pt x="5715" y="13730"/>
                      </a:cubicBezTo>
                      <a:cubicBezTo>
                        <a:pt x="6667" y="13730"/>
                        <a:pt x="6667" y="13730"/>
                        <a:pt x="7620" y="12777"/>
                      </a:cubicBezTo>
                      <a:cubicBezTo>
                        <a:pt x="7620" y="11825"/>
                        <a:pt x="8572" y="11825"/>
                        <a:pt x="7620" y="10872"/>
                      </a:cubicBezTo>
                      <a:cubicBezTo>
                        <a:pt x="7620" y="9920"/>
                        <a:pt x="7620" y="9920"/>
                        <a:pt x="6667" y="8967"/>
                      </a:cubicBezTo>
                      <a:cubicBezTo>
                        <a:pt x="6667" y="8014"/>
                        <a:pt x="5715" y="7062"/>
                        <a:pt x="5715" y="6110"/>
                      </a:cubicBezTo>
                      <a:cubicBezTo>
                        <a:pt x="5715" y="6110"/>
                        <a:pt x="5715" y="5157"/>
                        <a:pt x="4763" y="5157"/>
                      </a:cubicBezTo>
                      <a:cubicBezTo>
                        <a:pt x="4763" y="4205"/>
                        <a:pt x="4763" y="4205"/>
                        <a:pt x="3810" y="4205"/>
                      </a:cubicBezTo>
                      <a:cubicBezTo>
                        <a:pt x="3810" y="3252"/>
                        <a:pt x="2857" y="2300"/>
                        <a:pt x="2857" y="1347"/>
                      </a:cubicBezTo>
                      <a:cubicBezTo>
                        <a:pt x="2857" y="395"/>
                        <a:pt x="1905" y="395"/>
                        <a:pt x="953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3" name="Freeform: Shape 1972">
                  <a:extLst>
                    <a:ext uri="{FF2B5EF4-FFF2-40B4-BE49-F238E27FC236}">
                      <a16:creationId xmlns:a16="http://schemas.microsoft.com/office/drawing/2014/main" id="{D31B266E-8B04-09C6-984B-83E7AE032662}"/>
                    </a:ext>
                  </a:extLst>
                </p:cNvPr>
                <p:cNvSpPr/>
                <p:nvPr/>
              </p:nvSpPr>
              <p:spPr>
                <a:xfrm>
                  <a:off x="7003731" y="3808671"/>
                  <a:ext cx="8572" cy="19425"/>
                </a:xfrm>
                <a:custGeom>
                  <a:avLst/>
                  <a:gdLst>
                    <a:gd name="connsiteX0" fmla="*/ 0 w 8572"/>
                    <a:gd name="connsiteY0" fmla="*/ 1328 h 19425"/>
                    <a:gd name="connsiteX1" fmla="*/ 953 w 8572"/>
                    <a:gd name="connsiteY1" fmla="*/ 8948 h 19425"/>
                    <a:gd name="connsiteX2" fmla="*/ 3810 w 8572"/>
                    <a:gd name="connsiteY2" fmla="*/ 16568 h 19425"/>
                    <a:gd name="connsiteX3" fmla="*/ 6668 w 8572"/>
                    <a:gd name="connsiteY3" fmla="*/ 19425 h 19425"/>
                    <a:gd name="connsiteX4" fmla="*/ 8573 w 8572"/>
                    <a:gd name="connsiteY4" fmla="*/ 16568 h 19425"/>
                    <a:gd name="connsiteX5" fmla="*/ 5715 w 8572"/>
                    <a:gd name="connsiteY5" fmla="*/ 9900 h 19425"/>
                    <a:gd name="connsiteX6" fmla="*/ 3810 w 8572"/>
                    <a:gd name="connsiteY6" fmla="*/ 2280 h 19425"/>
                    <a:gd name="connsiteX7" fmla="*/ 0 w 8572"/>
                    <a:gd name="connsiteY7" fmla="*/ 1328 h 19425"/>
                    <a:gd name="connsiteX8" fmla="*/ 0 w 8572"/>
                    <a:gd name="connsiteY8" fmla="*/ 1328 h 1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72" h="19425">
                      <a:moveTo>
                        <a:pt x="0" y="1328"/>
                      </a:moveTo>
                      <a:cubicBezTo>
                        <a:pt x="0" y="4185"/>
                        <a:pt x="0" y="6090"/>
                        <a:pt x="953" y="8948"/>
                      </a:cubicBezTo>
                      <a:cubicBezTo>
                        <a:pt x="1905" y="11805"/>
                        <a:pt x="1905" y="13710"/>
                        <a:pt x="3810" y="16568"/>
                      </a:cubicBezTo>
                      <a:cubicBezTo>
                        <a:pt x="4763" y="17520"/>
                        <a:pt x="5715" y="19425"/>
                        <a:pt x="6668" y="19425"/>
                      </a:cubicBezTo>
                      <a:cubicBezTo>
                        <a:pt x="8573" y="19425"/>
                        <a:pt x="8573" y="17520"/>
                        <a:pt x="8573" y="16568"/>
                      </a:cubicBezTo>
                      <a:cubicBezTo>
                        <a:pt x="7620" y="14663"/>
                        <a:pt x="6668" y="11805"/>
                        <a:pt x="5715" y="9900"/>
                      </a:cubicBezTo>
                      <a:cubicBezTo>
                        <a:pt x="4763" y="7043"/>
                        <a:pt x="3810" y="5138"/>
                        <a:pt x="3810" y="2280"/>
                      </a:cubicBezTo>
                      <a:cubicBezTo>
                        <a:pt x="3810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4" name="Freeform: Shape 1973">
                  <a:extLst>
                    <a:ext uri="{FF2B5EF4-FFF2-40B4-BE49-F238E27FC236}">
                      <a16:creationId xmlns:a16="http://schemas.microsoft.com/office/drawing/2014/main" id="{8E1C5C1B-58D4-8B8C-0AD3-3398AAE720AF}"/>
                    </a:ext>
                  </a:extLst>
                </p:cNvPr>
                <p:cNvSpPr/>
                <p:nvPr/>
              </p:nvSpPr>
              <p:spPr>
                <a:xfrm>
                  <a:off x="6988492" y="3818571"/>
                  <a:ext cx="7619" cy="17145"/>
                </a:xfrm>
                <a:custGeom>
                  <a:avLst/>
                  <a:gdLst>
                    <a:gd name="connsiteX0" fmla="*/ 0 w 7619"/>
                    <a:gd name="connsiteY0" fmla="*/ 1905 h 17145"/>
                    <a:gd name="connsiteX1" fmla="*/ 1905 w 7619"/>
                    <a:gd name="connsiteY1" fmla="*/ 10478 h 17145"/>
                    <a:gd name="connsiteX2" fmla="*/ 3810 w 7619"/>
                    <a:gd name="connsiteY2" fmla="*/ 14288 h 17145"/>
                    <a:gd name="connsiteX3" fmla="*/ 4763 w 7619"/>
                    <a:gd name="connsiteY3" fmla="*/ 16193 h 17145"/>
                    <a:gd name="connsiteX4" fmla="*/ 6667 w 7619"/>
                    <a:gd name="connsiteY4" fmla="*/ 17145 h 17145"/>
                    <a:gd name="connsiteX5" fmla="*/ 7620 w 7619"/>
                    <a:gd name="connsiteY5" fmla="*/ 16193 h 17145"/>
                    <a:gd name="connsiteX6" fmla="*/ 6667 w 7619"/>
                    <a:gd name="connsiteY6" fmla="*/ 11430 h 17145"/>
                    <a:gd name="connsiteX7" fmla="*/ 4763 w 7619"/>
                    <a:gd name="connsiteY7" fmla="*/ 7620 h 17145"/>
                    <a:gd name="connsiteX8" fmla="*/ 1905 w 7619"/>
                    <a:gd name="connsiteY8" fmla="*/ 0 h 17145"/>
                    <a:gd name="connsiteX9" fmla="*/ 0 w 7619"/>
                    <a:gd name="connsiteY9" fmla="*/ 1905 h 17145"/>
                    <a:gd name="connsiteX10" fmla="*/ 0 w 7619"/>
                    <a:gd name="connsiteY10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19" h="17145">
                      <a:moveTo>
                        <a:pt x="0" y="1905"/>
                      </a:moveTo>
                      <a:cubicBezTo>
                        <a:pt x="952" y="4763"/>
                        <a:pt x="952" y="7620"/>
                        <a:pt x="1905" y="10478"/>
                      </a:cubicBezTo>
                      <a:cubicBezTo>
                        <a:pt x="1905" y="12383"/>
                        <a:pt x="2857" y="13335"/>
                        <a:pt x="3810" y="14288"/>
                      </a:cubicBezTo>
                      <a:cubicBezTo>
                        <a:pt x="3810" y="15240"/>
                        <a:pt x="4763" y="16193"/>
                        <a:pt x="4763" y="16193"/>
                      </a:cubicBezTo>
                      <a:cubicBezTo>
                        <a:pt x="5715" y="17145"/>
                        <a:pt x="5715" y="17145"/>
                        <a:pt x="6667" y="17145"/>
                      </a:cubicBezTo>
                      <a:cubicBezTo>
                        <a:pt x="7620" y="17145"/>
                        <a:pt x="7620" y="17145"/>
                        <a:pt x="7620" y="16193"/>
                      </a:cubicBezTo>
                      <a:cubicBezTo>
                        <a:pt x="7620" y="14288"/>
                        <a:pt x="6667" y="13335"/>
                        <a:pt x="6667" y="11430"/>
                      </a:cubicBezTo>
                      <a:cubicBezTo>
                        <a:pt x="5715" y="10478"/>
                        <a:pt x="4763" y="8572"/>
                        <a:pt x="4763" y="7620"/>
                      </a:cubicBezTo>
                      <a:cubicBezTo>
                        <a:pt x="3810" y="4763"/>
                        <a:pt x="2857" y="1905"/>
                        <a:pt x="1905" y="0"/>
                      </a:cubicBezTo>
                      <a:cubicBezTo>
                        <a:pt x="2857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5" name="Freeform: Shape 1974">
                  <a:extLst>
                    <a:ext uri="{FF2B5EF4-FFF2-40B4-BE49-F238E27FC236}">
                      <a16:creationId xmlns:a16="http://schemas.microsoft.com/office/drawing/2014/main" id="{CD9C0E21-0A94-7768-2C09-B36543753438}"/>
                    </a:ext>
                  </a:extLst>
                </p:cNvPr>
                <p:cNvSpPr/>
                <p:nvPr/>
              </p:nvSpPr>
              <p:spPr>
                <a:xfrm>
                  <a:off x="6975849" y="3814614"/>
                  <a:ext cx="9255" cy="22054"/>
                </a:xfrm>
                <a:custGeom>
                  <a:avLst/>
                  <a:gdLst>
                    <a:gd name="connsiteX0" fmla="*/ 260 w 9255"/>
                    <a:gd name="connsiteY0" fmla="*/ 1100 h 22054"/>
                    <a:gd name="connsiteX1" fmla="*/ 3117 w 9255"/>
                    <a:gd name="connsiteY1" fmla="*/ 11577 h 22054"/>
                    <a:gd name="connsiteX2" fmla="*/ 4070 w 9255"/>
                    <a:gd name="connsiteY2" fmla="*/ 17292 h 22054"/>
                    <a:gd name="connsiteX3" fmla="*/ 6927 w 9255"/>
                    <a:gd name="connsiteY3" fmla="*/ 22055 h 22054"/>
                    <a:gd name="connsiteX4" fmla="*/ 8832 w 9255"/>
                    <a:gd name="connsiteY4" fmla="*/ 22055 h 22054"/>
                    <a:gd name="connsiteX5" fmla="*/ 8832 w 9255"/>
                    <a:gd name="connsiteY5" fmla="*/ 16340 h 22054"/>
                    <a:gd name="connsiteX6" fmla="*/ 6927 w 9255"/>
                    <a:gd name="connsiteY6" fmla="*/ 10625 h 22054"/>
                    <a:gd name="connsiteX7" fmla="*/ 2165 w 9255"/>
                    <a:gd name="connsiteY7" fmla="*/ 1100 h 22054"/>
                    <a:gd name="connsiteX8" fmla="*/ 260 w 9255"/>
                    <a:gd name="connsiteY8" fmla="*/ 1100 h 22054"/>
                    <a:gd name="connsiteX9" fmla="*/ 260 w 9255"/>
                    <a:gd name="connsiteY9" fmla="*/ 1100 h 2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255" h="22054">
                      <a:moveTo>
                        <a:pt x="260" y="1100"/>
                      </a:moveTo>
                      <a:cubicBezTo>
                        <a:pt x="1212" y="3957"/>
                        <a:pt x="2165" y="7767"/>
                        <a:pt x="3117" y="11577"/>
                      </a:cubicBezTo>
                      <a:cubicBezTo>
                        <a:pt x="3117" y="13482"/>
                        <a:pt x="4070" y="15387"/>
                        <a:pt x="4070" y="17292"/>
                      </a:cubicBezTo>
                      <a:cubicBezTo>
                        <a:pt x="4070" y="19197"/>
                        <a:pt x="5022" y="21102"/>
                        <a:pt x="6927" y="22055"/>
                      </a:cubicBezTo>
                      <a:cubicBezTo>
                        <a:pt x="7880" y="22055"/>
                        <a:pt x="7880" y="22055"/>
                        <a:pt x="8832" y="22055"/>
                      </a:cubicBezTo>
                      <a:cubicBezTo>
                        <a:pt x="9785" y="20150"/>
                        <a:pt x="8832" y="18245"/>
                        <a:pt x="8832" y="16340"/>
                      </a:cubicBezTo>
                      <a:cubicBezTo>
                        <a:pt x="7880" y="14435"/>
                        <a:pt x="7880" y="12530"/>
                        <a:pt x="6927" y="10625"/>
                      </a:cubicBezTo>
                      <a:cubicBezTo>
                        <a:pt x="5975" y="6815"/>
                        <a:pt x="4070" y="3957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6" name="Freeform: Shape 1975">
                  <a:extLst>
                    <a:ext uri="{FF2B5EF4-FFF2-40B4-BE49-F238E27FC236}">
                      <a16:creationId xmlns:a16="http://schemas.microsoft.com/office/drawing/2014/main" id="{2C4214AF-32CA-CCF5-A4BF-E16D2BD9B61E}"/>
                    </a:ext>
                  </a:extLst>
                </p:cNvPr>
                <p:cNvSpPr/>
                <p:nvPr/>
              </p:nvSpPr>
              <p:spPr>
                <a:xfrm>
                  <a:off x="6968489" y="3782935"/>
                  <a:ext cx="5157" cy="10871"/>
                </a:xfrm>
                <a:custGeom>
                  <a:avLst/>
                  <a:gdLst>
                    <a:gd name="connsiteX0" fmla="*/ 0 w 5157"/>
                    <a:gd name="connsiteY0" fmla="*/ 1347 h 10871"/>
                    <a:gd name="connsiteX1" fmla="*/ 953 w 5157"/>
                    <a:gd name="connsiteY1" fmla="*/ 6109 h 10871"/>
                    <a:gd name="connsiteX2" fmla="*/ 1905 w 5157"/>
                    <a:gd name="connsiteY2" fmla="*/ 8967 h 10871"/>
                    <a:gd name="connsiteX3" fmla="*/ 3810 w 5157"/>
                    <a:gd name="connsiteY3" fmla="*/ 10872 h 10871"/>
                    <a:gd name="connsiteX4" fmla="*/ 4763 w 5157"/>
                    <a:gd name="connsiteY4" fmla="*/ 9920 h 10871"/>
                    <a:gd name="connsiteX5" fmla="*/ 3810 w 5157"/>
                    <a:gd name="connsiteY5" fmla="*/ 8014 h 10871"/>
                    <a:gd name="connsiteX6" fmla="*/ 3810 w 5157"/>
                    <a:gd name="connsiteY6" fmla="*/ 7062 h 10871"/>
                    <a:gd name="connsiteX7" fmla="*/ 3810 w 5157"/>
                    <a:gd name="connsiteY7" fmla="*/ 7062 h 10871"/>
                    <a:gd name="connsiteX8" fmla="*/ 3810 w 5157"/>
                    <a:gd name="connsiteY8" fmla="*/ 7062 h 10871"/>
                    <a:gd name="connsiteX9" fmla="*/ 3810 w 5157"/>
                    <a:gd name="connsiteY9" fmla="*/ 6109 h 10871"/>
                    <a:gd name="connsiteX10" fmla="*/ 2857 w 5157"/>
                    <a:gd name="connsiteY10" fmla="*/ 1347 h 10871"/>
                    <a:gd name="connsiteX11" fmla="*/ 953 w 5157"/>
                    <a:gd name="connsiteY11" fmla="*/ 395 h 10871"/>
                    <a:gd name="connsiteX12" fmla="*/ 0 w 5157"/>
                    <a:gd name="connsiteY12" fmla="*/ 1347 h 10871"/>
                    <a:gd name="connsiteX13" fmla="*/ 0 w 5157"/>
                    <a:gd name="connsiteY13" fmla="*/ 1347 h 1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157" h="10871">
                      <a:moveTo>
                        <a:pt x="0" y="1347"/>
                      </a:moveTo>
                      <a:cubicBezTo>
                        <a:pt x="0" y="3252"/>
                        <a:pt x="953" y="5157"/>
                        <a:pt x="953" y="6109"/>
                      </a:cubicBezTo>
                      <a:cubicBezTo>
                        <a:pt x="953" y="7062"/>
                        <a:pt x="1905" y="8014"/>
                        <a:pt x="1905" y="8967"/>
                      </a:cubicBezTo>
                      <a:cubicBezTo>
                        <a:pt x="2857" y="9920"/>
                        <a:pt x="2857" y="9920"/>
                        <a:pt x="3810" y="10872"/>
                      </a:cubicBezTo>
                      <a:cubicBezTo>
                        <a:pt x="4763" y="10872"/>
                        <a:pt x="5715" y="10872"/>
                        <a:pt x="4763" y="9920"/>
                      </a:cubicBezTo>
                      <a:cubicBezTo>
                        <a:pt x="4763" y="8967"/>
                        <a:pt x="3810" y="8014"/>
                        <a:pt x="3810" y="8014"/>
                      </a:cubicBezTo>
                      <a:cubicBezTo>
                        <a:pt x="3810" y="8014"/>
                        <a:pt x="3810" y="7062"/>
                        <a:pt x="3810" y="7062"/>
                      </a:cubicBezTo>
                      <a:cubicBezTo>
                        <a:pt x="3810" y="7062"/>
                        <a:pt x="3810" y="7062"/>
                        <a:pt x="3810" y="7062"/>
                      </a:cubicBezTo>
                      <a:cubicBezTo>
                        <a:pt x="3810" y="7062"/>
                        <a:pt x="3810" y="7062"/>
                        <a:pt x="3810" y="7062"/>
                      </a:cubicBezTo>
                      <a:cubicBezTo>
                        <a:pt x="3810" y="7062"/>
                        <a:pt x="3810" y="6109"/>
                        <a:pt x="3810" y="6109"/>
                      </a:cubicBezTo>
                      <a:cubicBezTo>
                        <a:pt x="2857" y="4205"/>
                        <a:pt x="2857" y="3252"/>
                        <a:pt x="2857" y="1347"/>
                      </a:cubicBezTo>
                      <a:cubicBezTo>
                        <a:pt x="2857" y="395"/>
                        <a:pt x="1905" y="395"/>
                        <a:pt x="953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7" name="Freeform: Shape 1976">
                  <a:extLst>
                    <a:ext uri="{FF2B5EF4-FFF2-40B4-BE49-F238E27FC236}">
                      <a16:creationId xmlns:a16="http://schemas.microsoft.com/office/drawing/2014/main" id="{2760EA5C-097C-D3C1-A466-722103CFCAB4}"/>
                    </a:ext>
                  </a:extLst>
                </p:cNvPr>
                <p:cNvSpPr/>
                <p:nvPr/>
              </p:nvSpPr>
              <p:spPr>
                <a:xfrm>
                  <a:off x="6982777" y="3787716"/>
                  <a:ext cx="7619" cy="19819"/>
                </a:xfrm>
                <a:custGeom>
                  <a:avLst/>
                  <a:gdLst>
                    <a:gd name="connsiteX0" fmla="*/ 0 w 7619"/>
                    <a:gd name="connsiteY0" fmla="*/ 1328 h 19819"/>
                    <a:gd name="connsiteX1" fmla="*/ 953 w 7619"/>
                    <a:gd name="connsiteY1" fmla="*/ 10853 h 19819"/>
                    <a:gd name="connsiteX2" fmla="*/ 1905 w 7619"/>
                    <a:gd name="connsiteY2" fmla="*/ 15615 h 19819"/>
                    <a:gd name="connsiteX3" fmla="*/ 2857 w 7619"/>
                    <a:gd name="connsiteY3" fmla="*/ 17520 h 19819"/>
                    <a:gd name="connsiteX4" fmla="*/ 4763 w 7619"/>
                    <a:gd name="connsiteY4" fmla="*/ 19425 h 19819"/>
                    <a:gd name="connsiteX5" fmla="*/ 7620 w 7619"/>
                    <a:gd name="connsiteY5" fmla="*/ 18473 h 19819"/>
                    <a:gd name="connsiteX6" fmla="*/ 7620 w 7619"/>
                    <a:gd name="connsiteY6" fmla="*/ 16568 h 19819"/>
                    <a:gd name="connsiteX7" fmla="*/ 6667 w 7619"/>
                    <a:gd name="connsiteY7" fmla="*/ 14663 h 19819"/>
                    <a:gd name="connsiteX8" fmla="*/ 4763 w 7619"/>
                    <a:gd name="connsiteY8" fmla="*/ 10853 h 19819"/>
                    <a:gd name="connsiteX9" fmla="*/ 2857 w 7619"/>
                    <a:gd name="connsiteY9" fmla="*/ 2280 h 19819"/>
                    <a:gd name="connsiteX10" fmla="*/ 0 w 7619"/>
                    <a:gd name="connsiteY10" fmla="*/ 1328 h 19819"/>
                    <a:gd name="connsiteX11" fmla="*/ 0 w 7619"/>
                    <a:gd name="connsiteY11" fmla="*/ 1328 h 19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19819">
                      <a:moveTo>
                        <a:pt x="0" y="1328"/>
                      </a:moveTo>
                      <a:cubicBezTo>
                        <a:pt x="0" y="4185"/>
                        <a:pt x="0" y="7995"/>
                        <a:pt x="953" y="10853"/>
                      </a:cubicBezTo>
                      <a:cubicBezTo>
                        <a:pt x="953" y="12758"/>
                        <a:pt x="1905" y="13710"/>
                        <a:pt x="1905" y="15615"/>
                      </a:cubicBezTo>
                      <a:cubicBezTo>
                        <a:pt x="1905" y="16568"/>
                        <a:pt x="2857" y="17520"/>
                        <a:pt x="2857" y="17520"/>
                      </a:cubicBezTo>
                      <a:cubicBezTo>
                        <a:pt x="2857" y="18473"/>
                        <a:pt x="3810" y="18473"/>
                        <a:pt x="4763" y="19425"/>
                      </a:cubicBezTo>
                      <a:cubicBezTo>
                        <a:pt x="5715" y="20378"/>
                        <a:pt x="6667" y="19425"/>
                        <a:pt x="7620" y="18473"/>
                      </a:cubicBezTo>
                      <a:cubicBezTo>
                        <a:pt x="7620" y="17520"/>
                        <a:pt x="7620" y="16568"/>
                        <a:pt x="7620" y="16568"/>
                      </a:cubicBezTo>
                      <a:cubicBezTo>
                        <a:pt x="7620" y="15615"/>
                        <a:pt x="7620" y="15615"/>
                        <a:pt x="6667" y="14663"/>
                      </a:cubicBezTo>
                      <a:cubicBezTo>
                        <a:pt x="5715" y="13710"/>
                        <a:pt x="5715" y="11805"/>
                        <a:pt x="4763" y="10853"/>
                      </a:cubicBezTo>
                      <a:cubicBezTo>
                        <a:pt x="3810" y="7995"/>
                        <a:pt x="2857" y="5138"/>
                        <a:pt x="2857" y="2280"/>
                      </a:cubicBezTo>
                      <a:cubicBezTo>
                        <a:pt x="2857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8" name="Freeform: Shape 1977">
                  <a:extLst>
                    <a:ext uri="{FF2B5EF4-FFF2-40B4-BE49-F238E27FC236}">
                      <a16:creationId xmlns:a16="http://schemas.microsoft.com/office/drawing/2014/main" id="{067B3499-5F13-A352-031B-62AF29262F37}"/>
                    </a:ext>
                  </a:extLst>
                </p:cNvPr>
                <p:cNvSpPr/>
                <p:nvPr/>
              </p:nvSpPr>
              <p:spPr>
                <a:xfrm>
                  <a:off x="6999921" y="3785087"/>
                  <a:ext cx="7620" cy="16734"/>
                </a:xfrm>
                <a:custGeom>
                  <a:avLst/>
                  <a:gdLst>
                    <a:gd name="connsiteX0" fmla="*/ 0 w 7620"/>
                    <a:gd name="connsiteY0" fmla="*/ 1100 h 16734"/>
                    <a:gd name="connsiteX1" fmla="*/ 1905 w 7620"/>
                    <a:gd name="connsiteY1" fmla="*/ 8720 h 16734"/>
                    <a:gd name="connsiteX2" fmla="*/ 2858 w 7620"/>
                    <a:gd name="connsiteY2" fmla="*/ 12530 h 16734"/>
                    <a:gd name="connsiteX3" fmla="*/ 3810 w 7620"/>
                    <a:gd name="connsiteY3" fmla="*/ 14435 h 16734"/>
                    <a:gd name="connsiteX4" fmla="*/ 5715 w 7620"/>
                    <a:gd name="connsiteY4" fmla="*/ 16340 h 16734"/>
                    <a:gd name="connsiteX5" fmla="*/ 7620 w 7620"/>
                    <a:gd name="connsiteY5" fmla="*/ 15387 h 16734"/>
                    <a:gd name="connsiteX6" fmla="*/ 7620 w 7620"/>
                    <a:gd name="connsiteY6" fmla="*/ 13482 h 16734"/>
                    <a:gd name="connsiteX7" fmla="*/ 7620 w 7620"/>
                    <a:gd name="connsiteY7" fmla="*/ 11577 h 16734"/>
                    <a:gd name="connsiteX8" fmla="*/ 5715 w 7620"/>
                    <a:gd name="connsiteY8" fmla="*/ 7768 h 16734"/>
                    <a:gd name="connsiteX9" fmla="*/ 4763 w 7620"/>
                    <a:gd name="connsiteY9" fmla="*/ 4910 h 16734"/>
                    <a:gd name="connsiteX10" fmla="*/ 3810 w 7620"/>
                    <a:gd name="connsiteY10" fmla="*/ 2052 h 16734"/>
                    <a:gd name="connsiteX11" fmla="*/ 1905 w 7620"/>
                    <a:gd name="connsiteY11" fmla="*/ 1100 h 16734"/>
                    <a:gd name="connsiteX12" fmla="*/ 0 w 7620"/>
                    <a:gd name="connsiteY12" fmla="*/ 1100 h 16734"/>
                    <a:gd name="connsiteX13" fmla="*/ 0 w 7620"/>
                    <a:gd name="connsiteY13" fmla="*/ 1100 h 16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" h="16734">
                      <a:moveTo>
                        <a:pt x="0" y="1100"/>
                      </a:moveTo>
                      <a:cubicBezTo>
                        <a:pt x="0" y="3957"/>
                        <a:pt x="953" y="5862"/>
                        <a:pt x="1905" y="8720"/>
                      </a:cubicBezTo>
                      <a:cubicBezTo>
                        <a:pt x="1905" y="9672"/>
                        <a:pt x="2858" y="10625"/>
                        <a:pt x="2858" y="12530"/>
                      </a:cubicBezTo>
                      <a:cubicBezTo>
                        <a:pt x="2858" y="13482"/>
                        <a:pt x="3810" y="13482"/>
                        <a:pt x="3810" y="14435"/>
                      </a:cubicBezTo>
                      <a:cubicBezTo>
                        <a:pt x="3810" y="15387"/>
                        <a:pt x="4763" y="15387"/>
                        <a:pt x="5715" y="16340"/>
                      </a:cubicBezTo>
                      <a:cubicBezTo>
                        <a:pt x="6668" y="17293"/>
                        <a:pt x="7620" y="16340"/>
                        <a:pt x="7620" y="15387"/>
                      </a:cubicBezTo>
                      <a:cubicBezTo>
                        <a:pt x="7620" y="14435"/>
                        <a:pt x="7620" y="14435"/>
                        <a:pt x="7620" y="13482"/>
                      </a:cubicBezTo>
                      <a:cubicBezTo>
                        <a:pt x="7620" y="12530"/>
                        <a:pt x="7620" y="12530"/>
                        <a:pt x="7620" y="11577"/>
                      </a:cubicBezTo>
                      <a:cubicBezTo>
                        <a:pt x="7620" y="10625"/>
                        <a:pt x="6668" y="8720"/>
                        <a:pt x="5715" y="7768"/>
                      </a:cubicBezTo>
                      <a:cubicBezTo>
                        <a:pt x="4763" y="6815"/>
                        <a:pt x="4763" y="5862"/>
                        <a:pt x="4763" y="4910"/>
                      </a:cubicBezTo>
                      <a:cubicBezTo>
                        <a:pt x="4763" y="3957"/>
                        <a:pt x="3810" y="3005"/>
                        <a:pt x="3810" y="2052"/>
                      </a:cubicBezTo>
                      <a:cubicBezTo>
                        <a:pt x="3810" y="1100"/>
                        <a:pt x="2858" y="147"/>
                        <a:pt x="1905" y="1100"/>
                      </a:cubicBezTo>
                      <a:cubicBezTo>
                        <a:pt x="953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9" name="Freeform: Shape 1978">
                  <a:extLst>
                    <a:ext uri="{FF2B5EF4-FFF2-40B4-BE49-F238E27FC236}">
                      <a16:creationId xmlns:a16="http://schemas.microsoft.com/office/drawing/2014/main" id="{A5DE5519-5B04-06EC-418D-85FB4566BA42}"/>
                    </a:ext>
                  </a:extLst>
                </p:cNvPr>
                <p:cNvSpPr/>
                <p:nvPr/>
              </p:nvSpPr>
              <p:spPr>
                <a:xfrm>
                  <a:off x="7017067" y="3778567"/>
                  <a:ext cx="3809" cy="12776"/>
                </a:xfrm>
                <a:custGeom>
                  <a:avLst/>
                  <a:gdLst>
                    <a:gd name="connsiteX0" fmla="*/ 0 w 3809"/>
                    <a:gd name="connsiteY0" fmla="*/ 2857 h 12776"/>
                    <a:gd name="connsiteX1" fmla="*/ 2857 w 3809"/>
                    <a:gd name="connsiteY1" fmla="*/ 12382 h 12776"/>
                    <a:gd name="connsiteX2" fmla="*/ 3810 w 3809"/>
                    <a:gd name="connsiteY2" fmla="*/ 11430 h 12776"/>
                    <a:gd name="connsiteX3" fmla="*/ 2857 w 3809"/>
                    <a:gd name="connsiteY3" fmla="*/ 7620 h 12776"/>
                    <a:gd name="connsiteX4" fmla="*/ 2857 w 3809"/>
                    <a:gd name="connsiteY4" fmla="*/ 7620 h 12776"/>
                    <a:gd name="connsiteX5" fmla="*/ 2857 w 3809"/>
                    <a:gd name="connsiteY5" fmla="*/ 6667 h 12776"/>
                    <a:gd name="connsiteX6" fmla="*/ 2857 w 3809"/>
                    <a:gd name="connsiteY6" fmla="*/ 5715 h 12776"/>
                    <a:gd name="connsiteX7" fmla="*/ 2857 w 3809"/>
                    <a:gd name="connsiteY7" fmla="*/ 5715 h 12776"/>
                    <a:gd name="connsiteX8" fmla="*/ 2857 w 3809"/>
                    <a:gd name="connsiteY8" fmla="*/ 4763 h 12776"/>
                    <a:gd name="connsiteX9" fmla="*/ 2857 w 3809"/>
                    <a:gd name="connsiteY9" fmla="*/ 1905 h 12776"/>
                    <a:gd name="connsiteX10" fmla="*/ 952 w 3809"/>
                    <a:gd name="connsiteY10" fmla="*/ 0 h 12776"/>
                    <a:gd name="connsiteX11" fmla="*/ 0 w 3809"/>
                    <a:gd name="connsiteY11" fmla="*/ 2857 h 12776"/>
                    <a:gd name="connsiteX12" fmla="*/ 0 w 3809"/>
                    <a:gd name="connsiteY12" fmla="*/ 2857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2776">
                      <a:moveTo>
                        <a:pt x="0" y="2857"/>
                      </a:moveTo>
                      <a:cubicBezTo>
                        <a:pt x="0" y="5715"/>
                        <a:pt x="952" y="9525"/>
                        <a:pt x="2857" y="12382"/>
                      </a:cubicBezTo>
                      <a:cubicBezTo>
                        <a:pt x="3810" y="13335"/>
                        <a:pt x="3810" y="12382"/>
                        <a:pt x="3810" y="11430"/>
                      </a:cubicBezTo>
                      <a:cubicBezTo>
                        <a:pt x="3810" y="10477"/>
                        <a:pt x="2857" y="8572"/>
                        <a:pt x="2857" y="7620"/>
                      </a:cubicBezTo>
                      <a:cubicBezTo>
                        <a:pt x="2857" y="7620"/>
                        <a:pt x="2857" y="7620"/>
                        <a:pt x="2857" y="7620"/>
                      </a:cubicBezTo>
                      <a:cubicBezTo>
                        <a:pt x="2857" y="7620"/>
                        <a:pt x="2857" y="7620"/>
                        <a:pt x="2857" y="6667"/>
                      </a:cubicBezTo>
                      <a:cubicBezTo>
                        <a:pt x="2857" y="6667"/>
                        <a:pt x="2857" y="6667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4763"/>
                      </a:cubicBezTo>
                      <a:cubicBezTo>
                        <a:pt x="2857" y="3810"/>
                        <a:pt x="2857" y="2857"/>
                        <a:pt x="2857" y="1905"/>
                      </a:cubicBezTo>
                      <a:cubicBezTo>
                        <a:pt x="2857" y="952"/>
                        <a:pt x="1905" y="0"/>
                        <a:pt x="952" y="0"/>
                      </a:cubicBezTo>
                      <a:cubicBezTo>
                        <a:pt x="952" y="952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0" name="Freeform: Shape 1979">
                  <a:extLst>
                    <a:ext uri="{FF2B5EF4-FFF2-40B4-BE49-F238E27FC236}">
                      <a16:creationId xmlns:a16="http://schemas.microsoft.com/office/drawing/2014/main" id="{760ED75D-D682-05B3-2611-D9D3ADA24414}"/>
                    </a:ext>
                  </a:extLst>
                </p:cNvPr>
                <p:cNvSpPr/>
                <p:nvPr/>
              </p:nvSpPr>
              <p:spPr>
                <a:xfrm>
                  <a:off x="7033067" y="3776267"/>
                  <a:ext cx="8764" cy="20397"/>
                </a:xfrm>
                <a:custGeom>
                  <a:avLst/>
                  <a:gdLst>
                    <a:gd name="connsiteX0" fmla="*/ 192 w 8764"/>
                    <a:gd name="connsiteY0" fmla="*/ 1347 h 20397"/>
                    <a:gd name="connsiteX1" fmla="*/ 3049 w 8764"/>
                    <a:gd name="connsiteY1" fmla="*/ 10872 h 20397"/>
                    <a:gd name="connsiteX2" fmla="*/ 4002 w 8764"/>
                    <a:gd name="connsiteY2" fmla="*/ 15635 h 20397"/>
                    <a:gd name="connsiteX3" fmla="*/ 4954 w 8764"/>
                    <a:gd name="connsiteY3" fmla="*/ 18492 h 20397"/>
                    <a:gd name="connsiteX4" fmla="*/ 6859 w 8764"/>
                    <a:gd name="connsiteY4" fmla="*/ 20397 h 20397"/>
                    <a:gd name="connsiteX5" fmla="*/ 8764 w 8764"/>
                    <a:gd name="connsiteY5" fmla="*/ 19445 h 20397"/>
                    <a:gd name="connsiteX6" fmla="*/ 8764 w 8764"/>
                    <a:gd name="connsiteY6" fmla="*/ 17539 h 20397"/>
                    <a:gd name="connsiteX7" fmla="*/ 8764 w 8764"/>
                    <a:gd name="connsiteY7" fmla="*/ 14682 h 20397"/>
                    <a:gd name="connsiteX8" fmla="*/ 6859 w 8764"/>
                    <a:gd name="connsiteY8" fmla="*/ 9920 h 20397"/>
                    <a:gd name="connsiteX9" fmla="*/ 3049 w 8764"/>
                    <a:gd name="connsiteY9" fmla="*/ 395 h 20397"/>
                    <a:gd name="connsiteX10" fmla="*/ 192 w 8764"/>
                    <a:gd name="connsiteY10" fmla="*/ 1347 h 20397"/>
                    <a:gd name="connsiteX11" fmla="*/ 192 w 8764"/>
                    <a:gd name="connsiteY11" fmla="*/ 1347 h 20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64" h="20397">
                      <a:moveTo>
                        <a:pt x="192" y="1347"/>
                      </a:moveTo>
                      <a:cubicBezTo>
                        <a:pt x="1144" y="4205"/>
                        <a:pt x="2097" y="8014"/>
                        <a:pt x="3049" y="10872"/>
                      </a:cubicBezTo>
                      <a:cubicBezTo>
                        <a:pt x="3049" y="12777"/>
                        <a:pt x="4002" y="13730"/>
                        <a:pt x="4002" y="15635"/>
                      </a:cubicBezTo>
                      <a:cubicBezTo>
                        <a:pt x="4002" y="16587"/>
                        <a:pt x="4954" y="17539"/>
                        <a:pt x="4954" y="18492"/>
                      </a:cubicBezTo>
                      <a:cubicBezTo>
                        <a:pt x="5907" y="19445"/>
                        <a:pt x="5907" y="19445"/>
                        <a:pt x="6859" y="20397"/>
                      </a:cubicBezTo>
                      <a:cubicBezTo>
                        <a:pt x="7812" y="20397"/>
                        <a:pt x="7812" y="20397"/>
                        <a:pt x="8764" y="19445"/>
                      </a:cubicBezTo>
                      <a:cubicBezTo>
                        <a:pt x="8764" y="18492"/>
                        <a:pt x="8764" y="18492"/>
                        <a:pt x="8764" y="17539"/>
                      </a:cubicBezTo>
                      <a:cubicBezTo>
                        <a:pt x="8764" y="16587"/>
                        <a:pt x="8764" y="15635"/>
                        <a:pt x="8764" y="14682"/>
                      </a:cubicBezTo>
                      <a:cubicBezTo>
                        <a:pt x="7812" y="12777"/>
                        <a:pt x="7812" y="11825"/>
                        <a:pt x="6859" y="9920"/>
                      </a:cubicBezTo>
                      <a:cubicBezTo>
                        <a:pt x="5907" y="7062"/>
                        <a:pt x="4954" y="4205"/>
                        <a:pt x="3049" y="395"/>
                      </a:cubicBezTo>
                      <a:cubicBezTo>
                        <a:pt x="2097" y="-558"/>
                        <a:pt x="-761" y="395"/>
                        <a:pt x="192" y="1347"/>
                      </a:cubicBezTo>
                      <a:lnTo>
                        <a:pt x="192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1" name="Freeform: Shape 1980">
                  <a:extLst>
                    <a:ext uri="{FF2B5EF4-FFF2-40B4-BE49-F238E27FC236}">
                      <a16:creationId xmlns:a16="http://schemas.microsoft.com/office/drawing/2014/main" id="{46782C29-CCA6-25E6-DCE3-27C6A894A365}"/>
                    </a:ext>
                  </a:extLst>
                </p:cNvPr>
                <p:cNvSpPr/>
                <p:nvPr/>
              </p:nvSpPr>
              <p:spPr>
                <a:xfrm>
                  <a:off x="7045403" y="3758802"/>
                  <a:ext cx="5238" cy="24288"/>
                </a:xfrm>
                <a:custGeom>
                  <a:avLst/>
                  <a:gdLst>
                    <a:gd name="connsiteX0" fmla="*/ 1190 w 5238"/>
                    <a:gd name="connsiteY0" fmla="*/ 714 h 24288"/>
                    <a:gd name="connsiteX1" fmla="*/ 238 w 5238"/>
                    <a:gd name="connsiteY1" fmla="*/ 12144 h 24288"/>
                    <a:gd name="connsiteX2" fmla="*/ 238 w 5238"/>
                    <a:gd name="connsiteY2" fmla="*/ 17859 h 24288"/>
                    <a:gd name="connsiteX3" fmla="*/ 2143 w 5238"/>
                    <a:gd name="connsiteY3" fmla="*/ 23574 h 24288"/>
                    <a:gd name="connsiteX4" fmla="*/ 4048 w 5238"/>
                    <a:gd name="connsiteY4" fmla="*/ 23574 h 24288"/>
                    <a:gd name="connsiteX5" fmla="*/ 5001 w 5238"/>
                    <a:gd name="connsiteY5" fmla="*/ 12144 h 24288"/>
                    <a:gd name="connsiteX6" fmla="*/ 3096 w 5238"/>
                    <a:gd name="connsiteY6" fmla="*/ 714 h 24288"/>
                    <a:gd name="connsiteX7" fmla="*/ 1190 w 5238"/>
                    <a:gd name="connsiteY7" fmla="*/ 714 h 24288"/>
                    <a:gd name="connsiteX8" fmla="*/ 1190 w 5238"/>
                    <a:gd name="connsiteY8" fmla="*/ 714 h 2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8" h="24288">
                      <a:moveTo>
                        <a:pt x="1190" y="714"/>
                      </a:moveTo>
                      <a:cubicBezTo>
                        <a:pt x="-714" y="4524"/>
                        <a:pt x="238" y="8334"/>
                        <a:pt x="238" y="12144"/>
                      </a:cubicBezTo>
                      <a:cubicBezTo>
                        <a:pt x="238" y="14049"/>
                        <a:pt x="238" y="15954"/>
                        <a:pt x="238" y="17859"/>
                      </a:cubicBezTo>
                      <a:cubicBezTo>
                        <a:pt x="238" y="19764"/>
                        <a:pt x="238" y="21669"/>
                        <a:pt x="2143" y="23574"/>
                      </a:cubicBezTo>
                      <a:cubicBezTo>
                        <a:pt x="3096" y="24527"/>
                        <a:pt x="4048" y="24527"/>
                        <a:pt x="4048" y="23574"/>
                      </a:cubicBezTo>
                      <a:cubicBezTo>
                        <a:pt x="5953" y="20717"/>
                        <a:pt x="5001" y="15954"/>
                        <a:pt x="5001" y="12144"/>
                      </a:cubicBezTo>
                      <a:cubicBezTo>
                        <a:pt x="5001" y="8334"/>
                        <a:pt x="5001" y="4524"/>
                        <a:pt x="3096" y="714"/>
                      </a:cubicBezTo>
                      <a:cubicBezTo>
                        <a:pt x="3096" y="-238"/>
                        <a:pt x="1190" y="-238"/>
                        <a:pt x="1190" y="714"/>
                      </a:cubicBezTo>
                      <a:lnTo>
                        <a:pt x="1190" y="71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2" name="Freeform: Shape 1981">
                  <a:extLst>
                    <a:ext uri="{FF2B5EF4-FFF2-40B4-BE49-F238E27FC236}">
                      <a16:creationId xmlns:a16="http://schemas.microsoft.com/office/drawing/2014/main" id="{365AC68E-E34D-EF6E-6342-9D15C3381EC3}"/>
                    </a:ext>
                  </a:extLst>
                </p:cNvPr>
                <p:cNvSpPr/>
                <p:nvPr/>
              </p:nvSpPr>
              <p:spPr>
                <a:xfrm>
                  <a:off x="7033259" y="3739276"/>
                  <a:ext cx="3935" cy="21907"/>
                </a:xfrm>
                <a:custGeom>
                  <a:avLst/>
                  <a:gdLst>
                    <a:gd name="connsiteX0" fmla="*/ 0 w 3935"/>
                    <a:gd name="connsiteY0" fmla="*/ 2143 h 21907"/>
                    <a:gd name="connsiteX1" fmla="*/ 0 w 3935"/>
                    <a:gd name="connsiteY1" fmla="*/ 11668 h 21907"/>
                    <a:gd name="connsiteX2" fmla="*/ 0 w 3935"/>
                    <a:gd name="connsiteY2" fmla="*/ 16431 h 21907"/>
                    <a:gd name="connsiteX3" fmla="*/ 0 w 3935"/>
                    <a:gd name="connsiteY3" fmla="*/ 19288 h 21907"/>
                    <a:gd name="connsiteX4" fmla="*/ 953 w 3935"/>
                    <a:gd name="connsiteY4" fmla="*/ 21193 h 21907"/>
                    <a:gd name="connsiteX5" fmla="*/ 2858 w 3935"/>
                    <a:gd name="connsiteY5" fmla="*/ 21193 h 21907"/>
                    <a:gd name="connsiteX6" fmla="*/ 3810 w 3935"/>
                    <a:gd name="connsiteY6" fmla="*/ 18336 h 21907"/>
                    <a:gd name="connsiteX7" fmla="*/ 3810 w 3935"/>
                    <a:gd name="connsiteY7" fmla="*/ 16431 h 21907"/>
                    <a:gd name="connsiteX8" fmla="*/ 3810 w 3935"/>
                    <a:gd name="connsiteY8" fmla="*/ 11668 h 21907"/>
                    <a:gd name="connsiteX9" fmla="*/ 3810 w 3935"/>
                    <a:gd name="connsiteY9" fmla="*/ 2143 h 21907"/>
                    <a:gd name="connsiteX10" fmla="*/ 0 w 3935"/>
                    <a:gd name="connsiteY10" fmla="*/ 2143 h 21907"/>
                    <a:gd name="connsiteX11" fmla="*/ 0 w 3935"/>
                    <a:gd name="connsiteY11" fmla="*/ 2143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35" h="21907">
                      <a:moveTo>
                        <a:pt x="0" y="2143"/>
                      </a:moveTo>
                      <a:cubicBezTo>
                        <a:pt x="0" y="5001"/>
                        <a:pt x="0" y="8811"/>
                        <a:pt x="0" y="11668"/>
                      </a:cubicBezTo>
                      <a:cubicBezTo>
                        <a:pt x="0" y="13573"/>
                        <a:pt x="0" y="14526"/>
                        <a:pt x="0" y="16431"/>
                      </a:cubicBezTo>
                      <a:cubicBezTo>
                        <a:pt x="0" y="17383"/>
                        <a:pt x="0" y="18336"/>
                        <a:pt x="0" y="19288"/>
                      </a:cubicBezTo>
                      <a:cubicBezTo>
                        <a:pt x="0" y="20241"/>
                        <a:pt x="953" y="21193"/>
                        <a:pt x="953" y="21193"/>
                      </a:cubicBezTo>
                      <a:cubicBezTo>
                        <a:pt x="1905" y="22146"/>
                        <a:pt x="2858" y="22146"/>
                        <a:pt x="2858" y="21193"/>
                      </a:cubicBezTo>
                      <a:cubicBezTo>
                        <a:pt x="2858" y="20241"/>
                        <a:pt x="3810" y="19288"/>
                        <a:pt x="3810" y="18336"/>
                      </a:cubicBezTo>
                      <a:cubicBezTo>
                        <a:pt x="3810" y="17383"/>
                        <a:pt x="3810" y="17383"/>
                        <a:pt x="3810" y="16431"/>
                      </a:cubicBezTo>
                      <a:cubicBezTo>
                        <a:pt x="3810" y="14526"/>
                        <a:pt x="3810" y="13573"/>
                        <a:pt x="3810" y="11668"/>
                      </a:cubicBezTo>
                      <a:cubicBezTo>
                        <a:pt x="3810" y="8811"/>
                        <a:pt x="3810" y="5001"/>
                        <a:pt x="3810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3" name="Freeform: Shape 1982">
                  <a:extLst>
                    <a:ext uri="{FF2B5EF4-FFF2-40B4-BE49-F238E27FC236}">
                      <a16:creationId xmlns:a16="http://schemas.microsoft.com/office/drawing/2014/main" id="{E4289529-EC53-C164-FA98-A93D1C5EF63A}"/>
                    </a:ext>
                  </a:extLst>
                </p:cNvPr>
                <p:cNvSpPr/>
                <p:nvPr/>
              </p:nvSpPr>
              <p:spPr>
                <a:xfrm>
                  <a:off x="7015162" y="3740072"/>
                  <a:ext cx="6667" cy="16028"/>
                </a:xfrm>
                <a:custGeom>
                  <a:avLst/>
                  <a:gdLst>
                    <a:gd name="connsiteX0" fmla="*/ 0 w 6667"/>
                    <a:gd name="connsiteY0" fmla="*/ 1347 h 16028"/>
                    <a:gd name="connsiteX1" fmla="*/ 0 w 6667"/>
                    <a:gd name="connsiteY1" fmla="*/ 3252 h 16028"/>
                    <a:gd name="connsiteX2" fmla="*/ 0 w 6667"/>
                    <a:gd name="connsiteY2" fmla="*/ 5157 h 16028"/>
                    <a:gd name="connsiteX3" fmla="*/ 953 w 6667"/>
                    <a:gd name="connsiteY3" fmla="*/ 8967 h 16028"/>
                    <a:gd name="connsiteX4" fmla="*/ 1905 w 6667"/>
                    <a:gd name="connsiteY4" fmla="*/ 12777 h 16028"/>
                    <a:gd name="connsiteX5" fmla="*/ 2857 w 6667"/>
                    <a:gd name="connsiteY5" fmla="*/ 14682 h 16028"/>
                    <a:gd name="connsiteX6" fmla="*/ 4763 w 6667"/>
                    <a:gd name="connsiteY6" fmla="*/ 15634 h 16028"/>
                    <a:gd name="connsiteX7" fmla="*/ 6668 w 6667"/>
                    <a:gd name="connsiteY7" fmla="*/ 14682 h 16028"/>
                    <a:gd name="connsiteX8" fmla="*/ 6668 w 6667"/>
                    <a:gd name="connsiteY8" fmla="*/ 10872 h 16028"/>
                    <a:gd name="connsiteX9" fmla="*/ 5715 w 6667"/>
                    <a:gd name="connsiteY9" fmla="*/ 8014 h 16028"/>
                    <a:gd name="connsiteX10" fmla="*/ 4763 w 6667"/>
                    <a:gd name="connsiteY10" fmla="*/ 1347 h 16028"/>
                    <a:gd name="connsiteX11" fmla="*/ 1905 w 6667"/>
                    <a:gd name="connsiteY11" fmla="*/ 395 h 16028"/>
                    <a:gd name="connsiteX12" fmla="*/ 0 w 6667"/>
                    <a:gd name="connsiteY12" fmla="*/ 1347 h 16028"/>
                    <a:gd name="connsiteX13" fmla="*/ 0 w 6667"/>
                    <a:gd name="connsiteY13" fmla="*/ 1347 h 16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6028">
                      <a:moveTo>
                        <a:pt x="0" y="1347"/>
                      </a:moveTo>
                      <a:cubicBezTo>
                        <a:pt x="0" y="2299"/>
                        <a:pt x="0" y="2299"/>
                        <a:pt x="0" y="3252"/>
                      </a:cubicBezTo>
                      <a:cubicBezTo>
                        <a:pt x="0" y="4205"/>
                        <a:pt x="0" y="4205"/>
                        <a:pt x="0" y="5157"/>
                      </a:cubicBezTo>
                      <a:cubicBezTo>
                        <a:pt x="0" y="6109"/>
                        <a:pt x="0" y="7062"/>
                        <a:pt x="953" y="8967"/>
                      </a:cubicBezTo>
                      <a:cubicBezTo>
                        <a:pt x="953" y="9920"/>
                        <a:pt x="953" y="10872"/>
                        <a:pt x="1905" y="12777"/>
                      </a:cubicBezTo>
                      <a:cubicBezTo>
                        <a:pt x="1905" y="13730"/>
                        <a:pt x="1905" y="13730"/>
                        <a:pt x="2857" y="14682"/>
                      </a:cubicBezTo>
                      <a:cubicBezTo>
                        <a:pt x="2857" y="15634"/>
                        <a:pt x="3810" y="15634"/>
                        <a:pt x="4763" y="15634"/>
                      </a:cubicBezTo>
                      <a:cubicBezTo>
                        <a:pt x="5715" y="16587"/>
                        <a:pt x="6668" y="15634"/>
                        <a:pt x="6668" y="14682"/>
                      </a:cubicBezTo>
                      <a:cubicBezTo>
                        <a:pt x="6668" y="13730"/>
                        <a:pt x="6668" y="11824"/>
                        <a:pt x="6668" y="10872"/>
                      </a:cubicBezTo>
                      <a:cubicBezTo>
                        <a:pt x="6668" y="9920"/>
                        <a:pt x="5715" y="8967"/>
                        <a:pt x="5715" y="8014"/>
                      </a:cubicBezTo>
                      <a:cubicBezTo>
                        <a:pt x="4763" y="6109"/>
                        <a:pt x="4763" y="3252"/>
                        <a:pt x="4763" y="1347"/>
                      </a:cubicBezTo>
                      <a:cubicBezTo>
                        <a:pt x="4763" y="395"/>
                        <a:pt x="2857" y="-558"/>
                        <a:pt x="1905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4" name="Freeform: Shape 1983">
                  <a:extLst>
                    <a:ext uri="{FF2B5EF4-FFF2-40B4-BE49-F238E27FC236}">
                      <a16:creationId xmlns:a16="http://schemas.microsoft.com/office/drawing/2014/main" id="{5BCABCDD-D2A7-C43D-9547-864B513A22A1}"/>
                    </a:ext>
                  </a:extLst>
                </p:cNvPr>
                <p:cNvSpPr/>
                <p:nvPr/>
              </p:nvSpPr>
              <p:spPr>
                <a:xfrm>
                  <a:off x="6994206" y="3741977"/>
                  <a:ext cx="7620" cy="17539"/>
                </a:xfrm>
                <a:custGeom>
                  <a:avLst/>
                  <a:gdLst>
                    <a:gd name="connsiteX0" fmla="*/ 0 w 7620"/>
                    <a:gd name="connsiteY0" fmla="*/ 1347 h 17539"/>
                    <a:gd name="connsiteX1" fmla="*/ 953 w 7620"/>
                    <a:gd name="connsiteY1" fmla="*/ 8967 h 17539"/>
                    <a:gd name="connsiteX2" fmla="*/ 1905 w 7620"/>
                    <a:gd name="connsiteY2" fmla="*/ 13730 h 17539"/>
                    <a:gd name="connsiteX3" fmla="*/ 2858 w 7620"/>
                    <a:gd name="connsiteY3" fmla="*/ 15635 h 17539"/>
                    <a:gd name="connsiteX4" fmla="*/ 4763 w 7620"/>
                    <a:gd name="connsiteY4" fmla="*/ 17540 h 17539"/>
                    <a:gd name="connsiteX5" fmla="*/ 6668 w 7620"/>
                    <a:gd name="connsiteY5" fmla="*/ 17540 h 17539"/>
                    <a:gd name="connsiteX6" fmla="*/ 7620 w 7620"/>
                    <a:gd name="connsiteY6" fmla="*/ 15635 h 17539"/>
                    <a:gd name="connsiteX7" fmla="*/ 7620 w 7620"/>
                    <a:gd name="connsiteY7" fmla="*/ 13730 h 17539"/>
                    <a:gd name="connsiteX8" fmla="*/ 6668 w 7620"/>
                    <a:gd name="connsiteY8" fmla="*/ 9920 h 17539"/>
                    <a:gd name="connsiteX9" fmla="*/ 5715 w 7620"/>
                    <a:gd name="connsiteY9" fmla="*/ 2300 h 17539"/>
                    <a:gd name="connsiteX10" fmla="*/ 3810 w 7620"/>
                    <a:gd name="connsiteY10" fmla="*/ 395 h 17539"/>
                    <a:gd name="connsiteX11" fmla="*/ 0 w 7620"/>
                    <a:gd name="connsiteY11" fmla="*/ 1347 h 17539"/>
                    <a:gd name="connsiteX12" fmla="*/ 0 w 7620"/>
                    <a:gd name="connsiteY12" fmla="*/ 1347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20" h="17539">
                      <a:moveTo>
                        <a:pt x="0" y="1347"/>
                      </a:moveTo>
                      <a:cubicBezTo>
                        <a:pt x="0" y="4205"/>
                        <a:pt x="0" y="7062"/>
                        <a:pt x="953" y="8967"/>
                      </a:cubicBezTo>
                      <a:cubicBezTo>
                        <a:pt x="953" y="10872"/>
                        <a:pt x="953" y="11825"/>
                        <a:pt x="1905" y="13730"/>
                      </a:cubicBezTo>
                      <a:cubicBezTo>
                        <a:pt x="1905" y="14682"/>
                        <a:pt x="1905" y="14682"/>
                        <a:pt x="2858" y="15635"/>
                      </a:cubicBezTo>
                      <a:cubicBezTo>
                        <a:pt x="2858" y="16587"/>
                        <a:pt x="3810" y="17540"/>
                        <a:pt x="4763" y="17540"/>
                      </a:cubicBezTo>
                      <a:cubicBezTo>
                        <a:pt x="5715" y="17540"/>
                        <a:pt x="6668" y="17540"/>
                        <a:pt x="6668" y="17540"/>
                      </a:cubicBezTo>
                      <a:cubicBezTo>
                        <a:pt x="7620" y="16587"/>
                        <a:pt x="7620" y="16587"/>
                        <a:pt x="7620" y="15635"/>
                      </a:cubicBezTo>
                      <a:cubicBezTo>
                        <a:pt x="7620" y="14682"/>
                        <a:pt x="7620" y="13730"/>
                        <a:pt x="7620" y="13730"/>
                      </a:cubicBezTo>
                      <a:cubicBezTo>
                        <a:pt x="7620" y="12777"/>
                        <a:pt x="6668" y="10872"/>
                        <a:pt x="6668" y="9920"/>
                      </a:cubicBezTo>
                      <a:cubicBezTo>
                        <a:pt x="5715" y="7062"/>
                        <a:pt x="5715" y="5157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5" name="Freeform: Shape 1984">
                  <a:extLst>
                    <a:ext uri="{FF2B5EF4-FFF2-40B4-BE49-F238E27FC236}">
                      <a16:creationId xmlns:a16="http://schemas.microsoft.com/office/drawing/2014/main" id="{A916E817-3607-BEFD-3AF6-DC9CEFF4A047}"/>
                    </a:ext>
                  </a:extLst>
                </p:cNvPr>
                <p:cNvSpPr/>
                <p:nvPr/>
              </p:nvSpPr>
              <p:spPr>
                <a:xfrm>
                  <a:off x="6961821" y="3725703"/>
                  <a:ext cx="6667" cy="22778"/>
                </a:xfrm>
                <a:custGeom>
                  <a:avLst/>
                  <a:gdLst>
                    <a:gd name="connsiteX0" fmla="*/ 953 w 6667"/>
                    <a:gd name="connsiteY0" fmla="*/ 1429 h 22778"/>
                    <a:gd name="connsiteX1" fmla="*/ 0 w 6667"/>
                    <a:gd name="connsiteY1" fmla="*/ 7144 h 22778"/>
                    <a:gd name="connsiteX2" fmla="*/ 0 w 6667"/>
                    <a:gd name="connsiteY2" fmla="*/ 11906 h 22778"/>
                    <a:gd name="connsiteX3" fmla="*/ 953 w 6667"/>
                    <a:gd name="connsiteY3" fmla="*/ 16669 h 22778"/>
                    <a:gd name="connsiteX4" fmla="*/ 1905 w 6667"/>
                    <a:gd name="connsiteY4" fmla="*/ 19526 h 22778"/>
                    <a:gd name="connsiteX5" fmla="*/ 3810 w 6667"/>
                    <a:gd name="connsiteY5" fmla="*/ 22384 h 22778"/>
                    <a:gd name="connsiteX6" fmla="*/ 6668 w 6667"/>
                    <a:gd name="connsiteY6" fmla="*/ 21431 h 22778"/>
                    <a:gd name="connsiteX7" fmla="*/ 6668 w 6667"/>
                    <a:gd name="connsiteY7" fmla="*/ 18574 h 22778"/>
                    <a:gd name="connsiteX8" fmla="*/ 6668 w 6667"/>
                    <a:gd name="connsiteY8" fmla="*/ 15716 h 22778"/>
                    <a:gd name="connsiteX9" fmla="*/ 5715 w 6667"/>
                    <a:gd name="connsiteY9" fmla="*/ 10954 h 22778"/>
                    <a:gd name="connsiteX10" fmla="*/ 3810 w 6667"/>
                    <a:gd name="connsiteY10" fmla="*/ 1429 h 22778"/>
                    <a:gd name="connsiteX11" fmla="*/ 953 w 6667"/>
                    <a:gd name="connsiteY11" fmla="*/ 1429 h 22778"/>
                    <a:gd name="connsiteX12" fmla="*/ 953 w 6667"/>
                    <a:gd name="connsiteY12" fmla="*/ 1429 h 22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22778">
                      <a:moveTo>
                        <a:pt x="953" y="1429"/>
                      </a:moveTo>
                      <a:cubicBezTo>
                        <a:pt x="953" y="3334"/>
                        <a:pt x="0" y="5239"/>
                        <a:pt x="0" y="7144"/>
                      </a:cubicBezTo>
                      <a:cubicBezTo>
                        <a:pt x="0" y="9049"/>
                        <a:pt x="0" y="10954"/>
                        <a:pt x="0" y="11906"/>
                      </a:cubicBezTo>
                      <a:cubicBezTo>
                        <a:pt x="0" y="13811"/>
                        <a:pt x="953" y="15716"/>
                        <a:pt x="953" y="16669"/>
                      </a:cubicBezTo>
                      <a:cubicBezTo>
                        <a:pt x="953" y="17621"/>
                        <a:pt x="1905" y="18574"/>
                        <a:pt x="1905" y="19526"/>
                      </a:cubicBezTo>
                      <a:cubicBezTo>
                        <a:pt x="1905" y="20479"/>
                        <a:pt x="2858" y="21431"/>
                        <a:pt x="3810" y="22384"/>
                      </a:cubicBezTo>
                      <a:cubicBezTo>
                        <a:pt x="4763" y="23336"/>
                        <a:pt x="6668" y="22384"/>
                        <a:pt x="6668" y="21431"/>
                      </a:cubicBezTo>
                      <a:cubicBezTo>
                        <a:pt x="6668" y="20479"/>
                        <a:pt x="6668" y="19526"/>
                        <a:pt x="6668" y="18574"/>
                      </a:cubicBezTo>
                      <a:cubicBezTo>
                        <a:pt x="6668" y="17621"/>
                        <a:pt x="6668" y="16669"/>
                        <a:pt x="6668" y="15716"/>
                      </a:cubicBezTo>
                      <a:cubicBezTo>
                        <a:pt x="6668" y="13811"/>
                        <a:pt x="5715" y="12859"/>
                        <a:pt x="5715" y="10954"/>
                      </a:cubicBezTo>
                      <a:cubicBezTo>
                        <a:pt x="4763" y="8096"/>
                        <a:pt x="3810" y="4286"/>
                        <a:pt x="3810" y="1429"/>
                      </a:cubicBezTo>
                      <a:cubicBezTo>
                        <a:pt x="3810" y="-476"/>
                        <a:pt x="953" y="-476"/>
                        <a:pt x="953" y="1429"/>
                      </a:cubicBezTo>
                      <a:lnTo>
                        <a:pt x="953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6" name="Freeform: Shape 1985">
                  <a:extLst>
                    <a:ext uri="{FF2B5EF4-FFF2-40B4-BE49-F238E27FC236}">
                      <a16:creationId xmlns:a16="http://schemas.microsoft.com/office/drawing/2014/main" id="{B580B936-B4A0-3AE4-3013-1AF2917B6DAA}"/>
                    </a:ext>
                  </a:extLst>
                </p:cNvPr>
                <p:cNvSpPr/>
                <p:nvPr/>
              </p:nvSpPr>
              <p:spPr>
                <a:xfrm>
                  <a:off x="6977062" y="3759040"/>
                  <a:ext cx="4762" cy="15158"/>
                </a:xfrm>
                <a:custGeom>
                  <a:avLst/>
                  <a:gdLst>
                    <a:gd name="connsiteX0" fmla="*/ 0 w 4762"/>
                    <a:gd name="connsiteY0" fmla="*/ 1429 h 15158"/>
                    <a:gd name="connsiteX1" fmla="*/ 0 w 4762"/>
                    <a:gd name="connsiteY1" fmla="*/ 8096 h 15158"/>
                    <a:gd name="connsiteX2" fmla="*/ 953 w 4762"/>
                    <a:gd name="connsiteY2" fmla="*/ 11906 h 15158"/>
                    <a:gd name="connsiteX3" fmla="*/ 1905 w 4762"/>
                    <a:gd name="connsiteY3" fmla="*/ 12859 h 15158"/>
                    <a:gd name="connsiteX4" fmla="*/ 2857 w 4762"/>
                    <a:gd name="connsiteY4" fmla="*/ 14764 h 15158"/>
                    <a:gd name="connsiteX5" fmla="*/ 4763 w 4762"/>
                    <a:gd name="connsiteY5" fmla="*/ 13811 h 15158"/>
                    <a:gd name="connsiteX6" fmla="*/ 4763 w 4762"/>
                    <a:gd name="connsiteY6" fmla="*/ 11906 h 15158"/>
                    <a:gd name="connsiteX7" fmla="*/ 3810 w 4762"/>
                    <a:gd name="connsiteY7" fmla="*/ 10001 h 15158"/>
                    <a:gd name="connsiteX8" fmla="*/ 2857 w 4762"/>
                    <a:gd name="connsiteY8" fmla="*/ 7144 h 15158"/>
                    <a:gd name="connsiteX9" fmla="*/ 1905 w 4762"/>
                    <a:gd name="connsiteY9" fmla="*/ 1429 h 15158"/>
                    <a:gd name="connsiteX10" fmla="*/ 0 w 4762"/>
                    <a:gd name="connsiteY10" fmla="*/ 1429 h 15158"/>
                    <a:gd name="connsiteX11" fmla="*/ 0 w 4762"/>
                    <a:gd name="connsiteY11" fmla="*/ 1429 h 1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5158">
                      <a:moveTo>
                        <a:pt x="0" y="1429"/>
                      </a:moveTo>
                      <a:cubicBezTo>
                        <a:pt x="0" y="3334"/>
                        <a:pt x="0" y="6191"/>
                        <a:pt x="0" y="8096"/>
                      </a:cubicBezTo>
                      <a:cubicBezTo>
                        <a:pt x="0" y="9049"/>
                        <a:pt x="0" y="10001"/>
                        <a:pt x="953" y="11906"/>
                      </a:cubicBezTo>
                      <a:cubicBezTo>
                        <a:pt x="953" y="12859"/>
                        <a:pt x="953" y="12859"/>
                        <a:pt x="1905" y="12859"/>
                      </a:cubicBezTo>
                      <a:cubicBezTo>
                        <a:pt x="1905" y="13811"/>
                        <a:pt x="2857" y="13811"/>
                        <a:pt x="2857" y="14764"/>
                      </a:cubicBezTo>
                      <a:cubicBezTo>
                        <a:pt x="3810" y="15716"/>
                        <a:pt x="4763" y="14764"/>
                        <a:pt x="4763" y="13811"/>
                      </a:cubicBezTo>
                      <a:cubicBezTo>
                        <a:pt x="4763" y="12859"/>
                        <a:pt x="4763" y="12859"/>
                        <a:pt x="4763" y="11906"/>
                      </a:cubicBezTo>
                      <a:cubicBezTo>
                        <a:pt x="4763" y="10954"/>
                        <a:pt x="4763" y="10954"/>
                        <a:pt x="3810" y="10001"/>
                      </a:cubicBezTo>
                      <a:cubicBezTo>
                        <a:pt x="3810" y="9049"/>
                        <a:pt x="2857" y="8096"/>
                        <a:pt x="2857" y="7144"/>
                      </a:cubicBezTo>
                      <a:cubicBezTo>
                        <a:pt x="1905" y="5239"/>
                        <a:pt x="1905" y="3334"/>
                        <a:pt x="1905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7" name="Freeform: Shape 1986">
                  <a:extLst>
                    <a:ext uri="{FF2B5EF4-FFF2-40B4-BE49-F238E27FC236}">
                      <a16:creationId xmlns:a16="http://schemas.microsoft.com/office/drawing/2014/main" id="{3BC3FB98-C1D3-9D4B-2889-8D35B2047C3E}"/>
                    </a:ext>
                  </a:extLst>
                </p:cNvPr>
                <p:cNvSpPr/>
                <p:nvPr/>
              </p:nvSpPr>
              <p:spPr>
                <a:xfrm>
                  <a:off x="7008494" y="3759143"/>
                  <a:ext cx="7620" cy="12756"/>
                </a:xfrm>
                <a:custGeom>
                  <a:avLst/>
                  <a:gdLst>
                    <a:gd name="connsiteX0" fmla="*/ 0 w 7620"/>
                    <a:gd name="connsiteY0" fmla="*/ 2279 h 12756"/>
                    <a:gd name="connsiteX1" fmla="*/ 953 w 7620"/>
                    <a:gd name="connsiteY1" fmla="*/ 7041 h 12756"/>
                    <a:gd name="connsiteX2" fmla="*/ 1905 w 7620"/>
                    <a:gd name="connsiteY2" fmla="*/ 9899 h 12756"/>
                    <a:gd name="connsiteX3" fmla="*/ 2858 w 7620"/>
                    <a:gd name="connsiteY3" fmla="*/ 10851 h 12756"/>
                    <a:gd name="connsiteX4" fmla="*/ 4763 w 7620"/>
                    <a:gd name="connsiteY4" fmla="*/ 12756 h 12756"/>
                    <a:gd name="connsiteX5" fmla="*/ 6668 w 7620"/>
                    <a:gd name="connsiteY5" fmla="*/ 12756 h 12756"/>
                    <a:gd name="connsiteX6" fmla="*/ 7620 w 7620"/>
                    <a:gd name="connsiteY6" fmla="*/ 10851 h 12756"/>
                    <a:gd name="connsiteX7" fmla="*/ 6668 w 7620"/>
                    <a:gd name="connsiteY7" fmla="*/ 7994 h 12756"/>
                    <a:gd name="connsiteX8" fmla="*/ 6668 w 7620"/>
                    <a:gd name="connsiteY8" fmla="*/ 7041 h 12756"/>
                    <a:gd name="connsiteX9" fmla="*/ 6668 w 7620"/>
                    <a:gd name="connsiteY9" fmla="*/ 7041 h 12756"/>
                    <a:gd name="connsiteX10" fmla="*/ 6668 w 7620"/>
                    <a:gd name="connsiteY10" fmla="*/ 7041 h 12756"/>
                    <a:gd name="connsiteX11" fmla="*/ 5715 w 7620"/>
                    <a:gd name="connsiteY11" fmla="*/ 4184 h 12756"/>
                    <a:gd name="connsiteX12" fmla="*/ 5715 w 7620"/>
                    <a:gd name="connsiteY12" fmla="*/ 5136 h 12756"/>
                    <a:gd name="connsiteX13" fmla="*/ 5715 w 7620"/>
                    <a:gd name="connsiteY13" fmla="*/ 3231 h 12756"/>
                    <a:gd name="connsiteX14" fmla="*/ 2858 w 7620"/>
                    <a:gd name="connsiteY14" fmla="*/ 374 h 12756"/>
                    <a:gd name="connsiteX15" fmla="*/ 0 w 7620"/>
                    <a:gd name="connsiteY15" fmla="*/ 2279 h 12756"/>
                    <a:gd name="connsiteX16" fmla="*/ 0 w 7620"/>
                    <a:gd name="connsiteY16" fmla="*/ 2279 h 1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20" h="12756">
                      <a:moveTo>
                        <a:pt x="0" y="2279"/>
                      </a:moveTo>
                      <a:cubicBezTo>
                        <a:pt x="0" y="4184"/>
                        <a:pt x="0" y="5136"/>
                        <a:pt x="953" y="7041"/>
                      </a:cubicBezTo>
                      <a:cubicBezTo>
                        <a:pt x="953" y="7994"/>
                        <a:pt x="1905" y="8946"/>
                        <a:pt x="1905" y="9899"/>
                      </a:cubicBezTo>
                      <a:cubicBezTo>
                        <a:pt x="1905" y="9899"/>
                        <a:pt x="1905" y="10851"/>
                        <a:pt x="2858" y="10851"/>
                      </a:cubicBezTo>
                      <a:cubicBezTo>
                        <a:pt x="2858" y="11804"/>
                        <a:pt x="3810" y="11804"/>
                        <a:pt x="4763" y="12756"/>
                      </a:cubicBezTo>
                      <a:cubicBezTo>
                        <a:pt x="5715" y="12756"/>
                        <a:pt x="6668" y="12756"/>
                        <a:pt x="6668" y="12756"/>
                      </a:cubicBezTo>
                      <a:cubicBezTo>
                        <a:pt x="7620" y="12756"/>
                        <a:pt x="7620" y="11804"/>
                        <a:pt x="7620" y="10851"/>
                      </a:cubicBezTo>
                      <a:cubicBezTo>
                        <a:pt x="7620" y="9899"/>
                        <a:pt x="6668" y="8946"/>
                        <a:pt x="6668" y="7994"/>
                      </a:cubicBezTo>
                      <a:cubicBezTo>
                        <a:pt x="6668" y="7994"/>
                        <a:pt x="6668" y="7041"/>
                        <a:pt x="6668" y="7041"/>
                      </a:cubicBezTo>
                      <a:cubicBezTo>
                        <a:pt x="6668" y="7041"/>
                        <a:pt x="6668" y="7994"/>
                        <a:pt x="6668" y="7041"/>
                      </a:cubicBezTo>
                      <a:cubicBezTo>
                        <a:pt x="6668" y="7041"/>
                        <a:pt x="6668" y="7041"/>
                        <a:pt x="6668" y="7041"/>
                      </a:cubicBezTo>
                      <a:cubicBezTo>
                        <a:pt x="6668" y="6088"/>
                        <a:pt x="5715" y="5136"/>
                        <a:pt x="5715" y="4184"/>
                      </a:cubicBezTo>
                      <a:cubicBezTo>
                        <a:pt x="5715" y="4184"/>
                        <a:pt x="5715" y="4184"/>
                        <a:pt x="5715" y="5136"/>
                      </a:cubicBezTo>
                      <a:cubicBezTo>
                        <a:pt x="5715" y="4184"/>
                        <a:pt x="5715" y="4184"/>
                        <a:pt x="5715" y="3231"/>
                      </a:cubicBezTo>
                      <a:cubicBezTo>
                        <a:pt x="5715" y="2279"/>
                        <a:pt x="4763" y="374"/>
                        <a:pt x="2858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8" name="Freeform: Shape 1987">
                  <a:extLst>
                    <a:ext uri="{FF2B5EF4-FFF2-40B4-BE49-F238E27FC236}">
                      <a16:creationId xmlns:a16="http://schemas.microsoft.com/office/drawing/2014/main" id="{60153481-0084-CC17-635C-FE1D0D820530}"/>
                    </a:ext>
                  </a:extLst>
                </p:cNvPr>
                <p:cNvSpPr/>
                <p:nvPr/>
              </p:nvSpPr>
              <p:spPr>
                <a:xfrm>
                  <a:off x="6958964" y="3680459"/>
                  <a:ext cx="4762" cy="15954"/>
                </a:xfrm>
                <a:custGeom>
                  <a:avLst/>
                  <a:gdLst>
                    <a:gd name="connsiteX0" fmla="*/ 0 w 4762"/>
                    <a:gd name="connsiteY0" fmla="*/ 4763 h 15954"/>
                    <a:gd name="connsiteX1" fmla="*/ 0 w 4762"/>
                    <a:gd name="connsiteY1" fmla="*/ 4763 h 15954"/>
                    <a:gd name="connsiteX2" fmla="*/ 0 w 4762"/>
                    <a:gd name="connsiteY2" fmla="*/ 5715 h 15954"/>
                    <a:gd name="connsiteX3" fmla="*/ 0 w 4762"/>
                    <a:gd name="connsiteY3" fmla="*/ 5715 h 15954"/>
                    <a:gd name="connsiteX4" fmla="*/ 0 w 4762"/>
                    <a:gd name="connsiteY4" fmla="*/ 6668 h 15954"/>
                    <a:gd name="connsiteX5" fmla="*/ 0 w 4762"/>
                    <a:gd name="connsiteY5" fmla="*/ 9525 h 15954"/>
                    <a:gd name="connsiteX6" fmla="*/ 0 w 4762"/>
                    <a:gd name="connsiteY6" fmla="*/ 12383 h 15954"/>
                    <a:gd name="connsiteX7" fmla="*/ 0 w 4762"/>
                    <a:gd name="connsiteY7" fmla="*/ 13335 h 15954"/>
                    <a:gd name="connsiteX8" fmla="*/ 953 w 4762"/>
                    <a:gd name="connsiteY8" fmla="*/ 15240 h 15954"/>
                    <a:gd name="connsiteX9" fmla="*/ 3810 w 4762"/>
                    <a:gd name="connsiteY9" fmla="*/ 15240 h 15954"/>
                    <a:gd name="connsiteX10" fmla="*/ 4763 w 4762"/>
                    <a:gd name="connsiteY10" fmla="*/ 13335 h 15954"/>
                    <a:gd name="connsiteX11" fmla="*/ 4763 w 4762"/>
                    <a:gd name="connsiteY11" fmla="*/ 11430 h 15954"/>
                    <a:gd name="connsiteX12" fmla="*/ 4763 w 4762"/>
                    <a:gd name="connsiteY12" fmla="*/ 8572 h 15954"/>
                    <a:gd name="connsiteX13" fmla="*/ 3810 w 4762"/>
                    <a:gd name="connsiteY13" fmla="*/ 1905 h 15954"/>
                    <a:gd name="connsiteX14" fmla="*/ 953 w 4762"/>
                    <a:gd name="connsiteY14" fmla="*/ 0 h 15954"/>
                    <a:gd name="connsiteX15" fmla="*/ 0 w 4762"/>
                    <a:gd name="connsiteY15" fmla="*/ 4763 h 15954"/>
                    <a:gd name="connsiteX16" fmla="*/ 0 w 4762"/>
                    <a:gd name="connsiteY16" fmla="*/ 4763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5954">
                      <a:moveTo>
                        <a:pt x="0" y="4763"/>
                      </a:moveTo>
                      <a:cubicBezTo>
                        <a:pt x="0" y="5715"/>
                        <a:pt x="0" y="5715"/>
                        <a:pt x="0" y="4763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6668"/>
                        <a:pt x="0" y="6668"/>
                      </a:cubicBezTo>
                      <a:cubicBezTo>
                        <a:pt x="0" y="7620"/>
                        <a:pt x="0" y="8572"/>
                        <a:pt x="0" y="9525"/>
                      </a:cubicBezTo>
                      <a:cubicBezTo>
                        <a:pt x="0" y="10478"/>
                        <a:pt x="0" y="11430"/>
                        <a:pt x="0" y="12383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1905" y="16193"/>
                        <a:pt x="2857" y="16193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3"/>
                        <a:pt x="4763" y="12383"/>
                        <a:pt x="4763" y="11430"/>
                      </a:cubicBezTo>
                      <a:cubicBezTo>
                        <a:pt x="4763" y="10478"/>
                        <a:pt x="4763" y="9525"/>
                        <a:pt x="4763" y="8572"/>
                      </a:cubicBezTo>
                      <a:cubicBezTo>
                        <a:pt x="4763" y="6668"/>
                        <a:pt x="4763" y="3810"/>
                        <a:pt x="3810" y="1905"/>
                      </a:cubicBezTo>
                      <a:cubicBezTo>
                        <a:pt x="3810" y="953"/>
                        <a:pt x="1905" y="0"/>
                        <a:pt x="953" y="0"/>
                      </a:cubicBezTo>
                      <a:cubicBezTo>
                        <a:pt x="0" y="2858"/>
                        <a:pt x="0" y="3810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9" name="Freeform: Shape 1988">
                  <a:extLst>
                    <a:ext uri="{FF2B5EF4-FFF2-40B4-BE49-F238E27FC236}">
                      <a16:creationId xmlns:a16="http://schemas.microsoft.com/office/drawing/2014/main" id="{C80A6D96-CB5B-0E78-4623-155CF371C65A}"/>
                    </a:ext>
                  </a:extLst>
                </p:cNvPr>
                <p:cNvSpPr/>
                <p:nvPr/>
              </p:nvSpPr>
              <p:spPr>
                <a:xfrm>
                  <a:off x="6975156" y="3707043"/>
                  <a:ext cx="4762" cy="16672"/>
                </a:xfrm>
                <a:custGeom>
                  <a:avLst/>
                  <a:gdLst>
                    <a:gd name="connsiteX0" fmla="*/ 953 w 4762"/>
                    <a:gd name="connsiteY0" fmla="*/ 1038 h 16672"/>
                    <a:gd name="connsiteX1" fmla="*/ 0 w 4762"/>
                    <a:gd name="connsiteY1" fmla="*/ 8658 h 16672"/>
                    <a:gd name="connsiteX2" fmla="*/ 953 w 4762"/>
                    <a:gd name="connsiteY2" fmla="*/ 12468 h 16672"/>
                    <a:gd name="connsiteX3" fmla="*/ 1905 w 4762"/>
                    <a:gd name="connsiteY3" fmla="*/ 14373 h 16672"/>
                    <a:gd name="connsiteX4" fmla="*/ 2858 w 4762"/>
                    <a:gd name="connsiteY4" fmla="*/ 16278 h 16672"/>
                    <a:gd name="connsiteX5" fmla="*/ 4763 w 4762"/>
                    <a:gd name="connsiteY5" fmla="*/ 15326 h 16672"/>
                    <a:gd name="connsiteX6" fmla="*/ 4763 w 4762"/>
                    <a:gd name="connsiteY6" fmla="*/ 13421 h 16672"/>
                    <a:gd name="connsiteX7" fmla="*/ 4763 w 4762"/>
                    <a:gd name="connsiteY7" fmla="*/ 11516 h 16672"/>
                    <a:gd name="connsiteX8" fmla="*/ 3810 w 4762"/>
                    <a:gd name="connsiteY8" fmla="*/ 8658 h 16672"/>
                    <a:gd name="connsiteX9" fmla="*/ 4763 w 4762"/>
                    <a:gd name="connsiteY9" fmla="*/ 1991 h 16672"/>
                    <a:gd name="connsiteX10" fmla="*/ 953 w 4762"/>
                    <a:gd name="connsiteY10" fmla="*/ 1038 h 16672"/>
                    <a:gd name="connsiteX11" fmla="*/ 953 w 4762"/>
                    <a:gd name="connsiteY11" fmla="*/ 1038 h 16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672">
                      <a:moveTo>
                        <a:pt x="953" y="1038"/>
                      </a:moveTo>
                      <a:cubicBezTo>
                        <a:pt x="0" y="3896"/>
                        <a:pt x="0" y="5801"/>
                        <a:pt x="0" y="8658"/>
                      </a:cubicBezTo>
                      <a:cubicBezTo>
                        <a:pt x="0" y="9611"/>
                        <a:pt x="0" y="11516"/>
                        <a:pt x="953" y="12468"/>
                      </a:cubicBezTo>
                      <a:cubicBezTo>
                        <a:pt x="953" y="13421"/>
                        <a:pt x="953" y="13421"/>
                        <a:pt x="1905" y="14373"/>
                      </a:cubicBezTo>
                      <a:cubicBezTo>
                        <a:pt x="1905" y="15326"/>
                        <a:pt x="2858" y="15326"/>
                        <a:pt x="2858" y="16278"/>
                      </a:cubicBezTo>
                      <a:cubicBezTo>
                        <a:pt x="3810" y="17231"/>
                        <a:pt x="4763" y="16278"/>
                        <a:pt x="4763" y="15326"/>
                      </a:cubicBezTo>
                      <a:cubicBezTo>
                        <a:pt x="4763" y="14373"/>
                        <a:pt x="4763" y="14373"/>
                        <a:pt x="4763" y="13421"/>
                      </a:cubicBezTo>
                      <a:cubicBezTo>
                        <a:pt x="4763" y="12468"/>
                        <a:pt x="4763" y="12468"/>
                        <a:pt x="4763" y="11516"/>
                      </a:cubicBezTo>
                      <a:cubicBezTo>
                        <a:pt x="4763" y="10563"/>
                        <a:pt x="4763" y="9611"/>
                        <a:pt x="3810" y="8658"/>
                      </a:cubicBezTo>
                      <a:cubicBezTo>
                        <a:pt x="3810" y="6753"/>
                        <a:pt x="3810" y="3896"/>
                        <a:pt x="4763" y="1991"/>
                      </a:cubicBezTo>
                      <a:cubicBezTo>
                        <a:pt x="4763" y="86"/>
                        <a:pt x="1905" y="-867"/>
                        <a:pt x="953" y="1038"/>
                      </a:cubicBezTo>
                      <a:lnTo>
                        <a:pt x="953" y="103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0" name="Freeform: Shape 1989">
                  <a:extLst>
                    <a:ext uri="{FF2B5EF4-FFF2-40B4-BE49-F238E27FC236}">
                      <a16:creationId xmlns:a16="http://schemas.microsoft.com/office/drawing/2014/main" id="{8D2B4B3E-47BF-A085-7EEC-B31BC8F5BD20}"/>
                    </a:ext>
                  </a:extLst>
                </p:cNvPr>
                <p:cNvSpPr/>
                <p:nvPr/>
              </p:nvSpPr>
              <p:spPr>
                <a:xfrm>
                  <a:off x="6996112" y="3708081"/>
                  <a:ext cx="5715" cy="13335"/>
                </a:xfrm>
                <a:custGeom>
                  <a:avLst/>
                  <a:gdLst>
                    <a:gd name="connsiteX0" fmla="*/ 0 w 5715"/>
                    <a:gd name="connsiteY0" fmla="*/ 1905 h 13335"/>
                    <a:gd name="connsiteX1" fmla="*/ 0 w 5715"/>
                    <a:gd name="connsiteY1" fmla="*/ 8573 h 13335"/>
                    <a:gd name="connsiteX2" fmla="*/ 953 w 5715"/>
                    <a:gd name="connsiteY2" fmla="*/ 11430 h 13335"/>
                    <a:gd name="connsiteX3" fmla="*/ 1905 w 5715"/>
                    <a:gd name="connsiteY3" fmla="*/ 12383 h 13335"/>
                    <a:gd name="connsiteX4" fmla="*/ 3810 w 5715"/>
                    <a:gd name="connsiteY4" fmla="*/ 13335 h 13335"/>
                    <a:gd name="connsiteX5" fmla="*/ 5715 w 5715"/>
                    <a:gd name="connsiteY5" fmla="*/ 12383 h 13335"/>
                    <a:gd name="connsiteX6" fmla="*/ 5715 w 5715"/>
                    <a:gd name="connsiteY6" fmla="*/ 10478 h 13335"/>
                    <a:gd name="connsiteX7" fmla="*/ 5715 w 5715"/>
                    <a:gd name="connsiteY7" fmla="*/ 10478 h 13335"/>
                    <a:gd name="connsiteX8" fmla="*/ 5715 w 5715"/>
                    <a:gd name="connsiteY8" fmla="*/ 9525 h 13335"/>
                    <a:gd name="connsiteX9" fmla="*/ 4763 w 5715"/>
                    <a:gd name="connsiteY9" fmla="*/ 6668 h 13335"/>
                    <a:gd name="connsiteX10" fmla="*/ 4763 w 5715"/>
                    <a:gd name="connsiteY10" fmla="*/ 5715 h 13335"/>
                    <a:gd name="connsiteX11" fmla="*/ 4763 w 5715"/>
                    <a:gd name="connsiteY11" fmla="*/ 5715 h 13335"/>
                    <a:gd name="connsiteX12" fmla="*/ 4763 w 5715"/>
                    <a:gd name="connsiteY12" fmla="*/ 5715 h 13335"/>
                    <a:gd name="connsiteX13" fmla="*/ 4763 w 5715"/>
                    <a:gd name="connsiteY13" fmla="*/ 4763 h 13335"/>
                    <a:gd name="connsiteX14" fmla="*/ 4763 w 5715"/>
                    <a:gd name="connsiteY14" fmla="*/ 3810 h 13335"/>
                    <a:gd name="connsiteX15" fmla="*/ 4763 w 5715"/>
                    <a:gd name="connsiteY15" fmla="*/ 2858 h 13335"/>
                    <a:gd name="connsiteX16" fmla="*/ 4763 w 5715"/>
                    <a:gd name="connsiteY16" fmla="*/ 2858 h 13335"/>
                    <a:gd name="connsiteX17" fmla="*/ 4763 w 5715"/>
                    <a:gd name="connsiteY17" fmla="*/ 2858 h 13335"/>
                    <a:gd name="connsiteX18" fmla="*/ 2857 w 5715"/>
                    <a:gd name="connsiteY18" fmla="*/ 0 h 13335"/>
                    <a:gd name="connsiteX19" fmla="*/ 0 w 5715"/>
                    <a:gd name="connsiteY19" fmla="*/ 1905 h 13335"/>
                    <a:gd name="connsiteX20" fmla="*/ 0 w 5715"/>
                    <a:gd name="connsiteY20" fmla="*/ 1905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715" h="13335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3"/>
                      </a:cubicBezTo>
                      <a:cubicBezTo>
                        <a:pt x="0" y="9525"/>
                        <a:pt x="953" y="10478"/>
                        <a:pt x="953" y="11430"/>
                      </a:cubicBezTo>
                      <a:cubicBezTo>
                        <a:pt x="953" y="11430"/>
                        <a:pt x="1905" y="12383"/>
                        <a:pt x="1905" y="12383"/>
                      </a:cubicBezTo>
                      <a:cubicBezTo>
                        <a:pt x="1905" y="13335"/>
                        <a:pt x="2857" y="13335"/>
                        <a:pt x="3810" y="13335"/>
                      </a:cubicBezTo>
                      <a:cubicBezTo>
                        <a:pt x="4763" y="13335"/>
                        <a:pt x="5715" y="13335"/>
                        <a:pt x="5715" y="12383"/>
                      </a:cubicBezTo>
                      <a:cubicBezTo>
                        <a:pt x="5715" y="11430"/>
                        <a:pt x="5715" y="11430"/>
                        <a:pt x="5715" y="10478"/>
                      </a:cubicBezTo>
                      <a:cubicBezTo>
                        <a:pt x="5715" y="10478"/>
                        <a:pt x="5715" y="10478"/>
                        <a:pt x="5715" y="10478"/>
                      </a:cubicBezTo>
                      <a:cubicBezTo>
                        <a:pt x="5715" y="10478"/>
                        <a:pt x="5715" y="10478"/>
                        <a:pt x="5715" y="9525"/>
                      </a:cubicBezTo>
                      <a:cubicBezTo>
                        <a:pt x="5715" y="8573"/>
                        <a:pt x="4763" y="7620"/>
                        <a:pt x="4763" y="6668"/>
                      </a:cubicBezTo>
                      <a:cubicBezTo>
                        <a:pt x="4763" y="6668"/>
                        <a:pt x="4763" y="6668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4763"/>
                        <a:pt x="4763" y="4763"/>
                      </a:cubicBezTo>
                      <a:cubicBezTo>
                        <a:pt x="4763" y="4763"/>
                        <a:pt x="4763" y="3810"/>
                        <a:pt x="4763" y="3810"/>
                      </a:cubicBezTo>
                      <a:cubicBezTo>
                        <a:pt x="4763" y="3810"/>
                        <a:pt x="4763" y="2858"/>
                        <a:pt x="4763" y="2858"/>
                      </a:cubicBezTo>
                      <a:cubicBezTo>
                        <a:pt x="4763" y="2858"/>
                        <a:pt x="4763" y="2858"/>
                        <a:pt x="4763" y="2858"/>
                      </a:cubicBezTo>
                      <a:cubicBezTo>
                        <a:pt x="4763" y="2858"/>
                        <a:pt x="4763" y="2858"/>
                        <a:pt x="4763" y="2858"/>
                      </a:cubicBezTo>
                      <a:cubicBezTo>
                        <a:pt x="4763" y="1905"/>
                        <a:pt x="4763" y="953"/>
                        <a:pt x="2857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1" name="Freeform: Shape 1990">
                  <a:extLst>
                    <a:ext uri="{FF2B5EF4-FFF2-40B4-BE49-F238E27FC236}">
                      <a16:creationId xmlns:a16="http://schemas.microsoft.com/office/drawing/2014/main" id="{4B407155-9611-B8AB-B943-31469650D538}"/>
                    </a:ext>
                  </a:extLst>
                </p:cNvPr>
                <p:cNvSpPr/>
                <p:nvPr/>
              </p:nvSpPr>
              <p:spPr>
                <a:xfrm>
                  <a:off x="7018019" y="3715702"/>
                  <a:ext cx="5715" cy="14682"/>
                </a:xfrm>
                <a:custGeom>
                  <a:avLst/>
                  <a:gdLst>
                    <a:gd name="connsiteX0" fmla="*/ 0 w 5715"/>
                    <a:gd name="connsiteY0" fmla="*/ 4763 h 14682"/>
                    <a:gd name="connsiteX1" fmla="*/ 953 w 5715"/>
                    <a:gd name="connsiteY1" fmla="*/ 9525 h 14682"/>
                    <a:gd name="connsiteX2" fmla="*/ 953 w 5715"/>
                    <a:gd name="connsiteY2" fmla="*/ 11430 h 14682"/>
                    <a:gd name="connsiteX3" fmla="*/ 953 w 5715"/>
                    <a:gd name="connsiteY3" fmla="*/ 13335 h 14682"/>
                    <a:gd name="connsiteX4" fmla="*/ 1905 w 5715"/>
                    <a:gd name="connsiteY4" fmla="*/ 14288 h 14682"/>
                    <a:gd name="connsiteX5" fmla="*/ 5715 w 5715"/>
                    <a:gd name="connsiteY5" fmla="*/ 13335 h 14682"/>
                    <a:gd name="connsiteX6" fmla="*/ 5715 w 5715"/>
                    <a:gd name="connsiteY6" fmla="*/ 11430 h 14682"/>
                    <a:gd name="connsiteX7" fmla="*/ 5715 w 5715"/>
                    <a:gd name="connsiteY7" fmla="*/ 9525 h 14682"/>
                    <a:gd name="connsiteX8" fmla="*/ 5715 w 5715"/>
                    <a:gd name="connsiteY8" fmla="*/ 7620 h 14682"/>
                    <a:gd name="connsiteX9" fmla="*/ 5715 w 5715"/>
                    <a:gd name="connsiteY9" fmla="*/ 6667 h 14682"/>
                    <a:gd name="connsiteX10" fmla="*/ 5715 w 5715"/>
                    <a:gd name="connsiteY10" fmla="*/ 6667 h 14682"/>
                    <a:gd name="connsiteX11" fmla="*/ 5715 w 5715"/>
                    <a:gd name="connsiteY11" fmla="*/ 6667 h 14682"/>
                    <a:gd name="connsiteX12" fmla="*/ 5715 w 5715"/>
                    <a:gd name="connsiteY12" fmla="*/ 6667 h 14682"/>
                    <a:gd name="connsiteX13" fmla="*/ 5715 w 5715"/>
                    <a:gd name="connsiteY13" fmla="*/ 6667 h 14682"/>
                    <a:gd name="connsiteX14" fmla="*/ 5715 w 5715"/>
                    <a:gd name="connsiteY14" fmla="*/ 5715 h 14682"/>
                    <a:gd name="connsiteX15" fmla="*/ 5715 w 5715"/>
                    <a:gd name="connsiteY15" fmla="*/ 2857 h 14682"/>
                    <a:gd name="connsiteX16" fmla="*/ 2858 w 5715"/>
                    <a:gd name="connsiteY16" fmla="*/ 0 h 14682"/>
                    <a:gd name="connsiteX17" fmla="*/ 0 w 5715"/>
                    <a:gd name="connsiteY17" fmla="*/ 4763 h 14682"/>
                    <a:gd name="connsiteX18" fmla="*/ 0 w 5715"/>
                    <a:gd name="connsiteY18" fmla="*/ 4763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715" h="14682">
                      <a:moveTo>
                        <a:pt x="0" y="4763"/>
                      </a:moveTo>
                      <a:cubicBezTo>
                        <a:pt x="0" y="6667"/>
                        <a:pt x="0" y="8572"/>
                        <a:pt x="953" y="9525"/>
                      </a:cubicBezTo>
                      <a:cubicBezTo>
                        <a:pt x="953" y="10478"/>
                        <a:pt x="953" y="11430"/>
                        <a:pt x="953" y="11430"/>
                      </a:cubicBezTo>
                      <a:cubicBezTo>
                        <a:pt x="953" y="12382"/>
                        <a:pt x="953" y="12382"/>
                        <a:pt x="953" y="13335"/>
                      </a:cubicBezTo>
                      <a:cubicBezTo>
                        <a:pt x="953" y="13335"/>
                        <a:pt x="1905" y="14288"/>
                        <a:pt x="1905" y="14288"/>
                      </a:cubicBezTo>
                      <a:cubicBezTo>
                        <a:pt x="2858" y="15240"/>
                        <a:pt x="4763" y="14288"/>
                        <a:pt x="5715" y="13335"/>
                      </a:cubicBezTo>
                      <a:cubicBezTo>
                        <a:pt x="5715" y="13335"/>
                        <a:pt x="5715" y="12382"/>
                        <a:pt x="5715" y="11430"/>
                      </a:cubicBezTo>
                      <a:cubicBezTo>
                        <a:pt x="5715" y="10478"/>
                        <a:pt x="5715" y="10478"/>
                        <a:pt x="5715" y="9525"/>
                      </a:cubicBezTo>
                      <a:cubicBezTo>
                        <a:pt x="5715" y="8572"/>
                        <a:pt x="5715" y="8572"/>
                        <a:pt x="5715" y="7620"/>
                      </a:cubicBezTo>
                      <a:cubicBezTo>
                        <a:pt x="5715" y="7620"/>
                        <a:pt x="5715" y="7620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5715"/>
                      </a:cubicBezTo>
                      <a:cubicBezTo>
                        <a:pt x="5715" y="4763"/>
                        <a:pt x="5715" y="3810"/>
                        <a:pt x="5715" y="2857"/>
                      </a:cubicBezTo>
                      <a:cubicBezTo>
                        <a:pt x="5715" y="1905"/>
                        <a:pt x="4763" y="0"/>
                        <a:pt x="2858" y="0"/>
                      </a:cubicBezTo>
                      <a:cubicBezTo>
                        <a:pt x="953" y="1905"/>
                        <a:pt x="0" y="2857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2" name="Freeform: Shape 1991">
                  <a:extLst>
                    <a:ext uri="{FF2B5EF4-FFF2-40B4-BE49-F238E27FC236}">
                      <a16:creationId xmlns:a16="http://schemas.microsoft.com/office/drawing/2014/main" id="{EF6712F6-C88E-EBC2-817F-B3268CAC4C0F}"/>
                    </a:ext>
                  </a:extLst>
                </p:cNvPr>
                <p:cNvSpPr/>
                <p:nvPr/>
              </p:nvSpPr>
              <p:spPr>
                <a:xfrm>
                  <a:off x="6954202" y="3643312"/>
                  <a:ext cx="4762" cy="16906"/>
                </a:xfrm>
                <a:custGeom>
                  <a:avLst/>
                  <a:gdLst>
                    <a:gd name="connsiteX0" fmla="*/ 0 w 4762"/>
                    <a:gd name="connsiteY0" fmla="*/ 1905 h 16906"/>
                    <a:gd name="connsiteX1" fmla="*/ 0 w 4762"/>
                    <a:gd name="connsiteY1" fmla="*/ 8572 h 16906"/>
                    <a:gd name="connsiteX2" fmla="*/ 0 w 4762"/>
                    <a:gd name="connsiteY2" fmla="*/ 12383 h 16906"/>
                    <a:gd name="connsiteX3" fmla="*/ 0 w 4762"/>
                    <a:gd name="connsiteY3" fmla="*/ 14288 h 16906"/>
                    <a:gd name="connsiteX4" fmla="*/ 953 w 4762"/>
                    <a:gd name="connsiteY4" fmla="*/ 16192 h 16906"/>
                    <a:gd name="connsiteX5" fmla="*/ 3810 w 4762"/>
                    <a:gd name="connsiteY5" fmla="*/ 16192 h 16906"/>
                    <a:gd name="connsiteX6" fmla="*/ 4763 w 4762"/>
                    <a:gd name="connsiteY6" fmla="*/ 14288 h 16906"/>
                    <a:gd name="connsiteX7" fmla="*/ 4763 w 4762"/>
                    <a:gd name="connsiteY7" fmla="*/ 12383 h 16906"/>
                    <a:gd name="connsiteX8" fmla="*/ 4763 w 4762"/>
                    <a:gd name="connsiteY8" fmla="*/ 8572 h 16906"/>
                    <a:gd name="connsiteX9" fmla="*/ 4763 w 4762"/>
                    <a:gd name="connsiteY9" fmla="*/ 1905 h 16906"/>
                    <a:gd name="connsiteX10" fmla="*/ 2857 w 4762"/>
                    <a:gd name="connsiteY10" fmla="*/ 0 h 16906"/>
                    <a:gd name="connsiteX11" fmla="*/ 0 w 4762"/>
                    <a:gd name="connsiteY11" fmla="*/ 1905 h 16906"/>
                    <a:gd name="connsiteX12" fmla="*/ 0 w 4762"/>
                    <a:gd name="connsiteY12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6906">
                      <a:moveTo>
                        <a:pt x="0" y="1905"/>
                      </a:moveTo>
                      <a:cubicBezTo>
                        <a:pt x="0" y="3810"/>
                        <a:pt x="0" y="6667"/>
                        <a:pt x="0" y="8572"/>
                      </a:cubicBezTo>
                      <a:cubicBezTo>
                        <a:pt x="0" y="9525"/>
                        <a:pt x="0" y="10478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3" y="16192"/>
                      </a:cubicBezTo>
                      <a:cubicBezTo>
                        <a:pt x="1905" y="17145"/>
                        <a:pt x="2857" y="17145"/>
                        <a:pt x="3810" y="16192"/>
                      </a:cubicBezTo>
                      <a:cubicBezTo>
                        <a:pt x="3810" y="15240"/>
                        <a:pt x="4763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10478"/>
                        <a:pt x="4763" y="8572"/>
                      </a:cubicBezTo>
                      <a:cubicBezTo>
                        <a:pt x="4763" y="6667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3" name="Freeform: Shape 1992">
                  <a:extLst>
                    <a:ext uri="{FF2B5EF4-FFF2-40B4-BE49-F238E27FC236}">
                      <a16:creationId xmlns:a16="http://schemas.microsoft.com/office/drawing/2014/main" id="{FCEC5258-6F92-3727-D615-637BB27401BC}"/>
                    </a:ext>
                  </a:extLst>
                </p:cNvPr>
                <p:cNvSpPr/>
                <p:nvPr/>
              </p:nvSpPr>
              <p:spPr>
                <a:xfrm>
                  <a:off x="6965631" y="3658878"/>
                  <a:ext cx="3572" cy="18485"/>
                </a:xfrm>
                <a:custGeom>
                  <a:avLst/>
                  <a:gdLst>
                    <a:gd name="connsiteX0" fmla="*/ 0 w 3572"/>
                    <a:gd name="connsiteY0" fmla="*/ 1578 h 18485"/>
                    <a:gd name="connsiteX1" fmla="*/ 0 w 3572"/>
                    <a:gd name="connsiteY1" fmla="*/ 10151 h 18485"/>
                    <a:gd name="connsiteX2" fmla="*/ 0 w 3572"/>
                    <a:gd name="connsiteY2" fmla="*/ 13961 h 18485"/>
                    <a:gd name="connsiteX3" fmla="*/ 953 w 3572"/>
                    <a:gd name="connsiteY3" fmla="*/ 17771 h 18485"/>
                    <a:gd name="connsiteX4" fmla="*/ 2858 w 3572"/>
                    <a:gd name="connsiteY4" fmla="*/ 17771 h 18485"/>
                    <a:gd name="connsiteX5" fmla="*/ 2858 w 3572"/>
                    <a:gd name="connsiteY5" fmla="*/ 9198 h 18485"/>
                    <a:gd name="connsiteX6" fmla="*/ 2858 w 3572"/>
                    <a:gd name="connsiteY6" fmla="*/ 626 h 18485"/>
                    <a:gd name="connsiteX7" fmla="*/ 0 w 3572"/>
                    <a:gd name="connsiteY7" fmla="*/ 1578 h 18485"/>
                    <a:gd name="connsiteX8" fmla="*/ 0 w 3572"/>
                    <a:gd name="connsiteY8" fmla="*/ 1578 h 18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2" h="18485">
                      <a:moveTo>
                        <a:pt x="0" y="1578"/>
                      </a:moveTo>
                      <a:cubicBezTo>
                        <a:pt x="0" y="4436"/>
                        <a:pt x="0" y="7293"/>
                        <a:pt x="0" y="10151"/>
                      </a:cubicBezTo>
                      <a:cubicBezTo>
                        <a:pt x="0" y="12056"/>
                        <a:pt x="0" y="13008"/>
                        <a:pt x="0" y="13961"/>
                      </a:cubicBezTo>
                      <a:cubicBezTo>
                        <a:pt x="0" y="14913"/>
                        <a:pt x="953" y="16818"/>
                        <a:pt x="953" y="17771"/>
                      </a:cubicBezTo>
                      <a:cubicBezTo>
                        <a:pt x="953" y="18723"/>
                        <a:pt x="1905" y="18723"/>
                        <a:pt x="2858" y="17771"/>
                      </a:cubicBezTo>
                      <a:cubicBezTo>
                        <a:pt x="3810" y="14913"/>
                        <a:pt x="3810" y="12056"/>
                        <a:pt x="2858" y="9198"/>
                      </a:cubicBezTo>
                      <a:cubicBezTo>
                        <a:pt x="2858" y="6340"/>
                        <a:pt x="2858" y="3483"/>
                        <a:pt x="2858" y="626"/>
                      </a:cubicBezTo>
                      <a:cubicBezTo>
                        <a:pt x="2858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4" name="Freeform: Shape 1993">
                  <a:extLst>
                    <a:ext uri="{FF2B5EF4-FFF2-40B4-BE49-F238E27FC236}">
                      <a16:creationId xmlns:a16="http://schemas.microsoft.com/office/drawing/2014/main" id="{2AD14FF6-189A-02D4-75DA-66C21C8EAD38}"/>
                    </a:ext>
                  </a:extLst>
                </p:cNvPr>
                <p:cNvSpPr/>
                <p:nvPr/>
              </p:nvSpPr>
              <p:spPr>
                <a:xfrm>
                  <a:off x="6954202" y="3609974"/>
                  <a:ext cx="1904" cy="10239"/>
                </a:xfrm>
                <a:custGeom>
                  <a:avLst/>
                  <a:gdLst>
                    <a:gd name="connsiteX0" fmla="*/ 953 w 1904"/>
                    <a:gd name="connsiteY0" fmla="*/ 1905 h 10239"/>
                    <a:gd name="connsiteX1" fmla="*/ 953 w 1904"/>
                    <a:gd name="connsiteY1" fmla="*/ 5715 h 10239"/>
                    <a:gd name="connsiteX2" fmla="*/ 953 w 1904"/>
                    <a:gd name="connsiteY2" fmla="*/ 7620 h 10239"/>
                    <a:gd name="connsiteX3" fmla="*/ 953 w 1904"/>
                    <a:gd name="connsiteY3" fmla="*/ 8572 h 10239"/>
                    <a:gd name="connsiteX4" fmla="*/ 953 w 1904"/>
                    <a:gd name="connsiteY4" fmla="*/ 9525 h 10239"/>
                    <a:gd name="connsiteX5" fmla="*/ 1905 w 1904"/>
                    <a:gd name="connsiteY5" fmla="*/ 9525 h 10239"/>
                    <a:gd name="connsiteX6" fmla="*/ 1905 w 1904"/>
                    <a:gd name="connsiteY6" fmla="*/ 8572 h 10239"/>
                    <a:gd name="connsiteX7" fmla="*/ 1905 w 1904"/>
                    <a:gd name="connsiteY7" fmla="*/ 7620 h 10239"/>
                    <a:gd name="connsiteX8" fmla="*/ 1905 w 1904"/>
                    <a:gd name="connsiteY8" fmla="*/ 5715 h 10239"/>
                    <a:gd name="connsiteX9" fmla="*/ 1905 w 1904"/>
                    <a:gd name="connsiteY9" fmla="*/ 1905 h 10239"/>
                    <a:gd name="connsiteX10" fmla="*/ 0 w 1904"/>
                    <a:gd name="connsiteY10" fmla="*/ 0 h 10239"/>
                    <a:gd name="connsiteX11" fmla="*/ 953 w 1904"/>
                    <a:gd name="connsiteY11" fmla="*/ 1905 h 10239"/>
                    <a:gd name="connsiteX12" fmla="*/ 953 w 1904"/>
                    <a:gd name="connsiteY12" fmla="*/ 1905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4" h="10239">
                      <a:moveTo>
                        <a:pt x="953" y="1905"/>
                      </a:moveTo>
                      <a:cubicBezTo>
                        <a:pt x="953" y="2858"/>
                        <a:pt x="953" y="3810"/>
                        <a:pt x="953" y="5715"/>
                      </a:cubicBezTo>
                      <a:cubicBezTo>
                        <a:pt x="953" y="6667"/>
                        <a:pt x="953" y="6667"/>
                        <a:pt x="953" y="7620"/>
                      </a:cubicBezTo>
                      <a:cubicBezTo>
                        <a:pt x="953" y="7620"/>
                        <a:pt x="953" y="8572"/>
                        <a:pt x="953" y="8572"/>
                      </a:cubicBezTo>
                      <a:cubicBezTo>
                        <a:pt x="953" y="8572"/>
                        <a:pt x="953" y="9525"/>
                        <a:pt x="953" y="9525"/>
                      </a:cubicBezTo>
                      <a:cubicBezTo>
                        <a:pt x="953" y="10478"/>
                        <a:pt x="1905" y="10478"/>
                        <a:pt x="1905" y="9525"/>
                      </a:cubicBezTo>
                      <a:cubicBezTo>
                        <a:pt x="1905" y="9525"/>
                        <a:pt x="1905" y="8572"/>
                        <a:pt x="1905" y="8572"/>
                      </a:cubicBezTo>
                      <a:cubicBezTo>
                        <a:pt x="1905" y="8572"/>
                        <a:pt x="1905" y="7620"/>
                        <a:pt x="1905" y="7620"/>
                      </a:cubicBezTo>
                      <a:cubicBezTo>
                        <a:pt x="1905" y="6667"/>
                        <a:pt x="1905" y="6667"/>
                        <a:pt x="1905" y="5715"/>
                      </a:cubicBezTo>
                      <a:cubicBezTo>
                        <a:pt x="1905" y="4763"/>
                        <a:pt x="1905" y="3810"/>
                        <a:pt x="1905" y="1905"/>
                      </a:cubicBezTo>
                      <a:cubicBezTo>
                        <a:pt x="1905" y="953"/>
                        <a:pt x="953" y="0"/>
                        <a:pt x="0" y="0"/>
                      </a:cubicBezTo>
                      <a:cubicBezTo>
                        <a:pt x="1905" y="0"/>
                        <a:pt x="953" y="953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5" name="Freeform: Shape 1994">
                  <a:extLst>
                    <a:ext uri="{FF2B5EF4-FFF2-40B4-BE49-F238E27FC236}">
                      <a16:creationId xmlns:a16="http://schemas.microsoft.com/office/drawing/2014/main" id="{E029DAF8-D728-D711-9578-865DBB9B5ADA}"/>
                    </a:ext>
                  </a:extLst>
                </p:cNvPr>
                <p:cNvSpPr/>
                <p:nvPr/>
              </p:nvSpPr>
              <p:spPr>
                <a:xfrm>
                  <a:off x="6964679" y="3623309"/>
                  <a:ext cx="4762" cy="15240"/>
                </a:xfrm>
                <a:custGeom>
                  <a:avLst/>
                  <a:gdLst>
                    <a:gd name="connsiteX0" fmla="*/ 0 w 4762"/>
                    <a:gd name="connsiteY0" fmla="*/ 1905 h 15240"/>
                    <a:gd name="connsiteX1" fmla="*/ 0 w 4762"/>
                    <a:gd name="connsiteY1" fmla="*/ 7620 h 15240"/>
                    <a:gd name="connsiteX2" fmla="*/ 0 w 4762"/>
                    <a:gd name="connsiteY2" fmla="*/ 10478 h 15240"/>
                    <a:gd name="connsiteX3" fmla="*/ 0 w 4762"/>
                    <a:gd name="connsiteY3" fmla="*/ 12383 h 15240"/>
                    <a:gd name="connsiteX4" fmla="*/ 952 w 4762"/>
                    <a:gd name="connsiteY4" fmla="*/ 14288 h 15240"/>
                    <a:gd name="connsiteX5" fmla="*/ 2857 w 4762"/>
                    <a:gd name="connsiteY5" fmla="*/ 15240 h 15240"/>
                    <a:gd name="connsiteX6" fmla="*/ 3810 w 4762"/>
                    <a:gd name="connsiteY6" fmla="*/ 15240 h 15240"/>
                    <a:gd name="connsiteX7" fmla="*/ 4763 w 4762"/>
                    <a:gd name="connsiteY7" fmla="*/ 13335 h 15240"/>
                    <a:gd name="connsiteX8" fmla="*/ 4763 w 4762"/>
                    <a:gd name="connsiteY8" fmla="*/ 10478 h 15240"/>
                    <a:gd name="connsiteX9" fmla="*/ 4763 w 4762"/>
                    <a:gd name="connsiteY9" fmla="*/ 7620 h 15240"/>
                    <a:gd name="connsiteX10" fmla="*/ 4763 w 4762"/>
                    <a:gd name="connsiteY10" fmla="*/ 1905 h 15240"/>
                    <a:gd name="connsiteX11" fmla="*/ 2857 w 4762"/>
                    <a:gd name="connsiteY11" fmla="*/ 0 h 15240"/>
                    <a:gd name="connsiteX12" fmla="*/ 0 w 4762"/>
                    <a:gd name="connsiteY12" fmla="*/ 1905 h 15240"/>
                    <a:gd name="connsiteX13" fmla="*/ 0 w 4762"/>
                    <a:gd name="connsiteY13" fmla="*/ 1905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5240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0" y="10478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0" y="13335"/>
                        <a:pt x="0" y="13335"/>
                        <a:pt x="952" y="14288"/>
                      </a:cubicBezTo>
                      <a:cubicBezTo>
                        <a:pt x="952" y="15240"/>
                        <a:pt x="1905" y="15240"/>
                        <a:pt x="2857" y="15240"/>
                      </a:cubicBezTo>
                      <a:cubicBezTo>
                        <a:pt x="2857" y="15240"/>
                        <a:pt x="3810" y="15240"/>
                        <a:pt x="3810" y="15240"/>
                      </a:cubicBezTo>
                      <a:cubicBezTo>
                        <a:pt x="4763" y="15240"/>
                        <a:pt x="4763" y="14288"/>
                        <a:pt x="4763" y="13335"/>
                      </a:cubicBezTo>
                      <a:cubicBezTo>
                        <a:pt x="4763" y="12383"/>
                        <a:pt x="4763" y="11430"/>
                        <a:pt x="4763" y="10478"/>
                      </a:cubicBezTo>
                      <a:cubicBezTo>
                        <a:pt x="4763" y="9525"/>
                        <a:pt x="4763" y="8573"/>
                        <a:pt x="4763" y="7620"/>
                      </a:cubicBezTo>
                      <a:cubicBezTo>
                        <a:pt x="4763" y="5715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6" name="Freeform: Shape 1995">
                  <a:extLst>
                    <a:ext uri="{FF2B5EF4-FFF2-40B4-BE49-F238E27FC236}">
                      <a16:creationId xmlns:a16="http://schemas.microsoft.com/office/drawing/2014/main" id="{C7CC079F-FBE6-47CD-303A-AC0B20C188E3}"/>
                    </a:ext>
                  </a:extLst>
                </p:cNvPr>
                <p:cNvSpPr/>
                <p:nvPr/>
              </p:nvSpPr>
              <p:spPr>
                <a:xfrm>
                  <a:off x="6958012" y="3561023"/>
                  <a:ext cx="3809" cy="18233"/>
                </a:xfrm>
                <a:custGeom>
                  <a:avLst/>
                  <a:gdLst>
                    <a:gd name="connsiteX0" fmla="*/ 0 w 3809"/>
                    <a:gd name="connsiteY0" fmla="*/ 2279 h 18233"/>
                    <a:gd name="connsiteX1" fmla="*/ 0 w 3809"/>
                    <a:gd name="connsiteY1" fmla="*/ 9899 h 18233"/>
                    <a:gd name="connsiteX2" fmla="*/ 0 w 3809"/>
                    <a:gd name="connsiteY2" fmla="*/ 13709 h 18233"/>
                    <a:gd name="connsiteX3" fmla="*/ 0 w 3809"/>
                    <a:gd name="connsiteY3" fmla="*/ 15614 h 18233"/>
                    <a:gd name="connsiteX4" fmla="*/ 953 w 3809"/>
                    <a:gd name="connsiteY4" fmla="*/ 17519 h 18233"/>
                    <a:gd name="connsiteX5" fmla="*/ 2857 w 3809"/>
                    <a:gd name="connsiteY5" fmla="*/ 17519 h 18233"/>
                    <a:gd name="connsiteX6" fmla="*/ 3810 w 3809"/>
                    <a:gd name="connsiteY6" fmla="*/ 15614 h 18233"/>
                    <a:gd name="connsiteX7" fmla="*/ 3810 w 3809"/>
                    <a:gd name="connsiteY7" fmla="*/ 13709 h 18233"/>
                    <a:gd name="connsiteX8" fmla="*/ 3810 w 3809"/>
                    <a:gd name="connsiteY8" fmla="*/ 9899 h 18233"/>
                    <a:gd name="connsiteX9" fmla="*/ 3810 w 3809"/>
                    <a:gd name="connsiteY9" fmla="*/ 2279 h 18233"/>
                    <a:gd name="connsiteX10" fmla="*/ 1905 w 3809"/>
                    <a:gd name="connsiteY10" fmla="*/ 374 h 18233"/>
                    <a:gd name="connsiteX11" fmla="*/ 0 w 3809"/>
                    <a:gd name="connsiteY11" fmla="*/ 2279 h 18233"/>
                    <a:gd name="connsiteX12" fmla="*/ 0 w 3809"/>
                    <a:gd name="connsiteY12" fmla="*/ 2279 h 1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8233">
                      <a:moveTo>
                        <a:pt x="0" y="2279"/>
                      </a:moveTo>
                      <a:cubicBezTo>
                        <a:pt x="0" y="5136"/>
                        <a:pt x="0" y="7041"/>
                        <a:pt x="0" y="9899"/>
                      </a:cubicBezTo>
                      <a:cubicBezTo>
                        <a:pt x="0" y="10851"/>
                        <a:pt x="0" y="12756"/>
                        <a:pt x="0" y="13709"/>
                      </a:cubicBezTo>
                      <a:cubicBezTo>
                        <a:pt x="0" y="14661"/>
                        <a:pt x="0" y="14661"/>
                        <a:pt x="0" y="15614"/>
                      </a:cubicBezTo>
                      <a:cubicBezTo>
                        <a:pt x="0" y="16566"/>
                        <a:pt x="0" y="16566"/>
                        <a:pt x="953" y="17519"/>
                      </a:cubicBezTo>
                      <a:cubicBezTo>
                        <a:pt x="953" y="18471"/>
                        <a:pt x="2857" y="18471"/>
                        <a:pt x="2857" y="17519"/>
                      </a:cubicBezTo>
                      <a:cubicBezTo>
                        <a:pt x="2857" y="16566"/>
                        <a:pt x="3810" y="16566"/>
                        <a:pt x="3810" y="15614"/>
                      </a:cubicBezTo>
                      <a:cubicBezTo>
                        <a:pt x="3810" y="14661"/>
                        <a:pt x="3810" y="14661"/>
                        <a:pt x="3810" y="13709"/>
                      </a:cubicBezTo>
                      <a:cubicBezTo>
                        <a:pt x="3810" y="12756"/>
                        <a:pt x="3810" y="10851"/>
                        <a:pt x="3810" y="9899"/>
                      </a:cubicBezTo>
                      <a:cubicBezTo>
                        <a:pt x="3810" y="7041"/>
                        <a:pt x="3810" y="5136"/>
                        <a:pt x="3810" y="2279"/>
                      </a:cubicBezTo>
                      <a:cubicBezTo>
                        <a:pt x="3810" y="1326"/>
                        <a:pt x="2857" y="374"/>
                        <a:pt x="1905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7" name="Freeform: Shape 1996">
                  <a:extLst>
                    <a:ext uri="{FF2B5EF4-FFF2-40B4-BE49-F238E27FC236}">
                      <a16:creationId xmlns:a16="http://schemas.microsoft.com/office/drawing/2014/main" id="{7BBC560E-C9E3-A46E-9D18-3AD4505B01A7}"/>
                    </a:ext>
                  </a:extLst>
                </p:cNvPr>
                <p:cNvSpPr/>
                <p:nvPr/>
              </p:nvSpPr>
              <p:spPr>
                <a:xfrm>
                  <a:off x="6966584" y="3582266"/>
                  <a:ext cx="4915" cy="17945"/>
                </a:xfrm>
                <a:custGeom>
                  <a:avLst/>
                  <a:gdLst>
                    <a:gd name="connsiteX0" fmla="*/ 1905 w 4915"/>
                    <a:gd name="connsiteY0" fmla="*/ 1038 h 17945"/>
                    <a:gd name="connsiteX1" fmla="*/ 0 w 4915"/>
                    <a:gd name="connsiteY1" fmla="*/ 8658 h 17945"/>
                    <a:gd name="connsiteX2" fmla="*/ 0 w 4915"/>
                    <a:gd name="connsiteY2" fmla="*/ 12468 h 17945"/>
                    <a:gd name="connsiteX3" fmla="*/ 0 w 4915"/>
                    <a:gd name="connsiteY3" fmla="*/ 13421 h 17945"/>
                    <a:gd name="connsiteX4" fmla="*/ 0 w 4915"/>
                    <a:gd name="connsiteY4" fmla="*/ 14373 h 17945"/>
                    <a:gd name="connsiteX5" fmla="*/ 953 w 4915"/>
                    <a:gd name="connsiteY5" fmla="*/ 17231 h 17945"/>
                    <a:gd name="connsiteX6" fmla="*/ 3810 w 4915"/>
                    <a:gd name="connsiteY6" fmla="*/ 17231 h 17945"/>
                    <a:gd name="connsiteX7" fmla="*/ 4763 w 4915"/>
                    <a:gd name="connsiteY7" fmla="*/ 15326 h 17945"/>
                    <a:gd name="connsiteX8" fmla="*/ 4763 w 4915"/>
                    <a:gd name="connsiteY8" fmla="*/ 13421 h 17945"/>
                    <a:gd name="connsiteX9" fmla="*/ 4763 w 4915"/>
                    <a:gd name="connsiteY9" fmla="*/ 11516 h 17945"/>
                    <a:gd name="connsiteX10" fmla="*/ 4763 w 4915"/>
                    <a:gd name="connsiteY10" fmla="*/ 9611 h 17945"/>
                    <a:gd name="connsiteX11" fmla="*/ 4763 w 4915"/>
                    <a:gd name="connsiteY11" fmla="*/ 5801 h 17945"/>
                    <a:gd name="connsiteX12" fmla="*/ 4763 w 4915"/>
                    <a:gd name="connsiteY12" fmla="*/ 1991 h 17945"/>
                    <a:gd name="connsiteX13" fmla="*/ 1905 w 4915"/>
                    <a:gd name="connsiteY13" fmla="*/ 1038 h 17945"/>
                    <a:gd name="connsiteX14" fmla="*/ 1905 w 4915"/>
                    <a:gd name="connsiteY14" fmla="*/ 1038 h 1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915" h="17945">
                      <a:moveTo>
                        <a:pt x="1905" y="1038"/>
                      </a:moveTo>
                      <a:cubicBezTo>
                        <a:pt x="953" y="3896"/>
                        <a:pt x="953" y="5801"/>
                        <a:pt x="0" y="8658"/>
                      </a:cubicBezTo>
                      <a:cubicBezTo>
                        <a:pt x="0" y="9611"/>
                        <a:pt x="0" y="11516"/>
                        <a:pt x="0" y="12468"/>
                      </a:cubicBezTo>
                      <a:cubicBezTo>
                        <a:pt x="0" y="13421"/>
                        <a:pt x="0" y="13421"/>
                        <a:pt x="0" y="13421"/>
                      </a:cubicBezTo>
                      <a:cubicBezTo>
                        <a:pt x="0" y="13421"/>
                        <a:pt x="0" y="14373"/>
                        <a:pt x="0" y="14373"/>
                      </a:cubicBezTo>
                      <a:cubicBezTo>
                        <a:pt x="0" y="15326"/>
                        <a:pt x="0" y="16278"/>
                        <a:pt x="953" y="17231"/>
                      </a:cubicBezTo>
                      <a:cubicBezTo>
                        <a:pt x="953" y="18183"/>
                        <a:pt x="2858" y="18183"/>
                        <a:pt x="3810" y="17231"/>
                      </a:cubicBezTo>
                      <a:cubicBezTo>
                        <a:pt x="3810" y="16278"/>
                        <a:pt x="4763" y="16278"/>
                        <a:pt x="4763" y="15326"/>
                      </a:cubicBezTo>
                      <a:cubicBezTo>
                        <a:pt x="4763" y="14373"/>
                        <a:pt x="4763" y="14373"/>
                        <a:pt x="4763" y="13421"/>
                      </a:cubicBezTo>
                      <a:cubicBezTo>
                        <a:pt x="4763" y="12468"/>
                        <a:pt x="4763" y="11516"/>
                        <a:pt x="4763" y="11516"/>
                      </a:cubicBezTo>
                      <a:cubicBezTo>
                        <a:pt x="4763" y="10563"/>
                        <a:pt x="4763" y="10563"/>
                        <a:pt x="4763" y="9611"/>
                      </a:cubicBezTo>
                      <a:cubicBezTo>
                        <a:pt x="4763" y="8658"/>
                        <a:pt x="4763" y="6753"/>
                        <a:pt x="4763" y="5801"/>
                      </a:cubicBezTo>
                      <a:cubicBezTo>
                        <a:pt x="4763" y="4848"/>
                        <a:pt x="4763" y="2943"/>
                        <a:pt x="4763" y="1991"/>
                      </a:cubicBezTo>
                      <a:cubicBezTo>
                        <a:pt x="5715" y="86"/>
                        <a:pt x="1905" y="-867"/>
                        <a:pt x="1905" y="1038"/>
                      </a:cubicBezTo>
                      <a:lnTo>
                        <a:pt x="1905" y="103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8" name="Freeform: Shape 1997">
                  <a:extLst>
                    <a:ext uri="{FF2B5EF4-FFF2-40B4-BE49-F238E27FC236}">
                      <a16:creationId xmlns:a16="http://schemas.microsoft.com/office/drawing/2014/main" id="{167DCAEB-BE3E-FD52-CFD8-18D84FA36F09}"/>
                    </a:ext>
                  </a:extLst>
                </p:cNvPr>
                <p:cNvSpPr/>
                <p:nvPr/>
              </p:nvSpPr>
              <p:spPr>
                <a:xfrm>
                  <a:off x="6979575" y="3675437"/>
                  <a:ext cx="9868" cy="14017"/>
                </a:xfrm>
                <a:custGeom>
                  <a:avLst/>
                  <a:gdLst>
                    <a:gd name="connsiteX0" fmla="*/ 343 w 9868"/>
                    <a:gd name="connsiteY0" fmla="*/ 2165 h 14017"/>
                    <a:gd name="connsiteX1" fmla="*/ 3201 w 9868"/>
                    <a:gd name="connsiteY1" fmla="*/ 8832 h 14017"/>
                    <a:gd name="connsiteX2" fmla="*/ 5106 w 9868"/>
                    <a:gd name="connsiteY2" fmla="*/ 11690 h 14017"/>
                    <a:gd name="connsiteX3" fmla="*/ 5106 w 9868"/>
                    <a:gd name="connsiteY3" fmla="*/ 11690 h 14017"/>
                    <a:gd name="connsiteX4" fmla="*/ 6059 w 9868"/>
                    <a:gd name="connsiteY4" fmla="*/ 12642 h 14017"/>
                    <a:gd name="connsiteX5" fmla="*/ 7011 w 9868"/>
                    <a:gd name="connsiteY5" fmla="*/ 13595 h 14017"/>
                    <a:gd name="connsiteX6" fmla="*/ 8916 w 9868"/>
                    <a:gd name="connsiteY6" fmla="*/ 13595 h 14017"/>
                    <a:gd name="connsiteX7" fmla="*/ 9868 w 9868"/>
                    <a:gd name="connsiteY7" fmla="*/ 12642 h 14017"/>
                    <a:gd name="connsiteX8" fmla="*/ 9868 w 9868"/>
                    <a:gd name="connsiteY8" fmla="*/ 10737 h 14017"/>
                    <a:gd name="connsiteX9" fmla="*/ 9868 w 9868"/>
                    <a:gd name="connsiteY9" fmla="*/ 9785 h 14017"/>
                    <a:gd name="connsiteX10" fmla="*/ 8916 w 9868"/>
                    <a:gd name="connsiteY10" fmla="*/ 6927 h 14017"/>
                    <a:gd name="connsiteX11" fmla="*/ 8916 w 9868"/>
                    <a:gd name="connsiteY11" fmla="*/ 6927 h 14017"/>
                    <a:gd name="connsiteX12" fmla="*/ 8916 w 9868"/>
                    <a:gd name="connsiteY12" fmla="*/ 6927 h 14017"/>
                    <a:gd name="connsiteX13" fmla="*/ 8916 w 9868"/>
                    <a:gd name="connsiteY13" fmla="*/ 5975 h 14017"/>
                    <a:gd name="connsiteX14" fmla="*/ 7964 w 9868"/>
                    <a:gd name="connsiteY14" fmla="*/ 5022 h 14017"/>
                    <a:gd name="connsiteX15" fmla="*/ 7011 w 9868"/>
                    <a:gd name="connsiteY15" fmla="*/ 2165 h 14017"/>
                    <a:gd name="connsiteX16" fmla="*/ 4154 w 9868"/>
                    <a:gd name="connsiteY16" fmla="*/ 260 h 14017"/>
                    <a:gd name="connsiteX17" fmla="*/ 343 w 9868"/>
                    <a:gd name="connsiteY17" fmla="*/ 2165 h 14017"/>
                    <a:gd name="connsiteX18" fmla="*/ 343 w 9868"/>
                    <a:gd name="connsiteY18" fmla="*/ 2165 h 14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868" h="14017">
                      <a:moveTo>
                        <a:pt x="343" y="2165"/>
                      </a:moveTo>
                      <a:cubicBezTo>
                        <a:pt x="1296" y="4070"/>
                        <a:pt x="2249" y="5975"/>
                        <a:pt x="3201" y="8832"/>
                      </a:cubicBezTo>
                      <a:cubicBezTo>
                        <a:pt x="3201" y="9785"/>
                        <a:pt x="4154" y="10737"/>
                        <a:pt x="5106" y="11690"/>
                      </a:cubicBezTo>
                      <a:cubicBezTo>
                        <a:pt x="5106" y="11690"/>
                        <a:pt x="6059" y="12642"/>
                        <a:pt x="5106" y="11690"/>
                      </a:cubicBezTo>
                      <a:cubicBezTo>
                        <a:pt x="5106" y="11690"/>
                        <a:pt x="5106" y="11690"/>
                        <a:pt x="6059" y="12642"/>
                      </a:cubicBezTo>
                      <a:cubicBezTo>
                        <a:pt x="6059" y="13595"/>
                        <a:pt x="7011" y="13595"/>
                        <a:pt x="7011" y="13595"/>
                      </a:cubicBezTo>
                      <a:cubicBezTo>
                        <a:pt x="7011" y="13595"/>
                        <a:pt x="7964" y="14547"/>
                        <a:pt x="8916" y="13595"/>
                      </a:cubicBezTo>
                      <a:cubicBezTo>
                        <a:pt x="8916" y="13595"/>
                        <a:pt x="9868" y="12642"/>
                        <a:pt x="9868" y="12642"/>
                      </a:cubicBezTo>
                      <a:cubicBezTo>
                        <a:pt x="9868" y="11690"/>
                        <a:pt x="9868" y="11690"/>
                        <a:pt x="9868" y="10737"/>
                      </a:cubicBezTo>
                      <a:cubicBezTo>
                        <a:pt x="9868" y="9785"/>
                        <a:pt x="9868" y="9785"/>
                        <a:pt x="9868" y="9785"/>
                      </a:cubicBezTo>
                      <a:cubicBezTo>
                        <a:pt x="9868" y="8832"/>
                        <a:pt x="8916" y="7880"/>
                        <a:pt x="8916" y="6927"/>
                      </a:cubicBezTo>
                      <a:cubicBezTo>
                        <a:pt x="8916" y="6927"/>
                        <a:pt x="8916" y="6927"/>
                        <a:pt x="8916" y="6927"/>
                      </a:cubicBezTo>
                      <a:cubicBezTo>
                        <a:pt x="8916" y="6927"/>
                        <a:pt x="8916" y="6927"/>
                        <a:pt x="8916" y="6927"/>
                      </a:cubicBezTo>
                      <a:cubicBezTo>
                        <a:pt x="8916" y="6927"/>
                        <a:pt x="8916" y="5975"/>
                        <a:pt x="8916" y="5975"/>
                      </a:cubicBezTo>
                      <a:cubicBezTo>
                        <a:pt x="8916" y="5975"/>
                        <a:pt x="8916" y="5022"/>
                        <a:pt x="7964" y="5022"/>
                      </a:cubicBezTo>
                      <a:cubicBezTo>
                        <a:pt x="7964" y="4070"/>
                        <a:pt x="7011" y="3117"/>
                        <a:pt x="7011" y="2165"/>
                      </a:cubicBezTo>
                      <a:cubicBezTo>
                        <a:pt x="7011" y="1212"/>
                        <a:pt x="5106" y="260"/>
                        <a:pt x="4154" y="260"/>
                      </a:cubicBezTo>
                      <a:cubicBezTo>
                        <a:pt x="343" y="-693"/>
                        <a:pt x="-609" y="1212"/>
                        <a:pt x="343" y="2165"/>
                      </a:cubicBezTo>
                      <a:lnTo>
                        <a:pt x="343" y="216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9" name="Freeform: Shape 1998">
                  <a:extLst>
                    <a:ext uri="{FF2B5EF4-FFF2-40B4-BE49-F238E27FC236}">
                      <a16:creationId xmlns:a16="http://schemas.microsoft.com/office/drawing/2014/main" id="{2C98979B-F26C-4C09-E1FE-BF7A633E9C5D}"/>
                    </a:ext>
                  </a:extLst>
                </p:cNvPr>
                <p:cNvSpPr/>
                <p:nvPr/>
              </p:nvSpPr>
              <p:spPr>
                <a:xfrm>
                  <a:off x="6996112" y="3685800"/>
                  <a:ext cx="10737" cy="18471"/>
                </a:xfrm>
                <a:custGeom>
                  <a:avLst/>
                  <a:gdLst>
                    <a:gd name="connsiteX0" fmla="*/ 0 w 10737"/>
                    <a:gd name="connsiteY0" fmla="*/ 2279 h 18471"/>
                    <a:gd name="connsiteX1" fmla="*/ 1905 w 10737"/>
                    <a:gd name="connsiteY1" fmla="*/ 11804 h 18471"/>
                    <a:gd name="connsiteX2" fmla="*/ 3810 w 10737"/>
                    <a:gd name="connsiteY2" fmla="*/ 15614 h 18471"/>
                    <a:gd name="connsiteX3" fmla="*/ 5715 w 10737"/>
                    <a:gd name="connsiteY3" fmla="*/ 17519 h 18471"/>
                    <a:gd name="connsiteX4" fmla="*/ 7620 w 10737"/>
                    <a:gd name="connsiteY4" fmla="*/ 18471 h 18471"/>
                    <a:gd name="connsiteX5" fmla="*/ 8572 w 10737"/>
                    <a:gd name="connsiteY5" fmla="*/ 18471 h 18471"/>
                    <a:gd name="connsiteX6" fmla="*/ 10478 w 10737"/>
                    <a:gd name="connsiteY6" fmla="*/ 16566 h 18471"/>
                    <a:gd name="connsiteX7" fmla="*/ 9525 w 10737"/>
                    <a:gd name="connsiteY7" fmla="*/ 14661 h 18471"/>
                    <a:gd name="connsiteX8" fmla="*/ 8572 w 10737"/>
                    <a:gd name="connsiteY8" fmla="*/ 12756 h 18471"/>
                    <a:gd name="connsiteX9" fmla="*/ 6668 w 10737"/>
                    <a:gd name="connsiteY9" fmla="*/ 8946 h 18471"/>
                    <a:gd name="connsiteX10" fmla="*/ 6668 w 10737"/>
                    <a:gd name="connsiteY10" fmla="*/ 7994 h 18471"/>
                    <a:gd name="connsiteX11" fmla="*/ 6668 w 10737"/>
                    <a:gd name="connsiteY11" fmla="*/ 7994 h 18471"/>
                    <a:gd name="connsiteX12" fmla="*/ 6668 w 10737"/>
                    <a:gd name="connsiteY12" fmla="*/ 7994 h 18471"/>
                    <a:gd name="connsiteX13" fmla="*/ 5715 w 10737"/>
                    <a:gd name="connsiteY13" fmla="*/ 6089 h 18471"/>
                    <a:gd name="connsiteX14" fmla="*/ 5715 w 10737"/>
                    <a:gd name="connsiteY14" fmla="*/ 5136 h 18471"/>
                    <a:gd name="connsiteX15" fmla="*/ 5715 w 10737"/>
                    <a:gd name="connsiteY15" fmla="*/ 4184 h 18471"/>
                    <a:gd name="connsiteX16" fmla="*/ 5715 w 10737"/>
                    <a:gd name="connsiteY16" fmla="*/ 4184 h 18471"/>
                    <a:gd name="connsiteX17" fmla="*/ 5715 w 10737"/>
                    <a:gd name="connsiteY17" fmla="*/ 4184 h 18471"/>
                    <a:gd name="connsiteX18" fmla="*/ 5715 w 10737"/>
                    <a:gd name="connsiteY18" fmla="*/ 3231 h 18471"/>
                    <a:gd name="connsiteX19" fmla="*/ 2857 w 10737"/>
                    <a:gd name="connsiteY19" fmla="*/ 374 h 18471"/>
                    <a:gd name="connsiteX20" fmla="*/ 0 w 10737"/>
                    <a:gd name="connsiteY20" fmla="*/ 2279 h 18471"/>
                    <a:gd name="connsiteX21" fmla="*/ 0 w 10737"/>
                    <a:gd name="connsiteY21" fmla="*/ 2279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737" h="18471">
                      <a:moveTo>
                        <a:pt x="0" y="2279"/>
                      </a:moveTo>
                      <a:cubicBezTo>
                        <a:pt x="0" y="5136"/>
                        <a:pt x="953" y="8946"/>
                        <a:pt x="1905" y="11804"/>
                      </a:cubicBezTo>
                      <a:cubicBezTo>
                        <a:pt x="2857" y="12756"/>
                        <a:pt x="3810" y="14661"/>
                        <a:pt x="3810" y="15614"/>
                      </a:cubicBezTo>
                      <a:cubicBezTo>
                        <a:pt x="4763" y="16566"/>
                        <a:pt x="4763" y="16566"/>
                        <a:pt x="5715" y="17519"/>
                      </a:cubicBezTo>
                      <a:cubicBezTo>
                        <a:pt x="6668" y="17519"/>
                        <a:pt x="6668" y="18471"/>
                        <a:pt x="7620" y="18471"/>
                      </a:cubicBezTo>
                      <a:cubicBezTo>
                        <a:pt x="7620" y="18471"/>
                        <a:pt x="8572" y="18471"/>
                        <a:pt x="8572" y="18471"/>
                      </a:cubicBezTo>
                      <a:cubicBezTo>
                        <a:pt x="9525" y="18471"/>
                        <a:pt x="11430" y="17519"/>
                        <a:pt x="10478" y="16566"/>
                      </a:cubicBezTo>
                      <a:cubicBezTo>
                        <a:pt x="10478" y="15614"/>
                        <a:pt x="10478" y="14661"/>
                        <a:pt x="9525" y="14661"/>
                      </a:cubicBezTo>
                      <a:cubicBezTo>
                        <a:pt x="9525" y="13709"/>
                        <a:pt x="8572" y="13709"/>
                        <a:pt x="8572" y="12756"/>
                      </a:cubicBezTo>
                      <a:cubicBezTo>
                        <a:pt x="7620" y="11804"/>
                        <a:pt x="6668" y="10851"/>
                        <a:pt x="6668" y="8946"/>
                      </a:cubicBezTo>
                      <a:cubicBezTo>
                        <a:pt x="6668" y="8946"/>
                        <a:pt x="6668" y="7994"/>
                        <a:pt x="6668" y="7994"/>
                      </a:cubicBezTo>
                      <a:cubicBezTo>
                        <a:pt x="6668" y="7994"/>
                        <a:pt x="6668" y="7041"/>
                        <a:pt x="6668" y="7994"/>
                      </a:cubicBezTo>
                      <a:cubicBezTo>
                        <a:pt x="6668" y="7994"/>
                        <a:pt x="6668" y="7994"/>
                        <a:pt x="6668" y="7994"/>
                      </a:cubicBezTo>
                      <a:cubicBezTo>
                        <a:pt x="6668" y="7041"/>
                        <a:pt x="6668" y="7041"/>
                        <a:pt x="5715" y="6089"/>
                      </a:cubicBezTo>
                      <a:cubicBezTo>
                        <a:pt x="5715" y="6089"/>
                        <a:pt x="5715" y="5136"/>
                        <a:pt x="5715" y="5136"/>
                      </a:cubicBezTo>
                      <a:cubicBezTo>
                        <a:pt x="5715" y="5136"/>
                        <a:pt x="5715" y="4184"/>
                        <a:pt x="5715" y="4184"/>
                      </a:cubicBezTo>
                      <a:cubicBezTo>
                        <a:pt x="5715" y="4184"/>
                        <a:pt x="5715" y="5136"/>
                        <a:pt x="5715" y="4184"/>
                      </a:cubicBezTo>
                      <a:cubicBezTo>
                        <a:pt x="5715" y="4184"/>
                        <a:pt x="5715" y="4184"/>
                        <a:pt x="5715" y="4184"/>
                      </a:cubicBezTo>
                      <a:cubicBezTo>
                        <a:pt x="5715" y="4184"/>
                        <a:pt x="5715" y="3231"/>
                        <a:pt x="5715" y="3231"/>
                      </a:cubicBezTo>
                      <a:cubicBezTo>
                        <a:pt x="5715" y="1326"/>
                        <a:pt x="4763" y="374"/>
                        <a:pt x="2857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00" name="Graphic 2">
                <a:extLst>
                  <a:ext uri="{FF2B5EF4-FFF2-40B4-BE49-F238E27FC236}">
                    <a16:creationId xmlns:a16="http://schemas.microsoft.com/office/drawing/2014/main" id="{53DCCFF6-5F05-397A-C9F2-4A1AF2DCCD73}"/>
                  </a:ext>
                </a:extLst>
              </p:cNvPr>
              <p:cNvGrpSpPr/>
              <p:nvPr/>
            </p:nvGrpSpPr>
            <p:grpSpPr>
              <a:xfrm>
                <a:off x="7179549" y="3561023"/>
                <a:ext cx="106121" cy="317556"/>
                <a:chOff x="7179549" y="3561023"/>
                <a:chExt cx="106121" cy="317556"/>
              </a:xfrm>
              <a:solidFill>
                <a:srgbClr val="1B1C24"/>
              </a:solidFill>
            </p:grpSpPr>
            <p:sp>
              <p:nvSpPr>
                <p:cNvPr id="2001" name="Freeform: Shape 2000">
                  <a:extLst>
                    <a:ext uri="{FF2B5EF4-FFF2-40B4-BE49-F238E27FC236}">
                      <a16:creationId xmlns:a16="http://schemas.microsoft.com/office/drawing/2014/main" id="{F895030E-68B5-21C8-C16A-21019940DF09}"/>
                    </a:ext>
                  </a:extLst>
                </p:cNvPr>
                <p:cNvSpPr/>
                <p:nvPr/>
              </p:nvSpPr>
              <p:spPr>
                <a:xfrm>
                  <a:off x="7232331" y="3846773"/>
                  <a:ext cx="10477" cy="14103"/>
                </a:xfrm>
                <a:custGeom>
                  <a:avLst/>
                  <a:gdLst>
                    <a:gd name="connsiteX0" fmla="*/ 8573 w 10477"/>
                    <a:gd name="connsiteY0" fmla="*/ 374 h 14103"/>
                    <a:gd name="connsiteX1" fmla="*/ 3810 w 10477"/>
                    <a:gd name="connsiteY1" fmla="*/ 6089 h 14103"/>
                    <a:gd name="connsiteX2" fmla="*/ 1905 w 10477"/>
                    <a:gd name="connsiteY2" fmla="*/ 8946 h 14103"/>
                    <a:gd name="connsiteX3" fmla="*/ 953 w 10477"/>
                    <a:gd name="connsiteY3" fmla="*/ 10851 h 14103"/>
                    <a:gd name="connsiteX4" fmla="*/ 0 w 10477"/>
                    <a:gd name="connsiteY4" fmla="*/ 12756 h 14103"/>
                    <a:gd name="connsiteX5" fmla="*/ 953 w 10477"/>
                    <a:gd name="connsiteY5" fmla="*/ 13709 h 14103"/>
                    <a:gd name="connsiteX6" fmla="*/ 2858 w 10477"/>
                    <a:gd name="connsiteY6" fmla="*/ 12756 h 14103"/>
                    <a:gd name="connsiteX7" fmla="*/ 3810 w 10477"/>
                    <a:gd name="connsiteY7" fmla="*/ 10851 h 14103"/>
                    <a:gd name="connsiteX8" fmla="*/ 5715 w 10477"/>
                    <a:gd name="connsiteY8" fmla="*/ 7994 h 14103"/>
                    <a:gd name="connsiteX9" fmla="*/ 10478 w 10477"/>
                    <a:gd name="connsiteY9" fmla="*/ 2279 h 14103"/>
                    <a:gd name="connsiteX10" fmla="*/ 8573 w 10477"/>
                    <a:gd name="connsiteY10" fmla="*/ 374 h 14103"/>
                    <a:gd name="connsiteX11" fmla="*/ 8573 w 10477"/>
                    <a:gd name="connsiteY11" fmla="*/ 374 h 14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477" h="14103">
                      <a:moveTo>
                        <a:pt x="8573" y="374"/>
                      </a:moveTo>
                      <a:cubicBezTo>
                        <a:pt x="6668" y="2279"/>
                        <a:pt x="4763" y="4184"/>
                        <a:pt x="3810" y="6089"/>
                      </a:cubicBezTo>
                      <a:cubicBezTo>
                        <a:pt x="2858" y="7041"/>
                        <a:pt x="1905" y="7994"/>
                        <a:pt x="1905" y="8946"/>
                      </a:cubicBezTo>
                      <a:cubicBezTo>
                        <a:pt x="1905" y="9899"/>
                        <a:pt x="953" y="9899"/>
                        <a:pt x="953" y="10851"/>
                      </a:cubicBezTo>
                      <a:cubicBezTo>
                        <a:pt x="953" y="11804"/>
                        <a:pt x="0" y="11804"/>
                        <a:pt x="0" y="12756"/>
                      </a:cubicBezTo>
                      <a:cubicBezTo>
                        <a:pt x="0" y="13709"/>
                        <a:pt x="953" y="14661"/>
                        <a:pt x="953" y="13709"/>
                      </a:cubicBezTo>
                      <a:cubicBezTo>
                        <a:pt x="1905" y="13709"/>
                        <a:pt x="1905" y="12756"/>
                        <a:pt x="2858" y="12756"/>
                      </a:cubicBezTo>
                      <a:cubicBezTo>
                        <a:pt x="2858" y="11804"/>
                        <a:pt x="3810" y="11804"/>
                        <a:pt x="3810" y="10851"/>
                      </a:cubicBezTo>
                      <a:cubicBezTo>
                        <a:pt x="4763" y="9899"/>
                        <a:pt x="4763" y="8946"/>
                        <a:pt x="5715" y="7994"/>
                      </a:cubicBezTo>
                      <a:cubicBezTo>
                        <a:pt x="6668" y="6089"/>
                        <a:pt x="8573" y="4184"/>
                        <a:pt x="10478" y="2279"/>
                      </a:cubicBezTo>
                      <a:cubicBezTo>
                        <a:pt x="10478" y="374"/>
                        <a:pt x="9525" y="-579"/>
                        <a:pt x="8573" y="374"/>
                      </a:cubicBezTo>
                      <a:lnTo>
                        <a:pt x="8573" y="37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2" name="Freeform: Shape 2001">
                  <a:extLst>
                    <a:ext uri="{FF2B5EF4-FFF2-40B4-BE49-F238E27FC236}">
                      <a16:creationId xmlns:a16="http://schemas.microsoft.com/office/drawing/2014/main" id="{715ECFEB-BA9F-D6E2-3ED4-F74BE8EAC313}"/>
                    </a:ext>
                  </a:extLst>
                </p:cNvPr>
                <p:cNvSpPr/>
                <p:nvPr/>
              </p:nvSpPr>
              <p:spPr>
                <a:xfrm>
                  <a:off x="7216139" y="3838812"/>
                  <a:ext cx="9919" cy="20716"/>
                </a:xfrm>
                <a:custGeom>
                  <a:avLst/>
                  <a:gdLst>
                    <a:gd name="connsiteX0" fmla="*/ 8572 w 9919"/>
                    <a:gd name="connsiteY0" fmla="*/ 714 h 20716"/>
                    <a:gd name="connsiteX1" fmla="*/ 4763 w 9919"/>
                    <a:gd name="connsiteY1" fmla="*/ 10239 h 20716"/>
                    <a:gd name="connsiteX2" fmla="*/ 1905 w 9919"/>
                    <a:gd name="connsiteY2" fmla="*/ 15002 h 20716"/>
                    <a:gd name="connsiteX3" fmla="*/ 0 w 9919"/>
                    <a:gd name="connsiteY3" fmla="*/ 19764 h 20716"/>
                    <a:gd name="connsiteX4" fmla="*/ 953 w 9919"/>
                    <a:gd name="connsiteY4" fmla="*/ 20717 h 20716"/>
                    <a:gd name="connsiteX5" fmla="*/ 3810 w 9919"/>
                    <a:gd name="connsiteY5" fmla="*/ 15954 h 20716"/>
                    <a:gd name="connsiteX6" fmla="*/ 6667 w 9919"/>
                    <a:gd name="connsiteY6" fmla="*/ 11192 h 20716"/>
                    <a:gd name="connsiteX7" fmla="*/ 9525 w 9919"/>
                    <a:gd name="connsiteY7" fmla="*/ 714 h 20716"/>
                    <a:gd name="connsiteX8" fmla="*/ 8572 w 9919"/>
                    <a:gd name="connsiteY8" fmla="*/ 714 h 20716"/>
                    <a:gd name="connsiteX9" fmla="*/ 8572 w 9919"/>
                    <a:gd name="connsiteY9" fmla="*/ 714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919" h="20716">
                      <a:moveTo>
                        <a:pt x="8572" y="714"/>
                      </a:moveTo>
                      <a:cubicBezTo>
                        <a:pt x="7620" y="4524"/>
                        <a:pt x="6667" y="7382"/>
                        <a:pt x="4763" y="10239"/>
                      </a:cubicBezTo>
                      <a:cubicBezTo>
                        <a:pt x="3810" y="12144"/>
                        <a:pt x="2857" y="13097"/>
                        <a:pt x="1905" y="15002"/>
                      </a:cubicBezTo>
                      <a:cubicBezTo>
                        <a:pt x="953" y="16907"/>
                        <a:pt x="0" y="17859"/>
                        <a:pt x="0" y="19764"/>
                      </a:cubicBezTo>
                      <a:cubicBezTo>
                        <a:pt x="0" y="20717"/>
                        <a:pt x="953" y="20717"/>
                        <a:pt x="953" y="20717"/>
                      </a:cubicBezTo>
                      <a:cubicBezTo>
                        <a:pt x="2857" y="19764"/>
                        <a:pt x="3810" y="17859"/>
                        <a:pt x="3810" y="15954"/>
                      </a:cubicBezTo>
                      <a:cubicBezTo>
                        <a:pt x="4763" y="14049"/>
                        <a:pt x="5715" y="13097"/>
                        <a:pt x="6667" y="11192"/>
                      </a:cubicBezTo>
                      <a:cubicBezTo>
                        <a:pt x="7620" y="7382"/>
                        <a:pt x="9525" y="4524"/>
                        <a:pt x="9525" y="714"/>
                      </a:cubicBezTo>
                      <a:cubicBezTo>
                        <a:pt x="10478" y="-238"/>
                        <a:pt x="9525" y="-238"/>
                        <a:pt x="8572" y="714"/>
                      </a:cubicBezTo>
                      <a:lnTo>
                        <a:pt x="8572" y="71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3" name="Freeform: Shape 2002">
                  <a:extLst>
                    <a:ext uri="{FF2B5EF4-FFF2-40B4-BE49-F238E27FC236}">
                      <a16:creationId xmlns:a16="http://schemas.microsoft.com/office/drawing/2014/main" id="{9CF0FFCD-1862-6DF7-EF88-A9F73311188C}"/>
                    </a:ext>
                  </a:extLst>
                </p:cNvPr>
                <p:cNvSpPr/>
                <p:nvPr/>
              </p:nvSpPr>
              <p:spPr>
                <a:xfrm>
                  <a:off x="7205662" y="3869292"/>
                  <a:ext cx="12382" cy="9286"/>
                </a:xfrm>
                <a:custGeom>
                  <a:avLst/>
                  <a:gdLst>
                    <a:gd name="connsiteX0" fmla="*/ 7620 w 12382"/>
                    <a:gd name="connsiteY0" fmla="*/ 714 h 9286"/>
                    <a:gd name="connsiteX1" fmla="*/ 3810 w 12382"/>
                    <a:gd name="connsiteY1" fmla="*/ 4524 h 9286"/>
                    <a:gd name="connsiteX2" fmla="*/ 2857 w 12382"/>
                    <a:gd name="connsiteY2" fmla="*/ 5477 h 9286"/>
                    <a:gd name="connsiteX3" fmla="*/ 2857 w 12382"/>
                    <a:gd name="connsiteY3" fmla="*/ 5477 h 9286"/>
                    <a:gd name="connsiteX4" fmla="*/ 2857 w 12382"/>
                    <a:gd name="connsiteY4" fmla="*/ 5477 h 9286"/>
                    <a:gd name="connsiteX5" fmla="*/ 1905 w 12382"/>
                    <a:gd name="connsiteY5" fmla="*/ 5477 h 9286"/>
                    <a:gd name="connsiteX6" fmla="*/ 953 w 12382"/>
                    <a:gd name="connsiteY6" fmla="*/ 6429 h 9286"/>
                    <a:gd name="connsiteX7" fmla="*/ 0 w 12382"/>
                    <a:gd name="connsiteY7" fmla="*/ 7382 h 9286"/>
                    <a:gd name="connsiteX8" fmla="*/ 0 w 12382"/>
                    <a:gd name="connsiteY8" fmla="*/ 8334 h 9286"/>
                    <a:gd name="connsiteX9" fmla="*/ 953 w 12382"/>
                    <a:gd name="connsiteY9" fmla="*/ 9287 h 9286"/>
                    <a:gd name="connsiteX10" fmla="*/ 1905 w 12382"/>
                    <a:gd name="connsiteY10" fmla="*/ 9287 h 9286"/>
                    <a:gd name="connsiteX11" fmla="*/ 2857 w 12382"/>
                    <a:gd name="connsiteY11" fmla="*/ 9287 h 9286"/>
                    <a:gd name="connsiteX12" fmla="*/ 4763 w 12382"/>
                    <a:gd name="connsiteY12" fmla="*/ 8334 h 9286"/>
                    <a:gd name="connsiteX13" fmla="*/ 7620 w 12382"/>
                    <a:gd name="connsiteY13" fmla="*/ 6429 h 9286"/>
                    <a:gd name="connsiteX14" fmla="*/ 11430 w 12382"/>
                    <a:gd name="connsiteY14" fmla="*/ 2619 h 9286"/>
                    <a:gd name="connsiteX15" fmla="*/ 12382 w 12382"/>
                    <a:gd name="connsiteY15" fmla="*/ 1667 h 9286"/>
                    <a:gd name="connsiteX16" fmla="*/ 11430 w 12382"/>
                    <a:gd name="connsiteY16" fmla="*/ 714 h 9286"/>
                    <a:gd name="connsiteX17" fmla="*/ 7620 w 12382"/>
                    <a:gd name="connsiteY17" fmla="*/ 714 h 9286"/>
                    <a:gd name="connsiteX18" fmla="*/ 7620 w 12382"/>
                    <a:gd name="connsiteY18" fmla="*/ 714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382" h="9286">
                      <a:moveTo>
                        <a:pt x="7620" y="714"/>
                      </a:moveTo>
                      <a:cubicBezTo>
                        <a:pt x="6668" y="2619"/>
                        <a:pt x="4763" y="3572"/>
                        <a:pt x="3810" y="4524"/>
                      </a:cubicBezTo>
                      <a:cubicBezTo>
                        <a:pt x="3810" y="4524"/>
                        <a:pt x="2857" y="5477"/>
                        <a:pt x="2857" y="5477"/>
                      </a:cubicBezTo>
                      <a:cubicBezTo>
                        <a:pt x="2857" y="5477"/>
                        <a:pt x="2857" y="5477"/>
                        <a:pt x="2857" y="5477"/>
                      </a:cubicBezTo>
                      <a:cubicBezTo>
                        <a:pt x="2857" y="5477"/>
                        <a:pt x="2857" y="5477"/>
                        <a:pt x="2857" y="5477"/>
                      </a:cubicBezTo>
                      <a:cubicBezTo>
                        <a:pt x="2857" y="5477"/>
                        <a:pt x="2857" y="5477"/>
                        <a:pt x="1905" y="5477"/>
                      </a:cubicBezTo>
                      <a:cubicBezTo>
                        <a:pt x="953" y="5477"/>
                        <a:pt x="953" y="6429"/>
                        <a:pt x="953" y="6429"/>
                      </a:cubicBezTo>
                      <a:cubicBezTo>
                        <a:pt x="953" y="6429"/>
                        <a:pt x="0" y="7382"/>
                        <a:pt x="0" y="7382"/>
                      </a:cubicBezTo>
                      <a:cubicBezTo>
                        <a:pt x="0" y="7382"/>
                        <a:pt x="0" y="8334"/>
                        <a:pt x="0" y="8334"/>
                      </a:cubicBezTo>
                      <a:cubicBezTo>
                        <a:pt x="0" y="8334"/>
                        <a:pt x="0" y="9287"/>
                        <a:pt x="953" y="9287"/>
                      </a:cubicBezTo>
                      <a:cubicBezTo>
                        <a:pt x="953" y="9287"/>
                        <a:pt x="1905" y="9287"/>
                        <a:pt x="1905" y="9287"/>
                      </a:cubicBezTo>
                      <a:cubicBezTo>
                        <a:pt x="1905" y="9287"/>
                        <a:pt x="2857" y="9287"/>
                        <a:pt x="2857" y="9287"/>
                      </a:cubicBezTo>
                      <a:cubicBezTo>
                        <a:pt x="3810" y="9287"/>
                        <a:pt x="3810" y="9287"/>
                        <a:pt x="4763" y="8334"/>
                      </a:cubicBezTo>
                      <a:cubicBezTo>
                        <a:pt x="5715" y="7382"/>
                        <a:pt x="6668" y="7382"/>
                        <a:pt x="7620" y="6429"/>
                      </a:cubicBezTo>
                      <a:cubicBezTo>
                        <a:pt x="9525" y="5477"/>
                        <a:pt x="10478" y="3572"/>
                        <a:pt x="11430" y="2619"/>
                      </a:cubicBezTo>
                      <a:cubicBezTo>
                        <a:pt x="11430" y="2619"/>
                        <a:pt x="12382" y="1667"/>
                        <a:pt x="12382" y="1667"/>
                      </a:cubicBezTo>
                      <a:cubicBezTo>
                        <a:pt x="12382" y="1667"/>
                        <a:pt x="12382" y="714"/>
                        <a:pt x="11430" y="714"/>
                      </a:cubicBezTo>
                      <a:cubicBezTo>
                        <a:pt x="9525" y="-238"/>
                        <a:pt x="8572" y="-238"/>
                        <a:pt x="7620" y="714"/>
                      </a:cubicBezTo>
                      <a:lnTo>
                        <a:pt x="7620" y="71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4" name="Freeform: Shape 2003">
                  <a:extLst>
                    <a:ext uri="{FF2B5EF4-FFF2-40B4-BE49-F238E27FC236}">
                      <a16:creationId xmlns:a16="http://schemas.microsoft.com/office/drawing/2014/main" id="{B803E961-CC74-CC30-D838-4073F29795DA}"/>
                    </a:ext>
                  </a:extLst>
                </p:cNvPr>
                <p:cNvSpPr/>
                <p:nvPr/>
              </p:nvSpPr>
              <p:spPr>
                <a:xfrm>
                  <a:off x="7196137" y="3859767"/>
                  <a:ext cx="8572" cy="13096"/>
                </a:xfrm>
                <a:custGeom>
                  <a:avLst/>
                  <a:gdLst>
                    <a:gd name="connsiteX0" fmla="*/ 3810 w 8572"/>
                    <a:gd name="connsiteY0" fmla="*/ 714 h 13096"/>
                    <a:gd name="connsiteX1" fmla="*/ 3810 w 8572"/>
                    <a:gd name="connsiteY1" fmla="*/ 2619 h 13096"/>
                    <a:gd name="connsiteX2" fmla="*/ 3810 w 8572"/>
                    <a:gd name="connsiteY2" fmla="*/ 3572 h 13096"/>
                    <a:gd name="connsiteX3" fmla="*/ 3810 w 8572"/>
                    <a:gd name="connsiteY3" fmla="*/ 3572 h 13096"/>
                    <a:gd name="connsiteX4" fmla="*/ 3810 w 8572"/>
                    <a:gd name="connsiteY4" fmla="*/ 3572 h 13096"/>
                    <a:gd name="connsiteX5" fmla="*/ 2857 w 8572"/>
                    <a:gd name="connsiteY5" fmla="*/ 6429 h 13096"/>
                    <a:gd name="connsiteX6" fmla="*/ 2857 w 8572"/>
                    <a:gd name="connsiteY6" fmla="*/ 6429 h 13096"/>
                    <a:gd name="connsiteX7" fmla="*/ 2857 w 8572"/>
                    <a:gd name="connsiteY7" fmla="*/ 6429 h 13096"/>
                    <a:gd name="connsiteX8" fmla="*/ 2857 w 8572"/>
                    <a:gd name="connsiteY8" fmla="*/ 7382 h 13096"/>
                    <a:gd name="connsiteX9" fmla="*/ 1905 w 8572"/>
                    <a:gd name="connsiteY9" fmla="*/ 8334 h 13096"/>
                    <a:gd name="connsiteX10" fmla="*/ 953 w 8572"/>
                    <a:gd name="connsiteY10" fmla="*/ 9287 h 13096"/>
                    <a:gd name="connsiteX11" fmla="*/ 953 w 8572"/>
                    <a:gd name="connsiteY11" fmla="*/ 9287 h 13096"/>
                    <a:gd name="connsiteX12" fmla="*/ 953 w 8572"/>
                    <a:gd name="connsiteY12" fmla="*/ 9287 h 13096"/>
                    <a:gd name="connsiteX13" fmla="*/ 0 w 8572"/>
                    <a:gd name="connsiteY13" fmla="*/ 10239 h 13096"/>
                    <a:gd name="connsiteX14" fmla="*/ 0 w 8572"/>
                    <a:gd name="connsiteY14" fmla="*/ 11192 h 13096"/>
                    <a:gd name="connsiteX15" fmla="*/ 953 w 8572"/>
                    <a:gd name="connsiteY15" fmla="*/ 13097 h 13096"/>
                    <a:gd name="connsiteX16" fmla="*/ 1905 w 8572"/>
                    <a:gd name="connsiteY16" fmla="*/ 13097 h 13096"/>
                    <a:gd name="connsiteX17" fmla="*/ 2857 w 8572"/>
                    <a:gd name="connsiteY17" fmla="*/ 12144 h 13096"/>
                    <a:gd name="connsiteX18" fmla="*/ 4763 w 8572"/>
                    <a:gd name="connsiteY18" fmla="*/ 11192 h 13096"/>
                    <a:gd name="connsiteX19" fmla="*/ 6668 w 8572"/>
                    <a:gd name="connsiteY19" fmla="*/ 8334 h 13096"/>
                    <a:gd name="connsiteX20" fmla="*/ 8572 w 8572"/>
                    <a:gd name="connsiteY20" fmla="*/ 2619 h 13096"/>
                    <a:gd name="connsiteX21" fmla="*/ 7620 w 8572"/>
                    <a:gd name="connsiteY21" fmla="*/ 714 h 13096"/>
                    <a:gd name="connsiteX22" fmla="*/ 3810 w 8572"/>
                    <a:gd name="connsiteY22" fmla="*/ 714 h 13096"/>
                    <a:gd name="connsiteX23" fmla="*/ 3810 w 8572"/>
                    <a:gd name="connsiteY23" fmla="*/ 714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72" h="13096">
                      <a:moveTo>
                        <a:pt x="3810" y="714"/>
                      </a:moveTo>
                      <a:cubicBezTo>
                        <a:pt x="3810" y="1667"/>
                        <a:pt x="3810" y="1667"/>
                        <a:pt x="3810" y="2619"/>
                      </a:cubicBezTo>
                      <a:cubicBezTo>
                        <a:pt x="3810" y="2619"/>
                        <a:pt x="3810" y="2619"/>
                        <a:pt x="3810" y="3572"/>
                      </a:cubicBezTo>
                      <a:cubicBezTo>
                        <a:pt x="3810" y="3572"/>
                        <a:pt x="3810" y="3572"/>
                        <a:pt x="3810" y="3572"/>
                      </a:cubicBezTo>
                      <a:cubicBezTo>
                        <a:pt x="3810" y="3572"/>
                        <a:pt x="3810" y="3572"/>
                        <a:pt x="3810" y="3572"/>
                      </a:cubicBezTo>
                      <a:cubicBezTo>
                        <a:pt x="3810" y="4524"/>
                        <a:pt x="2857" y="5477"/>
                        <a:pt x="2857" y="6429"/>
                      </a:cubicBezTo>
                      <a:cubicBezTo>
                        <a:pt x="2857" y="6429"/>
                        <a:pt x="2857" y="6429"/>
                        <a:pt x="2857" y="6429"/>
                      </a:cubicBezTo>
                      <a:cubicBezTo>
                        <a:pt x="2857" y="6429"/>
                        <a:pt x="2857" y="6429"/>
                        <a:pt x="2857" y="6429"/>
                      </a:cubicBezTo>
                      <a:cubicBezTo>
                        <a:pt x="2857" y="6429"/>
                        <a:pt x="2857" y="6429"/>
                        <a:pt x="2857" y="7382"/>
                      </a:cubicBezTo>
                      <a:cubicBezTo>
                        <a:pt x="2857" y="7382"/>
                        <a:pt x="1905" y="8334"/>
                        <a:pt x="1905" y="8334"/>
                      </a:cubicBezTo>
                      <a:cubicBezTo>
                        <a:pt x="1905" y="8334"/>
                        <a:pt x="1905" y="8334"/>
                        <a:pt x="953" y="9287"/>
                      </a:cubicBezTo>
                      <a:cubicBezTo>
                        <a:pt x="953" y="10239"/>
                        <a:pt x="953" y="9287"/>
                        <a:pt x="953" y="9287"/>
                      </a:cubicBezTo>
                      <a:cubicBezTo>
                        <a:pt x="953" y="9287"/>
                        <a:pt x="953" y="9287"/>
                        <a:pt x="953" y="9287"/>
                      </a:cubicBezTo>
                      <a:cubicBezTo>
                        <a:pt x="953" y="9287"/>
                        <a:pt x="0" y="10239"/>
                        <a:pt x="0" y="10239"/>
                      </a:cubicBezTo>
                      <a:cubicBezTo>
                        <a:pt x="0" y="10239"/>
                        <a:pt x="0" y="11192"/>
                        <a:pt x="0" y="11192"/>
                      </a:cubicBezTo>
                      <a:cubicBezTo>
                        <a:pt x="0" y="12144"/>
                        <a:pt x="0" y="13097"/>
                        <a:pt x="953" y="13097"/>
                      </a:cubicBezTo>
                      <a:cubicBezTo>
                        <a:pt x="953" y="13097"/>
                        <a:pt x="1905" y="13097"/>
                        <a:pt x="1905" y="13097"/>
                      </a:cubicBezTo>
                      <a:cubicBezTo>
                        <a:pt x="1905" y="13097"/>
                        <a:pt x="2857" y="13097"/>
                        <a:pt x="2857" y="12144"/>
                      </a:cubicBezTo>
                      <a:cubicBezTo>
                        <a:pt x="3810" y="12144"/>
                        <a:pt x="3810" y="11192"/>
                        <a:pt x="4763" y="11192"/>
                      </a:cubicBezTo>
                      <a:cubicBezTo>
                        <a:pt x="5715" y="10239"/>
                        <a:pt x="6668" y="9287"/>
                        <a:pt x="6668" y="8334"/>
                      </a:cubicBezTo>
                      <a:cubicBezTo>
                        <a:pt x="7620" y="6429"/>
                        <a:pt x="8572" y="4524"/>
                        <a:pt x="8572" y="2619"/>
                      </a:cubicBezTo>
                      <a:cubicBezTo>
                        <a:pt x="8572" y="1667"/>
                        <a:pt x="8572" y="714"/>
                        <a:pt x="7620" y="714"/>
                      </a:cubicBezTo>
                      <a:cubicBezTo>
                        <a:pt x="4763" y="-238"/>
                        <a:pt x="3810" y="-238"/>
                        <a:pt x="3810" y="714"/>
                      </a:cubicBezTo>
                      <a:lnTo>
                        <a:pt x="3810" y="71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5" name="Freeform: Shape 2004">
                  <a:extLst>
                    <a:ext uri="{FF2B5EF4-FFF2-40B4-BE49-F238E27FC236}">
                      <a16:creationId xmlns:a16="http://schemas.microsoft.com/office/drawing/2014/main" id="{37C0FF74-DCEB-5517-0335-ECABDB2C7D92}"/>
                    </a:ext>
                  </a:extLst>
                </p:cNvPr>
                <p:cNvSpPr/>
                <p:nvPr/>
              </p:nvSpPr>
              <p:spPr>
                <a:xfrm>
                  <a:off x="7179549" y="3852385"/>
                  <a:ext cx="6109" cy="16668"/>
                </a:xfrm>
                <a:custGeom>
                  <a:avLst/>
                  <a:gdLst>
                    <a:gd name="connsiteX0" fmla="*/ 2300 w 6109"/>
                    <a:gd name="connsiteY0" fmla="*/ 1429 h 16668"/>
                    <a:gd name="connsiteX1" fmla="*/ 1347 w 6109"/>
                    <a:gd name="connsiteY1" fmla="*/ 8096 h 16668"/>
                    <a:gd name="connsiteX2" fmla="*/ 394 w 6109"/>
                    <a:gd name="connsiteY2" fmla="*/ 15716 h 16668"/>
                    <a:gd name="connsiteX3" fmla="*/ 2300 w 6109"/>
                    <a:gd name="connsiteY3" fmla="*/ 16669 h 16668"/>
                    <a:gd name="connsiteX4" fmla="*/ 5157 w 6109"/>
                    <a:gd name="connsiteY4" fmla="*/ 9049 h 16668"/>
                    <a:gd name="connsiteX5" fmla="*/ 6109 w 6109"/>
                    <a:gd name="connsiteY5" fmla="*/ 1429 h 16668"/>
                    <a:gd name="connsiteX6" fmla="*/ 2300 w 6109"/>
                    <a:gd name="connsiteY6" fmla="*/ 1429 h 16668"/>
                    <a:gd name="connsiteX7" fmla="*/ 2300 w 6109"/>
                    <a:gd name="connsiteY7" fmla="*/ 1429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6668">
                      <a:moveTo>
                        <a:pt x="2300" y="1429"/>
                      </a:moveTo>
                      <a:cubicBezTo>
                        <a:pt x="2300" y="3334"/>
                        <a:pt x="1347" y="6191"/>
                        <a:pt x="1347" y="8096"/>
                      </a:cubicBezTo>
                      <a:cubicBezTo>
                        <a:pt x="394" y="10954"/>
                        <a:pt x="-558" y="12859"/>
                        <a:pt x="394" y="15716"/>
                      </a:cubicBezTo>
                      <a:cubicBezTo>
                        <a:pt x="394" y="16669"/>
                        <a:pt x="1347" y="16669"/>
                        <a:pt x="2300" y="16669"/>
                      </a:cubicBezTo>
                      <a:cubicBezTo>
                        <a:pt x="4205" y="14764"/>
                        <a:pt x="5157" y="11906"/>
                        <a:pt x="5157" y="9049"/>
                      </a:cubicBezTo>
                      <a:cubicBezTo>
                        <a:pt x="6109" y="6191"/>
                        <a:pt x="6109" y="4286"/>
                        <a:pt x="6109" y="1429"/>
                      </a:cubicBezTo>
                      <a:cubicBezTo>
                        <a:pt x="5157" y="-476"/>
                        <a:pt x="2300" y="-476"/>
                        <a:pt x="2300" y="1429"/>
                      </a:cubicBezTo>
                      <a:lnTo>
                        <a:pt x="2300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6" name="Freeform: Shape 2005">
                  <a:extLst>
                    <a:ext uri="{FF2B5EF4-FFF2-40B4-BE49-F238E27FC236}">
                      <a16:creationId xmlns:a16="http://schemas.microsoft.com/office/drawing/2014/main" id="{1CB58A81-4AB3-3110-F950-EE8FF186781E}"/>
                    </a:ext>
                  </a:extLst>
                </p:cNvPr>
                <p:cNvSpPr/>
                <p:nvPr/>
              </p:nvSpPr>
              <p:spPr>
                <a:xfrm>
                  <a:off x="7181454" y="3830954"/>
                  <a:ext cx="9361" cy="14287"/>
                </a:xfrm>
                <a:custGeom>
                  <a:avLst/>
                  <a:gdLst>
                    <a:gd name="connsiteX0" fmla="*/ 8014 w 9361"/>
                    <a:gd name="connsiteY0" fmla="*/ 0 h 14287"/>
                    <a:gd name="connsiteX1" fmla="*/ 5157 w 9361"/>
                    <a:gd name="connsiteY1" fmla="*/ 2857 h 14287"/>
                    <a:gd name="connsiteX2" fmla="*/ 3252 w 9361"/>
                    <a:gd name="connsiteY2" fmla="*/ 5715 h 14287"/>
                    <a:gd name="connsiteX3" fmla="*/ 1347 w 9361"/>
                    <a:gd name="connsiteY3" fmla="*/ 8572 h 14287"/>
                    <a:gd name="connsiteX4" fmla="*/ 395 w 9361"/>
                    <a:gd name="connsiteY4" fmla="*/ 13335 h 14287"/>
                    <a:gd name="connsiteX5" fmla="*/ 2300 w 9361"/>
                    <a:gd name="connsiteY5" fmla="*/ 14288 h 14287"/>
                    <a:gd name="connsiteX6" fmla="*/ 4205 w 9361"/>
                    <a:gd name="connsiteY6" fmla="*/ 12382 h 14287"/>
                    <a:gd name="connsiteX7" fmla="*/ 5157 w 9361"/>
                    <a:gd name="connsiteY7" fmla="*/ 10477 h 14287"/>
                    <a:gd name="connsiteX8" fmla="*/ 6110 w 9361"/>
                    <a:gd name="connsiteY8" fmla="*/ 8572 h 14287"/>
                    <a:gd name="connsiteX9" fmla="*/ 6110 w 9361"/>
                    <a:gd name="connsiteY9" fmla="*/ 7620 h 14287"/>
                    <a:gd name="connsiteX10" fmla="*/ 6110 w 9361"/>
                    <a:gd name="connsiteY10" fmla="*/ 7620 h 14287"/>
                    <a:gd name="connsiteX11" fmla="*/ 6110 w 9361"/>
                    <a:gd name="connsiteY11" fmla="*/ 7620 h 14287"/>
                    <a:gd name="connsiteX12" fmla="*/ 8014 w 9361"/>
                    <a:gd name="connsiteY12" fmla="*/ 4763 h 14287"/>
                    <a:gd name="connsiteX13" fmla="*/ 8967 w 9361"/>
                    <a:gd name="connsiteY13" fmla="*/ 952 h 14287"/>
                    <a:gd name="connsiteX14" fmla="*/ 8014 w 9361"/>
                    <a:gd name="connsiteY14" fmla="*/ 0 h 14287"/>
                    <a:gd name="connsiteX15" fmla="*/ 8014 w 9361"/>
                    <a:gd name="connsiteY15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361" h="14287">
                      <a:moveTo>
                        <a:pt x="8014" y="0"/>
                      </a:moveTo>
                      <a:cubicBezTo>
                        <a:pt x="7062" y="952"/>
                        <a:pt x="6110" y="1905"/>
                        <a:pt x="5157" y="2857"/>
                      </a:cubicBezTo>
                      <a:cubicBezTo>
                        <a:pt x="4205" y="3810"/>
                        <a:pt x="4205" y="4763"/>
                        <a:pt x="3252" y="5715"/>
                      </a:cubicBezTo>
                      <a:cubicBezTo>
                        <a:pt x="2300" y="6667"/>
                        <a:pt x="2300" y="7620"/>
                        <a:pt x="1347" y="8572"/>
                      </a:cubicBezTo>
                      <a:cubicBezTo>
                        <a:pt x="395" y="10477"/>
                        <a:pt x="-558" y="12382"/>
                        <a:pt x="395" y="13335"/>
                      </a:cubicBezTo>
                      <a:cubicBezTo>
                        <a:pt x="395" y="14288"/>
                        <a:pt x="1347" y="14288"/>
                        <a:pt x="2300" y="14288"/>
                      </a:cubicBezTo>
                      <a:cubicBezTo>
                        <a:pt x="3252" y="14288"/>
                        <a:pt x="4205" y="13335"/>
                        <a:pt x="4205" y="12382"/>
                      </a:cubicBezTo>
                      <a:cubicBezTo>
                        <a:pt x="4205" y="11430"/>
                        <a:pt x="4205" y="11430"/>
                        <a:pt x="5157" y="10477"/>
                      </a:cubicBezTo>
                      <a:cubicBezTo>
                        <a:pt x="5157" y="9525"/>
                        <a:pt x="5157" y="9525"/>
                        <a:pt x="6110" y="8572"/>
                      </a:cubicBezTo>
                      <a:cubicBezTo>
                        <a:pt x="6110" y="8572"/>
                        <a:pt x="6110" y="7620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7062" y="6667"/>
                        <a:pt x="7062" y="5715"/>
                        <a:pt x="8014" y="4763"/>
                      </a:cubicBezTo>
                      <a:cubicBezTo>
                        <a:pt x="8967" y="3810"/>
                        <a:pt x="8967" y="1905"/>
                        <a:pt x="8967" y="952"/>
                      </a:cubicBezTo>
                      <a:cubicBezTo>
                        <a:pt x="9920" y="952"/>
                        <a:pt x="8967" y="0"/>
                        <a:pt x="8014" y="0"/>
                      </a:cubicBezTo>
                      <a:lnTo>
                        <a:pt x="8014" y="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7" name="Freeform: Shape 2006">
                  <a:extLst>
                    <a:ext uri="{FF2B5EF4-FFF2-40B4-BE49-F238E27FC236}">
                      <a16:creationId xmlns:a16="http://schemas.microsoft.com/office/drawing/2014/main" id="{FDB2BB8E-E39A-2DBA-CF06-308A9EE62A23}"/>
                    </a:ext>
                  </a:extLst>
                </p:cNvPr>
                <p:cNvSpPr/>
                <p:nvPr/>
              </p:nvSpPr>
              <p:spPr>
                <a:xfrm>
                  <a:off x="7202804" y="3832859"/>
                  <a:ext cx="7619" cy="12777"/>
                </a:xfrm>
                <a:custGeom>
                  <a:avLst/>
                  <a:gdLst>
                    <a:gd name="connsiteX0" fmla="*/ 952 w 7619"/>
                    <a:gd name="connsiteY0" fmla="*/ 3810 h 12777"/>
                    <a:gd name="connsiteX1" fmla="*/ 952 w 7619"/>
                    <a:gd name="connsiteY1" fmla="*/ 5715 h 12777"/>
                    <a:gd name="connsiteX2" fmla="*/ 952 w 7619"/>
                    <a:gd name="connsiteY2" fmla="*/ 5715 h 12777"/>
                    <a:gd name="connsiteX3" fmla="*/ 952 w 7619"/>
                    <a:gd name="connsiteY3" fmla="*/ 5715 h 12777"/>
                    <a:gd name="connsiteX4" fmla="*/ 952 w 7619"/>
                    <a:gd name="connsiteY4" fmla="*/ 6668 h 12777"/>
                    <a:gd name="connsiteX5" fmla="*/ 952 w 7619"/>
                    <a:gd name="connsiteY5" fmla="*/ 7620 h 12777"/>
                    <a:gd name="connsiteX6" fmla="*/ 952 w 7619"/>
                    <a:gd name="connsiteY6" fmla="*/ 8572 h 12777"/>
                    <a:gd name="connsiteX7" fmla="*/ 952 w 7619"/>
                    <a:gd name="connsiteY7" fmla="*/ 8572 h 12777"/>
                    <a:gd name="connsiteX8" fmla="*/ 952 w 7619"/>
                    <a:gd name="connsiteY8" fmla="*/ 8572 h 12777"/>
                    <a:gd name="connsiteX9" fmla="*/ 0 w 7619"/>
                    <a:gd name="connsiteY9" fmla="*/ 9525 h 12777"/>
                    <a:gd name="connsiteX10" fmla="*/ 0 w 7619"/>
                    <a:gd name="connsiteY10" fmla="*/ 10478 h 12777"/>
                    <a:gd name="connsiteX11" fmla="*/ 0 w 7619"/>
                    <a:gd name="connsiteY11" fmla="*/ 11430 h 12777"/>
                    <a:gd name="connsiteX12" fmla="*/ 1905 w 7619"/>
                    <a:gd name="connsiteY12" fmla="*/ 12383 h 12777"/>
                    <a:gd name="connsiteX13" fmla="*/ 3810 w 7619"/>
                    <a:gd name="connsiteY13" fmla="*/ 11430 h 12777"/>
                    <a:gd name="connsiteX14" fmla="*/ 4763 w 7619"/>
                    <a:gd name="connsiteY14" fmla="*/ 10478 h 12777"/>
                    <a:gd name="connsiteX15" fmla="*/ 6667 w 7619"/>
                    <a:gd name="connsiteY15" fmla="*/ 7620 h 12777"/>
                    <a:gd name="connsiteX16" fmla="*/ 7620 w 7619"/>
                    <a:gd name="connsiteY16" fmla="*/ 1905 h 12777"/>
                    <a:gd name="connsiteX17" fmla="*/ 5715 w 7619"/>
                    <a:gd name="connsiteY17" fmla="*/ 0 h 12777"/>
                    <a:gd name="connsiteX18" fmla="*/ 952 w 7619"/>
                    <a:gd name="connsiteY18" fmla="*/ 3810 h 12777"/>
                    <a:gd name="connsiteX19" fmla="*/ 952 w 7619"/>
                    <a:gd name="connsiteY19" fmla="*/ 3810 h 1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619" h="12777">
                      <a:moveTo>
                        <a:pt x="952" y="3810"/>
                      </a:moveTo>
                      <a:cubicBezTo>
                        <a:pt x="952" y="4763"/>
                        <a:pt x="952" y="5715"/>
                        <a:pt x="952" y="5715"/>
                      </a:cubicBezTo>
                      <a:cubicBezTo>
                        <a:pt x="952" y="5715"/>
                        <a:pt x="952" y="5715"/>
                        <a:pt x="952" y="5715"/>
                      </a:cubicBezTo>
                      <a:cubicBezTo>
                        <a:pt x="952" y="5715"/>
                        <a:pt x="952" y="5715"/>
                        <a:pt x="952" y="5715"/>
                      </a:cubicBezTo>
                      <a:cubicBezTo>
                        <a:pt x="952" y="5715"/>
                        <a:pt x="952" y="5715"/>
                        <a:pt x="952" y="6668"/>
                      </a:cubicBezTo>
                      <a:cubicBezTo>
                        <a:pt x="952" y="6668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8572"/>
                      </a:cubicBezTo>
                      <a:cubicBezTo>
                        <a:pt x="952" y="8572"/>
                        <a:pt x="952" y="8572"/>
                        <a:pt x="952" y="8572"/>
                      </a:cubicBezTo>
                      <a:cubicBezTo>
                        <a:pt x="952" y="8572"/>
                        <a:pt x="952" y="8572"/>
                        <a:pt x="952" y="8572"/>
                      </a:cubicBezTo>
                      <a:cubicBezTo>
                        <a:pt x="952" y="8572"/>
                        <a:pt x="952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0" y="12383"/>
                        <a:pt x="952" y="13335"/>
                        <a:pt x="1905" y="12383"/>
                      </a:cubicBezTo>
                      <a:cubicBezTo>
                        <a:pt x="2857" y="12383"/>
                        <a:pt x="2857" y="12383"/>
                        <a:pt x="3810" y="11430"/>
                      </a:cubicBezTo>
                      <a:cubicBezTo>
                        <a:pt x="3810" y="11430"/>
                        <a:pt x="4763" y="10478"/>
                        <a:pt x="4763" y="10478"/>
                      </a:cubicBezTo>
                      <a:cubicBezTo>
                        <a:pt x="5715" y="9525"/>
                        <a:pt x="5715" y="8572"/>
                        <a:pt x="6667" y="7620"/>
                      </a:cubicBezTo>
                      <a:cubicBezTo>
                        <a:pt x="7620" y="5715"/>
                        <a:pt x="7620" y="3810"/>
                        <a:pt x="7620" y="1905"/>
                      </a:cubicBezTo>
                      <a:cubicBezTo>
                        <a:pt x="7620" y="953"/>
                        <a:pt x="6667" y="0"/>
                        <a:pt x="5715" y="0"/>
                      </a:cubicBezTo>
                      <a:cubicBezTo>
                        <a:pt x="1905" y="1905"/>
                        <a:pt x="952" y="1905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8" name="Freeform: Shape 2007">
                  <a:extLst>
                    <a:ext uri="{FF2B5EF4-FFF2-40B4-BE49-F238E27FC236}">
                      <a16:creationId xmlns:a16="http://schemas.microsoft.com/office/drawing/2014/main" id="{7094FC5F-45AF-FDA0-A836-19D6A2B75531}"/>
                    </a:ext>
                  </a:extLst>
                </p:cNvPr>
                <p:cNvSpPr/>
                <p:nvPr/>
              </p:nvSpPr>
              <p:spPr>
                <a:xfrm>
                  <a:off x="7185659" y="3813414"/>
                  <a:ext cx="6138" cy="14443"/>
                </a:xfrm>
                <a:custGeom>
                  <a:avLst/>
                  <a:gdLst>
                    <a:gd name="connsiteX0" fmla="*/ 2858 w 6138"/>
                    <a:gd name="connsiteY0" fmla="*/ 1347 h 14443"/>
                    <a:gd name="connsiteX1" fmla="*/ 2858 w 6138"/>
                    <a:gd name="connsiteY1" fmla="*/ 2300 h 14443"/>
                    <a:gd name="connsiteX2" fmla="*/ 2858 w 6138"/>
                    <a:gd name="connsiteY2" fmla="*/ 2300 h 14443"/>
                    <a:gd name="connsiteX3" fmla="*/ 2858 w 6138"/>
                    <a:gd name="connsiteY3" fmla="*/ 2300 h 14443"/>
                    <a:gd name="connsiteX4" fmla="*/ 2858 w 6138"/>
                    <a:gd name="connsiteY4" fmla="*/ 3252 h 14443"/>
                    <a:gd name="connsiteX5" fmla="*/ 1905 w 6138"/>
                    <a:gd name="connsiteY5" fmla="*/ 6110 h 14443"/>
                    <a:gd name="connsiteX6" fmla="*/ 1905 w 6138"/>
                    <a:gd name="connsiteY6" fmla="*/ 7062 h 14443"/>
                    <a:gd name="connsiteX7" fmla="*/ 1905 w 6138"/>
                    <a:gd name="connsiteY7" fmla="*/ 7062 h 14443"/>
                    <a:gd name="connsiteX8" fmla="*/ 1905 w 6138"/>
                    <a:gd name="connsiteY8" fmla="*/ 7062 h 14443"/>
                    <a:gd name="connsiteX9" fmla="*/ 953 w 6138"/>
                    <a:gd name="connsiteY9" fmla="*/ 8015 h 14443"/>
                    <a:gd name="connsiteX10" fmla="*/ 953 w 6138"/>
                    <a:gd name="connsiteY10" fmla="*/ 8967 h 14443"/>
                    <a:gd name="connsiteX11" fmla="*/ 953 w 6138"/>
                    <a:gd name="connsiteY11" fmla="*/ 8967 h 14443"/>
                    <a:gd name="connsiteX12" fmla="*/ 953 w 6138"/>
                    <a:gd name="connsiteY12" fmla="*/ 8967 h 14443"/>
                    <a:gd name="connsiteX13" fmla="*/ 0 w 6138"/>
                    <a:gd name="connsiteY13" fmla="*/ 10872 h 14443"/>
                    <a:gd name="connsiteX14" fmla="*/ 0 w 6138"/>
                    <a:gd name="connsiteY14" fmla="*/ 13730 h 14443"/>
                    <a:gd name="connsiteX15" fmla="*/ 2858 w 6138"/>
                    <a:gd name="connsiteY15" fmla="*/ 13730 h 14443"/>
                    <a:gd name="connsiteX16" fmla="*/ 953 w 6138"/>
                    <a:gd name="connsiteY16" fmla="*/ 13730 h 14443"/>
                    <a:gd name="connsiteX17" fmla="*/ 2858 w 6138"/>
                    <a:gd name="connsiteY17" fmla="*/ 13730 h 14443"/>
                    <a:gd name="connsiteX18" fmla="*/ 4763 w 6138"/>
                    <a:gd name="connsiteY18" fmla="*/ 10872 h 14443"/>
                    <a:gd name="connsiteX19" fmla="*/ 5715 w 6138"/>
                    <a:gd name="connsiteY19" fmla="*/ 8015 h 14443"/>
                    <a:gd name="connsiteX20" fmla="*/ 5715 w 6138"/>
                    <a:gd name="connsiteY20" fmla="*/ 2300 h 14443"/>
                    <a:gd name="connsiteX21" fmla="*/ 3810 w 6138"/>
                    <a:gd name="connsiteY21" fmla="*/ 395 h 14443"/>
                    <a:gd name="connsiteX22" fmla="*/ 2858 w 6138"/>
                    <a:gd name="connsiteY22" fmla="*/ 1347 h 14443"/>
                    <a:gd name="connsiteX23" fmla="*/ 2858 w 6138"/>
                    <a:gd name="connsiteY23" fmla="*/ 1347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38" h="14443">
                      <a:moveTo>
                        <a:pt x="2858" y="1347"/>
                      </a:moveTo>
                      <a:cubicBezTo>
                        <a:pt x="2858" y="1347"/>
                        <a:pt x="2858" y="2300"/>
                        <a:pt x="2858" y="2300"/>
                      </a:cubicBezTo>
                      <a:cubicBezTo>
                        <a:pt x="2858" y="2300"/>
                        <a:pt x="2858" y="2300"/>
                        <a:pt x="2858" y="2300"/>
                      </a:cubicBezTo>
                      <a:cubicBezTo>
                        <a:pt x="2858" y="2300"/>
                        <a:pt x="2858" y="2300"/>
                        <a:pt x="2858" y="2300"/>
                      </a:cubicBezTo>
                      <a:cubicBezTo>
                        <a:pt x="2858" y="2300"/>
                        <a:pt x="2858" y="2300"/>
                        <a:pt x="2858" y="3252"/>
                      </a:cubicBezTo>
                      <a:cubicBezTo>
                        <a:pt x="2858" y="4205"/>
                        <a:pt x="2858" y="5157"/>
                        <a:pt x="1905" y="6110"/>
                      </a:cubicBezTo>
                      <a:cubicBezTo>
                        <a:pt x="1905" y="6110"/>
                        <a:pt x="1905" y="6110"/>
                        <a:pt x="1905" y="7062"/>
                      </a:cubicBezTo>
                      <a:cubicBezTo>
                        <a:pt x="1905" y="7062"/>
                        <a:pt x="1905" y="7062"/>
                        <a:pt x="1905" y="7062"/>
                      </a:cubicBezTo>
                      <a:cubicBezTo>
                        <a:pt x="1905" y="7062"/>
                        <a:pt x="1905" y="7062"/>
                        <a:pt x="1905" y="7062"/>
                      </a:cubicBezTo>
                      <a:cubicBezTo>
                        <a:pt x="1905" y="7062"/>
                        <a:pt x="1905" y="8015"/>
                        <a:pt x="953" y="8015"/>
                      </a:cubicBezTo>
                      <a:cubicBezTo>
                        <a:pt x="953" y="8015"/>
                        <a:pt x="953" y="8015"/>
                        <a:pt x="953" y="8967"/>
                      </a:cubicBezTo>
                      <a:cubicBezTo>
                        <a:pt x="953" y="8967"/>
                        <a:pt x="953" y="8967"/>
                        <a:pt x="953" y="8967"/>
                      </a:cubicBezTo>
                      <a:cubicBezTo>
                        <a:pt x="953" y="8967"/>
                        <a:pt x="953" y="8967"/>
                        <a:pt x="953" y="8967"/>
                      </a:cubicBezTo>
                      <a:cubicBezTo>
                        <a:pt x="953" y="8967"/>
                        <a:pt x="0" y="9920"/>
                        <a:pt x="0" y="10872"/>
                      </a:cubicBezTo>
                      <a:cubicBezTo>
                        <a:pt x="0" y="11825"/>
                        <a:pt x="0" y="12777"/>
                        <a:pt x="0" y="13730"/>
                      </a:cubicBezTo>
                      <a:cubicBezTo>
                        <a:pt x="953" y="14682"/>
                        <a:pt x="1905" y="14682"/>
                        <a:pt x="2858" y="13730"/>
                      </a:cubicBezTo>
                      <a:cubicBezTo>
                        <a:pt x="1905" y="13730"/>
                        <a:pt x="953" y="13730"/>
                        <a:pt x="953" y="13730"/>
                      </a:cubicBezTo>
                      <a:cubicBezTo>
                        <a:pt x="1905" y="13730"/>
                        <a:pt x="2858" y="13730"/>
                        <a:pt x="2858" y="13730"/>
                      </a:cubicBezTo>
                      <a:cubicBezTo>
                        <a:pt x="3810" y="12777"/>
                        <a:pt x="4763" y="11825"/>
                        <a:pt x="4763" y="10872"/>
                      </a:cubicBezTo>
                      <a:cubicBezTo>
                        <a:pt x="4763" y="9920"/>
                        <a:pt x="5715" y="8967"/>
                        <a:pt x="5715" y="8015"/>
                      </a:cubicBezTo>
                      <a:cubicBezTo>
                        <a:pt x="5715" y="6110"/>
                        <a:pt x="6668" y="4205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3810" y="-558"/>
                        <a:pt x="2858" y="395"/>
                        <a:pt x="2858" y="1347"/>
                      </a:cubicBezTo>
                      <a:lnTo>
                        <a:pt x="2858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9" name="Freeform: Shape 2008">
                  <a:extLst>
                    <a:ext uri="{FF2B5EF4-FFF2-40B4-BE49-F238E27FC236}">
                      <a16:creationId xmlns:a16="http://schemas.microsoft.com/office/drawing/2014/main" id="{A0A90CE0-886F-FF01-909A-7E40FD8EF51E}"/>
                    </a:ext>
                  </a:extLst>
                </p:cNvPr>
                <p:cNvSpPr/>
                <p:nvPr/>
              </p:nvSpPr>
              <p:spPr>
                <a:xfrm>
                  <a:off x="7200899" y="3804284"/>
                  <a:ext cx="7619" cy="14287"/>
                </a:xfrm>
                <a:custGeom>
                  <a:avLst/>
                  <a:gdLst>
                    <a:gd name="connsiteX0" fmla="*/ 3810 w 7619"/>
                    <a:gd name="connsiteY0" fmla="*/ 953 h 14287"/>
                    <a:gd name="connsiteX1" fmla="*/ 2857 w 7619"/>
                    <a:gd name="connsiteY1" fmla="*/ 3810 h 14287"/>
                    <a:gd name="connsiteX2" fmla="*/ 1905 w 7619"/>
                    <a:gd name="connsiteY2" fmla="*/ 6668 h 14287"/>
                    <a:gd name="connsiteX3" fmla="*/ 953 w 7619"/>
                    <a:gd name="connsiteY3" fmla="*/ 9525 h 14287"/>
                    <a:gd name="connsiteX4" fmla="*/ 0 w 7619"/>
                    <a:gd name="connsiteY4" fmla="*/ 11430 h 14287"/>
                    <a:gd name="connsiteX5" fmla="*/ 0 w 7619"/>
                    <a:gd name="connsiteY5" fmla="*/ 13335 h 14287"/>
                    <a:gd name="connsiteX6" fmla="*/ 1905 w 7619"/>
                    <a:gd name="connsiteY6" fmla="*/ 14288 h 14287"/>
                    <a:gd name="connsiteX7" fmla="*/ 3810 w 7619"/>
                    <a:gd name="connsiteY7" fmla="*/ 13335 h 14287"/>
                    <a:gd name="connsiteX8" fmla="*/ 4763 w 7619"/>
                    <a:gd name="connsiteY8" fmla="*/ 11430 h 14287"/>
                    <a:gd name="connsiteX9" fmla="*/ 5715 w 7619"/>
                    <a:gd name="connsiteY9" fmla="*/ 8572 h 14287"/>
                    <a:gd name="connsiteX10" fmla="*/ 7620 w 7619"/>
                    <a:gd name="connsiteY10" fmla="*/ 1905 h 14287"/>
                    <a:gd name="connsiteX11" fmla="*/ 5715 w 7619"/>
                    <a:gd name="connsiteY11" fmla="*/ 0 h 14287"/>
                    <a:gd name="connsiteX12" fmla="*/ 3810 w 7619"/>
                    <a:gd name="connsiteY12" fmla="*/ 953 h 14287"/>
                    <a:gd name="connsiteX13" fmla="*/ 3810 w 7619"/>
                    <a:gd name="connsiteY13" fmla="*/ 95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4287">
                      <a:moveTo>
                        <a:pt x="3810" y="953"/>
                      </a:moveTo>
                      <a:cubicBezTo>
                        <a:pt x="3810" y="1905"/>
                        <a:pt x="2857" y="2858"/>
                        <a:pt x="2857" y="3810"/>
                      </a:cubicBezTo>
                      <a:cubicBezTo>
                        <a:pt x="2857" y="4763"/>
                        <a:pt x="1905" y="5715"/>
                        <a:pt x="1905" y="6668"/>
                      </a:cubicBezTo>
                      <a:cubicBezTo>
                        <a:pt x="1905" y="7620"/>
                        <a:pt x="953" y="8572"/>
                        <a:pt x="953" y="9525"/>
                      </a:cubicBezTo>
                      <a:cubicBezTo>
                        <a:pt x="953" y="10478"/>
                        <a:pt x="953" y="10478"/>
                        <a:pt x="0" y="11430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cubicBezTo>
                        <a:pt x="0" y="14288"/>
                        <a:pt x="953" y="14288"/>
                        <a:pt x="1905" y="14288"/>
                      </a:cubicBezTo>
                      <a:cubicBezTo>
                        <a:pt x="2857" y="14288"/>
                        <a:pt x="2857" y="13335"/>
                        <a:pt x="3810" y="13335"/>
                      </a:cubicBezTo>
                      <a:cubicBezTo>
                        <a:pt x="3810" y="12383"/>
                        <a:pt x="4763" y="12383"/>
                        <a:pt x="4763" y="11430"/>
                      </a:cubicBezTo>
                      <a:cubicBezTo>
                        <a:pt x="4763" y="10478"/>
                        <a:pt x="5715" y="9525"/>
                        <a:pt x="5715" y="8572"/>
                      </a:cubicBezTo>
                      <a:cubicBezTo>
                        <a:pt x="6668" y="6668"/>
                        <a:pt x="6668" y="3810"/>
                        <a:pt x="7620" y="1905"/>
                      </a:cubicBezTo>
                      <a:cubicBezTo>
                        <a:pt x="7620" y="953"/>
                        <a:pt x="6668" y="0"/>
                        <a:pt x="5715" y="0"/>
                      </a:cubicBezTo>
                      <a:cubicBezTo>
                        <a:pt x="4763" y="0"/>
                        <a:pt x="3810" y="0"/>
                        <a:pt x="3810" y="953"/>
                      </a:cubicBezTo>
                      <a:lnTo>
                        <a:pt x="3810" y="95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0" name="Freeform: Shape 2009">
                  <a:extLst>
                    <a:ext uri="{FF2B5EF4-FFF2-40B4-BE49-F238E27FC236}">
                      <a16:creationId xmlns:a16="http://schemas.microsoft.com/office/drawing/2014/main" id="{3A7E75C5-90E1-3EE7-2932-4A7F62F1E261}"/>
                    </a:ext>
                  </a:extLst>
                </p:cNvPr>
                <p:cNvSpPr/>
                <p:nvPr/>
              </p:nvSpPr>
              <p:spPr>
                <a:xfrm>
                  <a:off x="7227331" y="3808421"/>
                  <a:ext cx="8810" cy="18982"/>
                </a:xfrm>
                <a:custGeom>
                  <a:avLst/>
                  <a:gdLst>
                    <a:gd name="connsiteX0" fmla="*/ 4048 w 8810"/>
                    <a:gd name="connsiteY0" fmla="*/ 1578 h 18982"/>
                    <a:gd name="connsiteX1" fmla="*/ 3096 w 8810"/>
                    <a:gd name="connsiteY1" fmla="*/ 8246 h 18982"/>
                    <a:gd name="connsiteX2" fmla="*/ 238 w 8810"/>
                    <a:gd name="connsiteY2" fmla="*/ 14913 h 18982"/>
                    <a:gd name="connsiteX3" fmla="*/ 1191 w 8810"/>
                    <a:gd name="connsiteY3" fmla="*/ 18723 h 18982"/>
                    <a:gd name="connsiteX4" fmla="*/ 5001 w 8810"/>
                    <a:gd name="connsiteY4" fmla="*/ 16818 h 18982"/>
                    <a:gd name="connsiteX5" fmla="*/ 7858 w 8810"/>
                    <a:gd name="connsiteY5" fmla="*/ 9198 h 18982"/>
                    <a:gd name="connsiteX6" fmla="*/ 8811 w 8810"/>
                    <a:gd name="connsiteY6" fmla="*/ 626 h 18982"/>
                    <a:gd name="connsiteX7" fmla="*/ 4048 w 8810"/>
                    <a:gd name="connsiteY7" fmla="*/ 1578 h 18982"/>
                    <a:gd name="connsiteX8" fmla="*/ 4048 w 8810"/>
                    <a:gd name="connsiteY8" fmla="*/ 1578 h 18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10" h="18982">
                      <a:moveTo>
                        <a:pt x="4048" y="1578"/>
                      </a:moveTo>
                      <a:cubicBezTo>
                        <a:pt x="4048" y="3483"/>
                        <a:pt x="3096" y="6341"/>
                        <a:pt x="3096" y="8246"/>
                      </a:cubicBezTo>
                      <a:cubicBezTo>
                        <a:pt x="2143" y="10151"/>
                        <a:pt x="1191" y="13008"/>
                        <a:pt x="238" y="14913"/>
                      </a:cubicBezTo>
                      <a:cubicBezTo>
                        <a:pt x="238" y="15866"/>
                        <a:pt x="-714" y="17771"/>
                        <a:pt x="1191" y="18723"/>
                      </a:cubicBezTo>
                      <a:cubicBezTo>
                        <a:pt x="3096" y="19676"/>
                        <a:pt x="4048" y="17771"/>
                        <a:pt x="5001" y="16818"/>
                      </a:cubicBezTo>
                      <a:cubicBezTo>
                        <a:pt x="5953" y="14913"/>
                        <a:pt x="6906" y="12056"/>
                        <a:pt x="7858" y="9198"/>
                      </a:cubicBezTo>
                      <a:cubicBezTo>
                        <a:pt x="8811" y="6341"/>
                        <a:pt x="8811" y="3483"/>
                        <a:pt x="8811" y="626"/>
                      </a:cubicBezTo>
                      <a:cubicBezTo>
                        <a:pt x="7858" y="-327"/>
                        <a:pt x="4048" y="-327"/>
                        <a:pt x="4048" y="1578"/>
                      </a:cubicBezTo>
                      <a:lnTo>
                        <a:pt x="4048" y="157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1" name="Freeform: Shape 2010">
                  <a:extLst>
                    <a:ext uri="{FF2B5EF4-FFF2-40B4-BE49-F238E27FC236}">
                      <a16:creationId xmlns:a16="http://schemas.microsoft.com/office/drawing/2014/main" id="{9C9B3974-DAB4-5D24-9D2B-A0138625653D}"/>
                    </a:ext>
                  </a:extLst>
                </p:cNvPr>
                <p:cNvSpPr/>
                <p:nvPr/>
              </p:nvSpPr>
              <p:spPr>
                <a:xfrm>
                  <a:off x="7240510" y="3819149"/>
                  <a:ext cx="9158" cy="18472"/>
                </a:xfrm>
                <a:custGeom>
                  <a:avLst/>
                  <a:gdLst>
                    <a:gd name="connsiteX0" fmla="*/ 6109 w 9158"/>
                    <a:gd name="connsiteY0" fmla="*/ 1328 h 18472"/>
                    <a:gd name="connsiteX1" fmla="*/ 3252 w 9158"/>
                    <a:gd name="connsiteY1" fmla="*/ 8948 h 18472"/>
                    <a:gd name="connsiteX2" fmla="*/ 1347 w 9158"/>
                    <a:gd name="connsiteY2" fmla="*/ 12758 h 18472"/>
                    <a:gd name="connsiteX3" fmla="*/ 395 w 9158"/>
                    <a:gd name="connsiteY3" fmla="*/ 17520 h 18472"/>
                    <a:gd name="connsiteX4" fmla="*/ 1347 w 9158"/>
                    <a:gd name="connsiteY4" fmla="*/ 18473 h 18472"/>
                    <a:gd name="connsiteX5" fmla="*/ 3252 w 9158"/>
                    <a:gd name="connsiteY5" fmla="*/ 17520 h 18472"/>
                    <a:gd name="connsiteX6" fmla="*/ 5157 w 9158"/>
                    <a:gd name="connsiteY6" fmla="*/ 15615 h 18472"/>
                    <a:gd name="connsiteX7" fmla="*/ 7062 w 9158"/>
                    <a:gd name="connsiteY7" fmla="*/ 10853 h 18472"/>
                    <a:gd name="connsiteX8" fmla="*/ 8967 w 9158"/>
                    <a:gd name="connsiteY8" fmla="*/ 2280 h 18472"/>
                    <a:gd name="connsiteX9" fmla="*/ 6109 w 9158"/>
                    <a:gd name="connsiteY9" fmla="*/ 1328 h 18472"/>
                    <a:gd name="connsiteX10" fmla="*/ 6109 w 9158"/>
                    <a:gd name="connsiteY10" fmla="*/ 1328 h 18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58" h="18472">
                      <a:moveTo>
                        <a:pt x="6109" y="1328"/>
                      </a:moveTo>
                      <a:cubicBezTo>
                        <a:pt x="5157" y="4185"/>
                        <a:pt x="4205" y="7043"/>
                        <a:pt x="3252" y="8948"/>
                      </a:cubicBezTo>
                      <a:cubicBezTo>
                        <a:pt x="2299" y="9900"/>
                        <a:pt x="2299" y="11805"/>
                        <a:pt x="1347" y="12758"/>
                      </a:cubicBezTo>
                      <a:cubicBezTo>
                        <a:pt x="395" y="13710"/>
                        <a:pt x="-558" y="15615"/>
                        <a:pt x="395" y="17520"/>
                      </a:cubicBezTo>
                      <a:cubicBezTo>
                        <a:pt x="395" y="17520"/>
                        <a:pt x="1347" y="18473"/>
                        <a:pt x="1347" y="18473"/>
                      </a:cubicBezTo>
                      <a:cubicBezTo>
                        <a:pt x="2299" y="18473"/>
                        <a:pt x="3252" y="18473"/>
                        <a:pt x="3252" y="17520"/>
                      </a:cubicBezTo>
                      <a:cubicBezTo>
                        <a:pt x="4205" y="16568"/>
                        <a:pt x="4205" y="16568"/>
                        <a:pt x="5157" y="15615"/>
                      </a:cubicBezTo>
                      <a:cubicBezTo>
                        <a:pt x="6109" y="14663"/>
                        <a:pt x="6109" y="12758"/>
                        <a:pt x="7062" y="10853"/>
                      </a:cubicBezTo>
                      <a:cubicBezTo>
                        <a:pt x="8014" y="7995"/>
                        <a:pt x="8967" y="5138"/>
                        <a:pt x="8967" y="2280"/>
                      </a:cubicBezTo>
                      <a:cubicBezTo>
                        <a:pt x="9920" y="-577"/>
                        <a:pt x="7062" y="-577"/>
                        <a:pt x="6109" y="1328"/>
                      </a:cubicBezTo>
                      <a:lnTo>
                        <a:pt x="6109" y="132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2" name="Freeform: Shape 2011">
                  <a:extLst>
                    <a:ext uri="{FF2B5EF4-FFF2-40B4-BE49-F238E27FC236}">
                      <a16:creationId xmlns:a16="http://schemas.microsoft.com/office/drawing/2014/main" id="{409A5183-A1CA-80B8-67D6-45256B2968B7}"/>
                    </a:ext>
                  </a:extLst>
                </p:cNvPr>
                <p:cNvSpPr/>
                <p:nvPr/>
              </p:nvSpPr>
              <p:spPr>
                <a:xfrm>
                  <a:off x="7252572" y="3814338"/>
                  <a:ext cx="9546" cy="21140"/>
                </a:xfrm>
                <a:custGeom>
                  <a:avLst/>
                  <a:gdLst>
                    <a:gd name="connsiteX0" fmla="*/ 7382 w 9546"/>
                    <a:gd name="connsiteY0" fmla="*/ 423 h 21140"/>
                    <a:gd name="connsiteX1" fmla="*/ 2620 w 9546"/>
                    <a:gd name="connsiteY1" fmla="*/ 9948 h 21140"/>
                    <a:gd name="connsiteX2" fmla="*/ 714 w 9546"/>
                    <a:gd name="connsiteY2" fmla="*/ 14711 h 21140"/>
                    <a:gd name="connsiteX3" fmla="*/ 714 w 9546"/>
                    <a:gd name="connsiteY3" fmla="*/ 20426 h 21140"/>
                    <a:gd name="connsiteX4" fmla="*/ 2620 w 9546"/>
                    <a:gd name="connsiteY4" fmla="*/ 20426 h 21140"/>
                    <a:gd name="connsiteX5" fmla="*/ 5477 w 9546"/>
                    <a:gd name="connsiteY5" fmla="*/ 15663 h 21140"/>
                    <a:gd name="connsiteX6" fmla="*/ 6429 w 9546"/>
                    <a:gd name="connsiteY6" fmla="*/ 10901 h 21140"/>
                    <a:gd name="connsiteX7" fmla="*/ 9287 w 9546"/>
                    <a:gd name="connsiteY7" fmla="*/ 423 h 21140"/>
                    <a:gd name="connsiteX8" fmla="*/ 7382 w 9546"/>
                    <a:gd name="connsiteY8" fmla="*/ 423 h 21140"/>
                    <a:gd name="connsiteX9" fmla="*/ 7382 w 9546"/>
                    <a:gd name="connsiteY9" fmla="*/ 423 h 21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46" h="21140">
                      <a:moveTo>
                        <a:pt x="7382" y="423"/>
                      </a:moveTo>
                      <a:cubicBezTo>
                        <a:pt x="5477" y="3281"/>
                        <a:pt x="4524" y="7091"/>
                        <a:pt x="2620" y="9948"/>
                      </a:cubicBezTo>
                      <a:cubicBezTo>
                        <a:pt x="1667" y="11853"/>
                        <a:pt x="1667" y="13758"/>
                        <a:pt x="714" y="14711"/>
                      </a:cubicBezTo>
                      <a:cubicBezTo>
                        <a:pt x="-238" y="16616"/>
                        <a:pt x="-238" y="18521"/>
                        <a:pt x="714" y="20426"/>
                      </a:cubicBezTo>
                      <a:cubicBezTo>
                        <a:pt x="714" y="21378"/>
                        <a:pt x="1667" y="21378"/>
                        <a:pt x="2620" y="20426"/>
                      </a:cubicBezTo>
                      <a:cubicBezTo>
                        <a:pt x="4524" y="19473"/>
                        <a:pt x="5477" y="17568"/>
                        <a:pt x="5477" y="15663"/>
                      </a:cubicBezTo>
                      <a:cubicBezTo>
                        <a:pt x="5477" y="13758"/>
                        <a:pt x="6429" y="11853"/>
                        <a:pt x="6429" y="10901"/>
                      </a:cubicBezTo>
                      <a:cubicBezTo>
                        <a:pt x="7382" y="7091"/>
                        <a:pt x="7382" y="4233"/>
                        <a:pt x="9287" y="423"/>
                      </a:cubicBezTo>
                      <a:cubicBezTo>
                        <a:pt x="10239" y="423"/>
                        <a:pt x="8334" y="-529"/>
                        <a:pt x="7382" y="423"/>
                      </a:cubicBezTo>
                      <a:lnTo>
                        <a:pt x="7382" y="42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3" name="Freeform: Shape 2012">
                  <a:extLst>
                    <a:ext uri="{FF2B5EF4-FFF2-40B4-BE49-F238E27FC236}">
                      <a16:creationId xmlns:a16="http://schemas.microsoft.com/office/drawing/2014/main" id="{A74D462C-A66E-EF65-589A-AF2FA45B69D4}"/>
                    </a:ext>
                  </a:extLst>
                </p:cNvPr>
                <p:cNvSpPr/>
                <p:nvPr/>
              </p:nvSpPr>
              <p:spPr>
                <a:xfrm>
                  <a:off x="7264717" y="3781424"/>
                  <a:ext cx="4762" cy="11430"/>
                </a:xfrm>
                <a:custGeom>
                  <a:avLst/>
                  <a:gdLst>
                    <a:gd name="connsiteX0" fmla="*/ 1905 w 4762"/>
                    <a:gd name="connsiteY0" fmla="*/ 1905 h 11430"/>
                    <a:gd name="connsiteX1" fmla="*/ 952 w 4762"/>
                    <a:gd name="connsiteY1" fmla="*/ 6668 h 11430"/>
                    <a:gd name="connsiteX2" fmla="*/ 952 w 4762"/>
                    <a:gd name="connsiteY2" fmla="*/ 7620 h 11430"/>
                    <a:gd name="connsiteX3" fmla="*/ 952 w 4762"/>
                    <a:gd name="connsiteY3" fmla="*/ 7620 h 11430"/>
                    <a:gd name="connsiteX4" fmla="*/ 952 w 4762"/>
                    <a:gd name="connsiteY4" fmla="*/ 7620 h 11430"/>
                    <a:gd name="connsiteX5" fmla="*/ 952 w 4762"/>
                    <a:gd name="connsiteY5" fmla="*/ 8572 h 11430"/>
                    <a:gd name="connsiteX6" fmla="*/ 0 w 4762"/>
                    <a:gd name="connsiteY6" fmla="*/ 10478 h 11430"/>
                    <a:gd name="connsiteX7" fmla="*/ 952 w 4762"/>
                    <a:gd name="connsiteY7" fmla="*/ 11430 h 11430"/>
                    <a:gd name="connsiteX8" fmla="*/ 2857 w 4762"/>
                    <a:gd name="connsiteY8" fmla="*/ 9525 h 11430"/>
                    <a:gd name="connsiteX9" fmla="*/ 3810 w 4762"/>
                    <a:gd name="connsiteY9" fmla="*/ 6668 h 11430"/>
                    <a:gd name="connsiteX10" fmla="*/ 4763 w 4762"/>
                    <a:gd name="connsiteY10" fmla="*/ 1905 h 11430"/>
                    <a:gd name="connsiteX11" fmla="*/ 3810 w 4762"/>
                    <a:gd name="connsiteY11" fmla="*/ 0 h 11430"/>
                    <a:gd name="connsiteX12" fmla="*/ 1905 w 4762"/>
                    <a:gd name="connsiteY12" fmla="*/ 1905 h 11430"/>
                    <a:gd name="connsiteX13" fmla="*/ 1905 w 4762"/>
                    <a:gd name="connsiteY13" fmla="*/ 190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1430">
                      <a:moveTo>
                        <a:pt x="1905" y="1905"/>
                      </a:moveTo>
                      <a:cubicBezTo>
                        <a:pt x="1905" y="3810"/>
                        <a:pt x="952" y="4763"/>
                        <a:pt x="952" y="6668"/>
                      </a:cubicBezTo>
                      <a:cubicBezTo>
                        <a:pt x="952" y="6668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8572"/>
                        <a:pt x="952" y="8572"/>
                      </a:cubicBezTo>
                      <a:cubicBezTo>
                        <a:pt x="952" y="9525"/>
                        <a:pt x="0" y="10478"/>
                        <a:pt x="0" y="10478"/>
                      </a:cubicBezTo>
                      <a:cubicBezTo>
                        <a:pt x="0" y="11430"/>
                        <a:pt x="952" y="11430"/>
                        <a:pt x="952" y="11430"/>
                      </a:cubicBezTo>
                      <a:cubicBezTo>
                        <a:pt x="1905" y="11430"/>
                        <a:pt x="1905" y="10478"/>
                        <a:pt x="2857" y="9525"/>
                      </a:cubicBezTo>
                      <a:cubicBezTo>
                        <a:pt x="3810" y="8572"/>
                        <a:pt x="3810" y="7620"/>
                        <a:pt x="3810" y="6668"/>
                      </a:cubicBezTo>
                      <a:cubicBezTo>
                        <a:pt x="4763" y="4763"/>
                        <a:pt x="4763" y="2857"/>
                        <a:pt x="4763" y="1905"/>
                      </a:cubicBezTo>
                      <a:cubicBezTo>
                        <a:pt x="4763" y="953"/>
                        <a:pt x="4763" y="0"/>
                        <a:pt x="3810" y="0"/>
                      </a:cubicBezTo>
                      <a:cubicBezTo>
                        <a:pt x="3810" y="953"/>
                        <a:pt x="2857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4" name="Freeform: Shape 2013">
                  <a:extLst>
                    <a:ext uri="{FF2B5EF4-FFF2-40B4-BE49-F238E27FC236}">
                      <a16:creationId xmlns:a16="http://schemas.microsoft.com/office/drawing/2014/main" id="{A0ED7C67-3265-3C7F-B4C8-2A296D1D6A51}"/>
                    </a:ext>
                  </a:extLst>
                </p:cNvPr>
                <p:cNvSpPr/>
                <p:nvPr/>
              </p:nvSpPr>
              <p:spPr>
                <a:xfrm>
                  <a:off x="7248524" y="3787139"/>
                  <a:ext cx="7619" cy="19444"/>
                </a:xfrm>
                <a:custGeom>
                  <a:avLst/>
                  <a:gdLst>
                    <a:gd name="connsiteX0" fmla="*/ 4763 w 7619"/>
                    <a:gd name="connsiteY0" fmla="*/ 1905 h 19444"/>
                    <a:gd name="connsiteX1" fmla="*/ 2857 w 7619"/>
                    <a:gd name="connsiteY1" fmla="*/ 10478 h 19444"/>
                    <a:gd name="connsiteX2" fmla="*/ 953 w 7619"/>
                    <a:gd name="connsiteY2" fmla="*/ 14288 h 19444"/>
                    <a:gd name="connsiteX3" fmla="*/ 0 w 7619"/>
                    <a:gd name="connsiteY3" fmla="*/ 16192 h 19444"/>
                    <a:gd name="connsiteX4" fmla="*/ 0 w 7619"/>
                    <a:gd name="connsiteY4" fmla="*/ 18097 h 19444"/>
                    <a:gd name="connsiteX5" fmla="*/ 2857 w 7619"/>
                    <a:gd name="connsiteY5" fmla="*/ 19050 h 19444"/>
                    <a:gd name="connsiteX6" fmla="*/ 4763 w 7619"/>
                    <a:gd name="connsiteY6" fmla="*/ 17145 h 19444"/>
                    <a:gd name="connsiteX7" fmla="*/ 5715 w 7619"/>
                    <a:gd name="connsiteY7" fmla="*/ 14288 h 19444"/>
                    <a:gd name="connsiteX8" fmla="*/ 6668 w 7619"/>
                    <a:gd name="connsiteY8" fmla="*/ 9525 h 19444"/>
                    <a:gd name="connsiteX9" fmla="*/ 7620 w 7619"/>
                    <a:gd name="connsiteY9" fmla="*/ 0 h 19444"/>
                    <a:gd name="connsiteX10" fmla="*/ 4763 w 7619"/>
                    <a:gd name="connsiteY10" fmla="*/ 1905 h 19444"/>
                    <a:gd name="connsiteX11" fmla="*/ 4763 w 7619"/>
                    <a:gd name="connsiteY11" fmla="*/ 1905 h 1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19444">
                      <a:moveTo>
                        <a:pt x="4763" y="1905"/>
                      </a:moveTo>
                      <a:cubicBezTo>
                        <a:pt x="4763" y="4763"/>
                        <a:pt x="3810" y="7620"/>
                        <a:pt x="2857" y="10478"/>
                      </a:cubicBezTo>
                      <a:cubicBezTo>
                        <a:pt x="1905" y="11430"/>
                        <a:pt x="1905" y="13335"/>
                        <a:pt x="953" y="14288"/>
                      </a:cubicBezTo>
                      <a:cubicBezTo>
                        <a:pt x="953" y="15240"/>
                        <a:pt x="953" y="15240"/>
                        <a:pt x="0" y="16192"/>
                      </a:cubicBezTo>
                      <a:cubicBezTo>
                        <a:pt x="0" y="17145"/>
                        <a:pt x="0" y="18097"/>
                        <a:pt x="0" y="18097"/>
                      </a:cubicBezTo>
                      <a:cubicBezTo>
                        <a:pt x="0" y="19050"/>
                        <a:pt x="1905" y="20003"/>
                        <a:pt x="2857" y="19050"/>
                      </a:cubicBezTo>
                      <a:cubicBezTo>
                        <a:pt x="3810" y="18097"/>
                        <a:pt x="3810" y="18097"/>
                        <a:pt x="4763" y="17145"/>
                      </a:cubicBezTo>
                      <a:cubicBezTo>
                        <a:pt x="4763" y="16192"/>
                        <a:pt x="5715" y="15240"/>
                        <a:pt x="5715" y="14288"/>
                      </a:cubicBezTo>
                      <a:cubicBezTo>
                        <a:pt x="5715" y="12382"/>
                        <a:pt x="6668" y="11430"/>
                        <a:pt x="6668" y="9525"/>
                      </a:cubicBezTo>
                      <a:cubicBezTo>
                        <a:pt x="7620" y="6667"/>
                        <a:pt x="7620" y="2857"/>
                        <a:pt x="7620" y="0"/>
                      </a:cubicBezTo>
                      <a:cubicBezTo>
                        <a:pt x="7620" y="0"/>
                        <a:pt x="4763" y="0"/>
                        <a:pt x="4763" y="1905"/>
                      </a:cubicBezTo>
                      <a:lnTo>
                        <a:pt x="4763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5" name="Freeform: Shape 2014">
                  <a:extLst>
                    <a:ext uri="{FF2B5EF4-FFF2-40B4-BE49-F238E27FC236}">
                      <a16:creationId xmlns:a16="http://schemas.microsoft.com/office/drawing/2014/main" id="{E18C18C0-EDDF-21B0-DE03-B20BB31761AC}"/>
                    </a:ext>
                  </a:extLst>
                </p:cNvPr>
                <p:cNvSpPr/>
                <p:nvPr/>
              </p:nvSpPr>
              <p:spPr>
                <a:xfrm>
                  <a:off x="7230427" y="3783329"/>
                  <a:ext cx="7619" cy="16586"/>
                </a:xfrm>
                <a:custGeom>
                  <a:avLst/>
                  <a:gdLst>
                    <a:gd name="connsiteX0" fmla="*/ 3810 w 7619"/>
                    <a:gd name="connsiteY0" fmla="*/ 1905 h 16586"/>
                    <a:gd name="connsiteX1" fmla="*/ 2857 w 7619"/>
                    <a:gd name="connsiteY1" fmla="*/ 4763 h 16586"/>
                    <a:gd name="connsiteX2" fmla="*/ 1905 w 7619"/>
                    <a:gd name="connsiteY2" fmla="*/ 7620 h 16586"/>
                    <a:gd name="connsiteX3" fmla="*/ 0 w 7619"/>
                    <a:gd name="connsiteY3" fmla="*/ 11430 h 16586"/>
                    <a:gd name="connsiteX4" fmla="*/ 0 w 7619"/>
                    <a:gd name="connsiteY4" fmla="*/ 13335 h 16586"/>
                    <a:gd name="connsiteX5" fmla="*/ 0 w 7619"/>
                    <a:gd name="connsiteY5" fmla="*/ 15240 h 16586"/>
                    <a:gd name="connsiteX6" fmla="*/ 1905 w 7619"/>
                    <a:gd name="connsiteY6" fmla="*/ 16192 h 16586"/>
                    <a:gd name="connsiteX7" fmla="*/ 3810 w 7619"/>
                    <a:gd name="connsiteY7" fmla="*/ 15240 h 16586"/>
                    <a:gd name="connsiteX8" fmla="*/ 4763 w 7619"/>
                    <a:gd name="connsiteY8" fmla="*/ 13335 h 16586"/>
                    <a:gd name="connsiteX9" fmla="*/ 5715 w 7619"/>
                    <a:gd name="connsiteY9" fmla="*/ 9525 h 16586"/>
                    <a:gd name="connsiteX10" fmla="*/ 7620 w 7619"/>
                    <a:gd name="connsiteY10" fmla="*/ 1905 h 16586"/>
                    <a:gd name="connsiteX11" fmla="*/ 5715 w 7619"/>
                    <a:gd name="connsiteY11" fmla="*/ 0 h 16586"/>
                    <a:gd name="connsiteX12" fmla="*/ 3810 w 7619"/>
                    <a:gd name="connsiteY12" fmla="*/ 1905 h 16586"/>
                    <a:gd name="connsiteX13" fmla="*/ 3810 w 7619"/>
                    <a:gd name="connsiteY13" fmla="*/ 1905 h 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6586">
                      <a:moveTo>
                        <a:pt x="3810" y="1905"/>
                      </a:moveTo>
                      <a:cubicBezTo>
                        <a:pt x="3810" y="2857"/>
                        <a:pt x="2857" y="3810"/>
                        <a:pt x="2857" y="4763"/>
                      </a:cubicBezTo>
                      <a:cubicBezTo>
                        <a:pt x="2857" y="5715"/>
                        <a:pt x="1905" y="6667"/>
                        <a:pt x="1905" y="7620"/>
                      </a:cubicBezTo>
                      <a:cubicBezTo>
                        <a:pt x="953" y="8572"/>
                        <a:pt x="953" y="9525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2"/>
                        <a:pt x="953" y="17145"/>
                        <a:pt x="1905" y="16192"/>
                      </a:cubicBezTo>
                      <a:cubicBezTo>
                        <a:pt x="2857" y="16192"/>
                        <a:pt x="2857" y="15240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5715" y="11430"/>
                        <a:pt x="5715" y="9525"/>
                      </a:cubicBezTo>
                      <a:cubicBezTo>
                        <a:pt x="6667" y="7620"/>
                        <a:pt x="6667" y="4763"/>
                        <a:pt x="7620" y="1905"/>
                      </a:cubicBezTo>
                      <a:cubicBezTo>
                        <a:pt x="7620" y="952"/>
                        <a:pt x="6667" y="0"/>
                        <a:pt x="5715" y="0"/>
                      </a:cubicBezTo>
                      <a:cubicBezTo>
                        <a:pt x="5715" y="952"/>
                        <a:pt x="4763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6" name="Freeform: Shape 2015">
                  <a:extLst>
                    <a:ext uri="{FF2B5EF4-FFF2-40B4-BE49-F238E27FC236}">
                      <a16:creationId xmlns:a16="http://schemas.microsoft.com/office/drawing/2014/main" id="{B0BB153D-713B-7D87-81DD-0073EA658822}"/>
                    </a:ext>
                  </a:extLst>
                </p:cNvPr>
                <p:cNvSpPr/>
                <p:nvPr/>
              </p:nvSpPr>
              <p:spPr>
                <a:xfrm>
                  <a:off x="7218044" y="3780077"/>
                  <a:ext cx="3810" cy="11824"/>
                </a:xfrm>
                <a:custGeom>
                  <a:avLst/>
                  <a:gdLst>
                    <a:gd name="connsiteX0" fmla="*/ 0 w 3810"/>
                    <a:gd name="connsiteY0" fmla="*/ 1347 h 11824"/>
                    <a:gd name="connsiteX1" fmla="*/ 0 w 3810"/>
                    <a:gd name="connsiteY1" fmla="*/ 4205 h 11824"/>
                    <a:gd name="connsiteX2" fmla="*/ 0 w 3810"/>
                    <a:gd name="connsiteY2" fmla="*/ 5157 h 11824"/>
                    <a:gd name="connsiteX3" fmla="*/ 0 w 3810"/>
                    <a:gd name="connsiteY3" fmla="*/ 5157 h 11824"/>
                    <a:gd name="connsiteX4" fmla="*/ 0 w 3810"/>
                    <a:gd name="connsiteY4" fmla="*/ 6110 h 11824"/>
                    <a:gd name="connsiteX5" fmla="*/ 0 w 3810"/>
                    <a:gd name="connsiteY5" fmla="*/ 7062 h 11824"/>
                    <a:gd name="connsiteX6" fmla="*/ 0 w 3810"/>
                    <a:gd name="connsiteY6" fmla="*/ 7062 h 11824"/>
                    <a:gd name="connsiteX7" fmla="*/ 0 w 3810"/>
                    <a:gd name="connsiteY7" fmla="*/ 8967 h 11824"/>
                    <a:gd name="connsiteX8" fmla="*/ 0 w 3810"/>
                    <a:gd name="connsiteY8" fmla="*/ 9920 h 11824"/>
                    <a:gd name="connsiteX9" fmla="*/ 0 w 3810"/>
                    <a:gd name="connsiteY9" fmla="*/ 10872 h 11824"/>
                    <a:gd name="connsiteX10" fmla="*/ 953 w 3810"/>
                    <a:gd name="connsiteY10" fmla="*/ 11825 h 11824"/>
                    <a:gd name="connsiteX11" fmla="*/ 3810 w 3810"/>
                    <a:gd name="connsiteY11" fmla="*/ 2300 h 11824"/>
                    <a:gd name="connsiteX12" fmla="*/ 1905 w 3810"/>
                    <a:gd name="connsiteY12" fmla="*/ 395 h 11824"/>
                    <a:gd name="connsiteX13" fmla="*/ 0 w 3810"/>
                    <a:gd name="connsiteY13" fmla="*/ 1347 h 11824"/>
                    <a:gd name="connsiteX14" fmla="*/ 0 w 3810"/>
                    <a:gd name="connsiteY14" fmla="*/ 1347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10" h="11824">
                      <a:moveTo>
                        <a:pt x="0" y="1347"/>
                      </a:moveTo>
                      <a:cubicBezTo>
                        <a:pt x="0" y="2300"/>
                        <a:pt x="0" y="3252"/>
                        <a:pt x="0" y="4205"/>
                      </a:cubicBezTo>
                      <a:cubicBezTo>
                        <a:pt x="0" y="4205"/>
                        <a:pt x="0" y="4205"/>
                        <a:pt x="0" y="5157"/>
                      </a:cubicBezTo>
                      <a:cubicBezTo>
                        <a:pt x="0" y="5157"/>
                        <a:pt x="0" y="5157"/>
                        <a:pt x="0" y="5157"/>
                      </a:cubicBezTo>
                      <a:cubicBezTo>
                        <a:pt x="0" y="5157"/>
                        <a:pt x="0" y="5157"/>
                        <a:pt x="0" y="6110"/>
                      </a:cubicBezTo>
                      <a:cubicBezTo>
                        <a:pt x="0" y="6110"/>
                        <a:pt x="0" y="6110"/>
                        <a:pt x="0" y="7062"/>
                      </a:cubicBezTo>
                      <a:cubicBezTo>
                        <a:pt x="0" y="7062"/>
                        <a:pt x="0" y="7062"/>
                        <a:pt x="0" y="7062"/>
                      </a:cubicBezTo>
                      <a:cubicBezTo>
                        <a:pt x="0" y="8015"/>
                        <a:pt x="0" y="8015"/>
                        <a:pt x="0" y="8967"/>
                      </a:cubicBezTo>
                      <a:cubicBezTo>
                        <a:pt x="0" y="8967"/>
                        <a:pt x="0" y="9920"/>
                        <a:pt x="0" y="9920"/>
                      </a:cubicBezTo>
                      <a:cubicBezTo>
                        <a:pt x="0" y="9920"/>
                        <a:pt x="0" y="10872"/>
                        <a:pt x="0" y="10872"/>
                      </a:cubicBezTo>
                      <a:cubicBezTo>
                        <a:pt x="0" y="11825"/>
                        <a:pt x="953" y="11825"/>
                        <a:pt x="953" y="11825"/>
                      </a:cubicBezTo>
                      <a:cubicBezTo>
                        <a:pt x="2858" y="8967"/>
                        <a:pt x="3810" y="6110"/>
                        <a:pt x="3810" y="2300"/>
                      </a:cubicBezTo>
                      <a:cubicBezTo>
                        <a:pt x="3810" y="1347"/>
                        <a:pt x="2858" y="395"/>
                        <a:pt x="1905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7" name="Freeform: Shape 2016">
                  <a:extLst>
                    <a:ext uri="{FF2B5EF4-FFF2-40B4-BE49-F238E27FC236}">
                      <a16:creationId xmlns:a16="http://schemas.microsoft.com/office/drawing/2014/main" id="{2E14274E-17DE-BDAE-6B11-BC3AD88ABD1E}"/>
                    </a:ext>
                  </a:extLst>
                </p:cNvPr>
                <p:cNvSpPr/>
                <p:nvPr/>
              </p:nvSpPr>
              <p:spPr>
                <a:xfrm>
                  <a:off x="7196137" y="3776576"/>
                  <a:ext cx="8832" cy="21041"/>
                </a:xfrm>
                <a:custGeom>
                  <a:avLst/>
                  <a:gdLst>
                    <a:gd name="connsiteX0" fmla="*/ 6668 w 8832"/>
                    <a:gd name="connsiteY0" fmla="*/ 1038 h 21041"/>
                    <a:gd name="connsiteX1" fmla="*/ 2857 w 8832"/>
                    <a:gd name="connsiteY1" fmla="*/ 10563 h 21041"/>
                    <a:gd name="connsiteX2" fmla="*/ 953 w 8832"/>
                    <a:gd name="connsiteY2" fmla="*/ 15326 h 21041"/>
                    <a:gd name="connsiteX3" fmla="*/ 0 w 8832"/>
                    <a:gd name="connsiteY3" fmla="*/ 18183 h 21041"/>
                    <a:gd name="connsiteX4" fmla="*/ 0 w 8832"/>
                    <a:gd name="connsiteY4" fmla="*/ 20088 h 21041"/>
                    <a:gd name="connsiteX5" fmla="*/ 1905 w 8832"/>
                    <a:gd name="connsiteY5" fmla="*/ 21041 h 21041"/>
                    <a:gd name="connsiteX6" fmla="*/ 3810 w 8832"/>
                    <a:gd name="connsiteY6" fmla="*/ 19136 h 21041"/>
                    <a:gd name="connsiteX7" fmla="*/ 4763 w 8832"/>
                    <a:gd name="connsiteY7" fmla="*/ 16279 h 21041"/>
                    <a:gd name="connsiteX8" fmla="*/ 5715 w 8832"/>
                    <a:gd name="connsiteY8" fmla="*/ 11516 h 21041"/>
                    <a:gd name="connsiteX9" fmla="*/ 8572 w 8832"/>
                    <a:gd name="connsiteY9" fmla="*/ 1991 h 21041"/>
                    <a:gd name="connsiteX10" fmla="*/ 6668 w 8832"/>
                    <a:gd name="connsiteY10" fmla="*/ 1038 h 21041"/>
                    <a:gd name="connsiteX11" fmla="*/ 6668 w 8832"/>
                    <a:gd name="connsiteY11" fmla="*/ 1038 h 21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32" h="21041">
                      <a:moveTo>
                        <a:pt x="6668" y="1038"/>
                      </a:moveTo>
                      <a:cubicBezTo>
                        <a:pt x="5715" y="3896"/>
                        <a:pt x="4763" y="6754"/>
                        <a:pt x="2857" y="10563"/>
                      </a:cubicBezTo>
                      <a:cubicBezTo>
                        <a:pt x="1905" y="11516"/>
                        <a:pt x="1905" y="13421"/>
                        <a:pt x="953" y="15326"/>
                      </a:cubicBezTo>
                      <a:cubicBezTo>
                        <a:pt x="953" y="16279"/>
                        <a:pt x="0" y="17231"/>
                        <a:pt x="0" y="18183"/>
                      </a:cubicBezTo>
                      <a:cubicBezTo>
                        <a:pt x="0" y="19136"/>
                        <a:pt x="0" y="19136"/>
                        <a:pt x="0" y="20088"/>
                      </a:cubicBezTo>
                      <a:cubicBezTo>
                        <a:pt x="0" y="21041"/>
                        <a:pt x="953" y="21041"/>
                        <a:pt x="1905" y="21041"/>
                      </a:cubicBezTo>
                      <a:cubicBezTo>
                        <a:pt x="2857" y="21041"/>
                        <a:pt x="2857" y="20088"/>
                        <a:pt x="3810" y="19136"/>
                      </a:cubicBezTo>
                      <a:cubicBezTo>
                        <a:pt x="4763" y="18183"/>
                        <a:pt x="4763" y="17231"/>
                        <a:pt x="4763" y="16279"/>
                      </a:cubicBezTo>
                      <a:cubicBezTo>
                        <a:pt x="4763" y="14373"/>
                        <a:pt x="5715" y="13421"/>
                        <a:pt x="5715" y="11516"/>
                      </a:cubicBezTo>
                      <a:cubicBezTo>
                        <a:pt x="6668" y="8658"/>
                        <a:pt x="6668" y="4848"/>
                        <a:pt x="8572" y="1991"/>
                      </a:cubicBezTo>
                      <a:cubicBezTo>
                        <a:pt x="9525" y="86"/>
                        <a:pt x="7620" y="-867"/>
                        <a:pt x="6668" y="1038"/>
                      </a:cubicBezTo>
                      <a:lnTo>
                        <a:pt x="6668" y="103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8" name="Freeform: Shape 2017">
                  <a:extLst>
                    <a:ext uri="{FF2B5EF4-FFF2-40B4-BE49-F238E27FC236}">
                      <a16:creationId xmlns:a16="http://schemas.microsoft.com/office/drawing/2014/main" id="{0F15EFB5-B436-F411-037E-FC8EB2463D5E}"/>
                    </a:ext>
                  </a:extLst>
                </p:cNvPr>
                <p:cNvSpPr/>
                <p:nvPr/>
              </p:nvSpPr>
              <p:spPr>
                <a:xfrm>
                  <a:off x="7187326" y="3758802"/>
                  <a:ext cx="5000" cy="24288"/>
                </a:xfrm>
                <a:custGeom>
                  <a:avLst/>
                  <a:gdLst>
                    <a:gd name="connsiteX0" fmla="*/ 2143 w 5000"/>
                    <a:gd name="connsiteY0" fmla="*/ 714 h 24288"/>
                    <a:gd name="connsiteX1" fmla="*/ 238 w 5000"/>
                    <a:gd name="connsiteY1" fmla="*/ 12144 h 24288"/>
                    <a:gd name="connsiteX2" fmla="*/ 1191 w 5000"/>
                    <a:gd name="connsiteY2" fmla="*/ 23574 h 24288"/>
                    <a:gd name="connsiteX3" fmla="*/ 3096 w 5000"/>
                    <a:gd name="connsiteY3" fmla="*/ 23574 h 24288"/>
                    <a:gd name="connsiteX4" fmla="*/ 5001 w 5000"/>
                    <a:gd name="connsiteY4" fmla="*/ 17859 h 24288"/>
                    <a:gd name="connsiteX5" fmla="*/ 5001 w 5000"/>
                    <a:gd name="connsiteY5" fmla="*/ 12144 h 24288"/>
                    <a:gd name="connsiteX6" fmla="*/ 4048 w 5000"/>
                    <a:gd name="connsiteY6" fmla="*/ 714 h 24288"/>
                    <a:gd name="connsiteX7" fmla="*/ 2143 w 5000"/>
                    <a:gd name="connsiteY7" fmla="*/ 714 h 24288"/>
                    <a:gd name="connsiteX8" fmla="*/ 2143 w 5000"/>
                    <a:gd name="connsiteY8" fmla="*/ 714 h 2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00" h="24288">
                      <a:moveTo>
                        <a:pt x="2143" y="714"/>
                      </a:moveTo>
                      <a:cubicBezTo>
                        <a:pt x="238" y="4524"/>
                        <a:pt x="238" y="8334"/>
                        <a:pt x="238" y="12144"/>
                      </a:cubicBezTo>
                      <a:cubicBezTo>
                        <a:pt x="238" y="15954"/>
                        <a:pt x="-714" y="20717"/>
                        <a:pt x="1191" y="23574"/>
                      </a:cubicBezTo>
                      <a:cubicBezTo>
                        <a:pt x="2143" y="24527"/>
                        <a:pt x="3096" y="24527"/>
                        <a:pt x="3096" y="23574"/>
                      </a:cubicBezTo>
                      <a:cubicBezTo>
                        <a:pt x="4048" y="21669"/>
                        <a:pt x="4048" y="19764"/>
                        <a:pt x="5001" y="17859"/>
                      </a:cubicBezTo>
                      <a:cubicBezTo>
                        <a:pt x="5001" y="15954"/>
                        <a:pt x="5001" y="14049"/>
                        <a:pt x="5001" y="12144"/>
                      </a:cubicBezTo>
                      <a:cubicBezTo>
                        <a:pt x="5001" y="8334"/>
                        <a:pt x="5001" y="4524"/>
                        <a:pt x="4048" y="714"/>
                      </a:cubicBezTo>
                      <a:cubicBezTo>
                        <a:pt x="4048" y="-238"/>
                        <a:pt x="3096" y="-238"/>
                        <a:pt x="2143" y="714"/>
                      </a:cubicBezTo>
                      <a:lnTo>
                        <a:pt x="2143" y="714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9" name="Freeform: Shape 2018">
                  <a:extLst>
                    <a:ext uri="{FF2B5EF4-FFF2-40B4-BE49-F238E27FC236}">
                      <a16:creationId xmlns:a16="http://schemas.microsoft.com/office/drawing/2014/main" id="{8E4B29D9-B83E-CBE6-8A08-CA10BE2D2DE1}"/>
                    </a:ext>
                  </a:extLst>
                </p:cNvPr>
                <p:cNvSpPr/>
                <p:nvPr/>
              </p:nvSpPr>
              <p:spPr>
                <a:xfrm>
                  <a:off x="7200899" y="3739139"/>
                  <a:ext cx="3809" cy="21091"/>
                </a:xfrm>
                <a:custGeom>
                  <a:avLst/>
                  <a:gdLst>
                    <a:gd name="connsiteX0" fmla="*/ 0 w 3809"/>
                    <a:gd name="connsiteY0" fmla="*/ 2280 h 21091"/>
                    <a:gd name="connsiteX1" fmla="*/ 0 w 3809"/>
                    <a:gd name="connsiteY1" fmla="*/ 11805 h 21091"/>
                    <a:gd name="connsiteX2" fmla="*/ 0 w 3809"/>
                    <a:gd name="connsiteY2" fmla="*/ 16568 h 21091"/>
                    <a:gd name="connsiteX3" fmla="*/ 0 w 3809"/>
                    <a:gd name="connsiteY3" fmla="*/ 18473 h 21091"/>
                    <a:gd name="connsiteX4" fmla="*/ 0 w 3809"/>
                    <a:gd name="connsiteY4" fmla="*/ 19425 h 21091"/>
                    <a:gd name="connsiteX5" fmla="*/ 953 w 3809"/>
                    <a:gd name="connsiteY5" fmla="*/ 20378 h 21091"/>
                    <a:gd name="connsiteX6" fmla="*/ 2857 w 3809"/>
                    <a:gd name="connsiteY6" fmla="*/ 20378 h 21091"/>
                    <a:gd name="connsiteX7" fmla="*/ 3810 w 3809"/>
                    <a:gd name="connsiteY7" fmla="*/ 18473 h 21091"/>
                    <a:gd name="connsiteX8" fmla="*/ 3810 w 3809"/>
                    <a:gd name="connsiteY8" fmla="*/ 15615 h 21091"/>
                    <a:gd name="connsiteX9" fmla="*/ 3810 w 3809"/>
                    <a:gd name="connsiteY9" fmla="*/ 10853 h 21091"/>
                    <a:gd name="connsiteX10" fmla="*/ 3810 w 3809"/>
                    <a:gd name="connsiteY10" fmla="*/ 1328 h 21091"/>
                    <a:gd name="connsiteX11" fmla="*/ 0 w 3809"/>
                    <a:gd name="connsiteY11" fmla="*/ 2280 h 21091"/>
                    <a:gd name="connsiteX12" fmla="*/ 0 w 3809"/>
                    <a:gd name="connsiteY12" fmla="*/ 2280 h 21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21091">
                      <a:moveTo>
                        <a:pt x="0" y="2280"/>
                      </a:moveTo>
                      <a:cubicBezTo>
                        <a:pt x="0" y="5138"/>
                        <a:pt x="0" y="8948"/>
                        <a:pt x="0" y="11805"/>
                      </a:cubicBezTo>
                      <a:cubicBezTo>
                        <a:pt x="0" y="13710"/>
                        <a:pt x="0" y="14663"/>
                        <a:pt x="0" y="16568"/>
                      </a:cubicBezTo>
                      <a:cubicBezTo>
                        <a:pt x="0" y="17520"/>
                        <a:pt x="0" y="18473"/>
                        <a:pt x="0" y="18473"/>
                      </a:cubicBezTo>
                      <a:cubicBezTo>
                        <a:pt x="0" y="18473"/>
                        <a:pt x="0" y="19425"/>
                        <a:pt x="0" y="19425"/>
                      </a:cubicBezTo>
                      <a:cubicBezTo>
                        <a:pt x="0" y="19425"/>
                        <a:pt x="0" y="20378"/>
                        <a:pt x="953" y="20378"/>
                      </a:cubicBezTo>
                      <a:cubicBezTo>
                        <a:pt x="953" y="21330"/>
                        <a:pt x="2857" y="21330"/>
                        <a:pt x="2857" y="20378"/>
                      </a:cubicBezTo>
                      <a:cubicBezTo>
                        <a:pt x="3810" y="19425"/>
                        <a:pt x="3810" y="19425"/>
                        <a:pt x="3810" y="18473"/>
                      </a:cubicBezTo>
                      <a:cubicBezTo>
                        <a:pt x="3810" y="17520"/>
                        <a:pt x="3810" y="16568"/>
                        <a:pt x="3810" y="15615"/>
                      </a:cubicBezTo>
                      <a:cubicBezTo>
                        <a:pt x="3810" y="13710"/>
                        <a:pt x="3810" y="12758"/>
                        <a:pt x="3810" y="10853"/>
                      </a:cubicBezTo>
                      <a:cubicBezTo>
                        <a:pt x="3810" y="7995"/>
                        <a:pt x="3810" y="4185"/>
                        <a:pt x="3810" y="1328"/>
                      </a:cubicBezTo>
                      <a:cubicBezTo>
                        <a:pt x="3810" y="-577"/>
                        <a:pt x="0" y="-577"/>
                        <a:pt x="0" y="2280"/>
                      </a:cubicBezTo>
                      <a:lnTo>
                        <a:pt x="0" y="228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0" name="Freeform: Shape 2019">
                  <a:extLst>
                    <a:ext uri="{FF2B5EF4-FFF2-40B4-BE49-F238E27FC236}">
                      <a16:creationId xmlns:a16="http://schemas.microsoft.com/office/drawing/2014/main" id="{992CEE49-8971-B43C-904D-FC47A441A8CC}"/>
                    </a:ext>
                  </a:extLst>
                </p:cNvPr>
                <p:cNvSpPr/>
                <p:nvPr/>
              </p:nvSpPr>
              <p:spPr>
                <a:xfrm>
                  <a:off x="7218044" y="3738562"/>
                  <a:ext cx="6667" cy="16192"/>
                </a:xfrm>
                <a:custGeom>
                  <a:avLst/>
                  <a:gdLst>
                    <a:gd name="connsiteX0" fmla="*/ 1905 w 6667"/>
                    <a:gd name="connsiteY0" fmla="*/ 1905 h 16192"/>
                    <a:gd name="connsiteX1" fmla="*/ 953 w 6667"/>
                    <a:gd name="connsiteY1" fmla="*/ 8572 h 16192"/>
                    <a:gd name="connsiteX2" fmla="*/ 0 w 6667"/>
                    <a:gd name="connsiteY2" fmla="*/ 11430 h 16192"/>
                    <a:gd name="connsiteX3" fmla="*/ 0 w 6667"/>
                    <a:gd name="connsiteY3" fmla="*/ 15240 h 16192"/>
                    <a:gd name="connsiteX4" fmla="*/ 1905 w 6667"/>
                    <a:gd name="connsiteY4" fmla="*/ 16193 h 16192"/>
                    <a:gd name="connsiteX5" fmla="*/ 3810 w 6667"/>
                    <a:gd name="connsiteY5" fmla="*/ 15240 h 16192"/>
                    <a:gd name="connsiteX6" fmla="*/ 4763 w 6667"/>
                    <a:gd name="connsiteY6" fmla="*/ 13335 h 16192"/>
                    <a:gd name="connsiteX7" fmla="*/ 5715 w 6667"/>
                    <a:gd name="connsiteY7" fmla="*/ 9525 h 16192"/>
                    <a:gd name="connsiteX8" fmla="*/ 6668 w 6667"/>
                    <a:gd name="connsiteY8" fmla="*/ 2857 h 16192"/>
                    <a:gd name="connsiteX9" fmla="*/ 5715 w 6667"/>
                    <a:gd name="connsiteY9" fmla="*/ 0 h 16192"/>
                    <a:gd name="connsiteX10" fmla="*/ 1905 w 6667"/>
                    <a:gd name="connsiteY10" fmla="*/ 1905 h 16192"/>
                    <a:gd name="connsiteX11" fmla="*/ 1905 w 6667"/>
                    <a:gd name="connsiteY11" fmla="*/ 1905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16192">
                      <a:moveTo>
                        <a:pt x="1905" y="1905"/>
                      </a:moveTo>
                      <a:cubicBezTo>
                        <a:pt x="1905" y="3810"/>
                        <a:pt x="953" y="6668"/>
                        <a:pt x="953" y="8572"/>
                      </a:cubicBezTo>
                      <a:cubicBezTo>
                        <a:pt x="953" y="9525"/>
                        <a:pt x="0" y="10478"/>
                        <a:pt x="0" y="11430"/>
                      </a:cubicBezTo>
                      <a:cubicBezTo>
                        <a:pt x="0" y="12382"/>
                        <a:pt x="0" y="14288"/>
                        <a:pt x="0" y="15240"/>
                      </a:cubicBezTo>
                      <a:cubicBezTo>
                        <a:pt x="0" y="16193"/>
                        <a:pt x="953" y="16193"/>
                        <a:pt x="1905" y="16193"/>
                      </a:cubicBezTo>
                      <a:cubicBezTo>
                        <a:pt x="2858" y="16193"/>
                        <a:pt x="2858" y="15240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5715" y="11430"/>
                        <a:pt x="5715" y="9525"/>
                      </a:cubicBezTo>
                      <a:cubicBezTo>
                        <a:pt x="5715" y="7620"/>
                        <a:pt x="6668" y="4763"/>
                        <a:pt x="6668" y="2857"/>
                      </a:cubicBezTo>
                      <a:cubicBezTo>
                        <a:pt x="6668" y="1905"/>
                        <a:pt x="6668" y="953"/>
                        <a:pt x="5715" y="0"/>
                      </a:cubicBezTo>
                      <a:cubicBezTo>
                        <a:pt x="2858" y="0"/>
                        <a:pt x="1905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1" name="Freeform: Shape 2020">
                  <a:extLst>
                    <a:ext uri="{FF2B5EF4-FFF2-40B4-BE49-F238E27FC236}">
                      <a16:creationId xmlns:a16="http://schemas.microsoft.com/office/drawing/2014/main" id="{102DA150-A07C-3B56-471D-1F0F1066FC89}"/>
                    </a:ext>
                  </a:extLst>
                </p:cNvPr>
                <p:cNvSpPr/>
                <p:nvPr/>
              </p:nvSpPr>
              <p:spPr>
                <a:xfrm>
                  <a:off x="7238999" y="3740467"/>
                  <a:ext cx="7619" cy="18811"/>
                </a:xfrm>
                <a:custGeom>
                  <a:avLst/>
                  <a:gdLst>
                    <a:gd name="connsiteX0" fmla="*/ 1905 w 7619"/>
                    <a:gd name="connsiteY0" fmla="*/ 2857 h 18811"/>
                    <a:gd name="connsiteX1" fmla="*/ 953 w 7619"/>
                    <a:gd name="connsiteY1" fmla="*/ 10477 h 18811"/>
                    <a:gd name="connsiteX2" fmla="*/ 0 w 7619"/>
                    <a:gd name="connsiteY2" fmla="*/ 14288 h 18811"/>
                    <a:gd name="connsiteX3" fmla="*/ 0 w 7619"/>
                    <a:gd name="connsiteY3" fmla="*/ 16192 h 18811"/>
                    <a:gd name="connsiteX4" fmla="*/ 953 w 7619"/>
                    <a:gd name="connsiteY4" fmla="*/ 18097 h 18811"/>
                    <a:gd name="connsiteX5" fmla="*/ 2857 w 7619"/>
                    <a:gd name="connsiteY5" fmla="*/ 18097 h 18811"/>
                    <a:gd name="connsiteX6" fmla="*/ 4763 w 7619"/>
                    <a:gd name="connsiteY6" fmla="*/ 16192 h 18811"/>
                    <a:gd name="connsiteX7" fmla="*/ 5715 w 7619"/>
                    <a:gd name="connsiteY7" fmla="*/ 14288 h 18811"/>
                    <a:gd name="connsiteX8" fmla="*/ 6668 w 7619"/>
                    <a:gd name="connsiteY8" fmla="*/ 9525 h 18811"/>
                    <a:gd name="connsiteX9" fmla="*/ 7620 w 7619"/>
                    <a:gd name="connsiteY9" fmla="*/ 1905 h 18811"/>
                    <a:gd name="connsiteX10" fmla="*/ 5715 w 7619"/>
                    <a:gd name="connsiteY10" fmla="*/ 0 h 18811"/>
                    <a:gd name="connsiteX11" fmla="*/ 1905 w 7619"/>
                    <a:gd name="connsiteY11" fmla="*/ 2857 h 18811"/>
                    <a:gd name="connsiteX12" fmla="*/ 1905 w 7619"/>
                    <a:gd name="connsiteY12" fmla="*/ 2857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8811">
                      <a:moveTo>
                        <a:pt x="1905" y="2857"/>
                      </a:moveTo>
                      <a:cubicBezTo>
                        <a:pt x="1905" y="5715"/>
                        <a:pt x="953" y="7620"/>
                        <a:pt x="953" y="10477"/>
                      </a:cubicBezTo>
                      <a:cubicBezTo>
                        <a:pt x="953" y="11430"/>
                        <a:pt x="0" y="13335"/>
                        <a:pt x="0" y="14288"/>
                      </a:cubicBezTo>
                      <a:cubicBezTo>
                        <a:pt x="0" y="15240"/>
                        <a:pt x="0" y="16192"/>
                        <a:pt x="0" y="16192"/>
                      </a:cubicBezTo>
                      <a:cubicBezTo>
                        <a:pt x="0" y="17145"/>
                        <a:pt x="0" y="18097"/>
                        <a:pt x="953" y="18097"/>
                      </a:cubicBezTo>
                      <a:cubicBezTo>
                        <a:pt x="953" y="19050"/>
                        <a:pt x="1905" y="19050"/>
                        <a:pt x="2857" y="18097"/>
                      </a:cubicBezTo>
                      <a:cubicBezTo>
                        <a:pt x="3810" y="17145"/>
                        <a:pt x="3810" y="17145"/>
                        <a:pt x="4763" y="16192"/>
                      </a:cubicBezTo>
                      <a:cubicBezTo>
                        <a:pt x="4763" y="15240"/>
                        <a:pt x="4763" y="15240"/>
                        <a:pt x="5715" y="14288"/>
                      </a:cubicBezTo>
                      <a:cubicBezTo>
                        <a:pt x="5715" y="12382"/>
                        <a:pt x="5715" y="11430"/>
                        <a:pt x="6668" y="9525"/>
                      </a:cubicBezTo>
                      <a:cubicBezTo>
                        <a:pt x="6668" y="6667"/>
                        <a:pt x="7620" y="4763"/>
                        <a:pt x="7620" y="1905"/>
                      </a:cubicBezTo>
                      <a:cubicBezTo>
                        <a:pt x="7620" y="952"/>
                        <a:pt x="6668" y="0"/>
                        <a:pt x="5715" y="0"/>
                      </a:cubicBezTo>
                      <a:cubicBezTo>
                        <a:pt x="2857" y="952"/>
                        <a:pt x="1905" y="1905"/>
                        <a:pt x="1905" y="2857"/>
                      </a:cubicBezTo>
                      <a:lnTo>
                        <a:pt x="1905" y="285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2" name="Freeform: Shape 2021">
                  <a:extLst>
                    <a:ext uri="{FF2B5EF4-FFF2-40B4-BE49-F238E27FC236}">
                      <a16:creationId xmlns:a16="http://schemas.microsoft.com/office/drawing/2014/main" id="{EDB13512-2CE8-5400-5F6E-129A7CAA0A12}"/>
                    </a:ext>
                  </a:extLst>
                </p:cNvPr>
                <p:cNvSpPr/>
                <p:nvPr/>
              </p:nvSpPr>
              <p:spPr>
                <a:xfrm>
                  <a:off x="7270431" y="3725553"/>
                  <a:ext cx="5715" cy="22680"/>
                </a:xfrm>
                <a:custGeom>
                  <a:avLst/>
                  <a:gdLst>
                    <a:gd name="connsiteX0" fmla="*/ 2858 w 5715"/>
                    <a:gd name="connsiteY0" fmla="*/ 1578 h 22680"/>
                    <a:gd name="connsiteX1" fmla="*/ 953 w 5715"/>
                    <a:gd name="connsiteY1" fmla="*/ 11103 h 22680"/>
                    <a:gd name="connsiteX2" fmla="*/ 0 w 5715"/>
                    <a:gd name="connsiteY2" fmla="*/ 15865 h 22680"/>
                    <a:gd name="connsiteX3" fmla="*/ 0 w 5715"/>
                    <a:gd name="connsiteY3" fmla="*/ 18723 h 22680"/>
                    <a:gd name="connsiteX4" fmla="*/ 0 w 5715"/>
                    <a:gd name="connsiteY4" fmla="*/ 21581 h 22680"/>
                    <a:gd name="connsiteX5" fmla="*/ 2858 w 5715"/>
                    <a:gd name="connsiteY5" fmla="*/ 21581 h 22680"/>
                    <a:gd name="connsiteX6" fmla="*/ 3810 w 5715"/>
                    <a:gd name="connsiteY6" fmla="*/ 18723 h 22680"/>
                    <a:gd name="connsiteX7" fmla="*/ 4763 w 5715"/>
                    <a:gd name="connsiteY7" fmla="*/ 15865 h 22680"/>
                    <a:gd name="connsiteX8" fmla="*/ 5715 w 5715"/>
                    <a:gd name="connsiteY8" fmla="*/ 11103 h 22680"/>
                    <a:gd name="connsiteX9" fmla="*/ 5715 w 5715"/>
                    <a:gd name="connsiteY9" fmla="*/ 6340 h 22680"/>
                    <a:gd name="connsiteX10" fmla="*/ 4763 w 5715"/>
                    <a:gd name="connsiteY10" fmla="*/ 626 h 22680"/>
                    <a:gd name="connsiteX11" fmla="*/ 2858 w 5715"/>
                    <a:gd name="connsiteY11" fmla="*/ 1578 h 22680"/>
                    <a:gd name="connsiteX12" fmla="*/ 2858 w 5715"/>
                    <a:gd name="connsiteY12" fmla="*/ 1578 h 22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2680">
                      <a:moveTo>
                        <a:pt x="2858" y="1578"/>
                      </a:moveTo>
                      <a:cubicBezTo>
                        <a:pt x="2858" y="4436"/>
                        <a:pt x="1905" y="8246"/>
                        <a:pt x="953" y="11103"/>
                      </a:cubicBezTo>
                      <a:cubicBezTo>
                        <a:pt x="953" y="13008"/>
                        <a:pt x="0" y="13961"/>
                        <a:pt x="0" y="15865"/>
                      </a:cubicBezTo>
                      <a:cubicBezTo>
                        <a:pt x="0" y="16818"/>
                        <a:pt x="0" y="17771"/>
                        <a:pt x="0" y="18723"/>
                      </a:cubicBezTo>
                      <a:cubicBezTo>
                        <a:pt x="0" y="19676"/>
                        <a:pt x="0" y="20628"/>
                        <a:pt x="0" y="21581"/>
                      </a:cubicBezTo>
                      <a:cubicBezTo>
                        <a:pt x="0" y="23486"/>
                        <a:pt x="1905" y="22533"/>
                        <a:pt x="2858" y="21581"/>
                      </a:cubicBezTo>
                      <a:cubicBezTo>
                        <a:pt x="3810" y="20628"/>
                        <a:pt x="3810" y="19676"/>
                        <a:pt x="3810" y="18723"/>
                      </a:cubicBezTo>
                      <a:cubicBezTo>
                        <a:pt x="3810" y="17771"/>
                        <a:pt x="4763" y="16818"/>
                        <a:pt x="4763" y="15865"/>
                      </a:cubicBezTo>
                      <a:cubicBezTo>
                        <a:pt x="4763" y="13961"/>
                        <a:pt x="5715" y="12056"/>
                        <a:pt x="5715" y="11103"/>
                      </a:cubicBezTo>
                      <a:cubicBezTo>
                        <a:pt x="5715" y="9198"/>
                        <a:pt x="5715" y="8246"/>
                        <a:pt x="5715" y="6340"/>
                      </a:cubicBezTo>
                      <a:cubicBezTo>
                        <a:pt x="5715" y="4436"/>
                        <a:pt x="5715" y="2531"/>
                        <a:pt x="4763" y="626"/>
                      </a:cubicBezTo>
                      <a:cubicBezTo>
                        <a:pt x="4763" y="-327"/>
                        <a:pt x="2858" y="-327"/>
                        <a:pt x="2858" y="1578"/>
                      </a:cubicBezTo>
                      <a:lnTo>
                        <a:pt x="2858" y="157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3" name="Freeform: Shape 2022">
                  <a:extLst>
                    <a:ext uri="{FF2B5EF4-FFF2-40B4-BE49-F238E27FC236}">
                      <a16:creationId xmlns:a16="http://schemas.microsoft.com/office/drawing/2014/main" id="{39766975-3A53-B399-0F71-B72D294CE457}"/>
                    </a:ext>
                  </a:extLst>
                </p:cNvPr>
                <p:cNvSpPr/>
                <p:nvPr/>
              </p:nvSpPr>
              <p:spPr>
                <a:xfrm>
                  <a:off x="7256144" y="3759040"/>
                  <a:ext cx="5185" cy="15158"/>
                </a:xfrm>
                <a:custGeom>
                  <a:avLst/>
                  <a:gdLst>
                    <a:gd name="connsiteX0" fmla="*/ 2858 w 5185"/>
                    <a:gd name="connsiteY0" fmla="*/ 1429 h 15158"/>
                    <a:gd name="connsiteX1" fmla="*/ 1905 w 5185"/>
                    <a:gd name="connsiteY1" fmla="*/ 7144 h 15158"/>
                    <a:gd name="connsiteX2" fmla="*/ 953 w 5185"/>
                    <a:gd name="connsiteY2" fmla="*/ 10001 h 15158"/>
                    <a:gd name="connsiteX3" fmla="*/ 0 w 5185"/>
                    <a:gd name="connsiteY3" fmla="*/ 11906 h 15158"/>
                    <a:gd name="connsiteX4" fmla="*/ 0 w 5185"/>
                    <a:gd name="connsiteY4" fmla="*/ 13811 h 15158"/>
                    <a:gd name="connsiteX5" fmla="*/ 1905 w 5185"/>
                    <a:gd name="connsiteY5" fmla="*/ 14764 h 15158"/>
                    <a:gd name="connsiteX6" fmla="*/ 2858 w 5185"/>
                    <a:gd name="connsiteY6" fmla="*/ 12859 h 15158"/>
                    <a:gd name="connsiteX7" fmla="*/ 3810 w 5185"/>
                    <a:gd name="connsiteY7" fmla="*/ 11906 h 15158"/>
                    <a:gd name="connsiteX8" fmla="*/ 4763 w 5185"/>
                    <a:gd name="connsiteY8" fmla="*/ 8096 h 15158"/>
                    <a:gd name="connsiteX9" fmla="*/ 4763 w 5185"/>
                    <a:gd name="connsiteY9" fmla="*/ 1429 h 15158"/>
                    <a:gd name="connsiteX10" fmla="*/ 2858 w 5185"/>
                    <a:gd name="connsiteY10" fmla="*/ 1429 h 15158"/>
                    <a:gd name="connsiteX11" fmla="*/ 2858 w 5185"/>
                    <a:gd name="connsiteY11" fmla="*/ 1429 h 1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185" h="15158">
                      <a:moveTo>
                        <a:pt x="2858" y="1429"/>
                      </a:moveTo>
                      <a:cubicBezTo>
                        <a:pt x="2858" y="3334"/>
                        <a:pt x="2858" y="5239"/>
                        <a:pt x="1905" y="7144"/>
                      </a:cubicBezTo>
                      <a:cubicBezTo>
                        <a:pt x="1905" y="8096"/>
                        <a:pt x="953" y="9049"/>
                        <a:pt x="953" y="10001"/>
                      </a:cubicBezTo>
                      <a:cubicBezTo>
                        <a:pt x="953" y="10954"/>
                        <a:pt x="953" y="10954"/>
                        <a:pt x="0" y="11906"/>
                      </a:cubicBezTo>
                      <a:cubicBezTo>
                        <a:pt x="0" y="12859"/>
                        <a:pt x="0" y="12859"/>
                        <a:pt x="0" y="13811"/>
                      </a:cubicBezTo>
                      <a:cubicBezTo>
                        <a:pt x="0" y="14764"/>
                        <a:pt x="953" y="15716"/>
                        <a:pt x="1905" y="14764"/>
                      </a:cubicBezTo>
                      <a:cubicBezTo>
                        <a:pt x="2858" y="14764"/>
                        <a:pt x="2858" y="13811"/>
                        <a:pt x="2858" y="12859"/>
                      </a:cubicBezTo>
                      <a:cubicBezTo>
                        <a:pt x="2858" y="12859"/>
                        <a:pt x="2858" y="11906"/>
                        <a:pt x="3810" y="11906"/>
                      </a:cubicBezTo>
                      <a:cubicBezTo>
                        <a:pt x="3810" y="10954"/>
                        <a:pt x="4763" y="10001"/>
                        <a:pt x="4763" y="8096"/>
                      </a:cubicBezTo>
                      <a:cubicBezTo>
                        <a:pt x="4763" y="6191"/>
                        <a:pt x="5715" y="3334"/>
                        <a:pt x="4763" y="1429"/>
                      </a:cubicBezTo>
                      <a:cubicBezTo>
                        <a:pt x="5715" y="-476"/>
                        <a:pt x="2858" y="-476"/>
                        <a:pt x="2858" y="1429"/>
                      </a:cubicBezTo>
                      <a:lnTo>
                        <a:pt x="2858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4" name="Freeform: Shape 2023">
                  <a:extLst>
                    <a:ext uri="{FF2B5EF4-FFF2-40B4-BE49-F238E27FC236}">
                      <a16:creationId xmlns:a16="http://schemas.microsoft.com/office/drawing/2014/main" id="{E53004F3-BD05-DDB9-8C84-987C2CA24828}"/>
                    </a:ext>
                  </a:extLst>
                </p:cNvPr>
                <p:cNvSpPr/>
                <p:nvPr/>
              </p:nvSpPr>
              <p:spPr>
                <a:xfrm>
                  <a:off x="7223759" y="3756659"/>
                  <a:ext cx="7620" cy="13334"/>
                </a:xfrm>
                <a:custGeom>
                  <a:avLst/>
                  <a:gdLst>
                    <a:gd name="connsiteX0" fmla="*/ 953 w 7620"/>
                    <a:gd name="connsiteY0" fmla="*/ 4763 h 13334"/>
                    <a:gd name="connsiteX1" fmla="*/ 953 w 7620"/>
                    <a:gd name="connsiteY1" fmla="*/ 6668 h 13334"/>
                    <a:gd name="connsiteX2" fmla="*/ 953 w 7620"/>
                    <a:gd name="connsiteY2" fmla="*/ 5715 h 13334"/>
                    <a:gd name="connsiteX3" fmla="*/ 0 w 7620"/>
                    <a:gd name="connsiteY3" fmla="*/ 8572 h 13334"/>
                    <a:gd name="connsiteX4" fmla="*/ 0 w 7620"/>
                    <a:gd name="connsiteY4" fmla="*/ 8572 h 13334"/>
                    <a:gd name="connsiteX5" fmla="*/ 0 w 7620"/>
                    <a:gd name="connsiteY5" fmla="*/ 8572 h 13334"/>
                    <a:gd name="connsiteX6" fmla="*/ 0 w 7620"/>
                    <a:gd name="connsiteY6" fmla="*/ 9525 h 13334"/>
                    <a:gd name="connsiteX7" fmla="*/ 0 w 7620"/>
                    <a:gd name="connsiteY7" fmla="*/ 10478 h 13334"/>
                    <a:gd name="connsiteX8" fmla="*/ 0 w 7620"/>
                    <a:gd name="connsiteY8" fmla="*/ 10478 h 13334"/>
                    <a:gd name="connsiteX9" fmla="*/ 0 w 7620"/>
                    <a:gd name="connsiteY9" fmla="*/ 11430 h 13334"/>
                    <a:gd name="connsiteX10" fmla="*/ 953 w 7620"/>
                    <a:gd name="connsiteY10" fmla="*/ 13335 h 13334"/>
                    <a:gd name="connsiteX11" fmla="*/ 2858 w 7620"/>
                    <a:gd name="connsiteY11" fmla="*/ 13335 h 13334"/>
                    <a:gd name="connsiteX12" fmla="*/ 4763 w 7620"/>
                    <a:gd name="connsiteY12" fmla="*/ 11430 h 13334"/>
                    <a:gd name="connsiteX13" fmla="*/ 5715 w 7620"/>
                    <a:gd name="connsiteY13" fmla="*/ 10478 h 13334"/>
                    <a:gd name="connsiteX14" fmla="*/ 6668 w 7620"/>
                    <a:gd name="connsiteY14" fmla="*/ 7620 h 13334"/>
                    <a:gd name="connsiteX15" fmla="*/ 7620 w 7620"/>
                    <a:gd name="connsiteY15" fmla="*/ 2858 h 13334"/>
                    <a:gd name="connsiteX16" fmla="*/ 4763 w 7620"/>
                    <a:gd name="connsiteY16" fmla="*/ 0 h 13334"/>
                    <a:gd name="connsiteX17" fmla="*/ 953 w 7620"/>
                    <a:gd name="connsiteY17" fmla="*/ 4763 h 13334"/>
                    <a:gd name="connsiteX18" fmla="*/ 953 w 7620"/>
                    <a:gd name="connsiteY18" fmla="*/ 4763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20" h="13334">
                      <a:moveTo>
                        <a:pt x="953" y="4763"/>
                      </a:moveTo>
                      <a:cubicBezTo>
                        <a:pt x="953" y="5715"/>
                        <a:pt x="953" y="5715"/>
                        <a:pt x="953" y="6668"/>
                      </a:cubicBezTo>
                      <a:cubicBezTo>
                        <a:pt x="953" y="6668"/>
                        <a:pt x="953" y="6668"/>
                        <a:pt x="953" y="5715"/>
                      </a:cubicBezTo>
                      <a:cubicBezTo>
                        <a:pt x="953" y="6668"/>
                        <a:pt x="953" y="7620"/>
                        <a:pt x="0" y="8572"/>
                      </a:cubicBezTo>
                      <a:cubicBezTo>
                        <a:pt x="0" y="8572"/>
                        <a:pt x="0" y="8572"/>
                        <a:pt x="0" y="8572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0478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2383"/>
                        <a:pt x="953" y="13335"/>
                        <a:pt x="953" y="13335"/>
                      </a:cubicBezTo>
                      <a:cubicBezTo>
                        <a:pt x="1905" y="13335"/>
                        <a:pt x="2858" y="13335"/>
                        <a:pt x="2858" y="13335"/>
                      </a:cubicBezTo>
                      <a:cubicBezTo>
                        <a:pt x="3810" y="13335"/>
                        <a:pt x="3810" y="12383"/>
                        <a:pt x="4763" y="11430"/>
                      </a:cubicBezTo>
                      <a:cubicBezTo>
                        <a:pt x="4763" y="11430"/>
                        <a:pt x="4763" y="10478"/>
                        <a:pt x="5715" y="10478"/>
                      </a:cubicBezTo>
                      <a:cubicBezTo>
                        <a:pt x="5715" y="9525"/>
                        <a:pt x="6668" y="8572"/>
                        <a:pt x="6668" y="7620"/>
                      </a:cubicBezTo>
                      <a:cubicBezTo>
                        <a:pt x="6668" y="5715"/>
                        <a:pt x="7620" y="4763"/>
                        <a:pt x="7620" y="2858"/>
                      </a:cubicBezTo>
                      <a:cubicBezTo>
                        <a:pt x="7620" y="1905"/>
                        <a:pt x="6668" y="0"/>
                        <a:pt x="4763" y="0"/>
                      </a:cubicBezTo>
                      <a:cubicBezTo>
                        <a:pt x="1905" y="1905"/>
                        <a:pt x="953" y="2858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5" name="Freeform: Shape 2024">
                  <a:extLst>
                    <a:ext uri="{FF2B5EF4-FFF2-40B4-BE49-F238E27FC236}">
                      <a16:creationId xmlns:a16="http://schemas.microsoft.com/office/drawing/2014/main" id="{29416550-F74B-EFF0-6D8E-4A2A01B005B3}"/>
                    </a:ext>
                  </a:extLst>
                </p:cNvPr>
                <p:cNvSpPr/>
                <p:nvPr/>
              </p:nvSpPr>
              <p:spPr>
                <a:xfrm>
                  <a:off x="7274242" y="3683169"/>
                  <a:ext cx="4762" cy="15149"/>
                </a:xfrm>
                <a:custGeom>
                  <a:avLst/>
                  <a:gdLst>
                    <a:gd name="connsiteX0" fmla="*/ 952 w 4762"/>
                    <a:gd name="connsiteY0" fmla="*/ 1100 h 15149"/>
                    <a:gd name="connsiteX1" fmla="*/ 0 w 4762"/>
                    <a:gd name="connsiteY1" fmla="*/ 7767 h 15149"/>
                    <a:gd name="connsiteX2" fmla="*/ 0 w 4762"/>
                    <a:gd name="connsiteY2" fmla="*/ 10625 h 15149"/>
                    <a:gd name="connsiteX3" fmla="*/ 0 w 4762"/>
                    <a:gd name="connsiteY3" fmla="*/ 12530 h 15149"/>
                    <a:gd name="connsiteX4" fmla="*/ 952 w 4762"/>
                    <a:gd name="connsiteY4" fmla="*/ 14435 h 15149"/>
                    <a:gd name="connsiteX5" fmla="*/ 3810 w 4762"/>
                    <a:gd name="connsiteY5" fmla="*/ 14435 h 15149"/>
                    <a:gd name="connsiteX6" fmla="*/ 4763 w 4762"/>
                    <a:gd name="connsiteY6" fmla="*/ 12530 h 15149"/>
                    <a:gd name="connsiteX7" fmla="*/ 4763 w 4762"/>
                    <a:gd name="connsiteY7" fmla="*/ 11577 h 15149"/>
                    <a:gd name="connsiteX8" fmla="*/ 4763 w 4762"/>
                    <a:gd name="connsiteY8" fmla="*/ 8720 h 15149"/>
                    <a:gd name="connsiteX9" fmla="*/ 4763 w 4762"/>
                    <a:gd name="connsiteY9" fmla="*/ 5862 h 15149"/>
                    <a:gd name="connsiteX10" fmla="*/ 4763 w 4762"/>
                    <a:gd name="connsiteY10" fmla="*/ 4910 h 15149"/>
                    <a:gd name="connsiteX11" fmla="*/ 4763 w 4762"/>
                    <a:gd name="connsiteY11" fmla="*/ 4910 h 15149"/>
                    <a:gd name="connsiteX12" fmla="*/ 4763 w 4762"/>
                    <a:gd name="connsiteY12" fmla="*/ 3957 h 15149"/>
                    <a:gd name="connsiteX13" fmla="*/ 2857 w 4762"/>
                    <a:gd name="connsiteY13" fmla="*/ 1100 h 15149"/>
                    <a:gd name="connsiteX14" fmla="*/ 952 w 4762"/>
                    <a:gd name="connsiteY14" fmla="*/ 1100 h 15149"/>
                    <a:gd name="connsiteX15" fmla="*/ 952 w 4762"/>
                    <a:gd name="connsiteY15" fmla="*/ 1100 h 15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" h="15149">
                      <a:moveTo>
                        <a:pt x="952" y="1100"/>
                      </a:moveTo>
                      <a:cubicBezTo>
                        <a:pt x="952" y="3005"/>
                        <a:pt x="0" y="5862"/>
                        <a:pt x="0" y="7767"/>
                      </a:cubicBezTo>
                      <a:cubicBezTo>
                        <a:pt x="0" y="8720"/>
                        <a:pt x="0" y="9672"/>
                        <a:pt x="0" y="10625"/>
                      </a:cubicBezTo>
                      <a:cubicBezTo>
                        <a:pt x="0" y="11577"/>
                        <a:pt x="0" y="11577"/>
                        <a:pt x="0" y="12530"/>
                      </a:cubicBezTo>
                      <a:cubicBezTo>
                        <a:pt x="0" y="13482"/>
                        <a:pt x="0" y="13482"/>
                        <a:pt x="952" y="14435"/>
                      </a:cubicBezTo>
                      <a:cubicBezTo>
                        <a:pt x="1905" y="15387"/>
                        <a:pt x="2857" y="15387"/>
                        <a:pt x="3810" y="14435"/>
                      </a:cubicBezTo>
                      <a:cubicBezTo>
                        <a:pt x="3810" y="13482"/>
                        <a:pt x="4763" y="13482"/>
                        <a:pt x="4763" y="12530"/>
                      </a:cubicBezTo>
                      <a:cubicBezTo>
                        <a:pt x="4763" y="12530"/>
                        <a:pt x="4763" y="11577"/>
                        <a:pt x="4763" y="11577"/>
                      </a:cubicBezTo>
                      <a:cubicBezTo>
                        <a:pt x="4763" y="10625"/>
                        <a:pt x="4763" y="9672"/>
                        <a:pt x="4763" y="8720"/>
                      </a:cubicBezTo>
                      <a:cubicBezTo>
                        <a:pt x="4763" y="7767"/>
                        <a:pt x="4763" y="6815"/>
                        <a:pt x="4763" y="5862"/>
                      </a:cubicBezTo>
                      <a:cubicBezTo>
                        <a:pt x="4763" y="5862"/>
                        <a:pt x="4763" y="4910"/>
                        <a:pt x="4763" y="4910"/>
                      </a:cubicBezTo>
                      <a:cubicBezTo>
                        <a:pt x="4763" y="3957"/>
                        <a:pt x="4763" y="4910"/>
                        <a:pt x="4763" y="4910"/>
                      </a:cubicBezTo>
                      <a:cubicBezTo>
                        <a:pt x="4763" y="4910"/>
                        <a:pt x="4763" y="3957"/>
                        <a:pt x="4763" y="3957"/>
                      </a:cubicBezTo>
                      <a:cubicBezTo>
                        <a:pt x="4763" y="3005"/>
                        <a:pt x="4763" y="1100"/>
                        <a:pt x="2857" y="1100"/>
                      </a:cubicBezTo>
                      <a:cubicBezTo>
                        <a:pt x="2857" y="-805"/>
                        <a:pt x="952" y="147"/>
                        <a:pt x="952" y="1100"/>
                      </a:cubicBezTo>
                      <a:lnTo>
                        <a:pt x="952" y="110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6" name="Freeform: Shape 2025">
                  <a:extLst>
                    <a:ext uri="{FF2B5EF4-FFF2-40B4-BE49-F238E27FC236}">
                      <a16:creationId xmlns:a16="http://schemas.microsoft.com/office/drawing/2014/main" id="{C3A63504-B1E3-2C5F-72B8-EDFA219E9B1E}"/>
                    </a:ext>
                  </a:extLst>
                </p:cNvPr>
                <p:cNvSpPr/>
                <p:nvPr/>
              </p:nvSpPr>
              <p:spPr>
                <a:xfrm>
                  <a:off x="7258850" y="3707043"/>
                  <a:ext cx="4914" cy="16278"/>
                </a:xfrm>
                <a:custGeom>
                  <a:avLst/>
                  <a:gdLst>
                    <a:gd name="connsiteX0" fmla="*/ 152 w 4914"/>
                    <a:gd name="connsiteY0" fmla="*/ 1991 h 16278"/>
                    <a:gd name="connsiteX1" fmla="*/ 1104 w 4914"/>
                    <a:gd name="connsiteY1" fmla="*/ 8658 h 16278"/>
                    <a:gd name="connsiteX2" fmla="*/ 152 w 4914"/>
                    <a:gd name="connsiteY2" fmla="*/ 11516 h 16278"/>
                    <a:gd name="connsiteX3" fmla="*/ 152 w 4914"/>
                    <a:gd name="connsiteY3" fmla="*/ 13421 h 16278"/>
                    <a:gd name="connsiteX4" fmla="*/ 152 w 4914"/>
                    <a:gd name="connsiteY4" fmla="*/ 15326 h 16278"/>
                    <a:gd name="connsiteX5" fmla="*/ 2056 w 4914"/>
                    <a:gd name="connsiteY5" fmla="*/ 16278 h 16278"/>
                    <a:gd name="connsiteX6" fmla="*/ 3009 w 4914"/>
                    <a:gd name="connsiteY6" fmla="*/ 14373 h 16278"/>
                    <a:gd name="connsiteX7" fmla="*/ 3962 w 4914"/>
                    <a:gd name="connsiteY7" fmla="*/ 12468 h 16278"/>
                    <a:gd name="connsiteX8" fmla="*/ 4914 w 4914"/>
                    <a:gd name="connsiteY8" fmla="*/ 8658 h 16278"/>
                    <a:gd name="connsiteX9" fmla="*/ 3962 w 4914"/>
                    <a:gd name="connsiteY9" fmla="*/ 1038 h 16278"/>
                    <a:gd name="connsiteX10" fmla="*/ 152 w 4914"/>
                    <a:gd name="connsiteY10" fmla="*/ 1991 h 16278"/>
                    <a:gd name="connsiteX11" fmla="*/ 152 w 4914"/>
                    <a:gd name="connsiteY11" fmla="*/ 1991 h 16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914" h="16278">
                      <a:moveTo>
                        <a:pt x="152" y="1991"/>
                      </a:moveTo>
                      <a:cubicBezTo>
                        <a:pt x="1104" y="3896"/>
                        <a:pt x="1104" y="6753"/>
                        <a:pt x="1104" y="8658"/>
                      </a:cubicBezTo>
                      <a:cubicBezTo>
                        <a:pt x="1104" y="9611"/>
                        <a:pt x="1104" y="10563"/>
                        <a:pt x="152" y="11516"/>
                      </a:cubicBezTo>
                      <a:cubicBezTo>
                        <a:pt x="152" y="12468"/>
                        <a:pt x="152" y="12468"/>
                        <a:pt x="152" y="13421"/>
                      </a:cubicBezTo>
                      <a:cubicBezTo>
                        <a:pt x="152" y="14373"/>
                        <a:pt x="152" y="14373"/>
                        <a:pt x="152" y="15326"/>
                      </a:cubicBezTo>
                      <a:cubicBezTo>
                        <a:pt x="152" y="16278"/>
                        <a:pt x="1104" y="16278"/>
                        <a:pt x="2056" y="16278"/>
                      </a:cubicBezTo>
                      <a:cubicBezTo>
                        <a:pt x="3009" y="15326"/>
                        <a:pt x="3009" y="15326"/>
                        <a:pt x="3009" y="14373"/>
                      </a:cubicBezTo>
                      <a:cubicBezTo>
                        <a:pt x="3009" y="13421"/>
                        <a:pt x="3009" y="13421"/>
                        <a:pt x="3962" y="12468"/>
                      </a:cubicBezTo>
                      <a:cubicBezTo>
                        <a:pt x="3962" y="11516"/>
                        <a:pt x="3962" y="9611"/>
                        <a:pt x="4914" y="8658"/>
                      </a:cubicBezTo>
                      <a:cubicBezTo>
                        <a:pt x="4914" y="5801"/>
                        <a:pt x="4914" y="3896"/>
                        <a:pt x="3962" y="1038"/>
                      </a:cubicBezTo>
                      <a:cubicBezTo>
                        <a:pt x="3009" y="-867"/>
                        <a:pt x="-801" y="86"/>
                        <a:pt x="152" y="1991"/>
                      </a:cubicBezTo>
                      <a:lnTo>
                        <a:pt x="152" y="1991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7" name="Freeform: Shape 2026">
                  <a:extLst>
                    <a:ext uri="{FF2B5EF4-FFF2-40B4-BE49-F238E27FC236}">
                      <a16:creationId xmlns:a16="http://schemas.microsoft.com/office/drawing/2014/main" id="{9D6341ED-0FEF-8D30-C58F-1EFB77D4DC69}"/>
                    </a:ext>
                  </a:extLst>
                </p:cNvPr>
                <p:cNvSpPr/>
                <p:nvPr/>
              </p:nvSpPr>
              <p:spPr>
                <a:xfrm>
                  <a:off x="7237094" y="3708081"/>
                  <a:ext cx="5715" cy="13729"/>
                </a:xfrm>
                <a:custGeom>
                  <a:avLst/>
                  <a:gdLst>
                    <a:gd name="connsiteX0" fmla="*/ 953 w 5715"/>
                    <a:gd name="connsiteY0" fmla="*/ 2858 h 13729"/>
                    <a:gd name="connsiteX1" fmla="*/ 953 w 5715"/>
                    <a:gd name="connsiteY1" fmla="*/ 2858 h 13729"/>
                    <a:gd name="connsiteX2" fmla="*/ 953 w 5715"/>
                    <a:gd name="connsiteY2" fmla="*/ 2858 h 13729"/>
                    <a:gd name="connsiteX3" fmla="*/ 953 w 5715"/>
                    <a:gd name="connsiteY3" fmla="*/ 3810 h 13729"/>
                    <a:gd name="connsiteX4" fmla="*/ 953 w 5715"/>
                    <a:gd name="connsiteY4" fmla="*/ 4763 h 13729"/>
                    <a:gd name="connsiteX5" fmla="*/ 953 w 5715"/>
                    <a:gd name="connsiteY5" fmla="*/ 5715 h 13729"/>
                    <a:gd name="connsiteX6" fmla="*/ 953 w 5715"/>
                    <a:gd name="connsiteY6" fmla="*/ 5715 h 13729"/>
                    <a:gd name="connsiteX7" fmla="*/ 953 w 5715"/>
                    <a:gd name="connsiteY7" fmla="*/ 5715 h 13729"/>
                    <a:gd name="connsiteX8" fmla="*/ 953 w 5715"/>
                    <a:gd name="connsiteY8" fmla="*/ 6668 h 13729"/>
                    <a:gd name="connsiteX9" fmla="*/ 0 w 5715"/>
                    <a:gd name="connsiteY9" fmla="*/ 9525 h 13729"/>
                    <a:gd name="connsiteX10" fmla="*/ 0 w 5715"/>
                    <a:gd name="connsiteY10" fmla="*/ 10478 h 13729"/>
                    <a:gd name="connsiteX11" fmla="*/ 0 w 5715"/>
                    <a:gd name="connsiteY11" fmla="*/ 12383 h 13729"/>
                    <a:gd name="connsiteX12" fmla="*/ 1905 w 5715"/>
                    <a:gd name="connsiteY12" fmla="*/ 13335 h 13729"/>
                    <a:gd name="connsiteX13" fmla="*/ 3810 w 5715"/>
                    <a:gd name="connsiteY13" fmla="*/ 12383 h 13729"/>
                    <a:gd name="connsiteX14" fmla="*/ 4763 w 5715"/>
                    <a:gd name="connsiteY14" fmla="*/ 11430 h 13729"/>
                    <a:gd name="connsiteX15" fmla="*/ 5715 w 5715"/>
                    <a:gd name="connsiteY15" fmla="*/ 8573 h 13729"/>
                    <a:gd name="connsiteX16" fmla="*/ 5715 w 5715"/>
                    <a:gd name="connsiteY16" fmla="*/ 1905 h 13729"/>
                    <a:gd name="connsiteX17" fmla="*/ 2858 w 5715"/>
                    <a:gd name="connsiteY17" fmla="*/ 0 h 13729"/>
                    <a:gd name="connsiteX18" fmla="*/ 953 w 5715"/>
                    <a:gd name="connsiteY18" fmla="*/ 2858 h 13729"/>
                    <a:gd name="connsiteX19" fmla="*/ 953 w 5715"/>
                    <a:gd name="connsiteY19" fmla="*/ 2858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5" h="13729">
                      <a:moveTo>
                        <a:pt x="953" y="2858"/>
                      </a:moveTo>
                      <a:cubicBezTo>
                        <a:pt x="953" y="2858"/>
                        <a:pt x="1905" y="2858"/>
                        <a:pt x="953" y="2858"/>
                      </a:cubicBezTo>
                      <a:cubicBezTo>
                        <a:pt x="953" y="2858"/>
                        <a:pt x="953" y="2858"/>
                        <a:pt x="953" y="2858"/>
                      </a:cubicBezTo>
                      <a:cubicBezTo>
                        <a:pt x="953" y="3810"/>
                        <a:pt x="953" y="3810"/>
                        <a:pt x="953" y="3810"/>
                      </a:cubicBezTo>
                      <a:cubicBezTo>
                        <a:pt x="953" y="3810"/>
                        <a:pt x="953" y="4763"/>
                        <a:pt x="953" y="4763"/>
                      </a:cubicBezTo>
                      <a:cubicBezTo>
                        <a:pt x="953" y="4763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6668"/>
                      </a:cubicBezTo>
                      <a:cubicBezTo>
                        <a:pt x="953" y="7620"/>
                        <a:pt x="0" y="8573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0" y="13335"/>
                        <a:pt x="953" y="14288"/>
                        <a:pt x="1905" y="13335"/>
                      </a:cubicBezTo>
                      <a:cubicBezTo>
                        <a:pt x="2858" y="13335"/>
                        <a:pt x="2858" y="12383"/>
                        <a:pt x="3810" y="12383"/>
                      </a:cubicBezTo>
                      <a:cubicBezTo>
                        <a:pt x="3810" y="12383"/>
                        <a:pt x="4763" y="11430"/>
                        <a:pt x="4763" y="11430"/>
                      </a:cubicBezTo>
                      <a:cubicBezTo>
                        <a:pt x="5715" y="10478"/>
                        <a:pt x="5715" y="9525"/>
                        <a:pt x="5715" y="8573"/>
                      </a:cubicBezTo>
                      <a:cubicBezTo>
                        <a:pt x="5715" y="6668"/>
                        <a:pt x="5715" y="3810"/>
                        <a:pt x="5715" y="1905"/>
                      </a:cubicBezTo>
                      <a:cubicBezTo>
                        <a:pt x="5715" y="953"/>
                        <a:pt x="3810" y="0"/>
                        <a:pt x="2858" y="0"/>
                      </a:cubicBezTo>
                      <a:cubicBezTo>
                        <a:pt x="1905" y="953"/>
                        <a:pt x="953" y="1905"/>
                        <a:pt x="953" y="2858"/>
                      </a:cubicBezTo>
                      <a:lnTo>
                        <a:pt x="953" y="285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8" name="Freeform: Shape 2027">
                  <a:extLst>
                    <a:ext uri="{FF2B5EF4-FFF2-40B4-BE49-F238E27FC236}">
                      <a16:creationId xmlns:a16="http://schemas.microsoft.com/office/drawing/2014/main" id="{DEAB2DB2-112F-1F44-83C9-A375618618B5}"/>
                    </a:ext>
                  </a:extLst>
                </p:cNvPr>
                <p:cNvSpPr/>
                <p:nvPr/>
              </p:nvSpPr>
              <p:spPr>
                <a:xfrm>
                  <a:off x="7216139" y="3718473"/>
                  <a:ext cx="5715" cy="13815"/>
                </a:xfrm>
                <a:custGeom>
                  <a:avLst/>
                  <a:gdLst>
                    <a:gd name="connsiteX0" fmla="*/ 0 w 5715"/>
                    <a:gd name="connsiteY0" fmla="*/ 1991 h 13815"/>
                    <a:gd name="connsiteX1" fmla="*/ 0 w 5715"/>
                    <a:gd name="connsiteY1" fmla="*/ 4848 h 13815"/>
                    <a:gd name="connsiteX2" fmla="*/ 0 w 5715"/>
                    <a:gd name="connsiteY2" fmla="*/ 5801 h 13815"/>
                    <a:gd name="connsiteX3" fmla="*/ 0 w 5715"/>
                    <a:gd name="connsiteY3" fmla="*/ 5801 h 13815"/>
                    <a:gd name="connsiteX4" fmla="*/ 0 w 5715"/>
                    <a:gd name="connsiteY4" fmla="*/ 5801 h 13815"/>
                    <a:gd name="connsiteX5" fmla="*/ 0 w 5715"/>
                    <a:gd name="connsiteY5" fmla="*/ 6754 h 13815"/>
                    <a:gd name="connsiteX6" fmla="*/ 0 w 5715"/>
                    <a:gd name="connsiteY6" fmla="*/ 8658 h 13815"/>
                    <a:gd name="connsiteX7" fmla="*/ 0 w 5715"/>
                    <a:gd name="connsiteY7" fmla="*/ 10563 h 13815"/>
                    <a:gd name="connsiteX8" fmla="*/ 0 w 5715"/>
                    <a:gd name="connsiteY8" fmla="*/ 12469 h 13815"/>
                    <a:gd name="connsiteX9" fmla="*/ 3810 w 5715"/>
                    <a:gd name="connsiteY9" fmla="*/ 13421 h 13815"/>
                    <a:gd name="connsiteX10" fmla="*/ 4763 w 5715"/>
                    <a:gd name="connsiteY10" fmla="*/ 12469 h 13815"/>
                    <a:gd name="connsiteX11" fmla="*/ 4763 w 5715"/>
                    <a:gd name="connsiteY11" fmla="*/ 10563 h 13815"/>
                    <a:gd name="connsiteX12" fmla="*/ 4763 w 5715"/>
                    <a:gd name="connsiteY12" fmla="*/ 8658 h 13815"/>
                    <a:gd name="connsiteX13" fmla="*/ 5715 w 5715"/>
                    <a:gd name="connsiteY13" fmla="*/ 3896 h 13815"/>
                    <a:gd name="connsiteX14" fmla="*/ 2857 w 5715"/>
                    <a:gd name="connsiteY14" fmla="*/ 1038 h 13815"/>
                    <a:gd name="connsiteX15" fmla="*/ 0 w 5715"/>
                    <a:gd name="connsiteY15" fmla="*/ 1991 h 13815"/>
                    <a:gd name="connsiteX16" fmla="*/ 0 w 5715"/>
                    <a:gd name="connsiteY16" fmla="*/ 1991 h 1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5" h="13815">
                      <a:moveTo>
                        <a:pt x="0" y="1991"/>
                      </a:moveTo>
                      <a:cubicBezTo>
                        <a:pt x="0" y="2944"/>
                        <a:pt x="0" y="3896"/>
                        <a:pt x="0" y="4848"/>
                      </a:cubicBezTo>
                      <a:cubicBezTo>
                        <a:pt x="0" y="4848"/>
                        <a:pt x="0" y="5801"/>
                        <a:pt x="0" y="5801"/>
                      </a:cubicBezTo>
                      <a:cubicBezTo>
                        <a:pt x="0" y="5801"/>
                        <a:pt x="0" y="5801"/>
                        <a:pt x="0" y="5801"/>
                      </a:cubicBezTo>
                      <a:cubicBezTo>
                        <a:pt x="0" y="5801"/>
                        <a:pt x="0" y="5801"/>
                        <a:pt x="0" y="5801"/>
                      </a:cubicBezTo>
                      <a:cubicBezTo>
                        <a:pt x="0" y="5801"/>
                        <a:pt x="0" y="5801"/>
                        <a:pt x="0" y="6754"/>
                      </a:cubicBezTo>
                      <a:cubicBezTo>
                        <a:pt x="0" y="7706"/>
                        <a:pt x="0" y="7706"/>
                        <a:pt x="0" y="8658"/>
                      </a:cubicBezTo>
                      <a:cubicBezTo>
                        <a:pt x="0" y="9611"/>
                        <a:pt x="0" y="9611"/>
                        <a:pt x="0" y="10563"/>
                      </a:cubicBezTo>
                      <a:cubicBezTo>
                        <a:pt x="0" y="11516"/>
                        <a:pt x="0" y="11516"/>
                        <a:pt x="0" y="12469"/>
                      </a:cubicBezTo>
                      <a:cubicBezTo>
                        <a:pt x="0" y="13421"/>
                        <a:pt x="1905" y="14373"/>
                        <a:pt x="3810" y="13421"/>
                      </a:cubicBezTo>
                      <a:cubicBezTo>
                        <a:pt x="3810" y="13421"/>
                        <a:pt x="4763" y="12469"/>
                        <a:pt x="4763" y="12469"/>
                      </a:cubicBezTo>
                      <a:cubicBezTo>
                        <a:pt x="4763" y="11516"/>
                        <a:pt x="4763" y="11516"/>
                        <a:pt x="4763" y="10563"/>
                      </a:cubicBezTo>
                      <a:cubicBezTo>
                        <a:pt x="4763" y="9611"/>
                        <a:pt x="4763" y="8658"/>
                        <a:pt x="4763" y="8658"/>
                      </a:cubicBezTo>
                      <a:cubicBezTo>
                        <a:pt x="4763" y="6754"/>
                        <a:pt x="5715" y="4848"/>
                        <a:pt x="5715" y="3896"/>
                      </a:cubicBezTo>
                      <a:cubicBezTo>
                        <a:pt x="5715" y="2944"/>
                        <a:pt x="4763" y="1038"/>
                        <a:pt x="2857" y="1038"/>
                      </a:cubicBezTo>
                      <a:cubicBezTo>
                        <a:pt x="953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9" name="Freeform: Shape 2028">
                  <a:extLst>
                    <a:ext uri="{FF2B5EF4-FFF2-40B4-BE49-F238E27FC236}">
                      <a16:creationId xmlns:a16="http://schemas.microsoft.com/office/drawing/2014/main" id="{3FC2F739-97BE-A8F5-765C-4585F61F0BFA}"/>
                    </a:ext>
                  </a:extLst>
                </p:cNvPr>
                <p:cNvSpPr/>
                <p:nvPr/>
              </p:nvSpPr>
              <p:spPr>
                <a:xfrm>
                  <a:off x="7280909" y="3643312"/>
                  <a:ext cx="4762" cy="16906"/>
                </a:xfrm>
                <a:custGeom>
                  <a:avLst/>
                  <a:gdLst>
                    <a:gd name="connsiteX0" fmla="*/ 0 w 4762"/>
                    <a:gd name="connsiteY0" fmla="*/ 1905 h 16906"/>
                    <a:gd name="connsiteX1" fmla="*/ 0 w 4762"/>
                    <a:gd name="connsiteY1" fmla="*/ 8572 h 16906"/>
                    <a:gd name="connsiteX2" fmla="*/ 0 w 4762"/>
                    <a:gd name="connsiteY2" fmla="*/ 12383 h 16906"/>
                    <a:gd name="connsiteX3" fmla="*/ 0 w 4762"/>
                    <a:gd name="connsiteY3" fmla="*/ 14288 h 16906"/>
                    <a:gd name="connsiteX4" fmla="*/ 953 w 4762"/>
                    <a:gd name="connsiteY4" fmla="*/ 16192 h 16906"/>
                    <a:gd name="connsiteX5" fmla="*/ 3810 w 4762"/>
                    <a:gd name="connsiteY5" fmla="*/ 16192 h 16906"/>
                    <a:gd name="connsiteX6" fmla="*/ 4763 w 4762"/>
                    <a:gd name="connsiteY6" fmla="*/ 14288 h 16906"/>
                    <a:gd name="connsiteX7" fmla="*/ 4763 w 4762"/>
                    <a:gd name="connsiteY7" fmla="*/ 12383 h 16906"/>
                    <a:gd name="connsiteX8" fmla="*/ 4763 w 4762"/>
                    <a:gd name="connsiteY8" fmla="*/ 8572 h 16906"/>
                    <a:gd name="connsiteX9" fmla="*/ 4763 w 4762"/>
                    <a:gd name="connsiteY9" fmla="*/ 1905 h 16906"/>
                    <a:gd name="connsiteX10" fmla="*/ 2858 w 4762"/>
                    <a:gd name="connsiteY10" fmla="*/ 0 h 16906"/>
                    <a:gd name="connsiteX11" fmla="*/ 0 w 4762"/>
                    <a:gd name="connsiteY11" fmla="*/ 1905 h 16906"/>
                    <a:gd name="connsiteX12" fmla="*/ 0 w 4762"/>
                    <a:gd name="connsiteY12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6906">
                      <a:moveTo>
                        <a:pt x="0" y="1905"/>
                      </a:moveTo>
                      <a:cubicBezTo>
                        <a:pt x="0" y="3810"/>
                        <a:pt x="0" y="6667"/>
                        <a:pt x="0" y="8572"/>
                      </a:cubicBezTo>
                      <a:cubicBezTo>
                        <a:pt x="0" y="9525"/>
                        <a:pt x="0" y="10478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3" y="16192"/>
                      </a:cubicBezTo>
                      <a:cubicBezTo>
                        <a:pt x="1905" y="17145"/>
                        <a:pt x="2858" y="17145"/>
                        <a:pt x="3810" y="16192"/>
                      </a:cubicBezTo>
                      <a:cubicBezTo>
                        <a:pt x="3810" y="15240"/>
                        <a:pt x="4763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10478"/>
                        <a:pt x="4763" y="8572"/>
                      </a:cubicBezTo>
                      <a:cubicBezTo>
                        <a:pt x="4763" y="6667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8" y="0"/>
                      </a:cubicBezTo>
                      <a:cubicBezTo>
                        <a:pt x="0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0" name="Freeform: Shape 2029">
                  <a:extLst>
                    <a:ext uri="{FF2B5EF4-FFF2-40B4-BE49-F238E27FC236}">
                      <a16:creationId xmlns:a16="http://schemas.microsoft.com/office/drawing/2014/main" id="{1B620692-BEED-AFAB-18F1-3AB8A92CE2FA}"/>
                    </a:ext>
                  </a:extLst>
                </p:cNvPr>
                <p:cNvSpPr/>
                <p:nvPr/>
              </p:nvSpPr>
              <p:spPr>
                <a:xfrm>
                  <a:off x="7269056" y="3659028"/>
                  <a:ext cx="4233" cy="19288"/>
                </a:xfrm>
                <a:custGeom>
                  <a:avLst/>
                  <a:gdLst>
                    <a:gd name="connsiteX0" fmla="*/ 423 w 4233"/>
                    <a:gd name="connsiteY0" fmla="*/ 1429 h 19288"/>
                    <a:gd name="connsiteX1" fmla="*/ 423 w 4233"/>
                    <a:gd name="connsiteY1" fmla="*/ 10001 h 19288"/>
                    <a:gd name="connsiteX2" fmla="*/ 423 w 4233"/>
                    <a:gd name="connsiteY2" fmla="*/ 18574 h 19288"/>
                    <a:gd name="connsiteX3" fmla="*/ 2328 w 4233"/>
                    <a:gd name="connsiteY3" fmla="*/ 18574 h 19288"/>
                    <a:gd name="connsiteX4" fmla="*/ 4233 w 4233"/>
                    <a:gd name="connsiteY4" fmla="*/ 10001 h 19288"/>
                    <a:gd name="connsiteX5" fmla="*/ 4233 w 4233"/>
                    <a:gd name="connsiteY5" fmla="*/ 1429 h 19288"/>
                    <a:gd name="connsiteX6" fmla="*/ 423 w 4233"/>
                    <a:gd name="connsiteY6" fmla="*/ 1429 h 19288"/>
                    <a:gd name="connsiteX7" fmla="*/ 423 w 4233"/>
                    <a:gd name="connsiteY7" fmla="*/ 1429 h 19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3" h="19288">
                      <a:moveTo>
                        <a:pt x="423" y="1429"/>
                      </a:moveTo>
                      <a:cubicBezTo>
                        <a:pt x="423" y="4286"/>
                        <a:pt x="423" y="7144"/>
                        <a:pt x="423" y="10001"/>
                      </a:cubicBezTo>
                      <a:cubicBezTo>
                        <a:pt x="423" y="12859"/>
                        <a:pt x="-529" y="15716"/>
                        <a:pt x="423" y="18574"/>
                      </a:cubicBezTo>
                      <a:cubicBezTo>
                        <a:pt x="423" y="19526"/>
                        <a:pt x="1376" y="19526"/>
                        <a:pt x="2328" y="18574"/>
                      </a:cubicBezTo>
                      <a:cubicBezTo>
                        <a:pt x="4233" y="16669"/>
                        <a:pt x="4233" y="12859"/>
                        <a:pt x="4233" y="10001"/>
                      </a:cubicBezTo>
                      <a:cubicBezTo>
                        <a:pt x="4233" y="7144"/>
                        <a:pt x="4233" y="4286"/>
                        <a:pt x="4233" y="1429"/>
                      </a:cubicBezTo>
                      <a:cubicBezTo>
                        <a:pt x="3281" y="-476"/>
                        <a:pt x="423" y="-476"/>
                        <a:pt x="423" y="1429"/>
                      </a:cubicBezTo>
                      <a:lnTo>
                        <a:pt x="423" y="142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1" name="Freeform: Shape 2030">
                  <a:extLst>
                    <a:ext uri="{FF2B5EF4-FFF2-40B4-BE49-F238E27FC236}">
                      <a16:creationId xmlns:a16="http://schemas.microsoft.com/office/drawing/2014/main" id="{6E50710A-BA69-6064-E452-12DB7CC297C7}"/>
                    </a:ext>
                  </a:extLst>
                </p:cNvPr>
                <p:cNvSpPr/>
                <p:nvPr/>
              </p:nvSpPr>
              <p:spPr>
                <a:xfrm>
                  <a:off x="7279004" y="3609974"/>
                  <a:ext cx="1904" cy="10239"/>
                </a:xfrm>
                <a:custGeom>
                  <a:avLst/>
                  <a:gdLst>
                    <a:gd name="connsiteX0" fmla="*/ 952 w 1904"/>
                    <a:gd name="connsiteY0" fmla="*/ 1905 h 10239"/>
                    <a:gd name="connsiteX1" fmla="*/ 952 w 1904"/>
                    <a:gd name="connsiteY1" fmla="*/ 5715 h 10239"/>
                    <a:gd name="connsiteX2" fmla="*/ 952 w 1904"/>
                    <a:gd name="connsiteY2" fmla="*/ 7620 h 10239"/>
                    <a:gd name="connsiteX3" fmla="*/ 952 w 1904"/>
                    <a:gd name="connsiteY3" fmla="*/ 8572 h 10239"/>
                    <a:gd name="connsiteX4" fmla="*/ 952 w 1904"/>
                    <a:gd name="connsiteY4" fmla="*/ 9525 h 10239"/>
                    <a:gd name="connsiteX5" fmla="*/ 1905 w 1904"/>
                    <a:gd name="connsiteY5" fmla="*/ 9525 h 10239"/>
                    <a:gd name="connsiteX6" fmla="*/ 1905 w 1904"/>
                    <a:gd name="connsiteY6" fmla="*/ 8572 h 10239"/>
                    <a:gd name="connsiteX7" fmla="*/ 1905 w 1904"/>
                    <a:gd name="connsiteY7" fmla="*/ 7620 h 10239"/>
                    <a:gd name="connsiteX8" fmla="*/ 1905 w 1904"/>
                    <a:gd name="connsiteY8" fmla="*/ 5715 h 10239"/>
                    <a:gd name="connsiteX9" fmla="*/ 1905 w 1904"/>
                    <a:gd name="connsiteY9" fmla="*/ 1905 h 10239"/>
                    <a:gd name="connsiteX10" fmla="*/ 0 w 1904"/>
                    <a:gd name="connsiteY10" fmla="*/ 0 h 10239"/>
                    <a:gd name="connsiteX11" fmla="*/ 952 w 1904"/>
                    <a:gd name="connsiteY11" fmla="*/ 1905 h 10239"/>
                    <a:gd name="connsiteX12" fmla="*/ 952 w 1904"/>
                    <a:gd name="connsiteY12" fmla="*/ 1905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4" h="10239">
                      <a:moveTo>
                        <a:pt x="952" y="1905"/>
                      </a:moveTo>
                      <a:cubicBezTo>
                        <a:pt x="952" y="2858"/>
                        <a:pt x="952" y="3810"/>
                        <a:pt x="952" y="5715"/>
                      </a:cubicBezTo>
                      <a:cubicBezTo>
                        <a:pt x="952" y="6667"/>
                        <a:pt x="952" y="6667"/>
                        <a:pt x="952" y="7620"/>
                      </a:cubicBezTo>
                      <a:cubicBezTo>
                        <a:pt x="952" y="7620"/>
                        <a:pt x="952" y="8572"/>
                        <a:pt x="952" y="8572"/>
                      </a:cubicBezTo>
                      <a:cubicBezTo>
                        <a:pt x="952" y="8572"/>
                        <a:pt x="952" y="9525"/>
                        <a:pt x="952" y="9525"/>
                      </a:cubicBezTo>
                      <a:cubicBezTo>
                        <a:pt x="952" y="10478"/>
                        <a:pt x="1905" y="10478"/>
                        <a:pt x="1905" y="9525"/>
                      </a:cubicBezTo>
                      <a:cubicBezTo>
                        <a:pt x="1905" y="9525"/>
                        <a:pt x="1905" y="8572"/>
                        <a:pt x="1905" y="8572"/>
                      </a:cubicBezTo>
                      <a:cubicBezTo>
                        <a:pt x="1905" y="8572"/>
                        <a:pt x="1905" y="7620"/>
                        <a:pt x="1905" y="7620"/>
                      </a:cubicBezTo>
                      <a:cubicBezTo>
                        <a:pt x="1905" y="6667"/>
                        <a:pt x="1905" y="6667"/>
                        <a:pt x="1905" y="5715"/>
                      </a:cubicBezTo>
                      <a:cubicBezTo>
                        <a:pt x="1905" y="4763"/>
                        <a:pt x="1905" y="3810"/>
                        <a:pt x="1905" y="1905"/>
                      </a:cubicBezTo>
                      <a:cubicBezTo>
                        <a:pt x="1905" y="953"/>
                        <a:pt x="952" y="0"/>
                        <a:pt x="0" y="0"/>
                      </a:cubicBezTo>
                      <a:cubicBezTo>
                        <a:pt x="1905" y="0"/>
                        <a:pt x="952" y="953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2" name="Freeform: Shape 2031">
                  <a:extLst>
                    <a:ext uri="{FF2B5EF4-FFF2-40B4-BE49-F238E27FC236}">
                      <a16:creationId xmlns:a16="http://schemas.microsoft.com/office/drawing/2014/main" id="{839D7F4C-F4B7-EC65-BAB7-D52DE57C76A9}"/>
                    </a:ext>
                  </a:extLst>
                </p:cNvPr>
                <p:cNvSpPr/>
                <p:nvPr/>
              </p:nvSpPr>
              <p:spPr>
                <a:xfrm>
                  <a:off x="7269479" y="3623867"/>
                  <a:ext cx="4762" cy="14682"/>
                </a:xfrm>
                <a:custGeom>
                  <a:avLst/>
                  <a:gdLst>
                    <a:gd name="connsiteX0" fmla="*/ 0 w 4762"/>
                    <a:gd name="connsiteY0" fmla="*/ 1347 h 14682"/>
                    <a:gd name="connsiteX1" fmla="*/ 0 w 4762"/>
                    <a:gd name="connsiteY1" fmla="*/ 7062 h 14682"/>
                    <a:gd name="connsiteX2" fmla="*/ 0 w 4762"/>
                    <a:gd name="connsiteY2" fmla="*/ 9920 h 14682"/>
                    <a:gd name="connsiteX3" fmla="*/ 0 w 4762"/>
                    <a:gd name="connsiteY3" fmla="*/ 10872 h 14682"/>
                    <a:gd name="connsiteX4" fmla="*/ 0 w 4762"/>
                    <a:gd name="connsiteY4" fmla="*/ 10872 h 14682"/>
                    <a:gd name="connsiteX5" fmla="*/ 0 w 4762"/>
                    <a:gd name="connsiteY5" fmla="*/ 11825 h 14682"/>
                    <a:gd name="connsiteX6" fmla="*/ 0 w 4762"/>
                    <a:gd name="connsiteY6" fmla="*/ 12777 h 14682"/>
                    <a:gd name="connsiteX7" fmla="*/ 952 w 4762"/>
                    <a:gd name="connsiteY7" fmla="*/ 14682 h 14682"/>
                    <a:gd name="connsiteX8" fmla="*/ 1905 w 4762"/>
                    <a:gd name="connsiteY8" fmla="*/ 14682 h 14682"/>
                    <a:gd name="connsiteX9" fmla="*/ 3810 w 4762"/>
                    <a:gd name="connsiteY9" fmla="*/ 13730 h 14682"/>
                    <a:gd name="connsiteX10" fmla="*/ 4763 w 4762"/>
                    <a:gd name="connsiteY10" fmla="*/ 12777 h 14682"/>
                    <a:gd name="connsiteX11" fmla="*/ 4763 w 4762"/>
                    <a:gd name="connsiteY11" fmla="*/ 10872 h 14682"/>
                    <a:gd name="connsiteX12" fmla="*/ 4763 w 4762"/>
                    <a:gd name="connsiteY12" fmla="*/ 8015 h 14682"/>
                    <a:gd name="connsiteX13" fmla="*/ 4763 w 4762"/>
                    <a:gd name="connsiteY13" fmla="*/ 2300 h 14682"/>
                    <a:gd name="connsiteX14" fmla="*/ 2857 w 4762"/>
                    <a:gd name="connsiteY14" fmla="*/ 395 h 14682"/>
                    <a:gd name="connsiteX15" fmla="*/ 0 w 4762"/>
                    <a:gd name="connsiteY15" fmla="*/ 1347 h 14682"/>
                    <a:gd name="connsiteX16" fmla="*/ 0 w 4762"/>
                    <a:gd name="connsiteY16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4682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0" y="7062"/>
                      </a:cubicBezTo>
                      <a:cubicBezTo>
                        <a:pt x="0" y="8015"/>
                        <a:pt x="0" y="8967"/>
                        <a:pt x="0" y="9920"/>
                      </a:cubicBezTo>
                      <a:cubicBezTo>
                        <a:pt x="0" y="9920"/>
                        <a:pt x="0" y="9920"/>
                        <a:pt x="0" y="10872"/>
                      </a:cubicBezTo>
                      <a:cubicBezTo>
                        <a:pt x="0" y="10872"/>
                        <a:pt x="0" y="10872"/>
                        <a:pt x="0" y="10872"/>
                      </a:cubicBezTo>
                      <a:cubicBezTo>
                        <a:pt x="0" y="10872"/>
                        <a:pt x="0" y="10872"/>
                        <a:pt x="0" y="11825"/>
                      </a:cubicBezTo>
                      <a:cubicBezTo>
                        <a:pt x="0" y="11825"/>
                        <a:pt x="0" y="12777"/>
                        <a:pt x="0" y="12777"/>
                      </a:cubicBezTo>
                      <a:cubicBezTo>
                        <a:pt x="0" y="13730"/>
                        <a:pt x="0" y="13730"/>
                        <a:pt x="952" y="14682"/>
                      </a:cubicBezTo>
                      <a:cubicBezTo>
                        <a:pt x="952" y="14682"/>
                        <a:pt x="1905" y="14682"/>
                        <a:pt x="1905" y="14682"/>
                      </a:cubicBezTo>
                      <a:cubicBezTo>
                        <a:pt x="2857" y="14682"/>
                        <a:pt x="2857" y="14682"/>
                        <a:pt x="3810" y="13730"/>
                      </a:cubicBezTo>
                      <a:cubicBezTo>
                        <a:pt x="3810" y="13730"/>
                        <a:pt x="3810" y="12777"/>
                        <a:pt x="4763" y="12777"/>
                      </a:cubicBezTo>
                      <a:cubicBezTo>
                        <a:pt x="4763" y="11825"/>
                        <a:pt x="4763" y="11825"/>
                        <a:pt x="4763" y="10872"/>
                      </a:cubicBezTo>
                      <a:cubicBezTo>
                        <a:pt x="4763" y="9920"/>
                        <a:pt x="4763" y="8967"/>
                        <a:pt x="4763" y="8015"/>
                      </a:cubicBezTo>
                      <a:cubicBezTo>
                        <a:pt x="4763" y="6110"/>
                        <a:pt x="4763" y="4205"/>
                        <a:pt x="4763" y="2300"/>
                      </a:cubicBezTo>
                      <a:cubicBezTo>
                        <a:pt x="4763" y="1347"/>
                        <a:pt x="3810" y="395"/>
                        <a:pt x="2857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3" name="Freeform: Shape 2032">
                  <a:extLst>
                    <a:ext uri="{FF2B5EF4-FFF2-40B4-BE49-F238E27FC236}">
                      <a16:creationId xmlns:a16="http://schemas.microsoft.com/office/drawing/2014/main" id="{9789C9AE-8326-DFA7-5544-12298052F046}"/>
                    </a:ext>
                  </a:extLst>
                </p:cNvPr>
                <p:cNvSpPr/>
                <p:nvPr/>
              </p:nvSpPr>
              <p:spPr>
                <a:xfrm>
                  <a:off x="7276146" y="3561023"/>
                  <a:ext cx="3809" cy="18233"/>
                </a:xfrm>
                <a:custGeom>
                  <a:avLst/>
                  <a:gdLst>
                    <a:gd name="connsiteX0" fmla="*/ 0 w 3809"/>
                    <a:gd name="connsiteY0" fmla="*/ 2279 h 18233"/>
                    <a:gd name="connsiteX1" fmla="*/ 0 w 3809"/>
                    <a:gd name="connsiteY1" fmla="*/ 9899 h 18233"/>
                    <a:gd name="connsiteX2" fmla="*/ 0 w 3809"/>
                    <a:gd name="connsiteY2" fmla="*/ 13709 h 18233"/>
                    <a:gd name="connsiteX3" fmla="*/ 0 w 3809"/>
                    <a:gd name="connsiteY3" fmla="*/ 15614 h 18233"/>
                    <a:gd name="connsiteX4" fmla="*/ 953 w 3809"/>
                    <a:gd name="connsiteY4" fmla="*/ 17519 h 18233"/>
                    <a:gd name="connsiteX5" fmla="*/ 2858 w 3809"/>
                    <a:gd name="connsiteY5" fmla="*/ 17519 h 18233"/>
                    <a:gd name="connsiteX6" fmla="*/ 3810 w 3809"/>
                    <a:gd name="connsiteY6" fmla="*/ 15614 h 18233"/>
                    <a:gd name="connsiteX7" fmla="*/ 3810 w 3809"/>
                    <a:gd name="connsiteY7" fmla="*/ 13709 h 18233"/>
                    <a:gd name="connsiteX8" fmla="*/ 3810 w 3809"/>
                    <a:gd name="connsiteY8" fmla="*/ 9899 h 18233"/>
                    <a:gd name="connsiteX9" fmla="*/ 3810 w 3809"/>
                    <a:gd name="connsiteY9" fmla="*/ 2279 h 18233"/>
                    <a:gd name="connsiteX10" fmla="*/ 1905 w 3809"/>
                    <a:gd name="connsiteY10" fmla="*/ 374 h 18233"/>
                    <a:gd name="connsiteX11" fmla="*/ 0 w 3809"/>
                    <a:gd name="connsiteY11" fmla="*/ 2279 h 18233"/>
                    <a:gd name="connsiteX12" fmla="*/ 0 w 3809"/>
                    <a:gd name="connsiteY12" fmla="*/ 2279 h 1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8233">
                      <a:moveTo>
                        <a:pt x="0" y="2279"/>
                      </a:moveTo>
                      <a:cubicBezTo>
                        <a:pt x="0" y="5136"/>
                        <a:pt x="0" y="7041"/>
                        <a:pt x="0" y="9899"/>
                      </a:cubicBezTo>
                      <a:cubicBezTo>
                        <a:pt x="0" y="10851"/>
                        <a:pt x="0" y="12756"/>
                        <a:pt x="0" y="13709"/>
                      </a:cubicBezTo>
                      <a:cubicBezTo>
                        <a:pt x="0" y="14661"/>
                        <a:pt x="0" y="14661"/>
                        <a:pt x="0" y="15614"/>
                      </a:cubicBezTo>
                      <a:cubicBezTo>
                        <a:pt x="0" y="16566"/>
                        <a:pt x="0" y="16566"/>
                        <a:pt x="953" y="17519"/>
                      </a:cubicBezTo>
                      <a:cubicBezTo>
                        <a:pt x="953" y="18471"/>
                        <a:pt x="2858" y="18471"/>
                        <a:pt x="2858" y="17519"/>
                      </a:cubicBezTo>
                      <a:cubicBezTo>
                        <a:pt x="2858" y="16566"/>
                        <a:pt x="3810" y="16566"/>
                        <a:pt x="3810" y="15614"/>
                      </a:cubicBezTo>
                      <a:cubicBezTo>
                        <a:pt x="3810" y="14661"/>
                        <a:pt x="3810" y="14661"/>
                        <a:pt x="3810" y="13709"/>
                      </a:cubicBezTo>
                      <a:cubicBezTo>
                        <a:pt x="3810" y="12756"/>
                        <a:pt x="3810" y="10851"/>
                        <a:pt x="3810" y="9899"/>
                      </a:cubicBezTo>
                      <a:cubicBezTo>
                        <a:pt x="3810" y="7041"/>
                        <a:pt x="3810" y="5136"/>
                        <a:pt x="3810" y="2279"/>
                      </a:cubicBezTo>
                      <a:cubicBezTo>
                        <a:pt x="3810" y="1326"/>
                        <a:pt x="2858" y="374"/>
                        <a:pt x="1905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4" name="Freeform: Shape 2033">
                  <a:extLst>
                    <a:ext uri="{FF2B5EF4-FFF2-40B4-BE49-F238E27FC236}">
                      <a16:creationId xmlns:a16="http://schemas.microsoft.com/office/drawing/2014/main" id="{C93B4019-0675-5402-4DEE-138A15EAD130}"/>
                    </a:ext>
                  </a:extLst>
                </p:cNvPr>
                <p:cNvSpPr/>
                <p:nvPr/>
              </p:nvSpPr>
              <p:spPr>
                <a:xfrm>
                  <a:off x="7266621" y="3582453"/>
                  <a:ext cx="4762" cy="17757"/>
                </a:xfrm>
                <a:custGeom>
                  <a:avLst/>
                  <a:gdLst>
                    <a:gd name="connsiteX0" fmla="*/ 0 w 4762"/>
                    <a:gd name="connsiteY0" fmla="*/ 1803 h 17757"/>
                    <a:gd name="connsiteX1" fmla="*/ 0 w 4762"/>
                    <a:gd name="connsiteY1" fmla="*/ 5613 h 17757"/>
                    <a:gd name="connsiteX2" fmla="*/ 0 w 4762"/>
                    <a:gd name="connsiteY2" fmla="*/ 9423 h 17757"/>
                    <a:gd name="connsiteX3" fmla="*/ 0 w 4762"/>
                    <a:gd name="connsiteY3" fmla="*/ 11328 h 17757"/>
                    <a:gd name="connsiteX4" fmla="*/ 0 w 4762"/>
                    <a:gd name="connsiteY4" fmla="*/ 13233 h 17757"/>
                    <a:gd name="connsiteX5" fmla="*/ 0 w 4762"/>
                    <a:gd name="connsiteY5" fmla="*/ 15138 h 17757"/>
                    <a:gd name="connsiteX6" fmla="*/ 953 w 4762"/>
                    <a:gd name="connsiteY6" fmla="*/ 17043 h 17757"/>
                    <a:gd name="connsiteX7" fmla="*/ 3810 w 4762"/>
                    <a:gd name="connsiteY7" fmla="*/ 17043 h 17757"/>
                    <a:gd name="connsiteX8" fmla="*/ 4763 w 4762"/>
                    <a:gd name="connsiteY8" fmla="*/ 15138 h 17757"/>
                    <a:gd name="connsiteX9" fmla="*/ 4763 w 4762"/>
                    <a:gd name="connsiteY9" fmla="*/ 14186 h 17757"/>
                    <a:gd name="connsiteX10" fmla="*/ 4763 w 4762"/>
                    <a:gd name="connsiteY10" fmla="*/ 13233 h 17757"/>
                    <a:gd name="connsiteX11" fmla="*/ 4763 w 4762"/>
                    <a:gd name="connsiteY11" fmla="*/ 9423 h 17757"/>
                    <a:gd name="connsiteX12" fmla="*/ 2858 w 4762"/>
                    <a:gd name="connsiteY12" fmla="*/ 1803 h 17757"/>
                    <a:gd name="connsiteX13" fmla="*/ 0 w 4762"/>
                    <a:gd name="connsiteY13" fmla="*/ 1803 h 17757"/>
                    <a:gd name="connsiteX14" fmla="*/ 0 w 4762"/>
                    <a:gd name="connsiteY14" fmla="*/ 1803 h 1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17757">
                      <a:moveTo>
                        <a:pt x="0" y="1803"/>
                      </a:moveTo>
                      <a:cubicBezTo>
                        <a:pt x="0" y="2756"/>
                        <a:pt x="0" y="3708"/>
                        <a:pt x="0" y="5613"/>
                      </a:cubicBezTo>
                      <a:cubicBezTo>
                        <a:pt x="0" y="6566"/>
                        <a:pt x="0" y="8471"/>
                        <a:pt x="0" y="9423"/>
                      </a:cubicBezTo>
                      <a:cubicBezTo>
                        <a:pt x="0" y="10376"/>
                        <a:pt x="0" y="10376"/>
                        <a:pt x="0" y="11328"/>
                      </a:cubicBezTo>
                      <a:cubicBezTo>
                        <a:pt x="0" y="12281"/>
                        <a:pt x="0" y="13233"/>
                        <a:pt x="0" y="13233"/>
                      </a:cubicBezTo>
                      <a:cubicBezTo>
                        <a:pt x="0" y="14186"/>
                        <a:pt x="0" y="14186"/>
                        <a:pt x="0" y="15138"/>
                      </a:cubicBezTo>
                      <a:cubicBezTo>
                        <a:pt x="0" y="16091"/>
                        <a:pt x="953" y="17043"/>
                        <a:pt x="953" y="17043"/>
                      </a:cubicBezTo>
                      <a:cubicBezTo>
                        <a:pt x="953" y="17996"/>
                        <a:pt x="2858" y="17996"/>
                        <a:pt x="3810" y="17043"/>
                      </a:cubicBezTo>
                      <a:cubicBezTo>
                        <a:pt x="3810" y="16091"/>
                        <a:pt x="4763" y="15138"/>
                        <a:pt x="4763" y="15138"/>
                      </a:cubicBezTo>
                      <a:cubicBezTo>
                        <a:pt x="4763" y="15138"/>
                        <a:pt x="4763" y="14186"/>
                        <a:pt x="4763" y="14186"/>
                      </a:cubicBezTo>
                      <a:cubicBezTo>
                        <a:pt x="4763" y="14186"/>
                        <a:pt x="4763" y="13233"/>
                        <a:pt x="4763" y="13233"/>
                      </a:cubicBezTo>
                      <a:cubicBezTo>
                        <a:pt x="4763" y="12281"/>
                        <a:pt x="4763" y="10376"/>
                        <a:pt x="4763" y="9423"/>
                      </a:cubicBezTo>
                      <a:cubicBezTo>
                        <a:pt x="4763" y="6566"/>
                        <a:pt x="3810" y="4661"/>
                        <a:pt x="2858" y="1803"/>
                      </a:cubicBezTo>
                      <a:cubicBezTo>
                        <a:pt x="2858" y="-1054"/>
                        <a:pt x="0" y="-102"/>
                        <a:pt x="0" y="1803"/>
                      </a:cubicBezTo>
                      <a:lnTo>
                        <a:pt x="0" y="1803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5" name="Freeform: Shape 2034">
                  <a:extLst>
                    <a:ext uri="{FF2B5EF4-FFF2-40B4-BE49-F238E27FC236}">
                      <a16:creationId xmlns:a16="http://schemas.microsoft.com/office/drawing/2014/main" id="{682FBA8B-B513-6A14-FD16-17BFC16EBBFE}"/>
                    </a:ext>
                  </a:extLst>
                </p:cNvPr>
                <p:cNvSpPr/>
                <p:nvPr/>
              </p:nvSpPr>
              <p:spPr>
                <a:xfrm>
                  <a:off x="7250429" y="3675071"/>
                  <a:ext cx="9525" cy="14913"/>
                </a:xfrm>
                <a:custGeom>
                  <a:avLst/>
                  <a:gdLst>
                    <a:gd name="connsiteX0" fmla="*/ 3810 w 9525"/>
                    <a:gd name="connsiteY0" fmla="*/ 1578 h 14913"/>
                    <a:gd name="connsiteX1" fmla="*/ 2857 w 9525"/>
                    <a:gd name="connsiteY1" fmla="*/ 4436 h 14913"/>
                    <a:gd name="connsiteX2" fmla="*/ 1905 w 9525"/>
                    <a:gd name="connsiteY2" fmla="*/ 6341 h 14913"/>
                    <a:gd name="connsiteX3" fmla="*/ 1905 w 9525"/>
                    <a:gd name="connsiteY3" fmla="*/ 7293 h 14913"/>
                    <a:gd name="connsiteX4" fmla="*/ 1905 w 9525"/>
                    <a:gd name="connsiteY4" fmla="*/ 7293 h 14913"/>
                    <a:gd name="connsiteX5" fmla="*/ 952 w 9525"/>
                    <a:gd name="connsiteY5" fmla="*/ 8246 h 14913"/>
                    <a:gd name="connsiteX6" fmla="*/ 0 w 9525"/>
                    <a:gd name="connsiteY6" fmla="*/ 10151 h 14913"/>
                    <a:gd name="connsiteX7" fmla="*/ 0 w 9525"/>
                    <a:gd name="connsiteY7" fmla="*/ 12056 h 14913"/>
                    <a:gd name="connsiteX8" fmla="*/ 0 w 9525"/>
                    <a:gd name="connsiteY8" fmla="*/ 13961 h 14913"/>
                    <a:gd name="connsiteX9" fmla="*/ 952 w 9525"/>
                    <a:gd name="connsiteY9" fmla="*/ 14913 h 14913"/>
                    <a:gd name="connsiteX10" fmla="*/ 2857 w 9525"/>
                    <a:gd name="connsiteY10" fmla="*/ 14913 h 14913"/>
                    <a:gd name="connsiteX11" fmla="*/ 3810 w 9525"/>
                    <a:gd name="connsiteY11" fmla="*/ 13961 h 14913"/>
                    <a:gd name="connsiteX12" fmla="*/ 4763 w 9525"/>
                    <a:gd name="connsiteY12" fmla="*/ 13008 h 14913"/>
                    <a:gd name="connsiteX13" fmla="*/ 4763 w 9525"/>
                    <a:gd name="connsiteY13" fmla="*/ 13008 h 14913"/>
                    <a:gd name="connsiteX14" fmla="*/ 6667 w 9525"/>
                    <a:gd name="connsiteY14" fmla="*/ 10151 h 14913"/>
                    <a:gd name="connsiteX15" fmla="*/ 9525 w 9525"/>
                    <a:gd name="connsiteY15" fmla="*/ 3483 h 14913"/>
                    <a:gd name="connsiteX16" fmla="*/ 7620 w 9525"/>
                    <a:gd name="connsiteY16" fmla="*/ 626 h 14913"/>
                    <a:gd name="connsiteX17" fmla="*/ 3810 w 9525"/>
                    <a:gd name="connsiteY17" fmla="*/ 1578 h 14913"/>
                    <a:gd name="connsiteX18" fmla="*/ 3810 w 9525"/>
                    <a:gd name="connsiteY18" fmla="*/ 1578 h 1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525" h="14913">
                      <a:moveTo>
                        <a:pt x="3810" y="1578"/>
                      </a:moveTo>
                      <a:cubicBezTo>
                        <a:pt x="3810" y="2531"/>
                        <a:pt x="2857" y="3483"/>
                        <a:pt x="2857" y="4436"/>
                      </a:cubicBezTo>
                      <a:cubicBezTo>
                        <a:pt x="2857" y="5388"/>
                        <a:pt x="2857" y="5388"/>
                        <a:pt x="1905" y="6341"/>
                      </a:cubicBezTo>
                      <a:cubicBezTo>
                        <a:pt x="1905" y="6341"/>
                        <a:pt x="1905" y="7293"/>
                        <a:pt x="1905" y="7293"/>
                      </a:cubicBezTo>
                      <a:cubicBezTo>
                        <a:pt x="1905" y="6341"/>
                        <a:pt x="1905" y="7293"/>
                        <a:pt x="1905" y="7293"/>
                      </a:cubicBezTo>
                      <a:cubicBezTo>
                        <a:pt x="1905" y="7293"/>
                        <a:pt x="1905" y="8246"/>
                        <a:pt x="952" y="8246"/>
                      </a:cubicBezTo>
                      <a:cubicBezTo>
                        <a:pt x="952" y="9198"/>
                        <a:pt x="0" y="9198"/>
                        <a:pt x="0" y="10151"/>
                      </a:cubicBezTo>
                      <a:cubicBezTo>
                        <a:pt x="0" y="11103"/>
                        <a:pt x="0" y="11103"/>
                        <a:pt x="0" y="12056"/>
                      </a:cubicBezTo>
                      <a:cubicBezTo>
                        <a:pt x="0" y="13008"/>
                        <a:pt x="0" y="13008"/>
                        <a:pt x="0" y="13961"/>
                      </a:cubicBezTo>
                      <a:cubicBezTo>
                        <a:pt x="0" y="14913"/>
                        <a:pt x="0" y="14913"/>
                        <a:pt x="952" y="14913"/>
                      </a:cubicBezTo>
                      <a:cubicBezTo>
                        <a:pt x="1905" y="14913"/>
                        <a:pt x="1905" y="14913"/>
                        <a:pt x="2857" y="14913"/>
                      </a:cubicBezTo>
                      <a:cubicBezTo>
                        <a:pt x="3810" y="14913"/>
                        <a:pt x="3810" y="13961"/>
                        <a:pt x="3810" y="13961"/>
                      </a:cubicBezTo>
                      <a:cubicBezTo>
                        <a:pt x="3810" y="13961"/>
                        <a:pt x="3810" y="13008"/>
                        <a:pt x="4763" y="13008"/>
                      </a:cubicBezTo>
                      <a:cubicBezTo>
                        <a:pt x="4763" y="13008"/>
                        <a:pt x="4763" y="13008"/>
                        <a:pt x="4763" y="13008"/>
                      </a:cubicBezTo>
                      <a:cubicBezTo>
                        <a:pt x="5715" y="12056"/>
                        <a:pt x="5715" y="11103"/>
                        <a:pt x="6667" y="10151"/>
                      </a:cubicBezTo>
                      <a:cubicBezTo>
                        <a:pt x="7620" y="8246"/>
                        <a:pt x="8572" y="6341"/>
                        <a:pt x="9525" y="3483"/>
                      </a:cubicBezTo>
                      <a:cubicBezTo>
                        <a:pt x="9525" y="2531"/>
                        <a:pt x="9525" y="626"/>
                        <a:pt x="7620" y="626"/>
                      </a:cubicBezTo>
                      <a:cubicBezTo>
                        <a:pt x="5715" y="-327"/>
                        <a:pt x="4763" y="-327"/>
                        <a:pt x="3810" y="1578"/>
                      </a:cubicBezTo>
                      <a:lnTo>
                        <a:pt x="3810" y="1578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6" name="Freeform: Shape 2035">
                  <a:extLst>
                    <a:ext uri="{FF2B5EF4-FFF2-40B4-BE49-F238E27FC236}">
                      <a16:creationId xmlns:a16="http://schemas.microsoft.com/office/drawing/2014/main" id="{2934BC0A-6597-3623-AF5D-5FFC58C080D1}"/>
                    </a:ext>
                  </a:extLst>
                </p:cNvPr>
                <p:cNvSpPr/>
                <p:nvPr/>
              </p:nvSpPr>
              <p:spPr>
                <a:xfrm>
                  <a:off x="7232331" y="3684269"/>
                  <a:ext cx="11430" cy="19309"/>
                </a:xfrm>
                <a:custGeom>
                  <a:avLst/>
                  <a:gdLst>
                    <a:gd name="connsiteX0" fmla="*/ 4763 w 11430"/>
                    <a:gd name="connsiteY0" fmla="*/ 3810 h 19309"/>
                    <a:gd name="connsiteX1" fmla="*/ 4763 w 11430"/>
                    <a:gd name="connsiteY1" fmla="*/ 4763 h 19309"/>
                    <a:gd name="connsiteX2" fmla="*/ 4763 w 11430"/>
                    <a:gd name="connsiteY2" fmla="*/ 4763 h 19309"/>
                    <a:gd name="connsiteX3" fmla="*/ 4763 w 11430"/>
                    <a:gd name="connsiteY3" fmla="*/ 4763 h 19309"/>
                    <a:gd name="connsiteX4" fmla="*/ 4763 w 11430"/>
                    <a:gd name="connsiteY4" fmla="*/ 4763 h 19309"/>
                    <a:gd name="connsiteX5" fmla="*/ 4763 w 11430"/>
                    <a:gd name="connsiteY5" fmla="*/ 4763 h 19309"/>
                    <a:gd name="connsiteX6" fmla="*/ 4763 w 11430"/>
                    <a:gd name="connsiteY6" fmla="*/ 5715 h 19309"/>
                    <a:gd name="connsiteX7" fmla="*/ 3810 w 11430"/>
                    <a:gd name="connsiteY7" fmla="*/ 7620 h 19309"/>
                    <a:gd name="connsiteX8" fmla="*/ 3810 w 11430"/>
                    <a:gd name="connsiteY8" fmla="*/ 8573 h 19309"/>
                    <a:gd name="connsiteX9" fmla="*/ 3810 w 11430"/>
                    <a:gd name="connsiteY9" fmla="*/ 8573 h 19309"/>
                    <a:gd name="connsiteX10" fmla="*/ 3810 w 11430"/>
                    <a:gd name="connsiteY10" fmla="*/ 9525 h 19309"/>
                    <a:gd name="connsiteX11" fmla="*/ 1905 w 11430"/>
                    <a:gd name="connsiteY11" fmla="*/ 13335 h 19309"/>
                    <a:gd name="connsiteX12" fmla="*/ 953 w 11430"/>
                    <a:gd name="connsiteY12" fmla="*/ 15240 h 19309"/>
                    <a:gd name="connsiteX13" fmla="*/ 0 w 11430"/>
                    <a:gd name="connsiteY13" fmla="*/ 17145 h 19309"/>
                    <a:gd name="connsiteX14" fmla="*/ 1905 w 11430"/>
                    <a:gd name="connsiteY14" fmla="*/ 19050 h 19309"/>
                    <a:gd name="connsiteX15" fmla="*/ 4763 w 11430"/>
                    <a:gd name="connsiteY15" fmla="*/ 18098 h 19309"/>
                    <a:gd name="connsiteX16" fmla="*/ 6668 w 11430"/>
                    <a:gd name="connsiteY16" fmla="*/ 16193 h 19309"/>
                    <a:gd name="connsiteX17" fmla="*/ 9525 w 11430"/>
                    <a:gd name="connsiteY17" fmla="*/ 12383 h 19309"/>
                    <a:gd name="connsiteX18" fmla="*/ 11430 w 11430"/>
                    <a:gd name="connsiteY18" fmla="*/ 2858 h 19309"/>
                    <a:gd name="connsiteX19" fmla="*/ 8573 w 11430"/>
                    <a:gd name="connsiteY19" fmla="*/ 0 h 19309"/>
                    <a:gd name="connsiteX20" fmla="*/ 4763 w 11430"/>
                    <a:gd name="connsiteY20" fmla="*/ 3810 h 19309"/>
                    <a:gd name="connsiteX21" fmla="*/ 4763 w 11430"/>
                    <a:gd name="connsiteY21" fmla="*/ 3810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1430" h="19309">
                      <a:moveTo>
                        <a:pt x="4763" y="3810"/>
                      </a:moveTo>
                      <a:cubicBezTo>
                        <a:pt x="4763" y="3810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5715"/>
                        <a:pt x="4763" y="5715"/>
                      </a:cubicBezTo>
                      <a:cubicBezTo>
                        <a:pt x="4763" y="6668"/>
                        <a:pt x="4763" y="6668"/>
                        <a:pt x="3810" y="7620"/>
                      </a:cubicBezTo>
                      <a:cubicBezTo>
                        <a:pt x="3810" y="7620"/>
                        <a:pt x="3810" y="7620"/>
                        <a:pt x="3810" y="8573"/>
                      </a:cubicBezTo>
                      <a:cubicBezTo>
                        <a:pt x="3810" y="8573"/>
                        <a:pt x="3810" y="8573"/>
                        <a:pt x="3810" y="8573"/>
                      </a:cubicBezTo>
                      <a:cubicBezTo>
                        <a:pt x="3810" y="8573"/>
                        <a:pt x="3810" y="9525"/>
                        <a:pt x="3810" y="9525"/>
                      </a:cubicBezTo>
                      <a:cubicBezTo>
                        <a:pt x="2858" y="10478"/>
                        <a:pt x="2858" y="11430"/>
                        <a:pt x="1905" y="13335"/>
                      </a:cubicBezTo>
                      <a:cubicBezTo>
                        <a:pt x="1905" y="14288"/>
                        <a:pt x="953" y="14288"/>
                        <a:pt x="953" y="15240"/>
                      </a:cubicBezTo>
                      <a:cubicBezTo>
                        <a:pt x="953" y="16193"/>
                        <a:pt x="0" y="17145"/>
                        <a:pt x="0" y="17145"/>
                      </a:cubicBezTo>
                      <a:cubicBezTo>
                        <a:pt x="0" y="18098"/>
                        <a:pt x="953" y="20003"/>
                        <a:pt x="1905" y="19050"/>
                      </a:cubicBezTo>
                      <a:cubicBezTo>
                        <a:pt x="2858" y="19050"/>
                        <a:pt x="3810" y="18098"/>
                        <a:pt x="4763" y="18098"/>
                      </a:cubicBezTo>
                      <a:cubicBezTo>
                        <a:pt x="5715" y="17145"/>
                        <a:pt x="5715" y="17145"/>
                        <a:pt x="6668" y="16193"/>
                      </a:cubicBezTo>
                      <a:cubicBezTo>
                        <a:pt x="7620" y="15240"/>
                        <a:pt x="8573" y="13335"/>
                        <a:pt x="9525" y="12383"/>
                      </a:cubicBezTo>
                      <a:cubicBezTo>
                        <a:pt x="11430" y="9525"/>
                        <a:pt x="11430" y="6668"/>
                        <a:pt x="11430" y="2858"/>
                      </a:cubicBezTo>
                      <a:cubicBezTo>
                        <a:pt x="11430" y="953"/>
                        <a:pt x="10478" y="0"/>
                        <a:pt x="8573" y="0"/>
                      </a:cubicBezTo>
                      <a:cubicBezTo>
                        <a:pt x="5715" y="953"/>
                        <a:pt x="4763" y="1905"/>
                        <a:pt x="4763" y="3810"/>
                      </a:cubicBezTo>
                      <a:lnTo>
                        <a:pt x="4763" y="3810"/>
                      </a:lnTo>
                      <a:close/>
                    </a:path>
                  </a:pathLst>
                </a:custGeom>
                <a:solidFill>
                  <a:srgbClr val="1B1C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037" name="Graphic 2">
              <a:extLst>
                <a:ext uri="{FF2B5EF4-FFF2-40B4-BE49-F238E27FC236}">
                  <a16:creationId xmlns:a16="http://schemas.microsoft.com/office/drawing/2014/main" id="{15F31D27-2FB6-6F2C-4443-36C74337C3DB}"/>
                </a:ext>
              </a:extLst>
            </p:cNvPr>
            <p:cNvGrpSpPr/>
            <p:nvPr/>
          </p:nvGrpSpPr>
          <p:grpSpPr>
            <a:xfrm>
              <a:off x="6979919" y="3311756"/>
              <a:ext cx="275272" cy="309648"/>
              <a:chOff x="6979919" y="3311756"/>
              <a:chExt cx="275272" cy="309648"/>
            </a:xfrm>
            <a:solidFill>
              <a:srgbClr val="BCBEC0"/>
            </a:solidFill>
          </p:grpSpPr>
          <p:grpSp>
            <p:nvGrpSpPr>
              <p:cNvPr id="2038" name="Graphic 2">
                <a:extLst>
                  <a:ext uri="{FF2B5EF4-FFF2-40B4-BE49-F238E27FC236}">
                    <a16:creationId xmlns:a16="http://schemas.microsoft.com/office/drawing/2014/main" id="{392ECFAC-6432-9EF7-C88B-5FEF69F49F00}"/>
                  </a:ext>
                </a:extLst>
              </p:cNvPr>
              <p:cNvGrpSpPr/>
              <p:nvPr/>
            </p:nvGrpSpPr>
            <p:grpSpPr>
              <a:xfrm>
                <a:off x="7172324" y="3311756"/>
                <a:ext cx="82867" cy="308695"/>
                <a:chOff x="7172324" y="3311756"/>
                <a:chExt cx="82867" cy="308695"/>
              </a:xfrm>
              <a:solidFill>
                <a:srgbClr val="BCBEC0"/>
              </a:solidFill>
            </p:grpSpPr>
            <p:sp>
              <p:nvSpPr>
                <p:cNvPr id="2039" name="Freeform: Shape 2038">
                  <a:extLst>
                    <a:ext uri="{FF2B5EF4-FFF2-40B4-BE49-F238E27FC236}">
                      <a16:creationId xmlns:a16="http://schemas.microsoft.com/office/drawing/2014/main" id="{632C473C-EE88-560E-AB23-3EAA9BE87BEB}"/>
                    </a:ext>
                  </a:extLst>
                </p:cNvPr>
                <p:cNvSpPr/>
                <p:nvPr/>
              </p:nvSpPr>
              <p:spPr>
                <a:xfrm>
                  <a:off x="7222383" y="3427652"/>
                  <a:ext cx="4233" cy="11295"/>
                </a:xfrm>
                <a:custGeom>
                  <a:avLst/>
                  <a:gdLst>
                    <a:gd name="connsiteX0" fmla="*/ 423 w 4233"/>
                    <a:gd name="connsiteY0" fmla="*/ 1347 h 11295"/>
                    <a:gd name="connsiteX1" fmla="*/ 2328 w 4233"/>
                    <a:gd name="connsiteY1" fmla="*/ 6110 h 11295"/>
                    <a:gd name="connsiteX2" fmla="*/ 3281 w 4233"/>
                    <a:gd name="connsiteY2" fmla="*/ 8967 h 11295"/>
                    <a:gd name="connsiteX3" fmla="*/ 3281 w 4233"/>
                    <a:gd name="connsiteY3" fmla="*/ 9919 h 11295"/>
                    <a:gd name="connsiteX4" fmla="*/ 3281 w 4233"/>
                    <a:gd name="connsiteY4" fmla="*/ 10872 h 11295"/>
                    <a:gd name="connsiteX5" fmla="*/ 4233 w 4233"/>
                    <a:gd name="connsiteY5" fmla="*/ 10872 h 11295"/>
                    <a:gd name="connsiteX6" fmla="*/ 4233 w 4233"/>
                    <a:gd name="connsiteY6" fmla="*/ 9919 h 11295"/>
                    <a:gd name="connsiteX7" fmla="*/ 4233 w 4233"/>
                    <a:gd name="connsiteY7" fmla="*/ 8015 h 11295"/>
                    <a:gd name="connsiteX8" fmla="*/ 3281 w 4233"/>
                    <a:gd name="connsiteY8" fmla="*/ 5157 h 11295"/>
                    <a:gd name="connsiteX9" fmla="*/ 423 w 4233"/>
                    <a:gd name="connsiteY9" fmla="*/ 394 h 11295"/>
                    <a:gd name="connsiteX10" fmla="*/ 423 w 4233"/>
                    <a:gd name="connsiteY10" fmla="*/ 1347 h 11295"/>
                    <a:gd name="connsiteX11" fmla="*/ 423 w 4233"/>
                    <a:gd name="connsiteY11" fmla="*/ 1347 h 11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33" h="11295">
                      <a:moveTo>
                        <a:pt x="423" y="1347"/>
                      </a:moveTo>
                      <a:cubicBezTo>
                        <a:pt x="1376" y="2300"/>
                        <a:pt x="2328" y="4205"/>
                        <a:pt x="2328" y="6110"/>
                      </a:cubicBezTo>
                      <a:cubicBezTo>
                        <a:pt x="2328" y="7062"/>
                        <a:pt x="2328" y="8015"/>
                        <a:pt x="3281" y="8967"/>
                      </a:cubicBezTo>
                      <a:cubicBezTo>
                        <a:pt x="3281" y="8967"/>
                        <a:pt x="3281" y="9919"/>
                        <a:pt x="3281" y="9919"/>
                      </a:cubicBezTo>
                      <a:cubicBezTo>
                        <a:pt x="3281" y="9919"/>
                        <a:pt x="3281" y="10872"/>
                        <a:pt x="3281" y="10872"/>
                      </a:cubicBezTo>
                      <a:cubicBezTo>
                        <a:pt x="3281" y="11825"/>
                        <a:pt x="4233" y="10872"/>
                        <a:pt x="4233" y="10872"/>
                      </a:cubicBezTo>
                      <a:cubicBezTo>
                        <a:pt x="4233" y="10872"/>
                        <a:pt x="4233" y="9919"/>
                        <a:pt x="4233" y="9919"/>
                      </a:cubicBezTo>
                      <a:cubicBezTo>
                        <a:pt x="4233" y="8967"/>
                        <a:pt x="4233" y="8967"/>
                        <a:pt x="4233" y="8015"/>
                      </a:cubicBezTo>
                      <a:cubicBezTo>
                        <a:pt x="4233" y="7062"/>
                        <a:pt x="4233" y="6110"/>
                        <a:pt x="3281" y="5157"/>
                      </a:cubicBezTo>
                      <a:cubicBezTo>
                        <a:pt x="2328" y="3252"/>
                        <a:pt x="2328" y="1347"/>
                        <a:pt x="423" y="394"/>
                      </a:cubicBezTo>
                      <a:cubicBezTo>
                        <a:pt x="423" y="-558"/>
                        <a:pt x="-529" y="394"/>
                        <a:pt x="423" y="1347"/>
                      </a:cubicBezTo>
                      <a:lnTo>
                        <a:pt x="423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0" name="Freeform: Shape 2039">
                  <a:extLst>
                    <a:ext uri="{FF2B5EF4-FFF2-40B4-BE49-F238E27FC236}">
                      <a16:creationId xmlns:a16="http://schemas.microsoft.com/office/drawing/2014/main" id="{89751E58-E1A9-9BE5-11CC-319968B093AB}"/>
                    </a:ext>
                  </a:extLst>
                </p:cNvPr>
                <p:cNvSpPr/>
                <p:nvPr/>
              </p:nvSpPr>
              <p:spPr>
                <a:xfrm>
                  <a:off x="7236827" y="3454002"/>
                  <a:ext cx="2171" cy="20478"/>
                </a:xfrm>
                <a:custGeom>
                  <a:avLst/>
                  <a:gdLst>
                    <a:gd name="connsiteX0" fmla="*/ 267 w 2171"/>
                    <a:gd name="connsiteY0" fmla="*/ 714 h 20478"/>
                    <a:gd name="connsiteX1" fmla="*/ 267 w 2171"/>
                    <a:gd name="connsiteY1" fmla="*/ 10239 h 20478"/>
                    <a:gd name="connsiteX2" fmla="*/ 267 w 2171"/>
                    <a:gd name="connsiteY2" fmla="*/ 15002 h 20478"/>
                    <a:gd name="connsiteX3" fmla="*/ 267 w 2171"/>
                    <a:gd name="connsiteY3" fmla="*/ 19764 h 20478"/>
                    <a:gd name="connsiteX4" fmla="*/ 1219 w 2171"/>
                    <a:gd name="connsiteY4" fmla="*/ 19764 h 20478"/>
                    <a:gd name="connsiteX5" fmla="*/ 2172 w 2171"/>
                    <a:gd name="connsiteY5" fmla="*/ 10239 h 20478"/>
                    <a:gd name="connsiteX6" fmla="*/ 1219 w 2171"/>
                    <a:gd name="connsiteY6" fmla="*/ 714 h 20478"/>
                    <a:gd name="connsiteX7" fmla="*/ 267 w 2171"/>
                    <a:gd name="connsiteY7" fmla="*/ 714 h 20478"/>
                    <a:gd name="connsiteX8" fmla="*/ 267 w 2171"/>
                    <a:gd name="connsiteY8" fmla="*/ 714 h 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1" h="20478">
                      <a:moveTo>
                        <a:pt x="267" y="714"/>
                      </a:moveTo>
                      <a:cubicBezTo>
                        <a:pt x="267" y="3572"/>
                        <a:pt x="267" y="6429"/>
                        <a:pt x="267" y="10239"/>
                      </a:cubicBezTo>
                      <a:cubicBezTo>
                        <a:pt x="267" y="12144"/>
                        <a:pt x="267" y="13097"/>
                        <a:pt x="267" y="15002"/>
                      </a:cubicBezTo>
                      <a:cubicBezTo>
                        <a:pt x="267" y="16907"/>
                        <a:pt x="267" y="17859"/>
                        <a:pt x="267" y="19764"/>
                      </a:cubicBezTo>
                      <a:cubicBezTo>
                        <a:pt x="267" y="20717"/>
                        <a:pt x="1219" y="20717"/>
                        <a:pt x="1219" y="19764"/>
                      </a:cubicBezTo>
                      <a:cubicBezTo>
                        <a:pt x="2172" y="16907"/>
                        <a:pt x="2172" y="14049"/>
                        <a:pt x="2172" y="10239"/>
                      </a:cubicBezTo>
                      <a:cubicBezTo>
                        <a:pt x="2172" y="7382"/>
                        <a:pt x="2172" y="3572"/>
                        <a:pt x="1219" y="714"/>
                      </a:cubicBezTo>
                      <a:cubicBezTo>
                        <a:pt x="1219" y="-238"/>
                        <a:pt x="-686" y="-238"/>
                        <a:pt x="267" y="714"/>
                      </a:cubicBezTo>
                      <a:lnTo>
                        <a:pt x="267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1" name="Freeform: Shape 2040">
                  <a:extLst>
                    <a:ext uri="{FF2B5EF4-FFF2-40B4-BE49-F238E27FC236}">
                      <a16:creationId xmlns:a16="http://schemas.microsoft.com/office/drawing/2014/main" id="{941DC98F-3074-78A7-3125-632D4F398729}"/>
                    </a:ext>
                  </a:extLst>
                </p:cNvPr>
                <p:cNvSpPr/>
                <p:nvPr/>
              </p:nvSpPr>
              <p:spPr>
                <a:xfrm>
                  <a:off x="7252334" y="3470195"/>
                  <a:ext cx="2857" cy="14763"/>
                </a:xfrm>
                <a:custGeom>
                  <a:avLst/>
                  <a:gdLst>
                    <a:gd name="connsiteX0" fmla="*/ 953 w 2857"/>
                    <a:gd name="connsiteY0" fmla="*/ 714 h 14763"/>
                    <a:gd name="connsiteX1" fmla="*/ 953 w 2857"/>
                    <a:gd name="connsiteY1" fmla="*/ 7382 h 14763"/>
                    <a:gd name="connsiteX2" fmla="*/ 0 w 2857"/>
                    <a:gd name="connsiteY2" fmla="*/ 14049 h 14763"/>
                    <a:gd name="connsiteX3" fmla="*/ 953 w 2857"/>
                    <a:gd name="connsiteY3" fmla="*/ 14049 h 14763"/>
                    <a:gd name="connsiteX4" fmla="*/ 2858 w 2857"/>
                    <a:gd name="connsiteY4" fmla="*/ 7382 h 14763"/>
                    <a:gd name="connsiteX5" fmla="*/ 2858 w 2857"/>
                    <a:gd name="connsiteY5" fmla="*/ 714 h 14763"/>
                    <a:gd name="connsiteX6" fmla="*/ 953 w 2857"/>
                    <a:gd name="connsiteY6" fmla="*/ 714 h 14763"/>
                    <a:gd name="connsiteX7" fmla="*/ 953 w 2857"/>
                    <a:gd name="connsiteY7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763">
                      <a:moveTo>
                        <a:pt x="953" y="714"/>
                      </a:moveTo>
                      <a:cubicBezTo>
                        <a:pt x="953" y="2619"/>
                        <a:pt x="953" y="5477"/>
                        <a:pt x="953" y="7382"/>
                      </a:cubicBezTo>
                      <a:cubicBezTo>
                        <a:pt x="953" y="9287"/>
                        <a:pt x="0" y="12144"/>
                        <a:pt x="0" y="14049"/>
                      </a:cubicBezTo>
                      <a:cubicBezTo>
                        <a:pt x="0" y="15002"/>
                        <a:pt x="953" y="15002"/>
                        <a:pt x="953" y="14049"/>
                      </a:cubicBezTo>
                      <a:cubicBezTo>
                        <a:pt x="2858" y="12144"/>
                        <a:pt x="2858" y="9287"/>
                        <a:pt x="2858" y="7382"/>
                      </a:cubicBezTo>
                      <a:cubicBezTo>
                        <a:pt x="2858" y="5477"/>
                        <a:pt x="2858" y="2619"/>
                        <a:pt x="2858" y="714"/>
                      </a:cubicBezTo>
                      <a:cubicBezTo>
                        <a:pt x="2858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2" name="Freeform: Shape 2041">
                  <a:extLst>
                    <a:ext uri="{FF2B5EF4-FFF2-40B4-BE49-F238E27FC236}">
                      <a16:creationId xmlns:a16="http://schemas.microsoft.com/office/drawing/2014/main" id="{5E4B7632-AD35-9B08-6CB7-E9BB4FDC7E7A}"/>
                    </a:ext>
                  </a:extLst>
                </p:cNvPr>
                <p:cNvSpPr/>
                <p:nvPr/>
              </p:nvSpPr>
              <p:spPr>
                <a:xfrm>
                  <a:off x="7223759" y="3454091"/>
                  <a:ext cx="4762" cy="16579"/>
                </a:xfrm>
                <a:custGeom>
                  <a:avLst/>
                  <a:gdLst>
                    <a:gd name="connsiteX0" fmla="*/ 0 w 4762"/>
                    <a:gd name="connsiteY0" fmla="*/ 1578 h 16579"/>
                    <a:gd name="connsiteX1" fmla="*/ 953 w 4762"/>
                    <a:gd name="connsiteY1" fmla="*/ 8246 h 16579"/>
                    <a:gd name="connsiteX2" fmla="*/ 953 w 4762"/>
                    <a:gd name="connsiteY2" fmla="*/ 12056 h 16579"/>
                    <a:gd name="connsiteX3" fmla="*/ 1905 w 4762"/>
                    <a:gd name="connsiteY3" fmla="*/ 15866 h 16579"/>
                    <a:gd name="connsiteX4" fmla="*/ 3810 w 4762"/>
                    <a:gd name="connsiteY4" fmla="*/ 15866 h 16579"/>
                    <a:gd name="connsiteX5" fmla="*/ 4763 w 4762"/>
                    <a:gd name="connsiteY5" fmla="*/ 13961 h 16579"/>
                    <a:gd name="connsiteX6" fmla="*/ 4763 w 4762"/>
                    <a:gd name="connsiteY6" fmla="*/ 12056 h 16579"/>
                    <a:gd name="connsiteX7" fmla="*/ 4763 w 4762"/>
                    <a:gd name="connsiteY7" fmla="*/ 8246 h 16579"/>
                    <a:gd name="connsiteX8" fmla="*/ 2858 w 4762"/>
                    <a:gd name="connsiteY8" fmla="*/ 626 h 16579"/>
                    <a:gd name="connsiteX9" fmla="*/ 0 w 4762"/>
                    <a:gd name="connsiteY9" fmla="*/ 1578 h 16579"/>
                    <a:gd name="connsiteX10" fmla="*/ 0 w 4762"/>
                    <a:gd name="connsiteY10" fmla="*/ 1578 h 16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6579">
                      <a:moveTo>
                        <a:pt x="0" y="1578"/>
                      </a:moveTo>
                      <a:cubicBezTo>
                        <a:pt x="0" y="3483"/>
                        <a:pt x="953" y="6341"/>
                        <a:pt x="953" y="8246"/>
                      </a:cubicBezTo>
                      <a:cubicBezTo>
                        <a:pt x="953" y="9198"/>
                        <a:pt x="953" y="10151"/>
                        <a:pt x="953" y="12056"/>
                      </a:cubicBezTo>
                      <a:cubicBezTo>
                        <a:pt x="953" y="13008"/>
                        <a:pt x="953" y="13961"/>
                        <a:pt x="1905" y="15866"/>
                      </a:cubicBezTo>
                      <a:cubicBezTo>
                        <a:pt x="1905" y="16818"/>
                        <a:pt x="3810" y="16818"/>
                        <a:pt x="3810" y="15866"/>
                      </a:cubicBezTo>
                      <a:cubicBezTo>
                        <a:pt x="3810" y="14913"/>
                        <a:pt x="4763" y="14913"/>
                        <a:pt x="4763" y="13961"/>
                      </a:cubicBezTo>
                      <a:cubicBezTo>
                        <a:pt x="4763" y="13008"/>
                        <a:pt x="4763" y="13008"/>
                        <a:pt x="4763" y="12056"/>
                      </a:cubicBezTo>
                      <a:cubicBezTo>
                        <a:pt x="4763" y="11103"/>
                        <a:pt x="4763" y="9198"/>
                        <a:pt x="4763" y="8246"/>
                      </a:cubicBezTo>
                      <a:cubicBezTo>
                        <a:pt x="4763" y="5388"/>
                        <a:pt x="3810" y="3483"/>
                        <a:pt x="2858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3" name="Freeform: Shape 2042">
                  <a:extLst>
                    <a:ext uri="{FF2B5EF4-FFF2-40B4-BE49-F238E27FC236}">
                      <a16:creationId xmlns:a16="http://schemas.microsoft.com/office/drawing/2014/main" id="{F0600599-71F8-A74C-0A66-F64E0478362E}"/>
                    </a:ext>
                  </a:extLst>
                </p:cNvPr>
                <p:cNvSpPr/>
                <p:nvPr/>
              </p:nvSpPr>
              <p:spPr>
                <a:xfrm>
                  <a:off x="7236142" y="3478529"/>
                  <a:ext cx="2857" cy="15240"/>
                </a:xfrm>
                <a:custGeom>
                  <a:avLst/>
                  <a:gdLst>
                    <a:gd name="connsiteX0" fmla="*/ 0 w 2857"/>
                    <a:gd name="connsiteY0" fmla="*/ 1905 h 15240"/>
                    <a:gd name="connsiteX1" fmla="*/ 0 w 2857"/>
                    <a:gd name="connsiteY1" fmla="*/ 8573 h 15240"/>
                    <a:gd name="connsiteX2" fmla="*/ 0 w 2857"/>
                    <a:gd name="connsiteY2" fmla="*/ 11430 h 15240"/>
                    <a:gd name="connsiteX3" fmla="*/ 0 w 2857"/>
                    <a:gd name="connsiteY3" fmla="*/ 12383 h 15240"/>
                    <a:gd name="connsiteX4" fmla="*/ 0 w 2857"/>
                    <a:gd name="connsiteY4" fmla="*/ 14288 h 15240"/>
                    <a:gd name="connsiteX5" fmla="*/ 1905 w 2857"/>
                    <a:gd name="connsiteY5" fmla="*/ 15240 h 15240"/>
                    <a:gd name="connsiteX6" fmla="*/ 2857 w 2857"/>
                    <a:gd name="connsiteY6" fmla="*/ 13335 h 15240"/>
                    <a:gd name="connsiteX7" fmla="*/ 2857 w 2857"/>
                    <a:gd name="connsiteY7" fmla="*/ 11430 h 15240"/>
                    <a:gd name="connsiteX8" fmla="*/ 2857 w 2857"/>
                    <a:gd name="connsiteY8" fmla="*/ 7620 h 15240"/>
                    <a:gd name="connsiteX9" fmla="*/ 1905 w 2857"/>
                    <a:gd name="connsiteY9" fmla="*/ 953 h 15240"/>
                    <a:gd name="connsiteX10" fmla="*/ 952 w 2857"/>
                    <a:gd name="connsiteY10" fmla="*/ 0 h 15240"/>
                    <a:gd name="connsiteX11" fmla="*/ 0 w 2857"/>
                    <a:gd name="connsiteY11" fmla="*/ 1905 h 15240"/>
                    <a:gd name="connsiteX12" fmla="*/ 0 w 2857"/>
                    <a:gd name="connsiteY12" fmla="*/ 1905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5240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8573"/>
                      </a:cubicBezTo>
                      <a:cubicBezTo>
                        <a:pt x="0" y="9525"/>
                        <a:pt x="0" y="10478"/>
                        <a:pt x="0" y="11430"/>
                      </a:cubicBezTo>
                      <a:cubicBezTo>
                        <a:pt x="0" y="12383"/>
                        <a:pt x="0" y="12383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952" y="15240"/>
                        <a:pt x="1905" y="15240"/>
                      </a:cubicBezTo>
                      <a:cubicBezTo>
                        <a:pt x="2857" y="14288"/>
                        <a:pt x="2857" y="14288"/>
                        <a:pt x="2857" y="13335"/>
                      </a:cubicBezTo>
                      <a:cubicBezTo>
                        <a:pt x="2857" y="12383"/>
                        <a:pt x="2857" y="12383"/>
                        <a:pt x="2857" y="11430"/>
                      </a:cubicBezTo>
                      <a:cubicBezTo>
                        <a:pt x="2857" y="10478"/>
                        <a:pt x="2857" y="9525"/>
                        <a:pt x="2857" y="7620"/>
                      </a:cubicBezTo>
                      <a:cubicBezTo>
                        <a:pt x="2857" y="5715"/>
                        <a:pt x="2857" y="2858"/>
                        <a:pt x="1905" y="953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952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4" name="Freeform: Shape 2043">
                  <a:extLst>
                    <a:ext uri="{FF2B5EF4-FFF2-40B4-BE49-F238E27FC236}">
                      <a16:creationId xmlns:a16="http://schemas.microsoft.com/office/drawing/2014/main" id="{6B95013C-DEE6-45F3-DB75-9D509160652F}"/>
                    </a:ext>
                  </a:extLst>
                </p:cNvPr>
                <p:cNvSpPr/>
                <p:nvPr/>
              </p:nvSpPr>
              <p:spPr>
                <a:xfrm>
                  <a:off x="7232331" y="3499722"/>
                  <a:ext cx="3810" cy="16668"/>
                </a:xfrm>
                <a:custGeom>
                  <a:avLst/>
                  <a:gdLst>
                    <a:gd name="connsiteX0" fmla="*/ 1905 w 3810"/>
                    <a:gd name="connsiteY0" fmla="*/ 714 h 16668"/>
                    <a:gd name="connsiteX1" fmla="*/ 953 w 3810"/>
                    <a:gd name="connsiteY1" fmla="*/ 8334 h 16668"/>
                    <a:gd name="connsiteX2" fmla="*/ 0 w 3810"/>
                    <a:gd name="connsiteY2" fmla="*/ 15954 h 16668"/>
                    <a:gd name="connsiteX3" fmla="*/ 953 w 3810"/>
                    <a:gd name="connsiteY3" fmla="*/ 15954 h 16668"/>
                    <a:gd name="connsiteX4" fmla="*/ 2858 w 3810"/>
                    <a:gd name="connsiteY4" fmla="*/ 8334 h 16668"/>
                    <a:gd name="connsiteX5" fmla="*/ 3810 w 3810"/>
                    <a:gd name="connsiteY5" fmla="*/ 714 h 16668"/>
                    <a:gd name="connsiteX6" fmla="*/ 1905 w 3810"/>
                    <a:gd name="connsiteY6" fmla="*/ 714 h 16668"/>
                    <a:gd name="connsiteX7" fmla="*/ 1905 w 3810"/>
                    <a:gd name="connsiteY7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10" h="16668">
                      <a:moveTo>
                        <a:pt x="1905" y="714"/>
                      </a:moveTo>
                      <a:cubicBezTo>
                        <a:pt x="1905" y="3572"/>
                        <a:pt x="1905" y="6429"/>
                        <a:pt x="953" y="8334"/>
                      </a:cubicBezTo>
                      <a:cubicBezTo>
                        <a:pt x="0" y="11192"/>
                        <a:pt x="0" y="13097"/>
                        <a:pt x="0" y="15954"/>
                      </a:cubicBezTo>
                      <a:cubicBezTo>
                        <a:pt x="0" y="16907"/>
                        <a:pt x="953" y="16907"/>
                        <a:pt x="953" y="15954"/>
                      </a:cubicBezTo>
                      <a:cubicBezTo>
                        <a:pt x="1905" y="13097"/>
                        <a:pt x="2858" y="10239"/>
                        <a:pt x="2858" y="8334"/>
                      </a:cubicBezTo>
                      <a:cubicBezTo>
                        <a:pt x="3810" y="5477"/>
                        <a:pt x="3810" y="2619"/>
                        <a:pt x="3810" y="714"/>
                      </a:cubicBezTo>
                      <a:cubicBezTo>
                        <a:pt x="3810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5" name="Freeform: Shape 2044">
                  <a:extLst>
                    <a:ext uri="{FF2B5EF4-FFF2-40B4-BE49-F238E27FC236}">
                      <a16:creationId xmlns:a16="http://schemas.microsoft.com/office/drawing/2014/main" id="{84ED67E8-3762-C99B-3754-A56C76899C6A}"/>
                    </a:ext>
                  </a:extLst>
                </p:cNvPr>
                <p:cNvSpPr/>
                <p:nvPr/>
              </p:nvSpPr>
              <p:spPr>
                <a:xfrm>
                  <a:off x="7244714" y="3493769"/>
                  <a:ext cx="4233" cy="19764"/>
                </a:xfrm>
                <a:custGeom>
                  <a:avLst/>
                  <a:gdLst>
                    <a:gd name="connsiteX0" fmla="*/ 2857 w 4233"/>
                    <a:gd name="connsiteY0" fmla="*/ 952 h 19764"/>
                    <a:gd name="connsiteX1" fmla="*/ 1905 w 4233"/>
                    <a:gd name="connsiteY1" fmla="*/ 10477 h 19764"/>
                    <a:gd name="connsiteX2" fmla="*/ 0 w 4233"/>
                    <a:gd name="connsiteY2" fmla="*/ 19050 h 19764"/>
                    <a:gd name="connsiteX3" fmla="*/ 953 w 4233"/>
                    <a:gd name="connsiteY3" fmla="*/ 19050 h 19764"/>
                    <a:gd name="connsiteX4" fmla="*/ 3810 w 4233"/>
                    <a:gd name="connsiteY4" fmla="*/ 9525 h 19764"/>
                    <a:gd name="connsiteX5" fmla="*/ 3810 w 4233"/>
                    <a:gd name="connsiteY5" fmla="*/ 0 h 19764"/>
                    <a:gd name="connsiteX6" fmla="*/ 2857 w 4233"/>
                    <a:gd name="connsiteY6" fmla="*/ 952 h 19764"/>
                    <a:gd name="connsiteX7" fmla="*/ 2857 w 4233"/>
                    <a:gd name="connsiteY7" fmla="*/ 952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3" h="19764">
                      <a:moveTo>
                        <a:pt x="2857" y="952"/>
                      </a:moveTo>
                      <a:cubicBezTo>
                        <a:pt x="2857" y="3810"/>
                        <a:pt x="2857" y="7620"/>
                        <a:pt x="1905" y="10477"/>
                      </a:cubicBezTo>
                      <a:cubicBezTo>
                        <a:pt x="953" y="13335"/>
                        <a:pt x="0" y="16192"/>
                        <a:pt x="0" y="19050"/>
                      </a:cubicBezTo>
                      <a:cubicBezTo>
                        <a:pt x="0" y="20002"/>
                        <a:pt x="953" y="20002"/>
                        <a:pt x="953" y="19050"/>
                      </a:cubicBezTo>
                      <a:cubicBezTo>
                        <a:pt x="1905" y="16192"/>
                        <a:pt x="2857" y="13335"/>
                        <a:pt x="3810" y="9525"/>
                      </a:cubicBezTo>
                      <a:cubicBezTo>
                        <a:pt x="3810" y="6667"/>
                        <a:pt x="4763" y="2858"/>
                        <a:pt x="3810" y="0"/>
                      </a:cubicBezTo>
                      <a:cubicBezTo>
                        <a:pt x="3810" y="0"/>
                        <a:pt x="2857" y="0"/>
                        <a:pt x="2857" y="952"/>
                      </a:cubicBezTo>
                      <a:lnTo>
                        <a:pt x="2857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6" name="Freeform: Shape 2045">
                  <a:extLst>
                    <a:ext uri="{FF2B5EF4-FFF2-40B4-BE49-F238E27FC236}">
                      <a16:creationId xmlns:a16="http://schemas.microsoft.com/office/drawing/2014/main" id="{F8B7B72D-6400-FDA9-6FA0-55606B31DD24}"/>
                    </a:ext>
                  </a:extLst>
                </p:cNvPr>
                <p:cNvSpPr/>
                <p:nvPr/>
              </p:nvSpPr>
              <p:spPr>
                <a:xfrm>
                  <a:off x="7249477" y="3517187"/>
                  <a:ext cx="5715" cy="14682"/>
                </a:xfrm>
                <a:custGeom>
                  <a:avLst/>
                  <a:gdLst>
                    <a:gd name="connsiteX0" fmla="*/ 3810 w 5715"/>
                    <a:gd name="connsiteY0" fmla="*/ 395 h 14682"/>
                    <a:gd name="connsiteX1" fmla="*/ 1905 w 5715"/>
                    <a:gd name="connsiteY1" fmla="*/ 7062 h 14682"/>
                    <a:gd name="connsiteX2" fmla="*/ 0 w 5715"/>
                    <a:gd name="connsiteY2" fmla="*/ 13730 h 14682"/>
                    <a:gd name="connsiteX3" fmla="*/ 953 w 5715"/>
                    <a:gd name="connsiteY3" fmla="*/ 14682 h 14682"/>
                    <a:gd name="connsiteX4" fmla="*/ 3810 w 5715"/>
                    <a:gd name="connsiteY4" fmla="*/ 8015 h 14682"/>
                    <a:gd name="connsiteX5" fmla="*/ 5715 w 5715"/>
                    <a:gd name="connsiteY5" fmla="*/ 1347 h 14682"/>
                    <a:gd name="connsiteX6" fmla="*/ 3810 w 5715"/>
                    <a:gd name="connsiteY6" fmla="*/ 395 h 14682"/>
                    <a:gd name="connsiteX7" fmla="*/ 3810 w 5715"/>
                    <a:gd name="connsiteY7" fmla="*/ 395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14682">
                      <a:moveTo>
                        <a:pt x="3810" y="395"/>
                      </a:moveTo>
                      <a:cubicBezTo>
                        <a:pt x="2857" y="2300"/>
                        <a:pt x="2857" y="5157"/>
                        <a:pt x="1905" y="7062"/>
                      </a:cubicBezTo>
                      <a:cubicBezTo>
                        <a:pt x="953" y="8967"/>
                        <a:pt x="0" y="11825"/>
                        <a:pt x="0" y="13730"/>
                      </a:cubicBezTo>
                      <a:cubicBezTo>
                        <a:pt x="0" y="14682"/>
                        <a:pt x="953" y="14682"/>
                        <a:pt x="953" y="14682"/>
                      </a:cubicBezTo>
                      <a:cubicBezTo>
                        <a:pt x="1905" y="12777"/>
                        <a:pt x="2857" y="9920"/>
                        <a:pt x="3810" y="8015"/>
                      </a:cubicBezTo>
                      <a:cubicBezTo>
                        <a:pt x="4763" y="6109"/>
                        <a:pt x="5715" y="3252"/>
                        <a:pt x="5715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7" name="Freeform: Shape 2046">
                  <a:extLst>
                    <a:ext uri="{FF2B5EF4-FFF2-40B4-BE49-F238E27FC236}">
                      <a16:creationId xmlns:a16="http://schemas.microsoft.com/office/drawing/2014/main" id="{B76D744E-A651-C4B4-320C-9733CB288044}"/>
                    </a:ext>
                  </a:extLst>
                </p:cNvPr>
                <p:cNvSpPr/>
                <p:nvPr/>
              </p:nvSpPr>
              <p:spPr>
                <a:xfrm>
                  <a:off x="7238046" y="3523296"/>
                  <a:ext cx="1905" cy="14049"/>
                </a:xfrm>
                <a:custGeom>
                  <a:avLst/>
                  <a:gdLst>
                    <a:gd name="connsiteX0" fmla="*/ 0 w 1905"/>
                    <a:gd name="connsiteY0" fmla="*/ 953 h 14049"/>
                    <a:gd name="connsiteX1" fmla="*/ 0 w 1905"/>
                    <a:gd name="connsiteY1" fmla="*/ 7620 h 14049"/>
                    <a:gd name="connsiteX2" fmla="*/ 0 w 1905"/>
                    <a:gd name="connsiteY2" fmla="*/ 10478 h 14049"/>
                    <a:gd name="connsiteX3" fmla="*/ 0 w 1905"/>
                    <a:gd name="connsiteY3" fmla="*/ 13335 h 14049"/>
                    <a:gd name="connsiteX4" fmla="*/ 953 w 1905"/>
                    <a:gd name="connsiteY4" fmla="*/ 13335 h 14049"/>
                    <a:gd name="connsiteX5" fmla="*/ 1905 w 1905"/>
                    <a:gd name="connsiteY5" fmla="*/ 10478 h 14049"/>
                    <a:gd name="connsiteX6" fmla="*/ 1905 w 1905"/>
                    <a:gd name="connsiteY6" fmla="*/ 6668 h 14049"/>
                    <a:gd name="connsiteX7" fmla="*/ 1905 w 1905"/>
                    <a:gd name="connsiteY7" fmla="*/ 0 h 14049"/>
                    <a:gd name="connsiteX8" fmla="*/ 0 w 1905"/>
                    <a:gd name="connsiteY8" fmla="*/ 953 h 14049"/>
                    <a:gd name="connsiteX9" fmla="*/ 0 w 1905"/>
                    <a:gd name="connsiteY9" fmla="*/ 953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" h="14049">
                      <a:moveTo>
                        <a:pt x="0" y="953"/>
                      </a:moveTo>
                      <a:cubicBezTo>
                        <a:pt x="0" y="2858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0" y="10478"/>
                      </a:cubicBezTo>
                      <a:cubicBezTo>
                        <a:pt x="0" y="11430"/>
                        <a:pt x="0" y="12383"/>
                        <a:pt x="0" y="13335"/>
                      </a:cubicBezTo>
                      <a:cubicBezTo>
                        <a:pt x="0" y="14288"/>
                        <a:pt x="953" y="14288"/>
                        <a:pt x="953" y="13335"/>
                      </a:cubicBezTo>
                      <a:cubicBezTo>
                        <a:pt x="953" y="12383"/>
                        <a:pt x="1905" y="11430"/>
                        <a:pt x="1905" y="10478"/>
                      </a:cubicBezTo>
                      <a:cubicBezTo>
                        <a:pt x="1905" y="9525"/>
                        <a:pt x="1905" y="8573"/>
                        <a:pt x="1905" y="6668"/>
                      </a:cubicBezTo>
                      <a:cubicBezTo>
                        <a:pt x="1905" y="4763"/>
                        <a:pt x="1905" y="1905"/>
                        <a:pt x="1905" y="0"/>
                      </a:cubicBezTo>
                      <a:cubicBezTo>
                        <a:pt x="1905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8" name="Freeform: Shape 2047">
                  <a:extLst>
                    <a:ext uri="{FF2B5EF4-FFF2-40B4-BE49-F238E27FC236}">
                      <a16:creationId xmlns:a16="http://schemas.microsoft.com/office/drawing/2014/main" id="{B2F284B5-5B89-F575-3D54-E3C2A0C4781C}"/>
                    </a:ext>
                  </a:extLst>
                </p:cNvPr>
                <p:cNvSpPr/>
                <p:nvPr/>
              </p:nvSpPr>
              <p:spPr>
                <a:xfrm>
                  <a:off x="7239952" y="3550919"/>
                  <a:ext cx="4762" cy="14049"/>
                </a:xfrm>
                <a:custGeom>
                  <a:avLst/>
                  <a:gdLst>
                    <a:gd name="connsiteX0" fmla="*/ 1905 w 4762"/>
                    <a:gd name="connsiteY0" fmla="*/ 1905 h 14049"/>
                    <a:gd name="connsiteX1" fmla="*/ 953 w 4762"/>
                    <a:gd name="connsiteY1" fmla="*/ 7620 h 14049"/>
                    <a:gd name="connsiteX2" fmla="*/ 0 w 4762"/>
                    <a:gd name="connsiteY2" fmla="*/ 10477 h 14049"/>
                    <a:gd name="connsiteX3" fmla="*/ 0 w 4762"/>
                    <a:gd name="connsiteY3" fmla="*/ 13335 h 14049"/>
                    <a:gd name="connsiteX4" fmla="*/ 1905 w 4762"/>
                    <a:gd name="connsiteY4" fmla="*/ 13335 h 14049"/>
                    <a:gd name="connsiteX5" fmla="*/ 3810 w 4762"/>
                    <a:gd name="connsiteY5" fmla="*/ 7620 h 14049"/>
                    <a:gd name="connsiteX6" fmla="*/ 4763 w 4762"/>
                    <a:gd name="connsiteY6" fmla="*/ 952 h 14049"/>
                    <a:gd name="connsiteX7" fmla="*/ 3810 w 4762"/>
                    <a:gd name="connsiteY7" fmla="*/ 0 h 14049"/>
                    <a:gd name="connsiteX8" fmla="*/ 1905 w 4762"/>
                    <a:gd name="connsiteY8" fmla="*/ 1905 h 14049"/>
                    <a:gd name="connsiteX9" fmla="*/ 1905 w 4762"/>
                    <a:gd name="connsiteY9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14049">
                      <a:moveTo>
                        <a:pt x="1905" y="1905"/>
                      </a:moveTo>
                      <a:cubicBezTo>
                        <a:pt x="1905" y="3810"/>
                        <a:pt x="953" y="5715"/>
                        <a:pt x="953" y="7620"/>
                      </a:cubicBezTo>
                      <a:cubicBezTo>
                        <a:pt x="953" y="8572"/>
                        <a:pt x="0" y="9525"/>
                        <a:pt x="0" y="10477"/>
                      </a:cubicBezTo>
                      <a:cubicBezTo>
                        <a:pt x="0" y="11430"/>
                        <a:pt x="0" y="12383"/>
                        <a:pt x="0" y="13335"/>
                      </a:cubicBezTo>
                      <a:cubicBezTo>
                        <a:pt x="0" y="14288"/>
                        <a:pt x="953" y="14288"/>
                        <a:pt x="1905" y="13335"/>
                      </a:cubicBezTo>
                      <a:cubicBezTo>
                        <a:pt x="2857" y="11430"/>
                        <a:pt x="3810" y="9525"/>
                        <a:pt x="3810" y="7620"/>
                      </a:cubicBezTo>
                      <a:cubicBezTo>
                        <a:pt x="3810" y="5715"/>
                        <a:pt x="4763" y="3810"/>
                        <a:pt x="4763" y="952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2857" y="952"/>
                        <a:pt x="1905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9" name="Freeform: Shape 2048">
                  <a:extLst>
                    <a:ext uri="{FF2B5EF4-FFF2-40B4-BE49-F238E27FC236}">
                      <a16:creationId xmlns:a16="http://schemas.microsoft.com/office/drawing/2014/main" id="{417DB70B-B76E-4549-A3F4-00DD6EF3B093}"/>
                    </a:ext>
                  </a:extLst>
                </p:cNvPr>
                <p:cNvSpPr/>
                <p:nvPr/>
              </p:nvSpPr>
              <p:spPr>
                <a:xfrm>
                  <a:off x="7198042" y="3577166"/>
                  <a:ext cx="6667" cy="12805"/>
                </a:xfrm>
                <a:custGeom>
                  <a:avLst/>
                  <a:gdLst>
                    <a:gd name="connsiteX0" fmla="*/ 4763 w 6667"/>
                    <a:gd name="connsiteY0" fmla="*/ 423 h 12805"/>
                    <a:gd name="connsiteX1" fmla="*/ 1905 w 6667"/>
                    <a:gd name="connsiteY1" fmla="*/ 6138 h 12805"/>
                    <a:gd name="connsiteX2" fmla="*/ 952 w 6667"/>
                    <a:gd name="connsiteY2" fmla="*/ 8996 h 12805"/>
                    <a:gd name="connsiteX3" fmla="*/ 0 w 6667"/>
                    <a:gd name="connsiteY3" fmla="*/ 11853 h 12805"/>
                    <a:gd name="connsiteX4" fmla="*/ 952 w 6667"/>
                    <a:gd name="connsiteY4" fmla="*/ 12806 h 12805"/>
                    <a:gd name="connsiteX5" fmla="*/ 2857 w 6667"/>
                    <a:gd name="connsiteY5" fmla="*/ 9948 h 12805"/>
                    <a:gd name="connsiteX6" fmla="*/ 4763 w 6667"/>
                    <a:gd name="connsiteY6" fmla="*/ 7091 h 12805"/>
                    <a:gd name="connsiteX7" fmla="*/ 6667 w 6667"/>
                    <a:gd name="connsiteY7" fmla="*/ 423 h 12805"/>
                    <a:gd name="connsiteX8" fmla="*/ 4763 w 6667"/>
                    <a:gd name="connsiteY8" fmla="*/ 423 h 12805"/>
                    <a:gd name="connsiteX9" fmla="*/ 4763 w 6667"/>
                    <a:gd name="connsiteY9" fmla="*/ 423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2805">
                      <a:moveTo>
                        <a:pt x="4763" y="423"/>
                      </a:moveTo>
                      <a:cubicBezTo>
                        <a:pt x="3810" y="2328"/>
                        <a:pt x="2857" y="4233"/>
                        <a:pt x="1905" y="6138"/>
                      </a:cubicBezTo>
                      <a:cubicBezTo>
                        <a:pt x="1905" y="7091"/>
                        <a:pt x="952" y="8043"/>
                        <a:pt x="952" y="8996"/>
                      </a:cubicBezTo>
                      <a:cubicBezTo>
                        <a:pt x="0" y="9948"/>
                        <a:pt x="0" y="10901"/>
                        <a:pt x="0" y="11853"/>
                      </a:cubicBezTo>
                      <a:cubicBezTo>
                        <a:pt x="0" y="12806"/>
                        <a:pt x="0" y="12806"/>
                        <a:pt x="952" y="12806"/>
                      </a:cubicBezTo>
                      <a:cubicBezTo>
                        <a:pt x="1905" y="11853"/>
                        <a:pt x="2857" y="10901"/>
                        <a:pt x="2857" y="9948"/>
                      </a:cubicBezTo>
                      <a:cubicBezTo>
                        <a:pt x="3810" y="8996"/>
                        <a:pt x="3810" y="8043"/>
                        <a:pt x="4763" y="7091"/>
                      </a:cubicBezTo>
                      <a:cubicBezTo>
                        <a:pt x="5715" y="5186"/>
                        <a:pt x="6667" y="3281"/>
                        <a:pt x="6667" y="423"/>
                      </a:cubicBezTo>
                      <a:cubicBezTo>
                        <a:pt x="6667" y="423"/>
                        <a:pt x="4763" y="-529"/>
                        <a:pt x="4763" y="423"/>
                      </a:cubicBezTo>
                      <a:lnTo>
                        <a:pt x="4763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0" name="Freeform: Shape 2049">
                  <a:extLst>
                    <a:ext uri="{FF2B5EF4-FFF2-40B4-BE49-F238E27FC236}">
                      <a16:creationId xmlns:a16="http://schemas.microsoft.com/office/drawing/2014/main" id="{559F34A2-14B1-9F5E-C41C-5F599E96B7E6}"/>
                    </a:ext>
                  </a:extLst>
                </p:cNvPr>
                <p:cNvSpPr/>
                <p:nvPr/>
              </p:nvSpPr>
              <p:spPr>
                <a:xfrm>
                  <a:off x="7182802" y="3601007"/>
                  <a:ext cx="6667" cy="12776"/>
                </a:xfrm>
                <a:custGeom>
                  <a:avLst/>
                  <a:gdLst>
                    <a:gd name="connsiteX0" fmla="*/ 4763 w 6667"/>
                    <a:gd name="connsiteY0" fmla="*/ 395 h 12776"/>
                    <a:gd name="connsiteX1" fmla="*/ 1905 w 6667"/>
                    <a:gd name="connsiteY1" fmla="*/ 6109 h 12776"/>
                    <a:gd name="connsiteX2" fmla="*/ 953 w 6667"/>
                    <a:gd name="connsiteY2" fmla="*/ 8967 h 12776"/>
                    <a:gd name="connsiteX3" fmla="*/ 0 w 6667"/>
                    <a:gd name="connsiteY3" fmla="*/ 11825 h 12776"/>
                    <a:gd name="connsiteX4" fmla="*/ 953 w 6667"/>
                    <a:gd name="connsiteY4" fmla="*/ 12777 h 12776"/>
                    <a:gd name="connsiteX5" fmla="*/ 2857 w 6667"/>
                    <a:gd name="connsiteY5" fmla="*/ 10872 h 12776"/>
                    <a:gd name="connsiteX6" fmla="*/ 4763 w 6667"/>
                    <a:gd name="connsiteY6" fmla="*/ 8014 h 12776"/>
                    <a:gd name="connsiteX7" fmla="*/ 6667 w 6667"/>
                    <a:gd name="connsiteY7" fmla="*/ 1347 h 12776"/>
                    <a:gd name="connsiteX8" fmla="*/ 4763 w 6667"/>
                    <a:gd name="connsiteY8" fmla="*/ 395 h 12776"/>
                    <a:gd name="connsiteX9" fmla="*/ 4763 w 6667"/>
                    <a:gd name="connsiteY9" fmla="*/ 395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2776">
                      <a:moveTo>
                        <a:pt x="4763" y="395"/>
                      </a:moveTo>
                      <a:cubicBezTo>
                        <a:pt x="3810" y="2300"/>
                        <a:pt x="2857" y="4205"/>
                        <a:pt x="1905" y="6109"/>
                      </a:cubicBezTo>
                      <a:cubicBezTo>
                        <a:pt x="1905" y="7062"/>
                        <a:pt x="953" y="8014"/>
                        <a:pt x="953" y="8967"/>
                      </a:cubicBezTo>
                      <a:cubicBezTo>
                        <a:pt x="0" y="9920"/>
                        <a:pt x="0" y="10872"/>
                        <a:pt x="0" y="11825"/>
                      </a:cubicBezTo>
                      <a:cubicBezTo>
                        <a:pt x="0" y="12777"/>
                        <a:pt x="0" y="12777"/>
                        <a:pt x="953" y="12777"/>
                      </a:cubicBezTo>
                      <a:cubicBezTo>
                        <a:pt x="1905" y="11825"/>
                        <a:pt x="2857" y="10872"/>
                        <a:pt x="2857" y="10872"/>
                      </a:cubicBezTo>
                      <a:cubicBezTo>
                        <a:pt x="3810" y="9920"/>
                        <a:pt x="3810" y="8967"/>
                        <a:pt x="4763" y="8014"/>
                      </a:cubicBezTo>
                      <a:cubicBezTo>
                        <a:pt x="5715" y="6109"/>
                        <a:pt x="6667" y="4205"/>
                        <a:pt x="6667" y="1347"/>
                      </a:cubicBezTo>
                      <a:cubicBezTo>
                        <a:pt x="6667" y="395"/>
                        <a:pt x="5715" y="-558"/>
                        <a:pt x="4763" y="395"/>
                      </a:cubicBezTo>
                      <a:lnTo>
                        <a:pt x="4763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1" name="Freeform: Shape 2050">
                  <a:extLst>
                    <a:ext uri="{FF2B5EF4-FFF2-40B4-BE49-F238E27FC236}">
                      <a16:creationId xmlns:a16="http://schemas.microsoft.com/office/drawing/2014/main" id="{5737D693-460B-CA25-A68B-6B3B8E93A232}"/>
                    </a:ext>
                  </a:extLst>
                </p:cNvPr>
                <p:cNvSpPr/>
                <p:nvPr/>
              </p:nvSpPr>
              <p:spPr>
                <a:xfrm>
                  <a:off x="7199552" y="3610660"/>
                  <a:ext cx="13989" cy="9791"/>
                </a:xfrm>
                <a:custGeom>
                  <a:avLst/>
                  <a:gdLst>
                    <a:gd name="connsiteX0" fmla="*/ 11825 w 13989"/>
                    <a:gd name="connsiteY0" fmla="*/ 267 h 9791"/>
                    <a:gd name="connsiteX1" fmla="*/ 7062 w 13989"/>
                    <a:gd name="connsiteY1" fmla="*/ 5029 h 9791"/>
                    <a:gd name="connsiteX2" fmla="*/ 395 w 13989"/>
                    <a:gd name="connsiteY2" fmla="*/ 8839 h 9791"/>
                    <a:gd name="connsiteX3" fmla="*/ 1347 w 13989"/>
                    <a:gd name="connsiteY3" fmla="*/ 9792 h 9791"/>
                    <a:gd name="connsiteX4" fmla="*/ 8015 w 13989"/>
                    <a:gd name="connsiteY4" fmla="*/ 5982 h 9791"/>
                    <a:gd name="connsiteX5" fmla="*/ 13730 w 13989"/>
                    <a:gd name="connsiteY5" fmla="*/ 1219 h 9791"/>
                    <a:gd name="connsiteX6" fmla="*/ 11825 w 13989"/>
                    <a:gd name="connsiteY6" fmla="*/ 267 h 9791"/>
                    <a:gd name="connsiteX7" fmla="*/ 11825 w 13989"/>
                    <a:gd name="connsiteY7" fmla="*/ 267 h 9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989" h="9791">
                      <a:moveTo>
                        <a:pt x="11825" y="267"/>
                      </a:moveTo>
                      <a:cubicBezTo>
                        <a:pt x="9920" y="2172"/>
                        <a:pt x="8967" y="4077"/>
                        <a:pt x="7062" y="5029"/>
                      </a:cubicBezTo>
                      <a:cubicBezTo>
                        <a:pt x="5157" y="5982"/>
                        <a:pt x="2300" y="7887"/>
                        <a:pt x="395" y="8839"/>
                      </a:cubicBezTo>
                      <a:cubicBezTo>
                        <a:pt x="-558" y="9792"/>
                        <a:pt x="395" y="9792"/>
                        <a:pt x="1347" y="9792"/>
                      </a:cubicBezTo>
                      <a:cubicBezTo>
                        <a:pt x="4205" y="8839"/>
                        <a:pt x="6110" y="7887"/>
                        <a:pt x="8015" y="5982"/>
                      </a:cubicBezTo>
                      <a:cubicBezTo>
                        <a:pt x="9920" y="4077"/>
                        <a:pt x="11825" y="3124"/>
                        <a:pt x="13730" y="1219"/>
                      </a:cubicBezTo>
                      <a:cubicBezTo>
                        <a:pt x="14682" y="1219"/>
                        <a:pt x="12777" y="-686"/>
                        <a:pt x="11825" y="267"/>
                      </a:cubicBezTo>
                      <a:lnTo>
                        <a:pt x="11825" y="26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2" name="Freeform: Shape 2051">
                  <a:extLst>
                    <a:ext uri="{FF2B5EF4-FFF2-40B4-BE49-F238E27FC236}">
                      <a16:creationId xmlns:a16="http://schemas.microsoft.com/office/drawing/2014/main" id="{25E3BE0B-0E15-3F36-5B58-48A76A8E06E7}"/>
                    </a:ext>
                  </a:extLst>
                </p:cNvPr>
                <p:cNvSpPr/>
                <p:nvPr/>
              </p:nvSpPr>
              <p:spPr>
                <a:xfrm>
                  <a:off x="7232861" y="3572112"/>
                  <a:ext cx="5185" cy="13520"/>
                </a:xfrm>
                <a:custGeom>
                  <a:avLst/>
                  <a:gdLst>
                    <a:gd name="connsiteX0" fmla="*/ 2328 w 5185"/>
                    <a:gd name="connsiteY0" fmla="*/ 714 h 13520"/>
                    <a:gd name="connsiteX1" fmla="*/ 1376 w 5185"/>
                    <a:gd name="connsiteY1" fmla="*/ 7382 h 13520"/>
                    <a:gd name="connsiteX2" fmla="*/ 423 w 5185"/>
                    <a:gd name="connsiteY2" fmla="*/ 10239 h 13520"/>
                    <a:gd name="connsiteX3" fmla="*/ 423 w 5185"/>
                    <a:gd name="connsiteY3" fmla="*/ 13097 h 13520"/>
                    <a:gd name="connsiteX4" fmla="*/ 1376 w 5185"/>
                    <a:gd name="connsiteY4" fmla="*/ 13097 h 13520"/>
                    <a:gd name="connsiteX5" fmla="*/ 2328 w 5185"/>
                    <a:gd name="connsiteY5" fmla="*/ 12144 h 13520"/>
                    <a:gd name="connsiteX6" fmla="*/ 3281 w 5185"/>
                    <a:gd name="connsiteY6" fmla="*/ 10239 h 13520"/>
                    <a:gd name="connsiteX7" fmla="*/ 4233 w 5185"/>
                    <a:gd name="connsiteY7" fmla="*/ 7382 h 13520"/>
                    <a:gd name="connsiteX8" fmla="*/ 5186 w 5185"/>
                    <a:gd name="connsiteY8" fmla="*/ 714 h 13520"/>
                    <a:gd name="connsiteX9" fmla="*/ 2328 w 5185"/>
                    <a:gd name="connsiteY9" fmla="*/ 714 h 13520"/>
                    <a:gd name="connsiteX10" fmla="*/ 2328 w 5185"/>
                    <a:gd name="connsiteY10" fmla="*/ 714 h 13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85" h="13520">
                      <a:moveTo>
                        <a:pt x="2328" y="714"/>
                      </a:moveTo>
                      <a:cubicBezTo>
                        <a:pt x="2328" y="2619"/>
                        <a:pt x="2328" y="5477"/>
                        <a:pt x="1376" y="7382"/>
                      </a:cubicBezTo>
                      <a:cubicBezTo>
                        <a:pt x="1376" y="8334"/>
                        <a:pt x="423" y="9287"/>
                        <a:pt x="423" y="10239"/>
                      </a:cubicBezTo>
                      <a:cubicBezTo>
                        <a:pt x="423" y="11192"/>
                        <a:pt x="-529" y="12144"/>
                        <a:pt x="423" y="13097"/>
                      </a:cubicBezTo>
                      <a:cubicBezTo>
                        <a:pt x="423" y="13097"/>
                        <a:pt x="1376" y="14049"/>
                        <a:pt x="1376" y="13097"/>
                      </a:cubicBezTo>
                      <a:cubicBezTo>
                        <a:pt x="1376" y="13097"/>
                        <a:pt x="2328" y="12144"/>
                        <a:pt x="2328" y="12144"/>
                      </a:cubicBezTo>
                      <a:cubicBezTo>
                        <a:pt x="2328" y="11192"/>
                        <a:pt x="2328" y="11192"/>
                        <a:pt x="3281" y="10239"/>
                      </a:cubicBezTo>
                      <a:cubicBezTo>
                        <a:pt x="3281" y="9287"/>
                        <a:pt x="4233" y="8334"/>
                        <a:pt x="4233" y="7382"/>
                      </a:cubicBezTo>
                      <a:cubicBezTo>
                        <a:pt x="5186" y="5477"/>
                        <a:pt x="5186" y="2619"/>
                        <a:pt x="5186" y="714"/>
                      </a:cubicBezTo>
                      <a:cubicBezTo>
                        <a:pt x="4233" y="-238"/>
                        <a:pt x="2328" y="-238"/>
                        <a:pt x="2328" y="714"/>
                      </a:cubicBezTo>
                      <a:lnTo>
                        <a:pt x="2328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3" name="Freeform: Shape 2052">
                  <a:extLst>
                    <a:ext uri="{FF2B5EF4-FFF2-40B4-BE49-F238E27FC236}">
                      <a16:creationId xmlns:a16="http://schemas.microsoft.com/office/drawing/2014/main" id="{0D84E98E-CD6A-8CCD-FE8C-C29A1435412B}"/>
                    </a:ext>
                  </a:extLst>
                </p:cNvPr>
                <p:cNvSpPr/>
                <p:nvPr/>
              </p:nvSpPr>
              <p:spPr>
                <a:xfrm>
                  <a:off x="7231379" y="3543061"/>
                  <a:ext cx="4762" cy="14525"/>
                </a:xfrm>
                <a:custGeom>
                  <a:avLst/>
                  <a:gdLst>
                    <a:gd name="connsiteX0" fmla="*/ 952 w 4762"/>
                    <a:gd name="connsiteY0" fmla="*/ 238 h 14525"/>
                    <a:gd name="connsiteX1" fmla="*/ 952 w 4762"/>
                    <a:gd name="connsiteY1" fmla="*/ 6906 h 14525"/>
                    <a:gd name="connsiteX2" fmla="*/ 0 w 4762"/>
                    <a:gd name="connsiteY2" fmla="*/ 9763 h 14525"/>
                    <a:gd name="connsiteX3" fmla="*/ 0 w 4762"/>
                    <a:gd name="connsiteY3" fmla="*/ 11668 h 14525"/>
                    <a:gd name="connsiteX4" fmla="*/ 0 w 4762"/>
                    <a:gd name="connsiteY4" fmla="*/ 13573 h 14525"/>
                    <a:gd name="connsiteX5" fmla="*/ 1905 w 4762"/>
                    <a:gd name="connsiteY5" fmla="*/ 14526 h 14525"/>
                    <a:gd name="connsiteX6" fmla="*/ 2857 w 4762"/>
                    <a:gd name="connsiteY6" fmla="*/ 13573 h 14525"/>
                    <a:gd name="connsiteX7" fmla="*/ 3810 w 4762"/>
                    <a:gd name="connsiteY7" fmla="*/ 11668 h 14525"/>
                    <a:gd name="connsiteX8" fmla="*/ 4763 w 4762"/>
                    <a:gd name="connsiteY8" fmla="*/ 8811 h 14525"/>
                    <a:gd name="connsiteX9" fmla="*/ 4763 w 4762"/>
                    <a:gd name="connsiteY9" fmla="*/ 2143 h 14525"/>
                    <a:gd name="connsiteX10" fmla="*/ 3810 w 4762"/>
                    <a:gd name="connsiteY10" fmla="*/ 1191 h 14525"/>
                    <a:gd name="connsiteX11" fmla="*/ 952 w 4762"/>
                    <a:gd name="connsiteY11" fmla="*/ 238 h 14525"/>
                    <a:gd name="connsiteX12" fmla="*/ 952 w 4762"/>
                    <a:gd name="connsiteY12" fmla="*/ 238 h 14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4525">
                      <a:moveTo>
                        <a:pt x="952" y="238"/>
                      </a:moveTo>
                      <a:cubicBezTo>
                        <a:pt x="952" y="2143"/>
                        <a:pt x="952" y="4048"/>
                        <a:pt x="952" y="6906"/>
                      </a:cubicBezTo>
                      <a:cubicBezTo>
                        <a:pt x="952" y="7858"/>
                        <a:pt x="952" y="8811"/>
                        <a:pt x="0" y="9763"/>
                      </a:cubicBezTo>
                      <a:cubicBezTo>
                        <a:pt x="0" y="10716"/>
                        <a:pt x="0" y="10716"/>
                        <a:pt x="0" y="11668"/>
                      </a:cubicBezTo>
                      <a:cubicBezTo>
                        <a:pt x="0" y="12621"/>
                        <a:pt x="0" y="12621"/>
                        <a:pt x="0" y="13573"/>
                      </a:cubicBezTo>
                      <a:cubicBezTo>
                        <a:pt x="0" y="14526"/>
                        <a:pt x="952" y="14526"/>
                        <a:pt x="1905" y="14526"/>
                      </a:cubicBezTo>
                      <a:cubicBezTo>
                        <a:pt x="1905" y="14526"/>
                        <a:pt x="2857" y="13573"/>
                        <a:pt x="2857" y="13573"/>
                      </a:cubicBezTo>
                      <a:cubicBezTo>
                        <a:pt x="2857" y="12621"/>
                        <a:pt x="2857" y="12621"/>
                        <a:pt x="3810" y="11668"/>
                      </a:cubicBezTo>
                      <a:cubicBezTo>
                        <a:pt x="3810" y="10716"/>
                        <a:pt x="4763" y="9763"/>
                        <a:pt x="4763" y="8811"/>
                      </a:cubicBezTo>
                      <a:cubicBezTo>
                        <a:pt x="4763" y="6906"/>
                        <a:pt x="4763" y="4048"/>
                        <a:pt x="4763" y="2143"/>
                      </a:cubicBezTo>
                      <a:cubicBezTo>
                        <a:pt x="4763" y="1191"/>
                        <a:pt x="3810" y="1191"/>
                        <a:pt x="3810" y="1191"/>
                      </a:cubicBezTo>
                      <a:cubicBezTo>
                        <a:pt x="952" y="-714"/>
                        <a:pt x="952" y="238"/>
                        <a:pt x="952" y="238"/>
                      </a:cubicBezTo>
                      <a:lnTo>
                        <a:pt x="952" y="23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4" name="Freeform: Shape 2053">
                  <a:extLst>
                    <a:ext uri="{FF2B5EF4-FFF2-40B4-BE49-F238E27FC236}">
                      <a16:creationId xmlns:a16="http://schemas.microsoft.com/office/drawing/2014/main" id="{333EE231-4CD7-0F91-AA57-34DE4D8908EB}"/>
                    </a:ext>
                  </a:extLst>
                </p:cNvPr>
                <p:cNvSpPr/>
                <p:nvPr/>
              </p:nvSpPr>
              <p:spPr>
                <a:xfrm>
                  <a:off x="7218044" y="3520016"/>
                  <a:ext cx="4762" cy="9948"/>
                </a:xfrm>
                <a:custGeom>
                  <a:avLst/>
                  <a:gdLst>
                    <a:gd name="connsiteX0" fmla="*/ 3810 w 4762"/>
                    <a:gd name="connsiteY0" fmla="*/ 423 h 9948"/>
                    <a:gd name="connsiteX1" fmla="*/ 1905 w 4762"/>
                    <a:gd name="connsiteY1" fmla="*/ 5186 h 9948"/>
                    <a:gd name="connsiteX2" fmla="*/ 953 w 4762"/>
                    <a:gd name="connsiteY2" fmla="*/ 7091 h 9948"/>
                    <a:gd name="connsiteX3" fmla="*/ 0 w 4762"/>
                    <a:gd name="connsiteY3" fmla="*/ 8996 h 9948"/>
                    <a:gd name="connsiteX4" fmla="*/ 953 w 4762"/>
                    <a:gd name="connsiteY4" fmla="*/ 9948 h 9948"/>
                    <a:gd name="connsiteX5" fmla="*/ 1905 w 4762"/>
                    <a:gd name="connsiteY5" fmla="*/ 8043 h 9948"/>
                    <a:gd name="connsiteX6" fmla="*/ 2858 w 4762"/>
                    <a:gd name="connsiteY6" fmla="*/ 6138 h 9948"/>
                    <a:gd name="connsiteX7" fmla="*/ 4763 w 4762"/>
                    <a:gd name="connsiteY7" fmla="*/ 2328 h 9948"/>
                    <a:gd name="connsiteX8" fmla="*/ 4763 w 4762"/>
                    <a:gd name="connsiteY8" fmla="*/ 423 h 9948"/>
                    <a:gd name="connsiteX9" fmla="*/ 3810 w 4762"/>
                    <a:gd name="connsiteY9" fmla="*/ 423 h 9948"/>
                    <a:gd name="connsiteX10" fmla="*/ 3810 w 4762"/>
                    <a:gd name="connsiteY10" fmla="*/ 423 h 9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9948">
                      <a:moveTo>
                        <a:pt x="3810" y="423"/>
                      </a:moveTo>
                      <a:cubicBezTo>
                        <a:pt x="2858" y="2328"/>
                        <a:pt x="2858" y="3281"/>
                        <a:pt x="1905" y="5186"/>
                      </a:cubicBezTo>
                      <a:cubicBezTo>
                        <a:pt x="1905" y="6138"/>
                        <a:pt x="953" y="7091"/>
                        <a:pt x="953" y="7091"/>
                      </a:cubicBezTo>
                      <a:cubicBezTo>
                        <a:pt x="953" y="8043"/>
                        <a:pt x="953" y="8996"/>
                        <a:pt x="0" y="8996"/>
                      </a:cubicBezTo>
                      <a:cubicBezTo>
                        <a:pt x="0" y="9948"/>
                        <a:pt x="953" y="9948"/>
                        <a:pt x="953" y="9948"/>
                      </a:cubicBezTo>
                      <a:cubicBezTo>
                        <a:pt x="953" y="8996"/>
                        <a:pt x="1905" y="8996"/>
                        <a:pt x="1905" y="8043"/>
                      </a:cubicBezTo>
                      <a:cubicBezTo>
                        <a:pt x="1905" y="7091"/>
                        <a:pt x="2858" y="6138"/>
                        <a:pt x="2858" y="6138"/>
                      </a:cubicBezTo>
                      <a:cubicBezTo>
                        <a:pt x="3810" y="5186"/>
                        <a:pt x="3810" y="3281"/>
                        <a:pt x="4763" y="2328"/>
                      </a:cubicBezTo>
                      <a:cubicBezTo>
                        <a:pt x="4763" y="1376"/>
                        <a:pt x="4763" y="1376"/>
                        <a:pt x="4763" y="423"/>
                      </a:cubicBezTo>
                      <a:cubicBezTo>
                        <a:pt x="4763" y="-529"/>
                        <a:pt x="3810" y="423"/>
                        <a:pt x="3810" y="423"/>
                      </a:cubicBezTo>
                      <a:lnTo>
                        <a:pt x="3810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5" name="Freeform: Shape 2054">
                  <a:extLst>
                    <a:ext uri="{FF2B5EF4-FFF2-40B4-BE49-F238E27FC236}">
                      <a16:creationId xmlns:a16="http://schemas.microsoft.com/office/drawing/2014/main" id="{D8521763-1FBD-9254-72A3-A722FEFC6325}"/>
                    </a:ext>
                  </a:extLst>
                </p:cNvPr>
                <p:cNvSpPr/>
                <p:nvPr/>
              </p:nvSpPr>
              <p:spPr>
                <a:xfrm>
                  <a:off x="7217092" y="3543537"/>
                  <a:ext cx="7619" cy="20716"/>
                </a:xfrm>
                <a:custGeom>
                  <a:avLst/>
                  <a:gdLst>
                    <a:gd name="connsiteX0" fmla="*/ 5715 w 7619"/>
                    <a:gd name="connsiteY0" fmla="*/ 714 h 20716"/>
                    <a:gd name="connsiteX1" fmla="*/ 3810 w 7619"/>
                    <a:gd name="connsiteY1" fmla="*/ 10239 h 20716"/>
                    <a:gd name="connsiteX2" fmla="*/ 1905 w 7619"/>
                    <a:gd name="connsiteY2" fmla="*/ 15002 h 20716"/>
                    <a:gd name="connsiteX3" fmla="*/ 0 w 7619"/>
                    <a:gd name="connsiteY3" fmla="*/ 19764 h 20716"/>
                    <a:gd name="connsiteX4" fmla="*/ 952 w 7619"/>
                    <a:gd name="connsiteY4" fmla="*/ 20717 h 20716"/>
                    <a:gd name="connsiteX5" fmla="*/ 4763 w 7619"/>
                    <a:gd name="connsiteY5" fmla="*/ 16907 h 20716"/>
                    <a:gd name="connsiteX6" fmla="*/ 6667 w 7619"/>
                    <a:gd name="connsiteY6" fmla="*/ 11192 h 20716"/>
                    <a:gd name="connsiteX7" fmla="*/ 7620 w 7619"/>
                    <a:gd name="connsiteY7" fmla="*/ 714 h 20716"/>
                    <a:gd name="connsiteX8" fmla="*/ 5715 w 7619"/>
                    <a:gd name="connsiteY8" fmla="*/ 714 h 20716"/>
                    <a:gd name="connsiteX9" fmla="*/ 5715 w 7619"/>
                    <a:gd name="connsiteY9" fmla="*/ 714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9" h="20716">
                      <a:moveTo>
                        <a:pt x="5715" y="714"/>
                      </a:moveTo>
                      <a:cubicBezTo>
                        <a:pt x="5715" y="4524"/>
                        <a:pt x="4763" y="7382"/>
                        <a:pt x="3810" y="10239"/>
                      </a:cubicBezTo>
                      <a:cubicBezTo>
                        <a:pt x="2857" y="12144"/>
                        <a:pt x="2857" y="13097"/>
                        <a:pt x="1905" y="15002"/>
                      </a:cubicBezTo>
                      <a:cubicBezTo>
                        <a:pt x="952" y="16907"/>
                        <a:pt x="0" y="17859"/>
                        <a:pt x="0" y="19764"/>
                      </a:cubicBezTo>
                      <a:cubicBezTo>
                        <a:pt x="0" y="20717"/>
                        <a:pt x="952" y="20717"/>
                        <a:pt x="952" y="20717"/>
                      </a:cubicBezTo>
                      <a:cubicBezTo>
                        <a:pt x="2857" y="19764"/>
                        <a:pt x="3810" y="18812"/>
                        <a:pt x="4763" y="16907"/>
                      </a:cubicBezTo>
                      <a:cubicBezTo>
                        <a:pt x="5715" y="15002"/>
                        <a:pt x="6667" y="13097"/>
                        <a:pt x="6667" y="11192"/>
                      </a:cubicBezTo>
                      <a:cubicBezTo>
                        <a:pt x="7620" y="7382"/>
                        <a:pt x="7620" y="3572"/>
                        <a:pt x="7620" y="714"/>
                      </a:cubicBezTo>
                      <a:cubicBezTo>
                        <a:pt x="7620" y="-238"/>
                        <a:pt x="5715" y="-238"/>
                        <a:pt x="5715" y="714"/>
                      </a:cubicBezTo>
                      <a:lnTo>
                        <a:pt x="5715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6" name="Freeform: Shape 2055">
                  <a:extLst>
                    <a:ext uri="{FF2B5EF4-FFF2-40B4-BE49-F238E27FC236}">
                      <a16:creationId xmlns:a16="http://schemas.microsoft.com/office/drawing/2014/main" id="{C06E5BB0-DB87-909A-F292-698494BFDFBE}"/>
                    </a:ext>
                  </a:extLst>
                </p:cNvPr>
                <p:cNvSpPr/>
                <p:nvPr/>
              </p:nvSpPr>
              <p:spPr>
                <a:xfrm>
                  <a:off x="7191932" y="3598871"/>
                  <a:ext cx="13043" cy="15307"/>
                </a:xfrm>
                <a:custGeom>
                  <a:avLst/>
                  <a:gdLst>
                    <a:gd name="connsiteX0" fmla="*/ 11824 w 13043"/>
                    <a:gd name="connsiteY0" fmla="*/ 626 h 15307"/>
                    <a:gd name="connsiteX1" fmla="*/ 7062 w 13043"/>
                    <a:gd name="connsiteY1" fmla="*/ 7293 h 15307"/>
                    <a:gd name="connsiteX2" fmla="*/ 4205 w 13043"/>
                    <a:gd name="connsiteY2" fmla="*/ 10151 h 15307"/>
                    <a:gd name="connsiteX3" fmla="*/ 2299 w 13043"/>
                    <a:gd name="connsiteY3" fmla="*/ 12056 h 15307"/>
                    <a:gd name="connsiteX4" fmla="*/ 395 w 13043"/>
                    <a:gd name="connsiteY4" fmla="*/ 13961 h 15307"/>
                    <a:gd name="connsiteX5" fmla="*/ 1347 w 13043"/>
                    <a:gd name="connsiteY5" fmla="*/ 14913 h 15307"/>
                    <a:gd name="connsiteX6" fmla="*/ 3252 w 13043"/>
                    <a:gd name="connsiteY6" fmla="*/ 13961 h 15307"/>
                    <a:gd name="connsiteX7" fmla="*/ 5157 w 13043"/>
                    <a:gd name="connsiteY7" fmla="*/ 12056 h 15307"/>
                    <a:gd name="connsiteX8" fmla="*/ 8014 w 13043"/>
                    <a:gd name="connsiteY8" fmla="*/ 9198 h 15307"/>
                    <a:gd name="connsiteX9" fmla="*/ 12777 w 13043"/>
                    <a:gd name="connsiteY9" fmla="*/ 1578 h 15307"/>
                    <a:gd name="connsiteX10" fmla="*/ 11824 w 13043"/>
                    <a:gd name="connsiteY10" fmla="*/ 626 h 15307"/>
                    <a:gd name="connsiteX11" fmla="*/ 11824 w 13043"/>
                    <a:gd name="connsiteY11" fmla="*/ 626 h 15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043" h="15307">
                      <a:moveTo>
                        <a:pt x="11824" y="626"/>
                      </a:moveTo>
                      <a:cubicBezTo>
                        <a:pt x="10872" y="3483"/>
                        <a:pt x="8967" y="5388"/>
                        <a:pt x="7062" y="7293"/>
                      </a:cubicBezTo>
                      <a:cubicBezTo>
                        <a:pt x="6110" y="8246"/>
                        <a:pt x="5157" y="9198"/>
                        <a:pt x="4205" y="10151"/>
                      </a:cubicBezTo>
                      <a:cubicBezTo>
                        <a:pt x="3252" y="11103"/>
                        <a:pt x="3252" y="11103"/>
                        <a:pt x="2299" y="12056"/>
                      </a:cubicBezTo>
                      <a:cubicBezTo>
                        <a:pt x="1347" y="13008"/>
                        <a:pt x="1347" y="13008"/>
                        <a:pt x="395" y="13961"/>
                      </a:cubicBezTo>
                      <a:cubicBezTo>
                        <a:pt x="-558" y="14913"/>
                        <a:pt x="395" y="15866"/>
                        <a:pt x="1347" y="14913"/>
                      </a:cubicBezTo>
                      <a:cubicBezTo>
                        <a:pt x="2299" y="14913"/>
                        <a:pt x="3252" y="13961"/>
                        <a:pt x="3252" y="13961"/>
                      </a:cubicBezTo>
                      <a:cubicBezTo>
                        <a:pt x="4205" y="13008"/>
                        <a:pt x="4205" y="13008"/>
                        <a:pt x="5157" y="12056"/>
                      </a:cubicBezTo>
                      <a:cubicBezTo>
                        <a:pt x="6110" y="11103"/>
                        <a:pt x="7062" y="10151"/>
                        <a:pt x="8014" y="9198"/>
                      </a:cubicBezTo>
                      <a:cubicBezTo>
                        <a:pt x="9920" y="7293"/>
                        <a:pt x="11824" y="4436"/>
                        <a:pt x="12777" y="1578"/>
                      </a:cubicBezTo>
                      <a:cubicBezTo>
                        <a:pt x="13730" y="-327"/>
                        <a:pt x="11824" y="-327"/>
                        <a:pt x="11824" y="626"/>
                      </a:cubicBezTo>
                      <a:lnTo>
                        <a:pt x="11824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7" name="Freeform: Shape 2056">
                  <a:extLst>
                    <a:ext uri="{FF2B5EF4-FFF2-40B4-BE49-F238E27FC236}">
                      <a16:creationId xmlns:a16="http://schemas.microsoft.com/office/drawing/2014/main" id="{2C5434AB-DF0D-15B0-6336-9DA0A1D53F8D}"/>
                    </a:ext>
                  </a:extLst>
                </p:cNvPr>
                <p:cNvSpPr/>
                <p:nvPr/>
              </p:nvSpPr>
              <p:spPr>
                <a:xfrm>
                  <a:off x="7215187" y="3590210"/>
                  <a:ext cx="7879" cy="14049"/>
                </a:xfrm>
                <a:custGeom>
                  <a:avLst/>
                  <a:gdLst>
                    <a:gd name="connsiteX0" fmla="*/ 5715 w 7879"/>
                    <a:gd name="connsiteY0" fmla="*/ 714 h 14049"/>
                    <a:gd name="connsiteX1" fmla="*/ 3810 w 7879"/>
                    <a:gd name="connsiteY1" fmla="*/ 6429 h 14049"/>
                    <a:gd name="connsiteX2" fmla="*/ 1905 w 7879"/>
                    <a:gd name="connsiteY2" fmla="*/ 9287 h 14049"/>
                    <a:gd name="connsiteX3" fmla="*/ 953 w 7879"/>
                    <a:gd name="connsiteY3" fmla="*/ 11192 h 14049"/>
                    <a:gd name="connsiteX4" fmla="*/ 0 w 7879"/>
                    <a:gd name="connsiteY4" fmla="*/ 13097 h 14049"/>
                    <a:gd name="connsiteX5" fmla="*/ 953 w 7879"/>
                    <a:gd name="connsiteY5" fmla="*/ 14049 h 14049"/>
                    <a:gd name="connsiteX6" fmla="*/ 3810 w 7879"/>
                    <a:gd name="connsiteY6" fmla="*/ 11192 h 14049"/>
                    <a:gd name="connsiteX7" fmla="*/ 5715 w 7879"/>
                    <a:gd name="connsiteY7" fmla="*/ 7382 h 14049"/>
                    <a:gd name="connsiteX8" fmla="*/ 7620 w 7879"/>
                    <a:gd name="connsiteY8" fmla="*/ 714 h 14049"/>
                    <a:gd name="connsiteX9" fmla="*/ 5715 w 7879"/>
                    <a:gd name="connsiteY9" fmla="*/ 714 h 14049"/>
                    <a:gd name="connsiteX10" fmla="*/ 5715 w 7879"/>
                    <a:gd name="connsiteY10" fmla="*/ 714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79" h="14049">
                      <a:moveTo>
                        <a:pt x="5715" y="714"/>
                      </a:moveTo>
                      <a:cubicBezTo>
                        <a:pt x="4763" y="2619"/>
                        <a:pt x="4763" y="4524"/>
                        <a:pt x="3810" y="6429"/>
                      </a:cubicBezTo>
                      <a:cubicBezTo>
                        <a:pt x="2857" y="7382"/>
                        <a:pt x="2857" y="8334"/>
                        <a:pt x="1905" y="9287"/>
                      </a:cubicBezTo>
                      <a:cubicBezTo>
                        <a:pt x="1905" y="10239"/>
                        <a:pt x="1905" y="10239"/>
                        <a:pt x="953" y="11192"/>
                      </a:cubicBezTo>
                      <a:cubicBezTo>
                        <a:pt x="953" y="12144"/>
                        <a:pt x="953" y="12144"/>
                        <a:pt x="0" y="13097"/>
                      </a:cubicBezTo>
                      <a:cubicBezTo>
                        <a:pt x="0" y="13097"/>
                        <a:pt x="953" y="14049"/>
                        <a:pt x="953" y="14049"/>
                      </a:cubicBezTo>
                      <a:cubicBezTo>
                        <a:pt x="1905" y="14049"/>
                        <a:pt x="2857" y="12144"/>
                        <a:pt x="3810" y="11192"/>
                      </a:cubicBezTo>
                      <a:cubicBezTo>
                        <a:pt x="4763" y="10239"/>
                        <a:pt x="4763" y="9287"/>
                        <a:pt x="5715" y="7382"/>
                      </a:cubicBezTo>
                      <a:cubicBezTo>
                        <a:pt x="6668" y="5477"/>
                        <a:pt x="7620" y="2619"/>
                        <a:pt x="7620" y="714"/>
                      </a:cubicBezTo>
                      <a:cubicBezTo>
                        <a:pt x="8572" y="-238"/>
                        <a:pt x="6668" y="-238"/>
                        <a:pt x="5715" y="714"/>
                      </a:cubicBezTo>
                      <a:lnTo>
                        <a:pt x="5715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8" name="Freeform: Shape 2057">
                  <a:extLst>
                    <a:ext uri="{FF2B5EF4-FFF2-40B4-BE49-F238E27FC236}">
                      <a16:creationId xmlns:a16="http://schemas.microsoft.com/office/drawing/2014/main" id="{A41A9C98-8597-9C11-093D-EC1C5B011CA0}"/>
                    </a:ext>
                  </a:extLst>
                </p:cNvPr>
                <p:cNvSpPr/>
                <p:nvPr/>
              </p:nvSpPr>
              <p:spPr>
                <a:xfrm>
                  <a:off x="7222806" y="3489245"/>
                  <a:ext cx="2857" cy="14763"/>
                </a:xfrm>
                <a:custGeom>
                  <a:avLst/>
                  <a:gdLst>
                    <a:gd name="connsiteX0" fmla="*/ 953 w 2857"/>
                    <a:gd name="connsiteY0" fmla="*/ 714 h 14763"/>
                    <a:gd name="connsiteX1" fmla="*/ 953 w 2857"/>
                    <a:gd name="connsiteY1" fmla="*/ 7382 h 14763"/>
                    <a:gd name="connsiteX2" fmla="*/ 0 w 2857"/>
                    <a:gd name="connsiteY2" fmla="*/ 14049 h 14763"/>
                    <a:gd name="connsiteX3" fmla="*/ 953 w 2857"/>
                    <a:gd name="connsiteY3" fmla="*/ 14049 h 14763"/>
                    <a:gd name="connsiteX4" fmla="*/ 2858 w 2857"/>
                    <a:gd name="connsiteY4" fmla="*/ 7382 h 14763"/>
                    <a:gd name="connsiteX5" fmla="*/ 2858 w 2857"/>
                    <a:gd name="connsiteY5" fmla="*/ 714 h 14763"/>
                    <a:gd name="connsiteX6" fmla="*/ 953 w 2857"/>
                    <a:gd name="connsiteY6" fmla="*/ 714 h 14763"/>
                    <a:gd name="connsiteX7" fmla="*/ 953 w 2857"/>
                    <a:gd name="connsiteY7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763">
                      <a:moveTo>
                        <a:pt x="953" y="714"/>
                      </a:moveTo>
                      <a:cubicBezTo>
                        <a:pt x="953" y="2619"/>
                        <a:pt x="953" y="5477"/>
                        <a:pt x="953" y="7382"/>
                      </a:cubicBezTo>
                      <a:cubicBezTo>
                        <a:pt x="953" y="9287"/>
                        <a:pt x="0" y="11192"/>
                        <a:pt x="0" y="14049"/>
                      </a:cubicBezTo>
                      <a:cubicBezTo>
                        <a:pt x="0" y="15002"/>
                        <a:pt x="953" y="15002"/>
                        <a:pt x="953" y="14049"/>
                      </a:cubicBezTo>
                      <a:cubicBezTo>
                        <a:pt x="1905" y="12144"/>
                        <a:pt x="2858" y="10239"/>
                        <a:pt x="2858" y="7382"/>
                      </a:cubicBezTo>
                      <a:cubicBezTo>
                        <a:pt x="2858" y="5477"/>
                        <a:pt x="2858" y="2619"/>
                        <a:pt x="2858" y="714"/>
                      </a:cubicBezTo>
                      <a:cubicBezTo>
                        <a:pt x="2858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9" name="Freeform: Shape 2058">
                  <a:extLst>
                    <a:ext uri="{FF2B5EF4-FFF2-40B4-BE49-F238E27FC236}">
                      <a16:creationId xmlns:a16="http://schemas.microsoft.com/office/drawing/2014/main" id="{A9816F81-D542-E0AF-AD4B-48B1119427F3}"/>
                    </a:ext>
                  </a:extLst>
                </p:cNvPr>
                <p:cNvSpPr/>
                <p:nvPr/>
              </p:nvSpPr>
              <p:spPr>
                <a:xfrm>
                  <a:off x="7211377" y="3578965"/>
                  <a:ext cx="6667" cy="13864"/>
                </a:xfrm>
                <a:custGeom>
                  <a:avLst/>
                  <a:gdLst>
                    <a:gd name="connsiteX0" fmla="*/ 3810 w 6667"/>
                    <a:gd name="connsiteY0" fmla="*/ 529 h 13864"/>
                    <a:gd name="connsiteX1" fmla="*/ 2857 w 6667"/>
                    <a:gd name="connsiteY1" fmla="*/ 2434 h 13864"/>
                    <a:gd name="connsiteX2" fmla="*/ 2857 w 6667"/>
                    <a:gd name="connsiteY2" fmla="*/ 3387 h 13864"/>
                    <a:gd name="connsiteX3" fmla="*/ 2857 w 6667"/>
                    <a:gd name="connsiteY3" fmla="*/ 3387 h 13864"/>
                    <a:gd name="connsiteX4" fmla="*/ 2857 w 6667"/>
                    <a:gd name="connsiteY4" fmla="*/ 3387 h 13864"/>
                    <a:gd name="connsiteX5" fmla="*/ 1905 w 6667"/>
                    <a:gd name="connsiteY5" fmla="*/ 5292 h 13864"/>
                    <a:gd name="connsiteX6" fmla="*/ 1905 w 6667"/>
                    <a:gd name="connsiteY6" fmla="*/ 5292 h 13864"/>
                    <a:gd name="connsiteX7" fmla="*/ 1905 w 6667"/>
                    <a:gd name="connsiteY7" fmla="*/ 5292 h 13864"/>
                    <a:gd name="connsiteX8" fmla="*/ 1905 w 6667"/>
                    <a:gd name="connsiteY8" fmla="*/ 6244 h 13864"/>
                    <a:gd name="connsiteX9" fmla="*/ 953 w 6667"/>
                    <a:gd name="connsiteY9" fmla="*/ 9102 h 13864"/>
                    <a:gd name="connsiteX10" fmla="*/ 0 w 6667"/>
                    <a:gd name="connsiteY10" fmla="*/ 11007 h 13864"/>
                    <a:gd name="connsiteX11" fmla="*/ 0 w 6667"/>
                    <a:gd name="connsiteY11" fmla="*/ 12912 h 13864"/>
                    <a:gd name="connsiteX12" fmla="*/ 1905 w 6667"/>
                    <a:gd name="connsiteY12" fmla="*/ 13864 h 13864"/>
                    <a:gd name="connsiteX13" fmla="*/ 3810 w 6667"/>
                    <a:gd name="connsiteY13" fmla="*/ 12912 h 13864"/>
                    <a:gd name="connsiteX14" fmla="*/ 4763 w 6667"/>
                    <a:gd name="connsiteY14" fmla="*/ 11959 h 13864"/>
                    <a:gd name="connsiteX15" fmla="*/ 5715 w 6667"/>
                    <a:gd name="connsiteY15" fmla="*/ 9102 h 13864"/>
                    <a:gd name="connsiteX16" fmla="*/ 6667 w 6667"/>
                    <a:gd name="connsiteY16" fmla="*/ 6244 h 13864"/>
                    <a:gd name="connsiteX17" fmla="*/ 6667 w 6667"/>
                    <a:gd name="connsiteY17" fmla="*/ 3387 h 13864"/>
                    <a:gd name="connsiteX18" fmla="*/ 3810 w 6667"/>
                    <a:gd name="connsiteY18" fmla="*/ 529 h 13864"/>
                    <a:gd name="connsiteX19" fmla="*/ 3810 w 6667"/>
                    <a:gd name="connsiteY19" fmla="*/ 529 h 13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667" h="13864">
                      <a:moveTo>
                        <a:pt x="3810" y="529"/>
                      </a:moveTo>
                      <a:cubicBezTo>
                        <a:pt x="3810" y="1482"/>
                        <a:pt x="3810" y="1482"/>
                        <a:pt x="2857" y="2434"/>
                      </a:cubicBezTo>
                      <a:cubicBezTo>
                        <a:pt x="2857" y="2434"/>
                        <a:pt x="2857" y="3387"/>
                        <a:pt x="2857" y="3387"/>
                      </a:cubicBezTo>
                      <a:cubicBezTo>
                        <a:pt x="2857" y="3387"/>
                        <a:pt x="2857" y="3387"/>
                        <a:pt x="2857" y="3387"/>
                      </a:cubicBezTo>
                      <a:cubicBezTo>
                        <a:pt x="2857" y="3387"/>
                        <a:pt x="2857" y="3387"/>
                        <a:pt x="2857" y="3387"/>
                      </a:cubicBezTo>
                      <a:cubicBezTo>
                        <a:pt x="2857" y="4339"/>
                        <a:pt x="1905" y="4339"/>
                        <a:pt x="1905" y="5292"/>
                      </a:cubicBezTo>
                      <a:cubicBezTo>
                        <a:pt x="1905" y="5292"/>
                        <a:pt x="1905" y="5292"/>
                        <a:pt x="1905" y="5292"/>
                      </a:cubicBezTo>
                      <a:cubicBezTo>
                        <a:pt x="1905" y="5292"/>
                        <a:pt x="1905" y="5292"/>
                        <a:pt x="1905" y="5292"/>
                      </a:cubicBezTo>
                      <a:cubicBezTo>
                        <a:pt x="1905" y="5292"/>
                        <a:pt x="1905" y="5292"/>
                        <a:pt x="1905" y="6244"/>
                      </a:cubicBezTo>
                      <a:cubicBezTo>
                        <a:pt x="1905" y="7197"/>
                        <a:pt x="953" y="8149"/>
                        <a:pt x="953" y="9102"/>
                      </a:cubicBezTo>
                      <a:cubicBezTo>
                        <a:pt x="953" y="10054"/>
                        <a:pt x="0" y="10054"/>
                        <a:pt x="0" y="11007"/>
                      </a:cubicBezTo>
                      <a:cubicBezTo>
                        <a:pt x="0" y="11959"/>
                        <a:pt x="0" y="11959"/>
                        <a:pt x="0" y="12912"/>
                      </a:cubicBezTo>
                      <a:cubicBezTo>
                        <a:pt x="0" y="13864"/>
                        <a:pt x="953" y="13864"/>
                        <a:pt x="1905" y="13864"/>
                      </a:cubicBezTo>
                      <a:cubicBezTo>
                        <a:pt x="2857" y="13864"/>
                        <a:pt x="2857" y="12912"/>
                        <a:pt x="3810" y="12912"/>
                      </a:cubicBezTo>
                      <a:cubicBezTo>
                        <a:pt x="3810" y="12912"/>
                        <a:pt x="4763" y="11959"/>
                        <a:pt x="4763" y="11959"/>
                      </a:cubicBezTo>
                      <a:cubicBezTo>
                        <a:pt x="5715" y="11007"/>
                        <a:pt x="5715" y="10054"/>
                        <a:pt x="5715" y="9102"/>
                      </a:cubicBezTo>
                      <a:cubicBezTo>
                        <a:pt x="5715" y="8149"/>
                        <a:pt x="6667" y="7197"/>
                        <a:pt x="6667" y="6244"/>
                      </a:cubicBezTo>
                      <a:cubicBezTo>
                        <a:pt x="6667" y="5292"/>
                        <a:pt x="6667" y="4339"/>
                        <a:pt x="6667" y="3387"/>
                      </a:cubicBezTo>
                      <a:cubicBezTo>
                        <a:pt x="5715" y="-423"/>
                        <a:pt x="3810" y="-423"/>
                        <a:pt x="3810" y="529"/>
                      </a:cubicBezTo>
                      <a:lnTo>
                        <a:pt x="3810" y="529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0" name="Freeform: Shape 2059">
                  <a:extLst>
                    <a:ext uri="{FF2B5EF4-FFF2-40B4-BE49-F238E27FC236}">
                      <a16:creationId xmlns:a16="http://schemas.microsoft.com/office/drawing/2014/main" id="{1A2A5A51-0BEA-478E-3B34-1CDBF4545F30}"/>
                    </a:ext>
                  </a:extLst>
                </p:cNvPr>
                <p:cNvSpPr/>
                <p:nvPr/>
              </p:nvSpPr>
              <p:spPr>
                <a:xfrm>
                  <a:off x="7217092" y="3396219"/>
                  <a:ext cx="5981" cy="17301"/>
                </a:xfrm>
                <a:custGeom>
                  <a:avLst/>
                  <a:gdLst>
                    <a:gd name="connsiteX0" fmla="*/ 0 w 5981"/>
                    <a:gd name="connsiteY0" fmla="*/ 1347 h 17301"/>
                    <a:gd name="connsiteX1" fmla="*/ 2857 w 5981"/>
                    <a:gd name="connsiteY1" fmla="*/ 8967 h 17301"/>
                    <a:gd name="connsiteX2" fmla="*/ 4763 w 5981"/>
                    <a:gd name="connsiteY2" fmla="*/ 16587 h 17301"/>
                    <a:gd name="connsiteX3" fmla="*/ 5715 w 5981"/>
                    <a:gd name="connsiteY3" fmla="*/ 16587 h 17301"/>
                    <a:gd name="connsiteX4" fmla="*/ 4763 w 5981"/>
                    <a:gd name="connsiteY4" fmla="*/ 8014 h 17301"/>
                    <a:gd name="connsiteX5" fmla="*/ 1905 w 5981"/>
                    <a:gd name="connsiteY5" fmla="*/ 395 h 17301"/>
                    <a:gd name="connsiteX6" fmla="*/ 0 w 5981"/>
                    <a:gd name="connsiteY6" fmla="*/ 1347 h 17301"/>
                    <a:gd name="connsiteX7" fmla="*/ 0 w 5981"/>
                    <a:gd name="connsiteY7" fmla="*/ 1347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1" h="17301">
                      <a:moveTo>
                        <a:pt x="0" y="1347"/>
                      </a:moveTo>
                      <a:cubicBezTo>
                        <a:pt x="952" y="3252"/>
                        <a:pt x="1905" y="6109"/>
                        <a:pt x="2857" y="8967"/>
                      </a:cubicBezTo>
                      <a:cubicBezTo>
                        <a:pt x="3810" y="11825"/>
                        <a:pt x="3810" y="13730"/>
                        <a:pt x="4763" y="16587"/>
                      </a:cubicBezTo>
                      <a:cubicBezTo>
                        <a:pt x="4763" y="17539"/>
                        <a:pt x="6667" y="17539"/>
                        <a:pt x="5715" y="16587"/>
                      </a:cubicBezTo>
                      <a:cubicBezTo>
                        <a:pt x="5715" y="13730"/>
                        <a:pt x="4763" y="10872"/>
                        <a:pt x="4763" y="8014"/>
                      </a:cubicBezTo>
                      <a:cubicBezTo>
                        <a:pt x="3810" y="5157"/>
                        <a:pt x="3810" y="2300"/>
                        <a:pt x="1905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1" name="Freeform: Shape 2060">
                  <a:extLst>
                    <a:ext uri="{FF2B5EF4-FFF2-40B4-BE49-F238E27FC236}">
                      <a16:creationId xmlns:a16="http://schemas.microsoft.com/office/drawing/2014/main" id="{C0E73766-463C-CBDA-88C4-8577240F006B}"/>
                    </a:ext>
                  </a:extLst>
                </p:cNvPr>
                <p:cNvSpPr/>
                <p:nvPr/>
              </p:nvSpPr>
              <p:spPr>
                <a:xfrm>
                  <a:off x="7233284" y="3404792"/>
                  <a:ext cx="5981" cy="17301"/>
                </a:xfrm>
                <a:custGeom>
                  <a:avLst/>
                  <a:gdLst>
                    <a:gd name="connsiteX0" fmla="*/ 0 w 5981"/>
                    <a:gd name="connsiteY0" fmla="*/ 1347 h 17301"/>
                    <a:gd name="connsiteX1" fmla="*/ 2858 w 5981"/>
                    <a:gd name="connsiteY1" fmla="*/ 8967 h 17301"/>
                    <a:gd name="connsiteX2" fmla="*/ 4763 w 5981"/>
                    <a:gd name="connsiteY2" fmla="*/ 16587 h 17301"/>
                    <a:gd name="connsiteX3" fmla="*/ 5715 w 5981"/>
                    <a:gd name="connsiteY3" fmla="*/ 16587 h 17301"/>
                    <a:gd name="connsiteX4" fmla="*/ 4763 w 5981"/>
                    <a:gd name="connsiteY4" fmla="*/ 8015 h 17301"/>
                    <a:gd name="connsiteX5" fmla="*/ 1905 w 5981"/>
                    <a:gd name="connsiteY5" fmla="*/ 395 h 17301"/>
                    <a:gd name="connsiteX6" fmla="*/ 0 w 5981"/>
                    <a:gd name="connsiteY6" fmla="*/ 1347 h 17301"/>
                    <a:gd name="connsiteX7" fmla="*/ 0 w 5981"/>
                    <a:gd name="connsiteY7" fmla="*/ 1347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1" h="17301">
                      <a:moveTo>
                        <a:pt x="0" y="1347"/>
                      </a:moveTo>
                      <a:cubicBezTo>
                        <a:pt x="953" y="3252"/>
                        <a:pt x="1905" y="6110"/>
                        <a:pt x="2858" y="8967"/>
                      </a:cubicBezTo>
                      <a:cubicBezTo>
                        <a:pt x="3810" y="11825"/>
                        <a:pt x="3810" y="14682"/>
                        <a:pt x="4763" y="16587"/>
                      </a:cubicBezTo>
                      <a:cubicBezTo>
                        <a:pt x="4763" y="17540"/>
                        <a:pt x="6668" y="17540"/>
                        <a:pt x="5715" y="16587"/>
                      </a:cubicBezTo>
                      <a:cubicBezTo>
                        <a:pt x="5715" y="13730"/>
                        <a:pt x="4763" y="10872"/>
                        <a:pt x="4763" y="8015"/>
                      </a:cubicBezTo>
                      <a:cubicBezTo>
                        <a:pt x="3810" y="5157"/>
                        <a:pt x="3810" y="2300"/>
                        <a:pt x="1905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2" name="Freeform: Shape 2061">
                  <a:extLst>
                    <a:ext uri="{FF2B5EF4-FFF2-40B4-BE49-F238E27FC236}">
                      <a16:creationId xmlns:a16="http://schemas.microsoft.com/office/drawing/2014/main" id="{A968E15D-1698-B235-2B57-028A97644E3F}"/>
                    </a:ext>
                  </a:extLst>
                </p:cNvPr>
                <p:cNvSpPr/>
                <p:nvPr/>
              </p:nvSpPr>
              <p:spPr>
                <a:xfrm>
                  <a:off x="7172324" y="3311756"/>
                  <a:ext cx="5981" cy="17945"/>
                </a:xfrm>
                <a:custGeom>
                  <a:avLst/>
                  <a:gdLst>
                    <a:gd name="connsiteX0" fmla="*/ 0 w 5981"/>
                    <a:gd name="connsiteY0" fmla="*/ 1991 h 17945"/>
                    <a:gd name="connsiteX1" fmla="*/ 2857 w 5981"/>
                    <a:gd name="connsiteY1" fmla="*/ 9611 h 17945"/>
                    <a:gd name="connsiteX2" fmla="*/ 4763 w 5981"/>
                    <a:gd name="connsiteY2" fmla="*/ 17231 h 17945"/>
                    <a:gd name="connsiteX3" fmla="*/ 5715 w 5981"/>
                    <a:gd name="connsiteY3" fmla="*/ 17231 h 17945"/>
                    <a:gd name="connsiteX4" fmla="*/ 4763 w 5981"/>
                    <a:gd name="connsiteY4" fmla="*/ 8658 h 17945"/>
                    <a:gd name="connsiteX5" fmla="*/ 1905 w 5981"/>
                    <a:gd name="connsiteY5" fmla="*/ 1038 h 17945"/>
                    <a:gd name="connsiteX6" fmla="*/ 0 w 5981"/>
                    <a:gd name="connsiteY6" fmla="*/ 1991 h 17945"/>
                    <a:gd name="connsiteX7" fmla="*/ 0 w 5981"/>
                    <a:gd name="connsiteY7" fmla="*/ 1991 h 1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81" h="17945">
                      <a:moveTo>
                        <a:pt x="0" y="1991"/>
                      </a:moveTo>
                      <a:cubicBezTo>
                        <a:pt x="953" y="3896"/>
                        <a:pt x="1905" y="6753"/>
                        <a:pt x="2857" y="9611"/>
                      </a:cubicBezTo>
                      <a:cubicBezTo>
                        <a:pt x="3810" y="12468"/>
                        <a:pt x="3810" y="15326"/>
                        <a:pt x="4763" y="17231"/>
                      </a:cubicBezTo>
                      <a:cubicBezTo>
                        <a:pt x="4763" y="18183"/>
                        <a:pt x="6668" y="18183"/>
                        <a:pt x="5715" y="17231"/>
                      </a:cubicBezTo>
                      <a:cubicBezTo>
                        <a:pt x="5715" y="14373"/>
                        <a:pt x="4763" y="11516"/>
                        <a:pt x="4763" y="8658"/>
                      </a:cubicBezTo>
                      <a:cubicBezTo>
                        <a:pt x="3810" y="5801"/>
                        <a:pt x="3810" y="2943"/>
                        <a:pt x="1905" y="1038"/>
                      </a:cubicBezTo>
                      <a:cubicBezTo>
                        <a:pt x="953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3" name="Freeform: Shape 2062">
                  <a:extLst>
                    <a:ext uri="{FF2B5EF4-FFF2-40B4-BE49-F238E27FC236}">
                      <a16:creationId xmlns:a16="http://schemas.microsoft.com/office/drawing/2014/main" id="{9A3182E0-C256-73CB-BF00-665CD05BD1BD}"/>
                    </a:ext>
                  </a:extLst>
                </p:cNvPr>
                <p:cNvSpPr/>
                <p:nvPr/>
              </p:nvSpPr>
              <p:spPr>
                <a:xfrm>
                  <a:off x="7248524" y="3444797"/>
                  <a:ext cx="1905" cy="14443"/>
                </a:xfrm>
                <a:custGeom>
                  <a:avLst/>
                  <a:gdLst>
                    <a:gd name="connsiteX0" fmla="*/ 0 w 1905"/>
                    <a:gd name="connsiteY0" fmla="*/ 1347 h 14443"/>
                    <a:gd name="connsiteX1" fmla="*/ 0 w 1905"/>
                    <a:gd name="connsiteY1" fmla="*/ 8015 h 14443"/>
                    <a:gd name="connsiteX2" fmla="*/ 0 w 1905"/>
                    <a:gd name="connsiteY2" fmla="*/ 10872 h 14443"/>
                    <a:gd name="connsiteX3" fmla="*/ 0 w 1905"/>
                    <a:gd name="connsiteY3" fmla="*/ 13730 h 14443"/>
                    <a:gd name="connsiteX4" fmla="*/ 953 w 1905"/>
                    <a:gd name="connsiteY4" fmla="*/ 13730 h 14443"/>
                    <a:gd name="connsiteX5" fmla="*/ 1905 w 1905"/>
                    <a:gd name="connsiteY5" fmla="*/ 10872 h 14443"/>
                    <a:gd name="connsiteX6" fmla="*/ 1905 w 1905"/>
                    <a:gd name="connsiteY6" fmla="*/ 7062 h 14443"/>
                    <a:gd name="connsiteX7" fmla="*/ 953 w 1905"/>
                    <a:gd name="connsiteY7" fmla="*/ 394 h 14443"/>
                    <a:gd name="connsiteX8" fmla="*/ 0 w 1905"/>
                    <a:gd name="connsiteY8" fmla="*/ 1347 h 14443"/>
                    <a:gd name="connsiteX9" fmla="*/ 0 w 1905"/>
                    <a:gd name="connsiteY9" fmla="*/ 1347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" h="14443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0" y="8015"/>
                      </a:cubicBezTo>
                      <a:cubicBezTo>
                        <a:pt x="0" y="8967"/>
                        <a:pt x="0" y="9919"/>
                        <a:pt x="0" y="10872"/>
                      </a:cubicBezTo>
                      <a:cubicBezTo>
                        <a:pt x="0" y="11824"/>
                        <a:pt x="0" y="12777"/>
                        <a:pt x="0" y="13730"/>
                      </a:cubicBezTo>
                      <a:cubicBezTo>
                        <a:pt x="0" y="14682"/>
                        <a:pt x="953" y="14682"/>
                        <a:pt x="953" y="13730"/>
                      </a:cubicBezTo>
                      <a:cubicBezTo>
                        <a:pt x="953" y="12777"/>
                        <a:pt x="1905" y="11824"/>
                        <a:pt x="1905" y="10872"/>
                      </a:cubicBezTo>
                      <a:cubicBezTo>
                        <a:pt x="1905" y="9919"/>
                        <a:pt x="1905" y="8967"/>
                        <a:pt x="1905" y="7062"/>
                      </a:cubicBezTo>
                      <a:cubicBezTo>
                        <a:pt x="1905" y="5157"/>
                        <a:pt x="1905" y="2299"/>
                        <a:pt x="953" y="394"/>
                      </a:cubicBezTo>
                      <a:cubicBezTo>
                        <a:pt x="953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4" name="Freeform: Shape 2063">
                  <a:extLst>
                    <a:ext uri="{FF2B5EF4-FFF2-40B4-BE49-F238E27FC236}">
                      <a16:creationId xmlns:a16="http://schemas.microsoft.com/office/drawing/2014/main" id="{EB2CAC7A-3E22-B1BD-53C4-42C446BED891}"/>
                    </a:ext>
                  </a:extLst>
                </p:cNvPr>
                <p:cNvSpPr/>
                <p:nvPr/>
              </p:nvSpPr>
              <p:spPr>
                <a:xfrm>
                  <a:off x="7188517" y="3325734"/>
                  <a:ext cx="3809" cy="14681"/>
                </a:xfrm>
                <a:custGeom>
                  <a:avLst/>
                  <a:gdLst>
                    <a:gd name="connsiteX0" fmla="*/ 0 w 3809"/>
                    <a:gd name="connsiteY0" fmla="*/ 1347 h 14681"/>
                    <a:gd name="connsiteX1" fmla="*/ 1905 w 3809"/>
                    <a:gd name="connsiteY1" fmla="*/ 8015 h 14681"/>
                    <a:gd name="connsiteX2" fmla="*/ 1905 w 3809"/>
                    <a:gd name="connsiteY2" fmla="*/ 10872 h 14681"/>
                    <a:gd name="connsiteX3" fmla="*/ 1905 w 3809"/>
                    <a:gd name="connsiteY3" fmla="*/ 12777 h 14681"/>
                    <a:gd name="connsiteX4" fmla="*/ 2857 w 3809"/>
                    <a:gd name="connsiteY4" fmla="*/ 14682 h 14681"/>
                    <a:gd name="connsiteX5" fmla="*/ 3810 w 3809"/>
                    <a:gd name="connsiteY5" fmla="*/ 14682 h 14681"/>
                    <a:gd name="connsiteX6" fmla="*/ 3810 w 3809"/>
                    <a:gd name="connsiteY6" fmla="*/ 12777 h 14681"/>
                    <a:gd name="connsiteX7" fmla="*/ 3810 w 3809"/>
                    <a:gd name="connsiteY7" fmla="*/ 10872 h 14681"/>
                    <a:gd name="connsiteX8" fmla="*/ 3810 w 3809"/>
                    <a:gd name="connsiteY8" fmla="*/ 7062 h 14681"/>
                    <a:gd name="connsiteX9" fmla="*/ 1905 w 3809"/>
                    <a:gd name="connsiteY9" fmla="*/ 394 h 14681"/>
                    <a:gd name="connsiteX10" fmla="*/ 0 w 3809"/>
                    <a:gd name="connsiteY10" fmla="*/ 1347 h 14681"/>
                    <a:gd name="connsiteX11" fmla="*/ 0 w 3809"/>
                    <a:gd name="connsiteY11" fmla="*/ 1347 h 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4681">
                      <a:moveTo>
                        <a:pt x="0" y="1347"/>
                      </a:moveTo>
                      <a:cubicBezTo>
                        <a:pt x="952" y="3252"/>
                        <a:pt x="1905" y="5157"/>
                        <a:pt x="1905" y="8015"/>
                      </a:cubicBezTo>
                      <a:cubicBezTo>
                        <a:pt x="1905" y="8967"/>
                        <a:pt x="1905" y="9919"/>
                        <a:pt x="1905" y="10872"/>
                      </a:cubicBezTo>
                      <a:cubicBezTo>
                        <a:pt x="1905" y="11824"/>
                        <a:pt x="1905" y="11824"/>
                        <a:pt x="1905" y="12777"/>
                      </a:cubicBezTo>
                      <a:cubicBezTo>
                        <a:pt x="1905" y="13730"/>
                        <a:pt x="1905" y="13730"/>
                        <a:pt x="2857" y="14682"/>
                      </a:cubicBezTo>
                      <a:cubicBezTo>
                        <a:pt x="2857" y="14682"/>
                        <a:pt x="3810" y="14682"/>
                        <a:pt x="3810" y="14682"/>
                      </a:cubicBezTo>
                      <a:cubicBezTo>
                        <a:pt x="3810" y="13730"/>
                        <a:pt x="3810" y="13730"/>
                        <a:pt x="3810" y="12777"/>
                      </a:cubicBezTo>
                      <a:cubicBezTo>
                        <a:pt x="3810" y="11824"/>
                        <a:pt x="3810" y="11824"/>
                        <a:pt x="3810" y="10872"/>
                      </a:cubicBezTo>
                      <a:cubicBezTo>
                        <a:pt x="3810" y="9919"/>
                        <a:pt x="3810" y="8967"/>
                        <a:pt x="3810" y="7062"/>
                      </a:cubicBezTo>
                      <a:cubicBezTo>
                        <a:pt x="3810" y="5157"/>
                        <a:pt x="2857" y="2299"/>
                        <a:pt x="1905" y="394"/>
                      </a:cubicBezTo>
                      <a:cubicBezTo>
                        <a:pt x="952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5" name="Freeform: Shape 2064">
                  <a:extLst>
                    <a:ext uri="{FF2B5EF4-FFF2-40B4-BE49-F238E27FC236}">
                      <a16:creationId xmlns:a16="http://schemas.microsoft.com/office/drawing/2014/main" id="{DC67FA93-271B-71ED-9462-A03EC68528E2}"/>
                    </a:ext>
                  </a:extLst>
                </p:cNvPr>
                <p:cNvSpPr/>
                <p:nvPr/>
              </p:nvSpPr>
              <p:spPr>
                <a:xfrm>
                  <a:off x="7197782" y="3344364"/>
                  <a:ext cx="11451" cy="19865"/>
                </a:xfrm>
                <a:custGeom>
                  <a:avLst/>
                  <a:gdLst>
                    <a:gd name="connsiteX0" fmla="*/ 260 w 11451"/>
                    <a:gd name="connsiteY0" fmla="*/ 1768 h 19865"/>
                    <a:gd name="connsiteX1" fmla="*/ 5974 w 11451"/>
                    <a:gd name="connsiteY1" fmla="*/ 10340 h 19865"/>
                    <a:gd name="connsiteX2" fmla="*/ 7880 w 11451"/>
                    <a:gd name="connsiteY2" fmla="*/ 15103 h 19865"/>
                    <a:gd name="connsiteX3" fmla="*/ 9785 w 11451"/>
                    <a:gd name="connsiteY3" fmla="*/ 19865 h 19865"/>
                    <a:gd name="connsiteX4" fmla="*/ 10737 w 11451"/>
                    <a:gd name="connsiteY4" fmla="*/ 19865 h 19865"/>
                    <a:gd name="connsiteX5" fmla="*/ 10737 w 11451"/>
                    <a:gd name="connsiteY5" fmla="*/ 14150 h 19865"/>
                    <a:gd name="connsiteX6" fmla="*/ 8832 w 11451"/>
                    <a:gd name="connsiteY6" fmla="*/ 9388 h 19865"/>
                    <a:gd name="connsiteX7" fmla="*/ 2164 w 11451"/>
                    <a:gd name="connsiteY7" fmla="*/ 815 h 19865"/>
                    <a:gd name="connsiteX8" fmla="*/ 260 w 11451"/>
                    <a:gd name="connsiteY8" fmla="*/ 1768 h 19865"/>
                    <a:gd name="connsiteX9" fmla="*/ 260 w 11451"/>
                    <a:gd name="connsiteY9" fmla="*/ 1768 h 19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51" h="19865">
                      <a:moveTo>
                        <a:pt x="260" y="1768"/>
                      </a:moveTo>
                      <a:cubicBezTo>
                        <a:pt x="2164" y="4625"/>
                        <a:pt x="4070" y="7483"/>
                        <a:pt x="5974" y="10340"/>
                      </a:cubicBezTo>
                      <a:cubicBezTo>
                        <a:pt x="6927" y="12245"/>
                        <a:pt x="6927" y="13198"/>
                        <a:pt x="7880" y="15103"/>
                      </a:cubicBezTo>
                      <a:cubicBezTo>
                        <a:pt x="7880" y="17008"/>
                        <a:pt x="8832" y="18913"/>
                        <a:pt x="9785" y="19865"/>
                      </a:cubicBezTo>
                      <a:cubicBezTo>
                        <a:pt x="9785" y="19865"/>
                        <a:pt x="10737" y="19865"/>
                        <a:pt x="10737" y="19865"/>
                      </a:cubicBezTo>
                      <a:cubicBezTo>
                        <a:pt x="11689" y="17960"/>
                        <a:pt x="11689" y="16055"/>
                        <a:pt x="10737" y="14150"/>
                      </a:cubicBezTo>
                      <a:cubicBezTo>
                        <a:pt x="9785" y="12245"/>
                        <a:pt x="9785" y="10340"/>
                        <a:pt x="8832" y="9388"/>
                      </a:cubicBezTo>
                      <a:cubicBezTo>
                        <a:pt x="6927" y="6530"/>
                        <a:pt x="5022" y="3673"/>
                        <a:pt x="2164" y="815"/>
                      </a:cubicBezTo>
                      <a:cubicBezTo>
                        <a:pt x="1212" y="-1090"/>
                        <a:pt x="-693" y="815"/>
                        <a:pt x="260" y="1768"/>
                      </a:cubicBezTo>
                      <a:lnTo>
                        <a:pt x="260" y="176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6" name="Freeform: Shape 2065">
                  <a:extLst>
                    <a:ext uri="{FF2B5EF4-FFF2-40B4-BE49-F238E27FC236}">
                      <a16:creationId xmlns:a16="http://schemas.microsoft.com/office/drawing/2014/main" id="{F82F590B-0533-3F20-CC3C-9F4D021E46CB}"/>
                    </a:ext>
                  </a:extLst>
                </p:cNvPr>
                <p:cNvSpPr/>
                <p:nvPr/>
              </p:nvSpPr>
              <p:spPr>
                <a:xfrm>
                  <a:off x="7212329" y="3368039"/>
                  <a:ext cx="5952" cy="15954"/>
                </a:xfrm>
                <a:custGeom>
                  <a:avLst/>
                  <a:gdLst>
                    <a:gd name="connsiteX0" fmla="*/ 0 w 5952"/>
                    <a:gd name="connsiteY0" fmla="*/ 2857 h 15954"/>
                    <a:gd name="connsiteX1" fmla="*/ 952 w 5952"/>
                    <a:gd name="connsiteY1" fmla="*/ 4763 h 15954"/>
                    <a:gd name="connsiteX2" fmla="*/ 1905 w 5952"/>
                    <a:gd name="connsiteY2" fmla="*/ 5715 h 15954"/>
                    <a:gd name="connsiteX3" fmla="*/ 1905 w 5952"/>
                    <a:gd name="connsiteY3" fmla="*/ 7620 h 15954"/>
                    <a:gd name="connsiteX4" fmla="*/ 1905 w 5952"/>
                    <a:gd name="connsiteY4" fmla="*/ 8572 h 15954"/>
                    <a:gd name="connsiteX5" fmla="*/ 1905 w 5952"/>
                    <a:gd name="connsiteY5" fmla="*/ 8572 h 15954"/>
                    <a:gd name="connsiteX6" fmla="*/ 1905 w 5952"/>
                    <a:gd name="connsiteY6" fmla="*/ 8572 h 15954"/>
                    <a:gd name="connsiteX7" fmla="*/ 1905 w 5952"/>
                    <a:gd name="connsiteY7" fmla="*/ 8572 h 15954"/>
                    <a:gd name="connsiteX8" fmla="*/ 1905 w 5952"/>
                    <a:gd name="connsiteY8" fmla="*/ 8572 h 15954"/>
                    <a:gd name="connsiteX9" fmla="*/ 1905 w 5952"/>
                    <a:gd name="connsiteY9" fmla="*/ 9525 h 15954"/>
                    <a:gd name="connsiteX10" fmla="*/ 1905 w 5952"/>
                    <a:gd name="connsiteY10" fmla="*/ 11430 h 15954"/>
                    <a:gd name="connsiteX11" fmla="*/ 2857 w 5952"/>
                    <a:gd name="connsiteY11" fmla="*/ 15240 h 15954"/>
                    <a:gd name="connsiteX12" fmla="*/ 4763 w 5952"/>
                    <a:gd name="connsiteY12" fmla="*/ 15240 h 15954"/>
                    <a:gd name="connsiteX13" fmla="*/ 5715 w 5952"/>
                    <a:gd name="connsiteY13" fmla="*/ 7620 h 15954"/>
                    <a:gd name="connsiteX14" fmla="*/ 2857 w 5952"/>
                    <a:gd name="connsiteY14" fmla="*/ 952 h 15954"/>
                    <a:gd name="connsiteX15" fmla="*/ 952 w 5952"/>
                    <a:gd name="connsiteY15" fmla="*/ 0 h 15954"/>
                    <a:gd name="connsiteX16" fmla="*/ 0 w 5952"/>
                    <a:gd name="connsiteY16" fmla="*/ 2857 h 15954"/>
                    <a:gd name="connsiteX17" fmla="*/ 0 w 5952"/>
                    <a:gd name="connsiteY17" fmla="*/ 2857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952" h="15954">
                      <a:moveTo>
                        <a:pt x="0" y="2857"/>
                      </a:moveTo>
                      <a:cubicBezTo>
                        <a:pt x="0" y="2857"/>
                        <a:pt x="952" y="3810"/>
                        <a:pt x="952" y="4763"/>
                      </a:cubicBezTo>
                      <a:cubicBezTo>
                        <a:pt x="952" y="5715"/>
                        <a:pt x="952" y="5715"/>
                        <a:pt x="1905" y="5715"/>
                      </a:cubicBezTo>
                      <a:cubicBezTo>
                        <a:pt x="1905" y="6667"/>
                        <a:pt x="1905" y="6667"/>
                        <a:pt x="1905" y="7620"/>
                      </a:cubicBezTo>
                      <a:cubicBezTo>
                        <a:pt x="1905" y="7620"/>
                        <a:pt x="1905" y="8572"/>
                        <a:pt x="1905" y="8572"/>
                      </a:cubicBezTo>
                      <a:cubicBezTo>
                        <a:pt x="1905" y="8572"/>
                        <a:pt x="1905" y="8572"/>
                        <a:pt x="1905" y="8572"/>
                      </a:cubicBezTo>
                      <a:cubicBezTo>
                        <a:pt x="1905" y="8572"/>
                        <a:pt x="1905" y="9525"/>
                        <a:pt x="1905" y="8572"/>
                      </a:cubicBezTo>
                      <a:cubicBezTo>
                        <a:pt x="1905" y="8572"/>
                        <a:pt x="1905" y="8572"/>
                        <a:pt x="1905" y="8572"/>
                      </a:cubicBezTo>
                      <a:cubicBezTo>
                        <a:pt x="1905" y="8572"/>
                        <a:pt x="1905" y="8572"/>
                        <a:pt x="1905" y="8572"/>
                      </a:cubicBezTo>
                      <a:cubicBezTo>
                        <a:pt x="1905" y="8572"/>
                        <a:pt x="1905" y="9525"/>
                        <a:pt x="1905" y="9525"/>
                      </a:cubicBezTo>
                      <a:cubicBezTo>
                        <a:pt x="1905" y="10477"/>
                        <a:pt x="1905" y="10477"/>
                        <a:pt x="1905" y="11430"/>
                      </a:cubicBezTo>
                      <a:cubicBezTo>
                        <a:pt x="1905" y="12382"/>
                        <a:pt x="1905" y="14288"/>
                        <a:pt x="2857" y="15240"/>
                      </a:cubicBezTo>
                      <a:cubicBezTo>
                        <a:pt x="2857" y="16192"/>
                        <a:pt x="4763" y="16192"/>
                        <a:pt x="4763" y="15240"/>
                      </a:cubicBezTo>
                      <a:cubicBezTo>
                        <a:pt x="6667" y="13335"/>
                        <a:pt x="5715" y="10477"/>
                        <a:pt x="5715" y="7620"/>
                      </a:cubicBezTo>
                      <a:cubicBezTo>
                        <a:pt x="4763" y="5715"/>
                        <a:pt x="3810" y="2857"/>
                        <a:pt x="2857" y="952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0" y="952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7" name="Freeform: Shape 2066">
                  <a:extLst>
                    <a:ext uri="{FF2B5EF4-FFF2-40B4-BE49-F238E27FC236}">
                      <a16:creationId xmlns:a16="http://schemas.microsoft.com/office/drawing/2014/main" id="{519292E4-5CDF-4F4E-E8A2-DC532B3205F7}"/>
                    </a:ext>
                  </a:extLst>
                </p:cNvPr>
                <p:cNvSpPr/>
                <p:nvPr/>
              </p:nvSpPr>
              <p:spPr>
                <a:xfrm>
                  <a:off x="7235189" y="3429952"/>
                  <a:ext cx="6138" cy="18492"/>
                </a:xfrm>
                <a:custGeom>
                  <a:avLst/>
                  <a:gdLst>
                    <a:gd name="connsiteX0" fmla="*/ 2857 w 6138"/>
                    <a:gd name="connsiteY0" fmla="*/ 1905 h 18492"/>
                    <a:gd name="connsiteX1" fmla="*/ 1905 w 6138"/>
                    <a:gd name="connsiteY1" fmla="*/ 9525 h 18492"/>
                    <a:gd name="connsiteX2" fmla="*/ 953 w 6138"/>
                    <a:gd name="connsiteY2" fmla="*/ 13335 h 18492"/>
                    <a:gd name="connsiteX3" fmla="*/ 0 w 6138"/>
                    <a:gd name="connsiteY3" fmla="*/ 15240 h 18492"/>
                    <a:gd name="connsiteX4" fmla="*/ 0 w 6138"/>
                    <a:gd name="connsiteY4" fmla="*/ 16192 h 18492"/>
                    <a:gd name="connsiteX5" fmla="*/ 0 w 6138"/>
                    <a:gd name="connsiteY5" fmla="*/ 17145 h 18492"/>
                    <a:gd name="connsiteX6" fmla="*/ 1905 w 6138"/>
                    <a:gd name="connsiteY6" fmla="*/ 18097 h 18492"/>
                    <a:gd name="connsiteX7" fmla="*/ 3810 w 6138"/>
                    <a:gd name="connsiteY7" fmla="*/ 16192 h 18492"/>
                    <a:gd name="connsiteX8" fmla="*/ 4763 w 6138"/>
                    <a:gd name="connsiteY8" fmla="*/ 14288 h 18492"/>
                    <a:gd name="connsiteX9" fmla="*/ 5715 w 6138"/>
                    <a:gd name="connsiteY9" fmla="*/ 10477 h 18492"/>
                    <a:gd name="connsiteX10" fmla="*/ 5715 w 6138"/>
                    <a:gd name="connsiteY10" fmla="*/ 1905 h 18492"/>
                    <a:gd name="connsiteX11" fmla="*/ 3810 w 6138"/>
                    <a:gd name="connsiteY11" fmla="*/ 0 h 18492"/>
                    <a:gd name="connsiteX12" fmla="*/ 2857 w 6138"/>
                    <a:gd name="connsiteY12" fmla="*/ 1905 h 18492"/>
                    <a:gd name="connsiteX13" fmla="*/ 2857 w 6138"/>
                    <a:gd name="connsiteY13" fmla="*/ 1905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138" h="18492">
                      <a:moveTo>
                        <a:pt x="2857" y="1905"/>
                      </a:moveTo>
                      <a:cubicBezTo>
                        <a:pt x="2857" y="4763"/>
                        <a:pt x="2857" y="7620"/>
                        <a:pt x="1905" y="9525"/>
                      </a:cubicBezTo>
                      <a:cubicBezTo>
                        <a:pt x="1905" y="10477"/>
                        <a:pt x="953" y="12382"/>
                        <a:pt x="953" y="13335"/>
                      </a:cubicBezTo>
                      <a:cubicBezTo>
                        <a:pt x="953" y="14288"/>
                        <a:pt x="953" y="14288"/>
                        <a:pt x="0" y="15240"/>
                      </a:cubicBezTo>
                      <a:cubicBezTo>
                        <a:pt x="0" y="16192"/>
                        <a:pt x="0" y="16192"/>
                        <a:pt x="0" y="16192"/>
                      </a:cubicBezTo>
                      <a:cubicBezTo>
                        <a:pt x="0" y="16192"/>
                        <a:pt x="0" y="17145"/>
                        <a:pt x="0" y="17145"/>
                      </a:cubicBezTo>
                      <a:cubicBezTo>
                        <a:pt x="0" y="18097"/>
                        <a:pt x="953" y="19050"/>
                        <a:pt x="1905" y="18097"/>
                      </a:cubicBezTo>
                      <a:cubicBezTo>
                        <a:pt x="2857" y="17145"/>
                        <a:pt x="2857" y="17145"/>
                        <a:pt x="3810" y="16192"/>
                      </a:cubicBezTo>
                      <a:cubicBezTo>
                        <a:pt x="3810" y="15240"/>
                        <a:pt x="4763" y="14288"/>
                        <a:pt x="4763" y="14288"/>
                      </a:cubicBezTo>
                      <a:cubicBezTo>
                        <a:pt x="5715" y="13335"/>
                        <a:pt x="5715" y="11430"/>
                        <a:pt x="5715" y="10477"/>
                      </a:cubicBezTo>
                      <a:cubicBezTo>
                        <a:pt x="5715" y="7620"/>
                        <a:pt x="6667" y="4763"/>
                        <a:pt x="5715" y="1905"/>
                      </a:cubicBezTo>
                      <a:cubicBezTo>
                        <a:pt x="5715" y="952"/>
                        <a:pt x="4763" y="0"/>
                        <a:pt x="3810" y="0"/>
                      </a:cubicBezTo>
                      <a:cubicBezTo>
                        <a:pt x="3810" y="952"/>
                        <a:pt x="2857" y="1905"/>
                        <a:pt x="2857" y="1905"/>
                      </a:cubicBezTo>
                      <a:lnTo>
                        <a:pt x="2857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8" name="Freeform: Shape 2067">
                  <a:extLst>
                    <a:ext uri="{FF2B5EF4-FFF2-40B4-BE49-F238E27FC236}">
                      <a16:creationId xmlns:a16="http://schemas.microsoft.com/office/drawing/2014/main" id="{FEF8FB7F-BAAF-C69F-D99A-5B07D2226397}"/>
                    </a:ext>
                  </a:extLst>
                </p:cNvPr>
                <p:cNvSpPr/>
                <p:nvPr/>
              </p:nvSpPr>
              <p:spPr>
                <a:xfrm>
                  <a:off x="7225664" y="3375183"/>
                  <a:ext cx="3809" cy="14525"/>
                </a:xfrm>
                <a:custGeom>
                  <a:avLst/>
                  <a:gdLst>
                    <a:gd name="connsiteX0" fmla="*/ 0 w 3809"/>
                    <a:gd name="connsiteY0" fmla="*/ 1429 h 14525"/>
                    <a:gd name="connsiteX1" fmla="*/ 0 w 3809"/>
                    <a:gd name="connsiteY1" fmla="*/ 4286 h 14525"/>
                    <a:gd name="connsiteX2" fmla="*/ 0 w 3809"/>
                    <a:gd name="connsiteY2" fmla="*/ 7144 h 14525"/>
                    <a:gd name="connsiteX3" fmla="*/ 0 w 3809"/>
                    <a:gd name="connsiteY3" fmla="*/ 10001 h 14525"/>
                    <a:gd name="connsiteX4" fmla="*/ 0 w 3809"/>
                    <a:gd name="connsiteY4" fmla="*/ 11906 h 14525"/>
                    <a:gd name="connsiteX5" fmla="*/ 953 w 3809"/>
                    <a:gd name="connsiteY5" fmla="*/ 13811 h 14525"/>
                    <a:gd name="connsiteX6" fmla="*/ 2857 w 3809"/>
                    <a:gd name="connsiteY6" fmla="*/ 13811 h 14525"/>
                    <a:gd name="connsiteX7" fmla="*/ 3810 w 3809"/>
                    <a:gd name="connsiteY7" fmla="*/ 11906 h 14525"/>
                    <a:gd name="connsiteX8" fmla="*/ 3810 w 3809"/>
                    <a:gd name="connsiteY8" fmla="*/ 10001 h 14525"/>
                    <a:gd name="connsiteX9" fmla="*/ 3810 w 3809"/>
                    <a:gd name="connsiteY9" fmla="*/ 7144 h 14525"/>
                    <a:gd name="connsiteX10" fmla="*/ 3810 w 3809"/>
                    <a:gd name="connsiteY10" fmla="*/ 4286 h 14525"/>
                    <a:gd name="connsiteX11" fmla="*/ 2857 w 3809"/>
                    <a:gd name="connsiteY11" fmla="*/ 1429 h 14525"/>
                    <a:gd name="connsiteX12" fmla="*/ 0 w 3809"/>
                    <a:gd name="connsiteY12" fmla="*/ 1429 h 14525"/>
                    <a:gd name="connsiteX13" fmla="*/ 0 w 3809"/>
                    <a:gd name="connsiteY13" fmla="*/ 1429 h 14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4525">
                      <a:moveTo>
                        <a:pt x="0" y="1429"/>
                      </a:moveTo>
                      <a:cubicBezTo>
                        <a:pt x="0" y="2381"/>
                        <a:pt x="0" y="3334"/>
                        <a:pt x="0" y="4286"/>
                      </a:cubicBezTo>
                      <a:cubicBezTo>
                        <a:pt x="0" y="5239"/>
                        <a:pt x="0" y="6191"/>
                        <a:pt x="0" y="7144"/>
                      </a:cubicBezTo>
                      <a:cubicBezTo>
                        <a:pt x="0" y="8096"/>
                        <a:pt x="0" y="9049"/>
                        <a:pt x="0" y="10001"/>
                      </a:cubicBezTo>
                      <a:cubicBezTo>
                        <a:pt x="0" y="10954"/>
                        <a:pt x="0" y="10954"/>
                        <a:pt x="0" y="11906"/>
                      </a:cubicBezTo>
                      <a:cubicBezTo>
                        <a:pt x="0" y="12859"/>
                        <a:pt x="0" y="12859"/>
                        <a:pt x="953" y="13811"/>
                      </a:cubicBezTo>
                      <a:cubicBezTo>
                        <a:pt x="953" y="14764"/>
                        <a:pt x="2857" y="14764"/>
                        <a:pt x="2857" y="13811"/>
                      </a:cubicBezTo>
                      <a:cubicBezTo>
                        <a:pt x="2857" y="12859"/>
                        <a:pt x="3810" y="12859"/>
                        <a:pt x="3810" y="11906"/>
                      </a:cubicBezTo>
                      <a:cubicBezTo>
                        <a:pt x="3810" y="10954"/>
                        <a:pt x="3810" y="10954"/>
                        <a:pt x="3810" y="10001"/>
                      </a:cubicBezTo>
                      <a:cubicBezTo>
                        <a:pt x="3810" y="9049"/>
                        <a:pt x="3810" y="8096"/>
                        <a:pt x="3810" y="7144"/>
                      </a:cubicBezTo>
                      <a:cubicBezTo>
                        <a:pt x="3810" y="6191"/>
                        <a:pt x="3810" y="5239"/>
                        <a:pt x="3810" y="4286"/>
                      </a:cubicBezTo>
                      <a:cubicBezTo>
                        <a:pt x="3810" y="3334"/>
                        <a:pt x="2857" y="2381"/>
                        <a:pt x="2857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69" name="Graphic 2">
                <a:extLst>
                  <a:ext uri="{FF2B5EF4-FFF2-40B4-BE49-F238E27FC236}">
                    <a16:creationId xmlns:a16="http://schemas.microsoft.com/office/drawing/2014/main" id="{8A9E4313-FD9C-A8E2-5721-46EC3BEB499D}"/>
                  </a:ext>
                </a:extLst>
              </p:cNvPr>
              <p:cNvGrpSpPr/>
              <p:nvPr/>
            </p:nvGrpSpPr>
            <p:grpSpPr>
              <a:xfrm>
                <a:off x="6979919" y="3311756"/>
                <a:ext cx="83134" cy="309648"/>
                <a:chOff x="6979919" y="3311756"/>
                <a:chExt cx="83134" cy="309648"/>
              </a:xfrm>
              <a:solidFill>
                <a:srgbClr val="BCBEC0"/>
              </a:solidFill>
            </p:grpSpPr>
            <p:sp>
              <p:nvSpPr>
                <p:cNvPr id="2070" name="Freeform: Shape 2069">
                  <a:extLst>
                    <a:ext uri="{FF2B5EF4-FFF2-40B4-BE49-F238E27FC236}">
                      <a16:creationId xmlns:a16="http://schemas.microsoft.com/office/drawing/2014/main" id="{DBE88DF0-DE2A-99E9-8FDC-BA23D52F9058}"/>
                    </a:ext>
                  </a:extLst>
                </p:cNvPr>
                <p:cNvSpPr/>
                <p:nvPr/>
              </p:nvSpPr>
              <p:spPr>
                <a:xfrm>
                  <a:off x="7008494" y="3427652"/>
                  <a:ext cx="4656" cy="11586"/>
                </a:xfrm>
                <a:custGeom>
                  <a:avLst/>
                  <a:gdLst>
                    <a:gd name="connsiteX0" fmla="*/ 3810 w 4656"/>
                    <a:gd name="connsiteY0" fmla="*/ 394 h 11586"/>
                    <a:gd name="connsiteX1" fmla="*/ 953 w 4656"/>
                    <a:gd name="connsiteY1" fmla="*/ 5157 h 11586"/>
                    <a:gd name="connsiteX2" fmla="*/ 0 w 4656"/>
                    <a:gd name="connsiteY2" fmla="*/ 8015 h 11586"/>
                    <a:gd name="connsiteX3" fmla="*/ 0 w 4656"/>
                    <a:gd name="connsiteY3" fmla="*/ 9919 h 11586"/>
                    <a:gd name="connsiteX4" fmla="*/ 0 w 4656"/>
                    <a:gd name="connsiteY4" fmla="*/ 10872 h 11586"/>
                    <a:gd name="connsiteX5" fmla="*/ 953 w 4656"/>
                    <a:gd name="connsiteY5" fmla="*/ 10872 h 11586"/>
                    <a:gd name="connsiteX6" fmla="*/ 953 w 4656"/>
                    <a:gd name="connsiteY6" fmla="*/ 9919 h 11586"/>
                    <a:gd name="connsiteX7" fmla="*/ 953 w 4656"/>
                    <a:gd name="connsiteY7" fmla="*/ 8967 h 11586"/>
                    <a:gd name="connsiteX8" fmla="*/ 1905 w 4656"/>
                    <a:gd name="connsiteY8" fmla="*/ 6110 h 11586"/>
                    <a:gd name="connsiteX9" fmla="*/ 3810 w 4656"/>
                    <a:gd name="connsiteY9" fmla="*/ 1347 h 11586"/>
                    <a:gd name="connsiteX10" fmla="*/ 3810 w 4656"/>
                    <a:gd name="connsiteY10" fmla="*/ 394 h 11586"/>
                    <a:gd name="connsiteX11" fmla="*/ 3810 w 4656"/>
                    <a:gd name="connsiteY11" fmla="*/ 394 h 11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656" h="11586">
                      <a:moveTo>
                        <a:pt x="3810" y="394"/>
                      </a:moveTo>
                      <a:cubicBezTo>
                        <a:pt x="2858" y="1347"/>
                        <a:pt x="1905" y="3252"/>
                        <a:pt x="953" y="5157"/>
                      </a:cubicBezTo>
                      <a:cubicBezTo>
                        <a:pt x="953" y="6110"/>
                        <a:pt x="0" y="7062"/>
                        <a:pt x="0" y="8015"/>
                      </a:cubicBezTo>
                      <a:cubicBezTo>
                        <a:pt x="0" y="8015"/>
                        <a:pt x="0" y="8967"/>
                        <a:pt x="0" y="9919"/>
                      </a:cubicBezTo>
                      <a:cubicBezTo>
                        <a:pt x="0" y="9919"/>
                        <a:pt x="0" y="10872"/>
                        <a:pt x="0" y="10872"/>
                      </a:cubicBezTo>
                      <a:cubicBezTo>
                        <a:pt x="0" y="11825"/>
                        <a:pt x="953" y="11825"/>
                        <a:pt x="953" y="10872"/>
                      </a:cubicBezTo>
                      <a:cubicBezTo>
                        <a:pt x="953" y="10872"/>
                        <a:pt x="953" y="9919"/>
                        <a:pt x="953" y="9919"/>
                      </a:cubicBezTo>
                      <a:cubicBezTo>
                        <a:pt x="953" y="9919"/>
                        <a:pt x="953" y="8967"/>
                        <a:pt x="953" y="8967"/>
                      </a:cubicBezTo>
                      <a:cubicBezTo>
                        <a:pt x="953" y="8015"/>
                        <a:pt x="953" y="7062"/>
                        <a:pt x="1905" y="6110"/>
                      </a:cubicBezTo>
                      <a:cubicBezTo>
                        <a:pt x="2858" y="4205"/>
                        <a:pt x="2858" y="3252"/>
                        <a:pt x="3810" y="1347"/>
                      </a:cubicBezTo>
                      <a:cubicBezTo>
                        <a:pt x="5715" y="394"/>
                        <a:pt x="3810" y="-558"/>
                        <a:pt x="3810" y="394"/>
                      </a:cubicBezTo>
                      <a:lnTo>
                        <a:pt x="3810" y="39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1" name="Freeform: Shape 2070">
                  <a:extLst>
                    <a:ext uri="{FF2B5EF4-FFF2-40B4-BE49-F238E27FC236}">
                      <a16:creationId xmlns:a16="http://schemas.microsoft.com/office/drawing/2014/main" id="{1CDB3B95-BCC9-1F25-FE66-87CFF73F7638}"/>
                    </a:ext>
                  </a:extLst>
                </p:cNvPr>
                <p:cNvSpPr/>
                <p:nvPr/>
              </p:nvSpPr>
              <p:spPr>
                <a:xfrm>
                  <a:off x="6996112" y="3454002"/>
                  <a:ext cx="2171" cy="20187"/>
                </a:xfrm>
                <a:custGeom>
                  <a:avLst/>
                  <a:gdLst>
                    <a:gd name="connsiteX0" fmla="*/ 953 w 2171"/>
                    <a:gd name="connsiteY0" fmla="*/ 714 h 20187"/>
                    <a:gd name="connsiteX1" fmla="*/ 0 w 2171"/>
                    <a:gd name="connsiteY1" fmla="*/ 10239 h 20187"/>
                    <a:gd name="connsiteX2" fmla="*/ 953 w 2171"/>
                    <a:gd name="connsiteY2" fmla="*/ 19764 h 20187"/>
                    <a:gd name="connsiteX3" fmla="*/ 1905 w 2171"/>
                    <a:gd name="connsiteY3" fmla="*/ 19764 h 20187"/>
                    <a:gd name="connsiteX4" fmla="*/ 1905 w 2171"/>
                    <a:gd name="connsiteY4" fmla="*/ 15002 h 20187"/>
                    <a:gd name="connsiteX5" fmla="*/ 1905 w 2171"/>
                    <a:gd name="connsiteY5" fmla="*/ 10239 h 20187"/>
                    <a:gd name="connsiteX6" fmla="*/ 1905 w 2171"/>
                    <a:gd name="connsiteY6" fmla="*/ 714 h 20187"/>
                    <a:gd name="connsiteX7" fmla="*/ 953 w 2171"/>
                    <a:gd name="connsiteY7" fmla="*/ 714 h 20187"/>
                    <a:gd name="connsiteX8" fmla="*/ 953 w 2171"/>
                    <a:gd name="connsiteY8" fmla="*/ 714 h 2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1" h="20187">
                      <a:moveTo>
                        <a:pt x="953" y="714"/>
                      </a:moveTo>
                      <a:cubicBezTo>
                        <a:pt x="953" y="3572"/>
                        <a:pt x="0" y="7382"/>
                        <a:pt x="0" y="10239"/>
                      </a:cubicBezTo>
                      <a:cubicBezTo>
                        <a:pt x="0" y="13097"/>
                        <a:pt x="0" y="16907"/>
                        <a:pt x="953" y="19764"/>
                      </a:cubicBezTo>
                      <a:cubicBezTo>
                        <a:pt x="953" y="20717"/>
                        <a:pt x="1905" y="19764"/>
                        <a:pt x="1905" y="19764"/>
                      </a:cubicBezTo>
                      <a:cubicBezTo>
                        <a:pt x="1905" y="17859"/>
                        <a:pt x="1905" y="16907"/>
                        <a:pt x="1905" y="15002"/>
                      </a:cubicBezTo>
                      <a:cubicBezTo>
                        <a:pt x="1905" y="13097"/>
                        <a:pt x="1905" y="12144"/>
                        <a:pt x="1905" y="10239"/>
                      </a:cubicBezTo>
                      <a:cubicBezTo>
                        <a:pt x="1905" y="7382"/>
                        <a:pt x="1905" y="4524"/>
                        <a:pt x="1905" y="714"/>
                      </a:cubicBezTo>
                      <a:cubicBezTo>
                        <a:pt x="2857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2" name="Freeform: Shape 2071">
                  <a:extLst>
                    <a:ext uri="{FF2B5EF4-FFF2-40B4-BE49-F238E27FC236}">
                      <a16:creationId xmlns:a16="http://schemas.microsoft.com/office/drawing/2014/main" id="{0D058764-7F76-19BB-04B7-5E7DB94F53B3}"/>
                    </a:ext>
                  </a:extLst>
                </p:cNvPr>
                <p:cNvSpPr/>
                <p:nvPr/>
              </p:nvSpPr>
              <p:spPr>
                <a:xfrm>
                  <a:off x="6979919" y="3470195"/>
                  <a:ext cx="2857" cy="14472"/>
                </a:xfrm>
                <a:custGeom>
                  <a:avLst/>
                  <a:gdLst>
                    <a:gd name="connsiteX0" fmla="*/ 0 w 2857"/>
                    <a:gd name="connsiteY0" fmla="*/ 714 h 14472"/>
                    <a:gd name="connsiteX1" fmla="*/ 0 w 2857"/>
                    <a:gd name="connsiteY1" fmla="*/ 7382 h 14472"/>
                    <a:gd name="connsiteX2" fmla="*/ 1905 w 2857"/>
                    <a:gd name="connsiteY2" fmla="*/ 14049 h 14472"/>
                    <a:gd name="connsiteX3" fmla="*/ 2858 w 2857"/>
                    <a:gd name="connsiteY3" fmla="*/ 14049 h 14472"/>
                    <a:gd name="connsiteX4" fmla="*/ 1905 w 2857"/>
                    <a:gd name="connsiteY4" fmla="*/ 7382 h 14472"/>
                    <a:gd name="connsiteX5" fmla="*/ 1905 w 2857"/>
                    <a:gd name="connsiteY5" fmla="*/ 714 h 14472"/>
                    <a:gd name="connsiteX6" fmla="*/ 0 w 2857"/>
                    <a:gd name="connsiteY6" fmla="*/ 714 h 14472"/>
                    <a:gd name="connsiteX7" fmla="*/ 0 w 2857"/>
                    <a:gd name="connsiteY7" fmla="*/ 714 h 14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472">
                      <a:moveTo>
                        <a:pt x="0" y="714"/>
                      </a:moveTo>
                      <a:cubicBezTo>
                        <a:pt x="0" y="2619"/>
                        <a:pt x="0" y="5477"/>
                        <a:pt x="0" y="7382"/>
                      </a:cubicBezTo>
                      <a:cubicBezTo>
                        <a:pt x="0" y="10239"/>
                        <a:pt x="0" y="12144"/>
                        <a:pt x="1905" y="14049"/>
                      </a:cubicBezTo>
                      <a:cubicBezTo>
                        <a:pt x="1905" y="15002"/>
                        <a:pt x="2858" y="14049"/>
                        <a:pt x="2858" y="14049"/>
                      </a:cubicBezTo>
                      <a:cubicBezTo>
                        <a:pt x="2858" y="12144"/>
                        <a:pt x="1905" y="9287"/>
                        <a:pt x="1905" y="7382"/>
                      </a:cubicBezTo>
                      <a:cubicBezTo>
                        <a:pt x="1905" y="5477"/>
                        <a:pt x="1905" y="2619"/>
                        <a:pt x="1905" y="714"/>
                      </a:cubicBezTo>
                      <a:cubicBezTo>
                        <a:pt x="2858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3" name="Freeform: Shape 2072">
                  <a:extLst>
                    <a:ext uri="{FF2B5EF4-FFF2-40B4-BE49-F238E27FC236}">
                      <a16:creationId xmlns:a16="http://schemas.microsoft.com/office/drawing/2014/main" id="{49873364-DC76-AF84-5BBA-CE98A86EE807}"/>
                    </a:ext>
                  </a:extLst>
                </p:cNvPr>
                <p:cNvSpPr/>
                <p:nvPr/>
              </p:nvSpPr>
              <p:spPr>
                <a:xfrm>
                  <a:off x="7007542" y="3453764"/>
                  <a:ext cx="4762" cy="16906"/>
                </a:xfrm>
                <a:custGeom>
                  <a:avLst/>
                  <a:gdLst>
                    <a:gd name="connsiteX0" fmla="*/ 1905 w 4762"/>
                    <a:gd name="connsiteY0" fmla="*/ 952 h 16906"/>
                    <a:gd name="connsiteX1" fmla="*/ 0 w 4762"/>
                    <a:gd name="connsiteY1" fmla="*/ 8572 h 16906"/>
                    <a:gd name="connsiteX2" fmla="*/ 0 w 4762"/>
                    <a:gd name="connsiteY2" fmla="*/ 12382 h 16906"/>
                    <a:gd name="connsiteX3" fmla="*/ 0 w 4762"/>
                    <a:gd name="connsiteY3" fmla="*/ 14288 h 16906"/>
                    <a:gd name="connsiteX4" fmla="*/ 952 w 4762"/>
                    <a:gd name="connsiteY4" fmla="*/ 16192 h 16906"/>
                    <a:gd name="connsiteX5" fmla="*/ 2857 w 4762"/>
                    <a:gd name="connsiteY5" fmla="*/ 16192 h 16906"/>
                    <a:gd name="connsiteX6" fmla="*/ 3810 w 4762"/>
                    <a:gd name="connsiteY6" fmla="*/ 12382 h 16906"/>
                    <a:gd name="connsiteX7" fmla="*/ 3810 w 4762"/>
                    <a:gd name="connsiteY7" fmla="*/ 8572 h 16906"/>
                    <a:gd name="connsiteX8" fmla="*/ 4763 w 4762"/>
                    <a:gd name="connsiteY8" fmla="*/ 1905 h 16906"/>
                    <a:gd name="connsiteX9" fmla="*/ 3810 w 4762"/>
                    <a:gd name="connsiteY9" fmla="*/ 0 h 16906"/>
                    <a:gd name="connsiteX10" fmla="*/ 1905 w 4762"/>
                    <a:gd name="connsiteY10" fmla="*/ 952 h 16906"/>
                    <a:gd name="connsiteX11" fmla="*/ 1905 w 4762"/>
                    <a:gd name="connsiteY11" fmla="*/ 952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906">
                      <a:moveTo>
                        <a:pt x="1905" y="952"/>
                      </a:moveTo>
                      <a:cubicBezTo>
                        <a:pt x="952" y="2857"/>
                        <a:pt x="952" y="5715"/>
                        <a:pt x="0" y="8572"/>
                      </a:cubicBezTo>
                      <a:cubicBezTo>
                        <a:pt x="0" y="9525"/>
                        <a:pt x="0" y="11430"/>
                        <a:pt x="0" y="12382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2" y="16192"/>
                      </a:cubicBezTo>
                      <a:cubicBezTo>
                        <a:pt x="1905" y="17145"/>
                        <a:pt x="2857" y="17145"/>
                        <a:pt x="2857" y="16192"/>
                      </a:cubicBezTo>
                      <a:cubicBezTo>
                        <a:pt x="2857" y="15240"/>
                        <a:pt x="3810" y="14288"/>
                        <a:pt x="3810" y="12382"/>
                      </a:cubicBezTo>
                      <a:cubicBezTo>
                        <a:pt x="3810" y="11430"/>
                        <a:pt x="3810" y="10477"/>
                        <a:pt x="3810" y="8572"/>
                      </a:cubicBezTo>
                      <a:cubicBezTo>
                        <a:pt x="3810" y="6667"/>
                        <a:pt x="3810" y="3810"/>
                        <a:pt x="4763" y="1905"/>
                      </a:cubicBezTo>
                      <a:cubicBezTo>
                        <a:pt x="4763" y="952"/>
                        <a:pt x="4763" y="952"/>
                        <a:pt x="3810" y="0"/>
                      </a:cubicBezTo>
                      <a:cubicBezTo>
                        <a:pt x="2857" y="0"/>
                        <a:pt x="1905" y="952"/>
                        <a:pt x="1905" y="952"/>
                      </a:cubicBezTo>
                      <a:lnTo>
                        <a:pt x="1905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4" name="Freeform: Shape 2073">
                  <a:extLst>
                    <a:ext uri="{FF2B5EF4-FFF2-40B4-BE49-F238E27FC236}">
                      <a16:creationId xmlns:a16="http://schemas.microsoft.com/office/drawing/2014/main" id="{6D820651-2A05-E204-DC6D-693894D2CE28}"/>
                    </a:ext>
                  </a:extLst>
                </p:cNvPr>
                <p:cNvSpPr/>
                <p:nvPr/>
              </p:nvSpPr>
              <p:spPr>
                <a:xfrm>
                  <a:off x="6996112" y="3479720"/>
                  <a:ext cx="2857" cy="15396"/>
                </a:xfrm>
                <a:custGeom>
                  <a:avLst/>
                  <a:gdLst>
                    <a:gd name="connsiteX0" fmla="*/ 953 w 2857"/>
                    <a:gd name="connsiteY0" fmla="*/ 714 h 15396"/>
                    <a:gd name="connsiteX1" fmla="*/ 0 w 2857"/>
                    <a:gd name="connsiteY1" fmla="*/ 7382 h 15396"/>
                    <a:gd name="connsiteX2" fmla="*/ 0 w 2857"/>
                    <a:gd name="connsiteY2" fmla="*/ 11192 h 15396"/>
                    <a:gd name="connsiteX3" fmla="*/ 0 w 2857"/>
                    <a:gd name="connsiteY3" fmla="*/ 13097 h 15396"/>
                    <a:gd name="connsiteX4" fmla="*/ 953 w 2857"/>
                    <a:gd name="connsiteY4" fmla="*/ 15002 h 15396"/>
                    <a:gd name="connsiteX5" fmla="*/ 2857 w 2857"/>
                    <a:gd name="connsiteY5" fmla="*/ 14049 h 15396"/>
                    <a:gd name="connsiteX6" fmla="*/ 2857 w 2857"/>
                    <a:gd name="connsiteY6" fmla="*/ 12144 h 15396"/>
                    <a:gd name="connsiteX7" fmla="*/ 2857 w 2857"/>
                    <a:gd name="connsiteY7" fmla="*/ 11192 h 15396"/>
                    <a:gd name="connsiteX8" fmla="*/ 2857 w 2857"/>
                    <a:gd name="connsiteY8" fmla="*/ 8334 h 15396"/>
                    <a:gd name="connsiteX9" fmla="*/ 2857 w 2857"/>
                    <a:gd name="connsiteY9" fmla="*/ 1667 h 15396"/>
                    <a:gd name="connsiteX10" fmla="*/ 1905 w 2857"/>
                    <a:gd name="connsiteY10" fmla="*/ 714 h 15396"/>
                    <a:gd name="connsiteX11" fmla="*/ 953 w 2857"/>
                    <a:gd name="connsiteY11" fmla="*/ 714 h 15396"/>
                    <a:gd name="connsiteX12" fmla="*/ 953 w 2857"/>
                    <a:gd name="connsiteY12" fmla="*/ 714 h 1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5396">
                      <a:moveTo>
                        <a:pt x="953" y="714"/>
                      </a:moveTo>
                      <a:cubicBezTo>
                        <a:pt x="953" y="2619"/>
                        <a:pt x="0" y="5477"/>
                        <a:pt x="0" y="7382"/>
                      </a:cubicBezTo>
                      <a:cubicBezTo>
                        <a:pt x="0" y="8334"/>
                        <a:pt x="0" y="10239"/>
                        <a:pt x="0" y="11192"/>
                      </a:cubicBezTo>
                      <a:cubicBezTo>
                        <a:pt x="0" y="12144"/>
                        <a:pt x="0" y="12144"/>
                        <a:pt x="0" y="13097"/>
                      </a:cubicBezTo>
                      <a:cubicBezTo>
                        <a:pt x="0" y="14049"/>
                        <a:pt x="953" y="14049"/>
                        <a:pt x="953" y="15002"/>
                      </a:cubicBezTo>
                      <a:cubicBezTo>
                        <a:pt x="1905" y="15954"/>
                        <a:pt x="2857" y="15002"/>
                        <a:pt x="2857" y="14049"/>
                      </a:cubicBezTo>
                      <a:cubicBezTo>
                        <a:pt x="2857" y="13097"/>
                        <a:pt x="2857" y="13097"/>
                        <a:pt x="2857" y="12144"/>
                      </a:cubicBezTo>
                      <a:cubicBezTo>
                        <a:pt x="2857" y="11192"/>
                        <a:pt x="2857" y="11192"/>
                        <a:pt x="2857" y="11192"/>
                      </a:cubicBezTo>
                      <a:cubicBezTo>
                        <a:pt x="2857" y="10239"/>
                        <a:pt x="2857" y="9287"/>
                        <a:pt x="2857" y="8334"/>
                      </a:cubicBezTo>
                      <a:cubicBezTo>
                        <a:pt x="2857" y="6429"/>
                        <a:pt x="2857" y="4524"/>
                        <a:pt x="2857" y="1667"/>
                      </a:cubicBezTo>
                      <a:cubicBezTo>
                        <a:pt x="2857" y="714"/>
                        <a:pt x="1905" y="714"/>
                        <a:pt x="1905" y="714"/>
                      </a:cubicBezTo>
                      <a:cubicBezTo>
                        <a:pt x="1905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5" name="Freeform: Shape 2074">
                  <a:extLst>
                    <a:ext uri="{FF2B5EF4-FFF2-40B4-BE49-F238E27FC236}">
                      <a16:creationId xmlns:a16="http://schemas.microsoft.com/office/drawing/2014/main" id="{7109A50D-2D04-AE60-46FD-CE2919657461}"/>
                    </a:ext>
                  </a:extLst>
                </p:cNvPr>
                <p:cNvSpPr/>
                <p:nvPr/>
              </p:nvSpPr>
              <p:spPr>
                <a:xfrm>
                  <a:off x="6999921" y="3499722"/>
                  <a:ext cx="3809" cy="16668"/>
                </a:xfrm>
                <a:custGeom>
                  <a:avLst/>
                  <a:gdLst>
                    <a:gd name="connsiteX0" fmla="*/ 0 w 3809"/>
                    <a:gd name="connsiteY0" fmla="*/ 714 h 16668"/>
                    <a:gd name="connsiteX1" fmla="*/ 953 w 3809"/>
                    <a:gd name="connsiteY1" fmla="*/ 8334 h 16668"/>
                    <a:gd name="connsiteX2" fmla="*/ 2858 w 3809"/>
                    <a:gd name="connsiteY2" fmla="*/ 15954 h 16668"/>
                    <a:gd name="connsiteX3" fmla="*/ 3810 w 3809"/>
                    <a:gd name="connsiteY3" fmla="*/ 15954 h 16668"/>
                    <a:gd name="connsiteX4" fmla="*/ 2858 w 3809"/>
                    <a:gd name="connsiteY4" fmla="*/ 8334 h 16668"/>
                    <a:gd name="connsiteX5" fmla="*/ 1905 w 3809"/>
                    <a:gd name="connsiteY5" fmla="*/ 714 h 16668"/>
                    <a:gd name="connsiteX6" fmla="*/ 0 w 3809"/>
                    <a:gd name="connsiteY6" fmla="*/ 714 h 16668"/>
                    <a:gd name="connsiteX7" fmla="*/ 0 w 3809"/>
                    <a:gd name="connsiteY7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9" h="16668">
                      <a:moveTo>
                        <a:pt x="0" y="714"/>
                      </a:moveTo>
                      <a:cubicBezTo>
                        <a:pt x="0" y="3572"/>
                        <a:pt x="0" y="6429"/>
                        <a:pt x="953" y="8334"/>
                      </a:cubicBezTo>
                      <a:cubicBezTo>
                        <a:pt x="1905" y="11192"/>
                        <a:pt x="1905" y="14049"/>
                        <a:pt x="2858" y="15954"/>
                      </a:cubicBezTo>
                      <a:cubicBezTo>
                        <a:pt x="2858" y="16907"/>
                        <a:pt x="3810" y="16907"/>
                        <a:pt x="3810" y="15954"/>
                      </a:cubicBezTo>
                      <a:cubicBezTo>
                        <a:pt x="3810" y="13097"/>
                        <a:pt x="2858" y="10239"/>
                        <a:pt x="2858" y="8334"/>
                      </a:cubicBezTo>
                      <a:cubicBezTo>
                        <a:pt x="1905" y="5477"/>
                        <a:pt x="1905" y="3572"/>
                        <a:pt x="1905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6" name="Freeform: Shape 2075">
                  <a:extLst>
                    <a:ext uri="{FF2B5EF4-FFF2-40B4-BE49-F238E27FC236}">
                      <a16:creationId xmlns:a16="http://schemas.microsoft.com/office/drawing/2014/main" id="{0C42501D-C9B5-2960-A323-1B16F614039B}"/>
                    </a:ext>
                  </a:extLst>
                </p:cNvPr>
                <p:cNvSpPr/>
                <p:nvPr/>
              </p:nvSpPr>
              <p:spPr>
                <a:xfrm>
                  <a:off x="6986163" y="3494096"/>
                  <a:ext cx="4500" cy="20098"/>
                </a:xfrm>
                <a:custGeom>
                  <a:avLst/>
                  <a:gdLst>
                    <a:gd name="connsiteX0" fmla="*/ 423 w 4500"/>
                    <a:gd name="connsiteY0" fmla="*/ 626 h 20098"/>
                    <a:gd name="connsiteX1" fmla="*/ 423 w 4500"/>
                    <a:gd name="connsiteY1" fmla="*/ 10151 h 20098"/>
                    <a:gd name="connsiteX2" fmla="*/ 3281 w 4500"/>
                    <a:gd name="connsiteY2" fmla="*/ 19676 h 20098"/>
                    <a:gd name="connsiteX3" fmla="*/ 4233 w 4500"/>
                    <a:gd name="connsiteY3" fmla="*/ 19676 h 20098"/>
                    <a:gd name="connsiteX4" fmla="*/ 2328 w 4500"/>
                    <a:gd name="connsiteY4" fmla="*/ 11103 h 20098"/>
                    <a:gd name="connsiteX5" fmla="*/ 1376 w 4500"/>
                    <a:gd name="connsiteY5" fmla="*/ 1578 h 20098"/>
                    <a:gd name="connsiteX6" fmla="*/ 423 w 4500"/>
                    <a:gd name="connsiteY6" fmla="*/ 626 h 20098"/>
                    <a:gd name="connsiteX7" fmla="*/ 423 w 4500"/>
                    <a:gd name="connsiteY7" fmla="*/ 626 h 20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0" h="20098">
                      <a:moveTo>
                        <a:pt x="423" y="626"/>
                      </a:moveTo>
                      <a:cubicBezTo>
                        <a:pt x="-529" y="3483"/>
                        <a:pt x="423" y="7293"/>
                        <a:pt x="423" y="10151"/>
                      </a:cubicBezTo>
                      <a:cubicBezTo>
                        <a:pt x="423" y="13008"/>
                        <a:pt x="1376" y="16818"/>
                        <a:pt x="3281" y="19676"/>
                      </a:cubicBezTo>
                      <a:cubicBezTo>
                        <a:pt x="3281" y="20628"/>
                        <a:pt x="5186" y="19676"/>
                        <a:pt x="4233" y="19676"/>
                      </a:cubicBezTo>
                      <a:cubicBezTo>
                        <a:pt x="4233" y="16818"/>
                        <a:pt x="3281" y="13961"/>
                        <a:pt x="2328" y="11103"/>
                      </a:cubicBezTo>
                      <a:cubicBezTo>
                        <a:pt x="1376" y="8246"/>
                        <a:pt x="1376" y="4436"/>
                        <a:pt x="1376" y="1578"/>
                      </a:cubicBezTo>
                      <a:cubicBezTo>
                        <a:pt x="1376" y="-327"/>
                        <a:pt x="423" y="-327"/>
                        <a:pt x="423" y="626"/>
                      </a:cubicBezTo>
                      <a:lnTo>
                        <a:pt x="423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7" name="Freeform: Shape 2076">
                  <a:extLst>
                    <a:ext uri="{FF2B5EF4-FFF2-40B4-BE49-F238E27FC236}">
                      <a16:creationId xmlns:a16="http://schemas.microsoft.com/office/drawing/2014/main" id="{B239DE42-9901-314F-C988-51FA2019D788}"/>
                    </a:ext>
                  </a:extLst>
                </p:cNvPr>
                <p:cNvSpPr/>
                <p:nvPr/>
              </p:nvSpPr>
              <p:spPr>
                <a:xfrm>
                  <a:off x="6980677" y="3517187"/>
                  <a:ext cx="5909" cy="15076"/>
                </a:xfrm>
                <a:custGeom>
                  <a:avLst/>
                  <a:gdLst>
                    <a:gd name="connsiteX0" fmla="*/ 194 w 5909"/>
                    <a:gd name="connsiteY0" fmla="*/ 1347 h 15076"/>
                    <a:gd name="connsiteX1" fmla="*/ 2100 w 5909"/>
                    <a:gd name="connsiteY1" fmla="*/ 8015 h 15076"/>
                    <a:gd name="connsiteX2" fmla="*/ 4957 w 5909"/>
                    <a:gd name="connsiteY2" fmla="*/ 14682 h 15076"/>
                    <a:gd name="connsiteX3" fmla="*/ 5909 w 5909"/>
                    <a:gd name="connsiteY3" fmla="*/ 13730 h 15076"/>
                    <a:gd name="connsiteX4" fmla="*/ 4004 w 5909"/>
                    <a:gd name="connsiteY4" fmla="*/ 7062 h 15076"/>
                    <a:gd name="connsiteX5" fmla="*/ 2100 w 5909"/>
                    <a:gd name="connsiteY5" fmla="*/ 395 h 15076"/>
                    <a:gd name="connsiteX6" fmla="*/ 194 w 5909"/>
                    <a:gd name="connsiteY6" fmla="*/ 1347 h 15076"/>
                    <a:gd name="connsiteX7" fmla="*/ 194 w 5909"/>
                    <a:gd name="connsiteY7" fmla="*/ 1347 h 15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09" h="15076">
                      <a:moveTo>
                        <a:pt x="194" y="1347"/>
                      </a:moveTo>
                      <a:cubicBezTo>
                        <a:pt x="1147" y="4205"/>
                        <a:pt x="1147" y="6109"/>
                        <a:pt x="2100" y="8015"/>
                      </a:cubicBezTo>
                      <a:cubicBezTo>
                        <a:pt x="3052" y="9920"/>
                        <a:pt x="4004" y="12777"/>
                        <a:pt x="4957" y="14682"/>
                      </a:cubicBezTo>
                      <a:cubicBezTo>
                        <a:pt x="4957" y="15634"/>
                        <a:pt x="5909" y="14682"/>
                        <a:pt x="5909" y="13730"/>
                      </a:cubicBezTo>
                      <a:cubicBezTo>
                        <a:pt x="5909" y="10872"/>
                        <a:pt x="4957" y="8967"/>
                        <a:pt x="4004" y="7062"/>
                      </a:cubicBezTo>
                      <a:cubicBezTo>
                        <a:pt x="3052" y="5157"/>
                        <a:pt x="2100" y="2300"/>
                        <a:pt x="2100" y="395"/>
                      </a:cubicBezTo>
                      <a:cubicBezTo>
                        <a:pt x="2100" y="-558"/>
                        <a:pt x="-758" y="395"/>
                        <a:pt x="194" y="1347"/>
                      </a:cubicBezTo>
                      <a:lnTo>
                        <a:pt x="194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8" name="Freeform: Shape 2077">
                  <a:extLst>
                    <a:ext uri="{FF2B5EF4-FFF2-40B4-BE49-F238E27FC236}">
                      <a16:creationId xmlns:a16="http://schemas.microsoft.com/office/drawing/2014/main" id="{F90FCC9A-FB23-AFF1-1FF2-B713CC590378}"/>
                    </a:ext>
                  </a:extLst>
                </p:cNvPr>
                <p:cNvSpPr/>
                <p:nvPr/>
              </p:nvSpPr>
              <p:spPr>
                <a:xfrm>
                  <a:off x="6996112" y="3523623"/>
                  <a:ext cx="1905" cy="13960"/>
                </a:xfrm>
                <a:custGeom>
                  <a:avLst/>
                  <a:gdLst>
                    <a:gd name="connsiteX0" fmla="*/ 0 w 1905"/>
                    <a:gd name="connsiteY0" fmla="*/ 626 h 13960"/>
                    <a:gd name="connsiteX1" fmla="*/ 0 w 1905"/>
                    <a:gd name="connsiteY1" fmla="*/ 7293 h 13960"/>
                    <a:gd name="connsiteX2" fmla="*/ 0 w 1905"/>
                    <a:gd name="connsiteY2" fmla="*/ 11103 h 13960"/>
                    <a:gd name="connsiteX3" fmla="*/ 953 w 1905"/>
                    <a:gd name="connsiteY3" fmla="*/ 13961 h 13960"/>
                    <a:gd name="connsiteX4" fmla="*/ 1905 w 1905"/>
                    <a:gd name="connsiteY4" fmla="*/ 13961 h 13960"/>
                    <a:gd name="connsiteX5" fmla="*/ 1905 w 1905"/>
                    <a:gd name="connsiteY5" fmla="*/ 11103 h 13960"/>
                    <a:gd name="connsiteX6" fmla="*/ 1905 w 1905"/>
                    <a:gd name="connsiteY6" fmla="*/ 8246 h 13960"/>
                    <a:gd name="connsiteX7" fmla="*/ 1905 w 1905"/>
                    <a:gd name="connsiteY7" fmla="*/ 1578 h 13960"/>
                    <a:gd name="connsiteX8" fmla="*/ 0 w 1905"/>
                    <a:gd name="connsiteY8" fmla="*/ 626 h 13960"/>
                    <a:gd name="connsiteX9" fmla="*/ 0 w 1905"/>
                    <a:gd name="connsiteY9" fmla="*/ 626 h 13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" h="13960">
                      <a:moveTo>
                        <a:pt x="0" y="626"/>
                      </a:moveTo>
                      <a:cubicBezTo>
                        <a:pt x="0" y="2531"/>
                        <a:pt x="0" y="5388"/>
                        <a:pt x="0" y="7293"/>
                      </a:cubicBezTo>
                      <a:cubicBezTo>
                        <a:pt x="0" y="8246"/>
                        <a:pt x="0" y="9198"/>
                        <a:pt x="0" y="11103"/>
                      </a:cubicBezTo>
                      <a:cubicBezTo>
                        <a:pt x="0" y="12056"/>
                        <a:pt x="953" y="13008"/>
                        <a:pt x="953" y="13961"/>
                      </a:cubicBezTo>
                      <a:cubicBezTo>
                        <a:pt x="953" y="13961"/>
                        <a:pt x="1905" y="13961"/>
                        <a:pt x="1905" y="13961"/>
                      </a:cubicBezTo>
                      <a:cubicBezTo>
                        <a:pt x="1905" y="13008"/>
                        <a:pt x="1905" y="12056"/>
                        <a:pt x="1905" y="11103"/>
                      </a:cubicBezTo>
                      <a:cubicBezTo>
                        <a:pt x="1905" y="10151"/>
                        <a:pt x="1905" y="9198"/>
                        <a:pt x="1905" y="8246"/>
                      </a:cubicBezTo>
                      <a:cubicBezTo>
                        <a:pt x="1905" y="6341"/>
                        <a:pt x="1905" y="3483"/>
                        <a:pt x="1905" y="1578"/>
                      </a:cubicBezTo>
                      <a:cubicBezTo>
                        <a:pt x="1905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9" name="Freeform: Shape 2078">
                  <a:extLst>
                    <a:ext uri="{FF2B5EF4-FFF2-40B4-BE49-F238E27FC236}">
                      <a16:creationId xmlns:a16="http://schemas.microsoft.com/office/drawing/2014/main" id="{11508577-F512-65B9-DC13-746353C39A5E}"/>
                    </a:ext>
                  </a:extLst>
                </p:cNvPr>
                <p:cNvSpPr/>
                <p:nvPr/>
              </p:nvSpPr>
              <p:spPr>
                <a:xfrm>
                  <a:off x="6991349" y="3552110"/>
                  <a:ext cx="4762" cy="13520"/>
                </a:xfrm>
                <a:custGeom>
                  <a:avLst/>
                  <a:gdLst>
                    <a:gd name="connsiteX0" fmla="*/ 0 w 4762"/>
                    <a:gd name="connsiteY0" fmla="*/ 714 h 13520"/>
                    <a:gd name="connsiteX1" fmla="*/ 953 w 4762"/>
                    <a:gd name="connsiteY1" fmla="*/ 7382 h 13520"/>
                    <a:gd name="connsiteX2" fmla="*/ 2857 w 4762"/>
                    <a:gd name="connsiteY2" fmla="*/ 13097 h 13520"/>
                    <a:gd name="connsiteX3" fmla="*/ 4763 w 4762"/>
                    <a:gd name="connsiteY3" fmla="*/ 13097 h 13520"/>
                    <a:gd name="connsiteX4" fmla="*/ 4763 w 4762"/>
                    <a:gd name="connsiteY4" fmla="*/ 10239 h 13520"/>
                    <a:gd name="connsiteX5" fmla="*/ 3810 w 4762"/>
                    <a:gd name="connsiteY5" fmla="*/ 7382 h 13520"/>
                    <a:gd name="connsiteX6" fmla="*/ 2857 w 4762"/>
                    <a:gd name="connsiteY6" fmla="*/ 1667 h 13520"/>
                    <a:gd name="connsiteX7" fmla="*/ 1905 w 4762"/>
                    <a:gd name="connsiteY7" fmla="*/ 714 h 13520"/>
                    <a:gd name="connsiteX8" fmla="*/ 0 w 4762"/>
                    <a:gd name="connsiteY8" fmla="*/ 714 h 13520"/>
                    <a:gd name="connsiteX9" fmla="*/ 0 w 4762"/>
                    <a:gd name="connsiteY9" fmla="*/ 714 h 13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13520">
                      <a:moveTo>
                        <a:pt x="0" y="714"/>
                      </a:moveTo>
                      <a:cubicBezTo>
                        <a:pt x="0" y="2619"/>
                        <a:pt x="953" y="4524"/>
                        <a:pt x="953" y="7382"/>
                      </a:cubicBezTo>
                      <a:cubicBezTo>
                        <a:pt x="953" y="9287"/>
                        <a:pt x="1905" y="11192"/>
                        <a:pt x="2857" y="13097"/>
                      </a:cubicBezTo>
                      <a:cubicBezTo>
                        <a:pt x="2857" y="14049"/>
                        <a:pt x="4763" y="13097"/>
                        <a:pt x="4763" y="13097"/>
                      </a:cubicBezTo>
                      <a:cubicBezTo>
                        <a:pt x="4763" y="12144"/>
                        <a:pt x="4763" y="11192"/>
                        <a:pt x="4763" y="10239"/>
                      </a:cubicBezTo>
                      <a:cubicBezTo>
                        <a:pt x="4763" y="9287"/>
                        <a:pt x="3810" y="8334"/>
                        <a:pt x="3810" y="7382"/>
                      </a:cubicBezTo>
                      <a:cubicBezTo>
                        <a:pt x="3810" y="5477"/>
                        <a:pt x="2857" y="3572"/>
                        <a:pt x="2857" y="1667"/>
                      </a:cubicBezTo>
                      <a:cubicBezTo>
                        <a:pt x="2857" y="714"/>
                        <a:pt x="2857" y="714"/>
                        <a:pt x="1905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0" name="Freeform: Shape 2079">
                  <a:extLst>
                    <a:ext uri="{FF2B5EF4-FFF2-40B4-BE49-F238E27FC236}">
                      <a16:creationId xmlns:a16="http://schemas.microsoft.com/office/drawing/2014/main" id="{EF526422-A300-A578-F8BE-EFA83578291F}"/>
                    </a:ext>
                  </a:extLst>
                </p:cNvPr>
                <p:cNvSpPr/>
                <p:nvPr/>
              </p:nvSpPr>
              <p:spPr>
                <a:xfrm>
                  <a:off x="7031354" y="3577442"/>
                  <a:ext cx="6667" cy="13482"/>
                </a:xfrm>
                <a:custGeom>
                  <a:avLst/>
                  <a:gdLst>
                    <a:gd name="connsiteX0" fmla="*/ 0 w 6667"/>
                    <a:gd name="connsiteY0" fmla="*/ 1100 h 13482"/>
                    <a:gd name="connsiteX1" fmla="*/ 1905 w 6667"/>
                    <a:gd name="connsiteY1" fmla="*/ 7767 h 13482"/>
                    <a:gd name="connsiteX2" fmla="*/ 3810 w 6667"/>
                    <a:gd name="connsiteY2" fmla="*/ 10625 h 13482"/>
                    <a:gd name="connsiteX3" fmla="*/ 5715 w 6667"/>
                    <a:gd name="connsiteY3" fmla="*/ 13482 h 13482"/>
                    <a:gd name="connsiteX4" fmla="*/ 6667 w 6667"/>
                    <a:gd name="connsiteY4" fmla="*/ 12530 h 13482"/>
                    <a:gd name="connsiteX5" fmla="*/ 5715 w 6667"/>
                    <a:gd name="connsiteY5" fmla="*/ 9672 h 13482"/>
                    <a:gd name="connsiteX6" fmla="*/ 3810 w 6667"/>
                    <a:gd name="connsiteY6" fmla="*/ 6815 h 13482"/>
                    <a:gd name="connsiteX7" fmla="*/ 952 w 6667"/>
                    <a:gd name="connsiteY7" fmla="*/ 1100 h 13482"/>
                    <a:gd name="connsiteX8" fmla="*/ 0 w 6667"/>
                    <a:gd name="connsiteY8" fmla="*/ 1100 h 13482"/>
                    <a:gd name="connsiteX9" fmla="*/ 0 w 6667"/>
                    <a:gd name="connsiteY9" fmla="*/ 1100 h 13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82">
                      <a:moveTo>
                        <a:pt x="0" y="1100"/>
                      </a:moveTo>
                      <a:cubicBezTo>
                        <a:pt x="0" y="3005"/>
                        <a:pt x="952" y="4910"/>
                        <a:pt x="1905" y="7767"/>
                      </a:cubicBezTo>
                      <a:cubicBezTo>
                        <a:pt x="1905" y="8720"/>
                        <a:pt x="2857" y="9672"/>
                        <a:pt x="3810" y="10625"/>
                      </a:cubicBezTo>
                      <a:cubicBezTo>
                        <a:pt x="4763" y="11577"/>
                        <a:pt x="5715" y="12530"/>
                        <a:pt x="5715" y="13482"/>
                      </a:cubicBezTo>
                      <a:cubicBezTo>
                        <a:pt x="5715" y="13482"/>
                        <a:pt x="6667" y="13482"/>
                        <a:pt x="6667" y="12530"/>
                      </a:cubicBezTo>
                      <a:cubicBezTo>
                        <a:pt x="6667" y="11577"/>
                        <a:pt x="5715" y="10625"/>
                        <a:pt x="5715" y="9672"/>
                      </a:cubicBezTo>
                      <a:cubicBezTo>
                        <a:pt x="4763" y="8720"/>
                        <a:pt x="4763" y="7767"/>
                        <a:pt x="3810" y="6815"/>
                      </a:cubicBezTo>
                      <a:cubicBezTo>
                        <a:pt x="2857" y="4910"/>
                        <a:pt x="1905" y="3005"/>
                        <a:pt x="952" y="1100"/>
                      </a:cubicBezTo>
                      <a:cubicBezTo>
                        <a:pt x="952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1" name="Freeform: Shape 2080">
                  <a:extLst>
                    <a:ext uri="{FF2B5EF4-FFF2-40B4-BE49-F238E27FC236}">
                      <a16:creationId xmlns:a16="http://schemas.microsoft.com/office/drawing/2014/main" id="{671D497D-7089-2C54-FBA7-04B10A57CC4A}"/>
                    </a:ext>
                  </a:extLst>
                </p:cNvPr>
                <p:cNvSpPr/>
                <p:nvPr/>
              </p:nvSpPr>
              <p:spPr>
                <a:xfrm>
                  <a:off x="7046594" y="3601254"/>
                  <a:ext cx="6667" cy="13482"/>
                </a:xfrm>
                <a:custGeom>
                  <a:avLst/>
                  <a:gdLst>
                    <a:gd name="connsiteX0" fmla="*/ 0 w 6667"/>
                    <a:gd name="connsiteY0" fmla="*/ 1100 h 13482"/>
                    <a:gd name="connsiteX1" fmla="*/ 1905 w 6667"/>
                    <a:gd name="connsiteY1" fmla="*/ 7767 h 13482"/>
                    <a:gd name="connsiteX2" fmla="*/ 3810 w 6667"/>
                    <a:gd name="connsiteY2" fmla="*/ 10625 h 13482"/>
                    <a:gd name="connsiteX3" fmla="*/ 5715 w 6667"/>
                    <a:gd name="connsiteY3" fmla="*/ 13482 h 13482"/>
                    <a:gd name="connsiteX4" fmla="*/ 6668 w 6667"/>
                    <a:gd name="connsiteY4" fmla="*/ 12530 h 13482"/>
                    <a:gd name="connsiteX5" fmla="*/ 5715 w 6667"/>
                    <a:gd name="connsiteY5" fmla="*/ 9672 h 13482"/>
                    <a:gd name="connsiteX6" fmla="*/ 4763 w 6667"/>
                    <a:gd name="connsiteY6" fmla="*/ 6815 h 13482"/>
                    <a:gd name="connsiteX7" fmla="*/ 1905 w 6667"/>
                    <a:gd name="connsiteY7" fmla="*/ 1100 h 13482"/>
                    <a:gd name="connsiteX8" fmla="*/ 0 w 6667"/>
                    <a:gd name="connsiteY8" fmla="*/ 1100 h 13482"/>
                    <a:gd name="connsiteX9" fmla="*/ 0 w 6667"/>
                    <a:gd name="connsiteY9" fmla="*/ 1100 h 13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82">
                      <a:moveTo>
                        <a:pt x="0" y="1100"/>
                      </a:moveTo>
                      <a:cubicBezTo>
                        <a:pt x="0" y="3005"/>
                        <a:pt x="953" y="4910"/>
                        <a:pt x="1905" y="7767"/>
                      </a:cubicBezTo>
                      <a:cubicBezTo>
                        <a:pt x="1905" y="8720"/>
                        <a:pt x="2858" y="9672"/>
                        <a:pt x="3810" y="10625"/>
                      </a:cubicBezTo>
                      <a:cubicBezTo>
                        <a:pt x="4763" y="11577"/>
                        <a:pt x="5715" y="12530"/>
                        <a:pt x="5715" y="13482"/>
                      </a:cubicBezTo>
                      <a:cubicBezTo>
                        <a:pt x="5715" y="13482"/>
                        <a:pt x="6668" y="13482"/>
                        <a:pt x="6668" y="12530"/>
                      </a:cubicBezTo>
                      <a:cubicBezTo>
                        <a:pt x="6668" y="11577"/>
                        <a:pt x="5715" y="10625"/>
                        <a:pt x="5715" y="9672"/>
                      </a:cubicBezTo>
                      <a:cubicBezTo>
                        <a:pt x="4763" y="8720"/>
                        <a:pt x="4763" y="7767"/>
                        <a:pt x="4763" y="6815"/>
                      </a:cubicBezTo>
                      <a:cubicBezTo>
                        <a:pt x="3810" y="4910"/>
                        <a:pt x="2858" y="3005"/>
                        <a:pt x="1905" y="1100"/>
                      </a:cubicBezTo>
                      <a:cubicBezTo>
                        <a:pt x="953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2" name="Freeform: Shape 2081">
                  <a:extLst>
                    <a:ext uri="{FF2B5EF4-FFF2-40B4-BE49-F238E27FC236}">
                      <a16:creationId xmlns:a16="http://schemas.microsoft.com/office/drawing/2014/main" id="{54073674-72DF-4E4A-89BE-54F03C701AC1}"/>
                    </a:ext>
                  </a:extLst>
                </p:cNvPr>
                <p:cNvSpPr/>
                <p:nvPr/>
              </p:nvSpPr>
              <p:spPr>
                <a:xfrm>
                  <a:off x="7022522" y="3611484"/>
                  <a:ext cx="13594" cy="9919"/>
                </a:xfrm>
                <a:custGeom>
                  <a:avLst/>
                  <a:gdLst>
                    <a:gd name="connsiteX0" fmla="*/ 260 w 13594"/>
                    <a:gd name="connsiteY0" fmla="*/ 1347 h 9919"/>
                    <a:gd name="connsiteX1" fmla="*/ 5975 w 13594"/>
                    <a:gd name="connsiteY1" fmla="*/ 6110 h 9919"/>
                    <a:gd name="connsiteX2" fmla="*/ 12642 w 13594"/>
                    <a:gd name="connsiteY2" fmla="*/ 9919 h 9919"/>
                    <a:gd name="connsiteX3" fmla="*/ 13595 w 13594"/>
                    <a:gd name="connsiteY3" fmla="*/ 8967 h 9919"/>
                    <a:gd name="connsiteX4" fmla="*/ 6927 w 13594"/>
                    <a:gd name="connsiteY4" fmla="*/ 5157 h 9919"/>
                    <a:gd name="connsiteX5" fmla="*/ 2165 w 13594"/>
                    <a:gd name="connsiteY5" fmla="*/ 394 h 9919"/>
                    <a:gd name="connsiteX6" fmla="*/ 260 w 13594"/>
                    <a:gd name="connsiteY6" fmla="*/ 1347 h 9919"/>
                    <a:gd name="connsiteX7" fmla="*/ 260 w 13594"/>
                    <a:gd name="connsiteY7" fmla="*/ 1347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94" h="9919">
                      <a:moveTo>
                        <a:pt x="260" y="1347"/>
                      </a:moveTo>
                      <a:cubicBezTo>
                        <a:pt x="2165" y="3252"/>
                        <a:pt x="4070" y="5157"/>
                        <a:pt x="5975" y="6110"/>
                      </a:cubicBezTo>
                      <a:cubicBezTo>
                        <a:pt x="7880" y="8015"/>
                        <a:pt x="10737" y="8967"/>
                        <a:pt x="12642" y="9919"/>
                      </a:cubicBezTo>
                      <a:cubicBezTo>
                        <a:pt x="13595" y="9919"/>
                        <a:pt x="13595" y="8967"/>
                        <a:pt x="13595" y="8967"/>
                      </a:cubicBezTo>
                      <a:cubicBezTo>
                        <a:pt x="11690" y="7062"/>
                        <a:pt x="9785" y="6110"/>
                        <a:pt x="6927" y="5157"/>
                      </a:cubicBezTo>
                      <a:cubicBezTo>
                        <a:pt x="5022" y="4205"/>
                        <a:pt x="3117" y="2299"/>
                        <a:pt x="2165" y="394"/>
                      </a:cubicBezTo>
                      <a:cubicBezTo>
                        <a:pt x="1212" y="-558"/>
                        <a:pt x="-693" y="394"/>
                        <a:pt x="260" y="1347"/>
                      </a:cubicBezTo>
                      <a:lnTo>
                        <a:pt x="26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3" name="Freeform: Shape 2082">
                  <a:extLst>
                    <a:ext uri="{FF2B5EF4-FFF2-40B4-BE49-F238E27FC236}">
                      <a16:creationId xmlns:a16="http://schemas.microsoft.com/office/drawing/2014/main" id="{F3C139EB-88DD-41B6-17A2-0F730140CE88}"/>
                    </a:ext>
                  </a:extLst>
                </p:cNvPr>
                <p:cNvSpPr/>
                <p:nvPr/>
              </p:nvSpPr>
              <p:spPr>
                <a:xfrm>
                  <a:off x="6998017" y="3572112"/>
                  <a:ext cx="4762" cy="13096"/>
                </a:xfrm>
                <a:custGeom>
                  <a:avLst/>
                  <a:gdLst>
                    <a:gd name="connsiteX0" fmla="*/ 0 w 4762"/>
                    <a:gd name="connsiteY0" fmla="*/ 714 h 13096"/>
                    <a:gd name="connsiteX1" fmla="*/ 952 w 4762"/>
                    <a:gd name="connsiteY1" fmla="*/ 7382 h 13096"/>
                    <a:gd name="connsiteX2" fmla="*/ 1905 w 4762"/>
                    <a:gd name="connsiteY2" fmla="*/ 10239 h 13096"/>
                    <a:gd name="connsiteX3" fmla="*/ 2857 w 4762"/>
                    <a:gd name="connsiteY3" fmla="*/ 12144 h 13096"/>
                    <a:gd name="connsiteX4" fmla="*/ 3810 w 4762"/>
                    <a:gd name="connsiteY4" fmla="*/ 13097 h 13096"/>
                    <a:gd name="connsiteX5" fmla="*/ 4763 w 4762"/>
                    <a:gd name="connsiteY5" fmla="*/ 13097 h 13096"/>
                    <a:gd name="connsiteX6" fmla="*/ 4763 w 4762"/>
                    <a:gd name="connsiteY6" fmla="*/ 10239 h 13096"/>
                    <a:gd name="connsiteX7" fmla="*/ 3810 w 4762"/>
                    <a:gd name="connsiteY7" fmla="*/ 7382 h 13096"/>
                    <a:gd name="connsiteX8" fmla="*/ 2857 w 4762"/>
                    <a:gd name="connsiteY8" fmla="*/ 714 h 13096"/>
                    <a:gd name="connsiteX9" fmla="*/ 0 w 4762"/>
                    <a:gd name="connsiteY9" fmla="*/ 714 h 13096"/>
                    <a:gd name="connsiteX10" fmla="*/ 0 w 4762"/>
                    <a:gd name="connsiteY10" fmla="*/ 714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3096">
                      <a:moveTo>
                        <a:pt x="0" y="714"/>
                      </a:moveTo>
                      <a:cubicBezTo>
                        <a:pt x="0" y="2619"/>
                        <a:pt x="0" y="5477"/>
                        <a:pt x="952" y="7382"/>
                      </a:cubicBezTo>
                      <a:cubicBezTo>
                        <a:pt x="952" y="8334"/>
                        <a:pt x="1905" y="9287"/>
                        <a:pt x="1905" y="10239"/>
                      </a:cubicBezTo>
                      <a:cubicBezTo>
                        <a:pt x="1905" y="11192"/>
                        <a:pt x="1905" y="11192"/>
                        <a:pt x="2857" y="12144"/>
                      </a:cubicBezTo>
                      <a:cubicBezTo>
                        <a:pt x="2857" y="13097"/>
                        <a:pt x="2857" y="13097"/>
                        <a:pt x="3810" y="13097"/>
                      </a:cubicBezTo>
                      <a:cubicBezTo>
                        <a:pt x="3810" y="13097"/>
                        <a:pt x="4763" y="13097"/>
                        <a:pt x="4763" y="13097"/>
                      </a:cubicBezTo>
                      <a:cubicBezTo>
                        <a:pt x="4763" y="12144"/>
                        <a:pt x="4763" y="11192"/>
                        <a:pt x="4763" y="10239"/>
                      </a:cubicBezTo>
                      <a:cubicBezTo>
                        <a:pt x="4763" y="9287"/>
                        <a:pt x="3810" y="8334"/>
                        <a:pt x="3810" y="7382"/>
                      </a:cubicBezTo>
                      <a:cubicBezTo>
                        <a:pt x="2857" y="5477"/>
                        <a:pt x="2857" y="2619"/>
                        <a:pt x="2857" y="714"/>
                      </a:cubicBezTo>
                      <a:cubicBezTo>
                        <a:pt x="1905" y="-238"/>
                        <a:pt x="952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4" name="Freeform: Shape 2083">
                  <a:extLst>
                    <a:ext uri="{FF2B5EF4-FFF2-40B4-BE49-F238E27FC236}">
                      <a16:creationId xmlns:a16="http://schemas.microsoft.com/office/drawing/2014/main" id="{CA45A2EF-1FF4-0C31-6A46-887DB3165CCF}"/>
                    </a:ext>
                  </a:extLst>
                </p:cNvPr>
                <p:cNvSpPr/>
                <p:nvPr/>
              </p:nvSpPr>
              <p:spPr>
                <a:xfrm>
                  <a:off x="7001827" y="3540441"/>
                  <a:ext cx="4762" cy="15634"/>
                </a:xfrm>
                <a:custGeom>
                  <a:avLst/>
                  <a:gdLst>
                    <a:gd name="connsiteX0" fmla="*/ 0 w 4762"/>
                    <a:gd name="connsiteY0" fmla="*/ 2858 h 15634"/>
                    <a:gd name="connsiteX1" fmla="*/ 0 w 4762"/>
                    <a:gd name="connsiteY1" fmla="*/ 9525 h 15634"/>
                    <a:gd name="connsiteX2" fmla="*/ 953 w 4762"/>
                    <a:gd name="connsiteY2" fmla="*/ 12383 h 15634"/>
                    <a:gd name="connsiteX3" fmla="*/ 1905 w 4762"/>
                    <a:gd name="connsiteY3" fmla="*/ 14288 h 15634"/>
                    <a:gd name="connsiteX4" fmla="*/ 2857 w 4762"/>
                    <a:gd name="connsiteY4" fmla="*/ 15240 h 15634"/>
                    <a:gd name="connsiteX5" fmla="*/ 4763 w 4762"/>
                    <a:gd name="connsiteY5" fmla="*/ 14288 h 15634"/>
                    <a:gd name="connsiteX6" fmla="*/ 4763 w 4762"/>
                    <a:gd name="connsiteY6" fmla="*/ 12383 h 15634"/>
                    <a:gd name="connsiteX7" fmla="*/ 4763 w 4762"/>
                    <a:gd name="connsiteY7" fmla="*/ 10478 h 15634"/>
                    <a:gd name="connsiteX8" fmla="*/ 3810 w 4762"/>
                    <a:gd name="connsiteY8" fmla="*/ 7620 h 15634"/>
                    <a:gd name="connsiteX9" fmla="*/ 3810 w 4762"/>
                    <a:gd name="connsiteY9" fmla="*/ 953 h 15634"/>
                    <a:gd name="connsiteX10" fmla="*/ 2857 w 4762"/>
                    <a:gd name="connsiteY10" fmla="*/ 0 h 15634"/>
                    <a:gd name="connsiteX11" fmla="*/ 0 w 4762"/>
                    <a:gd name="connsiteY11" fmla="*/ 2858 h 15634"/>
                    <a:gd name="connsiteX12" fmla="*/ 0 w 4762"/>
                    <a:gd name="connsiteY12" fmla="*/ 2858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634">
                      <a:moveTo>
                        <a:pt x="0" y="2858"/>
                      </a:moveTo>
                      <a:cubicBezTo>
                        <a:pt x="0" y="4763"/>
                        <a:pt x="0" y="7620"/>
                        <a:pt x="0" y="9525"/>
                      </a:cubicBezTo>
                      <a:cubicBezTo>
                        <a:pt x="0" y="10478"/>
                        <a:pt x="0" y="11430"/>
                        <a:pt x="953" y="12383"/>
                      </a:cubicBezTo>
                      <a:cubicBezTo>
                        <a:pt x="953" y="13335"/>
                        <a:pt x="953" y="13335"/>
                        <a:pt x="1905" y="14288"/>
                      </a:cubicBezTo>
                      <a:cubicBezTo>
                        <a:pt x="1905" y="15240"/>
                        <a:pt x="2857" y="15240"/>
                        <a:pt x="2857" y="15240"/>
                      </a:cubicBezTo>
                      <a:cubicBezTo>
                        <a:pt x="3810" y="16192"/>
                        <a:pt x="4763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9525"/>
                        <a:pt x="3810" y="8573"/>
                        <a:pt x="3810" y="7620"/>
                      </a:cubicBezTo>
                      <a:cubicBezTo>
                        <a:pt x="3810" y="5715"/>
                        <a:pt x="3810" y="3810"/>
                        <a:pt x="3810" y="953"/>
                      </a:cubicBezTo>
                      <a:cubicBezTo>
                        <a:pt x="3810" y="0"/>
                        <a:pt x="2857" y="0"/>
                        <a:pt x="2857" y="0"/>
                      </a:cubicBezTo>
                      <a:cubicBezTo>
                        <a:pt x="0" y="1905"/>
                        <a:pt x="0" y="2858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5" name="Freeform: Shape 2084">
                  <a:extLst>
                    <a:ext uri="{FF2B5EF4-FFF2-40B4-BE49-F238E27FC236}">
                      <a16:creationId xmlns:a16="http://schemas.microsoft.com/office/drawing/2014/main" id="{320778D7-0B78-D604-AA92-3EA22458F311}"/>
                    </a:ext>
                  </a:extLst>
                </p:cNvPr>
                <p:cNvSpPr/>
                <p:nvPr/>
              </p:nvSpPr>
              <p:spPr>
                <a:xfrm>
                  <a:off x="7011352" y="3518772"/>
                  <a:ext cx="5715" cy="10633"/>
                </a:xfrm>
                <a:custGeom>
                  <a:avLst/>
                  <a:gdLst>
                    <a:gd name="connsiteX0" fmla="*/ 953 w 5715"/>
                    <a:gd name="connsiteY0" fmla="*/ 2619 h 10633"/>
                    <a:gd name="connsiteX1" fmla="*/ 2857 w 5715"/>
                    <a:gd name="connsiteY1" fmla="*/ 6429 h 10633"/>
                    <a:gd name="connsiteX2" fmla="*/ 3810 w 5715"/>
                    <a:gd name="connsiteY2" fmla="*/ 8334 h 10633"/>
                    <a:gd name="connsiteX3" fmla="*/ 4763 w 5715"/>
                    <a:gd name="connsiteY3" fmla="*/ 10239 h 10633"/>
                    <a:gd name="connsiteX4" fmla="*/ 5715 w 5715"/>
                    <a:gd name="connsiteY4" fmla="*/ 9287 h 10633"/>
                    <a:gd name="connsiteX5" fmla="*/ 4763 w 5715"/>
                    <a:gd name="connsiteY5" fmla="*/ 7382 h 10633"/>
                    <a:gd name="connsiteX6" fmla="*/ 3810 w 5715"/>
                    <a:gd name="connsiteY6" fmla="*/ 5477 h 10633"/>
                    <a:gd name="connsiteX7" fmla="*/ 1905 w 5715"/>
                    <a:gd name="connsiteY7" fmla="*/ 714 h 10633"/>
                    <a:gd name="connsiteX8" fmla="*/ 0 w 5715"/>
                    <a:gd name="connsiteY8" fmla="*/ 714 h 10633"/>
                    <a:gd name="connsiteX9" fmla="*/ 953 w 5715"/>
                    <a:gd name="connsiteY9" fmla="*/ 2619 h 10633"/>
                    <a:gd name="connsiteX10" fmla="*/ 953 w 5715"/>
                    <a:gd name="connsiteY10" fmla="*/ 2619 h 10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10633">
                      <a:moveTo>
                        <a:pt x="953" y="2619"/>
                      </a:moveTo>
                      <a:cubicBezTo>
                        <a:pt x="1905" y="3572"/>
                        <a:pt x="1905" y="5477"/>
                        <a:pt x="2857" y="6429"/>
                      </a:cubicBezTo>
                      <a:cubicBezTo>
                        <a:pt x="2857" y="7382"/>
                        <a:pt x="3810" y="8334"/>
                        <a:pt x="3810" y="8334"/>
                      </a:cubicBezTo>
                      <a:cubicBezTo>
                        <a:pt x="3810" y="9287"/>
                        <a:pt x="4763" y="9287"/>
                        <a:pt x="4763" y="10239"/>
                      </a:cubicBezTo>
                      <a:cubicBezTo>
                        <a:pt x="4763" y="11192"/>
                        <a:pt x="5715" y="10239"/>
                        <a:pt x="5715" y="9287"/>
                      </a:cubicBezTo>
                      <a:cubicBezTo>
                        <a:pt x="5715" y="8334"/>
                        <a:pt x="5715" y="7382"/>
                        <a:pt x="4763" y="7382"/>
                      </a:cubicBezTo>
                      <a:cubicBezTo>
                        <a:pt x="4763" y="6429"/>
                        <a:pt x="4763" y="5477"/>
                        <a:pt x="3810" y="5477"/>
                      </a:cubicBezTo>
                      <a:cubicBezTo>
                        <a:pt x="2857" y="3572"/>
                        <a:pt x="2857" y="2619"/>
                        <a:pt x="1905" y="714"/>
                      </a:cubicBezTo>
                      <a:cubicBezTo>
                        <a:pt x="1905" y="-238"/>
                        <a:pt x="953" y="-238"/>
                        <a:pt x="0" y="714"/>
                      </a:cubicBezTo>
                      <a:cubicBezTo>
                        <a:pt x="953" y="1667"/>
                        <a:pt x="953" y="2619"/>
                        <a:pt x="953" y="2619"/>
                      </a:cubicBezTo>
                      <a:lnTo>
                        <a:pt x="953" y="2619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6" name="Freeform: Shape 2085">
                  <a:extLst>
                    <a:ext uri="{FF2B5EF4-FFF2-40B4-BE49-F238E27FC236}">
                      <a16:creationId xmlns:a16="http://schemas.microsoft.com/office/drawing/2014/main" id="{ED50380E-F482-0033-54E7-52FD8C7376A2}"/>
                    </a:ext>
                  </a:extLst>
                </p:cNvPr>
                <p:cNvSpPr/>
                <p:nvPr/>
              </p:nvSpPr>
              <p:spPr>
                <a:xfrm>
                  <a:off x="7011352" y="3543299"/>
                  <a:ext cx="7619" cy="20002"/>
                </a:xfrm>
                <a:custGeom>
                  <a:avLst/>
                  <a:gdLst>
                    <a:gd name="connsiteX0" fmla="*/ 0 w 7619"/>
                    <a:gd name="connsiteY0" fmla="*/ 953 h 20002"/>
                    <a:gd name="connsiteX1" fmla="*/ 953 w 7619"/>
                    <a:gd name="connsiteY1" fmla="*/ 11430 h 20002"/>
                    <a:gd name="connsiteX2" fmla="*/ 2857 w 7619"/>
                    <a:gd name="connsiteY2" fmla="*/ 16192 h 20002"/>
                    <a:gd name="connsiteX3" fmla="*/ 6667 w 7619"/>
                    <a:gd name="connsiteY3" fmla="*/ 20003 h 20002"/>
                    <a:gd name="connsiteX4" fmla="*/ 7620 w 7619"/>
                    <a:gd name="connsiteY4" fmla="*/ 19050 h 20002"/>
                    <a:gd name="connsiteX5" fmla="*/ 5715 w 7619"/>
                    <a:gd name="connsiteY5" fmla="*/ 14288 h 20002"/>
                    <a:gd name="connsiteX6" fmla="*/ 3810 w 7619"/>
                    <a:gd name="connsiteY6" fmla="*/ 9525 h 20002"/>
                    <a:gd name="connsiteX7" fmla="*/ 1905 w 7619"/>
                    <a:gd name="connsiteY7" fmla="*/ 0 h 20002"/>
                    <a:gd name="connsiteX8" fmla="*/ 0 w 7619"/>
                    <a:gd name="connsiteY8" fmla="*/ 953 h 20002"/>
                    <a:gd name="connsiteX9" fmla="*/ 0 w 7619"/>
                    <a:gd name="connsiteY9" fmla="*/ 953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9" h="20002">
                      <a:moveTo>
                        <a:pt x="0" y="953"/>
                      </a:moveTo>
                      <a:cubicBezTo>
                        <a:pt x="0" y="4763"/>
                        <a:pt x="0" y="8572"/>
                        <a:pt x="953" y="11430"/>
                      </a:cubicBezTo>
                      <a:cubicBezTo>
                        <a:pt x="953" y="13335"/>
                        <a:pt x="1905" y="15240"/>
                        <a:pt x="2857" y="16192"/>
                      </a:cubicBezTo>
                      <a:cubicBezTo>
                        <a:pt x="3810" y="18097"/>
                        <a:pt x="4763" y="20003"/>
                        <a:pt x="6667" y="20003"/>
                      </a:cubicBezTo>
                      <a:cubicBezTo>
                        <a:pt x="7620" y="20003"/>
                        <a:pt x="7620" y="20003"/>
                        <a:pt x="7620" y="19050"/>
                      </a:cubicBezTo>
                      <a:cubicBezTo>
                        <a:pt x="7620" y="17145"/>
                        <a:pt x="6667" y="16192"/>
                        <a:pt x="5715" y="14288"/>
                      </a:cubicBezTo>
                      <a:cubicBezTo>
                        <a:pt x="4763" y="12383"/>
                        <a:pt x="3810" y="11430"/>
                        <a:pt x="3810" y="9525"/>
                      </a:cubicBezTo>
                      <a:cubicBezTo>
                        <a:pt x="2857" y="6667"/>
                        <a:pt x="1905" y="2858"/>
                        <a:pt x="1905" y="0"/>
                      </a:cubicBezTo>
                      <a:cubicBezTo>
                        <a:pt x="1905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7" name="Freeform: Shape 2086">
                  <a:extLst>
                    <a:ext uri="{FF2B5EF4-FFF2-40B4-BE49-F238E27FC236}">
                      <a16:creationId xmlns:a16="http://schemas.microsoft.com/office/drawing/2014/main" id="{DD71FB36-210B-A437-6585-974116237397}"/>
                    </a:ext>
                  </a:extLst>
                </p:cNvPr>
                <p:cNvSpPr/>
                <p:nvPr/>
              </p:nvSpPr>
              <p:spPr>
                <a:xfrm>
                  <a:off x="7030402" y="3598544"/>
                  <a:ext cx="12776" cy="14287"/>
                </a:xfrm>
                <a:custGeom>
                  <a:avLst/>
                  <a:gdLst>
                    <a:gd name="connsiteX0" fmla="*/ 0 w 12776"/>
                    <a:gd name="connsiteY0" fmla="*/ 952 h 14287"/>
                    <a:gd name="connsiteX1" fmla="*/ 4763 w 12776"/>
                    <a:gd name="connsiteY1" fmla="*/ 8572 h 14287"/>
                    <a:gd name="connsiteX2" fmla="*/ 7620 w 12776"/>
                    <a:gd name="connsiteY2" fmla="*/ 11430 h 14287"/>
                    <a:gd name="connsiteX3" fmla="*/ 9525 w 12776"/>
                    <a:gd name="connsiteY3" fmla="*/ 13335 h 14287"/>
                    <a:gd name="connsiteX4" fmla="*/ 11430 w 12776"/>
                    <a:gd name="connsiteY4" fmla="*/ 14288 h 14287"/>
                    <a:gd name="connsiteX5" fmla="*/ 12382 w 12776"/>
                    <a:gd name="connsiteY5" fmla="*/ 13335 h 14287"/>
                    <a:gd name="connsiteX6" fmla="*/ 10478 w 12776"/>
                    <a:gd name="connsiteY6" fmla="*/ 11430 h 14287"/>
                    <a:gd name="connsiteX7" fmla="*/ 8572 w 12776"/>
                    <a:gd name="connsiteY7" fmla="*/ 9525 h 14287"/>
                    <a:gd name="connsiteX8" fmla="*/ 5715 w 12776"/>
                    <a:gd name="connsiteY8" fmla="*/ 6667 h 14287"/>
                    <a:gd name="connsiteX9" fmla="*/ 953 w 12776"/>
                    <a:gd name="connsiteY9" fmla="*/ 0 h 14287"/>
                    <a:gd name="connsiteX10" fmla="*/ 0 w 12776"/>
                    <a:gd name="connsiteY10" fmla="*/ 952 h 14287"/>
                    <a:gd name="connsiteX11" fmla="*/ 0 w 12776"/>
                    <a:gd name="connsiteY11" fmla="*/ 952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776" h="14287">
                      <a:moveTo>
                        <a:pt x="0" y="952"/>
                      </a:moveTo>
                      <a:cubicBezTo>
                        <a:pt x="953" y="3810"/>
                        <a:pt x="2857" y="6667"/>
                        <a:pt x="4763" y="8572"/>
                      </a:cubicBezTo>
                      <a:cubicBezTo>
                        <a:pt x="5715" y="9525"/>
                        <a:pt x="6667" y="10477"/>
                        <a:pt x="7620" y="11430"/>
                      </a:cubicBezTo>
                      <a:cubicBezTo>
                        <a:pt x="8572" y="12383"/>
                        <a:pt x="8572" y="12383"/>
                        <a:pt x="9525" y="13335"/>
                      </a:cubicBezTo>
                      <a:cubicBezTo>
                        <a:pt x="10478" y="14288"/>
                        <a:pt x="10478" y="14288"/>
                        <a:pt x="11430" y="14288"/>
                      </a:cubicBezTo>
                      <a:cubicBezTo>
                        <a:pt x="12382" y="14288"/>
                        <a:pt x="13335" y="13335"/>
                        <a:pt x="12382" y="13335"/>
                      </a:cubicBezTo>
                      <a:cubicBezTo>
                        <a:pt x="11430" y="12383"/>
                        <a:pt x="11430" y="12383"/>
                        <a:pt x="10478" y="11430"/>
                      </a:cubicBezTo>
                      <a:cubicBezTo>
                        <a:pt x="9525" y="11430"/>
                        <a:pt x="9525" y="10477"/>
                        <a:pt x="8572" y="9525"/>
                      </a:cubicBezTo>
                      <a:cubicBezTo>
                        <a:pt x="7620" y="8572"/>
                        <a:pt x="6667" y="7620"/>
                        <a:pt x="5715" y="6667"/>
                      </a:cubicBezTo>
                      <a:cubicBezTo>
                        <a:pt x="3810" y="4763"/>
                        <a:pt x="1905" y="2858"/>
                        <a:pt x="953" y="0"/>
                      </a:cubicBezTo>
                      <a:cubicBezTo>
                        <a:pt x="1905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8" name="Freeform: Shape 2087">
                  <a:extLst>
                    <a:ext uri="{FF2B5EF4-FFF2-40B4-BE49-F238E27FC236}">
                      <a16:creationId xmlns:a16="http://schemas.microsoft.com/office/drawing/2014/main" id="{94BF74AD-CD4E-8665-530F-9A38EF972F16}"/>
                    </a:ext>
                  </a:extLst>
                </p:cNvPr>
                <p:cNvSpPr/>
                <p:nvPr/>
              </p:nvSpPr>
              <p:spPr>
                <a:xfrm>
                  <a:off x="7012304" y="3590298"/>
                  <a:ext cx="7619" cy="13960"/>
                </a:xfrm>
                <a:custGeom>
                  <a:avLst/>
                  <a:gdLst>
                    <a:gd name="connsiteX0" fmla="*/ 0 w 7619"/>
                    <a:gd name="connsiteY0" fmla="*/ 1578 h 13960"/>
                    <a:gd name="connsiteX1" fmla="*/ 1905 w 7619"/>
                    <a:gd name="connsiteY1" fmla="*/ 8246 h 13960"/>
                    <a:gd name="connsiteX2" fmla="*/ 3810 w 7619"/>
                    <a:gd name="connsiteY2" fmla="*/ 11103 h 13960"/>
                    <a:gd name="connsiteX3" fmla="*/ 6667 w 7619"/>
                    <a:gd name="connsiteY3" fmla="*/ 13961 h 13960"/>
                    <a:gd name="connsiteX4" fmla="*/ 7620 w 7619"/>
                    <a:gd name="connsiteY4" fmla="*/ 13008 h 13960"/>
                    <a:gd name="connsiteX5" fmla="*/ 7620 w 7619"/>
                    <a:gd name="connsiteY5" fmla="*/ 11103 h 13960"/>
                    <a:gd name="connsiteX6" fmla="*/ 6667 w 7619"/>
                    <a:gd name="connsiteY6" fmla="*/ 9198 h 13960"/>
                    <a:gd name="connsiteX7" fmla="*/ 4763 w 7619"/>
                    <a:gd name="connsiteY7" fmla="*/ 6341 h 13960"/>
                    <a:gd name="connsiteX8" fmla="*/ 2857 w 7619"/>
                    <a:gd name="connsiteY8" fmla="*/ 626 h 13960"/>
                    <a:gd name="connsiteX9" fmla="*/ 0 w 7619"/>
                    <a:gd name="connsiteY9" fmla="*/ 1578 h 13960"/>
                    <a:gd name="connsiteX10" fmla="*/ 0 w 7619"/>
                    <a:gd name="connsiteY10" fmla="*/ 1578 h 13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19" h="13960">
                      <a:moveTo>
                        <a:pt x="0" y="1578"/>
                      </a:moveTo>
                      <a:cubicBezTo>
                        <a:pt x="952" y="3483"/>
                        <a:pt x="952" y="6341"/>
                        <a:pt x="1905" y="8246"/>
                      </a:cubicBezTo>
                      <a:cubicBezTo>
                        <a:pt x="1905" y="9198"/>
                        <a:pt x="2857" y="10151"/>
                        <a:pt x="3810" y="11103"/>
                      </a:cubicBezTo>
                      <a:cubicBezTo>
                        <a:pt x="4763" y="12056"/>
                        <a:pt x="5715" y="13008"/>
                        <a:pt x="6667" y="13961"/>
                      </a:cubicBezTo>
                      <a:cubicBezTo>
                        <a:pt x="6667" y="13961"/>
                        <a:pt x="7620" y="13961"/>
                        <a:pt x="7620" y="13008"/>
                      </a:cubicBezTo>
                      <a:cubicBezTo>
                        <a:pt x="7620" y="12056"/>
                        <a:pt x="7620" y="12056"/>
                        <a:pt x="7620" y="11103"/>
                      </a:cubicBezTo>
                      <a:cubicBezTo>
                        <a:pt x="7620" y="10151"/>
                        <a:pt x="7620" y="10151"/>
                        <a:pt x="6667" y="9198"/>
                      </a:cubicBezTo>
                      <a:cubicBezTo>
                        <a:pt x="5715" y="8246"/>
                        <a:pt x="5715" y="7293"/>
                        <a:pt x="4763" y="6341"/>
                      </a:cubicBezTo>
                      <a:cubicBezTo>
                        <a:pt x="3810" y="4436"/>
                        <a:pt x="2857" y="2531"/>
                        <a:pt x="2857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9" name="Freeform: Shape 2088">
                  <a:extLst>
                    <a:ext uri="{FF2B5EF4-FFF2-40B4-BE49-F238E27FC236}">
                      <a16:creationId xmlns:a16="http://schemas.microsoft.com/office/drawing/2014/main" id="{9DC6D160-7039-73AA-7504-2F58736332DA}"/>
                    </a:ext>
                  </a:extLst>
                </p:cNvPr>
                <p:cNvSpPr/>
                <p:nvPr/>
              </p:nvSpPr>
              <p:spPr>
                <a:xfrm>
                  <a:off x="7010399" y="3489245"/>
                  <a:ext cx="2857" cy="14472"/>
                </a:xfrm>
                <a:custGeom>
                  <a:avLst/>
                  <a:gdLst>
                    <a:gd name="connsiteX0" fmla="*/ 0 w 2857"/>
                    <a:gd name="connsiteY0" fmla="*/ 714 h 14472"/>
                    <a:gd name="connsiteX1" fmla="*/ 0 w 2857"/>
                    <a:gd name="connsiteY1" fmla="*/ 7382 h 14472"/>
                    <a:gd name="connsiteX2" fmla="*/ 1905 w 2857"/>
                    <a:gd name="connsiteY2" fmla="*/ 14049 h 14472"/>
                    <a:gd name="connsiteX3" fmla="*/ 2857 w 2857"/>
                    <a:gd name="connsiteY3" fmla="*/ 14049 h 14472"/>
                    <a:gd name="connsiteX4" fmla="*/ 1905 w 2857"/>
                    <a:gd name="connsiteY4" fmla="*/ 7382 h 14472"/>
                    <a:gd name="connsiteX5" fmla="*/ 1905 w 2857"/>
                    <a:gd name="connsiteY5" fmla="*/ 714 h 14472"/>
                    <a:gd name="connsiteX6" fmla="*/ 0 w 2857"/>
                    <a:gd name="connsiteY6" fmla="*/ 714 h 14472"/>
                    <a:gd name="connsiteX7" fmla="*/ 0 w 2857"/>
                    <a:gd name="connsiteY7" fmla="*/ 714 h 14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472">
                      <a:moveTo>
                        <a:pt x="0" y="714"/>
                      </a:moveTo>
                      <a:cubicBezTo>
                        <a:pt x="0" y="2619"/>
                        <a:pt x="0" y="5477"/>
                        <a:pt x="0" y="7382"/>
                      </a:cubicBezTo>
                      <a:cubicBezTo>
                        <a:pt x="0" y="9287"/>
                        <a:pt x="0" y="12144"/>
                        <a:pt x="1905" y="14049"/>
                      </a:cubicBezTo>
                      <a:cubicBezTo>
                        <a:pt x="1905" y="15002"/>
                        <a:pt x="2857" y="14049"/>
                        <a:pt x="2857" y="14049"/>
                      </a:cubicBezTo>
                      <a:cubicBezTo>
                        <a:pt x="2857" y="12144"/>
                        <a:pt x="2857" y="10239"/>
                        <a:pt x="1905" y="7382"/>
                      </a:cubicBezTo>
                      <a:cubicBezTo>
                        <a:pt x="1905" y="5477"/>
                        <a:pt x="1905" y="2619"/>
                        <a:pt x="1905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0" name="Freeform: Shape 2089">
                  <a:extLst>
                    <a:ext uri="{FF2B5EF4-FFF2-40B4-BE49-F238E27FC236}">
                      <a16:creationId xmlns:a16="http://schemas.microsoft.com/office/drawing/2014/main" id="{230A6A4D-02E2-4837-5FFF-82C577EAB795}"/>
                    </a:ext>
                  </a:extLst>
                </p:cNvPr>
                <p:cNvSpPr/>
                <p:nvPr/>
              </p:nvSpPr>
              <p:spPr>
                <a:xfrm>
                  <a:off x="7018971" y="3576637"/>
                  <a:ext cx="6667" cy="13334"/>
                </a:xfrm>
                <a:custGeom>
                  <a:avLst/>
                  <a:gdLst>
                    <a:gd name="connsiteX0" fmla="*/ 0 w 6667"/>
                    <a:gd name="connsiteY0" fmla="*/ 2858 h 13334"/>
                    <a:gd name="connsiteX1" fmla="*/ 0 w 6667"/>
                    <a:gd name="connsiteY1" fmla="*/ 5715 h 13334"/>
                    <a:gd name="connsiteX2" fmla="*/ 953 w 6667"/>
                    <a:gd name="connsiteY2" fmla="*/ 8572 h 13334"/>
                    <a:gd name="connsiteX3" fmla="*/ 1905 w 6667"/>
                    <a:gd name="connsiteY3" fmla="*/ 11430 h 13334"/>
                    <a:gd name="connsiteX4" fmla="*/ 2858 w 6667"/>
                    <a:gd name="connsiteY4" fmla="*/ 12383 h 13334"/>
                    <a:gd name="connsiteX5" fmla="*/ 3810 w 6667"/>
                    <a:gd name="connsiteY5" fmla="*/ 13335 h 13334"/>
                    <a:gd name="connsiteX6" fmla="*/ 4763 w 6667"/>
                    <a:gd name="connsiteY6" fmla="*/ 13335 h 13334"/>
                    <a:gd name="connsiteX7" fmla="*/ 6668 w 6667"/>
                    <a:gd name="connsiteY7" fmla="*/ 12383 h 13334"/>
                    <a:gd name="connsiteX8" fmla="*/ 6668 w 6667"/>
                    <a:gd name="connsiteY8" fmla="*/ 10478 h 13334"/>
                    <a:gd name="connsiteX9" fmla="*/ 5715 w 6667"/>
                    <a:gd name="connsiteY9" fmla="*/ 8572 h 13334"/>
                    <a:gd name="connsiteX10" fmla="*/ 4763 w 6667"/>
                    <a:gd name="connsiteY10" fmla="*/ 5715 h 13334"/>
                    <a:gd name="connsiteX11" fmla="*/ 4763 w 6667"/>
                    <a:gd name="connsiteY11" fmla="*/ 4763 h 13334"/>
                    <a:gd name="connsiteX12" fmla="*/ 4763 w 6667"/>
                    <a:gd name="connsiteY12" fmla="*/ 4763 h 13334"/>
                    <a:gd name="connsiteX13" fmla="*/ 4763 w 6667"/>
                    <a:gd name="connsiteY13" fmla="*/ 4763 h 13334"/>
                    <a:gd name="connsiteX14" fmla="*/ 3810 w 6667"/>
                    <a:gd name="connsiteY14" fmla="*/ 2858 h 13334"/>
                    <a:gd name="connsiteX15" fmla="*/ 3810 w 6667"/>
                    <a:gd name="connsiteY15" fmla="*/ 2858 h 13334"/>
                    <a:gd name="connsiteX16" fmla="*/ 3810 w 6667"/>
                    <a:gd name="connsiteY16" fmla="*/ 1905 h 13334"/>
                    <a:gd name="connsiteX17" fmla="*/ 2858 w 6667"/>
                    <a:gd name="connsiteY17" fmla="*/ 0 h 13334"/>
                    <a:gd name="connsiteX18" fmla="*/ 0 w 6667"/>
                    <a:gd name="connsiteY18" fmla="*/ 2858 h 13334"/>
                    <a:gd name="connsiteX19" fmla="*/ 0 w 6667"/>
                    <a:gd name="connsiteY19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667" h="13334">
                      <a:moveTo>
                        <a:pt x="0" y="2858"/>
                      </a:move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6667"/>
                        <a:pt x="0" y="7620"/>
                        <a:pt x="953" y="8572"/>
                      </a:cubicBezTo>
                      <a:cubicBezTo>
                        <a:pt x="953" y="9525"/>
                        <a:pt x="1905" y="10478"/>
                        <a:pt x="1905" y="11430"/>
                      </a:cubicBezTo>
                      <a:cubicBezTo>
                        <a:pt x="1905" y="12383"/>
                        <a:pt x="2858" y="12383"/>
                        <a:pt x="2858" y="12383"/>
                      </a:cubicBezTo>
                      <a:cubicBezTo>
                        <a:pt x="2858" y="12383"/>
                        <a:pt x="3810" y="13335"/>
                        <a:pt x="3810" y="13335"/>
                      </a:cubicBezTo>
                      <a:cubicBezTo>
                        <a:pt x="3810" y="13335"/>
                        <a:pt x="3810" y="13335"/>
                        <a:pt x="4763" y="13335"/>
                      </a:cubicBezTo>
                      <a:cubicBezTo>
                        <a:pt x="5715" y="13335"/>
                        <a:pt x="6668" y="13335"/>
                        <a:pt x="6668" y="12383"/>
                      </a:cubicBezTo>
                      <a:cubicBezTo>
                        <a:pt x="6668" y="11430"/>
                        <a:pt x="6668" y="11430"/>
                        <a:pt x="6668" y="10478"/>
                      </a:cubicBezTo>
                      <a:cubicBezTo>
                        <a:pt x="6668" y="9525"/>
                        <a:pt x="6668" y="9525"/>
                        <a:pt x="5715" y="8572"/>
                      </a:cubicBezTo>
                      <a:cubicBezTo>
                        <a:pt x="5715" y="7620"/>
                        <a:pt x="4763" y="6667"/>
                        <a:pt x="4763" y="5715"/>
                      </a:cubicBezTo>
                      <a:cubicBezTo>
                        <a:pt x="4763" y="5715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3810"/>
                        <a:pt x="4763" y="3810"/>
                        <a:pt x="3810" y="2858"/>
                      </a:cubicBezTo>
                      <a:cubicBezTo>
                        <a:pt x="3810" y="2858"/>
                        <a:pt x="3810" y="2858"/>
                        <a:pt x="3810" y="2858"/>
                      </a:cubicBezTo>
                      <a:cubicBezTo>
                        <a:pt x="3810" y="2858"/>
                        <a:pt x="3810" y="2858"/>
                        <a:pt x="3810" y="1905"/>
                      </a:cubicBezTo>
                      <a:cubicBezTo>
                        <a:pt x="3810" y="953"/>
                        <a:pt x="3810" y="953"/>
                        <a:pt x="2858" y="0"/>
                      </a:cubicBezTo>
                      <a:cubicBezTo>
                        <a:pt x="1905" y="1905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1" name="Freeform: Shape 2090">
                  <a:extLst>
                    <a:ext uri="{FF2B5EF4-FFF2-40B4-BE49-F238E27FC236}">
                      <a16:creationId xmlns:a16="http://schemas.microsoft.com/office/drawing/2014/main" id="{CFA67856-2DBE-0F44-FE54-A2C83D89A8CC}"/>
                    </a:ext>
                  </a:extLst>
                </p:cNvPr>
                <p:cNvSpPr/>
                <p:nvPr/>
              </p:nvSpPr>
              <p:spPr>
                <a:xfrm>
                  <a:off x="7013256" y="3396219"/>
                  <a:ext cx="5715" cy="17301"/>
                </a:xfrm>
                <a:custGeom>
                  <a:avLst/>
                  <a:gdLst>
                    <a:gd name="connsiteX0" fmla="*/ 3810 w 5715"/>
                    <a:gd name="connsiteY0" fmla="*/ 395 h 17301"/>
                    <a:gd name="connsiteX1" fmla="*/ 953 w 5715"/>
                    <a:gd name="connsiteY1" fmla="*/ 8014 h 17301"/>
                    <a:gd name="connsiteX2" fmla="*/ 0 w 5715"/>
                    <a:gd name="connsiteY2" fmla="*/ 16587 h 17301"/>
                    <a:gd name="connsiteX3" fmla="*/ 953 w 5715"/>
                    <a:gd name="connsiteY3" fmla="*/ 16587 h 17301"/>
                    <a:gd name="connsiteX4" fmla="*/ 2858 w 5715"/>
                    <a:gd name="connsiteY4" fmla="*/ 8967 h 17301"/>
                    <a:gd name="connsiteX5" fmla="*/ 5715 w 5715"/>
                    <a:gd name="connsiteY5" fmla="*/ 1347 h 17301"/>
                    <a:gd name="connsiteX6" fmla="*/ 3810 w 5715"/>
                    <a:gd name="connsiteY6" fmla="*/ 395 h 17301"/>
                    <a:gd name="connsiteX7" fmla="*/ 3810 w 5715"/>
                    <a:gd name="connsiteY7" fmla="*/ 395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17301">
                      <a:moveTo>
                        <a:pt x="3810" y="395"/>
                      </a:moveTo>
                      <a:cubicBezTo>
                        <a:pt x="2858" y="3252"/>
                        <a:pt x="1905" y="5157"/>
                        <a:pt x="953" y="8014"/>
                      </a:cubicBezTo>
                      <a:cubicBezTo>
                        <a:pt x="0" y="10872"/>
                        <a:pt x="0" y="13730"/>
                        <a:pt x="0" y="16587"/>
                      </a:cubicBezTo>
                      <a:cubicBezTo>
                        <a:pt x="0" y="17539"/>
                        <a:pt x="953" y="17539"/>
                        <a:pt x="953" y="16587"/>
                      </a:cubicBezTo>
                      <a:cubicBezTo>
                        <a:pt x="1905" y="13730"/>
                        <a:pt x="1905" y="11825"/>
                        <a:pt x="2858" y="8967"/>
                      </a:cubicBezTo>
                      <a:cubicBezTo>
                        <a:pt x="3810" y="6109"/>
                        <a:pt x="3810" y="4205"/>
                        <a:pt x="5715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2" name="Freeform: Shape 2091">
                  <a:extLst>
                    <a:ext uri="{FF2B5EF4-FFF2-40B4-BE49-F238E27FC236}">
                      <a16:creationId xmlns:a16="http://schemas.microsoft.com/office/drawing/2014/main" id="{2D3FC0D1-2268-C5C7-8FA2-D35C37CA2AB4}"/>
                    </a:ext>
                  </a:extLst>
                </p:cNvPr>
                <p:cNvSpPr/>
                <p:nvPr/>
              </p:nvSpPr>
              <p:spPr>
                <a:xfrm>
                  <a:off x="6997064" y="3404792"/>
                  <a:ext cx="5715" cy="17301"/>
                </a:xfrm>
                <a:custGeom>
                  <a:avLst/>
                  <a:gdLst>
                    <a:gd name="connsiteX0" fmla="*/ 3810 w 5715"/>
                    <a:gd name="connsiteY0" fmla="*/ 395 h 17301"/>
                    <a:gd name="connsiteX1" fmla="*/ 953 w 5715"/>
                    <a:gd name="connsiteY1" fmla="*/ 8015 h 17301"/>
                    <a:gd name="connsiteX2" fmla="*/ 0 w 5715"/>
                    <a:gd name="connsiteY2" fmla="*/ 16587 h 17301"/>
                    <a:gd name="connsiteX3" fmla="*/ 953 w 5715"/>
                    <a:gd name="connsiteY3" fmla="*/ 16587 h 17301"/>
                    <a:gd name="connsiteX4" fmla="*/ 2857 w 5715"/>
                    <a:gd name="connsiteY4" fmla="*/ 8967 h 17301"/>
                    <a:gd name="connsiteX5" fmla="*/ 5715 w 5715"/>
                    <a:gd name="connsiteY5" fmla="*/ 1347 h 17301"/>
                    <a:gd name="connsiteX6" fmla="*/ 3810 w 5715"/>
                    <a:gd name="connsiteY6" fmla="*/ 395 h 17301"/>
                    <a:gd name="connsiteX7" fmla="*/ 3810 w 5715"/>
                    <a:gd name="connsiteY7" fmla="*/ 395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17301">
                      <a:moveTo>
                        <a:pt x="3810" y="395"/>
                      </a:moveTo>
                      <a:cubicBezTo>
                        <a:pt x="2857" y="3252"/>
                        <a:pt x="1905" y="5157"/>
                        <a:pt x="953" y="8015"/>
                      </a:cubicBezTo>
                      <a:cubicBezTo>
                        <a:pt x="0" y="10872"/>
                        <a:pt x="0" y="13730"/>
                        <a:pt x="0" y="16587"/>
                      </a:cubicBezTo>
                      <a:cubicBezTo>
                        <a:pt x="0" y="17540"/>
                        <a:pt x="953" y="17540"/>
                        <a:pt x="953" y="16587"/>
                      </a:cubicBezTo>
                      <a:cubicBezTo>
                        <a:pt x="1905" y="13730"/>
                        <a:pt x="1905" y="11825"/>
                        <a:pt x="2857" y="8967"/>
                      </a:cubicBezTo>
                      <a:cubicBezTo>
                        <a:pt x="3810" y="6110"/>
                        <a:pt x="3810" y="4205"/>
                        <a:pt x="5715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3" name="Freeform: Shape 2092">
                  <a:extLst>
                    <a:ext uri="{FF2B5EF4-FFF2-40B4-BE49-F238E27FC236}">
                      <a16:creationId xmlns:a16="http://schemas.microsoft.com/office/drawing/2014/main" id="{7A78B8C9-80AA-74D2-396C-F7CBD549AEEE}"/>
                    </a:ext>
                  </a:extLst>
                </p:cNvPr>
                <p:cNvSpPr/>
                <p:nvPr/>
              </p:nvSpPr>
              <p:spPr>
                <a:xfrm>
                  <a:off x="7058024" y="3311756"/>
                  <a:ext cx="5029" cy="17945"/>
                </a:xfrm>
                <a:custGeom>
                  <a:avLst/>
                  <a:gdLst>
                    <a:gd name="connsiteX0" fmla="*/ 3810 w 5029"/>
                    <a:gd name="connsiteY0" fmla="*/ 1038 h 17945"/>
                    <a:gd name="connsiteX1" fmla="*/ 953 w 5029"/>
                    <a:gd name="connsiteY1" fmla="*/ 8658 h 17945"/>
                    <a:gd name="connsiteX2" fmla="*/ 0 w 5029"/>
                    <a:gd name="connsiteY2" fmla="*/ 17231 h 17945"/>
                    <a:gd name="connsiteX3" fmla="*/ 953 w 5029"/>
                    <a:gd name="connsiteY3" fmla="*/ 17231 h 17945"/>
                    <a:gd name="connsiteX4" fmla="*/ 2857 w 5029"/>
                    <a:gd name="connsiteY4" fmla="*/ 9611 h 17945"/>
                    <a:gd name="connsiteX5" fmla="*/ 4763 w 5029"/>
                    <a:gd name="connsiteY5" fmla="*/ 1991 h 17945"/>
                    <a:gd name="connsiteX6" fmla="*/ 3810 w 5029"/>
                    <a:gd name="connsiteY6" fmla="*/ 1038 h 17945"/>
                    <a:gd name="connsiteX7" fmla="*/ 3810 w 5029"/>
                    <a:gd name="connsiteY7" fmla="*/ 1038 h 1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9" h="17945">
                      <a:moveTo>
                        <a:pt x="3810" y="1038"/>
                      </a:moveTo>
                      <a:cubicBezTo>
                        <a:pt x="2857" y="3896"/>
                        <a:pt x="1905" y="5801"/>
                        <a:pt x="953" y="8658"/>
                      </a:cubicBezTo>
                      <a:cubicBezTo>
                        <a:pt x="0" y="11516"/>
                        <a:pt x="0" y="14373"/>
                        <a:pt x="0" y="17231"/>
                      </a:cubicBezTo>
                      <a:cubicBezTo>
                        <a:pt x="0" y="18183"/>
                        <a:pt x="953" y="18183"/>
                        <a:pt x="953" y="17231"/>
                      </a:cubicBezTo>
                      <a:cubicBezTo>
                        <a:pt x="1905" y="14373"/>
                        <a:pt x="1905" y="12468"/>
                        <a:pt x="2857" y="9611"/>
                      </a:cubicBezTo>
                      <a:cubicBezTo>
                        <a:pt x="3810" y="6753"/>
                        <a:pt x="3810" y="4848"/>
                        <a:pt x="4763" y="1991"/>
                      </a:cubicBezTo>
                      <a:cubicBezTo>
                        <a:pt x="5715" y="86"/>
                        <a:pt x="3810" y="-867"/>
                        <a:pt x="3810" y="1038"/>
                      </a:cubicBezTo>
                      <a:lnTo>
                        <a:pt x="3810" y="103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4" name="Freeform: Shape 2093">
                  <a:extLst>
                    <a:ext uri="{FF2B5EF4-FFF2-40B4-BE49-F238E27FC236}">
                      <a16:creationId xmlns:a16="http://schemas.microsoft.com/office/drawing/2014/main" id="{87F6B927-0A62-E166-4E23-46741404665A}"/>
                    </a:ext>
                  </a:extLst>
                </p:cNvPr>
                <p:cNvSpPr/>
                <p:nvPr/>
              </p:nvSpPr>
              <p:spPr>
                <a:xfrm>
                  <a:off x="6984681" y="3444768"/>
                  <a:ext cx="2171" cy="13229"/>
                </a:xfrm>
                <a:custGeom>
                  <a:avLst/>
                  <a:gdLst>
                    <a:gd name="connsiteX0" fmla="*/ 953 w 2171"/>
                    <a:gd name="connsiteY0" fmla="*/ 423 h 13229"/>
                    <a:gd name="connsiteX1" fmla="*/ 0 w 2171"/>
                    <a:gd name="connsiteY1" fmla="*/ 7091 h 13229"/>
                    <a:gd name="connsiteX2" fmla="*/ 0 w 2171"/>
                    <a:gd name="connsiteY2" fmla="*/ 9948 h 13229"/>
                    <a:gd name="connsiteX3" fmla="*/ 953 w 2171"/>
                    <a:gd name="connsiteY3" fmla="*/ 12806 h 13229"/>
                    <a:gd name="connsiteX4" fmla="*/ 1905 w 2171"/>
                    <a:gd name="connsiteY4" fmla="*/ 12806 h 13229"/>
                    <a:gd name="connsiteX5" fmla="*/ 1905 w 2171"/>
                    <a:gd name="connsiteY5" fmla="*/ 9948 h 13229"/>
                    <a:gd name="connsiteX6" fmla="*/ 1905 w 2171"/>
                    <a:gd name="connsiteY6" fmla="*/ 7091 h 13229"/>
                    <a:gd name="connsiteX7" fmla="*/ 1905 w 2171"/>
                    <a:gd name="connsiteY7" fmla="*/ 423 h 13229"/>
                    <a:gd name="connsiteX8" fmla="*/ 953 w 2171"/>
                    <a:gd name="connsiteY8" fmla="*/ 423 h 13229"/>
                    <a:gd name="connsiteX9" fmla="*/ 953 w 2171"/>
                    <a:gd name="connsiteY9" fmla="*/ 423 h 1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1" h="13229">
                      <a:moveTo>
                        <a:pt x="953" y="423"/>
                      </a:moveTo>
                      <a:cubicBezTo>
                        <a:pt x="0" y="2328"/>
                        <a:pt x="0" y="5186"/>
                        <a:pt x="0" y="7091"/>
                      </a:cubicBezTo>
                      <a:cubicBezTo>
                        <a:pt x="0" y="8043"/>
                        <a:pt x="0" y="8996"/>
                        <a:pt x="0" y="9948"/>
                      </a:cubicBezTo>
                      <a:cubicBezTo>
                        <a:pt x="0" y="10901"/>
                        <a:pt x="953" y="11853"/>
                        <a:pt x="953" y="12806"/>
                      </a:cubicBezTo>
                      <a:cubicBezTo>
                        <a:pt x="953" y="13758"/>
                        <a:pt x="1905" y="12806"/>
                        <a:pt x="1905" y="12806"/>
                      </a:cubicBezTo>
                      <a:cubicBezTo>
                        <a:pt x="1905" y="11853"/>
                        <a:pt x="1905" y="10901"/>
                        <a:pt x="1905" y="9948"/>
                      </a:cubicBezTo>
                      <a:cubicBezTo>
                        <a:pt x="1905" y="8996"/>
                        <a:pt x="1905" y="8043"/>
                        <a:pt x="1905" y="7091"/>
                      </a:cubicBezTo>
                      <a:cubicBezTo>
                        <a:pt x="1905" y="5186"/>
                        <a:pt x="1905" y="3281"/>
                        <a:pt x="1905" y="423"/>
                      </a:cubicBezTo>
                      <a:cubicBezTo>
                        <a:pt x="2858" y="423"/>
                        <a:pt x="953" y="-529"/>
                        <a:pt x="953" y="423"/>
                      </a:cubicBezTo>
                      <a:lnTo>
                        <a:pt x="953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5" name="Freeform: Shape 2094">
                  <a:extLst>
                    <a:ext uri="{FF2B5EF4-FFF2-40B4-BE49-F238E27FC236}">
                      <a16:creationId xmlns:a16="http://schemas.microsoft.com/office/drawing/2014/main" id="{D4ED7478-48CD-6B4C-6DBB-47C1EEC27AB9}"/>
                    </a:ext>
                  </a:extLst>
                </p:cNvPr>
                <p:cNvSpPr/>
                <p:nvPr/>
              </p:nvSpPr>
              <p:spPr>
                <a:xfrm>
                  <a:off x="7043737" y="3325706"/>
                  <a:ext cx="3124" cy="14181"/>
                </a:xfrm>
                <a:custGeom>
                  <a:avLst/>
                  <a:gdLst>
                    <a:gd name="connsiteX0" fmla="*/ 1905 w 3124"/>
                    <a:gd name="connsiteY0" fmla="*/ 423 h 14181"/>
                    <a:gd name="connsiteX1" fmla="*/ 0 w 3124"/>
                    <a:gd name="connsiteY1" fmla="*/ 7091 h 14181"/>
                    <a:gd name="connsiteX2" fmla="*/ 0 w 3124"/>
                    <a:gd name="connsiteY2" fmla="*/ 9948 h 14181"/>
                    <a:gd name="connsiteX3" fmla="*/ 0 w 3124"/>
                    <a:gd name="connsiteY3" fmla="*/ 11853 h 14181"/>
                    <a:gd name="connsiteX4" fmla="*/ 0 w 3124"/>
                    <a:gd name="connsiteY4" fmla="*/ 13758 h 14181"/>
                    <a:gd name="connsiteX5" fmla="*/ 953 w 3124"/>
                    <a:gd name="connsiteY5" fmla="*/ 13758 h 14181"/>
                    <a:gd name="connsiteX6" fmla="*/ 953 w 3124"/>
                    <a:gd name="connsiteY6" fmla="*/ 11853 h 14181"/>
                    <a:gd name="connsiteX7" fmla="*/ 953 w 3124"/>
                    <a:gd name="connsiteY7" fmla="*/ 9948 h 14181"/>
                    <a:gd name="connsiteX8" fmla="*/ 953 w 3124"/>
                    <a:gd name="connsiteY8" fmla="*/ 7091 h 14181"/>
                    <a:gd name="connsiteX9" fmla="*/ 2857 w 3124"/>
                    <a:gd name="connsiteY9" fmla="*/ 423 h 14181"/>
                    <a:gd name="connsiteX10" fmla="*/ 1905 w 3124"/>
                    <a:gd name="connsiteY10" fmla="*/ 423 h 14181"/>
                    <a:gd name="connsiteX11" fmla="*/ 1905 w 3124"/>
                    <a:gd name="connsiteY11" fmla="*/ 423 h 14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124" h="14181">
                      <a:moveTo>
                        <a:pt x="1905" y="423"/>
                      </a:moveTo>
                      <a:cubicBezTo>
                        <a:pt x="953" y="2328"/>
                        <a:pt x="0" y="5186"/>
                        <a:pt x="0" y="7091"/>
                      </a:cubicBezTo>
                      <a:cubicBezTo>
                        <a:pt x="0" y="8043"/>
                        <a:pt x="0" y="8996"/>
                        <a:pt x="0" y="9948"/>
                      </a:cubicBezTo>
                      <a:cubicBezTo>
                        <a:pt x="0" y="10901"/>
                        <a:pt x="0" y="10901"/>
                        <a:pt x="0" y="11853"/>
                      </a:cubicBezTo>
                      <a:cubicBezTo>
                        <a:pt x="0" y="12806"/>
                        <a:pt x="0" y="12806"/>
                        <a:pt x="0" y="13758"/>
                      </a:cubicBezTo>
                      <a:cubicBezTo>
                        <a:pt x="0" y="13758"/>
                        <a:pt x="953" y="14711"/>
                        <a:pt x="953" y="13758"/>
                      </a:cubicBezTo>
                      <a:cubicBezTo>
                        <a:pt x="953" y="13758"/>
                        <a:pt x="953" y="12806"/>
                        <a:pt x="953" y="11853"/>
                      </a:cubicBezTo>
                      <a:cubicBezTo>
                        <a:pt x="953" y="10901"/>
                        <a:pt x="953" y="10901"/>
                        <a:pt x="953" y="9948"/>
                      </a:cubicBezTo>
                      <a:cubicBezTo>
                        <a:pt x="953" y="8996"/>
                        <a:pt x="953" y="8043"/>
                        <a:pt x="953" y="7091"/>
                      </a:cubicBezTo>
                      <a:cubicBezTo>
                        <a:pt x="953" y="5186"/>
                        <a:pt x="1905" y="2328"/>
                        <a:pt x="2857" y="423"/>
                      </a:cubicBezTo>
                      <a:cubicBezTo>
                        <a:pt x="3810" y="423"/>
                        <a:pt x="1905" y="-529"/>
                        <a:pt x="1905" y="423"/>
                      </a:cubicBezTo>
                      <a:lnTo>
                        <a:pt x="1905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6" name="Freeform: Shape 2095">
                  <a:extLst>
                    <a:ext uri="{FF2B5EF4-FFF2-40B4-BE49-F238E27FC236}">
                      <a16:creationId xmlns:a16="http://schemas.microsoft.com/office/drawing/2014/main" id="{9E06BC7B-12A6-7563-26F6-CC0525EA89F0}"/>
                    </a:ext>
                  </a:extLst>
                </p:cNvPr>
                <p:cNvSpPr/>
                <p:nvPr/>
              </p:nvSpPr>
              <p:spPr>
                <a:xfrm>
                  <a:off x="7026830" y="3343960"/>
                  <a:ext cx="11451" cy="19740"/>
                </a:xfrm>
                <a:custGeom>
                  <a:avLst/>
                  <a:gdLst>
                    <a:gd name="connsiteX0" fmla="*/ 9287 w 11451"/>
                    <a:gd name="connsiteY0" fmla="*/ 267 h 19740"/>
                    <a:gd name="connsiteX1" fmla="*/ 2619 w 11451"/>
                    <a:gd name="connsiteY1" fmla="*/ 8839 h 19740"/>
                    <a:gd name="connsiteX2" fmla="*/ 714 w 11451"/>
                    <a:gd name="connsiteY2" fmla="*/ 13602 h 19740"/>
                    <a:gd name="connsiteX3" fmla="*/ 714 w 11451"/>
                    <a:gd name="connsiteY3" fmla="*/ 19317 h 19740"/>
                    <a:gd name="connsiteX4" fmla="*/ 1667 w 11451"/>
                    <a:gd name="connsiteY4" fmla="*/ 19317 h 19740"/>
                    <a:gd name="connsiteX5" fmla="*/ 3572 w 11451"/>
                    <a:gd name="connsiteY5" fmla="*/ 14554 h 19740"/>
                    <a:gd name="connsiteX6" fmla="*/ 5477 w 11451"/>
                    <a:gd name="connsiteY6" fmla="*/ 9792 h 19740"/>
                    <a:gd name="connsiteX7" fmla="*/ 11192 w 11451"/>
                    <a:gd name="connsiteY7" fmla="*/ 1219 h 19740"/>
                    <a:gd name="connsiteX8" fmla="*/ 9287 w 11451"/>
                    <a:gd name="connsiteY8" fmla="*/ 267 h 19740"/>
                    <a:gd name="connsiteX9" fmla="*/ 9287 w 11451"/>
                    <a:gd name="connsiteY9" fmla="*/ 267 h 19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51" h="19740">
                      <a:moveTo>
                        <a:pt x="9287" y="267"/>
                      </a:moveTo>
                      <a:cubicBezTo>
                        <a:pt x="6429" y="3124"/>
                        <a:pt x="4524" y="5982"/>
                        <a:pt x="2619" y="8839"/>
                      </a:cubicBezTo>
                      <a:cubicBezTo>
                        <a:pt x="1667" y="10744"/>
                        <a:pt x="714" y="11697"/>
                        <a:pt x="714" y="13602"/>
                      </a:cubicBezTo>
                      <a:cubicBezTo>
                        <a:pt x="-238" y="15507"/>
                        <a:pt x="-238" y="17412"/>
                        <a:pt x="714" y="19317"/>
                      </a:cubicBezTo>
                      <a:cubicBezTo>
                        <a:pt x="714" y="19317"/>
                        <a:pt x="1667" y="20269"/>
                        <a:pt x="1667" y="19317"/>
                      </a:cubicBezTo>
                      <a:cubicBezTo>
                        <a:pt x="2619" y="18364"/>
                        <a:pt x="2619" y="16459"/>
                        <a:pt x="3572" y="14554"/>
                      </a:cubicBezTo>
                      <a:cubicBezTo>
                        <a:pt x="3572" y="12649"/>
                        <a:pt x="4524" y="11697"/>
                        <a:pt x="5477" y="9792"/>
                      </a:cubicBezTo>
                      <a:cubicBezTo>
                        <a:pt x="7382" y="6934"/>
                        <a:pt x="9287" y="4077"/>
                        <a:pt x="11192" y="1219"/>
                      </a:cubicBezTo>
                      <a:cubicBezTo>
                        <a:pt x="12144" y="1219"/>
                        <a:pt x="10239" y="-686"/>
                        <a:pt x="9287" y="267"/>
                      </a:cubicBezTo>
                      <a:lnTo>
                        <a:pt x="9287" y="26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7" name="Freeform: Shape 2096">
                  <a:extLst>
                    <a:ext uri="{FF2B5EF4-FFF2-40B4-BE49-F238E27FC236}">
                      <a16:creationId xmlns:a16="http://schemas.microsoft.com/office/drawing/2014/main" id="{AAE83E05-892F-BD12-8AFE-42C2AE3A19EB}"/>
                    </a:ext>
                  </a:extLst>
                </p:cNvPr>
                <p:cNvSpPr/>
                <p:nvPr/>
              </p:nvSpPr>
              <p:spPr>
                <a:xfrm>
                  <a:off x="7016441" y="3368568"/>
                  <a:ext cx="6735" cy="15425"/>
                </a:xfrm>
                <a:custGeom>
                  <a:avLst/>
                  <a:gdLst>
                    <a:gd name="connsiteX0" fmla="*/ 3483 w 6735"/>
                    <a:gd name="connsiteY0" fmla="*/ 423 h 15425"/>
                    <a:gd name="connsiteX1" fmla="*/ 626 w 6735"/>
                    <a:gd name="connsiteY1" fmla="*/ 7091 h 15425"/>
                    <a:gd name="connsiteX2" fmla="*/ 1578 w 6735"/>
                    <a:gd name="connsiteY2" fmla="*/ 14711 h 15425"/>
                    <a:gd name="connsiteX3" fmla="*/ 3483 w 6735"/>
                    <a:gd name="connsiteY3" fmla="*/ 14711 h 15425"/>
                    <a:gd name="connsiteX4" fmla="*/ 4436 w 6735"/>
                    <a:gd name="connsiteY4" fmla="*/ 10901 h 15425"/>
                    <a:gd name="connsiteX5" fmla="*/ 4436 w 6735"/>
                    <a:gd name="connsiteY5" fmla="*/ 8996 h 15425"/>
                    <a:gd name="connsiteX6" fmla="*/ 4436 w 6735"/>
                    <a:gd name="connsiteY6" fmla="*/ 8043 h 15425"/>
                    <a:gd name="connsiteX7" fmla="*/ 4436 w 6735"/>
                    <a:gd name="connsiteY7" fmla="*/ 8043 h 15425"/>
                    <a:gd name="connsiteX8" fmla="*/ 6340 w 6735"/>
                    <a:gd name="connsiteY8" fmla="*/ 2328 h 15425"/>
                    <a:gd name="connsiteX9" fmla="*/ 5388 w 6735"/>
                    <a:gd name="connsiteY9" fmla="*/ 423 h 15425"/>
                    <a:gd name="connsiteX10" fmla="*/ 3483 w 6735"/>
                    <a:gd name="connsiteY10" fmla="*/ 423 h 15425"/>
                    <a:gd name="connsiteX11" fmla="*/ 3483 w 6735"/>
                    <a:gd name="connsiteY11" fmla="*/ 423 h 15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35" h="15425">
                      <a:moveTo>
                        <a:pt x="3483" y="423"/>
                      </a:moveTo>
                      <a:cubicBezTo>
                        <a:pt x="1578" y="2328"/>
                        <a:pt x="626" y="4233"/>
                        <a:pt x="626" y="7091"/>
                      </a:cubicBezTo>
                      <a:cubicBezTo>
                        <a:pt x="-327" y="9948"/>
                        <a:pt x="-327" y="12806"/>
                        <a:pt x="1578" y="14711"/>
                      </a:cubicBezTo>
                      <a:cubicBezTo>
                        <a:pt x="2531" y="15663"/>
                        <a:pt x="3483" y="15663"/>
                        <a:pt x="3483" y="14711"/>
                      </a:cubicBezTo>
                      <a:cubicBezTo>
                        <a:pt x="4436" y="13758"/>
                        <a:pt x="4436" y="12806"/>
                        <a:pt x="4436" y="10901"/>
                      </a:cubicBezTo>
                      <a:cubicBezTo>
                        <a:pt x="4436" y="9948"/>
                        <a:pt x="4436" y="9948"/>
                        <a:pt x="4436" y="8996"/>
                      </a:cubicBezTo>
                      <a:cubicBezTo>
                        <a:pt x="4436" y="8996"/>
                        <a:pt x="4436" y="8043"/>
                        <a:pt x="4436" y="8043"/>
                      </a:cubicBezTo>
                      <a:cubicBezTo>
                        <a:pt x="4436" y="8043"/>
                        <a:pt x="4436" y="7091"/>
                        <a:pt x="4436" y="8043"/>
                      </a:cubicBezTo>
                      <a:cubicBezTo>
                        <a:pt x="4436" y="6138"/>
                        <a:pt x="5388" y="4233"/>
                        <a:pt x="6340" y="2328"/>
                      </a:cubicBezTo>
                      <a:cubicBezTo>
                        <a:pt x="7293" y="1376"/>
                        <a:pt x="6340" y="423"/>
                        <a:pt x="5388" y="423"/>
                      </a:cubicBezTo>
                      <a:cubicBezTo>
                        <a:pt x="5388" y="-529"/>
                        <a:pt x="4436" y="423"/>
                        <a:pt x="3483" y="423"/>
                      </a:cubicBezTo>
                      <a:lnTo>
                        <a:pt x="3483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8" name="Freeform: Shape 2097">
                  <a:extLst>
                    <a:ext uri="{FF2B5EF4-FFF2-40B4-BE49-F238E27FC236}">
                      <a16:creationId xmlns:a16="http://schemas.microsoft.com/office/drawing/2014/main" id="{76FCE3F4-A1D2-7FDE-DC3C-FB20D7FC430A}"/>
                    </a:ext>
                  </a:extLst>
                </p:cNvPr>
                <p:cNvSpPr/>
                <p:nvPr/>
              </p:nvSpPr>
              <p:spPr>
                <a:xfrm>
                  <a:off x="6994206" y="3429952"/>
                  <a:ext cx="5715" cy="18492"/>
                </a:xfrm>
                <a:custGeom>
                  <a:avLst/>
                  <a:gdLst>
                    <a:gd name="connsiteX0" fmla="*/ 0 w 5715"/>
                    <a:gd name="connsiteY0" fmla="*/ 1905 h 18492"/>
                    <a:gd name="connsiteX1" fmla="*/ 0 w 5715"/>
                    <a:gd name="connsiteY1" fmla="*/ 10477 h 18492"/>
                    <a:gd name="connsiteX2" fmla="*/ 953 w 5715"/>
                    <a:gd name="connsiteY2" fmla="*/ 14288 h 18492"/>
                    <a:gd name="connsiteX3" fmla="*/ 1905 w 5715"/>
                    <a:gd name="connsiteY3" fmla="*/ 16192 h 18492"/>
                    <a:gd name="connsiteX4" fmla="*/ 3810 w 5715"/>
                    <a:gd name="connsiteY4" fmla="*/ 18097 h 18492"/>
                    <a:gd name="connsiteX5" fmla="*/ 5715 w 5715"/>
                    <a:gd name="connsiteY5" fmla="*/ 17145 h 18492"/>
                    <a:gd name="connsiteX6" fmla="*/ 4763 w 5715"/>
                    <a:gd name="connsiteY6" fmla="*/ 15240 h 18492"/>
                    <a:gd name="connsiteX7" fmla="*/ 3810 w 5715"/>
                    <a:gd name="connsiteY7" fmla="*/ 13335 h 18492"/>
                    <a:gd name="connsiteX8" fmla="*/ 2858 w 5715"/>
                    <a:gd name="connsiteY8" fmla="*/ 9525 h 18492"/>
                    <a:gd name="connsiteX9" fmla="*/ 1905 w 5715"/>
                    <a:gd name="connsiteY9" fmla="*/ 1905 h 18492"/>
                    <a:gd name="connsiteX10" fmla="*/ 0 w 5715"/>
                    <a:gd name="connsiteY10" fmla="*/ 0 h 18492"/>
                    <a:gd name="connsiteX11" fmla="*/ 0 w 5715"/>
                    <a:gd name="connsiteY11" fmla="*/ 1905 h 18492"/>
                    <a:gd name="connsiteX12" fmla="*/ 0 w 5715"/>
                    <a:gd name="connsiteY12" fmla="*/ 1905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18492">
                      <a:moveTo>
                        <a:pt x="0" y="1905"/>
                      </a:moveTo>
                      <a:cubicBezTo>
                        <a:pt x="0" y="4763"/>
                        <a:pt x="0" y="7620"/>
                        <a:pt x="0" y="10477"/>
                      </a:cubicBezTo>
                      <a:cubicBezTo>
                        <a:pt x="0" y="11430"/>
                        <a:pt x="953" y="13335"/>
                        <a:pt x="953" y="14288"/>
                      </a:cubicBezTo>
                      <a:cubicBezTo>
                        <a:pt x="953" y="15240"/>
                        <a:pt x="1905" y="16192"/>
                        <a:pt x="1905" y="16192"/>
                      </a:cubicBezTo>
                      <a:cubicBezTo>
                        <a:pt x="1905" y="17145"/>
                        <a:pt x="2858" y="17145"/>
                        <a:pt x="3810" y="18097"/>
                      </a:cubicBezTo>
                      <a:cubicBezTo>
                        <a:pt x="4763" y="19050"/>
                        <a:pt x="5715" y="18097"/>
                        <a:pt x="5715" y="17145"/>
                      </a:cubicBezTo>
                      <a:cubicBezTo>
                        <a:pt x="5715" y="16192"/>
                        <a:pt x="5715" y="15240"/>
                        <a:pt x="4763" y="15240"/>
                      </a:cubicBezTo>
                      <a:cubicBezTo>
                        <a:pt x="4763" y="14288"/>
                        <a:pt x="3810" y="14288"/>
                        <a:pt x="3810" y="13335"/>
                      </a:cubicBezTo>
                      <a:cubicBezTo>
                        <a:pt x="3810" y="12382"/>
                        <a:pt x="2858" y="10477"/>
                        <a:pt x="2858" y="9525"/>
                      </a:cubicBezTo>
                      <a:cubicBezTo>
                        <a:pt x="1905" y="6667"/>
                        <a:pt x="1905" y="4763"/>
                        <a:pt x="1905" y="1905"/>
                      </a:cubicBezTo>
                      <a:cubicBezTo>
                        <a:pt x="1905" y="952"/>
                        <a:pt x="953" y="0"/>
                        <a:pt x="0" y="0"/>
                      </a:cubicBezTo>
                      <a:cubicBezTo>
                        <a:pt x="953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9" name="Freeform: Shape 2098">
                  <a:extLst>
                    <a:ext uri="{FF2B5EF4-FFF2-40B4-BE49-F238E27FC236}">
                      <a16:creationId xmlns:a16="http://schemas.microsoft.com/office/drawing/2014/main" id="{C7017671-3F2D-FDA3-F6BD-6CDF73942211}"/>
                    </a:ext>
                  </a:extLst>
                </p:cNvPr>
                <p:cNvSpPr/>
                <p:nvPr/>
              </p:nvSpPr>
              <p:spPr>
                <a:xfrm>
                  <a:off x="7007542" y="3383517"/>
                  <a:ext cx="3809" cy="13520"/>
                </a:xfrm>
                <a:custGeom>
                  <a:avLst/>
                  <a:gdLst>
                    <a:gd name="connsiteX0" fmla="*/ 952 w 3809"/>
                    <a:gd name="connsiteY0" fmla="*/ 714 h 13520"/>
                    <a:gd name="connsiteX1" fmla="*/ 0 w 3809"/>
                    <a:gd name="connsiteY1" fmla="*/ 3572 h 13520"/>
                    <a:gd name="connsiteX2" fmla="*/ 0 w 3809"/>
                    <a:gd name="connsiteY2" fmla="*/ 6429 h 13520"/>
                    <a:gd name="connsiteX3" fmla="*/ 0 w 3809"/>
                    <a:gd name="connsiteY3" fmla="*/ 9287 h 13520"/>
                    <a:gd name="connsiteX4" fmla="*/ 0 w 3809"/>
                    <a:gd name="connsiteY4" fmla="*/ 11192 h 13520"/>
                    <a:gd name="connsiteX5" fmla="*/ 952 w 3809"/>
                    <a:gd name="connsiteY5" fmla="*/ 13097 h 13520"/>
                    <a:gd name="connsiteX6" fmla="*/ 2857 w 3809"/>
                    <a:gd name="connsiteY6" fmla="*/ 13097 h 13520"/>
                    <a:gd name="connsiteX7" fmla="*/ 3810 w 3809"/>
                    <a:gd name="connsiteY7" fmla="*/ 11192 h 13520"/>
                    <a:gd name="connsiteX8" fmla="*/ 3810 w 3809"/>
                    <a:gd name="connsiteY8" fmla="*/ 9287 h 13520"/>
                    <a:gd name="connsiteX9" fmla="*/ 3810 w 3809"/>
                    <a:gd name="connsiteY9" fmla="*/ 6429 h 13520"/>
                    <a:gd name="connsiteX10" fmla="*/ 3810 w 3809"/>
                    <a:gd name="connsiteY10" fmla="*/ 3572 h 13520"/>
                    <a:gd name="connsiteX11" fmla="*/ 3810 w 3809"/>
                    <a:gd name="connsiteY11" fmla="*/ 714 h 13520"/>
                    <a:gd name="connsiteX12" fmla="*/ 952 w 3809"/>
                    <a:gd name="connsiteY12" fmla="*/ 714 h 13520"/>
                    <a:gd name="connsiteX13" fmla="*/ 952 w 3809"/>
                    <a:gd name="connsiteY13" fmla="*/ 714 h 13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3520">
                      <a:moveTo>
                        <a:pt x="952" y="714"/>
                      </a:moveTo>
                      <a:cubicBezTo>
                        <a:pt x="0" y="1667"/>
                        <a:pt x="0" y="2619"/>
                        <a:pt x="0" y="3572"/>
                      </a:cubicBezTo>
                      <a:cubicBezTo>
                        <a:pt x="0" y="4524"/>
                        <a:pt x="0" y="5477"/>
                        <a:pt x="0" y="6429"/>
                      </a:cubicBezTo>
                      <a:cubicBezTo>
                        <a:pt x="0" y="7382"/>
                        <a:pt x="0" y="8334"/>
                        <a:pt x="0" y="9287"/>
                      </a:cubicBezTo>
                      <a:cubicBezTo>
                        <a:pt x="0" y="10239"/>
                        <a:pt x="0" y="10239"/>
                        <a:pt x="0" y="11192"/>
                      </a:cubicBezTo>
                      <a:cubicBezTo>
                        <a:pt x="0" y="12144"/>
                        <a:pt x="952" y="12144"/>
                        <a:pt x="952" y="13097"/>
                      </a:cubicBezTo>
                      <a:cubicBezTo>
                        <a:pt x="1905" y="14049"/>
                        <a:pt x="2857" y="13097"/>
                        <a:pt x="2857" y="13097"/>
                      </a:cubicBezTo>
                      <a:cubicBezTo>
                        <a:pt x="2857" y="12144"/>
                        <a:pt x="3810" y="12144"/>
                        <a:pt x="3810" y="11192"/>
                      </a:cubicBezTo>
                      <a:cubicBezTo>
                        <a:pt x="3810" y="10239"/>
                        <a:pt x="3810" y="10239"/>
                        <a:pt x="3810" y="9287"/>
                      </a:cubicBezTo>
                      <a:cubicBezTo>
                        <a:pt x="3810" y="8334"/>
                        <a:pt x="3810" y="7382"/>
                        <a:pt x="3810" y="6429"/>
                      </a:cubicBezTo>
                      <a:cubicBezTo>
                        <a:pt x="3810" y="5477"/>
                        <a:pt x="3810" y="4524"/>
                        <a:pt x="3810" y="3572"/>
                      </a:cubicBezTo>
                      <a:cubicBezTo>
                        <a:pt x="3810" y="2619"/>
                        <a:pt x="3810" y="1667"/>
                        <a:pt x="3810" y="714"/>
                      </a:cubicBezTo>
                      <a:cubicBezTo>
                        <a:pt x="2857" y="-238"/>
                        <a:pt x="1905" y="-238"/>
                        <a:pt x="952" y="714"/>
                      </a:cubicBezTo>
                      <a:lnTo>
                        <a:pt x="952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00" name="Graphic 2">
              <a:extLst>
                <a:ext uri="{FF2B5EF4-FFF2-40B4-BE49-F238E27FC236}">
                  <a16:creationId xmlns:a16="http://schemas.microsoft.com/office/drawing/2014/main" id="{69AFF494-6432-947D-DBC3-AA682AB340A5}"/>
                </a:ext>
              </a:extLst>
            </p:cNvPr>
            <p:cNvGrpSpPr/>
            <p:nvPr/>
          </p:nvGrpSpPr>
          <p:grpSpPr>
            <a:xfrm>
              <a:off x="6764654" y="2832806"/>
              <a:ext cx="698182" cy="506657"/>
              <a:chOff x="6764654" y="2832806"/>
              <a:chExt cx="698182" cy="506657"/>
            </a:xfrm>
          </p:grpSpPr>
          <p:sp>
            <p:nvSpPr>
              <p:cNvPr id="2101" name="Freeform: Shape 2100">
                <a:extLst>
                  <a:ext uri="{FF2B5EF4-FFF2-40B4-BE49-F238E27FC236}">
                    <a16:creationId xmlns:a16="http://schemas.microsoft.com/office/drawing/2014/main" id="{05D5599A-5F51-2C90-4EE0-7F5063B86E12}"/>
                  </a:ext>
                </a:extLst>
              </p:cNvPr>
              <p:cNvSpPr/>
              <p:nvPr/>
            </p:nvSpPr>
            <p:spPr>
              <a:xfrm>
                <a:off x="6764654" y="2872597"/>
                <a:ext cx="698182" cy="466866"/>
              </a:xfrm>
              <a:custGeom>
                <a:avLst/>
                <a:gdLst>
                  <a:gd name="connsiteX0" fmla="*/ 698182 w 698182"/>
                  <a:gd name="connsiteY0" fmla="*/ 284939 h 466866"/>
                  <a:gd name="connsiteX1" fmla="*/ 662940 w 698182"/>
                  <a:gd name="connsiteY1" fmla="*/ 251602 h 466866"/>
                  <a:gd name="connsiteX2" fmla="*/ 686752 w 698182"/>
                  <a:gd name="connsiteY2" fmla="*/ 248744 h 466866"/>
                  <a:gd name="connsiteX3" fmla="*/ 556260 w 698182"/>
                  <a:gd name="connsiteY3" fmla="*/ 77294 h 466866"/>
                  <a:gd name="connsiteX4" fmla="*/ 476250 w 698182"/>
                  <a:gd name="connsiteY4" fmla="*/ 23002 h 466866"/>
                  <a:gd name="connsiteX5" fmla="*/ 120015 w 698182"/>
                  <a:gd name="connsiteY5" fmla="*/ 110632 h 466866"/>
                  <a:gd name="connsiteX6" fmla="*/ 120015 w 698182"/>
                  <a:gd name="connsiteY6" fmla="*/ 109679 h 466866"/>
                  <a:gd name="connsiteX7" fmla="*/ 11430 w 698182"/>
                  <a:gd name="connsiteY7" fmla="*/ 251602 h 466866"/>
                  <a:gd name="connsiteX8" fmla="*/ 35242 w 698182"/>
                  <a:gd name="connsiteY8" fmla="*/ 254459 h 466866"/>
                  <a:gd name="connsiteX9" fmla="*/ 0 w 698182"/>
                  <a:gd name="connsiteY9" fmla="*/ 287797 h 466866"/>
                  <a:gd name="connsiteX10" fmla="*/ 51435 w 698182"/>
                  <a:gd name="connsiteY10" fmla="*/ 281129 h 466866"/>
                  <a:gd name="connsiteX11" fmla="*/ 35242 w 698182"/>
                  <a:gd name="connsiteY11" fmla="*/ 307799 h 466866"/>
                  <a:gd name="connsiteX12" fmla="*/ 342900 w 698182"/>
                  <a:gd name="connsiteY12" fmla="*/ 466867 h 466866"/>
                  <a:gd name="connsiteX13" fmla="*/ 663892 w 698182"/>
                  <a:gd name="connsiteY13" fmla="*/ 303989 h 466866"/>
                  <a:gd name="connsiteX14" fmla="*/ 647700 w 698182"/>
                  <a:gd name="connsiteY14" fmla="*/ 277319 h 466866"/>
                  <a:gd name="connsiteX15" fmla="*/ 698182 w 698182"/>
                  <a:gd name="connsiteY15" fmla="*/ 284939 h 46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98182" h="466866">
                    <a:moveTo>
                      <a:pt x="698182" y="284939"/>
                    </a:moveTo>
                    <a:lnTo>
                      <a:pt x="662940" y="251602"/>
                    </a:lnTo>
                    <a:lnTo>
                      <a:pt x="686752" y="248744"/>
                    </a:lnTo>
                    <a:cubicBezTo>
                      <a:pt x="639127" y="164924"/>
                      <a:pt x="578167" y="99202"/>
                      <a:pt x="556260" y="77294"/>
                    </a:cubicBezTo>
                    <a:cubicBezTo>
                      <a:pt x="535305" y="53482"/>
                      <a:pt x="511492" y="37289"/>
                      <a:pt x="476250" y="23002"/>
                    </a:cubicBezTo>
                    <a:cubicBezTo>
                      <a:pt x="363855" y="-21766"/>
                      <a:pt x="219075" y="-5573"/>
                      <a:pt x="120015" y="110632"/>
                    </a:cubicBezTo>
                    <a:lnTo>
                      <a:pt x="120015" y="109679"/>
                    </a:lnTo>
                    <a:cubicBezTo>
                      <a:pt x="120015" y="109679"/>
                      <a:pt x="37147" y="196357"/>
                      <a:pt x="11430" y="251602"/>
                    </a:cubicBezTo>
                    <a:lnTo>
                      <a:pt x="35242" y="254459"/>
                    </a:lnTo>
                    <a:lnTo>
                      <a:pt x="0" y="287797"/>
                    </a:lnTo>
                    <a:lnTo>
                      <a:pt x="51435" y="281129"/>
                    </a:lnTo>
                    <a:lnTo>
                      <a:pt x="35242" y="307799"/>
                    </a:lnTo>
                    <a:cubicBezTo>
                      <a:pt x="35242" y="307799"/>
                      <a:pt x="155257" y="466867"/>
                      <a:pt x="342900" y="466867"/>
                    </a:cubicBezTo>
                    <a:cubicBezTo>
                      <a:pt x="530542" y="466867"/>
                      <a:pt x="663892" y="303989"/>
                      <a:pt x="663892" y="303989"/>
                    </a:cubicBezTo>
                    <a:lnTo>
                      <a:pt x="647700" y="277319"/>
                    </a:lnTo>
                    <a:lnTo>
                      <a:pt x="698182" y="284939"/>
                    </a:lnTo>
                    <a:close/>
                  </a:path>
                </a:pathLst>
              </a:custGeom>
              <a:solidFill>
                <a:srgbClr val="DCDCD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2" name="Freeform: Shape 2101">
                <a:extLst>
                  <a:ext uri="{FF2B5EF4-FFF2-40B4-BE49-F238E27FC236}">
                    <a16:creationId xmlns:a16="http://schemas.microsoft.com/office/drawing/2014/main" id="{494C4BF1-5CB7-1642-C604-E3CA8F76FA7A}"/>
                  </a:ext>
                </a:extLst>
              </p:cNvPr>
              <p:cNvSpPr/>
              <p:nvPr/>
            </p:nvSpPr>
            <p:spPr>
              <a:xfrm>
                <a:off x="7121575" y="2952749"/>
                <a:ext cx="310781" cy="303847"/>
              </a:xfrm>
              <a:custGeom>
                <a:avLst/>
                <a:gdLst>
                  <a:gd name="connsiteX0" fmla="*/ 1219 w 310781"/>
                  <a:gd name="connsiteY0" fmla="*/ 293370 h 303847"/>
                  <a:gd name="connsiteX1" fmla="*/ 267 w 310781"/>
                  <a:gd name="connsiteY1" fmla="*/ 303847 h 303847"/>
                  <a:gd name="connsiteX2" fmla="*/ 113614 w 310781"/>
                  <a:gd name="connsiteY2" fmla="*/ 240030 h 303847"/>
                  <a:gd name="connsiteX3" fmla="*/ 310782 w 310781"/>
                  <a:gd name="connsiteY3" fmla="*/ 136208 h 303847"/>
                  <a:gd name="connsiteX4" fmla="*/ 203149 w 310781"/>
                  <a:gd name="connsiteY4" fmla="*/ 0 h 303847"/>
                  <a:gd name="connsiteX5" fmla="*/ 1219 w 310781"/>
                  <a:gd name="connsiteY5" fmla="*/ 293370 h 303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0781" h="303847">
                    <a:moveTo>
                      <a:pt x="1219" y="293370"/>
                    </a:moveTo>
                    <a:cubicBezTo>
                      <a:pt x="1219" y="293370"/>
                      <a:pt x="-686" y="303847"/>
                      <a:pt x="267" y="303847"/>
                    </a:cubicBezTo>
                    <a:cubicBezTo>
                      <a:pt x="6934" y="293370"/>
                      <a:pt x="41224" y="264795"/>
                      <a:pt x="113614" y="240030"/>
                    </a:cubicBezTo>
                    <a:cubicBezTo>
                      <a:pt x="221247" y="201930"/>
                      <a:pt x="266967" y="164783"/>
                      <a:pt x="310782" y="136208"/>
                    </a:cubicBezTo>
                    <a:cubicBezTo>
                      <a:pt x="268872" y="71438"/>
                      <a:pt x="223152" y="20955"/>
                      <a:pt x="203149" y="0"/>
                    </a:cubicBezTo>
                    <a:cubicBezTo>
                      <a:pt x="97422" y="173355"/>
                      <a:pt x="23127" y="150495"/>
                      <a:pt x="1219" y="293370"/>
                    </a:cubicBezTo>
                    <a:close/>
                  </a:path>
                </a:pathLst>
              </a:custGeom>
              <a:solidFill>
                <a:srgbClr val="4243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3" name="Freeform: Shape 2102">
                <a:extLst>
                  <a:ext uri="{FF2B5EF4-FFF2-40B4-BE49-F238E27FC236}">
                    <a16:creationId xmlns:a16="http://schemas.microsoft.com/office/drawing/2014/main" id="{410A336C-7B9C-9B15-578F-46D5658F2222}"/>
                  </a:ext>
                </a:extLst>
              </p:cNvPr>
              <p:cNvSpPr/>
              <p:nvPr/>
            </p:nvSpPr>
            <p:spPr>
              <a:xfrm>
                <a:off x="6797992" y="2953702"/>
                <a:ext cx="314591" cy="302156"/>
              </a:xfrm>
              <a:custGeom>
                <a:avLst/>
                <a:gdLst>
                  <a:gd name="connsiteX0" fmla="*/ 313372 w 314591"/>
                  <a:gd name="connsiteY0" fmla="*/ 292417 h 302156"/>
                  <a:gd name="connsiteX1" fmla="*/ 113347 w 314591"/>
                  <a:gd name="connsiteY1" fmla="*/ 0 h 302156"/>
                  <a:gd name="connsiteX2" fmla="*/ 85725 w 314591"/>
                  <a:gd name="connsiteY2" fmla="*/ 28575 h 302156"/>
                  <a:gd name="connsiteX3" fmla="*/ 85725 w 314591"/>
                  <a:gd name="connsiteY3" fmla="*/ 27622 h 302156"/>
                  <a:gd name="connsiteX4" fmla="*/ 0 w 314591"/>
                  <a:gd name="connsiteY4" fmla="*/ 131445 h 302156"/>
                  <a:gd name="connsiteX5" fmla="*/ 199072 w 314591"/>
                  <a:gd name="connsiteY5" fmla="*/ 238125 h 302156"/>
                  <a:gd name="connsiteX6" fmla="*/ 314325 w 314591"/>
                  <a:gd name="connsiteY6" fmla="*/ 301942 h 302156"/>
                  <a:gd name="connsiteX7" fmla="*/ 313372 w 314591"/>
                  <a:gd name="connsiteY7" fmla="*/ 292417 h 302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4591" h="302156">
                    <a:moveTo>
                      <a:pt x="313372" y="292417"/>
                    </a:moveTo>
                    <a:cubicBezTo>
                      <a:pt x="307657" y="167640"/>
                      <a:pt x="218122" y="172402"/>
                      <a:pt x="113347" y="0"/>
                    </a:cubicBezTo>
                    <a:cubicBezTo>
                      <a:pt x="103822" y="8572"/>
                      <a:pt x="94297" y="18097"/>
                      <a:pt x="85725" y="28575"/>
                    </a:cubicBezTo>
                    <a:lnTo>
                      <a:pt x="85725" y="27622"/>
                    </a:lnTo>
                    <a:cubicBezTo>
                      <a:pt x="85725" y="27622"/>
                      <a:pt x="34290" y="80963"/>
                      <a:pt x="0" y="131445"/>
                    </a:cubicBezTo>
                    <a:cubicBezTo>
                      <a:pt x="43815" y="160972"/>
                      <a:pt x="90488" y="220980"/>
                      <a:pt x="199072" y="238125"/>
                    </a:cubicBezTo>
                    <a:cubicBezTo>
                      <a:pt x="289560" y="252413"/>
                      <a:pt x="307657" y="291465"/>
                      <a:pt x="314325" y="301942"/>
                    </a:cubicBezTo>
                    <a:cubicBezTo>
                      <a:pt x="315277" y="303847"/>
                      <a:pt x="313372" y="292417"/>
                      <a:pt x="313372" y="292417"/>
                    </a:cubicBezTo>
                    <a:close/>
                  </a:path>
                </a:pathLst>
              </a:custGeom>
              <a:solidFill>
                <a:srgbClr val="42434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104" name="Graphic 2">
                <a:extLst>
                  <a:ext uri="{FF2B5EF4-FFF2-40B4-BE49-F238E27FC236}">
                    <a16:creationId xmlns:a16="http://schemas.microsoft.com/office/drawing/2014/main" id="{09F82306-247E-F45C-9F41-C5A50AF54E51}"/>
                  </a:ext>
                </a:extLst>
              </p:cNvPr>
              <p:cNvGrpSpPr/>
              <p:nvPr/>
            </p:nvGrpSpPr>
            <p:grpSpPr>
              <a:xfrm>
                <a:off x="7082789" y="3237546"/>
                <a:ext cx="65722" cy="85090"/>
                <a:chOff x="7082789" y="3237546"/>
                <a:chExt cx="65722" cy="85090"/>
              </a:xfrm>
              <a:noFill/>
            </p:grpSpPr>
            <p:sp>
              <p:nvSpPr>
                <p:cNvPr id="2105" name="Freeform: Shape 2104">
                  <a:extLst>
                    <a:ext uri="{FF2B5EF4-FFF2-40B4-BE49-F238E27FC236}">
                      <a16:creationId xmlns:a16="http://schemas.microsoft.com/office/drawing/2014/main" id="{97326013-6D4B-D94A-C419-BE4758C75173}"/>
                    </a:ext>
                  </a:extLst>
                </p:cNvPr>
                <p:cNvSpPr/>
                <p:nvPr/>
              </p:nvSpPr>
              <p:spPr>
                <a:xfrm>
                  <a:off x="7082789" y="3237546"/>
                  <a:ext cx="33337" cy="85090"/>
                </a:xfrm>
                <a:custGeom>
                  <a:avLst/>
                  <a:gdLst>
                    <a:gd name="connsiteX0" fmla="*/ 33338 w 33337"/>
                    <a:gd name="connsiteY0" fmla="*/ 0 h 85090"/>
                    <a:gd name="connsiteX1" fmla="*/ 33338 w 33337"/>
                    <a:gd name="connsiteY1" fmla="*/ 73343 h 85090"/>
                    <a:gd name="connsiteX2" fmla="*/ 0 w 33337"/>
                    <a:gd name="connsiteY2" fmla="*/ 71438 h 85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337" h="85090">
                      <a:moveTo>
                        <a:pt x="33338" y="0"/>
                      </a:moveTo>
                      <a:cubicBezTo>
                        <a:pt x="33338" y="0"/>
                        <a:pt x="33338" y="62865"/>
                        <a:pt x="33338" y="73343"/>
                      </a:cubicBezTo>
                      <a:cubicBezTo>
                        <a:pt x="33338" y="83820"/>
                        <a:pt x="17145" y="94298"/>
                        <a:pt x="0" y="71438"/>
                      </a:cubicBezTo>
                    </a:path>
                  </a:pathLst>
                </a:custGeom>
                <a:noFill/>
                <a:ln w="509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6" name="Freeform: Shape 2105">
                  <a:extLst>
                    <a:ext uri="{FF2B5EF4-FFF2-40B4-BE49-F238E27FC236}">
                      <a16:creationId xmlns:a16="http://schemas.microsoft.com/office/drawing/2014/main" id="{B126AE81-EF34-89FB-094B-DADD0CB0EADA}"/>
                    </a:ext>
                  </a:extLst>
                </p:cNvPr>
                <p:cNvSpPr/>
                <p:nvPr/>
              </p:nvSpPr>
              <p:spPr>
                <a:xfrm>
                  <a:off x="7115174" y="3237546"/>
                  <a:ext cx="33337" cy="85090"/>
                </a:xfrm>
                <a:custGeom>
                  <a:avLst/>
                  <a:gdLst>
                    <a:gd name="connsiteX0" fmla="*/ 0 w 33337"/>
                    <a:gd name="connsiteY0" fmla="*/ 0 h 85090"/>
                    <a:gd name="connsiteX1" fmla="*/ 0 w 33337"/>
                    <a:gd name="connsiteY1" fmla="*/ 73343 h 85090"/>
                    <a:gd name="connsiteX2" fmla="*/ 33338 w 33337"/>
                    <a:gd name="connsiteY2" fmla="*/ 71438 h 85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337" h="85090">
                      <a:moveTo>
                        <a:pt x="0" y="0"/>
                      </a:moveTo>
                      <a:cubicBezTo>
                        <a:pt x="0" y="0"/>
                        <a:pt x="0" y="62865"/>
                        <a:pt x="0" y="73343"/>
                      </a:cubicBezTo>
                      <a:cubicBezTo>
                        <a:pt x="0" y="83820"/>
                        <a:pt x="16193" y="94298"/>
                        <a:pt x="33338" y="71438"/>
                      </a:cubicBezTo>
                    </a:path>
                  </a:pathLst>
                </a:custGeom>
                <a:noFill/>
                <a:ln w="509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07" name="Graphic 2">
                <a:extLst>
                  <a:ext uri="{FF2B5EF4-FFF2-40B4-BE49-F238E27FC236}">
                    <a16:creationId xmlns:a16="http://schemas.microsoft.com/office/drawing/2014/main" id="{A5EC664E-D9E6-FD71-B5B6-BABE183F25F6}"/>
                  </a:ext>
                </a:extLst>
              </p:cNvPr>
              <p:cNvGrpSpPr/>
              <p:nvPr/>
            </p:nvGrpSpPr>
            <p:grpSpPr>
              <a:xfrm>
                <a:off x="6990396" y="3244214"/>
                <a:ext cx="249555" cy="57150"/>
                <a:chOff x="6990396" y="3244214"/>
                <a:chExt cx="249555" cy="57150"/>
              </a:xfrm>
              <a:solidFill>
                <a:srgbClr val="D8AFAC"/>
              </a:solidFill>
            </p:grpSpPr>
            <p:sp>
              <p:nvSpPr>
                <p:cNvPr id="2108" name="Freeform: Shape 2107">
                  <a:extLst>
                    <a:ext uri="{FF2B5EF4-FFF2-40B4-BE49-F238E27FC236}">
                      <a16:creationId xmlns:a16="http://schemas.microsoft.com/office/drawing/2014/main" id="{E3BEB103-A346-00C1-4AC3-393E0F10B9EF}"/>
                    </a:ext>
                  </a:extLst>
                </p:cNvPr>
                <p:cNvSpPr/>
                <p:nvPr/>
              </p:nvSpPr>
              <p:spPr>
                <a:xfrm>
                  <a:off x="6990396" y="3244214"/>
                  <a:ext cx="60959" cy="57150"/>
                </a:xfrm>
                <a:custGeom>
                  <a:avLst/>
                  <a:gdLst>
                    <a:gd name="connsiteX0" fmla="*/ 60960 w 60959"/>
                    <a:gd name="connsiteY0" fmla="*/ 28575 h 57150"/>
                    <a:gd name="connsiteX1" fmla="*/ 30480 w 60959"/>
                    <a:gd name="connsiteY1" fmla="*/ 57150 h 57150"/>
                    <a:gd name="connsiteX2" fmla="*/ 0 w 60959"/>
                    <a:gd name="connsiteY2" fmla="*/ 28575 h 57150"/>
                    <a:gd name="connsiteX3" fmla="*/ 30480 w 60959"/>
                    <a:gd name="connsiteY3" fmla="*/ 0 h 57150"/>
                    <a:gd name="connsiteX4" fmla="*/ 60960 w 60959"/>
                    <a:gd name="connsiteY4" fmla="*/ 2857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59" h="57150">
                      <a:moveTo>
                        <a:pt x="60960" y="28575"/>
                      </a:moveTo>
                      <a:cubicBezTo>
                        <a:pt x="60960" y="44767"/>
                        <a:pt x="47625" y="57150"/>
                        <a:pt x="30480" y="57150"/>
                      </a:cubicBezTo>
                      <a:cubicBezTo>
                        <a:pt x="14288" y="57150"/>
                        <a:pt x="0" y="43815"/>
                        <a:pt x="0" y="28575"/>
                      </a:cubicBezTo>
                      <a:cubicBezTo>
                        <a:pt x="0" y="12382"/>
                        <a:pt x="13335" y="0"/>
                        <a:pt x="30480" y="0"/>
                      </a:cubicBezTo>
                      <a:cubicBezTo>
                        <a:pt x="47625" y="0"/>
                        <a:pt x="60960" y="13335"/>
                        <a:pt x="60960" y="28575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09" name="Freeform: Shape 2108">
                  <a:extLst>
                    <a:ext uri="{FF2B5EF4-FFF2-40B4-BE49-F238E27FC236}">
                      <a16:creationId xmlns:a16="http://schemas.microsoft.com/office/drawing/2014/main" id="{45116471-28C8-0CBA-3145-4C65404BC4D4}"/>
                    </a:ext>
                  </a:extLst>
                </p:cNvPr>
                <p:cNvSpPr/>
                <p:nvPr/>
              </p:nvSpPr>
              <p:spPr>
                <a:xfrm>
                  <a:off x="7178992" y="3244214"/>
                  <a:ext cx="60959" cy="57150"/>
                </a:xfrm>
                <a:custGeom>
                  <a:avLst/>
                  <a:gdLst>
                    <a:gd name="connsiteX0" fmla="*/ 60960 w 60959"/>
                    <a:gd name="connsiteY0" fmla="*/ 28575 h 57150"/>
                    <a:gd name="connsiteX1" fmla="*/ 30480 w 60959"/>
                    <a:gd name="connsiteY1" fmla="*/ 57150 h 57150"/>
                    <a:gd name="connsiteX2" fmla="*/ 0 w 60959"/>
                    <a:gd name="connsiteY2" fmla="*/ 28575 h 57150"/>
                    <a:gd name="connsiteX3" fmla="*/ 30480 w 60959"/>
                    <a:gd name="connsiteY3" fmla="*/ 0 h 57150"/>
                    <a:gd name="connsiteX4" fmla="*/ 60960 w 60959"/>
                    <a:gd name="connsiteY4" fmla="*/ 28575 h 57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959" h="57150">
                      <a:moveTo>
                        <a:pt x="60960" y="28575"/>
                      </a:moveTo>
                      <a:cubicBezTo>
                        <a:pt x="60960" y="44767"/>
                        <a:pt x="47625" y="57150"/>
                        <a:pt x="30480" y="57150"/>
                      </a:cubicBezTo>
                      <a:cubicBezTo>
                        <a:pt x="14288" y="57150"/>
                        <a:pt x="0" y="43815"/>
                        <a:pt x="0" y="28575"/>
                      </a:cubicBezTo>
                      <a:cubicBezTo>
                        <a:pt x="0" y="12382"/>
                        <a:pt x="13335" y="0"/>
                        <a:pt x="30480" y="0"/>
                      </a:cubicBezTo>
                      <a:cubicBezTo>
                        <a:pt x="47625" y="0"/>
                        <a:pt x="60960" y="13335"/>
                        <a:pt x="60960" y="28575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10" name="Graphic 2">
                <a:extLst>
                  <a:ext uri="{FF2B5EF4-FFF2-40B4-BE49-F238E27FC236}">
                    <a16:creationId xmlns:a16="http://schemas.microsoft.com/office/drawing/2014/main" id="{14CD661B-6ACF-19BA-4783-89B0965B970E}"/>
                  </a:ext>
                </a:extLst>
              </p:cNvPr>
              <p:cNvGrpSpPr/>
              <p:nvPr/>
            </p:nvGrpSpPr>
            <p:grpSpPr>
              <a:xfrm>
                <a:off x="7063089" y="3223259"/>
                <a:ext cx="105091" cy="62150"/>
                <a:chOff x="7063089" y="3223259"/>
                <a:chExt cx="105091" cy="62150"/>
              </a:xfrm>
            </p:grpSpPr>
            <p:sp>
              <p:nvSpPr>
                <p:cNvPr id="2111" name="Freeform: Shape 2110">
                  <a:extLst>
                    <a:ext uri="{FF2B5EF4-FFF2-40B4-BE49-F238E27FC236}">
                      <a16:creationId xmlns:a16="http://schemas.microsoft.com/office/drawing/2014/main" id="{1A305984-7BCD-F0B4-8C56-9EEC660DC1A2}"/>
                    </a:ext>
                  </a:extLst>
                </p:cNvPr>
                <p:cNvSpPr/>
                <p:nvPr/>
              </p:nvSpPr>
              <p:spPr>
                <a:xfrm>
                  <a:off x="7063089" y="3223259"/>
                  <a:ext cx="105091" cy="62150"/>
                </a:xfrm>
                <a:custGeom>
                  <a:avLst/>
                  <a:gdLst>
                    <a:gd name="connsiteX0" fmla="*/ 101615 w 105091"/>
                    <a:gd name="connsiteY0" fmla="*/ 35243 h 62150"/>
                    <a:gd name="connsiteX1" fmla="*/ 68277 w 105091"/>
                    <a:gd name="connsiteY1" fmla="*/ 60008 h 62150"/>
                    <a:gd name="connsiteX2" fmla="*/ 36845 w 105091"/>
                    <a:gd name="connsiteY2" fmla="*/ 60008 h 62150"/>
                    <a:gd name="connsiteX3" fmla="*/ 3507 w 105091"/>
                    <a:gd name="connsiteY3" fmla="*/ 35243 h 62150"/>
                    <a:gd name="connsiteX4" fmla="*/ 52085 w 105091"/>
                    <a:gd name="connsiteY4" fmla="*/ 0 h 62150"/>
                    <a:gd name="connsiteX5" fmla="*/ 101615 w 105091"/>
                    <a:gd name="connsiteY5" fmla="*/ 35243 h 62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5091" h="62150">
                      <a:moveTo>
                        <a:pt x="101615" y="35243"/>
                      </a:moveTo>
                      <a:cubicBezTo>
                        <a:pt x="94947" y="45720"/>
                        <a:pt x="82565" y="54293"/>
                        <a:pt x="68277" y="60008"/>
                      </a:cubicBezTo>
                      <a:cubicBezTo>
                        <a:pt x="60657" y="62865"/>
                        <a:pt x="44465" y="62865"/>
                        <a:pt x="36845" y="60008"/>
                      </a:cubicBezTo>
                      <a:cubicBezTo>
                        <a:pt x="22557" y="55245"/>
                        <a:pt x="10175" y="45720"/>
                        <a:pt x="3507" y="35243"/>
                      </a:cubicBezTo>
                      <a:cubicBezTo>
                        <a:pt x="-1255" y="29528"/>
                        <a:pt x="-10780" y="0"/>
                        <a:pt x="52085" y="0"/>
                      </a:cubicBezTo>
                      <a:cubicBezTo>
                        <a:pt x="115902" y="0"/>
                        <a:pt x="106377" y="29528"/>
                        <a:pt x="101615" y="35243"/>
                      </a:cubicBezTo>
                      <a:close/>
                    </a:path>
                  </a:pathLst>
                </a:custGeom>
                <a:solidFill>
                  <a:srgbClr val="312D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112" name="Graphic 2">
                  <a:extLst>
                    <a:ext uri="{FF2B5EF4-FFF2-40B4-BE49-F238E27FC236}">
                      <a16:creationId xmlns:a16="http://schemas.microsoft.com/office/drawing/2014/main" id="{244E6A6F-41C7-AB1F-3221-9DCF21840478}"/>
                    </a:ext>
                  </a:extLst>
                </p:cNvPr>
                <p:cNvGrpSpPr/>
                <p:nvPr/>
              </p:nvGrpSpPr>
              <p:grpSpPr>
                <a:xfrm>
                  <a:off x="7067549" y="3257549"/>
                  <a:ext cx="97155" cy="24765"/>
                  <a:chOff x="7067549" y="3257549"/>
                  <a:chExt cx="97155" cy="24765"/>
                </a:xfrm>
                <a:solidFill>
                  <a:srgbClr val="1F1B24"/>
                </a:solidFill>
              </p:grpSpPr>
              <p:sp>
                <p:nvSpPr>
                  <p:cNvPr id="2113" name="Freeform: Shape 2112">
                    <a:extLst>
                      <a:ext uri="{FF2B5EF4-FFF2-40B4-BE49-F238E27FC236}">
                        <a16:creationId xmlns:a16="http://schemas.microsoft.com/office/drawing/2014/main" id="{518C7FEC-9F09-B9CF-1384-1774EACFB849}"/>
                      </a:ext>
                    </a:extLst>
                  </p:cNvPr>
                  <p:cNvSpPr/>
                  <p:nvPr/>
                </p:nvSpPr>
                <p:spPr>
                  <a:xfrm>
                    <a:off x="7067549" y="3257549"/>
                    <a:ext cx="36194" cy="24765"/>
                  </a:xfrm>
                  <a:custGeom>
                    <a:avLst/>
                    <a:gdLst>
                      <a:gd name="connsiteX0" fmla="*/ 31432 w 36194"/>
                      <a:gd name="connsiteY0" fmla="*/ 24765 h 24765"/>
                      <a:gd name="connsiteX1" fmla="*/ 36195 w 36194"/>
                      <a:gd name="connsiteY1" fmla="*/ 15240 h 24765"/>
                      <a:gd name="connsiteX2" fmla="*/ 11430 w 36194"/>
                      <a:gd name="connsiteY2" fmla="*/ 0 h 24765"/>
                      <a:gd name="connsiteX3" fmla="*/ 0 w 36194"/>
                      <a:gd name="connsiteY3" fmla="*/ 953 h 24765"/>
                      <a:gd name="connsiteX4" fmla="*/ 31432 w 36194"/>
                      <a:gd name="connsiteY4" fmla="*/ 24765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4" h="24765">
                        <a:moveTo>
                          <a:pt x="31432" y="24765"/>
                        </a:moveTo>
                        <a:cubicBezTo>
                          <a:pt x="34290" y="21908"/>
                          <a:pt x="36195" y="19050"/>
                          <a:pt x="36195" y="15240"/>
                        </a:cubicBezTo>
                        <a:cubicBezTo>
                          <a:pt x="36195" y="6667"/>
                          <a:pt x="28575" y="0"/>
                          <a:pt x="11430" y="0"/>
                        </a:cubicBezTo>
                        <a:cubicBezTo>
                          <a:pt x="6668" y="0"/>
                          <a:pt x="2857" y="953"/>
                          <a:pt x="0" y="953"/>
                        </a:cubicBezTo>
                        <a:cubicBezTo>
                          <a:pt x="5715" y="11430"/>
                          <a:pt x="17145" y="20003"/>
                          <a:pt x="31432" y="24765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4" name="Freeform: Shape 2113">
                    <a:extLst>
                      <a:ext uri="{FF2B5EF4-FFF2-40B4-BE49-F238E27FC236}">
                        <a16:creationId xmlns:a16="http://schemas.microsoft.com/office/drawing/2014/main" id="{C4426E04-2266-71CA-1C5F-EACAD7C26761}"/>
                      </a:ext>
                    </a:extLst>
                  </p:cNvPr>
                  <p:cNvSpPr/>
                  <p:nvPr/>
                </p:nvSpPr>
                <p:spPr>
                  <a:xfrm>
                    <a:off x="7128509" y="3257549"/>
                    <a:ext cx="36195" cy="24765"/>
                  </a:xfrm>
                  <a:custGeom>
                    <a:avLst/>
                    <a:gdLst>
                      <a:gd name="connsiteX0" fmla="*/ 36195 w 36195"/>
                      <a:gd name="connsiteY0" fmla="*/ 953 h 24765"/>
                      <a:gd name="connsiteX1" fmla="*/ 24765 w 36195"/>
                      <a:gd name="connsiteY1" fmla="*/ 0 h 24765"/>
                      <a:gd name="connsiteX2" fmla="*/ 0 w 36195"/>
                      <a:gd name="connsiteY2" fmla="*/ 15240 h 24765"/>
                      <a:gd name="connsiteX3" fmla="*/ 4763 w 36195"/>
                      <a:gd name="connsiteY3" fmla="*/ 24765 h 24765"/>
                      <a:gd name="connsiteX4" fmla="*/ 36195 w 36195"/>
                      <a:gd name="connsiteY4" fmla="*/ 953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195" h="24765">
                        <a:moveTo>
                          <a:pt x="36195" y="953"/>
                        </a:moveTo>
                        <a:cubicBezTo>
                          <a:pt x="33338" y="0"/>
                          <a:pt x="29528" y="0"/>
                          <a:pt x="24765" y="0"/>
                        </a:cubicBezTo>
                        <a:cubicBezTo>
                          <a:pt x="7620" y="0"/>
                          <a:pt x="0" y="6667"/>
                          <a:pt x="0" y="15240"/>
                        </a:cubicBezTo>
                        <a:cubicBezTo>
                          <a:pt x="0" y="19050"/>
                          <a:pt x="1905" y="22860"/>
                          <a:pt x="4763" y="24765"/>
                        </a:cubicBezTo>
                        <a:cubicBezTo>
                          <a:pt x="18097" y="20003"/>
                          <a:pt x="29528" y="11430"/>
                          <a:pt x="36195" y="953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15" name="Freeform: Shape 2114">
                  <a:extLst>
                    <a:ext uri="{FF2B5EF4-FFF2-40B4-BE49-F238E27FC236}">
                      <a16:creationId xmlns:a16="http://schemas.microsoft.com/office/drawing/2014/main" id="{F92BAE37-E3CE-FAD5-E43B-AC32F398DBE4}"/>
                    </a:ext>
                  </a:extLst>
                </p:cNvPr>
                <p:cNvSpPr/>
                <p:nvPr/>
              </p:nvSpPr>
              <p:spPr>
                <a:xfrm>
                  <a:off x="7069705" y="3226197"/>
                  <a:ext cx="74044" cy="33633"/>
                </a:xfrm>
                <a:custGeom>
                  <a:avLst/>
                  <a:gdLst>
                    <a:gd name="connsiteX0" fmla="*/ 74044 w 74044"/>
                    <a:gd name="connsiteY0" fmla="*/ 5635 h 33633"/>
                    <a:gd name="connsiteX1" fmla="*/ 27372 w 74044"/>
                    <a:gd name="connsiteY1" fmla="*/ 2777 h 33633"/>
                    <a:gd name="connsiteX2" fmla="*/ 702 w 74044"/>
                    <a:gd name="connsiteY2" fmla="*/ 25637 h 33633"/>
                    <a:gd name="connsiteX3" fmla="*/ 32134 w 74044"/>
                    <a:gd name="connsiteY3" fmla="*/ 31352 h 33633"/>
                    <a:gd name="connsiteX4" fmla="*/ 74044 w 74044"/>
                    <a:gd name="connsiteY4" fmla="*/ 5635 h 3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044" h="33633">
                      <a:moveTo>
                        <a:pt x="74044" y="5635"/>
                      </a:moveTo>
                      <a:cubicBezTo>
                        <a:pt x="74044" y="5635"/>
                        <a:pt x="60709" y="-4843"/>
                        <a:pt x="27372" y="2777"/>
                      </a:cubicBezTo>
                      <a:cubicBezTo>
                        <a:pt x="-1203" y="9445"/>
                        <a:pt x="-1203" y="25637"/>
                        <a:pt x="702" y="25637"/>
                      </a:cubicBezTo>
                      <a:cubicBezTo>
                        <a:pt x="3559" y="25637"/>
                        <a:pt x="20704" y="21827"/>
                        <a:pt x="32134" y="31352"/>
                      </a:cubicBezTo>
                      <a:cubicBezTo>
                        <a:pt x="44517" y="41830"/>
                        <a:pt x="10227" y="13255"/>
                        <a:pt x="74044" y="5635"/>
                      </a:cubicBezTo>
                      <a:close/>
                    </a:path>
                  </a:pathLst>
                </a:custGeom>
                <a:solidFill>
                  <a:srgbClr val="3E39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16" name="Graphic 2">
                <a:extLst>
                  <a:ext uri="{FF2B5EF4-FFF2-40B4-BE49-F238E27FC236}">
                    <a16:creationId xmlns:a16="http://schemas.microsoft.com/office/drawing/2014/main" id="{D978A2EC-A7EC-F6B2-0A77-63BE38A31403}"/>
                  </a:ext>
                </a:extLst>
              </p:cNvPr>
              <p:cNvGrpSpPr/>
              <p:nvPr/>
            </p:nvGrpSpPr>
            <p:grpSpPr>
              <a:xfrm>
                <a:off x="6787254" y="2892594"/>
                <a:ext cx="650102" cy="343047"/>
                <a:chOff x="6787254" y="2892594"/>
                <a:chExt cx="650102" cy="343047"/>
              </a:xfrm>
            </p:grpSpPr>
            <p:grpSp>
              <p:nvGrpSpPr>
                <p:cNvPr id="2117" name="Graphic 2">
                  <a:extLst>
                    <a:ext uri="{FF2B5EF4-FFF2-40B4-BE49-F238E27FC236}">
                      <a16:creationId xmlns:a16="http://schemas.microsoft.com/office/drawing/2014/main" id="{4A9B092B-34AE-8BA3-87D0-9B901B2ACED7}"/>
                    </a:ext>
                  </a:extLst>
                </p:cNvPr>
                <p:cNvGrpSpPr/>
                <p:nvPr/>
              </p:nvGrpSpPr>
              <p:grpSpPr>
                <a:xfrm>
                  <a:off x="6787254" y="3104196"/>
                  <a:ext cx="650102" cy="131445"/>
                  <a:chOff x="6787254" y="3104196"/>
                  <a:chExt cx="650102" cy="131445"/>
                </a:xfrm>
                <a:solidFill>
                  <a:srgbClr val="BEBEBE"/>
                </a:solidFill>
              </p:grpSpPr>
              <p:sp>
                <p:nvSpPr>
                  <p:cNvPr id="2118" name="Freeform: Shape 2117">
                    <a:extLst>
                      <a:ext uri="{FF2B5EF4-FFF2-40B4-BE49-F238E27FC236}">
                        <a16:creationId xmlns:a16="http://schemas.microsoft.com/office/drawing/2014/main" id="{2F4FF874-91ED-A421-B79B-B2FA16C10923}"/>
                      </a:ext>
                    </a:extLst>
                  </p:cNvPr>
                  <p:cNvSpPr/>
                  <p:nvPr/>
                </p:nvSpPr>
                <p:spPr>
                  <a:xfrm>
                    <a:off x="6787514" y="3114674"/>
                    <a:ext cx="9286" cy="2857"/>
                  </a:xfrm>
                  <a:custGeom>
                    <a:avLst/>
                    <a:gdLst>
                      <a:gd name="connsiteX0" fmla="*/ 1905 w 9286"/>
                      <a:gd name="connsiteY0" fmla="*/ 1905 h 2857"/>
                      <a:gd name="connsiteX1" fmla="*/ 1905 w 9286"/>
                      <a:gd name="connsiteY1" fmla="*/ 1905 h 2857"/>
                      <a:gd name="connsiteX2" fmla="*/ 2857 w 9286"/>
                      <a:gd name="connsiteY2" fmla="*/ 1905 h 2857"/>
                      <a:gd name="connsiteX3" fmla="*/ 2857 w 9286"/>
                      <a:gd name="connsiteY3" fmla="*/ 1905 h 2857"/>
                      <a:gd name="connsiteX4" fmla="*/ 4763 w 9286"/>
                      <a:gd name="connsiteY4" fmla="*/ 1905 h 2857"/>
                      <a:gd name="connsiteX5" fmla="*/ 6667 w 9286"/>
                      <a:gd name="connsiteY5" fmla="*/ 1905 h 2857"/>
                      <a:gd name="connsiteX6" fmla="*/ 7620 w 9286"/>
                      <a:gd name="connsiteY6" fmla="*/ 1905 h 2857"/>
                      <a:gd name="connsiteX7" fmla="*/ 8572 w 9286"/>
                      <a:gd name="connsiteY7" fmla="*/ 1905 h 2857"/>
                      <a:gd name="connsiteX8" fmla="*/ 8572 w 9286"/>
                      <a:gd name="connsiteY8" fmla="*/ 0 h 2857"/>
                      <a:gd name="connsiteX9" fmla="*/ 7620 w 9286"/>
                      <a:gd name="connsiteY9" fmla="*/ 0 h 2857"/>
                      <a:gd name="connsiteX10" fmla="*/ 6667 w 9286"/>
                      <a:gd name="connsiteY10" fmla="*/ 0 h 2857"/>
                      <a:gd name="connsiteX11" fmla="*/ 4763 w 9286"/>
                      <a:gd name="connsiteY11" fmla="*/ 0 h 2857"/>
                      <a:gd name="connsiteX12" fmla="*/ 953 w 9286"/>
                      <a:gd name="connsiteY12" fmla="*/ 953 h 2857"/>
                      <a:gd name="connsiteX13" fmla="*/ 0 w 9286"/>
                      <a:gd name="connsiteY13" fmla="*/ 2858 h 2857"/>
                      <a:gd name="connsiteX14" fmla="*/ 1905 w 9286"/>
                      <a:gd name="connsiteY14" fmla="*/ 1905 h 2857"/>
                      <a:gd name="connsiteX15" fmla="*/ 1905 w 9286"/>
                      <a:gd name="connsiteY15" fmla="*/ 1905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286" h="2857">
                        <a:moveTo>
                          <a:pt x="1905" y="1905"/>
                        </a:moveTo>
                        <a:cubicBezTo>
                          <a:pt x="2857" y="1905"/>
                          <a:pt x="2857" y="1905"/>
                          <a:pt x="1905" y="1905"/>
                        </a:cubicBezTo>
                        <a:cubicBezTo>
                          <a:pt x="2857" y="1905"/>
                          <a:pt x="2857" y="1905"/>
                          <a:pt x="2857" y="1905"/>
                        </a:cubicBezTo>
                        <a:cubicBezTo>
                          <a:pt x="2857" y="1905"/>
                          <a:pt x="3810" y="1905"/>
                          <a:pt x="2857" y="1905"/>
                        </a:cubicBezTo>
                        <a:cubicBezTo>
                          <a:pt x="3810" y="1905"/>
                          <a:pt x="3810" y="1905"/>
                          <a:pt x="4763" y="1905"/>
                        </a:cubicBezTo>
                        <a:cubicBezTo>
                          <a:pt x="5715" y="1905"/>
                          <a:pt x="5715" y="1905"/>
                          <a:pt x="6667" y="1905"/>
                        </a:cubicBezTo>
                        <a:cubicBezTo>
                          <a:pt x="6667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8572" y="1905"/>
                          <a:pt x="8572" y="1905"/>
                        </a:cubicBezTo>
                        <a:cubicBezTo>
                          <a:pt x="9525" y="1905"/>
                          <a:pt x="9525" y="953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7620" y="0"/>
                          <a:pt x="6667" y="0"/>
                          <a:pt x="6667" y="0"/>
                        </a:cubicBezTo>
                        <a:cubicBezTo>
                          <a:pt x="5715" y="0"/>
                          <a:pt x="5715" y="0"/>
                          <a:pt x="4763" y="0"/>
                        </a:cubicBezTo>
                        <a:cubicBezTo>
                          <a:pt x="3810" y="0"/>
                          <a:pt x="1905" y="0"/>
                          <a:pt x="953" y="953"/>
                        </a:cubicBezTo>
                        <a:cubicBezTo>
                          <a:pt x="0" y="953"/>
                          <a:pt x="0" y="1905"/>
                          <a:pt x="0" y="2858"/>
                        </a:cubicBezTo>
                        <a:cubicBezTo>
                          <a:pt x="953" y="1905"/>
                          <a:pt x="1905" y="2858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9" name="Freeform: Shape 2118">
                    <a:extLst>
                      <a:ext uri="{FF2B5EF4-FFF2-40B4-BE49-F238E27FC236}">
                        <a16:creationId xmlns:a16="http://schemas.microsoft.com/office/drawing/2014/main" id="{81506590-1095-3342-1AE1-CB944B770ECB}"/>
                      </a:ext>
                    </a:extLst>
                  </p:cNvPr>
                  <p:cNvSpPr/>
                  <p:nvPr/>
                </p:nvSpPr>
                <p:spPr>
                  <a:xfrm>
                    <a:off x="6806189" y="3130866"/>
                    <a:ext cx="14424" cy="2857"/>
                  </a:xfrm>
                  <a:custGeom>
                    <a:avLst/>
                    <a:gdLst>
                      <a:gd name="connsiteX0" fmla="*/ 1328 w 14424"/>
                      <a:gd name="connsiteY0" fmla="*/ 2858 h 2857"/>
                      <a:gd name="connsiteX1" fmla="*/ 7043 w 14424"/>
                      <a:gd name="connsiteY1" fmla="*/ 2858 h 2857"/>
                      <a:gd name="connsiteX2" fmla="*/ 9900 w 14424"/>
                      <a:gd name="connsiteY2" fmla="*/ 2858 h 2857"/>
                      <a:gd name="connsiteX3" fmla="*/ 11805 w 14424"/>
                      <a:gd name="connsiteY3" fmla="*/ 2858 h 2857"/>
                      <a:gd name="connsiteX4" fmla="*/ 13710 w 14424"/>
                      <a:gd name="connsiteY4" fmla="*/ 2858 h 2857"/>
                      <a:gd name="connsiteX5" fmla="*/ 13710 w 14424"/>
                      <a:gd name="connsiteY5" fmla="*/ 953 h 2857"/>
                      <a:gd name="connsiteX6" fmla="*/ 12758 w 14424"/>
                      <a:gd name="connsiteY6" fmla="*/ 0 h 2857"/>
                      <a:gd name="connsiteX7" fmla="*/ 10853 w 14424"/>
                      <a:gd name="connsiteY7" fmla="*/ 0 h 2857"/>
                      <a:gd name="connsiteX8" fmla="*/ 7995 w 14424"/>
                      <a:gd name="connsiteY8" fmla="*/ 0 h 2857"/>
                      <a:gd name="connsiteX9" fmla="*/ 2280 w 14424"/>
                      <a:gd name="connsiteY9" fmla="*/ 0 h 2857"/>
                      <a:gd name="connsiteX10" fmla="*/ 1328 w 14424"/>
                      <a:gd name="connsiteY10" fmla="*/ 2858 h 2857"/>
                      <a:gd name="connsiteX11" fmla="*/ 1328 w 14424"/>
                      <a:gd name="connsiteY11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424" h="2857">
                        <a:moveTo>
                          <a:pt x="1328" y="2858"/>
                        </a:moveTo>
                        <a:cubicBezTo>
                          <a:pt x="3233" y="2858"/>
                          <a:pt x="5138" y="2858"/>
                          <a:pt x="7043" y="2858"/>
                        </a:cubicBezTo>
                        <a:cubicBezTo>
                          <a:pt x="7995" y="2858"/>
                          <a:pt x="8948" y="2858"/>
                          <a:pt x="9900" y="2858"/>
                        </a:cubicBezTo>
                        <a:cubicBezTo>
                          <a:pt x="10853" y="2858"/>
                          <a:pt x="10853" y="2858"/>
                          <a:pt x="11805" y="2858"/>
                        </a:cubicBezTo>
                        <a:cubicBezTo>
                          <a:pt x="12758" y="2858"/>
                          <a:pt x="12758" y="2858"/>
                          <a:pt x="13710" y="2858"/>
                        </a:cubicBezTo>
                        <a:cubicBezTo>
                          <a:pt x="14663" y="2858"/>
                          <a:pt x="14663" y="1905"/>
                          <a:pt x="13710" y="953"/>
                        </a:cubicBezTo>
                        <a:cubicBezTo>
                          <a:pt x="13710" y="953"/>
                          <a:pt x="12758" y="0"/>
                          <a:pt x="12758" y="0"/>
                        </a:cubicBezTo>
                        <a:cubicBezTo>
                          <a:pt x="11805" y="0"/>
                          <a:pt x="11805" y="0"/>
                          <a:pt x="10853" y="0"/>
                        </a:cubicBezTo>
                        <a:cubicBezTo>
                          <a:pt x="9900" y="0"/>
                          <a:pt x="8948" y="0"/>
                          <a:pt x="7995" y="0"/>
                        </a:cubicBezTo>
                        <a:cubicBezTo>
                          <a:pt x="6090" y="0"/>
                          <a:pt x="4185" y="0"/>
                          <a:pt x="2280" y="0"/>
                        </a:cubicBezTo>
                        <a:cubicBezTo>
                          <a:pt x="-577" y="953"/>
                          <a:pt x="-577" y="2858"/>
                          <a:pt x="1328" y="2858"/>
                        </a:cubicBezTo>
                        <a:lnTo>
                          <a:pt x="1328" y="285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0" name="Freeform: Shape 2119">
                    <a:extLst>
                      <a:ext uri="{FF2B5EF4-FFF2-40B4-BE49-F238E27FC236}">
                        <a16:creationId xmlns:a16="http://schemas.microsoft.com/office/drawing/2014/main" id="{A9A6CEC0-395C-6BB9-98CF-AFD6B3D63245}"/>
                      </a:ext>
                    </a:extLst>
                  </p:cNvPr>
                  <p:cNvSpPr/>
                  <p:nvPr/>
                </p:nvSpPr>
                <p:spPr>
                  <a:xfrm>
                    <a:off x="6787254" y="3147059"/>
                    <a:ext cx="19071" cy="4762"/>
                  </a:xfrm>
                  <a:custGeom>
                    <a:avLst/>
                    <a:gdLst>
                      <a:gd name="connsiteX0" fmla="*/ 2164 w 19071"/>
                      <a:gd name="connsiteY0" fmla="*/ 4763 h 4762"/>
                      <a:gd name="connsiteX1" fmla="*/ 4070 w 19071"/>
                      <a:gd name="connsiteY1" fmla="*/ 4763 h 4762"/>
                      <a:gd name="connsiteX2" fmla="*/ 5022 w 19071"/>
                      <a:gd name="connsiteY2" fmla="*/ 4763 h 4762"/>
                      <a:gd name="connsiteX3" fmla="*/ 5022 w 19071"/>
                      <a:gd name="connsiteY3" fmla="*/ 4763 h 4762"/>
                      <a:gd name="connsiteX4" fmla="*/ 5975 w 19071"/>
                      <a:gd name="connsiteY4" fmla="*/ 4763 h 4762"/>
                      <a:gd name="connsiteX5" fmla="*/ 9785 w 19071"/>
                      <a:gd name="connsiteY5" fmla="*/ 4763 h 4762"/>
                      <a:gd name="connsiteX6" fmla="*/ 14547 w 19071"/>
                      <a:gd name="connsiteY6" fmla="*/ 4763 h 4762"/>
                      <a:gd name="connsiteX7" fmla="*/ 16452 w 19071"/>
                      <a:gd name="connsiteY7" fmla="*/ 4763 h 4762"/>
                      <a:gd name="connsiteX8" fmla="*/ 18357 w 19071"/>
                      <a:gd name="connsiteY8" fmla="*/ 3810 h 4762"/>
                      <a:gd name="connsiteX9" fmla="*/ 18357 w 19071"/>
                      <a:gd name="connsiteY9" fmla="*/ 953 h 4762"/>
                      <a:gd name="connsiteX10" fmla="*/ 15500 w 19071"/>
                      <a:gd name="connsiteY10" fmla="*/ 0 h 4762"/>
                      <a:gd name="connsiteX11" fmla="*/ 13595 w 19071"/>
                      <a:gd name="connsiteY11" fmla="*/ 0 h 4762"/>
                      <a:gd name="connsiteX12" fmla="*/ 8832 w 19071"/>
                      <a:gd name="connsiteY12" fmla="*/ 0 h 4762"/>
                      <a:gd name="connsiteX13" fmla="*/ 260 w 19071"/>
                      <a:gd name="connsiteY13" fmla="*/ 2858 h 4762"/>
                      <a:gd name="connsiteX14" fmla="*/ 2164 w 19071"/>
                      <a:gd name="connsiteY14" fmla="*/ 4763 h 4762"/>
                      <a:gd name="connsiteX15" fmla="*/ 2164 w 19071"/>
                      <a:gd name="connsiteY15" fmla="*/ 476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9071" h="4762">
                        <a:moveTo>
                          <a:pt x="2164" y="4763"/>
                        </a:moveTo>
                        <a:cubicBezTo>
                          <a:pt x="3117" y="4763"/>
                          <a:pt x="3117" y="4763"/>
                          <a:pt x="4070" y="4763"/>
                        </a:cubicBezTo>
                        <a:cubicBezTo>
                          <a:pt x="4070" y="4763"/>
                          <a:pt x="5022" y="4763"/>
                          <a:pt x="5022" y="4763"/>
                        </a:cubicBezTo>
                        <a:cubicBezTo>
                          <a:pt x="5022" y="4763"/>
                          <a:pt x="5022" y="4763"/>
                          <a:pt x="5022" y="4763"/>
                        </a:cubicBezTo>
                        <a:cubicBezTo>
                          <a:pt x="5022" y="4763"/>
                          <a:pt x="5022" y="4763"/>
                          <a:pt x="5975" y="4763"/>
                        </a:cubicBezTo>
                        <a:cubicBezTo>
                          <a:pt x="6927" y="4763"/>
                          <a:pt x="8832" y="4763"/>
                          <a:pt x="9785" y="4763"/>
                        </a:cubicBezTo>
                        <a:cubicBezTo>
                          <a:pt x="11689" y="4763"/>
                          <a:pt x="12642" y="4763"/>
                          <a:pt x="14547" y="4763"/>
                        </a:cubicBezTo>
                        <a:cubicBezTo>
                          <a:pt x="15500" y="4763"/>
                          <a:pt x="15500" y="4763"/>
                          <a:pt x="16452" y="4763"/>
                        </a:cubicBezTo>
                        <a:cubicBezTo>
                          <a:pt x="17404" y="4763"/>
                          <a:pt x="18357" y="3810"/>
                          <a:pt x="18357" y="3810"/>
                        </a:cubicBezTo>
                        <a:cubicBezTo>
                          <a:pt x="19310" y="2858"/>
                          <a:pt x="19310" y="953"/>
                          <a:pt x="18357" y="953"/>
                        </a:cubicBezTo>
                        <a:cubicBezTo>
                          <a:pt x="17404" y="953"/>
                          <a:pt x="16452" y="0"/>
                          <a:pt x="15500" y="0"/>
                        </a:cubicBezTo>
                        <a:cubicBezTo>
                          <a:pt x="14547" y="0"/>
                          <a:pt x="13595" y="0"/>
                          <a:pt x="13595" y="0"/>
                        </a:cubicBezTo>
                        <a:cubicBezTo>
                          <a:pt x="12642" y="0"/>
                          <a:pt x="10737" y="0"/>
                          <a:pt x="8832" y="0"/>
                        </a:cubicBezTo>
                        <a:cubicBezTo>
                          <a:pt x="5975" y="0"/>
                          <a:pt x="3117" y="953"/>
                          <a:pt x="260" y="2858"/>
                        </a:cubicBezTo>
                        <a:cubicBezTo>
                          <a:pt x="-693" y="2858"/>
                          <a:pt x="1212" y="4763"/>
                          <a:pt x="2164" y="4763"/>
                        </a:cubicBezTo>
                        <a:lnTo>
                          <a:pt x="2164" y="476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1" name="Freeform: Shape 2120">
                    <a:extLst>
                      <a:ext uri="{FF2B5EF4-FFF2-40B4-BE49-F238E27FC236}">
                        <a16:creationId xmlns:a16="http://schemas.microsoft.com/office/drawing/2014/main" id="{B2D0D322-3D13-6BB7-43E6-0ED8D4949B3D}"/>
                      </a:ext>
                    </a:extLst>
                  </p:cNvPr>
                  <p:cNvSpPr/>
                  <p:nvPr/>
                </p:nvSpPr>
                <p:spPr>
                  <a:xfrm>
                    <a:off x="6808046" y="3108959"/>
                    <a:ext cx="13229" cy="9525"/>
                  </a:xfrm>
                  <a:custGeom>
                    <a:avLst/>
                    <a:gdLst>
                      <a:gd name="connsiteX0" fmla="*/ 423 w 13229"/>
                      <a:gd name="connsiteY0" fmla="*/ 4763 h 9525"/>
                      <a:gd name="connsiteX1" fmla="*/ 423 w 13229"/>
                      <a:gd name="connsiteY1" fmla="*/ 4763 h 9525"/>
                      <a:gd name="connsiteX2" fmla="*/ 1376 w 13229"/>
                      <a:gd name="connsiteY2" fmla="*/ 5715 h 9525"/>
                      <a:gd name="connsiteX3" fmla="*/ 2328 w 13229"/>
                      <a:gd name="connsiteY3" fmla="*/ 6668 h 9525"/>
                      <a:gd name="connsiteX4" fmla="*/ 4233 w 13229"/>
                      <a:gd name="connsiteY4" fmla="*/ 7620 h 9525"/>
                      <a:gd name="connsiteX5" fmla="*/ 6138 w 13229"/>
                      <a:gd name="connsiteY5" fmla="*/ 8573 h 9525"/>
                      <a:gd name="connsiteX6" fmla="*/ 8996 w 13229"/>
                      <a:gd name="connsiteY6" fmla="*/ 9525 h 9525"/>
                      <a:gd name="connsiteX7" fmla="*/ 11853 w 13229"/>
                      <a:gd name="connsiteY7" fmla="*/ 9525 h 9525"/>
                      <a:gd name="connsiteX8" fmla="*/ 12806 w 13229"/>
                      <a:gd name="connsiteY8" fmla="*/ 8573 h 9525"/>
                      <a:gd name="connsiteX9" fmla="*/ 12806 w 13229"/>
                      <a:gd name="connsiteY9" fmla="*/ 6668 h 9525"/>
                      <a:gd name="connsiteX10" fmla="*/ 12806 w 13229"/>
                      <a:gd name="connsiteY10" fmla="*/ 4763 h 9525"/>
                      <a:gd name="connsiteX11" fmla="*/ 11853 w 13229"/>
                      <a:gd name="connsiteY11" fmla="*/ 3810 h 9525"/>
                      <a:gd name="connsiteX12" fmla="*/ 10901 w 13229"/>
                      <a:gd name="connsiteY12" fmla="*/ 2858 h 9525"/>
                      <a:gd name="connsiteX13" fmla="*/ 8996 w 13229"/>
                      <a:gd name="connsiteY13" fmla="*/ 1905 h 9525"/>
                      <a:gd name="connsiteX14" fmla="*/ 7091 w 13229"/>
                      <a:gd name="connsiteY14" fmla="*/ 953 h 9525"/>
                      <a:gd name="connsiteX15" fmla="*/ 4233 w 13229"/>
                      <a:gd name="connsiteY15" fmla="*/ 0 h 9525"/>
                      <a:gd name="connsiteX16" fmla="*/ 1376 w 13229"/>
                      <a:gd name="connsiteY16" fmla="*/ 0 h 9525"/>
                      <a:gd name="connsiteX17" fmla="*/ 423 w 13229"/>
                      <a:gd name="connsiteY17" fmla="*/ 1905 h 9525"/>
                      <a:gd name="connsiteX18" fmla="*/ 423 w 13229"/>
                      <a:gd name="connsiteY18" fmla="*/ 4763 h 9525"/>
                      <a:gd name="connsiteX19" fmla="*/ 423 w 13229"/>
                      <a:gd name="connsiteY19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3229" h="9525">
                        <a:moveTo>
                          <a:pt x="423" y="4763"/>
                        </a:moveTo>
                        <a:cubicBezTo>
                          <a:pt x="423" y="4763"/>
                          <a:pt x="1376" y="4763"/>
                          <a:pt x="423" y="4763"/>
                        </a:cubicBezTo>
                        <a:cubicBezTo>
                          <a:pt x="1376" y="4763"/>
                          <a:pt x="1376" y="5715"/>
                          <a:pt x="1376" y="5715"/>
                        </a:cubicBezTo>
                        <a:cubicBezTo>
                          <a:pt x="1376" y="5715"/>
                          <a:pt x="2328" y="5715"/>
                          <a:pt x="2328" y="6668"/>
                        </a:cubicBezTo>
                        <a:cubicBezTo>
                          <a:pt x="3281" y="6668"/>
                          <a:pt x="3281" y="7620"/>
                          <a:pt x="4233" y="7620"/>
                        </a:cubicBezTo>
                        <a:cubicBezTo>
                          <a:pt x="5186" y="7620"/>
                          <a:pt x="6138" y="8573"/>
                          <a:pt x="6138" y="8573"/>
                        </a:cubicBezTo>
                        <a:cubicBezTo>
                          <a:pt x="7091" y="9525"/>
                          <a:pt x="8043" y="9525"/>
                          <a:pt x="8996" y="9525"/>
                        </a:cubicBezTo>
                        <a:cubicBezTo>
                          <a:pt x="9948" y="9525"/>
                          <a:pt x="10901" y="9525"/>
                          <a:pt x="11853" y="9525"/>
                        </a:cubicBezTo>
                        <a:cubicBezTo>
                          <a:pt x="12806" y="9525"/>
                          <a:pt x="12806" y="8573"/>
                          <a:pt x="12806" y="8573"/>
                        </a:cubicBezTo>
                        <a:cubicBezTo>
                          <a:pt x="12806" y="7620"/>
                          <a:pt x="13758" y="7620"/>
                          <a:pt x="12806" y="6668"/>
                        </a:cubicBezTo>
                        <a:cubicBezTo>
                          <a:pt x="12806" y="5715"/>
                          <a:pt x="12806" y="5715"/>
                          <a:pt x="12806" y="4763"/>
                        </a:cubicBezTo>
                        <a:cubicBezTo>
                          <a:pt x="12806" y="3810"/>
                          <a:pt x="11853" y="3810"/>
                          <a:pt x="11853" y="3810"/>
                        </a:cubicBezTo>
                        <a:cubicBezTo>
                          <a:pt x="11853" y="3810"/>
                          <a:pt x="10901" y="2858"/>
                          <a:pt x="10901" y="2858"/>
                        </a:cubicBezTo>
                        <a:cubicBezTo>
                          <a:pt x="9948" y="2858"/>
                          <a:pt x="9948" y="1905"/>
                          <a:pt x="8996" y="1905"/>
                        </a:cubicBezTo>
                        <a:cubicBezTo>
                          <a:pt x="8043" y="1905"/>
                          <a:pt x="7091" y="953"/>
                          <a:pt x="7091" y="953"/>
                        </a:cubicBezTo>
                        <a:cubicBezTo>
                          <a:pt x="6138" y="953"/>
                          <a:pt x="5186" y="953"/>
                          <a:pt x="4233" y="0"/>
                        </a:cubicBezTo>
                        <a:cubicBezTo>
                          <a:pt x="3281" y="0"/>
                          <a:pt x="2328" y="0"/>
                          <a:pt x="1376" y="0"/>
                        </a:cubicBezTo>
                        <a:cubicBezTo>
                          <a:pt x="423" y="0"/>
                          <a:pt x="423" y="953"/>
                          <a:pt x="423" y="1905"/>
                        </a:cubicBezTo>
                        <a:cubicBezTo>
                          <a:pt x="-529" y="3810"/>
                          <a:pt x="423" y="4763"/>
                          <a:pt x="423" y="4763"/>
                        </a:cubicBezTo>
                        <a:lnTo>
                          <a:pt x="423" y="476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2" name="Freeform: Shape 2121">
                    <a:extLst>
                      <a:ext uri="{FF2B5EF4-FFF2-40B4-BE49-F238E27FC236}">
                        <a16:creationId xmlns:a16="http://schemas.microsoft.com/office/drawing/2014/main" id="{AC5A494D-FC1B-28C1-3E08-2B2B298C41E6}"/>
                      </a:ext>
                    </a:extLst>
                  </p:cNvPr>
                  <p:cNvSpPr/>
                  <p:nvPr/>
                </p:nvSpPr>
                <p:spPr>
                  <a:xfrm>
                    <a:off x="6836255" y="3128770"/>
                    <a:ext cx="18328" cy="13526"/>
                  </a:xfrm>
                  <a:custGeom>
                    <a:avLst/>
                    <a:gdLst>
                      <a:gd name="connsiteX0" fmla="*/ 789 w 18328"/>
                      <a:gd name="connsiteY0" fmla="*/ 3049 h 13526"/>
                      <a:gd name="connsiteX1" fmla="*/ 8409 w 18328"/>
                      <a:gd name="connsiteY1" fmla="*/ 8764 h 13526"/>
                      <a:gd name="connsiteX2" fmla="*/ 12219 w 18328"/>
                      <a:gd name="connsiteY2" fmla="*/ 11622 h 13526"/>
                      <a:gd name="connsiteX3" fmla="*/ 16982 w 18328"/>
                      <a:gd name="connsiteY3" fmla="*/ 13527 h 13526"/>
                      <a:gd name="connsiteX4" fmla="*/ 17934 w 18328"/>
                      <a:gd name="connsiteY4" fmla="*/ 11622 h 13526"/>
                      <a:gd name="connsiteX5" fmla="*/ 16982 w 18328"/>
                      <a:gd name="connsiteY5" fmla="*/ 9717 h 13526"/>
                      <a:gd name="connsiteX6" fmla="*/ 15076 w 18328"/>
                      <a:gd name="connsiteY6" fmla="*/ 7812 h 13526"/>
                      <a:gd name="connsiteX7" fmla="*/ 11267 w 18328"/>
                      <a:gd name="connsiteY7" fmla="*/ 4954 h 13526"/>
                      <a:gd name="connsiteX8" fmla="*/ 2694 w 18328"/>
                      <a:gd name="connsiteY8" fmla="*/ 192 h 13526"/>
                      <a:gd name="connsiteX9" fmla="*/ 789 w 18328"/>
                      <a:gd name="connsiteY9" fmla="*/ 3049 h 13526"/>
                      <a:gd name="connsiteX10" fmla="*/ 789 w 18328"/>
                      <a:gd name="connsiteY10" fmla="*/ 3049 h 13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8328" h="13526">
                        <a:moveTo>
                          <a:pt x="789" y="3049"/>
                        </a:moveTo>
                        <a:cubicBezTo>
                          <a:pt x="3647" y="4954"/>
                          <a:pt x="5551" y="6859"/>
                          <a:pt x="8409" y="8764"/>
                        </a:cubicBezTo>
                        <a:cubicBezTo>
                          <a:pt x="9362" y="9717"/>
                          <a:pt x="10314" y="10669"/>
                          <a:pt x="12219" y="11622"/>
                        </a:cubicBezTo>
                        <a:cubicBezTo>
                          <a:pt x="13172" y="12574"/>
                          <a:pt x="15076" y="13527"/>
                          <a:pt x="16982" y="13527"/>
                        </a:cubicBezTo>
                        <a:cubicBezTo>
                          <a:pt x="17934" y="13527"/>
                          <a:pt x="18887" y="12574"/>
                          <a:pt x="17934" y="11622"/>
                        </a:cubicBezTo>
                        <a:cubicBezTo>
                          <a:pt x="17934" y="10669"/>
                          <a:pt x="16982" y="10669"/>
                          <a:pt x="16982" y="9717"/>
                        </a:cubicBezTo>
                        <a:cubicBezTo>
                          <a:pt x="16029" y="8764"/>
                          <a:pt x="16029" y="7812"/>
                          <a:pt x="15076" y="7812"/>
                        </a:cubicBezTo>
                        <a:cubicBezTo>
                          <a:pt x="14124" y="6859"/>
                          <a:pt x="12219" y="5907"/>
                          <a:pt x="11267" y="4954"/>
                        </a:cubicBezTo>
                        <a:cubicBezTo>
                          <a:pt x="8409" y="3049"/>
                          <a:pt x="5551" y="1144"/>
                          <a:pt x="2694" y="192"/>
                        </a:cubicBezTo>
                        <a:cubicBezTo>
                          <a:pt x="789" y="-761"/>
                          <a:pt x="-1116" y="2097"/>
                          <a:pt x="789" y="3049"/>
                        </a:cubicBezTo>
                        <a:lnTo>
                          <a:pt x="789" y="3049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3" name="Freeform: Shape 2122">
                    <a:extLst>
                      <a:ext uri="{FF2B5EF4-FFF2-40B4-BE49-F238E27FC236}">
                        <a16:creationId xmlns:a16="http://schemas.microsoft.com/office/drawing/2014/main" id="{6F0E5E90-5A2A-BF8A-F5F5-F3E034364153}"/>
                      </a:ext>
                    </a:extLst>
                  </p:cNvPr>
                  <p:cNvSpPr/>
                  <p:nvPr/>
                </p:nvSpPr>
                <p:spPr>
                  <a:xfrm>
                    <a:off x="6830229" y="3146107"/>
                    <a:ext cx="14829" cy="5714"/>
                  </a:xfrm>
                  <a:custGeom>
                    <a:avLst/>
                    <a:gdLst>
                      <a:gd name="connsiteX0" fmla="*/ 1100 w 14829"/>
                      <a:gd name="connsiteY0" fmla="*/ 3810 h 5714"/>
                      <a:gd name="connsiteX1" fmla="*/ 6815 w 14829"/>
                      <a:gd name="connsiteY1" fmla="*/ 4763 h 5714"/>
                      <a:gd name="connsiteX2" fmla="*/ 9672 w 14829"/>
                      <a:gd name="connsiteY2" fmla="*/ 5715 h 5714"/>
                      <a:gd name="connsiteX3" fmla="*/ 11577 w 14829"/>
                      <a:gd name="connsiteY3" fmla="*/ 5715 h 5714"/>
                      <a:gd name="connsiteX4" fmla="*/ 13482 w 14829"/>
                      <a:gd name="connsiteY4" fmla="*/ 5715 h 5714"/>
                      <a:gd name="connsiteX5" fmla="*/ 14435 w 14829"/>
                      <a:gd name="connsiteY5" fmla="*/ 3810 h 5714"/>
                      <a:gd name="connsiteX6" fmla="*/ 13482 w 14829"/>
                      <a:gd name="connsiteY6" fmla="*/ 2858 h 5714"/>
                      <a:gd name="connsiteX7" fmla="*/ 11577 w 14829"/>
                      <a:gd name="connsiteY7" fmla="*/ 1905 h 5714"/>
                      <a:gd name="connsiteX8" fmla="*/ 8720 w 14829"/>
                      <a:gd name="connsiteY8" fmla="*/ 952 h 5714"/>
                      <a:gd name="connsiteX9" fmla="*/ 3005 w 14829"/>
                      <a:gd name="connsiteY9" fmla="*/ 0 h 5714"/>
                      <a:gd name="connsiteX10" fmla="*/ 1100 w 14829"/>
                      <a:gd name="connsiteY10" fmla="*/ 952 h 5714"/>
                      <a:gd name="connsiteX11" fmla="*/ 1100 w 14829"/>
                      <a:gd name="connsiteY11" fmla="*/ 3810 h 5714"/>
                      <a:gd name="connsiteX12" fmla="*/ 1100 w 14829"/>
                      <a:gd name="connsiteY12" fmla="*/ 3810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829" h="5714">
                        <a:moveTo>
                          <a:pt x="1100" y="3810"/>
                        </a:moveTo>
                        <a:cubicBezTo>
                          <a:pt x="3005" y="3810"/>
                          <a:pt x="4910" y="4763"/>
                          <a:pt x="6815" y="4763"/>
                        </a:cubicBezTo>
                        <a:cubicBezTo>
                          <a:pt x="7767" y="4763"/>
                          <a:pt x="8720" y="5715"/>
                          <a:pt x="9672" y="5715"/>
                        </a:cubicBezTo>
                        <a:cubicBezTo>
                          <a:pt x="10625" y="5715"/>
                          <a:pt x="10625" y="5715"/>
                          <a:pt x="11577" y="5715"/>
                        </a:cubicBezTo>
                        <a:cubicBezTo>
                          <a:pt x="12530" y="5715"/>
                          <a:pt x="12530" y="5715"/>
                          <a:pt x="13482" y="5715"/>
                        </a:cubicBezTo>
                        <a:cubicBezTo>
                          <a:pt x="14435" y="5715"/>
                          <a:pt x="15387" y="4763"/>
                          <a:pt x="14435" y="3810"/>
                        </a:cubicBezTo>
                        <a:cubicBezTo>
                          <a:pt x="14435" y="3810"/>
                          <a:pt x="13482" y="2858"/>
                          <a:pt x="13482" y="2858"/>
                        </a:cubicBezTo>
                        <a:cubicBezTo>
                          <a:pt x="13482" y="2858"/>
                          <a:pt x="12530" y="2858"/>
                          <a:pt x="11577" y="1905"/>
                        </a:cubicBezTo>
                        <a:cubicBezTo>
                          <a:pt x="10625" y="1905"/>
                          <a:pt x="9672" y="952"/>
                          <a:pt x="8720" y="952"/>
                        </a:cubicBezTo>
                        <a:cubicBezTo>
                          <a:pt x="6815" y="0"/>
                          <a:pt x="4910" y="0"/>
                          <a:pt x="3005" y="0"/>
                        </a:cubicBezTo>
                        <a:cubicBezTo>
                          <a:pt x="2052" y="0"/>
                          <a:pt x="1100" y="0"/>
                          <a:pt x="1100" y="952"/>
                        </a:cubicBezTo>
                        <a:cubicBezTo>
                          <a:pt x="-805" y="2858"/>
                          <a:pt x="147" y="3810"/>
                          <a:pt x="1100" y="3810"/>
                        </a:cubicBezTo>
                        <a:lnTo>
                          <a:pt x="1100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4" name="Freeform: Shape 2123">
                    <a:extLst>
                      <a:ext uri="{FF2B5EF4-FFF2-40B4-BE49-F238E27FC236}">
                        <a16:creationId xmlns:a16="http://schemas.microsoft.com/office/drawing/2014/main" id="{F608AD1F-EA05-4892-46F0-0F8D38EB0FBE}"/>
                      </a:ext>
                    </a:extLst>
                  </p:cNvPr>
                  <p:cNvSpPr/>
                  <p:nvPr/>
                </p:nvSpPr>
                <p:spPr>
                  <a:xfrm>
                    <a:off x="6826567" y="3175634"/>
                    <a:ext cx="9286" cy="1905"/>
                  </a:xfrm>
                  <a:custGeom>
                    <a:avLst/>
                    <a:gdLst>
                      <a:gd name="connsiteX0" fmla="*/ 952 w 9286"/>
                      <a:gd name="connsiteY0" fmla="*/ 1905 h 1905"/>
                      <a:gd name="connsiteX1" fmla="*/ 4763 w 9286"/>
                      <a:gd name="connsiteY1" fmla="*/ 1905 h 1905"/>
                      <a:gd name="connsiteX2" fmla="*/ 6667 w 9286"/>
                      <a:gd name="connsiteY2" fmla="*/ 1905 h 1905"/>
                      <a:gd name="connsiteX3" fmla="*/ 8572 w 9286"/>
                      <a:gd name="connsiteY3" fmla="*/ 1905 h 1905"/>
                      <a:gd name="connsiteX4" fmla="*/ 8572 w 9286"/>
                      <a:gd name="connsiteY4" fmla="*/ 953 h 1905"/>
                      <a:gd name="connsiteX5" fmla="*/ 6667 w 9286"/>
                      <a:gd name="connsiteY5" fmla="*/ 0 h 1905"/>
                      <a:gd name="connsiteX6" fmla="*/ 4763 w 9286"/>
                      <a:gd name="connsiteY6" fmla="*/ 0 h 1905"/>
                      <a:gd name="connsiteX7" fmla="*/ 952 w 9286"/>
                      <a:gd name="connsiteY7" fmla="*/ 0 h 1905"/>
                      <a:gd name="connsiteX8" fmla="*/ 0 w 9286"/>
                      <a:gd name="connsiteY8" fmla="*/ 953 h 1905"/>
                      <a:gd name="connsiteX9" fmla="*/ 952 w 9286"/>
                      <a:gd name="connsiteY9" fmla="*/ 1905 h 1905"/>
                      <a:gd name="connsiteX10" fmla="*/ 952 w 9286"/>
                      <a:gd name="connsiteY10" fmla="*/ 1905 h 1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286" h="1905">
                        <a:moveTo>
                          <a:pt x="952" y="1905"/>
                        </a:moveTo>
                        <a:cubicBezTo>
                          <a:pt x="1905" y="1905"/>
                          <a:pt x="3810" y="1905"/>
                          <a:pt x="4763" y="1905"/>
                        </a:cubicBezTo>
                        <a:cubicBezTo>
                          <a:pt x="5715" y="1905"/>
                          <a:pt x="5715" y="1905"/>
                          <a:pt x="6667" y="1905"/>
                        </a:cubicBezTo>
                        <a:cubicBezTo>
                          <a:pt x="7620" y="1905"/>
                          <a:pt x="7620" y="1905"/>
                          <a:pt x="8572" y="1905"/>
                        </a:cubicBezTo>
                        <a:cubicBezTo>
                          <a:pt x="9525" y="1905"/>
                          <a:pt x="9525" y="953"/>
                          <a:pt x="8572" y="953"/>
                        </a:cubicBezTo>
                        <a:cubicBezTo>
                          <a:pt x="7620" y="953"/>
                          <a:pt x="7620" y="0"/>
                          <a:pt x="6667" y="0"/>
                        </a:cubicBezTo>
                        <a:cubicBezTo>
                          <a:pt x="5715" y="0"/>
                          <a:pt x="4763" y="0"/>
                          <a:pt x="4763" y="0"/>
                        </a:cubicBezTo>
                        <a:cubicBezTo>
                          <a:pt x="3810" y="0"/>
                          <a:pt x="1905" y="0"/>
                          <a:pt x="952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cubicBezTo>
                          <a:pt x="0" y="953"/>
                          <a:pt x="952" y="1905"/>
                          <a:pt x="952" y="1905"/>
                        </a:cubicBezTo>
                        <a:lnTo>
                          <a:pt x="952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5" name="Freeform: Shape 2124">
                    <a:extLst>
                      <a:ext uri="{FF2B5EF4-FFF2-40B4-BE49-F238E27FC236}">
                        <a16:creationId xmlns:a16="http://schemas.microsoft.com/office/drawing/2014/main" id="{04C45064-F0CE-D14E-BE0A-B3E2D7013D70}"/>
                      </a:ext>
                    </a:extLst>
                  </p:cNvPr>
                  <p:cNvSpPr/>
                  <p:nvPr/>
                </p:nvSpPr>
                <p:spPr>
                  <a:xfrm>
                    <a:off x="6869035" y="3163252"/>
                    <a:ext cx="15076" cy="7619"/>
                  </a:xfrm>
                  <a:custGeom>
                    <a:avLst/>
                    <a:gdLst>
                      <a:gd name="connsiteX0" fmla="*/ 395 w 15076"/>
                      <a:gd name="connsiteY0" fmla="*/ 2857 h 7619"/>
                      <a:gd name="connsiteX1" fmla="*/ 7062 w 15076"/>
                      <a:gd name="connsiteY1" fmla="*/ 5715 h 7619"/>
                      <a:gd name="connsiteX2" fmla="*/ 13730 w 15076"/>
                      <a:gd name="connsiteY2" fmla="*/ 7620 h 7619"/>
                      <a:gd name="connsiteX3" fmla="*/ 14682 w 15076"/>
                      <a:gd name="connsiteY3" fmla="*/ 5715 h 7619"/>
                      <a:gd name="connsiteX4" fmla="*/ 8014 w 15076"/>
                      <a:gd name="connsiteY4" fmla="*/ 2857 h 7619"/>
                      <a:gd name="connsiteX5" fmla="*/ 1347 w 15076"/>
                      <a:gd name="connsiteY5" fmla="*/ 0 h 7619"/>
                      <a:gd name="connsiteX6" fmla="*/ 395 w 15076"/>
                      <a:gd name="connsiteY6" fmla="*/ 2857 h 7619"/>
                      <a:gd name="connsiteX7" fmla="*/ 395 w 15076"/>
                      <a:gd name="connsiteY7" fmla="*/ 2857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076" h="7619">
                        <a:moveTo>
                          <a:pt x="395" y="2857"/>
                        </a:moveTo>
                        <a:cubicBezTo>
                          <a:pt x="2299" y="3810"/>
                          <a:pt x="5157" y="4763"/>
                          <a:pt x="7062" y="5715"/>
                        </a:cubicBezTo>
                        <a:cubicBezTo>
                          <a:pt x="8967" y="6667"/>
                          <a:pt x="11824" y="7620"/>
                          <a:pt x="13730" y="7620"/>
                        </a:cubicBezTo>
                        <a:cubicBezTo>
                          <a:pt x="14682" y="7620"/>
                          <a:pt x="15634" y="6667"/>
                          <a:pt x="14682" y="5715"/>
                        </a:cubicBezTo>
                        <a:cubicBezTo>
                          <a:pt x="12777" y="4763"/>
                          <a:pt x="10872" y="3810"/>
                          <a:pt x="8014" y="2857"/>
                        </a:cubicBezTo>
                        <a:cubicBezTo>
                          <a:pt x="6109" y="1905"/>
                          <a:pt x="3252" y="952"/>
                          <a:pt x="1347" y="0"/>
                        </a:cubicBezTo>
                        <a:cubicBezTo>
                          <a:pt x="395" y="0"/>
                          <a:pt x="-558" y="1905"/>
                          <a:pt x="395" y="2857"/>
                        </a:cubicBezTo>
                        <a:lnTo>
                          <a:pt x="395" y="28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6" name="Freeform: Shape 2125">
                    <a:extLst>
                      <a:ext uri="{FF2B5EF4-FFF2-40B4-BE49-F238E27FC236}">
                        <a16:creationId xmlns:a16="http://schemas.microsoft.com/office/drawing/2014/main" id="{A6CEAEB7-468D-8ADB-10DC-1F50E659CF7F}"/>
                      </a:ext>
                    </a:extLst>
                  </p:cNvPr>
                  <p:cNvSpPr/>
                  <p:nvPr/>
                </p:nvSpPr>
                <p:spPr>
                  <a:xfrm>
                    <a:off x="6866571" y="3180954"/>
                    <a:ext cx="23336" cy="8967"/>
                  </a:xfrm>
                  <a:custGeom>
                    <a:avLst/>
                    <a:gdLst>
                      <a:gd name="connsiteX0" fmla="*/ 1905 w 23336"/>
                      <a:gd name="connsiteY0" fmla="*/ 4205 h 8967"/>
                      <a:gd name="connsiteX1" fmla="*/ 11430 w 23336"/>
                      <a:gd name="connsiteY1" fmla="*/ 8015 h 8967"/>
                      <a:gd name="connsiteX2" fmla="*/ 17145 w 23336"/>
                      <a:gd name="connsiteY2" fmla="*/ 8967 h 8967"/>
                      <a:gd name="connsiteX3" fmla="*/ 19050 w 23336"/>
                      <a:gd name="connsiteY3" fmla="*/ 8967 h 8967"/>
                      <a:gd name="connsiteX4" fmla="*/ 21908 w 23336"/>
                      <a:gd name="connsiteY4" fmla="*/ 8967 h 8967"/>
                      <a:gd name="connsiteX5" fmla="*/ 21908 w 23336"/>
                      <a:gd name="connsiteY5" fmla="*/ 6110 h 8967"/>
                      <a:gd name="connsiteX6" fmla="*/ 20003 w 23336"/>
                      <a:gd name="connsiteY6" fmla="*/ 5157 h 8967"/>
                      <a:gd name="connsiteX7" fmla="*/ 18097 w 23336"/>
                      <a:gd name="connsiteY7" fmla="*/ 4205 h 8967"/>
                      <a:gd name="connsiteX8" fmla="*/ 15240 w 23336"/>
                      <a:gd name="connsiteY8" fmla="*/ 3252 h 8967"/>
                      <a:gd name="connsiteX9" fmla="*/ 14288 w 23336"/>
                      <a:gd name="connsiteY9" fmla="*/ 3252 h 8967"/>
                      <a:gd name="connsiteX10" fmla="*/ 13335 w 23336"/>
                      <a:gd name="connsiteY10" fmla="*/ 3252 h 8967"/>
                      <a:gd name="connsiteX11" fmla="*/ 12383 w 23336"/>
                      <a:gd name="connsiteY11" fmla="*/ 3252 h 8967"/>
                      <a:gd name="connsiteX12" fmla="*/ 11430 w 23336"/>
                      <a:gd name="connsiteY12" fmla="*/ 3252 h 8967"/>
                      <a:gd name="connsiteX13" fmla="*/ 11430 w 23336"/>
                      <a:gd name="connsiteY13" fmla="*/ 3252 h 8967"/>
                      <a:gd name="connsiteX14" fmla="*/ 9525 w 23336"/>
                      <a:gd name="connsiteY14" fmla="*/ 2300 h 8967"/>
                      <a:gd name="connsiteX15" fmla="*/ 4763 w 23336"/>
                      <a:gd name="connsiteY15" fmla="*/ 395 h 8967"/>
                      <a:gd name="connsiteX16" fmla="*/ 0 w 23336"/>
                      <a:gd name="connsiteY16" fmla="*/ 1347 h 8967"/>
                      <a:gd name="connsiteX17" fmla="*/ 1905 w 23336"/>
                      <a:gd name="connsiteY17" fmla="*/ 4205 h 8967"/>
                      <a:gd name="connsiteX18" fmla="*/ 1905 w 23336"/>
                      <a:gd name="connsiteY18" fmla="*/ 4205 h 8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336" h="8967">
                        <a:moveTo>
                          <a:pt x="1905" y="4205"/>
                        </a:moveTo>
                        <a:cubicBezTo>
                          <a:pt x="4763" y="6110"/>
                          <a:pt x="8572" y="7062"/>
                          <a:pt x="11430" y="8015"/>
                        </a:cubicBezTo>
                        <a:cubicBezTo>
                          <a:pt x="13335" y="8967"/>
                          <a:pt x="15240" y="8967"/>
                          <a:pt x="17145" y="8967"/>
                        </a:cubicBezTo>
                        <a:cubicBezTo>
                          <a:pt x="18097" y="8967"/>
                          <a:pt x="19050" y="8967"/>
                          <a:pt x="19050" y="8967"/>
                        </a:cubicBezTo>
                        <a:cubicBezTo>
                          <a:pt x="20003" y="8967"/>
                          <a:pt x="20955" y="8967"/>
                          <a:pt x="21908" y="8967"/>
                        </a:cubicBezTo>
                        <a:cubicBezTo>
                          <a:pt x="23813" y="8967"/>
                          <a:pt x="23813" y="6110"/>
                          <a:pt x="21908" y="6110"/>
                        </a:cubicBezTo>
                        <a:cubicBezTo>
                          <a:pt x="20955" y="5157"/>
                          <a:pt x="20955" y="5157"/>
                          <a:pt x="20003" y="5157"/>
                        </a:cubicBezTo>
                        <a:cubicBezTo>
                          <a:pt x="19050" y="5157"/>
                          <a:pt x="19050" y="4205"/>
                          <a:pt x="18097" y="4205"/>
                        </a:cubicBezTo>
                        <a:cubicBezTo>
                          <a:pt x="17145" y="4205"/>
                          <a:pt x="16193" y="3252"/>
                          <a:pt x="15240" y="3252"/>
                        </a:cubicBezTo>
                        <a:cubicBezTo>
                          <a:pt x="15240" y="3252"/>
                          <a:pt x="14288" y="3252"/>
                          <a:pt x="14288" y="3252"/>
                        </a:cubicBezTo>
                        <a:cubicBezTo>
                          <a:pt x="15240" y="3252"/>
                          <a:pt x="13335" y="3252"/>
                          <a:pt x="13335" y="3252"/>
                        </a:cubicBezTo>
                        <a:cubicBezTo>
                          <a:pt x="13335" y="3252"/>
                          <a:pt x="12383" y="3252"/>
                          <a:pt x="12383" y="3252"/>
                        </a:cubicBezTo>
                        <a:cubicBezTo>
                          <a:pt x="12383" y="3252"/>
                          <a:pt x="11430" y="3252"/>
                          <a:pt x="11430" y="3252"/>
                        </a:cubicBezTo>
                        <a:cubicBezTo>
                          <a:pt x="11430" y="3252"/>
                          <a:pt x="11430" y="3252"/>
                          <a:pt x="11430" y="3252"/>
                        </a:cubicBezTo>
                        <a:cubicBezTo>
                          <a:pt x="10478" y="3252"/>
                          <a:pt x="10478" y="2300"/>
                          <a:pt x="9525" y="2300"/>
                        </a:cubicBezTo>
                        <a:cubicBezTo>
                          <a:pt x="7620" y="1347"/>
                          <a:pt x="6668" y="1347"/>
                          <a:pt x="4763" y="395"/>
                        </a:cubicBezTo>
                        <a:cubicBezTo>
                          <a:pt x="2858" y="-558"/>
                          <a:pt x="953" y="395"/>
                          <a:pt x="0" y="1347"/>
                        </a:cubicBezTo>
                        <a:cubicBezTo>
                          <a:pt x="0" y="1347"/>
                          <a:pt x="0" y="3252"/>
                          <a:pt x="1905" y="4205"/>
                        </a:cubicBezTo>
                        <a:lnTo>
                          <a:pt x="1905" y="42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7" name="Freeform: Shape 2126">
                    <a:extLst>
                      <a:ext uri="{FF2B5EF4-FFF2-40B4-BE49-F238E27FC236}">
                        <a16:creationId xmlns:a16="http://schemas.microsoft.com/office/drawing/2014/main" id="{33E536EF-B7D4-9ABA-0EBC-BFD2797ADE20}"/>
                      </a:ext>
                    </a:extLst>
                  </p:cNvPr>
                  <p:cNvSpPr/>
                  <p:nvPr/>
                </p:nvSpPr>
                <p:spPr>
                  <a:xfrm>
                    <a:off x="6905951" y="3173334"/>
                    <a:ext cx="26737" cy="16586"/>
                  </a:xfrm>
                  <a:custGeom>
                    <a:avLst/>
                    <a:gdLst>
                      <a:gd name="connsiteX0" fmla="*/ 1578 w 26737"/>
                      <a:gd name="connsiteY0" fmla="*/ 5157 h 16586"/>
                      <a:gd name="connsiteX1" fmla="*/ 13008 w 26737"/>
                      <a:gd name="connsiteY1" fmla="*/ 11824 h 16586"/>
                      <a:gd name="connsiteX2" fmla="*/ 18723 w 26737"/>
                      <a:gd name="connsiteY2" fmla="*/ 14682 h 16586"/>
                      <a:gd name="connsiteX3" fmla="*/ 21581 w 26737"/>
                      <a:gd name="connsiteY3" fmla="*/ 15635 h 16586"/>
                      <a:gd name="connsiteX4" fmla="*/ 25391 w 26737"/>
                      <a:gd name="connsiteY4" fmla="*/ 16587 h 16586"/>
                      <a:gd name="connsiteX5" fmla="*/ 26343 w 26737"/>
                      <a:gd name="connsiteY5" fmla="*/ 13730 h 16586"/>
                      <a:gd name="connsiteX6" fmla="*/ 23486 w 26737"/>
                      <a:gd name="connsiteY6" fmla="*/ 11824 h 16586"/>
                      <a:gd name="connsiteX7" fmla="*/ 21581 w 26737"/>
                      <a:gd name="connsiteY7" fmla="*/ 9919 h 16586"/>
                      <a:gd name="connsiteX8" fmla="*/ 15866 w 26737"/>
                      <a:gd name="connsiteY8" fmla="*/ 6110 h 16586"/>
                      <a:gd name="connsiteX9" fmla="*/ 4436 w 26737"/>
                      <a:gd name="connsiteY9" fmla="*/ 394 h 16586"/>
                      <a:gd name="connsiteX10" fmla="*/ 626 w 26737"/>
                      <a:gd name="connsiteY10" fmla="*/ 1347 h 16586"/>
                      <a:gd name="connsiteX11" fmla="*/ 1578 w 26737"/>
                      <a:gd name="connsiteY11" fmla="*/ 5157 h 16586"/>
                      <a:gd name="connsiteX12" fmla="*/ 1578 w 26737"/>
                      <a:gd name="connsiteY12" fmla="*/ 5157 h 16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6737" h="16586">
                        <a:moveTo>
                          <a:pt x="1578" y="5157"/>
                        </a:moveTo>
                        <a:cubicBezTo>
                          <a:pt x="5388" y="7062"/>
                          <a:pt x="9198" y="9919"/>
                          <a:pt x="13008" y="11824"/>
                        </a:cubicBezTo>
                        <a:cubicBezTo>
                          <a:pt x="14913" y="12777"/>
                          <a:pt x="16818" y="13730"/>
                          <a:pt x="18723" y="14682"/>
                        </a:cubicBezTo>
                        <a:cubicBezTo>
                          <a:pt x="19676" y="14682"/>
                          <a:pt x="20628" y="15635"/>
                          <a:pt x="21581" y="15635"/>
                        </a:cubicBezTo>
                        <a:cubicBezTo>
                          <a:pt x="22533" y="15635"/>
                          <a:pt x="23486" y="15635"/>
                          <a:pt x="25391" y="16587"/>
                        </a:cubicBezTo>
                        <a:cubicBezTo>
                          <a:pt x="26343" y="16587"/>
                          <a:pt x="27296" y="14682"/>
                          <a:pt x="26343" y="13730"/>
                        </a:cubicBezTo>
                        <a:cubicBezTo>
                          <a:pt x="25391" y="12777"/>
                          <a:pt x="24438" y="11824"/>
                          <a:pt x="23486" y="11824"/>
                        </a:cubicBezTo>
                        <a:cubicBezTo>
                          <a:pt x="22533" y="10872"/>
                          <a:pt x="21581" y="10872"/>
                          <a:pt x="21581" y="9919"/>
                        </a:cubicBezTo>
                        <a:cubicBezTo>
                          <a:pt x="19676" y="8967"/>
                          <a:pt x="17771" y="8015"/>
                          <a:pt x="15866" y="6110"/>
                        </a:cubicBezTo>
                        <a:cubicBezTo>
                          <a:pt x="12056" y="4205"/>
                          <a:pt x="8246" y="2299"/>
                          <a:pt x="4436" y="394"/>
                        </a:cubicBezTo>
                        <a:cubicBezTo>
                          <a:pt x="2531" y="-558"/>
                          <a:pt x="1578" y="394"/>
                          <a:pt x="626" y="1347"/>
                        </a:cubicBezTo>
                        <a:cubicBezTo>
                          <a:pt x="-327" y="2299"/>
                          <a:pt x="-327" y="4205"/>
                          <a:pt x="1578" y="5157"/>
                        </a:cubicBezTo>
                        <a:lnTo>
                          <a:pt x="1578" y="51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8" name="Freeform: Shape 2127">
                    <a:extLst>
                      <a:ext uri="{FF2B5EF4-FFF2-40B4-BE49-F238E27FC236}">
                        <a16:creationId xmlns:a16="http://schemas.microsoft.com/office/drawing/2014/main" id="{6EDF66EF-6C78-E787-3838-F71084BF3C5F}"/>
                      </a:ext>
                    </a:extLst>
                  </p:cNvPr>
                  <p:cNvSpPr/>
                  <p:nvPr/>
                </p:nvSpPr>
                <p:spPr>
                  <a:xfrm>
                    <a:off x="6851570" y="3150474"/>
                    <a:ext cx="15954" cy="12777"/>
                  </a:xfrm>
                  <a:custGeom>
                    <a:avLst/>
                    <a:gdLst>
                      <a:gd name="connsiteX0" fmla="*/ 714 w 15954"/>
                      <a:gd name="connsiteY0" fmla="*/ 4205 h 12777"/>
                      <a:gd name="connsiteX1" fmla="*/ 4524 w 15954"/>
                      <a:gd name="connsiteY1" fmla="*/ 8967 h 12777"/>
                      <a:gd name="connsiteX2" fmla="*/ 6429 w 15954"/>
                      <a:gd name="connsiteY2" fmla="*/ 10872 h 12777"/>
                      <a:gd name="connsiteX3" fmla="*/ 8335 w 15954"/>
                      <a:gd name="connsiteY3" fmla="*/ 11825 h 12777"/>
                      <a:gd name="connsiteX4" fmla="*/ 11192 w 15954"/>
                      <a:gd name="connsiteY4" fmla="*/ 12777 h 12777"/>
                      <a:gd name="connsiteX5" fmla="*/ 10239 w 15954"/>
                      <a:gd name="connsiteY5" fmla="*/ 12777 h 12777"/>
                      <a:gd name="connsiteX6" fmla="*/ 12145 w 15954"/>
                      <a:gd name="connsiteY6" fmla="*/ 12777 h 12777"/>
                      <a:gd name="connsiteX7" fmla="*/ 15002 w 15954"/>
                      <a:gd name="connsiteY7" fmla="*/ 11825 h 12777"/>
                      <a:gd name="connsiteX8" fmla="*/ 15954 w 15954"/>
                      <a:gd name="connsiteY8" fmla="*/ 9920 h 12777"/>
                      <a:gd name="connsiteX9" fmla="*/ 15002 w 15954"/>
                      <a:gd name="connsiteY9" fmla="*/ 7062 h 12777"/>
                      <a:gd name="connsiteX10" fmla="*/ 14049 w 15954"/>
                      <a:gd name="connsiteY10" fmla="*/ 6109 h 12777"/>
                      <a:gd name="connsiteX11" fmla="*/ 15002 w 15954"/>
                      <a:gd name="connsiteY11" fmla="*/ 7062 h 12777"/>
                      <a:gd name="connsiteX12" fmla="*/ 13097 w 15954"/>
                      <a:gd name="connsiteY12" fmla="*/ 5157 h 12777"/>
                      <a:gd name="connsiteX13" fmla="*/ 12145 w 15954"/>
                      <a:gd name="connsiteY13" fmla="*/ 4205 h 12777"/>
                      <a:gd name="connsiteX14" fmla="*/ 9287 w 15954"/>
                      <a:gd name="connsiteY14" fmla="*/ 3252 h 12777"/>
                      <a:gd name="connsiteX15" fmla="*/ 3572 w 15954"/>
                      <a:gd name="connsiteY15" fmla="*/ 395 h 12777"/>
                      <a:gd name="connsiteX16" fmla="*/ 714 w 15954"/>
                      <a:gd name="connsiteY16" fmla="*/ 1347 h 12777"/>
                      <a:gd name="connsiteX17" fmla="*/ 714 w 15954"/>
                      <a:gd name="connsiteY17" fmla="*/ 4205 h 12777"/>
                      <a:gd name="connsiteX18" fmla="*/ 714 w 15954"/>
                      <a:gd name="connsiteY18" fmla="*/ 4205 h 12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5954" h="12777">
                        <a:moveTo>
                          <a:pt x="714" y="4205"/>
                        </a:moveTo>
                        <a:cubicBezTo>
                          <a:pt x="1667" y="6109"/>
                          <a:pt x="3572" y="7062"/>
                          <a:pt x="4524" y="8967"/>
                        </a:cubicBezTo>
                        <a:cubicBezTo>
                          <a:pt x="5477" y="9920"/>
                          <a:pt x="6429" y="9920"/>
                          <a:pt x="6429" y="10872"/>
                        </a:cubicBezTo>
                        <a:cubicBezTo>
                          <a:pt x="7382" y="10872"/>
                          <a:pt x="7382" y="11825"/>
                          <a:pt x="8335" y="11825"/>
                        </a:cubicBezTo>
                        <a:cubicBezTo>
                          <a:pt x="9287" y="12777"/>
                          <a:pt x="10239" y="12777"/>
                          <a:pt x="11192" y="12777"/>
                        </a:cubicBezTo>
                        <a:cubicBezTo>
                          <a:pt x="11192" y="12777"/>
                          <a:pt x="10239" y="12777"/>
                          <a:pt x="10239" y="12777"/>
                        </a:cubicBezTo>
                        <a:cubicBezTo>
                          <a:pt x="11192" y="12777"/>
                          <a:pt x="12145" y="12777"/>
                          <a:pt x="12145" y="12777"/>
                        </a:cubicBezTo>
                        <a:cubicBezTo>
                          <a:pt x="13097" y="12777"/>
                          <a:pt x="14049" y="11825"/>
                          <a:pt x="15002" y="11825"/>
                        </a:cubicBezTo>
                        <a:cubicBezTo>
                          <a:pt x="15954" y="10872"/>
                          <a:pt x="15954" y="10872"/>
                          <a:pt x="15954" y="9920"/>
                        </a:cubicBezTo>
                        <a:cubicBezTo>
                          <a:pt x="15954" y="8967"/>
                          <a:pt x="15954" y="8015"/>
                          <a:pt x="15002" y="7062"/>
                        </a:cubicBezTo>
                        <a:cubicBezTo>
                          <a:pt x="15002" y="7062"/>
                          <a:pt x="14049" y="6109"/>
                          <a:pt x="14049" y="6109"/>
                        </a:cubicBezTo>
                        <a:cubicBezTo>
                          <a:pt x="14049" y="6109"/>
                          <a:pt x="15002" y="6109"/>
                          <a:pt x="15002" y="7062"/>
                        </a:cubicBezTo>
                        <a:cubicBezTo>
                          <a:pt x="14049" y="6109"/>
                          <a:pt x="14049" y="6109"/>
                          <a:pt x="13097" y="5157"/>
                        </a:cubicBezTo>
                        <a:cubicBezTo>
                          <a:pt x="13097" y="5157"/>
                          <a:pt x="12145" y="5157"/>
                          <a:pt x="12145" y="4205"/>
                        </a:cubicBezTo>
                        <a:cubicBezTo>
                          <a:pt x="11192" y="4205"/>
                          <a:pt x="10239" y="3252"/>
                          <a:pt x="9287" y="3252"/>
                        </a:cubicBezTo>
                        <a:cubicBezTo>
                          <a:pt x="7382" y="2300"/>
                          <a:pt x="5477" y="1347"/>
                          <a:pt x="3572" y="395"/>
                        </a:cubicBezTo>
                        <a:cubicBezTo>
                          <a:pt x="2620" y="-558"/>
                          <a:pt x="1667" y="395"/>
                          <a:pt x="714" y="1347"/>
                        </a:cubicBezTo>
                        <a:cubicBezTo>
                          <a:pt x="-238" y="1347"/>
                          <a:pt x="-238" y="3252"/>
                          <a:pt x="714" y="4205"/>
                        </a:cubicBezTo>
                        <a:lnTo>
                          <a:pt x="714" y="42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9" name="Freeform: Shape 2128">
                    <a:extLst>
                      <a:ext uri="{FF2B5EF4-FFF2-40B4-BE49-F238E27FC236}">
                        <a16:creationId xmlns:a16="http://schemas.microsoft.com/office/drawing/2014/main" id="{2D7380E3-7341-0D7D-EFCB-4DD160E14312}"/>
                      </a:ext>
                    </a:extLst>
                  </p:cNvPr>
                  <p:cNvSpPr/>
                  <p:nvPr/>
                </p:nvSpPr>
                <p:spPr>
                  <a:xfrm>
                    <a:off x="6950392" y="3195637"/>
                    <a:ext cx="19050" cy="6667"/>
                  </a:xfrm>
                  <a:custGeom>
                    <a:avLst/>
                    <a:gdLst>
                      <a:gd name="connsiteX0" fmla="*/ 2857 w 19050"/>
                      <a:gd name="connsiteY0" fmla="*/ 3810 h 6667"/>
                      <a:gd name="connsiteX1" fmla="*/ 10477 w 19050"/>
                      <a:gd name="connsiteY1" fmla="*/ 5715 h 6667"/>
                      <a:gd name="connsiteX2" fmla="*/ 14288 w 19050"/>
                      <a:gd name="connsiteY2" fmla="*/ 6667 h 6667"/>
                      <a:gd name="connsiteX3" fmla="*/ 16192 w 19050"/>
                      <a:gd name="connsiteY3" fmla="*/ 6667 h 6667"/>
                      <a:gd name="connsiteX4" fmla="*/ 18097 w 19050"/>
                      <a:gd name="connsiteY4" fmla="*/ 6667 h 6667"/>
                      <a:gd name="connsiteX5" fmla="*/ 19050 w 19050"/>
                      <a:gd name="connsiteY5" fmla="*/ 5715 h 6667"/>
                      <a:gd name="connsiteX6" fmla="*/ 18097 w 19050"/>
                      <a:gd name="connsiteY6" fmla="*/ 3810 h 6667"/>
                      <a:gd name="connsiteX7" fmla="*/ 16192 w 19050"/>
                      <a:gd name="connsiteY7" fmla="*/ 2858 h 6667"/>
                      <a:gd name="connsiteX8" fmla="*/ 14288 w 19050"/>
                      <a:gd name="connsiteY8" fmla="*/ 1905 h 6667"/>
                      <a:gd name="connsiteX9" fmla="*/ 10477 w 19050"/>
                      <a:gd name="connsiteY9" fmla="*/ 953 h 6667"/>
                      <a:gd name="connsiteX10" fmla="*/ 2857 w 19050"/>
                      <a:gd name="connsiteY10" fmla="*/ 0 h 6667"/>
                      <a:gd name="connsiteX11" fmla="*/ 0 w 19050"/>
                      <a:gd name="connsiteY11" fmla="*/ 1905 h 6667"/>
                      <a:gd name="connsiteX12" fmla="*/ 2857 w 19050"/>
                      <a:gd name="connsiteY12" fmla="*/ 3810 h 6667"/>
                      <a:gd name="connsiteX13" fmla="*/ 2857 w 19050"/>
                      <a:gd name="connsiteY13" fmla="*/ 381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9050" h="6667">
                        <a:moveTo>
                          <a:pt x="2857" y="3810"/>
                        </a:moveTo>
                        <a:cubicBezTo>
                          <a:pt x="5715" y="4763"/>
                          <a:pt x="7620" y="5715"/>
                          <a:pt x="10477" y="5715"/>
                        </a:cubicBezTo>
                        <a:cubicBezTo>
                          <a:pt x="11430" y="5715"/>
                          <a:pt x="13335" y="6667"/>
                          <a:pt x="14288" y="6667"/>
                        </a:cubicBezTo>
                        <a:cubicBezTo>
                          <a:pt x="15240" y="6667"/>
                          <a:pt x="16192" y="6667"/>
                          <a:pt x="16192" y="6667"/>
                        </a:cubicBezTo>
                        <a:cubicBezTo>
                          <a:pt x="17145" y="6667"/>
                          <a:pt x="18097" y="6667"/>
                          <a:pt x="18097" y="6667"/>
                        </a:cubicBezTo>
                        <a:cubicBezTo>
                          <a:pt x="19050" y="6667"/>
                          <a:pt x="19050" y="5715"/>
                          <a:pt x="19050" y="5715"/>
                        </a:cubicBezTo>
                        <a:cubicBezTo>
                          <a:pt x="19050" y="4763"/>
                          <a:pt x="19050" y="4763"/>
                          <a:pt x="18097" y="3810"/>
                        </a:cubicBezTo>
                        <a:cubicBezTo>
                          <a:pt x="17145" y="3810"/>
                          <a:pt x="17145" y="2858"/>
                          <a:pt x="16192" y="2858"/>
                        </a:cubicBezTo>
                        <a:cubicBezTo>
                          <a:pt x="15240" y="2858"/>
                          <a:pt x="14288" y="2858"/>
                          <a:pt x="14288" y="1905"/>
                        </a:cubicBezTo>
                        <a:cubicBezTo>
                          <a:pt x="13335" y="1905"/>
                          <a:pt x="11430" y="953"/>
                          <a:pt x="10477" y="953"/>
                        </a:cubicBezTo>
                        <a:cubicBezTo>
                          <a:pt x="7620" y="0"/>
                          <a:pt x="4763" y="0"/>
                          <a:pt x="2857" y="0"/>
                        </a:cubicBezTo>
                        <a:cubicBezTo>
                          <a:pt x="1905" y="0"/>
                          <a:pt x="952" y="0"/>
                          <a:pt x="0" y="1905"/>
                        </a:cubicBezTo>
                        <a:cubicBezTo>
                          <a:pt x="1905" y="2858"/>
                          <a:pt x="1905" y="3810"/>
                          <a:pt x="2857" y="3810"/>
                        </a:cubicBezTo>
                        <a:lnTo>
                          <a:pt x="2857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0" name="Freeform: Shape 2129">
                    <a:extLst>
                      <a:ext uri="{FF2B5EF4-FFF2-40B4-BE49-F238E27FC236}">
                        <a16:creationId xmlns:a16="http://schemas.microsoft.com/office/drawing/2014/main" id="{45F26FF6-06E4-A123-37D4-3AC2F2D85153}"/>
                      </a:ext>
                    </a:extLst>
                  </p:cNvPr>
                  <p:cNvSpPr/>
                  <p:nvPr/>
                </p:nvSpPr>
                <p:spPr>
                  <a:xfrm>
                    <a:off x="6935972" y="3207893"/>
                    <a:ext cx="21801" cy="6793"/>
                  </a:xfrm>
                  <a:custGeom>
                    <a:avLst/>
                    <a:gdLst>
                      <a:gd name="connsiteX0" fmla="*/ 2037 w 21801"/>
                      <a:gd name="connsiteY0" fmla="*/ 3936 h 6793"/>
                      <a:gd name="connsiteX1" fmla="*/ 10609 w 21801"/>
                      <a:gd name="connsiteY1" fmla="*/ 5841 h 6793"/>
                      <a:gd name="connsiteX2" fmla="*/ 15372 w 21801"/>
                      <a:gd name="connsiteY2" fmla="*/ 6793 h 6793"/>
                      <a:gd name="connsiteX3" fmla="*/ 18229 w 21801"/>
                      <a:gd name="connsiteY3" fmla="*/ 6793 h 6793"/>
                      <a:gd name="connsiteX4" fmla="*/ 21087 w 21801"/>
                      <a:gd name="connsiteY4" fmla="*/ 6793 h 6793"/>
                      <a:gd name="connsiteX5" fmla="*/ 21087 w 21801"/>
                      <a:gd name="connsiteY5" fmla="*/ 3936 h 6793"/>
                      <a:gd name="connsiteX6" fmla="*/ 19182 w 21801"/>
                      <a:gd name="connsiteY6" fmla="*/ 2983 h 6793"/>
                      <a:gd name="connsiteX7" fmla="*/ 17277 w 21801"/>
                      <a:gd name="connsiteY7" fmla="*/ 2031 h 6793"/>
                      <a:gd name="connsiteX8" fmla="*/ 12514 w 21801"/>
                      <a:gd name="connsiteY8" fmla="*/ 1078 h 6793"/>
                      <a:gd name="connsiteX9" fmla="*/ 2989 w 21801"/>
                      <a:gd name="connsiteY9" fmla="*/ 126 h 6793"/>
                      <a:gd name="connsiteX10" fmla="*/ 2037 w 21801"/>
                      <a:gd name="connsiteY10" fmla="*/ 3936 h 6793"/>
                      <a:gd name="connsiteX11" fmla="*/ 2037 w 21801"/>
                      <a:gd name="connsiteY11" fmla="*/ 3936 h 6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801" h="6793">
                        <a:moveTo>
                          <a:pt x="2037" y="3936"/>
                        </a:moveTo>
                        <a:cubicBezTo>
                          <a:pt x="4894" y="3936"/>
                          <a:pt x="7752" y="4888"/>
                          <a:pt x="10609" y="5841"/>
                        </a:cubicBezTo>
                        <a:cubicBezTo>
                          <a:pt x="12514" y="5841"/>
                          <a:pt x="13467" y="6793"/>
                          <a:pt x="15372" y="6793"/>
                        </a:cubicBezTo>
                        <a:cubicBezTo>
                          <a:pt x="16324" y="6793"/>
                          <a:pt x="17277" y="6793"/>
                          <a:pt x="18229" y="6793"/>
                        </a:cubicBezTo>
                        <a:cubicBezTo>
                          <a:pt x="19182" y="6793"/>
                          <a:pt x="20134" y="6793"/>
                          <a:pt x="21087" y="6793"/>
                        </a:cubicBezTo>
                        <a:cubicBezTo>
                          <a:pt x="22039" y="6793"/>
                          <a:pt x="22039" y="4888"/>
                          <a:pt x="21087" y="3936"/>
                        </a:cubicBezTo>
                        <a:cubicBezTo>
                          <a:pt x="20134" y="3936"/>
                          <a:pt x="20134" y="2983"/>
                          <a:pt x="19182" y="2983"/>
                        </a:cubicBezTo>
                        <a:cubicBezTo>
                          <a:pt x="18229" y="2983"/>
                          <a:pt x="17277" y="2031"/>
                          <a:pt x="17277" y="2031"/>
                        </a:cubicBezTo>
                        <a:cubicBezTo>
                          <a:pt x="15372" y="1078"/>
                          <a:pt x="14419" y="1078"/>
                          <a:pt x="12514" y="1078"/>
                        </a:cubicBezTo>
                        <a:cubicBezTo>
                          <a:pt x="9657" y="126"/>
                          <a:pt x="5847" y="126"/>
                          <a:pt x="2989" y="126"/>
                        </a:cubicBezTo>
                        <a:cubicBezTo>
                          <a:pt x="-821" y="-827"/>
                          <a:pt x="-821" y="3936"/>
                          <a:pt x="2037" y="3936"/>
                        </a:cubicBezTo>
                        <a:lnTo>
                          <a:pt x="2037" y="3936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1" name="Freeform: Shape 2130">
                    <a:extLst>
                      <a:ext uri="{FF2B5EF4-FFF2-40B4-BE49-F238E27FC236}">
                        <a16:creationId xmlns:a16="http://schemas.microsoft.com/office/drawing/2014/main" id="{0868640E-B9CC-F781-53B7-CF03BC09EB67}"/>
                      </a:ext>
                    </a:extLst>
                  </p:cNvPr>
                  <p:cNvSpPr/>
                  <p:nvPr/>
                </p:nvSpPr>
                <p:spPr>
                  <a:xfrm>
                    <a:off x="6985396" y="3215513"/>
                    <a:ext cx="25717" cy="4888"/>
                  </a:xfrm>
                  <a:custGeom>
                    <a:avLst/>
                    <a:gdLst>
                      <a:gd name="connsiteX0" fmla="*/ 2143 w 25717"/>
                      <a:gd name="connsiteY0" fmla="*/ 3936 h 4888"/>
                      <a:gd name="connsiteX1" fmla="*/ 13573 w 25717"/>
                      <a:gd name="connsiteY1" fmla="*/ 4888 h 4888"/>
                      <a:gd name="connsiteX2" fmla="*/ 19288 w 25717"/>
                      <a:gd name="connsiteY2" fmla="*/ 4888 h 4888"/>
                      <a:gd name="connsiteX3" fmla="*/ 22146 w 25717"/>
                      <a:gd name="connsiteY3" fmla="*/ 4888 h 4888"/>
                      <a:gd name="connsiteX4" fmla="*/ 25003 w 25717"/>
                      <a:gd name="connsiteY4" fmla="*/ 3936 h 4888"/>
                      <a:gd name="connsiteX5" fmla="*/ 25003 w 25717"/>
                      <a:gd name="connsiteY5" fmla="*/ 1078 h 4888"/>
                      <a:gd name="connsiteX6" fmla="*/ 22146 w 25717"/>
                      <a:gd name="connsiteY6" fmla="*/ 126 h 4888"/>
                      <a:gd name="connsiteX7" fmla="*/ 19288 w 25717"/>
                      <a:gd name="connsiteY7" fmla="*/ 126 h 4888"/>
                      <a:gd name="connsiteX8" fmla="*/ 13573 w 25717"/>
                      <a:gd name="connsiteY8" fmla="*/ 126 h 4888"/>
                      <a:gd name="connsiteX9" fmla="*/ 2143 w 25717"/>
                      <a:gd name="connsiteY9" fmla="*/ 126 h 4888"/>
                      <a:gd name="connsiteX10" fmla="*/ 2143 w 25717"/>
                      <a:gd name="connsiteY10" fmla="*/ 3936 h 4888"/>
                      <a:gd name="connsiteX11" fmla="*/ 2143 w 25717"/>
                      <a:gd name="connsiteY11" fmla="*/ 3936 h 4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5717" h="4888">
                        <a:moveTo>
                          <a:pt x="2143" y="3936"/>
                        </a:moveTo>
                        <a:cubicBezTo>
                          <a:pt x="5953" y="3936"/>
                          <a:pt x="9763" y="3936"/>
                          <a:pt x="13573" y="4888"/>
                        </a:cubicBezTo>
                        <a:cubicBezTo>
                          <a:pt x="15478" y="4888"/>
                          <a:pt x="17383" y="4888"/>
                          <a:pt x="19288" y="4888"/>
                        </a:cubicBezTo>
                        <a:cubicBezTo>
                          <a:pt x="20241" y="4888"/>
                          <a:pt x="21193" y="4888"/>
                          <a:pt x="22146" y="4888"/>
                        </a:cubicBezTo>
                        <a:cubicBezTo>
                          <a:pt x="23098" y="4888"/>
                          <a:pt x="24051" y="3936"/>
                          <a:pt x="25003" y="3936"/>
                        </a:cubicBezTo>
                        <a:cubicBezTo>
                          <a:pt x="25956" y="2983"/>
                          <a:pt x="25956" y="2031"/>
                          <a:pt x="25003" y="1078"/>
                        </a:cubicBezTo>
                        <a:cubicBezTo>
                          <a:pt x="24051" y="1078"/>
                          <a:pt x="23098" y="126"/>
                          <a:pt x="22146" y="126"/>
                        </a:cubicBezTo>
                        <a:cubicBezTo>
                          <a:pt x="21193" y="126"/>
                          <a:pt x="20241" y="126"/>
                          <a:pt x="19288" y="126"/>
                        </a:cubicBezTo>
                        <a:cubicBezTo>
                          <a:pt x="17383" y="126"/>
                          <a:pt x="15478" y="126"/>
                          <a:pt x="13573" y="126"/>
                        </a:cubicBezTo>
                        <a:cubicBezTo>
                          <a:pt x="9763" y="126"/>
                          <a:pt x="5953" y="126"/>
                          <a:pt x="2143" y="126"/>
                        </a:cubicBezTo>
                        <a:cubicBezTo>
                          <a:pt x="-714" y="-827"/>
                          <a:pt x="-714" y="3936"/>
                          <a:pt x="2143" y="3936"/>
                        </a:cubicBezTo>
                        <a:lnTo>
                          <a:pt x="2143" y="3936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2" name="Freeform: Shape 2131">
                    <a:extLst>
                      <a:ext uri="{FF2B5EF4-FFF2-40B4-BE49-F238E27FC236}">
                        <a16:creationId xmlns:a16="http://schemas.microsoft.com/office/drawing/2014/main" id="{EEF4DF00-9A65-779F-7427-AC9305B5A258}"/>
                      </a:ext>
                    </a:extLst>
                  </p:cNvPr>
                  <p:cNvSpPr/>
                  <p:nvPr/>
                </p:nvSpPr>
                <p:spPr>
                  <a:xfrm>
                    <a:off x="7018971" y="3206114"/>
                    <a:ext cx="20397" cy="10477"/>
                  </a:xfrm>
                  <a:custGeom>
                    <a:avLst/>
                    <a:gdLst>
                      <a:gd name="connsiteX0" fmla="*/ 2858 w 20397"/>
                      <a:gd name="connsiteY0" fmla="*/ 4763 h 10477"/>
                      <a:gd name="connsiteX1" fmla="*/ 11430 w 20397"/>
                      <a:gd name="connsiteY1" fmla="*/ 7620 h 10477"/>
                      <a:gd name="connsiteX2" fmla="*/ 15240 w 20397"/>
                      <a:gd name="connsiteY2" fmla="*/ 9525 h 10477"/>
                      <a:gd name="connsiteX3" fmla="*/ 17145 w 20397"/>
                      <a:gd name="connsiteY3" fmla="*/ 10477 h 10477"/>
                      <a:gd name="connsiteX4" fmla="*/ 19050 w 20397"/>
                      <a:gd name="connsiteY4" fmla="*/ 10477 h 10477"/>
                      <a:gd name="connsiteX5" fmla="*/ 20003 w 20397"/>
                      <a:gd name="connsiteY5" fmla="*/ 7620 h 10477"/>
                      <a:gd name="connsiteX6" fmla="*/ 18097 w 20397"/>
                      <a:gd name="connsiteY6" fmla="*/ 5715 h 10477"/>
                      <a:gd name="connsiteX7" fmla="*/ 16193 w 20397"/>
                      <a:gd name="connsiteY7" fmla="*/ 4763 h 10477"/>
                      <a:gd name="connsiteX8" fmla="*/ 11430 w 20397"/>
                      <a:gd name="connsiteY8" fmla="*/ 2857 h 10477"/>
                      <a:gd name="connsiteX9" fmla="*/ 2858 w 20397"/>
                      <a:gd name="connsiteY9" fmla="*/ 0 h 10477"/>
                      <a:gd name="connsiteX10" fmla="*/ 0 w 20397"/>
                      <a:gd name="connsiteY10" fmla="*/ 1905 h 10477"/>
                      <a:gd name="connsiteX11" fmla="*/ 2858 w 20397"/>
                      <a:gd name="connsiteY11" fmla="*/ 4763 h 10477"/>
                      <a:gd name="connsiteX12" fmla="*/ 2858 w 20397"/>
                      <a:gd name="connsiteY12" fmla="*/ 4763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0397" h="10477">
                        <a:moveTo>
                          <a:pt x="2858" y="4763"/>
                        </a:moveTo>
                        <a:cubicBezTo>
                          <a:pt x="5715" y="5715"/>
                          <a:pt x="8572" y="6667"/>
                          <a:pt x="11430" y="7620"/>
                        </a:cubicBezTo>
                        <a:cubicBezTo>
                          <a:pt x="12383" y="8572"/>
                          <a:pt x="14288" y="8572"/>
                          <a:pt x="15240" y="9525"/>
                        </a:cubicBezTo>
                        <a:cubicBezTo>
                          <a:pt x="16193" y="9525"/>
                          <a:pt x="17145" y="9525"/>
                          <a:pt x="17145" y="10477"/>
                        </a:cubicBezTo>
                        <a:cubicBezTo>
                          <a:pt x="18097" y="10477"/>
                          <a:pt x="19050" y="10477"/>
                          <a:pt x="19050" y="10477"/>
                        </a:cubicBezTo>
                        <a:cubicBezTo>
                          <a:pt x="20003" y="10477"/>
                          <a:pt x="20955" y="8572"/>
                          <a:pt x="20003" y="7620"/>
                        </a:cubicBezTo>
                        <a:cubicBezTo>
                          <a:pt x="19050" y="6667"/>
                          <a:pt x="19050" y="6667"/>
                          <a:pt x="18097" y="5715"/>
                        </a:cubicBezTo>
                        <a:cubicBezTo>
                          <a:pt x="17145" y="5715"/>
                          <a:pt x="17145" y="4763"/>
                          <a:pt x="16193" y="4763"/>
                        </a:cubicBezTo>
                        <a:cubicBezTo>
                          <a:pt x="14288" y="3810"/>
                          <a:pt x="13335" y="3810"/>
                          <a:pt x="11430" y="2857"/>
                        </a:cubicBezTo>
                        <a:cubicBezTo>
                          <a:pt x="8572" y="1905"/>
                          <a:pt x="5715" y="952"/>
                          <a:pt x="2858" y="0"/>
                        </a:cubicBezTo>
                        <a:cubicBezTo>
                          <a:pt x="1905" y="0"/>
                          <a:pt x="0" y="0"/>
                          <a:pt x="0" y="1905"/>
                        </a:cubicBezTo>
                        <a:cubicBezTo>
                          <a:pt x="0" y="3810"/>
                          <a:pt x="953" y="4763"/>
                          <a:pt x="2858" y="4763"/>
                        </a:cubicBezTo>
                        <a:lnTo>
                          <a:pt x="2858" y="476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3" name="Freeform: Shape 2132">
                    <a:extLst>
                      <a:ext uri="{FF2B5EF4-FFF2-40B4-BE49-F238E27FC236}">
                        <a16:creationId xmlns:a16="http://schemas.microsoft.com/office/drawing/2014/main" id="{9AB57C98-96DD-7A5A-1F6F-76F9627213D3}"/>
                      </a:ext>
                    </a:extLst>
                  </p:cNvPr>
                  <p:cNvSpPr/>
                  <p:nvPr/>
                </p:nvSpPr>
                <p:spPr>
                  <a:xfrm>
                    <a:off x="6903719" y="3193337"/>
                    <a:ext cx="18492" cy="7062"/>
                  </a:xfrm>
                  <a:custGeom>
                    <a:avLst/>
                    <a:gdLst>
                      <a:gd name="connsiteX0" fmla="*/ 1905 w 18492"/>
                      <a:gd name="connsiteY0" fmla="*/ 2300 h 7062"/>
                      <a:gd name="connsiteX1" fmla="*/ 9525 w 18492"/>
                      <a:gd name="connsiteY1" fmla="*/ 4205 h 7062"/>
                      <a:gd name="connsiteX2" fmla="*/ 13335 w 18492"/>
                      <a:gd name="connsiteY2" fmla="*/ 6109 h 7062"/>
                      <a:gd name="connsiteX3" fmla="*/ 15240 w 18492"/>
                      <a:gd name="connsiteY3" fmla="*/ 7062 h 7062"/>
                      <a:gd name="connsiteX4" fmla="*/ 17145 w 18492"/>
                      <a:gd name="connsiteY4" fmla="*/ 7062 h 7062"/>
                      <a:gd name="connsiteX5" fmla="*/ 18098 w 18492"/>
                      <a:gd name="connsiteY5" fmla="*/ 5157 h 7062"/>
                      <a:gd name="connsiteX6" fmla="*/ 16193 w 18492"/>
                      <a:gd name="connsiteY6" fmla="*/ 4205 h 7062"/>
                      <a:gd name="connsiteX7" fmla="*/ 14288 w 18492"/>
                      <a:gd name="connsiteY7" fmla="*/ 3252 h 7062"/>
                      <a:gd name="connsiteX8" fmla="*/ 10478 w 18492"/>
                      <a:gd name="connsiteY8" fmla="*/ 1347 h 7062"/>
                      <a:gd name="connsiteX9" fmla="*/ 1905 w 18492"/>
                      <a:gd name="connsiteY9" fmla="*/ 395 h 7062"/>
                      <a:gd name="connsiteX10" fmla="*/ 0 w 18492"/>
                      <a:gd name="connsiteY10" fmla="*/ 2300 h 7062"/>
                      <a:gd name="connsiteX11" fmla="*/ 1905 w 18492"/>
                      <a:gd name="connsiteY11" fmla="*/ 2300 h 7062"/>
                      <a:gd name="connsiteX12" fmla="*/ 1905 w 18492"/>
                      <a:gd name="connsiteY12" fmla="*/ 2300 h 7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8492" h="7062">
                        <a:moveTo>
                          <a:pt x="1905" y="2300"/>
                        </a:moveTo>
                        <a:cubicBezTo>
                          <a:pt x="4763" y="2300"/>
                          <a:pt x="6668" y="3252"/>
                          <a:pt x="9525" y="4205"/>
                        </a:cubicBezTo>
                        <a:cubicBezTo>
                          <a:pt x="10478" y="5157"/>
                          <a:pt x="12383" y="5157"/>
                          <a:pt x="13335" y="6109"/>
                        </a:cubicBezTo>
                        <a:cubicBezTo>
                          <a:pt x="14288" y="6109"/>
                          <a:pt x="14288" y="7062"/>
                          <a:pt x="15240" y="7062"/>
                        </a:cubicBezTo>
                        <a:cubicBezTo>
                          <a:pt x="16193" y="7062"/>
                          <a:pt x="17145" y="7062"/>
                          <a:pt x="17145" y="7062"/>
                        </a:cubicBezTo>
                        <a:cubicBezTo>
                          <a:pt x="18098" y="7062"/>
                          <a:pt x="19050" y="5157"/>
                          <a:pt x="18098" y="5157"/>
                        </a:cubicBezTo>
                        <a:cubicBezTo>
                          <a:pt x="17145" y="5157"/>
                          <a:pt x="17145" y="4205"/>
                          <a:pt x="16193" y="4205"/>
                        </a:cubicBezTo>
                        <a:cubicBezTo>
                          <a:pt x="15240" y="4205"/>
                          <a:pt x="15240" y="3252"/>
                          <a:pt x="14288" y="3252"/>
                        </a:cubicBezTo>
                        <a:cubicBezTo>
                          <a:pt x="13335" y="2300"/>
                          <a:pt x="11430" y="2300"/>
                          <a:pt x="10478" y="1347"/>
                        </a:cubicBezTo>
                        <a:cubicBezTo>
                          <a:pt x="7620" y="395"/>
                          <a:pt x="4763" y="-558"/>
                          <a:pt x="1905" y="395"/>
                        </a:cubicBezTo>
                        <a:cubicBezTo>
                          <a:pt x="953" y="395"/>
                          <a:pt x="0" y="1347"/>
                          <a:pt x="0" y="2300"/>
                        </a:cubicBezTo>
                        <a:cubicBezTo>
                          <a:pt x="0" y="1347"/>
                          <a:pt x="953" y="2300"/>
                          <a:pt x="1905" y="2300"/>
                        </a:cubicBezTo>
                        <a:lnTo>
                          <a:pt x="1905" y="230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4" name="Freeform: Shape 2133">
                    <a:extLst>
                      <a:ext uri="{FF2B5EF4-FFF2-40B4-BE49-F238E27FC236}">
                        <a16:creationId xmlns:a16="http://schemas.microsoft.com/office/drawing/2014/main" id="{A33FA341-153D-B151-FDCC-AECA7D53B1D4}"/>
                      </a:ext>
                    </a:extLst>
                  </p:cNvPr>
                  <p:cNvSpPr/>
                  <p:nvPr/>
                </p:nvSpPr>
                <p:spPr>
                  <a:xfrm>
                    <a:off x="6831329" y="3195637"/>
                    <a:ext cx="25479" cy="8334"/>
                  </a:xfrm>
                  <a:custGeom>
                    <a:avLst/>
                    <a:gdLst>
                      <a:gd name="connsiteX0" fmla="*/ 2857 w 25479"/>
                      <a:gd name="connsiteY0" fmla="*/ 7620 h 8334"/>
                      <a:gd name="connsiteX1" fmla="*/ 13335 w 25479"/>
                      <a:gd name="connsiteY1" fmla="*/ 4763 h 8334"/>
                      <a:gd name="connsiteX2" fmla="*/ 19050 w 25479"/>
                      <a:gd name="connsiteY2" fmla="*/ 3810 h 8334"/>
                      <a:gd name="connsiteX3" fmla="*/ 24765 w 25479"/>
                      <a:gd name="connsiteY3" fmla="*/ 1905 h 8334"/>
                      <a:gd name="connsiteX4" fmla="*/ 24765 w 25479"/>
                      <a:gd name="connsiteY4" fmla="*/ 0 h 8334"/>
                      <a:gd name="connsiteX5" fmla="*/ 19050 w 25479"/>
                      <a:gd name="connsiteY5" fmla="*/ 0 h 8334"/>
                      <a:gd name="connsiteX6" fmla="*/ 12382 w 25479"/>
                      <a:gd name="connsiteY6" fmla="*/ 953 h 8334"/>
                      <a:gd name="connsiteX7" fmla="*/ 952 w 25479"/>
                      <a:gd name="connsiteY7" fmla="*/ 4763 h 8334"/>
                      <a:gd name="connsiteX8" fmla="*/ 0 w 25479"/>
                      <a:gd name="connsiteY8" fmla="*/ 7620 h 8334"/>
                      <a:gd name="connsiteX9" fmla="*/ 2857 w 25479"/>
                      <a:gd name="connsiteY9" fmla="*/ 7620 h 8334"/>
                      <a:gd name="connsiteX10" fmla="*/ 2857 w 25479"/>
                      <a:gd name="connsiteY10" fmla="*/ 7620 h 8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5479" h="8334">
                        <a:moveTo>
                          <a:pt x="2857" y="7620"/>
                        </a:moveTo>
                        <a:cubicBezTo>
                          <a:pt x="5715" y="6667"/>
                          <a:pt x="9525" y="4763"/>
                          <a:pt x="13335" y="4763"/>
                        </a:cubicBezTo>
                        <a:cubicBezTo>
                          <a:pt x="15240" y="4763"/>
                          <a:pt x="17145" y="3810"/>
                          <a:pt x="19050" y="3810"/>
                        </a:cubicBezTo>
                        <a:cubicBezTo>
                          <a:pt x="20955" y="2858"/>
                          <a:pt x="22860" y="2858"/>
                          <a:pt x="24765" y="1905"/>
                        </a:cubicBezTo>
                        <a:cubicBezTo>
                          <a:pt x="25717" y="1905"/>
                          <a:pt x="25717" y="0"/>
                          <a:pt x="24765" y="0"/>
                        </a:cubicBezTo>
                        <a:cubicBezTo>
                          <a:pt x="22860" y="0"/>
                          <a:pt x="20955" y="0"/>
                          <a:pt x="19050" y="0"/>
                        </a:cubicBezTo>
                        <a:cubicBezTo>
                          <a:pt x="17145" y="0"/>
                          <a:pt x="15240" y="0"/>
                          <a:pt x="12382" y="953"/>
                        </a:cubicBezTo>
                        <a:cubicBezTo>
                          <a:pt x="8572" y="1905"/>
                          <a:pt x="4763" y="2858"/>
                          <a:pt x="952" y="4763"/>
                        </a:cubicBezTo>
                        <a:cubicBezTo>
                          <a:pt x="0" y="5715"/>
                          <a:pt x="0" y="6667"/>
                          <a:pt x="0" y="7620"/>
                        </a:cubicBezTo>
                        <a:cubicBezTo>
                          <a:pt x="0" y="8572"/>
                          <a:pt x="952" y="8572"/>
                          <a:pt x="2857" y="7620"/>
                        </a:cubicBezTo>
                        <a:lnTo>
                          <a:pt x="2857" y="762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5" name="Freeform: Shape 2134">
                    <a:extLst>
                      <a:ext uri="{FF2B5EF4-FFF2-40B4-BE49-F238E27FC236}">
                        <a16:creationId xmlns:a16="http://schemas.microsoft.com/office/drawing/2014/main" id="{F322D1BA-BAFC-19A5-12A7-5EE6E370FA49}"/>
                      </a:ext>
                    </a:extLst>
                  </p:cNvPr>
                  <p:cNvSpPr/>
                  <p:nvPr/>
                </p:nvSpPr>
                <p:spPr>
                  <a:xfrm>
                    <a:off x="6855618" y="3213734"/>
                    <a:ext cx="15477" cy="3810"/>
                  </a:xfrm>
                  <a:custGeom>
                    <a:avLst/>
                    <a:gdLst>
                      <a:gd name="connsiteX0" fmla="*/ 1429 w 15477"/>
                      <a:gd name="connsiteY0" fmla="*/ 3810 h 3810"/>
                      <a:gd name="connsiteX1" fmla="*/ 14764 w 15477"/>
                      <a:gd name="connsiteY1" fmla="*/ 1905 h 3810"/>
                      <a:gd name="connsiteX2" fmla="*/ 14764 w 15477"/>
                      <a:gd name="connsiteY2" fmla="*/ 0 h 3810"/>
                      <a:gd name="connsiteX3" fmla="*/ 1429 w 15477"/>
                      <a:gd name="connsiteY3" fmla="*/ 953 h 3810"/>
                      <a:gd name="connsiteX4" fmla="*/ 1429 w 15477"/>
                      <a:gd name="connsiteY4" fmla="*/ 3810 h 3810"/>
                      <a:gd name="connsiteX5" fmla="*/ 1429 w 15477"/>
                      <a:gd name="connsiteY5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477" h="3810">
                        <a:moveTo>
                          <a:pt x="1429" y="3810"/>
                        </a:moveTo>
                        <a:cubicBezTo>
                          <a:pt x="6191" y="3810"/>
                          <a:pt x="10954" y="2858"/>
                          <a:pt x="14764" y="1905"/>
                        </a:cubicBezTo>
                        <a:cubicBezTo>
                          <a:pt x="15716" y="1905"/>
                          <a:pt x="15716" y="0"/>
                          <a:pt x="14764" y="0"/>
                        </a:cubicBezTo>
                        <a:cubicBezTo>
                          <a:pt x="10001" y="0"/>
                          <a:pt x="6191" y="953"/>
                          <a:pt x="1429" y="953"/>
                        </a:cubicBezTo>
                        <a:cubicBezTo>
                          <a:pt x="-476" y="953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6" name="Freeform: Shape 2135">
                    <a:extLst>
                      <a:ext uri="{FF2B5EF4-FFF2-40B4-BE49-F238E27FC236}">
                        <a16:creationId xmlns:a16="http://schemas.microsoft.com/office/drawing/2014/main" id="{D326599F-B982-FD78-2480-BE501783F847}"/>
                      </a:ext>
                    </a:extLst>
                  </p:cNvPr>
                  <p:cNvSpPr/>
                  <p:nvPr/>
                </p:nvSpPr>
                <p:spPr>
                  <a:xfrm>
                    <a:off x="7417355" y="3104196"/>
                    <a:ext cx="20002" cy="6667"/>
                  </a:xfrm>
                  <a:custGeom>
                    <a:avLst/>
                    <a:gdLst>
                      <a:gd name="connsiteX0" fmla="*/ 18812 w 20002"/>
                      <a:gd name="connsiteY0" fmla="*/ 2858 h 6667"/>
                      <a:gd name="connsiteX1" fmla="*/ 14049 w 20002"/>
                      <a:gd name="connsiteY1" fmla="*/ 953 h 6667"/>
                      <a:gd name="connsiteX2" fmla="*/ 9287 w 20002"/>
                      <a:gd name="connsiteY2" fmla="*/ 0 h 6667"/>
                      <a:gd name="connsiteX3" fmla="*/ 4524 w 20002"/>
                      <a:gd name="connsiteY3" fmla="*/ 953 h 6667"/>
                      <a:gd name="connsiteX4" fmla="*/ 2619 w 20002"/>
                      <a:gd name="connsiteY4" fmla="*/ 1905 h 6667"/>
                      <a:gd name="connsiteX5" fmla="*/ 714 w 20002"/>
                      <a:gd name="connsiteY5" fmla="*/ 2858 h 6667"/>
                      <a:gd name="connsiteX6" fmla="*/ 714 w 20002"/>
                      <a:gd name="connsiteY6" fmla="*/ 5715 h 6667"/>
                      <a:gd name="connsiteX7" fmla="*/ 2619 w 20002"/>
                      <a:gd name="connsiteY7" fmla="*/ 6668 h 6667"/>
                      <a:gd name="connsiteX8" fmla="*/ 5477 w 20002"/>
                      <a:gd name="connsiteY8" fmla="*/ 6668 h 6667"/>
                      <a:gd name="connsiteX9" fmla="*/ 10239 w 20002"/>
                      <a:gd name="connsiteY9" fmla="*/ 6668 h 6667"/>
                      <a:gd name="connsiteX10" fmla="*/ 15002 w 20002"/>
                      <a:gd name="connsiteY10" fmla="*/ 6668 h 6667"/>
                      <a:gd name="connsiteX11" fmla="*/ 19764 w 20002"/>
                      <a:gd name="connsiteY11" fmla="*/ 6668 h 6667"/>
                      <a:gd name="connsiteX12" fmla="*/ 18812 w 20002"/>
                      <a:gd name="connsiteY12" fmla="*/ 2858 h 6667"/>
                      <a:gd name="connsiteX13" fmla="*/ 18812 w 20002"/>
                      <a:gd name="connsiteY13" fmla="*/ 285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0002" h="6667">
                        <a:moveTo>
                          <a:pt x="18812" y="2858"/>
                        </a:moveTo>
                        <a:cubicBezTo>
                          <a:pt x="16907" y="1905"/>
                          <a:pt x="15954" y="953"/>
                          <a:pt x="14049" y="953"/>
                        </a:cubicBezTo>
                        <a:cubicBezTo>
                          <a:pt x="12144" y="953"/>
                          <a:pt x="10239" y="0"/>
                          <a:pt x="9287" y="0"/>
                        </a:cubicBezTo>
                        <a:cubicBezTo>
                          <a:pt x="7382" y="0"/>
                          <a:pt x="5477" y="0"/>
                          <a:pt x="4524" y="953"/>
                        </a:cubicBezTo>
                        <a:cubicBezTo>
                          <a:pt x="3572" y="953"/>
                          <a:pt x="2619" y="953"/>
                          <a:pt x="2619" y="1905"/>
                        </a:cubicBezTo>
                        <a:cubicBezTo>
                          <a:pt x="1667" y="1905"/>
                          <a:pt x="714" y="2858"/>
                          <a:pt x="714" y="2858"/>
                        </a:cubicBezTo>
                        <a:cubicBezTo>
                          <a:pt x="-238" y="3810"/>
                          <a:pt x="-238" y="5715"/>
                          <a:pt x="714" y="5715"/>
                        </a:cubicBezTo>
                        <a:cubicBezTo>
                          <a:pt x="1667" y="5715"/>
                          <a:pt x="1667" y="5715"/>
                          <a:pt x="2619" y="6668"/>
                        </a:cubicBezTo>
                        <a:cubicBezTo>
                          <a:pt x="3572" y="6668"/>
                          <a:pt x="4524" y="6668"/>
                          <a:pt x="5477" y="6668"/>
                        </a:cubicBezTo>
                        <a:cubicBezTo>
                          <a:pt x="7382" y="6668"/>
                          <a:pt x="8334" y="6668"/>
                          <a:pt x="10239" y="6668"/>
                        </a:cubicBezTo>
                        <a:cubicBezTo>
                          <a:pt x="12144" y="6668"/>
                          <a:pt x="13097" y="6668"/>
                          <a:pt x="15002" y="6668"/>
                        </a:cubicBezTo>
                        <a:cubicBezTo>
                          <a:pt x="16907" y="6668"/>
                          <a:pt x="17859" y="6668"/>
                          <a:pt x="19764" y="6668"/>
                        </a:cubicBezTo>
                        <a:cubicBezTo>
                          <a:pt x="19764" y="6668"/>
                          <a:pt x="20717" y="3810"/>
                          <a:pt x="18812" y="2858"/>
                        </a:cubicBezTo>
                        <a:lnTo>
                          <a:pt x="18812" y="285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7" name="Freeform: Shape 2136">
                    <a:extLst>
                      <a:ext uri="{FF2B5EF4-FFF2-40B4-BE49-F238E27FC236}">
                        <a16:creationId xmlns:a16="http://schemas.microsoft.com/office/drawing/2014/main" id="{5CF44B80-0615-CC65-BA98-6AEF2EB0795B}"/>
                      </a:ext>
                    </a:extLst>
                  </p:cNvPr>
                  <p:cNvSpPr/>
                  <p:nvPr/>
                </p:nvSpPr>
                <p:spPr>
                  <a:xfrm>
                    <a:off x="7399346" y="3123246"/>
                    <a:ext cx="16013" cy="5715"/>
                  </a:xfrm>
                  <a:custGeom>
                    <a:avLst/>
                    <a:gdLst>
                      <a:gd name="connsiteX0" fmla="*/ 14913 w 16013"/>
                      <a:gd name="connsiteY0" fmla="*/ 1905 h 5715"/>
                      <a:gd name="connsiteX1" fmla="*/ 8246 w 16013"/>
                      <a:gd name="connsiteY1" fmla="*/ 0 h 5715"/>
                      <a:gd name="connsiteX2" fmla="*/ 4436 w 16013"/>
                      <a:gd name="connsiteY2" fmla="*/ 953 h 5715"/>
                      <a:gd name="connsiteX3" fmla="*/ 2531 w 16013"/>
                      <a:gd name="connsiteY3" fmla="*/ 1905 h 5715"/>
                      <a:gd name="connsiteX4" fmla="*/ 626 w 16013"/>
                      <a:gd name="connsiteY4" fmla="*/ 2858 h 5715"/>
                      <a:gd name="connsiteX5" fmla="*/ 1578 w 16013"/>
                      <a:gd name="connsiteY5" fmla="*/ 5715 h 5715"/>
                      <a:gd name="connsiteX6" fmla="*/ 2531 w 16013"/>
                      <a:gd name="connsiteY6" fmla="*/ 5715 h 5715"/>
                      <a:gd name="connsiteX7" fmla="*/ 5388 w 16013"/>
                      <a:gd name="connsiteY7" fmla="*/ 5715 h 5715"/>
                      <a:gd name="connsiteX8" fmla="*/ 6341 w 16013"/>
                      <a:gd name="connsiteY8" fmla="*/ 5715 h 5715"/>
                      <a:gd name="connsiteX9" fmla="*/ 7293 w 16013"/>
                      <a:gd name="connsiteY9" fmla="*/ 5715 h 5715"/>
                      <a:gd name="connsiteX10" fmla="*/ 9198 w 16013"/>
                      <a:gd name="connsiteY10" fmla="*/ 5715 h 5715"/>
                      <a:gd name="connsiteX11" fmla="*/ 12056 w 16013"/>
                      <a:gd name="connsiteY11" fmla="*/ 4763 h 5715"/>
                      <a:gd name="connsiteX12" fmla="*/ 12056 w 16013"/>
                      <a:gd name="connsiteY12" fmla="*/ 4763 h 5715"/>
                      <a:gd name="connsiteX13" fmla="*/ 13008 w 16013"/>
                      <a:gd name="connsiteY13" fmla="*/ 4763 h 5715"/>
                      <a:gd name="connsiteX14" fmla="*/ 14913 w 16013"/>
                      <a:gd name="connsiteY14" fmla="*/ 4763 h 5715"/>
                      <a:gd name="connsiteX15" fmla="*/ 14913 w 16013"/>
                      <a:gd name="connsiteY15" fmla="*/ 1905 h 5715"/>
                      <a:gd name="connsiteX16" fmla="*/ 14913 w 16013"/>
                      <a:gd name="connsiteY16" fmla="*/ 190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013" h="5715">
                        <a:moveTo>
                          <a:pt x="14913" y="1905"/>
                        </a:moveTo>
                        <a:cubicBezTo>
                          <a:pt x="13008" y="953"/>
                          <a:pt x="10151" y="0"/>
                          <a:pt x="8246" y="0"/>
                        </a:cubicBezTo>
                        <a:cubicBezTo>
                          <a:pt x="7293" y="0"/>
                          <a:pt x="5388" y="0"/>
                          <a:pt x="4436" y="953"/>
                        </a:cubicBezTo>
                        <a:cubicBezTo>
                          <a:pt x="3483" y="953"/>
                          <a:pt x="3483" y="953"/>
                          <a:pt x="2531" y="1905"/>
                        </a:cubicBezTo>
                        <a:cubicBezTo>
                          <a:pt x="1578" y="1905"/>
                          <a:pt x="1578" y="2858"/>
                          <a:pt x="626" y="2858"/>
                        </a:cubicBezTo>
                        <a:cubicBezTo>
                          <a:pt x="-327" y="3810"/>
                          <a:pt x="-327" y="5715"/>
                          <a:pt x="1578" y="5715"/>
                        </a:cubicBezTo>
                        <a:cubicBezTo>
                          <a:pt x="1578" y="5715"/>
                          <a:pt x="2531" y="5715"/>
                          <a:pt x="2531" y="5715"/>
                        </a:cubicBezTo>
                        <a:cubicBezTo>
                          <a:pt x="3483" y="5715"/>
                          <a:pt x="4436" y="5715"/>
                          <a:pt x="5388" y="5715"/>
                        </a:cubicBezTo>
                        <a:cubicBezTo>
                          <a:pt x="5388" y="5715"/>
                          <a:pt x="6341" y="5715"/>
                          <a:pt x="6341" y="5715"/>
                        </a:cubicBezTo>
                        <a:cubicBezTo>
                          <a:pt x="5388" y="5715"/>
                          <a:pt x="6341" y="5715"/>
                          <a:pt x="7293" y="5715"/>
                        </a:cubicBezTo>
                        <a:cubicBezTo>
                          <a:pt x="8246" y="5715"/>
                          <a:pt x="8246" y="5715"/>
                          <a:pt x="9198" y="5715"/>
                        </a:cubicBezTo>
                        <a:cubicBezTo>
                          <a:pt x="10151" y="5715"/>
                          <a:pt x="11103" y="5715"/>
                          <a:pt x="12056" y="4763"/>
                        </a:cubicBezTo>
                        <a:cubicBezTo>
                          <a:pt x="12056" y="4763"/>
                          <a:pt x="13008" y="4763"/>
                          <a:pt x="12056" y="4763"/>
                        </a:cubicBezTo>
                        <a:cubicBezTo>
                          <a:pt x="12056" y="4763"/>
                          <a:pt x="13008" y="4763"/>
                          <a:pt x="13008" y="4763"/>
                        </a:cubicBezTo>
                        <a:cubicBezTo>
                          <a:pt x="13961" y="4763"/>
                          <a:pt x="13961" y="4763"/>
                          <a:pt x="14913" y="4763"/>
                        </a:cubicBezTo>
                        <a:cubicBezTo>
                          <a:pt x="15866" y="5715"/>
                          <a:pt x="16818" y="2858"/>
                          <a:pt x="14913" y="1905"/>
                        </a:cubicBezTo>
                        <a:lnTo>
                          <a:pt x="14913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8" name="Freeform: Shape 2137">
                    <a:extLst>
                      <a:ext uri="{FF2B5EF4-FFF2-40B4-BE49-F238E27FC236}">
                        <a16:creationId xmlns:a16="http://schemas.microsoft.com/office/drawing/2014/main" id="{D1D8B4E7-7A94-51B5-CE01-AE132B2EDFC8}"/>
                      </a:ext>
                    </a:extLst>
                  </p:cNvPr>
                  <p:cNvSpPr/>
                  <p:nvPr/>
                </p:nvSpPr>
                <p:spPr>
                  <a:xfrm>
                    <a:off x="7412354" y="3137139"/>
                    <a:ext cx="24207" cy="8967"/>
                  </a:xfrm>
                  <a:custGeom>
                    <a:avLst/>
                    <a:gdLst>
                      <a:gd name="connsiteX0" fmla="*/ 2857 w 24207"/>
                      <a:gd name="connsiteY0" fmla="*/ 5157 h 8967"/>
                      <a:gd name="connsiteX1" fmla="*/ 12382 w 24207"/>
                      <a:gd name="connsiteY1" fmla="*/ 7062 h 8967"/>
                      <a:gd name="connsiteX2" fmla="*/ 17145 w 24207"/>
                      <a:gd name="connsiteY2" fmla="*/ 8967 h 8967"/>
                      <a:gd name="connsiteX3" fmla="*/ 22860 w 24207"/>
                      <a:gd name="connsiteY3" fmla="*/ 8967 h 8967"/>
                      <a:gd name="connsiteX4" fmla="*/ 23813 w 24207"/>
                      <a:gd name="connsiteY4" fmla="*/ 6110 h 8967"/>
                      <a:gd name="connsiteX5" fmla="*/ 19050 w 24207"/>
                      <a:gd name="connsiteY5" fmla="*/ 3252 h 8967"/>
                      <a:gd name="connsiteX6" fmla="*/ 14288 w 24207"/>
                      <a:gd name="connsiteY6" fmla="*/ 1347 h 8967"/>
                      <a:gd name="connsiteX7" fmla="*/ 2857 w 24207"/>
                      <a:gd name="connsiteY7" fmla="*/ 394 h 8967"/>
                      <a:gd name="connsiteX8" fmla="*/ 2857 w 24207"/>
                      <a:gd name="connsiteY8" fmla="*/ 5157 h 8967"/>
                      <a:gd name="connsiteX9" fmla="*/ 2857 w 24207"/>
                      <a:gd name="connsiteY9" fmla="*/ 5157 h 8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4207" h="8967">
                        <a:moveTo>
                          <a:pt x="2857" y="5157"/>
                        </a:moveTo>
                        <a:cubicBezTo>
                          <a:pt x="6667" y="5157"/>
                          <a:pt x="9525" y="6110"/>
                          <a:pt x="12382" y="7062"/>
                        </a:cubicBezTo>
                        <a:cubicBezTo>
                          <a:pt x="14288" y="8015"/>
                          <a:pt x="16192" y="8015"/>
                          <a:pt x="17145" y="8967"/>
                        </a:cubicBezTo>
                        <a:cubicBezTo>
                          <a:pt x="19050" y="8967"/>
                          <a:pt x="20955" y="8967"/>
                          <a:pt x="22860" y="8967"/>
                        </a:cubicBezTo>
                        <a:cubicBezTo>
                          <a:pt x="23813" y="8967"/>
                          <a:pt x="24765" y="7062"/>
                          <a:pt x="23813" y="6110"/>
                        </a:cubicBezTo>
                        <a:cubicBezTo>
                          <a:pt x="21907" y="5157"/>
                          <a:pt x="20955" y="4205"/>
                          <a:pt x="19050" y="3252"/>
                        </a:cubicBezTo>
                        <a:cubicBezTo>
                          <a:pt x="17145" y="2300"/>
                          <a:pt x="15240" y="2300"/>
                          <a:pt x="14288" y="1347"/>
                        </a:cubicBezTo>
                        <a:cubicBezTo>
                          <a:pt x="10477" y="394"/>
                          <a:pt x="6667" y="-558"/>
                          <a:pt x="2857" y="394"/>
                        </a:cubicBezTo>
                        <a:cubicBezTo>
                          <a:pt x="-952" y="394"/>
                          <a:pt x="-952" y="5157"/>
                          <a:pt x="2857" y="5157"/>
                        </a:cubicBezTo>
                        <a:lnTo>
                          <a:pt x="2857" y="51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39" name="Freeform: Shape 2138">
                    <a:extLst>
                      <a:ext uri="{FF2B5EF4-FFF2-40B4-BE49-F238E27FC236}">
                        <a16:creationId xmlns:a16="http://schemas.microsoft.com/office/drawing/2014/main" id="{F0BD79E5-C148-D0E1-2243-DD3871514775}"/>
                      </a:ext>
                    </a:extLst>
                  </p:cNvPr>
                  <p:cNvSpPr/>
                  <p:nvPr/>
                </p:nvSpPr>
                <p:spPr>
                  <a:xfrm>
                    <a:off x="7382827" y="3159441"/>
                    <a:ext cx="19764" cy="5715"/>
                  </a:xfrm>
                  <a:custGeom>
                    <a:avLst/>
                    <a:gdLst>
                      <a:gd name="connsiteX0" fmla="*/ 2857 w 19764"/>
                      <a:gd name="connsiteY0" fmla="*/ 5715 h 5715"/>
                      <a:gd name="connsiteX1" fmla="*/ 11430 w 19764"/>
                      <a:gd name="connsiteY1" fmla="*/ 4763 h 5715"/>
                      <a:gd name="connsiteX2" fmla="*/ 15240 w 19764"/>
                      <a:gd name="connsiteY2" fmla="*/ 3810 h 5715"/>
                      <a:gd name="connsiteX3" fmla="*/ 17145 w 19764"/>
                      <a:gd name="connsiteY3" fmla="*/ 3810 h 5715"/>
                      <a:gd name="connsiteX4" fmla="*/ 19050 w 19764"/>
                      <a:gd name="connsiteY4" fmla="*/ 2858 h 5715"/>
                      <a:gd name="connsiteX5" fmla="*/ 19050 w 19764"/>
                      <a:gd name="connsiteY5" fmla="*/ 0 h 5715"/>
                      <a:gd name="connsiteX6" fmla="*/ 17145 w 19764"/>
                      <a:gd name="connsiteY6" fmla="*/ 0 h 5715"/>
                      <a:gd name="connsiteX7" fmla="*/ 15240 w 19764"/>
                      <a:gd name="connsiteY7" fmla="*/ 0 h 5715"/>
                      <a:gd name="connsiteX8" fmla="*/ 10478 w 19764"/>
                      <a:gd name="connsiteY8" fmla="*/ 953 h 5715"/>
                      <a:gd name="connsiteX9" fmla="*/ 1905 w 19764"/>
                      <a:gd name="connsiteY9" fmla="*/ 1905 h 5715"/>
                      <a:gd name="connsiteX10" fmla="*/ 0 w 19764"/>
                      <a:gd name="connsiteY10" fmla="*/ 3810 h 5715"/>
                      <a:gd name="connsiteX11" fmla="*/ 2857 w 19764"/>
                      <a:gd name="connsiteY11" fmla="*/ 5715 h 5715"/>
                      <a:gd name="connsiteX12" fmla="*/ 2857 w 19764"/>
                      <a:gd name="connsiteY12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764" h="5715">
                        <a:moveTo>
                          <a:pt x="2857" y="5715"/>
                        </a:moveTo>
                        <a:cubicBezTo>
                          <a:pt x="5715" y="5715"/>
                          <a:pt x="8572" y="4763"/>
                          <a:pt x="11430" y="4763"/>
                        </a:cubicBezTo>
                        <a:cubicBezTo>
                          <a:pt x="12382" y="4763"/>
                          <a:pt x="14288" y="4763"/>
                          <a:pt x="15240" y="3810"/>
                        </a:cubicBezTo>
                        <a:cubicBezTo>
                          <a:pt x="16192" y="3810"/>
                          <a:pt x="17145" y="3810"/>
                          <a:pt x="17145" y="3810"/>
                        </a:cubicBezTo>
                        <a:cubicBezTo>
                          <a:pt x="18097" y="3810"/>
                          <a:pt x="18097" y="2858"/>
                          <a:pt x="19050" y="2858"/>
                        </a:cubicBezTo>
                        <a:cubicBezTo>
                          <a:pt x="20003" y="1905"/>
                          <a:pt x="20003" y="0"/>
                          <a:pt x="19050" y="0"/>
                        </a:cubicBezTo>
                        <a:cubicBezTo>
                          <a:pt x="18097" y="0"/>
                          <a:pt x="17145" y="0"/>
                          <a:pt x="17145" y="0"/>
                        </a:cubicBezTo>
                        <a:cubicBezTo>
                          <a:pt x="16192" y="0"/>
                          <a:pt x="16192" y="0"/>
                          <a:pt x="15240" y="0"/>
                        </a:cubicBezTo>
                        <a:cubicBezTo>
                          <a:pt x="13335" y="0"/>
                          <a:pt x="12382" y="0"/>
                          <a:pt x="10478" y="953"/>
                        </a:cubicBezTo>
                        <a:cubicBezTo>
                          <a:pt x="7620" y="953"/>
                          <a:pt x="4763" y="1905"/>
                          <a:pt x="1905" y="1905"/>
                        </a:cubicBezTo>
                        <a:cubicBezTo>
                          <a:pt x="953" y="1905"/>
                          <a:pt x="0" y="2858"/>
                          <a:pt x="0" y="3810"/>
                        </a:cubicBezTo>
                        <a:cubicBezTo>
                          <a:pt x="0" y="3810"/>
                          <a:pt x="953" y="5715"/>
                          <a:pt x="2857" y="5715"/>
                        </a:cubicBezTo>
                        <a:lnTo>
                          <a:pt x="2857" y="571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0" name="Freeform: Shape 2139">
                    <a:extLst>
                      <a:ext uri="{FF2B5EF4-FFF2-40B4-BE49-F238E27FC236}">
                        <a16:creationId xmlns:a16="http://schemas.microsoft.com/office/drawing/2014/main" id="{E9D43B80-AAA4-FF58-3FAA-050AA89B8BD8}"/>
                      </a:ext>
                    </a:extLst>
                  </p:cNvPr>
                  <p:cNvSpPr/>
                  <p:nvPr/>
                </p:nvSpPr>
                <p:spPr>
                  <a:xfrm>
                    <a:off x="7388147" y="3175634"/>
                    <a:ext cx="16981" cy="8014"/>
                  </a:xfrm>
                  <a:custGeom>
                    <a:avLst/>
                    <a:gdLst>
                      <a:gd name="connsiteX0" fmla="*/ 2299 w 16981"/>
                      <a:gd name="connsiteY0" fmla="*/ 7620 h 8014"/>
                      <a:gd name="connsiteX1" fmla="*/ 4205 w 16981"/>
                      <a:gd name="connsiteY1" fmla="*/ 6668 h 8014"/>
                      <a:gd name="connsiteX2" fmla="*/ 4205 w 16981"/>
                      <a:gd name="connsiteY2" fmla="*/ 6668 h 8014"/>
                      <a:gd name="connsiteX3" fmla="*/ 4205 w 16981"/>
                      <a:gd name="connsiteY3" fmla="*/ 6668 h 8014"/>
                      <a:gd name="connsiteX4" fmla="*/ 5157 w 16981"/>
                      <a:gd name="connsiteY4" fmla="*/ 6668 h 8014"/>
                      <a:gd name="connsiteX5" fmla="*/ 8967 w 16981"/>
                      <a:gd name="connsiteY5" fmla="*/ 5715 h 8014"/>
                      <a:gd name="connsiteX6" fmla="*/ 12777 w 16981"/>
                      <a:gd name="connsiteY6" fmla="*/ 4763 h 8014"/>
                      <a:gd name="connsiteX7" fmla="*/ 14682 w 16981"/>
                      <a:gd name="connsiteY7" fmla="*/ 3810 h 8014"/>
                      <a:gd name="connsiteX8" fmla="*/ 16587 w 16981"/>
                      <a:gd name="connsiteY8" fmla="*/ 2858 h 8014"/>
                      <a:gd name="connsiteX9" fmla="*/ 15634 w 16981"/>
                      <a:gd name="connsiteY9" fmla="*/ 0 h 8014"/>
                      <a:gd name="connsiteX10" fmla="*/ 13730 w 16981"/>
                      <a:gd name="connsiteY10" fmla="*/ 0 h 8014"/>
                      <a:gd name="connsiteX11" fmla="*/ 11824 w 16981"/>
                      <a:gd name="connsiteY11" fmla="*/ 0 h 8014"/>
                      <a:gd name="connsiteX12" fmla="*/ 8014 w 16981"/>
                      <a:gd name="connsiteY12" fmla="*/ 953 h 8014"/>
                      <a:gd name="connsiteX13" fmla="*/ 1347 w 16981"/>
                      <a:gd name="connsiteY13" fmla="*/ 3810 h 8014"/>
                      <a:gd name="connsiteX14" fmla="*/ 395 w 16981"/>
                      <a:gd name="connsiteY14" fmla="*/ 6668 h 8014"/>
                      <a:gd name="connsiteX15" fmla="*/ 2299 w 16981"/>
                      <a:gd name="connsiteY15" fmla="*/ 7620 h 8014"/>
                      <a:gd name="connsiteX16" fmla="*/ 2299 w 16981"/>
                      <a:gd name="connsiteY16" fmla="*/ 7620 h 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981" h="8014">
                        <a:moveTo>
                          <a:pt x="2299" y="7620"/>
                        </a:moveTo>
                        <a:cubicBezTo>
                          <a:pt x="2299" y="7620"/>
                          <a:pt x="3252" y="6668"/>
                          <a:pt x="4205" y="6668"/>
                        </a:cubicBezTo>
                        <a:cubicBezTo>
                          <a:pt x="4205" y="6668"/>
                          <a:pt x="4205" y="6668"/>
                          <a:pt x="4205" y="6668"/>
                        </a:cubicBezTo>
                        <a:cubicBezTo>
                          <a:pt x="4205" y="6668"/>
                          <a:pt x="4205" y="6668"/>
                          <a:pt x="4205" y="6668"/>
                        </a:cubicBezTo>
                        <a:cubicBezTo>
                          <a:pt x="4205" y="6668"/>
                          <a:pt x="5157" y="6668"/>
                          <a:pt x="5157" y="6668"/>
                        </a:cubicBezTo>
                        <a:cubicBezTo>
                          <a:pt x="6109" y="6668"/>
                          <a:pt x="7062" y="5715"/>
                          <a:pt x="8967" y="5715"/>
                        </a:cubicBezTo>
                        <a:cubicBezTo>
                          <a:pt x="9920" y="5715"/>
                          <a:pt x="10872" y="5715"/>
                          <a:pt x="12777" y="4763"/>
                        </a:cubicBezTo>
                        <a:cubicBezTo>
                          <a:pt x="13730" y="4763"/>
                          <a:pt x="13730" y="4763"/>
                          <a:pt x="14682" y="3810"/>
                        </a:cubicBezTo>
                        <a:cubicBezTo>
                          <a:pt x="15634" y="3810"/>
                          <a:pt x="15634" y="2858"/>
                          <a:pt x="16587" y="2858"/>
                        </a:cubicBezTo>
                        <a:cubicBezTo>
                          <a:pt x="17539" y="1905"/>
                          <a:pt x="16587" y="953"/>
                          <a:pt x="15634" y="0"/>
                        </a:cubicBezTo>
                        <a:cubicBezTo>
                          <a:pt x="14682" y="0"/>
                          <a:pt x="14682" y="0"/>
                          <a:pt x="13730" y="0"/>
                        </a:cubicBezTo>
                        <a:cubicBezTo>
                          <a:pt x="12777" y="0"/>
                          <a:pt x="12777" y="0"/>
                          <a:pt x="11824" y="0"/>
                        </a:cubicBezTo>
                        <a:cubicBezTo>
                          <a:pt x="10872" y="0"/>
                          <a:pt x="8967" y="0"/>
                          <a:pt x="8014" y="953"/>
                        </a:cubicBezTo>
                        <a:cubicBezTo>
                          <a:pt x="6109" y="1905"/>
                          <a:pt x="3252" y="2858"/>
                          <a:pt x="1347" y="3810"/>
                        </a:cubicBezTo>
                        <a:cubicBezTo>
                          <a:pt x="395" y="4763"/>
                          <a:pt x="-558" y="5715"/>
                          <a:pt x="395" y="6668"/>
                        </a:cubicBezTo>
                        <a:cubicBezTo>
                          <a:pt x="395" y="7620"/>
                          <a:pt x="1347" y="8573"/>
                          <a:pt x="2299" y="7620"/>
                        </a:cubicBezTo>
                        <a:lnTo>
                          <a:pt x="2299" y="762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1" name="Freeform: Shape 2140">
                    <a:extLst>
                      <a:ext uri="{FF2B5EF4-FFF2-40B4-BE49-F238E27FC236}">
                        <a16:creationId xmlns:a16="http://schemas.microsoft.com/office/drawing/2014/main" id="{8CFD810F-4019-9347-0E74-8CBD46EB867F}"/>
                      </a:ext>
                    </a:extLst>
                  </p:cNvPr>
                  <p:cNvSpPr/>
                  <p:nvPr/>
                </p:nvSpPr>
                <p:spPr>
                  <a:xfrm>
                    <a:off x="7369116" y="3201352"/>
                    <a:ext cx="20050" cy="5714"/>
                  </a:xfrm>
                  <a:custGeom>
                    <a:avLst/>
                    <a:gdLst>
                      <a:gd name="connsiteX0" fmla="*/ 1328 w 20050"/>
                      <a:gd name="connsiteY0" fmla="*/ 5715 h 5714"/>
                      <a:gd name="connsiteX1" fmla="*/ 10853 w 20050"/>
                      <a:gd name="connsiteY1" fmla="*/ 4763 h 5714"/>
                      <a:gd name="connsiteX2" fmla="*/ 15615 w 20050"/>
                      <a:gd name="connsiteY2" fmla="*/ 3810 h 5714"/>
                      <a:gd name="connsiteX3" fmla="*/ 19425 w 20050"/>
                      <a:gd name="connsiteY3" fmla="*/ 1905 h 5714"/>
                      <a:gd name="connsiteX4" fmla="*/ 18473 w 20050"/>
                      <a:gd name="connsiteY4" fmla="*/ 0 h 5714"/>
                      <a:gd name="connsiteX5" fmla="*/ 16568 w 20050"/>
                      <a:gd name="connsiteY5" fmla="*/ 0 h 5714"/>
                      <a:gd name="connsiteX6" fmla="*/ 14663 w 20050"/>
                      <a:gd name="connsiteY6" fmla="*/ 952 h 5714"/>
                      <a:gd name="connsiteX7" fmla="*/ 10853 w 20050"/>
                      <a:gd name="connsiteY7" fmla="*/ 1905 h 5714"/>
                      <a:gd name="connsiteX8" fmla="*/ 2280 w 20050"/>
                      <a:gd name="connsiteY8" fmla="*/ 2857 h 5714"/>
                      <a:gd name="connsiteX9" fmla="*/ 1328 w 20050"/>
                      <a:gd name="connsiteY9" fmla="*/ 5715 h 5714"/>
                      <a:gd name="connsiteX10" fmla="*/ 1328 w 20050"/>
                      <a:gd name="connsiteY10" fmla="*/ 571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050" h="5714">
                        <a:moveTo>
                          <a:pt x="1328" y="5715"/>
                        </a:moveTo>
                        <a:cubicBezTo>
                          <a:pt x="4185" y="5715"/>
                          <a:pt x="7995" y="5715"/>
                          <a:pt x="10853" y="4763"/>
                        </a:cubicBezTo>
                        <a:cubicBezTo>
                          <a:pt x="12758" y="4763"/>
                          <a:pt x="13710" y="3810"/>
                          <a:pt x="15615" y="3810"/>
                        </a:cubicBezTo>
                        <a:cubicBezTo>
                          <a:pt x="17520" y="3810"/>
                          <a:pt x="18473" y="2857"/>
                          <a:pt x="19425" y="1905"/>
                        </a:cubicBezTo>
                        <a:cubicBezTo>
                          <a:pt x="20378" y="952"/>
                          <a:pt x="20378" y="0"/>
                          <a:pt x="18473" y="0"/>
                        </a:cubicBezTo>
                        <a:cubicBezTo>
                          <a:pt x="17520" y="0"/>
                          <a:pt x="16568" y="0"/>
                          <a:pt x="16568" y="0"/>
                        </a:cubicBezTo>
                        <a:cubicBezTo>
                          <a:pt x="15615" y="0"/>
                          <a:pt x="14663" y="0"/>
                          <a:pt x="14663" y="952"/>
                        </a:cubicBezTo>
                        <a:cubicBezTo>
                          <a:pt x="13710" y="952"/>
                          <a:pt x="11805" y="1905"/>
                          <a:pt x="10853" y="1905"/>
                        </a:cubicBezTo>
                        <a:cubicBezTo>
                          <a:pt x="7995" y="2857"/>
                          <a:pt x="5138" y="2857"/>
                          <a:pt x="2280" y="2857"/>
                        </a:cubicBezTo>
                        <a:cubicBezTo>
                          <a:pt x="-577" y="2857"/>
                          <a:pt x="-577" y="5715"/>
                          <a:pt x="1328" y="5715"/>
                        </a:cubicBezTo>
                        <a:lnTo>
                          <a:pt x="1328" y="571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2" name="Freeform: Shape 2141">
                    <a:extLst>
                      <a:ext uri="{FF2B5EF4-FFF2-40B4-BE49-F238E27FC236}">
                        <a16:creationId xmlns:a16="http://schemas.microsoft.com/office/drawing/2014/main" id="{163A9C45-D6B5-486F-9315-DD728F1DA2B8}"/>
                      </a:ext>
                    </a:extLst>
                  </p:cNvPr>
                  <p:cNvSpPr/>
                  <p:nvPr/>
                </p:nvSpPr>
                <p:spPr>
                  <a:xfrm>
                    <a:off x="7346631" y="3188969"/>
                    <a:ext cx="20716" cy="7620"/>
                  </a:xfrm>
                  <a:custGeom>
                    <a:avLst/>
                    <a:gdLst>
                      <a:gd name="connsiteX0" fmla="*/ 3810 w 20716"/>
                      <a:gd name="connsiteY0" fmla="*/ 7620 h 7620"/>
                      <a:gd name="connsiteX1" fmla="*/ 12383 w 20716"/>
                      <a:gd name="connsiteY1" fmla="*/ 6667 h 7620"/>
                      <a:gd name="connsiteX2" fmla="*/ 16193 w 20716"/>
                      <a:gd name="connsiteY2" fmla="*/ 5715 h 7620"/>
                      <a:gd name="connsiteX3" fmla="*/ 20003 w 20716"/>
                      <a:gd name="connsiteY3" fmla="*/ 3810 h 7620"/>
                      <a:gd name="connsiteX4" fmla="*/ 20003 w 20716"/>
                      <a:gd name="connsiteY4" fmla="*/ 952 h 7620"/>
                      <a:gd name="connsiteX5" fmla="*/ 15240 w 20716"/>
                      <a:gd name="connsiteY5" fmla="*/ 0 h 7620"/>
                      <a:gd name="connsiteX6" fmla="*/ 10478 w 20716"/>
                      <a:gd name="connsiteY6" fmla="*/ 952 h 7620"/>
                      <a:gd name="connsiteX7" fmla="*/ 1905 w 20716"/>
                      <a:gd name="connsiteY7" fmla="*/ 2858 h 7620"/>
                      <a:gd name="connsiteX8" fmla="*/ 0 w 20716"/>
                      <a:gd name="connsiteY8" fmla="*/ 5715 h 7620"/>
                      <a:gd name="connsiteX9" fmla="*/ 3810 w 20716"/>
                      <a:gd name="connsiteY9" fmla="*/ 7620 h 7620"/>
                      <a:gd name="connsiteX10" fmla="*/ 3810 w 20716"/>
                      <a:gd name="connsiteY10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0716" h="7620">
                        <a:moveTo>
                          <a:pt x="3810" y="7620"/>
                        </a:moveTo>
                        <a:cubicBezTo>
                          <a:pt x="6668" y="7620"/>
                          <a:pt x="9525" y="6667"/>
                          <a:pt x="12383" y="6667"/>
                        </a:cubicBezTo>
                        <a:cubicBezTo>
                          <a:pt x="13335" y="6667"/>
                          <a:pt x="15240" y="6667"/>
                          <a:pt x="16193" y="5715"/>
                        </a:cubicBezTo>
                        <a:cubicBezTo>
                          <a:pt x="18098" y="5715"/>
                          <a:pt x="19050" y="4763"/>
                          <a:pt x="20003" y="3810"/>
                        </a:cubicBezTo>
                        <a:cubicBezTo>
                          <a:pt x="20955" y="2858"/>
                          <a:pt x="20955" y="952"/>
                          <a:pt x="20003" y="952"/>
                        </a:cubicBezTo>
                        <a:cubicBezTo>
                          <a:pt x="18098" y="0"/>
                          <a:pt x="17145" y="0"/>
                          <a:pt x="15240" y="0"/>
                        </a:cubicBezTo>
                        <a:cubicBezTo>
                          <a:pt x="13335" y="0"/>
                          <a:pt x="12383" y="952"/>
                          <a:pt x="10478" y="952"/>
                        </a:cubicBezTo>
                        <a:cubicBezTo>
                          <a:pt x="7620" y="1905"/>
                          <a:pt x="4763" y="2858"/>
                          <a:pt x="1905" y="2858"/>
                        </a:cubicBezTo>
                        <a:cubicBezTo>
                          <a:pt x="953" y="2858"/>
                          <a:pt x="0" y="3810"/>
                          <a:pt x="0" y="5715"/>
                        </a:cubicBezTo>
                        <a:cubicBezTo>
                          <a:pt x="1905" y="6667"/>
                          <a:pt x="2858" y="7620"/>
                          <a:pt x="3810" y="7620"/>
                        </a:cubicBezTo>
                        <a:lnTo>
                          <a:pt x="3810" y="762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3" name="Freeform: Shape 2142">
                    <a:extLst>
                      <a:ext uri="{FF2B5EF4-FFF2-40B4-BE49-F238E27FC236}">
                        <a16:creationId xmlns:a16="http://schemas.microsoft.com/office/drawing/2014/main" id="{DFF8107F-A01C-DBF2-F721-D6ABB3BC6D42}"/>
                      </a:ext>
                    </a:extLst>
                  </p:cNvPr>
                  <p:cNvSpPr/>
                  <p:nvPr/>
                </p:nvSpPr>
                <p:spPr>
                  <a:xfrm>
                    <a:off x="7349094" y="3171824"/>
                    <a:ext cx="16260" cy="5715"/>
                  </a:xfrm>
                  <a:custGeom>
                    <a:avLst/>
                    <a:gdLst>
                      <a:gd name="connsiteX0" fmla="*/ 2299 w 16260"/>
                      <a:gd name="connsiteY0" fmla="*/ 5715 h 5715"/>
                      <a:gd name="connsiteX1" fmla="*/ 8967 w 16260"/>
                      <a:gd name="connsiteY1" fmla="*/ 3810 h 5715"/>
                      <a:gd name="connsiteX2" fmla="*/ 12777 w 16260"/>
                      <a:gd name="connsiteY2" fmla="*/ 2858 h 5715"/>
                      <a:gd name="connsiteX3" fmla="*/ 15635 w 16260"/>
                      <a:gd name="connsiteY3" fmla="*/ 1905 h 5715"/>
                      <a:gd name="connsiteX4" fmla="*/ 14682 w 16260"/>
                      <a:gd name="connsiteY4" fmla="*/ 0 h 5715"/>
                      <a:gd name="connsiteX5" fmla="*/ 10872 w 16260"/>
                      <a:gd name="connsiteY5" fmla="*/ 0 h 5715"/>
                      <a:gd name="connsiteX6" fmla="*/ 8014 w 16260"/>
                      <a:gd name="connsiteY6" fmla="*/ 953 h 5715"/>
                      <a:gd name="connsiteX7" fmla="*/ 1347 w 16260"/>
                      <a:gd name="connsiteY7" fmla="*/ 2858 h 5715"/>
                      <a:gd name="connsiteX8" fmla="*/ 395 w 16260"/>
                      <a:gd name="connsiteY8" fmla="*/ 4763 h 5715"/>
                      <a:gd name="connsiteX9" fmla="*/ 2299 w 16260"/>
                      <a:gd name="connsiteY9" fmla="*/ 5715 h 5715"/>
                      <a:gd name="connsiteX10" fmla="*/ 2299 w 16260"/>
                      <a:gd name="connsiteY10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260" h="5715">
                        <a:moveTo>
                          <a:pt x="2299" y="5715"/>
                        </a:moveTo>
                        <a:cubicBezTo>
                          <a:pt x="4205" y="4763"/>
                          <a:pt x="7062" y="3810"/>
                          <a:pt x="8967" y="3810"/>
                        </a:cubicBezTo>
                        <a:cubicBezTo>
                          <a:pt x="9920" y="3810"/>
                          <a:pt x="10872" y="2858"/>
                          <a:pt x="12777" y="2858"/>
                        </a:cubicBezTo>
                        <a:cubicBezTo>
                          <a:pt x="13730" y="2858"/>
                          <a:pt x="14682" y="1905"/>
                          <a:pt x="15635" y="1905"/>
                        </a:cubicBezTo>
                        <a:cubicBezTo>
                          <a:pt x="16587" y="953"/>
                          <a:pt x="16587" y="0"/>
                          <a:pt x="14682" y="0"/>
                        </a:cubicBezTo>
                        <a:cubicBezTo>
                          <a:pt x="13730" y="0"/>
                          <a:pt x="12777" y="0"/>
                          <a:pt x="10872" y="0"/>
                        </a:cubicBezTo>
                        <a:cubicBezTo>
                          <a:pt x="9920" y="0"/>
                          <a:pt x="8967" y="0"/>
                          <a:pt x="8014" y="953"/>
                        </a:cubicBezTo>
                        <a:cubicBezTo>
                          <a:pt x="6110" y="1905"/>
                          <a:pt x="3252" y="2858"/>
                          <a:pt x="1347" y="2858"/>
                        </a:cubicBezTo>
                        <a:cubicBezTo>
                          <a:pt x="395" y="2858"/>
                          <a:pt x="-558" y="3810"/>
                          <a:pt x="395" y="4763"/>
                        </a:cubicBezTo>
                        <a:cubicBezTo>
                          <a:pt x="395" y="5715"/>
                          <a:pt x="1347" y="5715"/>
                          <a:pt x="2299" y="5715"/>
                        </a:cubicBezTo>
                        <a:lnTo>
                          <a:pt x="2299" y="571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4" name="Freeform: Shape 2143">
                    <a:extLst>
                      <a:ext uri="{FF2B5EF4-FFF2-40B4-BE49-F238E27FC236}">
                        <a16:creationId xmlns:a16="http://schemas.microsoft.com/office/drawing/2014/main" id="{B1D63437-CC6F-4653-A9B7-C41EDE4B9BE5}"/>
                      </a:ext>
                    </a:extLst>
                  </p:cNvPr>
                  <p:cNvSpPr/>
                  <p:nvPr/>
                </p:nvSpPr>
                <p:spPr>
                  <a:xfrm>
                    <a:off x="7360205" y="3132348"/>
                    <a:ext cx="26104" cy="15663"/>
                  </a:xfrm>
                  <a:custGeom>
                    <a:avLst/>
                    <a:gdLst>
                      <a:gd name="connsiteX0" fmla="*/ 3572 w 26104"/>
                      <a:gd name="connsiteY0" fmla="*/ 14711 h 15663"/>
                      <a:gd name="connsiteX1" fmla="*/ 8334 w 26104"/>
                      <a:gd name="connsiteY1" fmla="*/ 11853 h 15663"/>
                      <a:gd name="connsiteX2" fmla="*/ 14049 w 26104"/>
                      <a:gd name="connsiteY2" fmla="*/ 8996 h 15663"/>
                      <a:gd name="connsiteX3" fmla="*/ 19764 w 26104"/>
                      <a:gd name="connsiteY3" fmla="*/ 7091 h 15663"/>
                      <a:gd name="connsiteX4" fmla="*/ 22622 w 26104"/>
                      <a:gd name="connsiteY4" fmla="*/ 6138 h 15663"/>
                      <a:gd name="connsiteX5" fmla="*/ 25479 w 26104"/>
                      <a:gd name="connsiteY5" fmla="*/ 4233 h 15663"/>
                      <a:gd name="connsiteX6" fmla="*/ 24527 w 26104"/>
                      <a:gd name="connsiteY6" fmla="*/ 423 h 15663"/>
                      <a:gd name="connsiteX7" fmla="*/ 20717 w 26104"/>
                      <a:gd name="connsiteY7" fmla="*/ 423 h 15663"/>
                      <a:gd name="connsiteX8" fmla="*/ 17859 w 26104"/>
                      <a:gd name="connsiteY8" fmla="*/ 1376 h 15663"/>
                      <a:gd name="connsiteX9" fmla="*/ 11192 w 26104"/>
                      <a:gd name="connsiteY9" fmla="*/ 4233 h 15663"/>
                      <a:gd name="connsiteX10" fmla="*/ 714 w 26104"/>
                      <a:gd name="connsiteY10" fmla="*/ 12806 h 15663"/>
                      <a:gd name="connsiteX11" fmla="*/ 714 w 26104"/>
                      <a:gd name="connsiteY11" fmla="*/ 15663 h 15663"/>
                      <a:gd name="connsiteX12" fmla="*/ 3572 w 26104"/>
                      <a:gd name="connsiteY12" fmla="*/ 14711 h 15663"/>
                      <a:gd name="connsiteX13" fmla="*/ 3572 w 26104"/>
                      <a:gd name="connsiteY13" fmla="*/ 14711 h 15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6104" h="15663">
                        <a:moveTo>
                          <a:pt x="3572" y="14711"/>
                        </a:moveTo>
                        <a:cubicBezTo>
                          <a:pt x="5477" y="13758"/>
                          <a:pt x="6429" y="12806"/>
                          <a:pt x="8334" y="11853"/>
                        </a:cubicBezTo>
                        <a:cubicBezTo>
                          <a:pt x="10239" y="10901"/>
                          <a:pt x="12144" y="9948"/>
                          <a:pt x="14049" y="8996"/>
                        </a:cubicBezTo>
                        <a:cubicBezTo>
                          <a:pt x="15954" y="8043"/>
                          <a:pt x="17859" y="7091"/>
                          <a:pt x="19764" y="7091"/>
                        </a:cubicBezTo>
                        <a:cubicBezTo>
                          <a:pt x="20717" y="7091"/>
                          <a:pt x="21669" y="6138"/>
                          <a:pt x="22622" y="6138"/>
                        </a:cubicBezTo>
                        <a:cubicBezTo>
                          <a:pt x="23574" y="5186"/>
                          <a:pt x="24527" y="5186"/>
                          <a:pt x="25479" y="4233"/>
                        </a:cubicBezTo>
                        <a:cubicBezTo>
                          <a:pt x="26432" y="3281"/>
                          <a:pt x="26432" y="423"/>
                          <a:pt x="24527" y="423"/>
                        </a:cubicBezTo>
                        <a:cubicBezTo>
                          <a:pt x="23574" y="423"/>
                          <a:pt x="21669" y="-529"/>
                          <a:pt x="20717" y="423"/>
                        </a:cubicBezTo>
                        <a:cubicBezTo>
                          <a:pt x="19764" y="423"/>
                          <a:pt x="18812" y="1376"/>
                          <a:pt x="17859" y="1376"/>
                        </a:cubicBezTo>
                        <a:cubicBezTo>
                          <a:pt x="15954" y="2328"/>
                          <a:pt x="13097" y="3281"/>
                          <a:pt x="11192" y="4233"/>
                        </a:cubicBezTo>
                        <a:cubicBezTo>
                          <a:pt x="7382" y="6138"/>
                          <a:pt x="3572" y="8996"/>
                          <a:pt x="714" y="12806"/>
                        </a:cubicBezTo>
                        <a:cubicBezTo>
                          <a:pt x="-238" y="13758"/>
                          <a:pt x="-238" y="14711"/>
                          <a:pt x="714" y="15663"/>
                        </a:cubicBezTo>
                        <a:cubicBezTo>
                          <a:pt x="1667" y="14711"/>
                          <a:pt x="2619" y="15663"/>
                          <a:pt x="3572" y="14711"/>
                        </a:cubicBezTo>
                        <a:lnTo>
                          <a:pt x="3572" y="14711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5" name="Freeform: Shape 2144">
                    <a:extLst>
                      <a:ext uri="{FF2B5EF4-FFF2-40B4-BE49-F238E27FC236}">
                        <a16:creationId xmlns:a16="http://schemas.microsoft.com/office/drawing/2014/main" id="{7ABE7230-AEDE-42F5-4F71-86530F63D7B1}"/>
                      </a:ext>
                    </a:extLst>
                  </p:cNvPr>
                  <p:cNvSpPr/>
                  <p:nvPr/>
                </p:nvSpPr>
                <p:spPr>
                  <a:xfrm>
                    <a:off x="7371023" y="3145154"/>
                    <a:ext cx="19818" cy="8572"/>
                  </a:xfrm>
                  <a:custGeom>
                    <a:avLst/>
                    <a:gdLst>
                      <a:gd name="connsiteX0" fmla="*/ 2279 w 19818"/>
                      <a:gd name="connsiteY0" fmla="*/ 8573 h 8572"/>
                      <a:gd name="connsiteX1" fmla="*/ 10851 w 19818"/>
                      <a:gd name="connsiteY1" fmla="*/ 5715 h 8572"/>
                      <a:gd name="connsiteX2" fmla="*/ 19424 w 19818"/>
                      <a:gd name="connsiteY2" fmla="*/ 1905 h 8572"/>
                      <a:gd name="connsiteX3" fmla="*/ 18471 w 19818"/>
                      <a:gd name="connsiteY3" fmla="*/ 0 h 8572"/>
                      <a:gd name="connsiteX4" fmla="*/ 13709 w 19818"/>
                      <a:gd name="connsiteY4" fmla="*/ 953 h 8572"/>
                      <a:gd name="connsiteX5" fmla="*/ 8946 w 19818"/>
                      <a:gd name="connsiteY5" fmla="*/ 1905 h 8572"/>
                      <a:gd name="connsiteX6" fmla="*/ 374 w 19818"/>
                      <a:gd name="connsiteY6" fmla="*/ 4763 h 8572"/>
                      <a:gd name="connsiteX7" fmla="*/ 2279 w 19818"/>
                      <a:gd name="connsiteY7" fmla="*/ 8573 h 8572"/>
                      <a:gd name="connsiteX8" fmla="*/ 2279 w 19818"/>
                      <a:gd name="connsiteY8" fmla="*/ 8573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818" h="8572">
                        <a:moveTo>
                          <a:pt x="2279" y="8573"/>
                        </a:moveTo>
                        <a:cubicBezTo>
                          <a:pt x="5136" y="7620"/>
                          <a:pt x="7994" y="6667"/>
                          <a:pt x="10851" y="5715"/>
                        </a:cubicBezTo>
                        <a:cubicBezTo>
                          <a:pt x="13709" y="4763"/>
                          <a:pt x="16566" y="3810"/>
                          <a:pt x="19424" y="1905"/>
                        </a:cubicBezTo>
                        <a:cubicBezTo>
                          <a:pt x="20376" y="1905"/>
                          <a:pt x="19424" y="0"/>
                          <a:pt x="18471" y="0"/>
                        </a:cubicBezTo>
                        <a:cubicBezTo>
                          <a:pt x="16566" y="0"/>
                          <a:pt x="15614" y="953"/>
                          <a:pt x="13709" y="953"/>
                        </a:cubicBezTo>
                        <a:cubicBezTo>
                          <a:pt x="11804" y="953"/>
                          <a:pt x="10851" y="1905"/>
                          <a:pt x="8946" y="1905"/>
                        </a:cubicBezTo>
                        <a:cubicBezTo>
                          <a:pt x="6089" y="2858"/>
                          <a:pt x="3231" y="3810"/>
                          <a:pt x="374" y="4763"/>
                        </a:cubicBezTo>
                        <a:cubicBezTo>
                          <a:pt x="-579" y="6667"/>
                          <a:pt x="374" y="8573"/>
                          <a:pt x="2279" y="8573"/>
                        </a:cubicBezTo>
                        <a:lnTo>
                          <a:pt x="2279" y="857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6" name="Freeform: Shape 2145">
                    <a:extLst>
                      <a:ext uri="{FF2B5EF4-FFF2-40B4-BE49-F238E27FC236}">
                        <a16:creationId xmlns:a16="http://schemas.microsoft.com/office/drawing/2014/main" id="{7952C81B-62F2-5E99-3465-998B2CE8F90B}"/>
                      </a:ext>
                    </a:extLst>
                  </p:cNvPr>
                  <p:cNvSpPr/>
                  <p:nvPr/>
                </p:nvSpPr>
                <p:spPr>
                  <a:xfrm>
                    <a:off x="7327581" y="3159441"/>
                    <a:ext cx="11853" cy="6138"/>
                  </a:xfrm>
                  <a:custGeom>
                    <a:avLst/>
                    <a:gdLst>
                      <a:gd name="connsiteX0" fmla="*/ 953 w 11853"/>
                      <a:gd name="connsiteY0" fmla="*/ 5715 h 6138"/>
                      <a:gd name="connsiteX1" fmla="*/ 6668 w 11853"/>
                      <a:gd name="connsiteY1" fmla="*/ 3810 h 6138"/>
                      <a:gd name="connsiteX2" fmla="*/ 11430 w 11853"/>
                      <a:gd name="connsiteY2" fmla="*/ 953 h 6138"/>
                      <a:gd name="connsiteX3" fmla="*/ 11430 w 11853"/>
                      <a:gd name="connsiteY3" fmla="*/ 0 h 6138"/>
                      <a:gd name="connsiteX4" fmla="*/ 6668 w 11853"/>
                      <a:gd name="connsiteY4" fmla="*/ 1905 h 6138"/>
                      <a:gd name="connsiteX5" fmla="*/ 953 w 11853"/>
                      <a:gd name="connsiteY5" fmla="*/ 3810 h 6138"/>
                      <a:gd name="connsiteX6" fmla="*/ 0 w 11853"/>
                      <a:gd name="connsiteY6" fmla="*/ 5715 h 6138"/>
                      <a:gd name="connsiteX7" fmla="*/ 953 w 11853"/>
                      <a:gd name="connsiteY7" fmla="*/ 5715 h 6138"/>
                      <a:gd name="connsiteX8" fmla="*/ 953 w 11853"/>
                      <a:gd name="connsiteY8" fmla="*/ 5715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853" h="6138">
                        <a:moveTo>
                          <a:pt x="953" y="5715"/>
                        </a:moveTo>
                        <a:cubicBezTo>
                          <a:pt x="2858" y="4763"/>
                          <a:pt x="4763" y="3810"/>
                          <a:pt x="6668" y="3810"/>
                        </a:cubicBezTo>
                        <a:cubicBezTo>
                          <a:pt x="8573" y="2858"/>
                          <a:pt x="9525" y="1905"/>
                          <a:pt x="11430" y="953"/>
                        </a:cubicBezTo>
                        <a:cubicBezTo>
                          <a:pt x="12383" y="953"/>
                          <a:pt x="11430" y="0"/>
                          <a:pt x="11430" y="0"/>
                        </a:cubicBezTo>
                        <a:cubicBezTo>
                          <a:pt x="9525" y="0"/>
                          <a:pt x="7620" y="953"/>
                          <a:pt x="6668" y="1905"/>
                        </a:cubicBezTo>
                        <a:cubicBezTo>
                          <a:pt x="4763" y="2858"/>
                          <a:pt x="2858" y="2858"/>
                          <a:pt x="953" y="3810"/>
                        </a:cubicBezTo>
                        <a:cubicBezTo>
                          <a:pt x="0" y="3810"/>
                          <a:pt x="0" y="4763"/>
                          <a:pt x="0" y="5715"/>
                        </a:cubicBezTo>
                        <a:cubicBezTo>
                          <a:pt x="0" y="5715"/>
                          <a:pt x="953" y="6667"/>
                          <a:pt x="953" y="5715"/>
                        </a:cubicBezTo>
                        <a:lnTo>
                          <a:pt x="953" y="571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7" name="Freeform: Shape 2146">
                    <a:extLst>
                      <a:ext uri="{FF2B5EF4-FFF2-40B4-BE49-F238E27FC236}">
                        <a16:creationId xmlns:a16="http://schemas.microsoft.com/office/drawing/2014/main" id="{B2475E02-D154-034B-66F2-190300C2BA2D}"/>
                      </a:ext>
                    </a:extLst>
                  </p:cNvPr>
                  <p:cNvSpPr/>
                  <p:nvPr/>
                </p:nvSpPr>
                <p:spPr>
                  <a:xfrm>
                    <a:off x="7322819" y="3172777"/>
                    <a:ext cx="19675" cy="8572"/>
                  </a:xfrm>
                  <a:custGeom>
                    <a:avLst/>
                    <a:gdLst>
                      <a:gd name="connsiteX0" fmla="*/ 3810 w 19675"/>
                      <a:gd name="connsiteY0" fmla="*/ 8572 h 8572"/>
                      <a:gd name="connsiteX1" fmla="*/ 11430 w 19675"/>
                      <a:gd name="connsiteY1" fmla="*/ 5715 h 8572"/>
                      <a:gd name="connsiteX2" fmla="*/ 15240 w 19675"/>
                      <a:gd name="connsiteY2" fmla="*/ 4763 h 8572"/>
                      <a:gd name="connsiteX3" fmla="*/ 19050 w 19675"/>
                      <a:gd name="connsiteY3" fmla="*/ 2857 h 8572"/>
                      <a:gd name="connsiteX4" fmla="*/ 18098 w 19675"/>
                      <a:gd name="connsiteY4" fmla="*/ 0 h 8572"/>
                      <a:gd name="connsiteX5" fmla="*/ 13335 w 19675"/>
                      <a:gd name="connsiteY5" fmla="*/ 0 h 8572"/>
                      <a:gd name="connsiteX6" fmla="*/ 9525 w 19675"/>
                      <a:gd name="connsiteY6" fmla="*/ 952 h 8572"/>
                      <a:gd name="connsiteX7" fmla="*/ 1905 w 19675"/>
                      <a:gd name="connsiteY7" fmla="*/ 3810 h 8572"/>
                      <a:gd name="connsiteX8" fmla="*/ 0 w 19675"/>
                      <a:gd name="connsiteY8" fmla="*/ 6667 h 8572"/>
                      <a:gd name="connsiteX9" fmla="*/ 3810 w 19675"/>
                      <a:gd name="connsiteY9" fmla="*/ 8572 h 8572"/>
                      <a:gd name="connsiteX10" fmla="*/ 3810 w 19675"/>
                      <a:gd name="connsiteY10" fmla="*/ 8572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9675" h="8572">
                        <a:moveTo>
                          <a:pt x="3810" y="8572"/>
                        </a:moveTo>
                        <a:cubicBezTo>
                          <a:pt x="6668" y="7620"/>
                          <a:pt x="8573" y="6667"/>
                          <a:pt x="11430" y="5715"/>
                        </a:cubicBezTo>
                        <a:cubicBezTo>
                          <a:pt x="12383" y="5715"/>
                          <a:pt x="14288" y="4763"/>
                          <a:pt x="15240" y="4763"/>
                        </a:cubicBezTo>
                        <a:cubicBezTo>
                          <a:pt x="17145" y="3810"/>
                          <a:pt x="18098" y="3810"/>
                          <a:pt x="19050" y="2857"/>
                        </a:cubicBezTo>
                        <a:cubicBezTo>
                          <a:pt x="20003" y="1905"/>
                          <a:pt x="20003" y="0"/>
                          <a:pt x="18098" y="0"/>
                        </a:cubicBezTo>
                        <a:cubicBezTo>
                          <a:pt x="16193" y="0"/>
                          <a:pt x="15240" y="0"/>
                          <a:pt x="13335" y="0"/>
                        </a:cubicBezTo>
                        <a:cubicBezTo>
                          <a:pt x="12383" y="0"/>
                          <a:pt x="10478" y="952"/>
                          <a:pt x="9525" y="952"/>
                        </a:cubicBezTo>
                        <a:cubicBezTo>
                          <a:pt x="6668" y="1905"/>
                          <a:pt x="4763" y="2857"/>
                          <a:pt x="1905" y="3810"/>
                        </a:cubicBezTo>
                        <a:cubicBezTo>
                          <a:pt x="953" y="3810"/>
                          <a:pt x="0" y="5715"/>
                          <a:pt x="0" y="6667"/>
                        </a:cubicBezTo>
                        <a:cubicBezTo>
                          <a:pt x="1905" y="7620"/>
                          <a:pt x="2858" y="8572"/>
                          <a:pt x="3810" y="8572"/>
                        </a:cubicBezTo>
                        <a:lnTo>
                          <a:pt x="3810" y="8572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8" name="Freeform: Shape 2147">
                    <a:extLst>
                      <a:ext uri="{FF2B5EF4-FFF2-40B4-BE49-F238E27FC236}">
                        <a16:creationId xmlns:a16="http://schemas.microsoft.com/office/drawing/2014/main" id="{4691DDAC-4046-45E4-59B1-07BCCC686C30}"/>
                      </a:ext>
                    </a:extLst>
                  </p:cNvPr>
                  <p:cNvSpPr/>
                  <p:nvPr/>
                </p:nvSpPr>
                <p:spPr>
                  <a:xfrm>
                    <a:off x="7282977" y="3176587"/>
                    <a:ext cx="23070" cy="13526"/>
                  </a:xfrm>
                  <a:custGeom>
                    <a:avLst/>
                    <a:gdLst>
                      <a:gd name="connsiteX0" fmla="*/ 2694 w 23070"/>
                      <a:gd name="connsiteY0" fmla="*/ 13335 h 13526"/>
                      <a:gd name="connsiteX1" fmla="*/ 5552 w 23070"/>
                      <a:gd name="connsiteY1" fmla="*/ 12383 h 13526"/>
                      <a:gd name="connsiteX2" fmla="*/ 7456 w 23070"/>
                      <a:gd name="connsiteY2" fmla="*/ 11430 h 13526"/>
                      <a:gd name="connsiteX3" fmla="*/ 12219 w 23070"/>
                      <a:gd name="connsiteY3" fmla="*/ 8572 h 13526"/>
                      <a:gd name="connsiteX4" fmla="*/ 15077 w 23070"/>
                      <a:gd name="connsiteY4" fmla="*/ 7620 h 13526"/>
                      <a:gd name="connsiteX5" fmla="*/ 16981 w 23070"/>
                      <a:gd name="connsiteY5" fmla="*/ 6667 h 13526"/>
                      <a:gd name="connsiteX6" fmla="*/ 19839 w 23070"/>
                      <a:gd name="connsiteY6" fmla="*/ 5715 h 13526"/>
                      <a:gd name="connsiteX7" fmla="*/ 22697 w 23070"/>
                      <a:gd name="connsiteY7" fmla="*/ 3810 h 13526"/>
                      <a:gd name="connsiteX8" fmla="*/ 20791 w 23070"/>
                      <a:gd name="connsiteY8" fmla="*/ 0 h 13526"/>
                      <a:gd name="connsiteX9" fmla="*/ 17934 w 23070"/>
                      <a:gd name="connsiteY9" fmla="*/ 0 h 13526"/>
                      <a:gd name="connsiteX10" fmla="*/ 15077 w 23070"/>
                      <a:gd name="connsiteY10" fmla="*/ 953 h 13526"/>
                      <a:gd name="connsiteX11" fmla="*/ 9362 w 23070"/>
                      <a:gd name="connsiteY11" fmla="*/ 3810 h 13526"/>
                      <a:gd name="connsiteX12" fmla="*/ 4599 w 23070"/>
                      <a:gd name="connsiteY12" fmla="*/ 6667 h 13526"/>
                      <a:gd name="connsiteX13" fmla="*/ 2694 w 23070"/>
                      <a:gd name="connsiteY13" fmla="*/ 8572 h 13526"/>
                      <a:gd name="connsiteX14" fmla="*/ 789 w 23070"/>
                      <a:gd name="connsiteY14" fmla="*/ 10478 h 13526"/>
                      <a:gd name="connsiteX15" fmla="*/ 2694 w 23070"/>
                      <a:gd name="connsiteY15" fmla="*/ 13335 h 13526"/>
                      <a:gd name="connsiteX16" fmla="*/ 2694 w 23070"/>
                      <a:gd name="connsiteY16" fmla="*/ 13335 h 13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23070" h="13526">
                        <a:moveTo>
                          <a:pt x="2694" y="13335"/>
                        </a:moveTo>
                        <a:cubicBezTo>
                          <a:pt x="3647" y="13335"/>
                          <a:pt x="4599" y="12383"/>
                          <a:pt x="5552" y="12383"/>
                        </a:cubicBezTo>
                        <a:cubicBezTo>
                          <a:pt x="6504" y="12383"/>
                          <a:pt x="6504" y="11430"/>
                          <a:pt x="7456" y="11430"/>
                        </a:cubicBezTo>
                        <a:cubicBezTo>
                          <a:pt x="9362" y="10478"/>
                          <a:pt x="10314" y="9525"/>
                          <a:pt x="12219" y="8572"/>
                        </a:cubicBezTo>
                        <a:cubicBezTo>
                          <a:pt x="13172" y="8572"/>
                          <a:pt x="14124" y="7620"/>
                          <a:pt x="15077" y="7620"/>
                        </a:cubicBezTo>
                        <a:cubicBezTo>
                          <a:pt x="16029" y="7620"/>
                          <a:pt x="16029" y="7620"/>
                          <a:pt x="16981" y="6667"/>
                        </a:cubicBezTo>
                        <a:cubicBezTo>
                          <a:pt x="17934" y="6667"/>
                          <a:pt x="18887" y="5715"/>
                          <a:pt x="19839" y="5715"/>
                        </a:cubicBezTo>
                        <a:cubicBezTo>
                          <a:pt x="20791" y="5715"/>
                          <a:pt x="21744" y="4763"/>
                          <a:pt x="22697" y="3810"/>
                        </a:cubicBezTo>
                        <a:cubicBezTo>
                          <a:pt x="23649" y="2858"/>
                          <a:pt x="22697" y="0"/>
                          <a:pt x="20791" y="0"/>
                        </a:cubicBezTo>
                        <a:cubicBezTo>
                          <a:pt x="19839" y="0"/>
                          <a:pt x="18887" y="0"/>
                          <a:pt x="17934" y="0"/>
                        </a:cubicBezTo>
                        <a:cubicBezTo>
                          <a:pt x="16981" y="0"/>
                          <a:pt x="16029" y="953"/>
                          <a:pt x="15077" y="953"/>
                        </a:cubicBezTo>
                        <a:cubicBezTo>
                          <a:pt x="13172" y="1905"/>
                          <a:pt x="11266" y="2858"/>
                          <a:pt x="9362" y="3810"/>
                        </a:cubicBezTo>
                        <a:cubicBezTo>
                          <a:pt x="7456" y="4763"/>
                          <a:pt x="6504" y="5715"/>
                          <a:pt x="4599" y="6667"/>
                        </a:cubicBezTo>
                        <a:cubicBezTo>
                          <a:pt x="3647" y="7620"/>
                          <a:pt x="2694" y="7620"/>
                          <a:pt x="2694" y="8572"/>
                        </a:cubicBezTo>
                        <a:cubicBezTo>
                          <a:pt x="1741" y="9525"/>
                          <a:pt x="789" y="9525"/>
                          <a:pt x="789" y="10478"/>
                        </a:cubicBezTo>
                        <a:cubicBezTo>
                          <a:pt x="-1116" y="11430"/>
                          <a:pt x="789" y="14288"/>
                          <a:pt x="2694" y="13335"/>
                        </a:cubicBezTo>
                        <a:lnTo>
                          <a:pt x="2694" y="1333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49" name="Freeform: Shape 2148">
                    <a:extLst>
                      <a:ext uri="{FF2B5EF4-FFF2-40B4-BE49-F238E27FC236}">
                        <a16:creationId xmlns:a16="http://schemas.microsoft.com/office/drawing/2014/main" id="{930ACE6A-C4BD-FA71-46D7-AADE8AC41BBC}"/>
                      </a:ext>
                    </a:extLst>
                  </p:cNvPr>
                  <p:cNvSpPr/>
                  <p:nvPr/>
                </p:nvSpPr>
                <p:spPr>
                  <a:xfrm>
                    <a:off x="7308531" y="3196589"/>
                    <a:ext cx="15001" cy="6667"/>
                  </a:xfrm>
                  <a:custGeom>
                    <a:avLst/>
                    <a:gdLst>
                      <a:gd name="connsiteX0" fmla="*/ 2858 w 15001"/>
                      <a:gd name="connsiteY0" fmla="*/ 6667 h 6667"/>
                      <a:gd name="connsiteX1" fmla="*/ 8573 w 15001"/>
                      <a:gd name="connsiteY1" fmla="*/ 6667 h 6667"/>
                      <a:gd name="connsiteX2" fmla="*/ 11430 w 15001"/>
                      <a:gd name="connsiteY2" fmla="*/ 6667 h 6667"/>
                      <a:gd name="connsiteX3" fmla="*/ 13335 w 15001"/>
                      <a:gd name="connsiteY3" fmla="*/ 5715 h 6667"/>
                      <a:gd name="connsiteX4" fmla="*/ 14288 w 15001"/>
                      <a:gd name="connsiteY4" fmla="*/ 4763 h 6667"/>
                      <a:gd name="connsiteX5" fmla="*/ 14288 w 15001"/>
                      <a:gd name="connsiteY5" fmla="*/ 1905 h 6667"/>
                      <a:gd name="connsiteX6" fmla="*/ 13335 w 15001"/>
                      <a:gd name="connsiteY6" fmla="*/ 952 h 6667"/>
                      <a:gd name="connsiteX7" fmla="*/ 11430 w 15001"/>
                      <a:gd name="connsiteY7" fmla="*/ 0 h 6667"/>
                      <a:gd name="connsiteX8" fmla="*/ 8573 w 15001"/>
                      <a:gd name="connsiteY8" fmla="*/ 0 h 6667"/>
                      <a:gd name="connsiteX9" fmla="*/ 2858 w 15001"/>
                      <a:gd name="connsiteY9" fmla="*/ 0 h 6667"/>
                      <a:gd name="connsiteX10" fmla="*/ 0 w 15001"/>
                      <a:gd name="connsiteY10" fmla="*/ 2857 h 6667"/>
                      <a:gd name="connsiteX11" fmla="*/ 2858 w 15001"/>
                      <a:gd name="connsiteY11" fmla="*/ 6667 h 6667"/>
                      <a:gd name="connsiteX12" fmla="*/ 2858 w 15001"/>
                      <a:gd name="connsiteY12" fmla="*/ 666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001" h="6667">
                        <a:moveTo>
                          <a:pt x="2858" y="6667"/>
                        </a:moveTo>
                        <a:cubicBezTo>
                          <a:pt x="4763" y="6667"/>
                          <a:pt x="6668" y="6667"/>
                          <a:pt x="8573" y="6667"/>
                        </a:cubicBezTo>
                        <a:cubicBezTo>
                          <a:pt x="9525" y="6667"/>
                          <a:pt x="10478" y="6667"/>
                          <a:pt x="11430" y="6667"/>
                        </a:cubicBezTo>
                        <a:cubicBezTo>
                          <a:pt x="12383" y="6667"/>
                          <a:pt x="13335" y="6667"/>
                          <a:pt x="13335" y="5715"/>
                        </a:cubicBezTo>
                        <a:cubicBezTo>
                          <a:pt x="13335" y="5715"/>
                          <a:pt x="14288" y="5715"/>
                          <a:pt x="14288" y="4763"/>
                        </a:cubicBezTo>
                        <a:cubicBezTo>
                          <a:pt x="15240" y="3810"/>
                          <a:pt x="15240" y="1905"/>
                          <a:pt x="14288" y="1905"/>
                        </a:cubicBezTo>
                        <a:cubicBezTo>
                          <a:pt x="14288" y="1905"/>
                          <a:pt x="13335" y="1905"/>
                          <a:pt x="13335" y="952"/>
                        </a:cubicBezTo>
                        <a:cubicBezTo>
                          <a:pt x="12383" y="952"/>
                          <a:pt x="11430" y="952"/>
                          <a:pt x="11430" y="0"/>
                        </a:cubicBezTo>
                        <a:cubicBezTo>
                          <a:pt x="10478" y="0"/>
                          <a:pt x="9525" y="0"/>
                          <a:pt x="8573" y="0"/>
                        </a:cubicBezTo>
                        <a:cubicBezTo>
                          <a:pt x="6668" y="0"/>
                          <a:pt x="4763" y="0"/>
                          <a:pt x="2858" y="0"/>
                        </a:cubicBezTo>
                        <a:cubicBezTo>
                          <a:pt x="1905" y="0"/>
                          <a:pt x="0" y="952"/>
                          <a:pt x="0" y="2857"/>
                        </a:cubicBezTo>
                        <a:cubicBezTo>
                          <a:pt x="0" y="5715"/>
                          <a:pt x="1905" y="6667"/>
                          <a:pt x="2858" y="6667"/>
                        </a:cubicBezTo>
                        <a:lnTo>
                          <a:pt x="2858" y="666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0" name="Freeform: Shape 2149">
                    <a:extLst>
                      <a:ext uri="{FF2B5EF4-FFF2-40B4-BE49-F238E27FC236}">
                        <a16:creationId xmlns:a16="http://schemas.microsoft.com/office/drawing/2014/main" id="{633586EC-6DE1-29D0-C600-4D4C76BDD578}"/>
                      </a:ext>
                    </a:extLst>
                  </p:cNvPr>
                  <p:cNvSpPr/>
                  <p:nvPr/>
                </p:nvSpPr>
                <p:spPr>
                  <a:xfrm>
                    <a:off x="7336392" y="3219449"/>
                    <a:ext cx="9286" cy="1904"/>
                  </a:xfrm>
                  <a:custGeom>
                    <a:avLst/>
                    <a:gdLst>
                      <a:gd name="connsiteX0" fmla="*/ 714 w 9286"/>
                      <a:gd name="connsiteY0" fmla="*/ 1905 h 1904"/>
                      <a:gd name="connsiteX1" fmla="*/ 2619 w 9286"/>
                      <a:gd name="connsiteY1" fmla="*/ 1905 h 1904"/>
                      <a:gd name="connsiteX2" fmla="*/ 4524 w 9286"/>
                      <a:gd name="connsiteY2" fmla="*/ 1905 h 1904"/>
                      <a:gd name="connsiteX3" fmla="*/ 6429 w 9286"/>
                      <a:gd name="connsiteY3" fmla="*/ 1905 h 1904"/>
                      <a:gd name="connsiteX4" fmla="*/ 7382 w 9286"/>
                      <a:gd name="connsiteY4" fmla="*/ 1905 h 1904"/>
                      <a:gd name="connsiteX5" fmla="*/ 8334 w 9286"/>
                      <a:gd name="connsiteY5" fmla="*/ 1905 h 1904"/>
                      <a:gd name="connsiteX6" fmla="*/ 9287 w 9286"/>
                      <a:gd name="connsiteY6" fmla="*/ 953 h 1904"/>
                      <a:gd name="connsiteX7" fmla="*/ 8334 w 9286"/>
                      <a:gd name="connsiteY7" fmla="*/ 0 h 1904"/>
                      <a:gd name="connsiteX8" fmla="*/ 7382 w 9286"/>
                      <a:gd name="connsiteY8" fmla="*/ 0 h 1904"/>
                      <a:gd name="connsiteX9" fmla="*/ 6429 w 9286"/>
                      <a:gd name="connsiteY9" fmla="*/ 0 h 1904"/>
                      <a:gd name="connsiteX10" fmla="*/ 5477 w 9286"/>
                      <a:gd name="connsiteY10" fmla="*/ 0 h 1904"/>
                      <a:gd name="connsiteX11" fmla="*/ 3572 w 9286"/>
                      <a:gd name="connsiteY11" fmla="*/ 0 h 1904"/>
                      <a:gd name="connsiteX12" fmla="*/ 4524 w 9286"/>
                      <a:gd name="connsiteY12" fmla="*/ 0 h 1904"/>
                      <a:gd name="connsiteX13" fmla="*/ 2619 w 9286"/>
                      <a:gd name="connsiteY13" fmla="*/ 0 h 1904"/>
                      <a:gd name="connsiteX14" fmla="*/ 714 w 9286"/>
                      <a:gd name="connsiteY14" fmla="*/ 953 h 1904"/>
                      <a:gd name="connsiteX15" fmla="*/ 714 w 9286"/>
                      <a:gd name="connsiteY15" fmla="*/ 1905 h 1904"/>
                      <a:gd name="connsiteX16" fmla="*/ 714 w 9286"/>
                      <a:gd name="connsiteY16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9286" h="1904">
                        <a:moveTo>
                          <a:pt x="714" y="1905"/>
                        </a:moveTo>
                        <a:cubicBezTo>
                          <a:pt x="714" y="1905"/>
                          <a:pt x="1667" y="1905"/>
                          <a:pt x="2619" y="1905"/>
                        </a:cubicBezTo>
                        <a:cubicBezTo>
                          <a:pt x="3572" y="1905"/>
                          <a:pt x="3572" y="1905"/>
                          <a:pt x="4524" y="1905"/>
                        </a:cubicBezTo>
                        <a:cubicBezTo>
                          <a:pt x="5477" y="1905"/>
                          <a:pt x="5477" y="1905"/>
                          <a:pt x="6429" y="1905"/>
                        </a:cubicBezTo>
                        <a:cubicBezTo>
                          <a:pt x="6429" y="1905"/>
                          <a:pt x="7382" y="1905"/>
                          <a:pt x="7382" y="1905"/>
                        </a:cubicBezTo>
                        <a:cubicBezTo>
                          <a:pt x="7382" y="1905"/>
                          <a:pt x="8334" y="1905"/>
                          <a:pt x="8334" y="1905"/>
                        </a:cubicBezTo>
                        <a:cubicBezTo>
                          <a:pt x="8334" y="1905"/>
                          <a:pt x="9287" y="953"/>
                          <a:pt x="9287" y="953"/>
                        </a:cubicBezTo>
                        <a:cubicBezTo>
                          <a:pt x="9287" y="0"/>
                          <a:pt x="9287" y="0"/>
                          <a:pt x="8334" y="0"/>
                        </a:cubicBezTo>
                        <a:cubicBezTo>
                          <a:pt x="8334" y="0"/>
                          <a:pt x="7382" y="0"/>
                          <a:pt x="7382" y="0"/>
                        </a:cubicBezTo>
                        <a:cubicBezTo>
                          <a:pt x="7382" y="0"/>
                          <a:pt x="6429" y="0"/>
                          <a:pt x="6429" y="0"/>
                        </a:cubicBezTo>
                        <a:cubicBezTo>
                          <a:pt x="6429" y="0"/>
                          <a:pt x="5477" y="0"/>
                          <a:pt x="5477" y="0"/>
                        </a:cubicBezTo>
                        <a:cubicBezTo>
                          <a:pt x="5477" y="0"/>
                          <a:pt x="4524" y="0"/>
                          <a:pt x="3572" y="0"/>
                        </a:cubicBezTo>
                        <a:cubicBezTo>
                          <a:pt x="3572" y="0"/>
                          <a:pt x="3572" y="0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714" y="0"/>
                          <a:pt x="714" y="953"/>
                        </a:cubicBezTo>
                        <a:cubicBezTo>
                          <a:pt x="-238" y="0"/>
                          <a:pt x="-238" y="953"/>
                          <a:pt x="714" y="1905"/>
                        </a:cubicBezTo>
                        <a:lnTo>
                          <a:pt x="714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1" name="Freeform: Shape 2150">
                    <a:extLst>
                      <a:ext uri="{FF2B5EF4-FFF2-40B4-BE49-F238E27FC236}">
                        <a16:creationId xmlns:a16="http://schemas.microsoft.com/office/drawing/2014/main" id="{D3CCB70A-580B-50E5-DABA-6673F7BAE9BA}"/>
                      </a:ext>
                    </a:extLst>
                  </p:cNvPr>
                  <p:cNvSpPr/>
                  <p:nvPr/>
                </p:nvSpPr>
                <p:spPr>
                  <a:xfrm>
                    <a:off x="7341869" y="3226116"/>
                    <a:ext cx="18723" cy="8825"/>
                  </a:xfrm>
                  <a:custGeom>
                    <a:avLst/>
                    <a:gdLst>
                      <a:gd name="connsiteX0" fmla="*/ 2858 w 18723"/>
                      <a:gd name="connsiteY0" fmla="*/ 8573 h 8825"/>
                      <a:gd name="connsiteX1" fmla="*/ 10478 w 18723"/>
                      <a:gd name="connsiteY1" fmla="*/ 7620 h 8825"/>
                      <a:gd name="connsiteX2" fmla="*/ 14288 w 18723"/>
                      <a:gd name="connsiteY2" fmla="*/ 5715 h 8825"/>
                      <a:gd name="connsiteX3" fmla="*/ 15240 w 18723"/>
                      <a:gd name="connsiteY3" fmla="*/ 5715 h 8825"/>
                      <a:gd name="connsiteX4" fmla="*/ 15240 w 18723"/>
                      <a:gd name="connsiteY4" fmla="*/ 5715 h 8825"/>
                      <a:gd name="connsiteX5" fmla="*/ 16193 w 18723"/>
                      <a:gd name="connsiteY5" fmla="*/ 5715 h 8825"/>
                      <a:gd name="connsiteX6" fmla="*/ 18098 w 18723"/>
                      <a:gd name="connsiteY6" fmla="*/ 3810 h 8825"/>
                      <a:gd name="connsiteX7" fmla="*/ 17145 w 18723"/>
                      <a:gd name="connsiteY7" fmla="*/ 953 h 8825"/>
                      <a:gd name="connsiteX8" fmla="*/ 15240 w 18723"/>
                      <a:gd name="connsiteY8" fmla="*/ 0 h 8825"/>
                      <a:gd name="connsiteX9" fmla="*/ 14288 w 18723"/>
                      <a:gd name="connsiteY9" fmla="*/ 0 h 8825"/>
                      <a:gd name="connsiteX10" fmla="*/ 14288 w 18723"/>
                      <a:gd name="connsiteY10" fmla="*/ 0 h 8825"/>
                      <a:gd name="connsiteX11" fmla="*/ 9525 w 18723"/>
                      <a:gd name="connsiteY11" fmla="*/ 953 h 8825"/>
                      <a:gd name="connsiteX12" fmla="*/ 1905 w 18723"/>
                      <a:gd name="connsiteY12" fmla="*/ 2858 h 8825"/>
                      <a:gd name="connsiteX13" fmla="*/ 0 w 18723"/>
                      <a:gd name="connsiteY13" fmla="*/ 5715 h 8825"/>
                      <a:gd name="connsiteX14" fmla="*/ 2858 w 18723"/>
                      <a:gd name="connsiteY14" fmla="*/ 8573 h 8825"/>
                      <a:gd name="connsiteX15" fmla="*/ 2858 w 18723"/>
                      <a:gd name="connsiteY15" fmla="*/ 8573 h 8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8723" h="8825">
                        <a:moveTo>
                          <a:pt x="2858" y="8573"/>
                        </a:moveTo>
                        <a:cubicBezTo>
                          <a:pt x="5715" y="8573"/>
                          <a:pt x="8573" y="7620"/>
                          <a:pt x="10478" y="7620"/>
                        </a:cubicBezTo>
                        <a:cubicBezTo>
                          <a:pt x="11430" y="7620"/>
                          <a:pt x="13335" y="6667"/>
                          <a:pt x="14288" y="5715"/>
                        </a:cubicBezTo>
                        <a:cubicBezTo>
                          <a:pt x="14288" y="5715"/>
                          <a:pt x="14288" y="5715"/>
                          <a:pt x="15240" y="5715"/>
                        </a:cubicBezTo>
                        <a:cubicBezTo>
                          <a:pt x="15240" y="5715"/>
                          <a:pt x="15240" y="5715"/>
                          <a:pt x="15240" y="5715"/>
                        </a:cubicBezTo>
                        <a:cubicBezTo>
                          <a:pt x="15240" y="5715"/>
                          <a:pt x="16193" y="5715"/>
                          <a:pt x="16193" y="5715"/>
                        </a:cubicBezTo>
                        <a:cubicBezTo>
                          <a:pt x="17145" y="5715"/>
                          <a:pt x="17145" y="4763"/>
                          <a:pt x="18098" y="3810"/>
                        </a:cubicBezTo>
                        <a:cubicBezTo>
                          <a:pt x="19050" y="2858"/>
                          <a:pt x="19050" y="953"/>
                          <a:pt x="17145" y="953"/>
                        </a:cubicBezTo>
                        <a:cubicBezTo>
                          <a:pt x="16193" y="953"/>
                          <a:pt x="16193" y="953"/>
                          <a:pt x="15240" y="0"/>
                        </a:cubicBezTo>
                        <a:cubicBezTo>
                          <a:pt x="15240" y="0"/>
                          <a:pt x="14288" y="0"/>
                          <a:pt x="14288" y="0"/>
                        </a:cubicBezTo>
                        <a:cubicBezTo>
                          <a:pt x="13335" y="0"/>
                          <a:pt x="14288" y="0"/>
                          <a:pt x="14288" y="0"/>
                        </a:cubicBezTo>
                        <a:cubicBezTo>
                          <a:pt x="12383" y="0"/>
                          <a:pt x="10478" y="0"/>
                          <a:pt x="9525" y="953"/>
                        </a:cubicBezTo>
                        <a:cubicBezTo>
                          <a:pt x="7620" y="1905"/>
                          <a:pt x="4763" y="1905"/>
                          <a:pt x="1905" y="2858"/>
                        </a:cubicBezTo>
                        <a:cubicBezTo>
                          <a:pt x="0" y="2858"/>
                          <a:pt x="0" y="4763"/>
                          <a:pt x="0" y="5715"/>
                        </a:cubicBezTo>
                        <a:cubicBezTo>
                          <a:pt x="0" y="7620"/>
                          <a:pt x="953" y="9525"/>
                          <a:pt x="2858" y="8573"/>
                        </a:cubicBezTo>
                        <a:lnTo>
                          <a:pt x="2858" y="857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2" name="Freeform: Shape 2151">
                    <a:extLst>
                      <a:ext uri="{FF2B5EF4-FFF2-40B4-BE49-F238E27FC236}">
                        <a16:creationId xmlns:a16="http://schemas.microsoft.com/office/drawing/2014/main" id="{844DA866-C69A-3588-3CFE-57D4642AB6F2}"/>
                      </a:ext>
                    </a:extLst>
                  </p:cNvPr>
                  <p:cNvSpPr/>
                  <p:nvPr/>
                </p:nvSpPr>
                <p:spPr>
                  <a:xfrm>
                    <a:off x="7292339" y="3218496"/>
                    <a:ext cx="14049" cy="1905"/>
                  </a:xfrm>
                  <a:custGeom>
                    <a:avLst/>
                    <a:gdLst>
                      <a:gd name="connsiteX0" fmla="*/ 0 w 14049"/>
                      <a:gd name="connsiteY0" fmla="*/ 953 h 1905"/>
                      <a:gd name="connsiteX1" fmla="*/ 6667 w 14049"/>
                      <a:gd name="connsiteY1" fmla="*/ 1905 h 1905"/>
                      <a:gd name="connsiteX2" fmla="*/ 9525 w 14049"/>
                      <a:gd name="connsiteY2" fmla="*/ 1905 h 1905"/>
                      <a:gd name="connsiteX3" fmla="*/ 11430 w 14049"/>
                      <a:gd name="connsiteY3" fmla="*/ 1905 h 1905"/>
                      <a:gd name="connsiteX4" fmla="*/ 13335 w 14049"/>
                      <a:gd name="connsiteY4" fmla="*/ 1905 h 1905"/>
                      <a:gd name="connsiteX5" fmla="*/ 13335 w 14049"/>
                      <a:gd name="connsiteY5" fmla="*/ 0 h 1905"/>
                      <a:gd name="connsiteX6" fmla="*/ 11430 w 14049"/>
                      <a:gd name="connsiteY6" fmla="*/ 0 h 1905"/>
                      <a:gd name="connsiteX7" fmla="*/ 9525 w 14049"/>
                      <a:gd name="connsiteY7" fmla="*/ 0 h 1905"/>
                      <a:gd name="connsiteX8" fmla="*/ 6667 w 14049"/>
                      <a:gd name="connsiteY8" fmla="*/ 0 h 1905"/>
                      <a:gd name="connsiteX9" fmla="*/ 0 w 14049"/>
                      <a:gd name="connsiteY9" fmla="*/ 953 h 1905"/>
                      <a:gd name="connsiteX10" fmla="*/ 0 w 14049"/>
                      <a:gd name="connsiteY10" fmla="*/ 953 h 1905"/>
                      <a:gd name="connsiteX11" fmla="*/ 0 w 14049"/>
                      <a:gd name="connsiteY11" fmla="*/ 953 h 1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049" h="1905">
                        <a:moveTo>
                          <a:pt x="0" y="953"/>
                        </a:moveTo>
                        <a:cubicBezTo>
                          <a:pt x="1905" y="953"/>
                          <a:pt x="4763" y="953"/>
                          <a:pt x="6667" y="1905"/>
                        </a:cubicBezTo>
                        <a:cubicBezTo>
                          <a:pt x="7620" y="1905"/>
                          <a:pt x="8572" y="1905"/>
                          <a:pt x="9525" y="1905"/>
                        </a:cubicBezTo>
                        <a:cubicBezTo>
                          <a:pt x="10478" y="1905"/>
                          <a:pt x="10478" y="1905"/>
                          <a:pt x="11430" y="1905"/>
                        </a:cubicBezTo>
                        <a:cubicBezTo>
                          <a:pt x="12382" y="1905"/>
                          <a:pt x="12382" y="1905"/>
                          <a:pt x="13335" y="1905"/>
                        </a:cubicBezTo>
                        <a:cubicBezTo>
                          <a:pt x="14288" y="1905"/>
                          <a:pt x="14288" y="953"/>
                          <a:pt x="13335" y="0"/>
                        </a:cubicBezTo>
                        <a:cubicBezTo>
                          <a:pt x="12382" y="0"/>
                          <a:pt x="12382" y="0"/>
                          <a:pt x="11430" y="0"/>
                        </a:cubicBezTo>
                        <a:cubicBezTo>
                          <a:pt x="10478" y="0"/>
                          <a:pt x="10478" y="0"/>
                          <a:pt x="9525" y="0"/>
                        </a:cubicBezTo>
                        <a:cubicBezTo>
                          <a:pt x="8572" y="0"/>
                          <a:pt x="7620" y="0"/>
                          <a:pt x="6667" y="0"/>
                        </a:cubicBezTo>
                        <a:cubicBezTo>
                          <a:pt x="4763" y="0"/>
                          <a:pt x="1905" y="953"/>
                          <a:pt x="0" y="953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3" name="Freeform: Shape 2152">
                    <a:extLst>
                      <a:ext uri="{FF2B5EF4-FFF2-40B4-BE49-F238E27FC236}">
                        <a16:creationId xmlns:a16="http://schemas.microsoft.com/office/drawing/2014/main" id="{49848F8D-9D7C-ACA9-3AE3-28D2BB956F82}"/>
                      </a:ext>
                    </a:extLst>
                  </p:cNvPr>
                  <p:cNvSpPr/>
                  <p:nvPr/>
                </p:nvSpPr>
                <p:spPr>
                  <a:xfrm>
                    <a:off x="7256702" y="3204209"/>
                    <a:ext cx="22302" cy="12756"/>
                  </a:xfrm>
                  <a:custGeom>
                    <a:avLst/>
                    <a:gdLst>
                      <a:gd name="connsiteX0" fmla="*/ 3252 w 22302"/>
                      <a:gd name="connsiteY0" fmla="*/ 12383 h 12756"/>
                      <a:gd name="connsiteX1" fmla="*/ 18492 w 22302"/>
                      <a:gd name="connsiteY1" fmla="*/ 7620 h 12756"/>
                      <a:gd name="connsiteX2" fmla="*/ 22302 w 22302"/>
                      <a:gd name="connsiteY2" fmla="*/ 3810 h 12756"/>
                      <a:gd name="connsiteX3" fmla="*/ 17540 w 22302"/>
                      <a:gd name="connsiteY3" fmla="*/ 0 h 12756"/>
                      <a:gd name="connsiteX4" fmla="*/ 8967 w 22302"/>
                      <a:gd name="connsiteY4" fmla="*/ 2858 h 12756"/>
                      <a:gd name="connsiteX5" fmla="*/ 1347 w 22302"/>
                      <a:gd name="connsiteY5" fmla="*/ 7620 h 12756"/>
                      <a:gd name="connsiteX6" fmla="*/ 395 w 22302"/>
                      <a:gd name="connsiteY6" fmla="*/ 10478 h 12756"/>
                      <a:gd name="connsiteX7" fmla="*/ 3252 w 22302"/>
                      <a:gd name="connsiteY7" fmla="*/ 12383 h 12756"/>
                      <a:gd name="connsiteX8" fmla="*/ 3252 w 22302"/>
                      <a:gd name="connsiteY8" fmla="*/ 12383 h 12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02" h="12756">
                        <a:moveTo>
                          <a:pt x="3252" y="12383"/>
                        </a:moveTo>
                        <a:cubicBezTo>
                          <a:pt x="8015" y="10478"/>
                          <a:pt x="12777" y="9525"/>
                          <a:pt x="18492" y="7620"/>
                        </a:cubicBezTo>
                        <a:cubicBezTo>
                          <a:pt x="20397" y="6668"/>
                          <a:pt x="22302" y="5715"/>
                          <a:pt x="22302" y="3810"/>
                        </a:cubicBezTo>
                        <a:cubicBezTo>
                          <a:pt x="22302" y="953"/>
                          <a:pt x="19445" y="0"/>
                          <a:pt x="17540" y="0"/>
                        </a:cubicBezTo>
                        <a:cubicBezTo>
                          <a:pt x="14682" y="0"/>
                          <a:pt x="11825" y="1905"/>
                          <a:pt x="8967" y="2858"/>
                        </a:cubicBezTo>
                        <a:cubicBezTo>
                          <a:pt x="6110" y="3810"/>
                          <a:pt x="4205" y="5715"/>
                          <a:pt x="1347" y="7620"/>
                        </a:cubicBezTo>
                        <a:cubicBezTo>
                          <a:pt x="395" y="8573"/>
                          <a:pt x="-558" y="9525"/>
                          <a:pt x="395" y="10478"/>
                        </a:cubicBezTo>
                        <a:cubicBezTo>
                          <a:pt x="1347" y="12383"/>
                          <a:pt x="2300" y="13335"/>
                          <a:pt x="3252" y="12383"/>
                        </a:cubicBezTo>
                        <a:lnTo>
                          <a:pt x="3252" y="1238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4" name="Freeform: Shape 2153">
                    <a:extLst>
                      <a:ext uri="{FF2B5EF4-FFF2-40B4-BE49-F238E27FC236}">
                        <a16:creationId xmlns:a16="http://schemas.microsoft.com/office/drawing/2014/main" id="{5A5955C2-01C2-3CB3-9DCD-279CC868C30A}"/>
                      </a:ext>
                    </a:extLst>
                  </p:cNvPr>
                  <p:cNvSpPr/>
                  <p:nvPr/>
                </p:nvSpPr>
                <p:spPr>
                  <a:xfrm>
                    <a:off x="7225310" y="3202304"/>
                    <a:ext cx="26445" cy="15752"/>
                  </a:xfrm>
                  <a:custGeom>
                    <a:avLst/>
                    <a:gdLst>
                      <a:gd name="connsiteX0" fmla="*/ 4164 w 26445"/>
                      <a:gd name="connsiteY0" fmla="*/ 15240 h 15752"/>
                      <a:gd name="connsiteX1" fmla="*/ 14642 w 26445"/>
                      <a:gd name="connsiteY1" fmla="*/ 9525 h 15752"/>
                      <a:gd name="connsiteX2" fmla="*/ 20357 w 26445"/>
                      <a:gd name="connsiteY2" fmla="*/ 7620 h 15752"/>
                      <a:gd name="connsiteX3" fmla="*/ 23214 w 26445"/>
                      <a:gd name="connsiteY3" fmla="*/ 6667 h 15752"/>
                      <a:gd name="connsiteX4" fmla="*/ 26072 w 26445"/>
                      <a:gd name="connsiteY4" fmla="*/ 3810 h 15752"/>
                      <a:gd name="connsiteX5" fmla="*/ 24167 w 26445"/>
                      <a:gd name="connsiteY5" fmla="*/ 0 h 15752"/>
                      <a:gd name="connsiteX6" fmla="*/ 21309 w 26445"/>
                      <a:gd name="connsiteY6" fmla="*/ 0 h 15752"/>
                      <a:gd name="connsiteX7" fmla="*/ 18452 w 26445"/>
                      <a:gd name="connsiteY7" fmla="*/ 953 h 15752"/>
                      <a:gd name="connsiteX8" fmla="*/ 12737 w 26445"/>
                      <a:gd name="connsiteY8" fmla="*/ 3810 h 15752"/>
                      <a:gd name="connsiteX9" fmla="*/ 2259 w 26445"/>
                      <a:gd name="connsiteY9" fmla="*/ 10478 h 15752"/>
                      <a:gd name="connsiteX10" fmla="*/ 4164 w 26445"/>
                      <a:gd name="connsiteY10" fmla="*/ 15240 h 15752"/>
                      <a:gd name="connsiteX11" fmla="*/ 4164 w 26445"/>
                      <a:gd name="connsiteY11" fmla="*/ 15240 h 157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6445" h="15752">
                        <a:moveTo>
                          <a:pt x="4164" y="15240"/>
                        </a:moveTo>
                        <a:cubicBezTo>
                          <a:pt x="7022" y="13335"/>
                          <a:pt x="10832" y="11430"/>
                          <a:pt x="14642" y="9525"/>
                        </a:cubicBezTo>
                        <a:cubicBezTo>
                          <a:pt x="16547" y="8573"/>
                          <a:pt x="18452" y="8573"/>
                          <a:pt x="20357" y="7620"/>
                        </a:cubicBezTo>
                        <a:cubicBezTo>
                          <a:pt x="21309" y="7620"/>
                          <a:pt x="22262" y="6667"/>
                          <a:pt x="23214" y="6667"/>
                        </a:cubicBezTo>
                        <a:cubicBezTo>
                          <a:pt x="24167" y="5715"/>
                          <a:pt x="25120" y="4763"/>
                          <a:pt x="26072" y="3810"/>
                        </a:cubicBezTo>
                        <a:cubicBezTo>
                          <a:pt x="27024" y="1905"/>
                          <a:pt x="26072" y="0"/>
                          <a:pt x="24167" y="0"/>
                        </a:cubicBezTo>
                        <a:cubicBezTo>
                          <a:pt x="23214" y="0"/>
                          <a:pt x="22262" y="0"/>
                          <a:pt x="21309" y="0"/>
                        </a:cubicBezTo>
                        <a:cubicBezTo>
                          <a:pt x="20357" y="0"/>
                          <a:pt x="19404" y="953"/>
                          <a:pt x="18452" y="953"/>
                        </a:cubicBezTo>
                        <a:cubicBezTo>
                          <a:pt x="16547" y="1905"/>
                          <a:pt x="14642" y="2858"/>
                          <a:pt x="12737" y="3810"/>
                        </a:cubicBezTo>
                        <a:cubicBezTo>
                          <a:pt x="8927" y="5715"/>
                          <a:pt x="5117" y="7620"/>
                          <a:pt x="2259" y="10478"/>
                        </a:cubicBezTo>
                        <a:cubicBezTo>
                          <a:pt x="-2503" y="13335"/>
                          <a:pt x="1307" y="17145"/>
                          <a:pt x="4164" y="15240"/>
                        </a:cubicBezTo>
                        <a:lnTo>
                          <a:pt x="4164" y="1524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5" name="Freeform: Shape 2154">
                    <a:extLst>
                      <a:ext uri="{FF2B5EF4-FFF2-40B4-BE49-F238E27FC236}">
                        <a16:creationId xmlns:a16="http://schemas.microsoft.com/office/drawing/2014/main" id="{7BE12717-63E9-D6C8-CE41-B5D6B062F82E}"/>
                      </a:ext>
                    </a:extLst>
                  </p:cNvPr>
                  <p:cNvSpPr/>
                  <p:nvPr/>
                </p:nvSpPr>
                <p:spPr>
                  <a:xfrm>
                    <a:off x="6902468" y="3212782"/>
                    <a:ext cx="15538" cy="4762"/>
                  </a:xfrm>
                  <a:custGeom>
                    <a:avLst/>
                    <a:gdLst>
                      <a:gd name="connsiteX0" fmla="*/ 1251 w 15538"/>
                      <a:gd name="connsiteY0" fmla="*/ 1905 h 4762"/>
                      <a:gd name="connsiteX1" fmla="*/ 7919 w 15538"/>
                      <a:gd name="connsiteY1" fmla="*/ 2858 h 4762"/>
                      <a:gd name="connsiteX2" fmla="*/ 10776 w 15538"/>
                      <a:gd name="connsiteY2" fmla="*/ 3810 h 4762"/>
                      <a:gd name="connsiteX3" fmla="*/ 14586 w 15538"/>
                      <a:gd name="connsiteY3" fmla="*/ 4763 h 4762"/>
                      <a:gd name="connsiteX4" fmla="*/ 15539 w 15538"/>
                      <a:gd name="connsiteY4" fmla="*/ 3810 h 4762"/>
                      <a:gd name="connsiteX5" fmla="*/ 12681 w 15538"/>
                      <a:gd name="connsiteY5" fmla="*/ 1905 h 4762"/>
                      <a:gd name="connsiteX6" fmla="*/ 9824 w 15538"/>
                      <a:gd name="connsiteY6" fmla="*/ 952 h 4762"/>
                      <a:gd name="connsiteX7" fmla="*/ 3156 w 15538"/>
                      <a:gd name="connsiteY7" fmla="*/ 0 h 4762"/>
                      <a:gd name="connsiteX8" fmla="*/ 1251 w 15538"/>
                      <a:gd name="connsiteY8" fmla="*/ 1905 h 4762"/>
                      <a:gd name="connsiteX9" fmla="*/ 1251 w 15538"/>
                      <a:gd name="connsiteY9" fmla="*/ 1905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538" h="4762">
                        <a:moveTo>
                          <a:pt x="1251" y="1905"/>
                        </a:moveTo>
                        <a:cubicBezTo>
                          <a:pt x="3156" y="1905"/>
                          <a:pt x="5061" y="2858"/>
                          <a:pt x="7919" y="2858"/>
                        </a:cubicBezTo>
                        <a:cubicBezTo>
                          <a:pt x="8871" y="2858"/>
                          <a:pt x="9824" y="3810"/>
                          <a:pt x="10776" y="3810"/>
                        </a:cubicBezTo>
                        <a:cubicBezTo>
                          <a:pt x="11729" y="3810"/>
                          <a:pt x="12681" y="4763"/>
                          <a:pt x="14586" y="4763"/>
                        </a:cubicBezTo>
                        <a:cubicBezTo>
                          <a:pt x="15539" y="4763"/>
                          <a:pt x="15539" y="3810"/>
                          <a:pt x="15539" y="3810"/>
                        </a:cubicBezTo>
                        <a:cubicBezTo>
                          <a:pt x="14586" y="2858"/>
                          <a:pt x="13634" y="2858"/>
                          <a:pt x="12681" y="1905"/>
                        </a:cubicBezTo>
                        <a:cubicBezTo>
                          <a:pt x="11729" y="952"/>
                          <a:pt x="10776" y="952"/>
                          <a:pt x="9824" y="952"/>
                        </a:cubicBezTo>
                        <a:cubicBezTo>
                          <a:pt x="7919" y="0"/>
                          <a:pt x="5061" y="0"/>
                          <a:pt x="3156" y="0"/>
                        </a:cubicBezTo>
                        <a:cubicBezTo>
                          <a:pt x="-654" y="0"/>
                          <a:pt x="-654" y="1905"/>
                          <a:pt x="1251" y="1905"/>
                        </a:cubicBezTo>
                        <a:lnTo>
                          <a:pt x="1251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6" name="Freeform: Shape 2155">
                    <a:extLst>
                      <a:ext uri="{FF2B5EF4-FFF2-40B4-BE49-F238E27FC236}">
                        <a16:creationId xmlns:a16="http://schemas.microsoft.com/office/drawing/2014/main" id="{111542E1-CFAA-850B-F11A-26E3A984F288}"/>
                      </a:ext>
                    </a:extLst>
                  </p:cNvPr>
                  <p:cNvSpPr/>
                  <p:nvPr/>
                </p:nvSpPr>
                <p:spPr>
                  <a:xfrm>
                    <a:off x="6895623" y="3230879"/>
                    <a:ext cx="17621" cy="4762"/>
                  </a:xfrm>
                  <a:custGeom>
                    <a:avLst/>
                    <a:gdLst>
                      <a:gd name="connsiteX0" fmla="*/ 1429 w 17621"/>
                      <a:gd name="connsiteY0" fmla="*/ 1905 h 4762"/>
                      <a:gd name="connsiteX1" fmla="*/ 16669 w 17621"/>
                      <a:gd name="connsiteY1" fmla="*/ 4763 h 4762"/>
                      <a:gd name="connsiteX2" fmla="*/ 17621 w 17621"/>
                      <a:gd name="connsiteY2" fmla="*/ 3810 h 4762"/>
                      <a:gd name="connsiteX3" fmla="*/ 1429 w 17621"/>
                      <a:gd name="connsiteY3" fmla="*/ 0 h 4762"/>
                      <a:gd name="connsiteX4" fmla="*/ 1429 w 17621"/>
                      <a:gd name="connsiteY4" fmla="*/ 1905 h 4762"/>
                      <a:gd name="connsiteX5" fmla="*/ 1429 w 17621"/>
                      <a:gd name="connsiteY5" fmla="*/ 1905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621" h="4762">
                        <a:moveTo>
                          <a:pt x="1429" y="1905"/>
                        </a:moveTo>
                        <a:cubicBezTo>
                          <a:pt x="7144" y="1905"/>
                          <a:pt x="11906" y="3810"/>
                          <a:pt x="16669" y="4763"/>
                        </a:cubicBezTo>
                        <a:cubicBezTo>
                          <a:pt x="17621" y="4763"/>
                          <a:pt x="17621" y="3810"/>
                          <a:pt x="17621" y="3810"/>
                        </a:cubicBezTo>
                        <a:cubicBezTo>
                          <a:pt x="12859" y="953"/>
                          <a:pt x="7144" y="0"/>
                          <a:pt x="1429" y="0"/>
                        </a:cubicBezTo>
                        <a:cubicBezTo>
                          <a:pt x="-476" y="0"/>
                          <a:pt x="-476" y="1905"/>
                          <a:pt x="1429" y="1905"/>
                        </a:cubicBezTo>
                        <a:lnTo>
                          <a:pt x="1429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7" name="Freeform: Shape 2156">
                    <a:extLst>
                      <a:ext uri="{FF2B5EF4-FFF2-40B4-BE49-F238E27FC236}">
                        <a16:creationId xmlns:a16="http://schemas.microsoft.com/office/drawing/2014/main" id="{EB97D3C4-B058-2AA6-4790-8CC7B9FC91F1}"/>
                      </a:ext>
                    </a:extLst>
                  </p:cNvPr>
                  <p:cNvSpPr/>
                  <p:nvPr/>
                </p:nvSpPr>
                <p:spPr>
                  <a:xfrm>
                    <a:off x="6934675" y="3226116"/>
                    <a:ext cx="18968" cy="4762"/>
                  </a:xfrm>
                  <a:custGeom>
                    <a:avLst/>
                    <a:gdLst>
                      <a:gd name="connsiteX0" fmla="*/ 1429 w 18968"/>
                      <a:gd name="connsiteY0" fmla="*/ 3810 h 4762"/>
                      <a:gd name="connsiteX1" fmla="*/ 10001 w 18968"/>
                      <a:gd name="connsiteY1" fmla="*/ 3810 h 4762"/>
                      <a:gd name="connsiteX2" fmla="*/ 13811 w 18968"/>
                      <a:gd name="connsiteY2" fmla="*/ 4763 h 4762"/>
                      <a:gd name="connsiteX3" fmla="*/ 15716 w 18968"/>
                      <a:gd name="connsiteY3" fmla="*/ 4763 h 4762"/>
                      <a:gd name="connsiteX4" fmla="*/ 17621 w 18968"/>
                      <a:gd name="connsiteY4" fmla="*/ 4763 h 4762"/>
                      <a:gd name="connsiteX5" fmla="*/ 18574 w 18968"/>
                      <a:gd name="connsiteY5" fmla="*/ 2858 h 4762"/>
                      <a:gd name="connsiteX6" fmla="*/ 14764 w 18968"/>
                      <a:gd name="connsiteY6" fmla="*/ 1905 h 4762"/>
                      <a:gd name="connsiteX7" fmla="*/ 10001 w 18968"/>
                      <a:gd name="connsiteY7" fmla="*/ 953 h 4762"/>
                      <a:gd name="connsiteX8" fmla="*/ 1429 w 18968"/>
                      <a:gd name="connsiteY8" fmla="*/ 0 h 4762"/>
                      <a:gd name="connsiteX9" fmla="*/ 1429 w 18968"/>
                      <a:gd name="connsiteY9" fmla="*/ 3810 h 4762"/>
                      <a:gd name="connsiteX10" fmla="*/ 1429 w 18968"/>
                      <a:gd name="connsiteY10" fmla="*/ 381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8968" h="4762">
                        <a:moveTo>
                          <a:pt x="1429" y="3810"/>
                        </a:moveTo>
                        <a:cubicBezTo>
                          <a:pt x="4286" y="3810"/>
                          <a:pt x="7144" y="3810"/>
                          <a:pt x="10001" y="3810"/>
                        </a:cubicBezTo>
                        <a:cubicBezTo>
                          <a:pt x="10954" y="3810"/>
                          <a:pt x="12859" y="3810"/>
                          <a:pt x="13811" y="4763"/>
                        </a:cubicBezTo>
                        <a:cubicBezTo>
                          <a:pt x="14764" y="4763"/>
                          <a:pt x="15716" y="4763"/>
                          <a:pt x="15716" y="4763"/>
                        </a:cubicBezTo>
                        <a:cubicBezTo>
                          <a:pt x="16669" y="4763"/>
                          <a:pt x="16669" y="4763"/>
                          <a:pt x="17621" y="4763"/>
                        </a:cubicBezTo>
                        <a:cubicBezTo>
                          <a:pt x="18574" y="4763"/>
                          <a:pt x="19526" y="2858"/>
                          <a:pt x="18574" y="2858"/>
                        </a:cubicBezTo>
                        <a:cubicBezTo>
                          <a:pt x="17621" y="1905"/>
                          <a:pt x="15716" y="1905"/>
                          <a:pt x="14764" y="1905"/>
                        </a:cubicBezTo>
                        <a:cubicBezTo>
                          <a:pt x="12859" y="1905"/>
                          <a:pt x="11906" y="1905"/>
                          <a:pt x="10001" y="953"/>
                        </a:cubicBezTo>
                        <a:cubicBezTo>
                          <a:pt x="7144" y="953"/>
                          <a:pt x="4286" y="0"/>
                          <a:pt x="1429" y="0"/>
                        </a:cubicBezTo>
                        <a:cubicBezTo>
                          <a:pt x="-476" y="0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8" name="Freeform: Shape 2157">
                    <a:extLst>
                      <a:ext uri="{FF2B5EF4-FFF2-40B4-BE49-F238E27FC236}">
                        <a16:creationId xmlns:a16="http://schemas.microsoft.com/office/drawing/2014/main" id="{13271DCB-3269-BF8D-71D0-7DFF7F2F2137}"/>
                      </a:ext>
                    </a:extLst>
                  </p:cNvPr>
                  <p:cNvSpPr/>
                  <p:nvPr/>
                </p:nvSpPr>
                <p:spPr>
                  <a:xfrm>
                    <a:off x="7190421" y="3221354"/>
                    <a:ext cx="8967" cy="7090"/>
                  </a:xfrm>
                  <a:custGeom>
                    <a:avLst/>
                    <a:gdLst>
                      <a:gd name="connsiteX0" fmla="*/ 1905 w 8967"/>
                      <a:gd name="connsiteY0" fmla="*/ 6667 h 7090"/>
                      <a:gd name="connsiteX1" fmla="*/ 1905 w 8967"/>
                      <a:gd name="connsiteY1" fmla="*/ 6667 h 7090"/>
                      <a:gd name="connsiteX2" fmla="*/ 1905 w 8967"/>
                      <a:gd name="connsiteY2" fmla="*/ 6667 h 7090"/>
                      <a:gd name="connsiteX3" fmla="*/ 1905 w 8967"/>
                      <a:gd name="connsiteY3" fmla="*/ 6667 h 7090"/>
                      <a:gd name="connsiteX4" fmla="*/ 2858 w 8967"/>
                      <a:gd name="connsiteY4" fmla="*/ 5715 h 7090"/>
                      <a:gd name="connsiteX5" fmla="*/ 2858 w 8967"/>
                      <a:gd name="connsiteY5" fmla="*/ 5715 h 7090"/>
                      <a:gd name="connsiteX6" fmla="*/ 2858 w 8967"/>
                      <a:gd name="connsiteY6" fmla="*/ 5715 h 7090"/>
                      <a:gd name="connsiteX7" fmla="*/ 4763 w 8967"/>
                      <a:gd name="connsiteY7" fmla="*/ 4763 h 7090"/>
                      <a:gd name="connsiteX8" fmla="*/ 6668 w 8967"/>
                      <a:gd name="connsiteY8" fmla="*/ 3810 h 7090"/>
                      <a:gd name="connsiteX9" fmla="*/ 7620 w 8967"/>
                      <a:gd name="connsiteY9" fmla="*/ 2858 h 7090"/>
                      <a:gd name="connsiteX10" fmla="*/ 8572 w 8967"/>
                      <a:gd name="connsiteY10" fmla="*/ 1905 h 7090"/>
                      <a:gd name="connsiteX11" fmla="*/ 7620 w 8967"/>
                      <a:gd name="connsiteY11" fmla="*/ 0 h 7090"/>
                      <a:gd name="connsiteX12" fmla="*/ 5715 w 8967"/>
                      <a:gd name="connsiteY12" fmla="*/ 0 h 7090"/>
                      <a:gd name="connsiteX13" fmla="*/ 4763 w 8967"/>
                      <a:gd name="connsiteY13" fmla="*/ 953 h 7090"/>
                      <a:gd name="connsiteX14" fmla="*/ 2858 w 8967"/>
                      <a:gd name="connsiteY14" fmla="*/ 2858 h 7090"/>
                      <a:gd name="connsiteX15" fmla="*/ 953 w 8967"/>
                      <a:gd name="connsiteY15" fmla="*/ 4763 h 7090"/>
                      <a:gd name="connsiteX16" fmla="*/ 0 w 8967"/>
                      <a:gd name="connsiteY16" fmla="*/ 5715 h 7090"/>
                      <a:gd name="connsiteX17" fmla="*/ 1905 w 8967"/>
                      <a:gd name="connsiteY17" fmla="*/ 6667 h 7090"/>
                      <a:gd name="connsiteX18" fmla="*/ 1905 w 8967"/>
                      <a:gd name="connsiteY18" fmla="*/ 6667 h 7090"/>
                      <a:gd name="connsiteX19" fmla="*/ 1905 w 8967"/>
                      <a:gd name="connsiteY19" fmla="*/ 6667 h 7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8967" h="7090">
                        <a:moveTo>
                          <a:pt x="1905" y="6667"/>
                        </a:move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2858" y="6667"/>
                          <a:pt x="2858" y="6667"/>
                          <a:pt x="2858" y="5715"/>
                        </a:cubicBezTo>
                        <a:cubicBezTo>
                          <a:pt x="2858" y="5715"/>
                          <a:pt x="2858" y="5715"/>
                          <a:pt x="2858" y="5715"/>
                        </a:cubicBezTo>
                        <a:cubicBezTo>
                          <a:pt x="2858" y="5715"/>
                          <a:pt x="2858" y="5715"/>
                          <a:pt x="2858" y="5715"/>
                        </a:cubicBezTo>
                        <a:cubicBezTo>
                          <a:pt x="3810" y="5715"/>
                          <a:pt x="3810" y="4763"/>
                          <a:pt x="4763" y="4763"/>
                        </a:cubicBezTo>
                        <a:cubicBezTo>
                          <a:pt x="5715" y="4763"/>
                          <a:pt x="5715" y="3810"/>
                          <a:pt x="6668" y="3810"/>
                        </a:cubicBezTo>
                        <a:cubicBezTo>
                          <a:pt x="6668" y="3810"/>
                          <a:pt x="7620" y="3810"/>
                          <a:pt x="7620" y="2858"/>
                        </a:cubicBezTo>
                        <a:cubicBezTo>
                          <a:pt x="7620" y="2858"/>
                          <a:pt x="8572" y="1905"/>
                          <a:pt x="8572" y="1905"/>
                        </a:cubicBezTo>
                        <a:cubicBezTo>
                          <a:pt x="9525" y="953"/>
                          <a:pt x="8572" y="0"/>
                          <a:pt x="7620" y="0"/>
                        </a:cubicBezTo>
                        <a:cubicBezTo>
                          <a:pt x="6668" y="0"/>
                          <a:pt x="6668" y="0"/>
                          <a:pt x="5715" y="0"/>
                        </a:cubicBezTo>
                        <a:cubicBezTo>
                          <a:pt x="5715" y="0"/>
                          <a:pt x="4763" y="0"/>
                          <a:pt x="4763" y="953"/>
                        </a:cubicBezTo>
                        <a:cubicBezTo>
                          <a:pt x="3810" y="953"/>
                          <a:pt x="3810" y="1905"/>
                          <a:pt x="2858" y="2858"/>
                        </a:cubicBezTo>
                        <a:cubicBezTo>
                          <a:pt x="1905" y="3810"/>
                          <a:pt x="1905" y="3810"/>
                          <a:pt x="953" y="4763"/>
                        </a:cubicBezTo>
                        <a:cubicBezTo>
                          <a:pt x="953" y="4763"/>
                          <a:pt x="953" y="5715"/>
                          <a:pt x="0" y="5715"/>
                        </a:cubicBezTo>
                        <a:cubicBezTo>
                          <a:pt x="953" y="5715"/>
                          <a:pt x="953" y="6667"/>
                          <a:pt x="1905" y="6667"/>
                        </a:cubicBezTo>
                        <a:cubicBezTo>
                          <a:pt x="953" y="6667"/>
                          <a:pt x="953" y="7620"/>
                          <a:pt x="1905" y="6667"/>
                        </a:cubicBezTo>
                        <a:lnTo>
                          <a:pt x="1905" y="666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59" name="Graphic 2">
                  <a:extLst>
                    <a:ext uri="{FF2B5EF4-FFF2-40B4-BE49-F238E27FC236}">
                      <a16:creationId xmlns:a16="http://schemas.microsoft.com/office/drawing/2014/main" id="{EE579865-EDD7-B56B-644C-F84F6E92D789}"/>
                    </a:ext>
                  </a:extLst>
                </p:cNvPr>
                <p:cNvGrpSpPr/>
                <p:nvPr/>
              </p:nvGrpSpPr>
              <p:grpSpPr>
                <a:xfrm>
                  <a:off x="6931580" y="2892594"/>
                  <a:ext cx="384013" cy="328907"/>
                  <a:chOff x="6931580" y="2892594"/>
                  <a:chExt cx="384013" cy="328907"/>
                </a:xfrm>
                <a:solidFill>
                  <a:srgbClr val="BEBEBE"/>
                </a:solidFill>
              </p:grpSpPr>
              <p:sp>
                <p:nvSpPr>
                  <p:cNvPr id="2160" name="Freeform: Shape 2159">
                    <a:extLst>
                      <a:ext uri="{FF2B5EF4-FFF2-40B4-BE49-F238E27FC236}">
                        <a16:creationId xmlns:a16="http://schemas.microsoft.com/office/drawing/2014/main" id="{86366634-DA15-749D-E291-321D26484819}"/>
                      </a:ext>
                    </a:extLst>
                  </p:cNvPr>
                  <p:cNvSpPr/>
                  <p:nvPr/>
                </p:nvSpPr>
                <p:spPr>
                  <a:xfrm>
                    <a:off x="6999921" y="2910416"/>
                    <a:ext cx="9525" cy="9948"/>
                  </a:xfrm>
                  <a:custGeom>
                    <a:avLst/>
                    <a:gdLst>
                      <a:gd name="connsiteX0" fmla="*/ 0 w 9525"/>
                      <a:gd name="connsiteY0" fmla="*/ 423 h 9948"/>
                      <a:gd name="connsiteX1" fmla="*/ 953 w 9525"/>
                      <a:gd name="connsiteY1" fmla="*/ 3281 h 9948"/>
                      <a:gd name="connsiteX2" fmla="*/ 2858 w 9525"/>
                      <a:gd name="connsiteY2" fmla="*/ 5186 h 9948"/>
                      <a:gd name="connsiteX3" fmla="*/ 4763 w 9525"/>
                      <a:gd name="connsiteY3" fmla="*/ 8043 h 9948"/>
                      <a:gd name="connsiteX4" fmla="*/ 5715 w 9525"/>
                      <a:gd name="connsiteY4" fmla="*/ 8996 h 9948"/>
                      <a:gd name="connsiteX5" fmla="*/ 7620 w 9525"/>
                      <a:gd name="connsiteY5" fmla="*/ 9948 h 9948"/>
                      <a:gd name="connsiteX6" fmla="*/ 9525 w 9525"/>
                      <a:gd name="connsiteY6" fmla="*/ 8996 h 9948"/>
                      <a:gd name="connsiteX7" fmla="*/ 9525 w 9525"/>
                      <a:gd name="connsiteY7" fmla="*/ 7091 h 9948"/>
                      <a:gd name="connsiteX8" fmla="*/ 8572 w 9525"/>
                      <a:gd name="connsiteY8" fmla="*/ 6138 h 9948"/>
                      <a:gd name="connsiteX9" fmla="*/ 6668 w 9525"/>
                      <a:gd name="connsiteY9" fmla="*/ 4233 h 9948"/>
                      <a:gd name="connsiteX10" fmla="*/ 4763 w 9525"/>
                      <a:gd name="connsiteY10" fmla="*/ 2328 h 9948"/>
                      <a:gd name="connsiteX11" fmla="*/ 2858 w 9525"/>
                      <a:gd name="connsiteY11" fmla="*/ 423 h 9948"/>
                      <a:gd name="connsiteX12" fmla="*/ 1905 w 9525"/>
                      <a:gd name="connsiteY12" fmla="*/ 423 h 9948"/>
                      <a:gd name="connsiteX13" fmla="*/ 0 w 9525"/>
                      <a:gd name="connsiteY13" fmla="*/ 423 h 9948"/>
                      <a:gd name="connsiteX14" fmla="*/ 0 w 9525"/>
                      <a:gd name="connsiteY14" fmla="*/ 423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9525" h="9948">
                        <a:moveTo>
                          <a:pt x="0" y="423"/>
                        </a:moveTo>
                        <a:cubicBezTo>
                          <a:pt x="0" y="1376"/>
                          <a:pt x="953" y="2328"/>
                          <a:pt x="953" y="3281"/>
                        </a:cubicBezTo>
                        <a:cubicBezTo>
                          <a:pt x="1905" y="4233"/>
                          <a:pt x="1905" y="5186"/>
                          <a:pt x="2858" y="5186"/>
                        </a:cubicBezTo>
                        <a:cubicBezTo>
                          <a:pt x="3810" y="6138"/>
                          <a:pt x="3810" y="7091"/>
                          <a:pt x="4763" y="8043"/>
                        </a:cubicBezTo>
                        <a:cubicBezTo>
                          <a:pt x="4763" y="8043"/>
                          <a:pt x="5715" y="8996"/>
                          <a:pt x="5715" y="8996"/>
                        </a:cubicBezTo>
                        <a:cubicBezTo>
                          <a:pt x="6668" y="8996"/>
                          <a:pt x="6668" y="9948"/>
                          <a:pt x="7620" y="9948"/>
                        </a:cubicBezTo>
                        <a:cubicBezTo>
                          <a:pt x="8572" y="9948"/>
                          <a:pt x="9525" y="8996"/>
                          <a:pt x="9525" y="8996"/>
                        </a:cubicBezTo>
                        <a:cubicBezTo>
                          <a:pt x="9525" y="8043"/>
                          <a:pt x="9525" y="8043"/>
                          <a:pt x="9525" y="7091"/>
                        </a:cubicBezTo>
                        <a:cubicBezTo>
                          <a:pt x="9525" y="7091"/>
                          <a:pt x="8572" y="6138"/>
                          <a:pt x="8572" y="6138"/>
                        </a:cubicBezTo>
                        <a:cubicBezTo>
                          <a:pt x="7620" y="5186"/>
                          <a:pt x="7620" y="4233"/>
                          <a:pt x="6668" y="4233"/>
                        </a:cubicBezTo>
                        <a:cubicBezTo>
                          <a:pt x="5715" y="3281"/>
                          <a:pt x="5715" y="3281"/>
                          <a:pt x="4763" y="2328"/>
                        </a:cubicBezTo>
                        <a:cubicBezTo>
                          <a:pt x="3810" y="1376"/>
                          <a:pt x="2858" y="1376"/>
                          <a:pt x="2858" y="423"/>
                        </a:cubicBezTo>
                        <a:cubicBezTo>
                          <a:pt x="2858" y="423"/>
                          <a:pt x="1905" y="423"/>
                          <a:pt x="1905" y="423"/>
                        </a:cubicBezTo>
                        <a:cubicBezTo>
                          <a:pt x="0" y="-529"/>
                          <a:pt x="0" y="423"/>
                          <a:pt x="0" y="423"/>
                        </a:cubicBezTo>
                        <a:lnTo>
                          <a:pt x="0" y="42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1" name="Freeform: Shape 2160">
                    <a:extLst>
                      <a:ext uri="{FF2B5EF4-FFF2-40B4-BE49-F238E27FC236}">
                        <a16:creationId xmlns:a16="http://schemas.microsoft.com/office/drawing/2014/main" id="{8354EC07-3BCB-E392-FE22-A82D2D7E8E9B}"/>
                      </a:ext>
                    </a:extLst>
                  </p:cNvPr>
                  <p:cNvSpPr/>
                  <p:nvPr/>
                </p:nvSpPr>
                <p:spPr>
                  <a:xfrm>
                    <a:off x="7009446" y="2934257"/>
                    <a:ext cx="10477" cy="16587"/>
                  </a:xfrm>
                  <a:custGeom>
                    <a:avLst/>
                    <a:gdLst>
                      <a:gd name="connsiteX0" fmla="*/ 0 w 10477"/>
                      <a:gd name="connsiteY0" fmla="*/ 3252 h 16587"/>
                      <a:gd name="connsiteX1" fmla="*/ 1905 w 10477"/>
                      <a:gd name="connsiteY1" fmla="*/ 10872 h 16587"/>
                      <a:gd name="connsiteX2" fmla="*/ 3810 w 10477"/>
                      <a:gd name="connsiteY2" fmla="*/ 13730 h 16587"/>
                      <a:gd name="connsiteX3" fmla="*/ 5715 w 10477"/>
                      <a:gd name="connsiteY3" fmla="*/ 15634 h 16587"/>
                      <a:gd name="connsiteX4" fmla="*/ 7620 w 10477"/>
                      <a:gd name="connsiteY4" fmla="*/ 16587 h 16587"/>
                      <a:gd name="connsiteX5" fmla="*/ 8572 w 10477"/>
                      <a:gd name="connsiteY5" fmla="*/ 16587 h 16587"/>
                      <a:gd name="connsiteX6" fmla="*/ 10478 w 10477"/>
                      <a:gd name="connsiteY6" fmla="*/ 14682 h 16587"/>
                      <a:gd name="connsiteX7" fmla="*/ 10478 w 10477"/>
                      <a:gd name="connsiteY7" fmla="*/ 13730 h 16587"/>
                      <a:gd name="connsiteX8" fmla="*/ 10478 w 10477"/>
                      <a:gd name="connsiteY8" fmla="*/ 11825 h 16587"/>
                      <a:gd name="connsiteX9" fmla="*/ 9525 w 10477"/>
                      <a:gd name="connsiteY9" fmla="*/ 9920 h 16587"/>
                      <a:gd name="connsiteX10" fmla="*/ 7620 w 10477"/>
                      <a:gd name="connsiteY10" fmla="*/ 7062 h 16587"/>
                      <a:gd name="connsiteX11" fmla="*/ 5715 w 10477"/>
                      <a:gd name="connsiteY11" fmla="*/ 4205 h 16587"/>
                      <a:gd name="connsiteX12" fmla="*/ 5715 w 10477"/>
                      <a:gd name="connsiteY12" fmla="*/ 3252 h 16587"/>
                      <a:gd name="connsiteX13" fmla="*/ 5715 w 10477"/>
                      <a:gd name="connsiteY13" fmla="*/ 3252 h 16587"/>
                      <a:gd name="connsiteX14" fmla="*/ 5715 w 10477"/>
                      <a:gd name="connsiteY14" fmla="*/ 3252 h 16587"/>
                      <a:gd name="connsiteX15" fmla="*/ 4763 w 10477"/>
                      <a:gd name="connsiteY15" fmla="*/ 1347 h 16587"/>
                      <a:gd name="connsiteX16" fmla="*/ 2858 w 10477"/>
                      <a:gd name="connsiteY16" fmla="*/ 395 h 16587"/>
                      <a:gd name="connsiteX17" fmla="*/ 0 w 10477"/>
                      <a:gd name="connsiteY17" fmla="*/ 3252 h 16587"/>
                      <a:gd name="connsiteX18" fmla="*/ 0 w 10477"/>
                      <a:gd name="connsiteY18" fmla="*/ 3252 h 1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0477" h="16587">
                        <a:moveTo>
                          <a:pt x="0" y="3252"/>
                        </a:moveTo>
                        <a:cubicBezTo>
                          <a:pt x="0" y="6109"/>
                          <a:pt x="953" y="8014"/>
                          <a:pt x="1905" y="10872"/>
                        </a:cubicBezTo>
                        <a:cubicBezTo>
                          <a:pt x="2858" y="11825"/>
                          <a:pt x="2858" y="12777"/>
                          <a:pt x="3810" y="13730"/>
                        </a:cubicBezTo>
                        <a:cubicBezTo>
                          <a:pt x="3810" y="14682"/>
                          <a:pt x="4763" y="14682"/>
                          <a:pt x="5715" y="15634"/>
                        </a:cubicBezTo>
                        <a:cubicBezTo>
                          <a:pt x="5715" y="15634"/>
                          <a:pt x="6668" y="16587"/>
                          <a:pt x="7620" y="16587"/>
                        </a:cubicBezTo>
                        <a:cubicBezTo>
                          <a:pt x="7620" y="16587"/>
                          <a:pt x="8572" y="16587"/>
                          <a:pt x="8572" y="16587"/>
                        </a:cubicBezTo>
                        <a:cubicBezTo>
                          <a:pt x="9525" y="16587"/>
                          <a:pt x="10478" y="15634"/>
                          <a:pt x="10478" y="14682"/>
                        </a:cubicBezTo>
                        <a:cubicBezTo>
                          <a:pt x="10478" y="14682"/>
                          <a:pt x="10478" y="14682"/>
                          <a:pt x="10478" y="13730"/>
                        </a:cubicBezTo>
                        <a:cubicBezTo>
                          <a:pt x="10478" y="12777"/>
                          <a:pt x="10478" y="12777"/>
                          <a:pt x="10478" y="11825"/>
                        </a:cubicBezTo>
                        <a:cubicBezTo>
                          <a:pt x="10478" y="10872"/>
                          <a:pt x="10478" y="10872"/>
                          <a:pt x="9525" y="9920"/>
                        </a:cubicBezTo>
                        <a:cubicBezTo>
                          <a:pt x="8572" y="8967"/>
                          <a:pt x="8572" y="8014"/>
                          <a:pt x="7620" y="7062"/>
                        </a:cubicBezTo>
                        <a:cubicBezTo>
                          <a:pt x="6668" y="6109"/>
                          <a:pt x="6668" y="5157"/>
                          <a:pt x="5715" y="4205"/>
                        </a:cubicBezTo>
                        <a:cubicBezTo>
                          <a:pt x="5715" y="4205"/>
                          <a:pt x="5715" y="4205"/>
                          <a:pt x="5715" y="3252"/>
                        </a:cubicBezTo>
                        <a:cubicBezTo>
                          <a:pt x="5715" y="3252"/>
                          <a:pt x="5715" y="3252"/>
                          <a:pt x="5715" y="3252"/>
                        </a:cubicBezTo>
                        <a:cubicBezTo>
                          <a:pt x="5715" y="3252"/>
                          <a:pt x="5715" y="3252"/>
                          <a:pt x="5715" y="3252"/>
                        </a:cubicBezTo>
                        <a:cubicBezTo>
                          <a:pt x="5715" y="2300"/>
                          <a:pt x="5715" y="2300"/>
                          <a:pt x="4763" y="1347"/>
                        </a:cubicBezTo>
                        <a:cubicBezTo>
                          <a:pt x="4763" y="395"/>
                          <a:pt x="3810" y="-558"/>
                          <a:pt x="2858" y="395"/>
                        </a:cubicBezTo>
                        <a:cubicBezTo>
                          <a:pt x="953" y="1347"/>
                          <a:pt x="0" y="2300"/>
                          <a:pt x="0" y="3252"/>
                        </a:cubicBezTo>
                        <a:lnTo>
                          <a:pt x="0" y="3252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2" name="Freeform: Shape 2161">
                    <a:extLst>
                      <a:ext uri="{FF2B5EF4-FFF2-40B4-BE49-F238E27FC236}">
                        <a16:creationId xmlns:a16="http://schemas.microsoft.com/office/drawing/2014/main" id="{0CD64A9F-A5B4-723E-E5CE-7FC08033E6E0}"/>
                      </a:ext>
                    </a:extLst>
                  </p:cNvPr>
                  <p:cNvSpPr/>
                  <p:nvPr/>
                </p:nvSpPr>
                <p:spPr>
                  <a:xfrm>
                    <a:off x="7033259" y="2924174"/>
                    <a:ext cx="5715" cy="14287"/>
                  </a:xfrm>
                  <a:custGeom>
                    <a:avLst/>
                    <a:gdLst>
                      <a:gd name="connsiteX0" fmla="*/ 0 w 5715"/>
                      <a:gd name="connsiteY0" fmla="*/ 953 h 14287"/>
                      <a:gd name="connsiteX1" fmla="*/ 0 w 5715"/>
                      <a:gd name="connsiteY1" fmla="*/ 7620 h 14287"/>
                      <a:gd name="connsiteX2" fmla="*/ 3810 w 5715"/>
                      <a:gd name="connsiteY2" fmla="*/ 14288 h 14287"/>
                      <a:gd name="connsiteX3" fmla="*/ 2858 w 5715"/>
                      <a:gd name="connsiteY3" fmla="*/ 14288 h 14287"/>
                      <a:gd name="connsiteX4" fmla="*/ 3810 w 5715"/>
                      <a:gd name="connsiteY4" fmla="*/ 14288 h 14287"/>
                      <a:gd name="connsiteX5" fmla="*/ 5715 w 5715"/>
                      <a:gd name="connsiteY5" fmla="*/ 14288 h 14287"/>
                      <a:gd name="connsiteX6" fmla="*/ 5715 w 5715"/>
                      <a:gd name="connsiteY6" fmla="*/ 13335 h 14287"/>
                      <a:gd name="connsiteX7" fmla="*/ 4763 w 5715"/>
                      <a:gd name="connsiteY7" fmla="*/ 14288 h 14287"/>
                      <a:gd name="connsiteX8" fmla="*/ 5715 w 5715"/>
                      <a:gd name="connsiteY8" fmla="*/ 11430 h 14287"/>
                      <a:gd name="connsiteX9" fmla="*/ 5715 w 5715"/>
                      <a:gd name="connsiteY9" fmla="*/ 9525 h 14287"/>
                      <a:gd name="connsiteX10" fmla="*/ 4763 w 5715"/>
                      <a:gd name="connsiteY10" fmla="*/ 6667 h 14287"/>
                      <a:gd name="connsiteX11" fmla="*/ 2858 w 5715"/>
                      <a:gd name="connsiteY11" fmla="*/ 953 h 14287"/>
                      <a:gd name="connsiteX12" fmla="*/ 953 w 5715"/>
                      <a:gd name="connsiteY12" fmla="*/ 0 h 14287"/>
                      <a:gd name="connsiteX13" fmla="*/ 0 w 5715"/>
                      <a:gd name="connsiteY13" fmla="*/ 953 h 14287"/>
                      <a:gd name="connsiteX14" fmla="*/ 0 w 5715"/>
                      <a:gd name="connsiteY14" fmla="*/ 953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715" h="14287">
                        <a:moveTo>
                          <a:pt x="0" y="953"/>
                        </a:moveTo>
                        <a:cubicBezTo>
                          <a:pt x="0" y="2858"/>
                          <a:pt x="0" y="5715"/>
                          <a:pt x="0" y="7620"/>
                        </a:cubicBezTo>
                        <a:cubicBezTo>
                          <a:pt x="0" y="9525"/>
                          <a:pt x="953" y="14288"/>
                          <a:pt x="3810" y="14288"/>
                        </a:cubicBezTo>
                        <a:cubicBezTo>
                          <a:pt x="3810" y="14288"/>
                          <a:pt x="2858" y="14288"/>
                          <a:pt x="2858" y="14288"/>
                        </a:cubicBezTo>
                        <a:cubicBezTo>
                          <a:pt x="2858" y="14288"/>
                          <a:pt x="2858" y="14288"/>
                          <a:pt x="3810" y="14288"/>
                        </a:cubicBezTo>
                        <a:cubicBezTo>
                          <a:pt x="4763" y="14288"/>
                          <a:pt x="4763" y="14288"/>
                          <a:pt x="5715" y="14288"/>
                        </a:cubicBezTo>
                        <a:cubicBezTo>
                          <a:pt x="5715" y="14288"/>
                          <a:pt x="5715" y="14288"/>
                          <a:pt x="5715" y="13335"/>
                        </a:cubicBezTo>
                        <a:cubicBezTo>
                          <a:pt x="5715" y="13335"/>
                          <a:pt x="5715" y="13335"/>
                          <a:pt x="4763" y="14288"/>
                        </a:cubicBezTo>
                        <a:cubicBezTo>
                          <a:pt x="5715" y="13335"/>
                          <a:pt x="5715" y="12383"/>
                          <a:pt x="5715" y="11430"/>
                        </a:cubicBezTo>
                        <a:cubicBezTo>
                          <a:pt x="5715" y="10478"/>
                          <a:pt x="5715" y="10478"/>
                          <a:pt x="5715" y="9525"/>
                        </a:cubicBezTo>
                        <a:cubicBezTo>
                          <a:pt x="5715" y="8572"/>
                          <a:pt x="4763" y="7620"/>
                          <a:pt x="4763" y="6667"/>
                        </a:cubicBezTo>
                        <a:cubicBezTo>
                          <a:pt x="3810" y="4763"/>
                          <a:pt x="3810" y="2858"/>
                          <a:pt x="2858" y="953"/>
                        </a:cubicBezTo>
                        <a:cubicBezTo>
                          <a:pt x="2858" y="0"/>
                          <a:pt x="1905" y="0"/>
                          <a:pt x="953" y="0"/>
                        </a:cubicBezTo>
                        <a:cubicBezTo>
                          <a:pt x="953" y="0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3" name="Freeform: Shape 2162">
                    <a:extLst>
                      <a:ext uri="{FF2B5EF4-FFF2-40B4-BE49-F238E27FC236}">
                        <a16:creationId xmlns:a16="http://schemas.microsoft.com/office/drawing/2014/main" id="{DF24AA33-A48B-6B7B-F3B0-F5DE8207425A}"/>
                      </a:ext>
                    </a:extLst>
                  </p:cNvPr>
                  <p:cNvSpPr/>
                  <p:nvPr/>
                </p:nvSpPr>
                <p:spPr>
                  <a:xfrm>
                    <a:off x="7053939" y="2901552"/>
                    <a:ext cx="4351" cy="13491"/>
                  </a:xfrm>
                  <a:custGeom>
                    <a:avLst/>
                    <a:gdLst>
                      <a:gd name="connsiteX0" fmla="*/ 275 w 4351"/>
                      <a:gd name="connsiteY0" fmla="*/ 714 h 13491"/>
                      <a:gd name="connsiteX1" fmla="*/ 1228 w 4351"/>
                      <a:gd name="connsiteY1" fmla="*/ 7382 h 13491"/>
                      <a:gd name="connsiteX2" fmla="*/ 2180 w 4351"/>
                      <a:gd name="connsiteY2" fmla="*/ 10239 h 13491"/>
                      <a:gd name="connsiteX3" fmla="*/ 3132 w 4351"/>
                      <a:gd name="connsiteY3" fmla="*/ 13097 h 13491"/>
                      <a:gd name="connsiteX4" fmla="*/ 4085 w 4351"/>
                      <a:gd name="connsiteY4" fmla="*/ 12144 h 13491"/>
                      <a:gd name="connsiteX5" fmla="*/ 3132 w 4351"/>
                      <a:gd name="connsiteY5" fmla="*/ 9287 h 13491"/>
                      <a:gd name="connsiteX6" fmla="*/ 2180 w 4351"/>
                      <a:gd name="connsiteY6" fmla="*/ 6429 h 13491"/>
                      <a:gd name="connsiteX7" fmla="*/ 275 w 4351"/>
                      <a:gd name="connsiteY7" fmla="*/ 714 h 13491"/>
                      <a:gd name="connsiteX8" fmla="*/ 275 w 4351"/>
                      <a:gd name="connsiteY8" fmla="*/ 714 h 13491"/>
                      <a:gd name="connsiteX9" fmla="*/ 275 w 4351"/>
                      <a:gd name="connsiteY9" fmla="*/ 714 h 13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351" h="13491">
                        <a:moveTo>
                          <a:pt x="275" y="714"/>
                        </a:moveTo>
                        <a:cubicBezTo>
                          <a:pt x="1228" y="2619"/>
                          <a:pt x="1228" y="4524"/>
                          <a:pt x="1228" y="7382"/>
                        </a:cubicBezTo>
                        <a:cubicBezTo>
                          <a:pt x="1228" y="8334"/>
                          <a:pt x="2180" y="9287"/>
                          <a:pt x="2180" y="10239"/>
                        </a:cubicBezTo>
                        <a:cubicBezTo>
                          <a:pt x="2180" y="11192"/>
                          <a:pt x="3132" y="12144"/>
                          <a:pt x="3132" y="13097"/>
                        </a:cubicBezTo>
                        <a:cubicBezTo>
                          <a:pt x="3132" y="14049"/>
                          <a:pt x="5037" y="13097"/>
                          <a:pt x="4085" y="12144"/>
                        </a:cubicBezTo>
                        <a:cubicBezTo>
                          <a:pt x="4085" y="11192"/>
                          <a:pt x="4085" y="10239"/>
                          <a:pt x="3132" y="9287"/>
                        </a:cubicBezTo>
                        <a:cubicBezTo>
                          <a:pt x="3132" y="8334"/>
                          <a:pt x="3132" y="7382"/>
                          <a:pt x="2180" y="6429"/>
                        </a:cubicBezTo>
                        <a:cubicBezTo>
                          <a:pt x="1228" y="4524"/>
                          <a:pt x="1228" y="2619"/>
                          <a:pt x="275" y="714"/>
                        </a:cubicBezTo>
                        <a:cubicBezTo>
                          <a:pt x="1228" y="-238"/>
                          <a:pt x="-678" y="-238"/>
                          <a:pt x="275" y="714"/>
                        </a:cubicBezTo>
                        <a:lnTo>
                          <a:pt x="275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4" name="Freeform: Shape 2163">
                    <a:extLst>
                      <a:ext uri="{FF2B5EF4-FFF2-40B4-BE49-F238E27FC236}">
                        <a16:creationId xmlns:a16="http://schemas.microsoft.com/office/drawing/2014/main" id="{B877FF4F-D8F5-9010-5164-616DE45A083D}"/>
                      </a:ext>
                    </a:extLst>
                  </p:cNvPr>
                  <p:cNvSpPr/>
                  <p:nvPr/>
                </p:nvSpPr>
                <p:spPr>
                  <a:xfrm>
                    <a:off x="7057071" y="2924027"/>
                    <a:ext cx="6667" cy="15781"/>
                  </a:xfrm>
                  <a:custGeom>
                    <a:avLst/>
                    <a:gdLst>
                      <a:gd name="connsiteX0" fmla="*/ 0 w 6667"/>
                      <a:gd name="connsiteY0" fmla="*/ 1100 h 15781"/>
                      <a:gd name="connsiteX1" fmla="*/ 953 w 6667"/>
                      <a:gd name="connsiteY1" fmla="*/ 7767 h 15781"/>
                      <a:gd name="connsiteX2" fmla="*/ 1905 w 6667"/>
                      <a:gd name="connsiteY2" fmla="*/ 11577 h 15781"/>
                      <a:gd name="connsiteX3" fmla="*/ 2858 w 6667"/>
                      <a:gd name="connsiteY3" fmla="*/ 13482 h 15781"/>
                      <a:gd name="connsiteX4" fmla="*/ 4763 w 6667"/>
                      <a:gd name="connsiteY4" fmla="*/ 15387 h 15781"/>
                      <a:gd name="connsiteX5" fmla="*/ 6668 w 6667"/>
                      <a:gd name="connsiteY5" fmla="*/ 14435 h 15781"/>
                      <a:gd name="connsiteX6" fmla="*/ 6668 w 6667"/>
                      <a:gd name="connsiteY6" fmla="*/ 13482 h 15781"/>
                      <a:gd name="connsiteX7" fmla="*/ 6668 w 6667"/>
                      <a:gd name="connsiteY7" fmla="*/ 11577 h 15781"/>
                      <a:gd name="connsiteX8" fmla="*/ 6668 w 6667"/>
                      <a:gd name="connsiteY8" fmla="*/ 11577 h 15781"/>
                      <a:gd name="connsiteX9" fmla="*/ 6668 w 6667"/>
                      <a:gd name="connsiteY9" fmla="*/ 11577 h 15781"/>
                      <a:gd name="connsiteX10" fmla="*/ 6668 w 6667"/>
                      <a:gd name="connsiteY10" fmla="*/ 10625 h 15781"/>
                      <a:gd name="connsiteX11" fmla="*/ 5715 w 6667"/>
                      <a:gd name="connsiteY11" fmla="*/ 7767 h 15781"/>
                      <a:gd name="connsiteX12" fmla="*/ 3810 w 6667"/>
                      <a:gd name="connsiteY12" fmla="*/ 1100 h 15781"/>
                      <a:gd name="connsiteX13" fmla="*/ 0 w 6667"/>
                      <a:gd name="connsiteY13" fmla="*/ 1100 h 15781"/>
                      <a:gd name="connsiteX14" fmla="*/ 0 w 6667"/>
                      <a:gd name="connsiteY14" fmla="*/ 1100 h 15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67" h="15781">
                        <a:moveTo>
                          <a:pt x="0" y="1100"/>
                        </a:moveTo>
                        <a:cubicBezTo>
                          <a:pt x="0" y="3005"/>
                          <a:pt x="0" y="5862"/>
                          <a:pt x="953" y="7767"/>
                        </a:cubicBezTo>
                        <a:cubicBezTo>
                          <a:pt x="953" y="8720"/>
                          <a:pt x="953" y="9672"/>
                          <a:pt x="1905" y="11577"/>
                        </a:cubicBezTo>
                        <a:cubicBezTo>
                          <a:pt x="1905" y="12530"/>
                          <a:pt x="2858" y="12530"/>
                          <a:pt x="2858" y="13482"/>
                        </a:cubicBezTo>
                        <a:cubicBezTo>
                          <a:pt x="2858" y="14435"/>
                          <a:pt x="3810" y="14435"/>
                          <a:pt x="4763" y="15387"/>
                        </a:cubicBezTo>
                        <a:cubicBezTo>
                          <a:pt x="5715" y="16340"/>
                          <a:pt x="6668" y="15387"/>
                          <a:pt x="6668" y="14435"/>
                        </a:cubicBezTo>
                        <a:cubicBezTo>
                          <a:pt x="6668" y="14435"/>
                          <a:pt x="6668" y="14435"/>
                          <a:pt x="6668" y="13482"/>
                        </a:cubicBezTo>
                        <a:cubicBezTo>
                          <a:pt x="6668" y="12530"/>
                          <a:pt x="6668" y="12530"/>
                          <a:pt x="6668" y="11577"/>
                        </a:cubicBezTo>
                        <a:cubicBezTo>
                          <a:pt x="6668" y="11577"/>
                          <a:pt x="6668" y="11577"/>
                          <a:pt x="6668" y="11577"/>
                        </a:cubicBezTo>
                        <a:cubicBezTo>
                          <a:pt x="6668" y="11577"/>
                          <a:pt x="6668" y="11577"/>
                          <a:pt x="6668" y="11577"/>
                        </a:cubicBezTo>
                        <a:cubicBezTo>
                          <a:pt x="6668" y="11577"/>
                          <a:pt x="6668" y="10625"/>
                          <a:pt x="6668" y="10625"/>
                        </a:cubicBezTo>
                        <a:cubicBezTo>
                          <a:pt x="6668" y="9672"/>
                          <a:pt x="5715" y="8720"/>
                          <a:pt x="5715" y="7767"/>
                        </a:cubicBezTo>
                        <a:cubicBezTo>
                          <a:pt x="4763" y="5862"/>
                          <a:pt x="4763" y="3957"/>
                          <a:pt x="3810" y="1100"/>
                        </a:cubicBezTo>
                        <a:cubicBezTo>
                          <a:pt x="2858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5" name="Freeform: Shape 2164">
                    <a:extLst>
                      <a:ext uri="{FF2B5EF4-FFF2-40B4-BE49-F238E27FC236}">
                        <a16:creationId xmlns:a16="http://schemas.microsoft.com/office/drawing/2014/main" id="{E5F63ECC-2637-4FDD-D5BB-6B6A4DB411F4}"/>
                      </a:ext>
                    </a:extLst>
                  </p:cNvPr>
                  <p:cNvSpPr/>
                  <p:nvPr/>
                </p:nvSpPr>
                <p:spPr>
                  <a:xfrm>
                    <a:off x="7030402" y="2900919"/>
                    <a:ext cx="8043" cy="15634"/>
                  </a:xfrm>
                  <a:custGeom>
                    <a:avLst/>
                    <a:gdLst>
                      <a:gd name="connsiteX0" fmla="*/ 0 w 8043"/>
                      <a:gd name="connsiteY0" fmla="*/ 1347 h 15634"/>
                      <a:gd name="connsiteX1" fmla="*/ 953 w 8043"/>
                      <a:gd name="connsiteY1" fmla="*/ 8014 h 15634"/>
                      <a:gd name="connsiteX2" fmla="*/ 1905 w 8043"/>
                      <a:gd name="connsiteY2" fmla="*/ 11825 h 15634"/>
                      <a:gd name="connsiteX3" fmla="*/ 2857 w 8043"/>
                      <a:gd name="connsiteY3" fmla="*/ 13730 h 15634"/>
                      <a:gd name="connsiteX4" fmla="*/ 5715 w 8043"/>
                      <a:gd name="connsiteY4" fmla="*/ 15634 h 15634"/>
                      <a:gd name="connsiteX5" fmla="*/ 7620 w 8043"/>
                      <a:gd name="connsiteY5" fmla="*/ 14682 h 15634"/>
                      <a:gd name="connsiteX6" fmla="*/ 7620 w 8043"/>
                      <a:gd name="connsiteY6" fmla="*/ 11825 h 15634"/>
                      <a:gd name="connsiteX7" fmla="*/ 6667 w 8043"/>
                      <a:gd name="connsiteY7" fmla="*/ 9920 h 15634"/>
                      <a:gd name="connsiteX8" fmla="*/ 6667 w 8043"/>
                      <a:gd name="connsiteY8" fmla="*/ 8967 h 15634"/>
                      <a:gd name="connsiteX9" fmla="*/ 6667 w 8043"/>
                      <a:gd name="connsiteY9" fmla="*/ 8967 h 15634"/>
                      <a:gd name="connsiteX10" fmla="*/ 5715 w 8043"/>
                      <a:gd name="connsiteY10" fmla="*/ 7062 h 15634"/>
                      <a:gd name="connsiteX11" fmla="*/ 4763 w 8043"/>
                      <a:gd name="connsiteY11" fmla="*/ 6109 h 15634"/>
                      <a:gd name="connsiteX12" fmla="*/ 4763 w 8043"/>
                      <a:gd name="connsiteY12" fmla="*/ 6109 h 15634"/>
                      <a:gd name="connsiteX13" fmla="*/ 4763 w 8043"/>
                      <a:gd name="connsiteY13" fmla="*/ 5157 h 15634"/>
                      <a:gd name="connsiteX14" fmla="*/ 3810 w 8043"/>
                      <a:gd name="connsiteY14" fmla="*/ 2300 h 15634"/>
                      <a:gd name="connsiteX15" fmla="*/ 1905 w 8043"/>
                      <a:gd name="connsiteY15" fmla="*/ 395 h 15634"/>
                      <a:gd name="connsiteX16" fmla="*/ 0 w 8043"/>
                      <a:gd name="connsiteY16" fmla="*/ 1347 h 15634"/>
                      <a:gd name="connsiteX17" fmla="*/ 0 w 8043"/>
                      <a:gd name="connsiteY17" fmla="*/ 1347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043" h="15634">
                        <a:moveTo>
                          <a:pt x="0" y="1347"/>
                        </a:moveTo>
                        <a:cubicBezTo>
                          <a:pt x="0" y="3252"/>
                          <a:pt x="953" y="6109"/>
                          <a:pt x="953" y="8014"/>
                        </a:cubicBezTo>
                        <a:cubicBezTo>
                          <a:pt x="953" y="8967"/>
                          <a:pt x="1905" y="10872"/>
                          <a:pt x="1905" y="11825"/>
                        </a:cubicBezTo>
                        <a:cubicBezTo>
                          <a:pt x="1905" y="12777"/>
                          <a:pt x="2857" y="12777"/>
                          <a:pt x="2857" y="13730"/>
                        </a:cubicBezTo>
                        <a:cubicBezTo>
                          <a:pt x="3810" y="14682"/>
                          <a:pt x="3810" y="14682"/>
                          <a:pt x="5715" y="15634"/>
                        </a:cubicBezTo>
                        <a:cubicBezTo>
                          <a:pt x="6667" y="15634"/>
                          <a:pt x="7620" y="15634"/>
                          <a:pt x="7620" y="14682"/>
                        </a:cubicBezTo>
                        <a:cubicBezTo>
                          <a:pt x="7620" y="13730"/>
                          <a:pt x="8572" y="12777"/>
                          <a:pt x="7620" y="11825"/>
                        </a:cubicBezTo>
                        <a:cubicBezTo>
                          <a:pt x="7620" y="10872"/>
                          <a:pt x="6667" y="10872"/>
                          <a:pt x="6667" y="9920"/>
                        </a:cubicBezTo>
                        <a:cubicBezTo>
                          <a:pt x="6667" y="9920"/>
                          <a:pt x="6667" y="8967"/>
                          <a:pt x="6667" y="8967"/>
                        </a:cubicBezTo>
                        <a:cubicBezTo>
                          <a:pt x="6667" y="9920"/>
                          <a:pt x="6667" y="8967"/>
                          <a:pt x="6667" y="8967"/>
                        </a:cubicBezTo>
                        <a:cubicBezTo>
                          <a:pt x="6667" y="8014"/>
                          <a:pt x="5715" y="8014"/>
                          <a:pt x="5715" y="7062"/>
                        </a:cubicBezTo>
                        <a:cubicBezTo>
                          <a:pt x="5715" y="7062"/>
                          <a:pt x="5715" y="6109"/>
                          <a:pt x="4763" y="6109"/>
                        </a:cubicBezTo>
                        <a:cubicBezTo>
                          <a:pt x="4763" y="7062"/>
                          <a:pt x="4763" y="6109"/>
                          <a:pt x="4763" y="6109"/>
                        </a:cubicBezTo>
                        <a:cubicBezTo>
                          <a:pt x="4763" y="6109"/>
                          <a:pt x="4763" y="5157"/>
                          <a:pt x="4763" y="5157"/>
                        </a:cubicBezTo>
                        <a:cubicBezTo>
                          <a:pt x="4763" y="4205"/>
                          <a:pt x="3810" y="3252"/>
                          <a:pt x="3810" y="2300"/>
                        </a:cubicBezTo>
                        <a:cubicBezTo>
                          <a:pt x="3810" y="1347"/>
                          <a:pt x="2857" y="395"/>
                          <a:pt x="1905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6" name="Freeform: Shape 2165">
                    <a:extLst>
                      <a:ext uri="{FF2B5EF4-FFF2-40B4-BE49-F238E27FC236}">
                        <a16:creationId xmlns:a16="http://schemas.microsoft.com/office/drawing/2014/main" id="{40DF568E-E7D4-5968-9510-692FFF133431}"/>
                      </a:ext>
                    </a:extLst>
                  </p:cNvPr>
                  <p:cNvSpPr/>
                  <p:nvPr/>
                </p:nvSpPr>
                <p:spPr>
                  <a:xfrm>
                    <a:off x="7078979" y="2892594"/>
                    <a:ext cx="5714" cy="16101"/>
                  </a:xfrm>
                  <a:custGeom>
                    <a:avLst/>
                    <a:gdLst>
                      <a:gd name="connsiteX0" fmla="*/ 0 w 5714"/>
                      <a:gd name="connsiteY0" fmla="*/ 1100 h 16101"/>
                      <a:gd name="connsiteX1" fmla="*/ 952 w 5714"/>
                      <a:gd name="connsiteY1" fmla="*/ 7767 h 16101"/>
                      <a:gd name="connsiteX2" fmla="*/ 1905 w 5714"/>
                      <a:gd name="connsiteY2" fmla="*/ 11577 h 16101"/>
                      <a:gd name="connsiteX3" fmla="*/ 1905 w 5714"/>
                      <a:gd name="connsiteY3" fmla="*/ 13482 h 16101"/>
                      <a:gd name="connsiteX4" fmla="*/ 2857 w 5714"/>
                      <a:gd name="connsiteY4" fmla="*/ 15387 h 16101"/>
                      <a:gd name="connsiteX5" fmla="*/ 5715 w 5714"/>
                      <a:gd name="connsiteY5" fmla="*/ 15387 h 16101"/>
                      <a:gd name="connsiteX6" fmla="*/ 5715 w 5714"/>
                      <a:gd name="connsiteY6" fmla="*/ 13482 h 16101"/>
                      <a:gd name="connsiteX7" fmla="*/ 5715 w 5714"/>
                      <a:gd name="connsiteY7" fmla="*/ 11577 h 16101"/>
                      <a:gd name="connsiteX8" fmla="*/ 4763 w 5714"/>
                      <a:gd name="connsiteY8" fmla="*/ 7767 h 16101"/>
                      <a:gd name="connsiteX9" fmla="*/ 2857 w 5714"/>
                      <a:gd name="connsiteY9" fmla="*/ 2052 h 16101"/>
                      <a:gd name="connsiteX10" fmla="*/ 952 w 5714"/>
                      <a:gd name="connsiteY10" fmla="*/ 1100 h 16101"/>
                      <a:gd name="connsiteX11" fmla="*/ 0 w 5714"/>
                      <a:gd name="connsiteY11" fmla="*/ 1100 h 16101"/>
                      <a:gd name="connsiteX12" fmla="*/ 0 w 5714"/>
                      <a:gd name="connsiteY12" fmla="*/ 1100 h 16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4" h="16101">
                        <a:moveTo>
                          <a:pt x="0" y="1100"/>
                        </a:moveTo>
                        <a:cubicBezTo>
                          <a:pt x="0" y="3005"/>
                          <a:pt x="0" y="4910"/>
                          <a:pt x="952" y="7767"/>
                        </a:cubicBezTo>
                        <a:cubicBezTo>
                          <a:pt x="952" y="8720"/>
                          <a:pt x="952" y="9672"/>
                          <a:pt x="1905" y="11577"/>
                        </a:cubicBezTo>
                        <a:cubicBezTo>
                          <a:pt x="1905" y="12530"/>
                          <a:pt x="1905" y="12530"/>
                          <a:pt x="1905" y="13482"/>
                        </a:cubicBezTo>
                        <a:cubicBezTo>
                          <a:pt x="1905" y="14435"/>
                          <a:pt x="2857" y="14435"/>
                          <a:pt x="2857" y="15387"/>
                        </a:cubicBezTo>
                        <a:cubicBezTo>
                          <a:pt x="3810" y="16340"/>
                          <a:pt x="4763" y="16340"/>
                          <a:pt x="5715" y="15387"/>
                        </a:cubicBezTo>
                        <a:cubicBezTo>
                          <a:pt x="5715" y="14435"/>
                          <a:pt x="5715" y="14435"/>
                          <a:pt x="5715" y="13482"/>
                        </a:cubicBezTo>
                        <a:cubicBezTo>
                          <a:pt x="5715" y="12530"/>
                          <a:pt x="5715" y="12530"/>
                          <a:pt x="5715" y="11577"/>
                        </a:cubicBezTo>
                        <a:cubicBezTo>
                          <a:pt x="5715" y="10625"/>
                          <a:pt x="5715" y="9672"/>
                          <a:pt x="4763" y="7767"/>
                        </a:cubicBezTo>
                        <a:cubicBezTo>
                          <a:pt x="3810" y="5862"/>
                          <a:pt x="3810" y="3957"/>
                          <a:pt x="2857" y="2052"/>
                        </a:cubicBezTo>
                        <a:cubicBezTo>
                          <a:pt x="2857" y="1100"/>
                          <a:pt x="1905" y="1100"/>
                          <a:pt x="952" y="1100"/>
                        </a:cubicBezTo>
                        <a:cubicBezTo>
                          <a:pt x="0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7" name="Freeform: Shape 2166">
                    <a:extLst>
                      <a:ext uri="{FF2B5EF4-FFF2-40B4-BE49-F238E27FC236}">
                        <a16:creationId xmlns:a16="http://schemas.microsoft.com/office/drawing/2014/main" id="{74B4A50F-F544-1FAC-4CEB-72823D0A32DD}"/>
                      </a:ext>
                    </a:extLst>
                  </p:cNvPr>
                  <p:cNvSpPr/>
                  <p:nvPr/>
                </p:nvSpPr>
                <p:spPr>
                  <a:xfrm>
                    <a:off x="7109459" y="2893299"/>
                    <a:ext cx="4762" cy="13491"/>
                  </a:xfrm>
                  <a:custGeom>
                    <a:avLst/>
                    <a:gdLst>
                      <a:gd name="connsiteX0" fmla="*/ 0 w 4762"/>
                      <a:gd name="connsiteY0" fmla="*/ 1347 h 13491"/>
                      <a:gd name="connsiteX1" fmla="*/ 0 w 4762"/>
                      <a:gd name="connsiteY1" fmla="*/ 7062 h 13491"/>
                      <a:gd name="connsiteX2" fmla="*/ 0 w 4762"/>
                      <a:gd name="connsiteY2" fmla="*/ 9920 h 13491"/>
                      <a:gd name="connsiteX3" fmla="*/ 0 w 4762"/>
                      <a:gd name="connsiteY3" fmla="*/ 11825 h 13491"/>
                      <a:gd name="connsiteX4" fmla="*/ 953 w 4762"/>
                      <a:gd name="connsiteY4" fmla="*/ 12777 h 13491"/>
                      <a:gd name="connsiteX5" fmla="*/ 3810 w 4762"/>
                      <a:gd name="connsiteY5" fmla="*/ 12777 h 13491"/>
                      <a:gd name="connsiteX6" fmla="*/ 4763 w 4762"/>
                      <a:gd name="connsiteY6" fmla="*/ 11825 h 13491"/>
                      <a:gd name="connsiteX7" fmla="*/ 4763 w 4762"/>
                      <a:gd name="connsiteY7" fmla="*/ 9920 h 13491"/>
                      <a:gd name="connsiteX8" fmla="*/ 4763 w 4762"/>
                      <a:gd name="connsiteY8" fmla="*/ 7062 h 13491"/>
                      <a:gd name="connsiteX9" fmla="*/ 3810 w 4762"/>
                      <a:gd name="connsiteY9" fmla="*/ 1347 h 13491"/>
                      <a:gd name="connsiteX10" fmla="*/ 1905 w 4762"/>
                      <a:gd name="connsiteY10" fmla="*/ 395 h 13491"/>
                      <a:gd name="connsiteX11" fmla="*/ 0 w 4762"/>
                      <a:gd name="connsiteY11" fmla="*/ 1347 h 13491"/>
                      <a:gd name="connsiteX12" fmla="*/ 0 w 4762"/>
                      <a:gd name="connsiteY12" fmla="*/ 1347 h 13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3491">
                        <a:moveTo>
                          <a:pt x="0" y="1347"/>
                        </a:moveTo>
                        <a:cubicBezTo>
                          <a:pt x="0" y="3252"/>
                          <a:pt x="0" y="5157"/>
                          <a:pt x="0" y="7062"/>
                        </a:cubicBezTo>
                        <a:cubicBezTo>
                          <a:pt x="0" y="8015"/>
                          <a:pt x="0" y="8967"/>
                          <a:pt x="0" y="9920"/>
                        </a:cubicBezTo>
                        <a:cubicBezTo>
                          <a:pt x="0" y="10872"/>
                          <a:pt x="0" y="10872"/>
                          <a:pt x="0" y="11825"/>
                        </a:cubicBezTo>
                        <a:cubicBezTo>
                          <a:pt x="0" y="12777"/>
                          <a:pt x="0" y="12777"/>
                          <a:pt x="953" y="12777"/>
                        </a:cubicBezTo>
                        <a:cubicBezTo>
                          <a:pt x="953" y="13730"/>
                          <a:pt x="2858" y="13730"/>
                          <a:pt x="3810" y="12777"/>
                        </a:cubicBezTo>
                        <a:cubicBezTo>
                          <a:pt x="3810" y="12777"/>
                          <a:pt x="4763" y="11825"/>
                          <a:pt x="4763" y="11825"/>
                        </a:cubicBezTo>
                        <a:cubicBezTo>
                          <a:pt x="4763" y="10872"/>
                          <a:pt x="4763" y="10872"/>
                          <a:pt x="4763" y="9920"/>
                        </a:cubicBezTo>
                        <a:cubicBezTo>
                          <a:pt x="4763" y="8967"/>
                          <a:pt x="4763" y="8015"/>
                          <a:pt x="4763" y="7062"/>
                        </a:cubicBezTo>
                        <a:cubicBezTo>
                          <a:pt x="4763" y="5157"/>
                          <a:pt x="3810" y="3252"/>
                          <a:pt x="3810" y="1347"/>
                        </a:cubicBezTo>
                        <a:cubicBezTo>
                          <a:pt x="3810" y="395"/>
                          <a:pt x="2858" y="395"/>
                          <a:pt x="1905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8" name="Freeform: Shape 2167">
                    <a:extLst>
                      <a:ext uri="{FF2B5EF4-FFF2-40B4-BE49-F238E27FC236}">
                        <a16:creationId xmlns:a16="http://schemas.microsoft.com/office/drawing/2014/main" id="{056A0577-02C0-24AB-646D-2472D23BF2E3}"/>
                      </a:ext>
                    </a:extLst>
                  </p:cNvPr>
                  <p:cNvSpPr/>
                  <p:nvPr/>
                </p:nvSpPr>
                <p:spPr>
                  <a:xfrm>
                    <a:off x="7140892" y="2897109"/>
                    <a:ext cx="1904" cy="9681"/>
                  </a:xfrm>
                  <a:custGeom>
                    <a:avLst/>
                    <a:gdLst>
                      <a:gd name="connsiteX0" fmla="*/ 0 w 1904"/>
                      <a:gd name="connsiteY0" fmla="*/ 1347 h 9681"/>
                      <a:gd name="connsiteX1" fmla="*/ 0 w 1904"/>
                      <a:gd name="connsiteY1" fmla="*/ 5157 h 9681"/>
                      <a:gd name="connsiteX2" fmla="*/ 0 w 1904"/>
                      <a:gd name="connsiteY2" fmla="*/ 7062 h 9681"/>
                      <a:gd name="connsiteX3" fmla="*/ 0 w 1904"/>
                      <a:gd name="connsiteY3" fmla="*/ 8015 h 9681"/>
                      <a:gd name="connsiteX4" fmla="*/ 0 w 1904"/>
                      <a:gd name="connsiteY4" fmla="*/ 8967 h 9681"/>
                      <a:gd name="connsiteX5" fmla="*/ 1905 w 1904"/>
                      <a:gd name="connsiteY5" fmla="*/ 8967 h 9681"/>
                      <a:gd name="connsiteX6" fmla="*/ 1905 w 1904"/>
                      <a:gd name="connsiteY6" fmla="*/ 8015 h 9681"/>
                      <a:gd name="connsiteX7" fmla="*/ 1905 w 1904"/>
                      <a:gd name="connsiteY7" fmla="*/ 7062 h 9681"/>
                      <a:gd name="connsiteX8" fmla="*/ 1905 w 1904"/>
                      <a:gd name="connsiteY8" fmla="*/ 5157 h 9681"/>
                      <a:gd name="connsiteX9" fmla="*/ 1905 w 1904"/>
                      <a:gd name="connsiteY9" fmla="*/ 1347 h 9681"/>
                      <a:gd name="connsiteX10" fmla="*/ 952 w 1904"/>
                      <a:gd name="connsiteY10" fmla="*/ 394 h 9681"/>
                      <a:gd name="connsiteX11" fmla="*/ 0 w 1904"/>
                      <a:gd name="connsiteY11" fmla="*/ 1347 h 9681"/>
                      <a:gd name="connsiteX12" fmla="*/ 0 w 1904"/>
                      <a:gd name="connsiteY12" fmla="*/ 1347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04" h="9681">
                        <a:moveTo>
                          <a:pt x="0" y="1347"/>
                        </a:moveTo>
                        <a:cubicBezTo>
                          <a:pt x="0" y="2299"/>
                          <a:pt x="0" y="3252"/>
                          <a:pt x="0" y="5157"/>
                        </a:cubicBezTo>
                        <a:cubicBezTo>
                          <a:pt x="0" y="6110"/>
                          <a:pt x="0" y="6110"/>
                          <a:pt x="0" y="7062"/>
                        </a:cubicBezTo>
                        <a:cubicBezTo>
                          <a:pt x="0" y="8015"/>
                          <a:pt x="0" y="8015"/>
                          <a:pt x="0" y="8015"/>
                        </a:cubicBezTo>
                        <a:cubicBezTo>
                          <a:pt x="0" y="8015"/>
                          <a:pt x="0" y="8015"/>
                          <a:pt x="0" y="8967"/>
                        </a:cubicBezTo>
                        <a:cubicBezTo>
                          <a:pt x="0" y="9919"/>
                          <a:pt x="1905" y="9919"/>
                          <a:pt x="1905" y="8967"/>
                        </a:cubicBezTo>
                        <a:cubicBezTo>
                          <a:pt x="1905" y="8967"/>
                          <a:pt x="1905" y="8967"/>
                          <a:pt x="1905" y="8015"/>
                        </a:cubicBezTo>
                        <a:cubicBezTo>
                          <a:pt x="1905" y="7062"/>
                          <a:pt x="1905" y="7062"/>
                          <a:pt x="1905" y="7062"/>
                        </a:cubicBezTo>
                        <a:cubicBezTo>
                          <a:pt x="1905" y="6110"/>
                          <a:pt x="1905" y="6110"/>
                          <a:pt x="1905" y="5157"/>
                        </a:cubicBezTo>
                        <a:cubicBezTo>
                          <a:pt x="1905" y="4205"/>
                          <a:pt x="1905" y="3252"/>
                          <a:pt x="1905" y="1347"/>
                        </a:cubicBezTo>
                        <a:cubicBezTo>
                          <a:pt x="1905" y="394"/>
                          <a:pt x="952" y="394"/>
                          <a:pt x="952" y="394"/>
                        </a:cubicBezTo>
                        <a:cubicBezTo>
                          <a:pt x="952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9" name="Freeform: Shape 2168">
                    <a:extLst>
                      <a:ext uri="{FF2B5EF4-FFF2-40B4-BE49-F238E27FC236}">
                        <a16:creationId xmlns:a16="http://schemas.microsoft.com/office/drawing/2014/main" id="{10E07D72-3841-F471-5B09-F5F4B0EB8188}"/>
                      </a:ext>
                    </a:extLst>
                  </p:cNvPr>
                  <p:cNvSpPr/>
                  <p:nvPr/>
                </p:nvSpPr>
                <p:spPr>
                  <a:xfrm>
                    <a:off x="7179944" y="2904498"/>
                    <a:ext cx="5715" cy="14913"/>
                  </a:xfrm>
                  <a:custGeom>
                    <a:avLst/>
                    <a:gdLst>
                      <a:gd name="connsiteX0" fmla="*/ 2858 w 5715"/>
                      <a:gd name="connsiteY0" fmla="*/ 626 h 14913"/>
                      <a:gd name="connsiteX1" fmla="*/ 953 w 5715"/>
                      <a:gd name="connsiteY1" fmla="*/ 7293 h 14913"/>
                      <a:gd name="connsiteX2" fmla="*/ 0 w 5715"/>
                      <a:gd name="connsiteY2" fmla="*/ 10151 h 14913"/>
                      <a:gd name="connsiteX3" fmla="*/ 0 w 5715"/>
                      <a:gd name="connsiteY3" fmla="*/ 13961 h 14913"/>
                      <a:gd name="connsiteX4" fmla="*/ 1905 w 5715"/>
                      <a:gd name="connsiteY4" fmla="*/ 14913 h 14913"/>
                      <a:gd name="connsiteX5" fmla="*/ 3810 w 5715"/>
                      <a:gd name="connsiteY5" fmla="*/ 12056 h 14913"/>
                      <a:gd name="connsiteX6" fmla="*/ 4763 w 5715"/>
                      <a:gd name="connsiteY6" fmla="*/ 8246 h 14913"/>
                      <a:gd name="connsiteX7" fmla="*/ 5715 w 5715"/>
                      <a:gd name="connsiteY7" fmla="*/ 1578 h 14913"/>
                      <a:gd name="connsiteX8" fmla="*/ 2858 w 5715"/>
                      <a:gd name="connsiteY8" fmla="*/ 626 h 14913"/>
                      <a:gd name="connsiteX9" fmla="*/ 2858 w 5715"/>
                      <a:gd name="connsiteY9" fmla="*/ 626 h 149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715" h="14913">
                        <a:moveTo>
                          <a:pt x="2858" y="626"/>
                        </a:moveTo>
                        <a:cubicBezTo>
                          <a:pt x="2858" y="2531"/>
                          <a:pt x="1905" y="4436"/>
                          <a:pt x="953" y="7293"/>
                        </a:cubicBezTo>
                        <a:cubicBezTo>
                          <a:pt x="953" y="8246"/>
                          <a:pt x="0" y="9198"/>
                          <a:pt x="0" y="10151"/>
                        </a:cubicBezTo>
                        <a:cubicBezTo>
                          <a:pt x="0" y="11103"/>
                          <a:pt x="0" y="12056"/>
                          <a:pt x="0" y="13961"/>
                        </a:cubicBezTo>
                        <a:cubicBezTo>
                          <a:pt x="0" y="14913"/>
                          <a:pt x="953" y="14913"/>
                          <a:pt x="1905" y="14913"/>
                        </a:cubicBezTo>
                        <a:cubicBezTo>
                          <a:pt x="2858" y="13961"/>
                          <a:pt x="2858" y="13008"/>
                          <a:pt x="3810" y="12056"/>
                        </a:cubicBezTo>
                        <a:cubicBezTo>
                          <a:pt x="4763" y="11103"/>
                          <a:pt x="4763" y="10151"/>
                          <a:pt x="4763" y="8246"/>
                        </a:cubicBezTo>
                        <a:cubicBezTo>
                          <a:pt x="5715" y="6341"/>
                          <a:pt x="5715" y="3483"/>
                          <a:pt x="5715" y="1578"/>
                        </a:cubicBezTo>
                        <a:cubicBezTo>
                          <a:pt x="5715" y="-327"/>
                          <a:pt x="2858" y="-327"/>
                          <a:pt x="2858" y="626"/>
                        </a:cubicBezTo>
                        <a:lnTo>
                          <a:pt x="2858" y="626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0" name="Freeform: Shape 2169">
                    <a:extLst>
                      <a:ext uri="{FF2B5EF4-FFF2-40B4-BE49-F238E27FC236}">
                        <a16:creationId xmlns:a16="http://schemas.microsoft.com/office/drawing/2014/main" id="{AFA2C134-991F-633C-CB12-F4F6461426D3}"/>
                      </a:ext>
                    </a:extLst>
                  </p:cNvPr>
                  <p:cNvSpPr/>
                  <p:nvPr/>
                </p:nvSpPr>
                <p:spPr>
                  <a:xfrm>
                    <a:off x="7026332" y="2960898"/>
                    <a:ext cx="10736" cy="19867"/>
                  </a:xfrm>
                  <a:custGeom>
                    <a:avLst/>
                    <a:gdLst>
                      <a:gd name="connsiteX0" fmla="*/ 260 w 10736"/>
                      <a:gd name="connsiteY0" fmla="*/ 3281 h 19867"/>
                      <a:gd name="connsiteX1" fmla="*/ 3117 w 10736"/>
                      <a:gd name="connsiteY1" fmla="*/ 10901 h 19867"/>
                      <a:gd name="connsiteX2" fmla="*/ 5022 w 10736"/>
                      <a:gd name="connsiteY2" fmla="*/ 15663 h 19867"/>
                      <a:gd name="connsiteX3" fmla="*/ 5974 w 10736"/>
                      <a:gd name="connsiteY3" fmla="*/ 17568 h 19867"/>
                      <a:gd name="connsiteX4" fmla="*/ 7880 w 10736"/>
                      <a:gd name="connsiteY4" fmla="*/ 19473 h 19867"/>
                      <a:gd name="connsiteX5" fmla="*/ 10737 w 10736"/>
                      <a:gd name="connsiteY5" fmla="*/ 18521 h 19867"/>
                      <a:gd name="connsiteX6" fmla="*/ 10737 w 10736"/>
                      <a:gd name="connsiteY6" fmla="*/ 15663 h 19867"/>
                      <a:gd name="connsiteX7" fmla="*/ 10737 w 10736"/>
                      <a:gd name="connsiteY7" fmla="*/ 13758 h 19867"/>
                      <a:gd name="connsiteX8" fmla="*/ 9785 w 10736"/>
                      <a:gd name="connsiteY8" fmla="*/ 9948 h 19867"/>
                      <a:gd name="connsiteX9" fmla="*/ 6927 w 10736"/>
                      <a:gd name="connsiteY9" fmla="*/ 2328 h 19867"/>
                      <a:gd name="connsiteX10" fmla="*/ 5022 w 10736"/>
                      <a:gd name="connsiteY10" fmla="*/ 423 h 19867"/>
                      <a:gd name="connsiteX11" fmla="*/ 2164 w 10736"/>
                      <a:gd name="connsiteY11" fmla="*/ 423 h 19867"/>
                      <a:gd name="connsiteX12" fmla="*/ 260 w 10736"/>
                      <a:gd name="connsiteY12" fmla="*/ 3281 h 19867"/>
                      <a:gd name="connsiteX13" fmla="*/ 260 w 10736"/>
                      <a:gd name="connsiteY13" fmla="*/ 3281 h 198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736" h="19867">
                        <a:moveTo>
                          <a:pt x="260" y="3281"/>
                        </a:moveTo>
                        <a:cubicBezTo>
                          <a:pt x="1212" y="6138"/>
                          <a:pt x="2164" y="8996"/>
                          <a:pt x="3117" y="10901"/>
                        </a:cubicBezTo>
                        <a:cubicBezTo>
                          <a:pt x="4070" y="12806"/>
                          <a:pt x="4070" y="13758"/>
                          <a:pt x="5022" y="15663"/>
                        </a:cubicBezTo>
                        <a:cubicBezTo>
                          <a:pt x="5022" y="16616"/>
                          <a:pt x="5974" y="16616"/>
                          <a:pt x="5974" y="17568"/>
                        </a:cubicBezTo>
                        <a:cubicBezTo>
                          <a:pt x="6927" y="18521"/>
                          <a:pt x="6927" y="18521"/>
                          <a:pt x="7880" y="19473"/>
                        </a:cubicBezTo>
                        <a:cubicBezTo>
                          <a:pt x="8832" y="20426"/>
                          <a:pt x="10737" y="19473"/>
                          <a:pt x="10737" y="18521"/>
                        </a:cubicBezTo>
                        <a:cubicBezTo>
                          <a:pt x="10737" y="17568"/>
                          <a:pt x="10737" y="16616"/>
                          <a:pt x="10737" y="15663"/>
                        </a:cubicBezTo>
                        <a:cubicBezTo>
                          <a:pt x="10737" y="14711"/>
                          <a:pt x="10737" y="14711"/>
                          <a:pt x="10737" y="13758"/>
                        </a:cubicBezTo>
                        <a:cubicBezTo>
                          <a:pt x="10737" y="12806"/>
                          <a:pt x="9785" y="10901"/>
                          <a:pt x="9785" y="9948"/>
                        </a:cubicBezTo>
                        <a:cubicBezTo>
                          <a:pt x="8832" y="7091"/>
                          <a:pt x="7880" y="4233"/>
                          <a:pt x="6927" y="2328"/>
                        </a:cubicBezTo>
                        <a:cubicBezTo>
                          <a:pt x="6927" y="1376"/>
                          <a:pt x="5974" y="423"/>
                          <a:pt x="5022" y="423"/>
                        </a:cubicBezTo>
                        <a:cubicBezTo>
                          <a:pt x="4070" y="423"/>
                          <a:pt x="3117" y="-529"/>
                          <a:pt x="2164" y="423"/>
                        </a:cubicBezTo>
                        <a:cubicBezTo>
                          <a:pt x="1212" y="-529"/>
                          <a:pt x="-693" y="1376"/>
                          <a:pt x="260" y="3281"/>
                        </a:cubicBezTo>
                        <a:lnTo>
                          <a:pt x="260" y="3281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1" name="Freeform: Shape 2170">
                    <a:extLst>
                      <a:ext uri="{FF2B5EF4-FFF2-40B4-BE49-F238E27FC236}">
                        <a16:creationId xmlns:a16="http://schemas.microsoft.com/office/drawing/2014/main" id="{DBCBD786-25E8-070B-6C61-E857E45E9223}"/>
                      </a:ext>
                    </a:extLst>
                  </p:cNvPr>
                  <p:cNvSpPr/>
                  <p:nvPr/>
                </p:nvSpPr>
                <p:spPr>
                  <a:xfrm>
                    <a:off x="7064692" y="2954654"/>
                    <a:ext cx="8572" cy="17859"/>
                  </a:xfrm>
                  <a:custGeom>
                    <a:avLst/>
                    <a:gdLst>
                      <a:gd name="connsiteX0" fmla="*/ 0 w 8572"/>
                      <a:gd name="connsiteY0" fmla="*/ 1905 h 17859"/>
                      <a:gd name="connsiteX1" fmla="*/ 1905 w 8572"/>
                      <a:gd name="connsiteY1" fmla="*/ 9525 h 17859"/>
                      <a:gd name="connsiteX2" fmla="*/ 2857 w 8572"/>
                      <a:gd name="connsiteY2" fmla="*/ 13335 h 17859"/>
                      <a:gd name="connsiteX3" fmla="*/ 3810 w 8572"/>
                      <a:gd name="connsiteY3" fmla="*/ 15240 h 17859"/>
                      <a:gd name="connsiteX4" fmla="*/ 4763 w 8572"/>
                      <a:gd name="connsiteY4" fmla="*/ 17145 h 17859"/>
                      <a:gd name="connsiteX5" fmla="*/ 7620 w 8572"/>
                      <a:gd name="connsiteY5" fmla="*/ 17145 h 17859"/>
                      <a:gd name="connsiteX6" fmla="*/ 8572 w 8572"/>
                      <a:gd name="connsiteY6" fmla="*/ 15240 h 17859"/>
                      <a:gd name="connsiteX7" fmla="*/ 8572 w 8572"/>
                      <a:gd name="connsiteY7" fmla="*/ 13335 h 17859"/>
                      <a:gd name="connsiteX8" fmla="*/ 7620 w 8572"/>
                      <a:gd name="connsiteY8" fmla="*/ 9525 h 17859"/>
                      <a:gd name="connsiteX9" fmla="*/ 5715 w 8572"/>
                      <a:gd name="connsiteY9" fmla="*/ 1905 h 17859"/>
                      <a:gd name="connsiteX10" fmla="*/ 2857 w 8572"/>
                      <a:gd name="connsiteY10" fmla="*/ 0 h 17859"/>
                      <a:gd name="connsiteX11" fmla="*/ 0 w 8572"/>
                      <a:gd name="connsiteY11" fmla="*/ 1905 h 17859"/>
                      <a:gd name="connsiteX12" fmla="*/ 0 w 8572"/>
                      <a:gd name="connsiteY12" fmla="*/ 1905 h 17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572" h="17859">
                        <a:moveTo>
                          <a:pt x="0" y="1905"/>
                        </a:moveTo>
                        <a:cubicBezTo>
                          <a:pt x="952" y="4763"/>
                          <a:pt x="952" y="6667"/>
                          <a:pt x="1905" y="9525"/>
                        </a:cubicBezTo>
                        <a:cubicBezTo>
                          <a:pt x="1905" y="10478"/>
                          <a:pt x="2857" y="12383"/>
                          <a:pt x="2857" y="13335"/>
                        </a:cubicBezTo>
                        <a:cubicBezTo>
                          <a:pt x="2857" y="14288"/>
                          <a:pt x="2857" y="14288"/>
                          <a:pt x="3810" y="15240"/>
                        </a:cubicBezTo>
                        <a:cubicBezTo>
                          <a:pt x="3810" y="16192"/>
                          <a:pt x="4763" y="16192"/>
                          <a:pt x="4763" y="17145"/>
                        </a:cubicBezTo>
                        <a:cubicBezTo>
                          <a:pt x="5715" y="18098"/>
                          <a:pt x="6667" y="18098"/>
                          <a:pt x="7620" y="17145"/>
                        </a:cubicBezTo>
                        <a:cubicBezTo>
                          <a:pt x="7620" y="16192"/>
                          <a:pt x="8572" y="16192"/>
                          <a:pt x="8572" y="15240"/>
                        </a:cubicBezTo>
                        <a:cubicBezTo>
                          <a:pt x="8572" y="14288"/>
                          <a:pt x="8572" y="14288"/>
                          <a:pt x="8572" y="13335"/>
                        </a:cubicBezTo>
                        <a:cubicBezTo>
                          <a:pt x="8572" y="11430"/>
                          <a:pt x="7620" y="10478"/>
                          <a:pt x="7620" y="9525"/>
                        </a:cubicBezTo>
                        <a:cubicBezTo>
                          <a:pt x="6667" y="6667"/>
                          <a:pt x="6667" y="3810"/>
                          <a:pt x="5715" y="1905"/>
                        </a:cubicBezTo>
                        <a:cubicBezTo>
                          <a:pt x="5715" y="953"/>
                          <a:pt x="3810" y="0"/>
                          <a:pt x="2857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2" name="Freeform: Shape 2171">
                    <a:extLst>
                      <a:ext uri="{FF2B5EF4-FFF2-40B4-BE49-F238E27FC236}">
                        <a16:creationId xmlns:a16="http://schemas.microsoft.com/office/drawing/2014/main" id="{8423D748-7E63-5D37-83FB-F784C7FF6A97}"/>
                      </a:ext>
                    </a:extLst>
                  </p:cNvPr>
                  <p:cNvSpPr/>
                  <p:nvPr/>
                </p:nvSpPr>
                <p:spPr>
                  <a:xfrm>
                    <a:off x="7089456" y="2921231"/>
                    <a:ext cx="8572" cy="21755"/>
                  </a:xfrm>
                  <a:custGeom>
                    <a:avLst/>
                    <a:gdLst>
                      <a:gd name="connsiteX0" fmla="*/ 0 w 8572"/>
                      <a:gd name="connsiteY0" fmla="*/ 1991 h 21755"/>
                      <a:gd name="connsiteX1" fmla="*/ 1905 w 8572"/>
                      <a:gd name="connsiteY1" fmla="*/ 11516 h 21755"/>
                      <a:gd name="connsiteX2" fmla="*/ 2858 w 8572"/>
                      <a:gd name="connsiteY2" fmla="*/ 15326 h 21755"/>
                      <a:gd name="connsiteX3" fmla="*/ 3810 w 8572"/>
                      <a:gd name="connsiteY3" fmla="*/ 18183 h 21755"/>
                      <a:gd name="connsiteX4" fmla="*/ 4763 w 8572"/>
                      <a:gd name="connsiteY4" fmla="*/ 21041 h 21755"/>
                      <a:gd name="connsiteX5" fmla="*/ 7620 w 8572"/>
                      <a:gd name="connsiteY5" fmla="*/ 21041 h 21755"/>
                      <a:gd name="connsiteX6" fmla="*/ 8573 w 8572"/>
                      <a:gd name="connsiteY6" fmla="*/ 18183 h 21755"/>
                      <a:gd name="connsiteX7" fmla="*/ 8573 w 8572"/>
                      <a:gd name="connsiteY7" fmla="*/ 16278 h 21755"/>
                      <a:gd name="connsiteX8" fmla="*/ 7620 w 8572"/>
                      <a:gd name="connsiteY8" fmla="*/ 11516 h 21755"/>
                      <a:gd name="connsiteX9" fmla="*/ 5715 w 8572"/>
                      <a:gd name="connsiteY9" fmla="*/ 2943 h 21755"/>
                      <a:gd name="connsiteX10" fmla="*/ 2858 w 8572"/>
                      <a:gd name="connsiteY10" fmla="*/ 1038 h 21755"/>
                      <a:gd name="connsiteX11" fmla="*/ 0 w 8572"/>
                      <a:gd name="connsiteY11" fmla="*/ 1991 h 21755"/>
                      <a:gd name="connsiteX12" fmla="*/ 0 w 8572"/>
                      <a:gd name="connsiteY12" fmla="*/ 1991 h 21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572" h="21755">
                        <a:moveTo>
                          <a:pt x="0" y="1991"/>
                        </a:moveTo>
                        <a:cubicBezTo>
                          <a:pt x="0" y="4848"/>
                          <a:pt x="953" y="8658"/>
                          <a:pt x="1905" y="11516"/>
                        </a:cubicBezTo>
                        <a:cubicBezTo>
                          <a:pt x="1905" y="12468"/>
                          <a:pt x="2858" y="14373"/>
                          <a:pt x="2858" y="15326"/>
                        </a:cubicBezTo>
                        <a:cubicBezTo>
                          <a:pt x="2858" y="16278"/>
                          <a:pt x="2858" y="17231"/>
                          <a:pt x="3810" y="18183"/>
                        </a:cubicBezTo>
                        <a:cubicBezTo>
                          <a:pt x="3810" y="19136"/>
                          <a:pt x="4763" y="20088"/>
                          <a:pt x="4763" y="21041"/>
                        </a:cubicBezTo>
                        <a:cubicBezTo>
                          <a:pt x="5715" y="21993"/>
                          <a:pt x="7620" y="21993"/>
                          <a:pt x="7620" y="21041"/>
                        </a:cubicBezTo>
                        <a:cubicBezTo>
                          <a:pt x="7620" y="20088"/>
                          <a:pt x="8573" y="19136"/>
                          <a:pt x="8573" y="18183"/>
                        </a:cubicBezTo>
                        <a:cubicBezTo>
                          <a:pt x="8573" y="17231"/>
                          <a:pt x="8573" y="16278"/>
                          <a:pt x="8573" y="16278"/>
                        </a:cubicBezTo>
                        <a:cubicBezTo>
                          <a:pt x="8573" y="14373"/>
                          <a:pt x="7620" y="13421"/>
                          <a:pt x="7620" y="11516"/>
                        </a:cubicBezTo>
                        <a:cubicBezTo>
                          <a:pt x="6668" y="8658"/>
                          <a:pt x="5715" y="5801"/>
                          <a:pt x="5715" y="2943"/>
                        </a:cubicBezTo>
                        <a:cubicBezTo>
                          <a:pt x="5715" y="1991"/>
                          <a:pt x="3810" y="1038"/>
                          <a:pt x="2858" y="1038"/>
                        </a:cubicBezTo>
                        <a:cubicBezTo>
                          <a:pt x="953" y="-867"/>
                          <a:pt x="0" y="86"/>
                          <a:pt x="0" y="1991"/>
                        </a:cubicBezTo>
                        <a:lnTo>
                          <a:pt x="0" y="1991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3" name="Freeform: Shape 2172">
                    <a:extLst>
                      <a:ext uri="{FF2B5EF4-FFF2-40B4-BE49-F238E27FC236}">
                        <a16:creationId xmlns:a16="http://schemas.microsoft.com/office/drawing/2014/main" id="{585FF361-0ABE-D3D2-601C-DED9452F0FAB}"/>
                      </a:ext>
                    </a:extLst>
                  </p:cNvPr>
                  <p:cNvSpPr/>
                  <p:nvPr/>
                </p:nvSpPr>
                <p:spPr>
                  <a:xfrm>
                    <a:off x="7123746" y="2932746"/>
                    <a:ext cx="3809" cy="15954"/>
                  </a:xfrm>
                  <a:custGeom>
                    <a:avLst/>
                    <a:gdLst>
                      <a:gd name="connsiteX0" fmla="*/ 0 w 3809"/>
                      <a:gd name="connsiteY0" fmla="*/ 1905 h 15954"/>
                      <a:gd name="connsiteX1" fmla="*/ 0 w 3809"/>
                      <a:gd name="connsiteY1" fmla="*/ 8573 h 15954"/>
                      <a:gd name="connsiteX2" fmla="*/ 0 w 3809"/>
                      <a:gd name="connsiteY2" fmla="*/ 12383 h 15954"/>
                      <a:gd name="connsiteX3" fmla="*/ 953 w 3809"/>
                      <a:gd name="connsiteY3" fmla="*/ 15240 h 15954"/>
                      <a:gd name="connsiteX4" fmla="*/ 2858 w 3809"/>
                      <a:gd name="connsiteY4" fmla="*/ 15240 h 15954"/>
                      <a:gd name="connsiteX5" fmla="*/ 3810 w 3809"/>
                      <a:gd name="connsiteY5" fmla="*/ 12383 h 15954"/>
                      <a:gd name="connsiteX6" fmla="*/ 3810 w 3809"/>
                      <a:gd name="connsiteY6" fmla="*/ 8573 h 15954"/>
                      <a:gd name="connsiteX7" fmla="*/ 3810 w 3809"/>
                      <a:gd name="connsiteY7" fmla="*/ 1905 h 15954"/>
                      <a:gd name="connsiteX8" fmla="*/ 1905 w 3809"/>
                      <a:gd name="connsiteY8" fmla="*/ 0 h 15954"/>
                      <a:gd name="connsiteX9" fmla="*/ 0 w 3809"/>
                      <a:gd name="connsiteY9" fmla="*/ 1905 h 15954"/>
                      <a:gd name="connsiteX10" fmla="*/ 0 w 3809"/>
                      <a:gd name="connsiteY10" fmla="*/ 1905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09" h="15954">
                        <a:moveTo>
                          <a:pt x="0" y="1905"/>
                        </a:moveTo>
                        <a:cubicBezTo>
                          <a:pt x="0" y="3810"/>
                          <a:pt x="0" y="6668"/>
                          <a:pt x="0" y="8573"/>
                        </a:cubicBezTo>
                        <a:cubicBezTo>
                          <a:pt x="0" y="9525"/>
                          <a:pt x="0" y="10478"/>
                          <a:pt x="0" y="12383"/>
                        </a:cubicBezTo>
                        <a:cubicBezTo>
                          <a:pt x="0" y="13335"/>
                          <a:pt x="0" y="14288"/>
                          <a:pt x="953" y="15240"/>
                        </a:cubicBezTo>
                        <a:cubicBezTo>
                          <a:pt x="953" y="16193"/>
                          <a:pt x="2858" y="16193"/>
                          <a:pt x="2858" y="15240"/>
                        </a:cubicBezTo>
                        <a:cubicBezTo>
                          <a:pt x="2858" y="14288"/>
                          <a:pt x="2858" y="13335"/>
                          <a:pt x="3810" y="12383"/>
                        </a:cubicBezTo>
                        <a:cubicBezTo>
                          <a:pt x="3810" y="11430"/>
                          <a:pt x="3810" y="10478"/>
                          <a:pt x="3810" y="8573"/>
                        </a:cubicBezTo>
                        <a:cubicBezTo>
                          <a:pt x="3810" y="6668"/>
                          <a:pt x="3810" y="3810"/>
                          <a:pt x="3810" y="1905"/>
                        </a:cubicBezTo>
                        <a:cubicBezTo>
                          <a:pt x="3810" y="953"/>
                          <a:pt x="2858" y="0"/>
                          <a:pt x="1905" y="0"/>
                        </a:cubicBezTo>
                        <a:cubicBezTo>
                          <a:pt x="953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4" name="Freeform: Shape 2173">
                    <a:extLst>
                      <a:ext uri="{FF2B5EF4-FFF2-40B4-BE49-F238E27FC236}">
                        <a16:creationId xmlns:a16="http://schemas.microsoft.com/office/drawing/2014/main" id="{8C9509C9-78BE-2A56-C108-4C85FC8EDB20}"/>
                      </a:ext>
                    </a:extLst>
                  </p:cNvPr>
                  <p:cNvSpPr/>
                  <p:nvPr/>
                </p:nvSpPr>
                <p:spPr>
                  <a:xfrm>
                    <a:off x="7166609" y="2937509"/>
                    <a:ext cx="5715" cy="19197"/>
                  </a:xfrm>
                  <a:custGeom>
                    <a:avLst/>
                    <a:gdLst>
                      <a:gd name="connsiteX0" fmla="*/ 953 w 5715"/>
                      <a:gd name="connsiteY0" fmla="*/ 3810 h 19197"/>
                      <a:gd name="connsiteX1" fmla="*/ 0 w 5715"/>
                      <a:gd name="connsiteY1" fmla="*/ 10478 h 19197"/>
                      <a:gd name="connsiteX2" fmla="*/ 0 w 5715"/>
                      <a:gd name="connsiteY2" fmla="*/ 14288 h 19197"/>
                      <a:gd name="connsiteX3" fmla="*/ 953 w 5715"/>
                      <a:gd name="connsiteY3" fmla="*/ 18098 h 19197"/>
                      <a:gd name="connsiteX4" fmla="*/ 2858 w 5715"/>
                      <a:gd name="connsiteY4" fmla="*/ 18098 h 19197"/>
                      <a:gd name="connsiteX5" fmla="*/ 3810 w 5715"/>
                      <a:gd name="connsiteY5" fmla="*/ 14288 h 19197"/>
                      <a:gd name="connsiteX6" fmla="*/ 4763 w 5715"/>
                      <a:gd name="connsiteY6" fmla="*/ 10478 h 19197"/>
                      <a:gd name="connsiteX7" fmla="*/ 5715 w 5715"/>
                      <a:gd name="connsiteY7" fmla="*/ 3810 h 19197"/>
                      <a:gd name="connsiteX8" fmla="*/ 3810 w 5715"/>
                      <a:gd name="connsiteY8" fmla="*/ 0 h 19197"/>
                      <a:gd name="connsiteX9" fmla="*/ 953 w 5715"/>
                      <a:gd name="connsiteY9" fmla="*/ 3810 h 19197"/>
                      <a:gd name="connsiteX10" fmla="*/ 953 w 5715"/>
                      <a:gd name="connsiteY10" fmla="*/ 3810 h 19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715" h="19197">
                        <a:moveTo>
                          <a:pt x="953" y="3810"/>
                        </a:moveTo>
                        <a:cubicBezTo>
                          <a:pt x="953" y="5715"/>
                          <a:pt x="0" y="8573"/>
                          <a:pt x="0" y="10478"/>
                        </a:cubicBezTo>
                        <a:cubicBezTo>
                          <a:pt x="0" y="11430"/>
                          <a:pt x="0" y="13335"/>
                          <a:pt x="0" y="14288"/>
                        </a:cubicBezTo>
                        <a:cubicBezTo>
                          <a:pt x="0" y="15240"/>
                          <a:pt x="0" y="17145"/>
                          <a:pt x="953" y="18098"/>
                        </a:cubicBezTo>
                        <a:cubicBezTo>
                          <a:pt x="953" y="19050"/>
                          <a:pt x="2858" y="20003"/>
                          <a:pt x="2858" y="18098"/>
                        </a:cubicBezTo>
                        <a:cubicBezTo>
                          <a:pt x="2858" y="17145"/>
                          <a:pt x="3810" y="15240"/>
                          <a:pt x="3810" y="14288"/>
                        </a:cubicBezTo>
                        <a:cubicBezTo>
                          <a:pt x="3810" y="13335"/>
                          <a:pt x="4763" y="11430"/>
                          <a:pt x="4763" y="10478"/>
                        </a:cubicBezTo>
                        <a:cubicBezTo>
                          <a:pt x="4763" y="7620"/>
                          <a:pt x="4763" y="5715"/>
                          <a:pt x="5715" y="3810"/>
                        </a:cubicBezTo>
                        <a:cubicBezTo>
                          <a:pt x="5715" y="1905"/>
                          <a:pt x="4763" y="953"/>
                          <a:pt x="3810" y="0"/>
                        </a:cubicBezTo>
                        <a:cubicBezTo>
                          <a:pt x="1905" y="953"/>
                          <a:pt x="953" y="1905"/>
                          <a:pt x="953" y="3810"/>
                        </a:cubicBezTo>
                        <a:lnTo>
                          <a:pt x="953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5" name="Freeform: Shape 2174">
                    <a:extLst>
                      <a:ext uri="{FF2B5EF4-FFF2-40B4-BE49-F238E27FC236}">
                        <a16:creationId xmlns:a16="http://schemas.microsoft.com/office/drawing/2014/main" id="{30258FE0-6E90-47B1-89B9-3EE7D56224D3}"/>
                      </a:ext>
                    </a:extLst>
                  </p:cNvPr>
                  <p:cNvSpPr/>
                  <p:nvPr/>
                </p:nvSpPr>
                <p:spPr>
                  <a:xfrm>
                    <a:off x="7118984" y="2919412"/>
                    <a:ext cx="3809" cy="13096"/>
                  </a:xfrm>
                  <a:custGeom>
                    <a:avLst/>
                    <a:gdLst>
                      <a:gd name="connsiteX0" fmla="*/ 1905 w 3809"/>
                      <a:gd name="connsiteY0" fmla="*/ 0 h 13096"/>
                      <a:gd name="connsiteX1" fmla="*/ 0 w 3809"/>
                      <a:gd name="connsiteY1" fmla="*/ 5715 h 13096"/>
                      <a:gd name="connsiteX2" fmla="*/ 0 w 3809"/>
                      <a:gd name="connsiteY2" fmla="*/ 8572 h 13096"/>
                      <a:gd name="connsiteX3" fmla="*/ 0 w 3809"/>
                      <a:gd name="connsiteY3" fmla="*/ 10478 h 13096"/>
                      <a:gd name="connsiteX4" fmla="*/ 953 w 3809"/>
                      <a:gd name="connsiteY4" fmla="*/ 12383 h 13096"/>
                      <a:gd name="connsiteX5" fmla="*/ 2858 w 3809"/>
                      <a:gd name="connsiteY5" fmla="*/ 12383 h 13096"/>
                      <a:gd name="connsiteX6" fmla="*/ 3810 w 3809"/>
                      <a:gd name="connsiteY6" fmla="*/ 10478 h 13096"/>
                      <a:gd name="connsiteX7" fmla="*/ 3810 w 3809"/>
                      <a:gd name="connsiteY7" fmla="*/ 9525 h 13096"/>
                      <a:gd name="connsiteX8" fmla="*/ 3810 w 3809"/>
                      <a:gd name="connsiteY8" fmla="*/ 6667 h 13096"/>
                      <a:gd name="connsiteX9" fmla="*/ 1905 w 3809"/>
                      <a:gd name="connsiteY9" fmla="*/ 0 h 13096"/>
                      <a:gd name="connsiteX10" fmla="*/ 1905 w 3809"/>
                      <a:gd name="connsiteY10" fmla="*/ 0 h 13096"/>
                      <a:gd name="connsiteX11" fmla="*/ 1905 w 3809"/>
                      <a:gd name="connsiteY11" fmla="*/ 0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09" h="13096">
                        <a:moveTo>
                          <a:pt x="1905" y="0"/>
                        </a:moveTo>
                        <a:cubicBezTo>
                          <a:pt x="953" y="1905"/>
                          <a:pt x="0" y="3810"/>
                          <a:pt x="0" y="5715"/>
                        </a:cubicBezTo>
                        <a:cubicBezTo>
                          <a:pt x="0" y="6667"/>
                          <a:pt x="0" y="7620"/>
                          <a:pt x="0" y="8572"/>
                        </a:cubicBezTo>
                        <a:cubicBezTo>
                          <a:pt x="0" y="9525"/>
                          <a:pt x="0" y="9525"/>
                          <a:pt x="0" y="10478"/>
                        </a:cubicBezTo>
                        <a:cubicBezTo>
                          <a:pt x="0" y="11430"/>
                          <a:pt x="0" y="11430"/>
                          <a:pt x="953" y="12383"/>
                        </a:cubicBezTo>
                        <a:cubicBezTo>
                          <a:pt x="953" y="13335"/>
                          <a:pt x="2858" y="13335"/>
                          <a:pt x="2858" y="12383"/>
                        </a:cubicBezTo>
                        <a:cubicBezTo>
                          <a:pt x="2858" y="11430"/>
                          <a:pt x="2858" y="11430"/>
                          <a:pt x="3810" y="10478"/>
                        </a:cubicBezTo>
                        <a:cubicBezTo>
                          <a:pt x="3810" y="10478"/>
                          <a:pt x="3810" y="9525"/>
                          <a:pt x="3810" y="9525"/>
                        </a:cubicBezTo>
                        <a:cubicBezTo>
                          <a:pt x="3810" y="8572"/>
                          <a:pt x="3810" y="7620"/>
                          <a:pt x="3810" y="6667"/>
                        </a:cubicBezTo>
                        <a:cubicBezTo>
                          <a:pt x="2858" y="3810"/>
                          <a:pt x="2858" y="1905"/>
                          <a:pt x="1905" y="0"/>
                        </a:cubicBezTo>
                        <a:cubicBezTo>
                          <a:pt x="2858" y="0"/>
                          <a:pt x="1905" y="0"/>
                          <a:pt x="1905" y="0"/>
                        </a:cubicBezTo>
                        <a:lnTo>
                          <a:pt x="1905" y="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6" name="Freeform: Shape 2175">
                    <a:extLst>
                      <a:ext uri="{FF2B5EF4-FFF2-40B4-BE49-F238E27FC236}">
                        <a16:creationId xmlns:a16="http://schemas.microsoft.com/office/drawing/2014/main" id="{97F40A34-E58C-E04D-9A79-8C561DCCFE02}"/>
                      </a:ext>
                    </a:extLst>
                  </p:cNvPr>
                  <p:cNvSpPr/>
                  <p:nvPr/>
                </p:nvSpPr>
                <p:spPr>
                  <a:xfrm>
                    <a:off x="7147164" y="2916554"/>
                    <a:ext cx="6109" cy="26193"/>
                  </a:xfrm>
                  <a:custGeom>
                    <a:avLst/>
                    <a:gdLst>
                      <a:gd name="connsiteX0" fmla="*/ 395 w 6109"/>
                      <a:gd name="connsiteY0" fmla="*/ 2858 h 26193"/>
                      <a:gd name="connsiteX1" fmla="*/ 395 w 6109"/>
                      <a:gd name="connsiteY1" fmla="*/ 8573 h 26193"/>
                      <a:gd name="connsiteX2" fmla="*/ 395 w 6109"/>
                      <a:gd name="connsiteY2" fmla="*/ 14288 h 26193"/>
                      <a:gd name="connsiteX3" fmla="*/ 395 w 6109"/>
                      <a:gd name="connsiteY3" fmla="*/ 19050 h 26193"/>
                      <a:gd name="connsiteX4" fmla="*/ 395 w 6109"/>
                      <a:gd name="connsiteY4" fmla="*/ 21908 h 26193"/>
                      <a:gd name="connsiteX5" fmla="*/ 1347 w 6109"/>
                      <a:gd name="connsiteY5" fmla="*/ 24765 h 26193"/>
                      <a:gd name="connsiteX6" fmla="*/ 5157 w 6109"/>
                      <a:gd name="connsiteY6" fmla="*/ 24765 h 26193"/>
                      <a:gd name="connsiteX7" fmla="*/ 6110 w 6109"/>
                      <a:gd name="connsiteY7" fmla="*/ 21908 h 26193"/>
                      <a:gd name="connsiteX8" fmla="*/ 6110 w 6109"/>
                      <a:gd name="connsiteY8" fmla="*/ 19050 h 26193"/>
                      <a:gd name="connsiteX9" fmla="*/ 6110 w 6109"/>
                      <a:gd name="connsiteY9" fmla="*/ 13335 h 26193"/>
                      <a:gd name="connsiteX10" fmla="*/ 5157 w 6109"/>
                      <a:gd name="connsiteY10" fmla="*/ 7620 h 26193"/>
                      <a:gd name="connsiteX11" fmla="*/ 4205 w 6109"/>
                      <a:gd name="connsiteY11" fmla="*/ 1905 h 26193"/>
                      <a:gd name="connsiteX12" fmla="*/ 1347 w 6109"/>
                      <a:gd name="connsiteY12" fmla="*/ 0 h 26193"/>
                      <a:gd name="connsiteX13" fmla="*/ 395 w 6109"/>
                      <a:gd name="connsiteY13" fmla="*/ 2858 h 26193"/>
                      <a:gd name="connsiteX14" fmla="*/ 395 w 6109"/>
                      <a:gd name="connsiteY14" fmla="*/ 2858 h 261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109" h="26193">
                        <a:moveTo>
                          <a:pt x="395" y="2858"/>
                        </a:moveTo>
                        <a:cubicBezTo>
                          <a:pt x="395" y="4763"/>
                          <a:pt x="395" y="6667"/>
                          <a:pt x="395" y="8573"/>
                        </a:cubicBezTo>
                        <a:cubicBezTo>
                          <a:pt x="395" y="10478"/>
                          <a:pt x="395" y="12383"/>
                          <a:pt x="395" y="14288"/>
                        </a:cubicBezTo>
                        <a:cubicBezTo>
                          <a:pt x="395" y="16192"/>
                          <a:pt x="395" y="18098"/>
                          <a:pt x="395" y="19050"/>
                        </a:cubicBezTo>
                        <a:cubicBezTo>
                          <a:pt x="395" y="20003"/>
                          <a:pt x="395" y="20955"/>
                          <a:pt x="395" y="21908"/>
                        </a:cubicBezTo>
                        <a:cubicBezTo>
                          <a:pt x="395" y="22860"/>
                          <a:pt x="1347" y="23813"/>
                          <a:pt x="1347" y="24765"/>
                        </a:cubicBezTo>
                        <a:cubicBezTo>
                          <a:pt x="2300" y="26670"/>
                          <a:pt x="4205" y="26670"/>
                          <a:pt x="5157" y="24765"/>
                        </a:cubicBezTo>
                        <a:cubicBezTo>
                          <a:pt x="6110" y="23813"/>
                          <a:pt x="6110" y="22860"/>
                          <a:pt x="6110" y="21908"/>
                        </a:cubicBezTo>
                        <a:cubicBezTo>
                          <a:pt x="6110" y="20955"/>
                          <a:pt x="6110" y="20003"/>
                          <a:pt x="6110" y="19050"/>
                        </a:cubicBezTo>
                        <a:cubicBezTo>
                          <a:pt x="6110" y="17145"/>
                          <a:pt x="6110" y="15240"/>
                          <a:pt x="6110" y="13335"/>
                        </a:cubicBezTo>
                        <a:cubicBezTo>
                          <a:pt x="6110" y="11430"/>
                          <a:pt x="6110" y="9525"/>
                          <a:pt x="5157" y="7620"/>
                        </a:cubicBezTo>
                        <a:cubicBezTo>
                          <a:pt x="4205" y="5715"/>
                          <a:pt x="4205" y="3810"/>
                          <a:pt x="4205" y="1905"/>
                        </a:cubicBezTo>
                        <a:cubicBezTo>
                          <a:pt x="4205" y="953"/>
                          <a:pt x="2300" y="0"/>
                          <a:pt x="1347" y="0"/>
                        </a:cubicBezTo>
                        <a:cubicBezTo>
                          <a:pt x="395" y="953"/>
                          <a:pt x="-558" y="1905"/>
                          <a:pt x="395" y="2858"/>
                        </a:cubicBezTo>
                        <a:lnTo>
                          <a:pt x="395" y="285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7" name="Freeform: Shape 2176">
                    <a:extLst>
                      <a:ext uri="{FF2B5EF4-FFF2-40B4-BE49-F238E27FC236}">
                        <a16:creationId xmlns:a16="http://schemas.microsoft.com/office/drawing/2014/main" id="{A282B336-38EC-E00B-4CAE-AEDCC79E3045}"/>
                      </a:ext>
                    </a:extLst>
                  </p:cNvPr>
                  <p:cNvSpPr/>
                  <p:nvPr/>
                </p:nvSpPr>
                <p:spPr>
                  <a:xfrm>
                    <a:off x="7095999" y="2960860"/>
                    <a:ext cx="11025" cy="29750"/>
                  </a:xfrm>
                  <a:custGeom>
                    <a:avLst/>
                    <a:gdLst>
                      <a:gd name="connsiteX0" fmla="*/ 125 w 11025"/>
                      <a:gd name="connsiteY0" fmla="*/ 3319 h 29750"/>
                      <a:gd name="connsiteX1" fmla="*/ 2982 w 11025"/>
                      <a:gd name="connsiteY1" fmla="*/ 16654 h 29750"/>
                      <a:gd name="connsiteX2" fmla="*/ 6792 w 11025"/>
                      <a:gd name="connsiteY2" fmla="*/ 29036 h 29750"/>
                      <a:gd name="connsiteX3" fmla="*/ 10602 w 11025"/>
                      <a:gd name="connsiteY3" fmla="*/ 29036 h 29750"/>
                      <a:gd name="connsiteX4" fmla="*/ 10602 w 11025"/>
                      <a:gd name="connsiteY4" fmla="*/ 21416 h 29750"/>
                      <a:gd name="connsiteX5" fmla="*/ 9650 w 11025"/>
                      <a:gd name="connsiteY5" fmla="*/ 14749 h 29750"/>
                      <a:gd name="connsiteX6" fmla="*/ 5840 w 11025"/>
                      <a:gd name="connsiteY6" fmla="*/ 1414 h 29750"/>
                      <a:gd name="connsiteX7" fmla="*/ 125 w 11025"/>
                      <a:gd name="connsiteY7" fmla="*/ 3319 h 29750"/>
                      <a:gd name="connsiteX8" fmla="*/ 125 w 11025"/>
                      <a:gd name="connsiteY8" fmla="*/ 3319 h 297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25" h="29750">
                        <a:moveTo>
                          <a:pt x="125" y="3319"/>
                        </a:moveTo>
                        <a:cubicBezTo>
                          <a:pt x="2030" y="7129"/>
                          <a:pt x="2030" y="11891"/>
                          <a:pt x="2982" y="16654"/>
                        </a:cubicBezTo>
                        <a:cubicBezTo>
                          <a:pt x="3935" y="21416"/>
                          <a:pt x="3935" y="25226"/>
                          <a:pt x="6792" y="29036"/>
                        </a:cubicBezTo>
                        <a:cubicBezTo>
                          <a:pt x="7744" y="29989"/>
                          <a:pt x="9650" y="29989"/>
                          <a:pt x="10602" y="29036"/>
                        </a:cubicBezTo>
                        <a:cubicBezTo>
                          <a:pt x="10602" y="26179"/>
                          <a:pt x="11555" y="24274"/>
                          <a:pt x="10602" y="21416"/>
                        </a:cubicBezTo>
                        <a:cubicBezTo>
                          <a:pt x="10602" y="19511"/>
                          <a:pt x="9650" y="16654"/>
                          <a:pt x="9650" y="14749"/>
                        </a:cubicBezTo>
                        <a:cubicBezTo>
                          <a:pt x="8697" y="9986"/>
                          <a:pt x="6792" y="6176"/>
                          <a:pt x="5840" y="1414"/>
                        </a:cubicBezTo>
                        <a:cubicBezTo>
                          <a:pt x="3935" y="-1444"/>
                          <a:pt x="-828" y="461"/>
                          <a:pt x="125" y="3319"/>
                        </a:cubicBezTo>
                        <a:lnTo>
                          <a:pt x="125" y="3319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8" name="Freeform: Shape 2177">
                    <a:extLst>
                      <a:ext uri="{FF2B5EF4-FFF2-40B4-BE49-F238E27FC236}">
                        <a16:creationId xmlns:a16="http://schemas.microsoft.com/office/drawing/2014/main" id="{CEAA86DC-FD36-E0F6-824F-463024E6307D}"/>
                      </a:ext>
                    </a:extLst>
                  </p:cNvPr>
                  <p:cNvSpPr/>
                  <p:nvPr/>
                </p:nvSpPr>
                <p:spPr>
                  <a:xfrm>
                    <a:off x="7179944" y="2967566"/>
                    <a:ext cx="5974" cy="11615"/>
                  </a:xfrm>
                  <a:custGeom>
                    <a:avLst/>
                    <a:gdLst>
                      <a:gd name="connsiteX0" fmla="*/ 3810 w 5974"/>
                      <a:gd name="connsiteY0" fmla="*/ 423 h 11615"/>
                      <a:gd name="connsiteX1" fmla="*/ 953 w 5974"/>
                      <a:gd name="connsiteY1" fmla="*/ 5186 h 11615"/>
                      <a:gd name="connsiteX2" fmla="*/ 0 w 5974"/>
                      <a:gd name="connsiteY2" fmla="*/ 6138 h 11615"/>
                      <a:gd name="connsiteX3" fmla="*/ 0 w 5974"/>
                      <a:gd name="connsiteY3" fmla="*/ 8043 h 11615"/>
                      <a:gd name="connsiteX4" fmla="*/ 0 w 5974"/>
                      <a:gd name="connsiteY4" fmla="*/ 10901 h 11615"/>
                      <a:gd name="connsiteX5" fmla="*/ 953 w 5974"/>
                      <a:gd name="connsiteY5" fmla="*/ 10901 h 11615"/>
                      <a:gd name="connsiteX6" fmla="*/ 1905 w 5974"/>
                      <a:gd name="connsiteY6" fmla="*/ 8043 h 11615"/>
                      <a:gd name="connsiteX7" fmla="*/ 2858 w 5974"/>
                      <a:gd name="connsiteY7" fmla="*/ 5186 h 11615"/>
                      <a:gd name="connsiteX8" fmla="*/ 5715 w 5974"/>
                      <a:gd name="connsiteY8" fmla="*/ 423 h 11615"/>
                      <a:gd name="connsiteX9" fmla="*/ 3810 w 5974"/>
                      <a:gd name="connsiteY9" fmla="*/ 423 h 11615"/>
                      <a:gd name="connsiteX10" fmla="*/ 3810 w 5974"/>
                      <a:gd name="connsiteY10" fmla="*/ 423 h 11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974" h="11615">
                        <a:moveTo>
                          <a:pt x="3810" y="423"/>
                        </a:moveTo>
                        <a:cubicBezTo>
                          <a:pt x="2858" y="2328"/>
                          <a:pt x="1905" y="3281"/>
                          <a:pt x="953" y="5186"/>
                        </a:cubicBezTo>
                        <a:cubicBezTo>
                          <a:pt x="953" y="5186"/>
                          <a:pt x="953" y="6138"/>
                          <a:pt x="0" y="6138"/>
                        </a:cubicBezTo>
                        <a:cubicBezTo>
                          <a:pt x="0" y="6138"/>
                          <a:pt x="0" y="7091"/>
                          <a:pt x="0" y="8043"/>
                        </a:cubicBezTo>
                        <a:cubicBezTo>
                          <a:pt x="0" y="8996"/>
                          <a:pt x="0" y="9948"/>
                          <a:pt x="0" y="10901"/>
                        </a:cubicBezTo>
                        <a:cubicBezTo>
                          <a:pt x="0" y="11853"/>
                          <a:pt x="953" y="11853"/>
                          <a:pt x="953" y="10901"/>
                        </a:cubicBezTo>
                        <a:cubicBezTo>
                          <a:pt x="953" y="9948"/>
                          <a:pt x="1905" y="8996"/>
                          <a:pt x="1905" y="8043"/>
                        </a:cubicBezTo>
                        <a:cubicBezTo>
                          <a:pt x="1905" y="7091"/>
                          <a:pt x="2858" y="6138"/>
                          <a:pt x="2858" y="5186"/>
                        </a:cubicBezTo>
                        <a:cubicBezTo>
                          <a:pt x="3810" y="3281"/>
                          <a:pt x="4763" y="2328"/>
                          <a:pt x="5715" y="423"/>
                        </a:cubicBezTo>
                        <a:cubicBezTo>
                          <a:pt x="6668" y="423"/>
                          <a:pt x="4763" y="-529"/>
                          <a:pt x="3810" y="423"/>
                        </a:cubicBezTo>
                        <a:lnTo>
                          <a:pt x="3810" y="42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9" name="Freeform: Shape 2178">
                    <a:extLst>
                      <a:ext uri="{FF2B5EF4-FFF2-40B4-BE49-F238E27FC236}">
                        <a16:creationId xmlns:a16="http://schemas.microsoft.com/office/drawing/2014/main" id="{4E538090-6CEC-609D-D5C0-5BDCCEB03A99}"/>
                      </a:ext>
                    </a:extLst>
                  </p:cNvPr>
                  <p:cNvSpPr/>
                  <p:nvPr/>
                </p:nvSpPr>
                <p:spPr>
                  <a:xfrm>
                    <a:off x="7149464" y="2966322"/>
                    <a:ext cx="5715" cy="18253"/>
                  </a:xfrm>
                  <a:custGeom>
                    <a:avLst/>
                    <a:gdLst>
                      <a:gd name="connsiteX0" fmla="*/ 2857 w 5715"/>
                      <a:gd name="connsiteY0" fmla="*/ 714 h 18253"/>
                      <a:gd name="connsiteX1" fmla="*/ 953 w 5715"/>
                      <a:gd name="connsiteY1" fmla="*/ 9287 h 18253"/>
                      <a:gd name="connsiteX2" fmla="*/ 0 w 5715"/>
                      <a:gd name="connsiteY2" fmla="*/ 13097 h 18253"/>
                      <a:gd name="connsiteX3" fmla="*/ 0 w 5715"/>
                      <a:gd name="connsiteY3" fmla="*/ 15002 h 18253"/>
                      <a:gd name="connsiteX4" fmla="*/ 0 w 5715"/>
                      <a:gd name="connsiteY4" fmla="*/ 16907 h 18253"/>
                      <a:gd name="connsiteX5" fmla="*/ 1905 w 5715"/>
                      <a:gd name="connsiteY5" fmla="*/ 17859 h 18253"/>
                      <a:gd name="connsiteX6" fmla="*/ 3810 w 5715"/>
                      <a:gd name="connsiteY6" fmla="*/ 14049 h 18253"/>
                      <a:gd name="connsiteX7" fmla="*/ 4763 w 5715"/>
                      <a:gd name="connsiteY7" fmla="*/ 9287 h 18253"/>
                      <a:gd name="connsiteX8" fmla="*/ 5715 w 5715"/>
                      <a:gd name="connsiteY8" fmla="*/ 714 h 18253"/>
                      <a:gd name="connsiteX9" fmla="*/ 2857 w 5715"/>
                      <a:gd name="connsiteY9" fmla="*/ 714 h 18253"/>
                      <a:gd name="connsiteX10" fmla="*/ 2857 w 5715"/>
                      <a:gd name="connsiteY10" fmla="*/ 714 h 1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715" h="18253">
                        <a:moveTo>
                          <a:pt x="2857" y="714"/>
                        </a:moveTo>
                        <a:cubicBezTo>
                          <a:pt x="1905" y="3572"/>
                          <a:pt x="1905" y="6429"/>
                          <a:pt x="953" y="9287"/>
                        </a:cubicBezTo>
                        <a:cubicBezTo>
                          <a:pt x="953" y="10239"/>
                          <a:pt x="0" y="12144"/>
                          <a:pt x="0" y="13097"/>
                        </a:cubicBezTo>
                        <a:cubicBezTo>
                          <a:pt x="0" y="14049"/>
                          <a:pt x="0" y="15002"/>
                          <a:pt x="0" y="15002"/>
                        </a:cubicBezTo>
                        <a:cubicBezTo>
                          <a:pt x="0" y="15954"/>
                          <a:pt x="0" y="15954"/>
                          <a:pt x="0" y="16907"/>
                        </a:cubicBezTo>
                        <a:cubicBezTo>
                          <a:pt x="0" y="17859"/>
                          <a:pt x="1905" y="18812"/>
                          <a:pt x="1905" y="17859"/>
                        </a:cubicBezTo>
                        <a:cubicBezTo>
                          <a:pt x="2857" y="16907"/>
                          <a:pt x="2857" y="15002"/>
                          <a:pt x="3810" y="14049"/>
                        </a:cubicBezTo>
                        <a:cubicBezTo>
                          <a:pt x="3810" y="12144"/>
                          <a:pt x="3810" y="11192"/>
                          <a:pt x="4763" y="9287"/>
                        </a:cubicBezTo>
                        <a:cubicBezTo>
                          <a:pt x="4763" y="6429"/>
                          <a:pt x="4763" y="3572"/>
                          <a:pt x="5715" y="714"/>
                        </a:cubicBezTo>
                        <a:cubicBezTo>
                          <a:pt x="4763" y="-238"/>
                          <a:pt x="2857" y="-238"/>
                          <a:pt x="2857" y="714"/>
                        </a:cubicBezTo>
                        <a:lnTo>
                          <a:pt x="2857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0" name="Freeform: Shape 2179">
                    <a:extLst>
                      <a:ext uri="{FF2B5EF4-FFF2-40B4-BE49-F238E27FC236}">
                        <a16:creationId xmlns:a16="http://schemas.microsoft.com/office/drawing/2014/main" id="{8A3ADF01-5C44-68E0-28E6-734EB5B75AD1}"/>
                      </a:ext>
                    </a:extLst>
                  </p:cNvPr>
                  <p:cNvSpPr/>
                  <p:nvPr/>
                </p:nvSpPr>
                <p:spPr>
                  <a:xfrm>
                    <a:off x="7053262" y="2990223"/>
                    <a:ext cx="8572" cy="21975"/>
                  </a:xfrm>
                  <a:custGeom>
                    <a:avLst/>
                    <a:gdLst>
                      <a:gd name="connsiteX0" fmla="*/ 0 w 8572"/>
                      <a:gd name="connsiteY0" fmla="*/ 1578 h 21975"/>
                      <a:gd name="connsiteX1" fmla="*/ 2857 w 8572"/>
                      <a:gd name="connsiteY1" fmla="*/ 12056 h 21975"/>
                      <a:gd name="connsiteX2" fmla="*/ 6668 w 8572"/>
                      <a:gd name="connsiteY2" fmla="*/ 21581 h 21975"/>
                      <a:gd name="connsiteX3" fmla="*/ 8572 w 8572"/>
                      <a:gd name="connsiteY3" fmla="*/ 20628 h 21975"/>
                      <a:gd name="connsiteX4" fmla="*/ 4763 w 8572"/>
                      <a:gd name="connsiteY4" fmla="*/ 10151 h 21975"/>
                      <a:gd name="connsiteX5" fmla="*/ 953 w 8572"/>
                      <a:gd name="connsiteY5" fmla="*/ 626 h 21975"/>
                      <a:gd name="connsiteX6" fmla="*/ 0 w 8572"/>
                      <a:gd name="connsiteY6" fmla="*/ 1578 h 21975"/>
                      <a:gd name="connsiteX7" fmla="*/ 0 w 8572"/>
                      <a:gd name="connsiteY7" fmla="*/ 1578 h 21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72" h="21975">
                        <a:moveTo>
                          <a:pt x="0" y="1578"/>
                        </a:moveTo>
                        <a:cubicBezTo>
                          <a:pt x="953" y="5388"/>
                          <a:pt x="1905" y="8246"/>
                          <a:pt x="2857" y="12056"/>
                        </a:cubicBezTo>
                        <a:cubicBezTo>
                          <a:pt x="3810" y="15866"/>
                          <a:pt x="4763" y="18723"/>
                          <a:pt x="6668" y="21581"/>
                        </a:cubicBezTo>
                        <a:cubicBezTo>
                          <a:pt x="7620" y="22533"/>
                          <a:pt x="8572" y="21581"/>
                          <a:pt x="8572" y="20628"/>
                        </a:cubicBezTo>
                        <a:cubicBezTo>
                          <a:pt x="7620" y="16818"/>
                          <a:pt x="6668" y="13961"/>
                          <a:pt x="4763" y="10151"/>
                        </a:cubicBezTo>
                        <a:cubicBezTo>
                          <a:pt x="3810" y="7293"/>
                          <a:pt x="2857" y="3483"/>
                          <a:pt x="953" y="626"/>
                        </a:cubicBezTo>
                        <a:cubicBezTo>
                          <a:pt x="1905" y="-327"/>
                          <a:pt x="0" y="-327"/>
                          <a:pt x="0" y="1578"/>
                        </a:cubicBezTo>
                        <a:lnTo>
                          <a:pt x="0" y="157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1" name="Freeform: Shape 2180">
                    <a:extLst>
                      <a:ext uri="{FF2B5EF4-FFF2-40B4-BE49-F238E27FC236}">
                        <a16:creationId xmlns:a16="http://schemas.microsoft.com/office/drawing/2014/main" id="{3EAE4A7A-6B4A-CEB4-4AA0-2DC9A9EC0296}"/>
                      </a:ext>
                    </a:extLst>
                  </p:cNvPr>
                  <p:cNvSpPr/>
                  <p:nvPr/>
                </p:nvSpPr>
                <p:spPr>
                  <a:xfrm>
                    <a:off x="7073112" y="2989998"/>
                    <a:ext cx="6818" cy="23472"/>
                  </a:xfrm>
                  <a:custGeom>
                    <a:avLst/>
                    <a:gdLst>
                      <a:gd name="connsiteX0" fmla="*/ 152 w 6818"/>
                      <a:gd name="connsiteY0" fmla="*/ 1804 h 23472"/>
                      <a:gd name="connsiteX1" fmla="*/ 2056 w 6818"/>
                      <a:gd name="connsiteY1" fmla="*/ 12281 h 23472"/>
                      <a:gd name="connsiteX2" fmla="*/ 3009 w 6818"/>
                      <a:gd name="connsiteY2" fmla="*/ 17043 h 23472"/>
                      <a:gd name="connsiteX3" fmla="*/ 3009 w 6818"/>
                      <a:gd name="connsiteY3" fmla="*/ 19901 h 23472"/>
                      <a:gd name="connsiteX4" fmla="*/ 3962 w 6818"/>
                      <a:gd name="connsiteY4" fmla="*/ 22758 h 23472"/>
                      <a:gd name="connsiteX5" fmla="*/ 6819 w 6818"/>
                      <a:gd name="connsiteY5" fmla="*/ 22758 h 23472"/>
                      <a:gd name="connsiteX6" fmla="*/ 6819 w 6818"/>
                      <a:gd name="connsiteY6" fmla="*/ 19901 h 23472"/>
                      <a:gd name="connsiteX7" fmla="*/ 6819 w 6818"/>
                      <a:gd name="connsiteY7" fmla="*/ 17043 h 23472"/>
                      <a:gd name="connsiteX8" fmla="*/ 5867 w 6818"/>
                      <a:gd name="connsiteY8" fmla="*/ 12281 h 23472"/>
                      <a:gd name="connsiteX9" fmla="*/ 3962 w 6818"/>
                      <a:gd name="connsiteY9" fmla="*/ 1804 h 23472"/>
                      <a:gd name="connsiteX10" fmla="*/ 152 w 6818"/>
                      <a:gd name="connsiteY10" fmla="*/ 1804 h 23472"/>
                      <a:gd name="connsiteX11" fmla="*/ 152 w 6818"/>
                      <a:gd name="connsiteY11" fmla="*/ 1804 h 23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818" h="23472">
                        <a:moveTo>
                          <a:pt x="152" y="1804"/>
                        </a:moveTo>
                        <a:cubicBezTo>
                          <a:pt x="1104" y="5613"/>
                          <a:pt x="1104" y="8471"/>
                          <a:pt x="2056" y="12281"/>
                        </a:cubicBezTo>
                        <a:cubicBezTo>
                          <a:pt x="2056" y="14186"/>
                          <a:pt x="2056" y="15138"/>
                          <a:pt x="3009" y="17043"/>
                        </a:cubicBezTo>
                        <a:cubicBezTo>
                          <a:pt x="3009" y="17996"/>
                          <a:pt x="3009" y="18948"/>
                          <a:pt x="3009" y="19901"/>
                        </a:cubicBezTo>
                        <a:cubicBezTo>
                          <a:pt x="3009" y="20854"/>
                          <a:pt x="3962" y="21806"/>
                          <a:pt x="3962" y="22758"/>
                        </a:cubicBezTo>
                        <a:cubicBezTo>
                          <a:pt x="4914" y="23711"/>
                          <a:pt x="6819" y="23711"/>
                          <a:pt x="6819" y="22758"/>
                        </a:cubicBezTo>
                        <a:cubicBezTo>
                          <a:pt x="6819" y="21806"/>
                          <a:pt x="6819" y="20854"/>
                          <a:pt x="6819" y="19901"/>
                        </a:cubicBezTo>
                        <a:cubicBezTo>
                          <a:pt x="6819" y="18948"/>
                          <a:pt x="6819" y="17996"/>
                          <a:pt x="6819" y="17043"/>
                        </a:cubicBezTo>
                        <a:cubicBezTo>
                          <a:pt x="6819" y="15138"/>
                          <a:pt x="5867" y="14186"/>
                          <a:pt x="5867" y="12281"/>
                        </a:cubicBezTo>
                        <a:cubicBezTo>
                          <a:pt x="4914" y="8471"/>
                          <a:pt x="3962" y="5613"/>
                          <a:pt x="3962" y="1804"/>
                        </a:cubicBezTo>
                        <a:cubicBezTo>
                          <a:pt x="3009" y="-1054"/>
                          <a:pt x="-801" y="-102"/>
                          <a:pt x="152" y="1804"/>
                        </a:cubicBezTo>
                        <a:lnTo>
                          <a:pt x="152" y="180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2" name="Freeform: Shape 2181">
                    <a:extLst>
                      <a:ext uri="{FF2B5EF4-FFF2-40B4-BE49-F238E27FC236}">
                        <a16:creationId xmlns:a16="http://schemas.microsoft.com/office/drawing/2014/main" id="{DD2D9833-3D7F-7008-502B-BF04B38B6B81}"/>
                      </a:ext>
                    </a:extLst>
                  </p:cNvPr>
                  <p:cNvSpPr/>
                  <p:nvPr/>
                </p:nvSpPr>
                <p:spPr>
                  <a:xfrm>
                    <a:off x="7114221" y="2992992"/>
                    <a:ext cx="3809" cy="16668"/>
                  </a:xfrm>
                  <a:custGeom>
                    <a:avLst/>
                    <a:gdLst>
                      <a:gd name="connsiteX0" fmla="*/ 0 w 3809"/>
                      <a:gd name="connsiteY0" fmla="*/ 714 h 16668"/>
                      <a:gd name="connsiteX1" fmla="*/ 0 w 3809"/>
                      <a:gd name="connsiteY1" fmla="*/ 8334 h 16668"/>
                      <a:gd name="connsiteX2" fmla="*/ 0 w 3809"/>
                      <a:gd name="connsiteY2" fmla="*/ 12144 h 16668"/>
                      <a:gd name="connsiteX3" fmla="*/ 953 w 3809"/>
                      <a:gd name="connsiteY3" fmla="*/ 15954 h 16668"/>
                      <a:gd name="connsiteX4" fmla="*/ 2858 w 3809"/>
                      <a:gd name="connsiteY4" fmla="*/ 15954 h 16668"/>
                      <a:gd name="connsiteX5" fmla="*/ 3810 w 3809"/>
                      <a:gd name="connsiteY5" fmla="*/ 12144 h 16668"/>
                      <a:gd name="connsiteX6" fmla="*/ 3810 w 3809"/>
                      <a:gd name="connsiteY6" fmla="*/ 8334 h 16668"/>
                      <a:gd name="connsiteX7" fmla="*/ 3810 w 3809"/>
                      <a:gd name="connsiteY7" fmla="*/ 714 h 16668"/>
                      <a:gd name="connsiteX8" fmla="*/ 0 w 3809"/>
                      <a:gd name="connsiteY8" fmla="*/ 714 h 16668"/>
                      <a:gd name="connsiteX9" fmla="*/ 0 w 3809"/>
                      <a:gd name="connsiteY9" fmla="*/ 714 h 16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09" h="16668">
                        <a:moveTo>
                          <a:pt x="0" y="714"/>
                        </a:moveTo>
                        <a:cubicBezTo>
                          <a:pt x="0" y="3572"/>
                          <a:pt x="0" y="5477"/>
                          <a:pt x="0" y="8334"/>
                        </a:cubicBezTo>
                        <a:cubicBezTo>
                          <a:pt x="0" y="9287"/>
                          <a:pt x="0" y="11192"/>
                          <a:pt x="0" y="12144"/>
                        </a:cubicBezTo>
                        <a:cubicBezTo>
                          <a:pt x="0" y="13097"/>
                          <a:pt x="0" y="15002"/>
                          <a:pt x="953" y="15954"/>
                        </a:cubicBezTo>
                        <a:cubicBezTo>
                          <a:pt x="953" y="16907"/>
                          <a:pt x="1905" y="16907"/>
                          <a:pt x="2858" y="15954"/>
                        </a:cubicBezTo>
                        <a:cubicBezTo>
                          <a:pt x="3810" y="15002"/>
                          <a:pt x="3810" y="14049"/>
                          <a:pt x="3810" y="12144"/>
                        </a:cubicBezTo>
                        <a:cubicBezTo>
                          <a:pt x="3810" y="11192"/>
                          <a:pt x="3810" y="9287"/>
                          <a:pt x="3810" y="8334"/>
                        </a:cubicBezTo>
                        <a:cubicBezTo>
                          <a:pt x="3810" y="5477"/>
                          <a:pt x="3810" y="3572"/>
                          <a:pt x="3810" y="714"/>
                        </a:cubicBezTo>
                        <a:cubicBezTo>
                          <a:pt x="2858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3" name="Freeform: Shape 2182">
                    <a:extLst>
                      <a:ext uri="{FF2B5EF4-FFF2-40B4-BE49-F238E27FC236}">
                        <a16:creationId xmlns:a16="http://schemas.microsoft.com/office/drawing/2014/main" id="{A2A20ADA-2ACA-6D5A-92CA-C1CF202BB00D}"/>
                      </a:ext>
                    </a:extLst>
                  </p:cNvPr>
                  <p:cNvSpPr/>
                  <p:nvPr/>
                </p:nvSpPr>
                <p:spPr>
                  <a:xfrm>
                    <a:off x="7119937" y="2962750"/>
                    <a:ext cx="2099" cy="13573"/>
                  </a:xfrm>
                  <a:custGeom>
                    <a:avLst/>
                    <a:gdLst>
                      <a:gd name="connsiteX0" fmla="*/ 0 w 2099"/>
                      <a:gd name="connsiteY0" fmla="*/ 1429 h 13573"/>
                      <a:gd name="connsiteX1" fmla="*/ 0 w 2099"/>
                      <a:gd name="connsiteY1" fmla="*/ 7144 h 13573"/>
                      <a:gd name="connsiteX2" fmla="*/ 0 w 2099"/>
                      <a:gd name="connsiteY2" fmla="*/ 10001 h 13573"/>
                      <a:gd name="connsiteX3" fmla="*/ 0 w 2099"/>
                      <a:gd name="connsiteY3" fmla="*/ 10954 h 13573"/>
                      <a:gd name="connsiteX4" fmla="*/ 0 w 2099"/>
                      <a:gd name="connsiteY4" fmla="*/ 12859 h 13573"/>
                      <a:gd name="connsiteX5" fmla="*/ 1905 w 2099"/>
                      <a:gd name="connsiteY5" fmla="*/ 12859 h 13573"/>
                      <a:gd name="connsiteX6" fmla="*/ 1905 w 2099"/>
                      <a:gd name="connsiteY6" fmla="*/ 10954 h 13573"/>
                      <a:gd name="connsiteX7" fmla="*/ 1905 w 2099"/>
                      <a:gd name="connsiteY7" fmla="*/ 10001 h 13573"/>
                      <a:gd name="connsiteX8" fmla="*/ 1905 w 2099"/>
                      <a:gd name="connsiteY8" fmla="*/ 7144 h 13573"/>
                      <a:gd name="connsiteX9" fmla="*/ 1905 w 2099"/>
                      <a:gd name="connsiteY9" fmla="*/ 1429 h 13573"/>
                      <a:gd name="connsiteX10" fmla="*/ 0 w 2099"/>
                      <a:gd name="connsiteY10" fmla="*/ 1429 h 13573"/>
                      <a:gd name="connsiteX11" fmla="*/ 0 w 2099"/>
                      <a:gd name="connsiteY11" fmla="*/ 1429 h 13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99" h="13573">
                        <a:moveTo>
                          <a:pt x="0" y="1429"/>
                        </a:moveTo>
                        <a:cubicBezTo>
                          <a:pt x="0" y="3334"/>
                          <a:pt x="0" y="5239"/>
                          <a:pt x="0" y="7144"/>
                        </a:cubicBezTo>
                        <a:cubicBezTo>
                          <a:pt x="0" y="8096"/>
                          <a:pt x="0" y="9049"/>
                          <a:pt x="0" y="10001"/>
                        </a:cubicBezTo>
                        <a:cubicBezTo>
                          <a:pt x="0" y="10001"/>
                          <a:pt x="0" y="10954"/>
                          <a:pt x="0" y="10954"/>
                        </a:cubicBezTo>
                        <a:cubicBezTo>
                          <a:pt x="0" y="11906"/>
                          <a:pt x="0" y="11906"/>
                          <a:pt x="0" y="12859"/>
                        </a:cubicBezTo>
                        <a:cubicBezTo>
                          <a:pt x="0" y="13811"/>
                          <a:pt x="1905" y="13811"/>
                          <a:pt x="1905" y="12859"/>
                        </a:cubicBezTo>
                        <a:cubicBezTo>
                          <a:pt x="1905" y="11906"/>
                          <a:pt x="1905" y="11906"/>
                          <a:pt x="1905" y="10954"/>
                        </a:cubicBezTo>
                        <a:cubicBezTo>
                          <a:pt x="1905" y="10954"/>
                          <a:pt x="1905" y="10001"/>
                          <a:pt x="1905" y="10001"/>
                        </a:cubicBezTo>
                        <a:cubicBezTo>
                          <a:pt x="1905" y="9049"/>
                          <a:pt x="1905" y="8096"/>
                          <a:pt x="1905" y="7144"/>
                        </a:cubicBezTo>
                        <a:cubicBezTo>
                          <a:pt x="1905" y="5239"/>
                          <a:pt x="1905" y="3334"/>
                          <a:pt x="1905" y="1429"/>
                        </a:cubicBezTo>
                        <a:cubicBezTo>
                          <a:pt x="2857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4" name="Freeform: Shape 2183">
                    <a:extLst>
                      <a:ext uri="{FF2B5EF4-FFF2-40B4-BE49-F238E27FC236}">
                        <a16:creationId xmlns:a16="http://schemas.microsoft.com/office/drawing/2014/main" id="{BA7870EB-B0C2-8CDE-F879-F7D8F766250B}"/>
                      </a:ext>
                    </a:extLst>
                  </p:cNvPr>
                  <p:cNvSpPr/>
                  <p:nvPr/>
                </p:nvSpPr>
                <p:spPr>
                  <a:xfrm>
                    <a:off x="7137081" y="3000288"/>
                    <a:ext cx="4343" cy="21755"/>
                  </a:xfrm>
                  <a:custGeom>
                    <a:avLst/>
                    <a:gdLst>
                      <a:gd name="connsiteX0" fmla="*/ 1905 w 4343"/>
                      <a:gd name="connsiteY0" fmla="*/ 1038 h 21755"/>
                      <a:gd name="connsiteX1" fmla="*/ 0 w 4343"/>
                      <a:gd name="connsiteY1" fmla="*/ 10563 h 21755"/>
                      <a:gd name="connsiteX2" fmla="*/ 0 w 4343"/>
                      <a:gd name="connsiteY2" fmla="*/ 16278 h 21755"/>
                      <a:gd name="connsiteX3" fmla="*/ 0 w 4343"/>
                      <a:gd name="connsiteY3" fmla="*/ 19136 h 21755"/>
                      <a:gd name="connsiteX4" fmla="*/ 953 w 4343"/>
                      <a:gd name="connsiteY4" fmla="*/ 21041 h 21755"/>
                      <a:gd name="connsiteX5" fmla="*/ 2858 w 4343"/>
                      <a:gd name="connsiteY5" fmla="*/ 21041 h 21755"/>
                      <a:gd name="connsiteX6" fmla="*/ 3810 w 4343"/>
                      <a:gd name="connsiteY6" fmla="*/ 19136 h 21755"/>
                      <a:gd name="connsiteX7" fmla="*/ 3810 w 4343"/>
                      <a:gd name="connsiteY7" fmla="*/ 16278 h 21755"/>
                      <a:gd name="connsiteX8" fmla="*/ 3810 w 4343"/>
                      <a:gd name="connsiteY8" fmla="*/ 11516 h 21755"/>
                      <a:gd name="connsiteX9" fmla="*/ 3810 w 4343"/>
                      <a:gd name="connsiteY9" fmla="*/ 1991 h 21755"/>
                      <a:gd name="connsiteX10" fmla="*/ 1905 w 4343"/>
                      <a:gd name="connsiteY10" fmla="*/ 1038 h 21755"/>
                      <a:gd name="connsiteX11" fmla="*/ 1905 w 4343"/>
                      <a:gd name="connsiteY11" fmla="*/ 1038 h 217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343" h="21755">
                        <a:moveTo>
                          <a:pt x="1905" y="1038"/>
                        </a:moveTo>
                        <a:cubicBezTo>
                          <a:pt x="953" y="3896"/>
                          <a:pt x="953" y="7706"/>
                          <a:pt x="0" y="10563"/>
                        </a:cubicBezTo>
                        <a:cubicBezTo>
                          <a:pt x="0" y="12468"/>
                          <a:pt x="0" y="14373"/>
                          <a:pt x="0" y="16278"/>
                        </a:cubicBezTo>
                        <a:cubicBezTo>
                          <a:pt x="0" y="17231"/>
                          <a:pt x="0" y="18183"/>
                          <a:pt x="0" y="19136"/>
                        </a:cubicBezTo>
                        <a:cubicBezTo>
                          <a:pt x="0" y="20088"/>
                          <a:pt x="953" y="21041"/>
                          <a:pt x="953" y="21041"/>
                        </a:cubicBezTo>
                        <a:cubicBezTo>
                          <a:pt x="953" y="21993"/>
                          <a:pt x="2858" y="21993"/>
                          <a:pt x="2858" y="21041"/>
                        </a:cubicBezTo>
                        <a:cubicBezTo>
                          <a:pt x="3810" y="20088"/>
                          <a:pt x="3810" y="20088"/>
                          <a:pt x="3810" y="19136"/>
                        </a:cubicBezTo>
                        <a:cubicBezTo>
                          <a:pt x="3810" y="18183"/>
                          <a:pt x="3810" y="17231"/>
                          <a:pt x="3810" y="16278"/>
                        </a:cubicBezTo>
                        <a:cubicBezTo>
                          <a:pt x="3810" y="14373"/>
                          <a:pt x="3810" y="13421"/>
                          <a:pt x="3810" y="11516"/>
                        </a:cubicBezTo>
                        <a:cubicBezTo>
                          <a:pt x="3810" y="8658"/>
                          <a:pt x="3810" y="4848"/>
                          <a:pt x="3810" y="1991"/>
                        </a:cubicBezTo>
                        <a:cubicBezTo>
                          <a:pt x="5715" y="86"/>
                          <a:pt x="1905" y="-867"/>
                          <a:pt x="1905" y="1038"/>
                        </a:cubicBezTo>
                        <a:lnTo>
                          <a:pt x="1905" y="103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5" name="Freeform: Shape 2184">
                    <a:extLst>
                      <a:ext uri="{FF2B5EF4-FFF2-40B4-BE49-F238E27FC236}">
                        <a16:creationId xmlns:a16="http://schemas.microsoft.com/office/drawing/2014/main" id="{FEC65634-4A26-BE71-3779-044182293E6E}"/>
                      </a:ext>
                    </a:extLst>
                  </p:cNvPr>
                  <p:cNvSpPr/>
                  <p:nvPr/>
                </p:nvSpPr>
                <p:spPr>
                  <a:xfrm>
                    <a:off x="7162799" y="3005666"/>
                    <a:ext cx="5715" cy="12805"/>
                  </a:xfrm>
                  <a:custGeom>
                    <a:avLst/>
                    <a:gdLst>
                      <a:gd name="connsiteX0" fmla="*/ 1905 w 5715"/>
                      <a:gd name="connsiteY0" fmla="*/ 423 h 12805"/>
                      <a:gd name="connsiteX1" fmla="*/ 953 w 5715"/>
                      <a:gd name="connsiteY1" fmla="*/ 6138 h 12805"/>
                      <a:gd name="connsiteX2" fmla="*/ 0 w 5715"/>
                      <a:gd name="connsiteY2" fmla="*/ 8996 h 12805"/>
                      <a:gd name="connsiteX3" fmla="*/ 0 w 5715"/>
                      <a:gd name="connsiteY3" fmla="*/ 10901 h 12805"/>
                      <a:gd name="connsiteX4" fmla="*/ 0 w 5715"/>
                      <a:gd name="connsiteY4" fmla="*/ 11853 h 12805"/>
                      <a:gd name="connsiteX5" fmla="*/ 953 w 5715"/>
                      <a:gd name="connsiteY5" fmla="*/ 12806 h 12805"/>
                      <a:gd name="connsiteX6" fmla="*/ 1905 w 5715"/>
                      <a:gd name="connsiteY6" fmla="*/ 12806 h 12805"/>
                      <a:gd name="connsiteX7" fmla="*/ 2857 w 5715"/>
                      <a:gd name="connsiteY7" fmla="*/ 11853 h 12805"/>
                      <a:gd name="connsiteX8" fmla="*/ 3810 w 5715"/>
                      <a:gd name="connsiteY8" fmla="*/ 10901 h 12805"/>
                      <a:gd name="connsiteX9" fmla="*/ 4763 w 5715"/>
                      <a:gd name="connsiteY9" fmla="*/ 8043 h 12805"/>
                      <a:gd name="connsiteX10" fmla="*/ 5715 w 5715"/>
                      <a:gd name="connsiteY10" fmla="*/ 2328 h 12805"/>
                      <a:gd name="connsiteX11" fmla="*/ 4763 w 5715"/>
                      <a:gd name="connsiteY11" fmla="*/ 423 h 12805"/>
                      <a:gd name="connsiteX12" fmla="*/ 1905 w 5715"/>
                      <a:gd name="connsiteY12" fmla="*/ 423 h 12805"/>
                      <a:gd name="connsiteX13" fmla="*/ 1905 w 5715"/>
                      <a:gd name="connsiteY13" fmla="*/ 423 h 12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5" h="12805">
                        <a:moveTo>
                          <a:pt x="1905" y="423"/>
                        </a:moveTo>
                        <a:cubicBezTo>
                          <a:pt x="1905" y="2328"/>
                          <a:pt x="953" y="4233"/>
                          <a:pt x="953" y="6138"/>
                        </a:cubicBezTo>
                        <a:cubicBezTo>
                          <a:pt x="953" y="7091"/>
                          <a:pt x="953" y="8043"/>
                          <a:pt x="0" y="8996"/>
                        </a:cubicBezTo>
                        <a:cubicBezTo>
                          <a:pt x="0" y="9948"/>
                          <a:pt x="0" y="9948"/>
                          <a:pt x="0" y="10901"/>
                        </a:cubicBezTo>
                        <a:cubicBezTo>
                          <a:pt x="0" y="10901"/>
                          <a:pt x="0" y="11853"/>
                          <a:pt x="0" y="11853"/>
                        </a:cubicBezTo>
                        <a:cubicBezTo>
                          <a:pt x="0" y="11853"/>
                          <a:pt x="0" y="12806"/>
                          <a:pt x="953" y="12806"/>
                        </a:cubicBezTo>
                        <a:cubicBezTo>
                          <a:pt x="953" y="12806"/>
                          <a:pt x="1905" y="12806"/>
                          <a:pt x="1905" y="12806"/>
                        </a:cubicBezTo>
                        <a:cubicBezTo>
                          <a:pt x="1905" y="12806"/>
                          <a:pt x="2857" y="11853"/>
                          <a:pt x="2857" y="11853"/>
                        </a:cubicBezTo>
                        <a:cubicBezTo>
                          <a:pt x="2857" y="11853"/>
                          <a:pt x="2857" y="10901"/>
                          <a:pt x="3810" y="10901"/>
                        </a:cubicBezTo>
                        <a:cubicBezTo>
                          <a:pt x="3810" y="9948"/>
                          <a:pt x="4763" y="8996"/>
                          <a:pt x="4763" y="8043"/>
                        </a:cubicBezTo>
                        <a:cubicBezTo>
                          <a:pt x="4763" y="6138"/>
                          <a:pt x="5715" y="4233"/>
                          <a:pt x="5715" y="2328"/>
                        </a:cubicBezTo>
                        <a:cubicBezTo>
                          <a:pt x="5715" y="1376"/>
                          <a:pt x="5715" y="423"/>
                          <a:pt x="4763" y="423"/>
                        </a:cubicBezTo>
                        <a:cubicBezTo>
                          <a:pt x="2857" y="-529"/>
                          <a:pt x="1905" y="423"/>
                          <a:pt x="1905" y="423"/>
                        </a:cubicBezTo>
                        <a:lnTo>
                          <a:pt x="1905" y="42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6" name="Freeform: Shape 2185">
                    <a:extLst>
                      <a:ext uri="{FF2B5EF4-FFF2-40B4-BE49-F238E27FC236}">
                        <a16:creationId xmlns:a16="http://schemas.microsoft.com/office/drawing/2014/main" id="{2555369C-51CA-0844-4D41-828D1D303BD6}"/>
                      </a:ext>
                    </a:extLst>
                  </p:cNvPr>
                  <p:cNvSpPr/>
                  <p:nvPr/>
                </p:nvSpPr>
                <p:spPr>
                  <a:xfrm>
                    <a:off x="7070153" y="3042842"/>
                    <a:ext cx="10730" cy="19839"/>
                  </a:xfrm>
                  <a:custGeom>
                    <a:avLst/>
                    <a:gdLst>
                      <a:gd name="connsiteX0" fmla="*/ 253 w 10730"/>
                      <a:gd name="connsiteY0" fmla="*/ 1347 h 19839"/>
                      <a:gd name="connsiteX1" fmla="*/ 4063 w 10730"/>
                      <a:gd name="connsiteY1" fmla="*/ 10872 h 19839"/>
                      <a:gd name="connsiteX2" fmla="*/ 5968 w 10730"/>
                      <a:gd name="connsiteY2" fmla="*/ 15635 h 19839"/>
                      <a:gd name="connsiteX3" fmla="*/ 6921 w 10730"/>
                      <a:gd name="connsiteY3" fmla="*/ 17540 h 19839"/>
                      <a:gd name="connsiteX4" fmla="*/ 8826 w 10730"/>
                      <a:gd name="connsiteY4" fmla="*/ 19445 h 19839"/>
                      <a:gd name="connsiteX5" fmla="*/ 10731 w 10730"/>
                      <a:gd name="connsiteY5" fmla="*/ 18492 h 19839"/>
                      <a:gd name="connsiteX6" fmla="*/ 10731 w 10730"/>
                      <a:gd name="connsiteY6" fmla="*/ 15635 h 19839"/>
                      <a:gd name="connsiteX7" fmla="*/ 9778 w 10730"/>
                      <a:gd name="connsiteY7" fmla="*/ 13730 h 19839"/>
                      <a:gd name="connsiteX8" fmla="*/ 7873 w 10730"/>
                      <a:gd name="connsiteY8" fmla="*/ 8967 h 19839"/>
                      <a:gd name="connsiteX9" fmla="*/ 3111 w 10730"/>
                      <a:gd name="connsiteY9" fmla="*/ 395 h 19839"/>
                      <a:gd name="connsiteX10" fmla="*/ 253 w 10730"/>
                      <a:gd name="connsiteY10" fmla="*/ 1347 h 19839"/>
                      <a:gd name="connsiteX11" fmla="*/ 253 w 10730"/>
                      <a:gd name="connsiteY11" fmla="*/ 1347 h 198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730" h="19839">
                        <a:moveTo>
                          <a:pt x="253" y="1347"/>
                        </a:moveTo>
                        <a:cubicBezTo>
                          <a:pt x="2158" y="4205"/>
                          <a:pt x="3111" y="7062"/>
                          <a:pt x="4063" y="10872"/>
                        </a:cubicBezTo>
                        <a:cubicBezTo>
                          <a:pt x="5016" y="12777"/>
                          <a:pt x="5016" y="13730"/>
                          <a:pt x="5968" y="15635"/>
                        </a:cubicBezTo>
                        <a:cubicBezTo>
                          <a:pt x="5968" y="16587"/>
                          <a:pt x="6921" y="17540"/>
                          <a:pt x="6921" y="17540"/>
                        </a:cubicBezTo>
                        <a:cubicBezTo>
                          <a:pt x="6921" y="18492"/>
                          <a:pt x="7873" y="18492"/>
                          <a:pt x="8826" y="19445"/>
                        </a:cubicBezTo>
                        <a:cubicBezTo>
                          <a:pt x="9778" y="20397"/>
                          <a:pt x="10731" y="19445"/>
                          <a:pt x="10731" y="18492"/>
                        </a:cubicBezTo>
                        <a:cubicBezTo>
                          <a:pt x="10731" y="17540"/>
                          <a:pt x="10731" y="16587"/>
                          <a:pt x="10731" y="15635"/>
                        </a:cubicBezTo>
                        <a:cubicBezTo>
                          <a:pt x="10731" y="14682"/>
                          <a:pt x="9778" y="13730"/>
                          <a:pt x="9778" y="13730"/>
                        </a:cubicBezTo>
                        <a:cubicBezTo>
                          <a:pt x="8826" y="11825"/>
                          <a:pt x="8826" y="10872"/>
                          <a:pt x="7873" y="8967"/>
                        </a:cubicBezTo>
                        <a:cubicBezTo>
                          <a:pt x="5968" y="6110"/>
                          <a:pt x="5016" y="3252"/>
                          <a:pt x="3111" y="395"/>
                        </a:cubicBezTo>
                        <a:cubicBezTo>
                          <a:pt x="1206" y="-558"/>
                          <a:pt x="-699" y="395"/>
                          <a:pt x="253" y="1347"/>
                        </a:cubicBezTo>
                        <a:lnTo>
                          <a:pt x="253" y="134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7" name="Freeform: Shape 2186">
                    <a:extLst>
                      <a:ext uri="{FF2B5EF4-FFF2-40B4-BE49-F238E27FC236}">
                        <a16:creationId xmlns:a16="http://schemas.microsoft.com/office/drawing/2014/main" id="{0EE51BF6-215F-9683-D0AC-451186CD4064}"/>
                      </a:ext>
                    </a:extLst>
                  </p:cNvPr>
                  <p:cNvSpPr/>
                  <p:nvPr/>
                </p:nvSpPr>
                <p:spPr>
                  <a:xfrm>
                    <a:off x="7089456" y="3028473"/>
                    <a:ext cx="8967" cy="25955"/>
                  </a:xfrm>
                  <a:custGeom>
                    <a:avLst/>
                    <a:gdLst>
                      <a:gd name="connsiteX0" fmla="*/ 0 w 8967"/>
                      <a:gd name="connsiteY0" fmla="*/ 1429 h 25955"/>
                      <a:gd name="connsiteX1" fmla="*/ 1905 w 8967"/>
                      <a:gd name="connsiteY1" fmla="*/ 13811 h 25955"/>
                      <a:gd name="connsiteX2" fmla="*/ 3810 w 8967"/>
                      <a:gd name="connsiteY2" fmla="*/ 19526 h 25955"/>
                      <a:gd name="connsiteX3" fmla="*/ 4763 w 8967"/>
                      <a:gd name="connsiteY3" fmla="*/ 22384 h 25955"/>
                      <a:gd name="connsiteX4" fmla="*/ 5715 w 8967"/>
                      <a:gd name="connsiteY4" fmla="*/ 25241 h 25955"/>
                      <a:gd name="connsiteX5" fmla="*/ 8573 w 8967"/>
                      <a:gd name="connsiteY5" fmla="*/ 25241 h 25955"/>
                      <a:gd name="connsiteX6" fmla="*/ 7620 w 8967"/>
                      <a:gd name="connsiteY6" fmla="*/ 12859 h 25955"/>
                      <a:gd name="connsiteX7" fmla="*/ 3810 w 8967"/>
                      <a:gd name="connsiteY7" fmla="*/ 1429 h 25955"/>
                      <a:gd name="connsiteX8" fmla="*/ 0 w 8967"/>
                      <a:gd name="connsiteY8" fmla="*/ 1429 h 25955"/>
                      <a:gd name="connsiteX9" fmla="*/ 0 w 8967"/>
                      <a:gd name="connsiteY9" fmla="*/ 1429 h 2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67" h="25955">
                        <a:moveTo>
                          <a:pt x="0" y="1429"/>
                        </a:moveTo>
                        <a:cubicBezTo>
                          <a:pt x="0" y="5239"/>
                          <a:pt x="953" y="9049"/>
                          <a:pt x="1905" y="13811"/>
                        </a:cubicBezTo>
                        <a:cubicBezTo>
                          <a:pt x="2858" y="15716"/>
                          <a:pt x="2858" y="17621"/>
                          <a:pt x="3810" y="19526"/>
                        </a:cubicBezTo>
                        <a:cubicBezTo>
                          <a:pt x="3810" y="20479"/>
                          <a:pt x="4763" y="21431"/>
                          <a:pt x="4763" y="22384"/>
                        </a:cubicBezTo>
                        <a:cubicBezTo>
                          <a:pt x="5715" y="23336"/>
                          <a:pt x="5715" y="24289"/>
                          <a:pt x="5715" y="25241"/>
                        </a:cubicBezTo>
                        <a:cubicBezTo>
                          <a:pt x="6668" y="26194"/>
                          <a:pt x="7620" y="26194"/>
                          <a:pt x="8573" y="25241"/>
                        </a:cubicBezTo>
                        <a:cubicBezTo>
                          <a:pt x="9525" y="21431"/>
                          <a:pt x="8573" y="16669"/>
                          <a:pt x="7620" y="12859"/>
                        </a:cubicBezTo>
                        <a:cubicBezTo>
                          <a:pt x="6668" y="9049"/>
                          <a:pt x="4763" y="5239"/>
                          <a:pt x="3810" y="1429"/>
                        </a:cubicBezTo>
                        <a:cubicBezTo>
                          <a:pt x="2858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8" name="Freeform: Shape 2187">
                    <a:extLst>
                      <a:ext uri="{FF2B5EF4-FFF2-40B4-BE49-F238E27FC236}">
                        <a16:creationId xmlns:a16="http://schemas.microsoft.com/office/drawing/2014/main" id="{87963646-07B5-737D-0C6F-AC7885027F70}"/>
                      </a:ext>
                    </a:extLst>
                  </p:cNvPr>
                  <p:cNvSpPr/>
                  <p:nvPr/>
                </p:nvSpPr>
                <p:spPr>
                  <a:xfrm>
                    <a:off x="7118031" y="3044516"/>
                    <a:ext cx="9525" cy="22294"/>
                  </a:xfrm>
                  <a:custGeom>
                    <a:avLst/>
                    <a:gdLst>
                      <a:gd name="connsiteX0" fmla="*/ 1905 w 9525"/>
                      <a:gd name="connsiteY0" fmla="*/ 1578 h 22294"/>
                      <a:gd name="connsiteX1" fmla="*/ 0 w 9525"/>
                      <a:gd name="connsiteY1" fmla="*/ 11103 h 22294"/>
                      <a:gd name="connsiteX2" fmla="*/ 0 w 9525"/>
                      <a:gd name="connsiteY2" fmla="*/ 15866 h 22294"/>
                      <a:gd name="connsiteX3" fmla="*/ 953 w 9525"/>
                      <a:gd name="connsiteY3" fmla="*/ 18723 h 22294"/>
                      <a:gd name="connsiteX4" fmla="*/ 1905 w 9525"/>
                      <a:gd name="connsiteY4" fmla="*/ 21581 h 22294"/>
                      <a:gd name="connsiteX5" fmla="*/ 4763 w 9525"/>
                      <a:gd name="connsiteY5" fmla="*/ 21581 h 22294"/>
                      <a:gd name="connsiteX6" fmla="*/ 5715 w 9525"/>
                      <a:gd name="connsiteY6" fmla="*/ 19676 h 22294"/>
                      <a:gd name="connsiteX7" fmla="*/ 6668 w 9525"/>
                      <a:gd name="connsiteY7" fmla="*/ 17771 h 22294"/>
                      <a:gd name="connsiteX8" fmla="*/ 7620 w 9525"/>
                      <a:gd name="connsiteY8" fmla="*/ 13008 h 22294"/>
                      <a:gd name="connsiteX9" fmla="*/ 9525 w 9525"/>
                      <a:gd name="connsiteY9" fmla="*/ 4436 h 22294"/>
                      <a:gd name="connsiteX10" fmla="*/ 7620 w 9525"/>
                      <a:gd name="connsiteY10" fmla="*/ 626 h 22294"/>
                      <a:gd name="connsiteX11" fmla="*/ 1905 w 9525"/>
                      <a:gd name="connsiteY11" fmla="*/ 1578 h 22294"/>
                      <a:gd name="connsiteX12" fmla="*/ 1905 w 9525"/>
                      <a:gd name="connsiteY12" fmla="*/ 1578 h 22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525" h="22294">
                        <a:moveTo>
                          <a:pt x="1905" y="1578"/>
                        </a:moveTo>
                        <a:cubicBezTo>
                          <a:pt x="953" y="4436"/>
                          <a:pt x="953" y="8246"/>
                          <a:pt x="0" y="11103"/>
                        </a:cubicBezTo>
                        <a:cubicBezTo>
                          <a:pt x="0" y="13008"/>
                          <a:pt x="0" y="13961"/>
                          <a:pt x="0" y="15866"/>
                        </a:cubicBezTo>
                        <a:cubicBezTo>
                          <a:pt x="0" y="16818"/>
                          <a:pt x="0" y="17771"/>
                          <a:pt x="953" y="18723"/>
                        </a:cubicBezTo>
                        <a:cubicBezTo>
                          <a:pt x="953" y="19676"/>
                          <a:pt x="953" y="20628"/>
                          <a:pt x="1905" y="21581"/>
                        </a:cubicBezTo>
                        <a:cubicBezTo>
                          <a:pt x="1905" y="22533"/>
                          <a:pt x="3810" y="22533"/>
                          <a:pt x="4763" y="21581"/>
                        </a:cubicBezTo>
                        <a:cubicBezTo>
                          <a:pt x="4763" y="20628"/>
                          <a:pt x="5715" y="19676"/>
                          <a:pt x="5715" y="19676"/>
                        </a:cubicBezTo>
                        <a:cubicBezTo>
                          <a:pt x="5715" y="18723"/>
                          <a:pt x="6668" y="17771"/>
                          <a:pt x="6668" y="17771"/>
                        </a:cubicBezTo>
                        <a:cubicBezTo>
                          <a:pt x="6668" y="15866"/>
                          <a:pt x="7620" y="13961"/>
                          <a:pt x="7620" y="13008"/>
                        </a:cubicBezTo>
                        <a:cubicBezTo>
                          <a:pt x="7620" y="10151"/>
                          <a:pt x="8573" y="7293"/>
                          <a:pt x="9525" y="4436"/>
                        </a:cubicBezTo>
                        <a:cubicBezTo>
                          <a:pt x="9525" y="2531"/>
                          <a:pt x="9525" y="1578"/>
                          <a:pt x="7620" y="626"/>
                        </a:cubicBezTo>
                        <a:cubicBezTo>
                          <a:pt x="3810" y="-327"/>
                          <a:pt x="1905" y="-327"/>
                          <a:pt x="1905" y="1578"/>
                        </a:cubicBezTo>
                        <a:lnTo>
                          <a:pt x="1905" y="157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9" name="Freeform: Shape 2188">
                    <a:extLst>
                      <a:ext uri="{FF2B5EF4-FFF2-40B4-BE49-F238E27FC236}">
                        <a16:creationId xmlns:a16="http://schemas.microsoft.com/office/drawing/2014/main" id="{9D61CCAD-26DB-E9FD-D7D3-3223C1D44185}"/>
                      </a:ext>
                    </a:extLst>
                  </p:cNvPr>
                  <p:cNvSpPr/>
                  <p:nvPr/>
                </p:nvSpPr>
                <p:spPr>
                  <a:xfrm>
                    <a:off x="7090035" y="3087052"/>
                    <a:ext cx="5136" cy="6667"/>
                  </a:xfrm>
                  <a:custGeom>
                    <a:avLst/>
                    <a:gdLst>
                      <a:gd name="connsiteX0" fmla="*/ 374 w 5136"/>
                      <a:gd name="connsiteY0" fmla="*/ 2857 h 6667"/>
                      <a:gd name="connsiteX1" fmla="*/ 1326 w 5136"/>
                      <a:gd name="connsiteY1" fmla="*/ 4763 h 6667"/>
                      <a:gd name="connsiteX2" fmla="*/ 2279 w 5136"/>
                      <a:gd name="connsiteY2" fmla="*/ 5715 h 6667"/>
                      <a:gd name="connsiteX3" fmla="*/ 3231 w 5136"/>
                      <a:gd name="connsiteY3" fmla="*/ 6667 h 6667"/>
                      <a:gd name="connsiteX4" fmla="*/ 3231 w 5136"/>
                      <a:gd name="connsiteY4" fmla="*/ 6667 h 6667"/>
                      <a:gd name="connsiteX5" fmla="*/ 4184 w 5136"/>
                      <a:gd name="connsiteY5" fmla="*/ 6667 h 6667"/>
                      <a:gd name="connsiteX6" fmla="*/ 5136 w 5136"/>
                      <a:gd name="connsiteY6" fmla="*/ 5715 h 6667"/>
                      <a:gd name="connsiteX7" fmla="*/ 5136 w 5136"/>
                      <a:gd name="connsiteY7" fmla="*/ 4763 h 6667"/>
                      <a:gd name="connsiteX8" fmla="*/ 5136 w 5136"/>
                      <a:gd name="connsiteY8" fmla="*/ 3810 h 6667"/>
                      <a:gd name="connsiteX9" fmla="*/ 4184 w 5136"/>
                      <a:gd name="connsiteY9" fmla="*/ 952 h 6667"/>
                      <a:gd name="connsiteX10" fmla="*/ 3231 w 5136"/>
                      <a:gd name="connsiteY10" fmla="*/ 0 h 6667"/>
                      <a:gd name="connsiteX11" fmla="*/ 2279 w 5136"/>
                      <a:gd name="connsiteY11" fmla="*/ 0 h 6667"/>
                      <a:gd name="connsiteX12" fmla="*/ 374 w 5136"/>
                      <a:gd name="connsiteY12" fmla="*/ 2857 h 6667"/>
                      <a:gd name="connsiteX13" fmla="*/ 374 w 5136"/>
                      <a:gd name="connsiteY13" fmla="*/ 285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136" h="6667">
                        <a:moveTo>
                          <a:pt x="374" y="2857"/>
                        </a:moveTo>
                        <a:cubicBezTo>
                          <a:pt x="374" y="3810"/>
                          <a:pt x="1326" y="3810"/>
                          <a:pt x="1326" y="4763"/>
                        </a:cubicBezTo>
                        <a:cubicBezTo>
                          <a:pt x="1326" y="4763"/>
                          <a:pt x="1326" y="5715"/>
                          <a:pt x="2279" y="5715"/>
                        </a:cubicBezTo>
                        <a:cubicBezTo>
                          <a:pt x="2279" y="5715"/>
                          <a:pt x="2279" y="5715"/>
                          <a:pt x="3231" y="6667"/>
                        </a:cubicBezTo>
                        <a:cubicBezTo>
                          <a:pt x="3231" y="6667"/>
                          <a:pt x="3231" y="6667"/>
                          <a:pt x="3231" y="6667"/>
                        </a:cubicBezTo>
                        <a:cubicBezTo>
                          <a:pt x="3231" y="6667"/>
                          <a:pt x="4184" y="6667"/>
                          <a:pt x="4184" y="6667"/>
                        </a:cubicBezTo>
                        <a:cubicBezTo>
                          <a:pt x="4184" y="6667"/>
                          <a:pt x="5136" y="6667"/>
                          <a:pt x="5136" y="5715"/>
                        </a:cubicBezTo>
                        <a:cubicBezTo>
                          <a:pt x="5136" y="5715"/>
                          <a:pt x="5136" y="4763"/>
                          <a:pt x="5136" y="4763"/>
                        </a:cubicBezTo>
                        <a:cubicBezTo>
                          <a:pt x="5136" y="4763"/>
                          <a:pt x="5136" y="3810"/>
                          <a:pt x="5136" y="3810"/>
                        </a:cubicBezTo>
                        <a:cubicBezTo>
                          <a:pt x="5136" y="2857"/>
                          <a:pt x="4184" y="1905"/>
                          <a:pt x="4184" y="952"/>
                        </a:cubicBezTo>
                        <a:cubicBezTo>
                          <a:pt x="4184" y="952"/>
                          <a:pt x="3231" y="0"/>
                          <a:pt x="3231" y="0"/>
                        </a:cubicBezTo>
                        <a:cubicBezTo>
                          <a:pt x="3231" y="0"/>
                          <a:pt x="2279" y="0"/>
                          <a:pt x="2279" y="0"/>
                        </a:cubicBezTo>
                        <a:cubicBezTo>
                          <a:pt x="374" y="1905"/>
                          <a:pt x="-579" y="2857"/>
                          <a:pt x="374" y="2857"/>
                        </a:cubicBezTo>
                        <a:lnTo>
                          <a:pt x="374" y="28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0" name="Freeform: Shape 2189">
                    <a:extLst>
                      <a:ext uri="{FF2B5EF4-FFF2-40B4-BE49-F238E27FC236}">
                        <a16:creationId xmlns:a16="http://schemas.microsoft.com/office/drawing/2014/main" id="{0D0A49AA-61F1-9BD7-669B-06E792F59867}"/>
                      </a:ext>
                    </a:extLst>
                  </p:cNvPr>
                  <p:cNvSpPr/>
                  <p:nvPr/>
                </p:nvSpPr>
                <p:spPr>
                  <a:xfrm>
                    <a:off x="7100887" y="3072764"/>
                    <a:ext cx="4762" cy="14710"/>
                  </a:xfrm>
                  <a:custGeom>
                    <a:avLst/>
                    <a:gdLst>
                      <a:gd name="connsiteX0" fmla="*/ 0 w 4762"/>
                      <a:gd name="connsiteY0" fmla="*/ 2857 h 14710"/>
                      <a:gd name="connsiteX1" fmla="*/ 953 w 4762"/>
                      <a:gd name="connsiteY1" fmla="*/ 8572 h 14710"/>
                      <a:gd name="connsiteX2" fmla="*/ 1905 w 4762"/>
                      <a:gd name="connsiteY2" fmla="*/ 11430 h 14710"/>
                      <a:gd name="connsiteX3" fmla="*/ 1905 w 4762"/>
                      <a:gd name="connsiteY3" fmla="*/ 13335 h 14710"/>
                      <a:gd name="connsiteX4" fmla="*/ 2857 w 4762"/>
                      <a:gd name="connsiteY4" fmla="*/ 14288 h 14710"/>
                      <a:gd name="connsiteX5" fmla="*/ 3810 w 4762"/>
                      <a:gd name="connsiteY5" fmla="*/ 14288 h 14710"/>
                      <a:gd name="connsiteX6" fmla="*/ 4763 w 4762"/>
                      <a:gd name="connsiteY6" fmla="*/ 13335 h 14710"/>
                      <a:gd name="connsiteX7" fmla="*/ 4763 w 4762"/>
                      <a:gd name="connsiteY7" fmla="*/ 11430 h 14710"/>
                      <a:gd name="connsiteX8" fmla="*/ 4763 w 4762"/>
                      <a:gd name="connsiteY8" fmla="*/ 9525 h 14710"/>
                      <a:gd name="connsiteX9" fmla="*/ 3810 w 4762"/>
                      <a:gd name="connsiteY9" fmla="*/ 6667 h 14710"/>
                      <a:gd name="connsiteX10" fmla="*/ 2857 w 4762"/>
                      <a:gd name="connsiteY10" fmla="*/ 952 h 14710"/>
                      <a:gd name="connsiteX11" fmla="*/ 953 w 4762"/>
                      <a:gd name="connsiteY11" fmla="*/ 0 h 14710"/>
                      <a:gd name="connsiteX12" fmla="*/ 0 w 4762"/>
                      <a:gd name="connsiteY12" fmla="*/ 2857 h 14710"/>
                      <a:gd name="connsiteX13" fmla="*/ 0 w 4762"/>
                      <a:gd name="connsiteY13" fmla="*/ 2857 h 14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62" h="14710">
                        <a:moveTo>
                          <a:pt x="0" y="2857"/>
                        </a:moveTo>
                        <a:cubicBezTo>
                          <a:pt x="0" y="4763"/>
                          <a:pt x="953" y="6667"/>
                          <a:pt x="953" y="8572"/>
                        </a:cubicBezTo>
                        <a:cubicBezTo>
                          <a:pt x="953" y="9525"/>
                          <a:pt x="953" y="10477"/>
                          <a:pt x="1905" y="11430"/>
                        </a:cubicBezTo>
                        <a:cubicBezTo>
                          <a:pt x="1905" y="12382"/>
                          <a:pt x="1905" y="12382"/>
                          <a:pt x="1905" y="13335"/>
                        </a:cubicBezTo>
                        <a:cubicBezTo>
                          <a:pt x="1905" y="13335"/>
                          <a:pt x="1905" y="14288"/>
                          <a:pt x="2857" y="14288"/>
                        </a:cubicBezTo>
                        <a:cubicBezTo>
                          <a:pt x="2857" y="14288"/>
                          <a:pt x="3810" y="15240"/>
                          <a:pt x="3810" y="14288"/>
                        </a:cubicBezTo>
                        <a:cubicBezTo>
                          <a:pt x="3810" y="14288"/>
                          <a:pt x="4763" y="13335"/>
                          <a:pt x="4763" y="13335"/>
                        </a:cubicBezTo>
                        <a:cubicBezTo>
                          <a:pt x="4763" y="12382"/>
                          <a:pt x="4763" y="12382"/>
                          <a:pt x="4763" y="11430"/>
                        </a:cubicBezTo>
                        <a:cubicBezTo>
                          <a:pt x="4763" y="10477"/>
                          <a:pt x="4763" y="10477"/>
                          <a:pt x="4763" y="9525"/>
                        </a:cubicBezTo>
                        <a:cubicBezTo>
                          <a:pt x="4763" y="8572"/>
                          <a:pt x="4763" y="7620"/>
                          <a:pt x="3810" y="6667"/>
                        </a:cubicBezTo>
                        <a:cubicBezTo>
                          <a:pt x="3810" y="4763"/>
                          <a:pt x="2857" y="2857"/>
                          <a:pt x="2857" y="952"/>
                        </a:cubicBezTo>
                        <a:cubicBezTo>
                          <a:pt x="2857" y="0"/>
                          <a:pt x="1905" y="0"/>
                          <a:pt x="953" y="0"/>
                        </a:cubicBezTo>
                        <a:cubicBezTo>
                          <a:pt x="0" y="952"/>
                          <a:pt x="0" y="1905"/>
                          <a:pt x="0" y="2857"/>
                        </a:cubicBezTo>
                        <a:lnTo>
                          <a:pt x="0" y="28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1" name="Freeform: Shape 2190">
                    <a:extLst>
                      <a:ext uri="{FF2B5EF4-FFF2-40B4-BE49-F238E27FC236}">
                        <a16:creationId xmlns:a16="http://schemas.microsoft.com/office/drawing/2014/main" id="{02162C56-4A90-071E-78C3-204795D1E717}"/>
                      </a:ext>
                    </a:extLst>
                  </p:cNvPr>
                  <p:cNvSpPr/>
                  <p:nvPr/>
                </p:nvSpPr>
                <p:spPr>
                  <a:xfrm>
                    <a:off x="7103744" y="3103720"/>
                    <a:ext cx="2857" cy="19920"/>
                  </a:xfrm>
                  <a:custGeom>
                    <a:avLst/>
                    <a:gdLst>
                      <a:gd name="connsiteX0" fmla="*/ 0 w 2857"/>
                      <a:gd name="connsiteY0" fmla="*/ 1429 h 19920"/>
                      <a:gd name="connsiteX1" fmla="*/ 0 w 2857"/>
                      <a:gd name="connsiteY1" fmla="*/ 10954 h 19920"/>
                      <a:gd name="connsiteX2" fmla="*/ 0 w 2857"/>
                      <a:gd name="connsiteY2" fmla="*/ 15716 h 19920"/>
                      <a:gd name="connsiteX3" fmla="*/ 0 w 2857"/>
                      <a:gd name="connsiteY3" fmla="*/ 17621 h 19920"/>
                      <a:gd name="connsiteX4" fmla="*/ 953 w 2857"/>
                      <a:gd name="connsiteY4" fmla="*/ 19526 h 19920"/>
                      <a:gd name="connsiteX5" fmla="*/ 2858 w 2857"/>
                      <a:gd name="connsiteY5" fmla="*/ 18574 h 19920"/>
                      <a:gd name="connsiteX6" fmla="*/ 2858 w 2857"/>
                      <a:gd name="connsiteY6" fmla="*/ 15716 h 19920"/>
                      <a:gd name="connsiteX7" fmla="*/ 2858 w 2857"/>
                      <a:gd name="connsiteY7" fmla="*/ 13811 h 19920"/>
                      <a:gd name="connsiteX8" fmla="*/ 1905 w 2857"/>
                      <a:gd name="connsiteY8" fmla="*/ 10001 h 19920"/>
                      <a:gd name="connsiteX9" fmla="*/ 953 w 2857"/>
                      <a:gd name="connsiteY9" fmla="*/ 1429 h 19920"/>
                      <a:gd name="connsiteX10" fmla="*/ 0 w 2857"/>
                      <a:gd name="connsiteY10" fmla="*/ 1429 h 19920"/>
                      <a:gd name="connsiteX11" fmla="*/ 0 w 2857"/>
                      <a:gd name="connsiteY11" fmla="*/ 1429 h 19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857" h="19920">
                        <a:moveTo>
                          <a:pt x="0" y="1429"/>
                        </a:moveTo>
                        <a:cubicBezTo>
                          <a:pt x="0" y="4286"/>
                          <a:pt x="0" y="7144"/>
                          <a:pt x="0" y="10954"/>
                        </a:cubicBezTo>
                        <a:cubicBezTo>
                          <a:pt x="0" y="12859"/>
                          <a:pt x="0" y="13811"/>
                          <a:pt x="0" y="15716"/>
                        </a:cubicBezTo>
                        <a:cubicBezTo>
                          <a:pt x="0" y="16669"/>
                          <a:pt x="0" y="17621"/>
                          <a:pt x="0" y="17621"/>
                        </a:cubicBezTo>
                        <a:cubicBezTo>
                          <a:pt x="0" y="18574"/>
                          <a:pt x="953" y="19526"/>
                          <a:pt x="953" y="19526"/>
                        </a:cubicBezTo>
                        <a:cubicBezTo>
                          <a:pt x="1905" y="20479"/>
                          <a:pt x="2858" y="19526"/>
                          <a:pt x="2858" y="18574"/>
                        </a:cubicBezTo>
                        <a:cubicBezTo>
                          <a:pt x="2858" y="17621"/>
                          <a:pt x="2858" y="16669"/>
                          <a:pt x="2858" y="15716"/>
                        </a:cubicBezTo>
                        <a:cubicBezTo>
                          <a:pt x="2858" y="14764"/>
                          <a:pt x="2858" y="13811"/>
                          <a:pt x="2858" y="13811"/>
                        </a:cubicBezTo>
                        <a:cubicBezTo>
                          <a:pt x="2858" y="12859"/>
                          <a:pt x="2858" y="10954"/>
                          <a:pt x="1905" y="10001"/>
                        </a:cubicBezTo>
                        <a:cubicBezTo>
                          <a:pt x="1905" y="7144"/>
                          <a:pt x="1905" y="4286"/>
                          <a:pt x="953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2" name="Freeform: Shape 2191">
                    <a:extLst>
                      <a:ext uri="{FF2B5EF4-FFF2-40B4-BE49-F238E27FC236}">
                        <a16:creationId xmlns:a16="http://schemas.microsoft.com/office/drawing/2014/main" id="{36CCC33B-6716-FC41-F400-9DB437DEA4C8}"/>
                      </a:ext>
                    </a:extLst>
                  </p:cNvPr>
                  <p:cNvSpPr/>
                  <p:nvPr/>
                </p:nvSpPr>
                <p:spPr>
                  <a:xfrm>
                    <a:off x="7118984" y="3082527"/>
                    <a:ext cx="5974" cy="23336"/>
                  </a:xfrm>
                  <a:custGeom>
                    <a:avLst/>
                    <a:gdLst>
                      <a:gd name="connsiteX0" fmla="*/ 3810 w 5974"/>
                      <a:gd name="connsiteY0" fmla="*/ 714 h 23336"/>
                      <a:gd name="connsiteX1" fmla="*/ 953 w 5974"/>
                      <a:gd name="connsiteY1" fmla="*/ 11192 h 23336"/>
                      <a:gd name="connsiteX2" fmla="*/ 0 w 5974"/>
                      <a:gd name="connsiteY2" fmla="*/ 16907 h 23336"/>
                      <a:gd name="connsiteX3" fmla="*/ 0 w 5974"/>
                      <a:gd name="connsiteY3" fmla="*/ 22622 h 23336"/>
                      <a:gd name="connsiteX4" fmla="*/ 1905 w 5974"/>
                      <a:gd name="connsiteY4" fmla="*/ 22622 h 23336"/>
                      <a:gd name="connsiteX5" fmla="*/ 2858 w 5974"/>
                      <a:gd name="connsiteY5" fmla="*/ 16907 h 23336"/>
                      <a:gd name="connsiteX6" fmla="*/ 3810 w 5974"/>
                      <a:gd name="connsiteY6" fmla="*/ 11192 h 23336"/>
                      <a:gd name="connsiteX7" fmla="*/ 5715 w 5974"/>
                      <a:gd name="connsiteY7" fmla="*/ 714 h 23336"/>
                      <a:gd name="connsiteX8" fmla="*/ 3810 w 5974"/>
                      <a:gd name="connsiteY8" fmla="*/ 714 h 23336"/>
                      <a:gd name="connsiteX9" fmla="*/ 3810 w 5974"/>
                      <a:gd name="connsiteY9" fmla="*/ 714 h 233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974" h="23336">
                        <a:moveTo>
                          <a:pt x="3810" y="714"/>
                        </a:moveTo>
                        <a:cubicBezTo>
                          <a:pt x="2858" y="4524"/>
                          <a:pt x="953" y="7382"/>
                          <a:pt x="953" y="11192"/>
                        </a:cubicBezTo>
                        <a:cubicBezTo>
                          <a:pt x="953" y="13097"/>
                          <a:pt x="953" y="15002"/>
                          <a:pt x="0" y="16907"/>
                        </a:cubicBezTo>
                        <a:cubicBezTo>
                          <a:pt x="0" y="18812"/>
                          <a:pt x="0" y="20717"/>
                          <a:pt x="0" y="22622"/>
                        </a:cubicBezTo>
                        <a:cubicBezTo>
                          <a:pt x="0" y="23574"/>
                          <a:pt x="1905" y="23574"/>
                          <a:pt x="1905" y="22622"/>
                        </a:cubicBezTo>
                        <a:cubicBezTo>
                          <a:pt x="2858" y="20717"/>
                          <a:pt x="2858" y="18812"/>
                          <a:pt x="2858" y="16907"/>
                        </a:cubicBezTo>
                        <a:cubicBezTo>
                          <a:pt x="2858" y="15002"/>
                          <a:pt x="3810" y="13097"/>
                          <a:pt x="3810" y="11192"/>
                        </a:cubicBezTo>
                        <a:cubicBezTo>
                          <a:pt x="4763" y="7382"/>
                          <a:pt x="4763" y="3572"/>
                          <a:pt x="5715" y="714"/>
                        </a:cubicBezTo>
                        <a:cubicBezTo>
                          <a:pt x="6668" y="-238"/>
                          <a:pt x="4763" y="-238"/>
                          <a:pt x="3810" y="714"/>
                        </a:cubicBezTo>
                        <a:lnTo>
                          <a:pt x="381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3" name="Freeform: Shape 2192">
                    <a:extLst>
                      <a:ext uri="{FF2B5EF4-FFF2-40B4-BE49-F238E27FC236}">
                        <a16:creationId xmlns:a16="http://schemas.microsoft.com/office/drawing/2014/main" id="{E6F6E002-2C09-E558-8845-5BFDD92A5AB6}"/>
                      </a:ext>
                    </a:extLst>
                  </p:cNvPr>
                  <p:cNvSpPr/>
                  <p:nvPr/>
                </p:nvSpPr>
                <p:spPr>
                  <a:xfrm>
                    <a:off x="7137081" y="3059429"/>
                    <a:ext cx="7090" cy="23574"/>
                  </a:xfrm>
                  <a:custGeom>
                    <a:avLst/>
                    <a:gdLst>
                      <a:gd name="connsiteX0" fmla="*/ 6668 w 7090"/>
                      <a:gd name="connsiteY0" fmla="*/ 0 h 23574"/>
                      <a:gd name="connsiteX1" fmla="*/ 4763 w 7090"/>
                      <a:gd name="connsiteY1" fmla="*/ 5715 h 23574"/>
                      <a:gd name="connsiteX2" fmla="*/ 2858 w 7090"/>
                      <a:gd name="connsiteY2" fmla="*/ 11430 h 23574"/>
                      <a:gd name="connsiteX3" fmla="*/ 953 w 7090"/>
                      <a:gd name="connsiteY3" fmla="*/ 17145 h 23574"/>
                      <a:gd name="connsiteX4" fmla="*/ 0 w 7090"/>
                      <a:gd name="connsiteY4" fmla="*/ 22860 h 23574"/>
                      <a:gd name="connsiteX5" fmla="*/ 953 w 7090"/>
                      <a:gd name="connsiteY5" fmla="*/ 22860 h 23574"/>
                      <a:gd name="connsiteX6" fmla="*/ 2858 w 7090"/>
                      <a:gd name="connsiteY6" fmla="*/ 17145 h 23574"/>
                      <a:gd name="connsiteX7" fmla="*/ 4763 w 7090"/>
                      <a:gd name="connsiteY7" fmla="*/ 11430 h 23574"/>
                      <a:gd name="connsiteX8" fmla="*/ 6668 w 7090"/>
                      <a:gd name="connsiteY8" fmla="*/ 5715 h 23574"/>
                      <a:gd name="connsiteX9" fmla="*/ 6668 w 7090"/>
                      <a:gd name="connsiteY9" fmla="*/ 0 h 23574"/>
                      <a:gd name="connsiteX10" fmla="*/ 6668 w 7090"/>
                      <a:gd name="connsiteY10" fmla="*/ 0 h 23574"/>
                      <a:gd name="connsiteX11" fmla="*/ 6668 w 7090"/>
                      <a:gd name="connsiteY11" fmla="*/ 0 h 235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090" h="23574">
                        <a:moveTo>
                          <a:pt x="6668" y="0"/>
                        </a:moveTo>
                        <a:cubicBezTo>
                          <a:pt x="5715" y="1905"/>
                          <a:pt x="4763" y="3810"/>
                          <a:pt x="4763" y="5715"/>
                        </a:cubicBezTo>
                        <a:cubicBezTo>
                          <a:pt x="3810" y="7620"/>
                          <a:pt x="3810" y="9525"/>
                          <a:pt x="2858" y="11430"/>
                        </a:cubicBezTo>
                        <a:cubicBezTo>
                          <a:pt x="1905" y="13335"/>
                          <a:pt x="1905" y="15240"/>
                          <a:pt x="953" y="17145"/>
                        </a:cubicBezTo>
                        <a:cubicBezTo>
                          <a:pt x="0" y="19050"/>
                          <a:pt x="0" y="20955"/>
                          <a:pt x="0" y="22860"/>
                        </a:cubicBezTo>
                        <a:cubicBezTo>
                          <a:pt x="0" y="23813"/>
                          <a:pt x="953" y="23813"/>
                          <a:pt x="953" y="22860"/>
                        </a:cubicBezTo>
                        <a:cubicBezTo>
                          <a:pt x="1905" y="20955"/>
                          <a:pt x="1905" y="19050"/>
                          <a:pt x="2858" y="17145"/>
                        </a:cubicBezTo>
                        <a:cubicBezTo>
                          <a:pt x="3810" y="15240"/>
                          <a:pt x="3810" y="13335"/>
                          <a:pt x="4763" y="11430"/>
                        </a:cubicBezTo>
                        <a:cubicBezTo>
                          <a:pt x="5715" y="9525"/>
                          <a:pt x="5715" y="7620"/>
                          <a:pt x="6668" y="5715"/>
                        </a:cubicBezTo>
                        <a:cubicBezTo>
                          <a:pt x="6668" y="3810"/>
                          <a:pt x="6668" y="1905"/>
                          <a:pt x="6668" y="0"/>
                        </a:cubicBezTo>
                        <a:cubicBezTo>
                          <a:pt x="7620" y="0"/>
                          <a:pt x="6668" y="0"/>
                          <a:pt x="6668" y="0"/>
                        </a:cubicBezTo>
                        <a:lnTo>
                          <a:pt x="6668" y="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4" name="Freeform: Shape 2193">
                    <a:extLst>
                      <a:ext uri="{FF2B5EF4-FFF2-40B4-BE49-F238E27FC236}">
                        <a16:creationId xmlns:a16="http://schemas.microsoft.com/office/drawing/2014/main" id="{C3C6A043-1511-4BD5-2B9B-EE60E0FD09E1}"/>
                      </a:ext>
                    </a:extLst>
                  </p:cNvPr>
                  <p:cNvSpPr/>
                  <p:nvPr/>
                </p:nvSpPr>
                <p:spPr>
                  <a:xfrm>
                    <a:off x="7149464" y="3036569"/>
                    <a:ext cx="8334" cy="20954"/>
                  </a:xfrm>
                  <a:custGeom>
                    <a:avLst/>
                    <a:gdLst>
                      <a:gd name="connsiteX0" fmla="*/ 7620 w 8334"/>
                      <a:gd name="connsiteY0" fmla="*/ 0 h 20954"/>
                      <a:gd name="connsiteX1" fmla="*/ 2857 w 8334"/>
                      <a:gd name="connsiteY1" fmla="*/ 9525 h 20954"/>
                      <a:gd name="connsiteX2" fmla="*/ 953 w 8334"/>
                      <a:gd name="connsiteY2" fmla="*/ 14288 h 20954"/>
                      <a:gd name="connsiteX3" fmla="*/ 0 w 8334"/>
                      <a:gd name="connsiteY3" fmla="*/ 17145 h 20954"/>
                      <a:gd name="connsiteX4" fmla="*/ 0 w 8334"/>
                      <a:gd name="connsiteY4" fmla="*/ 20002 h 20954"/>
                      <a:gd name="connsiteX5" fmla="*/ 1905 w 8334"/>
                      <a:gd name="connsiteY5" fmla="*/ 20955 h 20954"/>
                      <a:gd name="connsiteX6" fmla="*/ 3810 w 8334"/>
                      <a:gd name="connsiteY6" fmla="*/ 16192 h 20954"/>
                      <a:gd name="connsiteX7" fmla="*/ 5715 w 8334"/>
                      <a:gd name="connsiteY7" fmla="*/ 11430 h 20954"/>
                      <a:gd name="connsiteX8" fmla="*/ 7620 w 8334"/>
                      <a:gd name="connsiteY8" fmla="*/ 0 h 20954"/>
                      <a:gd name="connsiteX9" fmla="*/ 7620 w 8334"/>
                      <a:gd name="connsiteY9" fmla="*/ 0 h 20954"/>
                      <a:gd name="connsiteX10" fmla="*/ 7620 w 8334"/>
                      <a:gd name="connsiteY10" fmla="*/ 0 h 20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334" h="20954">
                        <a:moveTo>
                          <a:pt x="7620" y="0"/>
                        </a:moveTo>
                        <a:cubicBezTo>
                          <a:pt x="5715" y="2858"/>
                          <a:pt x="3810" y="5715"/>
                          <a:pt x="2857" y="9525"/>
                        </a:cubicBezTo>
                        <a:cubicBezTo>
                          <a:pt x="1905" y="11430"/>
                          <a:pt x="1905" y="12383"/>
                          <a:pt x="953" y="14288"/>
                        </a:cubicBezTo>
                        <a:cubicBezTo>
                          <a:pt x="953" y="15240"/>
                          <a:pt x="0" y="16192"/>
                          <a:pt x="0" y="17145"/>
                        </a:cubicBezTo>
                        <a:cubicBezTo>
                          <a:pt x="0" y="18097"/>
                          <a:pt x="0" y="19050"/>
                          <a:pt x="0" y="20002"/>
                        </a:cubicBezTo>
                        <a:cubicBezTo>
                          <a:pt x="0" y="20955"/>
                          <a:pt x="953" y="20955"/>
                          <a:pt x="1905" y="20955"/>
                        </a:cubicBezTo>
                        <a:cubicBezTo>
                          <a:pt x="2857" y="20002"/>
                          <a:pt x="3810" y="18097"/>
                          <a:pt x="3810" y="16192"/>
                        </a:cubicBezTo>
                        <a:cubicBezTo>
                          <a:pt x="4763" y="14288"/>
                          <a:pt x="4763" y="12383"/>
                          <a:pt x="5715" y="11430"/>
                        </a:cubicBezTo>
                        <a:cubicBezTo>
                          <a:pt x="6667" y="7620"/>
                          <a:pt x="7620" y="3810"/>
                          <a:pt x="7620" y="0"/>
                        </a:cubicBezTo>
                        <a:cubicBezTo>
                          <a:pt x="8572" y="0"/>
                          <a:pt x="8572" y="0"/>
                          <a:pt x="7620" y="0"/>
                        </a:cubicBezTo>
                        <a:lnTo>
                          <a:pt x="7620" y="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5" name="Freeform: Shape 2194">
                    <a:extLst>
                      <a:ext uri="{FF2B5EF4-FFF2-40B4-BE49-F238E27FC236}">
                        <a16:creationId xmlns:a16="http://schemas.microsoft.com/office/drawing/2014/main" id="{3445478A-2DA6-DAE1-203B-D46FB81FD662}"/>
                      </a:ext>
                    </a:extLst>
                  </p:cNvPr>
                  <p:cNvSpPr/>
                  <p:nvPr/>
                </p:nvSpPr>
                <p:spPr>
                  <a:xfrm>
                    <a:off x="7138987" y="3033336"/>
                    <a:ext cx="4954" cy="22044"/>
                  </a:xfrm>
                  <a:custGeom>
                    <a:avLst/>
                    <a:gdLst>
                      <a:gd name="connsiteX0" fmla="*/ 1905 w 4954"/>
                      <a:gd name="connsiteY0" fmla="*/ 1328 h 22044"/>
                      <a:gd name="connsiteX1" fmla="*/ 953 w 4954"/>
                      <a:gd name="connsiteY1" fmla="*/ 10853 h 22044"/>
                      <a:gd name="connsiteX2" fmla="*/ 0 w 4954"/>
                      <a:gd name="connsiteY2" fmla="*/ 15615 h 22044"/>
                      <a:gd name="connsiteX3" fmla="*/ 0 w 4954"/>
                      <a:gd name="connsiteY3" fmla="*/ 18473 h 22044"/>
                      <a:gd name="connsiteX4" fmla="*/ 0 w 4954"/>
                      <a:gd name="connsiteY4" fmla="*/ 21330 h 22044"/>
                      <a:gd name="connsiteX5" fmla="*/ 953 w 4954"/>
                      <a:gd name="connsiteY5" fmla="*/ 21330 h 22044"/>
                      <a:gd name="connsiteX6" fmla="*/ 2857 w 4954"/>
                      <a:gd name="connsiteY6" fmla="*/ 16568 h 22044"/>
                      <a:gd name="connsiteX7" fmla="*/ 3810 w 4954"/>
                      <a:gd name="connsiteY7" fmla="*/ 11805 h 22044"/>
                      <a:gd name="connsiteX8" fmla="*/ 4763 w 4954"/>
                      <a:gd name="connsiteY8" fmla="*/ 2280 h 22044"/>
                      <a:gd name="connsiteX9" fmla="*/ 1905 w 4954"/>
                      <a:gd name="connsiteY9" fmla="*/ 1328 h 22044"/>
                      <a:gd name="connsiteX10" fmla="*/ 1905 w 4954"/>
                      <a:gd name="connsiteY10" fmla="*/ 1328 h 22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954" h="22044">
                        <a:moveTo>
                          <a:pt x="1905" y="1328"/>
                        </a:moveTo>
                        <a:cubicBezTo>
                          <a:pt x="953" y="4185"/>
                          <a:pt x="953" y="7995"/>
                          <a:pt x="953" y="10853"/>
                        </a:cubicBezTo>
                        <a:cubicBezTo>
                          <a:pt x="953" y="12758"/>
                          <a:pt x="953" y="13710"/>
                          <a:pt x="0" y="15615"/>
                        </a:cubicBezTo>
                        <a:cubicBezTo>
                          <a:pt x="0" y="16568"/>
                          <a:pt x="0" y="17520"/>
                          <a:pt x="0" y="18473"/>
                        </a:cubicBezTo>
                        <a:cubicBezTo>
                          <a:pt x="0" y="19425"/>
                          <a:pt x="0" y="20378"/>
                          <a:pt x="0" y="21330"/>
                        </a:cubicBezTo>
                        <a:cubicBezTo>
                          <a:pt x="0" y="22283"/>
                          <a:pt x="953" y="22283"/>
                          <a:pt x="953" y="21330"/>
                        </a:cubicBezTo>
                        <a:cubicBezTo>
                          <a:pt x="1905" y="19425"/>
                          <a:pt x="2857" y="18473"/>
                          <a:pt x="2857" y="16568"/>
                        </a:cubicBezTo>
                        <a:cubicBezTo>
                          <a:pt x="2857" y="14663"/>
                          <a:pt x="2857" y="13710"/>
                          <a:pt x="3810" y="11805"/>
                        </a:cubicBezTo>
                        <a:cubicBezTo>
                          <a:pt x="3810" y="8948"/>
                          <a:pt x="4763" y="5138"/>
                          <a:pt x="4763" y="2280"/>
                        </a:cubicBezTo>
                        <a:cubicBezTo>
                          <a:pt x="5715" y="-577"/>
                          <a:pt x="2857" y="-577"/>
                          <a:pt x="1905" y="1328"/>
                        </a:cubicBezTo>
                        <a:lnTo>
                          <a:pt x="1905" y="132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6" name="Freeform: Shape 2195">
                    <a:extLst>
                      <a:ext uri="{FF2B5EF4-FFF2-40B4-BE49-F238E27FC236}">
                        <a16:creationId xmlns:a16="http://schemas.microsoft.com/office/drawing/2014/main" id="{95D56E70-34E8-03A4-19EE-46C3466184DD}"/>
                      </a:ext>
                    </a:extLst>
                  </p:cNvPr>
                  <p:cNvSpPr/>
                  <p:nvPr/>
                </p:nvSpPr>
                <p:spPr>
                  <a:xfrm>
                    <a:off x="7108506" y="3021329"/>
                    <a:ext cx="3810" cy="20716"/>
                  </a:xfrm>
                  <a:custGeom>
                    <a:avLst/>
                    <a:gdLst>
                      <a:gd name="connsiteX0" fmla="*/ 1905 w 3810"/>
                      <a:gd name="connsiteY0" fmla="*/ 0 h 20716"/>
                      <a:gd name="connsiteX1" fmla="*/ 953 w 3810"/>
                      <a:gd name="connsiteY1" fmla="*/ 4763 h 20716"/>
                      <a:gd name="connsiteX2" fmla="*/ 0 w 3810"/>
                      <a:gd name="connsiteY2" fmla="*/ 9525 h 20716"/>
                      <a:gd name="connsiteX3" fmla="*/ 0 w 3810"/>
                      <a:gd name="connsiteY3" fmla="*/ 14288 h 20716"/>
                      <a:gd name="connsiteX4" fmla="*/ 0 w 3810"/>
                      <a:gd name="connsiteY4" fmla="*/ 17145 h 20716"/>
                      <a:gd name="connsiteX5" fmla="*/ 953 w 3810"/>
                      <a:gd name="connsiteY5" fmla="*/ 20003 h 20716"/>
                      <a:gd name="connsiteX6" fmla="*/ 2858 w 3810"/>
                      <a:gd name="connsiteY6" fmla="*/ 20003 h 20716"/>
                      <a:gd name="connsiteX7" fmla="*/ 3810 w 3810"/>
                      <a:gd name="connsiteY7" fmla="*/ 17145 h 20716"/>
                      <a:gd name="connsiteX8" fmla="*/ 3810 w 3810"/>
                      <a:gd name="connsiteY8" fmla="*/ 14288 h 20716"/>
                      <a:gd name="connsiteX9" fmla="*/ 3810 w 3810"/>
                      <a:gd name="connsiteY9" fmla="*/ 9525 h 20716"/>
                      <a:gd name="connsiteX10" fmla="*/ 2858 w 3810"/>
                      <a:gd name="connsiteY10" fmla="*/ 4763 h 20716"/>
                      <a:gd name="connsiteX11" fmla="*/ 1905 w 3810"/>
                      <a:gd name="connsiteY11" fmla="*/ 0 h 20716"/>
                      <a:gd name="connsiteX12" fmla="*/ 1905 w 3810"/>
                      <a:gd name="connsiteY12" fmla="*/ 0 h 20716"/>
                      <a:gd name="connsiteX13" fmla="*/ 1905 w 3810"/>
                      <a:gd name="connsiteY13" fmla="*/ 0 h 20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10" h="20716">
                        <a:moveTo>
                          <a:pt x="1905" y="0"/>
                        </a:moveTo>
                        <a:cubicBezTo>
                          <a:pt x="1905" y="1905"/>
                          <a:pt x="953" y="3810"/>
                          <a:pt x="953" y="4763"/>
                        </a:cubicBezTo>
                        <a:cubicBezTo>
                          <a:pt x="953" y="6667"/>
                          <a:pt x="953" y="8573"/>
                          <a:pt x="0" y="9525"/>
                        </a:cubicBezTo>
                        <a:cubicBezTo>
                          <a:pt x="0" y="11430"/>
                          <a:pt x="0" y="13335"/>
                          <a:pt x="0" y="14288"/>
                        </a:cubicBezTo>
                        <a:cubicBezTo>
                          <a:pt x="0" y="15240"/>
                          <a:pt x="0" y="16192"/>
                          <a:pt x="0" y="17145"/>
                        </a:cubicBezTo>
                        <a:cubicBezTo>
                          <a:pt x="0" y="18098"/>
                          <a:pt x="0" y="19050"/>
                          <a:pt x="953" y="20003"/>
                        </a:cubicBezTo>
                        <a:cubicBezTo>
                          <a:pt x="953" y="20955"/>
                          <a:pt x="2858" y="20955"/>
                          <a:pt x="2858" y="20003"/>
                        </a:cubicBezTo>
                        <a:cubicBezTo>
                          <a:pt x="2858" y="19050"/>
                          <a:pt x="3810" y="18098"/>
                          <a:pt x="3810" y="17145"/>
                        </a:cubicBezTo>
                        <a:cubicBezTo>
                          <a:pt x="3810" y="16192"/>
                          <a:pt x="3810" y="15240"/>
                          <a:pt x="3810" y="14288"/>
                        </a:cubicBezTo>
                        <a:cubicBezTo>
                          <a:pt x="3810" y="12383"/>
                          <a:pt x="3810" y="10478"/>
                          <a:pt x="3810" y="9525"/>
                        </a:cubicBezTo>
                        <a:cubicBezTo>
                          <a:pt x="3810" y="7620"/>
                          <a:pt x="3810" y="5715"/>
                          <a:pt x="2858" y="4763"/>
                        </a:cubicBezTo>
                        <a:cubicBezTo>
                          <a:pt x="3810" y="3810"/>
                          <a:pt x="2858" y="1905"/>
                          <a:pt x="1905" y="0"/>
                        </a:cubicBezTo>
                        <a:cubicBezTo>
                          <a:pt x="2858" y="0"/>
                          <a:pt x="1905" y="0"/>
                          <a:pt x="1905" y="0"/>
                        </a:cubicBezTo>
                        <a:lnTo>
                          <a:pt x="1905" y="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7" name="Freeform: Shape 2196">
                    <a:extLst>
                      <a:ext uri="{FF2B5EF4-FFF2-40B4-BE49-F238E27FC236}">
                        <a16:creationId xmlns:a16="http://schemas.microsoft.com/office/drawing/2014/main" id="{7E3455E4-3FA8-F45C-3F5D-65E2D7E18F0E}"/>
                      </a:ext>
                    </a:extLst>
                  </p:cNvPr>
                  <p:cNvSpPr/>
                  <p:nvPr/>
                </p:nvSpPr>
                <p:spPr>
                  <a:xfrm>
                    <a:off x="7057071" y="3021567"/>
                    <a:ext cx="8572" cy="18253"/>
                  </a:xfrm>
                  <a:custGeom>
                    <a:avLst/>
                    <a:gdLst>
                      <a:gd name="connsiteX0" fmla="*/ 0 w 8572"/>
                      <a:gd name="connsiteY0" fmla="*/ 714 h 18253"/>
                      <a:gd name="connsiteX1" fmla="*/ 953 w 8572"/>
                      <a:gd name="connsiteY1" fmla="*/ 5477 h 18253"/>
                      <a:gd name="connsiteX2" fmla="*/ 1905 w 8572"/>
                      <a:gd name="connsiteY2" fmla="*/ 9287 h 18253"/>
                      <a:gd name="connsiteX3" fmla="*/ 3810 w 8572"/>
                      <a:gd name="connsiteY3" fmla="*/ 14049 h 18253"/>
                      <a:gd name="connsiteX4" fmla="*/ 4763 w 8572"/>
                      <a:gd name="connsiteY4" fmla="*/ 15954 h 18253"/>
                      <a:gd name="connsiteX5" fmla="*/ 6668 w 8572"/>
                      <a:gd name="connsiteY5" fmla="*/ 17859 h 18253"/>
                      <a:gd name="connsiteX6" fmla="*/ 8572 w 8572"/>
                      <a:gd name="connsiteY6" fmla="*/ 16907 h 18253"/>
                      <a:gd name="connsiteX7" fmla="*/ 8572 w 8572"/>
                      <a:gd name="connsiteY7" fmla="*/ 15002 h 18253"/>
                      <a:gd name="connsiteX8" fmla="*/ 7620 w 8572"/>
                      <a:gd name="connsiteY8" fmla="*/ 12144 h 18253"/>
                      <a:gd name="connsiteX9" fmla="*/ 5715 w 8572"/>
                      <a:gd name="connsiteY9" fmla="*/ 8334 h 18253"/>
                      <a:gd name="connsiteX10" fmla="*/ 3810 w 8572"/>
                      <a:gd name="connsiteY10" fmla="*/ 4524 h 18253"/>
                      <a:gd name="connsiteX11" fmla="*/ 1905 w 8572"/>
                      <a:gd name="connsiteY11" fmla="*/ 714 h 18253"/>
                      <a:gd name="connsiteX12" fmla="*/ 0 w 8572"/>
                      <a:gd name="connsiteY12" fmla="*/ 714 h 18253"/>
                      <a:gd name="connsiteX13" fmla="*/ 0 w 8572"/>
                      <a:gd name="connsiteY13" fmla="*/ 714 h 1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72" h="18253">
                        <a:moveTo>
                          <a:pt x="0" y="714"/>
                        </a:moveTo>
                        <a:cubicBezTo>
                          <a:pt x="0" y="2619"/>
                          <a:pt x="0" y="3572"/>
                          <a:pt x="953" y="5477"/>
                        </a:cubicBezTo>
                        <a:cubicBezTo>
                          <a:pt x="953" y="7382"/>
                          <a:pt x="1905" y="8334"/>
                          <a:pt x="1905" y="9287"/>
                        </a:cubicBezTo>
                        <a:cubicBezTo>
                          <a:pt x="2858" y="11192"/>
                          <a:pt x="2858" y="12144"/>
                          <a:pt x="3810" y="14049"/>
                        </a:cubicBezTo>
                        <a:cubicBezTo>
                          <a:pt x="3810" y="15002"/>
                          <a:pt x="4763" y="15002"/>
                          <a:pt x="4763" y="15954"/>
                        </a:cubicBezTo>
                        <a:cubicBezTo>
                          <a:pt x="5715" y="16907"/>
                          <a:pt x="5715" y="16907"/>
                          <a:pt x="6668" y="17859"/>
                        </a:cubicBezTo>
                        <a:cubicBezTo>
                          <a:pt x="7620" y="18812"/>
                          <a:pt x="8572" y="17859"/>
                          <a:pt x="8572" y="16907"/>
                        </a:cubicBezTo>
                        <a:cubicBezTo>
                          <a:pt x="8572" y="15954"/>
                          <a:pt x="8572" y="15002"/>
                          <a:pt x="8572" y="15002"/>
                        </a:cubicBezTo>
                        <a:cubicBezTo>
                          <a:pt x="8572" y="14049"/>
                          <a:pt x="7620" y="13097"/>
                          <a:pt x="7620" y="12144"/>
                        </a:cubicBezTo>
                        <a:cubicBezTo>
                          <a:pt x="6668" y="11192"/>
                          <a:pt x="6668" y="9287"/>
                          <a:pt x="5715" y="8334"/>
                        </a:cubicBezTo>
                        <a:cubicBezTo>
                          <a:pt x="4763" y="7382"/>
                          <a:pt x="4763" y="5477"/>
                          <a:pt x="3810" y="4524"/>
                        </a:cubicBezTo>
                        <a:cubicBezTo>
                          <a:pt x="2858" y="3572"/>
                          <a:pt x="2858" y="1667"/>
                          <a:pt x="1905" y="714"/>
                        </a:cubicBezTo>
                        <a:cubicBezTo>
                          <a:pt x="1905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8" name="Freeform: Shape 2197">
                    <a:extLst>
                      <a:ext uri="{FF2B5EF4-FFF2-40B4-BE49-F238E27FC236}">
                        <a16:creationId xmlns:a16="http://schemas.microsoft.com/office/drawing/2014/main" id="{21E50C58-B604-2DE3-D52E-3F0049C58CAC}"/>
                      </a:ext>
                    </a:extLst>
                  </p:cNvPr>
                  <p:cNvSpPr/>
                  <p:nvPr/>
                </p:nvSpPr>
                <p:spPr>
                  <a:xfrm>
                    <a:off x="7075169" y="3071097"/>
                    <a:ext cx="6667" cy="14443"/>
                  </a:xfrm>
                  <a:custGeom>
                    <a:avLst/>
                    <a:gdLst>
                      <a:gd name="connsiteX0" fmla="*/ 0 w 6667"/>
                      <a:gd name="connsiteY0" fmla="*/ 714 h 14443"/>
                      <a:gd name="connsiteX1" fmla="*/ 0 w 6667"/>
                      <a:gd name="connsiteY1" fmla="*/ 3572 h 14443"/>
                      <a:gd name="connsiteX2" fmla="*/ 953 w 6667"/>
                      <a:gd name="connsiteY2" fmla="*/ 6429 h 14443"/>
                      <a:gd name="connsiteX3" fmla="*/ 2858 w 6667"/>
                      <a:gd name="connsiteY3" fmla="*/ 10239 h 14443"/>
                      <a:gd name="connsiteX4" fmla="*/ 3810 w 6667"/>
                      <a:gd name="connsiteY4" fmla="*/ 12144 h 14443"/>
                      <a:gd name="connsiteX5" fmla="*/ 4763 w 6667"/>
                      <a:gd name="connsiteY5" fmla="*/ 14049 h 14443"/>
                      <a:gd name="connsiteX6" fmla="*/ 6668 w 6667"/>
                      <a:gd name="connsiteY6" fmla="*/ 13097 h 14443"/>
                      <a:gd name="connsiteX7" fmla="*/ 6668 w 6667"/>
                      <a:gd name="connsiteY7" fmla="*/ 11192 h 14443"/>
                      <a:gd name="connsiteX8" fmla="*/ 5715 w 6667"/>
                      <a:gd name="connsiteY8" fmla="*/ 9287 h 14443"/>
                      <a:gd name="connsiteX9" fmla="*/ 3810 w 6667"/>
                      <a:gd name="connsiteY9" fmla="*/ 6429 h 14443"/>
                      <a:gd name="connsiteX10" fmla="*/ 1905 w 6667"/>
                      <a:gd name="connsiteY10" fmla="*/ 3572 h 14443"/>
                      <a:gd name="connsiteX11" fmla="*/ 0 w 6667"/>
                      <a:gd name="connsiteY11" fmla="*/ 714 h 14443"/>
                      <a:gd name="connsiteX12" fmla="*/ 0 w 6667"/>
                      <a:gd name="connsiteY12" fmla="*/ 714 h 14443"/>
                      <a:gd name="connsiteX13" fmla="*/ 0 w 6667"/>
                      <a:gd name="connsiteY13" fmla="*/ 714 h 14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667" h="14443">
                        <a:moveTo>
                          <a:pt x="0" y="714"/>
                        </a:moveTo>
                        <a:cubicBezTo>
                          <a:pt x="0" y="1667"/>
                          <a:pt x="0" y="2619"/>
                          <a:pt x="0" y="3572"/>
                        </a:cubicBezTo>
                        <a:cubicBezTo>
                          <a:pt x="0" y="4524"/>
                          <a:pt x="953" y="5477"/>
                          <a:pt x="953" y="6429"/>
                        </a:cubicBezTo>
                        <a:cubicBezTo>
                          <a:pt x="953" y="7382"/>
                          <a:pt x="1905" y="8334"/>
                          <a:pt x="2858" y="10239"/>
                        </a:cubicBezTo>
                        <a:cubicBezTo>
                          <a:pt x="2858" y="11192"/>
                          <a:pt x="3810" y="11192"/>
                          <a:pt x="3810" y="12144"/>
                        </a:cubicBezTo>
                        <a:cubicBezTo>
                          <a:pt x="3810" y="13097"/>
                          <a:pt x="4763" y="13097"/>
                          <a:pt x="4763" y="14049"/>
                        </a:cubicBezTo>
                        <a:cubicBezTo>
                          <a:pt x="5715" y="15002"/>
                          <a:pt x="6668" y="14049"/>
                          <a:pt x="6668" y="13097"/>
                        </a:cubicBezTo>
                        <a:cubicBezTo>
                          <a:pt x="6668" y="12144"/>
                          <a:pt x="6668" y="11192"/>
                          <a:pt x="6668" y="11192"/>
                        </a:cubicBezTo>
                        <a:cubicBezTo>
                          <a:pt x="6668" y="10239"/>
                          <a:pt x="6668" y="10239"/>
                          <a:pt x="5715" y="9287"/>
                        </a:cubicBezTo>
                        <a:cubicBezTo>
                          <a:pt x="4763" y="8334"/>
                          <a:pt x="4763" y="7382"/>
                          <a:pt x="3810" y="6429"/>
                        </a:cubicBezTo>
                        <a:cubicBezTo>
                          <a:pt x="2858" y="5477"/>
                          <a:pt x="2858" y="4524"/>
                          <a:pt x="1905" y="3572"/>
                        </a:cubicBezTo>
                        <a:cubicBezTo>
                          <a:pt x="953" y="2619"/>
                          <a:pt x="953" y="1667"/>
                          <a:pt x="0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9" name="Freeform: Shape 2198">
                    <a:extLst>
                      <a:ext uri="{FF2B5EF4-FFF2-40B4-BE49-F238E27FC236}">
                        <a16:creationId xmlns:a16="http://schemas.microsoft.com/office/drawing/2014/main" id="{EE79F07F-BABB-F5D2-B403-002C0C6D7A53}"/>
                      </a:ext>
                    </a:extLst>
                  </p:cNvPr>
                  <p:cNvSpPr/>
                  <p:nvPr/>
                </p:nvSpPr>
                <p:spPr>
                  <a:xfrm>
                    <a:off x="7128509" y="3118484"/>
                    <a:ext cx="4762" cy="12382"/>
                  </a:xfrm>
                  <a:custGeom>
                    <a:avLst/>
                    <a:gdLst>
                      <a:gd name="connsiteX0" fmla="*/ 1905 w 4762"/>
                      <a:gd name="connsiteY0" fmla="*/ 1905 h 12382"/>
                      <a:gd name="connsiteX1" fmla="*/ 953 w 4762"/>
                      <a:gd name="connsiteY1" fmla="*/ 6668 h 12382"/>
                      <a:gd name="connsiteX2" fmla="*/ 0 w 4762"/>
                      <a:gd name="connsiteY2" fmla="*/ 11430 h 12382"/>
                      <a:gd name="connsiteX3" fmla="*/ 953 w 4762"/>
                      <a:gd name="connsiteY3" fmla="*/ 12383 h 12382"/>
                      <a:gd name="connsiteX4" fmla="*/ 1905 w 4762"/>
                      <a:gd name="connsiteY4" fmla="*/ 11430 h 12382"/>
                      <a:gd name="connsiteX5" fmla="*/ 3810 w 4762"/>
                      <a:gd name="connsiteY5" fmla="*/ 6668 h 12382"/>
                      <a:gd name="connsiteX6" fmla="*/ 4763 w 4762"/>
                      <a:gd name="connsiteY6" fmla="*/ 1905 h 12382"/>
                      <a:gd name="connsiteX7" fmla="*/ 3810 w 4762"/>
                      <a:gd name="connsiteY7" fmla="*/ 0 h 12382"/>
                      <a:gd name="connsiteX8" fmla="*/ 1905 w 4762"/>
                      <a:gd name="connsiteY8" fmla="*/ 1905 h 12382"/>
                      <a:gd name="connsiteX9" fmla="*/ 1905 w 4762"/>
                      <a:gd name="connsiteY9" fmla="*/ 1905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762" h="12382">
                        <a:moveTo>
                          <a:pt x="1905" y="1905"/>
                        </a:moveTo>
                        <a:cubicBezTo>
                          <a:pt x="1905" y="3810"/>
                          <a:pt x="953" y="5715"/>
                          <a:pt x="953" y="6668"/>
                        </a:cubicBezTo>
                        <a:cubicBezTo>
                          <a:pt x="953" y="8573"/>
                          <a:pt x="953" y="9525"/>
                          <a:pt x="0" y="11430"/>
                        </a:cubicBezTo>
                        <a:cubicBezTo>
                          <a:pt x="0" y="11430"/>
                          <a:pt x="0" y="12383"/>
                          <a:pt x="953" y="12383"/>
                        </a:cubicBezTo>
                        <a:cubicBezTo>
                          <a:pt x="953" y="12383"/>
                          <a:pt x="1905" y="12383"/>
                          <a:pt x="1905" y="11430"/>
                        </a:cubicBezTo>
                        <a:cubicBezTo>
                          <a:pt x="2858" y="9525"/>
                          <a:pt x="2858" y="8573"/>
                          <a:pt x="3810" y="6668"/>
                        </a:cubicBezTo>
                        <a:cubicBezTo>
                          <a:pt x="4763" y="4763"/>
                          <a:pt x="4763" y="3810"/>
                          <a:pt x="4763" y="1905"/>
                        </a:cubicBezTo>
                        <a:cubicBezTo>
                          <a:pt x="4763" y="953"/>
                          <a:pt x="4763" y="0"/>
                          <a:pt x="3810" y="0"/>
                        </a:cubicBezTo>
                        <a:cubicBezTo>
                          <a:pt x="2858" y="953"/>
                          <a:pt x="1905" y="953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0" name="Freeform: Shape 2199">
                    <a:extLst>
                      <a:ext uri="{FF2B5EF4-FFF2-40B4-BE49-F238E27FC236}">
                        <a16:creationId xmlns:a16="http://schemas.microsoft.com/office/drawing/2014/main" id="{CE806A39-BF92-1B07-A67A-EDEF50A1FE3F}"/>
                      </a:ext>
                    </a:extLst>
                  </p:cNvPr>
                  <p:cNvSpPr/>
                  <p:nvPr/>
                </p:nvSpPr>
                <p:spPr>
                  <a:xfrm>
                    <a:off x="7083742" y="3122871"/>
                    <a:ext cx="5714" cy="29344"/>
                  </a:xfrm>
                  <a:custGeom>
                    <a:avLst/>
                    <a:gdLst>
                      <a:gd name="connsiteX0" fmla="*/ 0 w 5714"/>
                      <a:gd name="connsiteY0" fmla="*/ 2280 h 29344"/>
                      <a:gd name="connsiteX1" fmla="*/ 952 w 5714"/>
                      <a:gd name="connsiteY1" fmla="*/ 15615 h 29344"/>
                      <a:gd name="connsiteX2" fmla="*/ 3810 w 5714"/>
                      <a:gd name="connsiteY2" fmla="*/ 28950 h 29344"/>
                      <a:gd name="connsiteX3" fmla="*/ 5715 w 5714"/>
                      <a:gd name="connsiteY3" fmla="*/ 27998 h 29344"/>
                      <a:gd name="connsiteX4" fmla="*/ 4763 w 5714"/>
                      <a:gd name="connsiteY4" fmla="*/ 14663 h 29344"/>
                      <a:gd name="connsiteX5" fmla="*/ 3810 w 5714"/>
                      <a:gd name="connsiteY5" fmla="*/ 1328 h 29344"/>
                      <a:gd name="connsiteX6" fmla="*/ 0 w 5714"/>
                      <a:gd name="connsiteY6" fmla="*/ 2280 h 29344"/>
                      <a:gd name="connsiteX7" fmla="*/ 0 w 5714"/>
                      <a:gd name="connsiteY7" fmla="*/ 2280 h 293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714" h="29344">
                        <a:moveTo>
                          <a:pt x="0" y="2280"/>
                        </a:moveTo>
                        <a:cubicBezTo>
                          <a:pt x="0" y="7043"/>
                          <a:pt x="952" y="10853"/>
                          <a:pt x="952" y="15615"/>
                        </a:cubicBezTo>
                        <a:cubicBezTo>
                          <a:pt x="1905" y="20378"/>
                          <a:pt x="1905" y="25140"/>
                          <a:pt x="3810" y="28950"/>
                        </a:cubicBezTo>
                        <a:cubicBezTo>
                          <a:pt x="4763" y="29903"/>
                          <a:pt x="5715" y="28950"/>
                          <a:pt x="5715" y="27998"/>
                        </a:cubicBezTo>
                        <a:cubicBezTo>
                          <a:pt x="5715" y="23235"/>
                          <a:pt x="4763" y="19425"/>
                          <a:pt x="4763" y="14663"/>
                        </a:cubicBezTo>
                        <a:cubicBezTo>
                          <a:pt x="3810" y="9900"/>
                          <a:pt x="3810" y="6090"/>
                          <a:pt x="3810" y="1328"/>
                        </a:cubicBezTo>
                        <a:cubicBezTo>
                          <a:pt x="3810" y="-577"/>
                          <a:pt x="0" y="-577"/>
                          <a:pt x="0" y="2280"/>
                        </a:cubicBezTo>
                        <a:lnTo>
                          <a:pt x="0" y="228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1" name="Freeform: Shape 2200">
                    <a:extLst>
                      <a:ext uri="{FF2B5EF4-FFF2-40B4-BE49-F238E27FC236}">
                        <a16:creationId xmlns:a16="http://schemas.microsoft.com/office/drawing/2014/main" id="{B04F746E-EB78-9F1F-ED7A-3774B9B9D7E0}"/>
                      </a:ext>
                    </a:extLst>
                  </p:cNvPr>
                  <p:cNvSpPr/>
                  <p:nvPr/>
                </p:nvSpPr>
                <p:spPr>
                  <a:xfrm>
                    <a:off x="7098981" y="3154441"/>
                    <a:ext cx="7620" cy="25003"/>
                  </a:xfrm>
                  <a:custGeom>
                    <a:avLst/>
                    <a:gdLst>
                      <a:gd name="connsiteX0" fmla="*/ 953 w 7620"/>
                      <a:gd name="connsiteY0" fmla="*/ 2143 h 25003"/>
                      <a:gd name="connsiteX1" fmla="*/ 0 w 7620"/>
                      <a:gd name="connsiteY1" fmla="*/ 14526 h 25003"/>
                      <a:gd name="connsiteX2" fmla="*/ 0 w 7620"/>
                      <a:gd name="connsiteY2" fmla="*/ 20241 h 25003"/>
                      <a:gd name="connsiteX3" fmla="*/ 3810 w 7620"/>
                      <a:gd name="connsiteY3" fmla="*/ 25003 h 25003"/>
                      <a:gd name="connsiteX4" fmla="*/ 7620 w 7620"/>
                      <a:gd name="connsiteY4" fmla="*/ 20241 h 25003"/>
                      <a:gd name="connsiteX5" fmla="*/ 7620 w 7620"/>
                      <a:gd name="connsiteY5" fmla="*/ 14526 h 25003"/>
                      <a:gd name="connsiteX6" fmla="*/ 6668 w 7620"/>
                      <a:gd name="connsiteY6" fmla="*/ 2143 h 25003"/>
                      <a:gd name="connsiteX7" fmla="*/ 953 w 7620"/>
                      <a:gd name="connsiteY7" fmla="*/ 2143 h 25003"/>
                      <a:gd name="connsiteX8" fmla="*/ 953 w 7620"/>
                      <a:gd name="connsiteY8" fmla="*/ 2143 h 250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620" h="25003">
                        <a:moveTo>
                          <a:pt x="953" y="2143"/>
                        </a:moveTo>
                        <a:cubicBezTo>
                          <a:pt x="0" y="5953"/>
                          <a:pt x="0" y="10716"/>
                          <a:pt x="0" y="14526"/>
                        </a:cubicBezTo>
                        <a:cubicBezTo>
                          <a:pt x="0" y="16431"/>
                          <a:pt x="0" y="18336"/>
                          <a:pt x="0" y="20241"/>
                        </a:cubicBezTo>
                        <a:cubicBezTo>
                          <a:pt x="0" y="22146"/>
                          <a:pt x="953" y="25003"/>
                          <a:pt x="3810" y="25003"/>
                        </a:cubicBezTo>
                        <a:cubicBezTo>
                          <a:pt x="6668" y="25003"/>
                          <a:pt x="7620" y="22146"/>
                          <a:pt x="7620" y="20241"/>
                        </a:cubicBezTo>
                        <a:cubicBezTo>
                          <a:pt x="7620" y="18336"/>
                          <a:pt x="7620" y="16431"/>
                          <a:pt x="7620" y="14526"/>
                        </a:cubicBezTo>
                        <a:cubicBezTo>
                          <a:pt x="7620" y="10716"/>
                          <a:pt x="6668" y="5953"/>
                          <a:pt x="6668" y="2143"/>
                        </a:cubicBezTo>
                        <a:cubicBezTo>
                          <a:pt x="4763" y="-714"/>
                          <a:pt x="953" y="-714"/>
                          <a:pt x="953" y="2143"/>
                        </a:cubicBezTo>
                        <a:lnTo>
                          <a:pt x="953" y="214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2" name="Freeform: Shape 2201">
                    <a:extLst>
                      <a:ext uri="{FF2B5EF4-FFF2-40B4-BE49-F238E27FC236}">
                        <a16:creationId xmlns:a16="http://schemas.microsoft.com/office/drawing/2014/main" id="{AB5B2FD7-27EA-8023-A795-8FD6F31B71BE}"/>
                      </a:ext>
                    </a:extLst>
                  </p:cNvPr>
                  <p:cNvSpPr/>
                  <p:nvPr/>
                </p:nvSpPr>
                <p:spPr>
                  <a:xfrm>
                    <a:off x="7121842" y="3155958"/>
                    <a:ext cx="6667" cy="24438"/>
                  </a:xfrm>
                  <a:custGeom>
                    <a:avLst/>
                    <a:gdLst>
                      <a:gd name="connsiteX0" fmla="*/ 3810 w 6667"/>
                      <a:gd name="connsiteY0" fmla="*/ 1578 h 24438"/>
                      <a:gd name="connsiteX1" fmla="*/ 952 w 6667"/>
                      <a:gd name="connsiteY1" fmla="*/ 12056 h 24438"/>
                      <a:gd name="connsiteX2" fmla="*/ 0 w 6667"/>
                      <a:gd name="connsiteY2" fmla="*/ 18723 h 24438"/>
                      <a:gd name="connsiteX3" fmla="*/ 2857 w 6667"/>
                      <a:gd name="connsiteY3" fmla="*/ 24438 h 24438"/>
                      <a:gd name="connsiteX4" fmla="*/ 6667 w 6667"/>
                      <a:gd name="connsiteY4" fmla="*/ 19676 h 24438"/>
                      <a:gd name="connsiteX5" fmla="*/ 6667 w 6667"/>
                      <a:gd name="connsiteY5" fmla="*/ 13961 h 24438"/>
                      <a:gd name="connsiteX6" fmla="*/ 6667 w 6667"/>
                      <a:gd name="connsiteY6" fmla="*/ 2531 h 24438"/>
                      <a:gd name="connsiteX7" fmla="*/ 4763 w 6667"/>
                      <a:gd name="connsiteY7" fmla="*/ 626 h 24438"/>
                      <a:gd name="connsiteX8" fmla="*/ 3810 w 6667"/>
                      <a:gd name="connsiteY8" fmla="*/ 1578 h 24438"/>
                      <a:gd name="connsiteX9" fmla="*/ 3810 w 6667"/>
                      <a:gd name="connsiteY9" fmla="*/ 1578 h 24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67" h="24438">
                        <a:moveTo>
                          <a:pt x="3810" y="1578"/>
                        </a:moveTo>
                        <a:cubicBezTo>
                          <a:pt x="2857" y="5388"/>
                          <a:pt x="1905" y="8246"/>
                          <a:pt x="952" y="12056"/>
                        </a:cubicBezTo>
                        <a:cubicBezTo>
                          <a:pt x="952" y="13961"/>
                          <a:pt x="0" y="15866"/>
                          <a:pt x="0" y="18723"/>
                        </a:cubicBezTo>
                        <a:cubicBezTo>
                          <a:pt x="0" y="20628"/>
                          <a:pt x="952" y="24438"/>
                          <a:pt x="2857" y="24438"/>
                        </a:cubicBezTo>
                        <a:cubicBezTo>
                          <a:pt x="5715" y="24438"/>
                          <a:pt x="6667" y="21581"/>
                          <a:pt x="6667" y="19676"/>
                        </a:cubicBezTo>
                        <a:cubicBezTo>
                          <a:pt x="6667" y="17771"/>
                          <a:pt x="6667" y="15866"/>
                          <a:pt x="6667" y="13961"/>
                        </a:cubicBezTo>
                        <a:cubicBezTo>
                          <a:pt x="6667" y="10151"/>
                          <a:pt x="6667" y="6341"/>
                          <a:pt x="6667" y="2531"/>
                        </a:cubicBezTo>
                        <a:cubicBezTo>
                          <a:pt x="6667" y="1578"/>
                          <a:pt x="5715" y="626"/>
                          <a:pt x="4763" y="626"/>
                        </a:cubicBezTo>
                        <a:cubicBezTo>
                          <a:pt x="4763" y="-327"/>
                          <a:pt x="3810" y="-327"/>
                          <a:pt x="3810" y="1578"/>
                        </a:cubicBezTo>
                        <a:lnTo>
                          <a:pt x="3810" y="157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3" name="Freeform: Shape 2202">
                    <a:extLst>
                      <a:ext uri="{FF2B5EF4-FFF2-40B4-BE49-F238E27FC236}">
                        <a16:creationId xmlns:a16="http://schemas.microsoft.com/office/drawing/2014/main" id="{AED041A0-27C9-569F-36CA-9444AC0BE8C9}"/>
                      </a:ext>
                    </a:extLst>
                  </p:cNvPr>
                  <p:cNvSpPr/>
                  <p:nvPr/>
                </p:nvSpPr>
                <p:spPr>
                  <a:xfrm>
                    <a:off x="7105649" y="3130152"/>
                    <a:ext cx="7619" cy="18335"/>
                  </a:xfrm>
                  <a:custGeom>
                    <a:avLst/>
                    <a:gdLst>
                      <a:gd name="connsiteX0" fmla="*/ 953 w 7619"/>
                      <a:gd name="connsiteY0" fmla="*/ 714 h 18335"/>
                      <a:gd name="connsiteX1" fmla="*/ 0 w 7619"/>
                      <a:gd name="connsiteY1" fmla="*/ 4524 h 18335"/>
                      <a:gd name="connsiteX2" fmla="*/ 0 w 7619"/>
                      <a:gd name="connsiteY2" fmla="*/ 8334 h 18335"/>
                      <a:gd name="connsiteX3" fmla="*/ 0 w 7619"/>
                      <a:gd name="connsiteY3" fmla="*/ 12144 h 18335"/>
                      <a:gd name="connsiteX4" fmla="*/ 0 w 7619"/>
                      <a:gd name="connsiteY4" fmla="*/ 14049 h 18335"/>
                      <a:gd name="connsiteX5" fmla="*/ 953 w 7619"/>
                      <a:gd name="connsiteY5" fmla="*/ 16907 h 18335"/>
                      <a:gd name="connsiteX6" fmla="*/ 6668 w 7619"/>
                      <a:gd name="connsiteY6" fmla="*/ 16907 h 18335"/>
                      <a:gd name="connsiteX7" fmla="*/ 7620 w 7619"/>
                      <a:gd name="connsiteY7" fmla="*/ 14049 h 18335"/>
                      <a:gd name="connsiteX8" fmla="*/ 7620 w 7619"/>
                      <a:gd name="connsiteY8" fmla="*/ 12144 h 18335"/>
                      <a:gd name="connsiteX9" fmla="*/ 7620 w 7619"/>
                      <a:gd name="connsiteY9" fmla="*/ 8334 h 18335"/>
                      <a:gd name="connsiteX10" fmla="*/ 6668 w 7619"/>
                      <a:gd name="connsiteY10" fmla="*/ 4524 h 18335"/>
                      <a:gd name="connsiteX11" fmla="*/ 5715 w 7619"/>
                      <a:gd name="connsiteY11" fmla="*/ 714 h 18335"/>
                      <a:gd name="connsiteX12" fmla="*/ 953 w 7619"/>
                      <a:gd name="connsiteY12" fmla="*/ 714 h 18335"/>
                      <a:gd name="connsiteX13" fmla="*/ 953 w 7619"/>
                      <a:gd name="connsiteY13" fmla="*/ 714 h 18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619" h="18335">
                        <a:moveTo>
                          <a:pt x="953" y="714"/>
                        </a:moveTo>
                        <a:cubicBezTo>
                          <a:pt x="0" y="1667"/>
                          <a:pt x="0" y="3572"/>
                          <a:pt x="0" y="4524"/>
                        </a:cubicBezTo>
                        <a:cubicBezTo>
                          <a:pt x="0" y="5477"/>
                          <a:pt x="0" y="6429"/>
                          <a:pt x="0" y="8334"/>
                        </a:cubicBezTo>
                        <a:cubicBezTo>
                          <a:pt x="0" y="9287"/>
                          <a:pt x="0" y="10239"/>
                          <a:pt x="0" y="12144"/>
                        </a:cubicBezTo>
                        <a:cubicBezTo>
                          <a:pt x="0" y="13097"/>
                          <a:pt x="0" y="13097"/>
                          <a:pt x="0" y="14049"/>
                        </a:cubicBezTo>
                        <a:cubicBezTo>
                          <a:pt x="0" y="15002"/>
                          <a:pt x="0" y="15954"/>
                          <a:pt x="953" y="16907"/>
                        </a:cubicBezTo>
                        <a:cubicBezTo>
                          <a:pt x="1905" y="18812"/>
                          <a:pt x="5715" y="18812"/>
                          <a:pt x="6668" y="16907"/>
                        </a:cubicBezTo>
                        <a:cubicBezTo>
                          <a:pt x="7620" y="15954"/>
                          <a:pt x="7620" y="15002"/>
                          <a:pt x="7620" y="14049"/>
                        </a:cubicBezTo>
                        <a:cubicBezTo>
                          <a:pt x="7620" y="13097"/>
                          <a:pt x="7620" y="13097"/>
                          <a:pt x="7620" y="12144"/>
                        </a:cubicBezTo>
                        <a:cubicBezTo>
                          <a:pt x="7620" y="11192"/>
                          <a:pt x="7620" y="10239"/>
                          <a:pt x="7620" y="8334"/>
                        </a:cubicBezTo>
                        <a:cubicBezTo>
                          <a:pt x="7620" y="7382"/>
                          <a:pt x="6668" y="5477"/>
                          <a:pt x="6668" y="4524"/>
                        </a:cubicBezTo>
                        <a:cubicBezTo>
                          <a:pt x="6668" y="3572"/>
                          <a:pt x="6668" y="1667"/>
                          <a:pt x="5715" y="714"/>
                        </a:cubicBezTo>
                        <a:cubicBezTo>
                          <a:pt x="3810" y="-238"/>
                          <a:pt x="1905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4" name="Freeform: Shape 2203">
                    <a:extLst>
                      <a:ext uri="{FF2B5EF4-FFF2-40B4-BE49-F238E27FC236}">
                        <a16:creationId xmlns:a16="http://schemas.microsoft.com/office/drawing/2014/main" id="{03A84449-F386-7E07-5D2A-8F9ECFCA61E1}"/>
                      </a:ext>
                    </a:extLst>
                  </p:cNvPr>
                  <p:cNvSpPr/>
                  <p:nvPr/>
                </p:nvSpPr>
                <p:spPr>
                  <a:xfrm>
                    <a:off x="7064268" y="3075621"/>
                    <a:ext cx="4233" cy="16615"/>
                  </a:xfrm>
                  <a:custGeom>
                    <a:avLst/>
                    <a:gdLst>
                      <a:gd name="connsiteX0" fmla="*/ 423 w 4233"/>
                      <a:gd name="connsiteY0" fmla="*/ 0 h 16615"/>
                      <a:gd name="connsiteX1" fmla="*/ 1376 w 4233"/>
                      <a:gd name="connsiteY1" fmla="*/ 8573 h 16615"/>
                      <a:gd name="connsiteX2" fmla="*/ 3281 w 4233"/>
                      <a:gd name="connsiteY2" fmla="*/ 16193 h 16615"/>
                      <a:gd name="connsiteX3" fmla="*/ 4233 w 4233"/>
                      <a:gd name="connsiteY3" fmla="*/ 16193 h 16615"/>
                      <a:gd name="connsiteX4" fmla="*/ 4233 w 4233"/>
                      <a:gd name="connsiteY4" fmla="*/ 14288 h 16615"/>
                      <a:gd name="connsiteX5" fmla="*/ 3281 w 4233"/>
                      <a:gd name="connsiteY5" fmla="*/ 12383 h 16615"/>
                      <a:gd name="connsiteX6" fmla="*/ 2328 w 4233"/>
                      <a:gd name="connsiteY6" fmla="*/ 8573 h 16615"/>
                      <a:gd name="connsiteX7" fmla="*/ 423 w 4233"/>
                      <a:gd name="connsiteY7" fmla="*/ 0 h 16615"/>
                      <a:gd name="connsiteX8" fmla="*/ 423 w 4233"/>
                      <a:gd name="connsiteY8" fmla="*/ 0 h 16615"/>
                      <a:gd name="connsiteX9" fmla="*/ 423 w 4233"/>
                      <a:gd name="connsiteY9" fmla="*/ 0 h 16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233" h="16615">
                        <a:moveTo>
                          <a:pt x="423" y="0"/>
                        </a:moveTo>
                        <a:cubicBezTo>
                          <a:pt x="1376" y="2858"/>
                          <a:pt x="1376" y="5715"/>
                          <a:pt x="1376" y="8573"/>
                        </a:cubicBezTo>
                        <a:cubicBezTo>
                          <a:pt x="1376" y="11430"/>
                          <a:pt x="2328" y="14288"/>
                          <a:pt x="3281" y="16193"/>
                        </a:cubicBezTo>
                        <a:cubicBezTo>
                          <a:pt x="3281" y="17145"/>
                          <a:pt x="4233" y="16193"/>
                          <a:pt x="4233" y="16193"/>
                        </a:cubicBezTo>
                        <a:cubicBezTo>
                          <a:pt x="4233" y="15240"/>
                          <a:pt x="4233" y="15240"/>
                          <a:pt x="4233" y="14288"/>
                        </a:cubicBezTo>
                        <a:cubicBezTo>
                          <a:pt x="4233" y="13335"/>
                          <a:pt x="4233" y="13335"/>
                          <a:pt x="3281" y="12383"/>
                        </a:cubicBezTo>
                        <a:cubicBezTo>
                          <a:pt x="3281" y="11430"/>
                          <a:pt x="2328" y="9525"/>
                          <a:pt x="2328" y="8573"/>
                        </a:cubicBezTo>
                        <a:cubicBezTo>
                          <a:pt x="2328" y="5715"/>
                          <a:pt x="1376" y="2858"/>
                          <a:pt x="423" y="0"/>
                        </a:cubicBezTo>
                        <a:cubicBezTo>
                          <a:pt x="423" y="0"/>
                          <a:pt x="-529" y="0"/>
                          <a:pt x="423" y="0"/>
                        </a:cubicBezTo>
                        <a:lnTo>
                          <a:pt x="423" y="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5" name="Freeform: Shape 2204">
                    <a:extLst>
                      <a:ext uri="{FF2B5EF4-FFF2-40B4-BE49-F238E27FC236}">
                        <a16:creationId xmlns:a16="http://schemas.microsoft.com/office/drawing/2014/main" id="{D95FE568-9772-CD36-BAAF-C0B916D4E072}"/>
                      </a:ext>
                    </a:extLst>
                  </p:cNvPr>
                  <p:cNvSpPr/>
                  <p:nvPr/>
                </p:nvSpPr>
                <p:spPr>
                  <a:xfrm>
                    <a:off x="7064692" y="3101339"/>
                    <a:ext cx="8245" cy="19050"/>
                  </a:xfrm>
                  <a:custGeom>
                    <a:avLst/>
                    <a:gdLst>
                      <a:gd name="connsiteX0" fmla="*/ 0 w 8245"/>
                      <a:gd name="connsiteY0" fmla="*/ 952 h 19050"/>
                      <a:gd name="connsiteX1" fmla="*/ 952 w 8245"/>
                      <a:gd name="connsiteY1" fmla="*/ 5715 h 19050"/>
                      <a:gd name="connsiteX2" fmla="*/ 1905 w 8245"/>
                      <a:gd name="connsiteY2" fmla="*/ 10477 h 19050"/>
                      <a:gd name="connsiteX3" fmla="*/ 2857 w 8245"/>
                      <a:gd name="connsiteY3" fmla="*/ 15240 h 19050"/>
                      <a:gd name="connsiteX4" fmla="*/ 6667 w 8245"/>
                      <a:gd name="connsiteY4" fmla="*/ 19050 h 19050"/>
                      <a:gd name="connsiteX5" fmla="*/ 7620 w 8245"/>
                      <a:gd name="connsiteY5" fmla="*/ 14288 h 19050"/>
                      <a:gd name="connsiteX6" fmla="*/ 5715 w 8245"/>
                      <a:gd name="connsiteY6" fmla="*/ 9525 h 19050"/>
                      <a:gd name="connsiteX7" fmla="*/ 3810 w 8245"/>
                      <a:gd name="connsiteY7" fmla="*/ 4763 h 19050"/>
                      <a:gd name="connsiteX8" fmla="*/ 1905 w 8245"/>
                      <a:gd name="connsiteY8" fmla="*/ 952 h 19050"/>
                      <a:gd name="connsiteX9" fmla="*/ 0 w 8245"/>
                      <a:gd name="connsiteY9" fmla="*/ 0 h 19050"/>
                      <a:gd name="connsiteX10" fmla="*/ 0 w 8245"/>
                      <a:gd name="connsiteY10" fmla="*/ 952 h 19050"/>
                      <a:gd name="connsiteX11" fmla="*/ 0 w 8245"/>
                      <a:gd name="connsiteY11" fmla="*/ 952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245" h="19050">
                        <a:moveTo>
                          <a:pt x="0" y="952"/>
                        </a:moveTo>
                        <a:cubicBezTo>
                          <a:pt x="0" y="2857"/>
                          <a:pt x="952" y="3810"/>
                          <a:pt x="952" y="5715"/>
                        </a:cubicBezTo>
                        <a:cubicBezTo>
                          <a:pt x="952" y="7620"/>
                          <a:pt x="952" y="8572"/>
                          <a:pt x="1905" y="10477"/>
                        </a:cubicBezTo>
                        <a:cubicBezTo>
                          <a:pt x="1905" y="12382"/>
                          <a:pt x="2857" y="13335"/>
                          <a:pt x="2857" y="15240"/>
                        </a:cubicBezTo>
                        <a:cubicBezTo>
                          <a:pt x="2857" y="17145"/>
                          <a:pt x="4763" y="19050"/>
                          <a:pt x="6667" y="19050"/>
                        </a:cubicBezTo>
                        <a:cubicBezTo>
                          <a:pt x="8572" y="18097"/>
                          <a:pt x="8572" y="15240"/>
                          <a:pt x="7620" y="14288"/>
                        </a:cubicBezTo>
                        <a:cubicBezTo>
                          <a:pt x="6667" y="12382"/>
                          <a:pt x="6667" y="11430"/>
                          <a:pt x="5715" y="9525"/>
                        </a:cubicBezTo>
                        <a:cubicBezTo>
                          <a:pt x="4763" y="7620"/>
                          <a:pt x="4763" y="6667"/>
                          <a:pt x="3810" y="4763"/>
                        </a:cubicBezTo>
                        <a:cubicBezTo>
                          <a:pt x="2857" y="3810"/>
                          <a:pt x="2857" y="1905"/>
                          <a:pt x="1905" y="952"/>
                        </a:cubicBezTo>
                        <a:cubicBezTo>
                          <a:pt x="1905" y="0"/>
                          <a:pt x="952" y="0"/>
                          <a:pt x="0" y="0"/>
                        </a:cubicBezTo>
                        <a:cubicBezTo>
                          <a:pt x="0" y="0"/>
                          <a:pt x="0" y="952"/>
                          <a:pt x="0" y="952"/>
                        </a:cubicBezTo>
                        <a:lnTo>
                          <a:pt x="0" y="952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6" name="Freeform: Shape 2205">
                    <a:extLst>
                      <a:ext uri="{FF2B5EF4-FFF2-40B4-BE49-F238E27FC236}">
                        <a16:creationId xmlns:a16="http://schemas.microsoft.com/office/drawing/2014/main" id="{C7CFB210-C694-9A8C-791B-41A451C72BBB}"/>
                      </a:ext>
                    </a:extLst>
                  </p:cNvPr>
                  <p:cNvSpPr/>
                  <p:nvPr/>
                </p:nvSpPr>
                <p:spPr>
                  <a:xfrm>
                    <a:off x="7044689" y="3019424"/>
                    <a:ext cx="6667" cy="15240"/>
                  </a:xfrm>
                  <a:custGeom>
                    <a:avLst/>
                    <a:gdLst>
                      <a:gd name="connsiteX0" fmla="*/ 0 w 6667"/>
                      <a:gd name="connsiteY0" fmla="*/ 1905 h 15240"/>
                      <a:gd name="connsiteX1" fmla="*/ 1905 w 6667"/>
                      <a:gd name="connsiteY1" fmla="*/ 8572 h 15240"/>
                      <a:gd name="connsiteX2" fmla="*/ 2857 w 6667"/>
                      <a:gd name="connsiteY2" fmla="*/ 11430 h 15240"/>
                      <a:gd name="connsiteX3" fmla="*/ 3810 w 6667"/>
                      <a:gd name="connsiteY3" fmla="*/ 13335 h 15240"/>
                      <a:gd name="connsiteX4" fmla="*/ 4763 w 6667"/>
                      <a:gd name="connsiteY4" fmla="*/ 15240 h 15240"/>
                      <a:gd name="connsiteX5" fmla="*/ 6667 w 6667"/>
                      <a:gd name="connsiteY5" fmla="*/ 14288 h 15240"/>
                      <a:gd name="connsiteX6" fmla="*/ 6667 w 6667"/>
                      <a:gd name="connsiteY6" fmla="*/ 12383 h 15240"/>
                      <a:gd name="connsiteX7" fmla="*/ 5715 w 6667"/>
                      <a:gd name="connsiteY7" fmla="*/ 10478 h 15240"/>
                      <a:gd name="connsiteX8" fmla="*/ 4763 w 6667"/>
                      <a:gd name="connsiteY8" fmla="*/ 7620 h 15240"/>
                      <a:gd name="connsiteX9" fmla="*/ 2857 w 6667"/>
                      <a:gd name="connsiteY9" fmla="*/ 953 h 15240"/>
                      <a:gd name="connsiteX10" fmla="*/ 953 w 6667"/>
                      <a:gd name="connsiteY10" fmla="*/ 0 h 15240"/>
                      <a:gd name="connsiteX11" fmla="*/ 0 w 6667"/>
                      <a:gd name="connsiteY11" fmla="*/ 1905 h 15240"/>
                      <a:gd name="connsiteX12" fmla="*/ 0 w 6667"/>
                      <a:gd name="connsiteY12" fmla="*/ 1905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667" h="15240">
                        <a:moveTo>
                          <a:pt x="0" y="1905"/>
                        </a:moveTo>
                        <a:cubicBezTo>
                          <a:pt x="953" y="3810"/>
                          <a:pt x="953" y="6667"/>
                          <a:pt x="1905" y="8572"/>
                        </a:cubicBezTo>
                        <a:cubicBezTo>
                          <a:pt x="1905" y="9525"/>
                          <a:pt x="2857" y="10478"/>
                          <a:pt x="2857" y="11430"/>
                        </a:cubicBezTo>
                        <a:cubicBezTo>
                          <a:pt x="2857" y="12383"/>
                          <a:pt x="2857" y="12383"/>
                          <a:pt x="3810" y="13335"/>
                        </a:cubicBezTo>
                        <a:cubicBezTo>
                          <a:pt x="3810" y="14288"/>
                          <a:pt x="4763" y="14288"/>
                          <a:pt x="4763" y="15240"/>
                        </a:cubicBezTo>
                        <a:cubicBezTo>
                          <a:pt x="5715" y="15240"/>
                          <a:pt x="5715" y="15240"/>
                          <a:pt x="6667" y="14288"/>
                        </a:cubicBezTo>
                        <a:cubicBezTo>
                          <a:pt x="6667" y="13335"/>
                          <a:pt x="6667" y="13335"/>
                          <a:pt x="6667" y="12383"/>
                        </a:cubicBezTo>
                        <a:cubicBezTo>
                          <a:pt x="6667" y="11430"/>
                          <a:pt x="6667" y="11430"/>
                          <a:pt x="5715" y="10478"/>
                        </a:cubicBezTo>
                        <a:cubicBezTo>
                          <a:pt x="5715" y="9525"/>
                          <a:pt x="4763" y="8572"/>
                          <a:pt x="4763" y="7620"/>
                        </a:cubicBezTo>
                        <a:cubicBezTo>
                          <a:pt x="3810" y="5715"/>
                          <a:pt x="3810" y="2858"/>
                          <a:pt x="2857" y="953"/>
                        </a:cubicBezTo>
                        <a:cubicBezTo>
                          <a:pt x="2857" y="0"/>
                          <a:pt x="1905" y="0"/>
                          <a:pt x="953" y="0"/>
                        </a:cubicBezTo>
                        <a:cubicBezTo>
                          <a:pt x="0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7" name="Freeform: Shape 2206">
                    <a:extLst>
                      <a:ext uri="{FF2B5EF4-FFF2-40B4-BE49-F238E27FC236}">
                        <a16:creationId xmlns:a16="http://schemas.microsoft.com/office/drawing/2014/main" id="{7A204EA9-5ADD-80FC-4920-723AD276ABBE}"/>
                      </a:ext>
                    </a:extLst>
                  </p:cNvPr>
                  <p:cNvSpPr/>
                  <p:nvPr/>
                </p:nvSpPr>
                <p:spPr>
                  <a:xfrm>
                    <a:off x="7186612" y="2923779"/>
                    <a:ext cx="8572" cy="20070"/>
                  </a:xfrm>
                  <a:custGeom>
                    <a:avLst/>
                    <a:gdLst>
                      <a:gd name="connsiteX0" fmla="*/ 6668 w 8572"/>
                      <a:gd name="connsiteY0" fmla="*/ 395 h 20070"/>
                      <a:gd name="connsiteX1" fmla="*/ 4763 w 8572"/>
                      <a:gd name="connsiteY1" fmla="*/ 2300 h 20070"/>
                      <a:gd name="connsiteX2" fmla="*/ 3810 w 8572"/>
                      <a:gd name="connsiteY2" fmla="*/ 4205 h 20070"/>
                      <a:gd name="connsiteX3" fmla="*/ 1905 w 8572"/>
                      <a:gd name="connsiteY3" fmla="*/ 8967 h 20070"/>
                      <a:gd name="connsiteX4" fmla="*/ 953 w 8572"/>
                      <a:gd name="connsiteY4" fmla="*/ 13730 h 20070"/>
                      <a:gd name="connsiteX5" fmla="*/ 0 w 8572"/>
                      <a:gd name="connsiteY5" fmla="*/ 15635 h 20070"/>
                      <a:gd name="connsiteX6" fmla="*/ 0 w 8572"/>
                      <a:gd name="connsiteY6" fmla="*/ 18492 h 20070"/>
                      <a:gd name="connsiteX7" fmla="*/ 2857 w 8572"/>
                      <a:gd name="connsiteY7" fmla="*/ 19445 h 20070"/>
                      <a:gd name="connsiteX8" fmla="*/ 4763 w 8572"/>
                      <a:gd name="connsiteY8" fmla="*/ 17540 h 20070"/>
                      <a:gd name="connsiteX9" fmla="*/ 5715 w 8572"/>
                      <a:gd name="connsiteY9" fmla="*/ 15635 h 20070"/>
                      <a:gd name="connsiteX10" fmla="*/ 7620 w 8572"/>
                      <a:gd name="connsiteY10" fmla="*/ 10872 h 20070"/>
                      <a:gd name="connsiteX11" fmla="*/ 8572 w 8572"/>
                      <a:gd name="connsiteY11" fmla="*/ 6110 h 20070"/>
                      <a:gd name="connsiteX12" fmla="*/ 8572 w 8572"/>
                      <a:gd name="connsiteY12" fmla="*/ 4205 h 20070"/>
                      <a:gd name="connsiteX13" fmla="*/ 8572 w 8572"/>
                      <a:gd name="connsiteY13" fmla="*/ 1347 h 20070"/>
                      <a:gd name="connsiteX14" fmla="*/ 6668 w 8572"/>
                      <a:gd name="connsiteY14" fmla="*/ 395 h 20070"/>
                      <a:gd name="connsiteX15" fmla="*/ 6668 w 8572"/>
                      <a:gd name="connsiteY15" fmla="*/ 395 h 20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572" h="20070">
                        <a:moveTo>
                          <a:pt x="6668" y="395"/>
                        </a:moveTo>
                        <a:cubicBezTo>
                          <a:pt x="5715" y="1347"/>
                          <a:pt x="5715" y="1347"/>
                          <a:pt x="4763" y="2300"/>
                        </a:cubicBezTo>
                        <a:cubicBezTo>
                          <a:pt x="4763" y="3252"/>
                          <a:pt x="3810" y="3252"/>
                          <a:pt x="3810" y="4205"/>
                        </a:cubicBezTo>
                        <a:cubicBezTo>
                          <a:pt x="2857" y="6110"/>
                          <a:pt x="2857" y="7062"/>
                          <a:pt x="1905" y="8967"/>
                        </a:cubicBezTo>
                        <a:cubicBezTo>
                          <a:pt x="953" y="10872"/>
                          <a:pt x="953" y="11825"/>
                          <a:pt x="953" y="13730"/>
                        </a:cubicBezTo>
                        <a:cubicBezTo>
                          <a:pt x="953" y="14682"/>
                          <a:pt x="953" y="15635"/>
                          <a:pt x="0" y="15635"/>
                        </a:cubicBezTo>
                        <a:cubicBezTo>
                          <a:pt x="0" y="16587"/>
                          <a:pt x="0" y="17540"/>
                          <a:pt x="0" y="18492"/>
                        </a:cubicBezTo>
                        <a:cubicBezTo>
                          <a:pt x="0" y="20397"/>
                          <a:pt x="1905" y="20397"/>
                          <a:pt x="2857" y="19445"/>
                        </a:cubicBezTo>
                        <a:cubicBezTo>
                          <a:pt x="3810" y="18492"/>
                          <a:pt x="3810" y="18492"/>
                          <a:pt x="4763" y="17540"/>
                        </a:cubicBezTo>
                        <a:cubicBezTo>
                          <a:pt x="4763" y="16587"/>
                          <a:pt x="5715" y="16587"/>
                          <a:pt x="5715" y="15635"/>
                        </a:cubicBezTo>
                        <a:cubicBezTo>
                          <a:pt x="6668" y="13730"/>
                          <a:pt x="6668" y="12777"/>
                          <a:pt x="7620" y="10872"/>
                        </a:cubicBezTo>
                        <a:cubicBezTo>
                          <a:pt x="7620" y="8967"/>
                          <a:pt x="8572" y="8015"/>
                          <a:pt x="8572" y="6110"/>
                        </a:cubicBezTo>
                        <a:cubicBezTo>
                          <a:pt x="8572" y="5157"/>
                          <a:pt x="8572" y="5157"/>
                          <a:pt x="8572" y="4205"/>
                        </a:cubicBezTo>
                        <a:cubicBezTo>
                          <a:pt x="8572" y="3252"/>
                          <a:pt x="8572" y="2300"/>
                          <a:pt x="8572" y="1347"/>
                        </a:cubicBezTo>
                        <a:cubicBezTo>
                          <a:pt x="8572" y="395"/>
                          <a:pt x="7620" y="-558"/>
                          <a:pt x="6668" y="395"/>
                        </a:cubicBezTo>
                        <a:lnTo>
                          <a:pt x="6668" y="39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8" name="Freeform: Shape 2207">
                    <a:extLst>
                      <a:ext uri="{FF2B5EF4-FFF2-40B4-BE49-F238E27FC236}">
                        <a16:creationId xmlns:a16="http://schemas.microsoft.com/office/drawing/2014/main" id="{00F2E5A5-040A-E928-9EC2-BF3107556B04}"/>
                      </a:ext>
                    </a:extLst>
                  </p:cNvPr>
                  <p:cNvSpPr/>
                  <p:nvPr/>
                </p:nvSpPr>
                <p:spPr>
                  <a:xfrm>
                    <a:off x="7119937" y="3198732"/>
                    <a:ext cx="5715" cy="22769"/>
                  </a:xfrm>
                  <a:custGeom>
                    <a:avLst/>
                    <a:gdLst>
                      <a:gd name="connsiteX0" fmla="*/ 3810 w 5715"/>
                      <a:gd name="connsiteY0" fmla="*/ 714 h 22769"/>
                      <a:gd name="connsiteX1" fmla="*/ 953 w 5715"/>
                      <a:gd name="connsiteY1" fmla="*/ 10239 h 22769"/>
                      <a:gd name="connsiteX2" fmla="*/ 0 w 5715"/>
                      <a:gd name="connsiteY2" fmla="*/ 15954 h 22769"/>
                      <a:gd name="connsiteX3" fmla="*/ 0 w 5715"/>
                      <a:gd name="connsiteY3" fmla="*/ 18812 h 22769"/>
                      <a:gd name="connsiteX4" fmla="*/ 0 w 5715"/>
                      <a:gd name="connsiteY4" fmla="*/ 21669 h 22769"/>
                      <a:gd name="connsiteX5" fmla="*/ 2857 w 5715"/>
                      <a:gd name="connsiteY5" fmla="*/ 21669 h 22769"/>
                      <a:gd name="connsiteX6" fmla="*/ 3810 w 5715"/>
                      <a:gd name="connsiteY6" fmla="*/ 18812 h 22769"/>
                      <a:gd name="connsiteX7" fmla="*/ 3810 w 5715"/>
                      <a:gd name="connsiteY7" fmla="*/ 15954 h 22769"/>
                      <a:gd name="connsiteX8" fmla="*/ 4763 w 5715"/>
                      <a:gd name="connsiteY8" fmla="*/ 10239 h 22769"/>
                      <a:gd name="connsiteX9" fmla="*/ 5715 w 5715"/>
                      <a:gd name="connsiteY9" fmla="*/ 714 h 22769"/>
                      <a:gd name="connsiteX10" fmla="*/ 3810 w 5715"/>
                      <a:gd name="connsiteY10" fmla="*/ 714 h 22769"/>
                      <a:gd name="connsiteX11" fmla="*/ 3810 w 5715"/>
                      <a:gd name="connsiteY11" fmla="*/ 714 h 22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5" h="22769">
                        <a:moveTo>
                          <a:pt x="3810" y="714"/>
                        </a:moveTo>
                        <a:cubicBezTo>
                          <a:pt x="2857" y="3572"/>
                          <a:pt x="1905" y="7382"/>
                          <a:pt x="953" y="10239"/>
                        </a:cubicBezTo>
                        <a:cubicBezTo>
                          <a:pt x="953" y="12144"/>
                          <a:pt x="0" y="14049"/>
                          <a:pt x="0" y="15954"/>
                        </a:cubicBezTo>
                        <a:cubicBezTo>
                          <a:pt x="0" y="16907"/>
                          <a:pt x="0" y="17859"/>
                          <a:pt x="0" y="18812"/>
                        </a:cubicBezTo>
                        <a:cubicBezTo>
                          <a:pt x="0" y="19764"/>
                          <a:pt x="0" y="20717"/>
                          <a:pt x="0" y="21669"/>
                        </a:cubicBezTo>
                        <a:cubicBezTo>
                          <a:pt x="0" y="22622"/>
                          <a:pt x="1905" y="23574"/>
                          <a:pt x="2857" y="21669"/>
                        </a:cubicBezTo>
                        <a:cubicBezTo>
                          <a:pt x="2857" y="20717"/>
                          <a:pt x="3810" y="19764"/>
                          <a:pt x="3810" y="18812"/>
                        </a:cubicBezTo>
                        <a:cubicBezTo>
                          <a:pt x="3810" y="17859"/>
                          <a:pt x="3810" y="16907"/>
                          <a:pt x="3810" y="15954"/>
                        </a:cubicBezTo>
                        <a:cubicBezTo>
                          <a:pt x="3810" y="14049"/>
                          <a:pt x="3810" y="12144"/>
                          <a:pt x="4763" y="10239"/>
                        </a:cubicBezTo>
                        <a:cubicBezTo>
                          <a:pt x="4763" y="7382"/>
                          <a:pt x="5715" y="3572"/>
                          <a:pt x="5715" y="714"/>
                        </a:cubicBezTo>
                        <a:cubicBezTo>
                          <a:pt x="5715" y="-238"/>
                          <a:pt x="3810" y="-238"/>
                          <a:pt x="3810" y="714"/>
                        </a:cubicBezTo>
                        <a:lnTo>
                          <a:pt x="381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9" name="Freeform: Shape 2208">
                    <a:extLst>
                      <a:ext uri="{FF2B5EF4-FFF2-40B4-BE49-F238E27FC236}">
                        <a16:creationId xmlns:a16="http://schemas.microsoft.com/office/drawing/2014/main" id="{7B538AF2-62DB-CC71-BD87-6A347A27062D}"/>
                      </a:ext>
                    </a:extLst>
                  </p:cNvPr>
                  <p:cNvSpPr/>
                  <p:nvPr/>
                </p:nvSpPr>
                <p:spPr>
                  <a:xfrm>
                    <a:off x="7105649" y="3189546"/>
                    <a:ext cx="6667" cy="19819"/>
                  </a:xfrm>
                  <a:custGeom>
                    <a:avLst/>
                    <a:gdLst>
                      <a:gd name="connsiteX0" fmla="*/ 2857 w 6667"/>
                      <a:gd name="connsiteY0" fmla="*/ 1328 h 19819"/>
                      <a:gd name="connsiteX1" fmla="*/ 1905 w 6667"/>
                      <a:gd name="connsiteY1" fmla="*/ 5138 h 19819"/>
                      <a:gd name="connsiteX2" fmla="*/ 953 w 6667"/>
                      <a:gd name="connsiteY2" fmla="*/ 7043 h 19819"/>
                      <a:gd name="connsiteX3" fmla="*/ 953 w 6667"/>
                      <a:gd name="connsiteY3" fmla="*/ 8948 h 19819"/>
                      <a:gd name="connsiteX4" fmla="*/ 953 w 6667"/>
                      <a:gd name="connsiteY4" fmla="*/ 8948 h 19819"/>
                      <a:gd name="connsiteX5" fmla="*/ 953 w 6667"/>
                      <a:gd name="connsiteY5" fmla="*/ 8948 h 19819"/>
                      <a:gd name="connsiteX6" fmla="*/ 0 w 6667"/>
                      <a:gd name="connsiteY6" fmla="*/ 13710 h 19819"/>
                      <a:gd name="connsiteX7" fmla="*/ 0 w 6667"/>
                      <a:gd name="connsiteY7" fmla="*/ 15615 h 19819"/>
                      <a:gd name="connsiteX8" fmla="*/ 0 w 6667"/>
                      <a:gd name="connsiteY8" fmla="*/ 18473 h 19819"/>
                      <a:gd name="connsiteX9" fmla="*/ 2857 w 6667"/>
                      <a:gd name="connsiteY9" fmla="*/ 19425 h 19819"/>
                      <a:gd name="connsiteX10" fmla="*/ 4763 w 6667"/>
                      <a:gd name="connsiteY10" fmla="*/ 17520 h 19819"/>
                      <a:gd name="connsiteX11" fmla="*/ 5715 w 6667"/>
                      <a:gd name="connsiteY11" fmla="*/ 15615 h 19819"/>
                      <a:gd name="connsiteX12" fmla="*/ 6668 w 6667"/>
                      <a:gd name="connsiteY12" fmla="*/ 10853 h 19819"/>
                      <a:gd name="connsiteX13" fmla="*/ 6668 w 6667"/>
                      <a:gd name="connsiteY13" fmla="*/ 6090 h 19819"/>
                      <a:gd name="connsiteX14" fmla="*/ 6668 w 6667"/>
                      <a:gd name="connsiteY14" fmla="*/ 2280 h 19819"/>
                      <a:gd name="connsiteX15" fmla="*/ 2857 w 6667"/>
                      <a:gd name="connsiteY15" fmla="*/ 1328 h 19819"/>
                      <a:gd name="connsiteX16" fmla="*/ 2857 w 6667"/>
                      <a:gd name="connsiteY16" fmla="*/ 1328 h 198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667" h="19819">
                        <a:moveTo>
                          <a:pt x="2857" y="1328"/>
                        </a:moveTo>
                        <a:cubicBezTo>
                          <a:pt x="2857" y="2280"/>
                          <a:pt x="1905" y="4185"/>
                          <a:pt x="1905" y="5138"/>
                        </a:cubicBezTo>
                        <a:cubicBezTo>
                          <a:pt x="1905" y="6090"/>
                          <a:pt x="1905" y="6090"/>
                          <a:pt x="953" y="7043"/>
                        </a:cubicBezTo>
                        <a:cubicBezTo>
                          <a:pt x="953" y="7995"/>
                          <a:pt x="953" y="7995"/>
                          <a:pt x="953" y="8948"/>
                        </a:cubicBezTo>
                        <a:cubicBezTo>
                          <a:pt x="953" y="8948"/>
                          <a:pt x="953" y="8948"/>
                          <a:pt x="953" y="8948"/>
                        </a:cubicBezTo>
                        <a:cubicBezTo>
                          <a:pt x="953" y="8948"/>
                          <a:pt x="953" y="8948"/>
                          <a:pt x="953" y="8948"/>
                        </a:cubicBezTo>
                        <a:cubicBezTo>
                          <a:pt x="953" y="10853"/>
                          <a:pt x="0" y="11805"/>
                          <a:pt x="0" y="13710"/>
                        </a:cubicBezTo>
                        <a:cubicBezTo>
                          <a:pt x="0" y="14663"/>
                          <a:pt x="0" y="14663"/>
                          <a:pt x="0" y="15615"/>
                        </a:cubicBezTo>
                        <a:cubicBezTo>
                          <a:pt x="0" y="16568"/>
                          <a:pt x="0" y="17520"/>
                          <a:pt x="0" y="18473"/>
                        </a:cubicBezTo>
                        <a:cubicBezTo>
                          <a:pt x="0" y="19425"/>
                          <a:pt x="1905" y="20378"/>
                          <a:pt x="2857" y="19425"/>
                        </a:cubicBezTo>
                        <a:cubicBezTo>
                          <a:pt x="3810" y="18473"/>
                          <a:pt x="3810" y="18473"/>
                          <a:pt x="4763" y="17520"/>
                        </a:cubicBezTo>
                        <a:cubicBezTo>
                          <a:pt x="4763" y="16568"/>
                          <a:pt x="5715" y="16568"/>
                          <a:pt x="5715" y="15615"/>
                        </a:cubicBezTo>
                        <a:cubicBezTo>
                          <a:pt x="5715" y="13710"/>
                          <a:pt x="6668" y="12758"/>
                          <a:pt x="6668" y="10853"/>
                        </a:cubicBezTo>
                        <a:cubicBezTo>
                          <a:pt x="6668" y="8948"/>
                          <a:pt x="6668" y="7995"/>
                          <a:pt x="6668" y="6090"/>
                        </a:cubicBezTo>
                        <a:cubicBezTo>
                          <a:pt x="6668" y="5138"/>
                          <a:pt x="6668" y="3233"/>
                          <a:pt x="6668" y="2280"/>
                        </a:cubicBezTo>
                        <a:cubicBezTo>
                          <a:pt x="6668" y="-577"/>
                          <a:pt x="3810" y="-577"/>
                          <a:pt x="2857" y="1328"/>
                        </a:cubicBezTo>
                        <a:lnTo>
                          <a:pt x="2857" y="132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0" name="Freeform: Shape 2209">
                    <a:extLst>
                      <a:ext uri="{FF2B5EF4-FFF2-40B4-BE49-F238E27FC236}">
                        <a16:creationId xmlns:a16="http://schemas.microsoft.com/office/drawing/2014/main" id="{0E6DF8FD-14E1-2C0F-383C-B40A3D70A235}"/>
                      </a:ext>
                    </a:extLst>
                  </p:cNvPr>
                  <p:cNvSpPr/>
                  <p:nvPr/>
                </p:nvSpPr>
                <p:spPr>
                  <a:xfrm>
                    <a:off x="7137320" y="3115541"/>
                    <a:ext cx="6429" cy="24850"/>
                  </a:xfrm>
                  <a:custGeom>
                    <a:avLst/>
                    <a:gdLst>
                      <a:gd name="connsiteX0" fmla="*/ 3572 w 6429"/>
                      <a:gd name="connsiteY0" fmla="*/ 1038 h 24850"/>
                      <a:gd name="connsiteX1" fmla="*/ 2620 w 6429"/>
                      <a:gd name="connsiteY1" fmla="*/ 6753 h 24850"/>
                      <a:gd name="connsiteX2" fmla="*/ 1667 w 6429"/>
                      <a:gd name="connsiteY2" fmla="*/ 12468 h 24850"/>
                      <a:gd name="connsiteX3" fmla="*/ 714 w 6429"/>
                      <a:gd name="connsiteY3" fmla="*/ 18183 h 24850"/>
                      <a:gd name="connsiteX4" fmla="*/ 714 w 6429"/>
                      <a:gd name="connsiteY4" fmla="*/ 23898 h 24850"/>
                      <a:gd name="connsiteX5" fmla="*/ 3572 w 6429"/>
                      <a:gd name="connsiteY5" fmla="*/ 24851 h 24850"/>
                      <a:gd name="connsiteX6" fmla="*/ 6429 w 6429"/>
                      <a:gd name="connsiteY6" fmla="*/ 19136 h 24850"/>
                      <a:gd name="connsiteX7" fmla="*/ 6429 w 6429"/>
                      <a:gd name="connsiteY7" fmla="*/ 13421 h 24850"/>
                      <a:gd name="connsiteX8" fmla="*/ 6429 w 6429"/>
                      <a:gd name="connsiteY8" fmla="*/ 7706 h 24850"/>
                      <a:gd name="connsiteX9" fmla="*/ 6429 w 6429"/>
                      <a:gd name="connsiteY9" fmla="*/ 1991 h 24850"/>
                      <a:gd name="connsiteX10" fmla="*/ 3572 w 6429"/>
                      <a:gd name="connsiteY10" fmla="*/ 1038 h 24850"/>
                      <a:gd name="connsiteX11" fmla="*/ 3572 w 6429"/>
                      <a:gd name="connsiteY11" fmla="*/ 1038 h 248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429" h="24850">
                        <a:moveTo>
                          <a:pt x="3572" y="1038"/>
                        </a:moveTo>
                        <a:cubicBezTo>
                          <a:pt x="3572" y="2943"/>
                          <a:pt x="3572" y="4848"/>
                          <a:pt x="2620" y="6753"/>
                        </a:cubicBezTo>
                        <a:cubicBezTo>
                          <a:pt x="2620" y="8658"/>
                          <a:pt x="1667" y="10563"/>
                          <a:pt x="1667" y="12468"/>
                        </a:cubicBezTo>
                        <a:cubicBezTo>
                          <a:pt x="714" y="14373"/>
                          <a:pt x="714" y="16278"/>
                          <a:pt x="714" y="18183"/>
                        </a:cubicBezTo>
                        <a:cubicBezTo>
                          <a:pt x="-238" y="20088"/>
                          <a:pt x="-238" y="21993"/>
                          <a:pt x="714" y="23898"/>
                        </a:cubicBezTo>
                        <a:cubicBezTo>
                          <a:pt x="1667" y="24851"/>
                          <a:pt x="2620" y="24851"/>
                          <a:pt x="3572" y="24851"/>
                        </a:cubicBezTo>
                        <a:cubicBezTo>
                          <a:pt x="5477" y="23898"/>
                          <a:pt x="6429" y="21041"/>
                          <a:pt x="6429" y="19136"/>
                        </a:cubicBezTo>
                        <a:cubicBezTo>
                          <a:pt x="6429" y="17231"/>
                          <a:pt x="6429" y="15326"/>
                          <a:pt x="6429" y="13421"/>
                        </a:cubicBezTo>
                        <a:cubicBezTo>
                          <a:pt x="6429" y="11516"/>
                          <a:pt x="6429" y="9611"/>
                          <a:pt x="6429" y="7706"/>
                        </a:cubicBezTo>
                        <a:cubicBezTo>
                          <a:pt x="6429" y="5801"/>
                          <a:pt x="6429" y="3896"/>
                          <a:pt x="6429" y="1991"/>
                        </a:cubicBezTo>
                        <a:cubicBezTo>
                          <a:pt x="6429" y="86"/>
                          <a:pt x="3572" y="-867"/>
                          <a:pt x="3572" y="1038"/>
                        </a:cubicBezTo>
                        <a:lnTo>
                          <a:pt x="3572" y="103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1" name="Freeform: Shape 2210">
                    <a:extLst>
                      <a:ext uri="{FF2B5EF4-FFF2-40B4-BE49-F238E27FC236}">
                        <a16:creationId xmlns:a16="http://schemas.microsoft.com/office/drawing/2014/main" id="{7C8F754C-E0B7-E0C1-F956-528CBF766975}"/>
                      </a:ext>
                    </a:extLst>
                  </p:cNvPr>
                  <p:cNvSpPr/>
                  <p:nvPr/>
                </p:nvSpPr>
                <p:spPr>
                  <a:xfrm>
                    <a:off x="7144702" y="3080384"/>
                    <a:ext cx="5715" cy="16192"/>
                  </a:xfrm>
                  <a:custGeom>
                    <a:avLst/>
                    <a:gdLst>
                      <a:gd name="connsiteX0" fmla="*/ 2857 w 5715"/>
                      <a:gd name="connsiteY0" fmla="*/ 953 h 16192"/>
                      <a:gd name="connsiteX1" fmla="*/ 953 w 5715"/>
                      <a:gd name="connsiteY1" fmla="*/ 7620 h 16192"/>
                      <a:gd name="connsiteX2" fmla="*/ 0 w 5715"/>
                      <a:gd name="connsiteY2" fmla="*/ 11430 h 16192"/>
                      <a:gd name="connsiteX3" fmla="*/ 953 w 5715"/>
                      <a:gd name="connsiteY3" fmla="*/ 15240 h 16192"/>
                      <a:gd name="connsiteX4" fmla="*/ 1905 w 5715"/>
                      <a:gd name="connsiteY4" fmla="*/ 16193 h 16192"/>
                      <a:gd name="connsiteX5" fmla="*/ 2857 w 5715"/>
                      <a:gd name="connsiteY5" fmla="*/ 15240 h 16192"/>
                      <a:gd name="connsiteX6" fmla="*/ 3810 w 5715"/>
                      <a:gd name="connsiteY6" fmla="*/ 11430 h 16192"/>
                      <a:gd name="connsiteX7" fmla="*/ 3810 w 5715"/>
                      <a:gd name="connsiteY7" fmla="*/ 9525 h 16192"/>
                      <a:gd name="connsiteX8" fmla="*/ 3810 w 5715"/>
                      <a:gd name="connsiteY8" fmla="*/ 8573 h 16192"/>
                      <a:gd name="connsiteX9" fmla="*/ 3810 w 5715"/>
                      <a:gd name="connsiteY9" fmla="*/ 8573 h 16192"/>
                      <a:gd name="connsiteX10" fmla="*/ 3810 w 5715"/>
                      <a:gd name="connsiteY10" fmla="*/ 8573 h 16192"/>
                      <a:gd name="connsiteX11" fmla="*/ 5715 w 5715"/>
                      <a:gd name="connsiteY11" fmla="*/ 1905 h 16192"/>
                      <a:gd name="connsiteX12" fmla="*/ 4763 w 5715"/>
                      <a:gd name="connsiteY12" fmla="*/ 0 h 16192"/>
                      <a:gd name="connsiteX13" fmla="*/ 2857 w 5715"/>
                      <a:gd name="connsiteY13" fmla="*/ 953 h 16192"/>
                      <a:gd name="connsiteX14" fmla="*/ 2857 w 5715"/>
                      <a:gd name="connsiteY14" fmla="*/ 953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715" h="16192">
                        <a:moveTo>
                          <a:pt x="2857" y="953"/>
                        </a:moveTo>
                        <a:cubicBezTo>
                          <a:pt x="1905" y="2858"/>
                          <a:pt x="953" y="4763"/>
                          <a:pt x="953" y="7620"/>
                        </a:cubicBezTo>
                        <a:cubicBezTo>
                          <a:pt x="953" y="8573"/>
                          <a:pt x="0" y="9525"/>
                          <a:pt x="0" y="11430"/>
                        </a:cubicBezTo>
                        <a:cubicBezTo>
                          <a:pt x="0" y="12383"/>
                          <a:pt x="953" y="13335"/>
                          <a:pt x="953" y="15240"/>
                        </a:cubicBezTo>
                        <a:cubicBezTo>
                          <a:pt x="953" y="15240"/>
                          <a:pt x="953" y="16193"/>
                          <a:pt x="1905" y="16193"/>
                        </a:cubicBezTo>
                        <a:cubicBezTo>
                          <a:pt x="1905" y="16193"/>
                          <a:pt x="2857" y="16193"/>
                          <a:pt x="2857" y="15240"/>
                        </a:cubicBezTo>
                        <a:cubicBezTo>
                          <a:pt x="2857" y="14288"/>
                          <a:pt x="3810" y="13335"/>
                          <a:pt x="3810" y="11430"/>
                        </a:cubicBezTo>
                        <a:cubicBezTo>
                          <a:pt x="3810" y="10478"/>
                          <a:pt x="3810" y="10478"/>
                          <a:pt x="3810" y="9525"/>
                        </a:cubicBezTo>
                        <a:cubicBezTo>
                          <a:pt x="3810" y="9525"/>
                          <a:pt x="3810" y="9525"/>
                          <a:pt x="3810" y="8573"/>
                        </a:cubicBezTo>
                        <a:cubicBezTo>
                          <a:pt x="3810" y="8573"/>
                          <a:pt x="3810" y="8573"/>
                          <a:pt x="3810" y="8573"/>
                        </a:cubicBezTo>
                        <a:cubicBezTo>
                          <a:pt x="3810" y="8573"/>
                          <a:pt x="3810" y="8573"/>
                          <a:pt x="3810" y="8573"/>
                        </a:cubicBezTo>
                        <a:cubicBezTo>
                          <a:pt x="3810" y="6668"/>
                          <a:pt x="4763" y="3810"/>
                          <a:pt x="5715" y="1905"/>
                        </a:cubicBezTo>
                        <a:cubicBezTo>
                          <a:pt x="5715" y="953"/>
                          <a:pt x="5715" y="0"/>
                          <a:pt x="4763" y="0"/>
                        </a:cubicBezTo>
                        <a:cubicBezTo>
                          <a:pt x="3810" y="0"/>
                          <a:pt x="2857" y="0"/>
                          <a:pt x="2857" y="953"/>
                        </a:cubicBezTo>
                        <a:lnTo>
                          <a:pt x="2857" y="9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2" name="Freeform: Shape 2211">
                    <a:extLst>
                      <a:ext uri="{FF2B5EF4-FFF2-40B4-BE49-F238E27FC236}">
                        <a16:creationId xmlns:a16="http://schemas.microsoft.com/office/drawing/2014/main" id="{F6133601-137E-2DD6-C0FC-F73386BEFEB3}"/>
                      </a:ext>
                    </a:extLst>
                  </p:cNvPr>
                  <p:cNvSpPr/>
                  <p:nvPr/>
                </p:nvSpPr>
                <p:spPr>
                  <a:xfrm>
                    <a:off x="7231379" y="2914275"/>
                    <a:ext cx="9525" cy="19818"/>
                  </a:xfrm>
                  <a:custGeom>
                    <a:avLst/>
                    <a:gdLst>
                      <a:gd name="connsiteX0" fmla="*/ 6667 w 9525"/>
                      <a:gd name="connsiteY0" fmla="*/ 374 h 19818"/>
                      <a:gd name="connsiteX1" fmla="*/ 3810 w 9525"/>
                      <a:gd name="connsiteY1" fmla="*/ 4184 h 19818"/>
                      <a:gd name="connsiteX2" fmla="*/ 1905 w 9525"/>
                      <a:gd name="connsiteY2" fmla="*/ 8946 h 19818"/>
                      <a:gd name="connsiteX3" fmla="*/ 952 w 9525"/>
                      <a:gd name="connsiteY3" fmla="*/ 13709 h 19818"/>
                      <a:gd name="connsiteX4" fmla="*/ 0 w 9525"/>
                      <a:gd name="connsiteY4" fmla="*/ 18471 h 19818"/>
                      <a:gd name="connsiteX5" fmla="*/ 1905 w 9525"/>
                      <a:gd name="connsiteY5" fmla="*/ 19424 h 19818"/>
                      <a:gd name="connsiteX6" fmla="*/ 4763 w 9525"/>
                      <a:gd name="connsiteY6" fmla="*/ 15614 h 19818"/>
                      <a:gd name="connsiteX7" fmla="*/ 5715 w 9525"/>
                      <a:gd name="connsiteY7" fmla="*/ 14661 h 19818"/>
                      <a:gd name="connsiteX8" fmla="*/ 6667 w 9525"/>
                      <a:gd name="connsiteY8" fmla="*/ 12756 h 19818"/>
                      <a:gd name="connsiteX9" fmla="*/ 7620 w 9525"/>
                      <a:gd name="connsiteY9" fmla="*/ 10851 h 19818"/>
                      <a:gd name="connsiteX10" fmla="*/ 8572 w 9525"/>
                      <a:gd name="connsiteY10" fmla="*/ 6089 h 19818"/>
                      <a:gd name="connsiteX11" fmla="*/ 9525 w 9525"/>
                      <a:gd name="connsiteY11" fmla="*/ 2279 h 19818"/>
                      <a:gd name="connsiteX12" fmla="*/ 6667 w 9525"/>
                      <a:gd name="connsiteY12" fmla="*/ 374 h 19818"/>
                      <a:gd name="connsiteX13" fmla="*/ 6667 w 9525"/>
                      <a:gd name="connsiteY13" fmla="*/ 374 h 19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525" h="19818">
                        <a:moveTo>
                          <a:pt x="6667" y="374"/>
                        </a:moveTo>
                        <a:cubicBezTo>
                          <a:pt x="5715" y="1326"/>
                          <a:pt x="4763" y="2279"/>
                          <a:pt x="3810" y="4184"/>
                        </a:cubicBezTo>
                        <a:cubicBezTo>
                          <a:pt x="2857" y="6089"/>
                          <a:pt x="1905" y="7041"/>
                          <a:pt x="1905" y="8946"/>
                        </a:cubicBezTo>
                        <a:cubicBezTo>
                          <a:pt x="952" y="10851"/>
                          <a:pt x="952" y="11804"/>
                          <a:pt x="952" y="13709"/>
                        </a:cubicBezTo>
                        <a:cubicBezTo>
                          <a:pt x="952" y="14661"/>
                          <a:pt x="0" y="16566"/>
                          <a:pt x="0" y="18471"/>
                        </a:cubicBezTo>
                        <a:cubicBezTo>
                          <a:pt x="0" y="19424"/>
                          <a:pt x="1905" y="20376"/>
                          <a:pt x="1905" y="19424"/>
                        </a:cubicBezTo>
                        <a:cubicBezTo>
                          <a:pt x="2857" y="18471"/>
                          <a:pt x="3810" y="16566"/>
                          <a:pt x="4763" y="15614"/>
                        </a:cubicBezTo>
                        <a:cubicBezTo>
                          <a:pt x="4763" y="15614"/>
                          <a:pt x="5715" y="14661"/>
                          <a:pt x="5715" y="14661"/>
                        </a:cubicBezTo>
                        <a:cubicBezTo>
                          <a:pt x="5715" y="14661"/>
                          <a:pt x="5715" y="13709"/>
                          <a:pt x="6667" y="12756"/>
                        </a:cubicBezTo>
                        <a:cubicBezTo>
                          <a:pt x="6667" y="11804"/>
                          <a:pt x="7620" y="10851"/>
                          <a:pt x="7620" y="10851"/>
                        </a:cubicBezTo>
                        <a:cubicBezTo>
                          <a:pt x="7620" y="8946"/>
                          <a:pt x="8572" y="7994"/>
                          <a:pt x="8572" y="6089"/>
                        </a:cubicBezTo>
                        <a:cubicBezTo>
                          <a:pt x="8572" y="5136"/>
                          <a:pt x="9525" y="3231"/>
                          <a:pt x="9525" y="2279"/>
                        </a:cubicBezTo>
                        <a:cubicBezTo>
                          <a:pt x="9525" y="374"/>
                          <a:pt x="7620" y="-579"/>
                          <a:pt x="6667" y="374"/>
                        </a:cubicBezTo>
                        <a:lnTo>
                          <a:pt x="6667" y="37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3" name="Freeform: Shape 2212">
                    <a:extLst>
                      <a:ext uri="{FF2B5EF4-FFF2-40B4-BE49-F238E27FC236}">
                        <a16:creationId xmlns:a16="http://schemas.microsoft.com/office/drawing/2014/main" id="{C83FD017-EE92-7B3D-3466-04F0F7B00DEB}"/>
                      </a:ext>
                    </a:extLst>
                  </p:cNvPr>
                  <p:cNvSpPr/>
                  <p:nvPr/>
                </p:nvSpPr>
                <p:spPr>
                  <a:xfrm>
                    <a:off x="7215187" y="2931556"/>
                    <a:ext cx="8334" cy="24050"/>
                  </a:xfrm>
                  <a:custGeom>
                    <a:avLst/>
                    <a:gdLst>
                      <a:gd name="connsiteX0" fmla="*/ 4763 w 8334"/>
                      <a:gd name="connsiteY0" fmla="*/ 2143 h 24050"/>
                      <a:gd name="connsiteX1" fmla="*/ 1905 w 8334"/>
                      <a:gd name="connsiteY1" fmla="*/ 12621 h 24050"/>
                      <a:gd name="connsiteX2" fmla="*/ 0 w 8334"/>
                      <a:gd name="connsiteY2" fmla="*/ 22146 h 24050"/>
                      <a:gd name="connsiteX3" fmla="*/ 953 w 8334"/>
                      <a:gd name="connsiteY3" fmla="*/ 24051 h 24050"/>
                      <a:gd name="connsiteX4" fmla="*/ 2857 w 8334"/>
                      <a:gd name="connsiteY4" fmla="*/ 23098 h 24050"/>
                      <a:gd name="connsiteX5" fmla="*/ 7620 w 8334"/>
                      <a:gd name="connsiteY5" fmla="*/ 13573 h 24050"/>
                      <a:gd name="connsiteX6" fmla="*/ 7620 w 8334"/>
                      <a:gd name="connsiteY6" fmla="*/ 2143 h 24050"/>
                      <a:gd name="connsiteX7" fmla="*/ 4763 w 8334"/>
                      <a:gd name="connsiteY7" fmla="*/ 2143 h 24050"/>
                      <a:gd name="connsiteX8" fmla="*/ 4763 w 8334"/>
                      <a:gd name="connsiteY8" fmla="*/ 2143 h 24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8334" h="24050">
                        <a:moveTo>
                          <a:pt x="4763" y="2143"/>
                        </a:moveTo>
                        <a:cubicBezTo>
                          <a:pt x="4763" y="5953"/>
                          <a:pt x="3810" y="8811"/>
                          <a:pt x="1905" y="12621"/>
                        </a:cubicBezTo>
                        <a:cubicBezTo>
                          <a:pt x="953" y="15478"/>
                          <a:pt x="0" y="19288"/>
                          <a:pt x="0" y="22146"/>
                        </a:cubicBezTo>
                        <a:cubicBezTo>
                          <a:pt x="0" y="23098"/>
                          <a:pt x="953" y="24051"/>
                          <a:pt x="953" y="24051"/>
                        </a:cubicBezTo>
                        <a:cubicBezTo>
                          <a:pt x="1905" y="24051"/>
                          <a:pt x="2857" y="24051"/>
                          <a:pt x="2857" y="23098"/>
                        </a:cubicBezTo>
                        <a:cubicBezTo>
                          <a:pt x="4763" y="20241"/>
                          <a:pt x="6668" y="17383"/>
                          <a:pt x="7620" y="13573"/>
                        </a:cubicBezTo>
                        <a:cubicBezTo>
                          <a:pt x="8572" y="9763"/>
                          <a:pt x="8572" y="5953"/>
                          <a:pt x="7620" y="2143"/>
                        </a:cubicBezTo>
                        <a:cubicBezTo>
                          <a:pt x="7620" y="-714"/>
                          <a:pt x="4763" y="-714"/>
                          <a:pt x="4763" y="2143"/>
                        </a:cubicBezTo>
                        <a:lnTo>
                          <a:pt x="4763" y="214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4" name="Freeform: Shape 2213">
                    <a:extLst>
                      <a:ext uri="{FF2B5EF4-FFF2-40B4-BE49-F238E27FC236}">
                        <a16:creationId xmlns:a16="http://schemas.microsoft.com/office/drawing/2014/main" id="{035E16E1-B274-2895-1494-CCDBC591A6E1}"/>
                      </a:ext>
                    </a:extLst>
                  </p:cNvPr>
                  <p:cNvSpPr/>
                  <p:nvPr/>
                </p:nvSpPr>
                <p:spPr>
                  <a:xfrm>
                    <a:off x="7232331" y="2944091"/>
                    <a:ext cx="14287" cy="26197"/>
                  </a:xfrm>
                  <a:custGeom>
                    <a:avLst/>
                    <a:gdLst>
                      <a:gd name="connsiteX0" fmla="*/ 11430 w 14287"/>
                      <a:gd name="connsiteY0" fmla="*/ 1038 h 26197"/>
                      <a:gd name="connsiteX1" fmla="*/ 4763 w 14287"/>
                      <a:gd name="connsiteY1" fmla="*/ 12468 h 26197"/>
                      <a:gd name="connsiteX2" fmla="*/ 1905 w 14287"/>
                      <a:gd name="connsiteY2" fmla="*/ 18183 h 26197"/>
                      <a:gd name="connsiteX3" fmla="*/ 0 w 14287"/>
                      <a:gd name="connsiteY3" fmla="*/ 24851 h 26197"/>
                      <a:gd name="connsiteX4" fmla="*/ 1905 w 14287"/>
                      <a:gd name="connsiteY4" fmla="*/ 25803 h 26197"/>
                      <a:gd name="connsiteX5" fmla="*/ 3810 w 14287"/>
                      <a:gd name="connsiteY5" fmla="*/ 22946 h 26197"/>
                      <a:gd name="connsiteX6" fmla="*/ 5715 w 14287"/>
                      <a:gd name="connsiteY6" fmla="*/ 20088 h 26197"/>
                      <a:gd name="connsiteX7" fmla="*/ 8573 w 14287"/>
                      <a:gd name="connsiteY7" fmla="*/ 14373 h 26197"/>
                      <a:gd name="connsiteX8" fmla="*/ 14288 w 14287"/>
                      <a:gd name="connsiteY8" fmla="*/ 1991 h 26197"/>
                      <a:gd name="connsiteX9" fmla="*/ 11430 w 14287"/>
                      <a:gd name="connsiteY9" fmla="*/ 1038 h 26197"/>
                      <a:gd name="connsiteX10" fmla="*/ 11430 w 14287"/>
                      <a:gd name="connsiteY10" fmla="*/ 1038 h 26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287" h="26197">
                        <a:moveTo>
                          <a:pt x="11430" y="1038"/>
                        </a:moveTo>
                        <a:cubicBezTo>
                          <a:pt x="9525" y="4848"/>
                          <a:pt x="6668" y="8658"/>
                          <a:pt x="4763" y="12468"/>
                        </a:cubicBezTo>
                        <a:cubicBezTo>
                          <a:pt x="3810" y="14373"/>
                          <a:pt x="1905" y="16278"/>
                          <a:pt x="1905" y="18183"/>
                        </a:cubicBezTo>
                        <a:cubicBezTo>
                          <a:pt x="953" y="20088"/>
                          <a:pt x="0" y="22946"/>
                          <a:pt x="0" y="24851"/>
                        </a:cubicBezTo>
                        <a:cubicBezTo>
                          <a:pt x="0" y="25803"/>
                          <a:pt x="953" y="26756"/>
                          <a:pt x="1905" y="25803"/>
                        </a:cubicBezTo>
                        <a:cubicBezTo>
                          <a:pt x="2858" y="24851"/>
                          <a:pt x="2858" y="23898"/>
                          <a:pt x="3810" y="22946"/>
                        </a:cubicBezTo>
                        <a:cubicBezTo>
                          <a:pt x="4763" y="21993"/>
                          <a:pt x="5715" y="21041"/>
                          <a:pt x="5715" y="20088"/>
                        </a:cubicBezTo>
                        <a:cubicBezTo>
                          <a:pt x="6668" y="18183"/>
                          <a:pt x="7620" y="16278"/>
                          <a:pt x="8573" y="14373"/>
                        </a:cubicBezTo>
                        <a:cubicBezTo>
                          <a:pt x="10478" y="10563"/>
                          <a:pt x="12383" y="6753"/>
                          <a:pt x="14288" y="1991"/>
                        </a:cubicBezTo>
                        <a:cubicBezTo>
                          <a:pt x="14288" y="86"/>
                          <a:pt x="12383" y="-867"/>
                          <a:pt x="11430" y="1038"/>
                        </a:cubicBezTo>
                        <a:lnTo>
                          <a:pt x="11430" y="103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5" name="Freeform: Shape 2214">
                    <a:extLst>
                      <a:ext uri="{FF2B5EF4-FFF2-40B4-BE49-F238E27FC236}">
                        <a16:creationId xmlns:a16="http://schemas.microsoft.com/office/drawing/2014/main" id="{1E08448A-F97A-4EE0-5D8D-7AEC0A0B77A6}"/>
                      </a:ext>
                    </a:extLst>
                  </p:cNvPr>
                  <p:cNvSpPr/>
                  <p:nvPr/>
                </p:nvSpPr>
                <p:spPr>
                  <a:xfrm>
                    <a:off x="7250429" y="2923221"/>
                    <a:ext cx="8043" cy="11430"/>
                  </a:xfrm>
                  <a:custGeom>
                    <a:avLst/>
                    <a:gdLst>
                      <a:gd name="connsiteX0" fmla="*/ 2857 w 8043"/>
                      <a:gd name="connsiteY0" fmla="*/ 953 h 11430"/>
                      <a:gd name="connsiteX1" fmla="*/ 1905 w 8043"/>
                      <a:gd name="connsiteY1" fmla="*/ 3810 h 11430"/>
                      <a:gd name="connsiteX2" fmla="*/ 952 w 8043"/>
                      <a:gd name="connsiteY2" fmla="*/ 5715 h 11430"/>
                      <a:gd name="connsiteX3" fmla="*/ 0 w 8043"/>
                      <a:gd name="connsiteY3" fmla="*/ 7620 h 11430"/>
                      <a:gd name="connsiteX4" fmla="*/ 0 w 8043"/>
                      <a:gd name="connsiteY4" fmla="*/ 10478 h 11430"/>
                      <a:gd name="connsiteX5" fmla="*/ 952 w 8043"/>
                      <a:gd name="connsiteY5" fmla="*/ 11430 h 11430"/>
                      <a:gd name="connsiteX6" fmla="*/ 2857 w 8043"/>
                      <a:gd name="connsiteY6" fmla="*/ 11430 h 11430"/>
                      <a:gd name="connsiteX7" fmla="*/ 3810 w 8043"/>
                      <a:gd name="connsiteY7" fmla="*/ 10478 h 11430"/>
                      <a:gd name="connsiteX8" fmla="*/ 4763 w 8043"/>
                      <a:gd name="connsiteY8" fmla="*/ 9525 h 11430"/>
                      <a:gd name="connsiteX9" fmla="*/ 5715 w 8043"/>
                      <a:gd name="connsiteY9" fmla="*/ 7620 h 11430"/>
                      <a:gd name="connsiteX10" fmla="*/ 6667 w 8043"/>
                      <a:gd name="connsiteY10" fmla="*/ 5715 h 11430"/>
                      <a:gd name="connsiteX11" fmla="*/ 7620 w 8043"/>
                      <a:gd name="connsiteY11" fmla="*/ 3810 h 11430"/>
                      <a:gd name="connsiteX12" fmla="*/ 7620 w 8043"/>
                      <a:gd name="connsiteY12" fmla="*/ 1905 h 11430"/>
                      <a:gd name="connsiteX13" fmla="*/ 5715 w 8043"/>
                      <a:gd name="connsiteY13" fmla="*/ 0 h 11430"/>
                      <a:gd name="connsiteX14" fmla="*/ 3810 w 8043"/>
                      <a:gd name="connsiteY14" fmla="*/ 0 h 11430"/>
                      <a:gd name="connsiteX15" fmla="*/ 2857 w 8043"/>
                      <a:gd name="connsiteY15" fmla="*/ 953 h 11430"/>
                      <a:gd name="connsiteX16" fmla="*/ 2857 w 8043"/>
                      <a:gd name="connsiteY16" fmla="*/ 953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043" h="11430">
                        <a:moveTo>
                          <a:pt x="2857" y="953"/>
                        </a:moveTo>
                        <a:cubicBezTo>
                          <a:pt x="2857" y="1905"/>
                          <a:pt x="1905" y="2858"/>
                          <a:pt x="1905" y="3810"/>
                        </a:cubicBezTo>
                        <a:cubicBezTo>
                          <a:pt x="1905" y="4763"/>
                          <a:pt x="1905" y="5715"/>
                          <a:pt x="952" y="5715"/>
                        </a:cubicBezTo>
                        <a:cubicBezTo>
                          <a:pt x="952" y="6668"/>
                          <a:pt x="952" y="7620"/>
                          <a:pt x="0" y="7620"/>
                        </a:cubicBezTo>
                        <a:cubicBezTo>
                          <a:pt x="0" y="8573"/>
                          <a:pt x="0" y="9525"/>
                          <a:pt x="0" y="10478"/>
                        </a:cubicBezTo>
                        <a:cubicBezTo>
                          <a:pt x="0" y="11430"/>
                          <a:pt x="0" y="11430"/>
                          <a:pt x="952" y="11430"/>
                        </a:cubicBezTo>
                        <a:cubicBezTo>
                          <a:pt x="1905" y="11430"/>
                          <a:pt x="1905" y="11430"/>
                          <a:pt x="2857" y="11430"/>
                        </a:cubicBezTo>
                        <a:cubicBezTo>
                          <a:pt x="2857" y="11430"/>
                          <a:pt x="3810" y="11430"/>
                          <a:pt x="3810" y="10478"/>
                        </a:cubicBezTo>
                        <a:cubicBezTo>
                          <a:pt x="3810" y="10478"/>
                          <a:pt x="4763" y="9525"/>
                          <a:pt x="4763" y="9525"/>
                        </a:cubicBezTo>
                        <a:cubicBezTo>
                          <a:pt x="4763" y="8573"/>
                          <a:pt x="5715" y="8573"/>
                          <a:pt x="5715" y="7620"/>
                        </a:cubicBezTo>
                        <a:cubicBezTo>
                          <a:pt x="5715" y="6668"/>
                          <a:pt x="6667" y="6668"/>
                          <a:pt x="6667" y="5715"/>
                        </a:cubicBezTo>
                        <a:cubicBezTo>
                          <a:pt x="6667" y="4763"/>
                          <a:pt x="7620" y="3810"/>
                          <a:pt x="7620" y="3810"/>
                        </a:cubicBezTo>
                        <a:cubicBezTo>
                          <a:pt x="7620" y="2858"/>
                          <a:pt x="8572" y="1905"/>
                          <a:pt x="7620" y="1905"/>
                        </a:cubicBezTo>
                        <a:cubicBezTo>
                          <a:pt x="7620" y="953"/>
                          <a:pt x="6667" y="0"/>
                          <a:pt x="5715" y="0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3810" y="0"/>
                          <a:pt x="2857" y="0"/>
                          <a:pt x="2857" y="953"/>
                        </a:cubicBezTo>
                        <a:lnTo>
                          <a:pt x="2857" y="9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6" name="Freeform: Shape 2215">
                    <a:extLst>
                      <a:ext uri="{FF2B5EF4-FFF2-40B4-BE49-F238E27FC236}">
                        <a16:creationId xmlns:a16="http://schemas.microsoft.com/office/drawing/2014/main" id="{65F52F66-2588-DCBD-6969-5FC4B88C32C7}"/>
                      </a:ext>
                    </a:extLst>
                  </p:cNvPr>
                  <p:cNvSpPr/>
                  <p:nvPr/>
                </p:nvSpPr>
                <p:spPr>
                  <a:xfrm>
                    <a:off x="7206614" y="2966663"/>
                    <a:ext cx="12244" cy="25764"/>
                  </a:xfrm>
                  <a:custGeom>
                    <a:avLst/>
                    <a:gdLst>
                      <a:gd name="connsiteX0" fmla="*/ 10478 w 12244"/>
                      <a:gd name="connsiteY0" fmla="*/ 374 h 25764"/>
                      <a:gd name="connsiteX1" fmla="*/ 4763 w 12244"/>
                      <a:gd name="connsiteY1" fmla="*/ 11804 h 25764"/>
                      <a:gd name="connsiteX2" fmla="*/ 1905 w 12244"/>
                      <a:gd name="connsiteY2" fmla="*/ 17519 h 25764"/>
                      <a:gd name="connsiteX3" fmla="*/ 953 w 12244"/>
                      <a:gd name="connsiteY3" fmla="*/ 20376 h 25764"/>
                      <a:gd name="connsiteX4" fmla="*/ 0 w 12244"/>
                      <a:gd name="connsiteY4" fmla="*/ 24186 h 25764"/>
                      <a:gd name="connsiteX5" fmla="*/ 2857 w 12244"/>
                      <a:gd name="connsiteY5" fmla="*/ 25139 h 25764"/>
                      <a:gd name="connsiteX6" fmla="*/ 4763 w 12244"/>
                      <a:gd name="connsiteY6" fmla="*/ 22281 h 25764"/>
                      <a:gd name="connsiteX7" fmla="*/ 5715 w 12244"/>
                      <a:gd name="connsiteY7" fmla="*/ 19424 h 25764"/>
                      <a:gd name="connsiteX8" fmla="*/ 7620 w 12244"/>
                      <a:gd name="connsiteY8" fmla="*/ 13709 h 25764"/>
                      <a:gd name="connsiteX9" fmla="*/ 11430 w 12244"/>
                      <a:gd name="connsiteY9" fmla="*/ 2279 h 25764"/>
                      <a:gd name="connsiteX10" fmla="*/ 10478 w 12244"/>
                      <a:gd name="connsiteY10" fmla="*/ 374 h 25764"/>
                      <a:gd name="connsiteX11" fmla="*/ 10478 w 12244"/>
                      <a:gd name="connsiteY11" fmla="*/ 374 h 25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244" h="25764">
                        <a:moveTo>
                          <a:pt x="10478" y="374"/>
                        </a:moveTo>
                        <a:cubicBezTo>
                          <a:pt x="8572" y="4184"/>
                          <a:pt x="6667" y="7994"/>
                          <a:pt x="4763" y="11804"/>
                        </a:cubicBezTo>
                        <a:cubicBezTo>
                          <a:pt x="3810" y="13709"/>
                          <a:pt x="2857" y="15614"/>
                          <a:pt x="1905" y="17519"/>
                        </a:cubicBezTo>
                        <a:cubicBezTo>
                          <a:pt x="1905" y="18471"/>
                          <a:pt x="953" y="19424"/>
                          <a:pt x="953" y="20376"/>
                        </a:cubicBezTo>
                        <a:cubicBezTo>
                          <a:pt x="953" y="21329"/>
                          <a:pt x="953" y="22281"/>
                          <a:pt x="0" y="24186"/>
                        </a:cubicBezTo>
                        <a:cubicBezTo>
                          <a:pt x="0" y="26091"/>
                          <a:pt x="1905" y="26091"/>
                          <a:pt x="2857" y="25139"/>
                        </a:cubicBezTo>
                        <a:cubicBezTo>
                          <a:pt x="3810" y="24186"/>
                          <a:pt x="3810" y="23234"/>
                          <a:pt x="4763" y="22281"/>
                        </a:cubicBezTo>
                        <a:cubicBezTo>
                          <a:pt x="4763" y="21329"/>
                          <a:pt x="5715" y="20376"/>
                          <a:pt x="5715" y="19424"/>
                        </a:cubicBezTo>
                        <a:cubicBezTo>
                          <a:pt x="6667" y="17519"/>
                          <a:pt x="7620" y="15614"/>
                          <a:pt x="7620" y="13709"/>
                        </a:cubicBezTo>
                        <a:cubicBezTo>
                          <a:pt x="8572" y="9899"/>
                          <a:pt x="10478" y="6089"/>
                          <a:pt x="11430" y="2279"/>
                        </a:cubicBezTo>
                        <a:cubicBezTo>
                          <a:pt x="13335" y="374"/>
                          <a:pt x="11430" y="-579"/>
                          <a:pt x="10478" y="374"/>
                        </a:cubicBezTo>
                        <a:lnTo>
                          <a:pt x="10478" y="37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7" name="Freeform: Shape 2216">
                    <a:extLst>
                      <a:ext uri="{FF2B5EF4-FFF2-40B4-BE49-F238E27FC236}">
                        <a16:creationId xmlns:a16="http://schemas.microsoft.com/office/drawing/2014/main" id="{D2BA7267-CC4D-0EF4-CC96-3D4850043289}"/>
                      </a:ext>
                    </a:extLst>
                  </p:cNvPr>
                  <p:cNvSpPr/>
                  <p:nvPr/>
                </p:nvSpPr>
                <p:spPr>
                  <a:xfrm>
                    <a:off x="7223759" y="2981324"/>
                    <a:ext cx="8719" cy="12805"/>
                  </a:xfrm>
                  <a:custGeom>
                    <a:avLst/>
                    <a:gdLst>
                      <a:gd name="connsiteX0" fmla="*/ 7620 w 8719"/>
                      <a:gd name="connsiteY0" fmla="*/ 953 h 12805"/>
                      <a:gd name="connsiteX1" fmla="*/ 3810 w 8719"/>
                      <a:gd name="connsiteY1" fmla="*/ 6667 h 12805"/>
                      <a:gd name="connsiteX2" fmla="*/ 1905 w 8719"/>
                      <a:gd name="connsiteY2" fmla="*/ 9525 h 12805"/>
                      <a:gd name="connsiteX3" fmla="*/ 953 w 8719"/>
                      <a:gd name="connsiteY3" fmla="*/ 10478 h 12805"/>
                      <a:gd name="connsiteX4" fmla="*/ 0 w 8719"/>
                      <a:gd name="connsiteY4" fmla="*/ 11430 h 12805"/>
                      <a:gd name="connsiteX5" fmla="*/ 0 w 8719"/>
                      <a:gd name="connsiteY5" fmla="*/ 12383 h 12805"/>
                      <a:gd name="connsiteX6" fmla="*/ 953 w 8719"/>
                      <a:gd name="connsiteY6" fmla="*/ 12383 h 12805"/>
                      <a:gd name="connsiteX7" fmla="*/ 1905 w 8719"/>
                      <a:gd name="connsiteY7" fmla="*/ 11430 h 12805"/>
                      <a:gd name="connsiteX8" fmla="*/ 2858 w 8719"/>
                      <a:gd name="connsiteY8" fmla="*/ 10478 h 12805"/>
                      <a:gd name="connsiteX9" fmla="*/ 4763 w 8719"/>
                      <a:gd name="connsiteY9" fmla="*/ 7620 h 12805"/>
                      <a:gd name="connsiteX10" fmla="*/ 8572 w 8719"/>
                      <a:gd name="connsiteY10" fmla="*/ 1905 h 12805"/>
                      <a:gd name="connsiteX11" fmla="*/ 7620 w 8719"/>
                      <a:gd name="connsiteY11" fmla="*/ 0 h 12805"/>
                      <a:gd name="connsiteX12" fmla="*/ 7620 w 8719"/>
                      <a:gd name="connsiteY12" fmla="*/ 953 h 12805"/>
                      <a:gd name="connsiteX13" fmla="*/ 7620 w 8719"/>
                      <a:gd name="connsiteY13" fmla="*/ 953 h 12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719" h="12805">
                        <a:moveTo>
                          <a:pt x="7620" y="953"/>
                        </a:moveTo>
                        <a:cubicBezTo>
                          <a:pt x="6668" y="2858"/>
                          <a:pt x="4763" y="4763"/>
                          <a:pt x="3810" y="6667"/>
                        </a:cubicBezTo>
                        <a:cubicBezTo>
                          <a:pt x="2858" y="7620"/>
                          <a:pt x="2858" y="8572"/>
                          <a:pt x="1905" y="9525"/>
                        </a:cubicBezTo>
                        <a:cubicBezTo>
                          <a:pt x="1905" y="9525"/>
                          <a:pt x="953" y="10478"/>
                          <a:pt x="953" y="10478"/>
                        </a:cubicBezTo>
                        <a:cubicBezTo>
                          <a:pt x="953" y="10478"/>
                          <a:pt x="953" y="11430"/>
                          <a:pt x="0" y="11430"/>
                        </a:cubicBezTo>
                        <a:cubicBezTo>
                          <a:pt x="0" y="11430"/>
                          <a:pt x="0" y="12383"/>
                          <a:pt x="0" y="12383"/>
                        </a:cubicBezTo>
                        <a:cubicBezTo>
                          <a:pt x="0" y="12383"/>
                          <a:pt x="953" y="13335"/>
                          <a:pt x="953" y="12383"/>
                        </a:cubicBezTo>
                        <a:cubicBezTo>
                          <a:pt x="953" y="12383"/>
                          <a:pt x="1905" y="11430"/>
                          <a:pt x="1905" y="11430"/>
                        </a:cubicBezTo>
                        <a:cubicBezTo>
                          <a:pt x="1905" y="11430"/>
                          <a:pt x="2858" y="10478"/>
                          <a:pt x="2858" y="10478"/>
                        </a:cubicBezTo>
                        <a:cubicBezTo>
                          <a:pt x="3810" y="9525"/>
                          <a:pt x="3810" y="8572"/>
                          <a:pt x="4763" y="7620"/>
                        </a:cubicBezTo>
                        <a:cubicBezTo>
                          <a:pt x="5715" y="5715"/>
                          <a:pt x="6668" y="3810"/>
                          <a:pt x="8572" y="1905"/>
                        </a:cubicBezTo>
                        <a:cubicBezTo>
                          <a:pt x="8572" y="953"/>
                          <a:pt x="8572" y="0"/>
                          <a:pt x="7620" y="0"/>
                        </a:cubicBezTo>
                        <a:cubicBezTo>
                          <a:pt x="9525" y="0"/>
                          <a:pt x="8572" y="953"/>
                          <a:pt x="7620" y="953"/>
                        </a:cubicBezTo>
                        <a:lnTo>
                          <a:pt x="7620" y="9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8" name="Freeform: Shape 2217">
                    <a:extLst>
                      <a:ext uri="{FF2B5EF4-FFF2-40B4-BE49-F238E27FC236}">
                        <a16:creationId xmlns:a16="http://schemas.microsoft.com/office/drawing/2014/main" id="{2DEB5DC7-1693-F3AF-08B3-24100AD7C024}"/>
                      </a:ext>
                    </a:extLst>
                  </p:cNvPr>
                  <p:cNvSpPr/>
                  <p:nvPr/>
                </p:nvSpPr>
                <p:spPr>
                  <a:xfrm>
                    <a:off x="6959202" y="2928542"/>
                    <a:ext cx="14049" cy="16587"/>
                  </a:xfrm>
                  <a:custGeom>
                    <a:avLst/>
                    <a:gdLst>
                      <a:gd name="connsiteX0" fmla="*/ 714 w 14049"/>
                      <a:gd name="connsiteY0" fmla="*/ 5157 h 16587"/>
                      <a:gd name="connsiteX1" fmla="*/ 1667 w 14049"/>
                      <a:gd name="connsiteY1" fmla="*/ 6110 h 16587"/>
                      <a:gd name="connsiteX2" fmla="*/ 2619 w 14049"/>
                      <a:gd name="connsiteY2" fmla="*/ 7062 h 16587"/>
                      <a:gd name="connsiteX3" fmla="*/ 3572 w 14049"/>
                      <a:gd name="connsiteY3" fmla="*/ 8015 h 16587"/>
                      <a:gd name="connsiteX4" fmla="*/ 3572 w 14049"/>
                      <a:gd name="connsiteY4" fmla="*/ 8015 h 16587"/>
                      <a:gd name="connsiteX5" fmla="*/ 3572 w 14049"/>
                      <a:gd name="connsiteY5" fmla="*/ 8015 h 16587"/>
                      <a:gd name="connsiteX6" fmla="*/ 3572 w 14049"/>
                      <a:gd name="connsiteY6" fmla="*/ 8015 h 16587"/>
                      <a:gd name="connsiteX7" fmla="*/ 4524 w 14049"/>
                      <a:gd name="connsiteY7" fmla="*/ 8967 h 16587"/>
                      <a:gd name="connsiteX8" fmla="*/ 5477 w 14049"/>
                      <a:gd name="connsiteY8" fmla="*/ 10872 h 16587"/>
                      <a:gd name="connsiteX9" fmla="*/ 7382 w 14049"/>
                      <a:gd name="connsiteY9" fmla="*/ 13730 h 16587"/>
                      <a:gd name="connsiteX10" fmla="*/ 8334 w 14049"/>
                      <a:gd name="connsiteY10" fmla="*/ 15635 h 16587"/>
                      <a:gd name="connsiteX11" fmla="*/ 11192 w 14049"/>
                      <a:gd name="connsiteY11" fmla="*/ 16587 h 16587"/>
                      <a:gd name="connsiteX12" fmla="*/ 14049 w 14049"/>
                      <a:gd name="connsiteY12" fmla="*/ 14682 h 16587"/>
                      <a:gd name="connsiteX13" fmla="*/ 14049 w 14049"/>
                      <a:gd name="connsiteY13" fmla="*/ 11825 h 16587"/>
                      <a:gd name="connsiteX14" fmla="*/ 13097 w 14049"/>
                      <a:gd name="connsiteY14" fmla="*/ 9920 h 16587"/>
                      <a:gd name="connsiteX15" fmla="*/ 13097 w 14049"/>
                      <a:gd name="connsiteY15" fmla="*/ 8967 h 16587"/>
                      <a:gd name="connsiteX16" fmla="*/ 10239 w 14049"/>
                      <a:gd name="connsiteY16" fmla="*/ 5157 h 16587"/>
                      <a:gd name="connsiteX17" fmla="*/ 3572 w 14049"/>
                      <a:gd name="connsiteY17" fmla="*/ 395 h 16587"/>
                      <a:gd name="connsiteX18" fmla="*/ 714 w 14049"/>
                      <a:gd name="connsiteY18" fmla="*/ 1347 h 16587"/>
                      <a:gd name="connsiteX19" fmla="*/ 714 w 14049"/>
                      <a:gd name="connsiteY19" fmla="*/ 5157 h 16587"/>
                      <a:gd name="connsiteX20" fmla="*/ 714 w 14049"/>
                      <a:gd name="connsiteY20" fmla="*/ 5157 h 1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4049" h="16587">
                        <a:moveTo>
                          <a:pt x="714" y="5157"/>
                        </a:moveTo>
                        <a:cubicBezTo>
                          <a:pt x="1667" y="5157"/>
                          <a:pt x="1667" y="6110"/>
                          <a:pt x="1667" y="6110"/>
                        </a:cubicBezTo>
                        <a:cubicBezTo>
                          <a:pt x="1667" y="6110"/>
                          <a:pt x="1667" y="6110"/>
                          <a:pt x="2619" y="7062"/>
                        </a:cubicBezTo>
                        <a:cubicBezTo>
                          <a:pt x="2619" y="7062"/>
                          <a:pt x="3572" y="8015"/>
                          <a:pt x="3572" y="8015"/>
                        </a:cubicBezTo>
                        <a:cubicBezTo>
                          <a:pt x="3572" y="8015"/>
                          <a:pt x="3572" y="8015"/>
                          <a:pt x="3572" y="8015"/>
                        </a:cubicBezTo>
                        <a:cubicBezTo>
                          <a:pt x="3572" y="8015"/>
                          <a:pt x="3572" y="8015"/>
                          <a:pt x="3572" y="8015"/>
                        </a:cubicBezTo>
                        <a:cubicBezTo>
                          <a:pt x="3572" y="8015"/>
                          <a:pt x="3572" y="8015"/>
                          <a:pt x="3572" y="8015"/>
                        </a:cubicBezTo>
                        <a:cubicBezTo>
                          <a:pt x="3572" y="8015"/>
                          <a:pt x="3572" y="8967"/>
                          <a:pt x="4524" y="8967"/>
                        </a:cubicBezTo>
                        <a:cubicBezTo>
                          <a:pt x="4524" y="9920"/>
                          <a:pt x="5477" y="9920"/>
                          <a:pt x="5477" y="10872"/>
                        </a:cubicBezTo>
                        <a:cubicBezTo>
                          <a:pt x="6429" y="11825"/>
                          <a:pt x="6429" y="12777"/>
                          <a:pt x="7382" y="13730"/>
                        </a:cubicBezTo>
                        <a:cubicBezTo>
                          <a:pt x="7382" y="14682"/>
                          <a:pt x="8334" y="15635"/>
                          <a:pt x="8334" y="15635"/>
                        </a:cubicBezTo>
                        <a:cubicBezTo>
                          <a:pt x="9287" y="16587"/>
                          <a:pt x="10239" y="16587"/>
                          <a:pt x="11192" y="16587"/>
                        </a:cubicBezTo>
                        <a:cubicBezTo>
                          <a:pt x="12144" y="16587"/>
                          <a:pt x="14049" y="15635"/>
                          <a:pt x="14049" y="14682"/>
                        </a:cubicBezTo>
                        <a:cubicBezTo>
                          <a:pt x="14049" y="13730"/>
                          <a:pt x="14049" y="12777"/>
                          <a:pt x="14049" y="11825"/>
                        </a:cubicBezTo>
                        <a:cubicBezTo>
                          <a:pt x="14049" y="11825"/>
                          <a:pt x="14049" y="10872"/>
                          <a:pt x="13097" y="9920"/>
                        </a:cubicBezTo>
                        <a:cubicBezTo>
                          <a:pt x="13097" y="9920"/>
                          <a:pt x="13097" y="8967"/>
                          <a:pt x="13097" y="8967"/>
                        </a:cubicBezTo>
                        <a:cubicBezTo>
                          <a:pt x="12144" y="8015"/>
                          <a:pt x="11192" y="6110"/>
                          <a:pt x="10239" y="5157"/>
                        </a:cubicBezTo>
                        <a:cubicBezTo>
                          <a:pt x="8334" y="3252"/>
                          <a:pt x="6429" y="1347"/>
                          <a:pt x="3572" y="395"/>
                        </a:cubicBezTo>
                        <a:cubicBezTo>
                          <a:pt x="2619" y="-558"/>
                          <a:pt x="1667" y="395"/>
                          <a:pt x="714" y="1347"/>
                        </a:cubicBezTo>
                        <a:cubicBezTo>
                          <a:pt x="-238" y="3252"/>
                          <a:pt x="-238" y="5157"/>
                          <a:pt x="714" y="5157"/>
                        </a:cubicBezTo>
                        <a:lnTo>
                          <a:pt x="714" y="515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19" name="Freeform: Shape 2218">
                    <a:extLst>
                      <a:ext uri="{FF2B5EF4-FFF2-40B4-BE49-F238E27FC236}">
                        <a16:creationId xmlns:a16="http://schemas.microsoft.com/office/drawing/2014/main" id="{83395DE7-F0ED-E121-51E1-40C626B2FE77}"/>
                      </a:ext>
                    </a:extLst>
                  </p:cNvPr>
                  <p:cNvSpPr/>
                  <p:nvPr/>
                </p:nvSpPr>
                <p:spPr>
                  <a:xfrm>
                    <a:off x="6962774" y="2954654"/>
                    <a:ext cx="11430" cy="13335"/>
                  </a:xfrm>
                  <a:custGeom>
                    <a:avLst/>
                    <a:gdLst>
                      <a:gd name="connsiteX0" fmla="*/ 1905 w 11430"/>
                      <a:gd name="connsiteY0" fmla="*/ 4763 h 13335"/>
                      <a:gd name="connsiteX1" fmla="*/ 4763 w 11430"/>
                      <a:gd name="connsiteY1" fmla="*/ 8573 h 13335"/>
                      <a:gd name="connsiteX2" fmla="*/ 5715 w 11430"/>
                      <a:gd name="connsiteY2" fmla="*/ 10478 h 13335"/>
                      <a:gd name="connsiteX3" fmla="*/ 7620 w 11430"/>
                      <a:gd name="connsiteY3" fmla="*/ 12383 h 13335"/>
                      <a:gd name="connsiteX4" fmla="*/ 8572 w 11430"/>
                      <a:gd name="connsiteY4" fmla="*/ 13335 h 13335"/>
                      <a:gd name="connsiteX5" fmla="*/ 10478 w 11430"/>
                      <a:gd name="connsiteY5" fmla="*/ 13335 h 13335"/>
                      <a:gd name="connsiteX6" fmla="*/ 11430 w 11430"/>
                      <a:gd name="connsiteY6" fmla="*/ 12383 h 13335"/>
                      <a:gd name="connsiteX7" fmla="*/ 11430 w 11430"/>
                      <a:gd name="connsiteY7" fmla="*/ 10478 h 13335"/>
                      <a:gd name="connsiteX8" fmla="*/ 10478 w 11430"/>
                      <a:gd name="connsiteY8" fmla="*/ 8573 h 13335"/>
                      <a:gd name="connsiteX9" fmla="*/ 9525 w 11430"/>
                      <a:gd name="connsiteY9" fmla="*/ 7620 h 13335"/>
                      <a:gd name="connsiteX10" fmla="*/ 8572 w 11430"/>
                      <a:gd name="connsiteY10" fmla="*/ 5715 h 13335"/>
                      <a:gd name="connsiteX11" fmla="*/ 4763 w 11430"/>
                      <a:gd name="connsiteY11" fmla="*/ 953 h 13335"/>
                      <a:gd name="connsiteX12" fmla="*/ 2857 w 11430"/>
                      <a:gd name="connsiteY12" fmla="*/ 0 h 13335"/>
                      <a:gd name="connsiteX13" fmla="*/ 953 w 11430"/>
                      <a:gd name="connsiteY13" fmla="*/ 953 h 13335"/>
                      <a:gd name="connsiteX14" fmla="*/ 0 w 11430"/>
                      <a:gd name="connsiteY14" fmla="*/ 1905 h 13335"/>
                      <a:gd name="connsiteX15" fmla="*/ 1905 w 11430"/>
                      <a:gd name="connsiteY15" fmla="*/ 4763 h 13335"/>
                      <a:gd name="connsiteX16" fmla="*/ 1905 w 11430"/>
                      <a:gd name="connsiteY16" fmla="*/ 4763 h 13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430" h="13335">
                        <a:moveTo>
                          <a:pt x="1905" y="4763"/>
                        </a:moveTo>
                        <a:cubicBezTo>
                          <a:pt x="2857" y="5715"/>
                          <a:pt x="3810" y="6667"/>
                          <a:pt x="4763" y="8573"/>
                        </a:cubicBezTo>
                        <a:cubicBezTo>
                          <a:pt x="4763" y="9525"/>
                          <a:pt x="5715" y="9525"/>
                          <a:pt x="5715" y="10478"/>
                        </a:cubicBezTo>
                        <a:cubicBezTo>
                          <a:pt x="6668" y="11430"/>
                          <a:pt x="6668" y="12383"/>
                          <a:pt x="7620" y="12383"/>
                        </a:cubicBezTo>
                        <a:cubicBezTo>
                          <a:pt x="7620" y="12383"/>
                          <a:pt x="8572" y="13335"/>
                          <a:pt x="8572" y="13335"/>
                        </a:cubicBezTo>
                        <a:cubicBezTo>
                          <a:pt x="9525" y="13335"/>
                          <a:pt x="9525" y="13335"/>
                          <a:pt x="10478" y="13335"/>
                        </a:cubicBezTo>
                        <a:cubicBezTo>
                          <a:pt x="11430" y="13335"/>
                          <a:pt x="11430" y="12383"/>
                          <a:pt x="11430" y="12383"/>
                        </a:cubicBezTo>
                        <a:cubicBezTo>
                          <a:pt x="11430" y="11430"/>
                          <a:pt x="11430" y="10478"/>
                          <a:pt x="11430" y="10478"/>
                        </a:cubicBezTo>
                        <a:cubicBezTo>
                          <a:pt x="11430" y="9525"/>
                          <a:pt x="11430" y="9525"/>
                          <a:pt x="10478" y="8573"/>
                        </a:cubicBezTo>
                        <a:cubicBezTo>
                          <a:pt x="10478" y="8573"/>
                          <a:pt x="9525" y="7620"/>
                          <a:pt x="9525" y="7620"/>
                        </a:cubicBezTo>
                        <a:cubicBezTo>
                          <a:pt x="9525" y="6667"/>
                          <a:pt x="8572" y="6667"/>
                          <a:pt x="8572" y="5715"/>
                        </a:cubicBezTo>
                        <a:cubicBezTo>
                          <a:pt x="7620" y="3810"/>
                          <a:pt x="6668" y="2858"/>
                          <a:pt x="4763" y="953"/>
                        </a:cubicBezTo>
                        <a:cubicBezTo>
                          <a:pt x="4763" y="953"/>
                          <a:pt x="3810" y="0"/>
                          <a:pt x="2857" y="0"/>
                        </a:cubicBezTo>
                        <a:cubicBezTo>
                          <a:pt x="1905" y="0"/>
                          <a:pt x="1905" y="0"/>
                          <a:pt x="953" y="953"/>
                        </a:cubicBezTo>
                        <a:cubicBezTo>
                          <a:pt x="953" y="953"/>
                          <a:pt x="0" y="1905"/>
                          <a:pt x="0" y="1905"/>
                        </a:cubicBezTo>
                        <a:cubicBezTo>
                          <a:pt x="1905" y="3810"/>
                          <a:pt x="1905" y="4763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0" name="Freeform: Shape 2219">
                    <a:extLst>
                      <a:ext uri="{FF2B5EF4-FFF2-40B4-BE49-F238E27FC236}">
                        <a16:creationId xmlns:a16="http://schemas.microsoft.com/office/drawing/2014/main" id="{7B0E34CF-EA8C-45D5-959F-F0445A8E9F88}"/>
                      </a:ext>
                    </a:extLst>
                  </p:cNvPr>
                  <p:cNvSpPr/>
                  <p:nvPr/>
                </p:nvSpPr>
                <p:spPr>
                  <a:xfrm>
                    <a:off x="6985211" y="2935604"/>
                    <a:ext cx="12806" cy="22281"/>
                  </a:xfrm>
                  <a:custGeom>
                    <a:avLst/>
                    <a:gdLst>
                      <a:gd name="connsiteX0" fmla="*/ 423 w 12806"/>
                      <a:gd name="connsiteY0" fmla="*/ 1905 h 22281"/>
                      <a:gd name="connsiteX1" fmla="*/ 423 w 12806"/>
                      <a:gd name="connsiteY1" fmla="*/ 4763 h 22281"/>
                      <a:gd name="connsiteX2" fmla="*/ 1376 w 12806"/>
                      <a:gd name="connsiteY2" fmla="*/ 7620 h 22281"/>
                      <a:gd name="connsiteX3" fmla="*/ 2328 w 12806"/>
                      <a:gd name="connsiteY3" fmla="*/ 10478 h 22281"/>
                      <a:gd name="connsiteX4" fmla="*/ 2328 w 12806"/>
                      <a:gd name="connsiteY4" fmla="*/ 10478 h 22281"/>
                      <a:gd name="connsiteX5" fmla="*/ 2328 w 12806"/>
                      <a:gd name="connsiteY5" fmla="*/ 11430 h 22281"/>
                      <a:gd name="connsiteX6" fmla="*/ 3281 w 12806"/>
                      <a:gd name="connsiteY6" fmla="*/ 13335 h 22281"/>
                      <a:gd name="connsiteX7" fmla="*/ 5186 w 12806"/>
                      <a:gd name="connsiteY7" fmla="*/ 18098 h 22281"/>
                      <a:gd name="connsiteX8" fmla="*/ 7091 w 12806"/>
                      <a:gd name="connsiteY8" fmla="*/ 20003 h 22281"/>
                      <a:gd name="connsiteX9" fmla="*/ 8996 w 12806"/>
                      <a:gd name="connsiteY9" fmla="*/ 21908 h 22281"/>
                      <a:gd name="connsiteX10" fmla="*/ 12806 w 12806"/>
                      <a:gd name="connsiteY10" fmla="*/ 20003 h 22281"/>
                      <a:gd name="connsiteX11" fmla="*/ 12806 w 12806"/>
                      <a:gd name="connsiteY11" fmla="*/ 16192 h 22281"/>
                      <a:gd name="connsiteX12" fmla="*/ 11853 w 12806"/>
                      <a:gd name="connsiteY12" fmla="*/ 13335 h 22281"/>
                      <a:gd name="connsiteX13" fmla="*/ 8996 w 12806"/>
                      <a:gd name="connsiteY13" fmla="*/ 7620 h 22281"/>
                      <a:gd name="connsiteX14" fmla="*/ 5186 w 12806"/>
                      <a:gd name="connsiteY14" fmla="*/ 2858 h 22281"/>
                      <a:gd name="connsiteX15" fmla="*/ 3281 w 12806"/>
                      <a:gd name="connsiteY15" fmla="*/ 953 h 22281"/>
                      <a:gd name="connsiteX16" fmla="*/ 1376 w 12806"/>
                      <a:gd name="connsiteY16" fmla="*/ 0 h 22281"/>
                      <a:gd name="connsiteX17" fmla="*/ 423 w 12806"/>
                      <a:gd name="connsiteY17" fmla="*/ 1905 h 22281"/>
                      <a:gd name="connsiteX18" fmla="*/ 423 w 12806"/>
                      <a:gd name="connsiteY18" fmla="*/ 1905 h 222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2806" h="22281">
                        <a:moveTo>
                          <a:pt x="423" y="1905"/>
                        </a:moveTo>
                        <a:cubicBezTo>
                          <a:pt x="-529" y="2858"/>
                          <a:pt x="423" y="3810"/>
                          <a:pt x="423" y="4763"/>
                        </a:cubicBezTo>
                        <a:cubicBezTo>
                          <a:pt x="423" y="5715"/>
                          <a:pt x="1376" y="6667"/>
                          <a:pt x="1376" y="7620"/>
                        </a:cubicBezTo>
                        <a:cubicBezTo>
                          <a:pt x="1376" y="8573"/>
                          <a:pt x="2328" y="9525"/>
                          <a:pt x="2328" y="10478"/>
                        </a:cubicBezTo>
                        <a:cubicBezTo>
                          <a:pt x="2328" y="10478"/>
                          <a:pt x="2328" y="10478"/>
                          <a:pt x="2328" y="10478"/>
                        </a:cubicBezTo>
                        <a:cubicBezTo>
                          <a:pt x="2328" y="10478"/>
                          <a:pt x="2328" y="10478"/>
                          <a:pt x="2328" y="11430"/>
                        </a:cubicBezTo>
                        <a:cubicBezTo>
                          <a:pt x="2328" y="12383"/>
                          <a:pt x="3281" y="12383"/>
                          <a:pt x="3281" y="13335"/>
                        </a:cubicBezTo>
                        <a:cubicBezTo>
                          <a:pt x="4233" y="15240"/>
                          <a:pt x="4233" y="16192"/>
                          <a:pt x="5186" y="18098"/>
                        </a:cubicBezTo>
                        <a:cubicBezTo>
                          <a:pt x="5186" y="19050"/>
                          <a:pt x="6138" y="20003"/>
                          <a:pt x="7091" y="20003"/>
                        </a:cubicBezTo>
                        <a:cubicBezTo>
                          <a:pt x="8044" y="20955"/>
                          <a:pt x="8044" y="21908"/>
                          <a:pt x="8996" y="21908"/>
                        </a:cubicBezTo>
                        <a:cubicBezTo>
                          <a:pt x="10901" y="22860"/>
                          <a:pt x="12806" y="21908"/>
                          <a:pt x="12806" y="20003"/>
                        </a:cubicBezTo>
                        <a:cubicBezTo>
                          <a:pt x="12806" y="19050"/>
                          <a:pt x="12806" y="18098"/>
                          <a:pt x="12806" y="16192"/>
                        </a:cubicBezTo>
                        <a:cubicBezTo>
                          <a:pt x="12806" y="15240"/>
                          <a:pt x="11853" y="14288"/>
                          <a:pt x="11853" y="13335"/>
                        </a:cubicBezTo>
                        <a:cubicBezTo>
                          <a:pt x="10901" y="11430"/>
                          <a:pt x="9948" y="9525"/>
                          <a:pt x="8996" y="7620"/>
                        </a:cubicBezTo>
                        <a:cubicBezTo>
                          <a:pt x="8044" y="5715"/>
                          <a:pt x="6138" y="4763"/>
                          <a:pt x="5186" y="2858"/>
                        </a:cubicBezTo>
                        <a:cubicBezTo>
                          <a:pt x="4233" y="1905"/>
                          <a:pt x="4233" y="1905"/>
                          <a:pt x="3281" y="953"/>
                        </a:cubicBezTo>
                        <a:cubicBezTo>
                          <a:pt x="2328" y="0"/>
                          <a:pt x="2328" y="0"/>
                          <a:pt x="1376" y="0"/>
                        </a:cubicBezTo>
                        <a:cubicBezTo>
                          <a:pt x="1376" y="953"/>
                          <a:pt x="423" y="953"/>
                          <a:pt x="423" y="1905"/>
                        </a:cubicBezTo>
                        <a:lnTo>
                          <a:pt x="423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1" name="Freeform: Shape 2220">
                    <a:extLst>
                      <a:ext uri="{FF2B5EF4-FFF2-40B4-BE49-F238E27FC236}">
                        <a16:creationId xmlns:a16="http://schemas.microsoft.com/office/drawing/2014/main" id="{F13B26BE-3CCD-128F-C285-926D5A4C5EDA}"/>
                      </a:ext>
                    </a:extLst>
                  </p:cNvPr>
                  <p:cNvSpPr/>
                  <p:nvPr/>
                </p:nvSpPr>
                <p:spPr>
                  <a:xfrm>
                    <a:off x="6983203" y="2965828"/>
                    <a:ext cx="15765" cy="20258"/>
                  </a:xfrm>
                  <a:custGeom>
                    <a:avLst/>
                    <a:gdLst>
                      <a:gd name="connsiteX0" fmla="*/ 526 w 15765"/>
                      <a:gd name="connsiteY0" fmla="*/ 3114 h 20258"/>
                      <a:gd name="connsiteX1" fmla="*/ 6241 w 15765"/>
                      <a:gd name="connsiteY1" fmla="*/ 11686 h 20258"/>
                      <a:gd name="connsiteX2" fmla="*/ 9099 w 15765"/>
                      <a:gd name="connsiteY2" fmla="*/ 16449 h 20258"/>
                      <a:gd name="connsiteX3" fmla="*/ 10051 w 15765"/>
                      <a:gd name="connsiteY3" fmla="*/ 17401 h 20258"/>
                      <a:gd name="connsiteX4" fmla="*/ 11003 w 15765"/>
                      <a:gd name="connsiteY4" fmla="*/ 18354 h 20258"/>
                      <a:gd name="connsiteX5" fmla="*/ 11003 w 15765"/>
                      <a:gd name="connsiteY5" fmla="*/ 18354 h 20258"/>
                      <a:gd name="connsiteX6" fmla="*/ 11003 w 15765"/>
                      <a:gd name="connsiteY6" fmla="*/ 18354 h 20258"/>
                      <a:gd name="connsiteX7" fmla="*/ 13861 w 15765"/>
                      <a:gd name="connsiteY7" fmla="*/ 20259 h 20258"/>
                      <a:gd name="connsiteX8" fmla="*/ 15766 w 15765"/>
                      <a:gd name="connsiteY8" fmla="*/ 19306 h 20258"/>
                      <a:gd name="connsiteX9" fmla="*/ 15766 w 15765"/>
                      <a:gd name="connsiteY9" fmla="*/ 16449 h 20258"/>
                      <a:gd name="connsiteX10" fmla="*/ 15766 w 15765"/>
                      <a:gd name="connsiteY10" fmla="*/ 16449 h 20258"/>
                      <a:gd name="connsiteX11" fmla="*/ 15766 w 15765"/>
                      <a:gd name="connsiteY11" fmla="*/ 15496 h 20258"/>
                      <a:gd name="connsiteX12" fmla="*/ 14814 w 15765"/>
                      <a:gd name="connsiteY12" fmla="*/ 13591 h 20258"/>
                      <a:gd name="connsiteX13" fmla="*/ 11003 w 15765"/>
                      <a:gd name="connsiteY13" fmla="*/ 8829 h 20258"/>
                      <a:gd name="connsiteX14" fmla="*/ 3383 w 15765"/>
                      <a:gd name="connsiteY14" fmla="*/ 1209 h 20258"/>
                      <a:gd name="connsiteX15" fmla="*/ 526 w 15765"/>
                      <a:gd name="connsiteY15" fmla="*/ 3114 h 20258"/>
                      <a:gd name="connsiteX16" fmla="*/ 526 w 15765"/>
                      <a:gd name="connsiteY16" fmla="*/ 3114 h 202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5765" h="20258">
                        <a:moveTo>
                          <a:pt x="526" y="3114"/>
                        </a:moveTo>
                        <a:cubicBezTo>
                          <a:pt x="2431" y="5971"/>
                          <a:pt x="4336" y="8829"/>
                          <a:pt x="6241" y="11686"/>
                        </a:cubicBezTo>
                        <a:cubicBezTo>
                          <a:pt x="7193" y="13591"/>
                          <a:pt x="8146" y="14544"/>
                          <a:pt x="9099" y="16449"/>
                        </a:cubicBezTo>
                        <a:cubicBezTo>
                          <a:pt x="9099" y="16449"/>
                          <a:pt x="10051" y="17401"/>
                          <a:pt x="10051" y="17401"/>
                        </a:cubicBezTo>
                        <a:cubicBezTo>
                          <a:pt x="10051" y="17401"/>
                          <a:pt x="11003" y="17401"/>
                          <a:pt x="11003" y="18354"/>
                        </a:cubicBezTo>
                        <a:cubicBezTo>
                          <a:pt x="11003" y="18354"/>
                          <a:pt x="11956" y="18354"/>
                          <a:pt x="11003" y="18354"/>
                        </a:cubicBezTo>
                        <a:cubicBezTo>
                          <a:pt x="11003" y="18354"/>
                          <a:pt x="11003" y="18354"/>
                          <a:pt x="11003" y="18354"/>
                        </a:cubicBezTo>
                        <a:cubicBezTo>
                          <a:pt x="11956" y="19306"/>
                          <a:pt x="12908" y="20259"/>
                          <a:pt x="13861" y="20259"/>
                        </a:cubicBezTo>
                        <a:cubicBezTo>
                          <a:pt x="14814" y="20259"/>
                          <a:pt x="15766" y="20259"/>
                          <a:pt x="15766" y="19306"/>
                        </a:cubicBezTo>
                        <a:cubicBezTo>
                          <a:pt x="15766" y="18354"/>
                          <a:pt x="15766" y="17401"/>
                          <a:pt x="15766" y="16449"/>
                        </a:cubicBezTo>
                        <a:cubicBezTo>
                          <a:pt x="15766" y="16449"/>
                          <a:pt x="15766" y="16449"/>
                          <a:pt x="15766" y="16449"/>
                        </a:cubicBezTo>
                        <a:cubicBezTo>
                          <a:pt x="15766" y="16449"/>
                          <a:pt x="15766" y="15496"/>
                          <a:pt x="15766" y="15496"/>
                        </a:cubicBezTo>
                        <a:cubicBezTo>
                          <a:pt x="15766" y="14544"/>
                          <a:pt x="15766" y="14544"/>
                          <a:pt x="14814" y="13591"/>
                        </a:cubicBezTo>
                        <a:cubicBezTo>
                          <a:pt x="13861" y="11686"/>
                          <a:pt x="12908" y="10734"/>
                          <a:pt x="11003" y="8829"/>
                        </a:cubicBezTo>
                        <a:cubicBezTo>
                          <a:pt x="9099" y="5971"/>
                          <a:pt x="6241" y="4066"/>
                          <a:pt x="3383" y="1209"/>
                        </a:cubicBezTo>
                        <a:cubicBezTo>
                          <a:pt x="2431" y="-1649"/>
                          <a:pt x="-1379" y="1209"/>
                          <a:pt x="526" y="3114"/>
                        </a:cubicBezTo>
                        <a:lnTo>
                          <a:pt x="526" y="31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2" name="Freeform: Shape 2221">
                    <a:extLst>
                      <a:ext uri="{FF2B5EF4-FFF2-40B4-BE49-F238E27FC236}">
                        <a16:creationId xmlns:a16="http://schemas.microsoft.com/office/drawing/2014/main" id="{86B0373D-732F-FAC6-FAED-793A42375885}"/>
                      </a:ext>
                    </a:extLst>
                  </p:cNvPr>
                  <p:cNvSpPr/>
                  <p:nvPr/>
                </p:nvSpPr>
                <p:spPr>
                  <a:xfrm>
                    <a:off x="7006215" y="2967275"/>
                    <a:ext cx="15034" cy="22621"/>
                  </a:xfrm>
                  <a:custGeom>
                    <a:avLst/>
                    <a:gdLst>
                      <a:gd name="connsiteX0" fmla="*/ 374 w 15034"/>
                      <a:gd name="connsiteY0" fmla="*/ 5477 h 22621"/>
                      <a:gd name="connsiteX1" fmla="*/ 1326 w 15034"/>
                      <a:gd name="connsiteY1" fmla="*/ 7382 h 22621"/>
                      <a:gd name="connsiteX2" fmla="*/ 1326 w 15034"/>
                      <a:gd name="connsiteY2" fmla="*/ 7382 h 22621"/>
                      <a:gd name="connsiteX3" fmla="*/ 1326 w 15034"/>
                      <a:gd name="connsiteY3" fmla="*/ 8334 h 22621"/>
                      <a:gd name="connsiteX4" fmla="*/ 3231 w 15034"/>
                      <a:gd name="connsiteY4" fmla="*/ 13097 h 22621"/>
                      <a:gd name="connsiteX5" fmla="*/ 5136 w 15034"/>
                      <a:gd name="connsiteY5" fmla="*/ 16907 h 22621"/>
                      <a:gd name="connsiteX6" fmla="*/ 6089 w 15034"/>
                      <a:gd name="connsiteY6" fmla="*/ 18812 h 22621"/>
                      <a:gd name="connsiteX7" fmla="*/ 9899 w 15034"/>
                      <a:gd name="connsiteY7" fmla="*/ 21669 h 22621"/>
                      <a:gd name="connsiteX8" fmla="*/ 7994 w 15034"/>
                      <a:gd name="connsiteY8" fmla="*/ 20717 h 22621"/>
                      <a:gd name="connsiteX9" fmla="*/ 9899 w 15034"/>
                      <a:gd name="connsiteY9" fmla="*/ 21669 h 22621"/>
                      <a:gd name="connsiteX10" fmla="*/ 11804 w 15034"/>
                      <a:gd name="connsiteY10" fmla="*/ 22622 h 22621"/>
                      <a:gd name="connsiteX11" fmla="*/ 14661 w 15034"/>
                      <a:gd name="connsiteY11" fmla="*/ 20717 h 22621"/>
                      <a:gd name="connsiteX12" fmla="*/ 14661 w 15034"/>
                      <a:gd name="connsiteY12" fmla="*/ 18812 h 22621"/>
                      <a:gd name="connsiteX13" fmla="*/ 14661 w 15034"/>
                      <a:gd name="connsiteY13" fmla="*/ 16907 h 22621"/>
                      <a:gd name="connsiteX14" fmla="*/ 14661 w 15034"/>
                      <a:gd name="connsiteY14" fmla="*/ 18812 h 22621"/>
                      <a:gd name="connsiteX15" fmla="*/ 12756 w 15034"/>
                      <a:gd name="connsiteY15" fmla="*/ 12144 h 22621"/>
                      <a:gd name="connsiteX16" fmla="*/ 10851 w 15034"/>
                      <a:gd name="connsiteY16" fmla="*/ 8334 h 22621"/>
                      <a:gd name="connsiteX17" fmla="*/ 7994 w 15034"/>
                      <a:gd name="connsiteY17" fmla="*/ 4524 h 22621"/>
                      <a:gd name="connsiteX18" fmla="*/ 7041 w 15034"/>
                      <a:gd name="connsiteY18" fmla="*/ 3572 h 22621"/>
                      <a:gd name="connsiteX19" fmla="*/ 7041 w 15034"/>
                      <a:gd name="connsiteY19" fmla="*/ 3572 h 22621"/>
                      <a:gd name="connsiteX20" fmla="*/ 7041 w 15034"/>
                      <a:gd name="connsiteY20" fmla="*/ 2619 h 22621"/>
                      <a:gd name="connsiteX21" fmla="*/ 6089 w 15034"/>
                      <a:gd name="connsiteY21" fmla="*/ 714 h 22621"/>
                      <a:gd name="connsiteX22" fmla="*/ 2279 w 15034"/>
                      <a:gd name="connsiteY22" fmla="*/ 714 h 22621"/>
                      <a:gd name="connsiteX23" fmla="*/ 374 w 15034"/>
                      <a:gd name="connsiteY23" fmla="*/ 5477 h 22621"/>
                      <a:gd name="connsiteX24" fmla="*/ 374 w 15034"/>
                      <a:gd name="connsiteY24" fmla="*/ 5477 h 22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15034" h="22621">
                        <a:moveTo>
                          <a:pt x="374" y="5477"/>
                        </a:moveTo>
                        <a:cubicBezTo>
                          <a:pt x="374" y="6429"/>
                          <a:pt x="1326" y="6429"/>
                          <a:pt x="1326" y="7382"/>
                        </a:cubicBezTo>
                        <a:cubicBezTo>
                          <a:pt x="1326" y="6429"/>
                          <a:pt x="1326" y="7382"/>
                          <a:pt x="1326" y="7382"/>
                        </a:cubicBezTo>
                        <a:cubicBezTo>
                          <a:pt x="1326" y="7382"/>
                          <a:pt x="1326" y="8334"/>
                          <a:pt x="1326" y="8334"/>
                        </a:cubicBezTo>
                        <a:cubicBezTo>
                          <a:pt x="1326" y="10239"/>
                          <a:pt x="2279" y="11192"/>
                          <a:pt x="3231" y="13097"/>
                        </a:cubicBezTo>
                        <a:cubicBezTo>
                          <a:pt x="4184" y="14049"/>
                          <a:pt x="4184" y="15954"/>
                          <a:pt x="5136" y="16907"/>
                        </a:cubicBezTo>
                        <a:cubicBezTo>
                          <a:pt x="5136" y="17859"/>
                          <a:pt x="6089" y="17859"/>
                          <a:pt x="6089" y="18812"/>
                        </a:cubicBezTo>
                        <a:cubicBezTo>
                          <a:pt x="7041" y="19764"/>
                          <a:pt x="7994" y="20717"/>
                          <a:pt x="9899" y="21669"/>
                        </a:cubicBezTo>
                        <a:cubicBezTo>
                          <a:pt x="8946" y="21669"/>
                          <a:pt x="8946" y="20717"/>
                          <a:pt x="7994" y="20717"/>
                        </a:cubicBezTo>
                        <a:cubicBezTo>
                          <a:pt x="7994" y="20717"/>
                          <a:pt x="8946" y="21669"/>
                          <a:pt x="9899" y="21669"/>
                        </a:cubicBezTo>
                        <a:cubicBezTo>
                          <a:pt x="10851" y="21669"/>
                          <a:pt x="10851" y="22622"/>
                          <a:pt x="11804" y="22622"/>
                        </a:cubicBezTo>
                        <a:cubicBezTo>
                          <a:pt x="12756" y="22622"/>
                          <a:pt x="14661" y="22622"/>
                          <a:pt x="14661" y="20717"/>
                        </a:cubicBezTo>
                        <a:cubicBezTo>
                          <a:pt x="14661" y="19764"/>
                          <a:pt x="14661" y="19764"/>
                          <a:pt x="14661" y="18812"/>
                        </a:cubicBezTo>
                        <a:cubicBezTo>
                          <a:pt x="14661" y="17859"/>
                          <a:pt x="14661" y="16907"/>
                          <a:pt x="14661" y="16907"/>
                        </a:cubicBezTo>
                        <a:cubicBezTo>
                          <a:pt x="14661" y="17859"/>
                          <a:pt x="14661" y="17859"/>
                          <a:pt x="14661" y="18812"/>
                        </a:cubicBezTo>
                        <a:cubicBezTo>
                          <a:pt x="15614" y="16907"/>
                          <a:pt x="14661" y="14049"/>
                          <a:pt x="12756" y="12144"/>
                        </a:cubicBezTo>
                        <a:cubicBezTo>
                          <a:pt x="11804" y="11192"/>
                          <a:pt x="10851" y="9287"/>
                          <a:pt x="10851" y="8334"/>
                        </a:cubicBezTo>
                        <a:cubicBezTo>
                          <a:pt x="9899" y="7382"/>
                          <a:pt x="8946" y="5477"/>
                          <a:pt x="7994" y="4524"/>
                        </a:cubicBezTo>
                        <a:cubicBezTo>
                          <a:pt x="7994" y="4524"/>
                          <a:pt x="7994" y="4524"/>
                          <a:pt x="7041" y="3572"/>
                        </a:cubicBezTo>
                        <a:cubicBezTo>
                          <a:pt x="7041" y="3572"/>
                          <a:pt x="7041" y="3572"/>
                          <a:pt x="7041" y="3572"/>
                        </a:cubicBezTo>
                        <a:cubicBezTo>
                          <a:pt x="7041" y="3572"/>
                          <a:pt x="7041" y="3572"/>
                          <a:pt x="7041" y="2619"/>
                        </a:cubicBezTo>
                        <a:cubicBezTo>
                          <a:pt x="7041" y="1667"/>
                          <a:pt x="6089" y="1667"/>
                          <a:pt x="6089" y="714"/>
                        </a:cubicBezTo>
                        <a:cubicBezTo>
                          <a:pt x="5136" y="-238"/>
                          <a:pt x="3231" y="-238"/>
                          <a:pt x="2279" y="714"/>
                        </a:cubicBezTo>
                        <a:cubicBezTo>
                          <a:pt x="374" y="2619"/>
                          <a:pt x="-579" y="3572"/>
                          <a:pt x="374" y="5477"/>
                        </a:cubicBezTo>
                        <a:lnTo>
                          <a:pt x="374" y="547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3" name="Freeform: Shape 2222">
                    <a:extLst>
                      <a:ext uri="{FF2B5EF4-FFF2-40B4-BE49-F238E27FC236}">
                        <a16:creationId xmlns:a16="http://schemas.microsoft.com/office/drawing/2014/main" id="{702C030D-3969-3F70-E33F-F4B941211AA2}"/>
                      </a:ext>
                    </a:extLst>
                  </p:cNvPr>
                  <p:cNvSpPr/>
                  <p:nvPr/>
                </p:nvSpPr>
                <p:spPr>
                  <a:xfrm>
                    <a:off x="7013256" y="3005137"/>
                    <a:ext cx="2857" cy="4762"/>
                  </a:xfrm>
                  <a:custGeom>
                    <a:avLst/>
                    <a:gdLst>
                      <a:gd name="connsiteX0" fmla="*/ 1905 w 2857"/>
                      <a:gd name="connsiteY0" fmla="*/ 3810 h 4762"/>
                      <a:gd name="connsiteX1" fmla="*/ 1905 w 2857"/>
                      <a:gd name="connsiteY1" fmla="*/ 1905 h 4762"/>
                      <a:gd name="connsiteX2" fmla="*/ 1905 w 2857"/>
                      <a:gd name="connsiteY2" fmla="*/ 953 h 4762"/>
                      <a:gd name="connsiteX3" fmla="*/ 1905 w 2857"/>
                      <a:gd name="connsiteY3" fmla="*/ 953 h 4762"/>
                      <a:gd name="connsiteX4" fmla="*/ 1905 w 2857"/>
                      <a:gd name="connsiteY4" fmla="*/ 953 h 4762"/>
                      <a:gd name="connsiteX5" fmla="*/ 1905 w 2857"/>
                      <a:gd name="connsiteY5" fmla="*/ 0 h 4762"/>
                      <a:gd name="connsiteX6" fmla="*/ 1905 w 2857"/>
                      <a:gd name="connsiteY6" fmla="*/ 0 h 4762"/>
                      <a:gd name="connsiteX7" fmla="*/ 953 w 2857"/>
                      <a:gd name="connsiteY7" fmla="*/ 0 h 4762"/>
                      <a:gd name="connsiteX8" fmla="*/ 0 w 2857"/>
                      <a:gd name="connsiteY8" fmla="*/ 953 h 4762"/>
                      <a:gd name="connsiteX9" fmla="*/ 0 w 2857"/>
                      <a:gd name="connsiteY9" fmla="*/ 953 h 4762"/>
                      <a:gd name="connsiteX10" fmla="*/ 0 w 2857"/>
                      <a:gd name="connsiteY10" fmla="*/ 953 h 4762"/>
                      <a:gd name="connsiteX11" fmla="*/ 0 w 2857"/>
                      <a:gd name="connsiteY11" fmla="*/ 1905 h 4762"/>
                      <a:gd name="connsiteX12" fmla="*/ 0 w 2857"/>
                      <a:gd name="connsiteY12" fmla="*/ 1905 h 4762"/>
                      <a:gd name="connsiteX13" fmla="*/ 0 w 2857"/>
                      <a:gd name="connsiteY13" fmla="*/ 953 h 4762"/>
                      <a:gd name="connsiteX14" fmla="*/ 0 w 2857"/>
                      <a:gd name="connsiteY14" fmla="*/ 2858 h 4762"/>
                      <a:gd name="connsiteX15" fmla="*/ 0 w 2857"/>
                      <a:gd name="connsiteY15" fmla="*/ 3810 h 4762"/>
                      <a:gd name="connsiteX16" fmla="*/ 0 w 2857"/>
                      <a:gd name="connsiteY16" fmla="*/ 4763 h 4762"/>
                      <a:gd name="connsiteX17" fmla="*/ 953 w 2857"/>
                      <a:gd name="connsiteY17" fmla="*/ 4763 h 4762"/>
                      <a:gd name="connsiteX18" fmla="*/ 1905 w 2857"/>
                      <a:gd name="connsiteY18" fmla="*/ 4763 h 4762"/>
                      <a:gd name="connsiteX19" fmla="*/ 2858 w 2857"/>
                      <a:gd name="connsiteY19" fmla="*/ 3810 h 4762"/>
                      <a:gd name="connsiteX20" fmla="*/ 1905 w 2857"/>
                      <a:gd name="connsiteY20" fmla="*/ 3810 h 4762"/>
                      <a:gd name="connsiteX21" fmla="*/ 1905 w 2857"/>
                      <a:gd name="connsiteY21" fmla="*/ 381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857" h="4762">
                        <a:moveTo>
                          <a:pt x="1905" y="3810"/>
                        </a:moveTo>
                        <a:cubicBezTo>
                          <a:pt x="1905" y="2858"/>
                          <a:pt x="1905" y="2858"/>
                          <a:pt x="1905" y="1905"/>
                        </a:cubicBezTo>
                        <a:cubicBezTo>
                          <a:pt x="1905" y="1905"/>
                          <a:pt x="1905" y="1905"/>
                          <a:pt x="1905" y="953"/>
                        </a:cubicBezTo>
                        <a:cubicBezTo>
                          <a:pt x="1905" y="953"/>
                          <a:pt x="1905" y="953"/>
                          <a:pt x="1905" y="953"/>
                        </a:cubicBezTo>
                        <a:cubicBezTo>
                          <a:pt x="1905" y="953"/>
                          <a:pt x="1905" y="953"/>
                          <a:pt x="1905" y="953"/>
                        </a:cubicBezTo>
                        <a:cubicBezTo>
                          <a:pt x="1905" y="953"/>
                          <a:pt x="1905" y="953"/>
                          <a:pt x="1905" y="0"/>
                        </a:cubicBezTo>
                        <a:cubicBezTo>
                          <a:pt x="1905" y="0"/>
                          <a:pt x="1905" y="0"/>
                          <a:pt x="1905" y="0"/>
                        </a:cubicBezTo>
                        <a:cubicBezTo>
                          <a:pt x="1905" y="0"/>
                          <a:pt x="953" y="0"/>
                          <a:pt x="953" y="0"/>
                        </a:cubicBezTo>
                        <a:cubicBezTo>
                          <a:pt x="953" y="0"/>
                          <a:pt x="0" y="0"/>
                          <a:pt x="0" y="953"/>
                        </a:cubicBezTo>
                        <a:cubicBezTo>
                          <a:pt x="0" y="953"/>
                          <a:pt x="0" y="953"/>
                          <a:pt x="0" y="953"/>
                        </a:cubicBezTo>
                        <a:cubicBezTo>
                          <a:pt x="0" y="953"/>
                          <a:pt x="0" y="953"/>
                          <a:pt x="0" y="953"/>
                        </a:cubicBezTo>
                        <a:cubicBezTo>
                          <a:pt x="0" y="953"/>
                          <a:pt x="0" y="953"/>
                          <a:pt x="0" y="1905"/>
                        </a:cubicBezTo>
                        <a:cubicBezTo>
                          <a:pt x="0" y="1905"/>
                          <a:pt x="0" y="1905"/>
                          <a:pt x="0" y="1905"/>
                        </a:cubicBezTo>
                        <a:cubicBezTo>
                          <a:pt x="0" y="1905"/>
                          <a:pt x="0" y="1905"/>
                          <a:pt x="0" y="953"/>
                        </a:cubicBezTo>
                        <a:cubicBezTo>
                          <a:pt x="0" y="1905"/>
                          <a:pt x="0" y="1905"/>
                          <a:pt x="0" y="2858"/>
                        </a:cubicBezTo>
                        <a:cubicBezTo>
                          <a:pt x="0" y="2858"/>
                          <a:pt x="0" y="3810"/>
                          <a:pt x="0" y="3810"/>
                        </a:cubicBezTo>
                        <a:cubicBezTo>
                          <a:pt x="0" y="3810"/>
                          <a:pt x="0" y="3810"/>
                          <a:pt x="0" y="4763"/>
                        </a:cubicBezTo>
                        <a:cubicBezTo>
                          <a:pt x="0" y="4763"/>
                          <a:pt x="0" y="4763"/>
                          <a:pt x="953" y="4763"/>
                        </a:cubicBezTo>
                        <a:cubicBezTo>
                          <a:pt x="953" y="4763"/>
                          <a:pt x="953" y="4763"/>
                          <a:pt x="1905" y="4763"/>
                        </a:cubicBezTo>
                        <a:cubicBezTo>
                          <a:pt x="2858" y="4763"/>
                          <a:pt x="2858" y="4763"/>
                          <a:pt x="2858" y="3810"/>
                        </a:cubicBezTo>
                        <a:cubicBezTo>
                          <a:pt x="1905" y="4763"/>
                          <a:pt x="2858" y="3810"/>
                          <a:pt x="1905" y="3810"/>
                        </a:cubicBezTo>
                        <a:lnTo>
                          <a:pt x="1905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4" name="Freeform: Shape 2223">
                    <a:extLst>
                      <a:ext uri="{FF2B5EF4-FFF2-40B4-BE49-F238E27FC236}">
                        <a16:creationId xmlns:a16="http://schemas.microsoft.com/office/drawing/2014/main" id="{74744919-9090-6E87-0125-0239F3C65FDB}"/>
                      </a:ext>
                    </a:extLst>
                  </p:cNvPr>
                  <p:cNvSpPr/>
                  <p:nvPr/>
                </p:nvSpPr>
                <p:spPr>
                  <a:xfrm>
                    <a:off x="7003308" y="2995217"/>
                    <a:ext cx="15663" cy="20397"/>
                  </a:xfrm>
                  <a:custGeom>
                    <a:avLst/>
                    <a:gdLst>
                      <a:gd name="connsiteX0" fmla="*/ 423 w 15663"/>
                      <a:gd name="connsiteY0" fmla="*/ 1347 h 20397"/>
                      <a:gd name="connsiteX1" fmla="*/ 2328 w 15663"/>
                      <a:gd name="connsiteY1" fmla="*/ 3252 h 20397"/>
                      <a:gd name="connsiteX2" fmla="*/ 4233 w 15663"/>
                      <a:gd name="connsiteY2" fmla="*/ 5157 h 20397"/>
                      <a:gd name="connsiteX3" fmla="*/ 8043 w 15663"/>
                      <a:gd name="connsiteY3" fmla="*/ 9920 h 20397"/>
                      <a:gd name="connsiteX4" fmla="*/ 10901 w 15663"/>
                      <a:gd name="connsiteY4" fmla="*/ 15635 h 20397"/>
                      <a:gd name="connsiteX5" fmla="*/ 14711 w 15663"/>
                      <a:gd name="connsiteY5" fmla="*/ 20397 h 20397"/>
                      <a:gd name="connsiteX6" fmla="*/ 15663 w 15663"/>
                      <a:gd name="connsiteY6" fmla="*/ 19445 h 20397"/>
                      <a:gd name="connsiteX7" fmla="*/ 14711 w 15663"/>
                      <a:gd name="connsiteY7" fmla="*/ 16587 h 20397"/>
                      <a:gd name="connsiteX8" fmla="*/ 12806 w 15663"/>
                      <a:gd name="connsiteY8" fmla="*/ 13730 h 20397"/>
                      <a:gd name="connsiteX9" fmla="*/ 8996 w 15663"/>
                      <a:gd name="connsiteY9" fmla="*/ 8015 h 20397"/>
                      <a:gd name="connsiteX10" fmla="*/ 5186 w 15663"/>
                      <a:gd name="connsiteY10" fmla="*/ 3252 h 20397"/>
                      <a:gd name="connsiteX11" fmla="*/ 3281 w 15663"/>
                      <a:gd name="connsiteY11" fmla="*/ 1347 h 20397"/>
                      <a:gd name="connsiteX12" fmla="*/ 423 w 15663"/>
                      <a:gd name="connsiteY12" fmla="*/ 395 h 20397"/>
                      <a:gd name="connsiteX13" fmla="*/ 423 w 15663"/>
                      <a:gd name="connsiteY13" fmla="*/ 1347 h 20397"/>
                      <a:gd name="connsiteX14" fmla="*/ 423 w 15663"/>
                      <a:gd name="connsiteY14" fmla="*/ 1347 h 20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5663" h="20397">
                        <a:moveTo>
                          <a:pt x="423" y="1347"/>
                        </a:moveTo>
                        <a:cubicBezTo>
                          <a:pt x="1376" y="2300"/>
                          <a:pt x="1376" y="2300"/>
                          <a:pt x="2328" y="3252"/>
                        </a:cubicBezTo>
                        <a:cubicBezTo>
                          <a:pt x="3281" y="4205"/>
                          <a:pt x="3281" y="5157"/>
                          <a:pt x="4233" y="5157"/>
                        </a:cubicBezTo>
                        <a:cubicBezTo>
                          <a:pt x="5186" y="7062"/>
                          <a:pt x="7091" y="8015"/>
                          <a:pt x="8043" y="9920"/>
                        </a:cubicBezTo>
                        <a:cubicBezTo>
                          <a:pt x="8996" y="11825"/>
                          <a:pt x="9948" y="13730"/>
                          <a:pt x="10901" y="15635"/>
                        </a:cubicBezTo>
                        <a:cubicBezTo>
                          <a:pt x="11853" y="17540"/>
                          <a:pt x="12806" y="19445"/>
                          <a:pt x="14711" y="20397"/>
                        </a:cubicBezTo>
                        <a:cubicBezTo>
                          <a:pt x="15663" y="20397"/>
                          <a:pt x="15663" y="20397"/>
                          <a:pt x="15663" y="19445"/>
                        </a:cubicBezTo>
                        <a:cubicBezTo>
                          <a:pt x="15663" y="18492"/>
                          <a:pt x="14711" y="17540"/>
                          <a:pt x="14711" y="16587"/>
                        </a:cubicBezTo>
                        <a:cubicBezTo>
                          <a:pt x="14711" y="15635"/>
                          <a:pt x="13758" y="14682"/>
                          <a:pt x="12806" y="13730"/>
                        </a:cubicBezTo>
                        <a:cubicBezTo>
                          <a:pt x="11853" y="11825"/>
                          <a:pt x="10901" y="9920"/>
                          <a:pt x="8996" y="8015"/>
                        </a:cubicBezTo>
                        <a:cubicBezTo>
                          <a:pt x="8043" y="6110"/>
                          <a:pt x="6138" y="4205"/>
                          <a:pt x="5186" y="3252"/>
                        </a:cubicBezTo>
                        <a:cubicBezTo>
                          <a:pt x="4233" y="2300"/>
                          <a:pt x="4233" y="1347"/>
                          <a:pt x="3281" y="1347"/>
                        </a:cubicBezTo>
                        <a:cubicBezTo>
                          <a:pt x="2328" y="395"/>
                          <a:pt x="1376" y="395"/>
                          <a:pt x="423" y="395"/>
                        </a:cubicBezTo>
                        <a:cubicBezTo>
                          <a:pt x="423" y="-558"/>
                          <a:pt x="-529" y="395"/>
                          <a:pt x="423" y="1347"/>
                        </a:cubicBezTo>
                        <a:lnTo>
                          <a:pt x="423" y="134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5" name="Freeform: Shape 2224">
                    <a:extLst>
                      <a:ext uri="{FF2B5EF4-FFF2-40B4-BE49-F238E27FC236}">
                        <a16:creationId xmlns:a16="http://schemas.microsoft.com/office/drawing/2014/main" id="{8EF1A470-BF4E-BEB2-0BF7-E99323DF09AE}"/>
                      </a:ext>
                    </a:extLst>
                  </p:cNvPr>
                  <p:cNvSpPr/>
                  <p:nvPr/>
                </p:nvSpPr>
                <p:spPr>
                  <a:xfrm>
                    <a:off x="7025639" y="2994512"/>
                    <a:ext cx="8572" cy="15387"/>
                  </a:xfrm>
                  <a:custGeom>
                    <a:avLst/>
                    <a:gdLst>
                      <a:gd name="connsiteX0" fmla="*/ 0 w 8572"/>
                      <a:gd name="connsiteY0" fmla="*/ 1100 h 15387"/>
                      <a:gd name="connsiteX1" fmla="*/ 953 w 8572"/>
                      <a:gd name="connsiteY1" fmla="*/ 4910 h 15387"/>
                      <a:gd name="connsiteX2" fmla="*/ 1905 w 8572"/>
                      <a:gd name="connsiteY2" fmla="*/ 8720 h 15387"/>
                      <a:gd name="connsiteX3" fmla="*/ 3810 w 8572"/>
                      <a:gd name="connsiteY3" fmla="*/ 12530 h 15387"/>
                      <a:gd name="connsiteX4" fmla="*/ 6667 w 8572"/>
                      <a:gd name="connsiteY4" fmla="*/ 15387 h 15387"/>
                      <a:gd name="connsiteX5" fmla="*/ 8572 w 8572"/>
                      <a:gd name="connsiteY5" fmla="*/ 14435 h 15387"/>
                      <a:gd name="connsiteX6" fmla="*/ 7620 w 8572"/>
                      <a:gd name="connsiteY6" fmla="*/ 10625 h 15387"/>
                      <a:gd name="connsiteX7" fmla="*/ 5715 w 8572"/>
                      <a:gd name="connsiteY7" fmla="*/ 6815 h 15387"/>
                      <a:gd name="connsiteX8" fmla="*/ 3810 w 8572"/>
                      <a:gd name="connsiteY8" fmla="*/ 3957 h 15387"/>
                      <a:gd name="connsiteX9" fmla="*/ 1905 w 8572"/>
                      <a:gd name="connsiteY9" fmla="*/ 1100 h 15387"/>
                      <a:gd name="connsiteX10" fmla="*/ 0 w 8572"/>
                      <a:gd name="connsiteY10" fmla="*/ 1100 h 15387"/>
                      <a:gd name="connsiteX11" fmla="*/ 0 w 8572"/>
                      <a:gd name="connsiteY11" fmla="*/ 1100 h 15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572" h="15387">
                        <a:moveTo>
                          <a:pt x="0" y="1100"/>
                        </a:moveTo>
                        <a:cubicBezTo>
                          <a:pt x="0" y="2052"/>
                          <a:pt x="953" y="3957"/>
                          <a:pt x="953" y="4910"/>
                        </a:cubicBezTo>
                        <a:cubicBezTo>
                          <a:pt x="953" y="5862"/>
                          <a:pt x="1905" y="6815"/>
                          <a:pt x="1905" y="8720"/>
                        </a:cubicBezTo>
                        <a:cubicBezTo>
                          <a:pt x="1905" y="9672"/>
                          <a:pt x="2857" y="11577"/>
                          <a:pt x="3810" y="12530"/>
                        </a:cubicBezTo>
                        <a:cubicBezTo>
                          <a:pt x="4763" y="13482"/>
                          <a:pt x="4763" y="14435"/>
                          <a:pt x="6667" y="15387"/>
                        </a:cubicBezTo>
                        <a:cubicBezTo>
                          <a:pt x="7620" y="15387"/>
                          <a:pt x="8572" y="15387"/>
                          <a:pt x="8572" y="14435"/>
                        </a:cubicBezTo>
                        <a:cubicBezTo>
                          <a:pt x="8572" y="13482"/>
                          <a:pt x="8572" y="11577"/>
                          <a:pt x="7620" y="10625"/>
                        </a:cubicBezTo>
                        <a:cubicBezTo>
                          <a:pt x="6667" y="9672"/>
                          <a:pt x="6667" y="8720"/>
                          <a:pt x="5715" y="6815"/>
                        </a:cubicBezTo>
                        <a:cubicBezTo>
                          <a:pt x="4763" y="5862"/>
                          <a:pt x="4763" y="4910"/>
                          <a:pt x="3810" y="3957"/>
                        </a:cubicBezTo>
                        <a:cubicBezTo>
                          <a:pt x="2857" y="3005"/>
                          <a:pt x="1905" y="2052"/>
                          <a:pt x="1905" y="1100"/>
                        </a:cubicBezTo>
                        <a:cubicBezTo>
                          <a:pt x="953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6" name="Freeform: Shape 2225">
                    <a:extLst>
                      <a:ext uri="{FF2B5EF4-FFF2-40B4-BE49-F238E27FC236}">
                        <a16:creationId xmlns:a16="http://schemas.microsoft.com/office/drawing/2014/main" id="{EE86E481-FA80-C79D-BECF-EBF80540DD51}"/>
                      </a:ext>
                    </a:extLst>
                  </p:cNvPr>
                  <p:cNvSpPr/>
                  <p:nvPr/>
                </p:nvSpPr>
                <p:spPr>
                  <a:xfrm>
                    <a:off x="7024412" y="3032045"/>
                    <a:ext cx="12419" cy="24288"/>
                  </a:xfrm>
                  <a:custGeom>
                    <a:avLst/>
                    <a:gdLst>
                      <a:gd name="connsiteX0" fmla="*/ 275 w 12419"/>
                      <a:gd name="connsiteY0" fmla="*/ 714 h 24288"/>
                      <a:gd name="connsiteX1" fmla="*/ 2180 w 12419"/>
                      <a:gd name="connsiteY1" fmla="*/ 6429 h 24288"/>
                      <a:gd name="connsiteX2" fmla="*/ 4085 w 12419"/>
                      <a:gd name="connsiteY2" fmla="*/ 12144 h 24288"/>
                      <a:gd name="connsiteX3" fmla="*/ 5990 w 12419"/>
                      <a:gd name="connsiteY3" fmla="*/ 17859 h 24288"/>
                      <a:gd name="connsiteX4" fmla="*/ 6943 w 12419"/>
                      <a:gd name="connsiteY4" fmla="*/ 20717 h 24288"/>
                      <a:gd name="connsiteX5" fmla="*/ 8847 w 12419"/>
                      <a:gd name="connsiteY5" fmla="*/ 23574 h 24288"/>
                      <a:gd name="connsiteX6" fmla="*/ 11705 w 12419"/>
                      <a:gd name="connsiteY6" fmla="*/ 23574 h 24288"/>
                      <a:gd name="connsiteX7" fmla="*/ 11705 w 12419"/>
                      <a:gd name="connsiteY7" fmla="*/ 19764 h 24288"/>
                      <a:gd name="connsiteX8" fmla="*/ 10753 w 12419"/>
                      <a:gd name="connsiteY8" fmla="*/ 16907 h 24288"/>
                      <a:gd name="connsiteX9" fmla="*/ 7895 w 12419"/>
                      <a:gd name="connsiteY9" fmla="*/ 11192 h 24288"/>
                      <a:gd name="connsiteX10" fmla="*/ 4085 w 12419"/>
                      <a:gd name="connsiteY10" fmla="*/ 5477 h 24288"/>
                      <a:gd name="connsiteX11" fmla="*/ 275 w 12419"/>
                      <a:gd name="connsiteY11" fmla="*/ 714 h 24288"/>
                      <a:gd name="connsiteX12" fmla="*/ 275 w 12419"/>
                      <a:gd name="connsiteY12" fmla="*/ 714 h 24288"/>
                      <a:gd name="connsiteX13" fmla="*/ 275 w 12419"/>
                      <a:gd name="connsiteY13" fmla="*/ 714 h 24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419" h="24288">
                        <a:moveTo>
                          <a:pt x="275" y="714"/>
                        </a:moveTo>
                        <a:cubicBezTo>
                          <a:pt x="1228" y="2619"/>
                          <a:pt x="2180" y="4524"/>
                          <a:pt x="2180" y="6429"/>
                        </a:cubicBezTo>
                        <a:cubicBezTo>
                          <a:pt x="3132" y="8334"/>
                          <a:pt x="3132" y="10239"/>
                          <a:pt x="4085" y="12144"/>
                        </a:cubicBezTo>
                        <a:cubicBezTo>
                          <a:pt x="5037" y="14049"/>
                          <a:pt x="5037" y="15954"/>
                          <a:pt x="5990" y="17859"/>
                        </a:cubicBezTo>
                        <a:cubicBezTo>
                          <a:pt x="5990" y="18812"/>
                          <a:pt x="6943" y="19764"/>
                          <a:pt x="6943" y="20717"/>
                        </a:cubicBezTo>
                        <a:cubicBezTo>
                          <a:pt x="6943" y="21669"/>
                          <a:pt x="7895" y="22622"/>
                          <a:pt x="8847" y="23574"/>
                        </a:cubicBezTo>
                        <a:cubicBezTo>
                          <a:pt x="9800" y="24527"/>
                          <a:pt x="11705" y="24527"/>
                          <a:pt x="11705" y="23574"/>
                        </a:cubicBezTo>
                        <a:cubicBezTo>
                          <a:pt x="12657" y="22622"/>
                          <a:pt x="12657" y="21669"/>
                          <a:pt x="11705" y="19764"/>
                        </a:cubicBezTo>
                        <a:cubicBezTo>
                          <a:pt x="11705" y="18812"/>
                          <a:pt x="10753" y="17859"/>
                          <a:pt x="10753" y="16907"/>
                        </a:cubicBezTo>
                        <a:cubicBezTo>
                          <a:pt x="9800" y="15002"/>
                          <a:pt x="8847" y="13097"/>
                          <a:pt x="7895" y="11192"/>
                        </a:cubicBezTo>
                        <a:cubicBezTo>
                          <a:pt x="6943" y="9287"/>
                          <a:pt x="5990" y="7382"/>
                          <a:pt x="4085" y="5477"/>
                        </a:cubicBezTo>
                        <a:cubicBezTo>
                          <a:pt x="3132" y="3572"/>
                          <a:pt x="1228" y="2619"/>
                          <a:pt x="275" y="714"/>
                        </a:cubicBezTo>
                        <a:cubicBezTo>
                          <a:pt x="1228" y="-238"/>
                          <a:pt x="-678" y="-238"/>
                          <a:pt x="275" y="714"/>
                        </a:cubicBezTo>
                        <a:lnTo>
                          <a:pt x="275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7" name="Freeform: Shape 2226">
                    <a:extLst>
                      <a:ext uri="{FF2B5EF4-FFF2-40B4-BE49-F238E27FC236}">
                        <a16:creationId xmlns:a16="http://schemas.microsoft.com/office/drawing/2014/main" id="{7CDBDD7C-28D9-E61B-5844-44D21932D00E}"/>
                      </a:ext>
                    </a:extLst>
                  </p:cNvPr>
                  <p:cNvSpPr/>
                  <p:nvPr/>
                </p:nvSpPr>
                <p:spPr>
                  <a:xfrm>
                    <a:off x="7044266" y="3040908"/>
                    <a:ext cx="10900" cy="22330"/>
                  </a:xfrm>
                  <a:custGeom>
                    <a:avLst/>
                    <a:gdLst>
                      <a:gd name="connsiteX0" fmla="*/ 423 w 10900"/>
                      <a:gd name="connsiteY0" fmla="*/ 423 h 22330"/>
                      <a:gd name="connsiteX1" fmla="*/ 423 w 10900"/>
                      <a:gd name="connsiteY1" fmla="*/ 5186 h 22330"/>
                      <a:gd name="connsiteX2" fmla="*/ 1376 w 10900"/>
                      <a:gd name="connsiteY2" fmla="*/ 9948 h 22330"/>
                      <a:gd name="connsiteX3" fmla="*/ 3281 w 10900"/>
                      <a:gd name="connsiteY3" fmla="*/ 14711 h 22330"/>
                      <a:gd name="connsiteX4" fmla="*/ 5186 w 10900"/>
                      <a:gd name="connsiteY4" fmla="*/ 19473 h 22330"/>
                      <a:gd name="connsiteX5" fmla="*/ 8996 w 10900"/>
                      <a:gd name="connsiteY5" fmla="*/ 22331 h 22330"/>
                      <a:gd name="connsiteX6" fmla="*/ 10901 w 10900"/>
                      <a:gd name="connsiteY6" fmla="*/ 18521 h 22330"/>
                      <a:gd name="connsiteX7" fmla="*/ 8996 w 10900"/>
                      <a:gd name="connsiteY7" fmla="*/ 13758 h 22330"/>
                      <a:gd name="connsiteX8" fmla="*/ 7091 w 10900"/>
                      <a:gd name="connsiteY8" fmla="*/ 9948 h 22330"/>
                      <a:gd name="connsiteX9" fmla="*/ 4233 w 10900"/>
                      <a:gd name="connsiteY9" fmla="*/ 5186 h 22330"/>
                      <a:gd name="connsiteX10" fmla="*/ 3281 w 10900"/>
                      <a:gd name="connsiteY10" fmla="*/ 3281 h 22330"/>
                      <a:gd name="connsiteX11" fmla="*/ 423 w 10900"/>
                      <a:gd name="connsiteY11" fmla="*/ 423 h 22330"/>
                      <a:gd name="connsiteX12" fmla="*/ 423 w 10900"/>
                      <a:gd name="connsiteY12" fmla="*/ 423 h 22330"/>
                      <a:gd name="connsiteX13" fmla="*/ 423 w 10900"/>
                      <a:gd name="connsiteY13" fmla="*/ 423 h 22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900" h="22330">
                        <a:moveTo>
                          <a:pt x="423" y="423"/>
                        </a:moveTo>
                        <a:cubicBezTo>
                          <a:pt x="-529" y="2328"/>
                          <a:pt x="423" y="3281"/>
                          <a:pt x="423" y="5186"/>
                        </a:cubicBezTo>
                        <a:cubicBezTo>
                          <a:pt x="423" y="7091"/>
                          <a:pt x="1376" y="8043"/>
                          <a:pt x="1376" y="9948"/>
                        </a:cubicBezTo>
                        <a:cubicBezTo>
                          <a:pt x="1376" y="11853"/>
                          <a:pt x="2328" y="12806"/>
                          <a:pt x="3281" y="14711"/>
                        </a:cubicBezTo>
                        <a:cubicBezTo>
                          <a:pt x="4233" y="16616"/>
                          <a:pt x="4233" y="18521"/>
                          <a:pt x="5186" y="19473"/>
                        </a:cubicBezTo>
                        <a:cubicBezTo>
                          <a:pt x="6138" y="20426"/>
                          <a:pt x="7091" y="22331"/>
                          <a:pt x="8996" y="22331"/>
                        </a:cubicBezTo>
                        <a:cubicBezTo>
                          <a:pt x="10901" y="22331"/>
                          <a:pt x="10901" y="19473"/>
                          <a:pt x="10901" y="18521"/>
                        </a:cubicBezTo>
                        <a:cubicBezTo>
                          <a:pt x="10901" y="16616"/>
                          <a:pt x="9948" y="15663"/>
                          <a:pt x="8996" y="13758"/>
                        </a:cubicBezTo>
                        <a:cubicBezTo>
                          <a:pt x="8043" y="12806"/>
                          <a:pt x="8043" y="10901"/>
                          <a:pt x="7091" y="9948"/>
                        </a:cubicBezTo>
                        <a:cubicBezTo>
                          <a:pt x="6138" y="8043"/>
                          <a:pt x="5186" y="7091"/>
                          <a:pt x="4233" y="5186"/>
                        </a:cubicBezTo>
                        <a:cubicBezTo>
                          <a:pt x="4233" y="4233"/>
                          <a:pt x="3281" y="3281"/>
                          <a:pt x="3281" y="3281"/>
                        </a:cubicBezTo>
                        <a:cubicBezTo>
                          <a:pt x="1376" y="1376"/>
                          <a:pt x="1376" y="1376"/>
                          <a:pt x="423" y="423"/>
                        </a:cubicBezTo>
                        <a:cubicBezTo>
                          <a:pt x="423" y="-529"/>
                          <a:pt x="423" y="423"/>
                          <a:pt x="423" y="423"/>
                        </a:cubicBezTo>
                        <a:lnTo>
                          <a:pt x="423" y="42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8" name="Freeform: Shape 2227">
                    <a:extLst>
                      <a:ext uri="{FF2B5EF4-FFF2-40B4-BE49-F238E27FC236}">
                        <a16:creationId xmlns:a16="http://schemas.microsoft.com/office/drawing/2014/main" id="{E028C4DD-9BBD-C55F-B181-CA96B62A6778}"/>
                      </a:ext>
                    </a:extLst>
                  </p:cNvPr>
                  <p:cNvSpPr/>
                  <p:nvPr/>
                </p:nvSpPr>
                <p:spPr>
                  <a:xfrm>
                    <a:off x="7160894" y="3055619"/>
                    <a:ext cx="10477" cy="22898"/>
                  </a:xfrm>
                  <a:custGeom>
                    <a:avLst/>
                    <a:gdLst>
                      <a:gd name="connsiteX0" fmla="*/ 3810 w 10477"/>
                      <a:gd name="connsiteY0" fmla="*/ 21908 h 22898"/>
                      <a:gd name="connsiteX1" fmla="*/ 5715 w 10477"/>
                      <a:gd name="connsiteY1" fmla="*/ 19050 h 22898"/>
                      <a:gd name="connsiteX2" fmla="*/ 6668 w 10477"/>
                      <a:gd name="connsiteY2" fmla="*/ 16192 h 22898"/>
                      <a:gd name="connsiteX3" fmla="*/ 8573 w 10477"/>
                      <a:gd name="connsiteY3" fmla="*/ 11430 h 22898"/>
                      <a:gd name="connsiteX4" fmla="*/ 9525 w 10477"/>
                      <a:gd name="connsiteY4" fmla="*/ 9525 h 22898"/>
                      <a:gd name="connsiteX5" fmla="*/ 9525 w 10477"/>
                      <a:gd name="connsiteY5" fmla="*/ 8572 h 22898"/>
                      <a:gd name="connsiteX6" fmla="*/ 9525 w 10477"/>
                      <a:gd name="connsiteY6" fmla="*/ 7620 h 22898"/>
                      <a:gd name="connsiteX7" fmla="*/ 9525 w 10477"/>
                      <a:gd name="connsiteY7" fmla="*/ 7620 h 22898"/>
                      <a:gd name="connsiteX8" fmla="*/ 10478 w 10477"/>
                      <a:gd name="connsiteY8" fmla="*/ 4763 h 22898"/>
                      <a:gd name="connsiteX9" fmla="*/ 10478 w 10477"/>
                      <a:gd name="connsiteY9" fmla="*/ 1905 h 22898"/>
                      <a:gd name="connsiteX10" fmla="*/ 7620 w 10477"/>
                      <a:gd name="connsiteY10" fmla="*/ 0 h 22898"/>
                      <a:gd name="connsiteX11" fmla="*/ 1905 w 10477"/>
                      <a:gd name="connsiteY11" fmla="*/ 9525 h 22898"/>
                      <a:gd name="connsiteX12" fmla="*/ 0 w 10477"/>
                      <a:gd name="connsiteY12" fmla="*/ 14288 h 22898"/>
                      <a:gd name="connsiteX13" fmla="*/ 0 w 10477"/>
                      <a:gd name="connsiteY13" fmla="*/ 17145 h 22898"/>
                      <a:gd name="connsiteX14" fmla="*/ 0 w 10477"/>
                      <a:gd name="connsiteY14" fmla="*/ 20002 h 22898"/>
                      <a:gd name="connsiteX15" fmla="*/ 3810 w 10477"/>
                      <a:gd name="connsiteY15" fmla="*/ 21908 h 22898"/>
                      <a:gd name="connsiteX16" fmla="*/ 3810 w 10477"/>
                      <a:gd name="connsiteY16" fmla="*/ 21908 h 22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477" h="22898">
                        <a:moveTo>
                          <a:pt x="3810" y="21908"/>
                        </a:moveTo>
                        <a:cubicBezTo>
                          <a:pt x="4763" y="20955"/>
                          <a:pt x="4763" y="20002"/>
                          <a:pt x="5715" y="19050"/>
                        </a:cubicBezTo>
                        <a:cubicBezTo>
                          <a:pt x="5715" y="18097"/>
                          <a:pt x="6668" y="17145"/>
                          <a:pt x="6668" y="16192"/>
                        </a:cubicBezTo>
                        <a:cubicBezTo>
                          <a:pt x="7620" y="14288"/>
                          <a:pt x="7620" y="13335"/>
                          <a:pt x="8573" y="11430"/>
                        </a:cubicBezTo>
                        <a:cubicBezTo>
                          <a:pt x="8573" y="10477"/>
                          <a:pt x="9525" y="9525"/>
                          <a:pt x="9525" y="9525"/>
                        </a:cubicBezTo>
                        <a:cubicBezTo>
                          <a:pt x="9525" y="9525"/>
                          <a:pt x="9525" y="8572"/>
                          <a:pt x="9525" y="8572"/>
                        </a:cubicBezTo>
                        <a:cubicBezTo>
                          <a:pt x="9525" y="8572"/>
                          <a:pt x="9525" y="8572"/>
                          <a:pt x="9525" y="7620"/>
                        </a:cubicBezTo>
                        <a:cubicBezTo>
                          <a:pt x="9525" y="7620"/>
                          <a:pt x="9525" y="7620"/>
                          <a:pt x="9525" y="7620"/>
                        </a:cubicBezTo>
                        <a:cubicBezTo>
                          <a:pt x="9525" y="6667"/>
                          <a:pt x="10478" y="5715"/>
                          <a:pt x="10478" y="4763"/>
                        </a:cubicBezTo>
                        <a:cubicBezTo>
                          <a:pt x="10478" y="3810"/>
                          <a:pt x="10478" y="2858"/>
                          <a:pt x="10478" y="1905"/>
                        </a:cubicBezTo>
                        <a:cubicBezTo>
                          <a:pt x="10478" y="952"/>
                          <a:pt x="9525" y="0"/>
                          <a:pt x="7620" y="0"/>
                        </a:cubicBezTo>
                        <a:cubicBezTo>
                          <a:pt x="3810" y="1905"/>
                          <a:pt x="2858" y="5715"/>
                          <a:pt x="1905" y="9525"/>
                        </a:cubicBezTo>
                        <a:cubicBezTo>
                          <a:pt x="953" y="11430"/>
                          <a:pt x="953" y="12383"/>
                          <a:pt x="0" y="14288"/>
                        </a:cubicBezTo>
                        <a:cubicBezTo>
                          <a:pt x="0" y="15240"/>
                          <a:pt x="0" y="16192"/>
                          <a:pt x="0" y="17145"/>
                        </a:cubicBezTo>
                        <a:cubicBezTo>
                          <a:pt x="0" y="18097"/>
                          <a:pt x="0" y="19050"/>
                          <a:pt x="0" y="20002"/>
                        </a:cubicBezTo>
                        <a:cubicBezTo>
                          <a:pt x="953" y="22860"/>
                          <a:pt x="2858" y="23813"/>
                          <a:pt x="3810" y="21908"/>
                        </a:cubicBezTo>
                        <a:lnTo>
                          <a:pt x="3810" y="2190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29" name="Freeform: Shape 2228">
                    <a:extLst>
                      <a:ext uri="{FF2B5EF4-FFF2-40B4-BE49-F238E27FC236}">
                        <a16:creationId xmlns:a16="http://schemas.microsoft.com/office/drawing/2014/main" id="{7F32A345-CE81-C4C6-ECB1-A7445C75B8E4}"/>
                      </a:ext>
                    </a:extLst>
                  </p:cNvPr>
                  <p:cNvSpPr/>
                  <p:nvPr/>
                </p:nvSpPr>
                <p:spPr>
                  <a:xfrm>
                    <a:off x="7172324" y="3024744"/>
                    <a:ext cx="5715" cy="13150"/>
                  </a:xfrm>
                  <a:custGeom>
                    <a:avLst/>
                    <a:gdLst>
                      <a:gd name="connsiteX0" fmla="*/ 2857 w 5715"/>
                      <a:gd name="connsiteY0" fmla="*/ 12777 h 13150"/>
                      <a:gd name="connsiteX1" fmla="*/ 3810 w 5715"/>
                      <a:gd name="connsiteY1" fmla="*/ 9920 h 13150"/>
                      <a:gd name="connsiteX2" fmla="*/ 4763 w 5715"/>
                      <a:gd name="connsiteY2" fmla="*/ 7062 h 13150"/>
                      <a:gd name="connsiteX3" fmla="*/ 5715 w 5715"/>
                      <a:gd name="connsiteY3" fmla="*/ 4205 h 13150"/>
                      <a:gd name="connsiteX4" fmla="*/ 5715 w 5715"/>
                      <a:gd name="connsiteY4" fmla="*/ 3252 h 13150"/>
                      <a:gd name="connsiteX5" fmla="*/ 5715 w 5715"/>
                      <a:gd name="connsiteY5" fmla="*/ 1347 h 13150"/>
                      <a:gd name="connsiteX6" fmla="*/ 3810 w 5715"/>
                      <a:gd name="connsiteY6" fmla="*/ 395 h 13150"/>
                      <a:gd name="connsiteX7" fmla="*/ 2857 w 5715"/>
                      <a:gd name="connsiteY7" fmla="*/ 1347 h 13150"/>
                      <a:gd name="connsiteX8" fmla="*/ 1905 w 5715"/>
                      <a:gd name="connsiteY8" fmla="*/ 2300 h 13150"/>
                      <a:gd name="connsiteX9" fmla="*/ 953 w 5715"/>
                      <a:gd name="connsiteY9" fmla="*/ 5157 h 13150"/>
                      <a:gd name="connsiteX10" fmla="*/ 0 w 5715"/>
                      <a:gd name="connsiteY10" fmla="*/ 8014 h 13150"/>
                      <a:gd name="connsiteX11" fmla="*/ 0 w 5715"/>
                      <a:gd name="connsiteY11" fmla="*/ 10872 h 13150"/>
                      <a:gd name="connsiteX12" fmla="*/ 2857 w 5715"/>
                      <a:gd name="connsiteY12" fmla="*/ 12777 h 13150"/>
                      <a:gd name="connsiteX13" fmla="*/ 2857 w 5715"/>
                      <a:gd name="connsiteY13" fmla="*/ 12777 h 13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5" h="13150">
                        <a:moveTo>
                          <a:pt x="2857" y="12777"/>
                        </a:moveTo>
                        <a:cubicBezTo>
                          <a:pt x="2857" y="11825"/>
                          <a:pt x="3810" y="10872"/>
                          <a:pt x="3810" y="9920"/>
                        </a:cubicBezTo>
                        <a:cubicBezTo>
                          <a:pt x="3810" y="8967"/>
                          <a:pt x="4763" y="8014"/>
                          <a:pt x="4763" y="7062"/>
                        </a:cubicBezTo>
                        <a:cubicBezTo>
                          <a:pt x="4763" y="6109"/>
                          <a:pt x="5715" y="5157"/>
                          <a:pt x="5715" y="4205"/>
                        </a:cubicBezTo>
                        <a:cubicBezTo>
                          <a:pt x="5715" y="4205"/>
                          <a:pt x="5715" y="3252"/>
                          <a:pt x="5715" y="3252"/>
                        </a:cubicBezTo>
                        <a:cubicBezTo>
                          <a:pt x="5715" y="2300"/>
                          <a:pt x="5715" y="2300"/>
                          <a:pt x="5715" y="1347"/>
                        </a:cubicBezTo>
                        <a:cubicBezTo>
                          <a:pt x="5715" y="395"/>
                          <a:pt x="4763" y="-558"/>
                          <a:pt x="3810" y="395"/>
                        </a:cubicBezTo>
                        <a:cubicBezTo>
                          <a:pt x="3810" y="395"/>
                          <a:pt x="2857" y="1347"/>
                          <a:pt x="2857" y="1347"/>
                        </a:cubicBezTo>
                        <a:cubicBezTo>
                          <a:pt x="2857" y="1347"/>
                          <a:pt x="2857" y="2300"/>
                          <a:pt x="1905" y="2300"/>
                        </a:cubicBezTo>
                        <a:cubicBezTo>
                          <a:pt x="1905" y="3252"/>
                          <a:pt x="953" y="4205"/>
                          <a:pt x="953" y="5157"/>
                        </a:cubicBezTo>
                        <a:cubicBezTo>
                          <a:pt x="953" y="6109"/>
                          <a:pt x="0" y="7062"/>
                          <a:pt x="0" y="8014"/>
                        </a:cubicBezTo>
                        <a:cubicBezTo>
                          <a:pt x="0" y="8967"/>
                          <a:pt x="0" y="9920"/>
                          <a:pt x="0" y="10872"/>
                        </a:cubicBezTo>
                        <a:cubicBezTo>
                          <a:pt x="953" y="12777"/>
                          <a:pt x="2857" y="13730"/>
                          <a:pt x="2857" y="12777"/>
                        </a:cubicBezTo>
                        <a:lnTo>
                          <a:pt x="2857" y="1277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0" name="Freeform: Shape 2229">
                    <a:extLst>
                      <a:ext uri="{FF2B5EF4-FFF2-40B4-BE49-F238E27FC236}">
                        <a16:creationId xmlns:a16="http://schemas.microsoft.com/office/drawing/2014/main" id="{99EE5368-068D-0828-CB7D-8FAD41C4EB5E}"/>
                      </a:ext>
                    </a:extLst>
                  </p:cNvPr>
                  <p:cNvSpPr/>
                  <p:nvPr/>
                </p:nvSpPr>
                <p:spPr>
                  <a:xfrm>
                    <a:off x="7190979" y="3012757"/>
                    <a:ext cx="11824" cy="15634"/>
                  </a:xfrm>
                  <a:custGeom>
                    <a:avLst/>
                    <a:gdLst>
                      <a:gd name="connsiteX0" fmla="*/ 1347 w 11824"/>
                      <a:gd name="connsiteY0" fmla="*/ 15240 h 15634"/>
                      <a:gd name="connsiteX1" fmla="*/ 4205 w 11824"/>
                      <a:gd name="connsiteY1" fmla="*/ 12383 h 15634"/>
                      <a:gd name="connsiteX2" fmla="*/ 7062 w 11824"/>
                      <a:gd name="connsiteY2" fmla="*/ 9525 h 15634"/>
                      <a:gd name="connsiteX3" fmla="*/ 9920 w 11824"/>
                      <a:gd name="connsiteY3" fmla="*/ 5715 h 15634"/>
                      <a:gd name="connsiteX4" fmla="*/ 10872 w 11824"/>
                      <a:gd name="connsiteY4" fmla="*/ 3810 h 15634"/>
                      <a:gd name="connsiteX5" fmla="*/ 11825 w 11824"/>
                      <a:gd name="connsiteY5" fmla="*/ 2858 h 15634"/>
                      <a:gd name="connsiteX6" fmla="*/ 11825 w 11824"/>
                      <a:gd name="connsiteY6" fmla="*/ 1905 h 15634"/>
                      <a:gd name="connsiteX7" fmla="*/ 9920 w 11824"/>
                      <a:gd name="connsiteY7" fmla="*/ 0 h 15634"/>
                      <a:gd name="connsiteX8" fmla="*/ 8014 w 11824"/>
                      <a:gd name="connsiteY8" fmla="*/ 952 h 15634"/>
                      <a:gd name="connsiteX9" fmla="*/ 7062 w 11824"/>
                      <a:gd name="connsiteY9" fmla="*/ 2858 h 15634"/>
                      <a:gd name="connsiteX10" fmla="*/ 4205 w 11824"/>
                      <a:gd name="connsiteY10" fmla="*/ 6667 h 15634"/>
                      <a:gd name="connsiteX11" fmla="*/ 2300 w 11824"/>
                      <a:gd name="connsiteY11" fmla="*/ 10477 h 15634"/>
                      <a:gd name="connsiteX12" fmla="*/ 395 w 11824"/>
                      <a:gd name="connsiteY12" fmla="*/ 14288 h 15634"/>
                      <a:gd name="connsiteX13" fmla="*/ 1347 w 11824"/>
                      <a:gd name="connsiteY13" fmla="*/ 15240 h 15634"/>
                      <a:gd name="connsiteX14" fmla="*/ 1347 w 11824"/>
                      <a:gd name="connsiteY14" fmla="*/ 15240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824" h="15634">
                        <a:moveTo>
                          <a:pt x="1347" y="15240"/>
                        </a:moveTo>
                        <a:cubicBezTo>
                          <a:pt x="2300" y="14288"/>
                          <a:pt x="3252" y="13335"/>
                          <a:pt x="4205" y="12383"/>
                        </a:cubicBezTo>
                        <a:cubicBezTo>
                          <a:pt x="5157" y="11430"/>
                          <a:pt x="6110" y="10477"/>
                          <a:pt x="7062" y="9525"/>
                        </a:cubicBezTo>
                        <a:cubicBezTo>
                          <a:pt x="8014" y="8572"/>
                          <a:pt x="8967" y="7620"/>
                          <a:pt x="9920" y="5715"/>
                        </a:cubicBezTo>
                        <a:cubicBezTo>
                          <a:pt x="9920" y="4763"/>
                          <a:pt x="10872" y="4763"/>
                          <a:pt x="10872" y="3810"/>
                        </a:cubicBezTo>
                        <a:cubicBezTo>
                          <a:pt x="10872" y="3810"/>
                          <a:pt x="10872" y="2858"/>
                          <a:pt x="11825" y="2858"/>
                        </a:cubicBezTo>
                        <a:cubicBezTo>
                          <a:pt x="11825" y="2858"/>
                          <a:pt x="11825" y="1905"/>
                          <a:pt x="11825" y="1905"/>
                        </a:cubicBezTo>
                        <a:cubicBezTo>
                          <a:pt x="11825" y="952"/>
                          <a:pt x="10872" y="0"/>
                          <a:pt x="9920" y="0"/>
                        </a:cubicBezTo>
                        <a:cubicBezTo>
                          <a:pt x="8967" y="0"/>
                          <a:pt x="8967" y="952"/>
                          <a:pt x="8014" y="952"/>
                        </a:cubicBezTo>
                        <a:cubicBezTo>
                          <a:pt x="8014" y="1905"/>
                          <a:pt x="7062" y="1905"/>
                          <a:pt x="7062" y="2858"/>
                        </a:cubicBezTo>
                        <a:cubicBezTo>
                          <a:pt x="6110" y="3810"/>
                          <a:pt x="5157" y="5715"/>
                          <a:pt x="4205" y="6667"/>
                        </a:cubicBezTo>
                        <a:cubicBezTo>
                          <a:pt x="3252" y="7620"/>
                          <a:pt x="3252" y="9525"/>
                          <a:pt x="2300" y="10477"/>
                        </a:cubicBezTo>
                        <a:cubicBezTo>
                          <a:pt x="1347" y="11430"/>
                          <a:pt x="1347" y="13335"/>
                          <a:pt x="395" y="14288"/>
                        </a:cubicBezTo>
                        <a:cubicBezTo>
                          <a:pt x="-558" y="15240"/>
                          <a:pt x="395" y="16192"/>
                          <a:pt x="1347" y="15240"/>
                        </a:cubicBezTo>
                        <a:lnTo>
                          <a:pt x="1347" y="1524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1" name="Freeform: Shape 2230">
                    <a:extLst>
                      <a:ext uri="{FF2B5EF4-FFF2-40B4-BE49-F238E27FC236}">
                        <a16:creationId xmlns:a16="http://schemas.microsoft.com/office/drawing/2014/main" id="{DB5E4968-7146-5291-19BD-2F0E2403F3B2}"/>
                      </a:ext>
                    </a:extLst>
                  </p:cNvPr>
                  <p:cNvSpPr/>
                  <p:nvPr/>
                </p:nvSpPr>
                <p:spPr>
                  <a:xfrm>
                    <a:off x="7183754" y="2993707"/>
                    <a:ext cx="7619" cy="14662"/>
                  </a:xfrm>
                  <a:custGeom>
                    <a:avLst/>
                    <a:gdLst>
                      <a:gd name="connsiteX0" fmla="*/ 3810 w 7619"/>
                      <a:gd name="connsiteY0" fmla="*/ 13335 h 14662"/>
                      <a:gd name="connsiteX1" fmla="*/ 5715 w 7619"/>
                      <a:gd name="connsiteY1" fmla="*/ 7620 h 14662"/>
                      <a:gd name="connsiteX2" fmla="*/ 6667 w 7619"/>
                      <a:gd name="connsiteY2" fmla="*/ 4763 h 14662"/>
                      <a:gd name="connsiteX3" fmla="*/ 7620 w 7619"/>
                      <a:gd name="connsiteY3" fmla="*/ 2858 h 14662"/>
                      <a:gd name="connsiteX4" fmla="*/ 7620 w 7619"/>
                      <a:gd name="connsiteY4" fmla="*/ 952 h 14662"/>
                      <a:gd name="connsiteX5" fmla="*/ 5715 w 7619"/>
                      <a:gd name="connsiteY5" fmla="*/ 0 h 14662"/>
                      <a:gd name="connsiteX6" fmla="*/ 4763 w 7619"/>
                      <a:gd name="connsiteY6" fmla="*/ 952 h 14662"/>
                      <a:gd name="connsiteX7" fmla="*/ 3810 w 7619"/>
                      <a:gd name="connsiteY7" fmla="*/ 2858 h 14662"/>
                      <a:gd name="connsiteX8" fmla="*/ 1905 w 7619"/>
                      <a:gd name="connsiteY8" fmla="*/ 5715 h 14662"/>
                      <a:gd name="connsiteX9" fmla="*/ 0 w 7619"/>
                      <a:gd name="connsiteY9" fmla="*/ 12383 h 14662"/>
                      <a:gd name="connsiteX10" fmla="*/ 3810 w 7619"/>
                      <a:gd name="connsiteY10" fmla="*/ 13335 h 14662"/>
                      <a:gd name="connsiteX11" fmla="*/ 3810 w 7619"/>
                      <a:gd name="connsiteY11" fmla="*/ 13335 h 14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619" h="14662">
                        <a:moveTo>
                          <a:pt x="3810" y="13335"/>
                        </a:moveTo>
                        <a:cubicBezTo>
                          <a:pt x="3810" y="11430"/>
                          <a:pt x="4763" y="9525"/>
                          <a:pt x="5715" y="7620"/>
                        </a:cubicBezTo>
                        <a:cubicBezTo>
                          <a:pt x="6667" y="6667"/>
                          <a:pt x="6667" y="5715"/>
                          <a:pt x="6667" y="4763"/>
                        </a:cubicBezTo>
                        <a:cubicBezTo>
                          <a:pt x="6667" y="3810"/>
                          <a:pt x="6667" y="3810"/>
                          <a:pt x="7620" y="2858"/>
                        </a:cubicBezTo>
                        <a:cubicBezTo>
                          <a:pt x="7620" y="1905"/>
                          <a:pt x="7620" y="1905"/>
                          <a:pt x="7620" y="952"/>
                        </a:cubicBezTo>
                        <a:cubicBezTo>
                          <a:pt x="7620" y="0"/>
                          <a:pt x="6667" y="0"/>
                          <a:pt x="5715" y="0"/>
                        </a:cubicBezTo>
                        <a:cubicBezTo>
                          <a:pt x="4763" y="0"/>
                          <a:pt x="4763" y="952"/>
                          <a:pt x="4763" y="952"/>
                        </a:cubicBezTo>
                        <a:cubicBezTo>
                          <a:pt x="4763" y="1905"/>
                          <a:pt x="3810" y="1905"/>
                          <a:pt x="3810" y="2858"/>
                        </a:cubicBezTo>
                        <a:cubicBezTo>
                          <a:pt x="2857" y="3810"/>
                          <a:pt x="2857" y="4763"/>
                          <a:pt x="1905" y="5715"/>
                        </a:cubicBezTo>
                        <a:cubicBezTo>
                          <a:pt x="952" y="7620"/>
                          <a:pt x="0" y="9525"/>
                          <a:pt x="0" y="12383"/>
                        </a:cubicBezTo>
                        <a:cubicBezTo>
                          <a:pt x="952" y="15240"/>
                          <a:pt x="3810" y="15240"/>
                          <a:pt x="3810" y="13335"/>
                        </a:cubicBezTo>
                        <a:lnTo>
                          <a:pt x="3810" y="1333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2" name="Freeform: Shape 2231">
                    <a:extLst>
                      <a:ext uri="{FF2B5EF4-FFF2-40B4-BE49-F238E27FC236}">
                        <a16:creationId xmlns:a16="http://schemas.microsoft.com/office/drawing/2014/main" id="{472D42B5-BADF-C3BA-5248-BF42618D1E19}"/>
                      </a:ext>
                    </a:extLst>
                  </p:cNvPr>
                  <p:cNvSpPr/>
                  <p:nvPr/>
                </p:nvSpPr>
                <p:spPr>
                  <a:xfrm>
                    <a:off x="7198571" y="2959416"/>
                    <a:ext cx="5185" cy="7620"/>
                  </a:xfrm>
                  <a:custGeom>
                    <a:avLst/>
                    <a:gdLst>
                      <a:gd name="connsiteX0" fmla="*/ 3281 w 5185"/>
                      <a:gd name="connsiteY0" fmla="*/ 6667 h 7620"/>
                      <a:gd name="connsiteX1" fmla="*/ 3281 w 5185"/>
                      <a:gd name="connsiteY1" fmla="*/ 6667 h 7620"/>
                      <a:gd name="connsiteX2" fmla="*/ 3281 w 5185"/>
                      <a:gd name="connsiteY2" fmla="*/ 6667 h 7620"/>
                      <a:gd name="connsiteX3" fmla="*/ 3281 w 5185"/>
                      <a:gd name="connsiteY3" fmla="*/ 5715 h 7620"/>
                      <a:gd name="connsiteX4" fmla="*/ 3281 w 5185"/>
                      <a:gd name="connsiteY4" fmla="*/ 4763 h 7620"/>
                      <a:gd name="connsiteX5" fmla="*/ 3281 w 5185"/>
                      <a:gd name="connsiteY5" fmla="*/ 4763 h 7620"/>
                      <a:gd name="connsiteX6" fmla="*/ 3281 w 5185"/>
                      <a:gd name="connsiteY6" fmla="*/ 4763 h 7620"/>
                      <a:gd name="connsiteX7" fmla="*/ 3281 w 5185"/>
                      <a:gd name="connsiteY7" fmla="*/ 4763 h 7620"/>
                      <a:gd name="connsiteX8" fmla="*/ 4233 w 5185"/>
                      <a:gd name="connsiteY8" fmla="*/ 2858 h 7620"/>
                      <a:gd name="connsiteX9" fmla="*/ 5186 w 5185"/>
                      <a:gd name="connsiteY9" fmla="*/ 1905 h 7620"/>
                      <a:gd name="connsiteX10" fmla="*/ 5186 w 5185"/>
                      <a:gd name="connsiteY10" fmla="*/ 953 h 7620"/>
                      <a:gd name="connsiteX11" fmla="*/ 3281 w 5185"/>
                      <a:gd name="connsiteY11" fmla="*/ 0 h 7620"/>
                      <a:gd name="connsiteX12" fmla="*/ 2328 w 5185"/>
                      <a:gd name="connsiteY12" fmla="*/ 0 h 7620"/>
                      <a:gd name="connsiteX13" fmla="*/ 1376 w 5185"/>
                      <a:gd name="connsiteY13" fmla="*/ 953 h 7620"/>
                      <a:gd name="connsiteX14" fmla="*/ 423 w 5185"/>
                      <a:gd name="connsiteY14" fmla="*/ 2858 h 7620"/>
                      <a:gd name="connsiteX15" fmla="*/ 423 w 5185"/>
                      <a:gd name="connsiteY15" fmla="*/ 6667 h 7620"/>
                      <a:gd name="connsiteX16" fmla="*/ 1376 w 5185"/>
                      <a:gd name="connsiteY16" fmla="*/ 7620 h 7620"/>
                      <a:gd name="connsiteX17" fmla="*/ 3281 w 5185"/>
                      <a:gd name="connsiteY17" fmla="*/ 6667 h 7620"/>
                      <a:gd name="connsiteX18" fmla="*/ 3281 w 5185"/>
                      <a:gd name="connsiteY18" fmla="*/ 6667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5185" h="7620">
                        <a:moveTo>
                          <a:pt x="3281" y="6667"/>
                        </a:moveTo>
                        <a:cubicBezTo>
                          <a:pt x="3281" y="6667"/>
                          <a:pt x="3281" y="6667"/>
                          <a:pt x="3281" y="6667"/>
                        </a:cubicBezTo>
                        <a:cubicBezTo>
                          <a:pt x="3281" y="6667"/>
                          <a:pt x="3281" y="5715"/>
                          <a:pt x="3281" y="6667"/>
                        </a:cubicBezTo>
                        <a:cubicBezTo>
                          <a:pt x="3281" y="5715"/>
                          <a:pt x="3281" y="5715"/>
                          <a:pt x="3281" y="5715"/>
                        </a:cubicBezTo>
                        <a:cubicBezTo>
                          <a:pt x="3281" y="5715"/>
                          <a:pt x="3281" y="4763"/>
                          <a:pt x="3281" y="4763"/>
                        </a:cubicBezTo>
                        <a:cubicBezTo>
                          <a:pt x="3281" y="4763"/>
                          <a:pt x="3281" y="4763"/>
                          <a:pt x="3281" y="4763"/>
                        </a:cubicBezTo>
                        <a:cubicBezTo>
                          <a:pt x="3281" y="4763"/>
                          <a:pt x="3281" y="4763"/>
                          <a:pt x="3281" y="4763"/>
                        </a:cubicBezTo>
                        <a:cubicBezTo>
                          <a:pt x="3281" y="4763"/>
                          <a:pt x="3281" y="4763"/>
                          <a:pt x="3281" y="4763"/>
                        </a:cubicBezTo>
                        <a:cubicBezTo>
                          <a:pt x="3281" y="3810"/>
                          <a:pt x="4233" y="3810"/>
                          <a:pt x="4233" y="2858"/>
                        </a:cubicBezTo>
                        <a:cubicBezTo>
                          <a:pt x="4233" y="2858"/>
                          <a:pt x="4233" y="1905"/>
                          <a:pt x="5186" y="1905"/>
                        </a:cubicBezTo>
                        <a:cubicBezTo>
                          <a:pt x="5186" y="1905"/>
                          <a:pt x="5186" y="953"/>
                          <a:pt x="5186" y="953"/>
                        </a:cubicBezTo>
                        <a:cubicBezTo>
                          <a:pt x="5186" y="0"/>
                          <a:pt x="4233" y="0"/>
                          <a:pt x="3281" y="0"/>
                        </a:cubicBezTo>
                        <a:cubicBezTo>
                          <a:pt x="3281" y="0"/>
                          <a:pt x="2328" y="0"/>
                          <a:pt x="2328" y="0"/>
                        </a:cubicBezTo>
                        <a:cubicBezTo>
                          <a:pt x="2328" y="0"/>
                          <a:pt x="1376" y="953"/>
                          <a:pt x="1376" y="953"/>
                        </a:cubicBezTo>
                        <a:cubicBezTo>
                          <a:pt x="1376" y="1905"/>
                          <a:pt x="423" y="1905"/>
                          <a:pt x="423" y="2858"/>
                        </a:cubicBezTo>
                        <a:cubicBezTo>
                          <a:pt x="423" y="3810"/>
                          <a:pt x="-529" y="5715"/>
                          <a:pt x="423" y="6667"/>
                        </a:cubicBezTo>
                        <a:cubicBezTo>
                          <a:pt x="423" y="7620"/>
                          <a:pt x="1376" y="7620"/>
                          <a:pt x="1376" y="7620"/>
                        </a:cubicBezTo>
                        <a:cubicBezTo>
                          <a:pt x="2328" y="7620"/>
                          <a:pt x="3281" y="7620"/>
                          <a:pt x="3281" y="6667"/>
                        </a:cubicBezTo>
                        <a:lnTo>
                          <a:pt x="3281" y="666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3" name="Freeform: Shape 2232">
                    <a:extLst>
                      <a:ext uri="{FF2B5EF4-FFF2-40B4-BE49-F238E27FC236}">
                        <a16:creationId xmlns:a16="http://schemas.microsoft.com/office/drawing/2014/main" id="{EFE63C13-29C1-4525-7474-E66D1F1BBFA3}"/>
                      </a:ext>
                    </a:extLst>
                  </p:cNvPr>
                  <p:cNvSpPr/>
                  <p:nvPr/>
                </p:nvSpPr>
                <p:spPr>
                  <a:xfrm>
                    <a:off x="7132319" y="3167300"/>
                    <a:ext cx="8572" cy="20716"/>
                  </a:xfrm>
                  <a:custGeom>
                    <a:avLst/>
                    <a:gdLst>
                      <a:gd name="connsiteX0" fmla="*/ 3810 w 8572"/>
                      <a:gd name="connsiteY0" fmla="*/ 714 h 20716"/>
                      <a:gd name="connsiteX1" fmla="*/ 3810 w 8572"/>
                      <a:gd name="connsiteY1" fmla="*/ 1667 h 20716"/>
                      <a:gd name="connsiteX2" fmla="*/ 2858 w 8572"/>
                      <a:gd name="connsiteY2" fmla="*/ 2619 h 20716"/>
                      <a:gd name="connsiteX3" fmla="*/ 1905 w 8572"/>
                      <a:gd name="connsiteY3" fmla="*/ 5477 h 20716"/>
                      <a:gd name="connsiteX4" fmla="*/ 953 w 8572"/>
                      <a:gd name="connsiteY4" fmla="*/ 10239 h 20716"/>
                      <a:gd name="connsiteX5" fmla="*/ 0 w 8572"/>
                      <a:gd name="connsiteY5" fmla="*/ 15954 h 20716"/>
                      <a:gd name="connsiteX6" fmla="*/ 1905 w 8572"/>
                      <a:gd name="connsiteY6" fmla="*/ 20717 h 20716"/>
                      <a:gd name="connsiteX7" fmla="*/ 3810 w 8572"/>
                      <a:gd name="connsiteY7" fmla="*/ 19764 h 20716"/>
                      <a:gd name="connsiteX8" fmla="*/ 5715 w 8572"/>
                      <a:gd name="connsiteY8" fmla="*/ 16907 h 20716"/>
                      <a:gd name="connsiteX9" fmla="*/ 7620 w 8572"/>
                      <a:gd name="connsiteY9" fmla="*/ 11192 h 20716"/>
                      <a:gd name="connsiteX10" fmla="*/ 8573 w 8572"/>
                      <a:gd name="connsiteY10" fmla="*/ 5477 h 20716"/>
                      <a:gd name="connsiteX11" fmla="*/ 8573 w 8572"/>
                      <a:gd name="connsiteY11" fmla="*/ 2619 h 20716"/>
                      <a:gd name="connsiteX12" fmla="*/ 8573 w 8572"/>
                      <a:gd name="connsiteY12" fmla="*/ 1667 h 20716"/>
                      <a:gd name="connsiteX13" fmla="*/ 8573 w 8572"/>
                      <a:gd name="connsiteY13" fmla="*/ 714 h 20716"/>
                      <a:gd name="connsiteX14" fmla="*/ 3810 w 8572"/>
                      <a:gd name="connsiteY14" fmla="*/ 714 h 20716"/>
                      <a:gd name="connsiteX15" fmla="*/ 3810 w 8572"/>
                      <a:gd name="connsiteY15" fmla="*/ 714 h 20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572" h="20716">
                        <a:moveTo>
                          <a:pt x="3810" y="714"/>
                        </a:moveTo>
                        <a:cubicBezTo>
                          <a:pt x="3810" y="714"/>
                          <a:pt x="3810" y="1667"/>
                          <a:pt x="3810" y="1667"/>
                        </a:cubicBezTo>
                        <a:cubicBezTo>
                          <a:pt x="3810" y="1667"/>
                          <a:pt x="2858" y="2619"/>
                          <a:pt x="2858" y="2619"/>
                        </a:cubicBezTo>
                        <a:cubicBezTo>
                          <a:pt x="2858" y="3572"/>
                          <a:pt x="1905" y="4524"/>
                          <a:pt x="1905" y="5477"/>
                        </a:cubicBezTo>
                        <a:cubicBezTo>
                          <a:pt x="953" y="7382"/>
                          <a:pt x="953" y="9287"/>
                          <a:pt x="953" y="10239"/>
                        </a:cubicBezTo>
                        <a:cubicBezTo>
                          <a:pt x="953" y="12144"/>
                          <a:pt x="0" y="14049"/>
                          <a:pt x="0" y="15954"/>
                        </a:cubicBezTo>
                        <a:cubicBezTo>
                          <a:pt x="0" y="16907"/>
                          <a:pt x="0" y="20717"/>
                          <a:pt x="1905" y="20717"/>
                        </a:cubicBezTo>
                        <a:cubicBezTo>
                          <a:pt x="2858" y="20717"/>
                          <a:pt x="3810" y="19764"/>
                          <a:pt x="3810" y="19764"/>
                        </a:cubicBezTo>
                        <a:cubicBezTo>
                          <a:pt x="4763" y="18812"/>
                          <a:pt x="4763" y="17859"/>
                          <a:pt x="5715" y="16907"/>
                        </a:cubicBezTo>
                        <a:cubicBezTo>
                          <a:pt x="6668" y="15002"/>
                          <a:pt x="6668" y="13097"/>
                          <a:pt x="7620" y="11192"/>
                        </a:cubicBezTo>
                        <a:cubicBezTo>
                          <a:pt x="7620" y="9287"/>
                          <a:pt x="8573" y="7382"/>
                          <a:pt x="8573" y="5477"/>
                        </a:cubicBezTo>
                        <a:cubicBezTo>
                          <a:pt x="8573" y="4524"/>
                          <a:pt x="8573" y="3572"/>
                          <a:pt x="8573" y="2619"/>
                        </a:cubicBezTo>
                        <a:cubicBezTo>
                          <a:pt x="8573" y="2619"/>
                          <a:pt x="8573" y="1667"/>
                          <a:pt x="8573" y="1667"/>
                        </a:cubicBezTo>
                        <a:cubicBezTo>
                          <a:pt x="8573" y="1667"/>
                          <a:pt x="8573" y="714"/>
                          <a:pt x="8573" y="714"/>
                        </a:cubicBezTo>
                        <a:cubicBezTo>
                          <a:pt x="6668" y="-238"/>
                          <a:pt x="4763" y="-238"/>
                          <a:pt x="3810" y="714"/>
                        </a:cubicBezTo>
                        <a:lnTo>
                          <a:pt x="3810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4" name="Freeform: Shape 2233">
                    <a:extLst>
                      <a:ext uri="{FF2B5EF4-FFF2-40B4-BE49-F238E27FC236}">
                        <a16:creationId xmlns:a16="http://schemas.microsoft.com/office/drawing/2014/main" id="{8EC905ED-10EA-89BC-AF4A-6992C2D520E6}"/>
                      </a:ext>
                    </a:extLst>
                  </p:cNvPr>
                  <p:cNvSpPr/>
                  <p:nvPr/>
                </p:nvSpPr>
                <p:spPr>
                  <a:xfrm>
                    <a:off x="7146606" y="3133350"/>
                    <a:ext cx="7620" cy="19185"/>
                  </a:xfrm>
                  <a:custGeom>
                    <a:avLst/>
                    <a:gdLst>
                      <a:gd name="connsiteX0" fmla="*/ 5715 w 7620"/>
                      <a:gd name="connsiteY0" fmla="*/ 374 h 19185"/>
                      <a:gd name="connsiteX1" fmla="*/ 953 w 7620"/>
                      <a:gd name="connsiteY1" fmla="*/ 7994 h 19185"/>
                      <a:gd name="connsiteX2" fmla="*/ 0 w 7620"/>
                      <a:gd name="connsiteY2" fmla="*/ 12756 h 19185"/>
                      <a:gd name="connsiteX3" fmla="*/ 0 w 7620"/>
                      <a:gd name="connsiteY3" fmla="*/ 15614 h 19185"/>
                      <a:gd name="connsiteX4" fmla="*/ 953 w 7620"/>
                      <a:gd name="connsiteY4" fmla="*/ 18471 h 19185"/>
                      <a:gd name="connsiteX5" fmla="*/ 3810 w 7620"/>
                      <a:gd name="connsiteY5" fmla="*/ 18471 h 19185"/>
                      <a:gd name="connsiteX6" fmla="*/ 5715 w 7620"/>
                      <a:gd name="connsiteY6" fmla="*/ 16566 h 19185"/>
                      <a:gd name="connsiteX7" fmla="*/ 6668 w 7620"/>
                      <a:gd name="connsiteY7" fmla="*/ 14661 h 19185"/>
                      <a:gd name="connsiteX8" fmla="*/ 7620 w 7620"/>
                      <a:gd name="connsiteY8" fmla="*/ 9899 h 19185"/>
                      <a:gd name="connsiteX9" fmla="*/ 7620 w 7620"/>
                      <a:gd name="connsiteY9" fmla="*/ 8946 h 19185"/>
                      <a:gd name="connsiteX10" fmla="*/ 7620 w 7620"/>
                      <a:gd name="connsiteY10" fmla="*/ 8946 h 19185"/>
                      <a:gd name="connsiteX11" fmla="*/ 7620 w 7620"/>
                      <a:gd name="connsiteY11" fmla="*/ 7994 h 19185"/>
                      <a:gd name="connsiteX12" fmla="*/ 7620 w 7620"/>
                      <a:gd name="connsiteY12" fmla="*/ 6089 h 19185"/>
                      <a:gd name="connsiteX13" fmla="*/ 7620 w 7620"/>
                      <a:gd name="connsiteY13" fmla="*/ 5136 h 19185"/>
                      <a:gd name="connsiteX14" fmla="*/ 7620 w 7620"/>
                      <a:gd name="connsiteY14" fmla="*/ 4184 h 19185"/>
                      <a:gd name="connsiteX15" fmla="*/ 7620 w 7620"/>
                      <a:gd name="connsiteY15" fmla="*/ 2279 h 19185"/>
                      <a:gd name="connsiteX16" fmla="*/ 5715 w 7620"/>
                      <a:gd name="connsiteY16" fmla="*/ 374 h 19185"/>
                      <a:gd name="connsiteX17" fmla="*/ 5715 w 7620"/>
                      <a:gd name="connsiteY17" fmla="*/ 374 h 19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620" h="19185">
                        <a:moveTo>
                          <a:pt x="5715" y="374"/>
                        </a:moveTo>
                        <a:cubicBezTo>
                          <a:pt x="2858" y="1326"/>
                          <a:pt x="1905" y="5136"/>
                          <a:pt x="953" y="7994"/>
                        </a:cubicBezTo>
                        <a:cubicBezTo>
                          <a:pt x="0" y="9899"/>
                          <a:pt x="0" y="10851"/>
                          <a:pt x="0" y="12756"/>
                        </a:cubicBezTo>
                        <a:cubicBezTo>
                          <a:pt x="0" y="13709"/>
                          <a:pt x="0" y="14661"/>
                          <a:pt x="0" y="15614"/>
                        </a:cubicBezTo>
                        <a:cubicBezTo>
                          <a:pt x="0" y="16566"/>
                          <a:pt x="0" y="17519"/>
                          <a:pt x="953" y="18471"/>
                        </a:cubicBezTo>
                        <a:cubicBezTo>
                          <a:pt x="953" y="19424"/>
                          <a:pt x="2858" y="19424"/>
                          <a:pt x="3810" y="18471"/>
                        </a:cubicBezTo>
                        <a:cubicBezTo>
                          <a:pt x="4763" y="17519"/>
                          <a:pt x="4763" y="17519"/>
                          <a:pt x="5715" y="16566"/>
                        </a:cubicBezTo>
                        <a:cubicBezTo>
                          <a:pt x="5715" y="15614"/>
                          <a:pt x="5715" y="15614"/>
                          <a:pt x="6668" y="14661"/>
                        </a:cubicBezTo>
                        <a:cubicBezTo>
                          <a:pt x="6668" y="12756"/>
                          <a:pt x="7620" y="11804"/>
                          <a:pt x="7620" y="9899"/>
                        </a:cubicBezTo>
                        <a:cubicBezTo>
                          <a:pt x="7620" y="9899"/>
                          <a:pt x="7620" y="8946"/>
                          <a:pt x="7620" y="8946"/>
                        </a:cubicBezTo>
                        <a:cubicBezTo>
                          <a:pt x="7620" y="8946"/>
                          <a:pt x="7620" y="8946"/>
                          <a:pt x="7620" y="8946"/>
                        </a:cubicBezTo>
                        <a:cubicBezTo>
                          <a:pt x="7620" y="8946"/>
                          <a:pt x="7620" y="8946"/>
                          <a:pt x="7620" y="7994"/>
                        </a:cubicBezTo>
                        <a:cubicBezTo>
                          <a:pt x="7620" y="7041"/>
                          <a:pt x="7620" y="6089"/>
                          <a:pt x="7620" y="6089"/>
                        </a:cubicBezTo>
                        <a:cubicBezTo>
                          <a:pt x="7620" y="6089"/>
                          <a:pt x="7620" y="5136"/>
                          <a:pt x="7620" y="5136"/>
                        </a:cubicBezTo>
                        <a:cubicBezTo>
                          <a:pt x="7620" y="5136"/>
                          <a:pt x="7620" y="5136"/>
                          <a:pt x="7620" y="4184"/>
                        </a:cubicBezTo>
                        <a:cubicBezTo>
                          <a:pt x="7620" y="3231"/>
                          <a:pt x="7620" y="3231"/>
                          <a:pt x="7620" y="2279"/>
                        </a:cubicBezTo>
                        <a:cubicBezTo>
                          <a:pt x="6668" y="374"/>
                          <a:pt x="5715" y="-579"/>
                          <a:pt x="5715" y="374"/>
                        </a:cubicBezTo>
                        <a:lnTo>
                          <a:pt x="5715" y="37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5" name="Freeform: Shape 2234">
                    <a:extLst>
                      <a:ext uri="{FF2B5EF4-FFF2-40B4-BE49-F238E27FC236}">
                        <a16:creationId xmlns:a16="http://schemas.microsoft.com/office/drawing/2014/main" id="{1BE00B7F-FFA2-D00D-5E46-DBCA7ED8FF02}"/>
                      </a:ext>
                    </a:extLst>
                  </p:cNvPr>
                  <p:cNvSpPr/>
                  <p:nvPr/>
                </p:nvSpPr>
                <p:spPr>
                  <a:xfrm>
                    <a:off x="7047123" y="3077527"/>
                    <a:ext cx="11541" cy="21349"/>
                  </a:xfrm>
                  <a:custGeom>
                    <a:avLst/>
                    <a:gdLst>
                      <a:gd name="connsiteX0" fmla="*/ 423 w 11541"/>
                      <a:gd name="connsiteY0" fmla="*/ 952 h 21349"/>
                      <a:gd name="connsiteX1" fmla="*/ 423 w 11541"/>
                      <a:gd name="connsiteY1" fmla="*/ 6667 h 21349"/>
                      <a:gd name="connsiteX2" fmla="*/ 2328 w 11541"/>
                      <a:gd name="connsiteY2" fmla="*/ 11430 h 21349"/>
                      <a:gd name="connsiteX3" fmla="*/ 4233 w 11541"/>
                      <a:gd name="connsiteY3" fmla="*/ 16192 h 21349"/>
                      <a:gd name="connsiteX4" fmla="*/ 8044 w 11541"/>
                      <a:gd name="connsiteY4" fmla="*/ 20955 h 21349"/>
                      <a:gd name="connsiteX5" fmla="*/ 10901 w 11541"/>
                      <a:gd name="connsiteY5" fmla="*/ 20002 h 21349"/>
                      <a:gd name="connsiteX6" fmla="*/ 8996 w 11541"/>
                      <a:gd name="connsiteY6" fmla="*/ 8572 h 21349"/>
                      <a:gd name="connsiteX7" fmla="*/ 6138 w 11541"/>
                      <a:gd name="connsiteY7" fmla="*/ 3810 h 21349"/>
                      <a:gd name="connsiteX8" fmla="*/ 2328 w 11541"/>
                      <a:gd name="connsiteY8" fmla="*/ 0 h 21349"/>
                      <a:gd name="connsiteX9" fmla="*/ 423 w 11541"/>
                      <a:gd name="connsiteY9" fmla="*/ 952 h 21349"/>
                      <a:gd name="connsiteX10" fmla="*/ 423 w 11541"/>
                      <a:gd name="connsiteY10" fmla="*/ 952 h 21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541" h="21349">
                        <a:moveTo>
                          <a:pt x="423" y="952"/>
                        </a:moveTo>
                        <a:cubicBezTo>
                          <a:pt x="-529" y="2857"/>
                          <a:pt x="423" y="4763"/>
                          <a:pt x="423" y="6667"/>
                        </a:cubicBezTo>
                        <a:cubicBezTo>
                          <a:pt x="423" y="8572"/>
                          <a:pt x="1376" y="10477"/>
                          <a:pt x="2328" y="11430"/>
                        </a:cubicBezTo>
                        <a:cubicBezTo>
                          <a:pt x="3281" y="13335"/>
                          <a:pt x="3281" y="14288"/>
                          <a:pt x="4233" y="16192"/>
                        </a:cubicBezTo>
                        <a:cubicBezTo>
                          <a:pt x="5186" y="18097"/>
                          <a:pt x="6138" y="20002"/>
                          <a:pt x="8044" y="20955"/>
                        </a:cubicBezTo>
                        <a:cubicBezTo>
                          <a:pt x="8996" y="21907"/>
                          <a:pt x="9948" y="20955"/>
                          <a:pt x="10901" y="20002"/>
                        </a:cubicBezTo>
                        <a:cubicBezTo>
                          <a:pt x="12806" y="16192"/>
                          <a:pt x="9948" y="11430"/>
                          <a:pt x="8996" y="8572"/>
                        </a:cubicBezTo>
                        <a:cubicBezTo>
                          <a:pt x="8044" y="6667"/>
                          <a:pt x="7091" y="5715"/>
                          <a:pt x="6138" y="3810"/>
                        </a:cubicBezTo>
                        <a:cubicBezTo>
                          <a:pt x="5186" y="1905"/>
                          <a:pt x="4233" y="0"/>
                          <a:pt x="2328" y="0"/>
                        </a:cubicBezTo>
                        <a:cubicBezTo>
                          <a:pt x="1376" y="0"/>
                          <a:pt x="423" y="0"/>
                          <a:pt x="423" y="952"/>
                        </a:cubicBezTo>
                        <a:lnTo>
                          <a:pt x="423" y="952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6" name="Freeform: Shape 2235">
                    <a:extLst>
                      <a:ext uri="{FF2B5EF4-FFF2-40B4-BE49-F238E27FC236}">
                        <a16:creationId xmlns:a16="http://schemas.microsoft.com/office/drawing/2014/main" id="{0CF619D7-E6A1-7EA3-CCE6-4C6A5E22A4CB}"/>
                      </a:ext>
                    </a:extLst>
                  </p:cNvPr>
                  <p:cNvSpPr/>
                  <p:nvPr/>
                </p:nvSpPr>
                <p:spPr>
                  <a:xfrm>
                    <a:off x="6938723" y="2979419"/>
                    <a:ext cx="8810" cy="8995"/>
                  </a:xfrm>
                  <a:custGeom>
                    <a:avLst/>
                    <a:gdLst>
                      <a:gd name="connsiteX0" fmla="*/ 238 w 8810"/>
                      <a:gd name="connsiteY0" fmla="*/ 3810 h 8995"/>
                      <a:gd name="connsiteX1" fmla="*/ 2143 w 8810"/>
                      <a:gd name="connsiteY1" fmla="*/ 5715 h 8995"/>
                      <a:gd name="connsiteX2" fmla="*/ 2143 w 8810"/>
                      <a:gd name="connsiteY2" fmla="*/ 4763 h 8995"/>
                      <a:gd name="connsiteX3" fmla="*/ 3096 w 8810"/>
                      <a:gd name="connsiteY3" fmla="*/ 6667 h 8995"/>
                      <a:gd name="connsiteX4" fmla="*/ 4048 w 8810"/>
                      <a:gd name="connsiteY4" fmla="*/ 7620 h 8995"/>
                      <a:gd name="connsiteX5" fmla="*/ 5001 w 8810"/>
                      <a:gd name="connsiteY5" fmla="*/ 8572 h 8995"/>
                      <a:gd name="connsiteX6" fmla="*/ 5001 w 8810"/>
                      <a:gd name="connsiteY6" fmla="*/ 8572 h 8995"/>
                      <a:gd name="connsiteX7" fmla="*/ 7858 w 8810"/>
                      <a:gd name="connsiteY7" fmla="*/ 8572 h 8995"/>
                      <a:gd name="connsiteX8" fmla="*/ 8811 w 8810"/>
                      <a:gd name="connsiteY8" fmla="*/ 6667 h 8995"/>
                      <a:gd name="connsiteX9" fmla="*/ 8811 w 8810"/>
                      <a:gd name="connsiteY9" fmla="*/ 6667 h 8995"/>
                      <a:gd name="connsiteX10" fmla="*/ 8811 w 8810"/>
                      <a:gd name="connsiteY10" fmla="*/ 6667 h 8995"/>
                      <a:gd name="connsiteX11" fmla="*/ 8811 w 8810"/>
                      <a:gd name="connsiteY11" fmla="*/ 6667 h 8995"/>
                      <a:gd name="connsiteX12" fmla="*/ 8811 w 8810"/>
                      <a:gd name="connsiteY12" fmla="*/ 5715 h 8995"/>
                      <a:gd name="connsiteX13" fmla="*/ 8811 w 8810"/>
                      <a:gd name="connsiteY13" fmla="*/ 4763 h 8995"/>
                      <a:gd name="connsiteX14" fmla="*/ 8811 w 8810"/>
                      <a:gd name="connsiteY14" fmla="*/ 4763 h 8995"/>
                      <a:gd name="connsiteX15" fmla="*/ 7858 w 8810"/>
                      <a:gd name="connsiteY15" fmla="*/ 2858 h 8995"/>
                      <a:gd name="connsiteX16" fmla="*/ 5953 w 8810"/>
                      <a:gd name="connsiteY16" fmla="*/ 952 h 8995"/>
                      <a:gd name="connsiteX17" fmla="*/ 4048 w 8810"/>
                      <a:gd name="connsiteY17" fmla="*/ 0 h 8995"/>
                      <a:gd name="connsiteX18" fmla="*/ 2143 w 8810"/>
                      <a:gd name="connsiteY18" fmla="*/ 952 h 8995"/>
                      <a:gd name="connsiteX19" fmla="*/ 1191 w 8810"/>
                      <a:gd name="connsiteY19" fmla="*/ 2858 h 8995"/>
                      <a:gd name="connsiteX20" fmla="*/ 238 w 8810"/>
                      <a:gd name="connsiteY20" fmla="*/ 3810 h 8995"/>
                      <a:gd name="connsiteX21" fmla="*/ 238 w 8810"/>
                      <a:gd name="connsiteY21" fmla="*/ 3810 h 8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810" h="8995">
                        <a:moveTo>
                          <a:pt x="238" y="3810"/>
                        </a:moveTo>
                        <a:cubicBezTo>
                          <a:pt x="1191" y="4763"/>
                          <a:pt x="1191" y="4763"/>
                          <a:pt x="2143" y="5715"/>
                        </a:cubicBezTo>
                        <a:cubicBezTo>
                          <a:pt x="2143" y="5715"/>
                          <a:pt x="2143" y="5715"/>
                          <a:pt x="2143" y="4763"/>
                        </a:cubicBezTo>
                        <a:cubicBezTo>
                          <a:pt x="2143" y="5715"/>
                          <a:pt x="3096" y="5715"/>
                          <a:pt x="3096" y="6667"/>
                        </a:cubicBezTo>
                        <a:cubicBezTo>
                          <a:pt x="3096" y="6667"/>
                          <a:pt x="3096" y="7620"/>
                          <a:pt x="4048" y="7620"/>
                        </a:cubicBezTo>
                        <a:cubicBezTo>
                          <a:pt x="4048" y="8572"/>
                          <a:pt x="5001" y="8572"/>
                          <a:pt x="5001" y="8572"/>
                        </a:cubicBezTo>
                        <a:cubicBezTo>
                          <a:pt x="5001" y="8572"/>
                          <a:pt x="5001" y="8572"/>
                          <a:pt x="5001" y="8572"/>
                        </a:cubicBezTo>
                        <a:cubicBezTo>
                          <a:pt x="5953" y="8572"/>
                          <a:pt x="6906" y="9525"/>
                          <a:pt x="7858" y="8572"/>
                        </a:cubicBezTo>
                        <a:cubicBezTo>
                          <a:pt x="8811" y="8572"/>
                          <a:pt x="8811" y="7620"/>
                          <a:pt x="8811" y="6667"/>
                        </a:cubicBezTo>
                        <a:cubicBezTo>
                          <a:pt x="8811" y="6667"/>
                          <a:pt x="8811" y="6667"/>
                          <a:pt x="8811" y="6667"/>
                        </a:cubicBezTo>
                        <a:cubicBezTo>
                          <a:pt x="8811" y="6667"/>
                          <a:pt x="8811" y="6667"/>
                          <a:pt x="8811" y="6667"/>
                        </a:cubicBezTo>
                        <a:cubicBezTo>
                          <a:pt x="8811" y="6667"/>
                          <a:pt x="8811" y="6667"/>
                          <a:pt x="8811" y="6667"/>
                        </a:cubicBezTo>
                        <a:cubicBezTo>
                          <a:pt x="8811" y="6667"/>
                          <a:pt x="8811" y="5715"/>
                          <a:pt x="8811" y="5715"/>
                        </a:cubicBezTo>
                        <a:cubicBezTo>
                          <a:pt x="8811" y="5715"/>
                          <a:pt x="8811" y="5715"/>
                          <a:pt x="8811" y="4763"/>
                        </a:cubicBezTo>
                        <a:cubicBezTo>
                          <a:pt x="8811" y="4763"/>
                          <a:pt x="8811" y="4763"/>
                          <a:pt x="8811" y="4763"/>
                        </a:cubicBezTo>
                        <a:cubicBezTo>
                          <a:pt x="8811" y="3810"/>
                          <a:pt x="7858" y="3810"/>
                          <a:pt x="7858" y="2858"/>
                        </a:cubicBezTo>
                        <a:cubicBezTo>
                          <a:pt x="6906" y="1905"/>
                          <a:pt x="6906" y="952"/>
                          <a:pt x="5953" y="952"/>
                        </a:cubicBezTo>
                        <a:cubicBezTo>
                          <a:pt x="5001" y="0"/>
                          <a:pt x="5001" y="0"/>
                          <a:pt x="4048" y="0"/>
                        </a:cubicBezTo>
                        <a:cubicBezTo>
                          <a:pt x="3096" y="0"/>
                          <a:pt x="2143" y="0"/>
                          <a:pt x="2143" y="952"/>
                        </a:cubicBezTo>
                        <a:cubicBezTo>
                          <a:pt x="1191" y="1905"/>
                          <a:pt x="1191" y="1905"/>
                          <a:pt x="1191" y="2858"/>
                        </a:cubicBezTo>
                        <a:cubicBezTo>
                          <a:pt x="-714" y="2858"/>
                          <a:pt x="238" y="2858"/>
                          <a:pt x="238" y="3810"/>
                        </a:cubicBezTo>
                        <a:lnTo>
                          <a:pt x="238" y="381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7" name="Freeform: Shape 2236">
                    <a:extLst>
                      <a:ext uri="{FF2B5EF4-FFF2-40B4-BE49-F238E27FC236}">
                        <a16:creationId xmlns:a16="http://schemas.microsoft.com/office/drawing/2014/main" id="{0DA3322F-F51B-8FC9-0E7F-38780A72107A}"/>
                      </a:ext>
                    </a:extLst>
                  </p:cNvPr>
                  <p:cNvSpPr/>
                  <p:nvPr/>
                </p:nvSpPr>
                <p:spPr>
                  <a:xfrm>
                    <a:off x="6931580" y="2956559"/>
                    <a:ext cx="9286" cy="8572"/>
                  </a:xfrm>
                  <a:custGeom>
                    <a:avLst/>
                    <a:gdLst>
                      <a:gd name="connsiteX0" fmla="*/ 714 w 9286"/>
                      <a:gd name="connsiteY0" fmla="*/ 1905 h 8572"/>
                      <a:gd name="connsiteX1" fmla="*/ 3572 w 9286"/>
                      <a:gd name="connsiteY1" fmla="*/ 5715 h 8572"/>
                      <a:gd name="connsiteX2" fmla="*/ 5477 w 9286"/>
                      <a:gd name="connsiteY2" fmla="*/ 7620 h 8572"/>
                      <a:gd name="connsiteX3" fmla="*/ 6429 w 9286"/>
                      <a:gd name="connsiteY3" fmla="*/ 8573 h 8572"/>
                      <a:gd name="connsiteX4" fmla="*/ 8334 w 9286"/>
                      <a:gd name="connsiteY4" fmla="*/ 8573 h 8572"/>
                      <a:gd name="connsiteX5" fmla="*/ 9287 w 9286"/>
                      <a:gd name="connsiteY5" fmla="*/ 7620 h 8572"/>
                      <a:gd name="connsiteX6" fmla="*/ 9287 w 9286"/>
                      <a:gd name="connsiteY6" fmla="*/ 5715 h 8572"/>
                      <a:gd name="connsiteX7" fmla="*/ 8334 w 9286"/>
                      <a:gd name="connsiteY7" fmla="*/ 4763 h 8572"/>
                      <a:gd name="connsiteX8" fmla="*/ 6429 w 9286"/>
                      <a:gd name="connsiteY8" fmla="*/ 2858 h 8572"/>
                      <a:gd name="connsiteX9" fmla="*/ 2619 w 9286"/>
                      <a:gd name="connsiteY9" fmla="*/ 0 h 8572"/>
                      <a:gd name="connsiteX10" fmla="*/ 1667 w 9286"/>
                      <a:gd name="connsiteY10" fmla="*/ 0 h 8572"/>
                      <a:gd name="connsiteX11" fmla="*/ 714 w 9286"/>
                      <a:gd name="connsiteY11" fmla="*/ 0 h 8572"/>
                      <a:gd name="connsiteX12" fmla="*/ 714 w 9286"/>
                      <a:gd name="connsiteY12" fmla="*/ 1905 h 8572"/>
                      <a:gd name="connsiteX13" fmla="*/ 714 w 9286"/>
                      <a:gd name="connsiteY13" fmla="*/ 1905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286" h="8572">
                        <a:moveTo>
                          <a:pt x="714" y="1905"/>
                        </a:moveTo>
                        <a:cubicBezTo>
                          <a:pt x="1667" y="2858"/>
                          <a:pt x="2619" y="3810"/>
                          <a:pt x="3572" y="5715"/>
                        </a:cubicBezTo>
                        <a:cubicBezTo>
                          <a:pt x="4524" y="6668"/>
                          <a:pt x="4524" y="6668"/>
                          <a:pt x="5477" y="7620"/>
                        </a:cubicBezTo>
                        <a:cubicBezTo>
                          <a:pt x="5477" y="7620"/>
                          <a:pt x="6429" y="8573"/>
                          <a:pt x="6429" y="8573"/>
                        </a:cubicBezTo>
                        <a:cubicBezTo>
                          <a:pt x="7382" y="8573"/>
                          <a:pt x="7382" y="8573"/>
                          <a:pt x="8334" y="8573"/>
                        </a:cubicBezTo>
                        <a:cubicBezTo>
                          <a:pt x="9287" y="8573"/>
                          <a:pt x="9287" y="7620"/>
                          <a:pt x="9287" y="7620"/>
                        </a:cubicBezTo>
                        <a:cubicBezTo>
                          <a:pt x="9287" y="6668"/>
                          <a:pt x="9287" y="6668"/>
                          <a:pt x="9287" y="5715"/>
                        </a:cubicBezTo>
                        <a:cubicBezTo>
                          <a:pt x="9287" y="5715"/>
                          <a:pt x="8334" y="4763"/>
                          <a:pt x="8334" y="4763"/>
                        </a:cubicBezTo>
                        <a:cubicBezTo>
                          <a:pt x="7382" y="3810"/>
                          <a:pt x="7382" y="3810"/>
                          <a:pt x="6429" y="2858"/>
                        </a:cubicBezTo>
                        <a:cubicBezTo>
                          <a:pt x="5477" y="1905"/>
                          <a:pt x="4524" y="953"/>
                          <a:pt x="2619" y="0"/>
                        </a:cubicBezTo>
                        <a:cubicBezTo>
                          <a:pt x="2619" y="0"/>
                          <a:pt x="1667" y="0"/>
                          <a:pt x="1667" y="0"/>
                        </a:cubicBezTo>
                        <a:cubicBezTo>
                          <a:pt x="1667" y="0"/>
                          <a:pt x="714" y="0"/>
                          <a:pt x="714" y="0"/>
                        </a:cubicBezTo>
                        <a:cubicBezTo>
                          <a:pt x="-238" y="953"/>
                          <a:pt x="-238" y="1905"/>
                          <a:pt x="714" y="1905"/>
                        </a:cubicBezTo>
                        <a:lnTo>
                          <a:pt x="714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8" name="Freeform: Shape 2237">
                    <a:extLst>
                      <a:ext uri="{FF2B5EF4-FFF2-40B4-BE49-F238E27FC236}">
                        <a16:creationId xmlns:a16="http://schemas.microsoft.com/office/drawing/2014/main" id="{D6088795-F8E5-1B2F-A29E-31A8F578B7A0}"/>
                      </a:ext>
                    </a:extLst>
                  </p:cNvPr>
                  <p:cNvSpPr/>
                  <p:nvPr/>
                </p:nvSpPr>
                <p:spPr>
                  <a:xfrm>
                    <a:off x="7267898" y="2932746"/>
                    <a:ext cx="13010" cy="16981"/>
                  </a:xfrm>
                  <a:custGeom>
                    <a:avLst/>
                    <a:gdLst>
                      <a:gd name="connsiteX0" fmla="*/ 3486 w 13010"/>
                      <a:gd name="connsiteY0" fmla="*/ 16193 h 16981"/>
                      <a:gd name="connsiteX1" fmla="*/ 8248 w 13010"/>
                      <a:gd name="connsiteY1" fmla="*/ 9525 h 16981"/>
                      <a:gd name="connsiteX2" fmla="*/ 11106 w 13010"/>
                      <a:gd name="connsiteY2" fmla="*/ 5715 h 16981"/>
                      <a:gd name="connsiteX3" fmla="*/ 12058 w 13010"/>
                      <a:gd name="connsiteY3" fmla="*/ 3810 h 16981"/>
                      <a:gd name="connsiteX4" fmla="*/ 13011 w 13010"/>
                      <a:gd name="connsiteY4" fmla="*/ 1905 h 16981"/>
                      <a:gd name="connsiteX5" fmla="*/ 11106 w 13010"/>
                      <a:gd name="connsiteY5" fmla="*/ 0 h 16981"/>
                      <a:gd name="connsiteX6" fmla="*/ 9201 w 13010"/>
                      <a:gd name="connsiteY6" fmla="*/ 953 h 16981"/>
                      <a:gd name="connsiteX7" fmla="*/ 8248 w 13010"/>
                      <a:gd name="connsiteY7" fmla="*/ 2858 h 16981"/>
                      <a:gd name="connsiteX8" fmla="*/ 5391 w 13010"/>
                      <a:gd name="connsiteY8" fmla="*/ 6668 h 16981"/>
                      <a:gd name="connsiteX9" fmla="*/ 628 w 13010"/>
                      <a:gd name="connsiteY9" fmla="*/ 14288 h 16981"/>
                      <a:gd name="connsiteX10" fmla="*/ 3486 w 13010"/>
                      <a:gd name="connsiteY10" fmla="*/ 16193 h 16981"/>
                      <a:gd name="connsiteX11" fmla="*/ 3486 w 13010"/>
                      <a:gd name="connsiteY11" fmla="*/ 16193 h 16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010" h="16981">
                        <a:moveTo>
                          <a:pt x="3486" y="16193"/>
                        </a:moveTo>
                        <a:cubicBezTo>
                          <a:pt x="5391" y="14288"/>
                          <a:pt x="6343" y="11430"/>
                          <a:pt x="8248" y="9525"/>
                        </a:cubicBezTo>
                        <a:cubicBezTo>
                          <a:pt x="9201" y="8573"/>
                          <a:pt x="10153" y="7620"/>
                          <a:pt x="11106" y="5715"/>
                        </a:cubicBezTo>
                        <a:cubicBezTo>
                          <a:pt x="11106" y="4763"/>
                          <a:pt x="12058" y="4763"/>
                          <a:pt x="12058" y="3810"/>
                        </a:cubicBezTo>
                        <a:cubicBezTo>
                          <a:pt x="12058" y="2858"/>
                          <a:pt x="13011" y="1905"/>
                          <a:pt x="13011" y="1905"/>
                        </a:cubicBezTo>
                        <a:cubicBezTo>
                          <a:pt x="13011" y="953"/>
                          <a:pt x="12058" y="0"/>
                          <a:pt x="11106" y="0"/>
                        </a:cubicBezTo>
                        <a:cubicBezTo>
                          <a:pt x="10153" y="0"/>
                          <a:pt x="10153" y="953"/>
                          <a:pt x="9201" y="953"/>
                        </a:cubicBezTo>
                        <a:cubicBezTo>
                          <a:pt x="8248" y="1905"/>
                          <a:pt x="8248" y="1905"/>
                          <a:pt x="8248" y="2858"/>
                        </a:cubicBezTo>
                        <a:cubicBezTo>
                          <a:pt x="7296" y="3810"/>
                          <a:pt x="6343" y="5715"/>
                          <a:pt x="5391" y="6668"/>
                        </a:cubicBezTo>
                        <a:cubicBezTo>
                          <a:pt x="3486" y="9525"/>
                          <a:pt x="2533" y="11430"/>
                          <a:pt x="628" y="14288"/>
                        </a:cubicBezTo>
                        <a:cubicBezTo>
                          <a:pt x="-1277" y="16193"/>
                          <a:pt x="1581" y="18098"/>
                          <a:pt x="3486" y="16193"/>
                        </a:cubicBezTo>
                        <a:lnTo>
                          <a:pt x="3486" y="1619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9" name="Freeform: Shape 2238">
                    <a:extLst>
                      <a:ext uri="{FF2B5EF4-FFF2-40B4-BE49-F238E27FC236}">
                        <a16:creationId xmlns:a16="http://schemas.microsoft.com/office/drawing/2014/main" id="{DD22E5CF-DDD8-F34F-E9CD-1242B4688F6D}"/>
                      </a:ext>
                    </a:extLst>
                  </p:cNvPr>
                  <p:cNvSpPr/>
                  <p:nvPr/>
                </p:nvSpPr>
                <p:spPr>
                  <a:xfrm>
                    <a:off x="7298612" y="2951796"/>
                    <a:ext cx="16981" cy="11824"/>
                  </a:xfrm>
                  <a:custGeom>
                    <a:avLst/>
                    <a:gdLst>
                      <a:gd name="connsiteX0" fmla="*/ 3252 w 16981"/>
                      <a:gd name="connsiteY0" fmla="*/ 11430 h 11824"/>
                      <a:gd name="connsiteX1" fmla="*/ 9919 w 16981"/>
                      <a:gd name="connsiteY1" fmla="*/ 7620 h 11824"/>
                      <a:gd name="connsiteX2" fmla="*/ 12777 w 16981"/>
                      <a:gd name="connsiteY2" fmla="*/ 5715 h 11824"/>
                      <a:gd name="connsiteX3" fmla="*/ 14682 w 16981"/>
                      <a:gd name="connsiteY3" fmla="*/ 4763 h 11824"/>
                      <a:gd name="connsiteX4" fmla="*/ 16587 w 16981"/>
                      <a:gd name="connsiteY4" fmla="*/ 2858 h 11824"/>
                      <a:gd name="connsiteX5" fmla="*/ 15634 w 16981"/>
                      <a:gd name="connsiteY5" fmla="*/ 0 h 11824"/>
                      <a:gd name="connsiteX6" fmla="*/ 13730 w 16981"/>
                      <a:gd name="connsiteY6" fmla="*/ 0 h 11824"/>
                      <a:gd name="connsiteX7" fmla="*/ 11825 w 16981"/>
                      <a:gd name="connsiteY7" fmla="*/ 953 h 11824"/>
                      <a:gd name="connsiteX8" fmla="*/ 8015 w 16981"/>
                      <a:gd name="connsiteY8" fmla="*/ 2858 h 11824"/>
                      <a:gd name="connsiteX9" fmla="*/ 1347 w 16981"/>
                      <a:gd name="connsiteY9" fmla="*/ 6668 h 11824"/>
                      <a:gd name="connsiteX10" fmla="*/ 394 w 16981"/>
                      <a:gd name="connsiteY10" fmla="*/ 10478 h 11824"/>
                      <a:gd name="connsiteX11" fmla="*/ 3252 w 16981"/>
                      <a:gd name="connsiteY11" fmla="*/ 11430 h 11824"/>
                      <a:gd name="connsiteX12" fmla="*/ 3252 w 16981"/>
                      <a:gd name="connsiteY12" fmla="*/ 11430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981" h="11824">
                        <a:moveTo>
                          <a:pt x="3252" y="11430"/>
                        </a:moveTo>
                        <a:cubicBezTo>
                          <a:pt x="5157" y="10478"/>
                          <a:pt x="7062" y="8573"/>
                          <a:pt x="9919" y="7620"/>
                        </a:cubicBezTo>
                        <a:cubicBezTo>
                          <a:pt x="10872" y="6668"/>
                          <a:pt x="11825" y="6668"/>
                          <a:pt x="12777" y="5715"/>
                        </a:cubicBezTo>
                        <a:cubicBezTo>
                          <a:pt x="13730" y="5715"/>
                          <a:pt x="13730" y="4763"/>
                          <a:pt x="14682" y="4763"/>
                        </a:cubicBezTo>
                        <a:cubicBezTo>
                          <a:pt x="15634" y="4763"/>
                          <a:pt x="15634" y="3810"/>
                          <a:pt x="16587" y="2858"/>
                        </a:cubicBezTo>
                        <a:cubicBezTo>
                          <a:pt x="17540" y="1905"/>
                          <a:pt x="16587" y="0"/>
                          <a:pt x="15634" y="0"/>
                        </a:cubicBezTo>
                        <a:cubicBezTo>
                          <a:pt x="14682" y="0"/>
                          <a:pt x="13730" y="0"/>
                          <a:pt x="13730" y="0"/>
                        </a:cubicBezTo>
                        <a:cubicBezTo>
                          <a:pt x="12777" y="0"/>
                          <a:pt x="12777" y="0"/>
                          <a:pt x="11825" y="953"/>
                        </a:cubicBezTo>
                        <a:cubicBezTo>
                          <a:pt x="10872" y="1905"/>
                          <a:pt x="8967" y="1905"/>
                          <a:pt x="8015" y="2858"/>
                        </a:cubicBezTo>
                        <a:cubicBezTo>
                          <a:pt x="6109" y="3810"/>
                          <a:pt x="3252" y="4763"/>
                          <a:pt x="1347" y="6668"/>
                        </a:cubicBezTo>
                        <a:cubicBezTo>
                          <a:pt x="394" y="7620"/>
                          <a:pt x="-558" y="8573"/>
                          <a:pt x="394" y="10478"/>
                        </a:cubicBezTo>
                        <a:cubicBezTo>
                          <a:pt x="394" y="11430"/>
                          <a:pt x="2300" y="12383"/>
                          <a:pt x="3252" y="11430"/>
                        </a:cubicBezTo>
                        <a:lnTo>
                          <a:pt x="3252" y="11430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0" name="Freeform: Shape 2239">
                    <a:extLst>
                      <a:ext uri="{FF2B5EF4-FFF2-40B4-BE49-F238E27FC236}">
                        <a16:creationId xmlns:a16="http://schemas.microsoft.com/office/drawing/2014/main" id="{711D2E3E-1FA3-0EF4-3A90-AF411C362788}"/>
                      </a:ext>
                    </a:extLst>
                  </p:cNvPr>
                  <p:cNvSpPr/>
                  <p:nvPr/>
                </p:nvSpPr>
                <p:spPr>
                  <a:xfrm>
                    <a:off x="7286624" y="2941081"/>
                    <a:ext cx="13334" cy="15478"/>
                  </a:xfrm>
                  <a:custGeom>
                    <a:avLst/>
                    <a:gdLst>
                      <a:gd name="connsiteX0" fmla="*/ 11430 w 13334"/>
                      <a:gd name="connsiteY0" fmla="*/ 238 h 15478"/>
                      <a:gd name="connsiteX1" fmla="*/ 5715 w 13334"/>
                      <a:gd name="connsiteY1" fmla="*/ 6906 h 15478"/>
                      <a:gd name="connsiteX2" fmla="*/ 0 w 13334"/>
                      <a:gd name="connsiteY2" fmla="*/ 14526 h 15478"/>
                      <a:gd name="connsiteX3" fmla="*/ 953 w 13334"/>
                      <a:gd name="connsiteY3" fmla="*/ 15478 h 15478"/>
                      <a:gd name="connsiteX4" fmla="*/ 7620 w 13334"/>
                      <a:gd name="connsiteY4" fmla="*/ 8811 h 15478"/>
                      <a:gd name="connsiteX5" fmla="*/ 13335 w 13334"/>
                      <a:gd name="connsiteY5" fmla="*/ 2143 h 15478"/>
                      <a:gd name="connsiteX6" fmla="*/ 13335 w 13334"/>
                      <a:gd name="connsiteY6" fmla="*/ 1191 h 15478"/>
                      <a:gd name="connsiteX7" fmla="*/ 11430 w 13334"/>
                      <a:gd name="connsiteY7" fmla="*/ 238 h 15478"/>
                      <a:gd name="connsiteX8" fmla="*/ 11430 w 13334"/>
                      <a:gd name="connsiteY8" fmla="*/ 238 h 15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334" h="15478">
                        <a:moveTo>
                          <a:pt x="11430" y="238"/>
                        </a:moveTo>
                        <a:cubicBezTo>
                          <a:pt x="9525" y="3096"/>
                          <a:pt x="7620" y="5001"/>
                          <a:pt x="5715" y="6906"/>
                        </a:cubicBezTo>
                        <a:cubicBezTo>
                          <a:pt x="3810" y="8811"/>
                          <a:pt x="1905" y="11668"/>
                          <a:pt x="0" y="14526"/>
                        </a:cubicBezTo>
                        <a:cubicBezTo>
                          <a:pt x="0" y="15478"/>
                          <a:pt x="953" y="15478"/>
                          <a:pt x="953" y="15478"/>
                        </a:cubicBezTo>
                        <a:cubicBezTo>
                          <a:pt x="2857" y="12621"/>
                          <a:pt x="4763" y="10716"/>
                          <a:pt x="7620" y="8811"/>
                        </a:cubicBezTo>
                        <a:cubicBezTo>
                          <a:pt x="9525" y="6906"/>
                          <a:pt x="11430" y="4048"/>
                          <a:pt x="13335" y="2143"/>
                        </a:cubicBezTo>
                        <a:cubicBezTo>
                          <a:pt x="13335" y="2143"/>
                          <a:pt x="13335" y="1191"/>
                          <a:pt x="13335" y="1191"/>
                        </a:cubicBezTo>
                        <a:cubicBezTo>
                          <a:pt x="12382" y="-714"/>
                          <a:pt x="12382" y="238"/>
                          <a:pt x="11430" y="238"/>
                        </a:cubicBezTo>
                        <a:lnTo>
                          <a:pt x="11430" y="23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1" name="Freeform: Shape 2240">
                    <a:extLst>
                      <a:ext uri="{FF2B5EF4-FFF2-40B4-BE49-F238E27FC236}">
                        <a16:creationId xmlns:a16="http://schemas.microsoft.com/office/drawing/2014/main" id="{95FECE65-AFC2-C80A-DFB5-9ACE2A2084AF}"/>
                      </a:ext>
                    </a:extLst>
                  </p:cNvPr>
                  <p:cNvSpPr/>
                  <p:nvPr/>
                </p:nvSpPr>
                <p:spPr>
                  <a:xfrm>
                    <a:off x="7276725" y="2979166"/>
                    <a:ext cx="20212" cy="17657"/>
                  </a:xfrm>
                  <a:custGeom>
                    <a:avLst/>
                    <a:gdLst>
                      <a:gd name="connsiteX0" fmla="*/ 17519 w 20212"/>
                      <a:gd name="connsiteY0" fmla="*/ 253 h 17657"/>
                      <a:gd name="connsiteX1" fmla="*/ 8946 w 20212"/>
                      <a:gd name="connsiteY1" fmla="*/ 6921 h 17657"/>
                      <a:gd name="connsiteX2" fmla="*/ 4184 w 20212"/>
                      <a:gd name="connsiteY2" fmla="*/ 10731 h 17657"/>
                      <a:gd name="connsiteX3" fmla="*/ 2279 w 20212"/>
                      <a:gd name="connsiteY3" fmla="*/ 12636 h 17657"/>
                      <a:gd name="connsiteX4" fmla="*/ 374 w 20212"/>
                      <a:gd name="connsiteY4" fmla="*/ 15493 h 17657"/>
                      <a:gd name="connsiteX5" fmla="*/ 2279 w 20212"/>
                      <a:gd name="connsiteY5" fmla="*/ 17398 h 17657"/>
                      <a:gd name="connsiteX6" fmla="*/ 5136 w 20212"/>
                      <a:gd name="connsiteY6" fmla="*/ 16446 h 17657"/>
                      <a:gd name="connsiteX7" fmla="*/ 7041 w 20212"/>
                      <a:gd name="connsiteY7" fmla="*/ 14541 h 17657"/>
                      <a:gd name="connsiteX8" fmla="*/ 11804 w 20212"/>
                      <a:gd name="connsiteY8" fmla="*/ 10731 h 17657"/>
                      <a:gd name="connsiteX9" fmla="*/ 19424 w 20212"/>
                      <a:gd name="connsiteY9" fmla="*/ 3111 h 17657"/>
                      <a:gd name="connsiteX10" fmla="*/ 17519 w 20212"/>
                      <a:gd name="connsiteY10" fmla="*/ 253 h 17657"/>
                      <a:gd name="connsiteX11" fmla="*/ 17519 w 20212"/>
                      <a:gd name="connsiteY11" fmla="*/ 253 h 17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212" h="17657">
                        <a:moveTo>
                          <a:pt x="17519" y="253"/>
                        </a:moveTo>
                        <a:cubicBezTo>
                          <a:pt x="14661" y="2158"/>
                          <a:pt x="11804" y="4063"/>
                          <a:pt x="8946" y="6921"/>
                        </a:cubicBezTo>
                        <a:cubicBezTo>
                          <a:pt x="7041" y="7873"/>
                          <a:pt x="6089" y="8826"/>
                          <a:pt x="4184" y="10731"/>
                        </a:cubicBezTo>
                        <a:cubicBezTo>
                          <a:pt x="3231" y="11683"/>
                          <a:pt x="3231" y="11683"/>
                          <a:pt x="2279" y="12636"/>
                        </a:cubicBezTo>
                        <a:cubicBezTo>
                          <a:pt x="1326" y="13588"/>
                          <a:pt x="1326" y="14541"/>
                          <a:pt x="374" y="15493"/>
                        </a:cubicBezTo>
                        <a:cubicBezTo>
                          <a:pt x="-579" y="16446"/>
                          <a:pt x="374" y="18351"/>
                          <a:pt x="2279" y="17398"/>
                        </a:cubicBezTo>
                        <a:cubicBezTo>
                          <a:pt x="3231" y="17398"/>
                          <a:pt x="4184" y="16446"/>
                          <a:pt x="5136" y="16446"/>
                        </a:cubicBezTo>
                        <a:cubicBezTo>
                          <a:pt x="6089" y="15493"/>
                          <a:pt x="7041" y="15493"/>
                          <a:pt x="7041" y="14541"/>
                        </a:cubicBezTo>
                        <a:cubicBezTo>
                          <a:pt x="8946" y="13588"/>
                          <a:pt x="9899" y="11683"/>
                          <a:pt x="11804" y="10731"/>
                        </a:cubicBezTo>
                        <a:cubicBezTo>
                          <a:pt x="14661" y="7873"/>
                          <a:pt x="16566" y="5968"/>
                          <a:pt x="19424" y="3111"/>
                        </a:cubicBezTo>
                        <a:cubicBezTo>
                          <a:pt x="21329" y="1206"/>
                          <a:pt x="19424" y="-699"/>
                          <a:pt x="17519" y="253"/>
                        </a:cubicBezTo>
                        <a:lnTo>
                          <a:pt x="17519" y="253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2" name="Freeform: Shape 2241">
                    <a:extLst>
                      <a:ext uri="{FF2B5EF4-FFF2-40B4-BE49-F238E27FC236}">
                        <a16:creationId xmlns:a16="http://schemas.microsoft.com/office/drawing/2014/main" id="{6E8BD19D-5A8F-F512-D362-437809FD2B40}"/>
                      </a:ext>
                    </a:extLst>
                  </p:cNvPr>
                  <p:cNvSpPr/>
                  <p:nvPr/>
                </p:nvSpPr>
                <p:spPr>
                  <a:xfrm>
                    <a:off x="7259002" y="2963465"/>
                    <a:ext cx="13729" cy="17859"/>
                  </a:xfrm>
                  <a:custGeom>
                    <a:avLst/>
                    <a:gdLst>
                      <a:gd name="connsiteX0" fmla="*/ 9525 w 13729"/>
                      <a:gd name="connsiteY0" fmla="*/ 714 h 17859"/>
                      <a:gd name="connsiteX1" fmla="*/ 3810 w 13729"/>
                      <a:gd name="connsiteY1" fmla="*/ 8334 h 17859"/>
                      <a:gd name="connsiteX2" fmla="*/ 1905 w 13729"/>
                      <a:gd name="connsiteY2" fmla="*/ 12144 h 17859"/>
                      <a:gd name="connsiteX3" fmla="*/ 953 w 13729"/>
                      <a:gd name="connsiteY3" fmla="*/ 14049 h 17859"/>
                      <a:gd name="connsiteX4" fmla="*/ 0 w 13729"/>
                      <a:gd name="connsiteY4" fmla="*/ 15954 h 17859"/>
                      <a:gd name="connsiteX5" fmla="*/ 1905 w 13729"/>
                      <a:gd name="connsiteY5" fmla="*/ 17859 h 17859"/>
                      <a:gd name="connsiteX6" fmla="*/ 3810 w 13729"/>
                      <a:gd name="connsiteY6" fmla="*/ 16907 h 17859"/>
                      <a:gd name="connsiteX7" fmla="*/ 5715 w 13729"/>
                      <a:gd name="connsiteY7" fmla="*/ 15954 h 17859"/>
                      <a:gd name="connsiteX8" fmla="*/ 6667 w 13729"/>
                      <a:gd name="connsiteY8" fmla="*/ 14049 h 17859"/>
                      <a:gd name="connsiteX9" fmla="*/ 8572 w 13729"/>
                      <a:gd name="connsiteY9" fmla="*/ 12144 h 17859"/>
                      <a:gd name="connsiteX10" fmla="*/ 13335 w 13729"/>
                      <a:gd name="connsiteY10" fmla="*/ 4524 h 17859"/>
                      <a:gd name="connsiteX11" fmla="*/ 12382 w 13729"/>
                      <a:gd name="connsiteY11" fmla="*/ 714 h 17859"/>
                      <a:gd name="connsiteX12" fmla="*/ 9525 w 13729"/>
                      <a:gd name="connsiteY12" fmla="*/ 714 h 17859"/>
                      <a:gd name="connsiteX13" fmla="*/ 9525 w 13729"/>
                      <a:gd name="connsiteY13" fmla="*/ 714 h 17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3729" h="17859">
                        <a:moveTo>
                          <a:pt x="9525" y="714"/>
                        </a:moveTo>
                        <a:cubicBezTo>
                          <a:pt x="7620" y="2619"/>
                          <a:pt x="5715" y="5477"/>
                          <a:pt x="3810" y="8334"/>
                        </a:cubicBezTo>
                        <a:cubicBezTo>
                          <a:pt x="2857" y="9287"/>
                          <a:pt x="1905" y="10239"/>
                          <a:pt x="1905" y="12144"/>
                        </a:cubicBezTo>
                        <a:cubicBezTo>
                          <a:pt x="1905" y="13097"/>
                          <a:pt x="953" y="14049"/>
                          <a:pt x="953" y="14049"/>
                        </a:cubicBezTo>
                        <a:cubicBezTo>
                          <a:pt x="953" y="15002"/>
                          <a:pt x="0" y="15002"/>
                          <a:pt x="0" y="15954"/>
                        </a:cubicBezTo>
                        <a:cubicBezTo>
                          <a:pt x="0" y="16907"/>
                          <a:pt x="953" y="17859"/>
                          <a:pt x="1905" y="17859"/>
                        </a:cubicBezTo>
                        <a:cubicBezTo>
                          <a:pt x="2857" y="17859"/>
                          <a:pt x="2857" y="16907"/>
                          <a:pt x="3810" y="16907"/>
                        </a:cubicBezTo>
                        <a:cubicBezTo>
                          <a:pt x="4763" y="16907"/>
                          <a:pt x="5715" y="15954"/>
                          <a:pt x="5715" y="15954"/>
                        </a:cubicBezTo>
                        <a:cubicBezTo>
                          <a:pt x="6667" y="15954"/>
                          <a:pt x="6667" y="15002"/>
                          <a:pt x="6667" y="14049"/>
                        </a:cubicBezTo>
                        <a:cubicBezTo>
                          <a:pt x="7620" y="13097"/>
                          <a:pt x="7620" y="13097"/>
                          <a:pt x="8572" y="12144"/>
                        </a:cubicBezTo>
                        <a:cubicBezTo>
                          <a:pt x="10478" y="9287"/>
                          <a:pt x="11430" y="7382"/>
                          <a:pt x="13335" y="4524"/>
                        </a:cubicBezTo>
                        <a:cubicBezTo>
                          <a:pt x="14288" y="3572"/>
                          <a:pt x="13335" y="1667"/>
                          <a:pt x="12382" y="714"/>
                        </a:cubicBezTo>
                        <a:cubicBezTo>
                          <a:pt x="11430" y="-238"/>
                          <a:pt x="10478" y="-238"/>
                          <a:pt x="9525" y="714"/>
                        </a:cubicBezTo>
                        <a:lnTo>
                          <a:pt x="9525" y="71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3" name="Freeform: Shape 2242">
                    <a:extLst>
                      <a:ext uri="{FF2B5EF4-FFF2-40B4-BE49-F238E27FC236}">
                        <a16:creationId xmlns:a16="http://schemas.microsoft.com/office/drawing/2014/main" id="{CD6D8293-AEAD-765B-0915-FF0DAA7536CC}"/>
                      </a:ext>
                    </a:extLst>
                  </p:cNvPr>
                  <p:cNvSpPr/>
                  <p:nvPr/>
                </p:nvSpPr>
                <p:spPr>
                  <a:xfrm>
                    <a:off x="7246619" y="3002279"/>
                    <a:ext cx="4762" cy="7620"/>
                  </a:xfrm>
                  <a:custGeom>
                    <a:avLst/>
                    <a:gdLst>
                      <a:gd name="connsiteX0" fmla="*/ 2858 w 4762"/>
                      <a:gd name="connsiteY0" fmla="*/ 6667 h 7620"/>
                      <a:gd name="connsiteX1" fmla="*/ 2858 w 4762"/>
                      <a:gd name="connsiteY1" fmla="*/ 6667 h 7620"/>
                      <a:gd name="connsiteX2" fmla="*/ 2858 w 4762"/>
                      <a:gd name="connsiteY2" fmla="*/ 6667 h 7620"/>
                      <a:gd name="connsiteX3" fmla="*/ 2858 w 4762"/>
                      <a:gd name="connsiteY3" fmla="*/ 6667 h 7620"/>
                      <a:gd name="connsiteX4" fmla="*/ 2858 w 4762"/>
                      <a:gd name="connsiteY4" fmla="*/ 5715 h 7620"/>
                      <a:gd name="connsiteX5" fmla="*/ 3810 w 4762"/>
                      <a:gd name="connsiteY5" fmla="*/ 3810 h 7620"/>
                      <a:gd name="connsiteX6" fmla="*/ 3810 w 4762"/>
                      <a:gd name="connsiteY6" fmla="*/ 3810 h 7620"/>
                      <a:gd name="connsiteX7" fmla="*/ 3810 w 4762"/>
                      <a:gd name="connsiteY7" fmla="*/ 3810 h 7620"/>
                      <a:gd name="connsiteX8" fmla="*/ 3810 w 4762"/>
                      <a:gd name="connsiteY8" fmla="*/ 3810 h 7620"/>
                      <a:gd name="connsiteX9" fmla="*/ 3810 w 4762"/>
                      <a:gd name="connsiteY9" fmla="*/ 2858 h 7620"/>
                      <a:gd name="connsiteX10" fmla="*/ 4763 w 4762"/>
                      <a:gd name="connsiteY10" fmla="*/ 953 h 7620"/>
                      <a:gd name="connsiteX11" fmla="*/ 4763 w 4762"/>
                      <a:gd name="connsiteY11" fmla="*/ 0 h 7620"/>
                      <a:gd name="connsiteX12" fmla="*/ 3810 w 4762"/>
                      <a:gd name="connsiteY12" fmla="*/ 0 h 7620"/>
                      <a:gd name="connsiteX13" fmla="*/ 2858 w 4762"/>
                      <a:gd name="connsiteY13" fmla="*/ 953 h 7620"/>
                      <a:gd name="connsiteX14" fmla="*/ 1905 w 4762"/>
                      <a:gd name="connsiteY14" fmla="*/ 1905 h 7620"/>
                      <a:gd name="connsiteX15" fmla="*/ 1905 w 4762"/>
                      <a:gd name="connsiteY15" fmla="*/ 1905 h 7620"/>
                      <a:gd name="connsiteX16" fmla="*/ 1905 w 4762"/>
                      <a:gd name="connsiteY16" fmla="*/ 1905 h 7620"/>
                      <a:gd name="connsiteX17" fmla="*/ 1905 w 4762"/>
                      <a:gd name="connsiteY17" fmla="*/ 1905 h 7620"/>
                      <a:gd name="connsiteX18" fmla="*/ 1905 w 4762"/>
                      <a:gd name="connsiteY18" fmla="*/ 1905 h 7620"/>
                      <a:gd name="connsiteX19" fmla="*/ 953 w 4762"/>
                      <a:gd name="connsiteY19" fmla="*/ 3810 h 7620"/>
                      <a:gd name="connsiteX20" fmla="*/ 0 w 4762"/>
                      <a:gd name="connsiteY20" fmla="*/ 5715 h 7620"/>
                      <a:gd name="connsiteX21" fmla="*/ 0 w 4762"/>
                      <a:gd name="connsiteY21" fmla="*/ 6667 h 7620"/>
                      <a:gd name="connsiteX22" fmla="*/ 953 w 4762"/>
                      <a:gd name="connsiteY22" fmla="*/ 7620 h 7620"/>
                      <a:gd name="connsiteX23" fmla="*/ 2858 w 4762"/>
                      <a:gd name="connsiteY23" fmla="*/ 6667 h 7620"/>
                      <a:gd name="connsiteX24" fmla="*/ 2858 w 4762"/>
                      <a:gd name="connsiteY24" fmla="*/ 6667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62" h="7620">
                        <a:moveTo>
                          <a:pt x="2858" y="6667"/>
                        </a:moveTo>
                        <a:cubicBezTo>
                          <a:pt x="2858" y="5715"/>
                          <a:pt x="2858" y="5715"/>
                          <a:pt x="2858" y="6667"/>
                        </a:cubicBezTo>
                        <a:cubicBezTo>
                          <a:pt x="2858" y="5715"/>
                          <a:pt x="2858" y="5715"/>
                          <a:pt x="2858" y="6667"/>
                        </a:cubicBezTo>
                        <a:cubicBezTo>
                          <a:pt x="2858" y="5715"/>
                          <a:pt x="2858" y="5715"/>
                          <a:pt x="2858" y="6667"/>
                        </a:cubicBezTo>
                        <a:cubicBezTo>
                          <a:pt x="2858" y="5715"/>
                          <a:pt x="2858" y="5715"/>
                          <a:pt x="2858" y="5715"/>
                        </a:cubicBezTo>
                        <a:cubicBezTo>
                          <a:pt x="2858" y="4763"/>
                          <a:pt x="3810" y="4763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2858"/>
                        </a:cubicBezTo>
                        <a:cubicBezTo>
                          <a:pt x="3810" y="1905"/>
                          <a:pt x="4763" y="1905"/>
                          <a:pt x="4763" y="953"/>
                        </a:cubicBezTo>
                        <a:cubicBezTo>
                          <a:pt x="4763" y="953"/>
                          <a:pt x="4763" y="0"/>
                          <a:pt x="4763" y="0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3810" y="0"/>
                          <a:pt x="2858" y="953"/>
                          <a:pt x="2858" y="953"/>
                        </a:cubicBezTo>
                        <a:cubicBezTo>
                          <a:pt x="2858" y="953"/>
                          <a:pt x="2858" y="953"/>
                          <a:pt x="1905" y="1905"/>
                        </a:cubicBezTo>
                        <a:cubicBezTo>
                          <a:pt x="1905" y="1905"/>
                          <a:pt x="1905" y="1905"/>
                          <a:pt x="1905" y="1905"/>
                        </a:cubicBezTo>
                        <a:cubicBezTo>
                          <a:pt x="1905" y="1905"/>
                          <a:pt x="1905" y="1905"/>
                          <a:pt x="1905" y="1905"/>
                        </a:cubicBezTo>
                        <a:cubicBezTo>
                          <a:pt x="1905" y="1905"/>
                          <a:pt x="1905" y="1905"/>
                          <a:pt x="1905" y="1905"/>
                        </a:cubicBezTo>
                        <a:cubicBezTo>
                          <a:pt x="1905" y="1905"/>
                          <a:pt x="1905" y="1905"/>
                          <a:pt x="1905" y="1905"/>
                        </a:cubicBezTo>
                        <a:cubicBezTo>
                          <a:pt x="1905" y="1905"/>
                          <a:pt x="953" y="2858"/>
                          <a:pt x="953" y="3810"/>
                        </a:cubicBezTo>
                        <a:cubicBezTo>
                          <a:pt x="953" y="4763"/>
                          <a:pt x="0" y="4763"/>
                          <a:pt x="0" y="5715"/>
                        </a:cubicBezTo>
                        <a:cubicBezTo>
                          <a:pt x="0" y="5715"/>
                          <a:pt x="0" y="6667"/>
                          <a:pt x="0" y="6667"/>
                        </a:cubicBezTo>
                        <a:cubicBezTo>
                          <a:pt x="0" y="6667"/>
                          <a:pt x="953" y="7620"/>
                          <a:pt x="953" y="7620"/>
                        </a:cubicBezTo>
                        <a:cubicBezTo>
                          <a:pt x="953" y="7620"/>
                          <a:pt x="1905" y="6667"/>
                          <a:pt x="2858" y="6667"/>
                        </a:cubicBezTo>
                        <a:lnTo>
                          <a:pt x="2858" y="666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4" name="Freeform: Shape 2243">
                    <a:extLst>
                      <a:ext uri="{FF2B5EF4-FFF2-40B4-BE49-F238E27FC236}">
                        <a16:creationId xmlns:a16="http://schemas.microsoft.com/office/drawing/2014/main" id="{BCF19740-7FFA-F82C-EC26-264D2000F736}"/>
                      </a:ext>
                    </a:extLst>
                  </p:cNvPr>
                  <p:cNvSpPr/>
                  <p:nvPr/>
                </p:nvSpPr>
                <p:spPr>
                  <a:xfrm>
                    <a:off x="6959127" y="3002603"/>
                    <a:ext cx="16028" cy="19937"/>
                  </a:xfrm>
                  <a:custGeom>
                    <a:avLst/>
                    <a:gdLst>
                      <a:gd name="connsiteX0" fmla="*/ 789 w 16028"/>
                      <a:gd name="connsiteY0" fmla="*/ 3486 h 19937"/>
                      <a:gd name="connsiteX1" fmla="*/ 7456 w 16028"/>
                      <a:gd name="connsiteY1" fmla="*/ 11106 h 19937"/>
                      <a:gd name="connsiteX2" fmla="*/ 10314 w 16028"/>
                      <a:gd name="connsiteY2" fmla="*/ 15868 h 19937"/>
                      <a:gd name="connsiteX3" fmla="*/ 12219 w 16028"/>
                      <a:gd name="connsiteY3" fmla="*/ 17773 h 19937"/>
                      <a:gd name="connsiteX4" fmla="*/ 14124 w 16028"/>
                      <a:gd name="connsiteY4" fmla="*/ 19678 h 19937"/>
                      <a:gd name="connsiteX5" fmla="*/ 16029 w 16028"/>
                      <a:gd name="connsiteY5" fmla="*/ 17773 h 19937"/>
                      <a:gd name="connsiteX6" fmla="*/ 15077 w 16028"/>
                      <a:gd name="connsiteY6" fmla="*/ 14916 h 19937"/>
                      <a:gd name="connsiteX7" fmla="*/ 14124 w 16028"/>
                      <a:gd name="connsiteY7" fmla="*/ 12058 h 19937"/>
                      <a:gd name="connsiteX8" fmla="*/ 11266 w 16028"/>
                      <a:gd name="connsiteY8" fmla="*/ 7296 h 19937"/>
                      <a:gd name="connsiteX9" fmla="*/ 2694 w 16028"/>
                      <a:gd name="connsiteY9" fmla="*/ 628 h 19937"/>
                      <a:gd name="connsiteX10" fmla="*/ 789 w 16028"/>
                      <a:gd name="connsiteY10" fmla="*/ 3486 h 19937"/>
                      <a:gd name="connsiteX11" fmla="*/ 789 w 16028"/>
                      <a:gd name="connsiteY11" fmla="*/ 3486 h 199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028" h="19937">
                        <a:moveTo>
                          <a:pt x="789" y="3486"/>
                        </a:moveTo>
                        <a:cubicBezTo>
                          <a:pt x="3647" y="5391"/>
                          <a:pt x="5552" y="8248"/>
                          <a:pt x="7456" y="11106"/>
                        </a:cubicBezTo>
                        <a:cubicBezTo>
                          <a:pt x="8409" y="13011"/>
                          <a:pt x="9362" y="13963"/>
                          <a:pt x="10314" y="15868"/>
                        </a:cubicBezTo>
                        <a:cubicBezTo>
                          <a:pt x="11266" y="16821"/>
                          <a:pt x="11266" y="17773"/>
                          <a:pt x="12219" y="17773"/>
                        </a:cubicBezTo>
                        <a:cubicBezTo>
                          <a:pt x="13172" y="18726"/>
                          <a:pt x="13172" y="18726"/>
                          <a:pt x="14124" y="19678"/>
                        </a:cubicBezTo>
                        <a:cubicBezTo>
                          <a:pt x="15077" y="20631"/>
                          <a:pt x="16029" y="18726"/>
                          <a:pt x="16029" y="17773"/>
                        </a:cubicBezTo>
                        <a:cubicBezTo>
                          <a:pt x="16029" y="16821"/>
                          <a:pt x="16029" y="15868"/>
                          <a:pt x="15077" y="14916"/>
                        </a:cubicBezTo>
                        <a:cubicBezTo>
                          <a:pt x="15077" y="13963"/>
                          <a:pt x="14124" y="13011"/>
                          <a:pt x="14124" y="12058"/>
                        </a:cubicBezTo>
                        <a:cubicBezTo>
                          <a:pt x="13172" y="10153"/>
                          <a:pt x="12219" y="9201"/>
                          <a:pt x="11266" y="7296"/>
                        </a:cubicBezTo>
                        <a:cubicBezTo>
                          <a:pt x="9362" y="4438"/>
                          <a:pt x="6504" y="1581"/>
                          <a:pt x="2694" y="628"/>
                        </a:cubicBezTo>
                        <a:cubicBezTo>
                          <a:pt x="789" y="-1277"/>
                          <a:pt x="-1116" y="1581"/>
                          <a:pt x="789" y="3486"/>
                        </a:cubicBezTo>
                        <a:lnTo>
                          <a:pt x="789" y="3486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5" name="Freeform: Shape 2244">
                    <a:extLst>
                      <a:ext uri="{FF2B5EF4-FFF2-40B4-BE49-F238E27FC236}">
                        <a16:creationId xmlns:a16="http://schemas.microsoft.com/office/drawing/2014/main" id="{4E0DD6DC-78A4-8AB5-CE43-9FA9939A5D37}"/>
                      </a:ext>
                    </a:extLst>
                  </p:cNvPr>
                  <p:cNvSpPr/>
                  <p:nvPr/>
                </p:nvSpPr>
                <p:spPr>
                  <a:xfrm>
                    <a:off x="7219949" y="3043794"/>
                    <a:ext cx="10477" cy="20873"/>
                  </a:xfrm>
                  <a:custGeom>
                    <a:avLst/>
                    <a:gdLst>
                      <a:gd name="connsiteX0" fmla="*/ 2857 w 10477"/>
                      <a:gd name="connsiteY0" fmla="*/ 19445 h 20873"/>
                      <a:gd name="connsiteX1" fmla="*/ 5715 w 10477"/>
                      <a:gd name="connsiteY1" fmla="*/ 9920 h 20873"/>
                      <a:gd name="connsiteX2" fmla="*/ 10478 w 10477"/>
                      <a:gd name="connsiteY2" fmla="*/ 1347 h 20873"/>
                      <a:gd name="connsiteX3" fmla="*/ 8572 w 10477"/>
                      <a:gd name="connsiteY3" fmla="*/ 395 h 20873"/>
                      <a:gd name="connsiteX4" fmla="*/ 2857 w 10477"/>
                      <a:gd name="connsiteY4" fmla="*/ 8967 h 20873"/>
                      <a:gd name="connsiteX5" fmla="*/ 0 w 10477"/>
                      <a:gd name="connsiteY5" fmla="*/ 19445 h 20873"/>
                      <a:gd name="connsiteX6" fmla="*/ 2857 w 10477"/>
                      <a:gd name="connsiteY6" fmla="*/ 19445 h 20873"/>
                      <a:gd name="connsiteX7" fmla="*/ 2857 w 10477"/>
                      <a:gd name="connsiteY7" fmla="*/ 19445 h 208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477" h="20873">
                        <a:moveTo>
                          <a:pt x="2857" y="19445"/>
                        </a:moveTo>
                        <a:cubicBezTo>
                          <a:pt x="2857" y="15634"/>
                          <a:pt x="4763" y="12777"/>
                          <a:pt x="5715" y="9920"/>
                        </a:cubicBezTo>
                        <a:cubicBezTo>
                          <a:pt x="7620" y="7062"/>
                          <a:pt x="9525" y="4205"/>
                          <a:pt x="10478" y="1347"/>
                        </a:cubicBezTo>
                        <a:cubicBezTo>
                          <a:pt x="10478" y="395"/>
                          <a:pt x="9525" y="-558"/>
                          <a:pt x="8572" y="395"/>
                        </a:cubicBezTo>
                        <a:cubicBezTo>
                          <a:pt x="5715" y="3252"/>
                          <a:pt x="4763" y="6109"/>
                          <a:pt x="2857" y="8967"/>
                        </a:cubicBezTo>
                        <a:cubicBezTo>
                          <a:pt x="953" y="11825"/>
                          <a:pt x="0" y="15634"/>
                          <a:pt x="0" y="19445"/>
                        </a:cubicBezTo>
                        <a:cubicBezTo>
                          <a:pt x="953" y="21350"/>
                          <a:pt x="2857" y="21350"/>
                          <a:pt x="2857" y="19445"/>
                        </a:cubicBezTo>
                        <a:lnTo>
                          <a:pt x="2857" y="1944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6" name="Freeform: Shape 2245">
                    <a:extLst>
                      <a:ext uri="{FF2B5EF4-FFF2-40B4-BE49-F238E27FC236}">
                        <a16:creationId xmlns:a16="http://schemas.microsoft.com/office/drawing/2014/main" id="{0E3E89C0-F5F0-1C76-6209-41586009C330}"/>
                      </a:ext>
                    </a:extLst>
                  </p:cNvPr>
                  <p:cNvSpPr/>
                  <p:nvPr/>
                </p:nvSpPr>
                <p:spPr>
                  <a:xfrm>
                    <a:off x="7197089" y="3088562"/>
                    <a:ext cx="6667" cy="14124"/>
                  </a:xfrm>
                  <a:custGeom>
                    <a:avLst/>
                    <a:gdLst>
                      <a:gd name="connsiteX0" fmla="*/ 2857 w 6667"/>
                      <a:gd name="connsiteY0" fmla="*/ 12777 h 14124"/>
                      <a:gd name="connsiteX1" fmla="*/ 4763 w 6667"/>
                      <a:gd name="connsiteY1" fmla="*/ 7062 h 14124"/>
                      <a:gd name="connsiteX2" fmla="*/ 5715 w 6667"/>
                      <a:gd name="connsiteY2" fmla="*/ 4205 h 14124"/>
                      <a:gd name="connsiteX3" fmla="*/ 6667 w 6667"/>
                      <a:gd name="connsiteY3" fmla="*/ 1347 h 14124"/>
                      <a:gd name="connsiteX4" fmla="*/ 4763 w 6667"/>
                      <a:gd name="connsiteY4" fmla="*/ 395 h 14124"/>
                      <a:gd name="connsiteX5" fmla="*/ 2857 w 6667"/>
                      <a:gd name="connsiteY5" fmla="*/ 3252 h 14124"/>
                      <a:gd name="connsiteX6" fmla="*/ 1905 w 6667"/>
                      <a:gd name="connsiteY6" fmla="*/ 6109 h 14124"/>
                      <a:gd name="connsiteX7" fmla="*/ 0 w 6667"/>
                      <a:gd name="connsiteY7" fmla="*/ 11825 h 14124"/>
                      <a:gd name="connsiteX8" fmla="*/ 953 w 6667"/>
                      <a:gd name="connsiteY8" fmla="*/ 13730 h 14124"/>
                      <a:gd name="connsiteX9" fmla="*/ 2857 w 6667"/>
                      <a:gd name="connsiteY9" fmla="*/ 12777 h 14124"/>
                      <a:gd name="connsiteX10" fmla="*/ 2857 w 6667"/>
                      <a:gd name="connsiteY10" fmla="*/ 12777 h 141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6667" h="14124">
                        <a:moveTo>
                          <a:pt x="2857" y="12777"/>
                        </a:moveTo>
                        <a:cubicBezTo>
                          <a:pt x="3810" y="10872"/>
                          <a:pt x="3810" y="8967"/>
                          <a:pt x="4763" y="7062"/>
                        </a:cubicBezTo>
                        <a:cubicBezTo>
                          <a:pt x="4763" y="6109"/>
                          <a:pt x="5715" y="5157"/>
                          <a:pt x="5715" y="4205"/>
                        </a:cubicBezTo>
                        <a:cubicBezTo>
                          <a:pt x="5715" y="3252"/>
                          <a:pt x="6667" y="2300"/>
                          <a:pt x="6667" y="1347"/>
                        </a:cubicBezTo>
                        <a:cubicBezTo>
                          <a:pt x="6667" y="395"/>
                          <a:pt x="5715" y="-558"/>
                          <a:pt x="4763" y="395"/>
                        </a:cubicBezTo>
                        <a:cubicBezTo>
                          <a:pt x="3810" y="1347"/>
                          <a:pt x="3810" y="2300"/>
                          <a:pt x="2857" y="3252"/>
                        </a:cubicBezTo>
                        <a:cubicBezTo>
                          <a:pt x="2857" y="4205"/>
                          <a:pt x="1905" y="5157"/>
                          <a:pt x="1905" y="6109"/>
                        </a:cubicBezTo>
                        <a:cubicBezTo>
                          <a:pt x="953" y="8015"/>
                          <a:pt x="0" y="9920"/>
                          <a:pt x="0" y="11825"/>
                        </a:cubicBezTo>
                        <a:cubicBezTo>
                          <a:pt x="0" y="12777"/>
                          <a:pt x="0" y="13730"/>
                          <a:pt x="953" y="13730"/>
                        </a:cubicBezTo>
                        <a:cubicBezTo>
                          <a:pt x="1905" y="14682"/>
                          <a:pt x="2857" y="13730"/>
                          <a:pt x="2857" y="12777"/>
                        </a:cubicBezTo>
                        <a:lnTo>
                          <a:pt x="2857" y="1277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7" name="Freeform: Shape 2246">
                    <a:extLst>
                      <a:ext uri="{FF2B5EF4-FFF2-40B4-BE49-F238E27FC236}">
                        <a16:creationId xmlns:a16="http://schemas.microsoft.com/office/drawing/2014/main" id="{3BE884EE-04AC-8976-EC30-81775125129C}"/>
                      </a:ext>
                    </a:extLst>
                  </p:cNvPr>
                  <p:cNvSpPr/>
                  <p:nvPr/>
                </p:nvSpPr>
                <p:spPr>
                  <a:xfrm>
                    <a:off x="7001453" y="3045468"/>
                    <a:ext cx="16566" cy="24697"/>
                  </a:xfrm>
                  <a:custGeom>
                    <a:avLst/>
                    <a:gdLst>
                      <a:gd name="connsiteX0" fmla="*/ 374 w 16566"/>
                      <a:gd name="connsiteY0" fmla="*/ 4436 h 24697"/>
                      <a:gd name="connsiteX1" fmla="*/ 6089 w 16566"/>
                      <a:gd name="connsiteY1" fmla="*/ 14913 h 24697"/>
                      <a:gd name="connsiteX2" fmla="*/ 9899 w 16566"/>
                      <a:gd name="connsiteY2" fmla="*/ 19676 h 24697"/>
                      <a:gd name="connsiteX3" fmla="*/ 11804 w 16566"/>
                      <a:gd name="connsiteY3" fmla="*/ 22533 h 24697"/>
                      <a:gd name="connsiteX4" fmla="*/ 13709 w 16566"/>
                      <a:gd name="connsiteY4" fmla="*/ 24438 h 24697"/>
                      <a:gd name="connsiteX5" fmla="*/ 16566 w 16566"/>
                      <a:gd name="connsiteY5" fmla="*/ 22533 h 24697"/>
                      <a:gd name="connsiteX6" fmla="*/ 11804 w 16566"/>
                      <a:gd name="connsiteY6" fmla="*/ 12056 h 24697"/>
                      <a:gd name="connsiteX7" fmla="*/ 6089 w 16566"/>
                      <a:gd name="connsiteY7" fmla="*/ 1578 h 24697"/>
                      <a:gd name="connsiteX8" fmla="*/ 2279 w 16566"/>
                      <a:gd name="connsiteY8" fmla="*/ 626 h 24697"/>
                      <a:gd name="connsiteX9" fmla="*/ 374 w 16566"/>
                      <a:gd name="connsiteY9" fmla="*/ 4436 h 24697"/>
                      <a:gd name="connsiteX10" fmla="*/ 374 w 16566"/>
                      <a:gd name="connsiteY10" fmla="*/ 4436 h 246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6566" h="24697">
                        <a:moveTo>
                          <a:pt x="374" y="4436"/>
                        </a:moveTo>
                        <a:cubicBezTo>
                          <a:pt x="2279" y="8246"/>
                          <a:pt x="4184" y="11103"/>
                          <a:pt x="6089" y="14913"/>
                        </a:cubicBezTo>
                        <a:cubicBezTo>
                          <a:pt x="7041" y="16818"/>
                          <a:pt x="7994" y="18723"/>
                          <a:pt x="9899" y="19676"/>
                        </a:cubicBezTo>
                        <a:cubicBezTo>
                          <a:pt x="10851" y="20628"/>
                          <a:pt x="11804" y="21581"/>
                          <a:pt x="11804" y="22533"/>
                        </a:cubicBezTo>
                        <a:cubicBezTo>
                          <a:pt x="12756" y="23486"/>
                          <a:pt x="13709" y="23486"/>
                          <a:pt x="13709" y="24438"/>
                        </a:cubicBezTo>
                        <a:cubicBezTo>
                          <a:pt x="14661" y="25391"/>
                          <a:pt x="16566" y="23486"/>
                          <a:pt x="16566" y="22533"/>
                        </a:cubicBezTo>
                        <a:cubicBezTo>
                          <a:pt x="15614" y="18723"/>
                          <a:pt x="13709" y="14913"/>
                          <a:pt x="11804" y="12056"/>
                        </a:cubicBezTo>
                        <a:cubicBezTo>
                          <a:pt x="9899" y="8246"/>
                          <a:pt x="7994" y="5388"/>
                          <a:pt x="6089" y="1578"/>
                        </a:cubicBezTo>
                        <a:cubicBezTo>
                          <a:pt x="5136" y="-327"/>
                          <a:pt x="3231" y="-327"/>
                          <a:pt x="2279" y="626"/>
                        </a:cubicBezTo>
                        <a:cubicBezTo>
                          <a:pt x="374" y="1578"/>
                          <a:pt x="-579" y="3483"/>
                          <a:pt x="374" y="4436"/>
                        </a:cubicBezTo>
                        <a:lnTo>
                          <a:pt x="374" y="4436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8" name="Freeform: Shape 2247">
                    <a:extLst>
                      <a:ext uri="{FF2B5EF4-FFF2-40B4-BE49-F238E27FC236}">
                        <a16:creationId xmlns:a16="http://schemas.microsoft.com/office/drawing/2014/main" id="{10572278-AC45-EEAC-BE54-231627D08728}"/>
                      </a:ext>
                    </a:extLst>
                  </p:cNvPr>
                  <p:cNvSpPr/>
                  <p:nvPr/>
                </p:nvSpPr>
                <p:spPr>
                  <a:xfrm>
                    <a:off x="7182378" y="3063239"/>
                    <a:ext cx="7090" cy="15716"/>
                  </a:xfrm>
                  <a:custGeom>
                    <a:avLst/>
                    <a:gdLst>
                      <a:gd name="connsiteX0" fmla="*/ 4233 w 7090"/>
                      <a:gd name="connsiteY0" fmla="*/ 14288 h 15716"/>
                      <a:gd name="connsiteX1" fmla="*/ 4233 w 7090"/>
                      <a:gd name="connsiteY1" fmla="*/ 12382 h 15716"/>
                      <a:gd name="connsiteX2" fmla="*/ 4233 w 7090"/>
                      <a:gd name="connsiteY2" fmla="*/ 11430 h 15716"/>
                      <a:gd name="connsiteX3" fmla="*/ 4233 w 7090"/>
                      <a:gd name="connsiteY3" fmla="*/ 11430 h 15716"/>
                      <a:gd name="connsiteX4" fmla="*/ 5186 w 7090"/>
                      <a:gd name="connsiteY4" fmla="*/ 9525 h 15716"/>
                      <a:gd name="connsiteX5" fmla="*/ 5186 w 7090"/>
                      <a:gd name="connsiteY5" fmla="*/ 8572 h 15716"/>
                      <a:gd name="connsiteX6" fmla="*/ 5186 w 7090"/>
                      <a:gd name="connsiteY6" fmla="*/ 8572 h 15716"/>
                      <a:gd name="connsiteX7" fmla="*/ 6138 w 7090"/>
                      <a:gd name="connsiteY7" fmla="*/ 6667 h 15716"/>
                      <a:gd name="connsiteX8" fmla="*/ 7091 w 7090"/>
                      <a:gd name="connsiteY8" fmla="*/ 4763 h 15716"/>
                      <a:gd name="connsiteX9" fmla="*/ 7091 w 7090"/>
                      <a:gd name="connsiteY9" fmla="*/ 3810 h 15716"/>
                      <a:gd name="connsiteX10" fmla="*/ 7091 w 7090"/>
                      <a:gd name="connsiteY10" fmla="*/ 3810 h 15716"/>
                      <a:gd name="connsiteX11" fmla="*/ 7091 w 7090"/>
                      <a:gd name="connsiteY11" fmla="*/ 2857 h 15716"/>
                      <a:gd name="connsiteX12" fmla="*/ 7091 w 7090"/>
                      <a:gd name="connsiteY12" fmla="*/ 952 h 15716"/>
                      <a:gd name="connsiteX13" fmla="*/ 5186 w 7090"/>
                      <a:gd name="connsiteY13" fmla="*/ 0 h 15716"/>
                      <a:gd name="connsiteX14" fmla="*/ 3281 w 7090"/>
                      <a:gd name="connsiteY14" fmla="*/ 952 h 15716"/>
                      <a:gd name="connsiteX15" fmla="*/ 3281 w 7090"/>
                      <a:gd name="connsiteY15" fmla="*/ 952 h 15716"/>
                      <a:gd name="connsiteX16" fmla="*/ 2328 w 7090"/>
                      <a:gd name="connsiteY16" fmla="*/ 1905 h 15716"/>
                      <a:gd name="connsiteX17" fmla="*/ 1376 w 7090"/>
                      <a:gd name="connsiteY17" fmla="*/ 2857 h 15716"/>
                      <a:gd name="connsiteX18" fmla="*/ 423 w 7090"/>
                      <a:gd name="connsiteY18" fmla="*/ 4763 h 15716"/>
                      <a:gd name="connsiteX19" fmla="*/ 423 w 7090"/>
                      <a:gd name="connsiteY19" fmla="*/ 6667 h 15716"/>
                      <a:gd name="connsiteX20" fmla="*/ 423 w 7090"/>
                      <a:gd name="connsiteY20" fmla="*/ 10477 h 15716"/>
                      <a:gd name="connsiteX21" fmla="*/ 1376 w 7090"/>
                      <a:gd name="connsiteY21" fmla="*/ 14288 h 15716"/>
                      <a:gd name="connsiteX22" fmla="*/ 4233 w 7090"/>
                      <a:gd name="connsiteY22" fmla="*/ 14288 h 15716"/>
                      <a:gd name="connsiteX23" fmla="*/ 4233 w 7090"/>
                      <a:gd name="connsiteY23" fmla="*/ 14288 h 15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7090" h="15716">
                        <a:moveTo>
                          <a:pt x="4233" y="14288"/>
                        </a:moveTo>
                        <a:cubicBezTo>
                          <a:pt x="4233" y="13335"/>
                          <a:pt x="4233" y="13335"/>
                          <a:pt x="4233" y="12382"/>
                        </a:cubicBezTo>
                        <a:cubicBezTo>
                          <a:pt x="4233" y="12382"/>
                          <a:pt x="4233" y="11430"/>
                          <a:pt x="4233" y="11430"/>
                        </a:cubicBezTo>
                        <a:cubicBezTo>
                          <a:pt x="4233" y="11430"/>
                          <a:pt x="4233" y="10477"/>
                          <a:pt x="4233" y="11430"/>
                        </a:cubicBezTo>
                        <a:cubicBezTo>
                          <a:pt x="4233" y="10477"/>
                          <a:pt x="5186" y="10477"/>
                          <a:pt x="5186" y="9525"/>
                        </a:cubicBezTo>
                        <a:cubicBezTo>
                          <a:pt x="5186" y="9525"/>
                          <a:pt x="5186" y="8572"/>
                          <a:pt x="5186" y="8572"/>
                        </a:cubicBezTo>
                        <a:cubicBezTo>
                          <a:pt x="5186" y="9525"/>
                          <a:pt x="5186" y="8572"/>
                          <a:pt x="5186" y="8572"/>
                        </a:cubicBezTo>
                        <a:cubicBezTo>
                          <a:pt x="5186" y="7620"/>
                          <a:pt x="6138" y="7620"/>
                          <a:pt x="6138" y="6667"/>
                        </a:cubicBezTo>
                        <a:cubicBezTo>
                          <a:pt x="6138" y="5715"/>
                          <a:pt x="7091" y="4763"/>
                          <a:pt x="7091" y="4763"/>
                        </a:cubicBezTo>
                        <a:cubicBezTo>
                          <a:pt x="7091" y="4763"/>
                          <a:pt x="7091" y="3810"/>
                          <a:pt x="7091" y="3810"/>
                        </a:cubicBezTo>
                        <a:cubicBezTo>
                          <a:pt x="7091" y="3810"/>
                          <a:pt x="7091" y="3810"/>
                          <a:pt x="7091" y="3810"/>
                        </a:cubicBezTo>
                        <a:cubicBezTo>
                          <a:pt x="7091" y="3810"/>
                          <a:pt x="7091" y="2857"/>
                          <a:pt x="7091" y="2857"/>
                        </a:cubicBezTo>
                        <a:cubicBezTo>
                          <a:pt x="7091" y="1905"/>
                          <a:pt x="7091" y="1905"/>
                          <a:pt x="7091" y="952"/>
                        </a:cubicBezTo>
                        <a:cubicBezTo>
                          <a:pt x="7091" y="0"/>
                          <a:pt x="6138" y="0"/>
                          <a:pt x="5186" y="0"/>
                        </a:cubicBezTo>
                        <a:cubicBezTo>
                          <a:pt x="4233" y="0"/>
                          <a:pt x="4233" y="952"/>
                          <a:pt x="3281" y="952"/>
                        </a:cubicBezTo>
                        <a:cubicBezTo>
                          <a:pt x="3281" y="952"/>
                          <a:pt x="2328" y="1905"/>
                          <a:pt x="3281" y="952"/>
                        </a:cubicBezTo>
                        <a:cubicBezTo>
                          <a:pt x="3281" y="952"/>
                          <a:pt x="2328" y="952"/>
                          <a:pt x="2328" y="1905"/>
                        </a:cubicBezTo>
                        <a:cubicBezTo>
                          <a:pt x="2328" y="1905"/>
                          <a:pt x="2328" y="2857"/>
                          <a:pt x="1376" y="2857"/>
                        </a:cubicBezTo>
                        <a:cubicBezTo>
                          <a:pt x="1376" y="3810"/>
                          <a:pt x="423" y="4763"/>
                          <a:pt x="423" y="4763"/>
                        </a:cubicBezTo>
                        <a:cubicBezTo>
                          <a:pt x="423" y="5715"/>
                          <a:pt x="423" y="5715"/>
                          <a:pt x="423" y="6667"/>
                        </a:cubicBezTo>
                        <a:cubicBezTo>
                          <a:pt x="423" y="7620"/>
                          <a:pt x="-529" y="9525"/>
                          <a:pt x="423" y="10477"/>
                        </a:cubicBezTo>
                        <a:cubicBezTo>
                          <a:pt x="423" y="11430"/>
                          <a:pt x="423" y="13335"/>
                          <a:pt x="1376" y="14288"/>
                        </a:cubicBezTo>
                        <a:cubicBezTo>
                          <a:pt x="1376" y="16192"/>
                          <a:pt x="4233" y="16192"/>
                          <a:pt x="4233" y="14288"/>
                        </a:cubicBezTo>
                        <a:lnTo>
                          <a:pt x="4233" y="14288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9" name="Freeform: Shape 2248">
                    <a:extLst>
                      <a:ext uri="{FF2B5EF4-FFF2-40B4-BE49-F238E27FC236}">
                        <a16:creationId xmlns:a16="http://schemas.microsoft.com/office/drawing/2014/main" id="{52FA0FB1-F9FA-7DB7-260C-E8266117CE66}"/>
                      </a:ext>
                    </a:extLst>
                  </p:cNvPr>
                  <p:cNvSpPr/>
                  <p:nvPr/>
                </p:nvSpPr>
                <p:spPr>
                  <a:xfrm>
                    <a:off x="7025963" y="3077690"/>
                    <a:ext cx="13963" cy="16029"/>
                  </a:xfrm>
                  <a:custGeom>
                    <a:avLst/>
                    <a:gdLst>
                      <a:gd name="connsiteX0" fmla="*/ 628 w 13963"/>
                      <a:gd name="connsiteY0" fmla="*/ 2694 h 16029"/>
                      <a:gd name="connsiteX1" fmla="*/ 2533 w 13963"/>
                      <a:gd name="connsiteY1" fmla="*/ 6504 h 16029"/>
                      <a:gd name="connsiteX2" fmla="*/ 5391 w 13963"/>
                      <a:gd name="connsiteY2" fmla="*/ 10314 h 16029"/>
                      <a:gd name="connsiteX3" fmla="*/ 8248 w 13963"/>
                      <a:gd name="connsiteY3" fmla="*/ 14124 h 16029"/>
                      <a:gd name="connsiteX4" fmla="*/ 10153 w 13963"/>
                      <a:gd name="connsiteY4" fmla="*/ 15077 h 16029"/>
                      <a:gd name="connsiteX5" fmla="*/ 12058 w 13963"/>
                      <a:gd name="connsiteY5" fmla="*/ 16029 h 16029"/>
                      <a:gd name="connsiteX6" fmla="*/ 13963 w 13963"/>
                      <a:gd name="connsiteY6" fmla="*/ 14124 h 16029"/>
                      <a:gd name="connsiteX7" fmla="*/ 13011 w 13963"/>
                      <a:gd name="connsiteY7" fmla="*/ 12219 h 16029"/>
                      <a:gd name="connsiteX8" fmla="*/ 12058 w 13963"/>
                      <a:gd name="connsiteY8" fmla="*/ 10314 h 16029"/>
                      <a:gd name="connsiteX9" fmla="*/ 9201 w 13963"/>
                      <a:gd name="connsiteY9" fmla="*/ 6504 h 16029"/>
                      <a:gd name="connsiteX10" fmla="*/ 6343 w 13963"/>
                      <a:gd name="connsiteY10" fmla="*/ 3647 h 16029"/>
                      <a:gd name="connsiteX11" fmla="*/ 3486 w 13963"/>
                      <a:gd name="connsiteY11" fmla="*/ 789 h 16029"/>
                      <a:gd name="connsiteX12" fmla="*/ 628 w 13963"/>
                      <a:gd name="connsiteY12" fmla="*/ 2694 h 16029"/>
                      <a:gd name="connsiteX13" fmla="*/ 628 w 13963"/>
                      <a:gd name="connsiteY13" fmla="*/ 2694 h 16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3963" h="16029">
                        <a:moveTo>
                          <a:pt x="628" y="2694"/>
                        </a:moveTo>
                        <a:cubicBezTo>
                          <a:pt x="1581" y="3647"/>
                          <a:pt x="1581" y="5552"/>
                          <a:pt x="2533" y="6504"/>
                        </a:cubicBezTo>
                        <a:cubicBezTo>
                          <a:pt x="3486" y="7457"/>
                          <a:pt x="4438" y="9362"/>
                          <a:pt x="5391" y="10314"/>
                        </a:cubicBezTo>
                        <a:cubicBezTo>
                          <a:pt x="6343" y="11267"/>
                          <a:pt x="7296" y="13172"/>
                          <a:pt x="8248" y="14124"/>
                        </a:cubicBezTo>
                        <a:cubicBezTo>
                          <a:pt x="9201" y="15077"/>
                          <a:pt x="9201" y="15077"/>
                          <a:pt x="10153" y="15077"/>
                        </a:cubicBezTo>
                        <a:cubicBezTo>
                          <a:pt x="11106" y="15077"/>
                          <a:pt x="11106" y="16029"/>
                          <a:pt x="12058" y="16029"/>
                        </a:cubicBezTo>
                        <a:cubicBezTo>
                          <a:pt x="13011" y="16029"/>
                          <a:pt x="13963" y="15077"/>
                          <a:pt x="13963" y="14124"/>
                        </a:cubicBezTo>
                        <a:cubicBezTo>
                          <a:pt x="13963" y="13172"/>
                          <a:pt x="13963" y="12219"/>
                          <a:pt x="13011" y="12219"/>
                        </a:cubicBezTo>
                        <a:cubicBezTo>
                          <a:pt x="13011" y="11267"/>
                          <a:pt x="13011" y="10314"/>
                          <a:pt x="12058" y="10314"/>
                        </a:cubicBezTo>
                        <a:cubicBezTo>
                          <a:pt x="11106" y="8409"/>
                          <a:pt x="10153" y="7457"/>
                          <a:pt x="9201" y="6504"/>
                        </a:cubicBezTo>
                        <a:cubicBezTo>
                          <a:pt x="8248" y="5552"/>
                          <a:pt x="7296" y="4599"/>
                          <a:pt x="6343" y="3647"/>
                        </a:cubicBezTo>
                        <a:cubicBezTo>
                          <a:pt x="5391" y="2694"/>
                          <a:pt x="4438" y="1742"/>
                          <a:pt x="3486" y="789"/>
                        </a:cubicBezTo>
                        <a:cubicBezTo>
                          <a:pt x="1581" y="-1116"/>
                          <a:pt x="-1277" y="789"/>
                          <a:pt x="628" y="2694"/>
                        </a:cubicBezTo>
                        <a:lnTo>
                          <a:pt x="628" y="269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0" name="Freeform: Shape 2249">
                    <a:extLst>
                      <a:ext uri="{FF2B5EF4-FFF2-40B4-BE49-F238E27FC236}">
                        <a16:creationId xmlns:a16="http://schemas.microsoft.com/office/drawing/2014/main" id="{9ACD1930-2BAF-7920-CFEA-A01CB2B34A49}"/>
                      </a:ext>
                    </a:extLst>
                  </p:cNvPr>
                  <p:cNvSpPr/>
                  <p:nvPr/>
                </p:nvSpPr>
                <p:spPr>
                  <a:xfrm>
                    <a:off x="6990396" y="3021329"/>
                    <a:ext cx="6138" cy="8572"/>
                  </a:xfrm>
                  <a:custGeom>
                    <a:avLst/>
                    <a:gdLst>
                      <a:gd name="connsiteX0" fmla="*/ 0 w 6138"/>
                      <a:gd name="connsiteY0" fmla="*/ 1905 h 8572"/>
                      <a:gd name="connsiteX1" fmla="*/ 953 w 6138"/>
                      <a:gd name="connsiteY1" fmla="*/ 3810 h 8572"/>
                      <a:gd name="connsiteX2" fmla="*/ 953 w 6138"/>
                      <a:gd name="connsiteY2" fmla="*/ 4763 h 8572"/>
                      <a:gd name="connsiteX3" fmla="*/ 1905 w 6138"/>
                      <a:gd name="connsiteY3" fmla="*/ 5715 h 8572"/>
                      <a:gd name="connsiteX4" fmla="*/ 2858 w 6138"/>
                      <a:gd name="connsiteY4" fmla="*/ 6667 h 8572"/>
                      <a:gd name="connsiteX5" fmla="*/ 3810 w 6138"/>
                      <a:gd name="connsiteY5" fmla="*/ 7620 h 8572"/>
                      <a:gd name="connsiteX6" fmla="*/ 4763 w 6138"/>
                      <a:gd name="connsiteY6" fmla="*/ 8573 h 8572"/>
                      <a:gd name="connsiteX7" fmla="*/ 5715 w 6138"/>
                      <a:gd name="connsiteY7" fmla="*/ 8573 h 8572"/>
                      <a:gd name="connsiteX8" fmla="*/ 5715 w 6138"/>
                      <a:gd name="connsiteY8" fmla="*/ 7620 h 8572"/>
                      <a:gd name="connsiteX9" fmla="*/ 5715 w 6138"/>
                      <a:gd name="connsiteY9" fmla="*/ 6667 h 8572"/>
                      <a:gd name="connsiteX10" fmla="*/ 5715 w 6138"/>
                      <a:gd name="connsiteY10" fmla="*/ 6667 h 8572"/>
                      <a:gd name="connsiteX11" fmla="*/ 5715 w 6138"/>
                      <a:gd name="connsiteY11" fmla="*/ 6667 h 8572"/>
                      <a:gd name="connsiteX12" fmla="*/ 4763 w 6138"/>
                      <a:gd name="connsiteY12" fmla="*/ 4763 h 8572"/>
                      <a:gd name="connsiteX13" fmla="*/ 3810 w 6138"/>
                      <a:gd name="connsiteY13" fmla="*/ 2858 h 8572"/>
                      <a:gd name="connsiteX14" fmla="*/ 2858 w 6138"/>
                      <a:gd name="connsiteY14" fmla="*/ 953 h 8572"/>
                      <a:gd name="connsiteX15" fmla="*/ 0 w 6138"/>
                      <a:gd name="connsiteY15" fmla="*/ 0 h 8572"/>
                      <a:gd name="connsiteX16" fmla="*/ 0 w 6138"/>
                      <a:gd name="connsiteY16" fmla="*/ 1905 h 8572"/>
                      <a:gd name="connsiteX17" fmla="*/ 0 w 6138"/>
                      <a:gd name="connsiteY17" fmla="*/ 1905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38" h="8572">
                        <a:moveTo>
                          <a:pt x="0" y="1905"/>
                        </a:moveTo>
                        <a:cubicBezTo>
                          <a:pt x="0" y="2858"/>
                          <a:pt x="953" y="2858"/>
                          <a:pt x="953" y="3810"/>
                        </a:cubicBezTo>
                        <a:cubicBezTo>
                          <a:pt x="953" y="3810"/>
                          <a:pt x="953" y="4763"/>
                          <a:pt x="953" y="4763"/>
                        </a:cubicBezTo>
                        <a:cubicBezTo>
                          <a:pt x="953" y="4763"/>
                          <a:pt x="1905" y="5715"/>
                          <a:pt x="1905" y="5715"/>
                        </a:cubicBezTo>
                        <a:cubicBezTo>
                          <a:pt x="1905" y="5715"/>
                          <a:pt x="2858" y="6667"/>
                          <a:pt x="2858" y="6667"/>
                        </a:cubicBezTo>
                        <a:cubicBezTo>
                          <a:pt x="2858" y="6667"/>
                          <a:pt x="2858" y="6667"/>
                          <a:pt x="3810" y="7620"/>
                        </a:cubicBezTo>
                        <a:cubicBezTo>
                          <a:pt x="3810" y="7620"/>
                          <a:pt x="4763" y="7620"/>
                          <a:pt x="4763" y="8573"/>
                        </a:cubicBezTo>
                        <a:cubicBezTo>
                          <a:pt x="4763" y="8573"/>
                          <a:pt x="5715" y="8573"/>
                          <a:pt x="5715" y="8573"/>
                        </a:cubicBezTo>
                        <a:cubicBezTo>
                          <a:pt x="5715" y="8573"/>
                          <a:pt x="6668" y="7620"/>
                          <a:pt x="5715" y="7620"/>
                        </a:cubicBezTo>
                        <a:cubicBezTo>
                          <a:pt x="5715" y="7620"/>
                          <a:pt x="5715" y="6667"/>
                          <a:pt x="5715" y="6667"/>
                        </a:cubicBezTo>
                        <a:cubicBezTo>
                          <a:pt x="5715" y="6667"/>
                          <a:pt x="5715" y="6667"/>
                          <a:pt x="5715" y="6667"/>
                        </a:cubicBezTo>
                        <a:cubicBezTo>
                          <a:pt x="5715" y="6667"/>
                          <a:pt x="5715" y="6667"/>
                          <a:pt x="5715" y="6667"/>
                        </a:cubicBezTo>
                        <a:cubicBezTo>
                          <a:pt x="5715" y="5715"/>
                          <a:pt x="5715" y="5715"/>
                          <a:pt x="4763" y="4763"/>
                        </a:cubicBezTo>
                        <a:cubicBezTo>
                          <a:pt x="4763" y="3810"/>
                          <a:pt x="3810" y="3810"/>
                          <a:pt x="3810" y="2858"/>
                        </a:cubicBezTo>
                        <a:cubicBezTo>
                          <a:pt x="3810" y="1905"/>
                          <a:pt x="2858" y="1905"/>
                          <a:pt x="2858" y="953"/>
                        </a:cubicBezTo>
                        <a:cubicBezTo>
                          <a:pt x="2858" y="0"/>
                          <a:pt x="953" y="0"/>
                          <a:pt x="0" y="0"/>
                        </a:cubicBezTo>
                        <a:cubicBezTo>
                          <a:pt x="0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1" name="Freeform: Shape 2250">
                    <a:extLst>
                      <a:ext uri="{FF2B5EF4-FFF2-40B4-BE49-F238E27FC236}">
                        <a16:creationId xmlns:a16="http://schemas.microsoft.com/office/drawing/2014/main" id="{88E9B487-E4D9-6FD9-0E3E-171EFA814C2D}"/>
                      </a:ext>
                    </a:extLst>
                  </p:cNvPr>
                  <p:cNvSpPr/>
                  <p:nvPr/>
                </p:nvSpPr>
                <p:spPr>
                  <a:xfrm>
                    <a:off x="7165397" y="3100944"/>
                    <a:ext cx="9784" cy="17433"/>
                  </a:xfrm>
                  <a:custGeom>
                    <a:avLst/>
                    <a:gdLst>
                      <a:gd name="connsiteX0" fmla="*/ 2165 w 9784"/>
                      <a:gd name="connsiteY0" fmla="*/ 16587 h 17433"/>
                      <a:gd name="connsiteX1" fmla="*/ 6927 w 9784"/>
                      <a:gd name="connsiteY1" fmla="*/ 8967 h 17433"/>
                      <a:gd name="connsiteX2" fmla="*/ 8832 w 9784"/>
                      <a:gd name="connsiteY2" fmla="*/ 5157 h 17433"/>
                      <a:gd name="connsiteX3" fmla="*/ 9785 w 9784"/>
                      <a:gd name="connsiteY3" fmla="*/ 3252 h 17433"/>
                      <a:gd name="connsiteX4" fmla="*/ 9785 w 9784"/>
                      <a:gd name="connsiteY4" fmla="*/ 1347 h 17433"/>
                      <a:gd name="connsiteX5" fmla="*/ 7880 w 9784"/>
                      <a:gd name="connsiteY5" fmla="*/ 395 h 17433"/>
                      <a:gd name="connsiteX6" fmla="*/ 6927 w 9784"/>
                      <a:gd name="connsiteY6" fmla="*/ 2300 h 17433"/>
                      <a:gd name="connsiteX7" fmla="*/ 5975 w 9784"/>
                      <a:gd name="connsiteY7" fmla="*/ 4205 h 17433"/>
                      <a:gd name="connsiteX8" fmla="*/ 4070 w 9784"/>
                      <a:gd name="connsiteY8" fmla="*/ 8014 h 17433"/>
                      <a:gd name="connsiteX9" fmla="*/ 260 w 9784"/>
                      <a:gd name="connsiteY9" fmla="*/ 16587 h 17433"/>
                      <a:gd name="connsiteX10" fmla="*/ 2165 w 9784"/>
                      <a:gd name="connsiteY10" fmla="*/ 16587 h 17433"/>
                      <a:gd name="connsiteX11" fmla="*/ 2165 w 9784"/>
                      <a:gd name="connsiteY11" fmla="*/ 16587 h 174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784" h="17433">
                        <a:moveTo>
                          <a:pt x="2165" y="16587"/>
                        </a:moveTo>
                        <a:cubicBezTo>
                          <a:pt x="4070" y="13730"/>
                          <a:pt x="5022" y="11825"/>
                          <a:pt x="6927" y="8967"/>
                        </a:cubicBezTo>
                        <a:cubicBezTo>
                          <a:pt x="7880" y="8014"/>
                          <a:pt x="7880" y="6109"/>
                          <a:pt x="8832" y="5157"/>
                        </a:cubicBezTo>
                        <a:cubicBezTo>
                          <a:pt x="8832" y="4205"/>
                          <a:pt x="9785" y="4205"/>
                          <a:pt x="9785" y="3252"/>
                        </a:cubicBezTo>
                        <a:cubicBezTo>
                          <a:pt x="9785" y="2300"/>
                          <a:pt x="9785" y="1347"/>
                          <a:pt x="9785" y="1347"/>
                        </a:cubicBezTo>
                        <a:cubicBezTo>
                          <a:pt x="9785" y="395"/>
                          <a:pt x="7880" y="-558"/>
                          <a:pt x="7880" y="395"/>
                        </a:cubicBezTo>
                        <a:cubicBezTo>
                          <a:pt x="7880" y="1347"/>
                          <a:pt x="6927" y="1347"/>
                          <a:pt x="6927" y="2300"/>
                        </a:cubicBezTo>
                        <a:cubicBezTo>
                          <a:pt x="6927" y="3252"/>
                          <a:pt x="5975" y="4205"/>
                          <a:pt x="5975" y="4205"/>
                        </a:cubicBezTo>
                        <a:cubicBezTo>
                          <a:pt x="5022" y="5157"/>
                          <a:pt x="5022" y="7062"/>
                          <a:pt x="4070" y="8014"/>
                        </a:cubicBezTo>
                        <a:cubicBezTo>
                          <a:pt x="3117" y="10872"/>
                          <a:pt x="2165" y="13730"/>
                          <a:pt x="260" y="16587"/>
                        </a:cubicBezTo>
                        <a:cubicBezTo>
                          <a:pt x="-693" y="16587"/>
                          <a:pt x="1212" y="18492"/>
                          <a:pt x="2165" y="16587"/>
                        </a:cubicBezTo>
                        <a:lnTo>
                          <a:pt x="2165" y="16587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2" name="Freeform: Shape 2251">
                    <a:extLst>
                      <a:ext uri="{FF2B5EF4-FFF2-40B4-BE49-F238E27FC236}">
                        <a16:creationId xmlns:a16="http://schemas.microsoft.com/office/drawing/2014/main" id="{F5D03578-7F7C-D57A-9AEB-73EF5E3B7CE6}"/>
                      </a:ext>
                    </a:extLst>
                  </p:cNvPr>
                  <p:cNvSpPr/>
                  <p:nvPr/>
                </p:nvSpPr>
                <p:spPr>
                  <a:xfrm>
                    <a:off x="7207567" y="3025718"/>
                    <a:ext cx="10477" cy="13708"/>
                  </a:xfrm>
                  <a:custGeom>
                    <a:avLst/>
                    <a:gdLst>
                      <a:gd name="connsiteX0" fmla="*/ 4763 w 10477"/>
                      <a:gd name="connsiteY0" fmla="*/ 11804 h 13708"/>
                      <a:gd name="connsiteX1" fmla="*/ 5715 w 10477"/>
                      <a:gd name="connsiteY1" fmla="*/ 10851 h 13708"/>
                      <a:gd name="connsiteX2" fmla="*/ 6667 w 10477"/>
                      <a:gd name="connsiteY2" fmla="*/ 9899 h 13708"/>
                      <a:gd name="connsiteX3" fmla="*/ 8572 w 10477"/>
                      <a:gd name="connsiteY3" fmla="*/ 7994 h 13708"/>
                      <a:gd name="connsiteX4" fmla="*/ 9525 w 10477"/>
                      <a:gd name="connsiteY4" fmla="*/ 5136 h 13708"/>
                      <a:gd name="connsiteX5" fmla="*/ 10477 w 10477"/>
                      <a:gd name="connsiteY5" fmla="*/ 4184 h 13708"/>
                      <a:gd name="connsiteX6" fmla="*/ 10477 w 10477"/>
                      <a:gd name="connsiteY6" fmla="*/ 3231 h 13708"/>
                      <a:gd name="connsiteX7" fmla="*/ 10477 w 10477"/>
                      <a:gd name="connsiteY7" fmla="*/ 2279 h 13708"/>
                      <a:gd name="connsiteX8" fmla="*/ 7620 w 10477"/>
                      <a:gd name="connsiteY8" fmla="*/ 374 h 13708"/>
                      <a:gd name="connsiteX9" fmla="*/ 6667 w 10477"/>
                      <a:gd name="connsiteY9" fmla="*/ 1326 h 13708"/>
                      <a:gd name="connsiteX10" fmla="*/ 5715 w 10477"/>
                      <a:gd name="connsiteY10" fmla="*/ 2279 h 13708"/>
                      <a:gd name="connsiteX11" fmla="*/ 4763 w 10477"/>
                      <a:gd name="connsiteY11" fmla="*/ 3231 h 13708"/>
                      <a:gd name="connsiteX12" fmla="*/ 2857 w 10477"/>
                      <a:gd name="connsiteY12" fmla="*/ 5136 h 13708"/>
                      <a:gd name="connsiteX13" fmla="*/ 1905 w 10477"/>
                      <a:gd name="connsiteY13" fmla="*/ 7994 h 13708"/>
                      <a:gd name="connsiteX14" fmla="*/ 952 w 10477"/>
                      <a:gd name="connsiteY14" fmla="*/ 8946 h 13708"/>
                      <a:gd name="connsiteX15" fmla="*/ 0 w 10477"/>
                      <a:gd name="connsiteY15" fmla="*/ 10851 h 13708"/>
                      <a:gd name="connsiteX16" fmla="*/ 952 w 10477"/>
                      <a:gd name="connsiteY16" fmla="*/ 13709 h 13708"/>
                      <a:gd name="connsiteX17" fmla="*/ 1905 w 10477"/>
                      <a:gd name="connsiteY17" fmla="*/ 13709 h 13708"/>
                      <a:gd name="connsiteX18" fmla="*/ 4763 w 10477"/>
                      <a:gd name="connsiteY18" fmla="*/ 11804 h 13708"/>
                      <a:gd name="connsiteX19" fmla="*/ 4763 w 10477"/>
                      <a:gd name="connsiteY19" fmla="*/ 11804 h 13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0477" h="13708">
                        <a:moveTo>
                          <a:pt x="4763" y="11804"/>
                        </a:moveTo>
                        <a:cubicBezTo>
                          <a:pt x="4763" y="11804"/>
                          <a:pt x="5715" y="10851"/>
                          <a:pt x="5715" y="10851"/>
                        </a:cubicBezTo>
                        <a:cubicBezTo>
                          <a:pt x="5715" y="10851"/>
                          <a:pt x="6667" y="9899"/>
                          <a:pt x="6667" y="9899"/>
                        </a:cubicBezTo>
                        <a:cubicBezTo>
                          <a:pt x="7620" y="8946"/>
                          <a:pt x="7620" y="7994"/>
                          <a:pt x="8572" y="7994"/>
                        </a:cubicBezTo>
                        <a:cubicBezTo>
                          <a:pt x="9525" y="7041"/>
                          <a:pt x="9525" y="6089"/>
                          <a:pt x="9525" y="5136"/>
                        </a:cubicBezTo>
                        <a:cubicBezTo>
                          <a:pt x="9525" y="5136"/>
                          <a:pt x="9525" y="4184"/>
                          <a:pt x="10477" y="4184"/>
                        </a:cubicBezTo>
                        <a:cubicBezTo>
                          <a:pt x="10477" y="4184"/>
                          <a:pt x="10477" y="3231"/>
                          <a:pt x="10477" y="3231"/>
                        </a:cubicBezTo>
                        <a:cubicBezTo>
                          <a:pt x="10477" y="3231"/>
                          <a:pt x="10477" y="2279"/>
                          <a:pt x="10477" y="2279"/>
                        </a:cubicBezTo>
                        <a:cubicBezTo>
                          <a:pt x="10477" y="374"/>
                          <a:pt x="8572" y="-579"/>
                          <a:pt x="7620" y="374"/>
                        </a:cubicBezTo>
                        <a:cubicBezTo>
                          <a:pt x="7620" y="374"/>
                          <a:pt x="6667" y="374"/>
                          <a:pt x="6667" y="1326"/>
                        </a:cubicBezTo>
                        <a:cubicBezTo>
                          <a:pt x="6667" y="1326"/>
                          <a:pt x="5715" y="1326"/>
                          <a:pt x="5715" y="2279"/>
                        </a:cubicBezTo>
                        <a:cubicBezTo>
                          <a:pt x="5715" y="2279"/>
                          <a:pt x="4763" y="3231"/>
                          <a:pt x="4763" y="3231"/>
                        </a:cubicBezTo>
                        <a:cubicBezTo>
                          <a:pt x="3810" y="4184"/>
                          <a:pt x="3810" y="5136"/>
                          <a:pt x="2857" y="5136"/>
                        </a:cubicBezTo>
                        <a:cubicBezTo>
                          <a:pt x="2857" y="6089"/>
                          <a:pt x="1905" y="7041"/>
                          <a:pt x="1905" y="7994"/>
                        </a:cubicBezTo>
                        <a:cubicBezTo>
                          <a:pt x="1905" y="7994"/>
                          <a:pt x="1905" y="8946"/>
                          <a:pt x="952" y="8946"/>
                        </a:cubicBezTo>
                        <a:cubicBezTo>
                          <a:pt x="952" y="9899"/>
                          <a:pt x="952" y="9899"/>
                          <a:pt x="0" y="10851"/>
                        </a:cubicBezTo>
                        <a:cubicBezTo>
                          <a:pt x="0" y="11804"/>
                          <a:pt x="0" y="12756"/>
                          <a:pt x="952" y="13709"/>
                        </a:cubicBezTo>
                        <a:cubicBezTo>
                          <a:pt x="952" y="13709"/>
                          <a:pt x="1905" y="13709"/>
                          <a:pt x="1905" y="13709"/>
                        </a:cubicBezTo>
                        <a:cubicBezTo>
                          <a:pt x="3810" y="12756"/>
                          <a:pt x="3810" y="12756"/>
                          <a:pt x="4763" y="11804"/>
                        </a:cubicBezTo>
                        <a:lnTo>
                          <a:pt x="4763" y="11804"/>
                        </a:lnTo>
                        <a:close/>
                      </a:path>
                    </a:pathLst>
                  </a:custGeom>
                  <a:solidFill>
                    <a:srgbClr val="BEBEB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53" name="Graphic 2">
                  <a:extLst>
                    <a:ext uri="{FF2B5EF4-FFF2-40B4-BE49-F238E27FC236}">
                      <a16:creationId xmlns:a16="http://schemas.microsoft.com/office/drawing/2014/main" id="{E4CFF1D1-8CE0-3964-D8BB-852A9036DE45}"/>
                    </a:ext>
                  </a:extLst>
                </p:cNvPr>
                <p:cNvGrpSpPr/>
                <p:nvPr/>
              </p:nvGrpSpPr>
              <p:grpSpPr>
                <a:xfrm>
                  <a:off x="6817518" y="2969894"/>
                  <a:ext cx="570785" cy="254079"/>
                  <a:chOff x="6817518" y="2969894"/>
                  <a:chExt cx="570785" cy="254079"/>
                </a:xfrm>
                <a:solidFill>
                  <a:srgbClr val="303237"/>
                </a:solidFill>
              </p:grpSpPr>
              <p:sp>
                <p:nvSpPr>
                  <p:cNvPr id="2254" name="Freeform: Shape 2253">
                    <a:extLst>
                      <a:ext uri="{FF2B5EF4-FFF2-40B4-BE49-F238E27FC236}">
                        <a16:creationId xmlns:a16="http://schemas.microsoft.com/office/drawing/2014/main" id="{624C5805-DC86-8C46-D1E9-6F837F35811E}"/>
                      </a:ext>
                    </a:extLst>
                  </p:cNvPr>
                  <p:cNvSpPr/>
                  <p:nvPr/>
                </p:nvSpPr>
                <p:spPr>
                  <a:xfrm>
                    <a:off x="7214087" y="3186112"/>
                    <a:ext cx="10095" cy="3809"/>
                  </a:xfrm>
                  <a:custGeom>
                    <a:avLst/>
                    <a:gdLst>
                      <a:gd name="connsiteX0" fmla="*/ 1100 w 10095"/>
                      <a:gd name="connsiteY0" fmla="*/ 3810 h 3809"/>
                      <a:gd name="connsiteX1" fmla="*/ 9672 w 10095"/>
                      <a:gd name="connsiteY1" fmla="*/ 953 h 3809"/>
                      <a:gd name="connsiteX2" fmla="*/ 9672 w 10095"/>
                      <a:gd name="connsiteY2" fmla="*/ 0 h 3809"/>
                      <a:gd name="connsiteX3" fmla="*/ 1100 w 10095"/>
                      <a:gd name="connsiteY3" fmla="*/ 1905 h 3809"/>
                      <a:gd name="connsiteX4" fmla="*/ 1100 w 10095"/>
                      <a:gd name="connsiteY4" fmla="*/ 3810 h 3809"/>
                      <a:gd name="connsiteX5" fmla="*/ 1100 w 10095"/>
                      <a:gd name="connsiteY5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0095" h="3809">
                        <a:moveTo>
                          <a:pt x="1100" y="3810"/>
                        </a:moveTo>
                        <a:cubicBezTo>
                          <a:pt x="3957" y="2858"/>
                          <a:pt x="6815" y="1905"/>
                          <a:pt x="9672" y="953"/>
                        </a:cubicBezTo>
                        <a:cubicBezTo>
                          <a:pt x="10625" y="953"/>
                          <a:pt x="9672" y="0"/>
                          <a:pt x="9672" y="0"/>
                        </a:cubicBezTo>
                        <a:cubicBezTo>
                          <a:pt x="6815" y="953"/>
                          <a:pt x="3957" y="1905"/>
                          <a:pt x="1100" y="1905"/>
                        </a:cubicBezTo>
                        <a:cubicBezTo>
                          <a:pt x="-805" y="2858"/>
                          <a:pt x="147" y="3810"/>
                          <a:pt x="1100" y="3810"/>
                        </a:cubicBezTo>
                        <a:lnTo>
                          <a:pt x="1100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5" name="Freeform: Shape 2254">
                    <a:extLst>
                      <a:ext uri="{FF2B5EF4-FFF2-40B4-BE49-F238E27FC236}">
                        <a16:creationId xmlns:a16="http://schemas.microsoft.com/office/drawing/2014/main" id="{5BD1D0F3-A933-2214-AEC9-EA6F4ABDFE15}"/>
                      </a:ext>
                    </a:extLst>
                  </p:cNvPr>
                  <p:cNvSpPr/>
                  <p:nvPr/>
                </p:nvSpPr>
                <p:spPr>
                  <a:xfrm>
                    <a:off x="7078027" y="3160971"/>
                    <a:ext cx="6667" cy="26487"/>
                  </a:xfrm>
                  <a:custGeom>
                    <a:avLst/>
                    <a:gdLst>
                      <a:gd name="connsiteX0" fmla="*/ 953 w 6667"/>
                      <a:gd name="connsiteY0" fmla="*/ 1328 h 26487"/>
                      <a:gd name="connsiteX1" fmla="*/ 0 w 6667"/>
                      <a:gd name="connsiteY1" fmla="*/ 13710 h 26487"/>
                      <a:gd name="connsiteX2" fmla="*/ 953 w 6667"/>
                      <a:gd name="connsiteY2" fmla="*/ 20378 h 26487"/>
                      <a:gd name="connsiteX3" fmla="*/ 3810 w 6667"/>
                      <a:gd name="connsiteY3" fmla="*/ 26093 h 26487"/>
                      <a:gd name="connsiteX4" fmla="*/ 5715 w 6667"/>
                      <a:gd name="connsiteY4" fmla="*/ 25140 h 26487"/>
                      <a:gd name="connsiteX5" fmla="*/ 6667 w 6667"/>
                      <a:gd name="connsiteY5" fmla="*/ 19425 h 26487"/>
                      <a:gd name="connsiteX6" fmla="*/ 5715 w 6667"/>
                      <a:gd name="connsiteY6" fmla="*/ 13710 h 26487"/>
                      <a:gd name="connsiteX7" fmla="*/ 3810 w 6667"/>
                      <a:gd name="connsiteY7" fmla="*/ 2280 h 26487"/>
                      <a:gd name="connsiteX8" fmla="*/ 953 w 6667"/>
                      <a:gd name="connsiteY8" fmla="*/ 1328 h 26487"/>
                      <a:gd name="connsiteX9" fmla="*/ 953 w 6667"/>
                      <a:gd name="connsiteY9" fmla="*/ 1328 h 26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67" h="26487">
                        <a:moveTo>
                          <a:pt x="953" y="1328"/>
                        </a:moveTo>
                        <a:cubicBezTo>
                          <a:pt x="0" y="5138"/>
                          <a:pt x="0" y="8948"/>
                          <a:pt x="0" y="13710"/>
                        </a:cubicBezTo>
                        <a:cubicBezTo>
                          <a:pt x="0" y="15615"/>
                          <a:pt x="0" y="17520"/>
                          <a:pt x="953" y="20378"/>
                        </a:cubicBezTo>
                        <a:cubicBezTo>
                          <a:pt x="953" y="22283"/>
                          <a:pt x="1905" y="24188"/>
                          <a:pt x="3810" y="26093"/>
                        </a:cubicBezTo>
                        <a:cubicBezTo>
                          <a:pt x="4763" y="27045"/>
                          <a:pt x="5715" y="26093"/>
                          <a:pt x="5715" y="25140"/>
                        </a:cubicBezTo>
                        <a:cubicBezTo>
                          <a:pt x="6667" y="23235"/>
                          <a:pt x="6667" y="21330"/>
                          <a:pt x="6667" y="19425"/>
                        </a:cubicBezTo>
                        <a:cubicBezTo>
                          <a:pt x="6667" y="17520"/>
                          <a:pt x="5715" y="15615"/>
                          <a:pt x="5715" y="13710"/>
                        </a:cubicBezTo>
                        <a:cubicBezTo>
                          <a:pt x="4763" y="9900"/>
                          <a:pt x="3810" y="6090"/>
                          <a:pt x="3810" y="2280"/>
                        </a:cubicBezTo>
                        <a:cubicBezTo>
                          <a:pt x="2857" y="-577"/>
                          <a:pt x="953" y="-577"/>
                          <a:pt x="953" y="1328"/>
                        </a:cubicBezTo>
                        <a:lnTo>
                          <a:pt x="953" y="132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6" name="Freeform: Shape 2255">
                    <a:extLst>
                      <a:ext uri="{FF2B5EF4-FFF2-40B4-BE49-F238E27FC236}">
                        <a16:creationId xmlns:a16="http://schemas.microsoft.com/office/drawing/2014/main" id="{7A4EAEAB-D596-F2B1-135A-7FE9C0358A86}"/>
                      </a:ext>
                    </a:extLst>
                  </p:cNvPr>
                  <p:cNvSpPr/>
                  <p:nvPr/>
                </p:nvSpPr>
                <p:spPr>
                  <a:xfrm>
                    <a:off x="7083742" y="3198018"/>
                    <a:ext cx="5714" cy="25955"/>
                  </a:xfrm>
                  <a:custGeom>
                    <a:avLst/>
                    <a:gdLst>
                      <a:gd name="connsiteX0" fmla="*/ 0 w 5714"/>
                      <a:gd name="connsiteY0" fmla="*/ 1429 h 25955"/>
                      <a:gd name="connsiteX1" fmla="*/ 0 w 5714"/>
                      <a:gd name="connsiteY1" fmla="*/ 12859 h 25955"/>
                      <a:gd name="connsiteX2" fmla="*/ 952 w 5714"/>
                      <a:gd name="connsiteY2" fmla="*/ 19526 h 25955"/>
                      <a:gd name="connsiteX3" fmla="*/ 1905 w 5714"/>
                      <a:gd name="connsiteY3" fmla="*/ 22384 h 25955"/>
                      <a:gd name="connsiteX4" fmla="*/ 2857 w 5714"/>
                      <a:gd name="connsiteY4" fmla="*/ 25241 h 25955"/>
                      <a:gd name="connsiteX5" fmla="*/ 5715 w 5714"/>
                      <a:gd name="connsiteY5" fmla="*/ 25241 h 25955"/>
                      <a:gd name="connsiteX6" fmla="*/ 5715 w 5714"/>
                      <a:gd name="connsiteY6" fmla="*/ 22384 h 25955"/>
                      <a:gd name="connsiteX7" fmla="*/ 5715 w 5714"/>
                      <a:gd name="connsiteY7" fmla="*/ 19526 h 25955"/>
                      <a:gd name="connsiteX8" fmla="*/ 4763 w 5714"/>
                      <a:gd name="connsiteY8" fmla="*/ 12859 h 25955"/>
                      <a:gd name="connsiteX9" fmla="*/ 2857 w 5714"/>
                      <a:gd name="connsiteY9" fmla="*/ 1429 h 25955"/>
                      <a:gd name="connsiteX10" fmla="*/ 0 w 5714"/>
                      <a:gd name="connsiteY10" fmla="*/ 1429 h 25955"/>
                      <a:gd name="connsiteX11" fmla="*/ 0 w 5714"/>
                      <a:gd name="connsiteY11" fmla="*/ 1429 h 259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4" h="25955">
                        <a:moveTo>
                          <a:pt x="0" y="1429"/>
                        </a:moveTo>
                        <a:cubicBezTo>
                          <a:pt x="0" y="5239"/>
                          <a:pt x="0" y="9049"/>
                          <a:pt x="0" y="12859"/>
                        </a:cubicBezTo>
                        <a:cubicBezTo>
                          <a:pt x="0" y="14764"/>
                          <a:pt x="0" y="16669"/>
                          <a:pt x="952" y="19526"/>
                        </a:cubicBezTo>
                        <a:cubicBezTo>
                          <a:pt x="952" y="20479"/>
                          <a:pt x="1905" y="21431"/>
                          <a:pt x="1905" y="22384"/>
                        </a:cubicBezTo>
                        <a:cubicBezTo>
                          <a:pt x="1905" y="23336"/>
                          <a:pt x="2857" y="24289"/>
                          <a:pt x="2857" y="25241"/>
                        </a:cubicBezTo>
                        <a:cubicBezTo>
                          <a:pt x="3810" y="26194"/>
                          <a:pt x="5715" y="26194"/>
                          <a:pt x="5715" y="25241"/>
                        </a:cubicBezTo>
                        <a:cubicBezTo>
                          <a:pt x="5715" y="24289"/>
                          <a:pt x="5715" y="23336"/>
                          <a:pt x="5715" y="22384"/>
                        </a:cubicBezTo>
                        <a:cubicBezTo>
                          <a:pt x="5715" y="21431"/>
                          <a:pt x="5715" y="20479"/>
                          <a:pt x="5715" y="19526"/>
                        </a:cubicBezTo>
                        <a:cubicBezTo>
                          <a:pt x="5715" y="17621"/>
                          <a:pt x="4763" y="14764"/>
                          <a:pt x="4763" y="12859"/>
                        </a:cubicBezTo>
                        <a:cubicBezTo>
                          <a:pt x="3810" y="9049"/>
                          <a:pt x="3810" y="5239"/>
                          <a:pt x="2857" y="1429"/>
                        </a:cubicBezTo>
                        <a:cubicBezTo>
                          <a:pt x="3810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7" name="Freeform: Shape 2256">
                    <a:extLst>
                      <a:ext uri="{FF2B5EF4-FFF2-40B4-BE49-F238E27FC236}">
                        <a16:creationId xmlns:a16="http://schemas.microsoft.com/office/drawing/2014/main" id="{D09449CD-0BA3-DAA3-7C27-C9A7AE569061}"/>
                      </a:ext>
                    </a:extLst>
                  </p:cNvPr>
                  <p:cNvSpPr/>
                  <p:nvPr/>
                </p:nvSpPr>
                <p:spPr>
                  <a:xfrm>
                    <a:off x="7061834" y="3139677"/>
                    <a:ext cx="4762" cy="14763"/>
                  </a:xfrm>
                  <a:custGeom>
                    <a:avLst/>
                    <a:gdLst>
                      <a:gd name="connsiteX0" fmla="*/ 0 w 4762"/>
                      <a:gd name="connsiteY0" fmla="*/ 714 h 14763"/>
                      <a:gd name="connsiteX1" fmla="*/ 1905 w 4762"/>
                      <a:gd name="connsiteY1" fmla="*/ 7382 h 14763"/>
                      <a:gd name="connsiteX2" fmla="*/ 3810 w 4762"/>
                      <a:gd name="connsiteY2" fmla="*/ 14049 h 14763"/>
                      <a:gd name="connsiteX3" fmla="*/ 4763 w 4762"/>
                      <a:gd name="connsiteY3" fmla="*/ 14049 h 14763"/>
                      <a:gd name="connsiteX4" fmla="*/ 3810 w 4762"/>
                      <a:gd name="connsiteY4" fmla="*/ 7382 h 14763"/>
                      <a:gd name="connsiteX5" fmla="*/ 953 w 4762"/>
                      <a:gd name="connsiteY5" fmla="*/ 714 h 14763"/>
                      <a:gd name="connsiteX6" fmla="*/ 0 w 4762"/>
                      <a:gd name="connsiteY6" fmla="*/ 714 h 14763"/>
                      <a:gd name="connsiteX7" fmla="*/ 0 w 4762"/>
                      <a:gd name="connsiteY7" fmla="*/ 714 h 14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2" h="14763">
                        <a:moveTo>
                          <a:pt x="0" y="714"/>
                        </a:moveTo>
                        <a:cubicBezTo>
                          <a:pt x="953" y="2619"/>
                          <a:pt x="1905" y="4524"/>
                          <a:pt x="1905" y="7382"/>
                        </a:cubicBezTo>
                        <a:cubicBezTo>
                          <a:pt x="2858" y="9287"/>
                          <a:pt x="2858" y="11192"/>
                          <a:pt x="3810" y="14049"/>
                        </a:cubicBezTo>
                        <a:cubicBezTo>
                          <a:pt x="3810" y="15002"/>
                          <a:pt x="4763" y="15002"/>
                          <a:pt x="4763" y="14049"/>
                        </a:cubicBezTo>
                        <a:cubicBezTo>
                          <a:pt x="4763" y="12144"/>
                          <a:pt x="4763" y="9287"/>
                          <a:pt x="3810" y="7382"/>
                        </a:cubicBezTo>
                        <a:cubicBezTo>
                          <a:pt x="2858" y="5477"/>
                          <a:pt x="1905" y="2619"/>
                          <a:pt x="953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8" name="Freeform: Shape 2257">
                    <a:extLst>
                      <a:ext uri="{FF2B5EF4-FFF2-40B4-BE49-F238E27FC236}">
                        <a16:creationId xmlns:a16="http://schemas.microsoft.com/office/drawing/2014/main" id="{CAFF6016-1502-E3DC-CC16-D25CBDDD8075}"/>
                      </a:ext>
                    </a:extLst>
                  </p:cNvPr>
                  <p:cNvSpPr/>
                  <p:nvPr/>
                </p:nvSpPr>
                <p:spPr>
                  <a:xfrm>
                    <a:off x="7072312" y="3184683"/>
                    <a:ext cx="3809" cy="12858"/>
                  </a:xfrm>
                  <a:custGeom>
                    <a:avLst/>
                    <a:gdLst>
                      <a:gd name="connsiteX0" fmla="*/ 0 w 3809"/>
                      <a:gd name="connsiteY0" fmla="*/ 1429 h 12858"/>
                      <a:gd name="connsiteX1" fmla="*/ 953 w 3809"/>
                      <a:gd name="connsiteY1" fmla="*/ 7144 h 12858"/>
                      <a:gd name="connsiteX2" fmla="*/ 2857 w 3809"/>
                      <a:gd name="connsiteY2" fmla="*/ 12859 h 12858"/>
                      <a:gd name="connsiteX3" fmla="*/ 3810 w 3809"/>
                      <a:gd name="connsiteY3" fmla="*/ 12859 h 12858"/>
                      <a:gd name="connsiteX4" fmla="*/ 2857 w 3809"/>
                      <a:gd name="connsiteY4" fmla="*/ 7144 h 12858"/>
                      <a:gd name="connsiteX5" fmla="*/ 1905 w 3809"/>
                      <a:gd name="connsiteY5" fmla="*/ 1429 h 12858"/>
                      <a:gd name="connsiteX6" fmla="*/ 0 w 3809"/>
                      <a:gd name="connsiteY6" fmla="*/ 1429 h 12858"/>
                      <a:gd name="connsiteX7" fmla="*/ 0 w 3809"/>
                      <a:gd name="connsiteY7" fmla="*/ 1429 h 12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09" h="12858">
                        <a:moveTo>
                          <a:pt x="0" y="1429"/>
                        </a:moveTo>
                        <a:cubicBezTo>
                          <a:pt x="0" y="3334"/>
                          <a:pt x="953" y="5239"/>
                          <a:pt x="953" y="7144"/>
                        </a:cubicBezTo>
                        <a:cubicBezTo>
                          <a:pt x="1905" y="9049"/>
                          <a:pt x="1905" y="10954"/>
                          <a:pt x="2857" y="12859"/>
                        </a:cubicBezTo>
                        <a:cubicBezTo>
                          <a:pt x="2857" y="12859"/>
                          <a:pt x="3810" y="12859"/>
                          <a:pt x="3810" y="12859"/>
                        </a:cubicBezTo>
                        <a:cubicBezTo>
                          <a:pt x="3810" y="10954"/>
                          <a:pt x="3810" y="9049"/>
                          <a:pt x="2857" y="7144"/>
                        </a:cubicBezTo>
                        <a:cubicBezTo>
                          <a:pt x="2857" y="5239"/>
                          <a:pt x="1905" y="3334"/>
                          <a:pt x="1905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9" name="Freeform: Shape 2258">
                    <a:extLst>
                      <a:ext uri="{FF2B5EF4-FFF2-40B4-BE49-F238E27FC236}">
                        <a16:creationId xmlns:a16="http://schemas.microsoft.com/office/drawing/2014/main" id="{6DAD8D90-71BC-6A33-045A-3DE3CCB4A06D}"/>
                      </a:ext>
                    </a:extLst>
                  </p:cNvPr>
                  <p:cNvSpPr/>
                  <p:nvPr/>
                </p:nvSpPr>
                <p:spPr>
                  <a:xfrm>
                    <a:off x="6847998" y="3023234"/>
                    <a:ext cx="21907" cy="5715"/>
                  </a:xfrm>
                  <a:custGeom>
                    <a:avLst/>
                    <a:gdLst>
                      <a:gd name="connsiteX0" fmla="*/ 1429 w 21907"/>
                      <a:gd name="connsiteY0" fmla="*/ 2858 h 5715"/>
                      <a:gd name="connsiteX1" fmla="*/ 6191 w 21907"/>
                      <a:gd name="connsiteY1" fmla="*/ 3810 h 5715"/>
                      <a:gd name="connsiteX2" fmla="*/ 10954 w 21907"/>
                      <a:gd name="connsiteY2" fmla="*/ 4763 h 5715"/>
                      <a:gd name="connsiteX3" fmla="*/ 15716 w 21907"/>
                      <a:gd name="connsiteY3" fmla="*/ 5715 h 5715"/>
                      <a:gd name="connsiteX4" fmla="*/ 18574 w 21907"/>
                      <a:gd name="connsiteY4" fmla="*/ 5715 h 5715"/>
                      <a:gd name="connsiteX5" fmla="*/ 20479 w 21907"/>
                      <a:gd name="connsiteY5" fmla="*/ 4763 h 5715"/>
                      <a:gd name="connsiteX6" fmla="*/ 20479 w 21907"/>
                      <a:gd name="connsiteY6" fmla="*/ 1905 h 5715"/>
                      <a:gd name="connsiteX7" fmla="*/ 18574 w 21907"/>
                      <a:gd name="connsiteY7" fmla="*/ 953 h 5715"/>
                      <a:gd name="connsiteX8" fmla="*/ 15716 w 21907"/>
                      <a:gd name="connsiteY8" fmla="*/ 953 h 5715"/>
                      <a:gd name="connsiteX9" fmla="*/ 10954 w 21907"/>
                      <a:gd name="connsiteY9" fmla="*/ 0 h 5715"/>
                      <a:gd name="connsiteX10" fmla="*/ 1429 w 21907"/>
                      <a:gd name="connsiteY10" fmla="*/ 0 h 5715"/>
                      <a:gd name="connsiteX11" fmla="*/ 1429 w 21907"/>
                      <a:gd name="connsiteY11" fmla="*/ 2858 h 5715"/>
                      <a:gd name="connsiteX12" fmla="*/ 1429 w 21907"/>
                      <a:gd name="connsiteY12" fmla="*/ 2858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1907" h="5715">
                        <a:moveTo>
                          <a:pt x="1429" y="2858"/>
                        </a:moveTo>
                        <a:cubicBezTo>
                          <a:pt x="3334" y="2858"/>
                          <a:pt x="4286" y="2858"/>
                          <a:pt x="6191" y="3810"/>
                        </a:cubicBezTo>
                        <a:cubicBezTo>
                          <a:pt x="8096" y="3810"/>
                          <a:pt x="9049" y="4763"/>
                          <a:pt x="10954" y="4763"/>
                        </a:cubicBezTo>
                        <a:cubicBezTo>
                          <a:pt x="12859" y="4763"/>
                          <a:pt x="13811" y="5715"/>
                          <a:pt x="15716" y="5715"/>
                        </a:cubicBezTo>
                        <a:cubicBezTo>
                          <a:pt x="16669" y="5715"/>
                          <a:pt x="17621" y="5715"/>
                          <a:pt x="18574" y="5715"/>
                        </a:cubicBezTo>
                        <a:cubicBezTo>
                          <a:pt x="19526" y="5715"/>
                          <a:pt x="20479" y="5715"/>
                          <a:pt x="20479" y="4763"/>
                        </a:cubicBezTo>
                        <a:cubicBezTo>
                          <a:pt x="22384" y="4763"/>
                          <a:pt x="22384" y="1905"/>
                          <a:pt x="20479" y="1905"/>
                        </a:cubicBezTo>
                        <a:cubicBezTo>
                          <a:pt x="19526" y="1905"/>
                          <a:pt x="18574" y="953"/>
                          <a:pt x="18574" y="953"/>
                        </a:cubicBezTo>
                        <a:cubicBezTo>
                          <a:pt x="17621" y="953"/>
                          <a:pt x="16669" y="953"/>
                          <a:pt x="15716" y="953"/>
                        </a:cubicBezTo>
                        <a:cubicBezTo>
                          <a:pt x="13811" y="953"/>
                          <a:pt x="12859" y="0"/>
                          <a:pt x="10954" y="0"/>
                        </a:cubicBezTo>
                        <a:cubicBezTo>
                          <a:pt x="8096" y="0"/>
                          <a:pt x="5239" y="0"/>
                          <a:pt x="1429" y="0"/>
                        </a:cubicBezTo>
                        <a:cubicBezTo>
                          <a:pt x="-476" y="0"/>
                          <a:pt x="-476" y="2858"/>
                          <a:pt x="1429" y="2858"/>
                        </a:cubicBezTo>
                        <a:lnTo>
                          <a:pt x="1429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0" name="Freeform: Shape 2259">
                    <a:extLst>
                      <a:ext uri="{FF2B5EF4-FFF2-40B4-BE49-F238E27FC236}">
                        <a16:creationId xmlns:a16="http://schemas.microsoft.com/office/drawing/2014/main" id="{75799EDD-262E-064B-733D-9C31C3457F61}"/>
                      </a:ext>
                    </a:extLst>
                  </p:cNvPr>
                  <p:cNvSpPr/>
                  <p:nvPr/>
                </p:nvSpPr>
                <p:spPr>
                  <a:xfrm>
                    <a:off x="6861989" y="3007353"/>
                    <a:ext cx="20217" cy="8260"/>
                  </a:xfrm>
                  <a:custGeom>
                    <a:avLst/>
                    <a:gdLst>
                      <a:gd name="connsiteX0" fmla="*/ 1725 w 20217"/>
                      <a:gd name="connsiteY0" fmla="*/ 2546 h 8260"/>
                      <a:gd name="connsiteX1" fmla="*/ 10298 w 20217"/>
                      <a:gd name="connsiteY1" fmla="*/ 5403 h 8260"/>
                      <a:gd name="connsiteX2" fmla="*/ 14108 w 20217"/>
                      <a:gd name="connsiteY2" fmla="*/ 7308 h 8260"/>
                      <a:gd name="connsiteX3" fmla="*/ 16013 w 20217"/>
                      <a:gd name="connsiteY3" fmla="*/ 8261 h 8260"/>
                      <a:gd name="connsiteX4" fmla="*/ 18870 w 20217"/>
                      <a:gd name="connsiteY4" fmla="*/ 8261 h 8260"/>
                      <a:gd name="connsiteX5" fmla="*/ 19823 w 20217"/>
                      <a:gd name="connsiteY5" fmla="*/ 5403 h 8260"/>
                      <a:gd name="connsiteX6" fmla="*/ 17918 w 20217"/>
                      <a:gd name="connsiteY6" fmla="*/ 4451 h 8260"/>
                      <a:gd name="connsiteX7" fmla="*/ 16013 w 20217"/>
                      <a:gd name="connsiteY7" fmla="*/ 3498 h 8260"/>
                      <a:gd name="connsiteX8" fmla="*/ 11250 w 20217"/>
                      <a:gd name="connsiteY8" fmla="*/ 2546 h 8260"/>
                      <a:gd name="connsiteX9" fmla="*/ 2678 w 20217"/>
                      <a:gd name="connsiteY9" fmla="*/ 641 h 8260"/>
                      <a:gd name="connsiteX10" fmla="*/ 1725 w 20217"/>
                      <a:gd name="connsiteY10" fmla="*/ 2546 h 8260"/>
                      <a:gd name="connsiteX11" fmla="*/ 1725 w 20217"/>
                      <a:gd name="connsiteY11" fmla="*/ 2546 h 8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217" h="8260">
                        <a:moveTo>
                          <a:pt x="1725" y="2546"/>
                        </a:moveTo>
                        <a:cubicBezTo>
                          <a:pt x="4583" y="3498"/>
                          <a:pt x="7441" y="4451"/>
                          <a:pt x="10298" y="5403"/>
                        </a:cubicBezTo>
                        <a:cubicBezTo>
                          <a:pt x="11250" y="6356"/>
                          <a:pt x="13155" y="6356"/>
                          <a:pt x="14108" y="7308"/>
                        </a:cubicBezTo>
                        <a:cubicBezTo>
                          <a:pt x="15060" y="7308"/>
                          <a:pt x="15060" y="7308"/>
                          <a:pt x="16013" y="8261"/>
                        </a:cubicBezTo>
                        <a:cubicBezTo>
                          <a:pt x="16966" y="8261"/>
                          <a:pt x="17918" y="8261"/>
                          <a:pt x="18870" y="8261"/>
                        </a:cubicBezTo>
                        <a:cubicBezTo>
                          <a:pt x="19823" y="8261"/>
                          <a:pt x="20775" y="6356"/>
                          <a:pt x="19823" y="5403"/>
                        </a:cubicBezTo>
                        <a:cubicBezTo>
                          <a:pt x="18870" y="5403"/>
                          <a:pt x="18870" y="4451"/>
                          <a:pt x="17918" y="4451"/>
                        </a:cubicBezTo>
                        <a:cubicBezTo>
                          <a:pt x="16966" y="4451"/>
                          <a:pt x="16966" y="3498"/>
                          <a:pt x="16013" y="3498"/>
                        </a:cubicBezTo>
                        <a:cubicBezTo>
                          <a:pt x="14108" y="2546"/>
                          <a:pt x="13155" y="2546"/>
                          <a:pt x="11250" y="2546"/>
                        </a:cubicBezTo>
                        <a:cubicBezTo>
                          <a:pt x="8393" y="1593"/>
                          <a:pt x="5535" y="641"/>
                          <a:pt x="2678" y="641"/>
                        </a:cubicBezTo>
                        <a:cubicBezTo>
                          <a:pt x="-180" y="-1264"/>
                          <a:pt x="-1132" y="1593"/>
                          <a:pt x="1725" y="2546"/>
                        </a:cubicBezTo>
                        <a:lnTo>
                          <a:pt x="1725" y="2546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1" name="Freeform: Shape 2260">
                    <a:extLst>
                      <a:ext uri="{FF2B5EF4-FFF2-40B4-BE49-F238E27FC236}">
                        <a16:creationId xmlns:a16="http://schemas.microsoft.com/office/drawing/2014/main" id="{2B8C2F09-A4EB-796B-5086-A8658335A8C9}"/>
                      </a:ext>
                    </a:extLst>
                  </p:cNvPr>
                  <p:cNvSpPr/>
                  <p:nvPr/>
                </p:nvSpPr>
                <p:spPr>
                  <a:xfrm>
                    <a:off x="6883717" y="2987039"/>
                    <a:ext cx="16586" cy="7619"/>
                  </a:xfrm>
                  <a:custGeom>
                    <a:avLst/>
                    <a:gdLst>
                      <a:gd name="connsiteX0" fmla="*/ 1905 w 16586"/>
                      <a:gd name="connsiteY0" fmla="*/ 4763 h 7619"/>
                      <a:gd name="connsiteX1" fmla="*/ 8572 w 16586"/>
                      <a:gd name="connsiteY1" fmla="*/ 6667 h 7619"/>
                      <a:gd name="connsiteX2" fmla="*/ 11430 w 16586"/>
                      <a:gd name="connsiteY2" fmla="*/ 7620 h 7619"/>
                      <a:gd name="connsiteX3" fmla="*/ 13335 w 16586"/>
                      <a:gd name="connsiteY3" fmla="*/ 7620 h 7619"/>
                      <a:gd name="connsiteX4" fmla="*/ 15240 w 16586"/>
                      <a:gd name="connsiteY4" fmla="*/ 7620 h 7619"/>
                      <a:gd name="connsiteX5" fmla="*/ 16192 w 16586"/>
                      <a:gd name="connsiteY5" fmla="*/ 5715 h 7619"/>
                      <a:gd name="connsiteX6" fmla="*/ 14288 w 16586"/>
                      <a:gd name="connsiteY6" fmla="*/ 3810 h 7619"/>
                      <a:gd name="connsiteX7" fmla="*/ 12382 w 16586"/>
                      <a:gd name="connsiteY7" fmla="*/ 2857 h 7619"/>
                      <a:gd name="connsiteX8" fmla="*/ 8572 w 16586"/>
                      <a:gd name="connsiteY8" fmla="*/ 1905 h 7619"/>
                      <a:gd name="connsiteX9" fmla="*/ 1905 w 16586"/>
                      <a:gd name="connsiteY9" fmla="*/ 0 h 7619"/>
                      <a:gd name="connsiteX10" fmla="*/ 0 w 16586"/>
                      <a:gd name="connsiteY10" fmla="*/ 1905 h 7619"/>
                      <a:gd name="connsiteX11" fmla="*/ 1905 w 16586"/>
                      <a:gd name="connsiteY11" fmla="*/ 4763 h 7619"/>
                      <a:gd name="connsiteX12" fmla="*/ 1905 w 16586"/>
                      <a:gd name="connsiteY12" fmla="*/ 4763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586" h="7619">
                        <a:moveTo>
                          <a:pt x="1905" y="4763"/>
                        </a:moveTo>
                        <a:cubicBezTo>
                          <a:pt x="3810" y="4763"/>
                          <a:pt x="5715" y="5715"/>
                          <a:pt x="8572" y="6667"/>
                        </a:cubicBezTo>
                        <a:cubicBezTo>
                          <a:pt x="9525" y="6667"/>
                          <a:pt x="10477" y="7620"/>
                          <a:pt x="11430" y="7620"/>
                        </a:cubicBezTo>
                        <a:cubicBezTo>
                          <a:pt x="12382" y="7620"/>
                          <a:pt x="12382" y="7620"/>
                          <a:pt x="13335" y="7620"/>
                        </a:cubicBezTo>
                        <a:cubicBezTo>
                          <a:pt x="14288" y="7620"/>
                          <a:pt x="14288" y="7620"/>
                          <a:pt x="15240" y="7620"/>
                        </a:cubicBezTo>
                        <a:cubicBezTo>
                          <a:pt x="16192" y="7620"/>
                          <a:pt x="17145" y="5715"/>
                          <a:pt x="16192" y="5715"/>
                        </a:cubicBezTo>
                        <a:cubicBezTo>
                          <a:pt x="15240" y="4763"/>
                          <a:pt x="15240" y="4763"/>
                          <a:pt x="14288" y="3810"/>
                        </a:cubicBezTo>
                        <a:cubicBezTo>
                          <a:pt x="14288" y="3810"/>
                          <a:pt x="13335" y="2857"/>
                          <a:pt x="12382" y="2857"/>
                        </a:cubicBezTo>
                        <a:cubicBezTo>
                          <a:pt x="11430" y="1905"/>
                          <a:pt x="10477" y="1905"/>
                          <a:pt x="8572" y="1905"/>
                        </a:cubicBezTo>
                        <a:cubicBezTo>
                          <a:pt x="6667" y="952"/>
                          <a:pt x="3810" y="952"/>
                          <a:pt x="1905" y="0"/>
                        </a:cubicBezTo>
                        <a:cubicBezTo>
                          <a:pt x="952" y="0"/>
                          <a:pt x="0" y="952"/>
                          <a:pt x="0" y="1905"/>
                        </a:cubicBezTo>
                        <a:cubicBezTo>
                          <a:pt x="952" y="2857"/>
                          <a:pt x="952" y="3810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2" name="Freeform: Shape 2261">
                    <a:extLst>
                      <a:ext uri="{FF2B5EF4-FFF2-40B4-BE49-F238E27FC236}">
                        <a16:creationId xmlns:a16="http://schemas.microsoft.com/office/drawing/2014/main" id="{D7515C24-416C-5C99-575F-76CC23323DDF}"/>
                      </a:ext>
                    </a:extLst>
                  </p:cNvPr>
                  <p:cNvSpPr/>
                  <p:nvPr/>
                </p:nvSpPr>
                <p:spPr>
                  <a:xfrm>
                    <a:off x="6890942" y="3000374"/>
                    <a:ext cx="14682" cy="7620"/>
                  </a:xfrm>
                  <a:custGeom>
                    <a:avLst/>
                    <a:gdLst>
                      <a:gd name="connsiteX0" fmla="*/ 1347 w 14682"/>
                      <a:gd name="connsiteY0" fmla="*/ 3810 h 7620"/>
                      <a:gd name="connsiteX1" fmla="*/ 7062 w 14682"/>
                      <a:gd name="connsiteY1" fmla="*/ 5715 h 7620"/>
                      <a:gd name="connsiteX2" fmla="*/ 7062 w 14682"/>
                      <a:gd name="connsiteY2" fmla="*/ 5715 h 7620"/>
                      <a:gd name="connsiteX3" fmla="*/ 7062 w 14682"/>
                      <a:gd name="connsiteY3" fmla="*/ 5715 h 7620"/>
                      <a:gd name="connsiteX4" fmla="*/ 8014 w 14682"/>
                      <a:gd name="connsiteY4" fmla="*/ 5715 h 7620"/>
                      <a:gd name="connsiteX5" fmla="*/ 9920 w 14682"/>
                      <a:gd name="connsiteY5" fmla="*/ 6667 h 7620"/>
                      <a:gd name="connsiteX6" fmla="*/ 11825 w 14682"/>
                      <a:gd name="connsiteY6" fmla="*/ 7620 h 7620"/>
                      <a:gd name="connsiteX7" fmla="*/ 13730 w 14682"/>
                      <a:gd name="connsiteY7" fmla="*/ 7620 h 7620"/>
                      <a:gd name="connsiteX8" fmla="*/ 14682 w 14682"/>
                      <a:gd name="connsiteY8" fmla="*/ 6667 h 7620"/>
                      <a:gd name="connsiteX9" fmla="*/ 14682 w 14682"/>
                      <a:gd name="connsiteY9" fmla="*/ 4763 h 7620"/>
                      <a:gd name="connsiteX10" fmla="*/ 13730 w 14682"/>
                      <a:gd name="connsiteY10" fmla="*/ 2858 h 7620"/>
                      <a:gd name="connsiteX11" fmla="*/ 11825 w 14682"/>
                      <a:gd name="connsiteY11" fmla="*/ 1905 h 7620"/>
                      <a:gd name="connsiteX12" fmla="*/ 8967 w 14682"/>
                      <a:gd name="connsiteY12" fmla="*/ 953 h 7620"/>
                      <a:gd name="connsiteX13" fmla="*/ 2300 w 14682"/>
                      <a:gd name="connsiteY13" fmla="*/ 0 h 7620"/>
                      <a:gd name="connsiteX14" fmla="*/ 395 w 14682"/>
                      <a:gd name="connsiteY14" fmla="*/ 1905 h 7620"/>
                      <a:gd name="connsiteX15" fmla="*/ 1347 w 14682"/>
                      <a:gd name="connsiteY15" fmla="*/ 3810 h 7620"/>
                      <a:gd name="connsiteX16" fmla="*/ 1347 w 14682"/>
                      <a:gd name="connsiteY16" fmla="*/ 381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682" h="7620">
                        <a:moveTo>
                          <a:pt x="1347" y="3810"/>
                        </a:moveTo>
                        <a:cubicBezTo>
                          <a:pt x="3252" y="3810"/>
                          <a:pt x="5157" y="4763"/>
                          <a:pt x="7062" y="5715"/>
                        </a:cubicBezTo>
                        <a:cubicBezTo>
                          <a:pt x="7062" y="5715"/>
                          <a:pt x="7062" y="5715"/>
                          <a:pt x="7062" y="5715"/>
                        </a:cubicBezTo>
                        <a:cubicBezTo>
                          <a:pt x="7062" y="5715"/>
                          <a:pt x="7062" y="5715"/>
                          <a:pt x="7062" y="5715"/>
                        </a:cubicBezTo>
                        <a:cubicBezTo>
                          <a:pt x="7062" y="5715"/>
                          <a:pt x="7062" y="5715"/>
                          <a:pt x="8014" y="5715"/>
                        </a:cubicBezTo>
                        <a:cubicBezTo>
                          <a:pt x="8967" y="5715"/>
                          <a:pt x="8967" y="6667"/>
                          <a:pt x="9920" y="6667"/>
                        </a:cubicBezTo>
                        <a:cubicBezTo>
                          <a:pt x="10872" y="6667"/>
                          <a:pt x="10872" y="7620"/>
                          <a:pt x="11825" y="7620"/>
                        </a:cubicBezTo>
                        <a:cubicBezTo>
                          <a:pt x="12777" y="7620"/>
                          <a:pt x="12777" y="7620"/>
                          <a:pt x="13730" y="7620"/>
                        </a:cubicBezTo>
                        <a:cubicBezTo>
                          <a:pt x="14682" y="7620"/>
                          <a:pt x="14682" y="7620"/>
                          <a:pt x="14682" y="6667"/>
                        </a:cubicBezTo>
                        <a:cubicBezTo>
                          <a:pt x="14682" y="5715"/>
                          <a:pt x="14682" y="5715"/>
                          <a:pt x="14682" y="4763"/>
                        </a:cubicBezTo>
                        <a:cubicBezTo>
                          <a:pt x="14682" y="3810"/>
                          <a:pt x="13730" y="3810"/>
                          <a:pt x="13730" y="2858"/>
                        </a:cubicBezTo>
                        <a:cubicBezTo>
                          <a:pt x="12777" y="2858"/>
                          <a:pt x="12777" y="1905"/>
                          <a:pt x="11825" y="1905"/>
                        </a:cubicBezTo>
                        <a:cubicBezTo>
                          <a:pt x="10872" y="1905"/>
                          <a:pt x="9920" y="953"/>
                          <a:pt x="8967" y="953"/>
                        </a:cubicBezTo>
                        <a:cubicBezTo>
                          <a:pt x="7062" y="0"/>
                          <a:pt x="4205" y="0"/>
                          <a:pt x="2300" y="0"/>
                        </a:cubicBezTo>
                        <a:cubicBezTo>
                          <a:pt x="1347" y="0"/>
                          <a:pt x="395" y="953"/>
                          <a:pt x="395" y="1905"/>
                        </a:cubicBezTo>
                        <a:cubicBezTo>
                          <a:pt x="-558" y="2858"/>
                          <a:pt x="395" y="3810"/>
                          <a:pt x="1347" y="3810"/>
                        </a:cubicBezTo>
                        <a:lnTo>
                          <a:pt x="1347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3" name="Freeform: Shape 2262">
                    <a:extLst>
                      <a:ext uri="{FF2B5EF4-FFF2-40B4-BE49-F238E27FC236}">
                        <a16:creationId xmlns:a16="http://schemas.microsoft.com/office/drawing/2014/main" id="{7235417E-FAA0-7EE8-3BB7-AC9808A1A18B}"/>
                      </a:ext>
                    </a:extLst>
                  </p:cNvPr>
                  <p:cNvSpPr/>
                  <p:nvPr/>
                </p:nvSpPr>
                <p:spPr>
                  <a:xfrm>
                    <a:off x="6901419" y="2969894"/>
                    <a:ext cx="16029" cy="8572"/>
                  </a:xfrm>
                  <a:custGeom>
                    <a:avLst/>
                    <a:gdLst>
                      <a:gd name="connsiteX0" fmla="*/ 1347 w 16029"/>
                      <a:gd name="connsiteY0" fmla="*/ 2858 h 8572"/>
                      <a:gd name="connsiteX1" fmla="*/ 7062 w 16029"/>
                      <a:gd name="connsiteY1" fmla="*/ 5715 h 8572"/>
                      <a:gd name="connsiteX2" fmla="*/ 9920 w 16029"/>
                      <a:gd name="connsiteY2" fmla="*/ 7620 h 8572"/>
                      <a:gd name="connsiteX3" fmla="*/ 11824 w 16029"/>
                      <a:gd name="connsiteY3" fmla="*/ 8572 h 8572"/>
                      <a:gd name="connsiteX4" fmla="*/ 14682 w 16029"/>
                      <a:gd name="connsiteY4" fmla="*/ 8572 h 8572"/>
                      <a:gd name="connsiteX5" fmla="*/ 15635 w 16029"/>
                      <a:gd name="connsiteY5" fmla="*/ 6667 h 8572"/>
                      <a:gd name="connsiteX6" fmla="*/ 14682 w 16029"/>
                      <a:gd name="connsiteY6" fmla="*/ 4763 h 8572"/>
                      <a:gd name="connsiteX7" fmla="*/ 12777 w 16029"/>
                      <a:gd name="connsiteY7" fmla="*/ 3810 h 8572"/>
                      <a:gd name="connsiteX8" fmla="*/ 8967 w 16029"/>
                      <a:gd name="connsiteY8" fmla="*/ 1905 h 8572"/>
                      <a:gd name="connsiteX9" fmla="*/ 3252 w 16029"/>
                      <a:gd name="connsiteY9" fmla="*/ 0 h 8572"/>
                      <a:gd name="connsiteX10" fmla="*/ 395 w 16029"/>
                      <a:gd name="connsiteY10" fmla="*/ 952 h 8572"/>
                      <a:gd name="connsiteX11" fmla="*/ 1347 w 16029"/>
                      <a:gd name="connsiteY11" fmla="*/ 2858 h 8572"/>
                      <a:gd name="connsiteX12" fmla="*/ 1347 w 16029"/>
                      <a:gd name="connsiteY12" fmla="*/ 2858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029" h="8572">
                        <a:moveTo>
                          <a:pt x="1347" y="2858"/>
                        </a:moveTo>
                        <a:cubicBezTo>
                          <a:pt x="3252" y="3810"/>
                          <a:pt x="5157" y="4763"/>
                          <a:pt x="7062" y="5715"/>
                        </a:cubicBezTo>
                        <a:cubicBezTo>
                          <a:pt x="8014" y="6667"/>
                          <a:pt x="8967" y="6667"/>
                          <a:pt x="9920" y="7620"/>
                        </a:cubicBezTo>
                        <a:cubicBezTo>
                          <a:pt x="10872" y="7620"/>
                          <a:pt x="10872" y="8572"/>
                          <a:pt x="11824" y="8572"/>
                        </a:cubicBezTo>
                        <a:cubicBezTo>
                          <a:pt x="12777" y="8572"/>
                          <a:pt x="13730" y="8572"/>
                          <a:pt x="14682" y="8572"/>
                        </a:cubicBezTo>
                        <a:cubicBezTo>
                          <a:pt x="15635" y="8572"/>
                          <a:pt x="16587" y="7620"/>
                          <a:pt x="15635" y="6667"/>
                        </a:cubicBezTo>
                        <a:cubicBezTo>
                          <a:pt x="15635" y="5715"/>
                          <a:pt x="14682" y="4763"/>
                          <a:pt x="14682" y="4763"/>
                        </a:cubicBezTo>
                        <a:cubicBezTo>
                          <a:pt x="14682" y="4763"/>
                          <a:pt x="13730" y="3810"/>
                          <a:pt x="12777" y="3810"/>
                        </a:cubicBezTo>
                        <a:cubicBezTo>
                          <a:pt x="11824" y="2858"/>
                          <a:pt x="10872" y="2858"/>
                          <a:pt x="8967" y="1905"/>
                        </a:cubicBezTo>
                        <a:cubicBezTo>
                          <a:pt x="7062" y="952"/>
                          <a:pt x="5157" y="0"/>
                          <a:pt x="3252" y="0"/>
                        </a:cubicBezTo>
                        <a:cubicBezTo>
                          <a:pt x="2299" y="0"/>
                          <a:pt x="1347" y="0"/>
                          <a:pt x="395" y="952"/>
                        </a:cubicBezTo>
                        <a:cubicBezTo>
                          <a:pt x="-558" y="952"/>
                          <a:pt x="395" y="2858"/>
                          <a:pt x="1347" y="2858"/>
                        </a:cubicBezTo>
                        <a:lnTo>
                          <a:pt x="1347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4" name="Freeform: Shape 2263">
                    <a:extLst>
                      <a:ext uri="{FF2B5EF4-FFF2-40B4-BE49-F238E27FC236}">
                        <a16:creationId xmlns:a16="http://schemas.microsoft.com/office/drawing/2014/main" id="{92C3EAC3-DA51-D948-5259-462882BB0902}"/>
                      </a:ext>
                    </a:extLst>
                  </p:cNvPr>
                  <p:cNvSpPr/>
                  <p:nvPr/>
                </p:nvSpPr>
                <p:spPr>
                  <a:xfrm>
                    <a:off x="6884669" y="3023472"/>
                    <a:ext cx="25717" cy="10239"/>
                  </a:xfrm>
                  <a:custGeom>
                    <a:avLst/>
                    <a:gdLst>
                      <a:gd name="connsiteX0" fmla="*/ 3810 w 25717"/>
                      <a:gd name="connsiteY0" fmla="*/ 4524 h 10239"/>
                      <a:gd name="connsiteX1" fmla="*/ 14288 w 25717"/>
                      <a:gd name="connsiteY1" fmla="*/ 7382 h 10239"/>
                      <a:gd name="connsiteX2" fmla="*/ 19050 w 25717"/>
                      <a:gd name="connsiteY2" fmla="*/ 9287 h 10239"/>
                      <a:gd name="connsiteX3" fmla="*/ 20955 w 25717"/>
                      <a:gd name="connsiteY3" fmla="*/ 10239 h 10239"/>
                      <a:gd name="connsiteX4" fmla="*/ 23813 w 25717"/>
                      <a:gd name="connsiteY4" fmla="*/ 10239 h 10239"/>
                      <a:gd name="connsiteX5" fmla="*/ 25718 w 25717"/>
                      <a:gd name="connsiteY5" fmla="*/ 8334 h 10239"/>
                      <a:gd name="connsiteX6" fmla="*/ 24765 w 25717"/>
                      <a:gd name="connsiteY6" fmla="*/ 5477 h 10239"/>
                      <a:gd name="connsiteX7" fmla="*/ 22860 w 25717"/>
                      <a:gd name="connsiteY7" fmla="*/ 3572 h 10239"/>
                      <a:gd name="connsiteX8" fmla="*/ 20003 w 25717"/>
                      <a:gd name="connsiteY8" fmla="*/ 2619 h 10239"/>
                      <a:gd name="connsiteX9" fmla="*/ 14288 w 25717"/>
                      <a:gd name="connsiteY9" fmla="*/ 714 h 10239"/>
                      <a:gd name="connsiteX10" fmla="*/ 1905 w 25717"/>
                      <a:gd name="connsiteY10" fmla="*/ 714 h 10239"/>
                      <a:gd name="connsiteX11" fmla="*/ 0 w 25717"/>
                      <a:gd name="connsiteY11" fmla="*/ 3572 h 10239"/>
                      <a:gd name="connsiteX12" fmla="*/ 3810 w 25717"/>
                      <a:gd name="connsiteY12" fmla="*/ 4524 h 10239"/>
                      <a:gd name="connsiteX13" fmla="*/ 3810 w 25717"/>
                      <a:gd name="connsiteY13" fmla="*/ 4524 h 10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5717" h="10239">
                        <a:moveTo>
                          <a:pt x="3810" y="4524"/>
                        </a:moveTo>
                        <a:cubicBezTo>
                          <a:pt x="7620" y="4524"/>
                          <a:pt x="10478" y="5477"/>
                          <a:pt x="14288" y="7382"/>
                        </a:cubicBezTo>
                        <a:cubicBezTo>
                          <a:pt x="16193" y="8334"/>
                          <a:pt x="17145" y="8334"/>
                          <a:pt x="19050" y="9287"/>
                        </a:cubicBezTo>
                        <a:cubicBezTo>
                          <a:pt x="20003" y="9287"/>
                          <a:pt x="20955" y="9287"/>
                          <a:pt x="20955" y="10239"/>
                        </a:cubicBezTo>
                        <a:cubicBezTo>
                          <a:pt x="21908" y="10239"/>
                          <a:pt x="22860" y="10239"/>
                          <a:pt x="23813" y="10239"/>
                        </a:cubicBezTo>
                        <a:cubicBezTo>
                          <a:pt x="24765" y="10239"/>
                          <a:pt x="25718" y="9287"/>
                          <a:pt x="25718" y="8334"/>
                        </a:cubicBezTo>
                        <a:cubicBezTo>
                          <a:pt x="25718" y="7382"/>
                          <a:pt x="25718" y="6429"/>
                          <a:pt x="24765" y="5477"/>
                        </a:cubicBezTo>
                        <a:cubicBezTo>
                          <a:pt x="23813" y="4524"/>
                          <a:pt x="23813" y="3572"/>
                          <a:pt x="22860" y="3572"/>
                        </a:cubicBezTo>
                        <a:cubicBezTo>
                          <a:pt x="21908" y="3572"/>
                          <a:pt x="20955" y="2619"/>
                          <a:pt x="20003" y="2619"/>
                        </a:cubicBezTo>
                        <a:cubicBezTo>
                          <a:pt x="18098" y="1667"/>
                          <a:pt x="16193" y="1667"/>
                          <a:pt x="14288" y="714"/>
                        </a:cubicBezTo>
                        <a:cubicBezTo>
                          <a:pt x="10478" y="-238"/>
                          <a:pt x="5715" y="-238"/>
                          <a:pt x="1905" y="714"/>
                        </a:cubicBezTo>
                        <a:cubicBezTo>
                          <a:pt x="953" y="714"/>
                          <a:pt x="0" y="2619"/>
                          <a:pt x="0" y="3572"/>
                        </a:cubicBezTo>
                        <a:cubicBezTo>
                          <a:pt x="953" y="3572"/>
                          <a:pt x="1905" y="4524"/>
                          <a:pt x="3810" y="4524"/>
                        </a:cubicBezTo>
                        <a:lnTo>
                          <a:pt x="3810" y="4524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5" name="Freeform: Shape 2264">
                    <a:extLst>
                      <a:ext uri="{FF2B5EF4-FFF2-40B4-BE49-F238E27FC236}">
                        <a16:creationId xmlns:a16="http://schemas.microsoft.com/office/drawing/2014/main" id="{93A18161-01E4-15B4-4526-8D28ADD2F13C}"/>
                      </a:ext>
                    </a:extLst>
                  </p:cNvPr>
                  <p:cNvSpPr/>
                  <p:nvPr/>
                </p:nvSpPr>
                <p:spPr>
                  <a:xfrm>
                    <a:off x="6912292" y="2988549"/>
                    <a:ext cx="19135" cy="11824"/>
                  </a:xfrm>
                  <a:custGeom>
                    <a:avLst/>
                    <a:gdLst>
                      <a:gd name="connsiteX0" fmla="*/ 1905 w 19135"/>
                      <a:gd name="connsiteY0" fmla="*/ 4205 h 11824"/>
                      <a:gd name="connsiteX1" fmla="*/ 8572 w 19135"/>
                      <a:gd name="connsiteY1" fmla="*/ 8967 h 11824"/>
                      <a:gd name="connsiteX2" fmla="*/ 12382 w 19135"/>
                      <a:gd name="connsiteY2" fmla="*/ 10872 h 11824"/>
                      <a:gd name="connsiteX3" fmla="*/ 14288 w 19135"/>
                      <a:gd name="connsiteY3" fmla="*/ 11825 h 11824"/>
                      <a:gd name="connsiteX4" fmla="*/ 17145 w 19135"/>
                      <a:gd name="connsiteY4" fmla="*/ 11825 h 11824"/>
                      <a:gd name="connsiteX5" fmla="*/ 18097 w 19135"/>
                      <a:gd name="connsiteY5" fmla="*/ 8967 h 11824"/>
                      <a:gd name="connsiteX6" fmla="*/ 16192 w 19135"/>
                      <a:gd name="connsiteY6" fmla="*/ 7062 h 11824"/>
                      <a:gd name="connsiteX7" fmla="*/ 14288 w 19135"/>
                      <a:gd name="connsiteY7" fmla="*/ 6109 h 11824"/>
                      <a:gd name="connsiteX8" fmla="*/ 10477 w 19135"/>
                      <a:gd name="connsiteY8" fmla="*/ 4205 h 11824"/>
                      <a:gd name="connsiteX9" fmla="*/ 3810 w 19135"/>
                      <a:gd name="connsiteY9" fmla="*/ 395 h 11824"/>
                      <a:gd name="connsiteX10" fmla="*/ 0 w 19135"/>
                      <a:gd name="connsiteY10" fmla="*/ 1347 h 11824"/>
                      <a:gd name="connsiteX11" fmla="*/ 1905 w 19135"/>
                      <a:gd name="connsiteY11" fmla="*/ 4205 h 11824"/>
                      <a:gd name="connsiteX12" fmla="*/ 1905 w 19135"/>
                      <a:gd name="connsiteY12" fmla="*/ 4205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135" h="11824">
                        <a:moveTo>
                          <a:pt x="1905" y="4205"/>
                        </a:moveTo>
                        <a:cubicBezTo>
                          <a:pt x="3810" y="6109"/>
                          <a:pt x="6667" y="7062"/>
                          <a:pt x="8572" y="8967"/>
                        </a:cubicBezTo>
                        <a:cubicBezTo>
                          <a:pt x="9525" y="9920"/>
                          <a:pt x="10477" y="10872"/>
                          <a:pt x="12382" y="10872"/>
                        </a:cubicBezTo>
                        <a:cubicBezTo>
                          <a:pt x="13335" y="10872"/>
                          <a:pt x="14288" y="11825"/>
                          <a:pt x="14288" y="11825"/>
                        </a:cubicBezTo>
                        <a:cubicBezTo>
                          <a:pt x="15240" y="11825"/>
                          <a:pt x="16192" y="11825"/>
                          <a:pt x="17145" y="11825"/>
                        </a:cubicBezTo>
                        <a:cubicBezTo>
                          <a:pt x="19050" y="11825"/>
                          <a:pt x="20002" y="9920"/>
                          <a:pt x="18097" y="8967"/>
                        </a:cubicBezTo>
                        <a:cubicBezTo>
                          <a:pt x="18097" y="8015"/>
                          <a:pt x="17145" y="8015"/>
                          <a:pt x="16192" y="7062"/>
                        </a:cubicBezTo>
                        <a:cubicBezTo>
                          <a:pt x="15240" y="7062"/>
                          <a:pt x="15240" y="6109"/>
                          <a:pt x="14288" y="6109"/>
                        </a:cubicBezTo>
                        <a:cubicBezTo>
                          <a:pt x="13335" y="5157"/>
                          <a:pt x="12382" y="5157"/>
                          <a:pt x="10477" y="4205"/>
                        </a:cubicBezTo>
                        <a:cubicBezTo>
                          <a:pt x="8572" y="3252"/>
                          <a:pt x="5715" y="1347"/>
                          <a:pt x="3810" y="395"/>
                        </a:cubicBezTo>
                        <a:cubicBezTo>
                          <a:pt x="2857" y="-558"/>
                          <a:pt x="952" y="395"/>
                          <a:pt x="0" y="1347"/>
                        </a:cubicBezTo>
                        <a:cubicBezTo>
                          <a:pt x="0" y="1347"/>
                          <a:pt x="952" y="3252"/>
                          <a:pt x="1905" y="4205"/>
                        </a:cubicBezTo>
                        <a:lnTo>
                          <a:pt x="1905" y="42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6" name="Freeform: Shape 2265">
                    <a:extLst>
                      <a:ext uri="{FF2B5EF4-FFF2-40B4-BE49-F238E27FC236}">
                        <a16:creationId xmlns:a16="http://schemas.microsoft.com/office/drawing/2014/main" id="{1542D625-5795-6732-D5D8-5124AFFE3875}"/>
                      </a:ext>
                    </a:extLst>
                  </p:cNvPr>
                  <p:cNvSpPr/>
                  <p:nvPr/>
                </p:nvSpPr>
                <p:spPr>
                  <a:xfrm>
                    <a:off x="7332106" y="2986087"/>
                    <a:ext cx="17144" cy="7620"/>
                  </a:xfrm>
                  <a:custGeom>
                    <a:avLst/>
                    <a:gdLst>
                      <a:gd name="connsiteX0" fmla="*/ 2143 w 17144"/>
                      <a:gd name="connsiteY0" fmla="*/ 7620 h 7620"/>
                      <a:gd name="connsiteX1" fmla="*/ 9763 w 17144"/>
                      <a:gd name="connsiteY1" fmla="*/ 6667 h 7620"/>
                      <a:gd name="connsiteX2" fmla="*/ 13573 w 17144"/>
                      <a:gd name="connsiteY2" fmla="*/ 5715 h 7620"/>
                      <a:gd name="connsiteX3" fmla="*/ 16431 w 17144"/>
                      <a:gd name="connsiteY3" fmla="*/ 3810 h 7620"/>
                      <a:gd name="connsiteX4" fmla="*/ 16431 w 17144"/>
                      <a:gd name="connsiteY4" fmla="*/ 953 h 7620"/>
                      <a:gd name="connsiteX5" fmla="*/ 12621 w 17144"/>
                      <a:gd name="connsiteY5" fmla="*/ 0 h 7620"/>
                      <a:gd name="connsiteX6" fmla="*/ 8811 w 17144"/>
                      <a:gd name="connsiteY6" fmla="*/ 953 h 7620"/>
                      <a:gd name="connsiteX7" fmla="*/ 2143 w 17144"/>
                      <a:gd name="connsiteY7" fmla="*/ 2858 h 7620"/>
                      <a:gd name="connsiteX8" fmla="*/ 2143 w 17144"/>
                      <a:gd name="connsiteY8" fmla="*/ 7620 h 7620"/>
                      <a:gd name="connsiteX9" fmla="*/ 2143 w 17144"/>
                      <a:gd name="connsiteY9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144" h="7620">
                        <a:moveTo>
                          <a:pt x="2143" y="7620"/>
                        </a:moveTo>
                        <a:cubicBezTo>
                          <a:pt x="5000" y="7620"/>
                          <a:pt x="6906" y="7620"/>
                          <a:pt x="9763" y="6667"/>
                        </a:cubicBezTo>
                        <a:cubicBezTo>
                          <a:pt x="10715" y="6667"/>
                          <a:pt x="12621" y="6667"/>
                          <a:pt x="13573" y="5715"/>
                        </a:cubicBezTo>
                        <a:cubicBezTo>
                          <a:pt x="14525" y="5715"/>
                          <a:pt x="15478" y="4763"/>
                          <a:pt x="16431" y="3810"/>
                        </a:cubicBezTo>
                        <a:cubicBezTo>
                          <a:pt x="17383" y="2858"/>
                          <a:pt x="17383" y="1905"/>
                          <a:pt x="16431" y="953"/>
                        </a:cubicBezTo>
                        <a:cubicBezTo>
                          <a:pt x="15478" y="953"/>
                          <a:pt x="13573" y="0"/>
                          <a:pt x="12621" y="0"/>
                        </a:cubicBezTo>
                        <a:cubicBezTo>
                          <a:pt x="11668" y="0"/>
                          <a:pt x="9763" y="0"/>
                          <a:pt x="8811" y="953"/>
                        </a:cubicBezTo>
                        <a:cubicBezTo>
                          <a:pt x="6906" y="1905"/>
                          <a:pt x="4048" y="1905"/>
                          <a:pt x="2143" y="2858"/>
                        </a:cubicBezTo>
                        <a:cubicBezTo>
                          <a:pt x="-714" y="3810"/>
                          <a:pt x="-714" y="7620"/>
                          <a:pt x="2143" y="7620"/>
                        </a:cubicBezTo>
                        <a:lnTo>
                          <a:pt x="2143" y="762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7" name="Freeform: Shape 2266">
                    <a:extLst>
                      <a:ext uri="{FF2B5EF4-FFF2-40B4-BE49-F238E27FC236}">
                        <a16:creationId xmlns:a16="http://schemas.microsoft.com/office/drawing/2014/main" id="{E9F89AD4-218F-3D20-7378-1BB8C1FF04DE}"/>
                      </a:ext>
                    </a:extLst>
                  </p:cNvPr>
                  <p:cNvSpPr/>
                  <p:nvPr/>
                </p:nvSpPr>
                <p:spPr>
                  <a:xfrm>
                    <a:off x="7312342" y="3000374"/>
                    <a:ext cx="12382" cy="15499"/>
                  </a:xfrm>
                  <a:custGeom>
                    <a:avLst/>
                    <a:gdLst>
                      <a:gd name="connsiteX0" fmla="*/ 10477 w 12382"/>
                      <a:gd name="connsiteY0" fmla="*/ 953 h 15499"/>
                      <a:gd name="connsiteX1" fmla="*/ 7620 w 12382"/>
                      <a:gd name="connsiteY1" fmla="*/ 3810 h 15499"/>
                      <a:gd name="connsiteX2" fmla="*/ 4763 w 12382"/>
                      <a:gd name="connsiteY2" fmla="*/ 6667 h 15499"/>
                      <a:gd name="connsiteX3" fmla="*/ 1905 w 12382"/>
                      <a:gd name="connsiteY3" fmla="*/ 9525 h 15499"/>
                      <a:gd name="connsiteX4" fmla="*/ 952 w 12382"/>
                      <a:gd name="connsiteY4" fmla="*/ 11430 h 15499"/>
                      <a:gd name="connsiteX5" fmla="*/ 0 w 12382"/>
                      <a:gd name="connsiteY5" fmla="*/ 13335 h 15499"/>
                      <a:gd name="connsiteX6" fmla="*/ 1905 w 12382"/>
                      <a:gd name="connsiteY6" fmla="*/ 15240 h 15499"/>
                      <a:gd name="connsiteX7" fmla="*/ 3810 w 12382"/>
                      <a:gd name="connsiteY7" fmla="*/ 14288 h 15499"/>
                      <a:gd name="connsiteX8" fmla="*/ 5715 w 12382"/>
                      <a:gd name="connsiteY8" fmla="*/ 13335 h 15499"/>
                      <a:gd name="connsiteX9" fmla="*/ 8572 w 12382"/>
                      <a:gd name="connsiteY9" fmla="*/ 9525 h 15499"/>
                      <a:gd name="connsiteX10" fmla="*/ 10477 w 12382"/>
                      <a:gd name="connsiteY10" fmla="*/ 5715 h 15499"/>
                      <a:gd name="connsiteX11" fmla="*/ 12382 w 12382"/>
                      <a:gd name="connsiteY11" fmla="*/ 1905 h 15499"/>
                      <a:gd name="connsiteX12" fmla="*/ 12382 w 12382"/>
                      <a:gd name="connsiteY12" fmla="*/ 0 h 15499"/>
                      <a:gd name="connsiteX13" fmla="*/ 10477 w 12382"/>
                      <a:gd name="connsiteY13" fmla="*/ 953 h 15499"/>
                      <a:gd name="connsiteX14" fmla="*/ 10477 w 12382"/>
                      <a:gd name="connsiteY14" fmla="*/ 953 h 154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382" h="15499">
                        <a:moveTo>
                          <a:pt x="10477" y="953"/>
                        </a:moveTo>
                        <a:cubicBezTo>
                          <a:pt x="9525" y="1905"/>
                          <a:pt x="8572" y="2858"/>
                          <a:pt x="7620" y="3810"/>
                        </a:cubicBezTo>
                        <a:cubicBezTo>
                          <a:pt x="6667" y="4763"/>
                          <a:pt x="5715" y="5715"/>
                          <a:pt x="4763" y="6667"/>
                        </a:cubicBezTo>
                        <a:cubicBezTo>
                          <a:pt x="3810" y="7620"/>
                          <a:pt x="2857" y="8572"/>
                          <a:pt x="1905" y="9525"/>
                        </a:cubicBezTo>
                        <a:cubicBezTo>
                          <a:pt x="1905" y="10478"/>
                          <a:pt x="952" y="10478"/>
                          <a:pt x="952" y="11430"/>
                        </a:cubicBezTo>
                        <a:cubicBezTo>
                          <a:pt x="0" y="12383"/>
                          <a:pt x="0" y="13335"/>
                          <a:pt x="0" y="13335"/>
                        </a:cubicBezTo>
                        <a:cubicBezTo>
                          <a:pt x="0" y="14288"/>
                          <a:pt x="952" y="16192"/>
                          <a:pt x="1905" y="15240"/>
                        </a:cubicBezTo>
                        <a:cubicBezTo>
                          <a:pt x="2857" y="15240"/>
                          <a:pt x="3810" y="14288"/>
                          <a:pt x="3810" y="14288"/>
                        </a:cubicBezTo>
                        <a:cubicBezTo>
                          <a:pt x="4763" y="14288"/>
                          <a:pt x="4763" y="13335"/>
                          <a:pt x="5715" y="13335"/>
                        </a:cubicBezTo>
                        <a:cubicBezTo>
                          <a:pt x="6667" y="12383"/>
                          <a:pt x="7620" y="11430"/>
                          <a:pt x="8572" y="9525"/>
                        </a:cubicBezTo>
                        <a:cubicBezTo>
                          <a:pt x="9525" y="8572"/>
                          <a:pt x="9525" y="6667"/>
                          <a:pt x="10477" y="5715"/>
                        </a:cubicBezTo>
                        <a:cubicBezTo>
                          <a:pt x="11430" y="4763"/>
                          <a:pt x="11430" y="2858"/>
                          <a:pt x="12382" y="1905"/>
                        </a:cubicBezTo>
                        <a:cubicBezTo>
                          <a:pt x="12382" y="953"/>
                          <a:pt x="12382" y="953"/>
                          <a:pt x="12382" y="0"/>
                        </a:cubicBezTo>
                        <a:cubicBezTo>
                          <a:pt x="11430" y="953"/>
                          <a:pt x="10477" y="953"/>
                          <a:pt x="10477" y="953"/>
                        </a:cubicBezTo>
                        <a:lnTo>
                          <a:pt x="10477" y="953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8" name="Freeform: Shape 2267">
                    <a:extLst>
                      <a:ext uri="{FF2B5EF4-FFF2-40B4-BE49-F238E27FC236}">
                        <a16:creationId xmlns:a16="http://schemas.microsoft.com/office/drawing/2014/main" id="{39D80FDB-A662-B439-2001-F8F35ABF54C9}"/>
                      </a:ext>
                    </a:extLst>
                  </p:cNvPr>
                  <p:cNvSpPr/>
                  <p:nvPr/>
                </p:nvSpPr>
                <p:spPr>
                  <a:xfrm>
                    <a:off x="7318056" y="2971376"/>
                    <a:ext cx="11430" cy="13200"/>
                  </a:xfrm>
                  <a:custGeom>
                    <a:avLst/>
                    <a:gdLst>
                      <a:gd name="connsiteX0" fmla="*/ 9525 w 11430"/>
                      <a:gd name="connsiteY0" fmla="*/ 423 h 13200"/>
                      <a:gd name="connsiteX1" fmla="*/ 4763 w 11430"/>
                      <a:gd name="connsiteY1" fmla="*/ 6138 h 13200"/>
                      <a:gd name="connsiteX2" fmla="*/ 1905 w 11430"/>
                      <a:gd name="connsiteY2" fmla="*/ 8996 h 13200"/>
                      <a:gd name="connsiteX3" fmla="*/ 953 w 11430"/>
                      <a:gd name="connsiteY3" fmla="*/ 9948 h 13200"/>
                      <a:gd name="connsiteX4" fmla="*/ 0 w 11430"/>
                      <a:gd name="connsiteY4" fmla="*/ 11853 h 13200"/>
                      <a:gd name="connsiteX5" fmla="*/ 953 w 11430"/>
                      <a:gd name="connsiteY5" fmla="*/ 12806 h 13200"/>
                      <a:gd name="connsiteX6" fmla="*/ 2858 w 11430"/>
                      <a:gd name="connsiteY6" fmla="*/ 11853 h 13200"/>
                      <a:gd name="connsiteX7" fmla="*/ 3810 w 11430"/>
                      <a:gd name="connsiteY7" fmla="*/ 10901 h 13200"/>
                      <a:gd name="connsiteX8" fmla="*/ 6668 w 11430"/>
                      <a:gd name="connsiteY8" fmla="*/ 8043 h 13200"/>
                      <a:gd name="connsiteX9" fmla="*/ 11430 w 11430"/>
                      <a:gd name="connsiteY9" fmla="*/ 2328 h 13200"/>
                      <a:gd name="connsiteX10" fmla="*/ 11430 w 11430"/>
                      <a:gd name="connsiteY10" fmla="*/ 423 h 13200"/>
                      <a:gd name="connsiteX11" fmla="*/ 9525 w 11430"/>
                      <a:gd name="connsiteY11" fmla="*/ 423 h 13200"/>
                      <a:gd name="connsiteX12" fmla="*/ 9525 w 11430"/>
                      <a:gd name="connsiteY12" fmla="*/ 423 h 13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430" h="13200">
                        <a:moveTo>
                          <a:pt x="9525" y="423"/>
                        </a:moveTo>
                        <a:cubicBezTo>
                          <a:pt x="7620" y="2328"/>
                          <a:pt x="6668" y="4233"/>
                          <a:pt x="4763" y="6138"/>
                        </a:cubicBezTo>
                        <a:cubicBezTo>
                          <a:pt x="3810" y="7091"/>
                          <a:pt x="2858" y="8043"/>
                          <a:pt x="1905" y="8996"/>
                        </a:cubicBezTo>
                        <a:cubicBezTo>
                          <a:pt x="1905" y="8996"/>
                          <a:pt x="953" y="9948"/>
                          <a:pt x="953" y="9948"/>
                        </a:cubicBezTo>
                        <a:cubicBezTo>
                          <a:pt x="0" y="10901"/>
                          <a:pt x="0" y="10901"/>
                          <a:pt x="0" y="11853"/>
                        </a:cubicBezTo>
                        <a:cubicBezTo>
                          <a:pt x="0" y="12806"/>
                          <a:pt x="0" y="13758"/>
                          <a:pt x="953" y="12806"/>
                        </a:cubicBezTo>
                        <a:cubicBezTo>
                          <a:pt x="1905" y="12806"/>
                          <a:pt x="1905" y="11853"/>
                          <a:pt x="2858" y="11853"/>
                        </a:cubicBezTo>
                        <a:cubicBezTo>
                          <a:pt x="2858" y="11853"/>
                          <a:pt x="3810" y="10901"/>
                          <a:pt x="3810" y="10901"/>
                        </a:cubicBezTo>
                        <a:cubicBezTo>
                          <a:pt x="4763" y="9948"/>
                          <a:pt x="5715" y="8996"/>
                          <a:pt x="6668" y="8043"/>
                        </a:cubicBezTo>
                        <a:cubicBezTo>
                          <a:pt x="8573" y="6138"/>
                          <a:pt x="9525" y="4233"/>
                          <a:pt x="11430" y="2328"/>
                        </a:cubicBezTo>
                        <a:cubicBezTo>
                          <a:pt x="11430" y="1376"/>
                          <a:pt x="11430" y="1376"/>
                          <a:pt x="11430" y="423"/>
                        </a:cubicBezTo>
                        <a:cubicBezTo>
                          <a:pt x="10478" y="-529"/>
                          <a:pt x="9525" y="423"/>
                          <a:pt x="9525" y="423"/>
                        </a:cubicBezTo>
                        <a:lnTo>
                          <a:pt x="9525" y="423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9" name="Freeform: Shape 2268">
                    <a:extLst>
                      <a:ext uri="{FF2B5EF4-FFF2-40B4-BE49-F238E27FC236}">
                        <a16:creationId xmlns:a16="http://schemas.microsoft.com/office/drawing/2014/main" id="{25E92100-FBE6-7554-6606-F2E18BED102B}"/>
                      </a:ext>
                    </a:extLst>
                  </p:cNvPr>
                  <p:cNvSpPr/>
                  <p:nvPr/>
                </p:nvSpPr>
                <p:spPr>
                  <a:xfrm>
                    <a:off x="7283052" y="3039167"/>
                    <a:ext cx="19185" cy="16213"/>
                  </a:xfrm>
                  <a:custGeom>
                    <a:avLst/>
                    <a:gdLst>
                      <a:gd name="connsiteX0" fmla="*/ 3572 w 19185"/>
                      <a:gd name="connsiteY0" fmla="*/ 15500 h 16213"/>
                      <a:gd name="connsiteX1" fmla="*/ 11192 w 19185"/>
                      <a:gd name="connsiteY1" fmla="*/ 8832 h 16213"/>
                      <a:gd name="connsiteX2" fmla="*/ 15002 w 19185"/>
                      <a:gd name="connsiteY2" fmla="*/ 5975 h 16213"/>
                      <a:gd name="connsiteX3" fmla="*/ 16907 w 19185"/>
                      <a:gd name="connsiteY3" fmla="*/ 4070 h 16213"/>
                      <a:gd name="connsiteX4" fmla="*/ 18812 w 19185"/>
                      <a:gd name="connsiteY4" fmla="*/ 2165 h 16213"/>
                      <a:gd name="connsiteX5" fmla="*/ 16907 w 19185"/>
                      <a:gd name="connsiteY5" fmla="*/ 260 h 16213"/>
                      <a:gd name="connsiteX6" fmla="*/ 15002 w 19185"/>
                      <a:gd name="connsiteY6" fmla="*/ 1212 h 16213"/>
                      <a:gd name="connsiteX7" fmla="*/ 13097 w 19185"/>
                      <a:gd name="connsiteY7" fmla="*/ 2165 h 16213"/>
                      <a:gd name="connsiteX8" fmla="*/ 8334 w 19185"/>
                      <a:gd name="connsiteY8" fmla="*/ 5975 h 16213"/>
                      <a:gd name="connsiteX9" fmla="*/ 714 w 19185"/>
                      <a:gd name="connsiteY9" fmla="*/ 12642 h 16213"/>
                      <a:gd name="connsiteX10" fmla="*/ 714 w 19185"/>
                      <a:gd name="connsiteY10" fmla="*/ 15500 h 16213"/>
                      <a:gd name="connsiteX11" fmla="*/ 3572 w 19185"/>
                      <a:gd name="connsiteY11" fmla="*/ 15500 h 16213"/>
                      <a:gd name="connsiteX12" fmla="*/ 3572 w 19185"/>
                      <a:gd name="connsiteY12" fmla="*/ 15500 h 16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185" h="16213">
                        <a:moveTo>
                          <a:pt x="3572" y="15500"/>
                        </a:moveTo>
                        <a:cubicBezTo>
                          <a:pt x="6429" y="13595"/>
                          <a:pt x="9287" y="10737"/>
                          <a:pt x="11192" y="8832"/>
                        </a:cubicBezTo>
                        <a:cubicBezTo>
                          <a:pt x="12144" y="7880"/>
                          <a:pt x="14049" y="6927"/>
                          <a:pt x="15002" y="5975"/>
                        </a:cubicBezTo>
                        <a:cubicBezTo>
                          <a:pt x="15954" y="5022"/>
                          <a:pt x="15954" y="5022"/>
                          <a:pt x="16907" y="4070"/>
                        </a:cubicBezTo>
                        <a:cubicBezTo>
                          <a:pt x="17859" y="3117"/>
                          <a:pt x="17859" y="3117"/>
                          <a:pt x="18812" y="2165"/>
                        </a:cubicBezTo>
                        <a:cubicBezTo>
                          <a:pt x="19764" y="1212"/>
                          <a:pt x="18812" y="-693"/>
                          <a:pt x="16907" y="260"/>
                        </a:cubicBezTo>
                        <a:cubicBezTo>
                          <a:pt x="15954" y="260"/>
                          <a:pt x="15002" y="1212"/>
                          <a:pt x="15002" y="1212"/>
                        </a:cubicBezTo>
                        <a:cubicBezTo>
                          <a:pt x="14049" y="1212"/>
                          <a:pt x="14049" y="2165"/>
                          <a:pt x="13097" y="2165"/>
                        </a:cubicBezTo>
                        <a:cubicBezTo>
                          <a:pt x="11192" y="3117"/>
                          <a:pt x="10239" y="4070"/>
                          <a:pt x="8334" y="5975"/>
                        </a:cubicBezTo>
                        <a:cubicBezTo>
                          <a:pt x="5477" y="7880"/>
                          <a:pt x="2619" y="10737"/>
                          <a:pt x="714" y="12642"/>
                        </a:cubicBezTo>
                        <a:cubicBezTo>
                          <a:pt x="-238" y="13595"/>
                          <a:pt x="-238" y="14547"/>
                          <a:pt x="714" y="15500"/>
                        </a:cubicBezTo>
                        <a:cubicBezTo>
                          <a:pt x="1667" y="16452"/>
                          <a:pt x="2619" y="16452"/>
                          <a:pt x="3572" y="15500"/>
                        </a:cubicBezTo>
                        <a:lnTo>
                          <a:pt x="3572" y="1550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0" name="Freeform: Shape 2269">
                    <a:extLst>
                      <a:ext uri="{FF2B5EF4-FFF2-40B4-BE49-F238E27FC236}">
                        <a16:creationId xmlns:a16="http://schemas.microsoft.com/office/drawing/2014/main" id="{46C9618C-D0FA-F207-5A38-4EC4A180D50B}"/>
                      </a:ext>
                    </a:extLst>
                  </p:cNvPr>
                  <p:cNvSpPr/>
                  <p:nvPr/>
                </p:nvSpPr>
                <p:spPr>
                  <a:xfrm>
                    <a:off x="7334807" y="3035616"/>
                    <a:ext cx="12776" cy="8334"/>
                  </a:xfrm>
                  <a:custGeom>
                    <a:avLst/>
                    <a:gdLst>
                      <a:gd name="connsiteX0" fmla="*/ 5157 w 12776"/>
                      <a:gd name="connsiteY0" fmla="*/ 7620 h 8334"/>
                      <a:gd name="connsiteX1" fmla="*/ 6110 w 12776"/>
                      <a:gd name="connsiteY1" fmla="*/ 6667 h 8334"/>
                      <a:gd name="connsiteX2" fmla="*/ 7062 w 12776"/>
                      <a:gd name="connsiteY2" fmla="*/ 6667 h 8334"/>
                      <a:gd name="connsiteX3" fmla="*/ 7062 w 12776"/>
                      <a:gd name="connsiteY3" fmla="*/ 6667 h 8334"/>
                      <a:gd name="connsiteX4" fmla="*/ 7062 w 12776"/>
                      <a:gd name="connsiteY4" fmla="*/ 6667 h 8334"/>
                      <a:gd name="connsiteX5" fmla="*/ 8967 w 12776"/>
                      <a:gd name="connsiteY5" fmla="*/ 4763 h 8334"/>
                      <a:gd name="connsiteX6" fmla="*/ 9920 w 12776"/>
                      <a:gd name="connsiteY6" fmla="*/ 3810 h 8334"/>
                      <a:gd name="connsiteX7" fmla="*/ 9920 w 12776"/>
                      <a:gd name="connsiteY7" fmla="*/ 3810 h 8334"/>
                      <a:gd name="connsiteX8" fmla="*/ 9920 w 12776"/>
                      <a:gd name="connsiteY8" fmla="*/ 3810 h 8334"/>
                      <a:gd name="connsiteX9" fmla="*/ 9920 w 12776"/>
                      <a:gd name="connsiteY9" fmla="*/ 3810 h 8334"/>
                      <a:gd name="connsiteX10" fmla="*/ 9920 w 12776"/>
                      <a:gd name="connsiteY10" fmla="*/ 3810 h 8334"/>
                      <a:gd name="connsiteX11" fmla="*/ 10872 w 12776"/>
                      <a:gd name="connsiteY11" fmla="*/ 2858 h 8334"/>
                      <a:gd name="connsiteX12" fmla="*/ 11824 w 12776"/>
                      <a:gd name="connsiteY12" fmla="*/ 1905 h 8334"/>
                      <a:gd name="connsiteX13" fmla="*/ 12777 w 12776"/>
                      <a:gd name="connsiteY13" fmla="*/ 953 h 8334"/>
                      <a:gd name="connsiteX14" fmla="*/ 11824 w 12776"/>
                      <a:gd name="connsiteY14" fmla="*/ 0 h 8334"/>
                      <a:gd name="connsiteX15" fmla="*/ 8967 w 12776"/>
                      <a:gd name="connsiteY15" fmla="*/ 953 h 8334"/>
                      <a:gd name="connsiteX16" fmla="*/ 8014 w 12776"/>
                      <a:gd name="connsiteY16" fmla="*/ 953 h 8334"/>
                      <a:gd name="connsiteX17" fmla="*/ 8014 w 12776"/>
                      <a:gd name="connsiteY17" fmla="*/ 953 h 8334"/>
                      <a:gd name="connsiteX18" fmla="*/ 8014 w 12776"/>
                      <a:gd name="connsiteY18" fmla="*/ 953 h 8334"/>
                      <a:gd name="connsiteX19" fmla="*/ 6110 w 12776"/>
                      <a:gd name="connsiteY19" fmla="*/ 1905 h 8334"/>
                      <a:gd name="connsiteX20" fmla="*/ 1347 w 12776"/>
                      <a:gd name="connsiteY20" fmla="*/ 4763 h 8334"/>
                      <a:gd name="connsiteX21" fmla="*/ 395 w 12776"/>
                      <a:gd name="connsiteY21" fmla="*/ 7620 h 8334"/>
                      <a:gd name="connsiteX22" fmla="*/ 5157 w 12776"/>
                      <a:gd name="connsiteY22" fmla="*/ 7620 h 8334"/>
                      <a:gd name="connsiteX23" fmla="*/ 5157 w 12776"/>
                      <a:gd name="connsiteY23" fmla="*/ 7620 h 8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2776" h="8334">
                        <a:moveTo>
                          <a:pt x="5157" y="7620"/>
                        </a:moveTo>
                        <a:cubicBezTo>
                          <a:pt x="5157" y="7620"/>
                          <a:pt x="6110" y="6667"/>
                          <a:pt x="6110" y="6667"/>
                        </a:cubicBezTo>
                        <a:cubicBezTo>
                          <a:pt x="6110" y="6667"/>
                          <a:pt x="6110" y="6667"/>
                          <a:pt x="7062" y="6667"/>
                        </a:cubicBezTo>
                        <a:cubicBezTo>
                          <a:pt x="7062" y="6667"/>
                          <a:pt x="7062" y="6667"/>
                          <a:pt x="7062" y="6667"/>
                        </a:cubicBezTo>
                        <a:cubicBezTo>
                          <a:pt x="7062" y="6667"/>
                          <a:pt x="7062" y="6667"/>
                          <a:pt x="7062" y="6667"/>
                        </a:cubicBezTo>
                        <a:cubicBezTo>
                          <a:pt x="8014" y="5715"/>
                          <a:pt x="8967" y="5715"/>
                          <a:pt x="8967" y="4763"/>
                        </a:cubicBezTo>
                        <a:cubicBezTo>
                          <a:pt x="8967" y="4763"/>
                          <a:pt x="9920" y="3810"/>
                          <a:pt x="9920" y="3810"/>
                        </a:cubicBezTo>
                        <a:cubicBezTo>
                          <a:pt x="9920" y="3810"/>
                          <a:pt x="9920" y="3810"/>
                          <a:pt x="9920" y="3810"/>
                        </a:cubicBezTo>
                        <a:cubicBezTo>
                          <a:pt x="9920" y="3810"/>
                          <a:pt x="9920" y="3810"/>
                          <a:pt x="9920" y="3810"/>
                        </a:cubicBezTo>
                        <a:cubicBezTo>
                          <a:pt x="9920" y="3810"/>
                          <a:pt x="9920" y="3810"/>
                          <a:pt x="9920" y="3810"/>
                        </a:cubicBezTo>
                        <a:cubicBezTo>
                          <a:pt x="9920" y="3810"/>
                          <a:pt x="9920" y="3810"/>
                          <a:pt x="9920" y="3810"/>
                        </a:cubicBezTo>
                        <a:cubicBezTo>
                          <a:pt x="9920" y="3810"/>
                          <a:pt x="10872" y="2858"/>
                          <a:pt x="10872" y="2858"/>
                        </a:cubicBezTo>
                        <a:cubicBezTo>
                          <a:pt x="10872" y="2858"/>
                          <a:pt x="11824" y="1905"/>
                          <a:pt x="11824" y="1905"/>
                        </a:cubicBezTo>
                        <a:cubicBezTo>
                          <a:pt x="11824" y="1905"/>
                          <a:pt x="12777" y="953"/>
                          <a:pt x="12777" y="953"/>
                        </a:cubicBezTo>
                        <a:cubicBezTo>
                          <a:pt x="12777" y="953"/>
                          <a:pt x="11824" y="0"/>
                          <a:pt x="11824" y="0"/>
                        </a:cubicBezTo>
                        <a:cubicBezTo>
                          <a:pt x="10872" y="0"/>
                          <a:pt x="9920" y="0"/>
                          <a:pt x="8967" y="953"/>
                        </a:cubicBezTo>
                        <a:cubicBezTo>
                          <a:pt x="8967" y="953"/>
                          <a:pt x="8014" y="953"/>
                          <a:pt x="8014" y="953"/>
                        </a:cubicBezTo>
                        <a:cubicBezTo>
                          <a:pt x="8014" y="953"/>
                          <a:pt x="8014" y="953"/>
                          <a:pt x="8014" y="953"/>
                        </a:cubicBezTo>
                        <a:cubicBezTo>
                          <a:pt x="8014" y="953"/>
                          <a:pt x="8014" y="953"/>
                          <a:pt x="8014" y="953"/>
                        </a:cubicBezTo>
                        <a:cubicBezTo>
                          <a:pt x="7062" y="953"/>
                          <a:pt x="7062" y="953"/>
                          <a:pt x="6110" y="1905"/>
                        </a:cubicBezTo>
                        <a:cubicBezTo>
                          <a:pt x="4205" y="2858"/>
                          <a:pt x="3252" y="3810"/>
                          <a:pt x="1347" y="4763"/>
                        </a:cubicBezTo>
                        <a:cubicBezTo>
                          <a:pt x="395" y="5715"/>
                          <a:pt x="-558" y="6667"/>
                          <a:pt x="395" y="7620"/>
                        </a:cubicBezTo>
                        <a:cubicBezTo>
                          <a:pt x="2299" y="8573"/>
                          <a:pt x="4205" y="8573"/>
                          <a:pt x="5157" y="7620"/>
                        </a:cubicBezTo>
                        <a:lnTo>
                          <a:pt x="5157" y="762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1" name="Freeform: Shape 2270">
                    <a:extLst>
                      <a:ext uri="{FF2B5EF4-FFF2-40B4-BE49-F238E27FC236}">
                        <a16:creationId xmlns:a16="http://schemas.microsoft.com/office/drawing/2014/main" id="{C65B675D-C392-471E-96EF-799E8CA2936A}"/>
                      </a:ext>
                    </a:extLst>
                  </p:cNvPr>
                  <p:cNvSpPr/>
                  <p:nvPr/>
                </p:nvSpPr>
                <p:spPr>
                  <a:xfrm>
                    <a:off x="7337106" y="3004184"/>
                    <a:ext cx="8995" cy="7620"/>
                  </a:xfrm>
                  <a:custGeom>
                    <a:avLst/>
                    <a:gdLst>
                      <a:gd name="connsiteX0" fmla="*/ 4763 w 8995"/>
                      <a:gd name="connsiteY0" fmla="*/ 5715 h 7620"/>
                      <a:gd name="connsiteX1" fmla="*/ 4763 w 8995"/>
                      <a:gd name="connsiteY1" fmla="*/ 5715 h 7620"/>
                      <a:gd name="connsiteX2" fmla="*/ 5715 w 8995"/>
                      <a:gd name="connsiteY2" fmla="*/ 4763 h 7620"/>
                      <a:gd name="connsiteX3" fmla="*/ 6668 w 8995"/>
                      <a:gd name="connsiteY3" fmla="*/ 3810 h 7620"/>
                      <a:gd name="connsiteX4" fmla="*/ 6668 w 8995"/>
                      <a:gd name="connsiteY4" fmla="*/ 3810 h 7620"/>
                      <a:gd name="connsiteX5" fmla="*/ 7620 w 8995"/>
                      <a:gd name="connsiteY5" fmla="*/ 2858 h 7620"/>
                      <a:gd name="connsiteX6" fmla="*/ 7620 w 8995"/>
                      <a:gd name="connsiteY6" fmla="*/ 2858 h 7620"/>
                      <a:gd name="connsiteX7" fmla="*/ 8573 w 8995"/>
                      <a:gd name="connsiteY7" fmla="*/ 1905 h 7620"/>
                      <a:gd name="connsiteX8" fmla="*/ 8573 w 8995"/>
                      <a:gd name="connsiteY8" fmla="*/ 1905 h 7620"/>
                      <a:gd name="connsiteX9" fmla="*/ 8573 w 8995"/>
                      <a:gd name="connsiteY9" fmla="*/ 1905 h 7620"/>
                      <a:gd name="connsiteX10" fmla="*/ 8573 w 8995"/>
                      <a:gd name="connsiteY10" fmla="*/ 1905 h 7620"/>
                      <a:gd name="connsiteX11" fmla="*/ 8573 w 8995"/>
                      <a:gd name="connsiteY11" fmla="*/ 953 h 7620"/>
                      <a:gd name="connsiteX12" fmla="*/ 7620 w 8995"/>
                      <a:gd name="connsiteY12" fmla="*/ 0 h 7620"/>
                      <a:gd name="connsiteX13" fmla="*/ 5715 w 8995"/>
                      <a:gd name="connsiteY13" fmla="*/ 0 h 7620"/>
                      <a:gd name="connsiteX14" fmla="*/ 4763 w 8995"/>
                      <a:gd name="connsiteY14" fmla="*/ 953 h 7620"/>
                      <a:gd name="connsiteX15" fmla="*/ 4763 w 8995"/>
                      <a:gd name="connsiteY15" fmla="*/ 953 h 7620"/>
                      <a:gd name="connsiteX16" fmla="*/ 2858 w 8995"/>
                      <a:gd name="connsiteY16" fmla="*/ 1905 h 7620"/>
                      <a:gd name="connsiteX17" fmla="*/ 1905 w 8995"/>
                      <a:gd name="connsiteY17" fmla="*/ 1905 h 7620"/>
                      <a:gd name="connsiteX18" fmla="*/ 953 w 8995"/>
                      <a:gd name="connsiteY18" fmla="*/ 2858 h 7620"/>
                      <a:gd name="connsiteX19" fmla="*/ 0 w 8995"/>
                      <a:gd name="connsiteY19" fmla="*/ 4763 h 7620"/>
                      <a:gd name="connsiteX20" fmla="*/ 953 w 8995"/>
                      <a:gd name="connsiteY20" fmla="*/ 6668 h 7620"/>
                      <a:gd name="connsiteX21" fmla="*/ 2858 w 8995"/>
                      <a:gd name="connsiteY21" fmla="*/ 7620 h 7620"/>
                      <a:gd name="connsiteX22" fmla="*/ 4763 w 8995"/>
                      <a:gd name="connsiteY22" fmla="*/ 5715 h 7620"/>
                      <a:gd name="connsiteX23" fmla="*/ 4763 w 8995"/>
                      <a:gd name="connsiteY23" fmla="*/ 5715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8995" h="7620">
                        <a:moveTo>
                          <a:pt x="4763" y="5715"/>
                        </a:moveTo>
                        <a:cubicBezTo>
                          <a:pt x="5715" y="5715"/>
                          <a:pt x="5715" y="4763"/>
                          <a:pt x="4763" y="5715"/>
                        </a:cubicBezTo>
                        <a:cubicBezTo>
                          <a:pt x="5715" y="4763"/>
                          <a:pt x="5715" y="4763"/>
                          <a:pt x="5715" y="4763"/>
                        </a:cubicBezTo>
                        <a:cubicBezTo>
                          <a:pt x="5715" y="4763"/>
                          <a:pt x="5715" y="3810"/>
                          <a:pt x="6668" y="3810"/>
                        </a:cubicBezTo>
                        <a:cubicBezTo>
                          <a:pt x="6668" y="3810"/>
                          <a:pt x="6668" y="3810"/>
                          <a:pt x="6668" y="3810"/>
                        </a:cubicBezTo>
                        <a:cubicBezTo>
                          <a:pt x="6668" y="3810"/>
                          <a:pt x="7620" y="2858"/>
                          <a:pt x="7620" y="2858"/>
                        </a:cubicBezTo>
                        <a:cubicBezTo>
                          <a:pt x="7620" y="2858"/>
                          <a:pt x="7620" y="2858"/>
                          <a:pt x="7620" y="2858"/>
                        </a:cubicBezTo>
                        <a:cubicBezTo>
                          <a:pt x="7620" y="2858"/>
                          <a:pt x="8573" y="2858"/>
                          <a:pt x="8573" y="1905"/>
                        </a:cubicBezTo>
                        <a:cubicBezTo>
                          <a:pt x="8573" y="1905"/>
                          <a:pt x="8573" y="1905"/>
                          <a:pt x="8573" y="1905"/>
                        </a:cubicBezTo>
                        <a:cubicBezTo>
                          <a:pt x="8573" y="1905"/>
                          <a:pt x="8573" y="1905"/>
                          <a:pt x="8573" y="1905"/>
                        </a:cubicBezTo>
                        <a:cubicBezTo>
                          <a:pt x="8573" y="1905"/>
                          <a:pt x="8573" y="1905"/>
                          <a:pt x="8573" y="1905"/>
                        </a:cubicBezTo>
                        <a:cubicBezTo>
                          <a:pt x="8573" y="1905"/>
                          <a:pt x="9525" y="953"/>
                          <a:pt x="8573" y="953"/>
                        </a:cubicBezTo>
                        <a:cubicBezTo>
                          <a:pt x="8573" y="953"/>
                          <a:pt x="7620" y="0"/>
                          <a:pt x="7620" y="0"/>
                        </a:cubicBezTo>
                        <a:cubicBezTo>
                          <a:pt x="7620" y="0"/>
                          <a:pt x="6668" y="0"/>
                          <a:pt x="5715" y="0"/>
                        </a:cubicBezTo>
                        <a:cubicBezTo>
                          <a:pt x="5715" y="0"/>
                          <a:pt x="4763" y="0"/>
                          <a:pt x="4763" y="953"/>
                        </a:cubicBezTo>
                        <a:cubicBezTo>
                          <a:pt x="4763" y="953"/>
                          <a:pt x="4763" y="953"/>
                          <a:pt x="4763" y="953"/>
                        </a:cubicBezTo>
                        <a:cubicBezTo>
                          <a:pt x="3810" y="953"/>
                          <a:pt x="3810" y="1905"/>
                          <a:pt x="2858" y="1905"/>
                        </a:cubicBezTo>
                        <a:cubicBezTo>
                          <a:pt x="2858" y="1905"/>
                          <a:pt x="1905" y="1905"/>
                          <a:pt x="1905" y="1905"/>
                        </a:cubicBezTo>
                        <a:cubicBezTo>
                          <a:pt x="1905" y="1905"/>
                          <a:pt x="953" y="2858"/>
                          <a:pt x="953" y="2858"/>
                        </a:cubicBezTo>
                        <a:cubicBezTo>
                          <a:pt x="953" y="2858"/>
                          <a:pt x="0" y="3810"/>
                          <a:pt x="0" y="4763"/>
                        </a:cubicBezTo>
                        <a:cubicBezTo>
                          <a:pt x="0" y="5715"/>
                          <a:pt x="0" y="5715"/>
                          <a:pt x="953" y="6668"/>
                        </a:cubicBezTo>
                        <a:cubicBezTo>
                          <a:pt x="953" y="6668"/>
                          <a:pt x="1905" y="7620"/>
                          <a:pt x="2858" y="7620"/>
                        </a:cubicBezTo>
                        <a:cubicBezTo>
                          <a:pt x="3810" y="5715"/>
                          <a:pt x="4763" y="5715"/>
                          <a:pt x="4763" y="5715"/>
                        </a:cubicBezTo>
                        <a:lnTo>
                          <a:pt x="4763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2" name="Freeform: Shape 2271">
                    <a:extLst>
                      <a:ext uri="{FF2B5EF4-FFF2-40B4-BE49-F238E27FC236}">
                        <a16:creationId xmlns:a16="http://schemas.microsoft.com/office/drawing/2014/main" id="{6685FCE5-4D37-1433-7996-C4EFDE16B527}"/>
                      </a:ext>
                    </a:extLst>
                  </p:cNvPr>
                  <p:cNvSpPr/>
                  <p:nvPr/>
                </p:nvSpPr>
                <p:spPr>
                  <a:xfrm>
                    <a:off x="7363403" y="3040379"/>
                    <a:ext cx="14103" cy="6109"/>
                  </a:xfrm>
                  <a:custGeom>
                    <a:avLst/>
                    <a:gdLst>
                      <a:gd name="connsiteX0" fmla="*/ 4184 w 14103"/>
                      <a:gd name="connsiteY0" fmla="*/ 5715 h 6109"/>
                      <a:gd name="connsiteX1" fmla="*/ 8946 w 14103"/>
                      <a:gd name="connsiteY1" fmla="*/ 4763 h 6109"/>
                      <a:gd name="connsiteX2" fmla="*/ 9899 w 14103"/>
                      <a:gd name="connsiteY2" fmla="*/ 4763 h 6109"/>
                      <a:gd name="connsiteX3" fmla="*/ 10851 w 14103"/>
                      <a:gd name="connsiteY3" fmla="*/ 4763 h 6109"/>
                      <a:gd name="connsiteX4" fmla="*/ 11804 w 14103"/>
                      <a:gd name="connsiteY4" fmla="*/ 4763 h 6109"/>
                      <a:gd name="connsiteX5" fmla="*/ 12756 w 14103"/>
                      <a:gd name="connsiteY5" fmla="*/ 4763 h 6109"/>
                      <a:gd name="connsiteX6" fmla="*/ 13709 w 14103"/>
                      <a:gd name="connsiteY6" fmla="*/ 3810 h 6109"/>
                      <a:gd name="connsiteX7" fmla="*/ 13709 w 14103"/>
                      <a:gd name="connsiteY7" fmla="*/ 2858 h 6109"/>
                      <a:gd name="connsiteX8" fmla="*/ 12756 w 14103"/>
                      <a:gd name="connsiteY8" fmla="*/ 0 h 6109"/>
                      <a:gd name="connsiteX9" fmla="*/ 11804 w 14103"/>
                      <a:gd name="connsiteY9" fmla="*/ 0 h 6109"/>
                      <a:gd name="connsiteX10" fmla="*/ 9899 w 14103"/>
                      <a:gd name="connsiteY10" fmla="*/ 0 h 6109"/>
                      <a:gd name="connsiteX11" fmla="*/ 7041 w 14103"/>
                      <a:gd name="connsiteY11" fmla="*/ 0 h 6109"/>
                      <a:gd name="connsiteX12" fmla="*/ 2279 w 14103"/>
                      <a:gd name="connsiteY12" fmla="*/ 953 h 6109"/>
                      <a:gd name="connsiteX13" fmla="*/ 374 w 14103"/>
                      <a:gd name="connsiteY13" fmla="*/ 4763 h 6109"/>
                      <a:gd name="connsiteX14" fmla="*/ 4184 w 14103"/>
                      <a:gd name="connsiteY14" fmla="*/ 5715 h 6109"/>
                      <a:gd name="connsiteX15" fmla="*/ 4184 w 14103"/>
                      <a:gd name="connsiteY15" fmla="*/ 5715 h 61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4103" h="6109">
                        <a:moveTo>
                          <a:pt x="4184" y="5715"/>
                        </a:moveTo>
                        <a:cubicBezTo>
                          <a:pt x="6089" y="5715"/>
                          <a:pt x="7041" y="4763"/>
                          <a:pt x="8946" y="4763"/>
                        </a:cubicBezTo>
                        <a:cubicBezTo>
                          <a:pt x="8946" y="4763"/>
                          <a:pt x="9899" y="4763"/>
                          <a:pt x="9899" y="4763"/>
                        </a:cubicBezTo>
                        <a:cubicBezTo>
                          <a:pt x="9899" y="4763"/>
                          <a:pt x="10851" y="4763"/>
                          <a:pt x="10851" y="4763"/>
                        </a:cubicBezTo>
                        <a:cubicBezTo>
                          <a:pt x="10851" y="4763"/>
                          <a:pt x="10851" y="4763"/>
                          <a:pt x="11804" y="4763"/>
                        </a:cubicBezTo>
                        <a:cubicBezTo>
                          <a:pt x="11804" y="4763"/>
                          <a:pt x="12756" y="4763"/>
                          <a:pt x="12756" y="4763"/>
                        </a:cubicBezTo>
                        <a:cubicBezTo>
                          <a:pt x="12756" y="4763"/>
                          <a:pt x="13709" y="3810"/>
                          <a:pt x="13709" y="3810"/>
                        </a:cubicBezTo>
                        <a:cubicBezTo>
                          <a:pt x="13709" y="3810"/>
                          <a:pt x="13709" y="3810"/>
                          <a:pt x="13709" y="2858"/>
                        </a:cubicBezTo>
                        <a:cubicBezTo>
                          <a:pt x="14661" y="1905"/>
                          <a:pt x="13709" y="953"/>
                          <a:pt x="12756" y="0"/>
                        </a:cubicBezTo>
                        <a:cubicBezTo>
                          <a:pt x="12756" y="0"/>
                          <a:pt x="11804" y="0"/>
                          <a:pt x="11804" y="0"/>
                        </a:cubicBezTo>
                        <a:cubicBezTo>
                          <a:pt x="10851" y="0"/>
                          <a:pt x="10851" y="0"/>
                          <a:pt x="9899" y="0"/>
                        </a:cubicBezTo>
                        <a:cubicBezTo>
                          <a:pt x="8946" y="0"/>
                          <a:pt x="7994" y="0"/>
                          <a:pt x="7041" y="0"/>
                        </a:cubicBezTo>
                        <a:cubicBezTo>
                          <a:pt x="5136" y="0"/>
                          <a:pt x="4184" y="953"/>
                          <a:pt x="2279" y="953"/>
                        </a:cubicBezTo>
                        <a:cubicBezTo>
                          <a:pt x="374" y="953"/>
                          <a:pt x="-579" y="2858"/>
                          <a:pt x="374" y="4763"/>
                        </a:cubicBezTo>
                        <a:cubicBezTo>
                          <a:pt x="1326" y="5715"/>
                          <a:pt x="3231" y="6667"/>
                          <a:pt x="4184" y="5715"/>
                        </a:cubicBezTo>
                        <a:lnTo>
                          <a:pt x="4184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3" name="Freeform: Shape 2272">
                    <a:extLst>
                      <a:ext uri="{FF2B5EF4-FFF2-40B4-BE49-F238E27FC236}">
                        <a16:creationId xmlns:a16="http://schemas.microsoft.com/office/drawing/2014/main" id="{B93E48EB-5226-768B-200E-B3E62DB575C2}"/>
                      </a:ext>
                    </a:extLst>
                  </p:cNvPr>
                  <p:cNvSpPr/>
                  <p:nvPr/>
                </p:nvSpPr>
                <p:spPr>
                  <a:xfrm>
                    <a:off x="7352346" y="3016566"/>
                    <a:ext cx="8572" cy="6667"/>
                  </a:xfrm>
                  <a:custGeom>
                    <a:avLst/>
                    <a:gdLst>
                      <a:gd name="connsiteX0" fmla="*/ 5715 w 8572"/>
                      <a:gd name="connsiteY0" fmla="*/ 2858 h 6667"/>
                      <a:gd name="connsiteX1" fmla="*/ 5715 w 8572"/>
                      <a:gd name="connsiteY1" fmla="*/ 2858 h 6667"/>
                      <a:gd name="connsiteX2" fmla="*/ 6668 w 8572"/>
                      <a:gd name="connsiteY2" fmla="*/ 1905 h 6667"/>
                      <a:gd name="connsiteX3" fmla="*/ 7620 w 8572"/>
                      <a:gd name="connsiteY3" fmla="*/ 953 h 6667"/>
                      <a:gd name="connsiteX4" fmla="*/ 7620 w 8572"/>
                      <a:gd name="connsiteY4" fmla="*/ 953 h 6667"/>
                      <a:gd name="connsiteX5" fmla="*/ 7620 w 8572"/>
                      <a:gd name="connsiteY5" fmla="*/ 1905 h 6667"/>
                      <a:gd name="connsiteX6" fmla="*/ 7620 w 8572"/>
                      <a:gd name="connsiteY6" fmla="*/ 1905 h 6667"/>
                      <a:gd name="connsiteX7" fmla="*/ 7620 w 8572"/>
                      <a:gd name="connsiteY7" fmla="*/ 1905 h 6667"/>
                      <a:gd name="connsiteX8" fmla="*/ 7620 w 8572"/>
                      <a:gd name="connsiteY8" fmla="*/ 1905 h 6667"/>
                      <a:gd name="connsiteX9" fmla="*/ 8572 w 8572"/>
                      <a:gd name="connsiteY9" fmla="*/ 953 h 6667"/>
                      <a:gd name="connsiteX10" fmla="*/ 8572 w 8572"/>
                      <a:gd name="connsiteY10" fmla="*/ 953 h 6667"/>
                      <a:gd name="connsiteX11" fmla="*/ 8572 w 8572"/>
                      <a:gd name="connsiteY11" fmla="*/ 953 h 6667"/>
                      <a:gd name="connsiteX12" fmla="*/ 8572 w 8572"/>
                      <a:gd name="connsiteY12" fmla="*/ 0 h 6667"/>
                      <a:gd name="connsiteX13" fmla="*/ 8572 w 8572"/>
                      <a:gd name="connsiteY13" fmla="*/ 0 h 6667"/>
                      <a:gd name="connsiteX14" fmla="*/ 7620 w 8572"/>
                      <a:gd name="connsiteY14" fmla="*/ 0 h 6667"/>
                      <a:gd name="connsiteX15" fmla="*/ 5715 w 8572"/>
                      <a:gd name="connsiteY15" fmla="*/ 0 h 6667"/>
                      <a:gd name="connsiteX16" fmla="*/ 3810 w 8572"/>
                      <a:gd name="connsiteY16" fmla="*/ 0 h 6667"/>
                      <a:gd name="connsiteX17" fmla="*/ 4763 w 8572"/>
                      <a:gd name="connsiteY17" fmla="*/ 0 h 6667"/>
                      <a:gd name="connsiteX18" fmla="*/ 4763 w 8572"/>
                      <a:gd name="connsiteY18" fmla="*/ 0 h 6667"/>
                      <a:gd name="connsiteX19" fmla="*/ 5715 w 8572"/>
                      <a:gd name="connsiteY19" fmla="*/ 0 h 6667"/>
                      <a:gd name="connsiteX20" fmla="*/ 3810 w 8572"/>
                      <a:gd name="connsiteY20" fmla="*/ 0 h 6667"/>
                      <a:gd name="connsiteX21" fmla="*/ 2858 w 8572"/>
                      <a:gd name="connsiteY21" fmla="*/ 0 h 6667"/>
                      <a:gd name="connsiteX22" fmla="*/ 1905 w 8572"/>
                      <a:gd name="connsiteY22" fmla="*/ 0 h 6667"/>
                      <a:gd name="connsiteX23" fmla="*/ 0 w 8572"/>
                      <a:gd name="connsiteY23" fmla="*/ 1905 h 6667"/>
                      <a:gd name="connsiteX24" fmla="*/ 0 w 8572"/>
                      <a:gd name="connsiteY24" fmla="*/ 3810 h 6667"/>
                      <a:gd name="connsiteX25" fmla="*/ 0 w 8572"/>
                      <a:gd name="connsiteY25" fmla="*/ 4763 h 6667"/>
                      <a:gd name="connsiteX26" fmla="*/ 953 w 8572"/>
                      <a:gd name="connsiteY26" fmla="*/ 5715 h 6667"/>
                      <a:gd name="connsiteX27" fmla="*/ 1905 w 8572"/>
                      <a:gd name="connsiteY27" fmla="*/ 6667 h 6667"/>
                      <a:gd name="connsiteX28" fmla="*/ 2858 w 8572"/>
                      <a:gd name="connsiteY28" fmla="*/ 6667 h 6667"/>
                      <a:gd name="connsiteX29" fmla="*/ 5715 w 8572"/>
                      <a:gd name="connsiteY29" fmla="*/ 2858 h 6667"/>
                      <a:gd name="connsiteX30" fmla="*/ 5715 w 8572"/>
                      <a:gd name="connsiteY30" fmla="*/ 285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8572" h="6667">
                        <a:moveTo>
                          <a:pt x="5715" y="2858"/>
                        </a:move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6668" y="1905"/>
                          <a:pt x="6668" y="1905"/>
                          <a:pt x="6668" y="1905"/>
                        </a:cubicBezTo>
                        <a:cubicBezTo>
                          <a:pt x="7620" y="1905"/>
                          <a:pt x="7620" y="953"/>
                          <a:pt x="7620" y="953"/>
                        </a:cubicBezTo>
                        <a:cubicBezTo>
                          <a:pt x="7620" y="953"/>
                          <a:pt x="7620" y="953"/>
                          <a:pt x="7620" y="953"/>
                        </a:cubicBezTo>
                        <a:cubicBezTo>
                          <a:pt x="7620" y="953"/>
                          <a:pt x="7620" y="953"/>
                          <a:pt x="7620" y="1905"/>
                        </a:cubicBezTo>
                        <a:cubicBezTo>
                          <a:pt x="7620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953"/>
                          <a:pt x="8572" y="953"/>
                        </a:cubicBezTo>
                        <a:cubicBezTo>
                          <a:pt x="8572" y="953"/>
                          <a:pt x="8572" y="953"/>
                          <a:pt x="8572" y="953"/>
                        </a:cubicBezTo>
                        <a:cubicBezTo>
                          <a:pt x="8572" y="953"/>
                          <a:pt x="8572" y="953"/>
                          <a:pt x="8572" y="953"/>
                        </a:cubicBezTo>
                        <a:cubicBezTo>
                          <a:pt x="8572" y="953"/>
                          <a:pt x="8572" y="0"/>
                          <a:pt x="8572" y="0"/>
                        </a:cubicBezTo>
                        <a:cubicBezTo>
                          <a:pt x="8572" y="0"/>
                          <a:pt x="8572" y="0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6668" y="0"/>
                          <a:pt x="6668" y="0"/>
                          <a:pt x="5715" y="0"/>
                        </a:cubicBezTo>
                        <a:cubicBezTo>
                          <a:pt x="4763" y="0"/>
                          <a:pt x="4763" y="0"/>
                          <a:pt x="3810" y="0"/>
                        </a:cubicBezTo>
                        <a:cubicBezTo>
                          <a:pt x="3810" y="0"/>
                          <a:pt x="4763" y="0"/>
                          <a:pt x="4763" y="0"/>
                        </a:cubicBezTo>
                        <a:cubicBezTo>
                          <a:pt x="4763" y="0"/>
                          <a:pt x="4763" y="0"/>
                          <a:pt x="4763" y="0"/>
                        </a:cubicBezTo>
                        <a:cubicBezTo>
                          <a:pt x="4763" y="0"/>
                          <a:pt x="5715" y="0"/>
                          <a:pt x="5715" y="0"/>
                        </a:cubicBezTo>
                        <a:cubicBezTo>
                          <a:pt x="4763" y="0"/>
                          <a:pt x="4763" y="0"/>
                          <a:pt x="3810" y="0"/>
                        </a:cubicBezTo>
                        <a:cubicBezTo>
                          <a:pt x="3810" y="0"/>
                          <a:pt x="3810" y="0"/>
                          <a:pt x="2858" y="0"/>
                        </a:cubicBezTo>
                        <a:cubicBezTo>
                          <a:pt x="2858" y="0"/>
                          <a:pt x="1905" y="0"/>
                          <a:pt x="1905" y="0"/>
                        </a:cubicBezTo>
                        <a:cubicBezTo>
                          <a:pt x="953" y="0"/>
                          <a:pt x="0" y="953"/>
                          <a:pt x="0" y="1905"/>
                        </a:cubicBezTo>
                        <a:cubicBezTo>
                          <a:pt x="0" y="2858"/>
                          <a:pt x="0" y="2858"/>
                          <a:pt x="0" y="3810"/>
                        </a:cubicBezTo>
                        <a:cubicBezTo>
                          <a:pt x="0" y="3810"/>
                          <a:pt x="0" y="4763"/>
                          <a:pt x="0" y="4763"/>
                        </a:cubicBezTo>
                        <a:cubicBezTo>
                          <a:pt x="0" y="4763"/>
                          <a:pt x="0" y="5715"/>
                          <a:pt x="953" y="5715"/>
                        </a:cubicBezTo>
                        <a:cubicBezTo>
                          <a:pt x="953" y="5715"/>
                          <a:pt x="1905" y="6667"/>
                          <a:pt x="1905" y="6667"/>
                        </a:cubicBezTo>
                        <a:cubicBezTo>
                          <a:pt x="1905" y="6667"/>
                          <a:pt x="2858" y="6667"/>
                          <a:pt x="2858" y="6667"/>
                        </a:cubicBezTo>
                        <a:cubicBezTo>
                          <a:pt x="4763" y="3810"/>
                          <a:pt x="4763" y="3810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4" name="Freeform: Shape 2273">
                    <a:extLst>
                      <a:ext uri="{FF2B5EF4-FFF2-40B4-BE49-F238E27FC236}">
                        <a16:creationId xmlns:a16="http://schemas.microsoft.com/office/drawing/2014/main" id="{C96AABC3-9697-B88C-68DD-D1E0AFCBA6A9}"/>
                      </a:ext>
                    </a:extLst>
                  </p:cNvPr>
                  <p:cNvSpPr/>
                  <p:nvPr/>
                </p:nvSpPr>
                <p:spPr>
                  <a:xfrm>
                    <a:off x="7369015" y="3078479"/>
                    <a:ext cx="17621" cy="3810"/>
                  </a:xfrm>
                  <a:custGeom>
                    <a:avLst/>
                    <a:gdLst>
                      <a:gd name="connsiteX0" fmla="*/ 1429 w 17621"/>
                      <a:gd name="connsiteY0" fmla="*/ 3810 h 3810"/>
                      <a:gd name="connsiteX1" fmla="*/ 9049 w 17621"/>
                      <a:gd name="connsiteY1" fmla="*/ 2858 h 3810"/>
                      <a:gd name="connsiteX2" fmla="*/ 12859 w 17621"/>
                      <a:gd name="connsiteY2" fmla="*/ 2858 h 3810"/>
                      <a:gd name="connsiteX3" fmla="*/ 14764 w 17621"/>
                      <a:gd name="connsiteY3" fmla="*/ 2858 h 3810"/>
                      <a:gd name="connsiteX4" fmla="*/ 16669 w 17621"/>
                      <a:gd name="connsiteY4" fmla="*/ 1905 h 3810"/>
                      <a:gd name="connsiteX5" fmla="*/ 17621 w 17621"/>
                      <a:gd name="connsiteY5" fmla="*/ 953 h 3810"/>
                      <a:gd name="connsiteX6" fmla="*/ 16669 w 17621"/>
                      <a:gd name="connsiteY6" fmla="*/ 0 h 3810"/>
                      <a:gd name="connsiteX7" fmla="*/ 14764 w 17621"/>
                      <a:gd name="connsiteY7" fmla="*/ 0 h 3810"/>
                      <a:gd name="connsiteX8" fmla="*/ 12859 w 17621"/>
                      <a:gd name="connsiteY8" fmla="*/ 0 h 3810"/>
                      <a:gd name="connsiteX9" fmla="*/ 9049 w 17621"/>
                      <a:gd name="connsiteY9" fmla="*/ 953 h 3810"/>
                      <a:gd name="connsiteX10" fmla="*/ 1429 w 17621"/>
                      <a:gd name="connsiteY10" fmla="*/ 1905 h 3810"/>
                      <a:gd name="connsiteX11" fmla="*/ 1429 w 17621"/>
                      <a:gd name="connsiteY11" fmla="*/ 3810 h 3810"/>
                      <a:gd name="connsiteX12" fmla="*/ 1429 w 17621"/>
                      <a:gd name="connsiteY12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7621" h="3810">
                        <a:moveTo>
                          <a:pt x="1429" y="3810"/>
                        </a:moveTo>
                        <a:cubicBezTo>
                          <a:pt x="4286" y="3810"/>
                          <a:pt x="6191" y="2858"/>
                          <a:pt x="9049" y="2858"/>
                        </a:cubicBezTo>
                        <a:cubicBezTo>
                          <a:pt x="10001" y="2858"/>
                          <a:pt x="11906" y="2858"/>
                          <a:pt x="12859" y="2858"/>
                        </a:cubicBezTo>
                        <a:cubicBezTo>
                          <a:pt x="13811" y="2858"/>
                          <a:pt x="13811" y="2858"/>
                          <a:pt x="14764" y="2858"/>
                        </a:cubicBezTo>
                        <a:cubicBezTo>
                          <a:pt x="15716" y="2858"/>
                          <a:pt x="15716" y="2858"/>
                          <a:pt x="16669" y="1905"/>
                        </a:cubicBezTo>
                        <a:cubicBezTo>
                          <a:pt x="16669" y="1905"/>
                          <a:pt x="17621" y="953"/>
                          <a:pt x="17621" y="953"/>
                        </a:cubicBezTo>
                        <a:cubicBezTo>
                          <a:pt x="17621" y="953"/>
                          <a:pt x="17621" y="0"/>
                          <a:pt x="16669" y="0"/>
                        </a:cubicBezTo>
                        <a:cubicBezTo>
                          <a:pt x="15716" y="0"/>
                          <a:pt x="15716" y="0"/>
                          <a:pt x="14764" y="0"/>
                        </a:cubicBezTo>
                        <a:cubicBezTo>
                          <a:pt x="13811" y="0"/>
                          <a:pt x="13811" y="0"/>
                          <a:pt x="12859" y="0"/>
                        </a:cubicBezTo>
                        <a:cubicBezTo>
                          <a:pt x="11906" y="0"/>
                          <a:pt x="10001" y="0"/>
                          <a:pt x="9049" y="953"/>
                        </a:cubicBezTo>
                        <a:cubicBezTo>
                          <a:pt x="6191" y="953"/>
                          <a:pt x="4286" y="1905"/>
                          <a:pt x="1429" y="1905"/>
                        </a:cubicBezTo>
                        <a:cubicBezTo>
                          <a:pt x="-476" y="953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5" name="Freeform: Shape 2274">
                    <a:extLst>
                      <a:ext uri="{FF2B5EF4-FFF2-40B4-BE49-F238E27FC236}">
                        <a16:creationId xmlns:a16="http://schemas.microsoft.com/office/drawing/2014/main" id="{1E3A5821-ECB8-AE8F-ACE0-BBFC499EDC49}"/>
                      </a:ext>
                    </a:extLst>
                  </p:cNvPr>
                  <p:cNvSpPr/>
                  <p:nvPr/>
                </p:nvSpPr>
                <p:spPr>
                  <a:xfrm>
                    <a:off x="7374730" y="3106102"/>
                    <a:ext cx="13573" cy="3809"/>
                  </a:xfrm>
                  <a:custGeom>
                    <a:avLst/>
                    <a:gdLst>
                      <a:gd name="connsiteX0" fmla="*/ 1429 w 13573"/>
                      <a:gd name="connsiteY0" fmla="*/ 3810 h 3809"/>
                      <a:gd name="connsiteX1" fmla="*/ 4286 w 13573"/>
                      <a:gd name="connsiteY1" fmla="*/ 3810 h 3809"/>
                      <a:gd name="connsiteX2" fmla="*/ 7144 w 13573"/>
                      <a:gd name="connsiteY2" fmla="*/ 3810 h 3809"/>
                      <a:gd name="connsiteX3" fmla="*/ 10001 w 13573"/>
                      <a:gd name="connsiteY3" fmla="*/ 3810 h 3809"/>
                      <a:gd name="connsiteX4" fmla="*/ 12859 w 13573"/>
                      <a:gd name="connsiteY4" fmla="*/ 2857 h 3809"/>
                      <a:gd name="connsiteX5" fmla="*/ 12859 w 13573"/>
                      <a:gd name="connsiteY5" fmla="*/ 952 h 3809"/>
                      <a:gd name="connsiteX6" fmla="*/ 10001 w 13573"/>
                      <a:gd name="connsiteY6" fmla="*/ 0 h 3809"/>
                      <a:gd name="connsiteX7" fmla="*/ 7144 w 13573"/>
                      <a:gd name="connsiteY7" fmla="*/ 0 h 3809"/>
                      <a:gd name="connsiteX8" fmla="*/ 4286 w 13573"/>
                      <a:gd name="connsiteY8" fmla="*/ 0 h 3809"/>
                      <a:gd name="connsiteX9" fmla="*/ 1429 w 13573"/>
                      <a:gd name="connsiteY9" fmla="*/ 0 h 3809"/>
                      <a:gd name="connsiteX10" fmla="*/ 1429 w 13573"/>
                      <a:gd name="connsiteY10" fmla="*/ 3810 h 3809"/>
                      <a:gd name="connsiteX11" fmla="*/ 1429 w 13573"/>
                      <a:gd name="connsiteY11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573" h="3809">
                        <a:moveTo>
                          <a:pt x="1429" y="3810"/>
                        </a:moveTo>
                        <a:cubicBezTo>
                          <a:pt x="2381" y="3810"/>
                          <a:pt x="3334" y="3810"/>
                          <a:pt x="4286" y="3810"/>
                        </a:cubicBezTo>
                        <a:cubicBezTo>
                          <a:pt x="5239" y="3810"/>
                          <a:pt x="6191" y="3810"/>
                          <a:pt x="7144" y="3810"/>
                        </a:cubicBezTo>
                        <a:cubicBezTo>
                          <a:pt x="8096" y="3810"/>
                          <a:pt x="9049" y="3810"/>
                          <a:pt x="10001" y="3810"/>
                        </a:cubicBezTo>
                        <a:cubicBezTo>
                          <a:pt x="10954" y="3810"/>
                          <a:pt x="11906" y="2857"/>
                          <a:pt x="12859" y="2857"/>
                        </a:cubicBezTo>
                        <a:cubicBezTo>
                          <a:pt x="13811" y="2857"/>
                          <a:pt x="13811" y="1905"/>
                          <a:pt x="12859" y="952"/>
                        </a:cubicBezTo>
                        <a:cubicBezTo>
                          <a:pt x="11906" y="952"/>
                          <a:pt x="10954" y="0"/>
                          <a:pt x="10001" y="0"/>
                        </a:cubicBezTo>
                        <a:cubicBezTo>
                          <a:pt x="9049" y="0"/>
                          <a:pt x="8096" y="0"/>
                          <a:pt x="7144" y="0"/>
                        </a:cubicBezTo>
                        <a:cubicBezTo>
                          <a:pt x="6191" y="0"/>
                          <a:pt x="5239" y="0"/>
                          <a:pt x="4286" y="0"/>
                        </a:cubicBezTo>
                        <a:cubicBezTo>
                          <a:pt x="3334" y="0"/>
                          <a:pt x="2381" y="0"/>
                          <a:pt x="1429" y="0"/>
                        </a:cubicBezTo>
                        <a:cubicBezTo>
                          <a:pt x="-476" y="1905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6" name="Freeform: Shape 2275">
                    <a:extLst>
                      <a:ext uri="{FF2B5EF4-FFF2-40B4-BE49-F238E27FC236}">
                        <a16:creationId xmlns:a16="http://schemas.microsoft.com/office/drawing/2014/main" id="{499FCDDD-CC0F-9819-21B3-2C84215EADFB}"/>
                      </a:ext>
                    </a:extLst>
                  </p:cNvPr>
                  <p:cNvSpPr/>
                  <p:nvPr/>
                </p:nvSpPr>
                <p:spPr>
                  <a:xfrm>
                    <a:off x="7332344" y="3127614"/>
                    <a:ext cx="18492" cy="9919"/>
                  </a:xfrm>
                  <a:custGeom>
                    <a:avLst/>
                    <a:gdLst>
                      <a:gd name="connsiteX0" fmla="*/ 953 w 18492"/>
                      <a:gd name="connsiteY0" fmla="*/ 4205 h 9919"/>
                      <a:gd name="connsiteX1" fmla="*/ 8573 w 18492"/>
                      <a:gd name="connsiteY1" fmla="*/ 8015 h 9919"/>
                      <a:gd name="connsiteX2" fmla="*/ 13335 w 18492"/>
                      <a:gd name="connsiteY2" fmla="*/ 9919 h 9919"/>
                      <a:gd name="connsiteX3" fmla="*/ 17145 w 18492"/>
                      <a:gd name="connsiteY3" fmla="*/ 9919 h 9919"/>
                      <a:gd name="connsiteX4" fmla="*/ 18098 w 18492"/>
                      <a:gd name="connsiteY4" fmla="*/ 8015 h 9919"/>
                      <a:gd name="connsiteX5" fmla="*/ 16193 w 18492"/>
                      <a:gd name="connsiteY5" fmla="*/ 7062 h 9919"/>
                      <a:gd name="connsiteX6" fmla="*/ 14288 w 18492"/>
                      <a:gd name="connsiteY6" fmla="*/ 6110 h 9919"/>
                      <a:gd name="connsiteX7" fmla="*/ 10478 w 18492"/>
                      <a:gd name="connsiteY7" fmla="*/ 4205 h 9919"/>
                      <a:gd name="connsiteX8" fmla="*/ 2858 w 18492"/>
                      <a:gd name="connsiteY8" fmla="*/ 394 h 9919"/>
                      <a:gd name="connsiteX9" fmla="*/ 0 w 18492"/>
                      <a:gd name="connsiteY9" fmla="*/ 1347 h 9919"/>
                      <a:gd name="connsiteX10" fmla="*/ 953 w 18492"/>
                      <a:gd name="connsiteY10" fmla="*/ 4205 h 9919"/>
                      <a:gd name="connsiteX11" fmla="*/ 953 w 18492"/>
                      <a:gd name="connsiteY11" fmla="*/ 4205 h 9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492" h="9919">
                        <a:moveTo>
                          <a:pt x="953" y="4205"/>
                        </a:moveTo>
                        <a:cubicBezTo>
                          <a:pt x="3810" y="5157"/>
                          <a:pt x="5715" y="7062"/>
                          <a:pt x="8573" y="8015"/>
                        </a:cubicBezTo>
                        <a:cubicBezTo>
                          <a:pt x="10478" y="8967"/>
                          <a:pt x="11430" y="8967"/>
                          <a:pt x="13335" y="9919"/>
                        </a:cubicBezTo>
                        <a:cubicBezTo>
                          <a:pt x="14288" y="9919"/>
                          <a:pt x="16193" y="9919"/>
                          <a:pt x="17145" y="9919"/>
                        </a:cubicBezTo>
                        <a:cubicBezTo>
                          <a:pt x="18098" y="9919"/>
                          <a:pt x="19050" y="8015"/>
                          <a:pt x="18098" y="8015"/>
                        </a:cubicBezTo>
                        <a:cubicBezTo>
                          <a:pt x="17145" y="8015"/>
                          <a:pt x="17145" y="7062"/>
                          <a:pt x="16193" y="7062"/>
                        </a:cubicBezTo>
                        <a:cubicBezTo>
                          <a:pt x="15240" y="7062"/>
                          <a:pt x="15240" y="6110"/>
                          <a:pt x="14288" y="6110"/>
                        </a:cubicBezTo>
                        <a:cubicBezTo>
                          <a:pt x="13335" y="5157"/>
                          <a:pt x="11430" y="5157"/>
                          <a:pt x="10478" y="4205"/>
                        </a:cubicBezTo>
                        <a:cubicBezTo>
                          <a:pt x="7620" y="3252"/>
                          <a:pt x="5715" y="2300"/>
                          <a:pt x="2858" y="394"/>
                        </a:cubicBezTo>
                        <a:cubicBezTo>
                          <a:pt x="1905" y="-558"/>
                          <a:pt x="0" y="394"/>
                          <a:pt x="0" y="1347"/>
                        </a:cubicBezTo>
                        <a:cubicBezTo>
                          <a:pt x="0" y="2300"/>
                          <a:pt x="0" y="3252"/>
                          <a:pt x="953" y="4205"/>
                        </a:cubicBezTo>
                        <a:lnTo>
                          <a:pt x="953" y="42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7" name="Freeform: Shape 2276">
                    <a:extLst>
                      <a:ext uri="{FF2B5EF4-FFF2-40B4-BE49-F238E27FC236}">
                        <a16:creationId xmlns:a16="http://schemas.microsoft.com/office/drawing/2014/main" id="{044BE0EF-9FDE-3B66-8F0B-F3455AD34B2E}"/>
                      </a:ext>
                    </a:extLst>
                  </p:cNvPr>
                  <p:cNvSpPr/>
                  <p:nvPr/>
                </p:nvSpPr>
                <p:spPr>
                  <a:xfrm>
                    <a:off x="7341495" y="3105149"/>
                    <a:ext cx="15375" cy="3809"/>
                  </a:xfrm>
                  <a:custGeom>
                    <a:avLst/>
                    <a:gdLst>
                      <a:gd name="connsiteX0" fmla="*/ 2279 w 15375"/>
                      <a:gd name="connsiteY0" fmla="*/ 2858 h 3809"/>
                      <a:gd name="connsiteX1" fmla="*/ 8946 w 15375"/>
                      <a:gd name="connsiteY1" fmla="*/ 3810 h 3809"/>
                      <a:gd name="connsiteX2" fmla="*/ 11804 w 15375"/>
                      <a:gd name="connsiteY2" fmla="*/ 3810 h 3809"/>
                      <a:gd name="connsiteX3" fmla="*/ 12756 w 15375"/>
                      <a:gd name="connsiteY3" fmla="*/ 3810 h 3809"/>
                      <a:gd name="connsiteX4" fmla="*/ 12756 w 15375"/>
                      <a:gd name="connsiteY4" fmla="*/ 3810 h 3809"/>
                      <a:gd name="connsiteX5" fmla="*/ 12756 w 15375"/>
                      <a:gd name="connsiteY5" fmla="*/ 3810 h 3809"/>
                      <a:gd name="connsiteX6" fmla="*/ 14661 w 15375"/>
                      <a:gd name="connsiteY6" fmla="*/ 3810 h 3809"/>
                      <a:gd name="connsiteX7" fmla="*/ 14661 w 15375"/>
                      <a:gd name="connsiteY7" fmla="*/ 1905 h 3809"/>
                      <a:gd name="connsiteX8" fmla="*/ 12756 w 15375"/>
                      <a:gd name="connsiteY8" fmla="*/ 953 h 3809"/>
                      <a:gd name="connsiteX9" fmla="*/ 11804 w 15375"/>
                      <a:gd name="connsiteY9" fmla="*/ 953 h 3809"/>
                      <a:gd name="connsiteX10" fmla="*/ 11804 w 15375"/>
                      <a:gd name="connsiteY10" fmla="*/ 953 h 3809"/>
                      <a:gd name="connsiteX11" fmla="*/ 11804 w 15375"/>
                      <a:gd name="connsiteY11" fmla="*/ 953 h 3809"/>
                      <a:gd name="connsiteX12" fmla="*/ 9899 w 15375"/>
                      <a:gd name="connsiteY12" fmla="*/ 0 h 3809"/>
                      <a:gd name="connsiteX13" fmla="*/ 8946 w 15375"/>
                      <a:gd name="connsiteY13" fmla="*/ 0 h 3809"/>
                      <a:gd name="connsiteX14" fmla="*/ 6089 w 15375"/>
                      <a:gd name="connsiteY14" fmla="*/ 0 h 3809"/>
                      <a:gd name="connsiteX15" fmla="*/ 5136 w 15375"/>
                      <a:gd name="connsiteY15" fmla="*/ 0 h 3809"/>
                      <a:gd name="connsiteX16" fmla="*/ 5136 w 15375"/>
                      <a:gd name="connsiteY16" fmla="*/ 0 h 3809"/>
                      <a:gd name="connsiteX17" fmla="*/ 3231 w 15375"/>
                      <a:gd name="connsiteY17" fmla="*/ 0 h 3809"/>
                      <a:gd name="connsiteX18" fmla="*/ 374 w 15375"/>
                      <a:gd name="connsiteY18" fmla="*/ 1905 h 3809"/>
                      <a:gd name="connsiteX19" fmla="*/ 2279 w 15375"/>
                      <a:gd name="connsiteY19" fmla="*/ 2858 h 3809"/>
                      <a:gd name="connsiteX20" fmla="*/ 2279 w 15375"/>
                      <a:gd name="connsiteY20" fmla="*/ 2858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5375" h="3809">
                        <a:moveTo>
                          <a:pt x="2279" y="2858"/>
                        </a:moveTo>
                        <a:cubicBezTo>
                          <a:pt x="4184" y="2858"/>
                          <a:pt x="6089" y="3810"/>
                          <a:pt x="8946" y="3810"/>
                        </a:cubicBezTo>
                        <a:cubicBezTo>
                          <a:pt x="9899" y="3810"/>
                          <a:pt x="10851" y="3810"/>
                          <a:pt x="11804" y="3810"/>
                        </a:cubicBezTo>
                        <a:cubicBezTo>
                          <a:pt x="11804" y="3810"/>
                          <a:pt x="11804" y="3810"/>
                          <a:pt x="12756" y="3810"/>
                        </a:cubicBezTo>
                        <a:cubicBezTo>
                          <a:pt x="12756" y="3810"/>
                          <a:pt x="12756" y="3810"/>
                          <a:pt x="12756" y="3810"/>
                        </a:cubicBezTo>
                        <a:cubicBezTo>
                          <a:pt x="12756" y="3810"/>
                          <a:pt x="12756" y="3810"/>
                          <a:pt x="12756" y="3810"/>
                        </a:cubicBezTo>
                        <a:cubicBezTo>
                          <a:pt x="13709" y="3810"/>
                          <a:pt x="13709" y="3810"/>
                          <a:pt x="14661" y="3810"/>
                        </a:cubicBezTo>
                        <a:cubicBezTo>
                          <a:pt x="15614" y="3810"/>
                          <a:pt x="15614" y="1905"/>
                          <a:pt x="14661" y="1905"/>
                        </a:cubicBezTo>
                        <a:cubicBezTo>
                          <a:pt x="14661" y="1905"/>
                          <a:pt x="13709" y="953"/>
                          <a:pt x="12756" y="953"/>
                        </a:cubicBezTo>
                        <a:cubicBezTo>
                          <a:pt x="12756" y="953"/>
                          <a:pt x="12756" y="953"/>
                          <a:pt x="11804" y="953"/>
                        </a:cubicBezTo>
                        <a:cubicBezTo>
                          <a:pt x="11804" y="953"/>
                          <a:pt x="11804" y="953"/>
                          <a:pt x="11804" y="953"/>
                        </a:cubicBezTo>
                        <a:cubicBezTo>
                          <a:pt x="11804" y="953"/>
                          <a:pt x="11804" y="953"/>
                          <a:pt x="11804" y="953"/>
                        </a:cubicBezTo>
                        <a:cubicBezTo>
                          <a:pt x="10851" y="953"/>
                          <a:pt x="10851" y="0"/>
                          <a:pt x="9899" y="0"/>
                        </a:cubicBezTo>
                        <a:cubicBezTo>
                          <a:pt x="9899" y="0"/>
                          <a:pt x="8946" y="0"/>
                          <a:pt x="8946" y="0"/>
                        </a:cubicBezTo>
                        <a:cubicBezTo>
                          <a:pt x="7994" y="0"/>
                          <a:pt x="7041" y="0"/>
                          <a:pt x="6089" y="0"/>
                        </a:cubicBezTo>
                        <a:cubicBezTo>
                          <a:pt x="6089" y="0"/>
                          <a:pt x="6089" y="0"/>
                          <a:pt x="5136" y="0"/>
                        </a:cubicBezTo>
                        <a:cubicBezTo>
                          <a:pt x="5136" y="0"/>
                          <a:pt x="4184" y="0"/>
                          <a:pt x="5136" y="0"/>
                        </a:cubicBezTo>
                        <a:cubicBezTo>
                          <a:pt x="4184" y="0"/>
                          <a:pt x="4184" y="0"/>
                          <a:pt x="3231" y="0"/>
                        </a:cubicBezTo>
                        <a:cubicBezTo>
                          <a:pt x="2279" y="0"/>
                          <a:pt x="374" y="0"/>
                          <a:pt x="374" y="1905"/>
                        </a:cubicBezTo>
                        <a:cubicBezTo>
                          <a:pt x="-579" y="953"/>
                          <a:pt x="374" y="2858"/>
                          <a:pt x="2279" y="2858"/>
                        </a:cubicBezTo>
                        <a:lnTo>
                          <a:pt x="2279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8" name="Freeform: Shape 2277">
                    <a:extLst>
                      <a:ext uri="{FF2B5EF4-FFF2-40B4-BE49-F238E27FC236}">
                        <a16:creationId xmlns:a16="http://schemas.microsoft.com/office/drawing/2014/main" id="{EF41C649-78B8-6683-DC03-5C19B4D54C1B}"/>
                      </a:ext>
                    </a:extLst>
                  </p:cNvPr>
                  <p:cNvSpPr/>
                  <p:nvPr/>
                </p:nvSpPr>
                <p:spPr>
                  <a:xfrm>
                    <a:off x="7334249" y="3075621"/>
                    <a:ext cx="17859" cy="7024"/>
                  </a:xfrm>
                  <a:custGeom>
                    <a:avLst/>
                    <a:gdLst>
                      <a:gd name="connsiteX0" fmla="*/ 2857 w 17859"/>
                      <a:gd name="connsiteY0" fmla="*/ 6668 h 7024"/>
                      <a:gd name="connsiteX1" fmla="*/ 9525 w 17859"/>
                      <a:gd name="connsiteY1" fmla="*/ 5715 h 7024"/>
                      <a:gd name="connsiteX2" fmla="*/ 13335 w 17859"/>
                      <a:gd name="connsiteY2" fmla="*/ 4763 h 7024"/>
                      <a:gd name="connsiteX3" fmla="*/ 15240 w 17859"/>
                      <a:gd name="connsiteY3" fmla="*/ 4763 h 7024"/>
                      <a:gd name="connsiteX4" fmla="*/ 17145 w 17859"/>
                      <a:gd name="connsiteY4" fmla="*/ 3810 h 7024"/>
                      <a:gd name="connsiteX5" fmla="*/ 17145 w 17859"/>
                      <a:gd name="connsiteY5" fmla="*/ 953 h 7024"/>
                      <a:gd name="connsiteX6" fmla="*/ 15240 w 17859"/>
                      <a:gd name="connsiteY6" fmla="*/ 0 h 7024"/>
                      <a:gd name="connsiteX7" fmla="*/ 13335 w 17859"/>
                      <a:gd name="connsiteY7" fmla="*/ 0 h 7024"/>
                      <a:gd name="connsiteX8" fmla="*/ 9525 w 17859"/>
                      <a:gd name="connsiteY8" fmla="*/ 0 h 7024"/>
                      <a:gd name="connsiteX9" fmla="*/ 1905 w 17859"/>
                      <a:gd name="connsiteY9" fmla="*/ 953 h 7024"/>
                      <a:gd name="connsiteX10" fmla="*/ 0 w 17859"/>
                      <a:gd name="connsiteY10" fmla="*/ 3810 h 7024"/>
                      <a:gd name="connsiteX11" fmla="*/ 2857 w 17859"/>
                      <a:gd name="connsiteY11" fmla="*/ 6668 h 7024"/>
                      <a:gd name="connsiteX12" fmla="*/ 2857 w 17859"/>
                      <a:gd name="connsiteY12" fmla="*/ 6668 h 70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7859" h="7024">
                        <a:moveTo>
                          <a:pt x="2857" y="6668"/>
                        </a:moveTo>
                        <a:cubicBezTo>
                          <a:pt x="4763" y="6668"/>
                          <a:pt x="7620" y="5715"/>
                          <a:pt x="9525" y="5715"/>
                        </a:cubicBezTo>
                        <a:cubicBezTo>
                          <a:pt x="10478" y="5715"/>
                          <a:pt x="11430" y="5715"/>
                          <a:pt x="13335" y="4763"/>
                        </a:cubicBezTo>
                        <a:cubicBezTo>
                          <a:pt x="14288" y="4763"/>
                          <a:pt x="14288" y="4763"/>
                          <a:pt x="15240" y="4763"/>
                        </a:cubicBezTo>
                        <a:cubicBezTo>
                          <a:pt x="16193" y="4763"/>
                          <a:pt x="16193" y="3810"/>
                          <a:pt x="17145" y="3810"/>
                        </a:cubicBezTo>
                        <a:cubicBezTo>
                          <a:pt x="18097" y="2858"/>
                          <a:pt x="18097" y="953"/>
                          <a:pt x="17145" y="953"/>
                        </a:cubicBezTo>
                        <a:cubicBezTo>
                          <a:pt x="16193" y="953"/>
                          <a:pt x="16193" y="953"/>
                          <a:pt x="15240" y="0"/>
                        </a:cubicBezTo>
                        <a:cubicBezTo>
                          <a:pt x="14288" y="0"/>
                          <a:pt x="14288" y="0"/>
                          <a:pt x="13335" y="0"/>
                        </a:cubicBezTo>
                        <a:cubicBezTo>
                          <a:pt x="12382" y="0"/>
                          <a:pt x="10478" y="0"/>
                          <a:pt x="9525" y="0"/>
                        </a:cubicBezTo>
                        <a:cubicBezTo>
                          <a:pt x="6668" y="0"/>
                          <a:pt x="4763" y="953"/>
                          <a:pt x="1905" y="953"/>
                        </a:cubicBezTo>
                        <a:cubicBezTo>
                          <a:pt x="953" y="953"/>
                          <a:pt x="0" y="2858"/>
                          <a:pt x="0" y="3810"/>
                        </a:cubicBezTo>
                        <a:cubicBezTo>
                          <a:pt x="953" y="6668"/>
                          <a:pt x="1905" y="7620"/>
                          <a:pt x="2857" y="6668"/>
                        </a:cubicBezTo>
                        <a:lnTo>
                          <a:pt x="2857" y="666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9" name="Freeform: Shape 2278">
                    <a:extLst>
                      <a:ext uri="{FF2B5EF4-FFF2-40B4-BE49-F238E27FC236}">
                        <a16:creationId xmlns:a16="http://schemas.microsoft.com/office/drawing/2014/main" id="{403CEC77-150D-7D20-1469-B57DC2DC48DB}"/>
                      </a:ext>
                    </a:extLst>
                  </p:cNvPr>
                  <p:cNvSpPr/>
                  <p:nvPr/>
                </p:nvSpPr>
                <p:spPr>
                  <a:xfrm>
                    <a:off x="7302817" y="3064191"/>
                    <a:ext cx="9948" cy="3810"/>
                  </a:xfrm>
                  <a:custGeom>
                    <a:avLst/>
                    <a:gdLst>
                      <a:gd name="connsiteX0" fmla="*/ 952 w 9948"/>
                      <a:gd name="connsiteY0" fmla="*/ 3810 h 3810"/>
                      <a:gd name="connsiteX1" fmla="*/ 9525 w 9948"/>
                      <a:gd name="connsiteY1" fmla="*/ 953 h 3810"/>
                      <a:gd name="connsiteX2" fmla="*/ 9525 w 9948"/>
                      <a:gd name="connsiteY2" fmla="*/ 0 h 3810"/>
                      <a:gd name="connsiteX3" fmla="*/ 952 w 9948"/>
                      <a:gd name="connsiteY3" fmla="*/ 1905 h 3810"/>
                      <a:gd name="connsiteX4" fmla="*/ 0 w 9948"/>
                      <a:gd name="connsiteY4" fmla="*/ 2858 h 3810"/>
                      <a:gd name="connsiteX5" fmla="*/ 952 w 9948"/>
                      <a:gd name="connsiteY5" fmla="*/ 3810 h 3810"/>
                      <a:gd name="connsiteX6" fmla="*/ 952 w 9948"/>
                      <a:gd name="connsiteY6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948" h="3810">
                        <a:moveTo>
                          <a:pt x="952" y="3810"/>
                        </a:moveTo>
                        <a:cubicBezTo>
                          <a:pt x="3810" y="2858"/>
                          <a:pt x="6667" y="1905"/>
                          <a:pt x="9525" y="953"/>
                        </a:cubicBezTo>
                        <a:cubicBezTo>
                          <a:pt x="10477" y="953"/>
                          <a:pt x="9525" y="0"/>
                          <a:pt x="9525" y="0"/>
                        </a:cubicBezTo>
                        <a:cubicBezTo>
                          <a:pt x="6667" y="953"/>
                          <a:pt x="3810" y="1905"/>
                          <a:pt x="952" y="1905"/>
                        </a:cubicBezTo>
                        <a:cubicBezTo>
                          <a:pt x="952" y="1905"/>
                          <a:pt x="0" y="2858"/>
                          <a:pt x="0" y="2858"/>
                        </a:cubicBezTo>
                        <a:cubicBezTo>
                          <a:pt x="0" y="3810"/>
                          <a:pt x="952" y="3810"/>
                          <a:pt x="952" y="3810"/>
                        </a:cubicBezTo>
                        <a:lnTo>
                          <a:pt x="952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0" name="Freeform: Shape 2279">
                    <a:extLst>
                      <a:ext uri="{FF2B5EF4-FFF2-40B4-BE49-F238E27FC236}">
                        <a16:creationId xmlns:a16="http://schemas.microsoft.com/office/drawing/2014/main" id="{08DBEE1B-7556-F877-93DE-5461CC0DF4A5}"/>
                      </a:ext>
                    </a:extLst>
                  </p:cNvPr>
                  <p:cNvSpPr/>
                  <p:nvPr/>
                </p:nvSpPr>
                <p:spPr>
                  <a:xfrm>
                    <a:off x="7163037" y="3210877"/>
                    <a:ext cx="9710" cy="3809"/>
                  </a:xfrm>
                  <a:custGeom>
                    <a:avLst/>
                    <a:gdLst>
                      <a:gd name="connsiteX0" fmla="*/ 714 w 9710"/>
                      <a:gd name="connsiteY0" fmla="*/ 3810 h 3809"/>
                      <a:gd name="connsiteX1" fmla="*/ 9287 w 9710"/>
                      <a:gd name="connsiteY1" fmla="*/ 952 h 3809"/>
                      <a:gd name="connsiteX2" fmla="*/ 9287 w 9710"/>
                      <a:gd name="connsiteY2" fmla="*/ 0 h 3809"/>
                      <a:gd name="connsiteX3" fmla="*/ 714 w 9710"/>
                      <a:gd name="connsiteY3" fmla="*/ 1905 h 3809"/>
                      <a:gd name="connsiteX4" fmla="*/ 714 w 9710"/>
                      <a:gd name="connsiteY4" fmla="*/ 3810 h 3809"/>
                      <a:gd name="connsiteX5" fmla="*/ 714 w 9710"/>
                      <a:gd name="connsiteY5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9710" h="3809">
                        <a:moveTo>
                          <a:pt x="714" y="3810"/>
                        </a:moveTo>
                        <a:cubicBezTo>
                          <a:pt x="3572" y="2857"/>
                          <a:pt x="6429" y="1905"/>
                          <a:pt x="9287" y="952"/>
                        </a:cubicBezTo>
                        <a:cubicBezTo>
                          <a:pt x="10239" y="952"/>
                          <a:pt x="9287" y="0"/>
                          <a:pt x="9287" y="0"/>
                        </a:cubicBezTo>
                        <a:cubicBezTo>
                          <a:pt x="6429" y="952"/>
                          <a:pt x="3572" y="1905"/>
                          <a:pt x="714" y="1905"/>
                        </a:cubicBezTo>
                        <a:cubicBezTo>
                          <a:pt x="-238" y="1905"/>
                          <a:pt x="-238" y="3810"/>
                          <a:pt x="714" y="3810"/>
                        </a:cubicBezTo>
                        <a:lnTo>
                          <a:pt x="714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1" name="Freeform: Shape 2280">
                    <a:extLst>
                      <a:ext uri="{FF2B5EF4-FFF2-40B4-BE49-F238E27FC236}">
                        <a16:creationId xmlns:a16="http://schemas.microsoft.com/office/drawing/2014/main" id="{FDD0DBEA-4408-8000-F4AD-08CE8AEC852A}"/>
                      </a:ext>
                    </a:extLst>
                  </p:cNvPr>
                  <p:cNvSpPr/>
                  <p:nvPr/>
                </p:nvSpPr>
                <p:spPr>
                  <a:xfrm>
                    <a:off x="7264457" y="3029642"/>
                    <a:ext cx="14806" cy="18357"/>
                  </a:xfrm>
                  <a:custGeom>
                    <a:avLst/>
                    <a:gdLst>
                      <a:gd name="connsiteX0" fmla="*/ 4070 w 14806"/>
                      <a:gd name="connsiteY0" fmla="*/ 15500 h 18357"/>
                      <a:gd name="connsiteX1" fmla="*/ 4070 w 14806"/>
                      <a:gd name="connsiteY1" fmla="*/ 15500 h 18357"/>
                      <a:gd name="connsiteX2" fmla="*/ 5022 w 14806"/>
                      <a:gd name="connsiteY2" fmla="*/ 14547 h 18357"/>
                      <a:gd name="connsiteX3" fmla="*/ 5974 w 14806"/>
                      <a:gd name="connsiteY3" fmla="*/ 12642 h 18357"/>
                      <a:gd name="connsiteX4" fmla="*/ 5974 w 14806"/>
                      <a:gd name="connsiteY4" fmla="*/ 12642 h 18357"/>
                      <a:gd name="connsiteX5" fmla="*/ 5974 w 14806"/>
                      <a:gd name="connsiteY5" fmla="*/ 12642 h 18357"/>
                      <a:gd name="connsiteX6" fmla="*/ 6927 w 14806"/>
                      <a:gd name="connsiteY6" fmla="*/ 11690 h 18357"/>
                      <a:gd name="connsiteX7" fmla="*/ 8832 w 14806"/>
                      <a:gd name="connsiteY7" fmla="*/ 9785 h 18357"/>
                      <a:gd name="connsiteX8" fmla="*/ 10737 w 14806"/>
                      <a:gd name="connsiteY8" fmla="*/ 7880 h 18357"/>
                      <a:gd name="connsiteX9" fmla="*/ 12642 w 14806"/>
                      <a:gd name="connsiteY9" fmla="*/ 5975 h 18357"/>
                      <a:gd name="connsiteX10" fmla="*/ 12642 w 14806"/>
                      <a:gd name="connsiteY10" fmla="*/ 5022 h 18357"/>
                      <a:gd name="connsiteX11" fmla="*/ 12642 w 14806"/>
                      <a:gd name="connsiteY11" fmla="*/ 5022 h 18357"/>
                      <a:gd name="connsiteX12" fmla="*/ 13595 w 14806"/>
                      <a:gd name="connsiteY12" fmla="*/ 4070 h 18357"/>
                      <a:gd name="connsiteX13" fmla="*/ 14547 w 14806"/>
                      <a:gd name="connsiteY13" fmla="*/ 2165 h 18357"/>
                      <a:gd name="connsiteX14" fmla="*/ 12642 w 14806"/>
                      <a:gd name="connsiteY14" fmla="*/ 260 h 18357"/>
                      <a:gd name="connsiteX15" fmla="*/ 10737 w 14806"/>
                      <a:gd name="connsiteY15" fmla="*/ 1212 h 18357"/>
                      <a:gd name="connsiteX16" fmla="*/ 9785 w 14806"/>
                      <a:gd name="connsiteY16" fmla="*/ 2165 h 18357"/>
                      <a:gd name="connsiteX17" fmla="*/ 9785 w 14806"/>
                      <a:gd name="connsiteY17" fmla="*/ 2165 h 18357"/>
                      <a:gd name="connsiteX18" fmla="*/ 9785 w 14806"/>
                      <a:gd name="connsiteY18" fmla="*/ 2165 h 18357"/>
                      <a:gd name="connsiteX19" fmla="*/ 8832 w 14806"/>
                      <a:gd name="connsiteY19" fmla="*/ 2165 h 18357"/>
                      <a:gd name="connsiteX20" fmla="*/ 6927 w 14806"/>
                      <a:gd name="connsiteY20" fmla="*/ 4070 h 18357"/>
                      <a:gd name="connsiteX21" fmla="*/ 5022 w 14806"/>
                      <a:gd name="connsiteY21" fmla="*/ 5975 h 18357"/>
                      <a:gd name="connsiteX22" fmla="*/ 260 w 14806"/>
                      <a:gd name="connsiteY22" fmla="*/ 14547 h 18357"/>
                      <a:gd name="connsiteX23" fmla="*/ 2164 w 14806"/>
                      <a:gd name="connsiteY23" fmla="*/ 18357 h 18357"/>
                      <a:gd name="connsiteX24" fmla="*/ 4070 w 14806"/>
                      <a:gd name="connsiteY24" fmla="*/ 18357 h 18357"/>
                      <a:gd name="connsiteX25" fmla="*/ 4070 w 14806"/>
                      <a:gd name="connsiteY25" fmla="*/ 15500 h 18357"/>
                      <a:gd name="connsiteX26" fmla="*/ 4070 w 14806"/>
                      <a:gd name="connsiteY26" fmla="*/ 15500 h 18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14806" h="18357">
                        <a:moveTo>
                          <a:pt x="4070" y="15500"/>
                        </a:moveTo>
                        <a:cubicBezTo>
                          <a:pt x="3117" y="16452"/>
                          <a:pt x="4070" y="15500"/>
                          <a:pt x="4070" y="15500"/>
                        </a:cubicBezTo>
                        <a:cubicBezTo>
                          <a:pt x="4070" y="14547"/>
                          <a:pt x="5022" y="14547"/>
                          <a:pt x="5022" y="14547"/>
                        </a:cubicBezTo>
                        <a:cubicBezTo>
                          <a:pt x="5022" y="13595"/>
                          <a:pt x="5974" y="13595"/>
                          <a:pt x="5974" y="12642"/>
                        </a:cubicBezTo>
                        <a:cubicBezTo>
                          <a:pt x="5974" y="12642"/>
                          <a:pt x="5974" y="12642"/>
                          <a:pt x="5974" y="12642"/>
                        </a:cubicBezTo>
                        <a:cubicBezTo>
                          <a:pt x="5974" y="12642"/>
                          <a:pt x="5974" y="13595"/>
                          <a:pt x="5974" y="12642"/>
                        </a:cubicBezTo>
                        <a:cubicBezTo>
                          <a:pt x="5974" y="12642"/>
                          <a:pt x="5974" y="11690"/>
                          <a:pt x="6927" y="11690"/>
                        </a:cubicBezTo>
                        <a:cubicBezTo>
                          <a:pt x="6927" y="10737"/>
                          <a:pt x="7880" y="10737"/>
                          <a:pt x="8832" y="9785"/>
                        </a:cubicBezTo>
                        <a:cubicBezTo>
                          <a:pt x="9785" y="8832"/>
                          <a:pt x="9785" y="8832"/>
                          <a:pt x="10737" y="7880"/>
                        </a:cubicBezTo>
                        <a:cubicBezTo>
                          <a:pt x="11689" y="6927"/>
                          <a:pt x="11689" y="6927"/>
                          <a:pt x="12642" y="5975"/>
                        </a:cubicBezTo>
                        <a:cubicBezTo>
                          <a:pt x="12642" y="5975"/>
                          <a:pt x="12642" y="5022"/>
                          <a:pt x="12642" y="5022"/>
                        </a:cubicBezTo>
                        <a:cubicBezTo>
                          <a:pt x="12642" y="5022"/>
                          <a:pt x="12642" y="5022"/>
                          <a:pt x="12642" y="5022"/>
                        </a:cubicBezTo>
                        <a:cubicBezTo>
                          <a:pt x="12642" y="5022"/>
                          <a:pt x="13595" y="4070"/>
                          <a:pt x="13595" y="4070"/>
                        </a:cubicBezTo>
                        <a:cubicBezTo>
                          <a:pt x="13595" y="3117"/>
                          <a:pt x="14547" y="2165"/>
                          <a:pt x="14547" y="2165"/>
                        </a:cubicBezTo>
                        <a:cubicBezTo>
                          <a:pt x="15499" y="1212"/>
                          <a:pt x="13595" y="-693"/>
                          <a:pt x="12642" y="260"/>
                        </a:cubicBezTo>
                        <a:cubicBezTo>
                          <a:pt x="11689" y="260"/>
                          <a:pt x="10737" y="1212"/>
                          <a:pt x="10737" y="1212"/>
                        </a:cubicBezTo>
                        <a:cubicBezTo>
                          <a:pt x="10737" y="1212"/>
                          <a:pt x="9785" y="2165"/>
                          <a:pt x="9785" y="2165"/>
                        </a:cubicBezTo>
                        <a:cubicBezTo>
                          <a:pt x="9785" y="2165"/>
                          <a:pt x="9785" y="2165"/>
                          <a:pt x="9785" y="2165"/>
                        </a:cubicBezTo>
                        <a:cubicBezTo>
                          <a:pt x="9785" y="2165"/>
                          <a:pt x="9785" y="2165"/>
                          <a:pt x="9785" y="2165"/>
                        </a:cubicBezTo>
                        <a:cubicBezTo>
                          <a:pt x="9785" y="2165"/>
                          <a:pt x="8832" y="2165"/>
                          <a:pt x="8832" y="2165"/>
                        </a:cubicBezTo>
                        <a:cubicBezTo>
                          <a:pt x="7880" y="2165"/>
                          <a:pt x="6927" y="3117"/>
                          <a:pt x="6927" y="4070"/>
                        </a:cubicBezTo>
                        <a:cubicBezTo>
                          <a:pt x="5974" y="5022"/>
                          <a:pt x="5974" y="5022"/>
                          <a:pt x="5022" y="5975"/>
                        </a:cubicBezTo>
                        <a:cubicBezTo>
                          <a:pt x="3117" y="8832"/>
                          <a:pt x="1212" y="10737"/>
                          <a:pt x="260" y="14547"/>
                        </a:cubicBezTo>
                        <a:cubicBezTo>
                          <a:pt x="-693" y="16452"/>
                          <a:pt x="1212" y="18357"/>
                          <a:pt x="2164" y="18357"/>
                        </a:cubicBezTo>
                        <a:cubicBezTo>
                          <a:pt x="3117" y="18357"/>
                          <a:pt x="4070" y="18357"/>
                          <a:pt x="4070" y="18357"/>
                        </a:cubicBezTo>
                        <a:cubicBezTo>
                          <a:pt x="3117" y="17405"/>
                          <a:pt x="3117" y="16452"/>
                          <a:pt x="4070" y="15500"/>
                        </a:cubicBezTo>
                        <a:lnTo>
                          <a:pt x="4070" y="1550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2" name="Freeform: Shape 2281">
                    <a:extLst>
                      <a:ext uri="{FF2B5EF4-FFF2-40B4-BE49-F238E27FC236}">
                        <a16:creationId xmlns:a16="http://schemas.microsoft.com/office/drawing/2014/main" id="{97FBDFAB-D974-7B3A-8C32-14055074787B}"/>
                      </a:ext>
                    </a:extLst>
                  </p:cNvPr>
                  <p:cNvSpPr/>
                  <p:nvPr/>
                </p:nvSpPr>
                <p:spPr>
                  <a:xfrm>
                    <a:off x="6832520" y="3041332"/>
                    <a:ext cx="15001" cy="8572"/>
                  </a:xfrm>
                  <a:custGeom>
                    <a:avLst/>
                    <a:gdLst>
                      <a:gd name="connsiteX0" fmla="*/ 714 w 15001"/>
                      <a:gd name="connsiteY0" fmla="*/ 0 h 8572"/>
                      <a:gd name="connsiteX1" fmla="*/ 7382 w 15001"/>
                      <a:gd name="connsiteY1" fmla="*/ 3810 h 8572"/>
                      <a:gd name="connsiteX2" fmla="*/ 10239 w 15001"/>
                      <a:gd name="connsiteY2" fmla="*/ 6667 h 8572"/>
                      <a:gd name="connsiteX3" fmla="*/ 12145 w 15001"/>
                      <a:gd name="connsiteY3" fmla="*/ 7620 h 8572"/>
                      <a:gd name="connsiteX4" fmla="*/ 14049 w 15001"/>
                      <a:gd name="connsiteY4" fmla="*/ 8572 h 8572"/>
                      <a:gd name="connsiteX5" fmla="*/ 15002 w 15001"/>
                      <a:gd name="connsiteY5" fmla="*/ 7620 h 8572"/>
                      <a:gd name="connsiteX6" fmla="*/ 13097 w 15001"/>
                      <a:gd name="connsiteY6" fmla="*/ 6667 h 8572"/>
                      <a:gd name="connsiteX7" fmla="*/ 11192 w 15001"/>
                      <a:gd name="connsiteY7" fmla="*/ 5715 h 8572"/>
                      <a:gd name="connsiteX8" fmla="*/ 7382 w 15001"/>
                      <a:gd name="connsiteY8" fmla="*/ 3810 h 8572"/>
                      <a:gd name="connsiteX9" fmla="*/ 714 w 15001"/>
                      <a:gd name="connsiteY9" fmla="*/ 0 h 8572"/>
                      <a:gd name="connsiteX10" fmla="*/ 714 w 15001"/>
                      <a:gd name="connsiteY10" fmla="*/ 0 h 8572"/>
                      <a:gd name="connsiteX11" fmla="*/ 714 w 15001"/>
                      <a:gd name="connsiteY11" fmla="*/ 0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001" h="8572">
                        <a:moveTo>
                          <a:pt x="714" y="0"/>
                        </a:moveTo>
                        <a:cubicBezTo>
                          <a:pt x="3572" y="952"/>
                          <a:pt x="5477" y="2858"/>
                          <a:pt x="7382" y="3810"/>
                        </a:cubicBezTo>
                        <a:cubicBezTo>
                          <a:pt x="8335" y="4763"/>
                          <a:pt x="9287" y="5715"/>
                          <a:pt x="10239" y="6667"/>
                        </a:cubicBezTo>
                        <a:cubicBezTo>
                          <a:pt x="11192" y="6667"/>
                          <a:pt x="11192" y="7620"/>
                          <a:pt x="12145" y="7620"/>
                        </a:cubicBezTo>
                        <a:cubicBezTo>
                          <a:pt x="13097" y="7620"/>
                          <a:pt x="13097" y="8572"/>
                          <a:pt x="14049" y="8572"/>
                        </a:cubicBezTo>
                        <a:cubicBezTo>
                          <a:pt x="15002" y="8572"/>
                          <a:pt x="15002" y="7620"/>
                          <a:pt x="15002" y="7620"/>
                        </a:cubicBezTo>
                        <a:cubicBezTo>
                          <a:pt x="14049" y="7620"/>
                          <a:pt x="14049" y="6667"/>
                          <a:pt x="13097" y="6667"/>
                        </a:cubicBezTo>
                        <a:cubicBezTo>
                          <a:pt x="12145" y="6667"/>
                          <a:pt x="12145" y="5715"/>
                          <a:pt x="11192" y="5715"/>
                        </a:cubicBezTo>
                        <a:cubicBezTo>
                          <a:pt x="10239" y="4763"/>
                          <a:pt x="9287" y="3810"/>
                          <a:pt x="7382" y="3810"/>
                        </a:cubicBezTo>
                        <a:cubicBezTo>
                          <a:pt x="5477" y="1905"/>
                          <a:pt x="2620" y="0"/>
                          <a:pt x="714" y="0"/>
                        </a:cubicBezTo>
                        <a:cubicBezTo>
                          <a:pt x="-238" y="0"/>
                          <a:pt x="-238" y="0"/>
                          <a:pt x="714" y="0"/>
                        </a:cubicBezTo>
                        <a:lnTo>
                          <a:pt x="714" y="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3" name="Freeform: Shape 2282">
                    <a:extLst>
                      <a:ext uri="{FF2B5EF4-FFF2-40B4-BE49-F238E27FC236}">
                        <a16:creationId xmlns:a16="http://schemas.microsoft.com/office/drawing/2014/main" id="{40D64466-F85E-5242-660F-2D07AD7FB6C5}"/>
                      </a:ext>
                    </a:extLst>
                  </p:cNvPr>
                  <p:cNvSpPr/>
                  <p:nvPr/>
                </p:nvSpPr>
                <p:spPr>
                  <a:xfrm>
                    <a:off x="6821804" y="3069907"/>
                    <a:ext cx="16906" cy="5714"/>
                  </a:xfrm>
                  <a:custGeom>
                    <a:avLst/>
                    <a:gdLst>
                      <a:gd name="connsiteX0" fmla="*/ 952 w 16906"/>
                      <a:gd name="connsiteY0" fmla="*/ 1905 h 5714"/>
                      <a:gd name="connsiteX1" fmla="*/ 8572 w 16906"/>
                      <a:gd name="connsiteY1" fmla="*/ 3810 h 5714"/>
                      <a:gd name="connsiteX2" fmla="*/ 16192 w 16906"/>
                      <a:gd name="connsiteY2" fmla="*/ 5715 h 5714"/>
                      <a:gd name="connsiteX3" fmla="*/ 16192 w 16906"/>
                      <a:gd name="connsiteY3" fmla="*/ 3810 h 5714"/>
                      <a:gd name="connsiteX4" fmla="*/ 8572 w 16906"/>
                      <a:gd name="connsiteY4" fmla="*/ 952 h 5714"/>
                      <a:gd name="connsiteX5" fmla="*/ 0 w 16906"/>
                      <a:gd name="connsiteY5" fmla="*/ 0 h 5714"/>
                      <a:gd name="connsiteX6" fmla="*/ 952 w 16906"/>
                      <a:gd name="connsiteY6" fmla="*/ 1905 h 5714"/>
                      <a:gd name="connsiteX7" fmla="*/ 952 w 16906"/>
                      <a:gd name="connsiteY7" fmla="*/ 190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906" h="5714">
                        <a:moveTo>
                          <a:pt x="952" y="1905"/>
                        </a:moveTo>
                        <a:cubicBezTo>
                          <a:pt x="3810" y="1905"/>
                          <a:pt x="6667" y="2858"/>
                          <a:pt x="8572" y="3810"/>
                        </a:cubicBezTo>
                        <a:cubicBezTo>
                          <a:pt x="11430" y="4763"/>
                          <a:pt x="13335" y="5715"/>
                          <a:pt x="16192" y="5715"/>
                        </a:cubicBezTo>
                        <a:cubicBezTo>
                          <a:pt x="17145" y="5715"/>
                          <a:pt x="17145" y="4763"/>
                          <a:pt x="16192" y="3810"/>
                        </a:cubicBezTo>
                        <a:cubicBezTo>
                          <a:pt x="14288" y="2858"/>
                          <a:pt x="11430" y="1905"/>
                          <a:pt x="8572" y="952"/>
                        </a:cubicBezTo>
                        <a:cubicBezTo>
                          <a:pt x="5715" y="0"/>
                          <a:pt x="2857" y="0"/>
                          <a:pt x="0" y="0"/>
                        </a:cubicBezTo>
                        <a:cubicBezTo>
                          <a:pt x="0" y="0"/>
                          <a:pt x="0" y="1905"/>
                          <a:pt x="952" y="1905"/>
                        </a:cubicBezTo>
                        <a:lnTo>
                          <a:pt x="952" y="19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4" name="Freeform: Shape 2283">
                    <a:extLst>
                      <a:ext uri="{FF2B5EF4-FFF2-40B4-BE49-F238E27FC236}">
                        <a16:creationId xmlns:a16="http://schemas.microsoft.com/office/drawing/2014/main" id="{72F567EF-AFB8-4670-DFBE-82DAD9C04699}"/>
                      </a:ext>
                    </a:extLst>
                  </p:cNvPr>
                  <p:cNvSpPr/>
                  <p:nvPr/>
                </p:nvSpPr>
                <p:spPr>
                  <a:xfrm>
                    <a:off x="6817518" y="3092766"/>
                    <a:ext cx="17383" cy="3810"/>
                  </a:xfrm>
                  <a:custGeom>
                    <a:avLst/>
                    <a:gdLst>
                      <a:gd name="connsiteX0" fmla="*/ 1429 w 17383"/>
                      <a:gd name="connsiteY0" fmla="*/ 2858 h 3810"/>
                      <a:gd name="connsiteX1" fmla="*/ 5239 w 17383"/>
                      <a:gd name="connsiteY1" fmla="*/ 3810 h 3810"/>
                      <a:gd name="connsiteX2" fmla="*/ 9049 w 17383"/>
                      <a:gd name="connsiteY2" fmla="*/ 3810 h 3810"/>
                      <a:gd name="connsiteX3" fmla="*/ 16669 w 17383"/>
                      <a:gd name="connsiteY3" fmla="*/ 2858 h 3810"/>
                      <a:gd name="connsiteX4" fmla="*/ 16669 w 17383"/>
                      <a:gd name="connsiteY4" fmla="*/ 953 h 3810"/>
                      <a:gd name="connsiteX5" fmla="*/ 9049 w 17383"/>
                      <a:gd name="connsiteY5" fmla="*/ 0 h 3810"/>
                      <a:gd name="connsiteX6" fmla="*/ 5239 w 17383"/>
                      <a:gd name="connsiteY6" fmla="*/ 0 h 3810"/>
                      <a:gd name="connsiteX7" fmla="*/ 1429 w 17383"/>
                      <a:gd name="connsiteY7" fmla="*/ 953 h 3810"/>
                      <a:gd name="connsiteX8" fmla="*/ 1429 w 17383"/>
                      <a:gd name="connsiteY8" fmla="*/ 2858 h 3810"/>
                      <a:gd name="connsiteX9" fmla="*/ 1429 w 17383"/>
                      <a:gd name="connsiteY9" fmla="*/ 2858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383" h="3810">
                        <a:moveTo>
                          <a:pt x="1429" y="2858"/>
                        </a:moveTo>
                        <a:cubicBezTo>
                          <a:pt x="2381" y="2858"/>
                          <a:pt x="4286" y="2858"/>
                          <a:pt x="5239" y="3810"/>
                        </a:cubicBezTo>
                        <a:cubicBezTo>
                          <a:pt x="6191" y="3810"/>
                          <a:pt x="8096" y="3810"/>
                          <a:pt x="9049" y="3810"/>
                        </a:cubicBezTo>
                        <a:cubicBezTo>
                          <a:pt x="11906" y="3810"/>
                          <a:pt x="13811" y="3810"/>
                          <a:pt x="16669" y="2858"/>
                        </a:cubicBezTo>
                        <a:cubicBezTo>
                          <a:pt x="17621" y="2858"/>
                          <a:pt x="17621" y="953"/>
                          <a:pt x="16669" y="953"/>
                        </a:cubicBezTo>
                        <a:cubicBezTo>
                          <a:pt x="14764" y="0"/>
                          <a:pt x="11906" y="0"/>
                          <a:pt x="9049" y="0"/>
                        </a:cubicBezTo>
                        <a:cubicBezTo>
                          <a:pt x="8096" y="0"/>
                          <a:pt x="6191" y="0"/>
                          <a:pt x="5239" y="0"/>
                        </a:cubicBezTo>
                        <a:cubicBezTo>
                          <a:pt x="4286" y="0"/>
                          <a:pt x="2381" y="0"/>
                          <a:pt x="1429" y="953"/>
                        </a:cubicBezTo>
                        <a:cubicBezTo>
                          <a:pt x="-476" y="953"/>
                          <a:pt x="-476" y="2858"/>
                          <a:pt x="1429" y="2858"/>
                        </a:cubicBezTo>
                        <a:lnTo>
                          <a:pt x="1429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5" name="Freeform: Shape 2284">
                    <a:extLst>
                      <a:ext uri="{FF2B5EF4-FFF2-40B4-BE49-F238E27FC236}">
                        <a16:creationId xmlns:a16="http://schemas.microsoft.com/office/drawing/2014/main" id="{C7B4FBFD-0188-331D-57A4-B2006350E774}"/>
                      </a:ext>
                    </a:extLst>
                  </p:cNvPr>
                  <p:cNvSpPr/>
                  <p:nvPr/>
                </p:nvSpPr>
                <p:spPr>
                  <a:xfrm>
                    <a:off x="6849903" y="3118484"/>
                    <a:ext cx="19920" cy="5715"/>
                  </a:xfrm>
                  <a:custGeom>
                    <a:avLst/>
                    <a:gdLst>
                      <a:gd name="connsiteX0" fmla="*/ 1429 w 19920"/>
                      <a:gd name="connsiteY0" fmla="*/ 3810 h 5715"/>
                      <a:gd name="connsiteX1" fmla="*/ 10001 w 19920"/>
                      <a:gd name="connsiteY1" fmla="*/ 4763 h 5715"/>
                      <a:gd name="connsiteX2" fmla="*/ 13811 w 19920"/>
                      <a:gd name="connsiteY2" fmla="*/ 5715 h 5715"/>
                      <a:gd name="connsiteX3" fmla="*/ 15716 w 19920"/>
                      <a:gd name="connsiteY3" fmla="*/ 5715 h 5715"/>
                      <a:gd name="connsiteX4" fmla="*/ 18574 w 19920"/>
                      <a:gd name="connsiteY4" fmla="*/ 5715 h 5715"/>
                      <a:gd name="connsiteX5" fmla="*/ 19526 w 19920"/>
                      <a:gd name="connsiteY5" fmla="*/ 3810 h 5715"/>
                      <a:gd name="connsiteX6" fmla="*/ 17621 w 19920"/>
                      <a:gd name="connsiteY6" fmla="*/ 2858 h 5715"/>
                      <a:gd name="connsiteX7" fmla="*/ 15716 w 19920"/>
                      <a:gd name="connsiteY7" fmla="*/ 1905 h 5715"/>
                      <a:gd name="connsiteX8" fmla="*/ 10954 w 19920"/>
                      <a:gd name="connsiteY8" fmla="*/ 953 h 5715"/>
                      <a:gd name="connsiteX9" fmla="*/ 1429 w 19920"/>
                      <a:gd name="connsiteY9" fmla="*/ 0 h 5715"/>
                      <a:gd name="connsiteX10" fmla="*/ 1429 w 19920"/>
                      <a:gd name="connsiteY10" fmla="*/ 3810 h 5715"/>
                      <a:gd name="connsiteX11" fmla="*/ 1429 w 19920"/>
                      <a:gd name="connsiteY11" fmla="*/ 3810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920" h="5715">
                        <a:moveTo>
                          <a:pt x="1429" y="3810"/>
                        </a:moveTo>
                        <a:cubicBezTo>
                          <a:pt x="4286" y="3810"/>
                          <a:pt x="7144" y="4763"/>
                          <a:pt x="10001" y="4763"/>
                        </a:cubicBezTo>
                        <a:cubicBezTo>
                          <a:pt x="11906" y="4763"/>
                          <a:pt x="12859" y="5715"/>
                          <a:pt x="13811" y="5715"/>
                        </a:cubicBezTo>
                        <a:cubicBezTo>
                          <a:pt x="14764" y="5715"/>
                          <a:pt x="14764" y="5715"/>
                          <a:pt x="15716" y="5715"/>
                        </a:cubicBezTo>
                        <a:cubicBezTo>
                          <a:pt x="16669" y="5715"/>
                          <a:pt x="17621" y="5715"/>
                          <a:pt x="18574" y="5715"/>
                        </a:cubicBezTo>
                        <a:cubicBezTo>
                          <a:pt x="19526" y="5715"/>
                          <a:pt x="20479" y="3810"/>
                          <a:pt x="19526" y="3810"/>
                        </a:cubicBezTo>
                        <a:cubicBezTo>
                          <a:pt x="18574" y="2858"/>
                          <a:pt x="18574" y="2858"/>
                          <a:pt x="17621" y="2858"/>
                        </a:cubicBezTo>
                        <a:cubicBezTo>
                          <a:pt x="16669" y="2858"/>
                          <a:pt x="15716" y="2858"/>
                          <a:pt x="15716" y="1905"/>
                        </a:cubicBezTo>
                        <a:cubicBezTo>
                          <a:pt x="13811" y="1905"/>
                          <a:pt x="12859" y="953"/>
                          <a:pt x="10954" y="953"/>
                        </a:cubicBezTo>
                        <a:cubicBezTo>
                          <a:pt x="8096" y="953"/>
                          <a:pt x="5239" y="0"/>
                          <a:pt x="1429" y="0"/>
                        </a:cubicBezTo>
                        <a:cubicBezTo>
                          <a:pt x="-476" y="953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6" name="Freeform: Shape 2285">
                    <a:extLst>
                      <a:ext uri="{FF2B5EF4-FFF2-40B4-BE49-F238E27FC236}">
                        <a16:creationId xmlns:a16="http://schemas.microsoft.com/office/drawing/2014/main" id="{5BA0A5A5-389C-8730-2535-8CB2CB4560AC}"/>
                      </a:ext>
                    </a:extLst>
                  </p:cNvPr>
                  <p:cNvSpPr/>
                  <p:nvPr/>
                </p:nvSpPr>
                <p:spPr>
                  <a:xfrm>
                    <a:off x="6845943" y="3090862"/>
                    <a:ext cx="15865" cy="4762"/>
                  </a:xfrm>
                  <a:custGeom>
                    <a:avLst/>
                    <a:gdLst>
                      <a:gd name="connsiteX0" fmla="*/ 1578 w 15865"/>
                      <a:gd name="connsiteY0" fmla="*/ 2858 h 4762"/>
                      <a:gd name="connsiteX1" fmla="*/ 8246 w 15865"/>
                      <a:gd name="connsiteY1" fmla="*/ 3810 h 4762"/>
                      <a:gd name="connsiteX2" fmla="*/ 11103 w 15865"/>
                      <a:gd name="connsiteY2" fmla="*/ 4763 h 4762"/>
                      <a:gd name="connsiteX3" fmla="*/ 13008 w 15865"/>
                      <a:gd name="connsiteY3" fmla="*/ 4763 h 4762"/>
                      <a:gd name="connsiteX4" fmla="*/ 14913 w 15865"/>
                      <a:gd name="connsiteY4" fmla="*/ 4763 h 4762"/>
                      <a:gd name="connsiteX5" fmla="*/ 15866 w 15865"/>
                      <a:gd name="connsiteY5" fmla="*/ 2858 h 4762"/>
                      <a:gd name="connsiteX6" fmla="*/ 13961 w 15865"/>
                      <a:gd name="connsiteY6" fmla="*/ 1905 h 4762"/>
                      <a:gd name="connsiteX7" fmla="*/ 12056 w 15865"/>
                      <a:gd name="connsiteY7" fmla="*/ 953 h 4762"/>
                      <a:gd name="connsiteX8" fmla="*/ 8246 w 15865"/>
                      <a:gd name="connsiteY8" fmla="*/ 0 h 4762"/>
                      <a:gd name="connsiteX9" fmla="*/ 625 w 15865"/>
                      <a:gd name="connsiteY9" fmla="*/ 0 h 4762"/>
                      <a:gd name="connsiteX10" fmla="*/ 1578 w 15865"/>
                      <a:gd name="connsiteY10" fmla="*/ 2858 h 4762"/>
                      <a:gd name="connsiteX11" fmla="*/ 1578 w 15865"/>
                      <a:gd name="connsiteY11" fmla="*/ 2858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865" h="4762">
                        <a:moveTo>
                          <a:pt x="1578" y="2858"/>
                        </a:moveTo>
                        <a:cubicBezTo>
                          <a:pt x="3483" y="2858"/>
                          <a:pt x="6341" y="3810"/>
                          <a:pt x="8246" y="3810"/>
                        </a:cubicBezTo>
                        <a:cubicBezTo>
                          <a:pt x="9198" y="3810"/>
                          <a:pt x="10150" y="4763"/>
                          <a:pt x="11103" y="4763"/>
                        </a:cubicBezTo>
                        <a:cubicBezTo>
                          <a:pt x="12056" y="4763"/>
                          <a:pt x="12056" y="4763"/>
                          <a:pt x="13008" y="4763"/>
                        </a:cubicBezTo>
                        <a:cubicBezTo>
                          <a:pt x="13961" y="4763"/>
                          <a:pt x="13961" y="4763"/>
                          <a:pt x="14913" y="4763"/>
                        </a:cubicBezTo>
                        <a:cubicBezTo>
                          <a:pt x="15866" y="4763"/>
                          <a:pt x="15866" y="3810"/>
                          <a:pt x="15866" y="2858"/>
                        </a:cubicBezTo>
                        <a:cubicBezTo>
                          <a:pt x="15866" y="1905"/>
                          <a:pt x="14913" y="1905"/>
                          <a:pt x="13961" y="1905"/>
                        </a:cubicBezTo>
                        <a:cubicBezTo>
                          <a:pt x="13008" y="1905"/>
                          <a:pt x="13008" y="953"/>
                          <a:pt x="12056" y="953"/>
                        </a:cubicBezTo>
                        <a:cubicBezTo>
                          <a:pt x="11103" y="953"/>
                          <a:pt x="9198" y="0"/>
                          <a:pt x="8246" y="0"/>
                        </a:cubicBezTo>
                        <a:cubicBezTo>
                          <a:pt x="5388" y="0"/>
                          <a:pt x="3483" y="0"/>
                          <a:pt x="625" y="0"/>
                        </a:cubicBezTo>
                        <a:cubicBezTo>
                          <a:pt x="-327" y="953"/>
                          <a:pt x="-327" y="2858"/>
                          <a:pt x="1578" y="2858"/>
                        </a:cubicBezTo>
                        <a:lnTo>
                          <a:pt x="1578" y="285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7" name="Freeform: Shape 2286">
                    <a:extLst>
                      <a:ext uri="{FF2B5EF4-FFF2-40B4-BE49-F238E27FC236}">
                        <a16:creationId xmlns:a16="http://schemas.microsoft.com/office/drawing/2014/main" id="{2AACFE2E-9467-7366-ACB6-257B66A45882}"/>
                      </a:ext>
                    </a:extLst>
                  </p:cNvPr>
                  <p:cNvSpPr/>
                  <p:nvPr/>
                </p:nvSpPr>
                <p:spPr>
                  <a:xfrm>
                    <a:off x="6865946" y="3046094"/>
                    <a:ext cx="20070" cy="11429"/>
                  </a:xfrm>
                  <a:custGeom>
                    <a:avLst/>
                    <a:gdLst>
                      <a:gd name="connsiteX0" fmla="*/ 626 w 20070"/>
                      <a:gd name="connsiteY0" fmla="*/ 3810 h 11429"/>
                      <a:gd name="connsiteX1" fmla="*/ 10151 w 20070"/>
                      <a:gd name="connsiteY1" fmla="*/ 7620 h 11429"/>
                      <a:gd name="connsiteX2" fmla="*/ 18723 w 20070"/>
                      <a:gd name="connsiteY2" fmla="*/ 11430 h 11429"/>
                      <a:gd name="connsiteX3" fmla="*/ 19676 w 20070"/>
                      <a:gd name="connsiteY3" fmla="*/ 9525 h 11429"/>
                      <a:gd name="connsiteX4" fmla="*/ 11103 w 20070"/>
                      <a:gd name="connsiteY4" fmla="*/ 3810 h 11429"/>
                      <a:gd name="connsiteX5" fmla="*/ 1578 w 20070"/>
                      <a:gd name="connsiteY5" fmla="*/ 0 h 11429"/>
                      <a:gd name="connsiteX6" fmla="*/ 626 w 20070"/>
                      <a:gd name="connsiteY6" fmla="*/ 3810 h 11429"/>
                      <a:gd name="connsiteX7" fmla="*/ 626 w 20070"/>
                      <a:gd name="connsiteY7" fmla="*/ 3810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070" h="11429">
                        <a:moveTo>
                          <a:pt x="626" y="3810"/>
                        </a:moveTo>
                        <a:cubicBezTo>
                          <a:pt x="3483" y="4763"/>
                          <a:pt x="6341" y="5715"/>
                          <a:pt x="10151" y="7620"/>
                        </a:cubicBezTo>
                        <a:cubicBezTo>
                          <a:pt x="13008" y="8572"/>
                          <a:pt x="15866" y="10477"/>
                          <a:pt x="18723" y="11430"/>
                        </a:cubicBezTo>
                        <a:cubicBezTo>
                          <a:pt x="19676" y="11430"/>
                          <a:pt x="20628" y="10477"/>
                          <a:pt x="19676" y="9525"/>
                        </a:cubicBezTo>
                        <a:cubicBezTo>
                          <a:pt x="16818" y="7620"/>
                          <a:pt x="13961" y="5715"/>
                          <a:pt x="11103" y="3810"/>
                        </a:cubicBezTo>
                        <a:cubicBezTo>
                          <a:pt x="8246" y="1905"/>
                          <a:pt x="4436" y="952"/>
                          <a:pt x="1578" y="0"/>
                        </a:cubicBezTo>
                        <a:cubicBezTo>
                          <a:pt x="-327" y="0"/>
                          <a:pt x="-327" y="2858"/>
                          <a:pt x="626" y="3810"/>
                        </a:cubicBezTo>
                        <a:lnTo>
                          <a:pt x="626" y="381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8" name="Freeform: Shape 2287">
                    <a:extLst>
                      <a:ext uri="{FF2B5EF4-FFF2-40B4-BE49-F238E27FC236}">
                        <a16:creationId xmlns:a16="http://schemas.microsoft.com/office/drawing/2014/main" id="{A0838176-8A15-0D37-9BD5-252019DBD47A}"/>
                      </a:ext>
                    </a:extLst>
                  </p:cNvPr>
                  <p:cNvSpPr/>
                  <p:nvPr/>
                </p:nvSpPr>
                <p:spPr>
                  <a:xfrm>
                    <a:off x="6880859" y="3096577"/>
                    <a:ext cx="17145" cy="13334"/>
                  </a:xfrm>
                  <a:custGeom>
                    <a:avLst/>
                    <a:gdLst>
                      <a:gd name="connsiteX0" fmla="*/ 953 w 17145"/>
                      <a:gd name="connsiteY0" fmla="*/ 2857 h 13334"/>
                      <a:gd name="connsiteX1" fmla="*/ 8572 w 17145"/>
                      <a:gd name="connsiteY1" fmla="*/ 8572 h 13334"/>
                      <a:gd name="connsiteX2" fmla="*/ 12383 w 17145"/>
                      <a:gd name="connsiteY2" fmla="*/ 11430 h 13334"/>
                      <a:gd name="connsiteX3" fmla="*/ 14288 w 17145"/>
                      <a:gd name="connsiteY3" fmla="*/ 12382 h 13334"/>
                      <a:gd name="connsiteX4" fmla="*/ 15240 w 17145"/>
                      <a:gd name="connsiteY4" fmla="*/ 13335 h 13334"/>
                      <a:gd name="connsiteX5" fmla="*/ 16193 w 17145"/>
                      <a:gd name="connsiteY5" fmla="*/ 13335 h 13334"/>
                      <a:gd name="connsiteX6" fmla="*/ 17145 w 17145"/>
                      <a:gd name="connsiteY6" fmla="*/ 11430 h 13334"/>
                      <a:gd name="connsiteX7" fmla="*/ 15240 w 17145"/>
                      <a:gd name="connsiteY7" fmla="*/ 9525 h 13334"/>
                      <a:gd name="connsiteX8" fmla="*/ 13335 w 17145"/>
                      <a:gd name="connsiteY8" fmla="*/ 7620 h 13334"/>
                      <a:gd name="connsiteX9" fmla="*/ 9525 w 17145"/>
                      <a:gd name="connsiteY9" fmla="*/ 4763 h 13334"/>
                      <a:gd name="connsiteX10" fmla="*/ 1905 w 17145"/>
                      <a:gd name="connsiteY10" fmla="*/ 0 h 13334"/>
                      <a:gd name="connsiteX11" fmla="*/ 0 w 17145"/>
                      <a:gd name="connsiteY11" fmla="*/ 952 h 13334"/>
                      <a:gd name="connsiteX12" fmla="*/ 953 w 17145"/>
                      <a:gd name="connsiteY12" fmla="*/ 2857 h 13334"/>
                      <a:gd name="connsiteX13" fmla="*/ 953 w 17145"/>
                      <a:gd name="connsiteY13" fmla="*/ 285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7145" h="13334">
                        <a:moveTo>
                          <a:pt x="953" y="2857"/>
                        </a:moveTo>
                        <a:cubicBezTo>
                          <a:pt x="3810" y="4763"/>
                          <a:pt x="5715" y="6667"/>
                          <a:pt x="8572" y="8572"/>
                        </a:cubicBezTo>
                        <a:cubicBezTo>
                          <a:pt x="9525" y="9525"/>
                          <a:pt x="11430" y="10477"/>
                          <a:pt x="12383" y="11430"/>
                        </a:cubicBezTo>
                        <a:cubicBezTo>
                          <a:pt x="13335" y="11430"/>
                          <a:pt x="14288" y="12382"/>
                          <a:pt x="14288" y="12382"/>
                        </a:cubicBezTo>
                        <a:cubicBezTo>
                          <a:pt x="14288" y="12382"/>
                          <a:pt x="15240" y="12382"/>
                          <a:pt x="15240" y="13335"/>
                        </a:cubicBezTo>
                        <a:cubicBezTo>
                          <a:pt x="15240" y="13335"/>
                          <a:pt x="16193" y="13335"/>
                          <a:pt x="16193" y="13335"/>
                        </a:cubicBezTo>
                        <a:cubicBezTo>
                          <a:pt x="17145" y="13335"/>
                          <a:pt x="17145" y="12382"/>
                          <a:pt x="17145" y="11430"/>
                        </a:cubicBezTo>
                        <a:cubicBezTo>
                          <a:pt x="17145" y="10477"/>
                          <a:pt x="16193" y="10477"/>
                          <a:pt x="15240" y="9525"/>
                        </a:cubicBezTo>
                        <a:cubicBezTo>
                          <a:pt x="14288" y="8572"/>
                          <a:pt x="14288" y="8572"/>
                          <a:pt x="13335" y="7620"/>
                        </a:cubicBezTo>
                        <a:cubicBezTo>
                          <a:pt x="12383" y="6667"/>
                          <a:pt x="10478" y="5715"/>
                          <a:pt x="9525" y="4763"/>
                        </a:cubicBezTo>
                        <a:cubicBezTo>
                          <a:pt x="6668" y="2857"/>
                          <a:pt x="3810" y="952"/>
                          <a:pt x="1905" y="0"/>
                        </a:cubicBezTo>
                        <a:cubicBezTo>
                          <a:pt x="953" y="0"/>
                          <a:pt x="0" y="0"/>
                          <a:pt x="0" y="952"/>
                        </a:cubicBezTo>
                        <a:cubicBezTo>
                          <a:pt x="0" y="952"/>
                          <a:pt x="0" y="1905"/>
                          <a:pt x="953" y="2857"/>
                        </a:cubicBezTo>
                        <a:lnTo>
                          <a:pt x="953" y="285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9" name="Freeform: Shape 2288">
                    <a:extLst>
                      <a:ext uri="{FF2B5EF4-FFF2-40B4-BE49-F238E27FC236}">
                        <a16:creationId xmlns:a16="http://schemas.microsoft.com/office/drawing/2014/main" id="{4401E7AE-B872-00B3-D238-D8DBFF43511A}"/>
                      </a:ext>
                    </a:extLst>
                  </p:cNvPr>
                  <p:cNvSpPr/>
                  <p:nvPr/>
                </p:nvSpPr>
                <p:spPr>
                  <a:xfrm>
                    <a:off x="6870143" y="3065902"/>
                    <a:ext cx="17777" cy="8766"/>
                  </a:xfrm>
                  <a:custGeom>
                    <a:avLst/>
                    <a:gdLst>
                      <a:gd name="connsiteX0" fmla="*/ 1191 w 17777"/>
                      <a:gd name="connsiteY0" fmla="*/ 2099 h 8766"/>
                      <a:gd name="connsiteX1" fmla="*/ 8811 w 17777"/>
                      <a:gd name="connsiteY1" fmla="*/ 4957 h 8766"/>
                      <a:gd name="connsiteX2" fmla="*/ 12621 w 17777"/>
                      <a:gd name="connsiteY2" fmla="*/ 6862 h 8766"/>
                      <a:gd name="connsiteX3" fmla="*/ 14526 w 17777"/>
                      <a:gd name="connsiteY3" fmla="*/ 7814 h 8766"/>
                      <a:gd name="connsiteX4" fmla="*/ 16431 w 17777"/>
                      <a:gd name="connsiteY4" fmla="*/ 8767 h 8766"/>
                      <a:gd name="connsiteX5" fmla="*/ 17383 w 17777"/>
                      <a:gd name="connsiteY5" fmla="*/ 6862 h 8766"/>
                      <a:gd name="connsiteX6" fmla="*/ 15478 w 17777"/>
                      <a:gd name="connsiteY6" fmla="*/ 4957 h 8766"/>
                      <a:gd name="connsiteX7" fmla="*/ 13573 w 17777"/>
                      <a:gd name="connsiteY7" fmla="*/ 4004 h 8766"/>
                      <a:gd name="connsiteX8" fmla="*/ 8811 w 17777"/>
                      <a:gd name="connsiteY8" fmla="*/ 2099 h 8766"/>
                      <a:gd name="connsiteX9" fmla="*/ 238 w 17777"/>
                      <a:gd name="connsiteY9" fmla="*/ 194 h 8766"/>
                      <a:gd name="connsiteX10" fmla="*/ 1191 w 17777"/>
                      <a:gd name="connsiteY10" fmla="*/ 2099 h 8766"/>
                      <a:gd name="connsiteX11" fmla="*/ 1191 w 17777"/>
                      <a:gd name="connsiteY11" fmla="*/ 2099 h 8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777" h="8766">
                        <a:moveTo>
                          <a:pt x="1191" y="2099"/>
                        </a:moveTo>
                        <a:cubicBezTo>
                          <a:pt x="4048" y="2099"/>
                          <a:pt x="6906" y="3052"/>
                          <a:pt x="8811" y="4957"/>
                        </a:cubicBezTo>
                        <a:cubicBezTo>
                          <a:pt x="9763" y="5909"/>
                          <a:pt x="11668" y="5909"/>
                          <a:pt x="12621" y="6862"/>
                        </a:cubicBezTo>
                        <a:cubicBezTo>
                          <a:pt x="13573" y="6862"/>
                          <a:pt x="13573" y="7814"/>
                          <a:pt x="14526" y="7814"/>
                        </a:cubicBezTo>
                        <a:cubicBezTo>
                          <a:pt x="15478" y="7814"/>
                          <a:pt x="16431" y="8767"/>
                          <a:pt x="16431" y="8767"/>
                        </a:cubicBezTo>
                        <a:cubicBezTo>
                          <a:pt x="17383" y="8767"/>
                          <a:pt x="18336" y="7814"/>
                          <a:pt x="17383" y="6862"/>
                        </a:cubicBezTo>
                        <a:cubicBezTo>
                          <a:pt x="16431" y="5909"/>
                          <a:pt x="16431" y="5909"/>
                          <a:pt x="15478" y="4957"/>
                        </a:cubicBezTo>
                        <a:cubicBezTo>
                          <a:pt x="14526" y="4957"/>
                          <a:pt x="14526" y="4004"/>
                          <a:pt x="13573" y="4004"/>
                        </a:cubicBezTo>
                        <a:cubicBezTo>
                          <a:pt x="12621" y="3052"/>
                          <a:pt x="10716" y="2099"/>
                          <a:pt x="8811" y="2099"/>
                        </a:cubicBezTo>
                        <a:cubicBezTo>
                          <a:pt x="5953" y="1147"/>
                          <a:pt x="3096" y="194"/>
                          <a:pt x="238" y="194"/>
                        </a:cubicBezTo>
                        <a:cubicBezTo>
                          <a:pt x="238" y="-758"/>
                          <a:pt x="-714" y="2099"/>
                          <a:pt x="1191" y="2099"/>
                        </a:cubicBezTo>
                        <a:lnTo>
                          <a:pt x="1191" y="2099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0" name="Freeform: Shape 2289">
                    <a:extLst>
                      <a:ext uri="{FF2B5EF4-FFF2-40B4-BE49-F238E27FC236}">
                        <a16:creationId xmlns:a16="http://schemas.microsoft.com/office/drawing/2014/main" id="{9DA53563-6AB6-CC66-F15B-083B3765A359}"/>
                      </a:ext>
                    </a:extLst>
                  </p:cNvPr>
                  <p:cNvSpPr/>
                  <p:nvPr/>
                </p:nvSpPr>
                <p:spPr>
                  <a:xfrm>
                    <a:off x="6922906" y="3074409"/>
                    <a:ext cx="15102" cy="9784"/>
                  </a:xfrm>
                  <a:custGeom>
                    <a:avLst/>
                    <a:gdLst>
                      <a:gd name="connsiteX0" fmla="*/ 815 w 15102"/>
                      <a:gd name="connsiteY0" fmla="*/ 2165 h 9784"/>
                      <a:gd name="connsiteX1" fmla="*/ 7483 w 15102"/>
                      <a:gd name="connsiteY1" fmla="*/ 5975 h 9784"/>
                      <a:gd name="connsiteX2" fmla="*/ 14150 w 15102"/>
                      <a:gd name="connsiteY2" fmla="*/ 9785 h 9784"/>
                      <a:gd name="connsiteX3" fmla="*/ 15103 w 15102"/>
                      <a:gd name="connsiteY3" fmla="*/ 8832 h 9784"/>
                      <a:gd name="connsiteX4" fmla="*/ 8435 w 15102"/>
                      <a:gd name="connsiteY4" fmla="*/ 4070 h 9784"/>
                      <a:gd name="connsiteX5" fmla="*/ 1768 w 15102"/>
                      <a:gd name="connsiteY5" fmla="*/ 260 h 9784"/>
                      <a:gd name="connsiteX6" fmla="*/ 815 w 15102"/>
                      <a:gd name="connsiteY6" fmla="*/ 2165 h 9784"/>
                      <a:gd name="connsiteX7" fmla="*/ 815 w 15102"/>
                      <a:gd name="connsiteY7" fmla="*/ 2165 h 9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5102" h="9784">
                        <a:moveTo>
                          <a:pt x="815" y="2165"/>
                        </a:moveTo>
                        <a:cubicBezTo>
                          <a:pt x="2720" y="4070"/>
                          <a:pt x="5578" y="5022"/>
                          <a:pt x="7483" y="5975"/>
                        </a:cubicBezTo>
                        <a:cubicBezTo>
                          <a:pt x="9387" y="6927"/>
                          <a:pt x="12245" y="8832"/>
                          <a:pt x="14150" y="9785"/>
                        </a:cubicBezTo>
                        <a:cubicBezTo>
                          <a:pt x="15103" y="9785"/>
                          <a:pt x="15103" y="8832"/>
                          <a:pt x="15103" y="8832"/>
                        </a:cubicBezTo>
                        <a:cubicBezTo>
                          <a:pt x="13198" y="6927"/>
                          <a:pt x="10340" y="5975"/>
                          <a:pt x="8435" y="4070"/>
                        </a:cubicBezTo>
                        <a:cubicBezTo>
                          <a:pt x="6530" y="3117"/>
                          <a:pt x="3673" y="1212"/>
                          <a:pt x="1768" y="260"/>
                        </a:cubicBezTo>
                        <a:cubicBezTo>
                          <a:pt x="815" y="-693"/>
                          <a:pt x="-1090" y="1212"/>
                          <a:pt x="815" y="2165"/>
                        </a:cubicBezTo>
                        <a:lnTo>
                          <a:pt x="815" y="216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1" name="Freeform: Shape 2290">
                    <a:extLst>
                      <a:ext uri="{FF2B5EF4-FFF2-40B4-BE49-F238E27FC236}">
                        <a16:creationId xmlns:a16="http://schemas.microsoft.com/office/drawing/2014/main" id="{F9F33FA1-ED44-C89F-405D-D9D287B0FF2D}"/>
                      </a:ext>
                    </a:extLst>
                  </p:cNvPr>
                  <p:cNvSpPr/>
                  <p:nvPr/>
                </p:nvSpPr>
                <p:spPr>
                  <a:xfrm>
                    <a:off x="6903719" y="3050433"/>
                    <a:ext cx="14287" cy="7090"/>
                  </a:xfrm>
                  <a:custGeom>
                    <a:avLst/>
                    <a:gdLst>
                      <a:gd name="connsiteX0" fmla="*/ 953 w 14287"/>
                      <a:gd name="connsiteY0" fmla="*/ 2328 h 7090"/>
                      <a:gd name="connsiteX1" fmla="*/ 2858 w 14287"/>
                      <a:gd name="connsiteY1" fmla="*/ 3281 h 7090"/>
                      <a:gd name="connsiteX2" fmla="*/ 4763 w 14287"/>
                      <a:gd name="connsiteY2" fmla="*/ 4233 h 7090"/>
                      <a:gd name="connsiteX3" fmla="*/ 7620 w 14287"/>
                      <a:gd name="connsiteY3" fmla="*/ 5186 h 7090"/>
                      <a:gd name="connsiteX4" fmla="*/ 10478 w 14287"/>
                      <a:gd name="connsiteY4" fmla="*/ 6138 h 7090"/>
                      <a:gd name="connsiteX5" fmla="*/ 13335 w 14287"/>
                      <a:gd name="connsiteY5" fmla="*/ 7091 h 7090"/>
                      <a:gd name="connsiteX6" fmla="*/ 14288 w 14287"/>
                      <a:gd name="connsiteY6" fmla="*/ 6138 h 7090"/>
                      <a:gd name="connsiteX7" fmla="*/ 11430 w 14287"/>
                      <a:gd name="connsiteY7" fmla="*/ 3281 h 7090"/>
                      <a:gd name="connsiteX8" fmla="*/ 7620 w 14287"/>
                      <a:gd name="connsiteY8" fmla="*/ 1376 h 7090"/>
                      <a:gd name="connsiteX9" fmla="*/ 3810 w 14287"/>
                      <a:gd name="connsiteY9" fmla="*/ 423 h 7090"/>
                      <a:gd name="connsiteX10" fmla="*/ 0 w 14287"/>
                      <a:gd name="connsiteY10" fmla="*/ 423 h 7090"/>
                      <a:gd name="connsiteX11" fmla="*/ 953 w 14287"/>
                      <a:gd name="connsiteY11" fmla="*/ 2328 h 7090"/>
                      <a:gd name="connsiteX12" fmla="*/ 953 w 14287"/>
                      <a:gd name="connsiteY12" fmla="*/ 2328 h 7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287" h="7090">
                        <a:moveTo>
                          <a:pt x="953" y="2328"/>
                        </a:moveTo>
                        <a:cubicBezTo>
                          <a:pt x="1905" y="2328"/>
                          <a:pt x="1905" y="3281"/>
                          <a:pt x="2858" y="3281"/>
                        </a:cubicBezTo>
                        <a:cubicBezTo>
                          <a:pt x="3810" y="3281"/>
                          <a:pt x="3810" y="3281"/>
                          <a:pt x="4763" y="4233"/>
                        </a:cubicBezTo>
                        <a:cubicBezTo>
                          <a:pt x="5715" y="4233"/>
                          <a:pt x="6668" y="5186"/>
                          <a:pt x="7620" y="5186"/>
                        </a:cubicBezTo>
                        <a:cubicBezTo>
                          <a:pt x="8573" y="5186"/>
                          <a:pt x="9525" y="6138"/>
                          <a:pt x="10478" y="6138"/>
                        </a:cubicBezTo>
                        <a:cubicBezTo>
                          <a:pt x="11430" y="6138"/>
                          <a:pt x="12383" y="7091"/>
                          <a:pt x="13335" y="7091"/>
                        </a:cubicBezTo>
                        <a:cubicBezTo>
                          <a:pt x="14288" y="7091"/>
                          <a:pt x="14288" y="6138"/>
                          <a:pt x="14288" y="6138"/>
                        </a:cubicBezTo>
                        <a:cubicBezTo>
                          <a:pt x="13335" y="5186"/>
                          <a:pt x="12383" y="4233"/>
                          <a:pt x="11430" y="3281"/>
                        </a:cubicBezTo>
                        <a:cubicBezTo>
                          <a:pt x="10478" y="2328"/>
                          <a:pt x="9525" y="2328"/>
                          <a:pt x="7620" y="1376"/>
                        </a:cubicBezTo>
                        <a:cubicBezTo>
                          <a:pt x="6668" y="1376"/>
                          <a:pt x="5715" y="423"/>
                          <a:pt x="3810" y="423"/>
                        </a:cubicBezTo>
                        <a:cubicBezTo>
                          <a:pt x="2858" y="423"/>
                          <a:pt x="953" y="-529"/>
                          <a:pt x="0" y="423"/>
                        </a:cubicBezTo>
                        <a:cubicBezTo>
                          <a:pt x="0" y="423"/>
                          <a:pt x="0" y="1376"/>
                          <a:pt x="953" y="2328"/>
                        </a:cubicBezTo>
                        <a:lnTo>
                          <a:pt x="953" y="232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2" name="Freeform: Shape 2291">
                    <a:extLst>
                      <a:ext uri="{FF2B5EF4-FFF2-40B4-BE49-F238E27FC236}">
                        <a16:creationId xmlns:a16="http://schemas.microsoft.com/office/drawing/2014/main" id="{554BBDEA-7BF2-6958-D6BE-FD6352757984}"/>
                      </a:ext>
                    </a:extLst>
                  </p:cNvPr>
                  <p:cNvSpPr/>
                  <p:nvPr/>
                </p:nvSpPr>
                <p:spPr>
                  <a:xfrm>
                    <a:off x="6934199" y="3031807"/>
                    <a:ext cx="9919" cy="7620"/>
                  </a:xfrm>
                  <a:custGeom>
                    <a:avLst/>
                    <a:gdLst>
                      <a:gd name="connsiteX0" fmla="*/ 953 w 9919"/>
                      <a:gd name="connsiteY0" fmla="*/ 952 h 7620"/>
                      <a:gd name="connsiteX1" fmla="*/ 4763 w 9919"/>
                      <a:gd name="connsiteY1" fmla="*/ 3810 h 7620"/>
                      <a:gd name="connsiteX2" fmla="*/ 6668 w 9919"/>
                      <a:gd name="connsiteY2" fmla="*/ 5715 h 7620"/>
                      <a:gd name="connsiteX3" fmla="*/ 7620 w 9919"/>
                      <a:gd name="connsiteY3" fmla="*/ 6667 h 7620"/>
                      <a:gd name="connsiteX4" fmla="*/ 8572 w 9919"/>
                      <a:gd name="connsiteY4" fmla="*/ 7620 h 7620"/>
                      <a:gd name="connsiteX5" fmla="*/ 9525 w 9919"/>
                      <a:gd name="connsiteY5" fmla="*/ 6667 h 7620"/>
                      <a:gd name="connsiteX6" fmla="*/ 8572 w 9919"/>
                      <a:gd name="connsiteY6" fmla="*/ 5715 h 7620"/>
                      <a:gd name="connsiteX7" fmla="*/ 7620 w 9919"/>
                      <a:gd name="connsiteY7" fmla="*/ 4763 h 7620"/>
                      <a:gd name="connsiteX8" fmla="*/ 5715 w 9919"/>
                      <a:gd name="connsiteY8" fmla="*/ 2858 h 7620"/>
                      <a:gd name="connsiteX9" fmla="*/ 1905 w 9919"/>
                      <a:gd name="connsiteY9" fmla="*/ 0 h 7620"/>
                      <a:gd name="connsiteX10" fmla="*/ 0 w 9919"/>
                      <a:gd name="connsiteY10" fmla="*/ 952 h 7620"/>
                      <a:gd name="connsiteX11" fmla="*/ 953 w 9919"/>
                      <a:gd name="connsiteY11" fmla="*/ 952 h 7620"/>
                      <a:gd name="connsiteX12" fmla="*/ 953 w 9919"/>
                      <a:gd name="connsiteY12" fmla="*/ 952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919" h="7620">
                        <a:moveTo>
                          <a:pt x="953" y="952"/>
                        </a:moveTo>
                        <a:cubicBezTo>
                          <a:pt x="1905" y="1905"/>
                          <a:pt x="3810" y="2858"/>
                          <a:pt x="4763" y="3810"/>
                        </a:cubicBezTo>
                        <a:cubicBezTo>
                          <a:pt x="5715" y="4763"/>
                          <a:pt x="5715" y="4763"/>
                          <a:pt x="6668" y="5715"/>
                        </a:cubicBezTo>
                        <a:cubicBezTo>
                          <a:pt x="6668" y="5715"/>
                          <a:pt x="7620" y="5715"/>
                          <a:pt x="7620" y="6667"/>
                        </a:cubicBezTo>
                        <a:cubicBezTo>
                          <a:pt x="7620" y="6667"/>
                          <a:pt x="8572" y="6667"/>
                          <a:pt x="8572" y="7620"/>
                        </a:cubicBezTo>
                        <a:cubicBezTo>
                          <a:pt x="9525" y="7620"/>
                          <a:pt x="10478" y="6667"/>
                          <a:pt x="9525" y="6667"/>
                        </a:cubicBezTo>
                        <a:cubicBezTo>
                          <a:pt x="9525" y="6667"/>
                          <a:pt x="8572" y="5715"/>
                          <a:pt x="8572" y="5715"/>
                        </a:cubicBezTo>
                        <a:cubicBezTo>
                          <a:pt x="8572" y="5715"/>
                          <a:pt x="7620" y="4763"/>
                          <a:pt x="7620" y="4763"/>
                        </a:cubicBezTo>
                        <a:cubicBezTo>
                          <a:pt x="6668" y="3810"/>
                          <a:pt x="6668" y="3810"/>
                          <a:pt x="5715" y="2858"/>
                        </a:cubicBezTo>
                        <a:cubicBezTo>
                          <a:pt x="4763" y="1905"/>
                          <a:pt x="2857" y="952"/>
                          <a:pt x="1905" y="0"/>
                        </a:cubicBezTo>
                        <a:cubicBezTo>
                          <a:pt x="953" y="0"/>
                          <a:pt x="0" y="0"/>
                          <a:pt x="0" y="952"/>
                        </a:cubicBezTo>
                        <a:cubicBezTo>
                          <a:pt x="0" y="0"/>
                          <a:pt x="953" y="952"/>
                          <a:pt x="953" y="952"/>
                        </a:cubicBezTo>
                        <a:lnTo>
                          <a:pt x="953" y="95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3" name="Freeform: Shape 2292">
                    <a:extLst>
                      <a:ext uri="{FF2B5EF4-FFF2-40B4-BE49-F238E27FC236}">
                        <a16:creationId xmlns:a16="http://schemas.microsoft.com/office/drawing/2014/main" id="{24F3DC77-E43E-755F-DD1E-9FBBC3CED2A2}"/>
                      </a:ext>
                    </a:extLst>
                  </p:cNvPr>
                  <p:cNvSpPr/>
                  <p:nvPr/>
                </p:nvSpPr>
                <p:spPr>
                  <a:xfrm>
                    <a:off x="6959522" y="3044427"/>
                    <a:ext cx="17539" cy="18118"/>
                  </a:xfrm>
                  <a:custGeom>
                    <a:avLst/>
                    <a:gdLst>
                      <a:gd name="connsiteX0" fmla="*/ 395 w 17539"/>
                      <a:gd name="connsiteY0" fmla="*/ 2619 h 18118"/>
                      <a:gd name="connsiteX1" fmla="*/ 11824 w 17539"/>
                      <a:gd name="connsiteY1" fmla="*/ 15954 h 18118"/>
                      <a:gd name="connsiteX2" fmla="*/ 16587 w 17539"/>
                      <a:gd name="connsiteY2" fmla="*/ 17859 h 18118"/>
                      <a:gd name="connsiteX3" fmla="*/ 17539 w 17539"/>
                      <a:gd name="connsiteY3" fmla="*/ 15954 h 18118"/>
                      <a:gd name="connsiteX4" fmla="*/ 16587 w 17539"/>
                      <a:gd name="connsiteY4" fmla="*/ 13097 h 18118"/>
                      <a:gd name="connsiteX5" fmla="*/ 13730 w 17539"/>
                      <a:gd name="connsiteY5" fmla="*/ 10239 h 18118"/>
                      <a:gd name="connsiteX6" fmla="*/ 10872 w 17539"/>
                      <a:gd name="connsiteY6" fmla="*/ 7382 h 18118"/>
                      <a:gd name="connsiteX7" fmla="*/ 4205 w 17539"/>
                      <a:gd name="connsiteY7" fmla="*/ 714 h 18118"/>
                      <a:gd name="connsiteX8" fmla="*/ 1347 w 17539"/>
                      <a:gd name="connsiteY8" fmla="*/ 714 h 18118"/>
                      <a:gd name="connsiteX9" fmla="*/ 395 w 17539"/>
                      <a:gd name="connsiteY9" fmla="*/ 2619 h 18118"/>
                      <a:gd name="connsiteX10" fmla="*/ 395 w 17539"/>
                      <a:gd name="connsiteY10" fmla="*/ 2619 h 181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539" h="18118">
                        <a:moveTo>
                          <a:pt x="395" y="2619"/>
                        </a:moveTo>
                        <a:cubicBezTo>
                          <a:pt x="3252" y="7382"/>
                          <a:pt x="7062" y="12144"/>
                          <a:pt x="11824" y="15954"/>
                        </a:cubicBezTo>
                        <a:cubicBezTo>
                          <a:pt x="12777" y="16907"/>
                          <a:pt x="14682" y="18812"/>
                          <a:pt x="16587" y="17859"/>
                        </a:cubicBezTo>
                        <a:cubicBezTo>
                          <a:pt x="17539" y="17859"/>
                          <a:pt x="17539" y="16907"/>
                          <a:pt x="17539" y="15954"/>
                        </a:cubicBezTo>
                        <a:cubicBezTo>
                          <a:pt x="17539" y="15002"/>
                          <a:pt x="17539" y="14049"/>
                          <a:pt x="16587" y="13097"/>
                        </a:cubicBezTo>
                        <a:cubicBezTo>
                          <a:pt x="15634" y="12144"/>
                          <a:pt x="14682" y="11192"/>
                          <a:pt x="13730" y="10239"/>
                        </a:cubicBezTo>
                        <a:cubicBezTo>
                          <a:pt x="12777" y="9287"/>
                          <a:pt x="11824" y="8334"/>
                          <a:pt x="10872" y="7382"/>
                        </a:cubicBezTo>
                        <a:cubicBezTo>
                          <a:pt x="8967" y="5477"/>
                          <a:pt x="6109" y="3572"/>
                          <a:pt x="4205" y="714"/>
                        </a:cubicBezTo>
                        <a:cubicBezTo>
                          <a:pt x="3252" y="-238"/>
                          <a:pt x="2299" y="-238"/>
                          <a:pt x="1347" y="714"/>
                        </a:cubicBezTo>
                        <a:cubicBezTo>
                          <a:pt x="395" y="714"/>
                          <a:pt x="-558" y="1667"/>
                          <a:pt x="395" y="2619"/>
                        </a:cubicBezTo>
                        <a:lnTo>
                          <a:pt x="395" y="2619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4" name="Freeform: Shape 2293">
                    <a:extLst>
                      <a:ext uri="{FF2B5EF4-FFF2-40B4-BE49-F238E27FC236}">
                        <a16:creationId xmlns:a16="http://schemas.microsoft.com/office/drawing/2014/main" id="{8A20FE37-106B-5112-E3F1-020082E0C7FA}"/>
                      </a:ext>
                    </a:extLst>
                  </p:cNvPr>
                  <p:cNvSpPr/>
                  <p:nvPr/>
                </p:nvSpPr>
                <p:spPr>
                  <a:xfrm>
                    <a:off x="6933246" y="3006618"/>
                    <a:ext cx="12382" cy="13200"/>
                  </a:xfrm>
                  <a:custGeom>
                    <a:avLst/>
                    <a:gdLst>
                      <a:gd name="connsiteX0" fmla="*/ 1905 w 12382"/>
                      <a:gd name="connsiteY0" fmla="*/ 2328 h 13200"/>
                      <a:gd name="connsiteX1" fmla="*/ 6668 w 12382"/>
                      <a:gd name="connsiteY1" fmla="*/ 8043 h 13200"/>
                      <a:gd name="connsiteX2" fmla="*/ 8572 w 12382"/>
                      <a:gd name="connsiteY2" fmla="*/ 10901 h 13200"/>
                      <a:gd name="connsiteX3" fmla="*/ 9525 w 12382"/>
                      <a:gd name="connsiteY3" fmla="*/ 11853 h 13200"/>
                      <a:gd name="connsiteX4" fmla="*/ 10478 w 12382"/>
                      <a:gd name="connsiteY4" fmla="*/ 12806 h 13200"/>
                      <a:gd name="connsiteX5" fmla="*/ 12383 w 12382"/>
                      <a:gd name="connsiteY5" fmla="*/ 11853 h 13200"/>
                      <a:gd name="connsiteX6" fmla="*/ 11430 w 12382"/>
                      <a:gd name="connsiteY6" fmla="*/ 9948 h 13200"/>
                      <a:gd name="connsiteX7" fmla="*/ 10478 w 12382"/>
                      <a:gd name="connsiteY7" fmla="*/ 8043 h 13200"/>
                      <a:gd name="connsiteX8" fmla="*/ 7620 w 12382"/>
                      <a:gd name="connsiteY8" fmla="*/ 5186 h 13200"/>
                      <a:gd name="connsiteX9" fmla="*/ 1905 w 12382"/>
                      <a:gd name="connsiteY9" fmla="*/ 423 h 13200"/>
                      <a:gd name="connsiteX10" fmla="*/ 0 w 12382"/>
                      <a:gd name="connsiteY10" fmla="*/ 423 h 13200"/>
                      <a:gd name="connsiteX11" fmla="*/ 1905 w 12382"/>
                      <a:gd name="connsiteY11" fmla="*/ 2328 h 13200"/>
                      <a:gd name="connsiteX12" fmla="*/ 1905 w 12382"/>
                      <a:gd name="connsiteY12" fmla="*/ 2328 h 132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82" h="13200">
                        <a:moveTo>
                          <a:pt x="1905" y="2328"/>
                        </a:moveTo>
                        <a:cubicBezTo>
                          <a:pt x="3810" y="4233"/>
                          <a:pt x="4763" y="6138"/>
                          <a:pt x="6668" y="8043"/>
                        </a:cubicBezTo>
                        <a:cubicBezTo>
                          <a:pt x="7620" y="8996"/>
                          <a:pt x="8572" y="9948"/>
                          <a:pt x="8572" y="10901"/>
                        </a:cubicBezTo>
                        <a:cubicBezTo>
                          <a:pt x="8572" y="10901"/>
                          <a:pt x="9525" y="11853"/>
                          <a:pt x="9525" y="11853"/>
                        </a:cubicBezTo>
                        <a:cubicBezTo>
                          <a:pt x="9525" y="11853"/>
                          <a:pt x="10478" y="12806"/>
                          <a:pt x="10478" y="12806"/>
                        </a:cubicBezTo>
                        <a:cubicBezTo>
                          <a:pt x="11430" y="13758"/>
                          <a:pt x="12383" y="12806"/>
                          <a:pt x="12383" y="11853"/>
                        </a:cubicBezTo>
                        <a:cubicBezTo>
                          <a:pt x="12383" y="10901"/>
                          <a:pt x="12383" y="10901"/>
                          <a:pt x="11430" y="9948"/>
                        </a:cubicBezTo>
                        <a:cubicBezTo>
                          <a:pt x="11430" y="8996"/>
                          <a:pt x="10478" y="8996"/>
                          <a:pt x="10478" y="8043"/>
                        </a:cubicBezTo>
                        <a:cubicBezTo>
                          <a:pt x="9525" y="7091"/>
                          <a:pt x="8572" y="6138"/>
                          <a:pt x="7620" y="5186"/>
                        </a:cubicBezTo>
                        <a:cubicBezTo>
                          <a:pt x="5715" y="3281"/>
                          <a:pt x="3810" y="2328"/>
                          <a:pt x="1905" y="423"/>
                        </a:cubicBezTo>
                        <a:cubicBezTo>
                          <a:pt x="953" y="423"/>
                          <a:pt x="953" y="-529"/>
                          <a:pt x="0" y="423"/>
                        </a:cubicBezTo>
                        <a:cubicBezTo>
                          <a:pt x="1905" y="1376"/>
                          <a:pt x="1905" y="1376"/>
                          <a:pt x="1905" y="2328"/>
                        </a:cubicBezTo>
                        <a:lnTo>
                          <a:pt x="1905" y="232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5" name="Freeform: Shape 2294">
                    <a:extLst>
                      <a:ext uri="{FF2B5EF4-FFF2-40B4-BE49-F238E27FC236}">
                        <a16:creationId xmlns:a16="http://schemas.microsoft.com/office/drawing/2014/main" id="{BACE84E7-47BE-5554-84F5-49327328FDFC}"/>
                      </a:ext>
                    </a:extLst>
                  </p:cNvPr>
                  <p:cNvSpPr/>
                  <p:nvPr/>
                </p:nvSpPr>
                <p:spPr>
                  <a:xfrm>
                    <a:off x="6941445" y="3059987"/>
                    <a:ext cx="16008" cy="12777"/>
                  </a:xfrm>
                  <a:custGeom>
                    <a:avLst/>
                    <a:gdLst>
                      <a:gd name="connsiteX0" fmla="*/ 374 w 16008"/>
                      <a:gd name="connsiteY0" fmla="*/ 1347 h 12777"/>
                      <a:gd name="connsiteX1" fmla="*/ 1326 w 16008"/>
                      <a:gd name="connsiteY1" fmla="*/ 3252 h 12777"/>
                      <a:gd name="connsiteX2" fmla="*/ 3231 w 16008"/>
                      <a:gd name="connsiteY2" fmla="*/ 5157 h 12777"/>
                      <a:gd name="connsiteX3" fmla="*/ 6089 w 16008"/>
                      <a:gd name="connsiteY3" fmla="*/ 8015 h 12777"/>
                      <a:gd name="connsiteX4" fmla="*/ 9899 w 16008"/>
                      <a:gd name="connsiteY4" fmla="*/ 10872 h 12777"/>
                      <a:gd name="connsiteX5" fmla="*/ 11804 w 16008"/>
                      <a:gd name="connsiteY5" fmla="*/ 11825 h 12777"/>
                      <a:gd name="connsiteX6" fmla="*/ 14661 w 16008"/>
                      <a:gd name="connsiteY6" fmla="*/ 12777 h 12777"/>
                      <a:gd name="connsiteX7" fmla="*/ 15614 w 16008"/>
                      <a:gd name="connsiteY7" fmla="*/ 10872 h 12777"/>
                      <a:gd name="connsiteX8" fmla="*/ 14661 w 16008"/>
                      <a:gd name="connsiteY8" fmla="*/ 8967 h 12777"/>
                      <a:gd name="connsiteX9" fmla="*/ 12756 w 16008"/>
                      <a:gd name="connsiteY9" fmla="*/ 8015 h 12777"/>
                      <a:gd name="connsiteX10" fmla="*/ 11804 w 16008"/>
                      <a:gd name="connsiteY10" fmla="*/ 7062 h 12777"/>
                      <a:gd name="connsiteX11" fmla="*/ 11804 w 16008"/>
                      <a:gd name="connsiteY11" fmla="*/ 7062 h 12777"/>
                      <a:gd name="connsiteX12" fmla="*/ 11804 w 16008"/>
                      <a:gd name="connsiteY12" fmla="*/ 7062 h 12777"/>
                      <a:gd name="connsiteX13" fmla="*/ 9899 w 16008"/>
                      <a:gd name="connsiteY13" fmla="*/ 5157 h 12777"/>
                      <a:gd name="connsiteX14" fmla="*/ 2279 w 16008"/>
                      <a:gd name="connsiteY14" fmla="*/ 395 h 12777"/>
                      <a:gd name="connsiteX15" fmla="*/ 374 w 16008"/>
                      <a:gd name="connsiteY15" fmla="*/ 1347 h 12777"/>
                      <a:gd name="connsiteX16" fmla="*/ 374 w 16008"/>
                      <a:gd name="connsiteY16" fmla="*/ 1347 h 12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008" h="12777">
                        <a:moveTo>
                          <a:pt x="374" y="1347"/>
                        </a:moveTo>
                        <a:cubicBezTo>
                          <a:pt x="374" y="2300"/>
                          <a:pt x="1326" y="2300"/>
                          <a:pt x="1326" y="3252"/>
                        </a:cubicBezTo>
                        <a:cubicBezTo>
                          <a:pt x="2279" y="4205"/>
                          <a:pt x="2279" y="4205"/>
                          <a:pt x="3231" y="5157"/>
                        </a:cubicBezTo>
                        <a:cubicBezTo>
                          <a:pt x="4184" y="6109"/>
                          <a:pt x="5136" y="7062"/>
                          <a:pt x="6089" y="8015"/>
                        </a:cubicBezTo>
                        <a:cubicBezTo>
                          <a:pt x="7041" y="8967"/>
                          <a:pt x="7994" y="9920"/>
                          <a:pt x="9899" y="10872"/>
                        </a:cubicBezTo>
                        <a:cubicBezTo>
                          <a:pt x="10851" y="10872"/>
                          <a:pt x="10851" y="11825"/>
                          <a:pt x="11804" y="11825"/>
                        </a:cubicBezTo>
                        <a:cubicBezTo>
                          <a:pt x="12756" y="11825"/>
                          <a:pt x="13709" y="11825"/>
                          <a:pt x="14661" y="12777"/>
                        </a:cubicBezTo>
                        <a:cubicBezTo>
                          <a:pt x="15614" y="12777"/>
                          <a:pt x="16566" y="11825"/>
                          <a:pt x="15614" y="10872"/>
                        </a:cubicBezTo>
                        <a:cubicBezTo>
                          <a:pt x="15614" y="9920"/>
                          <a:pt x="14661" y="9920"/>
                          <a:pt x="14661" y="8967"/>
                        </a:cubicBezTo>
                        <a:cubicBezTo>
                          <a:pt x="13709" y="8967"/>
                          <a:pt x="13709" y="8015"/>
                          <a:pt x="12756" y="8015"/>
                        </a:cubicBezTo>
                        <a:cubicBezTo>
                          <a:pt x="12756" y="8015"/>
                          <a:pt x="11804" y="7062"/>
                          <a:pt x="11804" y="7062"/>
                        </a:cubicBezTo>
                        <a:cubicBezTo>
                          <a:pt x="11804" y="7062"/>
                          <a:pt x="11804" y="7062"/>
                          <a:pt x="11804" y="7062"/>
                        </a:cubicBezTo>
                        <a:cubicBezTo>
                          <a:pt x="11804" y="7062"/>
                          <a:pt x="11804" y="7062"/>
                          <a:pt x="11804" y="7062"/>
                        </a:cubicBezTo>
                        <a:cubicBezTo>
                          <a:pt x="10851" y="6109"/>
                          <a:pt x="10851" y="6109"/>
                          <a:pt x="9899" y="5157"/>
                        </a:cubicBezTo>
                        <a:cubicBezTo>
                          <a:pt x="7994" y="3252"/>
                          <a:pt x="5136" y="1347"/>
                          <a:pt x="2279" y="395"/>
                        </a:cubicBezTo>
                        <a:cubicBezTo>
                          <a:pt x="374" y="-558"/>
                          <a:pt x="-579" y="395"/>
                          <a:pt x="374" y="1347"/>
                        </a:cubicBezTo>
                        <a:lnTo>
                          <a:pt x="374" y="134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6" name="Freeform: Shape 2295">
                    <a:extLst>
                      <a:ext uri="{FF2B5EF4-FFF2-40B4-BE49-F238E27FC236}">
                        <a16:creationId xmlns:a16="http://schemas.microsoft.com/office/drawing/2014/main" id="{ACB92131-EDA4-8975-3CC4-E3EC3D5E1E9F}"/>
                      </a:ext>
                    </a:extLst>
                  </p:cNvPr>
                  <p:cNvSpPr/>
                  <p:nvPr/>
                </p:nvSpPr>
                <p:spPr>
                  <a:xfrm>
                    <a:off x="6902052" y="3088957"/>
                    <a:ext cx="15001" cy="9525"/>
                  </a:xfrm>
                  <a:custGeom>
                    <a:avLst/>
                    <a:gdLst>
                      <a:gd name="connsiteX0" fmla="*/ 714 w 15001"/>
                      <a:gd name="connsiteY0" fmla="*/ 952 h 9525"/>
                      <a:gd name="connsiteX1" fmla="*/ 7382 w 15001"/>
                      <a:gd name="connsiteY1" fmla="*/ 5715 h 9525"/>
                      <a:gd name="connsiteX2" fmla="*/ 10239 w 15001"/>
                      <a:gd name="connsiteY2" fmla="*/ 7620 h 9525"/>
                      <a:gd name="connsiteX3" fmla="*/ 12144 w 15001"/>
                      <a:gd name="connsiteY3" fmla="*/ 8572 h 9525"/>
                      <a:gd name="connsiteX4" fmla="*/ 14049 w 15001"/>
                      <a:gd name="connsiteY4" fmla="*/ 9525 h 9525"/>
                      <a:gd name="connsiteX5" fmla="*/ 15002 w 15001"/>
                      <a:gd name="connsiteY5" fmla="*/ 8572 h 9525"/>
                      <a:gd name="connsiteX6" fmla="*/ 12144 w 15001"/>
                      <a:gd name="connsiteY6" fmla="*/ 6667 h 9525"/>
                      <a:gd name="connsiteX7" fmla="*/ 9287 w 15001"/>
                      <a:gd name="connsiteY7" fmla="*/ 4763 h 9525"/>
                      <a:gd name="connsiteX8" fmla="*/ 2619 w 15001"/>
                      <a:gd name="connsiteY8" fmla="*/ 0 h 9525"/>
                      <a:gd name="connsiteX9" fmla="*/ 714 w 15001"/>
                      <a:gd name="connsiteY9" fmla="*/ 0 h 9525"/>
                      <a:gd name="connsiteX10" fmla="*/ 714 w 15001"/>
                      <a:gd name="connsiteY10" fmla="*/ 952 h 9525"/>
                      <a:gd name="connsiteX11" fmla="*/ 714 w 15001"/>
                      <a:gd name="connsiteY11" fmla="*/ 952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001" h="9525">
                        <a:moveTo>
                          <a:pt x="714" y="952"/>
                        </a:moveTo>
                        <a:cubicBezTo>
                          <a:pt x="2619" y="2858"/>
                          <a:pt x="5477" y="4763"/>
                          <a:pt x="7382" y="5715"/>
                        </a:cubicBezTo>
                        <a:cubicBezTo>
                          <a:pt x="8334" y="6667"/>
                          <a:pt x="9287" y="7620"/>
                          <a:pt x="10239" y="7620"/>
                        </a:cubicBezTo>
                        <a:cubicBezTo>
                          <a:pt x="11192" y="7620"/>
                          <a:pt x="11192" y="8572"/>
                          <a:pt x="12144" y="8572"/>
                        </a:cubicBezTo>
                        <a:cubicBezTo>
                          <a:pt x="13097" y="8572"/>
                          <a:pt x="13097" y="9525"/>
                          <a:pt x="14049" y="9525"/>
                        </a:cubicBezTo>
                        <a:cubicBezTo>
                          <a:pt x="15002" y="9525"/>
                          <a:pt x="15002" y="8572"/>
                          <a:pt x="15002" y="8572"/>
                        </a:cubicBezTo>
                        <a:cubicBezTo>
                          <a:pt x="14049" y="7620"/>
                          <a:pt x="13097" y="6667"/>
                          <a:pt x="12144" y="6667"/>
                        </a:cubicBezTo>
                        <a:cubicBezTo>
                          <a:pt x="11192" y="5715"/>
                          <a:pt x="10239" y="5715"/>
                          <a:pt x="9287" y="4763"/>
                        </a:cubicBezTo>
                        <a:cubicBezTo>
                          <a:pt x="7382" y="2858"/>
                          <a:pt x="4524" y="1905"/>
                          <a:pt x="2619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2"/>
                          <a:pt x="714" y="952"/>
                        </a:cubicBezTo>
                        <a:lnTo>
                          <a:pt x="714" y="95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7" name="Freeform: Shape 2296">
                    <a:extLst>
                      <a:ext uri="{FF2B5EF4-FFF2-40B4-BE49-F238E27FC236}">
                        <a16:creationId xmlns:a16="http://schemas.microsoft.com/office/drawing/2014/main" id="{9684F1A7-8724-E00A-0190-8036E720BA95}"/>
                      </a:ext>
                    </a:extLst>
                  </p:cNvPr>
                  <p:cNvSpPr/>
                  <p:nvPr/>
                </p:nvSpPr>
                <p:spPr>
                  <a:xfrm>
                    <a:off x="6896262" y="3139247"/>
                    <a:ext cx="18328" cy="10669"/>
                  </a:xfrm>
                  <a:custGeom>
                    <a:avLst/>
                    <a:gdLst>
                      <a:gd name="connsiteX0" fmla="*/ 789 w 18328"/>
                      <a:gd name="connsiteY0" fmla="*/ 3049 h 10669"/>
                      <a:gd name="connsiteX1" fmla="*/ 8409 w 18328"/>
                      <a:gd name="connsiteY1" fmla="*/ 6859 h 10669"/>
                      <a:gd name="connsiteX2" fmla="*/ 16981 w 18328"/>
                      <a:gd name="connsiteY2" fmla="*/ 10669 h 10669"/>
                      <a:gd name="connsiteX3" fmla="*/ 17934 w 18328"/>
                      <a:gd name="connsiteY3" fmla="*/ 8764 h 10669"/>
                      <a:gd name="connsiteX4" fmla="*/ 10314 w 18328"/>
                      <a:gd name="connsiteY4" fmla="*/ 4002 h 10669"/>
                      <a:gd name="connsiteX5" fmla="*/ 2694 w 18328"/>
                      <a:gd name="connsiteY5" fmla="*/ 192 h 10669"/>
                      <a:gd name="connsiteX6" fmla="*/ 789 w 18328"/>
                      <a:gd name="connsiteY6" fmla="*/ 3049 h 10669"/>
                      <a:gd name="connsiteX7" fmla="*/ 789 w 18328"/>
                      <a:gd name="connsiteY7" fmla="*/ 3049 h 10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328" h="10669">
                        <a:moveTo>
                          <a:pt x="789" y="3049"/>
                        </a:moveTo>
                        <a:cubicBezTo>
                          <a:pt x="3647" y="4954"/>
                          <a:pt x="6504" y="5907"/>
                          <a:pt x="8409" y="6859"/>
                        </a:cubicBezTo>
                        <a:cubicBezTo>
                          <a:pt x="11267" y="7812"/>
                          <a:pt x="14124" y="9717"/>
                          <a:pt x="16981" y="10669"/>
                        </a:cubicBezTo>
                        <a:cubicBezTo>
                          <a:pt x="17934" y="10669"/>
                          <a:pt x="18887" y="9717"/>
                          <a:pt x="17934" y="8764"/>
                        </a:cubicBezTo>
                        <a:cubicBezTo>
                          <a:pt x="16029" y="6859"/>
                          <a:pt x="13172" y="4954"/>
                          <a:pt x="10314" y="4002"/>
                        </a:cubicBezTo>
                        <a:cubicBezTo>
                          <a:pt x="7456" y="3049"/>
                          <a:pt x="4599" y="1144"/>
                          <a:pt x="2694" y="192"/>
                        </a:cubicBezTo>
                        <a:cubicBezTo>
                          <a:pt x="789" y="-761"/>
                          <a:pt x="-1116" y="2097"/>
                          <a:pt x="789" y="3049"/>
                        </a:cubicBezTo>
                        <a:lnTo>
                          <a:pt x="789" y="3049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8" name="Freeform: Shape 2297">
                    <a:extLst>
                      <a:ext uri="{FF2B5EF4-FFF2-40B4-BE49-F238E27FC236}">
                        <a16:creationId xmlns:a16="http://schemas.microsoft.com/office/drawing/2014/main" id="{19FD75FB-5177-8B31-D9D8-D2AF3000DD09}"/>
                      </a:ext>
                    </a:extLst>
                  </p:cNvPr>
                  <p:cNvSpPr/>
                  <p:nvPr/>
                </p:nvSpPr>
                <p:spPr>
                  <a:xfrm>
                    <a:off x="6890521" y="3121082"/>
                    <a:ext cx="13197" cy="6927"/>
                  </a:xfrm>
                  <a:custGeom>
                    <a:avLst/>
                    <a:gdLst>
                      <a:gd name="connsiteX0" fmla="*/ 815 w 13197"/>
                      <a:gd name="connsiteY0" fmla="*/ 2165 h 6927"/>
                      <a:gd name="connsiteX1" fmla="*/ 6530 w 13197"/>
                      <a:gd name="connsiteY1" fmla="*/ 5022 h 6927"/>
                      <a:gd name="connsiteX2" fmla="*/ 9388 w 13197"/>
                      <a:gd name="connsiteY2" fmla="*/ 5975 h 6927"/>
                      <a:gd name="connsiteX3" fmla="*/ 12245 w 13197"/>
                      <a:gd name="connsiteY3" fmla="*/ 6927 h 6927"/>
                      <a:gd name="connsiteX4" fmla="*/ 13198 w 13197"/>
                      <a:gd name="connsiteY4" fmla="*/ 5975 h 6927"/>
                      <a:gd name="connsiteX5" fmla="*/ 10340 w 13197"/>
                      <a:gd name="connsiteY5" fmla="*/ 4070 h 6927"/>
                      <a:gd name="connsiteX6" fmla="*/ 7483 w 13197"/>
                      <a:gd name="connsiteY6" fmla="*/ 3117 h 6927"/>
                      <a:gd name="connsiteX7" fmla="*/ 1768 w 13197"/>
                      <a:gd name="connsiteY7" fmla="*/ 260 h 6927"/>
                      <a:gd name="connsiteX8" fmla="*/ 815 w 13197"/>
                      <a:gd name="connsiteY8" fmla="*/ 2165 h 6927"/>
                      <a:gd name="connsiteX9" fmla="*/ 815 w 13197"/>
                      <a:gd name="connsiteY9" fmla="*/ 2165 h 69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197" h="6927">
                        <a:moveTo>
                          <a:pt x="815" y="2165"/>
                        </a:moveTo>
                        <a:cubicBezTo>
                          <a:pt x="2720" y="3117"/>
                          <a:pt x="4625" y="4070"/>
                          <a:pt x="6530" y="5022"/>
                        </a:cubicBezTo>
                        <a:cubicBezTo>
                          <a:pt x="7483" y="5022"/>
                          <a:pt x="8435" y="5975"/>
                          <a:pt x="9388" y="5975"/>
                        </a:cubicBezTo>
                        <a:cubicBezTo>
                          <a:pt x="10340" y="5975"/>
                          <a:pt x="11293" y="6927"/>
                          <a:pt x="12245" y="6927"/>
                        </a:cubicBezTo>
                        <a:cubicBezTo>
                          <a:pt x="13198" y="6927"/>
                          <a:pt x="13198" y="5975"/>
                          <a:pt x="13198" y="5975"/>
                        </a:cubicBezTo>
                        <a:cubicBezTo>
                          <a:pt x="12245" y="5022"/>
                          <a:pt x="11293" y="5022"/>
                          <a:pt x="10340" y="4070"/>
                        </a:cubicBezTo>
                        <a:cubicBezTo>
                          <a:pt x="9388" y="3117"/>
                          <a:pt x="8435" y="3117"/>
                          <a:pt x="7483" y="3117"/>
                        </a:cubicBezTo>
                        <a:cubicBezTo>
                          <a:pt x="5578" y="2165"/>
                          <a:pt x="3673" y="1212"/>
                          <a:pt x="1768" y="260"/>
                        </a:cubicBezTo>
                        <a:cubicBezTo>
                          <a:pt x="815" y="-693"/>
                          <a:pt x="-1090" y="1212"/>
                          <a:pt x="815" y="2165"/>
                        </a:cubicBezTo>
                        <a:lnTo>
                          <a:pt x="815" y="216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9" name="Freeform: Shape 2298">
                    <a:extLst>
                      <a:ext uri="{FF2B5EF4-FFF2-40B4-BE49-F238E27FC236}">
                        <a16:creationId xmlns:a16="http://schemas.microsoft.com/office/drawing/2014/main" id="{51C2E9B2-C91E-057B-7D71-70F16875EBAB}"/>
                      </a:ext>
                    </a:extLst>
                  </p:cNvPr>
                  <p:cNvSpPr/>
                  <p:nvPr/>
                </p:nvSpPr>
                <p:spPr>
                  <a:xfrm>
                    <a:off x="6935710" y="3115627"/>
                    <a:ext cx="18492" cy="11429"/>
                  </a:xfrm>
                  <a:custGeom>
                    <a:avLst/>
                    <a:gdLst>
                      <a:gd name="connsiteX0" fmla="*/ 1347 w 18492"/>
                      <a:gd name="connsiteY0" fmla="*/ 5715 h 11429"/>
                      <a:gd name="connsiteX1" fmla="*/ 1347 w 18492"/>
                      <a:gd name="connsiteY1" fmla="*/ 5715 h 11429"/>
                      <a:gd name="connsiteX2" fmla="*/ 1347 w 18492"/>
                      <a:gd name="connsiteY2" fmla="*/ 5715 h 11429"/>
                      <a:gd name="connsiteX3" fmla="*/ 3252 w 18492"/>
                      <a:gd name="connsiteY3" fmla="*/ 6667 h 11429"/>
                      <a:gd name="connsiteX4" fmla="*/ 3252 w 18492"/>
                      <a:gd name="connsiteY4" fmla="*/ 6667 h 11429"/>
                      <a:gd name="connsiteX5" fmla="*/ 3252 w 18492"/>
                      <a:gd name="connsiteY5" fmla="*/ 6667 h 11429"/>
                      <a:gd name="connsiteX6" fmla="*/ 4205 w 18492"/>
                      <a:gd name="connsiteY6" fmla="*/ 6667 h 11429"/>
                      <a:gd name="connsiteX7" fmla="*/ 4205 w 18492"/>
                      <a:gd name="connsiteY7" fmla="*/ 6667 h 11429"/>
                      <a:gd name="connsiteX8" fmla="*/ 8014 w 18492"/>
                      <a:gd name="connsiteY8" fmla="*/ 8572 h 11429"/>
                      <a:gd name="connsiteX9" fmla="*/ 11824 w 18492"/>
                      <a:gd name="connsiteY9" fmla="*/ 10477 h 11429"/>
                      <a:gd name="connsiteX10" fmla="*/ 16587 w 18492"/>
                      <a:gd name="connsiteY10" fmla="*/ 11430 h 11429"/>
                      <a:gd name="connsiteX11" fmla="*/ 18492 w 18492"/>
                      <a:gd name="connsiteY11" fmla="*/ 9525 h 11429"/>
                      <a:gd name="connsiteX12" fmla="*/ 11824 w 18492"/>
                      <a:gd name="connsiteY12" fmla="*/ 1905 h 11429"/>
                      <a:gd name="connsiteX13" fmla="*/ 7062 w 18492"/>
                      <a:gd name="connsiteY13" fmla="*/ 0 h 11429"/>
                      <a:gd name="connsiteX14" fmla="*/ 2299 w 18492"/>
                      <a:gd name="connsiteY14" fmla="*/ 0 h 11429"/>
                      <a:gd name="connsiteX15" fmla="*/ 395 w 18492"/>
                      <a:gd name="connsiteY15" fmla="*/ 1905 h 11429"/>
                      <a:gd name="connsiteX16" fmla="*/ 1347 w 18492"/>
                      <a:gd name="connsiteY16" fmla="*/ 5715 h 11429"/>
                      <a:gd name="connsiteX17" fmla="*/ 1347 w 18492"/>
                      <a:gd name="connsiteY17" fmla="*/ 571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8492" h="11429">
                        <a:moveTo>
                          <a:pt x="1347" y="5715"/>
                        </a:moveTo>
                        <a:cubicBezTo>
                          <a:pt x="1347" y="5715"/>
                          <a:pt x="1347" y="5715"/>
                          <a:pt x="1347" y="5715"/>
                        </a:cubicBezTo>
                        <a:cubicBezTo>
                          <a:pt x="1347" y="5715"/>
                          <a:pt x="1347" y="5715"/>
                          <a:pt x="1347" y="5715"/>
                        </a:cubicBezTo>
                        <a:cubicBezTo>
                          <a:pt x="2299" y="5715"/>
                          <a:pt x="2299" y="5715"/>
                          <a:pt x="3252" y="6667"/>
                        </a:cubicBezTo>
                        <a:cubicBezTo>
                          <a:pt x="3252" y="6667"/>
                          <a:pt x="3252" y="6667"/>
                          <a:pt x="3252" y="6667"/>
                        </a:cubicBezTo>
                        <a:cubicBezTo>
                          <a:pt x="3252" y="6667"/>
                          <a:pt x="3252" y="6667"/>
                          <a:pt x="3252" y="6667"/>
                        </a:cubicBezTo>
                        <a:cubicBezTo>
                          <a:pt x="3252" y="6667"/>
                          <a:pt x="4205" y="6667"/>
                          <a:pt x="4205" y="6667"/>
                        </a:cubicBezTo>
                        <a:cubicBezTo>
                          <a:pt x="4205" y="6667"/>
                          <a:pt x="4205" y="6667"/>
                          <a:pt x="4205" y="6667"/>
                        </a:cubicBezTo>
                        <a:cubicBezTo>
                          <a:pt x="5157" y="7620"/>
                          <a:pt x="7062" y="7620"/>
                          <a:pt x="8014" y="8572"/>
                        </a:cubicBezTo>
                        <a:cubicBezTo>
                          <a:pt x="8967" y="9525"/>
                          <a:pt x="9920" y="10477"/>
                          <a:pt x="11824" y="10477"/>
                        </a:cubicBezTo>
                        <a:cubicBezTo>
                          <a:pt x="12777" y="11430"/>
                          <a:pt x="14682" y="11430"/>
                          <a:pt x="16587" y="11430"/>
                        </a:cubicBezTo>
                        <a:cubicBezTo>
                          <a:pt x="17539" y="11430"/>
                          <a:pt x="18492" y="10477"/>
                          <a:pt x="18492" y="9525"/>
                        </a:cubicBezTo>
                        <a:cubicBezTo>
                          <a:pt x="17539" y="5715"/>
                          <a:pt x="14682" y="3810"/>
                          <a:pt x="11824" y="1905"/>
                        </a:cubicBezTo>
                        <a:cubicBezTo>
                          <a:pt x="9920" y="952"/>
                          <a:pt x="8967" y="952"/>
                          <a:pt x="7062" y="0"/>
                        </a:cubicBezTo>
                        <a:cubicBezTo>
                          <a:pt x="5157" y="0"/>
                          <a:pt x="3252" y="0"/>
                          <a:pt x="2299" y="0"/>
                        </a:cubicBezTo>
                        <a:cubicBezTo>
                          <a:pt x="1347" y="0"/>
                          <a:pt x="395" y="952"/>
                          <a:pt x="395" y="1905"/>
                        </a:cubicBezTo>
                        <a:cubicBezTo>
                          <a:pt x="-558" y="4763"/>
                          <a:pt x="395" y="5715"/>
                          <a:pt x="1347" y="5715"/>
                        </a:cubicBezTo>
                        <a:lnTo>
                          <a:pt x="1347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0" name="Freeform: Shape 2299">
                    <a:extLst>
                      <a:ext uri="{FF2B5EF4-FFF2-40B4-BE49-F238E27FC236}">
                        <a16:creationId xmlns:a16="http://schemas.microsoft.com/office/drawing/2014/main" id="{8D0B66B2-05F2-4981-6826-9BC596B6AF1C}"/>
                      </a:ext>
                    </a:extLst>
                  </p:cNvPr>
                  <p:cNvSpPr/>
                  <p:nvPr/>
                </p:nvSpPr>
                <p:spPr>
                  <a:xfrm>
                    <a:off x="7245667" y="3062844"/>
                    <a:ext cx="8572" cy="13491"/>
                  </a:xfrm>
                  <a:custGeom>
                    <a:avLst/>
                    <a:gdLst>
                      <a:gd name="connsiteX0" fmla="*/ 1905 w 8572"/>
                      <a:gd name="connsiteY0" fmla="*/ 12777 h 13491"/>
                      <a:gd name="connsiteX1" fmla="*/ 5715 w 8572"/>
                      <a:gd name="connsiteY1" fmla="*/ 7062 h 13491"/>
                      <a:gd name="connsiteX2" fmla="*/ 7620 w 8572"/>
                      <a:gd name="connsiteY2" fmla="*/ 4205 h 13491"/>
                      <a:gd name="connsiteX3" fmla="*/ 8572 w 8572"/>
                      <a:gd name="connsiteY3" fmla="*/ 1347 h 13491"/>
                      <a:gd name="connsiteX4" fmla="*/ 6667 w 8572"/>
                      <a:gd name="connsiteY4" fmla="*/ 395 h 13491"/>
                      <a:gd name="connsiteX5" fmla="*/ 2857 w 8572"/>
                      <a:gd name="connsiteY5" fmla="*/ 5157 h 13491"/>
                      <a:gd name="connsiteX6" fmla="*/ 0 w 8572"/>
                      <a:gd name="connsiteY6" fmla="*/ 10872 h 13491"/>
                      <a:gd name="connsiteX7" fmla="*/ 0 w 8572"/>
                      <a:gd name="connsiteY7" fmla="*/ 12777 h 13491"/>
                      <a:gd name="connsiteX8" fmla="*/ 1905 w 8572"/>
                      <a:gd name="connsiteY8" fmla="*/ 12777 h 13491"/>
                      <a:gd name="connsiteX9" fmla="*/ 1905 w 8572"/>
                      <a:gd name="connsiteY9" fmla="*/ 12777 h 13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572" h="13491">
                        <a:moveTo>
                          <a:pt x="1905" y="12777"/>
                        </a:moveTo>
                        <a:cubicBezTo>
                          <a:pt x="2857" y="10872"/>
                          <a:pt x="4763" y="8967"/>
                          <a:pt x="5715" y="7062"/>
                        </a:cubicBezTo>
                        <a:cubicBezTo>
                          <a:pt x="6667" y="6109"/>
                          <a:pt x="6667" y="5157"/>
                          <a:pt x="7620" y="4205"/>
                        </a:cubicBezTo>
                        <a:cubicBezTo>
                          <a:pt x="8572" y="3252"/>
                          <a:pt x="8572" y="2300"/>
                          <a:pt x="8572" y="1347"/>
                        </a:cubicBezTo>
                        <a:cubicBezTo>
                          <a:pt x="8572" y="395"/>
                          <a:pt x="7620" y="-558"/>
                          <a:pt x="6667" y="395"/>
                        </a:cubicBezTo>
                        <a:cubicBezTo>
                          <a:pt x="4763" y="2300"/>
                          <a:pt x="3810" y="3252"/>
                          <a:pt x="2857" y="5157"/>
                        </a:cubicBezTo>
                        <a:cubicBezTo>
                          <a:pt x="1905" y="7062"/>
                          <a:pt x="952" y="8967"/>
                          <a:pt x="0" y="10872"/>
                        </a:cubicBezTo>
                        <a:cubicBezTo>
                          <a:pt x="0" y="11825"/>
                          <a:pt x="0" y="11825"/>
                          <a:pt x="0" y="12777"/>
                        </a:cubicBezTo>
                        <a:cubicBezTo>
                          <a:pt x="952" y="13730"/>
                          <a:pt x="1905" y="13730"/>
                          <a:pt x="1905" y="12777"/>
                        </a:cubicBezTo>
                        <a:lnTo>
                          <a:pt x="1905" y="1277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1" name="Freeform: Shape 2300">
                    <a:extLst>
                      <a:ext uri="{FF2B5EF4-FFF2-40B4-BE49-F238E27FC236}">
                        <a16:creationId xmlns:a16="http://schemas.microsoft.com/office/drawing/2014/main" id="{56386240-6665-3569-B268-71C5EB860D25}"/>
                      </a:ext>
                    </a:extLst>
                  </p:cNvPr>
                  <p:cNvSpPr/>
                  <p:nvPr/>
                </p:nvSpPr>
                <p:spPr>
                  <a:xfrm>
                    <a:off x="7286624" y="3006089"/>
                    <a:ext cx="14287" cy="9948"/>
                  </a:xfrm>
                  <a:custGeom>
                    <a:avLst/>
                    <a:gdLst>
                      <a:gd name="connsiteX0" fmla="*/ 2857 w 14287"/>
                      <a:gd name="connsiteY0" fmla="*/ 9525 h 9948"/>
                      <a:gd name="connsiteX1" fmla="*/ 8572 w 14287"/>
                      <a:gd name="connsiteY1" fmla="*/ 5715 h 9948"/>
                      <a:gd name="connsiteX2" fmla="*/ 11430 w 14287"/>
                      <a:gd name="connsiteY2" fmla="*/ 3810 h 9948"/>
                      <a:gd name="connsiteX3" fmla="*/ 13335 w 14287"/>
                      <a:gd name="connsiteY3" fmla="*/ 2857 h 9948"/>
                      <a:gd name="connsiteX4" fmla="*/ 14288 w 14287"/>
                      <a:gd name="connsiteY4" fmla="*/ 952 h 9948"/>
                      <a:gd name="connsiteX5" fmla="*/ 13335 w 14287"/>
                      <a:gd name="connsiteY5" fmla="*/ 0 h 9948"/>
                      <a:gd name="connsiteX6" fmla="*/ 11430 w 14287"/>
                      <a:gd name="connsiteY6" fmla="*/ 952 h 9948"/>
                      <a:gd name="connsiteX7" fmla="*/ 9525 w 14287"/>
                      <a:gd name="connsiteY7" fmla="*/ 1905 h 9948"/>
                      <a:gd name="connsiteX8" fmla="*/ 6668 w 14287"/>
                      <a:gd name="connsiteY8" fmla="*/ 3810 h 9948"/>
                      <a:gd name="connsiteX9" fmla="*/ 953 w 14287"/>
                      <a:gd name="connsiteY9" fmla="*/ 7620 h 9948"/>
                      <a:gd name="connsiteX10" fmla="*/ 0 w 14287"/>
                      <a:gd name="connsiteY10" fmla="*/ 9525 h 9948"/>
                      <a:gd name="connsiteX11" fmla="*/ 2857 w 14287"/>
                      <a:gd name="connsiteY11" fmla="*/ 9525 h 9948"/>
                      <a:gd name="connsiteX12" fmla="*/ 2857 w 14287"/>
                      <a:gd name="connsiteY12" fmla="*/ 9525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287" h="9948">
                        <a:moveTo>
                          <a:pt x="2857" y="9525"/>
                        </a:moveTo>
                        <a:cubicBezTo>
                          <a:pt x="4763" y="7620"/>
                          <a:pt x="6668" y="6667"/>
                          <a:pt x="8572" y="5715"/>
                        </a:cubicBezTo>
                        <a:cubicBezTo>
                          <a:pt x="9525" y="4763"/>
                          <a:pt x="10478" y="4763"/>
                          <a:pt x="11430" y="3810"/>
                        </a:cubicBezTo>
                        <a:cubicBezTo>
                          <a:pt x="12382" y="3810"/>
                          <a:pt x="12382" y="2857"/>
                          <a:pt x="13335" y="2857"/>
                        </a:cubicBezTo>
                        <a:cubicBezTo>
                          <a:pt x="14288" y="2857"/>
                          <a:pt x="14288" y="1905"/>
                          <a:pt x="14288" y="952"/>
                        </a:cubicBezTo>
                        <a:cubicBezTo>
                          <a:pt x="14288" y="0"/>
                          <a:pt x="14288" y="0"/>
                          <a:pt x="13335" y="0"/>
                        </a:cubicBezTo>
                        <a:cubicBezTo>
                          <a:pt x="12382" y="0"/>
                          <a:pt x="12382" y="0"/>
                          <a:pt x="11430" y="952"/>
                        </a:cubicBezTo>
                        <a:cubicBezTo>
                          <a:pt x="10478" y="952"/>
                          <a:pt x="10478" y="1905"/>
                          <a:pt x="9525" y="1905"/>
                        </a:cubicBezTo>
                        <a:cubicBezTo>
                          <a:pt x="8572" y="2857"/>
                          <a:pt x="7620" y="2857"/>
                          <a:pt x="6668" y="3810"/>
                        </a:cubicBezTo>
                        <a:cubicBezTo>
                          <a:pt x="4763" y="4763"/>
                          <a:pt x="2857" y="6667"/>
                          <a:pt x="953" y="7620"/>
                        </a:cubicBezTo>
                        <a:cubicBezTo>
                          <a:pt x="0" y="8572"/>
                          <a:pt x="0" y="8572"/>
                          <a:pt x="0" y="9525"/>
                        </a:cubicBezTo>
                        <a:cubicBezTo>
                          <a:pt x="1905" y="9525"/>
                          <a:pt x="2857" y="10477"/>
                          <a:pt x="2857" y="9525"/>
                        </a:cubicBezTo>
                        <a:lnTo>
                          <a:pt x="2857" y="952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2" name="Freeform: Shape 2301">
                    <a:extLst>
                      <a:ext uri="{FF2B5EF4-FFF2-40B4-BE49-F238E27FC236}">
                        <a16:creationId xmlns:a16="http://schemas.microsoft.com/office/drawing/2014/main" id="{42C34C16-FCAC-D755-4F6C-75BDB189C93D}"/>
                      </a:ext>
                    </a:extLst>
                  </p:cNvPr>
                  <p:cNvSpPr/>
                  <p:nvPr/>
                </p:nvSpPr>
                <p:spPr>
                  <a:xfrm>
                    <a:off x="7257335" y="3093324"/>
                    <a:ext cx="15396" cy="10871"/>
                  </a:xfrm>
                  <a:custGeom>
                    <a:avLst/>
                    <a:gdLst>
                      <a:gd name="connsiteX0" fmla="*/ 714 w 15396"/>
                      <a:gd name="connsiteY0" fmla="*/ 10872 h 10871"/>
                      <a:gd name="connsiteX1" fmla="*/ 8334 w 15396"/>
                      <a:gd name="connsiteY1" fmla="*/ 6109 h 10871"/>
                      <a:gd name="connsiteX2" fmla="*/ 15002 w 15396"/>
                      <a:gd name="connsiteY2" fmla="*/ 1347 h 10871"/>
                      <a:gd name="connsiteX3" fmla="*/ 14049 w 15396"/>
                      <a:gd name="connsiteY3" fmla="*/ 395 h 10871"/>
                      <a:gd name="connsiteX4" fmla="*/ 10239 w 15396"/>
                      <a:gd name="connsiteY4" fmla="*/ 2300 h 10871"/>
                      <a:gd name="connsiteX5" fmla="*/ 6429 w 15396"/>
                      <a:gd name="connsiteY5" fmla="*/ 5157 h 10871"/>
                      <a:gd name="connsiteX6" fmla="*/ 714 w 15396"/>
                      <a:gd name="connsiteY6" fmla="*/ 10872 h 10871"/>
                      <a:gd name="connsiteX7" fmla="*/ 714 w 15396"/>
                      <a:gd name="connsiteY7" fmla="*/ 10872 h 10871"/>
                      <a:gd name="connsiteX8" fmla="*/ 714 w 15396"/>
                      <a:gd name="connsiteY8" fmla="*/ 10872 h 10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5396" h="10871">
                        <a:moveTo>
                          <a:pt x="714" y="10872"/>
                        </a:moveTo>
                        <a:cubicBezTo>
                          <a:pt x="3572" y="9920"/>
                          <a:pt x="5477" y="8015"/>
                          <a:pt x="8334" y="6109"/>
                        </a:cubicBezTo>
                        <a:cubicBezTo>
                          <a:pt x="11192" y="4205"/>
                          <a:pt x="13097" y="3252"/>
                          <a:pt x="15002" y="1347"/>
                        </a:cubicBezTo>
                        <a:cubicBezTo>
                          <a:pt x="15954" y="395"/>
                          <a:pt x="15002" y="-558"/>
                          <a:pt x="14049" y="395"/>
                        </a:cubicBezTo>
                        <a:cubicBezTo>
                          <a:pt x="13097" y="395"/>
                          <a:pt x="11192" y="1347"/>
                          <a:pt x="10239" y="2300"/>
                        </a:cubicBezTo>
                        <a:cubicBezTo>
                          <a:pt x="9287" y="3252"/>
                          <a:pt x="7382" y="4205"/>
                          <a:pt x="6429" y="5157"/>
                        </a:cubicBezTo>
                        <a:cubicBezTo>
                          <a:pt x="4524" y="6109"/>
                          <a:pt x="2620" y="8015"/>
                          <a:pt x="714" y="10872"/>
                        </a:cubicBezTo>
                        <a:cubicBezTo>
                          <a:pt x="-238" y="10872"/>
                          <a:pt x="-238" y="10872"/>
                          <a:pt x="714" y="10872"/>
                        </a:cubicBezTo>
                        <a:lnTo>
                          <a:pt x="714" y="1087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3" name="Freeform: Shape 2302">
                    <a:extLst>
                      <a:ext uri="{FF2B5EF4-FFF2-40B4-BE49-F238E27FC236}">
                        <a16:creationId xmlns:a16="http://schemas.microsoft.com/office/drawing/2014/main" id="{ABE75765-3C47-14CE-F6CA-618B916FB081}"/>
                      </a:ext>
                    </a:extLst>
                  </p:cNvPr>
                  <p:cNvSpPr/>
                  <p:nvPr/>
                </p:nvSpPr>
                <p:spPr>
                  <a:xfrm>
                    <a:off x="7278581" y="3104196"/>
                    <a:ext cx="12805" cy="5715"/>
                  </a:xfrm>
                  <a:custGeom>
                    <a:avLst/>
                    <a:gdLst>
                      <a:gd name="connsiteX0" fmla="*/ 423 w 12805"/>
                      <a:gd name="connsiteY0" fmla="*/ 5715 h 5715"/>
                      <a:gd name="connsiteX1" fmla="*/ 6138 w 12805"/>
                      <a:gd name="connsiteY1" fmla="*/ 2858 h 5715"/>
                      <a:gd name="connsiteX2" fmla="*/ 12806 w 12805"/>
                      <a:gd name="connsiteY2" fmla="*/ 953 h 5715"/>
                      <a:gd name="connsiteX3" fmla="*/ 12806 w 12805"/>
                      <a:gd name="connsiteY3" fmla="*/ 0 h 5715"/>
                      <a:gd name="connsiteX4" fmla="*/ 6138 w 12805"/>
                      <a:gd name="connsiteY4" fmla="*/ 1905 h 5715"/>
                      <a:gd name="connsiteX5" fmla="*/ 423 w 12805"/>
                      <a:gd name="connsiteY5" fmla="*/ 5715 h 5715"/>
                      <a:gd name="connsiteX6" fmla="*/ 423 w 12805"/>
                      <a:gd name="connsiteY6" fmla="*/ 5715 h 5715"/>
                      <a:gd name="connsiteX7" fmla="*/ 423 w 12805"/>
                      <a:gd name="connsiteY7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805" h="5715">
                        <a:moveTo>
                          <a:pt x="423" y="5715"/>
                        </a:moveTo>
                        <a:cubicBezTo>
                          <a:pt x="2328" y="4763"/>
                          <a:pt x="4233" y="3810"/>
                          <a:pt x="6138" y="2858"/>
                        </a:cubicBezTo>
                        <a:cubicBezTo>
                          <a:pt x="8043" y="1905"/>
                          <a:pt x="9948" y="1905"/>
                          <a:pt x="12806" y="953"/>
                        </a:cubicBezTo>
                        <a:cubicBezTo>
                          <a:pt x="12806" y="953"/>
                          <a:pt x="12806" y="0"/>
                          <a:pt x="12806" y="0"/>
                        </a:cubicBezTo>
                        <a:cubicBezTo>
                          <a:pt x="10901" y="0"/>
                          <a:pt x="8043" y="953"/>
                          <a:pt x="6138" y="1905"/>
                        </a:cubicBezTo>
                        <a:cubicBezTo>
                          <a:pt x="4233" y="2858"/>
                          <a:pt x="2328" y="3810"/>
                          <a:pt x="423" y="5715"/>
                        </a:cubicBezTo>
                        <a:cubicBezTo>
                          <a:pt x="-529" y="4763"/>
                          <a:pt x="423" y="5715"/>
                          <a:pt x="423" y="5715"/>
                        </a:cubicBezTo>
                        <a:lnTo>
                          <a:pt x="423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4" name="Freeform: Shape 2303">
                    <a:extLst>
                      <a:ext uri="{FF2B5EF4-FFF2-40B4-BE49-F238E27FC236}">
                        <a16:creationId xmlns:a16="http://schemas.microsoft.com/office/drawing/2014/main" id="{C07E38E9-D50A-4C59-F97A-530C05E8D8CD}"/>
                      </a:ext>
                    </a:extLst>
                  </p:cNvPr>
                  <p:cNvSpPr/>
                  <p:nvPr/>
                </p:nvSpPr>
                <p:spPr>
                  <a:xfrm>
                    <a:off x="7180182" y="3189921"/>
                    <a:ext cx="13097" cy="5715"/>
                  </a:xfrm>
                  <a:custGeom>
                    <a:avLst/>
                    <a:gdLst>
                      <a:gd name="connsiteX0" fmla="*/ 714 w 13097"/>
                      <a:gd name="connsiteY0" fmla="*/ 5715 h 5715"/>
                      <a:gd name="connsiteX1" fmla="*/ 6429 w 13097"/>
                      <a:gd name="connsiteY1" fmla="*/ 2858 h 5715"/>
                      <a:gd name="connsiteX2" fmla="*/ 13097 w 13097"/>
                      <a:gd name="connsiteY2" fmla="*/ 953 h 5715"/>
                      <a:gd name="connsiteX3" fmla="*/ 13097 w 13097"/>
                      <a:gd name="connsiteY3" fmla="*/ 0 h 5715"/>
                      <a:gd name="connsiteX4" fmla="*/ 6429 w 13097"/>
                      <a:gd name="connsiteY4" fmla="*/ 1905 h 5715"/>
                      <a:gd name="connsiteX5" fmla="*/ 714 w 13097"/>
                      <a:gd name="connsiteY5" fmla="*/ 5715 h 5715"/>
                      <a:gd name="connsiteX6" fmla="*/ 714 w 13097"/>
                      <a:gd name="connsiteY6" fmla="*/ 5715 h 5715"/>
                      <a:gd name="connsiteX7" fmla="*/ 714 w 13097"/>
                      <a:gd name="connsiteY7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097" h="5715">
                        <a:moveTo>
                          <a:pt x="714" y="5715"/>
                        </a:moveTo>
                        <a:cubicBezTo>
                          <a:pt x="2620" y="4763"/>
                          <a:pt x="4524" y="3810"/>
                          <a:pt x="6429" y="2858"/>
                        </a:cubicBezTo>
                        <a:cubicBezTo>
                          <a:pt x="8335" y="1905"/>
                          <a:pt x="10239" y="1905"/>
                          <a:pt x="13097" y="953"/>
                        </a:cubicBezTo>
                        <a:cubicBezTo>
                          <a:pt x="13097" y="953"/>
                          <a:pt x="13097" y="0"/>
                          <a:pt x="13097" y="0"/>
                        </a:cubicBezTo>
                        <a:cubicBezTo>
                          <a:pt x="11192" y="0"/>
                          <a:pt x="8335" y="953"/>
                          <a:pt x="6429" y="1905"/>
                        </a:cubicBezTo>
                        <a:cubicBezTo>
                          <a:pt x="3572" y="2858"/>
                          <a:pt x="1667" y="3810"/>
                          <a:pt x="714" y="5715"/>
                        </a:cubicBezTo>
                        <a:cubicBezTo>
                          <a:pt x="-238" y="4763"/>
                          <a:pt x="-238" y="5715"/>
                          <a:pt x="714" y="5715"/>
                        </a:cubicBezTo>
                        <a:lnTo>
                          <a:pt x="714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5" name="Freeform: Shape 2304">
                    <a:extLst>
                      <a:ext uri="{FF2B5EF4-FFF2-40B4-BE49-F238E27FC236}">
                        <a16:creationId xmlns:a16="http://schemas.microsoft.com/office/drawing/2014/main" id="{71B2F288-3614-7C8A-4A57-B6D69A00BCB6}"/>
                      </a:ext>
                    </a:extLst>
                  </p:cNvPr>
                  <p:cNvSpPr/>
                  <p:nvPr/>
                </p:nvSpPr>
                <p:spPr>
                  <a:xfrm>
                    <a:off x="7306627" y="3050857"/>
                    <a:ext cx="17859" cy="6138"/>
                  </a:xfrm>
                  <a:custGeom>
                    <a:avLst/>
                    <a:gdLst>
                      <a:gd name="connsiteX0" fmla="*/ 2857 w 17859"/>
                      <a:gd name="connsiteY0" fmla="*/ 5715 h 6138"/>
                      <a:gd name="connsiteX1" fmla="*/ 6667 w 17859"/>
                      <a:gd name="connsiteY1" fmla="*/ 4763 h 6138"/>
                      <a:gd name="connsiteX2" fmla="*/ 9525 w 17859"/>
                      <a:gd name="connsiteY2" fmla="*/ 3810 h 6138"/>
                      <a:gd name="connsiteX3" fmla="*/ 13335 w 17859"/>
                      <a:gd name="connsiteY3" fmla="*/ 3810 h 6138"/>
                      <a:gd name="connsiteX4" fmla="*/ 17145 w 17859"/>
                      <a:gd name="connsiteY4" fmla="*/ 2858 h 6138"/>
                      <a:gd name="connsiteX5" fmla="*/ 17145 w 17859"/>
                      <a:gd name="connsiteY5" fmla="*/ 952 h 6138"/>
                      <a:gd name="connsiteX6" fmla="*/ 13335 w 17859"/>
                      <a:gd name="connsiteY6" fmla="*/ 0 h 6138"/>
                      <a:gd name="connsiteX7" fmla="*/ 8572 w 17859"/>
                      <a:gd name="connsiteY7" fmla="*/ 952 h 6138"/>
                      <a:gd name="connsiteX8" fmla="*/ 953 w 17859"/>
                      <a:gd name="connsiteY8" fmla="*/ 3810 h 6138"/>
                      <a:gd name="connsiteX9" fmla="*/ 0 w 17859"/>
                      <a:gd name="connsiteY9" fmla="*/ 5715 h 6138"/>
                      <a:gd name="connsiteX10" fmla="*/ 2857 w 17859"/>
                      <a:gd name="connsiteY10" fmla="*/ 5715 h 6138"/>
                      <a:gd name="connsiteX11" fmla="*/ 2857 w 17859"/>
                      <a:gd name="connsiteY11" fmla="*/ 5715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859" h="6138">
                        <a:moveTo>
                          <a:pt x="2857" y="5715"/>
                        </a:moveTo>
                        <a:cubicBezTo>
                          <a:pt x="3810" y="5715"/>
                          <a:pt x="4763" y="4763"/>
                          <a:pt x="6667" y="4763"/>
                        </a:cubicBezTo>
                        <a:cubicBezTo>
                          <a:pt x="7620" y="4763"/>
                          <a:pt x="8572" y="4763"/>
                          <a:pt x="9525" y="3810"/>
                        </a:cubicBezTo>
                        <a:cubicBezTo>
                          <a:pt x="10478" y="3810"/>
                          <a:pt x="11430" y="3810"/>
                          <a:pt x="13335" y="3810"/>
                        </a:cubicBezTo>
                        <a:cubicBezTo>
                          <a:pt x="15240" y="3810"/>
                          <a:pt x="16192" y="2858"/>
                          <a:pt x="17145" y="2858"/>
                        </a:cubicBezTo>
                        <a:cubicBezTo>
                          <a:pt x="18097" y="2858"/>
                          <a:pt x="18097" y="952"/>
                          <a:pt x="17145" y="952"/>
                        </a:cubicBezTo>
                        <a:cubicBezTo>
                          <a:pt x="16192" y="0"/>
                          <a:pt x="14288" y="0"/>
                          <a:pt x="13335" y="0"/>
                        </a:cubicBezTo>
                        <a:cubicBezTo>
                          <a:pt x="12382" y="0"/>
                          <a:pt x="10478" y="0"/>
                          <a:pt x="8572" y="952"/>
                        </a:cubicBezTo>
                        <a:cubicBezTo>
                          <a:pt x="5715" y="1905"/>
                          <a:pt x="3810" y="2858"/>
                          <a:pt x="953" y="3810"/>
                        </a:cubicBezTo>
                        <a:cubicBezTo>
                          <a:pt x="0" y="3810"/>
                          <a:pt x="0" y="5715"/>
                          <a:pt x="0" y="5715"/>
                        </a:cubicBezTo>
                        <a:cubicBezTo>
                          <a:pt x="953" y="5715"/>
                          <a:pt x="1905" y="6667"/>
                          <a:pt x="2857" y="5715"/>
                        </a:cubicBezTo>
                        <a:lnTo>
                          <a:pt x="2857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6" name="Freeform: Shape 2305">
                    <a:extLst>
                      <a:ext uri="{FF2B5EF4-FFF2-40B4-BE49-F238E27FC236}">
                        <a16:creationId xmlns:a16="http://schemas.microsoft.com/office/drawing/2014/main" id="{4E24AF59-BA82-271C-6353-C5F6930C18EE}"/>
                      </a:ext>
                    </a:extLst>
                  </p:cNvPr>
                  <p:cNvSpPr/>
                  <p:nvPr/>
                </p:nvSpPr>
                <p:spPr>
                  <a:xfrm>
                    <a:off x="7287338" y="3117532"/>
                    <a:ext cx="23492" cy="6667"/>
                  </a:xfrm>
                  <a:custGeom>
                    <a:avLst/>
                    <a:gdLst>
                      <a:gd name="connsiteX0" fmla="*/ 2143 w 23492"/>
                      <a:gd name="connsiteY0" fmla="*/ 6667 h 6667"/>
                      <a:gd name="connsiteX1" fmla="*/ 12621 w 23492"/>
                      <a:gd name="connsiteY1" fmla="*/ 6667 h 6667"/>
                      <a:gd name="connsiteX2" fmla="*/ 18336 w 23492"/>
                      <a:gd name="connsiteY2" fmla="*/ 5715 h 6667"/>
                      <a:gd name="connsiteX3" fmla="*/ 21193 w 23492"/>
                      <a:gd name="connsiteY3" fmla="*/ 4763 h 6667"/>
                      <a:gd name="connsiteX4" fmla="*/ 23098 w 23492"/>
                      <a:gd name="connsiteY4" fmla="*/ 2858 h 6667"/>
                      <a:gd name="connsiteX5" fmla="*/ 22146 w 23492"/>
                      <a:gd name="connsiteY5" fmla="*/ 0 h 6667"/>
                      <a:gd name="connsiteX6" fmla="*/ 19288 w 23492"/>
                      <a:gd name="connsiteY6" fmla="*/ 0 h 6667"/>
                      <a:gd name="connsiteX7" fmla="*/ 16431 w 23492"/>
                      <a:gd name="connsiteY7" fmla="*/ 0 h 6667"/>
                      <a:gd name="connsiteX8" fmla="*/ 11668 w 23492"/>
                      <a:gd name="connsiteY8" fmla="*/ 952 h 6667"/>
                      <a:gd name="connsiteX9" fmla="*/ 2143 w 23492"/>
                      <a:gd name="connsiteY9" fmla="*/ 1905 h 6667"/>
                      <a:gd name="connsiteX10" fmla="*/ 2143 w 23492"/>
                      <a:gd name="connsiteY10" fmla="*/ 6667 h 6667"/>
                      <a:gd name="connsiteX11" fmla="*/ 2143 w 23492"/>
                      <a:gd name="connsiteY11" fmla="*/ 666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3492" h="6667">
                        <a:moveTo>
                          <a:pt x="2143" y="6667"/>
                        </a:moveTo>
                        <a:cubicBezTo>
                          <a:pt x="5953" y="6667"/>
                          <a:pt x="8811" y="6667"/>
                          <a:pt x="12621" y="6667"/>
                        </a:cubicBezTo>
                        <a:cubicBezTo>
                          <a:pt x="14526" y="6667"/>
                          <a:pt x="16431" y="6667"/>
                          <a:pt x="18336" y="5715"/>
                        </a:cubicBezTo>
                        <a:cubicBezTo>
                          <a:pt x="19288" y="5715"/>
                          <a:pt x="20241" y="5715"/>
                          <a:pt x="21193" y="4763"/>
                        </a:cubicBezTo>
                        <a:cubicBezTo>
                          <a:pt x="22146" y="4763"/>
                          <a:pt x="23098" y="3810"/>
                          <a:pt x="23098" y="2858"/>
                        </a:cubicBezTo>
                        <a:cubicBezTo>
                          <a:pt x="24051" y="1905"/>
                          <a:pt x="23098" y="952"/>
                          <a:pt x="22146" y="0"/>
                        </a:cubicBezTo>
                        <a:cubicBezTo>
                          <a:pt x="21193" y="0"/>
                          <a:pt x="20241" y="0"/>
                          <a:pt x="19288" y="0"/>
                        </a:cubicBezTo>
                        <a:cubicBezTo>
                          <a:pt x="18336" y="0"/>
                          <a:pt x="17383" y="0"/>
                          <a:pt x="16431" y="0"/>
                        </a:cubicBezTo>
                        <a:cubicBezTo>
                          <a:pt x="14526" y="0"/>
                          <a:pt x="13573" y="952"/>
                          <a:pt x="11668" y="952"/>
                        </a:cubicBezTo>
                        <a:cubicBezTo>
                          <a:pt x="8811" y="952"/>
                          <a:pt x="5001" y="1905"/>
                          <a:pt x="2143" y="1905"/>
                        </a:cubicBezTo>
                        <a:cubicBezTo>
                          <a:pt x="-714" y="2858"/>
                          <a:pt x="-714" y="6667"/>
                          <a:pt x="2143" y="6667"/>
                        </a:cubicBezTo>
                        <a:lnTo>
                          <a:pt x="2143" y="666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7" name="Freeform: Shape 2306">
                    <a:extLst>
                      <a:ext uri="{FF2B5EF4-FFF2-40B4-BE49-F238E27FC236}">
                        <a16:creationId xmlns:a16="http://schemas.microsoft.com/office/drawing/2014/main" id="{EEE5E5D6-C49C-6001-FBB0-0F2630040E83}"/>
                      </a:ext>
                    </a:extLst>
                  </p:cNvPr>
                  <p:cNvSpPr/>
                  <p:nvPr/>
                </p:nvSpPr>
                <p:spPr>
                  <a:xfrm>
                    <a:off x="7307326" y="3089909"/>
                    <a:ext cx="16869" cy="7620"/>
                  </a:xfrm>
                  <a:custGeom>
                    <a:avLst/>
                    <a:gdLst>
                      <a:gd name="connsiteX0" fmla="*/ 3111 w 16869"/>
                      <a:gd name="connsiteY0" fmla="*/ 7620 h 7620"/>
                      <a:gd name="connsiteX1" fmla="*/ 9778 w 16869"/>
                      <a:gd name="connsiteY1" fmla="*/ 5715 h 7620"/>
                      <a:gd name="connsiteX2" fmla="*/ 13588 w 16869"/>
                      <a:gd name="connsiteY2" fmla="*/ 3810 h 7620"/>
                      <a:gd name="connsiteX3" fmla="*/ 13588 w 16869"/>
                      <a:gd name="connsiteY3" fmla="*/ 3810 h 7620"/>
                      <a:gd name="connsiteX4" fmla="*/ 13588 w 16869"/>
                      <a:gd name="connsiteY4" fmla="*/ 3810 h 7620"/>
                      <a:gd name="connsiteX5" fmla="*/ 14541 w 16869"/>
                      <a:gd name="connsiteY5" fmla="*/ 3810 h 7620"/>
                      <a:gd name="connsiteX6" fmla="*/ 16446 w 16869"/>
                      <a:gd name="connsiteY6" fmla="*/ 2858 h 7620"/>
                      <a:gd name="connsiteX7" fmla="*/ 16446 w 16869"/>
                      <a:gd name="connsiteY7" fmla="*/ 953 h 7620"/>
                      <a:gd name="connsiteX8" fmla="*/ 15493 w 16869"/>
                      <a:gd name="connsiteY8" fmla="*/ 0 h 7620"/>
                      <a:gd name="connsiteX9" fmla="*/ 13588 w 16869"/>
                      <a:gd name="connsiteY9" fmla="*/ 0 h 7620"/>
                      <a:gd name="connsiteX10" fmla="*/ 11683 w 16869"/>
                      <a:gd name="connsiteY10" fmla="*/ 0 h 7620"/>
                      <a:gd name="connsiteX11" fmla="*/ 7873 w 16869"/>
                      <a:gd name="connsiteY11" fmla="*/ 953 h 7620"/>
                      <a:gd name="connsiteX12" fmla="*/ 2158 w 16869"/>
                      <a:gd name="connsiteY12" fmla="*/ 2858 h 7620"/>
                      <a:gd name="connsiteX13" fmla="*/ 253 w 16869"/>
                      <a:gd name="connsiteY13" fmla="*/ 6668 h 7620"/>
                      <a:gd name="connsiteX14" fmla="*/ 3111 w 16869"/>
                      <a:gd name="connsiteY14" fmla="*/ 7620 h 7620"/>
                      <a:gd name="connsiteX15" fmla="*/ 3111 w 16869"/>
                      <a:gd name="connsiteY15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869" h="7620">
                        <a:moveTo>
                          <a:pt x="3111" y="7620"/>
                        </a:moveTo>
                        <a:cubicBezTo>
                          <a:pt x="5016" y="7620"/>
                          <a:pt x="6921" y="6668"/>
                          <a:pt x="9778" y="5715"/>
                        </a:cubicBezTo>
                        <a:cubicBezTo>
                          <a:pt x="10731" y="5715"/>
                          <a:pt x="12636" y="4763"/>
                          <a:pt x="13588" y="3810"/>
                        </a:cubicBezTo>
                        <a:cubicBezTo>
                          <a:pt x="13588" y="3810"/>
                          <a:pt x="13588" y="3810"/>
                          <a:pt x="13588" y="3810"/>
                        </a:cubicBezTo>
                        <a:cubicBezTo>
                          <a:pt x="13588" y="3810"/>
                          <a:pt x="13588" y="3810"/>
                          <a:pt x="13588" y="3810"/>
                        </a:cubicBezTo>
                        <a:cubicBezTo>
                          <a:pt x="13588" y="3810"/>
                          <a:pt x="13588" y="3810"/>
                          <a:pt x="14541" y="3810"/>
                        </a:cubicBezTo>
                        <a:cubicBezTo>
                          <a:pt x="15493" y="3810"/>
                          <a:pt x="15493" y="2858"/>
                          <a:pt x="16446" y="2858"/>
                        </a:cubicBezTo>
                        <a:cubicBezTo>
                          <a:pt x="16446" y="2858"/>
                          <a:pt x="17398" y="1905"/>
                          <a:pt x="16446" y="953"/>
                        </a:cubicBezTo>
                        <a:cubicBezTo>
                          <a:pt x="16446" y="0"/>
                          <a:pt x="15493" y="0"/>
                          <a:pt x="15493" y="0"/>
                        </a:cubicBezTo>
                        <a:cubicBezTo>
                          <a:pt x="14541" y="0"/>
                          <a:pt x="14541" y="0"/>
                          <a:pt x="13588" y="0"/>
                        </a:cubicBezTo>
                        <a:cubicBezTo>
                          <a:pt x="12636" y="0"/>
                          <a:pt x="12636" y="0"/>
                          <a:pt x="11683" y="0"/>
                        </a:cubicBezTo>
                        <a:cubicBezTo>
                          <a:pt x="10731" y="0"/>
                          <a:pt x="8826" y="0"/>
                          <a:pt x="7873" y="953"/>
                        </a:cubicBezTo>
                        <a:cubicBezTo>
                          <a:pt x="5968" y="1905"/>
                          <a:pt x="4063" y="1905"/>
                          <a:pt x="2158" y="2858"/>
                        </a:cubicBezTo>
                        <a:cubicBezTo>
                          <a:pt x="253" y="2858"/>
                          <a:pt x="253" y="4763"/>
                          <a:pt x="253" y="6668"/>
                        </a:cubicBezTo>
                        <a:cubicBezTo>
                          <a:pt x="-699" y="7620"/>
                          <a:pt x="1206" y="7620"/>
                          <a:pt x="3111" y="7620"/>
                        </a:cubicBezTo>
                        <a:lnTo>
                          <a:pt x="3111" y="762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8" name="Freeform: Shape 2307">
                    <a:extLst>
                      <a:ext uri="{FF2B5EF4-FFF2-40B4-BE49-F238E27FC236}">
                        <a16:creationId xmlns:a16="http://schemas.microsoft.com/office/drawing/2014/main" id="{78D81336-22C8-BDAA-FFEA-325200FFDB32}"/>
                      </a:ext>
                    </a:extLst>
                  </p:cNvPr>
                  <p:cNvSpPr/>
                  <p:nvPr/>
                </p:nvSpPr>
                <p:spPr>
                  <a:xfrm>
                    <a:off x="7223997" y="3085146"/>
                    <a:ext cx="11191" cy="13960"/>
                  </a:xfrm>
                  <a:custGeom>
                    <a:avLst/>
                    <a:gdLst>
                      <a:gd name="connsiteX0" fmla="*/ 2620 w 11191"/>
                      <a:gd name="connsiteY0" fmla="*/ 13335 h 13960"/>
                      <a:gd name="connsiteX1" fmla="*/ 7382 w 11191"/>
                      <a:gd name="connsiteY1" fmla="*/ 7620 h 13960"/>
                      <a:gd name="connsiteX2" fmla="*/ 9287 w 11191"/>
                      <a:gd name="connsiteY2" fmla="*/ 4763 h 13960"/>
                      <a:gd name="connsiteX3" fmla="*/ 10239 w 11191"/>
                      <a:gd name="connsiteY3" fmla="*/ 2858 h 13960"/>
                      <a:gd name="connsiteX4" fmla="*/ 11192 w 11191"/>
                      <a:gd name="connsiteY4" fmla="*/ 953 h 13960"/>
                      <a:gd name="connsiteX5" fmla="*/ 10239 w 11191"/>
                      <a:gd name="connsiteY5" fmla="*/ 0 h 13960"/>
                      <a:gd name="connsiteX6" fmla="*/ 9287 w 11191"/>
                      <a:gd name="connsiteY6" fmla="*/ 0 h 13960"/>
                      <a:gd name="connsiteX7" fmla="*/ 8334 w 11191"/>
                      <a:gd name="connsiteY7" fmla="*/ 953 h 13960"/>
                      <a:gd name="connsiteX8" fmla="*/ 7382 w 11191"/>
                      <a:gd name="connsiteY8" fmla="*/ 2858 h 13960"/>
                      <a:gd name="connsiteX9" fmla="*/ 5477 w 11191"/>
                      <a:gd name="connsiteY9" fmla="*/ 5715 h 13960"/>
                      <a:gd name="connsiteX10" fmla="*/ 714 w 11191"/>
                      <a:gd name="connsiteY10" fmla="*/ 10478 h 13960"/>
                      <a:gd name="connsiteX11" fmla="*/ 714 w 11191"/>
                      <a:gd name="connsiteY11" fmla="*/ 12383 h 13960"/>
                      <a:gd name="connsiteX12" fmla="*/ 2620 w 11191"/>
                      <a:gd name="connsiteY12" fmla="*/ 13335 h 13960"/>
                      <a:gd name="connsiteX13" fmla="*/ 2620 w 11191"/>
                      <a:gd name="connsiteY13" fmla="*/ 13335 h 13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1191" h="13960">
                        <a:moveTo>
                          <a:pt x="2620" y="13335"/>
                        </a:moveTo>
                        <a:cubicBezTo>
                          <a:pt x="4524" y="11430"/>
                          <a:pt x="6429" y="9525"/>
                          <a:pt x="7382" y="7620"/>
                        </a:cubicBezTo>
                        <a:cubicBezTo>
                          <a:pt x="8334" y="6668"/>
                          <a:pt x="9287" y="5715"/>
                          <a:pt x="9287" y="4763"/>
                        </a:cubicBezTo>
                        <a:cubicBezTo>
                          <a:pt x="9287" y="3810"/>
                          <a:pt x="10239" y="3810"/>
                          <a:pt x="10239" y="2858"/>
                        </a:cubicBezTo>
                        <a:cubicBezTo>
                          <a:pt x="10239" y="1905"/>
                          <a:pt x="11192" y="1905"/>
                          <a:pt x="11192" y="953"/>
                        </a:cubicBezTo>
                        <a:cubicBezTo>
                          <a:pt x="11192" y="953"/>
                          <a:pt x="11192" y="0"/>
                          <a:pt x="10239" y="0"/>
                        </a:cubicBezTo>
                        <a:cubicBezTo>
                          <a:pt x="10239" y="0"/>
                          <a:pt x="9287" y="0"/>
                          <a:pt x="9287" y="0"/>
                        </a:cubicBezTo>
                        <a:cubicBezTo>
                          <a:pt x="9287" y="0"/>
                          <a:pt x="8334" y="953"/>
                          <a:pt x="8334" y="953"/>
                        </a:cubicBezTo>
                        <a:cubicBezTo>
                          <a:pt x="8334" y="953"/>
                          <a:pt x="7382" y="1905"/>
                          <a:pt x="7382" y="2858"/>
                        </a:cubicBezTo>
                        <a:cubicBezTo>
                          <a:pt x="6429" y="3810"/>
                          <a:pt x="6429" y="4763"/>
                          <a:pt x="5477" y="5715"/>
                        </a:cubicBezTo>
                        <a:cubicBezTo>
                          <a:pt x="3572" y="7620"/>
                          <a:pt x="2620" y="9525"/>
                          <a:pt x="714" y="10478"/>
                        </a:cubicBezTo>
                        <a:cubicBezTo>
                          <a:pt x="-238" y="11430"/>
                          <a:pt x="-238" y="12383"/>
                          <a:pt x="714" y="12383"/>
                        </a:cubicBezTo>
                        <a:cubicBezTo>
                          <a:pt x="714" y="14288"/>
                          <a:pt x="1667" y="14288"/>
                          <a:pt x="2620" y="13335"/>
                        </a:cubicBezTo>
                        <a:lnTo>
                          <a:pt x="2620" y="1333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09" name="Freeform: Shape 2308">
                    <a:extLst>
                      <a:ext uri="{FF2B5EF4-FFF2-40B4-BE49-F238E27FC236}">
                        <a16:creationId xmlns:a16="http://schemas.microsoft.com/office/drawing/2014/main" id="{5B9074F2-D033-3076-C817-4A6CCBE69405}"/>
                      </a:ext>
                    </a:extLst>
                  </p:cNvPr>
                  <p:cNvSpPr/>
                  <p:nvPr/>
                </p:nvSpPr>
                <p:spPr>
                  <a:xfrm>
                    <a:off x="6962774" y="3080942"/>
                    <a:ext cx="16192" cy="17539"/>
                  </a:xfrm>
                  <a:custGeom>
                    <a:avLst/>
                    <a:gdLst>
                      <a:gd name="connsiteX0" fmla="*/ 0 w 16192"/>
                      <a:gd name="connsiteY0" fmla="*/ 1347 h 17539"/>
                      <a:gd name="connsiteX1" fmla="*/ 953 w 16192"/>
                      <a:gd name="connsiteY1" fmla="*/ 3252 h 17539"/>
                      <a:gd name="connsiteX2" fmla="*/ 1905 w 16192"/>
                      <a:gd name="connsiteY2" fmla="*/ 6110 h 17539"/>
                      <a:gd name="connsiteX3" fmla="*/ 5715 w 16192"/>
                      <a:gd name="connsiteY3" fmla="*/ 10872 h 17539"/>
                      <a:gd name="connsiteX4" fmla="*/ 9525 w 16192"/>
                      <a:gd name="connsiteY4" fmla="*/ 14682 h 17539"/>
                      <a:gd name="connsiteX5" fmla="*/ 11430 w 16192"/>
                      <a:gd name="connsiteY5" fmla="*/ 16587 h 17539"/>
                      <a:gd name="connsiteX6" fmla="*/ 14288 w 16192"/>
                      <a:gd name="connsiteY6" fmla="*/ 17540 h 17539"/>
                      <a:gd name="connsiteX7" fmla="*/ 16193 w 16192"/>
                      <a:gd name="connsiteY7" fmla="*/ 15635 h 17539"/>
                      <a:gd name="connsiteX8" fmla="*/ 16193 w 16192"/>
                      <a:gd name="connsiteY8" fmla="*/ 14682 h 17539"/>
                      <a:gd name="connsiteX9" fmla="*/ 15240 w 16192"/>
                      <a:gd name="connsiteY9" fmla="*/ 13730 h 17539"/>
                      <a:gd name="connsiteX10" fmla="*/ 13335 w 16192"/>
                      <a:gd name="connsiteY10" fmla="*/ 11825 h 17539"/>
                      <a:gd name="connsiteX11" fmla="*/ 9525 w 16192"/>
                      <a:gd name="connsiteY11" fmla="*/ 8015 h 17539"/>
                      <a:gd name="connsiteX12" fmla="*/ 5715 w 16192"/>
                      <a:gd name="connsiteY12" fmla="*/ 4205 h 17539"/>
                      <a:gd name="connsiteX13" fmla="*/ 3810 w 16192"/>
                      <a:gd name="connsiteY13" fmla="*/ 2300 h 17539"/>
                      <a:gd name="connsiteX14" fmla="*/ 1905 w 16192"/>
                      <a:gd name="connsiteY14" fmla="*/ 395 h 17539"/>
                      <a:gd name="connsiteX15" fmla="*/ 0 w 16192"/>
                      <a:gd name="connsiteY15" fmla="*/ 1347 h 17539"/>
                      <a:gd name="connsiteX16" fmla="*/ 0 w 16192"/>
                      <a:gd name="connsiteY16" fmla="*/ 1347 h 17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6192" h="17539">
                        <a:moveTo>
                          <a:pt x="0" y="1347"/>
                        </a:moveTo>
                        <a:cubicBezTo>
                          <a:pt x="0" y="2300"/>
                          <a:pt x="953" y="3252"/>
                          <a:pt x="953" y="3252"/>
                        </a:cubicBezTo>
                        <a:cubicBezTo>
                          <a:pt x="953" y="4205"/>
                          <a:pt x="1905" y="5157"/>
                          <a:pt x="1905" y="6110"/>
                        </a:cubicBezTo>
                        <a:cubicBezTo>
                          <a:pt x="2857" y="8015"/>
                          <a:pt x="3810" y="8967"/>
                          <a:pt x="5715" y="10872"/>
                        </a:cubicBezTo>
                        <a:cubicBezTo>
                          <a:pt x="6668" y="11825"/>
                          <a:pt x="7620" y="13730"/>
                          <a:pt x="9525" y="14682"/>
                        </a:cubicBezTo>
                        <a:cubicBezTo>
                          <a:pt x="10478" y="15635"/>
                          <a:pt x="11430" y="16587"/>
                          <a:pt x="11430" y="16587"/>
                        </a:cubicBezTo>
                        <a:cubicBezTo>
                          <a:pt x="12382" y="17540"/>
                          <a:pt x="13335" y="17540"/>
                          <a:pt x="14288" y="17540"/>
                        </a:cubicBezTo>
                        <a:cubicBezTo>
                          <a:pt x="15240" y="17540"/>
                          <a:pt x="16193" y="16587"/>
                          <a:pt x="16193" y="15635"/>
                        </a:cubicBezTo>
                        <a:cubicBezTo>
                          <a:pt x="16193" y="15635"/>
                          <a:pt x="16193" y="14682"/>
                          <a:pt x="16193" y="14682"/>
                        </a:cubicBezTo>
                        <a:cubicBezTo>
                          <a:pt x="16193" y="13730"/>
                          <a:pt x="15240" y="13730"/>
                          <a:pt x="15240" y="13730"/>
                        </a:cubicBezTo>
                        <a:cubicBezTo>
                          <a:pt x="14288" y="12777"/>
                          <a:pt x="14288" y="12777"/>
                          <a:pt x="13335" y="11825"/>
                        </a:cubicBezTo>
                        <a:cubicBezTo>
                          <a:pt x="12382" y="10872"/>
                          <a:pt x="10478" y="8967"/>
                          <a:pt x="9525" y="8015"/>
                        </a:cubicBezTo>
                        <a:cubicBezTo>
                          <a:pt x="8572" y="7062"/>
                          <a:pt x="6668" y="5157"/>
                          <a:pt x="5715" y="4205"/>
                        </a:cubicBezTo>
                        <a:cubicBezTo>
                          <a:pt x="4763" y="3252"/>
                          <a:pt x="4763" y="3252"/>
                          <a:pt x="3810" y="2300"/>
                        </a:cubicBezTo>
                        <a:cubicBezTo>
                          <a:pt x="2857" y="1347"/>
                          <a:pt x="2857" y="1347"/>
                          <a:pt x="1905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0" name="Freeform: Shape 2309">
                    <a:extLst>
                      <a:ext uri="{FF2B5EF4-FFF2-40B4-BE49-F238E27FC236}">
                        <a16:creationId xmlns:a16="http://schemas.microsoft.com/office/drawing/2014/main" id="{ECA8E955-2D95-2629-6940-77AE087E88AA}"/>
                      </a:ext>
                    </a:extLst>
                  </p:cNvPr>
                  <p:cNvSpPr/>
                  <p:nvPr/>
                </p:nvSpPr>
                <p:spPr>
                  <a:xfrm>
                    <a:off x="7000614" y="3102291"/>
                    <a:ext cx="12641" cy="16192"/>
                  </a:xfrm>
                  <a:custGeom>
                    <a:avLst/>
                    <a:gdLst>
                      <a:gd name="connsiteX0" fmla="*/ 260 w 12641"/>
                      <a:gd name="connsiteY0" fmla="*/ 1905 h 16192"/>
                      <a:gd name="connsiteX1" fmla="*/ 5022 w 12641"/>
                      <a:gd name="connsiteY1" fmla="*/ 9525 h 16192"/>
                      <a:gd name="connsiteX2" fmla="*/ 6927 w 12641"/>
                      <a:gd name="connsiteY2" fmla="*/ 13335 h 16192"/>
                      <a:gd name="connsiteX3" fmla="*/ 8832 w 12641"/>
                      <a:gd name="connsiteY3" fmla="*/ 15240 h 16192"/>
                      <a:gd name="connsiteX4" fmla="*/ 10737 w 12641"/>
                      <a:gd name="connsiteY4" fmla="*/ 16192 h 16192"/>
                      <a:gd name="connsiteX5" fmla="*/ 12642 w 12641"/>
                      <a:gd name="connsiteY5" fmla="*/ 15240 h 16192"/>
                      <a:gd name="connsiteX6" fmla="*/ 11690 w 12641"/>
                      <a:gd name="connsiteY6" fmla="*/ 13335 h 16192"/>
                      <a:gd name="connsiteX7" fmla="*/ 10737 w 12641"/>
                      <a:gd name="connsiteY7" fmla="*/ 11430 h 16192"/>
                      <a:gd name="connsiteX8" fmla="*/ 7879 w 12641"/>
                      <a:gd name="connsiteY8" fmla="*/ 7620 h 16192"/>
                      <a:gd name="connsiteX9" fmla="*/ 2165 w 12641"/>
                      <a:gd name="connsiteY9" fmla="*/ 0 h 16192"/>
                      <a:gd name="connsiteX10" fmla="*/ 260 w 12641"/>
                      <a:gd name="connsiteY10" fmla="*/ 1905 h 16192"/>
                      <a:gd name="connsiteX11" fmla="*/ 260 w 12641"/>
                      <a:gd name="connsiteY11" fmla="*/ 1905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41" h="16192">
                        <a:moveTo>
                          <a:pt x="260" y="1905"/>
                        </a:moveTo>
                        <a:cubicBezTo>
                          <a:pt x="2165" y="4763"/>
                          <a:pt x="3117" y="6667"/>
                          <a:pt x="5022" y="9525"/>
                        </a:cubicBezTo>
                        <a:cubicBezTo>
                          <a:pt x="5975" y="10478"/>
                          <a:pt x="6927" y="12383"/>
                          <a:pt x="6927" y="13335"/>
                        </a:cubicBezTo>
                        <a:cubicBezTo>
                          <a:pt x="6927" y="14288"/>
                          <a:pt x="7879" y="14288"/>
                          <a:pt x="8832" y="15240"/>
                        </a:cubicBezTo>
                        <a:cubicBezTo>
                          <a:pt x="9785" y="16192"/>
                          <a:pt x="9785" y="16192"/>
                          <a:pt x="10737" y="16192"/>
                        </a:cubicBezTo>
                        <a:cubicBezTo>
                          <a:pt x="11690" y="16192"/>
                          <a:pt x="12642" y="16192"/>
                          <a:pt x="12642" y="15240"/>
                        </a:cubicBezTo>
                        <a:cubicBezTo>
                          <a:pt x="12642" y="14288"/>
                          <a:pt x="12642" y="14288"/>
                          <a:pt x="11690" y="13335"/>
                        </a:cubicBezTo>
                        <a:cubicBezTo>
                          <a:pt x="11690" y="12383"/>
                          <a:pt x="10737" y="12383"/>
                          <a:pt x="10737" y="11430"/>
                        </a:cubicBezTo>
                        <a:cubicBezTo>
                          <a:pt x="9785" y="10478"/>
                          <a:pt x="8832" y="9525"/>
                          <a:pt x="7879" y="7620"/>
                        </a:cubicBezTo>
                        <a:cubicBezTo>
                          <a:pt x="5975" y="4763"/>
                          <a:pt x="4070" y="2858"/>
                          <a:pt x="2165" y="0"/>
                        </a:cubicBezTo>
                        <a:cubicBezTo>
                          <a:pt x="1212" y="0"/>
                          <a:pt x="-693" y="953"/>
                          <a:pt x="260" y="1905"/>
                        </a:cubicBezTo>
                        <a:lnTo>
                          <a:pt x="260" y="19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1" name="Freeform: Shape 2310">
                    <a:extLst>
                      <a:ext uri="{FF2B5EF4-FFF2-40B4-BE49-F238E27FC236}">
                        <a16:creationId xmlns:a16="http://schemas.microsoft.com/office/drawing/2014/main" id="{920F1E24-04B2-E0E6-1EC0-798CB23F1491}"/>
                      </a:ext>
                    </a:extLst>
                  </p:cNvPr>
                  <p:cNvSpPr/>
                  <p:nvPr/>
                </p:nvSpPr>
                <p:spPr>
                  <a:xfrm>
                    <a:off x="6957196" y="3094412"/>
                    <a:ext cx="18912" cy="20635"/>
                  </a:xfrm>
                  <a:custGeom>
                    <a:avLst/>
                    <a:gdLst>
                      <a:gd name="connsiteX0" fmla="*/ 815 w 18912"/>
                      <a:gd name="connsiteY0" fmla="*/ 2165 h 20635"/>
                      <a:gd name="connsiteX1" fmla="*/ 8435 w 18912"/>
                      <a:gd name="connsiteY1" fmla="*/ 10737 h 20635"/>
                      <a:gd name="connsiteX2" fmla="*/ 12245 w 18912"/>
                      <a:gd name="connsiteY2" fmla="*/ 15500 h 20635"/>
                      <a:gd name="connsiteX3" fmla="*/ 14150 w 18912"/>
                      <a:gd name="connsiteY3" fmla="*/ 18357 h 20635"/>
                      <a:gd name="connsiteX4" fmla="*/ 15103 w 18912"/>
                      <a:gd name="connsiteY4" fmla="*/ 19310 h 20635"/>
                      <a:gd name="connsiteX5" fmla="*/ 16055 w 18912"/>
                      <a:gd name="connsiteY5" fmla="*/ 20262 h 20635"/>
                      <a:gd name="connsiteX6" fmla="*/ 18913 w 18912"/>
                      <a:gd name="connsiteY6" fmla="*/ 18357 h 20635"/>
                      <a:gd name="connsiteX7" fmla="*/ 17960 w 18912"/>
                      <a:gd name="connsiteY7" fmla="*/ 15500 h 20635"/>
                      <a:gd name="connsiteX8" fmla="*/ 16055 w 18912"/>
                      <a:gd name="connsiteY8" fmla="*/ 12642 h 20635"/>
                      <a:gd name="connsiteX9" fmla="*/ 11293 w 18912"/>
                      <a:gd name="connsiteY9" fmla="*/ 7880 h 20635"/>
                      <a:gd name="connsiteX10" fmla="*/ 1768 w 18912"/>
                      <a:gd name="connsiteY10" fmla="*/ 260 h 20635"/>
                      <a:gd name="connsiteX11" fmla="*/ 815 w 18912"/>
                      <a:gd name="connsiteY11" fmla="*/ 2165 h 20635"/>
                      <a:gd name="connsiteX12" fmla="*/ 815 w 18912"/>
                      <a:gd name="connsiteY12" fmla="*/ 2165 h 20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8912" h="20635">
                        <a:moveTo>
                          <a:pt x="815" y="2165"/>
                        </a:moveTo>
                        <a:cubicBezTo>
                          <a:pt x="3673" y="4070"/>
                          <a:pt x="6530" y="6927"/>
                          <a:pt x="8435" y="10737"/>
                        </a:cubicBezTo>
                        <a:cubicBezTo>
                          <a:pt x="9388" y="12642"/>
                          <a:pt x="10340" y="13595"/>
                          <a:pt x="12245" y="15500"/>
                        </a:cubicBezTo>
                        <a:cubicBezTo>
                          <a:pt x="13198" y="16452"/>
                          <a:pt x="13198" y="17405"/>
                          <a:pt x="14150" y="18357"/>
                        </a:cubicBezTo>
                        <a:cubicBezTo>
                          <a:pt x="14150" y="18357"/>
                          <a:pt x="15103" y="19310"/>
                          <a:pt x="15103" y="19310"/>
                        </a:cubicBezTo>
                        <a:cubicBezTo>
                          <a:pt x="15103" y="19310"/>
                          <a:pt x="16055" y="19310"/>
                          <a:pt x="16055" y="20262"/>
                        </a:cubicBezTo>
                        <a:cubicBezTo>
                          <a:pt x="17008" y="21215"/>
                          <a:pt x="18913" y="20262"/>
                          <a:pt x="18913" y="18357"/>
                        </a:cubicBezTo>
                        <a:cubicBezTo>
                          <a:pt x="18913" y="17405"/>
                          <a:pt x="17960" y="16452"/>
                          <a:pt x="17960" y="15500"/>
                        </a:cubicBezTo>
                        <a:cubicBezTo>
                          <a:pt x="17008" y="14547"/>
                          <a:pt x="17008" y="13595"/>
                          <a:pt x="16055" y="12642"/>
                        </a:cubicBezTo>
                        <a:cubicBezTo>
                          <a:pt x="15103" y="10737"/>
                          <a:pt x="13198" y="9785"/>
                          <a:pt x="11293" y="7880"/>
                        </a:cubicBezTo>
                        <a:cubicBezTo>
                          <a:pt x="8435" y="5022"/>
                          <a:pt x="4625" y="2165"/>
                          <a:pt x="1768" y="260"/>
                        </a:cubicBezTo>
                        <a:cubicBezTo>
                          <a:pt x="815" y="-693"/>
                          <a:pt x="-1090" y="1212"/>
                          <a:pt x="815" y="2165"/>
                        </a:cubicBezTo>
                        <a:lnTo>
                          <a:pt x="815" y="216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2" name="Freeform: Shape 2311">
                    <a:extLst>
                      <a:ext uri="{FF2B5EF4-FFF2-40B4-BE49-F238E27FC236}">
                        <a16:creationId xmlns:a16="http://schemas.microsoft.com/office/drawing/2014/main" id="{BAED80CD-76B2-5BBE-9238-D8BC01631679}"/>
                      </a:ext>
                    </a:extLst>
                  </p:cNvPr>
                  <p:cNvSpPr/>
                  <p:nvPr/>
                </p:nvSpPr>
                <p:spPr>
                  <a:xfrm>
                    <a:off x="6923721" y="3142296"/>
                    <a:ext cx="12777" cy="9525"/>
                  </a:xfrm>
                  <a:custGeom>
                    <a:avLst/>
                    <a:gdLst>
                      <a:gd name="connsiteX0" fmla="*/ 953 w 12777"/>
                      <a:gd name="connsiteY0" fmla="*/ 4763 h 9525"/>
                      <a:gd name="connsiteX1" fmla="*/ 5715 w 12777"/>
                      <a:gd name="connsiteY1" fmla="*/ 7620 h 9525"/>
                      <a:gd name="connsiteX2" fmla="*/ 7620 w 12777"/>
                      <a:gd name="connsiteY2" fmla="*/ 8573 h 9525"/>
                      <a:gd name="connsiteX3" fmla="*/ 8572 w 12777"/>
                      <a:gd name="connsiteY3" fmla="*/ 8573 h 9525"/>
                      <a:gd name="connsiteX4" fmla="*/ 11430 w 12777"/>
                      <a:gd name="connsiteY4" fmla="*/ 9525 h 9525"/>
                      <a:gd name="connsiteX5" fmla="*/ 12383 w 12777"/>
                      <a:gd name="connsiteY5" fmla="*/ 7620 h 9525"/>
                      <a:gd name="connsiteX6" fmla="*/ 10478 w 12777"/>
                      <a:gd name="connsiteY6" fmla="*/ 5715 h 9525"/>
                      <a:gd name="connsiteX7" fmla="*/ 9525 w 12777"/>
                      <a:gd name="connsiteY7" fmla="*/ 4763 h 9525"/>
                      <a:gd name="connsiteX8" fmla="*/ 8572 w 12777"/>
                      <a:gd name="connsiteY8" fmla="*/ 3810 h 9525"/>
                      <a:gd name="connsiteX9" fmla="*/ 3810 w 12777"/>
                      <a:gd name="connsiteY9" fmla="*/ 0 h 9525"/>
                      <a:gd name="connsiteX10" fmla="*/ 1905 w 12777"/>
                      <a:gd name="connsiteY10" fmla="*/ 0 h 9525"/>
                      <a:gd name="connsiteX11" fmla="*/ 0 w 12777"/>
                      <a:gd name="connsiteY11" fmla="*/ 953 h 9525"/>
                      <a:gd name="connsiteX12" fmla="*/ 953 w 12777"/>
                      <a:gd name="connsiteY12" fmla="*/ 4763 h 9525"/>
                      <a:gd name="connsiteX13" fmla="*/ 953 w 12777"/>
                      <a:gd name="connsiteY13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777" h="9525">
                        <a:moveTo>
                          <a:pt x="953" y="4763"/>
                        </a:moveTo>
                        <a:cubicBezTo>
                          <a:pt x="2858" y="5715"/>
                          <a:pt x="3810" y="6668"/>
                          <a:pt x="5715" y="7620"/>
                        </a:cubicBezTo>
                        <a:cubicBezTo>
                          <a:pt x="6668" y="7620"/>
                          <a:pt x="6668" y="8573"/>
                          <a:pt x="7620" y="8573"/>
                        </a:cubicBezTo>
                        <a:cubicBezTo>
                          <a:pt x="7620" y="8573"/>
                          <a:pt x="8572" y="8573"/>
                          <a:pt x="8572" y="8573"/>
                        </a:cubicBezTo>
                        <a:cubicBezTo>
                          <a:pt x="9525" y="8573"/>
                          <a:pt x="10478" y="9525"/>
                          <a:pt x="11430" y="9525"/>
                        </a:cubicBezTo>
                        <a:cubicBezTo>
                          <a:pt x="12383" y="9525"/>
                          <a:pt x="13335" y="8573"/>
                          <a:pt x="12383" y="7620"/>
                        </a:cubicBezTo>
                        <a:cubicBezTo>
                          <a:pt x="11430" y="6668"/>
                          <a:pt x="10478" y="6668"/>
                          <a:pt x="10478" y="5715"/>
                        </a:cubicBezTo>
                        <a:cubicBezTo>
                          <a:pt x="10478" y="5715"/>
                          <a:pt x="9525" y="4763"/>
                          <a:pt x="9525" y="4763"/>
                        </a:cubicBezTo>
                        <a:cubicBezTo>
                          <a:pt x="9525" y="4763"/>
                          <a:pt x="8572" y="3810"/>
                          <a:pt x="8572" y="3810"/>
                        </a:cubicBezTo>
                        <a:cubicBezTo>
                          <a:pt x="6668" y="2858"/>
                          <a:pt x="5715" y="953"/>
                          <a:pt x="3810" y="0"/>
                        </a:cubicBezTo>
                        <a:cubicBezTo>
                          <a:pt x="3810" y="0"/>
                          <a:pt x="2858" y="0"/>
                          <a:pt x="1905" y="0"/>
                        </a:cubicBezTo>
                        <a:cubicBezTo>
                          <a:pt x="953" y="0"/>
                          <a:pt x="953" y="953"/>
                          <a:pt x="0" y="953"/>
                        </a:cubicBezTo>
                        <a:cubicBezTo>
                          <a:pt x="0" y="2858"/>
                          <a:pt x="0" y="3810"/>
                          <a:pt x="953" y="4763"/>
                        </a:cubicBezTo>
                        <a:lnTo>
                          <a:pt x="953" y="4763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3" name="Freeform: Shape 2312">
                    <a:extLst>
                      <a:ext uri="{FF2B5EF4-FFF2-40B4-BE49-F238E27FC236}">
                        <a16:creationId xmlns:a16="http://schemas.microsoft.com/office/drawing/2014/main" id="{8558FE5F-4487-DF65-62C4-A9BFC5FB10C8}"/>
                      </a:ext>
                    </a:extLst>
                  </p:cNvPr>
                  <p:cNvSpPr/>
                  <p:nvPr/>
                </p:nvSpPr>
                <p:spPr>
                  <a:xfrm>
                    <a:off x="7299333" y="3142030"/>
                    <a:ext cx="19117" cy="5981"/>
                  </a:xfrm>
                  <a:custGeom>
                    <a:avLst/>
                    <a:gdLst>
                      <a:gd name="connsiteX0" fmla="*/ 1578 w 19117"/>
                      <a:gd name="connsiteY0" fmla="*/ 5982 h 5981"/>
                      <a:gd name="connsiteX1" fmla="*/ 10151 w 19117"/>
                      <a:gd name="connsiteY1" fmla="*/ 4077 h 5981"/>
                      <a:gd name="connsiteX2" fmla="*/ 18723 w 19117"/>
                      <a:gd name="connsiteY2" fmla="*/ 1219 h 5981"/>
                      <a:gd name="connsiteX3" fmla="*/ 17771 w 19117"/>
                      <a:gd name="connsiteY3" fmla="*/ 267 h 5981"/>
                      <a:gd name="connsiteX4" fmla="*/ 15866 w 19117"/>
                      <a:gd name="connsiteY4" fmla="*/ 1219 h 5981"/>
                      <a:gd name="connsiteX5" fmla="*/ 13961 w 19117"/>
                      <a:gd name="connsiteY5" fmla="*/ 2172 h 5981"/>
                      <a:gd name="connsiteX6" fmla="*/ 9198 w 19117"/>
                      <a:gd name="connsiteY6" fmla="*/ 3124 h 5981"/>
                      <a:gd name="connsiteX7" fmla="*/ 626 w 19117"/>
                      <a:gd name="connsiteY7" fmla="*/ 5029 h 5981"/>
                      <a:gd name="connsiteX8" fmla="*/ 1578 w 19117"/>
                      <a:gd name="connsiteY8" fmla="*/ 5982 h 5981"/>
                      <a:gd name="connsiteX9" fmla="*/ 1578 w 19117"/>
                      <a:gd name="connsiteY9" fmla="*/ 5982 h 59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117" h="5981">
                        <a:moveTo>
                          <a:pt x="1578" y="5982"/>
                        </a:moveTo>
                        <a:cubicBezTo>
                          <a:pt x="4436" y="5982"/>
                          <a:pt x="7293" y="5029"/>
                          <a:pt x="10151" y="4077"/>
                        </a:cubicBezTo>
                        <a:cubicBezTo>
                          <a:pt x="13008" y="3124"/>
                          <a:pt x="15866" y="2172"/>
                          <a:pt x="18723" y="1219"/>
                        </a:cubicBezTo>
                        <a:cubicBezTo>
                          <a:pt x="19676" y="1219"/>
                          <a:pt x="18723" y="-686"/>
                          <a:pt x="17771" y="267"/>
                        </a:cubicBezTo>
                        <a:cubicBezTo>
                          <a:pt x="16818" y="267"/>
                          <a:pt x="15866" y="267"/>
                          <a:pt x="15866" y="1219"/>
                        </a:cubicBezTo>
                        <a:cubicBezTo>
                          <a:pt x="14913" y="1219"/>
                          <a:pt x="14913" y="1219"/>
                          <a:pt x="13961" y="2172"/>
                        </a:cubicBezTo>
                        <a:cubicBezTo>
                          <a:pt x="13008" y="3124"/>
                          <a:pt x="11103" y="3124"/>
                          <a:pt x="9198" y="3124"/>
                        </a:cubicBezTo>
                        <a:cubicBezTo>
                          <a:pt x="6341" y="4077"/>
                          <a:pt x="3483" y="5029"/>
                          <a:pt x="626" y="5029"/>
                        </a:cubicBezTo>
                        <a:cubicBezTo>
                          <a:pt x="-327" y="4077"/>
                          <a:pt x="-327" y="5982"/>
                          <a:pt x="1578" y="5982"/>
                        </a:cubicBezTo>
                        <a:lnTo>
                          <a:pt x="1578" y="598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4" name="Freeform: Shape 2313">
                    <a:extLst>
                      <a:ext uri="{FF2B5EF4-FFF2-40B4-BE49-F238E27FC236}">
                        <a16:creationId xmlns:a16="http://schemas.microsoft.com/office/drawing/2014/main" id="{C36AF666-AB58-2697-F070-4986AB71A7E9}"/>
                      </a:ext>
                    </a:extLst>
                  </p:cNvPr>
                  <p:cNvSpPr/>
                  <p:nvPr/>
                </p:nvSpPr>
                <p:spPr>
                  <a:xfrm>
                    <a:off x="7255192" y="3121341"/>
                    <a:ext cx="21328" cy="18471"/>
                  </a:xfrm>
                  <a:custGeom>
                    <a:avLst/>
                    <a:gdLst>
                      <a:gd name="connsiteX0" fmla="*/ 3810 w 21328"/>
                      <a:gd name="connsiteY0" fmla="*/ 18098 h 18471"/>
                      <a:gd name="connsiteX1" fmla="*/ 5715 w 21328"/>
                      <a:gd name="connsiteY1" fmla="*/ 16192 h 18471"/>
                      <a:gd name="connsiteX2" fmla="*/ 7620 w 21328"/>
                      <a:gd name="connsiteY2" fmla="*/ 14288 h 18471"/>
                      <a:gd name="connsiteX3" fmla="*/ 12382 w 21328"/>
                      <a:gd name="connsiteY3" fmla="*/ 10478 h 18471"/>
                      <a:gd name="connsiteX4" fmla="*/ 17145 w 21328"/>
                      <a:gd name="connsiteY4" fmla="*/ 6667 h 18471"/>
                      <a:gd name="connsiteX5" fmla="*/ 19050 w 21328"/>
                      <a:gd name="connsiteY5" fmla="*/ 4763 h 18471"/>
                      <a:gd name="connsiteX6" fmla="*/ 20955 w 21328"/>
                      <a:gd name="connsiteY6" fmla="*/ 2858 h 18471"/>
                      <a:gd name="connsiteX7" fmla="*/ 19050 w 21328"/>
                      <a:gd name="connsiteY7" fmla="*/ 0 h 18471"/>
                      <a:gd name="connsiteX8" fmla="*/ 16192 w 21328"/>
                      <a:gd name="connsiteY8" fmla="*/ 953 h 18471"/>
                      <a:gd name="connsiteX9" fmla="*/ 13335 w 21328"/>
                      <a:gd name="connsiteY9" fmla="*/ 2858 h 18471"/>
                      <a:gd name="connsiteX10" fmla="*/ 7620 w 21328"/>
                      <a:gd name="connsiteY10" fmla="*/ 6667 h 18471"/>
                      <a:gd name="connsiteX11" fmla="*/ 2857 w 21328"/>
                      <a:gd name="connsiteY11" fmla="*/ 10478 h 18471"/>
                      <a:gd name="connsiteX12" fmla="*/ 952 w 21328"/>
                      <a:gd name="connsiteY12" fmla="*/ 13335 h 18471"/>
                      <a:gd name="connsiteX13" fmla="*/ 0 w 21328"/>
                      <a:gd name="connsiteY13" fmla="*/ 16192 h 18471"/>
                      <a:gd name="connsiteX14" fmla="*/ 3810 w 21328"/>
                      <a:gd name="connsiteY14" fmla="*/ 18098 h 18471"/>
                      <a:gd name="connsiteX15" fmla="*/ 3810 w 21328"/>
                      <a:gd name="connsiteY15" fmla="*/ 18098 h 18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1328" h="18471">
                        <a:moveTo>
                          <a:pt x="3810" y="18098"/>
                        </a:moveTo>
                        <a:cubicBezTo>
                          <a:pt x="4763" y="17145"/>
                          <a:pt x="4763" y="17145"/>
                          <a:pt x="5715" y="16192"/>
                        </a:cubicBezTo>
                        <a:cubicBezTo>
                          <a:pt x="6667" y="15240"/>
                          <a:pt x="6667" y="15240"/>
                          <a:pt x="7620" y="14288"/>
                        </a:cubicBezTo>
                        <a:cubicBezTo>
                          <a:pt x="8572" y="13335"/>
                          <a:pt x="10477" y="11430"/>
                          <a:pt x="12382" y="10478"/>
                        </a:cubicBezTo>
                        <a:cubicBezTo>
                          <a:pt x="14288" y="9525"/>
                          <a:pt x="15240" y="8573"/>
                          <a:pt x="17145" y="6667"/>
                        </a:cubicBezTo>
                        <a:cubicBezTo>
                          <a:pt x="18097" y="5715"/>
                          <a:pt x="19050" y="5715"/>
                          <a:pt x="19050" y="4763"/>
                        </a:cubicBezTo>
                        <a:cubicBezTo>
                          <a:pt x="20002" y="3810"/>
                          <a:pt x="20955" y="3810"/>
                          <a:pt x="20955" y="2858"/>
                        </a:cubicBezTo>
                        <a:cubicBezTo>
                          <a:pt x="21907" y="1905"/>
                          <a:pt x="20955" y="0"/>
                          <a:pt x="19050" y="0"/>
                        </a:cubicBezTo>
                        <a:cubicBezTo>
                          <a:pt x="18097" y="0"/>
                          <a:pt x="17145" y="953"/>
                          <a:pt x="16192" y="953"/>
                        </a:cubicBezTo>
                        <a:cubicBezTo>
                          <a:pt x="15240" y="953"/>
                          <a:pt x="14288" y="1905"/>
                          <a:pt x="13335" y="2858"/>
                        </a:cubicBezTo>
                        <a:cubicBezTo>
                          <a:pt x="11430" y="3810"/>
                          <a:pt x="9525" y="5715"/>
                          <a:pt x="7620" y="6667"/>
                        </a:cubicBezTo>
                        <a:cubicBezTo>
                          <a:pt x="5715" y="7620"/>
                          <a:pt x="4763" y="9525"/>
                          <a:pt x="2857" y="10478"/>
                        </a:cubicBezTo>
                        <a:cubicBezTo>
                          <a:pt x="1905" y="11430"/>
                          <a:pt x="1905" y="12383"/>
                          <a:pt x="952" y="13335"/>
                        </a:cubicBezTo>
                        <a:cubicBezTo>
                          <a:pt x="952" y="14288"/>
                          <a:pt x="0" y="15240"/>
                          <a:pt x="0" y="16192"/>
                        </a:cubicBezTo>
                        <a:cubicBezTo>
                          <a:pt x="1905" y="18098"/>
                          <a:pt x="2857" y="19050"/>
                          <a:pt x="3810" y="18098"/>
                        </a:cubicBezTo>
                        <a:lnTo>
                          <a:pt x="3810" y="1809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5" name="Freeform: Shape 2314">
                    <a:extLst>
                      <a:ext uri="{FF2B5EF4-FFF2-40B4-BE49-F238E27FC236}">
                        <a16:creationId xmlns:a16="http://schemas.microsoft.com/office/drawing/2014/main" id="{AFC43E07-6B00-8005-366A-C94563523DE3}"/>
                      </a:ext>
                    </a:extLst>
                  </p:cNvPr>
                  <p:cNvSpPr/>
                  <p:nvPr/>
                </p:nvSpPr>
                <p:spPr>
                  <a:xfrm>
                    <a:off x="7219949" y="3102291"/>
                    <a:ext cx="18357" cy="21744"/>
                  </a:xfrm>
                  <a:custGeom>
                    <a:avLst/>
                    <a:gdLst>
                      <a:gd name="connsiteX0" fmla="*/ 3810 w 18357"/>
                      <a:gd name="connsiteY0" fmla="*/ 20955 h 21744"/>
                      <a:gd name="connsiteX1" fmla="*/ 10478 w 18357"/>
                      <a:gd name="connsiteY1" fmla="*/ 11430 h 21744"/>
                      <a:gd name="connsiteX2" fmla="*/ 18097 w 18357"/>
                      <a:gd name="connsiteY2" fmla="*/ 1905 h 21744"/>
                      <a:gd name="connsiteX3" fmla="*/ 16193 w 18357"/>
                      <a:gd name="connsiteY3" fmla="*/ 0 h 21744"/>
                      <a:gd name="connsiteX4" fmla="*/ 6668 w 18357"/>
                      <a:gd name="connsiteY4" fmla="*/ 8573 h 21744"/>
                      <a:gd name="connsiteX5" fmla="*/ 0 w 18357"/>
                      <a:gd name="connsiteY5" fmla="*/ 19050 h 21744"/>
                      <a:gd name="connsiteX6" fmla="*/ 3810 w 18357"/>
                      <a:gd name="connsiteY6" fmla="*/ 20955 h 21744"/>
                      <a:gd name="connsiteX7" fmla="*/ 3810 w 18357"/>
                      <a:gd name="connsiteY7" fmla="*/ 20955 h 217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357" h="21744">
                        <a:moveTo>
                          <a:pt x="3810" y="20955"/>
                        </a:moveTo>
                        <a:cubicBezTo>
                          <a:pt x="5715" y="17145"/>
                          <a:pt x="7620" y="14288"/>
                          <a:pt x="10478" y="11430"/>
                        </a:cubicBezTo>
                        <a:cubicBezTo>
                          <a:pt x="13335" y="8573"/>
                          <a:pt x="16193" y="5715"/>
                          <a:pt x="18097" y="1905"/>
                        </a:cubicBezTo>
                        <a:cubicBezTo>
                          <a:pt x="19050" y="953"/>
                          <a:pt x="17145" y="0"/>
                          <a:pt x="16193" y="0"/>
                        </a:cubicBezTo>
                        <a:cubicBezTo>
                          <a:pt x="12382" y="2858"/>
                          <a:pt x="9525" y="5715"/>
                          <a:pt x="6668" y="8573"/>
                        </a:cubicBezTo>
                        <a:cubicBezTo>
                          <a:pt x="3810" y="11430"/>
                          <a:pt x="1905" y="15240"/>
                          <a:pt x="0" y="19050"/>
                        </a:cubicBezTo>
                        <a:cubicBezTo>
                          <a:pt x="953" y="20955"/>
                          <a:pt x="2857" y="22860"/>
                          <a:pt x="3810" y="20955"/>
                        </a:cubicBezTo>
                        <a:lnTo>
                          <a:pt x="3810" y="2095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6" name="Freeform: Shape 2315">
                    <a:extLst>
                      <a:ext uri="{FF2B5EF4-FFF2-40B4-BE49-F238E27FC236}">
                        <a16:creationId xmlns:a16="http://schemas.microsoft.com/office/drawing/2014/main" id="{314F8032-D0B2-752B-0B32-C1666952ED82}"/>
                      </a:ext>
                    </a:extLst>
                  </p:cNvPr>
                  <p:cNvSpPr/>
                  <p:nvPr/>
                </p:nvSpPr>
                <p:spPr>
                  <a:xfrm>
                    <a:off x="7168514" y="3135629"/>
                    <a:ext cx="8572" cy="20397"/>
                  </a:xfrm>
                  <a:custGeom>
                    <a:avLst/>
                    <a:gdLst>
                      <a:gd name="connsiteX0" fmla="*/ 3810 w 8572"/>
                      <a:gd name="connsiteY0" fmla="*/ 1905 h 20397"/>
                      <a:gd name="connsiteX1" fmla="*/ 0 w 8572"/>
                      <a:gd name="connsiteY1" fmla="*/ 19050 h 20397"/>
                      <a:gd name="connsiteX2" fmla="*/ 1905 w 8572"/>
                      <a:gd name="connsiteY2" fmla="*/ 20003 h 20397"/>
                      <a:gd name="connsiteX3" fmla="*/ 8572 w 8572"/>
                      <a:gd name="connsiteY3" fmla="*/ 3810 h 20397"/>
                      <a:gd name="connsiteX4" fmla="*/ 6667 w 8572"/>
                      <a:gd name="connsiteY4" fmla="*/ 0 h 20397"/>
                      <a:gd name="connsiteX5" fmla="*/ 3810 w 8572"/>
                      <a:gd name="connsiteY5" fmla="*/ 1905 h 20397"/>
                      <a:gd name="connsiteX6" fmla="*/ 3810 w 8572"/>
                      <a:gd name="connsiteY6" fmla="*/ 1905 h 203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572" h="20397">
                        <a:moveTo>
                          <a:pt x="3810" y="1905"/>
                        </a:moveTo>
                        <a:cubicBezTo>
                          <a:pt x="2857" y="7620"/>
                          <a:pt x="0" y="13335"/>
                          <a:pt x="0" y="19050"/>
                        </a:cubicBezTo>
                        <a:cubicBezTo>
                          <a:pt x="0" y="20003"/>
                          <a:pt x="1905" y="20955"/>
                          <a:pt x="1905" y="20003"/>
                        </a:cubicBezTo>
                        <a:cubicBezTo>
                          <a:pt x="4763" y="15240"/>
                          <a:pt x="6667" y="9525"/>
                          <a:pt x="8572" y="3810"/>
                        </a:cubicBezTo>
                        <a:cubicBezTo>
                          <a:pt x="8572" y="2858"/>
                          <a:pt x="7620" y="953"/>
                          <a:pt x="6667" y="0"/>
                        </a:cubicBezTo>
                        <a:cubicBezTo>
                          <a:pt x="5715" y="0"/>
                          <a:pt x="3810" y="0"/>
                          <a:pt x="3810" y="1905"/>
                        </a:cubicBezTo>
                        <a:lnTo>
                          <a:pt x="3810" y="19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7" name="Freeform: Shape 2316">
                    <a:extLst>
                      <a:ext uri="{FF2B5EF4-FFF2-40B4-BE49-F238E27FC236}">
                        <a16:creationId xmlns:a16="http://schemas.microsoft.com/office/drawing/2014/main" id="{05FCCAFD-BCD8-846F-BF55-873C0035BE63}"/>
                      </a:ext>
                    </a:extLst>
                  </p:cNvPr>
                  <p:cNvSpPr/>
                  <p:nvPr/>
                </p:nvSpPr>
                <p:spPr>
                  <a:xfrm>
                    <a:off x="7033259" y="3109517"/>
                    <a:ext cx="9791" cy="23016"/>
                  </a:xfrm>
                  <a:custGeom>
                    <a:avLst/>
                    <a:gdLst>
                      <a:gd name="connsiteX0" fmla="*/ 0 w 9791"/>
                      <a:gd name="connsiteY0" fmla="*/ 1347 h 23016"/>
                      <a:gd name="connsiteX1" fmla="*/ 4763 w 9791"/>
                      <a:gd name="connsiteY1" fmla="*/ 11825 h 23016"/>
                      <a:gd name="connsiteX2" fmla="*/ 8572 w 9791"/>
                      <a:gd name="connsiteY2" fmla="*/ 22302 h 23016"/>
                      <a:gd name="connsiteX3" fmla="*/ 9525 w 9791"/>
                      <a:gd name="connsiteY3" fmla="*/ 22302 h 23016"/>
                      <a:gd name="connsiteX4" fmla="*/ 6668 w 9791"/>
                      <a:gd name="connsiteY4" fmla="*/ 10872 h 23016"/>
                      <a:gd name="connsiteX5" fmla="*/ 953 w 9791"/>
                      <a:gd name="connsiteY5" fmla="*/ 395 h 23016"/>
                      <a:gd name="connsiteX6" fmla="*/ 0 w 9791"/>
                      <a:gd name="connsiteY6" fmla="*/ 1347 h 23016"/>
                      <a:gd name="connsiteX7" fmla="*/ 0 w 9791"/>
                      <a:gd name="connsiteY7" fmla="*/ 1347 h 23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91" h="23016">
                        <a:moveTo>
                          <a:pt x="0" y="1347"/>
                        </a:moveTo>
                        <a:cubicBezTo>
                          <a:pt x="1905" y="5157"/>
                          <a:pt x="2858" y="8015"/>
                          <a:pt x="4763" y="11825"/>
                        </a:cubicBezTo>
                        <a:cubicBezTo>
                          <a:pt x="6668" y="15635"/>
                          <a:pt x="7620" y="19445"/>
                          <a:pt x="8572" y="22302"/>
                        </a:cubicBezTo>
                        <a:cubicBezTo>
                          <a:pt x="8572" y="23255"/>
                          <a:pt x="10478" y="23255"/>
                          <a:pt x="9525" y="22302"/>
                        </a:cubicBezTo>
                        <a:cubicBezTo>
                          <a:pt x="8572" y="18492"/>
                          <a:pt x="8572" y="14682"/>
                          <a:pt x="6668" y="10872"/>
                        </a:cubicBezTo>
                        <a:cubicBezTo>
                          <a:pt x="5715" y="7062"/>
                          <a:pt x="3810" y="3252"/>
                          <a:pt x="953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8" name="Freeform: Shape 2317">
                    <a:extLst>
                      <a:ext uri="{FF2B5EF4-FFF2-40B4-BE49-F238E27FC236}">
                        <a16:creationId xmlns:a16="http://schemas.microsoft.com/office/drawing/2014/main" id="{2964174B-7DAD-CA0E-C72D-277A9EFD4A6E}"/>
                      </a:ext>
                    </a:extLst>
                  </p:cNvPr>
                  <p:cNvSpPr/>
                  <p:nvPr/>
                </p:nvSpPr>
                <p:spPr>
                  <a:xfrm>
                    <a:off x="6973781" y="3131396"/>
                    <a:ext cx="14152" cy="12805"/>
                  </a:xfrm>
                  <a:custGeom>
                    <a:avLst/>
                    <a:gdLst>
                      <a:gd name="connsiteX0" fmla="*/ 423 w 14152"/>
                      <a:gd name="connsiteY0" fmla="*/ 1376 h 12805"/>
                      <a:gd name="connsiteX1" fmla="*/ 6138 w 14152"/>
                      <a:gd name="connsiteY1" fmla="*/ 8043 h 12805"/>
                      <a:gd name="connsiteX2" fmla="*/ 8996 w 14152"/>
                      <a:gd name="connsiteY2" fmla="*/ 10901 h 12805"/>
                      <a:gd name="connsiteX3" fmla="*/ 12806 w 14152"/>
                      <a:gd name="connsiteY3" fmla="*/ 12806 h 12805"/>
                      <a:gd name="connsiteX4" fmla="*/ 13758 w 14152"/>
                      <a:gd name="connsiteY4" fmla="*/ 10901 h 12805"/>
                      <a:gd name="connsiteX5" fmla="*/ 10901 w 14152"/>
                      <a:gd name="connsiteY5" fmla="*/ 8043 h 12805"/>
                      <a:gd name="connsiteX6" fmla="*/ 8043 w 14152"/>
                      <a:gd name="connsiteY6" fmla="*/ 5186 h 12805"/>
                      <a:gd name="connsiteX7" fmla="*/ 8043 w 14152"/>
                      <a:gd name="connsiteY7" fmla="*/ 5186 h 12805"/>
                      <a:gd name="connsiteX8" fmla="*/ 8043 w 14152"/>
                      <a:gd name="connsiteY8" fmla="*/ 5186 h 12805"/>
                      <a:gd name="connsiteX9" fmla="*/ 7091 w 14152"/>
                      <a:gd name="connsiteY9" fmla="*/ 4233 h 12805"/>
                      <a:gd name="connsiteX10" fmla="*/ 5186 w 14152"/>
                      <a:gd name="connsiteY10" fmla="*/ 3281 h 12805"/>
                      <a:gd name="connsiteX11" fmla="*/ 2328 w 14152"/>
                      <a:gd name="connsiteY11" fmla="*/ 423 h 12805"/>
                      <a:gd name="connsiteX12" fmla="*/ 423 w 14152"/>
                      <a:gd name="connsiteY12" fmla="*/ 423 h 12805"/>
                      <a:gd name="connsiteX13" fmla="*/ 423 w 14152"/>
                      <a:gd name="connsiteY13" fmla="*/ 1376 h 12805"/>
                      <a:gd name="connsiteX14" fmla="*/ 423 w 14152"/>
                      <a:gd name="connsiteY14" fmla="*/ 1376 h 12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4152" h="12805">
                        <a:moveTo>
                          <a:pt x="423" y="1376"/>
                        </a:moveTo>
                        <a:cubicBezTo>
                          <a:pt x="2328" y="3281"/>
                          <a:pt x="3281" y="6138"/>
                          <a:pt x="6138" y="8043"/>
                        </a:cubicBezTo>
                        <a:cubicBezTo>
                          <a:pt x="7091" y="8996"/>
                          <a:pt x="8043" y="9948"/>
                          <a:pt x="8996" y="10901"/>
                        </a:cubicBezTo>
                        <a:cubicBezTo>
                          <a:pt x="9948" y="11853"/>
                          <a:pt x="11853" y="11853"/>
                          <a:pt x="12806" y="12806"/>
                        </a:cubicBezTo>
                        <a:cubicBezTo>
                          <a:pt x="13758" y="12806"/>
                          <a:pt x="14711" y="11853"/>
                          <a:pt x="13758" y="10901"/>
                        </a:cubicBezTo>
                        <a:cubicBezTo>
                          <a:pt x="12806" y="9948"/>
                          <a:pt x="11853" y="8996"/>
                          <a:pt x="10901" y="8043"/>
                        </a:cubicBezTo>
                        <a:cubicBezTo>
                          <a:pt x="9948" y="7091"/>
                          <a:pt x="8996" y="6138"/>
                          <a:pt x="8043" y="5186"/>
                        </a:cubicBezTo>
                        <a:cubicBezTo>
                          <a:pt x="8043" y="5186"/>
                          <a:pt x="8043" y="5186"/>
                          <a:pt x="8043" y="5186"/>
                        </a:cubicBezTo>
                        <a:cubicBezTo>
                          <a:pt x="8043" y="5186"/>
                          <a:pt x="8043" y="5186"/>
                          <a:pt x="8043" y="5186"/>
                        </a:cubicBezTo>
                        <a:cubicBezTo>
                          <a:pt x="8043" y="5186"/>
                          <a:pt x="7091" y="4233"/>
                          <a:pt x="7091" y="4233"/>
                        </a:cubicBezTo>
                        <a:cubicBezTo>
                          <a:pt x="6138" y="4233"/>
                          <a:pt x="6138" y="3281"/>
                          <a:pt x="5186" y="3281"/>
                        </a:cubicBezTo>
                        <a:cubicBezTo>
                          <a:pt x="4233" y="2328"/>
                          <a:pt x="3281" y="1376"/>
                          <a:pt x="2328" y="423"/>
                        </a:cubicBezTo>
                        <a:cubicBezTo>
                          <a:pt x="2328" y="423"/>
                          <a:pt x="1376" y="-529"/>
                          <a:pt x="423" y="423"/>
                        </a:cubicBezTo>
                        <a:cubicBezTo>
                          <a:pt x="423" y="423"/>
                          <a:pt x="-529" y="1376"/>
                          <a:pt x="423" y="1376"/>
                        </a:cubicBezTo>
                        <a:lnTo>
                          <a:pt x="423" y="1376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9" name="Freeform: Shape 2318">
                    <a:extLst>
                      <a:ext uri="{FF2B5EF4-FFF2-40B4-BE49-F238E27FC236}">
                        <a16:creationId xmlns:a16="http://schemas.microsoft.com/office/drawing/2014/main" id="{3E3B4325-CB92-3628-0DDC-03BCC6976310}"/>
                      </a:ext>
                    </a:extLst>
                  </p:cNvPr>
                  <p:cNvSpPr/>
                  <p:nvPr/>
                </p:nvSpPr>
                <p:spPr>
                  <a:xfrm>
                    <a:off x="6938009" y="3165157"/>
                    <a:ext cx="12382" cy="9525"/>
                  </a:xfrm>
                  <a:custGeom>
                    <a:avLst/>
                    <a:gdLst>
                      <a:gd name="connsiteX0" fmla="*/ 1905 w 12382"/>
                      <a:gd name="connsiteY0" fmla="*/ 6667 h 9525"/>
                      <a:gd name="connsiteX1" fmla="*/ 3810 w 12382"/>
                      <a:gd name="connsiteY1" fmla="*/ 7620 h 9525"/>
                      <a:gd name="connsiteX2" fmla="*/ 5715 w 12382"/>
                      <a:gd name="connsiteY2" fmla="*/ 8572 h 9525"/>
                      <a:gd name="connsiteX3" fmla="*/ 6668 w 12382"/>
                      <a:gd name="connsiteY3" fmla="*/ 9525 h 9525"/>
                      <a:gd name="connsiteX4" fmla="*/ 7620 w 12382"/>
                      <a:gd name="connsiteY4" fmla="*/ 9525 h 9525"/>
                      <a:gd name="connsiteX5" fmla="*/ 8572 w 12382"/>
                      <a:gd name="connsiteY5" fmla="*/ 9525 h 9525"/>
                      <a:gd name="connsiteX6" fmla="*/ 8572 w 12382"/>
                      <a:gd name="connsiteY6" fmla="*/ 9525 h 9525"/>
                      <a:gd name="connsiteX7" fmla="*/ 8572 w 12382"/>
                      <a:gd name="connsiteY7" fmla="*/ 9525 h 9525"/>
                      <a:gd name="connsiteX8" fmla="*/ 9525 w 12382"/>
                      <a:gd name="connsiteY8" fmla="*/ 9525 h 9525"/>
                      <a:gd name="connsiteX9" fmla="*/ 10478 w 12382"/>
                      <a:gd name="connsiteY9" fmla="*/ 9525 h 9525"/>
                      <a:gd name="connsiteX10" fmla="*/ 10478 w 12382"/>
                      <a:gd name="connsiteY10" fmla="*/ 9525 h 9525"/>
                      <a:gd name="connsiteX11" fmla="*/ 10478 w 12382"/>
                      <a:gd name="connsiteY11" fmla="*/ 9525 h 9525"/>
                      <a:gd name="connsiteX12" fmla="*/ 12383 w 12382"/>
                      <a:gd name="connsiteY12" fmla="*/ 8572 h 9525"/>
                      <a:gd name="connsiteX13" fmla="*/ 12383 w 12382"/>
                      <a:gd name="connsiteY13" fmla="*/ 6667 h 9525"/>
                      <a:gd name="connsiteX14" fmla="*/ 11430 w 12382"/>
                      <a:gd name="connsiteY14" fmla="*/ 4763 h 9525"/>
                      <a:gd name="connsiteX15" fmla="*/ 11430 w 12382"/>
                      <a:gd name="connsiteY15" fmla="*/ 4763 h 9525"/>
                      <a:gd name="connsiteX16" fmla="*/ 11430 w 12382"/>
                      <a:gd name="connsiteY16" fmla="*/ 4763 h 9525"/>
                      <a:gd name="connsiteX17" fmla="*/ 11430 w 12382"/>
                      <a:gd name="connsiteY17" fmla="*/ 4763 h 9525"/>
                      <a:gd name="connsiteX18" fmla="*/ 8572 w 12382"/>
                      <a:gd name="connsiteY18" fmla="*/ 1905 h 9525"/>
                      <a:gd name="connsiteX19" fmla="*/ 5715 w 12382"/>
                      <a:gd name="connsiteY19" fmla="*/ 952 h 9525"/>
                      <a:gd name="connsiteX20" fmla="*/ 2858 w 12382"/>
                      <a:gd name="connsiteY20" fmla="*/ 0 h 9525"/>
                      <a:gd name="connsiteX21" fmla="*/ 0 w 12382"/>
                      <a:gd name="connsiteY21" fmla="*/ 952 h 9525"/>
                      <a:gd name="connsiteX22" fmla="*/ 1905 w 12382"/>
                      <a:gd name="connsiteY22" fmla="*/ 6667 h 9525"/>
                      <a:gd name="connsiteX23" fmla="*/ 1905 w 12382"/>
                      <a:gd name="connsiteY23" fmla="*/ 6667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2382" h="9525">
                        <a:moveTo>
                          <a:pt x="1905" y="6667"/>
                        </a:moveTo>
                        <a:cubicBezTo>
                          <a:pt x="2858" y="6667"/>
                          <a:pt x="2858" y="7620"/>
                          <a:pt x="3810" y="7620"/>
                        </a:cubicBezTo>
                        <a:cubicBezTo>
                          <a:pt x="4763" y="7620"/>
                          <a:pt x="4763" y="8572"/>
                          <a:pt x="5715" y="8572"/>
                        </a:cubicBezTo>
                        <a:cubicBezTo>
                          <a:pt x="5715" y="8572"/>
                          <a:pt x="6668" y="8572"/>
                          <a:pt x="6668" y="9525"/>
                        </a:cubicBezTo>
                        <a:cubicBezTo>
                          <a:pt x="6668" y="9525"/>
                          <a:pt x="7620" y="9525"/>
                          <a:pt x="7620" y="9525"/>
                        </a:cubicBezTo>
                        <a:cubicBezTo>
                          <a:pt x="7620" y="9525"/>
                          <a:pt x="8572" y="9525"/>
                          <a:pt x="8572" y="9525"/>
                        </a:cubicBezTo>
                        <a:cubicBezTo>
                          <a:pt x="8572" y="9525"/>
                          <a:pt x="8572" y="9525"/>
                          <a:pt x="8572" y="9525"/>
                        </a:cubicBezTo>
                        <a:cubicBezTo>
                          <a:pt x="8572" y="9525"/>
                          <a:pt x="8572" y="9525"/>
                          <a:pt x="8572" y="9525"/>
                        </a:cubicBezTo>
                        <a:cubicBezTo>
                          <a:pt x="8572" y="9525"/>
                          <a:pt x="9525" y="9525"/>
                          <a:pt x="9525" y="9525"/>
                        </a:cubicBezTo>
                        <a:cubicBezTo>
                          <a:pt x="9525" y="9525"/>
                          <a:pt x="10478" y="9525"/>
                          <a:pt x="10478" y="9525"/>
                        </a:cubicBezTo>
                        <a:cubicBezTo>
                          <a:pt x="10478" y="9525"/>
                          <a:pt x="10478" y="9525"/>
                          <a:pt x="10478" y="9525"/>
                        </a:cubicBezTo>
                        <a:cubicBezTo>
                          <a:pt x="10478" y="9525"/>
                          <a:pt x="10478" y="9525"/>
                          <a:pt x="10478" y="9525"/>
                        </a:cubicBezTo>
                        <a:cubicBezTo>
                          <a:pt x="11430" y="9525"/>
                          <a:pt x="11430" y="9525"/>
                          <a:pt x="12383" y="8572"/>
                        </a:cubicBezTo>
                        <a:cubicBezTo>
                          <a:pt x="12383" y="8572"/>
                          <a:pt x="12383" y="7620"/>
                          <a:pt x="12383" y="6667"/>
                        </a:cubicBezTo>
                        <a:cubicBezTo>
                          <a:pt x="12383" y="5715"/>
                          <a:pt x="12383" y="5715"/>
                          <a:pt x="11430" y="4763"/>
                        </a:cubicBezTo>
                        <a:cubicBezTo>
                          <a:pt x="11430" y="4763"/>
                          <a:pt x="11430" y="4763"/>
                          <a:pt x="11430" y="4763"/>
                        </a:cubicBezTo>
                        <a:cubicBezTo>
                          <a:pt x="11430" y="4763"/>
                          <a:pt x="11430" y="4763"/>
                          <a:pt x="11430" y="4763"/>
                        </a:cubicBezTo>
                        <a:cubicBezTo>
                          <a:pt x="11430" y="4763"/>
                          <a:pt x="11430" y="4763"/>
                          <a:pt x="11430" y="4763"/>
                        </a:cubicBezTo>
                        <a:cubicBezTo>
                          <a:pt x="10478" y="3810"/>
                          <a:pt x="9525" y="2858"/>
                          <a:pt x="8572" y="1905"/>
                        </a:cubicBezTo>
                        <a:cubicBezTo>
                          <a:pt x="7620" y="952"/>
                          <a:pt x="6668" y="952"/>
                          <a:pt x="5715" y="952"/>
                        </a:cubicBezTo>
                        <a:cubicBezTo>
                          <a:pt x="4763" y="952"/>
                          <a:pt x="3810" y="952"/>
                          <a:pt x="2858" y="0"/>
                        </a:cubicBezTo>
                        <a:cubicBezTo>
                          <a:pt x="1905" y="0"/>
                          <a:pt x="953" y="0"/>
                          <a:pt x="0" y="952"/>
                        </a:cubicBezTo>
                        <a:cubicBezTo>
                          <a:pt x="0" y="4763"/>
                          <a:pt x="953" y="5715"/>
                          <a:pt x="1905" y="6667"/>
                        </a:cubicBezTo>
                        <a:lnTo>
                          <a:pt x="1905" y="666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0" name="Freeform: Shape 2319">
                    <a:extLst>
                      <a:ext uri="{FF2B5EF4-FFF2-40B4-BE49-F238E27FC236}">
                        <a16:creationId xmlns:a16="http://schemas.microsoft.com/office/drawing/2014/main" id="{5D2B84CE-9512-8B4A-DA7D-9F7BF65343B7}"/>
                      </a:ext>
                    </a:extLst>
                  </p:cNvPr>
                  <p:cNvSpPr/>
                  <p:nvPr/>
                </p:nvSpPr>
                <p:spPr>
                  <a:xfrm>
                    <a:off x="7034212" y="3151821"/>
                    <a:ext cx="5715" cy="9525"/>
                  </a:xfrm>
                  <a:custGeom>
                    <a:avLst/>
                    <a:gdLst>
                      <a:gd name="connsiteX0" fmla="*/ 0 w 5715"/>
                      <a:gd name="connsiteY0" fmla="*/ 1905 h 9525"/>
                      <a:gd name="connsiteX1" fmla="*/ 1905 w 5715"/>
                      <a:gd name="connsiteY1" fmla="*/ 5715 h 9525"/>
                      <a:gd name="connsiteX2" fmla="*/ 2857 w 5715"/>
                      <a:gd name="connsiteY2" fmla="*/ 7620 h 9525"/>
                      <a:gd name="connsiteX3" fmla="*/ 3810 w 5715"/>
                      <a:gd name="connsiteY3" fmla="*/ 9525 h 9525"/>
                      <a:gd name="connsiteX4" fmla="*/ 4763 w 5715"/>
                      <a:gd name="connsiteY4" fmla="*/ 9525 h 9525"/>
                      <a:gd name="connsiteX5" fmla="*/ 5715 w 5715"/>
                      <a:gd name="connsiteY5" fmla="*/ 8573 h 9525"/>
                      <a:gd name="connsiteX6" fmla="*/ 5715 w 5715"/>
                      <a:gd name="connsiteY6" fmla="*/ 7620 h 9525"/>
                      <a:gd name="connsiteX7" fmla="*/ 5715 w 5715"/>
                      <a:gd name="connsiteY7" fmla="*/ 6668 h 9525"/>
                      <a:gd name="connsiteX8" fmla="*/ 4763 w 5715"/>
                      <a:gd name="connsiteY8" fmla="*/ 4763 h 9525"/>
                      <a:gd name="connsiteX9" fmla="*/ 2857 w 5715"/>
                      <a:gd name="connsiteY9" fmla="*/ 953 h 9525"/>
                      <a:gd name="connsiteX10" fmla="*/ 0 w 5715"/>
                      <a:gd name="connsiteY10" fmla="*/ 0 h 9525"/>
                      <a:gd name="connsiteX11" fmla="*/ 0 w 5715"/>
                      <a:gd name="connsiteY11" fmla="*/ 1905 h 9525"/>
                      <a:gd name="connsiteX12" fmla="*/ 0 w 5715"/>
                      <a:gd name="connsiteY12" fmla="*/ 1905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5" h="9525">
                        <a:moveTo>
                          <a:pt x="0" y="1905"/>
                        </a:moveTo>
                        <a:cubicBezTo>
                          <a:pt x="953" y="2858"/>
                          <a:pt x="953" y="4763"/>
                          <a:pt x="1905" y="5715"/>
                        </a:cubicBezTo>
                        <a:cubicBezTo>
                          <a:pt x="1905" y="6668"/>
                          <a:pt x="2857" y="6668"/>
                          <a:pt x="2857" y="7620"/>
                        </a:cubicBezTo>
                        <a:cubicBezTo>
                          <a:pt x="2857" y="8573"/>
                          <a:pt x="3810" y="8573"/>
                          <a:pt x="3810" y="9525"/>
                        </a:cubicBezTo>
                        <a:cubicBezTo>
                          <a:pt x="3810" y="9525"/>
                          <a:pt x="4763" y="9525"/>
                          <a:pt x="4763" y="9525"/>
                        </a:cubicBezTo>
                        <a:cubicBezTo>
                          <a:pt x="4763" y="9525"/>
                          <a:pt x="5715" y="8573"/>
                          <a:pt x="5715" y="8573"/>
                        </a:cubicBezTo>
                        <a:cubicBezTo>
                          <a:pt x="5715" y="8573"/>
                          <a:pt x="5715" y="7620"/>
                          <a:pt x="5715" y="7620"/>
                        </a:cubicBezTo>
                        <a:cubicBezTo>
                          <a:pt x="5715" y="7620"/>
                          <a:pt x="5715" y="6668"/>
                          <a:pt x="5715" y="6668"/>
                        </a:cubicBezTo>
                        <a:cubicBezTo>
                          <a:pt x="5715" y="5715"/>
                          <a:pt x="5715" y="4763"/>
                          <a:pt x="4763" y="4763"/>
                        </a:cubicBezTo>
                        <a:cubicBezTo>
                          <a:pt x="3810" y="3810"/>
                          <a:pt x="3810" y="1905"/>
                          <a:pt x="2857" y="953"/>
                        </a:cubicBezTo>
                        <a:cubicBezTo>
                          <a:pt x="2857" y="0"/>
                          <a:pt x="953" y="0"/>
                          <a:pt x="0" y="0"/>
                        </a:cubicBezTo>
                        <a:cubicBezTo>
                          <a:pt x="0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1" name="Freeform: Shape 2320">
                    <a:extLst>
                      <a:ext uri="{FF2B5EF4-FFF2-40B4-BE49-F238E27FC236}">
                        <a16:creationId xmlns:a16="http://schemas.microsoft.com/office/drawing/2014/main" id="{95534A0D-2E7D-2DC2-9CB4-D9A94790F891}"/>
                      </a:ext>
                    </a:extLst>
                  </p:cNvPr>
                  <p:cNvSpPr/>
                  <p:nvPr/>
                </p:nvSpPr>
                <p:spPr>
                  <a:xfrm>
                    <a:off x="7052309" y="3174596"/>
                    <a:ext cx="4762" cy="16904"/>
                  </a:xfrm>
                  <a:custGeom>
                    <a:avLst/>
                    <a:gdLst>
                      <a:gd name="connsiteX0" fmla="*/ 0 w 4762"/>
                      <a:gd name="connsiteY0" fmla="*/ 1991 h 16904"/>
                      <a:gd name="connsiteX1" fmla="*/ 953 w 4762"/>
                      <a:gd name="connsiteY1" fmla="*/ 8658 h 16904"/>
                      <a:gd name="connsiteX2" fmla="*/ 1905 w 4762"/>
                      <a:gd name="connsiteY2" fmla="*/ 12468 h 16904"/>
                      <a:gd name="connsiteX3" fmla="*/ 1905 w 4762"/>
                      <a:gd name="connsiteY3" fmla="*/ 14373 h 16904"/>
                      <a:gd name="connsiteX4" fmla="*/ 2858 w 4762"/>
                      <a:gd name="connsiteY4" fmla="*/ 16278 h 16904"/>
                      <a:gd name="connsiteX5" fmla="*/ 4763 w 4762"/>
                      <a:gd name="connsiteY5" fmla="*/ 15326 h 16904"/>
                      <a:gd name="connsiteX6" fmla="*/ 4763 w 4762"/>
                      <a:gd name="connsiteY6" fmla="*/ 13421 h 16904"/>
                      <a:gd name="connsiteX7" fmla="*/ 4763 w 4762"/>
                      <a:gd name="connsiteY7" fmla="*/ 11516 h 16904"/>
                      <a:gd name="connsiteX8" fmla="*/ 3810 w 4762"/>
                      <a:gd name="connsiteY8" fmla="*/ 7706 h 16904"/>
                      <a:gd name="connsiteX9" fmla="*/ 1905 w 4762"/>
                      <a:gd name="connsiteY9" fmla="*/ 1038 h 16904"/>
                      <a:gd name="connsiteX10" fmla="*/ 0 w 4762"/>
                      <a:gd name="connsiteY10" fmla="*/ 1991 h 16904"/>
                      <a:gd name="connsiteX11" fmla="*/ 0 w 4762"/>
                      <a:gd name="connsiteY11" fmla="*/ 1991 h 16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6904">
                        <a:moveTo>
                          <a:pt x="0" y="1991"/>
                        </a:moveTo>
                        <a:cubicBezTo>
                          <a:pt x="953" y="3896"/>
                          <a:pt x="953" y="6753"/>
                          <a:pt x="953" y="8658"/>
                        </a:cubicBezTo>
                        <a:cubicBezTo>
                          <a:pt x="953" y="9611"/>
                          <a:pt x="953" y="10563"/>
                          <a:pt x="1905" y="12468"/>
                        </a:cubicBezTo>
                        <a:cubicBezTo>
                          <a:pt x="1905" y="13421"/>
                          <a:pt x="1905" y="13421"/>
                          <a:pt x="1905" y="14373"/>
                        </a:cubicBezTo>
                        <a:cubicBezTo>
                          <a:pt x="1905" y="15326"/>
                          <a:pt x="2858" y="15326"/>
                          <a:pt x="2858" y="16278"/>
                        </a:cubicBezTo>
                        <a:cubicBezTo>
                          <a:pt x="3810" y="17231"/>
                          <a:pt x="4763" y="17231"/>
                          <a:pt x="4763" y="15326"/>
                        </a:cubicBezTo>
                        <a:cubicBezTo>
                          <a:pt x="4763" y="14373"/>
                          <a:pt x="4763" y="14373"/>
                          <a:pt x="4763" y="13421"/>
                        </a:cubicBezTo>
                        <a:cubicBezTo>
                          <a:pt x="4763" y="12468"/>
                          <a:pt x="4763" y="12468"/>
                          <a:pt x="4763" y="11516"/>
                        </a:cubicBezTo>
                        <a:cubicBezTo>
                          <a:pt x="4763" y="10563"/>
                          <a:pt x="3810" y="9611"/>
                          <a:pt x="3810" y="7706"/>
                        </a:cubicBezTo>
                        <a:cubicBezTo>
                          <a:pt x="3810" y="5801"/>
                          <a:pt x="2858" y="2943"/>
                          <a:pt x="1905" y="1038"/>
                        </a:cubicBezTo>
                        <a:cubicBezTo>
                          <a:pt x="1905" y="-867"/>
                          <a:pt x="0" y="86"/>
                          <a:pt x="0" y="1991"/>
                        </a:cubicBezTo>
                        <a:lnTo>
                          <a:pt x="0" y="1991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2" name="Freeform: Shape 2321">
                    <a:extLst>
                      <a:ext uri="{FF2B5EF4-FFF2-40B4-BE49-F238E27FC236}">
                        <a16:creationId xmlns:a16="http://schemas.microsoft.com/office/drawing/2014/main" id="{2570CBE9-D439-9FF4-EB5D-4C576BC3A0FB}"/>
                      </a:ext>
                    </a:extLst>
                  </p:cNvPr>
                  <p:cNvSpPr/>
                  <p:nvPr/>
                </p:nvSpPr>
                <p:spPr>
                  <a:xfrm>
                    <a:off x="7154227" y="3189296"/>
                    <a:ext cx="9525" cy="17294"/>
                  </a:xfrm>
                  <a:custGeom>
                    <a:avLst/>
                    <a:gdLst>
                      <a:gd name="connsiteX0" fmla="*/ 6667 w 9525"/>
                      <a:gd name="connsiteY0" fmla="*/ 15866 h 17294"/>
                      <a:gd name="connsiteX1" fmla="*/ 7620 w 9525"/>
                      <a:gd name="connsiteY1" fmla="*/ 12056 h 17294"/>
                      <a:gd name="connsiteX2" fmla="*/ 8572 w 9525"/>
                      <a:gd name="connsiteY2" fmla="*/ 8246 h 17294"/>
                      <a:gd name="connsiteX3" fmla="*/ 9525 w 9525"/>
                      <a:gd name="connsiteY3" fmla="*/ 4436 h 17294"/>
                      <a:gd name="connsiteX4" fmla="*/ 9525 w 9525"/>
                      <a:gd name="connsiteY4" fmla="*/ 4436 h 17294"/>
                      <a:gd name="connsiteX5" fmla="*/ 9525 w 9525"/>
                      <a:gd name="connsiteY5" fmla="*/ 3483 h 17294"/>
                      <a:gd name="connsiteX6" fmla="*/ 9525 w 9525"/>
                      <a:gd name="connsiteY6" fmla="*/ 1578 h 17294"/>
                      <a:gd name="connsiteX7" fmla="*/ 6667 w 9525"/>
                      <a:gd name="connsiteY7" fmla="*/ 626 h 17294"/>
                      <a:gd name="connsiteX8" fmla="*/ 4763 w 9525"/>
                      <a:gd name="connsiteY8" fmla="*/ 2531 h 17294"/>
                      <a:gd name="connsiteX9" fmla="*/ 3810 w 9525"/>
                      <a:gd name="connsiteY9" fmla="*/ 4436 h 17294"/>
                      <a:gd name="connsiteX10" fmla="*/ 2857 w 9525"/>
                      <a:gd name="connsiteY10" fmla="*/ 5388 h 17294"/>
                      <a:gd name="connsiteX11" fmla="*/ 1905 w 9525"/>
                      <a:gd name="connsiteY11" fmla="*/ 6341 h 17294"/>
                      <a:gd name="connsiteX12" fmla="*/ 953 w 9525"/>
                      <a:gd name="connsiteY12" fmla="*/ 8246 h 17294"/>
                      <a:gd name="connsiteX13" fmla="*/ 0 w 9525"/>
                      <a:gd name="connsiteY13" fmla="*/ 15866 h 17294"/>
                      <a:gd name="connsiteX14" fmla="*/ 6667 w 9525"/>
                      <a:gd name="connsiteY14" fmla="*/ 15866 h 17294"/>
                      <a:gd name="connsiteX15" fmla="*/ 6667 w 9525"/>
                      <a:gd name="connsiteY15" fmla="*/ 15866 h 172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9525" h="17294">
                        <a:moveTo>
                          <a:pt x="6667" y="15866"/>
                        </a:moveTo>
                        <a:cubicBezTo>
                          <a:pt x="6667" y="14913"/>
                          <a:pt x="7620" y="13008"/>
                          <a:pt x="7620" y="12056"/>
                        </a:cubicBezTo>
                        <a:cubicBezTo>
                          <a:pt x="7620" y="11103"/>
                          <a:pt x="8572" y="10151"/>
                          <a:pt x="8572" y="8246"/>
                        </a:cubicBezTo>
                        <a:cubicBezTo>
                          <a:pt x="9525" y="7293"/>
                          <a:pt x="9525" y="5388"/>
                          <a:pt x="9525" y="4436"/>
                        </a:cubicBezTo>
                        <a:cubicBezTo>
                          <a:pt x="9525" y="5388"/>
                          <a:pt x="9525" y="4436"/>
                          <a:pt x="9525" y="4436"/>
                        </a:cubicBezTo>
                        <a:cubicBezTo>
                          <a:pt x="9525" y="4436"/>
                          <a:pt x="9525" y="4436"/>
                          <a:pt x="9525" y="3483"/>
                        </a:cubicBezTo>
                        <a:cubicBezTo>
                          <a:pt x="9525" y="2531"/>
                          <a:pt x="9525" y="1578"/>
                          <a:pt x="9525" y="1578"/>
                        </a:cubicBezTo>
                        <a:cubicBezTo>
                          <a:pt x="9525" y="-327"/>
                          <a:pt x="7620" y="-327"/>
                          <a:pt x="6667" y="626"/>
                        </a:cubicBezTo>
                        <a:cubicBezTo>
                          <a:pt x="5715" y="1578"/>
                          <a:pt x="5715" y="1578"/>
                          <a:pt x="4763" y="2531"/>
                        </a:cubicBezTo>
                        <a:cubicBezTo>
                          <a:pt x="4763" y="3483"/>
                          <a:pt x="3810" y="3483"/>
                          <a:pt x="3810" y="4436"/>
                        </a:cubicBezTo>
                        <a:cubicBezTo>
                          <a:pt x="3810" y="4436"/>
                          <a:pt x="3810" y="5388"/>
                          <a:pt x="2857" y="5388"/>
                        </a:cubicBezTo>
                        <a:cubicBezTo>
                          <a:pt x="2857" y="5388"/>
                          <a:pt x="2857" y="6341"/>
                          <a:pt x="1905" y="6341"/>
                        </a:cubicBezTo>
                        <a:cubicBezTo>
                          <a:pt x="1905" y="7293"/>
                          <a:pt x="1905" y="7293"/>
                          <a:pt x="953" y="8246"/>
                        </a:cubicBezTo>
                        <a:cubicBezTo>
                          <a:pt x="0" y="11103"/>
                          <a:pt x="0" y="13961"/>
                          <a:pt x="0" y="15866"/>
                        </a:cubicBezTo>
                        <a:cubicBezTo>
                          <a:pt x="2857" y="17771"/>
                          <a:pt x="6667" y="17771"/>
                          <a:pt x="6667" y="15866"/>
                        </a:cubicBezTo>
                        <a:lnTo>
                          <a:pt x="6667" y="15866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3" name="Freeform: Shape 2322">
                    <a:extLst>
                      <a:ext uri="{FF2B5EF4-FFF2-40B4-BE49-F238E27FC236}">
                        <a16:creationId xmlns:a16="http://schemas.microsoft.com/office/drawing/2014/main" id="{B9A8C5E8-BC88-097C-D625-8D26B52E2958}"/>
                      </a:ext>
                    </a:extLst>
                  </p:cNvPr>
                  <p:cNvSpPr/>
                  <p:nvPr/>
                </p:nvSpPr>
                <p:spPr>
                  <a:xfrm>
                    <a:off x="7150417" y="3166109"/>
                    <a:ext cx="8572" cy="21907"/>
                  </a:xfrm>
                  <a:custGeom>
                    <a:avLst/>
                    <a:gdLst>
                      <a:gd name="connsiteX0" fmla="*/ 5715 w 8572"/>
                      <a:gd name="connsiteY0" fmla="*/ 19050 h 21907"/>
                      <a:gd name="connsiteX1" fmla="*/ 7620 w 8572"/>
                      <a:gd name="connsiteY1" fmla="*/ 11430 h 21907"/>
                      <a:gd name="connsiteX2" fmla="*/ 8572 w 8572"/>
                      <a:gd name="connsiteY2" fmla="*/ 7620 h 21907"/>
                      <a:gd name="connsiteX3" fmla="*/ 8572 w 8572"/>
                      <a:gd name="connsiteY3" fmla="*/ 4763 h 21907"/>
                      <a:gd name="connsiteX4" fmla="*/ 7620 w 8572"/>
                      <a:gd name="connsiteY4" fmla="*/ 1905 h 21907"/>
                      <a:gd name="connsiteX5" fmla="*/ 5715 w 8572"/>
                      <a:gd name="connsiteY5" fmla="*/ 0 h 21907"/>
                      <a:gd name="connsiteX6" fmla="*/ 3810 w 8572"/>
                      <a:gd name="connsiteY6" fmla="*/ 953 h 21907"/>
                      <a:gd name="connsiteX7" fmla="*/ 2857 w 8572"/>
                      <a:gd name="connsiteY7" fmla="*/ 2858 h 21907"/>
                      <a:gd name="connsiteX8" fmla="*/ 1905 w 8572"/>
                      <a:gd name="connsiteY8" fmla="*/ 5715 h 21907"/>
                      <a:gd name="connsiteX9" fmla="*/ 952 w 8572"/>
                      <a:gd name="connsiteY9" fmla="*/ 9525 h 21907"/>
                      <a:gd name="connsiteX10" fmla="*/ 0 w 8572"/>
                      <a:gd name="connsiteY10" fmla="*/ 19050 h 21907"/>
                      <a:gd name="connsiteX11" fmla="*/ 2857 w 8572"/>
                      <a:gd name="connsiteY11" fmla="*/ 21908 h 21907"/>
                      <a:gd name="connsiteX12" fmla="*/ 5715 w 8572"/>
                      <a:gd name="connsiteY12" fmla="*/ 19050 h 21907"/>
                      <a:gd name="connsiteX13" fmla="*/ 5715 w 8572"/>
                      <a:gd name="connsiteY13" fmla="*/ 19050 h 21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72" h="21907">
                        <a:moveTo>
                          <a:pt x="5715" y="19050"/>
                        </a:moveTo>
                        <a:cubicBezTo>
                          <a:pt x="5715" y="16193"/>
                          <a:pt x="6667" y="13335"/>
                          <a:pt x="7620" y="11430"/>
                        </a:cubicBezTo>
                        <a:cubicBezTo>
                          <a:pt x="7620" y="10478"/>
                          <a:pt x="8572" y="8573"/>
                          <a:pt x="8572" y="7620"/>
                        </a:cubicBezTo>
                        <a:cubicBezTo>
                          <a:pt x="8572" y="6668"/>
                          <a:pt x="8572" y="5715"/>
                          <a:pt x="8572" y="4763"/>
                        </a:cubicBezTo>
                        <a:cubicBezTo>
                          <a:pt x="8572" y="3810"/>
                          <a:pt x="8572" y="2858"/>
                          <a:pt x="7620" y="1905"/>
                        </a:cubicBezTo>
                        <a:cubicBezTo>
                          <a:pt x="7620" y="953"/>
                          <a:pt x="6667" y="0"/>
                          <a:pt x="5715" y="0"/>
                        </a:cubicBezTo>
                        <a:cubicBezTo>
                          <a:pt x="4763" y="0"/>
                          <a:pt x="3810" y="0"/>
                          <a:pt x="3810" y="953"/>
                        </a:cubicBezTo>
                        <a:cubicBezTo>
                          <a:pt x="3810" y="1905"/>
                          <a:pt x="2857" y="1905"/>
                          <a:pt x="2857" y="2858"/>
                        </a:cubicBezTo>
                        <a:cubicBezTo>
                          <a:pt x="2857" y="3810"/>
                          <a:pt x="1905" y="4763"/>
                          <a:pt x="1905" y="5715"/>
                        </a:cubicBezTo>
                        <a:cubicBezTo>
                          <a:pt x="1905" y="6668"/>
                          <a:pt x="952" y="8573"/>
                          <a:pt x="952" y="9525"/>
                        </a:cubicBezTo>
                        <a:cubicBezTo>
                          <a:pt x="952" y="12383"/>
                          <a:pt x="0" y="15240"/>
                          <a:pt x="0" y="19050"/>
                        </a:cubicBezTo>
                        <a:cubicBezTo>
                          <a:pt x="0" y="20003"/>
                          <a:pt x="952" y="21908"/>
                          <a:pt x="2857" y="21908"/>
                        </a:cubicBezTo>
                        <a:cubicBezTo>
                          <a:pt x="4763" y="21908"/>
                          <a:pt x="5715" y="20955"/>
                          <a:pt x="5715" y="19050"/>
                        </a:cubicBezTo>
                        <a:lnTo>
                          <a:pt x="5715" y="19050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4" name="Freeform: Shape 2323">
                    <a:extLst>
                      <a:ext uri="{FF2B5EF4-FFF2-40B4-BE49-F238E27FC236}">
                        <a16:creationId xmlns:a16="http://schemas.microsoft.com/office/drawing/2014/main" id="{E6456A57-7560-EE43-B757-26337B516247}"/>
                      </a:ext>
                    </a:extLst>
                  </p:cNvPr>
                  <p:cNvSpPr/>
                  <p:nvPr/>
                </p:nvSpPr>
                <p:spPr>
                  <a:xfrm>
                    <a:off x="7176134" y="3149916"/>
                    <a:ext cx="7620" cy="17145"/>
                  </a:xfrm>
                  <a:custGeom>
                    <a:avLst/>
                    <a:gdLst>
                      <a:gd name="connsiteX0" fmla="*/ 3810 w 7620"/>
                      <a:gd name="connsiteY0" fmla="*/ 14288 h 17145"/>
                      <a:gd name="connsiteX1" fmla="*/ 4763 w 7620"/>
                      <a:gd name="connsiteY1" fmla="*/ 11430 h 17145"/>
                      <a:gd name="connsiteX2" fmla="*/ 5715 w 7620"/>
                      <a:gd name="connsiteY2" fmla="*/ 8573 h 17145"/>
                      <a:gd name="connsiteX3" fmla="*/ 6668 w 7620"/>
                      <a:gd name="connsiteY3" fmla="*/ 4763 h 17145"/>
                      <a:gd name="connsiteX4" fmla="*/ 7620 w 7620"/>
                      <a:gd name="connsiteY4" fmla="*/ 2858 h 17145"/>
                      <a:gd name="connsiteX5" fmla="*/ 7620 w 7620"/>
                      <a:gd name="connsiteY5" fmla="*/ 953 h 17145"/>
                      <a:gd name="connsiteX6" fmla="*/ 6668 w 7620"/>
                      <a:gd name="connsiteY6" fmla="*/ 0 h 17145"/>
                      <a:gd name="connsiteX7" fmla="*/ 5715 w 7620"/>
                      <a:gd name="connsiteY7" fmla="*/ 953 h 17145"/>
                      <a:gd name="connsiteX8" fmla="*/ 4763 w 7620"/>
                      <a:gd name="connsiteY8" fmla="*/ 2858 h 17145"/>
                      <a:gd name="connsiteX9" fmla="*/ 3810 w 7620"/>
                      <a:gd name="connsiteY9" fmla="*/ 4763 h 17145"/>
                      <a:gd name="connsiteX10" fmla="*/ 1905 w 7620"/>
                      <a:gd name="connsiteY10" fmla="*/ 8573 h 17145"/>
                      <a:gd name="connsiteX11" fmla="*/ 0 w 7620"/>
                      <a:gd name="connsiteY11" fmla="*/ 15240 h 17145"/>
                      <a:gd name="connsiteX12" fmla="*/ 1905 w 7620"/>
                      <a:gd name="connsiteY12" fmla="*/ 17145 h 17145"/>
                      <a:gd name="connsiteX13" fmla="*/ 3810 w 7620"/>
                      <a:gd name="connsiteY13" fmla="*/ 14288 h 17145"/>
                      <a:gd name="connsiteX14" fmla="*/ 3810 w 7620"/>
                      <a:gd name="connsiteY14" fmla="*/ 14288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7620" h="17145">
                        <a:moveTo>
                          <a:pt x="3810" y="14288"/>
                        </a:moveTo>
                        <a:cubicBezTo>
                          <a:pt x="3810" y="13335"/>
                          <a:pt x="3810" y="12383"/>
                          <a:pt x="4763" y="11430"/>
                        </a:cubicBezTo>
                        <a:cubicBezTo>
                          <a:pt x="4763" y="10478"/>
                          <a:pt x="5715" y="9525"/>
                          <a:pt x="5715" y="8573"/>
                        </a:cubicBezTo>
                        <a:cubicBezTo>
                          <a:pt x="6668" y="7620"/>
                          <a:pt x="6668" y="6667"/>
                          <a:pt x="6668" y="4763"/>
                        </a:cubicBezTo>
                        <a:cubicBezTo>
                          <a:pt x="6668" y="3810"/>
                          <a:pt x="6668" y="3810"/>
                          <a:pt x="7620" y="2858"/>
                        </a:cubicBezTo>
                        <a:cubicBezTo>
                          <a:pt x="7620" y="1905"/>
                          <a:pt x="7620" y="1905"/>
                          <a:pt x="7620" y="953"/>
                        </a:cubicBezTo>
                        <a:cubicBezTo>
                          <a:pt x="7620" y="0"/>
                          <a:pt x="7620" y="0"/>
                          <a:pt x="6668" y="0"/>
                        </a:cubicBezTo>
                        <a:cubicBezTo>
                          <a:pt x="5715" y="0"/>
                          <a:pt x="5715" y="0"/>
                          <a:pt x="5715" y="953"/>
                        </a:cubicBezTo>
                        <a:cubicBezTo>
                          <a:pt x="5715" y="1905"/>
                          <a:pt x="4763" y="1905"/>
                          <a:pt x="4763" y="2858"/>
                        </a:cubicBezTo>
                        <a:cubicBezTo>
                          <a:pt x="4763" y="3810"/>
                          <a:pt x="3810" y="3810"/>
                          <a:pt x="3810" y="4763"/>
                        </a:cubicBezTo>
                        <a:cubicBezTo>
                          <a:pt x="2858" y="5715"/>
                          <a:pt x="2858" y="6667"/>
                          <a:pt x="1905" y="8573"/>
                        </a:cubicBezTo>
                        <a:cubicBezTo>
                          <a:pt x="953" y="10478"/>
                          <a:pt x="0" y="13335"/>
                          <a:pt x="0" y="15240"/>
                        </a:cubicBezTo>
                        <a:cubicBezTo>
                          <a:pt x="0" y="16192"/>
                          <a:pt x="953" y="17145"/>
                          <a:pt x="1905" y="17145"/>
                        </a:cubicBezTo>
                        <a:cubicBezTo>
                          <a:pt x="2858" y="15240"/>
                          <a:pt x="3810" y="15240"/>
                          <a:pt x="3810" y="14288"/>
                        </a:cubicBezTo>
                        <a:lnTo>
                          <a:pt x="3810" y="1428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5" name="Freeform: Shape 2324">
                    <a:extLst>
                      <a:ext uri="{FF2B5EF4-FFF2-40B4-BE49-F238E27FC236}">
                        <a16:creationId xmlns:a16="http://schemas.microsoft.com/office/drawing/2014/main" id="{295BD0A6-49B0-D91B-097D-68B8CD793220}"/>
                      </a:ext>
                    </a:extLst>
                  </p:cNvPr>
                  <p:cNvSpPr/>
                  <p:nvPr/>
                </p:nvSpPr>
                <p:spPr>
                  <a:xfrm>
                    <a:off x="7256673" y="3145712"/>
                    <a:ext cx="15930" cy="14682"/>
                  </a:xfrm>
                  <a:custGeom>
                    <a:avLst/>
                    <a:gdLst>
                      <a:gd name="connsiteX0" fmla="*/ 1376 w 15930"/>
                      <a:gd name="connsiteY0" fmla="*/ 14682 h 14682"/>
                      <a:gd name="connsiteX1" fmla="*/ 8044 w 15930"/>
                      <a:gd name="connsiteY1" fmla="*/ 8015 h 14682"/>
                      <a:gd name="connsiteX2" fmla="*/ 11853 w 15930"/>
                      <a:gd name="connsiteY2" fmla="*/ 5157 h 14682"/>
                      <a:gd name="connsiteX3" fmla="*/ 13758 w 15930"/>
                      <a:gd name="connsiteY3" fmla="*/ 3252 h 14682"/>
                      <a:gd name="connsiteX4" fmla="*/ 15663 w 15930"/>
                      <a:gd name="connsiteY4" fmla="*/ 1347 h 14682"/>
                      <a:gd name="connsiteX5" fmla="*/ 14711 w 15930"/>
                      <a:gd name="connsiteY5" fmla="*/ 395 h 14682"/>
                      <a:gd name="connsiteX6" fmla="*/ 12806 w 15930"/>
                      <a:gd name="connsiteY6" fmla="*/ 1347 h 14682"/>
                      <a:gd name="connsiteX7" fmla="*/ 10901 w 15930"/>
                      <a:gd name="connsiteY7" fmla="*/ 3252 h 14682"/>
                      <a:gd name="connsiteX8" fmla="*/ 7091 w 15930"/>
                      <a:gd name="connsiteY8" fmla="*/ 6109 h 14682"/>
                      <a:gd name="connsiteX9" fmla="*/ 423 w 15930"/>
                      <a:gd name="connsiteY9" fmla="*/ 12777 h 14682"/>
                      <a:gd name="connsiteX10" fmla="*/ 423 w 15930"/>
                      <a:gd name="connsiteY10" fmla="*/ 14682 h 14682"/>
                      <a:gd name="connsiteX11" fmla="*/ 1376 w 15930"/>
                      <a:gd name="connsiteY11" fmla="*/ 14682 h 14682"/>
                      <a:gd name="connsiteX12" fmla="*/ 1376 w 15930"/>
                      <a:gd name="connsiteY12" fmla="*/ 14682 h 14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30" h="14682">
                        <a:moveTo>
                          <a:pt x="1376" y="14682"/>
                        </a:moveTo>
                        <a:cubicBezTo>
                          <a:pt x="3281" y="11825"/>
                          <a:pt x="6138" y="9920"/>
                          <a:pt x="8044" y="8015"/>
                        </a:cubicBezTo>
                        <a:cubicBezTo>
                          <a:pt x="8996" y="7062"/>
                          <a:pt x="10901" y="6109"/>
                          <a:pt x="11853" y="5157"/>
                        </a:cubicBezTo>
                        <a:cubicBezTo>
                          <a:pt x="12806" y="4205"/>
                          <a:pt x="12806" y="4205"/>
                          <a:pt x="13758" y="3252"/>
                        </a:cubicBezTo>
                        <a:cubicBezTo>
                          <a:pt x="14711" y="2300"/>
                          <a:pt x="14711" y="2300"/>
                          <a:pt x="15663" y="1347"/>
                        </a:cubicBezTo>
                        <a:cubicBezTo>
                          <a:pt x="16616" y="395"/>
                          <a:pt x="14711" y="-558"/>
                          <a:pt x="14711" y="395"/>
                        </a:cubicBezTo>
                        <a:cubicBezTo>
                          <a:pt x="13758" y="395"/>
                          <a:pt x="12806" y="1347"/>
                          <a:pt x="12806" y="1347"/>
                        </a:cubicBezTo>
                        <a:cubicBezTo>
                          <a:pt x="11853" y="2300"/>
                          <a:pt x="11853" y="2300"/>
                          <a:pt x="10901" y="3252"/>
                        </a:cubicBezTo>
                        <a:cubicBezTo>
                          <a:pt x="9948" y="4205"/>
                          <a:pt x="8044" y="5157"/>
                          <a:pt x="7091" y="6109"/>
                        </a:cubicBezTo>
                        <a:cubicBezTo>
                          <a:pt x="4233" y="8015"/>
                          <a:pt x="2328" y="10872"/>
                          <a:pt x="423" y="12777"/>
                        </a:cubicBezTo>
                        <a:cubicBezTo>
                          <a:pt x="423" y="13730"/>
                          <a:pt x="-529" y="13730"/>
                          <a:pt x="423" y="14682"/>
                        </a:cubicBezTo>
                        <a:cubicBezTo>
                          <a:pt x="-529" y="14682"/>
                          <a:pt x="423" y="14682"/>
                          <a:pt x="1376" y="14682"/>
                        </a:cubicBezTo>
                        <a:lnTo>
                          <a:pt x="1376" y="1468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6" name="Freeform: Shape 2325">
                    <a:extLst>
                      <a:ext uri="{FF2B5EF4-FFF2-40B4-BE49-F238E27FC236}">
                        <a16:creationId xmlns:a16="http://schemas.microsoft.com/office/drawing/2014/main" id="{9EE47242-AA38-23E1-A0C1-3A3FEE6E4C31}"/>
                      </a:ext>
                    </a:extLst>
                  </p:cNvPr>
                  <p:cNvSpPr/>
                  <p:nvPr/>
                </p:nvSpPr>
                <p:spPr>
                  <a:xfrm>
                    <a:off x="7265274" y="3155365"/>
                    <a:ext cx="20791" cy="15901"/>
                  </a:xfrm>
                  <a:custGeom>
                    <a:avLst/>
                    <a:gdLst>
                      <a:gd name="connsiteX0" fmla="*/ 1347 w 20791"/>
                      <a:gd name="connsiteY0" fmla="*/ 15507 h 15901"/>
                      <a:gd name="connsiteX1" fmla="*/ 10872 w 20791"/>
                      <a:gd name="connsiteY1" fmla="*/ 7887 h 15901"/>
                      <a:gd name="connsiteX2" fmla="*/ 20397 w 20791"/>
                      <a:gd name="connsiteY2" fmla="*/ 1219 h 15901"/>
                      <a:gd name="connsiteX3" fmla="*/ 19444 w 20791"/>
                      <a:gd name="connsiteY3" fmla="*/ 267 h 15901"/>
                      <a:gd name="connsiteX4" fmla="*/ 14682 w 20791"/>
                      <a:gd name="connsiteY4" fmla="*/ 3124 h 15901"/>
                      <a:gd name="connsiteX5" fmla="*/ 9919 w 20791"/>
                      <a:gd name="connsiteY5" fmla="*/ 6934 h 15901"/>
                      <a:gd name="connsiteX6" fmla="*/ 394 w 20791"/>
                      <a:gd name="connsiteY6" fmla="*/ 14554 h 15901"/>
                      <a:gd name="connsiteX7" fmla="*/ 1347 w 20791"/>
                      <a:gd name="connsiteY7" fmla="*/ 15507 h 15901"/>
                      <a:gd name="connsiteX8" fmla="*/ 1347 w 20791"/>
                      <a:gd name="connsiteY8" fmla="*/ 15507 h 159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0791" h="15901">
                        <a:moveTo>
                          <a:pt x="1347" y="15507"/>
                        </a:moveTo>
                        <a:cubicBezTo>
                          <a:pt x="4205" y="12649"/>
                          <a:pt x="7062" y="10744"/>
                          <a:pt x="10872" y="7887"/>
                        </a:cubicBezTo>
                        <a:cubicBezTo>
                          <a:pt x="13730" y="5982"/>
                          <a:pt x="17540" y="3124"/>
                          <a:pt x="20397" y="1219"/>
                        </a:cubicBezTo>
                        <a:cubicBezTo>
                          <a:pt x="21350" y="1219"/>
                          <a:pt x="20397" y="-686"/>
                          <a:pt x="19444" y="267"/>
                        </a:cubicBezTo>
                        <a:cubicBezTo>
                          <a:pt x="17540" y="1219"/>
                          <a:pt x="15634" y="2172"/>
                          <a:pt x="14682" y="3124"/>
                        </a:cubicBezTo>
                        <a:cubicBezTo>
                          <a:pt x="12777" y="4077"/>
                          <a:pt x="11825" y="5029"/>
                          <a:pt x="9919" y="6934"/>
                        </a:cubicBezTo>
                        <a:cubicBezTo>
                          <a:pt x="7062" y="9792"/>
                          <a:pt x="3252" y="11697"/>
                          <a:pt x="394" y="14554"/>
                        </a:cubicBezTo>
                        <a:cubicBezTo>
                          <a:pt x="-558" y="15507"/>
                          <a:pt x="394" y="16459"/>
                          <a:pt x="1347" y="15507"/>
                        </a:cubicBezTo>
                        <a:lnTo>
                          <a:pt x="1347" y="15507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7" name="Freeform: Shape 2326">
                    <a:extLst>
                      <a:ext uri="{FF2B5EF4-FFF2-40B4-BE49-F238E27FC236}">
                        <a16:creationId xmlns:a16="http://schemas.microsoft.com/office/drawing/2014/main" id="{F5E07F18-BF23-AE34-3953-8C36F2FAFCBB}"/>
                      </a:ext>
                    </a:extLst>
                  </p:cNvPr>
                  <p:cNvSpPr/>
                  <p:nvPr/>
                </p:nvSpPr>
                <p:spPr>
                  <a:xfrm>
                    <a:off x="6958012" y="3147059"/>
                    <a:ext cx="14287" cy="11430"/>
                  </a:xfrm>
                  <a:custGeom>
                    <a:avLst/>
                    <a:gdLst>
                      <a:gd name="connsiteX0" fmla="*/ 0 w 14287"/>
                      <a:gd name="connsiteY0" fmla="*/ 953 h 11430"/>
                      <a:gd name="connsiteX1" fmla="*/ 2857 w 14287"/>
                      <a:gd name="connsiteY1" fmla="*/ 3810 h 11430"/>
                      <a:gd name="connsiteX2" fmla="*/ 5715 w 14287"/>
                      <a:gd name="connsiteY2" fmla="*/ 6668 h 11430"/>
                      <a:gd name="connsiteX3" fmla="*/ 9525 w 14287"/>
                      <a:gd name="connsiteY3" fmla="*/ 9525 h 11430"/>
                      <a:gd name="connsiteX4" fmla="*/ 11430 w 14287"/>
                      <a:gd name="connsiteY4" fmla="*/ 10478 h 11430"/>
                      <a:gd name="connsiteX5" fmla="*/ 13335 w 14287"/>
                      <a:gd name="connsiteY5" fmla="*/ 11430 h 11430"/>
                      <a:gd name="connsiteX6" fmla="*/ 14288 w 14287"/>
                      <a:gd name="connsiteY6" fmla="*/ 10478 h 11430"/>
                      <a:gd name="connsiteX7" fmla="*/ 11430 w 14287"/>
                      <a:gd name="connsiteY7" fmla="*/ 7620 h 11430"/>
                      <a:gd name="connsiteX8" fmla="*/ 7620 w 14287"/>
                      <a:gd name="connsiteY8" fmla="*/ 5715 h 11430"/>
                      <a:gd name="connsiteX9" fmla="*/ 3810 w 14287"/>
                      <a:gd name="connsiteY9" fmla="*/ 3810 h 11430"/>
                      <a:gd name="connsiteX10" fmla="*/ 953 w 14287"/>
                      <a:gd name="connsiteY10" fmla="*/ 1905 h 11430"/>
                      <a:gd name="connsiteX11" fmla="*/ 0 w 14287"/>
                      <a:gd name="connsiteY11" fmla="*/ 953 h 11430"/>
                      <a:gd name="connsiteX12" fmla="*/ 0 w 14287"/>
                      <a:gd name="connsiteY12" fmla="*/ 953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4287" h="11430">
                        <a:moveTo>
                          <a:pt x="0" y="953"/>
                        </a:moveTo>
                        <a:cubicBezTo>
                          <a:pt x="953" y="1905"/>
                          <a:pt x="1905" y="2857"/>
                          <a:pt x="2857" y="3810"/>
                        </a:cubicBezTo>
                        <a:cubicBezTo>
                          <a:pt x="3810" y="4762"/>
                          <a:pt x="4763" y="5715"/>
                          <a:pt x="5715" y="6668"/>
                        </a:cubicBezTo>
                        <a:cubicBezTo>
                          <a:pt x="6668" y="7620"/>
                          <a:pt x="7620" y="8573"/>
                          <a:pt x="9525" y="9525"/>
                        </a:cubicBezTo>
                        <a:cubicBezTo>
                          <a:pt x="10478" y="9525"/>
                          <a:pt x="10478" y="10478"/>
                          <a:pt x="11430" y="10478"/>
                        </a:cubicBezTo>
                        <a:cubicBezTo>
                          <a:pt x="12382" y="10478"/>
                          <a:pt x="12382" y="11430"/>
                          <a:pt x="13335" y="11430"/>
                        </a:cubicBezTo>
                        <a:cubicBezTo>
                          <a:pt x="14288" y="11430"/>
                          <a:pt x="14288" y="11430"/>
                          <a:pt x="14288" y="10478"/>
                        </a:cubicBezTo>
                        <a:cubicBezTo>
                          <a:pt x="13335" y="9525"/>
                          <a:pt x="12382" y="7620"/>
                          <a:pt x="11430" y="7620"/>
                        </a:cubicBezTo>
                        <a:cubicBezTo>
                          <a:pt x="10478" y="6668"/>
                          <a:pt x="9525" y="5715"/>
                          <a:pt x="7620" y="5715"/>
                        </a:cubicBezTo>
                        <a:cubicBezTo>
                          <a:pt x="6668" y="4762"/>
                          <a:pt x="5715" y="3810"/>
                          <a:pt x="3810" y="3810"/>
                        </a:cubicBezTo>
                        <a:cubicBezTo>
                          <a:pt x="2857" y="2857"/>
                          <a:pt x="1905" y="1905"/>
                          <a:pt x="953" y="1905"/>
                        </a:cubicBezTo>
                        <a:cubicBezTo>
                          <a:pt x="953" y="-952"/>
                          <a:pt x="0" y="0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8" name="Freeform: Shape 2327">
                    <a:extLst>
                      <a:ext uri="{FF2B5EF4-FFF2-40B4-BE49-F238E27FC236}">
                        <a16:creationId xmlns:a16="http://schemas.microsoft.com/office/drawing/2014/main" id="{8EDDF43A-F1A5-CDB0-7038-ABC0559DF495}"/>
                      </a:ext>
                    </a:extLst>
                  </p:cNvPr>
                  <p:cNvSpPr/>
                  <p:nvPr/>
                </p:nvSpPr>
                <p:spPr>
                  <a:xfrm>
                    <a:off x="7009296" y="3126284"/>
                    <a:ext cx="14437" cy="22680"/>
                  </a:xfrm>
                  <a:custGeom>
                    <a:avLst/>
                    <a:gdLst>
                      <a:gd name="connsiteX0" fmla="*/ 150 w 14437"/>
                      <a:gd name="connsiteY0" fmla="*/ 2678 h 22680"/>
                      <a:gd name="connsiteX1" fmla="*/ 5865 w 14437"/>
                      <a:gd name="connsiteY1" fmla="*/ 13155 h 22680"/>
                      <a:gd name="connsiteX2" fmla="*/ 8723 w 14437"/>
                      <a:gd name="connsiteY2" fmla="*/ 17918 h 22680"/>
                      <a:gd name="connsiteX3" fmla="*/ 10628 w 14437"/>
                      <a:gd name="connsiteY3" fmla="*/ 20775 h 22680"/>
                      <a:gd name="connsiteX4" fmla="*/ 12533 w 14437"/>
                      <a:gd name="connsiteY4" fmla="*/ 22680 h 22680"/>
                      <a:gd name="connsiteX5" fmla="*/ 14438 w 14437"/>
                      <a:gd name="connsiteY5" fmla="*/ 21728 h 22680"/>
                      <a:gd name="connsiteX6" fmla="*/ 13485 w 14437"/>
                      <a:gd name="connsiteY6" fmla="*/ 16013 h 22680"/>
                      <a:gd name="connsiteX7" fmla="*/ 10628 w 14437"/>
                      <a:gd name="connsiteY7" fmla="*/ 11250 h 22680"/>
                      <a:gd name="connsiteX8" fmla="*/ 4913 w 14437"/>
                      <a:gd name="connsiteY8" fmla="*/ 1725 h 22680"/>
                      <a:gd name="connsiteX9" fmla="*/ 150 w 14437"/>
                      <a:gd name="connsiteY9" fmla="*/ 2678 h 22680"/>
                      <a:gd name="connsiteX10" fmla="*/ 150 w 14437"/>
                      <a:gd name="connsiteY10" fmla="*/ 2678 h 226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4437" h="22680">
                        <a:moveTo>
                          <a:pt x="150" y="2678"/>
                        </a:moveTo>
                        <a:cubicBezTo>
                          <a:pt x="2055" y="6488"/>
                          <a:pt x="3960" y="9345"/>
                          <a:pt x="5865" y="13155"/>
                        </a:cubicBezTo>
                        <a:cubicBezTo>
                          <a:pt x="6818" y="15060"/>
                          <a:pt x="7771" y="16013"/>
                          <a:pt x="8723" y="17918"/>
                        </a:cubicBezTo>
                        <a:cubicBezTo>
                          <a:pt x="9675" y="18870"/>
                          <a:pt x="9675" y="19823"/>
                          <a:pt x="10628" y="20775"/>
                        </a:cubicBezTo>
                        <a:cubicBezTo>
                          <a:pt x="11580" y="21728"/>
                          <a:pt x="11580" y="22680"/>
                          <a:pt x="12533" y="22680"/>
                        </a:cubicBezTo>
                        <a:cubicBezTo>
                          <a:pt x="13485" y="22680"/>
                          <a:pt x="14438" y="22680"/>
                          <a:pt x="14438" y="21728"/>
                        </a:cubicBezTo>
                        <a:cubicBezTo>
                          <a:pt x="14438" y="19823"/>
                          <a:pt x="14438" y="17918"/>
                          <a:pt x="13485" y="16013"/>
                        </a:cubicBezTo>
                        <a:cubicBezTo>
                          <a:pt x="12533" y="14108"/>
                          <a:pt x="11580" y="13155"/>
                          <a:pt x="10628" y="11250"/>
                        </a:cubicBezTo>
                        <a:cubicBezTo>
                          <a:pt x="8723" y="8393"/>
                          <a:pt x="5865" y="5535"/>
                          <a:pt x="4913" y="1725"/>
                        </a:cubicBezTo>
                        <a:cubicBezTo>
                          <a:pt x="3008" y="-1132"/>
                          <a:pt x="-802" y="-180"/>
                          <a:pt x="150" y="2678"/>
                        </a:cubicBezTo>
                        <a:lnTo>
                          <a:pt x="150" y="2678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29" name="Freeform: Shape 2328">
                    <a:extLst>
                      <a:ext uri="{FF2B5EF4-FFF2-40B4-BE49-F238E27FC236}">
                        <a16:creationId xmlns:a16="http://schemas.microsoft.com/office/drawing/2014/main" id="{8885271E-5E10-F121-B709-0E018E629FA9}"/>
                      </a:ext>
                    </a:extLst>
                  </p:cNvPr>
                  <p:cNvSpPr/>
                  <p:nvPr/>
                </p:nvSpPr>
                <p:spPr>
                  <a:xfrm>
                    <a:off x="7246224" y="3112374"/>
                    <a:ext cx="9919" cy="15528"/>
                  </a:xfrm>
                  <a:custGeom>
                    <a:avLst/>
                    <a:gdLst>
                      <a:gd name="connsiteX0" fmla="*/ 1347 w 9919"/>
                      <a:gd name="connsiteY0" fmla="*/ 14682 h 15528"/>
                      <a:gd name="connsiteX1" fmla="*/ 6109 w 9919"/>
                      <a:gd name="connsiteY1" fmla="*/ 8015 h 15528"/>
                      <a:gd name="connsiteX2" fmla="*/ 8015 w 9919"/>
                      <a:gd name="connsiteY2" fmla="*/ 5157 h 15528"/>
                      <a:gd name="connsiteX3" fmla="*/ 8967 w 9919"/>
                      <a:gd name="connsiteY3" fmla="*/ 3252 h 15528"/>
                      <a:gd name="connsiteX4" fmla="*/ 9919 w 9919"/>
                      <a:gd name="connsiteY4" fmla="*/ 1347 h 15528"/>
                      <a:gd name="connsiteX5" fmla="*/ 8015 w 9919"/>
                      <a:gd name="connsiteY5" fmla="*/ 395 h 15528"/>
                      <a:gd name="connsiteX6" fmla="*/ 7062 w 9919"/>
                      <a:gd name="connsiteY6" fmla="*/ 2300 h 15528"/>
                      <a:gd name="connsiteX7" fmla="*/ 6109 w 9919"/>
                      <a:gd name="connsiteY7" fmla="*/ 4205 h 15528"/>
                      <a:gd name="connsiteX8" fmla="*/ 4205 w 9919"/>
                      <a:gd name="connsiteY8" fmla="*/ 8015 h 15528"/>
                      <a:gd name="connsiteX9" fmla="*/ 394 w 9919"/>
                      <a:gd name="connsiteY9" fmla="*/ 14682 h 15528"/>
                      <a:gd name="connsiteX10" fmla="*/ 1347 w 9919"/>
                      <a:gd name="connsiteY10" fmla="*/ 14682 h 15528"/>
                      <a:gd name="connsiteX11" fmla="*/ 1347 w 9919"/>
                      <a:gd name="connsiteY11" fmla="*/ 14682 h 15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919" h="15528">
                        <a:moveTo>
                          <a:pt x="1347" y="14682"/>
                        </a:moveTo>
                        <a:cubicBezTo>
                          <a:pt x="3252" y="12777"/>
                          <a:pt x="4205" y="10872"/>
                          <a:pt x="6109" y="8015"/>
                        </a:cubicBezTo>
                        <a:cubicBezTo>
                          <a:pt x="7062" y="7062"/>
                          <a:pt x="7062" y="6109"/>
                          <a:pt x="8015" y="5157"/>
                        </a:cubicBezTo>
                        <a:cubicBezTo>
                          <a:pt x="8015" y="4205"/>
                          <a:pt x="8967" y="4205"/>
                          <a:pt x="8967" y="3252"/>
                        </a:cubicBezTo>
                        <a:cubicBezTo>
                          <a:pt x="8967" y="2300"/>
                          <a:pt x="8967" y="2300"/>
                          <a:pt x="9919" y="1347"/>
                        </a:cubicBezTo>
                        <a:cubicBezTo>
                          <a:pt x="9919" y="395"/>
                          <a:pt x="8967" y="-558"/>
                          <a:pt x="8015" y="395"/>
                        </a:cubicBezTo>
                        <a:cubicBezTo>
                          <a:pt x="8015" y="395"/>
                          <a:pt x="7062" y="1347"/>
                          <a:pt x="7062" y="2300"/>
                        </a:cubicBezTo>
                        <a:cubicBezTo>
                          <a:pt x="7062" y="3252"/>
                          <a:pt x="6109" y="3252"/>
                          <a:pt x="6109" y="4205"/>
                        </a:cubicBezTo>
                        <a:cubicBezTo>
                          <a:pt x="5157" y="5157"/>
                          <a:pt x="5157" y="6109"/>
                          <a:pt x="4205" y="8015"/>
                        </a:cubicBezTo>
                        <a:cubicBezTo>
                          <a:pt x="3252" y="9920"/>
                          <a:pt x="1347" y="12777"/>
                          <a:pt x="394" y="14682"/>
                        </a:cubicBezTo>
                        <a:cubicBezTo>
                          <a:pt x="-558" y="14682"/>
                          <a:pt x="394" y="16587"/>
                          <a:pt x="1347" y="14682"/>
                        </a:cubicBezTo>
                        <a:lnTo>
                          <a:pt x="1347" y="14682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0" name="Freeform: Shape 2329">
                    <a:extLst>
                      <a:ext uri="{FF2B5EF4-FFF2-40B4-BE49-F238E27FC236}">
                        <a16:creationId xmlns:a16="http://schemas.microsoft.com/office/drawing/2014/main" id="{25961C77-4B5E-2C89-0816-29F681E478EB}"/>
                      </a:ext>
                    </a:extLst>
                  </p:cNvPr>
                  <p:cNvSpPr/>
                  <p:nvPr/>
                </p:nvSpPr>
                <p:spPr>
                  <a:xfrm>
                    <a:off x="7273289" y="3075621"/>
                    <a:ext cx="8572" cy="6429"/>
                  </a:xfrm>
                  <a:custGeom>
                    <a:avLst/>
                    <a:gdLst>
                      <a:gd name="connsiteX0" fmla="*/ 1905 w 8572"/>
                      <a:gd name="connsiteY0" fmla="*/ 5715 h 6429"/>
                      <a:gd name="connsiteX1" fmla="*/ 3810 w 8572"/>
                      <a:gd name="connsiteY1" fmla="*/ 4763 h 6429"/>
                      <a:gd name="connsiteX2" fmla="*/ 5715 w 8572"/>
                      <a:gd name="connsiteY2" fmla="*/ 3810 h 6429"/>
                      <a:gd name="connsiteX3" fmla="*/ 6667 w 8572"/>
                      <a:gd name="connsiteY3" fmla="*/ 2858 h 6429"/>
                      <a:gd name="connsiteX4" fmla="*/ 6667 w 8572"/>
                      <a:gd name="connsiteY4" fmla="*/ 2858 h 6429"/>
                      <a:gd name="connsiteX5" fmla="*/ 6667 w 8572"/>
                      <a:gd name="connsiteY5" fmla="*/ 2858 h 6429"/>
                      <a:gd name="connsiteX6" fmla="*/ 6667 w 8572"/>
                      <a:gd name="connsiteY6" fmla="*/ 2858 h 6429"/>
                      <a:gd name="connsiteX7" fmla="*/ 6667 w 8572"/>
                      <a:gd name="connsiteY7" fmla="*/ 2858 h 6429"/>
                      <a:gd name="connsiteX8" fmla="*/ 8572 w 8572"/>
                      <a:gd name="connsiteY8" fmla="*/ 953 h 6429"/>
                      <a:gd name="connsiteX9" fmla="*/ 8572 w 8572"/>
                      <a:gd name="connsiteY9" fmla="*/ 0 h 6429"/>
                      <a:gd name="connsiteX10" fmla="*/ 7620 w 8572"/>
                      <a:gd name="connsiteY10" fmla="*/ 0 h 6429"/>
                      <a:gd name="connsiteX11" fmla="*/ 4763 w 8572"/>
                      <a:gd name="connsiteY11" fmla="*/ 953 h 6429"/>
                      <a:gd name="connsiteX12" fmla="*/ 4763 w 8572"/>
                      <a:gd name="connsiteY12" fmla="*/ 953 h 6429"/>
                      <a:gd name="connsiteX13" fmla="*/ 4763 w 8572"/>
                      <a:gd name="connsiteY13" fmla="*/ 953 h 6429"/>
                      <a:gd name="connsiteX14" fmla="*/ 3810 w 8572"/>
                      <a:gd name="connsiteY14" fmla="*/ 953 h 6429"/>
                      <a:gd name="connsiteX15" fmla="*/ 2857 w 8572"/>
                      <a:gd name="connsiteY15" fmla="*/ 1905 h 6429"/>
                      <a:gd name="connsiteX16" fmla="*/ 3810 w 8572"/>
                      <a:gd name="connsiteY16" fmla="*/ 1905 h 6429"/>
                      <a:gd name="connsiteX17" fmla="*/ 953 w 8572"/>
                      <a:gd name="connsiteY17" fmla="*/ 2858 h 6429"/>
                      <a:gd name="connsiteX18" fmla="*/ 0 w 8572"/>
                      <a:gd name="connsiteY18" fmla="*/ 3810 h 6429"/>
                      <a:gd name="connsiteX19" fmla="*/ 0 w 8572"/>
                      <a:gd name="connsiteY19" fmla="*/ 5715 h 6429"/>
                      <a:gd name="connsiteX20" fmla="*/ 1905 w 8572"/>
                      <a:gd name="connsiteY20" fmla="*/ 5715 h 6429"/>
                      <a:gd name="connsiteX21" fmla="*/ 1905 w 8572"/>
                      <a:gd name="connsiteY21" fmla="*/ 5715 h 6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8572" h="6429">
                        <a:moveTo>
                          <a:pt x="1905" y="5715"/>
                        </a:moveTo>
                        <a:cubicBezTo>
                          <a:pt x="2857" y="5715"/>
                          <a:pt x="2857" y="4763"/>
                          <a:pt x="3810" y="4763"/>
                        </a:cubicBezTo>
                        <a:cubicBezTo>
                          <a:pt x="4763" y="4763"/>
                          <a:pt x="4763" y="3810"/>
                          <a:pt x="5715" y="3810"/>
                        </a:cubicBezTo>
                        <a:cubicBezTo>
                          <a:pt x="5715" y="3810"/>
                          <a:pt x="5715" y="3810"/>
                          <a:pt x="6667" y="2858"/>
                        </a:cubicBezTo>
                        <a:cubicBezTo>
                          <a:pt x="6667" y="2858"/>
                          <a:pt x="6667" y="2858"/>
                          <a:pt x="6667" y="2858"/>
                        </a:cubicBezTo>
                        <a:cubicBezTo>
                          <a:pt x="6667" y="2858"/>
                          <a:pt x="6667" y="2858"/>
                          <a:pt x="6667" y="2858"/>
                        </a:cubicBezTo>
                        <a:cubicBezTo>
                          <a:pt x="6667" y="2858"/>
                          <a:pt x="6667" y="2858"/>
                          <a:pt x="6667" y="2858"/>
                        </a:cubicBezTo>
                        <a:cubicBezTo>
                          <a:pt x="6667" y="2858"/>
                          <a:pt x="6667" y="2858"/>
                          <a:pt x="6667" y="2858"/>
                        </a:cubicBezTo>
                        <a:cubicBezTo>
                          <a:pt x="7620" y="1905"/>
                          <a:pt x="7620" y="1905"/>
                          <a:pt x="8572" y="953"/>
                        </a:cubicBezTo>
                        <a:cubicBezTo>
                          <a:pt x="8572" y="953"/>
                          <a:pt x="8572" y="0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6667" y="0"/>
                          <a:pt x="5715" y="953"/>
                          <a:pt x="4763" y="953"/>
                        </a:cubicBezTo>
                        <a:cubicBezTo>
                          <a:pt x="4763" y="953"/>
                          <a:pt x="4763" y="953"/>
                          <a:pt x="4763" y="953"/>
                        </a:cubicBezTo>
                        <a:cubicBezTo>
                          <a:pt x="4763" y="953"/>
                          <a:pt x="4763" y="953"/>
                          <a:pt x="4763" y="953"/>
                        </a:cubicBezTo>
                        <a:cubicBezTo>
                          <a:pt x="4763" y="953"/>
                          <a:pt x="3810" y="953"/>
                          <a:pt x="3810" y="953"/>
                        </a:cubicBezTo>
                        <a:cubicBezTo>
                          <a:pt x="3810" y="953"/>
                          <a:pt x="2857" y="953"/>
                          <a:pt x="2857" y="1905"/>
                        </a:cubicBezTo>
                        <a:cubicBezTo>
                          <a:pt x="2857" y="1905"/>
                          <a:pt x="2857" y="1905"/>
                          <a:pt x="3810" y="1905"/>
                        </a:cubicBezTo>
                        <a:cubicBezTo>
                          <a:pt x="2857" y="1905"/>
                          <a:pt x="1905" y="2858"/>
                          <a:pt x="953" y="2858"/>
                        </a:cubicBezTo>
                        <a:cubicBezTo>
                          <a:pt x="0" y="2858"/>
                          <a:pt x="0" y="3810"/>
                          <a:pt x="0" y="3810"/>
                        </a:cubicBezTo>
                        <a:cubicBezTo>
                          <a:pt x="0" y="4763"/>
                          <a:pt x="0" y="4763"/>
                          <a:pt x="0" y="5715"/>
                        </a:cubicBezTo>
                        <a:cubicBezTo>
                          <a:pt x="0" y="6668"/>
                          <a:pt x="953" y="6668"/>
                          <a:pt x="1905" y="5715"/>
                        </a:cubicBezTo>
                        <a:lnTo>
                          <a:pt x="1905" y="5715"/>
                        </a:lnTo>
                        <a:close/>
                      </a:path>
                    </a:pathLst>
                  </a:custGeom>
                  <a:solidFill>
                    <a:srgbClr val="30323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331" name="Graphic 2">
                <a:extLst>
                  <a:ext uri="{FF2B5EF4-FFF2-40B4-BE49-F238E27FC236}">
                    <a16:creationId xmlns:a16="http://schemas.microsoft.com/office/drawing/2014/main" id="{56153E40-A519-A477-3F1A-C304F3D0378F}"/>
                  </a:ext>
                </a:extLst>
              </p:cNvPr>
              <p:cNvGrpSpPr/>
              <p:nvPr/>
            </p:nvGrpSpPr>
            <p:grpSpPr>
              <a:xfrm>
                <a:off x="6970394" y="3119437"/>
                <a:ext cx="276225" cy="60959"/>
                <a:chOff x="6970394" y="3119437"/>
                <a:chExt cx="276225" cy="60959"/>
              </a:xfrm>
            </p:grpSpPr>
            <p:grpSp>
              <p:nvGrpSpPr>
                <p:cNvPr id="2332" name="Graphic 2">
                  <a:extLst>
                    <a:ext uri="{FF2B5EF4-FFF2-40B4-BE49-F238E27FC236}">
                      <a16:creationId xmlns:a16="http://schemas.microsoft.com/office/drawing/2014/main" id="{F88A89E5-BF44-4786-A6A2-C3634995EA78}"/>
                    </a:ext>
                  </a:extLst>
                </p:cNvPr>
                <p:cNvGrpSpPr/>
                <p:nvPr/>
              </p:nvGrpSpPr>
              <p:grpSpPr>
                <a:xfrm>
                  <a:off x="6970394" y="3119437"/>
                  <a:ext cx="62865" cy="60959"/>
                  <a:chOff x="6970394" y="3119437"/>
                  <a:chExt cx="62865" cy="60959"/>
                </a:xfrm>
              </p:grpSpPr>
              <p:sp>
                <p:nvSpPr>
                  <p:cNvPr id="2333" name="Freeform: Shape 2332">
                    <a:extLst>
                      <a:ext uri="{FF2B5EF4-FFF2-40B4-BE49-F238E27FC236}">
                        <a16:creationId xmlns:a16="http://schemas.microsoft.com/office/drawing/2014/main" id="{B365547C-9297-04E9-09B2-2AA36376A4D7}"/>
                      </a:ext>
                    </a:extLst>
                  </p:cNvPr>
                  <p:cNvSpPr/>
                  <p:nvPr/>
                </p:nvSpPr>
                <p:spPr>
                  <a:xfrm>
                    <a:off x="6970394" y="3119437"/>
                    <a:ext cx="62865" cy="60959"/>
                  </a:xfrm>
                  <a:custGeom>
                    <a:avLst/>
                    <a:gdLst>
                      <a:gd name="connsiteX0" fmla="*/ 62865 w 62865"/>
                      <a:gd name="connsiteY0" fmla="*/ 30480 h 60959"/>
                      <a:gd name="connsiteX1" fmla="*/ 31433 w 62865"/>
                      <a:gd name="connsiteY1" fmla="*/ 60960 h 60959"/>
                      <a:gd name="connsiteX2" fmla="*/ 0 w 62865"/>
                      <a:gd name="connsiteY2" fmla="*/ 30480 h 60959"/>
                      <a:gd name="connsiteX3" fmla="*/ 31433 w 62865"/>
                      <a:gd name="connsiteY3" fmla="*/ 0 h 60959"/>
                      <a:gd name="connsiteX4" fmla="*/ 62865 w 62865"/>
                      <a:gd name="connsiteY4" fmla="*/ 30480 h 60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65" h="60959">
                        <a:moveTo>
                          <a:pt x="62865" y="30480"/>
                        </a:moveTo>
                        <a:cubicBezTo>
                          <a:pt x="62865" y="47625"/>
                          <a:pt x="48578" y="60960"/>
                          <a:pt x="31433" y="60960"/>
                        </a:cubicBezTo>
                        <a:cubicBezTo>
                          <a:pt x="14288" y="60960"/>
                          <a:pt x="0" y="47625"/>
                          <a:pt x="0" y="30480"/>
                        </a:cubicBezTo>
                        <a:cubicBezTo>
                          <a:pt x="0" y="13335"/>
                          <a:pt x="14288" y="0"/>
                          <a:pt x="31433" y="0"/>
                        </a:cubicBezTo>
                        <a:cubicBezTo>
                          <a:pt x="48578" y="0"/>
                          <a:pt x="62865" y="13335"/>
                          <a:pt x="62865" y="3048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4" name="Freeform: Shape 2333">
                    <a:extLst>
                      <a:ext uri="{FF2B5EF4-FFF2-40B4-BE49-F238E27FC236}">
                        <a16:creationId xmlns:a16="http://schemas.microsoft.com/office/drawing/2014/main" id="{6597D7EF-AE04-9CF3-31D8-68B126DD6DFC}"/>
                      </a:ext>
                    </a:extLst>
                  </p:cNvPr>
                  <p:cNvSpPr/>
                  <p:nvPr/>
                </p:nvSpPr>
                <p:spPr>
                  <a:xfrm>
                    <a:off x="6988492" y="3140391"/>
                    <a:ext cx="32384" cy="30479"/>
                  </a:xfrm>
                  <a:custGeom>
                    <a:avLst/>
                    <a:gdLst>
                      <a:gd name="connsiteX0" fmla="*/ 32385 w 32384"/>
                      <a:gd name="connsiteY0" fmla="*/ 15240 h 30479"/>
                      <a:gd name="connsiteX1" fmla="*/ 16192 w 32384"/>
                      <a:gd name="connsiteY1" fmla="*/ 30480 h 30479"/>
                      <a:gd name="connsiteX2" fmla="*/ 0 w 32384"/>
                      <a:gd name="connsiteY2" fmla="*/ 15240 h 30479"/>
                      <a:gd name="connsiteX3" fmla="*/ 16192 w 32384"/>
                      <a:gd name="connsiteY3" fmla="*/ 0 h 30479"/>
                      <a:gd name="connsiteX4" fmla="*/ 32385 w 32384"/>
                      <a:gd name="connsiteY4" fmla="*/ 15240 h 30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84" h="30479">
                        <a:moveTo>
                          <a:pt x="32385" y="15240"/>
                        </a:moveTo>
                        <a:cubicBezTo>
                          <a:pt x="32385" y="23813"/>
                          <a:pt x="24765" y="30480"/>
                          <a:pt x="16192" y="30480"/>
                        </a:cubicBezTo>
                        <a:cubicBezTo>
                          <a:pt x="7620" y="30480"/>
                          <a:pt x="0" y="23813"/>
                          <a:pt x="0" y="15240"/>
                        </a:cubicBezTo>
                        <a:cubicBezTo>
                          <a:pt x="0" y="6667"/>
                          <a:pt x="7620" y="0"/>
                          <a:pt x="16192" y="0"/>
                        </a:cubicBezTo>
                        <a:cubicBezTo>
                          <a:pt x="24765" y="0"/>
                          <a:pt x="32385" y="6667"/>
                          <a:pt x="32385" y="15240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5" name="Freeform: Shape 2334">
                    <a:extLst>
                      <a:ext uri="{FF2B5EF4-FFF2-40B4-BE49-F238E27FC236}">
                        <a16:creationId xmlns:a16="http://schemas.microsoft.com/office/drawing/2014/main" id="{FE974AE3-8B71-35B1-3DF2-E4D09C49D830}"/>
                      </a:ext>
                    </a:extLst>
                  </p:cNvPr>
                  <p:cNvSpPr/>
                  <p:nvPr/>
                </p:nvSpPr>
                <p:spPr>
                  <a:xfrm>
                    <a:off x="6976109" y="3125152"/>
                    <a:ext cx="54292" cy="51434"/>
                  </a:xfrm>
                  <a:custGeom>
                    <a:avLst/>
                    <a:gdLst>
                      <a:gd name="connsiteX0" fmla="*/ 3810 w 54292"/>
                      <a:gd name="connsiteY0" fmla="*/ 29527 h 51434"/>
                      <a:gd name="connsiteX1" fmla="*/ 29528 w 54292"/>
                      <a:gd name="connsiteY1" fmla="*/ 4763 h 51434"/>
                      <a:gd name="connsiteX2" fmla="*/ 54293 w 54292"/>
                      <a:gd name="connsiteY2" fmla="*/ 21907 h 51434"/>
                      <a:gd name="connsiteX3" fmla="*/ 27622 w 54292"/>
                      <a:gd name="connsiteY3" fmla="*/ 0 h 51434"/>
                      <a:gd name="connsiteX4" fmla="*/ 0 w 54292"/>
                      <a:gd name="connsiteY4" fmla="*/ 26670 h 51434"/>
                      <a:gd name="connsiteX5" fmla="*/ 17145 w 54292"/>
                      <a:gd name="connsiteY5" fmla="*/ 51435 h 51434"/>
                      <a:gd name="connsiteX6" fmla="*/ 3810 w 54292"/>
                      <a:gd name="connsiteY6" fmla="*/ 29527 h 51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292" h="51434">
                        <a:moveTo>
                          <a:pt x="3810" y="29527"/>
                        </a:moveTo>
                        <a:cubicBezTo>
                          <a:pt x="3810" y="16192"/>
                          <a:pt x="15240" y="4763"/>
                          <a:pt x="29528" y="4763"/>
                        </a:cubicBezTo>
                        <a:cubicBezTo>
                          <a:pt x="40958" y="4763"/>
                          <a:pt x="50483" y="12382"/>
                          <a:pt x="54293" y="21907"/>
                        </a:cubicBezTo>
                        <a:cubicBezTo>
                          <a:pt x="52388" y="9525"/>
                          <a:pt x="40958" y="0"/>
                          <a:pt x="27622" y="0"/>
                        </a:cubicBezTo>
                        <a:cubicBezTo>
                          <a:pt x="12383" y="0"/>
                          <a:pt x="0" y="11430"/>
                          <a:pt x="0" y="26670"/>
                        </a:cubicBezTo>
                        <a:cubicBezTo>
                          <a:pt x="0" y="38100"/>
                          <a:pt x="7620" y="47625"/>
                          <a:pt x="17145" y="51435"/>
                        </a:cubicBezTo>
                        <a:cubicBezTo>
                          <a:pt x="9525" y="46672"/>
                          <a:pt x="3810" y="39052"/>
                          <a:pt x="3810" y="2952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6" name="Freeform: Shape 2335">
                    <a:extLst>
                      <a:ext uri="{FF2B5EF4-FFF2-40B4-BE49-F238E27FC236}">
                        <a16:creationId xmlns:a16="http://schemas.microsoft.com/office/drawing/2014/main" id="{4D5E4AB6-D72B-3E04-86BE-205A0A2FC65D}"/>
                      </a:ext>
                    </a:extLst>
                  </p:cNvPr>
                  <p:cNvSpPr/>
                  <p:nvPr/>
                </p:nvSpPr>
                <p:spPr>
                  <a:xfrm>
                    <a:off x="6991349" y="3136582"/>
                    <a:ext cx="13334" cy="13334"/>
                  </a:xfrm>
                  <a:custGeom>
                    <a:avLst/>
                    <a:gdLst>
                      <a:gd name="connsiteX0" fmla="*/ 13335 w 13334"/>
                      <a:gd name="connsiteY0" fmla="*/ 6667 h 13334"/>
                      <a:gd name="connsiteX1" fmla="*/ 6668 w 13334"/>
                      <a:gd name="connsiteY1" fmla="*/ 13335 h 13334"/>
                      <a:gd name="connsiteX2" fmla="*/ 0 w 13334"/>
                      <a:gd name="connsiteY2" fmla="*/ 6667 h 13334"/>
                      <a:gd name="connsiteX3" fmla="*/ 6668 w 13334"/>
                      <a:gd name="connsiteY3" fmla="*/ 0 h 13334"/>
                      <a:gd name="connsiteX4" fmla="*/ 13335 w 13334"/>
                      <a:gd name="connsiteY4" fmla="*/ 666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4" h="13334">
                        <a:moveTo>
                          <a:pt x="13335" y="6667"/>
                        </a:moveTo>
                        <a:cubicBezTo>
                          <a:pt x="13335" y="10477"/>
                          <a:pt x="10478" y="13335"/>
                          <a:pt x="6668" y="13335"/>
                        </a:cubicBezTo>
                        <a:cubicBezTo>
                          <a:pt x="2857" y="13335"/>
                          <a:pt x="0" y="10477"/>
                          <a:pt x="0" y="6667"/>
                        </a:cubicBezTo>
                        <a:cubicBezTo>
                          <a:pt x="0" y="2858"/>
                          <a:pt x="2857" y="0"/>
                          <a:pt x="6668" y="0"/>
                        </a:cubicBezTo>
                        <a:cubicBezTo>
                          <a:pt x="10478" y="0"/>
                          <a:pt x="13335" y="2858"/>
                          <a:pt x="13335" y="666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37" name="Freeform: Shape 2336">
                    <a:extLst>
                      <a:ext uri="{FF2B5EF4-FFF2-40B4-BE49-F238E27FC236}">
                        <a16:creationId xmlns:a16="http://schemas.microsoft.com/office/drawing/2014/main" id="{B98D96C2-4CD9-73CD-9EAA-8D3C1D4C9BCF}"/>
                      </a:ext>
                    </a:extLst>
                  </p:cNvPr>
                  <p:cNvSpPr/>
                  <p:nvPr/>
                </p:nvSpPr>
                <p:spPr>
                  <a:xfrm>
                    <a:off x="6985634" y="3148964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0 w 9525"/>
                      <a:gd name="connsiteY2" fmla="*/ 4763 h 9525"/>
                      <a:gd name="connsiteX3" fmla="*/ 4763 w 9525"/>
                      <a:gd name="connsiteY3" fmla="*/ 0 h 9525"/>
                      <a:gd name="connsiteX4" fmla="*/ 9525 w 9525"/>
                      <a:gd name="connsiteY4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cubicBezTo>
                          <a:pt x="1905" y="9525"/>
                          <a:pt x="0" y="7620"/>
                          <a:pt x="0" y="4763"/>
                        </a:cubicBezTo>
                        <a:cubicBezTo>
                          <a:pt x="0" y="1905"/>
                          <a:pt x="1905" y="0"/>
                          <a:pt x="4763" y="0"/>
                        </a:cubicBezTo>
                        <a:cubicBezTo>
                          <a:pt x="7620" y="0"/>
                          <a:pt x="9525" y="1905"/>
                          <a:pt x="9525" y="476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38" name="Graphic 2">
                  <a:extLst>
                    <a:ext uri="{FF2B5EF4-FFF2-40B4-BE49-F238E27FC236}">
                      <a16:creationId xmlns:a16="http://schemas.microsoft.com/office/drawing/2014/main" id="{3F17C1DC-3962-FCE0-E4E3-7E1E957E26F2}"/>
                    </a:ext>
                  </a:extLst>
                </p:cNvPr>
                <p:cNvGrpSpPr/>
                <p:nvPr/>
              </p:nvGrpSpPr>
              <p:grpSpPr>
                <a:xfrm>
                  <a:off x="7183754" y="3119437"/>
                  <a:ext cx="62864" cy="60959"/>
                  <a:chOff x="7183754" y="3119437"/>
                  <a:chExt cx="62864" cy="60959"/>
                </a:xfrm>
              </p:grpSpPr>
              <p:sp>
                <p:nvSpPr>
                  <p:cNvPr id="2339" name="Freeform: Shape 2338">
                    <a:extLst>
                      <a:ext uri="{FF2B5EF4-FFF2-40B4-BE49-F238E27FC236}">
                        <a16:creationId xmlns:a16="http://schemas.microsoft.com/office/drawing/2014/main" id="{3A9F5543-A8A7-FC1B-D38B-16FC089A92CF}"/>
                      </a:ext>
                    </a:extLst>
                  </p:cNvPr>
                  <p:cNvSpPr/>
                  <p:nvPr/>
                </p:nvSpPr>
                <p:spPr>
                  <a:xfrm>
                    <a:off x="7183754" y="3119437"/>
                    <a:ext cx="62864" cy="60959"/>
                  </a:xfrm>
                  <a:custGeom>
                    <a:avLst/>
                    <a:gdLst>
                      <a:gd name="connsiteX0" fmla="*/ 0 w 62864"/>
                      <a:gd name="connsiteY0" fmla="*/ 30480 h 60959"/>
                      <a:gd name="connsiteX1" fmla="*/ 31432 w 62864"/>
                      <a:gd name="connsiteY1" fmla="*/ 60960 h 60959"/>
                      <a:gd name="connsiteX2" fmla="*/ 62865 w 62864"/>
                      <a:gd name="connsiteY2" fmla="*/ 30480 h 60959"/>
                      <a:gd name="connsiteX3" fmla="*/ 31432 w 62864"/>
                      <a:gd name="connsiteY3" fmla="*/ 0 h 60959"/>
                      <a:gd name="connsiteX4" fmla="*/ 0 w 62864"/>
                      <a:gd name="connsiteY4" fmla="*/ 30480 h 60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864" h="60959">
                        <a:moveTo>
                          <a:pt x="0" y="30480"/>
                        </a:moveTo>
                        <a:cubicBezTo>
                          <a:pt x="0" y="47625"/>
                          <a:pt x="14288" y="60960"/>
                          <a:pt x="31432" y="60960"/>
                        </a:cubicBezTo>
                        <a:cubicBezTo>
                          <a:pt x="48577" y="60960"/>
                          <a:pt x="62865" y="47625"/>
                          <a:pt x="62865" y="30480"/>
                        </a:cubicBezTo>
                        <a:cubicBezTo>
                          <a:pt x="62865" y="13335"/>
                          <a:pt x="48577" y="0"/>
                          <a:pt x="31432" y="0"/>
                        </a:cubicBezTo>
                        <a:cubicBezTo>
                          <a:pt x="14288" y="0"/>
                          <a:pt x="0" y="13335"/>
                          <a:pt x="0" y="3048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0" name="Freeform: Shape 2339">
                    <a:extLst>
                      <a:ext uri="{FF2B5EF4-FFF2-40B4-BE49-F238E27FC236}">
                        <a16:creationId xmlns:a16="http://schemas.microsoft.com/office/drawing/2014/main" id="{2CC03262-82CF-DF2A-B609-CF53DFD43A97}"/>
                      </a:ext>
                    </a:extLst>
                  </p:cNvPr>
                  <p:cNvSpPr/>
                  <p:nvPr/>
                </p:nvSpPr>
                <p:spPr>
                  <a:xfrm>
                    <a:off x="7196137" y="3140391"/>
                    <a:ext cx="32384" cy="30479"/>
                  </a:xfrm>
                  <a:custGeom>
                    <a:avLst/>
                    <a:gdLst>
                      <a:gd name="connsiteX0" fmla="*/ 0 w 32384"/>
                      <a:gd name="connsiteY0" fmla="*/ 15240 h 30479"/>
                      <a:gd name="connsiteX1" fmla="*/ 16193 w 32384"/>
                      <a:gd name="connsiteY1" fmla="*/ 30480 h 30479"/>
                      <a:gd name="connsiteX2" fmla="*/ 32385 w 32384"/>
                      <a:gd name="connsiteY2" fmla="*/ 15240 h 30479"/>
                      <a:gd name="connsiteX3" fmla="*/ 16193 w 32384"/>
                      <a:gd name="connsiteY3" fmla="*/ 0 h 30479"/>
                      <a:gd name="connsiteX4" fmla="*/ 0 w 32384"/>
                      <a:gd name="connsiteY4" fmla="*/ 15240 h 304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84" h="30479">
                        <a:moveTo>
                          <a:pt x="0" y="15240"/>
                        </a:moveTo>
                        <a:cubicBezTo>
                          <a:pt x="0" y="23813"/>
                          <a:pt x="7620" y="30480"/>
                          <a:pt x="16193" y="30480"/>
                        </a:cubicBezTo>
                        <a:cubicBezTo>
                          <a:pt x="24765" y="30480"/>
                          <a:pt x="32385" y="23813"/>
                          <a:pt x="32385" y="15240"/>
                        </a:cubicBezTo>
                        <a:cubicBezTo>
                          <a:pt x="32385" y="6667"/>
                          <a:pt x="24765" y="0"/>
                          <a:pt x="16193" y="0"/>
                        </a:cubicBezTo>
                        <a:cubicBezTo>
                          <a:pt x="6668" y="0"/>
                          <a:pt x="0" y="6667"/>
                          <a:pt x="0" y="15240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1" name="Freeform: Shape 2340">
                    <a:extLst>
                      <a:ext uri="{FF2B5EF4-FFF2-40B4-BE49-F238E27FC236}">
                        <a16:creationId xmlns:a16="http://schemas.microsoft.com/office/drawing/2014/main" id="{EC8DA203-81E9-43BF-E63C-0B44E389C2FE}"/>
                      </a:ext>
                    </a:extLst>
                  </p:cNvPr>
                  <p:cNvSpPr/>
                  <p:nvPr/>
                </p:nvSpPr>
                <p:spPr>
                  <a:xfrm>
                    <a:off x="7186612" y="3125152"/>
                    <a:ext cx="54292" cy="51434"/>
                  </a:xfrm>
                  <a:custGeom>
                    <a:avLst/>
                    <a:gdLst>
                      <a:gd name="connsiteX0" fmla="*/ 50482 w 54292"/>
                      <a:gd name="connsiteY0" fmla="*/ 29527 h 51434"/>
                      <a:gd name="connsiteX1" fmla="*/ 24765 w 54292"/>
                      <a:gd name="connsiteY1" fmla="*/ 4763 h 51434"/>
                      <a:gd name="connsiteX2" fmla="*/ 0 w 54292"/>
                      <a:gd name="connsiteY2" fmla="*/ 21907 h 51434"/>
                      <a:gd name="connsiteX3" fmla="*/ 26670 w 54292"/>
                      <a:gd name="connsiteY3" fmla="*/ 0 h 51434"/>
                      <a:gd name="connsiteX4" fmla="*/ 54293 w 54292"/>
                      <a:gd name="connsiteY4" fmla="*/ 26670 h 51434"/>
                      <a:gd name="connsiteX5" fmla="*/ 37147 w 54292"/>
                      <a:gd name="connsiteY5" fmla="*/ 51435 h 51434"/>
                      <a:gd name="connsiteX6" fmla="*/ 50482 w 54292"/>
                      <a:gd name="connsiteY6" fmla="*/ 29527 h 514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4292" h="51434">
                        <a:moveTo>
                          <a:pt x="50482" y="29527"/>
                        </a:moveTo>
                        <a:cubicBezTo>
                          <a:pt x="50482" y="16192"/>
                          <a:pt x="39053" y="4763"/>
                          <a:pt x="24765" y="4763"/>
                        </a:cubicBezTo>
                        <a:cubicBezTo>
                          <a:pt x="13335" y="4763"/>
                          <a:pt x="3810" y="12382"/>
                          <a:pt x="0" y="21907"/>
                        </a:cubicBezTo>
                        <a:cubicBezTo>
                          <a:pt x="1905" y="9525"/>
                          <a:pt x="13335" y="0"/>
                          <a:pt x="26670" y="0"/>
                        </a:cubicBezTo>
                        <a:cubicBezTo>
                          <a:pt x="41910" y="0"/>
                          <a:pt x="54293" y="11430"/>
                          <a:pt x="54293" y="26670"/>
                        </a:cubicBezTo>
                        <a:cubicBezTo>
                          <a:pt x="54293" y="38100"/>
                          <a:pt x="46672" y="47625"/>
                          <a:pt x="37147" y="51435"/>
                        </a:cubicBezTo>
                        <a:cubicBezTo>
                          <a:pt x="44768" y="46672"/>
                          <a:pt x="50482" y="39052"/>
                          <a:pt x="50482" y="2952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2" name="Freeform: Shape 2341">
                    <a:extLst>
                      <a:ext uri="{FF2B5EF4-FFF2-40B4-BE49-F238E27FC236}">
                        <a16:creationId xmlns:a16="http://schemas.microsoft.com/office/drawing/2014/main" id="{5005032B-42FE-9D5D-068B-75AC14E08E69}"/>
                      </a:ext>
                    </a:extLst>
                  </p:cNvPr>
                  <p:cNvSpPr/>
                  <p:nvPr/>
                </p:nvSpPr>
                <p:spPr>
                  <a:xfrm>
                    <a:off x="7212329" y="3136582"/>
                    <a:ext cx="13334" cy="13334"/>
                  </a:xfrm>
                  <a:custGeom>
                    <a:avLst/>
                    <a:gdLst>
                      <a:gd name="connsiteX0" fmla="*/ 0 w 13334"/>
                      <a:gd name="connsiteY0" fmla="*/ 6667 h 13334"/>
                      <a:gd name="connsiteX1" fmla="*/ 6667 w 13334"/>
                      <a:gd name="connsiteY1" fmla="*/ 13335 h 13334"/>
                      <a:gd name="connsiteX2" fmla="*/ 13335 w 13334"/>
                      <a:gd name="connsiteY2" fmla="*/ 6667 h 13334"/>
                      <a:gd name="connsiteX3" fmla="*/ 6667 w 13334"/>
                      <a:gd name="connsiteY3" fmla="*/ 0 h 13334"/>
                      <a:gd name="connsiteX4" fmla="*/ 0 w 13334"/>
                      <a:gd name="connsiteY4" fmla="*/ 666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4" h="13334">
                        <a:moveTo>
                          <a:pt x="0" y="6667"/>
                        </a:moveTo>
                        <a:cubicBezTo>
                          <a:pt x="0" y="10477"/>
                          <a:pt x="2857" y="13335"/>
                          <a:pt x="6667" y="13335"/>
                        </a:cubicBezTo>
                        <a:cubicBezTo>
                          <a:pt x="10477" y="13335"/>
                          <a:pt x="13335" y="10477"/>
                          <a:pt x="13335" y="6667"/>
                        </a:cubicBezTo>
                        <a:cubicBezTo>
                          <a:pt x="13335" y="2858"/>
                          <a:pt x="10477" y="0"/>
                          <a:pt x="6667" y="0"/>
                        </a:cubicBezTo>
                        <a:cubicBezTo>
                          <a:pt x="2857" y="0"/>
                          <a:pt x="0" y="2858"/>
                          <a:pt x="0" y="666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3" name="Freeform: Shape 2342">
                    <a:extLst>
                      <a:ext uri="{FF2B5EF4-FFF2-40B4-BE49-F238E27FC236}">
                        <a16:creationId xmlns:a16="http://schemas.microsoft.com/office/drawing/2014/main" id="{1D445973-B8F7-45A4-46EF-27BE35B1D775}"/>
                      </a:ext>
                    </a:extLst>
                  </p:cNvPr>
                  <p:cNvSpPr/>
                  <p:nvPr/>
                </p:nvSpPr>
                <p:spPr>
                  <a:xfrm>
                    <a:off x="7220902" y="3148964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9525 w 9525"/>
                      <a:gd name="connsiteY2" fmla="*/ 4763 h 9525"/>
                      <a:gd name="connsiteX3" fmla="*/ 4763 w 9525"/>
                      <a:gd name="connsiteY3" fmla="*/ 0 h 9525"/>
                      <a:gd name="connsiteX4" fmla="*/ 0 w 9525"/>
                      <a:gd name="connsiteY4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cubicBezTo>
                          <a:pt x="7620" y="9525"/>
                          <a:pt x="9525" y="7620"/>
                          <a:pt x="9525" y="4763"/>
                        </a:cubicBezTo>
                        <a:cubicBezTo>
                          <a:pt x="9525" y="1905"/>
                          <a:pt x="7620" y="0"/>
                          <a:pt x="4763" y="0"/>
                        </a:cubicBezTo>
                        <a:cubicBezTo>
                          <a:pt x="2857" y="0"/>
                          <a:pt x="0" y="1905"/>
                          <a:pt x="0" y="476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344" name="Graphic 2">
                <a:extLst>
                  <a:ext uri="{FF2B5EF4-FFF2-40B4-BE49-F238E27FC236}">
                    <a16:creationId xmlns:a16="http://schemas.microsoft.com/office/drawing/2014/main" id="{AF8BF426-AB77-CA3D-E835-E60657ADFED1}"/>
                  </a:ext>
                </a:extLst>
              </p:cNvPr>
              <p:cNvGrpSpPr/>
              <p:nvPr/>
            </p:nvGrpSpPr>
            <p:grpSpPr>
              <a:xfrm>
                <a:off x="7231379" y="2832806"/>
                <a:ext cx="131166" cy="116241"/>
                <a:chOff x="7231379" y="2832806"/>
                <a:chExt cx="131166" cy="116241"/>
              </a:xfrm>
            </p:grpSpPr>
            <p:sp>
              <p:nvSpPr>
                <p:cNvPr id="2345" name="Freeform: Shape 2344">
                  <a:extLst>
                    <a:ext uri="{FF2B5EF4-FFF2-40B4-BE49-F238E27FC236}">
                      <a16:creationId xmlns:a16="http://schemas.microsoft.com/office/drawing/2014/main" id="{7313A55C-7CD9-6BE9-ECC7-C923F1F56079}"/>
                    </a:ext>
                  </a:extLst>
                </p:cNvPr>
                <p:cNvSpPr/>
                <p:nvPr/>
              </p:nvSpPr>
              <p:spPr>
                <a:xfrm>
                  <a:off x="7231379" y="2832806"/>
                  <a:ext cx="131166" cy="116241"/>
                </a:xfrm>
                <a:custGeom>
                  <a:avLst/>
                  <a:gdLst>
                    <a:gd name="connsiteX0" fmla="*/ 107632 w 131166"/>
                    <a:gd name="connsiteY0" fmla="*/ 19930 h 116241"/>
                    <a:gd name="connsiteX1" fmla="*/ 0 w 131166"/>
                    <a:gd name="connsiteY1" fmla="*/ 60888 h 116241"/>
                    <a:gd name="connsiteX2" fmla="*/ 42863 w 131166"/>
                    <a:gd name="connsiteY2" fmla="*/ 96130 h 116241"/>
                    <a:gd name="connsiteX3" fmla="*/ 80010 w 131166"/>
                    <a:gd name="connsiteY3" fmla="*/ 116133 h 116241"/>
                    <a:gd name="connsiteX4" fmla="*/ 107632 w 131166"/>
                    <a:gd name="connsiteY4" fmla="*/ 19930 h 116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1166" h="116241">
                      <a:moveTo>
                        <a:pt x="107632" y="19930"/>
                      </a:moveTo>
                      <a:cubicBezTo>
                        <a:pt x="56197" y="-24837"/>
                        <a:pt x="0" y="13263"/>
                        <a:pt x="0" y="60888"/>
                      </a:cubicBezTo>
                      <a:cubicBezTo>
                        <a:pt x="0" y="61840"/>
                        <a:pt x="33338" y="88510"/>
                        <a:pt x="42863" y="96130"/>
                      </a:cubicBezTo>
                      <a:cubicBezTo>
                        <a:pt x="52388" y="104703"/>
                        <a:pt x="78105" y="116133"/>
                        <a:pt x="80010" y="116133"/>
                      </a:cubicBezTo>
                      <a:cubicBezTo>
                        <a:pt x="115252" y="118990"/>
                        <a:pt x="159067" y="64698"/>
                        <a:pt x="107632" y="19930"/>
                      </a:cubicBezTo>
                      <a:close/>
                    </a:path>
                  </a:pathLst>
                </a:custGeom>
                <a:solidFill>
                  <a:srgbClr val="C8C9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6" name="Freeform: Shape 2345">
                  <a:extLst>
                    <a:ext uri="{FF2B5EF4-FFF2-40B4-BE49-F238E27FC236}">
                      <a16:creationId xmlns:a16="http://schemas.microsoft.com/office/drawing/2014/main" id="{064553AD-6FA1-EC28-F7DB-B7A618FF7B85}"/>
                    </a:ext>
                  </a:extLst>
                </p:cNvPr>
                <p:cNvSpPr/>
                <p:nvPr/>
              </p:nvSpPr>
              <p:spPr>
                <a:xfrm>
                  <a:off x="7244714" y="2858177"/>
                  <a:ext cx="85685" cy="81236"/>
                </a:xfrm>
                <a:custGeom>
                  <a:avLst/>
                  <a:gdLst>
                    <a:gd name="connsiteX0" fmla="*/ 74295 w 85685"/>
                    <a:gd name="connsiteY0" fmla="*/ 15514 h 81236"/>
                    <a:gd name="connsiteX1" fmla="*/ 0 w 85685"/>
                    <a:gd name="connsiteY1" fmla="*/ 43137 h 81236"/>
                    <a:gd name="connsiteX2" fmla="*/ 29528 w 85685"/>
                    <a:gd name="connsiteY2" fmla="*/ 67902 h 81236"/>
                    <a:gd name="connsiteX3" fmla="*/ 55245 w 85685"/>
                    <a:gd name="connsiteY3" fmla="*/ 81237 h 81236"/>
                    <a:gd name="connsiteX4" fmla="*/ 74295 w 85685"/>
                    <a:gd name="connsiteY4" fmla="*/ 15514 h 81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685" h="81236">
                      <a:moveTo>
                        <a:pt x="74295" y="15514"/>
                      </a:moveTo>
                      <a:cubicBezTo>
                        <a:pt x="49530" y="-9251"/>
                        <a:pt x="10478" y="-7346"/>
                        <a:pt x="0" y="43137"/>
                      </a:cubicBezTo>
                      <a:cubicBezTo>
                        <a:pt x="0" y="44089"/>
                        <a:pt x="22860" y="62187"/>
                        <a:pt x="29528" y="67902"/>
                      </a:cubicBezTo>
                      <a:cubicBezTo>
                        <a:pt x="36195" y="73617"/>
                        <a:pt x="54292" y="81237"/>
                        <a:pt x="55245" y="81237"/>
                      </a:cubicBezTo>
                      <a:cubicBezTo>
                        <a:pt x="77153" y="81237"/>
                        <a:pt x="100013" y="41232"/>
                        <a:pt x="74295" y="15514"/>
                      </a:cubicBezTo>
                      <a:close/>
                    </a:path>
                  </a:pathLst>
                </a:custGeom>
                <a:solidFill>
                  <a:srgbClr val="42434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47" name="Graphic 2">
                <a:extLst>
                  <a:ext uri="{FF2B5EF4-FFF2-40B4-BE49-F238E27FC236}">
                    <a16:creationId xmlns:a16="http://schemas.microsoft.com/office/drawing/2014/main" id="{0B5E0743-A306-A89B-5837-5EE29CFDCA90}"/>
                  </a:ext>
                </a:extLst>
              </p:cNvPr>
              <p:cNvGrpSpPr/>
              <p:nvPr/>
            </p:nvGrpSpPr>
            <p:grpSpPr>
              <a:xfrm>
                <a:off x="6881313" y="2836036"/>
                <a:ext cx="130990" cy="116057"/>
                <a:chOff x="6881313" y="2836036"/>
                <a:chExt cx="130990" cy="116057"/>
              </a:xfrm>
            </p:grpSpPr>
            <p:sp>
              <p:nvSpPr>
                <p:cNvPr id="2348" name="Freeform: Shape 2347">
                  <a:extLst>
                    <a:ext uri="{FF2B5EF4-FFF2-40B4-BE49-F238E27FC236}">
                      <a16:creationId xmlns:a16="http://schemas.microsoft.com/office/drawing/2014/main" id="{76EFBFD1-1BAC-374F-57F9-4D2B4E8CFF4A}"/>
                    </a:ext>
                  </a:extLst>
                </p:cNvPr>
                <p:cNvSpPr/>
                <p:nvPr/>
              </p:nvSpPr>
              <p:spPr>
                <a:xfrm>
                  <a:off x="6881313" y="2836036"/>
                  <a:ext cx="130990" cy="116057"/>
                </a:xfrm>
                <a:custGeom>
                  <a:avLst/>
                  <a:gdLst>
                    <a:gd name="connsiteX0" fmla="*/ 52886 w 130990"/>
                    <a:gd name="connsiteY0" fmla="*/ 115760 h 116057"/>
                    <a:gd name="connsiteX1" fmla="*/ 89081 w 130990"/>
                    <a:gd name="connsiteY1" fmla="*/ 95758 h 116057"/>
                    <a:gd name="connsiteX2" fmla="*/ 130991 w 130990"/>
                    <a:gd name="connsiteY2" fmla="*/ 59563 h 116057"/>
                    <a:gd name="connsiteX3" fmla="*/ 22406 w 130990"/>
                    <a:gd name="connsiteY3" fmla="*/ 21463 h 116057"/>
                    <a:gd name="connsiteX4" fmla="*/ 52886 w 130990"/>
                    <a:gd name="connsiteY4" fmla="*/ 115760 h 11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990" h="116057">
                      <a:moveTo>
                        <a:pt x="52886" y="115760"/>
                      </a:moveTo>
                      <a:cubicBezTo>
                        <a:pt x="53838" y="115760"/>
                        <a:pt x="79556" y="104330"/>
                        <a:pt x="89081" y="95758"/>
                      </a:cubicBezTo>
                      <a:cubicBezTo>
                        <a:pt x="97653" y="88138"/>
                        <a:pt x="130991" y="60516"/>
                        <a:pt x="130991" y="59563"/>
                      </a:cubicBezTo>
                      <a:cubicBezTo>
                        <a:pt x="130991" y="11938"/>
                        <a:pt x="72888" y="-25209"/>
                        <a:pt x="22406" y="21463"/>
                      </a:cubicBezTo>
                      <a:cubicBezTo>
                        <a:pt x="-28077" y="67183"/>
                        <a:pt x="17643" y="120523"/>
                        <a:pt x="52886" y="115760"/>
                      </a:cubicBezTo>
                      <a:close/>
                    </a:path>
                  </a:pathLst>
                </a:custGeom>
                <a:solidFill>
                  <a:srgbClr val="C8C9C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49" name="Freeform: Shape 2348">
                  <a:extLst>
                    <a:ext uri="{FF2B5EF4-FFF2-40B4-BE49-F238E27FC236}">
                      <a16:creationId xmlns:a16="http://schemas.microsoft.com/office/drawing/2014/main" id="{C815F598-FA15-1EF2-C5DF-1103487C9240}"/>
                    </a:ext>
                  </a:extLst>
                </p:cNvPr>
                <p:cNvSpPr/>
                <p:nvPr/>
              </p:nvSpPr>
              <p:spPr>
                <a:xfrm>
                  <a:off x="6914762" y="2862601"/>
                  <a:ext cx="85187" cy="81575"/>
                </a:xfrm>
                <a:custGeom>
                  <a:avLst/>
                  <a:gdLst>
                    <a:gd name="connsiteX0" fmla="*/ 31819 w 85187"/>
                    <a:gd name="connsiteY0" fmla="*/ 81575 h 81575"/>
                    <a:gd name="connsiteX1" fmla="*/ 56584 w 85187"/>
                    <a:gd name="connsiteY1" fmla="*/ 67288 h 81575"/>
                    <a:gd name="connsiteX2" fmla="*/ 85159 w 85187"/>
                    <a:gd name="connsiteY2" fmla="*/ 42523 h 81575"/>
                    <a:gd name="connsiteX3" fmla="*/ 9912 w 85187"/>
                    <a:gd name="connsiteY3" fmla="*/ 15853 h 81575"/>
                    <a:gd name="connsiteX4" fmla="*/ 31819 w 85187"/>
                    <a:gd name="connsiteY4" fmla="*/ 81575 h 81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187" h="81575">
                      <a:moveTo>
                        <a:pt x="31819" y="81575"/>
                      </a:moveTo>
                      <a:cubicBezTo>
                        <a:pt x="32772" y="81575"/>
                        <a:pt x="49917" y="73003"/>
                        <a:pt x="56584" y="67288"/>
                      </a:cubicBezTo>
                      <a:cubicBezTo>
                        <a:pt x="62299" y="61573"/>
                        <a:pt x="86112" y="43475"/>
                        <a:pt x="85159" y="42523"/>
                      </a:cubicBezTo>
                      <a:cubicBezTo>
                        <a:pt x="72777" y="-7960"/>
                        <a:pt x="33724" y="-8912"/>
                        <a:pt x="9912" y="15853"/>
                      </a:cubicBezTo>
                      <a:cubicBezTo>
                        <a:pt x="-13901" y="41570"/>
                        <a:pt x="9912" y="80623"/>
                        <a:pt x="31819" y="81575"/>
                      </a:cubicBezTo>
                      <a:close/>
                    </a:path>
                  </a:pathLst>
                </a:custGeom>
                <a:solidFill>
                  <a:srgbClr val="42434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76" name="Graphic 2">
            <a:extLst>
              <a:ext uri="{FF2B5EF4-FFF2-40B4-BE49-F238E27FC236}">
                <a16:creationId xmlns:a16="http://schemas.microsoft.com/office/drawing/2014/main" id="{20A2392F-609D-136F-B499-9BA3A2CC14D6}"/>
              </a:ext>
            </a:extLst>
          </p:cNvPr>
          <p:cNvGrpSpPr/>
          <p:nvPr/>
        </p:nvGrpSpPr>
        <p:grpSpPr>
          <a:xfrm>
            <a:off x="1261327" y="4263482"/>
            <a:ext cx="1226037" cy="948141"/>
            <a:chOff x="3059429" y="4677818"/>
            <a:chExt cx="1226037" cy="948141"/>
          </a:xfrm>
        </p:grpSpPr>
        <p:grpSp>
          <p:nvGrpSpPr>
            <p:cNvPr id="77" name="Graphic 2">
              <a:extLst>
                <a:ext uri="{FF2B5EF4-FFF2-40B4-BE49-F238E27FC236}">
                  <a16:creationId xmlns:a16="http://schemas.microsoft.com/office/drawing/2014/main" id="{B3F05C7F-7635-60B5-701F-35B41B84AFAD}"/>
                </a:ext>
              </a:extLst>
            </p:cNvPr>
            <p:cNvGrpSpPr/>
            <p:nvPr/>
          </p:nvGrpSpPr>
          <p:grpSpPr>
            <a:xfrm>
              <a:off x="3059429" y="5019569"/>
              <a:ext cx="959300" cy="606390"/>
              <a:chOff x="3059429" y="5019569"/>
              <a:chExt cx="959300" cy="606390"/>
            </a:xfrm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5E2F2BA5-69C3-8DBF-731D-33595D7C555A}"/>
                  </a:ext>
                </a:extLst>
              </p:cNvPr>
              <p:cNvSpPr/>
              <p:nvPr/>
            </p:nvSpPr>
            <p:spPr>
              <a:xfrm>
                <a:off x="3059429" y="5019569"/>
                <a:ext cx="317182" cy="215621"/>
              </a:xfrm>
              <a:custGeom>
                <a:avLst/>
                <a:gdLst>
                  <a:gd name="connsiteX0" fmla="*/ 244793 w 317182"/>
                  <a:gd name="connsiteY0" fmla="*/ 149647 h 215621"/>
                  <a:gd name="connsiteX1" fmla="*/ 276225 w 317182"/>
                  <a:gd name="connsiteY1" fmla="*/ 178222 h 215621"/>
                  <a:gd name="connsiteX2" fmla="*/ 269558 w 317182"/>
                  <a:gd name="connsiteY2" fmla="*/ 128692 h 215621"/>
                  <a:gd name="connsiteX3" fmla="*/ 292418 w 317182"/>
                  <a:gd name="connsiteY3" fmla="*/ 160124 h 215621"/>
                  <a:gd name="connsiteX4" fmla="*/ 285750 w 317182"/>
                  <a:gd name="connsiteY4" fmla="*/ 112499 h 215621"/>
                  <a:gd name="connsiteX5" fmla="*/ 317183 w 317182"/>
                  <a:gd name="connsiteY5" fmla="*/ 143932 h 215621"/>
                  <a:gd name="connsiteX6" fmla="*/ 308610 w 317182"/>
                  <a:gd name="connsiteY6" fmla="*/ 121072 h 215621"/>
                  <a:gd name="connsiteX7" fmla="*/ 0 w 317182"/>
                  <a:gd name="connsiteY7" fmla="*/ 85830 h 215621"/>
                  <a:gd name="connsiteX8" fmla="*/ 119063 w 317182"/>
                  <a:gd name="connsiteY8" fmla="*/ 71542 h 215621"/>
                  <a:gd name="connsiteX9" fmla="*/ 167640 w 317182"/>
                  <a:gd name="connsiteY9" fmla="*/ 182985 h 215621"/>
                  <a:gd name="connsiteX10" fmla="*/ 203835 w 317182"/>
                  <a:gd name="connsiteY10" fmla="*/ 214417 h 215621"/>
                  <a:gd name="connsiteX11" fmla="*/ 204788 w 317182"/>
                  <a:gd name="connsiteY11" fmla="*/ 163935 h 215621"/>
                  <a:gd name="connsiteX12" fmla="*/ 241935 w 317182"/>
                  <a:gd name="connsiteY12" fmla="*/ 202035 h 215621"/>
                  <a:gd name="connsiteX13" fmla="*/ 244793 w 317182"/>
                  <a:gd name="connsiteY13" fmla="*/ 149647 h 215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7182" h="215621">
                    <a:moveTo>
                      <a:pt x="244793" y="149647"/>
                    </a:moveTo>
                    <a:cubicBezTo>
                      <a:pt x="245745" y="152505"/>
                      <a:pt x="276225" y="178222"/>
                      <a:pt x="276225" y="178222"/>
                    </a:cubicBezTo>
                    <a:cubicBezTo>
                      <a:pt x="276225" y="178222"/>
                      <a:pt x="267653" y="123930"/>
                      <a:pt x="269558" y="128692"/>
                    </a:cubicBezTo>
                    <a:cubicBezTo>
                      <a:pt x="271463" y="134407"/>
                      <a:pt x="292418" y="160124"/>
                      <a:pt x="292418" y="160124"/>
                    </a:cubicBezTo>
                    <a:cubicBezTo>
                      <a:pt x="292418" y="160124"/>
                      <a:pt x="280035" y="106785"/>
                      <a:pt x="285750" y="112499"/>
                    </a:cubicBezTo>
                    <a:cubicBezTo>
                      <a:pt x="291465" y="118215"/>
                      <a:pt x="317183" y="143932"/>
                      <a:pt x="317183" y="143932"/>
                    </a:cubicBezTo>
                    <a:cubicBezTo>
                      <a:pt x="313373" y="135360"/>
                      <a:pt x="310515" y="127740"/>
                      <a:pt x="308610" y="121072"/>
                    </a:cubicBezTo>
                    <a:cubicBezTo>
                      <a:pt x="269558" y="-15135"/>
                      <a:pt x="66675" y="-49426"/>
                      <a:pt x="0" y="85830"/>
                    </a:cubicBezTo>
                    <a:cubicBezTo>
                      <a:pt x="0" y="85830"/>
                      <a:pt x="60008" y="28680"/>
                      <a:pt x="119063" y="71542"/>
                    </a:cubicBezTo>
                    <a:cubicBezTo>
                      <a:pt x="157163" y="99165"/>
                      <a:pt x="165735" y="129645"/>
                      <a:pt x="167640" y="182985"/>
                    </a:cubicBezTo>
                    <a:cubicBezTo>
                      <a:pt x="167640" y="182985"/>
                      <a:pt x="206693" y="222990"/>
                      <a:pt x="203835" y="214417"/>
                    </a:cubicBezTo>
                    <a:cubicBezTo>
                      <a:pt x="200978" y="205845"/>
                      <a:pt x="204788" y="163935"/>
                      <a:pt x="204788" y="163935"/>
                    </a:cubicBezTo>
                    <a:lnTo>
                      <a:pt x="241935" y="202035"/>
                    </a:lnTo>
                    <a:cubicBezTo>
                      <a:pt x="242888" y="201082"/>
                      <a:pt x="243840" y="146790"/>
                      <a:pt x="244793" y="149647"/>
                    </a:cubicBezTo>
                    <a:close/>
                  </a:path>
                </a:pathLst>
              </a:custGeom>
              <a:solidFill>
                <a:srgbClr val="DFDC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C9C4B6FF-DCBE-1106-9BAC-7E05EE9D7AE5}"/>
                  </a:ext>
                </a:extLst>
              </p:cNvPr>
              <p:cNvSpPr/>
              <p:nvPr/>
            </p:nvSpPr>
            <p:spPr>
              <a:xfrm>
                <a:off x="3228974" y="5130688"/>
                <a:ext cx="576262" cy="477322"/>
              </a:xfrm>
              <a:custGeom>
                <a:avLst/>
                <a:gdLst>
                  <a:gd name="connsiteX0" fmla="*/ 419100 w 576262"/>
                  <a:gd name="connsiteY0" fmla="*/ 212836 h 477322"/>
                  <a:gd name="connsiteX1" fmla="*/ 148590 w 576262"/>
                  <a:gd name="connsiteY1" fmla="*/ 31861 h 477322"/>
                  <a:gd name="connsiteX2" fmla="*/ 117157 w 576262"/>
                  <a:gd name="connsiteY2" fmla="*/ 429 h 477322"/>
                  <a:gd name="connsiteX3" fmla="*/ 123825 w 576262"/>
                  <a:gd name="connsiteY3" fmla="*/ 48054 h 477322"/>
                  <a:gd name="connsiteX4" fmla="*/ 100965 w 576262"/>
                  <a:gd name="connsiteY4" fmla="*/ 16621 h 477322"/>
                  <a:gd name="connsiteX5" fmla="*/ 107632 w 576262"/>
                  <a:gd name="connsiteY5" fmla="*/ 66151 h 477322"/>
                  <a:gd name="connsiteX6" fmla="*/ 76200 w 576262"/>
                  <a:gd name="connsiteY6" fmla="*/ 37576 h 477322"/>
                  <a:gd name="connsiteX7" fmla="*/ 74295 w 576262"/>
                  <a:gd name="connsiteY7" fmla="*/ 89963 h 477322"/>
                  <a:gd name="connsiteX8" fmla="*/ 37147 w 576262"/>
                  <a:gd name="connsiteY8" fmla="*/ 51863 h 477322"/>
                  <a:gd name="connsiteX9" fmla="*/ 36195 w 576262"/>
                  <a:gd name="connsiteY9" fmla="*/ 102346 h 477322"/>
                  <a:gd name="connsiteX10" fmla="*/ 0 w 576262"/>
                  <a:gd name="connsiteY10" fmla="*/ 70913 h 477322"/>
                  <a:gd name="connsiteX11" fmla="*/ 0 w 576262"/>
                  <a:gd name="connsiteY11" fmla="*/ 69008 h 477322"/>
                  <a:gd name="connsiteX12" fmla="*/ 953 w 576262"/>
                  <a:gd name="connsiteY12" fmla="*/ 129968 h 477322"/>
                  <a:gd name="connsiteX13" fmla="*/ 576263 w 576262"/>
                  <a:gd name="connsiteY13" fmla="*/ 411908 h 477322"/>
                  <a:gd name="connsiteX14" fmla="*/ 419100 w 576262"/>
                  <a:gd name="connsiteY14" fmla="*/ 212836 h 477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6262" h="477322">
                    <a:moveTo>
                      <a:pt x="419100" y="212836"/>
                    </a:moveTo>
                    <a:cubicBezTo>
                      <a:pt x="257175" y="199501"/>
                      <a:pt x="176213" y="92821"/>
                      <a:pt x="148590" y="31861"/>
                    </a:cubicBezTo>
                    <a:cubicBezTo>
                      <a:pt x="148590" y="31861"/>
                      <a:pt x="121920" y="6143"/>
                      <a:pt x="117157" y="429"/>
                    </a:cubicBezTo>
                    <a:cubicBezTo>
                      <a:pt x="111443" y="-5287"/>
                      <a:pt x="123825" y="48054"/>
                      <a:pt x="123825" y="48054"/>
                    </a:cubicBezTo>
                    <a:cubicBezTo>
                      <a:pt x="123825" y="48054"/>
                      <a:pt x="102870" y="22336"/>
                      <a:pt x="100965" y="16621"/>
                    </a:cubicBezTo>
                    <a:cubicBezTo>
                      <a:pt x="99060" y="10906"/>
                      <a:pt x="107632" y="66151"/>
                      <a:pt x="107632" y="66151"/>
                    </a:cubicBezTo>
                    <a:cubicBezTo>
                      <a:pt x="107632" y="66151"/>
                      <a:pt x="77153" y="40433"/>
                      <a:pt x="76200" y="37576"/>
                    </a:cubicBezTo>
                    <a:cubicBezTo>
                      <a:pt x="75248" y="34718"/>
                      <a:pt x="74295" y="89963"/>
                      <a:pt x="74295" y="89963"/>
                    </a:cubicBezTo>
                    <a:lnTo>
                      <a:pt x="37147" y="51863"/>
                    </a:lnTo>
                    <a:cubicBezTo>
                      <a:pt x="37147" y="51863"/>
                      <a:pt x="32385" y="93773"/>
                      <a:pt x="36195" y="102346"/>
                    </a:cubicBezTo>
                    <a:cubicBezTo>
                      <a:pt x="39053" y="110918"/>
                      <a:pt x="0" y="70913"/>
                      <a:pt x="0" y="70913"/>
                    </a:cubicBezTo>
                    <a:cubicBezTo>
                      <a:pt x="0" y="69961"/>
                      <a:pt x="0" y="69961"/>
                      <a:pt x="0" y="69008"/>
                    </a:cubicBezTo>
                    <a:cubicBezTo>
                      <a:pt x="953" y="87106"/>
                      <a:pt x="953" y="107108"/>
                      <a:pt x="953" y="129968"/>
                    </a:cubicBezTo>
                    <a:cubicBezTo>
                      <a:pt x="953" y="224266"/>
                      <a:pt x="125730" y="634793"/>
                      <a:pt x="576263" y="411908"/>
                    </a:cubicBezTo>
                    <a:cubicBezTo>
                      <a:pt x="574358" y="412861"/>
                      <a:pt x="567690" y="224266"/>
                      <a:pt x="419100" y="212836"/>
                    </a:cubicBezTo>
                    <a:close/>
                  </a:path>
                </a:pathLst>
              </a:custGeom>
              <a:solidFill>
                <a:srgbClr val="AF44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9631942A-5FB0-2FDC-2678-A1ADA4C33909}"/>
                  </a:ext>
                </a:extLst>
              </p:cNvPr>
              <p:cNvSpPr/>
              <p:nvPr/>
            </p:nvSpPr>
            <p:spPr>
              <a:xfrm>
                <a:off x="3618547" y="5214937"/>
                <a:ext cx="308825" cy="399203"/>
              </a:xfrm>
              <a:custGeom>
                <a:avLst/>
                <a:gdLst>
                  <a:gd name="connsiteX0" fmla="*/ 199073 w 308825"/>
                  <a:gd name="connsiteY0" fmla="*/ 0 h 399203"/>
                  <a:gd name="connsiteX1" fmla="*/ 156210 w 308825"/>
                  <a:gd name="connsiteY1" fmla="*/ 0 h 399203"/>
                  <a:gd name="connsiteX2" fmla="*/ 113348 w 308825"/>
                  <a:gd name="connsiteY2" fmla="*/ 0 h 399203"/>
                  <a:gd name="connsiteX3" fmla="*/ 0 w 308825"/>
                  <a:gd name="connsiteY3" fmla="*/ 240030 h 399203"/>
                  <a:gd name="connsiteX4" fmla="*/ 13335 w 308825"/>
                  <a:gd name="connsiteY4" fmla="*/ 248603 h 399203"/>
                  <a:gd name="connsiteX5" fmla="*/ 33338 w 308825"/>
                  <a:gd name="connsiteY5" fmla="*/ 288607 h 399203"/>
                  <a:gd name="connsiteX6" fmla="*/ 55245 w 308825"/>
                  <a:gd name="connsiteY6" fmla="*/ 311468 h 399203"/>
                  <a:gd name="connsiteX7" fmla="*/ 77152 w 308825"/>
                  <a:gd name="connsiteY7" fmla="*/ 342900 h 399203"/>
                  <a:gd name="connsiteX8" fmla="*/ 95250 w 308825"/>
                  <a:gd name="connsiteY8" fmla="*/ 358140 h 399203"/>
                  <a:gd name="connsiteX9" fmla="*/ 100013 w 308825"/>
                  <a:gd name="connsiteY9" fmla="*/ 373380 h 399203"/>
                  <a:gd name="connsiteX10" fmla="*/ 104775 w 308825"/>
                  <a:gd name="connsiteY10" fmla="*/ 381000 h 399203"/>
                  <a:gd name="connsiteX11" fmla="*/ 113348 w 308825"/>
                  <a:gd name="connsiteY11" fmla="*/ 387668 h 399203"/>
                  <a:gd name="connsiteX12" fmla="*/ 118110 w 308825"/>
                  <a:gd name="connsiteY12" fmla="*/ 396240 h 399203"/>
                  <a:gd name="connsiteX13" fmla="*/ 154305 w 308825"/>
                  <a:gd name="connsiteY13" fmla="*/ 399097 h 399203"/>
                  <a:gd name="connsiteX14" fmla="*/ 190500 w 308825"/>
                  <a:gd name="connsiteY14" fmla="*/ 396240 h 399203"/>
                  <a:gd name="connsiteX15" fmla="*/ 195263 w 308825"/>
                  <a:gd name="connsiteY15" fmla="*/ 387668 h 399203"/>
                  <a:gd name="connsiteX16" fmla="*/ 203835 w 308825"/>
                  <a:gd name="connsiteY16" fmla="*/ 381000 h 399203"/>
                  <a:gd name="connsiteX17" fmla="*/ 208598 w 308825"/>
                  <a:gd name="connsiteY17" fmla="*/ 373380 h 399203"/>
                  <a:gd name="connsiteX18" fmla="*/ 213360 w 308825"/>
                  <a:gd name="connsiteY18" fmla="*/ 358140 h 399203"/>
                  <a:gd name="connsiteX19" fmla="*/ 231457 w 308825"/>
                  <a:gd name="connsiteY19" fmla="*/ 342900 h 399203"/>
                  <a:gd name="connsiteX20" fmla="*/ 253365 w 308825"/>
                  <a:gd name="connsiteY20" fmla="*/ 311468 h 399203"/>
                  <a:gd name="connsiteX21" fmla="*/ 275273 w 308825"/>
                  <a:gd name="connsiteY21" fmla="*/ 288607 h 399203"/>
                  <a:gd name="connsiteX22" fmla="*/ 295275 w 308825"/>
                  <a:gd name="connsiteY22" fmla="*/ 248603 h 399203"/>
                  <a:gd name="connsiteX23" fmla="*/ 308610 w 308825"/>
                  <a:gd name="connsiteY23" fmla="*/ 240030 h 399203"/>
                  <a:gd name="connsiteX24" fmla="*/ 199073 w 308825"/>
                  <a:gd name="connsiteY24" fmla="*/ 0 h 399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08825" h="399203">
                    <a:moveTo>
                      <a:pt x="199073" y="0"/>
                    </a:moveTo>
                    <a:lnTo>
                      <a:pt x="156210" y="0"/>
                    </a:lnTo>
                    <a:lnTo>
                      <a:pt x="113348" y="0"/>
                    </a:lnTo>
                    <a:cubicBezTo>
                      <a:pt x="74295" y="40957"/>
                      <a:pt x="0" y="132397"/>
                      <a:pt x="0" y="240030"/>
                    </a:cubicBezTo>
                    <a:cubicBezTo>
                      <a:pt x="4763" y="240030"/>
                      <a:pt x="10477" y="242888"/>
                      <a:pt x="13335" y="248603"/>
                    </a:cubicBezTo>
                    <a:cubicBezTo>
                      <a:pt x="20002" y="261938"/>
                      <a:pt x="24765" y="277178"/>
                      <a:pt x="33338" y="288607"/>
                    </a:cubicBezTo>
                    <a:cubicBezTo>
                      <a:pt x="40005" y="297180"/>
                      <a:pt x="48577" y="303847"/>
                      <a:pt x="55245" y="311468"/>
                    </a:cubicBezTo>
                    <a:cubicBezTo>
                      <a:pt x="63817" y="320040"/>
                      <a:pt x="69532" y="332422"/>
                      <a:pt x="77152" y="342900"/>
                    </a:cubicBezTo>
                    <a:cubicBezTo>
                      <a:pt x="82867" y="347663"/>
                      <a:pt x="89535" y="353378"/>
                      <a:pt x="95250" y="358140"/>
                    </a:cubicBezTo>
                    <a:cubicBezTo>
                      <a:pt x="100013" y="362903"/>
                      <a:pt x="101917" y="367665"/>
                      <a:pt x="100013" y="373380"/>
                    </a:cubicBezTo>
                    <a:cubicBezTo>
                      <a:pt x="101917" y="376238"/>
                      <a:pt x="102870" y="379095"/>
                      <a:pt x="104775" y="381000"/>
                    </a:cubicBezTo>
                    <a:cubicBezTo>
                      <a:pt x="107632" y="382905"/>
                      <a:pt x="110490" y="385763"/>
                      <a:pt x="113348" y="387668"/>
                    </a:cubicBezTo>
                    <a:cubicBezTo>
                      <a:pt x="116205" y="389572"/>
                      <a:pt x="118110" y="392430"/>
                      <a:pt x="118110" y="396240"/>
                    </a:cubicBezTo>
                    <a:cubicBezTo>
                      <a:pt x="138113" y="400050"/>
                      <a:pt x="154305" y="399097"/>
                      <a:pt x="154305" y="399097"/>
                    </a:cubicBezTo>
                    <a:cubicBezTo>
                      <a:pt x="154305" y="399097"/>
                      <a:pt x="170498" y="400050"/>
                      <a:pt x="190500" y="396240"/>
                    </a:cubicBezTo>
                    <a:cubicBezTo>
                      <a:pt x="191452" y="393382"/>
                      <a:pt x="192405" y="390525"/>
                      <a:pt x="195263" y="387668"/>
                    </a:cubicBezTo>
                    <a:cubicBezTo>
                      <a:pt x="198120" y="385763"/>
                      <a:pt x="200977" y="382905"/>
                      <a:pt x="203835" y="381000"/>
                    </a:cubicBezTo>
                    <a:cubicBezTo>
                      <a:pt x="204788" y="378143"/>
                      <a:pt x="206692" y="375285"/>
                      <a:pt x="208598" y="373380"/>
                    </a:cubicBezTo>
                    <a:cubicBezTo>
                      <a:pt x="207645" y="368618"/>
                      <a:pt x="208598" y="362903"/>
                      <a:pt x="213360" y="358140"/>
                    </a:cubicBezTo>
                    <a:cubicBezTo>
                      <a:pt x="219075" y="352425"/>
                      <a:pt x="225742" y="347663"/>
                      <a:pt x="231457" y="342900"/>
                    </a:cubicBezTo>
                    <a:cubicBezTo>
                      <a:pt x="239077" y="332422"/>
                      <a:pt x="245745" y="320040"/>
                      <a:pt x="253365" y="311468"/>
                    </a:cubicBezTo>
                    <a:cubicBezTo>
                      <a:pt x="260985" y="303847"/>
                      <a:pt x="269557" y="297180"/>
                      <a:pt x="275273" y="288607"/>
                    </a:cubicBezTo>
                    <a:cubicBezTo>
                      <a:pt x="283845" y="277178"/>
                      <a:pt x="288607" y="261938"/>
                      <a:pt x="295275" y="248603"/>
                    </a:cubicBezTo>
                    <a:cubicBezTo>
                      <a:pt x="298132" y="242888"/>
                      <a:pt x="303848" y="240030"/>
                      <a:pt x="308610" y="240030"/>
                    </a:cubicBezTo>
                    <a:cubicBezTo>
                      <a:pt x="313373" y="131445"/>
                      <a:pt x="238125" y="40005"/>
                      <a:pt x="199073" y="0"/>
                    </a:cubicBezTo>
                    <a:close/>
                  </a:path>
                </a:pathLst>
              </a:custGeom>
              <a:solidFill>
                <a:srgbClr val="DB56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DE8204D7-0BCA-836C-3C7B-470D774D9543}"/>
                  </a:ext>
                </a:extLst>
              </p:cNvPr>
              <p:cNvSpPr/>
              <p:nvPr/>
            </p:nvSpPr>
            <p:spPr>
              <a:xfrm>
                <a:off x="3562475" y="5420540"/>
                <a:ext cx="177116" cy="205420"/>
              </a:xfrm>
              <a:custGeom>
                <a:avLst/>
                <a:gdLst>
                  <a:gd name="connsiteX0" fmla="*/ 97029 w 177116"/>
                  <a:gd name="connsiteY0" fmla="*/ 40142 h 205420"/>
                  <a:gd name="connsiteX1" fmla="*/ 66549 w 177116"/>
                  <a:gd name="connsiteY1" fmla="*/ 137 h 205420"/>
                  <a:gd name="connsiteX2" fmla="*/ 119889 w 177116"/>
                  <a:gd name="connsiteY2" fmla="*/ 159204 h 205420"/>
                  <a:gd name="connsiteX3" fmla="*/ 56071 w 177116"/>
                  <a:gd name="connsiteY3" fmla="*/ 150632 h 205420"/>
                  <a:gd name="connsiteX4" fmla="*/ 1779 w 177116"/>
                  <a:gd name="connsiteY4" fmla="*/ 183969 h 205420"/>
                  <a:gd name="connsiteX5" fmla="*/ 37021 w 177116"/>
                  <a:gd name="connsiteY5" fmla="*/ 203019 h 205420"/>
                  <a:gd name="connsiteX6" fmla="*/ 174181 w 177116"/>
                  <a:gd name="connsiteY6" fmla="*/ 195399 h 205420"/>
                  <a:gd name="connsiteX7" fmla="*/ 97029 w 177116"/>
                  <a:gd name="connsiteY7" fmla="*/ 40142 h 20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116" h="205420">
                    <a:moveTo>
                      <a:pt x="97029" y="40142"/>
                    </a:moveTo>
                    <a:cubicBezTo>
                      <a:pt x="97029" y="40142"/>
                      <a:pt x="113221" y="-2721"/>
                      <a:pt x="66549" y="137"/>
                    </a:cubicBezTo>
                    <a:cubicBezTo>
                      <a:pt x="34164" y="2994"/>
                      <a:pt x="22734" y="103959"/>
                      <a:pt x="119889" y="159204"/>
                    </a:cubicBezTo>
                    <a:cubicBezTo>
                      <a:pt x="119889" y="159204"/>
                      <a:pt x="82741" y="160157"/>
                      <a:pt x="56071" y="150632"/>
                    </a:cubicBezTo>
                    <a:cubicBezTo>
                      <a:pt x="29401" y="142059"/>
                      <a:pt x="-8699" y="152537"/>
                      <a:pt x="1779" y="183969"/>
                    </a:cubicBezTo>
                    <a:cubicBezTo>
                      <a:pt x="7494" y="202067"/>
                      <a:pt x="23686" y="200162"/>
                      <a:pt x="37021" y="203019"/>
                    </a:cubicBezTo>
                    <a:cubicBezTo>
                      <a:pt x="47499" y="205877"/>
                      <a:pt x="166561" y="208734"/>
                      <a:pt x="174181" y="195399"/>
                    </a:cubicBezTo>
                    <a:cubicBezTo>
                      <a:pt x="195136" y="156347"/>
                      <a:pt x="97029" y="40142"/>
                      <a:pt x="97029" y="40142"/>
                    </a:cubicBezTo>
                    <a:close/>
                  </a:path>
                </a:pathLst>
              </a:custGeom>
              <a:solidFill>
                <a:srgbClr val="DB56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6B82F2B-6474-EB3E-4F5A-415C0AA11D91}"/>
                  </a:ext>
                </a:extLst>
              </p:cNvPr>
              <p:cNvSpPr/>
              <p:nvPr/>
            </p:nvSpPr>
            <p:spPr>
              <a:xfrm>
                <a:off x="3532293" y="5220127"/>
                <a:ext cx="221627" cy="189932"/>
              </a:xfrm>
              <a:custGeom>
                <a:avLst/>
                <a:gdLst>
                  <a:gd name="connsiteX0" fmla="*/ 211984 w 221627"/>
                  <a:gd name="connsiteY0" fmla="*/ 31004 h 189932"/>
                  <a:gd name="connsiteX1" fmla="*/ 200554 w 221627"/>
                  <a:gd name="connsiteY1" fmla="*/ 37672 h 189932"/>
                  <a:gd name="connsiteX2" fmla="*/ 189124 w 221627"/>
                  <a:gd name="connsiteY2" fmla="*/ 45292 h 189932"/>
                  <a:gd name="connsiteX3" fmla="*/ 166264 w 221627"/>
                  <a:gd name="connsiteY3" fmla="*/ 61484 h 189932"/>
                  <a:gd name="connsiteX4" fmla="*/ 124354 w 221627"/>
                  <a:gd name="connsiteY4" fmla="*/ 96727 h 189932"/>
                  <a:gd name="connsiteX5" fmla="*/ 52916 w 221627"/>
                  <a:gd name="connsiteY5" fmla="*/ 177689 h 189932"/>
                  <a:gd name="connsiteX6" fmla="*/ 12911 w 221627"/>
                  <a:gd name="connsiteY6" fmla="*/ 185309 h 189932"/>
                  <a:gd name="connsiteX7" fmla="*/ 5291 w 221627"/>
                  <a:gd name="connsiteY7" fmla="*/ 147209 h 189932"/>
                  <a:gd name="connsiteX8" fmla="*/ 7196 w 221627"/>
                  <a:gd name="connsiteY8" fmla="*/ 145304 h 189932"/>
                  <a:gd name="connsiteX9" fmla="*/ 7196 w 221627"/>
                  <a:gd name="connsiteY9" fmla="*/ 145304 h 189932"/>
                  <a:gd name="connsiteX10" fmla="*/ 94826 w 221627"/>
                  <a:gd name="connsiteY10" fmla="*/ 63389 h 189932"/>
                  <a:gd name="connsiteX11" fmla="*/ 144356 w 221627"/>
                  <a:gd name="connsiteY11" fmla="*/ 30052 h 189932"/>
                  <a:gd name="connsiteX12" fmla="*/ 170074 w 221627"/>
                  <a:gd name="connsiteY12" fmla="*/ 14812 h 189932"/>
                  <a:gd name="connsiteX13" fmla="*/ 183409 w 221627"/>
                  <a:gd name="connsiteY13" fmla="*/ 8144 h 189932"/>
                  <a:gd name="connsiteX14" fmla="*/ 197696 w 221627"/>
                  <a:gd name="connsiteY14" fmla="*/ 1477 h 189932"/>
                  <a:gd name="connsiteX15" fmla="*/ 220556 w 221627"/>
                  <a:gd name="connsiteY15" fmla="*/ 10049 h 189932"/>
                  <a:gd name="connsiteX16" fmla="*/ 211984 w 221627"/>
                  <a:gd name="connsiteY16" fmla="*/ 31004 h 189932"/>
                  <a:gd name="connsiteX17" fmla="*/ 211984 w 221627"/>
                  <a:gd name="connsiteY17" fmla="*/ 31004 h 189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1627" h="189932">
                    <a:moveTo>
                      <a:pt x="211984" y="31004"/>
                    </a:moveTo>
                    <a:cubicBezTo>
                      <a:pt x="208174" y="32909"/>
                      <a:pt x="204364" y="35767"/>
                      <a:pt x="200554" y="37672"/>
                    </a:cubicBezTo>
                    <a:cubicBezTo>
                      <a:pt x="196744" y="40529"/>
                      <a:pt x="192934" y="42434"/>
                      <a:pt x="189124" y="45292"/>
                    </a:cubicBezTo>
                    <a:cubicBezTo>
                      <a:pt x="181504" y="50054"/>
                      <a:pt x="173884" y="55769"/>
                      <a:pt x="166264" y="61484"/>
                    </a:cubicBezTo>
                    <a:cubicBezTo>
                      <a:pt x="151976" y="72914"/>
                      <a:pt x="137689" y="84344"/>
                      <a:pt x="124354" y="96727"/>
                    </a:cubicBezTo>
                    <a:cubicBezTo>
                      <a:pt x="97684" y="121492"/>
                      <a:pt x="72919" y="149114"/>
                      <a:pt x="52916" y="177689"/>
                    </a:cubicBezTo>
                    <a:cubicBezTo>
                      <a:pt x="44344" y="190072"/>
                      <a:pt x="26246" y="193882"/>
                      <a:pt x="12911" y="185309"/>
                    </a:cubicBezTo>
                    <a:cubicBezTo>
                      <a:pt x="-424" y="176737"/>
                      <a:pt x="-4234" y="159592"/>
                      <a:pt x="5291" y="147209"/>
                    </a:cubicBezTo>
                    <a:cubicBezTo>
                      <a:pt x="6244" y="146257"/>
                      <a:pt x="6244" y="146257"/>
                      <a:pt x="7196" y="145304"/>
                    </a:cubicBezTo>
                    <a:lnTo>
                      <a:pt x="7196" y="145304"/>
                    </a:lnTo>
                    <a:cubicBezTo>
                      <a:pt x="32914" y="114824"/>
                      <a:pt x="62441" y="87202"/>
                      <a:pt x="94826" y="63389"/>
                    </a:cubicBezTo>
                    <a:cubicBezTo>
                      <a:pt x="111019" y="51007"/>
                      <a:pt x="127211" y="40529"/>
                      <a:pt x="144356" y="30052"/>
                    </a:cubicBezTo>
                    <a:cubicBezTo>
                      <a:pt x="152929" y="25289"/>
                      <a:pt x="161501" y="19574"/>
                      <a:pt x="170074" y="14812"/>
                    </a:cubicBezTo>
                    <a:cubicBezTo>
                      <a:pt x="174836" y="11954"/>
                      <a:pt x="178646" y="10049"/>
                      <a:pt x="183409" y="8144"/>
                    </a:cubicBezTo>
                    <a:cubicBezTo>
                      <a:pt x="188171" y="6239"/>
                      <a:pt x="191981" y="3382"/>
                      <a:pt x="197696" y="1477"/>
                    </a:cubicBezTo>
                    <a:cubicBezTo>
                      <a:pt x="206269" y="-2333"/>
                      <a:pt x="216746" y="1477"/>
                      <a:pt x="220556" y="10049"/>
                    </a:cubicBezTo>
                    <a:cubicBezTo>
                      <a:pt x="223414" y="16717"/>
                      <a:pt x="220556" y="26242"/>
                      <a:pt x="211984" y="31004"/>
                    </a:cubicBezTo>
                    <a:lnTo>
                      <a:pt x="211984" y="31004"/>
                    </a:lnTo>
                    <a:close/>
                  </a:path>
                </a:pathLst>
              </a:custGeom>
              <a:solidFill>
                <a:srgbClr val="DB56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F084683E-5D1F-A559-276B-CDB5433D83A1}"/>
                  </a:ext>
                </a:extLst>
              </p:cNvPr>
              <p:cNvSpPr/>
              <p:nvPr/>
            </p:nvSpPr>
            <p:spPr>
              <a:xfrm>
                <a:off x="3809921" y="5420540"/>
                <a:ext cx="177151" cy="205420"/>
              </a:xfrm>
              <a:custGeom>
                <a:avLst/>
                <a:gdLst>
                  <a:gd name="connsiteX0" fmla="*/ 80088 w 177151"/>
                  <a:gd name="connsiteY0" fmla="*/ 40142 h 205420"/>
                  <a:gd name="connsiteX1" fmla="*/ 110568 w 177151"/>
                  <a:gd name="connsiteY1" fmla="*/ 137 h 205420"/>
                  <a:gd name="connsiteX2" fmla="*/ 57228 w 177151"/>
                  <a:gd name="connsiteY2" fmla="*/ 159204 h 205420"/>
                  <a:gd name="connsiteX3" fmla="*/ 121045 w 177151"/>
                  <a:gd name="connsiteY3" fmla="*/ 150632 h 205420"/>
                  <a:gd name="connsiteX4" fmla="*/ 175338 w 177151"/>
                  <a:gd name="connsiteY4" fmla="*/ 183969 h 205420"/>
                  <a:gd name="connsiteX5" fmla="*/ 140095 w 177151"/>
                  <a:gd name="connsiteY5" fmla="*/ 203019 h 205420"/>
                  <a:gd name="connsiteX6" fmla="*/ 2935 w 177151"/>
                  <a:gd name="connsiteY6" fmla="*/ 195399 h 205420"/>
                  <a:gd name="connsiteX7" fmla="*/ 80088 w 177151"/>
                  <a:gd name="connsiteY7" fmla="*/ 40142 h 205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151" h="205420">
                    <a:moveTo>
                      <a:pt x="80088" y="40142"/>
                    </a:moveTo>
                    <a:cubicBezTo>
                      <a:pt x="80088" y="40142"/>
                      <a:pt x="63895" y="-2721"/>
                      <a:pt x="110568" y="137"/>
                    </a:cubicBezTo>
                    <a:cubicBezTo>
                      <a:pt x="142953" y="2994"/>
                      <a:pt x="154383" y="103959"/>
                      <a:pt x="57228" y="159204"/>
                    </a:cubicBezTo>
                    <a:cubicBezTo>
                      <a:pt x="57228" y="159204"/>
                      <a:pt x="94375" y="160157"/>
                      <a:pt x="121045" y="150632"/>
                    </a:cubicBezTo>
                    <a:cubicBezTo>
                      <a:pt x="148668" y="142059"/>
                      <a:pt x="185815" y="152537"/>
                      <a:pt x="175338" y="183969"/>
                    </a:cubicBezTo>
                    <a:cubicBezTo>
                      <a:pt x="169623" y="202067"/>
                      <a:pt x="153430" y="200162"/>
                      <a:pt x="140095" y="203019"/>
                    </a:cubicBezTo>
                    <a:cubicBezTo>
                      <a:pt x="129618" y="205877"/>
                      <a:pt x="10555" y="208734"/>
                      <a:pt x="2935" y="195399"/>
                    </a:cubicBezTo>
                    <a:cubicBezTo>
                      <a:pt x="-18020" y="156347"/>
                      <a:pt x="80088" y="40142"/>
                      <a:pt x="80088" y="40142"/>
                    </a:cubicBezTo>
                    <a:close/>
                  </a:path>
                </a:pathLst>
              </a:custGeom>
              <a:solidFill>
                <a:srgbClr val="DB56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8EB672A9-2AB4-85DF-AFC7-379420ADE9CB}"/>
                  </a:ext>
                </a:extLst>
              </p:cNvPr>
              <p:cNvSpPr/>
              <p:nvPr/>
            </p:nvSpPr>
            <p:spPr>
              <a:xfrm>
                <a:off x="3681857" y="5266371"/>
                <a:ext cx="185798" cy="268605"/>
              </a:xfrm>
              <a:custGeom>
                <a:avLst/>
                <a:gdLst>
                  <a:gd name="connsiteX0" fmla="*/ 92899 w 185798"/>
                  <a:gd name="connsiteY0" fmla="*/ 0 h 268605"/>
                  <a:gd name="connsiteX1" fmla="*/ 1459 w 185798"/>
                  <a:gd name="connsiteY1" fmla="*/ 196215 h 268605"/>
                  <a:gd name="connsiteX2" fmla="*/ 92899 w 185798"/>
                  <a:gd name="connsiteY2" fmla="*/ 268605 h 268605"/>
                  <a:gd name="connsiteX3" fmla="*/ 184339 w 185798"/>
                  <a:gd name="connsiteY3" fmla="*/ 196215 h 268605"/>
                  <a:gd name="connsiteX4" fmla="*/ 92899 w 185798"/>
                  <a:gd name="connsiteY4" fmla="*/ 0 h 268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5798" h="268605">
                    <a:moveTo>
                      <a:pt x="92899" y="0"/>
                    </a:moveTo>
                    <a:cubicBezTo>
                      <a:pt x="58609" y="0"/>
                      <a:pt x="-10923" y="35243"/>
                      <a:pt x="1459" y="196215"/>
                    </a:cubicBezTo>
                    <a:cubicBezTo>
                      <a:pt x="7174" y="269558"/>
                      <a:pt x="92899" y="268605"/>
                      <a:pt x="92899" y="268605"/>
                    </a:cubicBezTo>
                    <a:cubicBezTo>
                      <a:pt x="92899" y="268605"/>
                      <a:pt x="179577" y="269558"/>
                      <a:pt x="184339" y="196215"/>
                    </a:cubicBezTo>
                    <a:cubicBezTo>
                      <a:pt x="196722" y="35243"/>
                      <a:pt x="127189" y="0"/>
                      <a:pt x="92899" y="0"/>
                    </a:cubicBezTo>
                    <a:close/>
                  </a:path>
                </a:pathLst>
              </a:custGeom>
              <a:solidFill>
                <a:srgbClr val="DFDC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28077958-A5BA-B38E-BB41-EA71FCC08464}"/>
                  </a:ext>
                </a:extLst>
              </p:cNvPr>
              <p:cNvSpPr/>
              <p:nvPr/>
            </p:nvSpPr>
            <p:spPr>
              <a:xfrm>
                <a:off x="3795322" y="5218996"/>
                <a:ext cx="223407" cy="190634"/>
              </a:xfrm>
              <a:custGeom>
                <a:avLst/>
                <a:gdLst>
                  <a:gd name="connsiteX0" fmla="*/ 26107 w 223407"/>
                  <a:gd name="connsiteY0" fmla="*/ 1656 h 190634"/>
                  <a:gd name="connsiteX1" fmla="*/ 40394 w 223407"/>
                  <a:gd name="connsiteY1" fmla="*/ 8323 h 190634"/>
                  <a:gd name="connsiteX2" fmla="*/ 53729 w 223407"/>
                  <a:gd name="connsiteY2" fmla="*/ 14991 h 190634"/>
                  <a:gd name="connsiteX3" fmla="*/ 79447 w 223407"/>
                  <a:gd name="connsiteY3" fmla="*/ 30231 h 190634"/>
                  <a:gd name="connsiteX4" fmla="*/ 128977 w 223407"/>
                  <a:gd name="connsiteY4" fmla="*/ 63568 h 190634"/>
                  <a:gd name="connsiteX5" fmla="*/ 216607 w 223407"/>
                  <a:gd name="connsiteY5" fmla="*/ 145483 h 190634"/>
                  <a:gd name="connsiteX6" fmla="*/ 216607 w 223407"/>
                  <a:gd name="connsiteY6" fmla="*/ 145483 h 190634"/>
                  <a:gd name="connsiteX7" fmla="*/ 212797 w 223407"/>
                  <a:gd name="connsiteY7" fmla="*/ 184536 h 190634"/>
                  <a:gd name="connsiteX8" fmla="*/ 171839 w 223407"/>
                  <a:gd name="connsiteY8" fmla="*/ 180726 h 190634"/>
                  <a:gd name="connsiteX9" fmla="*/ 169934 w 223407"/>
                  <a:gd name="connsiteY9" fmla="*/ 178821 h 190634"/>
                  <a:gd name="connsiteX10" fmla="*/ 98497 w 223407"/>
                  <a:gd name="connsiteY10" fmla="*/ 97858 h 190634"/>
                  <a:gd name="connsiteX11" fmla="*/ 55634 w 223407"/>
                  <a:gd name="connsiteY11" fmla="*/ 62616 h 190634"/>
                  <a:gd name="connsiteX12" fmla="*/ 32774 w 223407"/>
                  <a:gd name="connsiteY12" fmla="*/ 46423 h 190634"/>
                  <a:gd name="connsiteX13" fmla="*/ 21344 w 223407"/>
                  <a:gd name="connsiteY13" fmla="*/ 38803 h 190634"/>
                  <a:gd name="connsiteX14" fmla="*/ 9914 w 223407"/>
                  <a:gd name="connsiteY14" fmla="*/ 32136 h 190634"/>
                  <a:gd name="connsiteX15" fmla="*/ 8962 w 223407"/>
                  <a:gd name="connsiteY15" fmla="*/ 32136 h 190634"/>
                  <a:gd name="connsiteX16" fmla="*/ 2294 w 223407"/>
                  <a:gd name="connsiteY16" fmla="*/ 9276 h 190634"/>
                  <a:gd name="connsiteX17" fmla="*/ 26107 w 223407"/>
                  <a:gd name="connsiteY17" fmla="*/ 1656 h 190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3407" h="190634">
                    <a:moveTo>
                      <a:pt x="26107" y="1656"/>
                    </a:moveTo>
                    <a:cubicBezTo>
                      <a:pt x="30869" y="3561"/>
                      <a:pt x="35632" y="6418"/>
                      <a:pt x="40394" y="8323"/>
                    </a:cubicBezTo>
                    <a:cubicBezTo>
                      <a:pt x="45157" y="10228"/>
                      <a:pt x="48967" y="13086"/>
                      <a:pt x="53729" y="14991"/>
                    </a:cubicBezTo>
                    <a:cubicBezTo>
                      <a:pt x="62302" y="19753"/>
                      <a:pt x="70874" y="24516"/>
                      <a:pt x="79447" y="30231"/>
                    </a:cubicBezTo>
                    <a:cubicBezTo>
                      <a:pt x="96592" y="40708"/>
                      <a:pt x="112784" y="52138"/>
                      <a:pt x="128977" y="63568"/>
                    </a:cubicBezTo>
                    <a:cubicBezTo>
                      <a:pt x="160409" y="87381"/>
                      <a:pt x="189937" y="115003"/>
                      <a:pt x="216607" y="145483"/>
                    </a:cubicBezTo>
                    <a:lnTo>
                      <a:pt x="216607" y="145483"/>
                    </a:lnTo>
                    <a:cubicBezTo>
                      <a:pt x="227084" y="156913"/>
                      <a:pt x="225179" y="175011"/>
                      <a:pt x="212797" y="184536"/>
                    </a:cubicBezTo>
                    <a:cubicBezTo>
                      <a:pt x="200414" y="194061"/>
                      <a:pt x="182317" y="192156"/>
                      <a:pt x="171839" y="180726"/>
                    </a:cubicBezTo>
                    <a:cubicBezTo>
                      <a:pt x="170887" y="179773"/>
                      <a:pt x="170887" y="179773"/>
                      <a:pt x="169934" y="178821"/>
                    </a:cubicBezTo>
                    <a:cubicBezTo>
                      <a:pt x="148979" y="149293"/>
                      <a:pt x="125167" y="122623"/>
                      <a:pt x="98497" y="97858"/>
                    </a:cubicBezTo>
                    <a:cubicBezTo>
                      <a:pt x="85162" y="85476"/>
                      <a:pt x="70874" y="74046"/>
                      <a:pt x="55634" y="62616"/>
                    </a:cubicBezTo>
                    <a:cubicBezTo>
                      <a:pt x="48014" y="56901"/>
                      <a:pt x="40394" y="52138"/>
                      <a:pt x="32774" y="46423"/>
                    </a:cubicBezTo>
                    <a:cubicBezTo>
                      <a:pt x="28964" y="43566"/>
                      <a:pt x="25154" y="41661"/>
                      <a:pt x="21344" y="38803"/>
                    </a:cubicBezTo>
                    <a:cubicBezTo>
                      <a:pt x="17534" y="36898"/>
                      <a:pt x="13724" y="34041"/>
                      <a:pt x="9914" y="32136"/>
                    </a:cubicBezTo>
                    <a:lnTo>
                      <a:pt x="8962" y="32136"/>
                    </a:lnTo>
                    <a:cubicBezTo>
                      <a:pt x="389" y="27373"/>
                      <a:pt x="-2468" y="16896"/>
                      <a:pt x="2294" y="9276"/>
                    </a:cubicBezTo>
                    <a:cubicBezTo>
                      <a:pt x="8009" y="703"/>
                      <a:pt x="17534" y="-2154"/>
                      <a:pt x="26107" y="1656"/>
                    </a:cubicBezTo>
                    <a:close/>
                  </a:path>
                </a:pathLst>
              </a:custGeom>
              <a:solidFill>
                <a:srgbClr val="DB562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6" name="Graphic 2">
              <a:extLst>
                <a:ext uri="{FF2B5EF4-FFF2-40B4-BE49-F238E27FC236}">
                  <a16:creationId xmlns:a16="http://schemas.microsoft.com/office/drawing/2014/main" id="{C3CCC20C-190E-49EF-8974-162C9B0CBB06}"/>
                </a:ext>
              </a:extLst>
            </p:cNvPr>
            <p:cNvGrpSpPr/>
            <p:nvPr/>
          </p:nvGrpSpPr>
          <p:grpSpPr>
            <a:xfrm>
              <a:off x="3269147" y="4677818"/>
              <a:ext cx="1016319" cy="667610"/>
              <a:chOff x="3269147" y="4677818"/>
              <a:chExt cx="1016319" cy="667610"/>
            </a:xfrm>
          </p:grpSpPr>
          <p:grpSp>
            <p:nvGrpSpPr>
              <p:cNvPr id="87" name="Graphic 2">
                <a:extLst>
                  <a:ext uri="{FF2B5EF4-FFF2-40B4-BE49-F238E27FC236}">
                    <a16:creationId xmlns:a16="http://schemas.microsoft.com/office/drawing/2014/main" id="{0DA4B91D-E962-BC40-283D-56441DC8C736}"/>
                  </a:ext>
                </a:extLst>
              </p:cNvPr>
              <p:cNvGrpSpPr/>
              <p:nvPr/>
            </p:nvGrpSpPr>
            <p:grpSpPr>
              <a:xfrm>
                <a:off x="3269147" y="4677818"/>
                <a:ext cx="325690" cy="302604"/>
                <a:chOff x="3269147" y="4677818"/>
                <a:chExt cx="325690" cy="302604"/>
              </a:xfrm>
            </p:grpSpPr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4E33E24E-82FB-9B0D-0A18-0D243ED881C0}"/>
                    </a:ext>
                  </a:extLst>
                </p:cNvPr>
                <p:cNvSpPr/>
                <p:nvPr/>
              </p:nvSpPr>
              <p:spPr>
                <a:xfrm>
                  <a:off x="3269147" y="4677818"/>
                  <a:ext cx="325690" cy="302604"/>
                </a:xfrm>
                <a:custGeom>
                  <a:avLst/>
                  <a:gdLst>
                    <a:gd name="connsiteX0" fmla="*/ 116990 w 325690"/>
                    <a:gd name="connsiteY0" fmla="*/ 278038 h 302604"/>
                    <a:gd name="connsiteX1" fmla="*/ 257960 w 325690"/>
                    <a:gd name="connsiteY1" fmla="*/ 251368 h 302604"/>
                    <a:gd name="connsiteX2" fmla="*/ 309395 w 325690"/>
                    <a:gd name="connsiteY2" fmla="*/ 132306 h 302604"/>
                    <a:gd name="connsiteX3" fmla="*/ 5547 w 325690"/>
                    <a:gd name="connsiteY3" fmla="*/ 5623 h 302604"/>
                    <a:gd name="connsiteX4" fmla="*/ 116990 w 325690"/>
                    <a:gd name="connsiteY4" fmla="*/ 278038 h 30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690" h="302604">
                      <a:moveTo>
                        <a:pt x="116990" y="278038"/>
                      </a:moveTo>
                      <a:cubicBezTo>
                        <a:pt x="148422" y="325663"/>
                        <a:pt x="205572" y="297088"/>
                        <a:pt x="257960" y="251368"/>
                      </a:cubicBezTo>
                      <a:cubicBezTo>
                        <a:pt x="309395" y="205648"/>
                        <a:pt x="349400" y="173263"/>
                        <a:pt x="309395" y="132306"/>
                      </a:cubicBezTo>
                      <a:cubicBezTo>
                        <a:pt x="249387" y="69441"/>
                        <a:pt x="35075" y="-23904"/>
                        <a:pt x="5547" y="5623"/>
                      </a:cubicBezTo>
                      <a:cubicBezTo>
                        <a:pt x="-23028" y="34198"/>
                        <a:pt x="65555" y="200886"/>
                        <a:pt x="116990" y="278038"/>
                      </a:cubicBezTo>
                      <a:close/>
                    </a:path>
                  </a:pathLst>
                </a:custGeom>
                <a:solidFill>
                  <a:srgbClr val="F15F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22FA3E78-EFD4-DCD3-A7F5-18F6D8141535}"/>
                    </a:ext>
                  </a:extLst>
                </p:cNvPr>
                <p:cNvSpPr/>
                <p:nvPr/>
              </p:nvSpPr>
              <p:spPr>
                <a:xfrm>
                  <a:off x="3351862" y="4760990"/>
                  <a:ext cx="204631" cy="191297"/>
                </a:xfrm>
                <a:custGeom>
                  <a:avLst/>
                  <a:gdLst>
                    <a:gd name="connsiteX0" fmla="*/ 69517 w 204631"/>
                    <a:gd name="connsiteY0" fmla="*/ 172959 h 191297"/>
                    <a:gd name="connsiteX1" fmla="*/ 175245 w 204631"/>
                    <a:gd name="connsiteY1" fmla="*/ 167244 h 191297"/>
                    <a:gd name="connsiteX2" fmla="*/ 188580 w 204631"/>
                    <a:gd name="connsiteY2" fmla="*/ 66278 h 191297"/>
                    <a:gd name="connsiteX3" fmla="*/ 2842 w 204631"/>
                    <a:gd name="connsiteY3" fmla="*/ 2461 h 191297"/>
                    <a:gd name="connsiteX4" fmla="*/ 69517 w 204631"/>
                    <a:gd name="connsiteY4" fmla="*/ 172959 h 191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631" h="191297">
                      <a:moveTo>
                        <a:pt x="69517" y="172959"/>
                      </a:moveTo>
                      <a:cubicBezTo>
                        <a:pt x="95235" y="199628"/>
                        <a:pt x="142860" y="196771"/>
                        <a:pt x="175245" y="167244"/>
                      </a:cubicBezTo>
                      <a:cubicBezTo>
                        <a:pt x="208582" y="137716"/>
                        <a:pt x="214297" y="92949"/>
                        <a:pt x="188580" y="66278"/>
                      </a:cubicBezTo>
                      <a:cubicBezTo>
                        <a:pt x="162862" y="39609"/>
                        <a:pt x="19035" y="-11826"/>
                        <a:pt x="2842" y="2461"/>
                      </a:cubicBezTo>
                      <a:cubicBezTo>
                        <a:pt x="-13350" y="17701"/>
                        <a:pt x="43800" y="147241"/>
                        <a:pt x="69517" y="172959"/>
                      </a:cubicBezTo>
                      <a:close/>
                    </a:path>
                  </a:pathLst>
                </a:custGeom>
                <a:solidFill>
                  <a:srgbClr val="DFDCB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" name="Graphic 2">
                <a:extLst>
                  <a:ext uri="{FF2B5EF4-FFF2-40B4-BE49-F238E27FC236}">
                    <a16:creationId xmlns:a16="http://schemas.microsoft.com/office/drawing/2014/main" id="{2BC6742D-EECB-F052-7522-87E96F230026}"/>
                  </a:ext>
                </a:extLst>
              </p:cNvPr>
              <p:cNvGrpSpPr/>
              <p:nvPr/>
            </p:nvGrpSpPr>
            <p:grpSpPr>
              <a:xfrm>
                <a:off x="3960391" y="4677818"/>
                <a:ext cx="325075" cy="302604"/>
                <a:chOff x="3960391" y="4677818"/>
                <a:chExt cx="325075" cy="302604"/>
              </a:xfrm>
            </p:grpSpPr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BCF7A5ED-BC00-8818-0AA3-456A56CB4038}"/>
                    </a:ext>
                  </a:extLst>
                </p:cNvPr>
                <p:cNvSpPr/>
                <p:nvPr/>
              </p:nvSpPr>
              <p:spPr>
                <a:xfrm>
                  <a:off x="3960391" y="4677818"/>
                  <a:ext cx="325075" cy="302604"/>
                </a:xfrm>
                <a:custGeom>
                  <a:avLst/>
                  <a:gdLst>
                    <a:gd name="connsiteX0" fmla="*/ 208700 w 325075"/>
                    <a:gd name="connsiteY0" fmla="*/ 278038 h 302604"/>
                    <a:gd name="connsiteX1" fmla="*/ 67730 w 325075"/>
                    <a:gd name="connsiteY1" fmla="*/ 251368 h 302604"/>
                    <a:gd name="connsiteX2" fmla="*/ 16295 w 325075"/>
                    <a:gd name="connsiteY2" fmla="*/ 132306 h 302604"/>
                    <a:gd name="connsiteX3" fmla="*/ 319190 w 325075"/>
                    <a:gd name="connsiteY3" fmla="*/ 5623 h 302604"/>
                    <a:gd name="connsiteX4" fmla="*/ 208700 w 325075"/>
                    <a:gd name="connsiteY4" fmla="*/ 278038 h 302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075" h="302604">
                      <a:moveTo>
                        <a:pt x="208700" y="278038"/>
                      </a:moveTo>
                      <a:cubicBezTo>
                        <a:pt x="176315" y="325663"/>
                        <a:pt x="120118" y="297088"/>
                        <a:pt x="67730" y="251368"/>
                      </a:cubicBezTo>
                      <a:cubicBezTo>
                        <a:pt x="16295" y="205648"/>
                        <a:pt x="-23710" y="173263"/>
                        <a:pt x="16295" y="132306"/>
                      </a:cubicBezTo>
                      <a:cubicBezTo>
                        <a:pt x="76303" y="69441"/>
                        <a:pt x="290615" y="-23904"/>
                        <a:pt x="319190" y="5623"/>
                      </a:cubicBezTo>
                      <a:cubicBezTo>
                        <a:pt x="348718" y="34198"/>
                        <a:pt x="260135" y="200886"/>
                        <a:pt x="208700" y="278038"/>
                      </a:cubicBezTo>
                      <a:close/>
                    </a:path>
                  </a:pathLst>
                </a:custGeom>
                <a:solidFill>
                  <a:srgbClr val="F15F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E0B9D05C-0B57-0D93-C2FA-D323215B5091}"/>
                    </a:ext>
                  </a:extLst>
                </p:cNvPr>
                <p:cNvSpPr/>
                <p:nvPr/>
              </p:nvSpPr>
              <p:spPr>
                <a:xfrm>
                  <a:off x="3998734" y="4760990"/>
                  <a:ext cx="204631" cy="191297"/>
                </a:xfrm>
                <a:custGeom>
                  <a:avLst/>
                  <a:gdLst>
                    <a:gd name="connsiteX0" fmla="*/ 135115 w 204631"/>
                    <a:gd name="connsiteY0" fmla="*/ 172959 h 191297"/>
                    <a:gd name="connsiteX1" fmla="*/ 29387 w 204631"/>
                    <a:gd name="connsiteY1" fmla="*/ 167244 h 191297"/>
                    <a:gd name="connsiteX2" fmla="*/ 16052 w 204631"/>
                    <a:gd name="connsiteY2" fmla="*/ 66278 h 191297"/>
                    <a:gd name="connsiteX3" fmla="*/ 201790 w 204631"/>
                    <a:gd name="connsiteY3" fmla="*/ 2461 h 191297"/>
                    <a:gd name="connsiteX4" fmla="*/ 135115 w 204631"/>
                    <a:gd name="connsiteY4" fmla="*/ 172959 h 191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4631" h="191297">
                      <a:moveTo>
                        <a:pt x="135115" y="172959"/>
                      </a:moveTo>
                      <a:cubicBezTo>
                        <a:pt x="109397" y="199628"/>
                        <a:pt x="61772" y="196771"/>
                        <a:pt x="29387" y="167244"/>
                      </a:cubicBezTo>
                      <a:cubicBezTo>
                        <a:pt x="-3950" y="137716"/>
                        <a:pt x="-9665" y="92949"/>
                        <a:pt x="16052" y="66278"/>
                      </a:cubicBezTo>
                      <a:cubicBezTo>
                        <a:pt x="41770" y="39609"/>
                        <a:pt x="185597" y="-11826"/>
                        <a:pt x="201790" y="2461"/>
                      </a:cubicBezTo>
                      <a:cubicBezTo>
                        <a:pt x="217982" y="17701"/>
                        <a:pt x="160832" y="147241"/>
                        <a:pt x="135115" y="172959"/>
                      </a:cubicBezTo>
                      <a:close/>
                    </a:path>
                  </a:pathLst>
                </a:custGeom>
                <a:solidFill>
                  <a:srgbClr val="DFDCB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9DC88BF5-642B-467D-0ADD-E587D7B1E2B3}"/>
                  </a:ext>
                </a:extLst>
              </p:cNvPr>
              <p:cNvSpPr/>
              <p:nvPr/>
            </p:nvSpPr>
            <p:spPr>
              <a:xfrm>
                <a:off x="3356163" y="4805340"/>
                <a:ext cx="840123" cy="518181"/>
              </a:xfrm>
              <a:custGeom>
                <a:avLst/>
                <a:gdLst>
                  <a:gd name="connsiteX0" fmla="*/ 826263 w 840123"/>
                  <a:gd name="connsiteY0" fmla="*/ 221001 h 518181"/>
                  <a:gd name="connsiteX1" fmla="*/ 419546 w 840123"/>
                  <a:gd name="connsiteY1" fmla="*/ 518181 h 518181"/>
                  <a:gd name="connsiteX2" fmla="*/ 12828 w 840123"/>
                  <a:gd name="connsiteY2" fmla="*/ 221001 h 518181"/>
                  <a:gd name="connsiteX3" fmla="*/ 419546 w 840123"/>
                  <a:gd name="connsiteY3" fmla="*/ 21 h 518181"/>
                  <a:gd name="connsiteX4" fmla="*/ 826263 w 840123"/>
                  <a:gd name="connsiteY4" fmla="*/ 221001 h 518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40123" h="518181">
                    <a:moveTo>
                      <a:pt x="826263" y="221001"/>
                    </a:moveTo>
                    <a:cubicBezTo>
                      <a:pt x="741491" y="431504"/>
                      <a:pt x="517653" y="518181"/>
                      <a:pt x="419546" y="518181"/>
                    </a:cubicBezTo>
                    <a:cubicBezTo>
                      <a:pt x="321438" y="518181"/>
                      <a:pt x="95696" y="446744"/>
                      <a:pt x="12828" y="221001"/>
                    </a:cubicBezTo>
                    <a:cubicBezTo>
                      <a:pt x="-60514" y="20976"/>
                      <a:pt x="194756" y="21"/>
                      <a:pt x="419546" y="21"/>
                    </a:cubicBezTo>
                    <a:cubicBezTo>
                      <a:pt x="643383" y="-931"/>
                      <a:pt x="903416" y="29549"/>
                      <a:pt x="826263" y="221001"/>
                    </a:cubicBezTo>
                    <a:close/>
                  </a:path>
                </a:pathLst>
              </a:custGeom>
              <a:solidFill>
                <a:srgbClr val="DFDC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8B8DE60-0B74-D8E3-0C82-4C5DBD28E1CB}"/>
                  </a:ext>
                </a:extLst>
              </p:cNvPr>
              <p:cNvSpPr/>
              <p:nvPr/>
            </p:nvSpPr>
            <p:spPr>
              <a:xfrm>
                <a:off x="3361372" y="4785359"/>
                <a:ext cx="826769" cy="537209"/>
              </a:xfrm>
              <a:custGeom>
                <a:avLst/>
                <a:gdLst>
                  <a:gd name="connsiteX0" fmla="*/ 420053 w 826769"/>
                  <a:gd name="connsiteY0" fmla="*/ 537210 h 537209"/>
                  <a:gd name="connsiteX1" fmla="*/ 429578 w 826769"/>
                  <a:gd name="connsiteY1" fmla="*/ 536258 h 537209"/>
                  <a:gd name="connsiteX2" fmla="*/ 826770 w 826769"/>
                  <a:gd name="connsiteY2" fmla="*/ 138113 h 537209"/>
                  <a:gd name="connsiteX3" fmla="*/ 412432 w 826769"/>
                  <a:gd name="connsiteY3" fmla="*/ 0 h 537209"/>
                  <a:gd name="connsiteX4" fmla="*/ 0 w 826769"/>
                  <a:gd name="connsiteY4" fmla="*/ 138113 h 537209"/>
                  <a:gd name="connsiteX5" fmla="*/ 398145 w 826769"/>
                  <a:gd name="connsiteY5" fmla="*/ 536258 h 537209"/>
                  <a:gd name="connsiteX6" fmla="*/ 407670 w 826769"/>
                  <a:gd name="connsiteY6" fmla="*/ 537210 h 537209"/>
                  <a:gd name="connsiteX7" fmla="*/ 412432 w 826769"/>
                  <a:gd name="connsiteY7" fmla="*/ 537210 h 537209"/>
                  <a:gd name="connsiteX8" fmla="*/ 412432 w 826769"/>
                  <a:gd name="connsiteY8" fmla="*/ 537210 h 537209"/>
                  <a:gd name="connsiteX9" fmla="*/ 420053 w 826769"/>
                  <a:gd name="connsiteY9" fmla="*/ 537210 h 537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6769" h="537209">
                    <a:moveTo>
                      <a:pt x="420053" y="537210"/>
                    </a:moveTo>
                    <a:cubicBezTo>
                      <a:pt x="422910" y="537210"/>
                      <a:pt x="426720" y="536258"/>
                      <a:pt x="429578" y="536258"/>
                    </a:cubicBezTo>
                    <a:cubicBezTo>
                      <a:pt x="456248" y="210503"/>
                      <a:pt x="684848" y="198120"/>
                      <a:pt x="826770" y="138113"/>
                    </a:cubicBezTo>
                    <a:cubicBezTo>
                      <a:pt x="786765" y="38100"/>
                      <a:pt x="588645" y="0"/>
                      <a:pt x="412432" y="0"/>
                    </a:cubicBezTo>
                    <a:cubicBezTo>
                      <a:pt x="234315" y="0"/>
                      <a:pt x="38100" y="33338"/>
                      <a:pt x="0" y="138113"/>
                    </a:cubicBezTo>
                    <a:cubicBezTo>
                      <a:pt x="142875" y="198120"/>
                      <a:pt x="371475" y="210503"/>
                      <a:pt x="398145" y="536258"/>
                    </a:cubicBezTo>
                    <a:cubicBezTo>
                      <a:pt x="401003" y="537210"/>
                      <a:pt x="404813" y="537210"/>
                      <a:pt x="407670" y="537210"/>
                    </a:cubicBezTo>
                    <a:cubicBezTo>
                      <a:pt x="409575" y="537210"/>
                      <a:pt x="411480" y="537210"/>
                      <a:pt x="412432" y="537210"/>
                    </a:cubicBezTo>
                    <a:cubicBezTo>
                      <a:pt x="412432" y="537210"/>
                      <a:pt x="412432" y="537210"/>
                      <a:pt x="412432" y="537210"/>
                    </a:cubicBezTo>
                    <a:cubicBezTo>
                      <a:pt x="416242" y="537210"/>
                      <a:pt x="418148" y="537210"/>
                      <a:pt x="420053" y="537210"/>
                    </a:cubicBezTo>
                    <a:close/>
                  </a:path>
                </a:pathLst>
              </a:custGeom>
              <a:solidFill>
                <a:srgbClr val="F15F2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5" name="Graphic 2">
                <a:extLst>
                  <a:ext uri="{FF2B5EF4-FFF2-40B4-BE49-F238E27FC236}">
                    <a16:creationId xmlns:a16="http://schemas.microsoft.com/office/drawing/2014/main" id="{E125FCF8-2015-1D59-1DB2-D57AB52ECBE5}"/>
                  </a:ext>
                </a:extLst>
              </p:cNvPr>
              <p:cNvGrpSpPr/>
              <p:nvPr/>
            </p:nvGrpSpPr>
            <p:grpSpPr>
              <a:xfrm>
                <a:off x="3704272" y="5251131"/>
                <a:ext cx="142875" cy="94297"/>
                <a:chOff x="3704272" y="5251131"/>
                <a:chExt cx="142875" cy="94297"/>
              </a:xfrm>
            </p:grpSpPr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B6B5E94C-A07C-1399-204B-D074240CEE0F}"/>
                    </a:ext>
                  </a:extLst>
                </p:cNvPr>
                <p:cNvSpPr/>
                <p:nvPr/>
              </p:nvSpPr>
              <p:spPr>
                <a:xfrm>
                  <a:off x="3704272" y="5251131"/>
                  <a:ext cx="142875" cy="94297"/>
                </a:xfrm>
                <a:custGeom>
                  <a:avLst/>
                  <a:gdLst>
                    <a:gd name="connsiteX0" fmla="*/ 142875 w 142875"/>
                    <a:gd name="connsiteY0" fmla="*/ 30480 h 94297"/>
                    <a:gd name="connsiteX1" fmla="*/ 71438 w 142875"/>
                    <a:gd name="connsiteY1" fmla="*/ 94298 h 94297"/>
                    <a:gd name="connsiteX2" fmla="*/ 0 w 142875"/>
                    <a:gd name="connsiteY2" fmla="*/ 30480 h 94297"/>
                    <a:gd name="connsiteX3" fmla="*/ 71438 w 142875"/>
                    <a:gd name="connsiteY3" fmla="*/ 0 h 94297"/>
                    <a:gd name="connsiteX4" fmla="*/ 142875 w 142875"/>
                    <a:gd name="connsiteY4" fmla="*/ 30480 h 942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75" h="94297">
                      <a:moveTo>
                        <a:pt x="142875" y="30480"/>
                      </a:moveTo>
                      <a:cubicBezTo>
                        <a:pt x="142875" y="55245"/>
                        <a:pt x="110490" y="94298"/>
                        <a:pt x="71438" y="94298"/>
                      </a:cubicBezTo>
                      <a:cubicBezTo>
                        <a:pt x="32385" y="94298"/>
                        <a:pt x="0" y="55245"/>
                        <a:pt x="0" y="30480"/>
                      </a:cubicBezTo>
                      <a:cubicBezTo>
                        <a:pt x="0" y="5715"/>
                        <a:pt x="32385" y="0"/>
                        <a:pt x="71438" y="0"/>
                      </a:cubicBezTo>
                      <a:cubicBezTo>
                        <a:pt x="111442" y="0"/>
                        <a:pt x="142875" y="5715"/>
                        <a:pt x="142875" y="3048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D9D15685-2AC5-4A17-B796-9E3D3B63ACF5}"/>
                    </a:ext>
                  </a:extLst>
                </p:cNvPr>
                <p:cNvSpPr/>
                <p:nvPr/>
              </p:nvSpPr>
              <p:spPr>
                <a:xfrm>
                  <a:off x="3717344" y="5259371"/>
                  <a:ext cx="85035" cy="54923"/>
                </a:xfrm>
                <a:custGeom>
                  <a:avLst/>
                  <a:gdLst>
                    <a:gd name="connsiteX0" fmla="*/ 5025 w 85035"/>
                    <a:gd name="connsiteY0" fmla="*/ 14620 h 54923"/>
                    <a:gd name="connsiteX1" fmla="*/ 26933 w 85035"/>
                    <a:gd name="connsiteY1" fmla="*/ 51768 h 54923"/>
                    <a:gd name="connsiteX2" fmla="*/ 38363 w 85035"/>
                    <a:gd name="connsiteY2" fmla="*/ 38433 h 54923"/>
                    <a:gd name="connsiteX3" fmla="*/ 62175 w 85035"/>
                    <a:gd name="connsiteY3" fmla="*/ 23193 h 54923"/>
                    <a:gd name="connsiteX4" fmla="*/ 85035 w 85035"/>
                    <a:gd name="connsiteY4" fmla="*/ 9858 h 54923"/>
                    <a:gd name="connsiteX5" fmla="*/ 5025 w 85035"/>
                    <a:gd name="connsiteY5" fmla="*/ 14620 h 54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035" h="54923">
                      <a:moveTo>
                        <a:pt x="5025" y="14620"/>
                      </a:moveTo>
                      <a:cubicBezTo>
                        <a:pt x="-8310" y="27955"/>
                        <a:pt x="6930" y="66055"/>
                        <a:pt x="26933" y="51768"/>
                      </a:cubicBezTo>
                      <a:cubicBezTo>
                        <a:pt x="31695" y="47958"/>
                        <a:pt x="35505" y="44148"/>
                        <a:pt x="38363" y="38433"/>
                      </a:cubicBezTo>
                      <a:cubicBezTo>
                        <a:pt x="44078" y="28908"/>
                        <a:pt x="51698" y="25098"/>
                        <a:pt x="62175" y="23193"/>
                      </a:cubicBezTo>
                      <a:cubicBezTo>
                        <a:pt x="69795" y="21288"/>
                        <a:pt x="85035" y="20335"/>
                        <a:pt x="85035" y="9858"/>
                      </a:cubicBezTo>
                      <a:cubicBezTo>
                        <a:pt x="84083" y="-4430"/>
                        <a:pt x="23123" y="-3477"/>
                        <a:pt x="5025" y="14620"/>
                      </a:cubicBezTo>
                      <a:close/>
                    </a:path>
                  </a:pathLst>
                </a:custGeom>
                <a:solidFill>
                  <a:srgbClr val="5D372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8" name="Graphic 2">
                <a:extLst>
                  <a:ext uri="{FF2B5EF4-FFF2-40B4-BE49-F238E27FC236}">
                    <a16:creationId xmlns:a16="http://schemas.microsoft.com/office/drawing/2014/main" id="{39889299-7A51-3EA8-B28B-95014A9D74F5}"/>
                  </a:ext>
                </a:extLst>
              </p:cNvPr>
              <p:cNvGrpSpPr/>
              <p:nvPr/>
            </p:nvGrpSpPr>
            <p:grpSpPr>
              <a:xfrm>
                <a:off x="3489006" y="5117781"/>
                <a:ext cx="573405" cy="42862"/>
                <a:chOff x="3489006" y="5117781"/>
                <a:chExt cx="573405" cy="42862"/>
              </a:xfrm>
            </p:grpSpPr>
            <p:grpSp>
              <p:nvGrpSpPr>
                <p:cNvPr id="99" name="Graphic 2">
                  <a:extLst>
                    <a:ext uri="{FF2B5EF4-FFF2-40B4-BE49-F238E27FC236}">
                      <a16:creationId xmlns:a16="http://schemas.microsoft.com/office/drawing/2014/main" id="{4F7054E2-DC26-8721-E0F6-E9B8EC5BA127}"/>
                    </a:ext>
                  </a:extLst>
                </p:cNvPr>
                <p:cNvGrpSpPr/>
                <p:nvPr/>
              </p:nvGrpSpPr>
              <p:grpSpPr>
                <a:xfrm>
                  <a:off x="3489006" y="5117781"/>
                  <a:ext cx="64769" cy="42862"/>
                  <a:chOff x="3489006" y="5117781"/>
                  <a:chExt cx="64769" cy="42862"/>
                </a:xfrm>
              </p:grpSpPr>
              <p:grpSp>
                <p:nvGrpSpPr>
                  <p:cNvPr id="100" name="Graphic 2">
                    <a:extLst>
                      <a:ext uri="{FF2B5EF4-FFF2-40B4-BE49-F238E27FC236}">
                        <a16:creationId xmlns:a16="http://schemas.microsoft.com/office/drawing/2014/main" id="{6D61EFE7-921A-2905-DD83-8B7E8AA0FB8C}"/>
                      </a:ext>
                    </a:extLst>
                  </p:cNvPr>
                  <p:cNvGrpSpPr/>
                  <p:nvPr/>
                </p:nvGrpSpPr>
                <p:grpSpPr>
                  <a:xfrm>
                    <a:off x="3515676" y="5124449"/>
                    <a:ext cx="38100" cy="36194"/>
                    <a:chOff x="3515676" y="5124449"/>
                    <a:chExt cx="38100" cy="36194"/>
                  </a:xfrm>
                </p:grpSpPr>
                <p:sp>
                  <p:nvSpPr>
                    <p:cNvPr id="101" name="Freeform: Shape 100">
                      <a:extLst>
                        <a:ext uri="{FF2B5EF4-FFF2-40B4-BE49-F238E27FC236}">
                          <a16:creationId xmlns:a16="http://schemas.microsoft.com/office/drawing/2014/main" id="{6C2F86E5-FF33-2926-794C-08A8019E56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5676" y="5124449"/>
                      <a:ext cx="38100" cy="36194"/>
                    </a:xfrm>
                    <a:custGeom>
                      <a:avLst/>
                      <a:gdLst>
                        <a:gd name="connsiteX0" fmla="*/ 38100 w 38100"/>
                        <a:gd name="connsiteY0" fmla="*/ 18097 h 36194"/>
                        <a:gd name="connsiteX1" fmla="*/ 19050 w 38100"/>
                        <a:gd name="connsiteY1" fmla="*/ 36195 h 36194"/>
                        <a:gd name="connsiteX2" fmla="*/ 0 w 38100"/>
                        <a:gd name="connsiteY2" fmla="*/ 18097 h 36194"/>
                        <a:gd name="connsiteX3" fmla="*/ 19050 w 38100"/>
                        <a:gd name="connsiteY3" fmla="*/ 0 h 36194"/>
                        <a:gd name="connsiteX4" fmla="*/ 38100 w 38100"/>
                        <a:gd name="connsiteY4" fmla="*/ 18097 h 361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" h="36194">
                          <a:moveTo>
                            <a:pt x="38100" y="18097"/>
                          </a:moveTo>
                          <a:cubicBezTo>
                            <a:pt x="38100" y="28575"/>
                            <a:pt x="29528" y="36195"/>
                            <a:pt x="19050" y="36195"/>
                          </a:cubicBezTo>
                          <a:cubicBezTo>
                            <a:pt x="8573" y="36195"/>
                            <a:pt x="0" y="27622"/>
                            <a:pt x="0" y="18097"/>
                          </a:cubicBezTo>
                          <a:cubicBezTo>
                            <a:pt x="0" y="7620"/>
                            <a:pt x="8573" y="0"/>
                            <a:pt x="19050" y="0"/>
                          </a:cubicBezTo>
                          <a:cubicBezTo>
                            <a:pt x="29528" y="0"/>
                            <a:pt x="38100" y="8572"/>
                            <a:pt x="38100" y="18097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2" name="Freeform: Shape 101">
                      <a:extLst>
                        <a:ext uri="{FF2B5EF4-FFF2-40B4-BE49-F238E27FC236}">
                          <a16:creationId xmlns:a16="http://schemas.microsoft.com/office/drawing/2014/main" id="{0E903516-A7FF-BAEE-4F1E-6164742991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36631" y="5130164"/>
                      <a:ext cx="12382" cy="11429"/>
                    </a:xfrm>
                    <a:custGeom>
                      <a:avLst/>
                      <a:gdLst>
                        <a:gd name="connsiteX0" fmla="*/ 12382 w 12382"/>
                        <a:gd name="connsiteY0" fmla="*/ 5715 h 11429"/>
                        <a:gd name="connsiteX1" fmla="*/ 6668 w 12382"/>
                        <a:gd name="connsiteY1" fmla="*/ 11430 h 11429"/>
                        <a:gd name="connsiteX2" fmla="*/ 0 w 12382"/>
                        <a:gd name="connsiteY2" fmla="*/ 5715 h 11429"/>
                        <a:gd name="connsiteX3" fmla="*/ 6668 w 12382"/>
                        <a:gd name="connsiteY3" fmla="*/ 0 h 11429"/>
                        <a:gd name="connsiteX4" fmla="*/ 12382 w 12382"/>
                        <a:gd name="connsiteY4" fmla="*/ 5715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382" h="11429">
                          <a:moveTo>
                            <a:pt x="12382" y="5715"/>
                          </a:moveTo>
                          <a:cubicBezTo>
                            <a:pt x="12382" y="8572"/>
                            <a:pt x="9525" y="11430"/>
                            <a:pt x="6668" y="11430"/>
                          </a:cubicBezTo>
                          <a:cubicBezTo>
                            <a:pt x="2857" y="11430"/>
                            <a:pt x="0" y="8572"/>
                            <a:pt x="0" y="5715"/>
                          </a:cubicBezTo>
                          <a:cubicBezTo>
                            <a:pt x="0" y="2857"/>
                            <a:pt x="2857" y="0"/>
                            <a:pt x="6668" y="0"/>
                          </a:cubicBezTo>
                          <a:cubicBezTo>
                            <a:pt x="9525" y="0"/>
                            <a:pt x="12382" y="1905"/>
                            <a:pt x="12382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B362A7F8-0250-2CAC-0AB4-104FE3030501}"/>
                      </a:ext>
                    </a:extLst>
                  </p:cNvPr>
                  <p:cNvSpPr/>
                  <p:nvPr/>
                </p:nvSpPr>
                <p:spPr>
                  <a:xfrm>
                    <a:off x="3489006" y="5117781"/>
                    <a:ext cx="64769" cy="16907"/>
                  </a:xfrm>
                  <a:custGeom>
                    <a:avLst/>
                    <a:gdLst>
                      <a:gd name="connsiteX0" fmla="*/ 64770 w 64769"/>
                      <a:gd name="connsiteY0" fmla="*/ 10478 h 16907"/>
                      <a:gd name="connsiteX1" fmla="*/ 49530 w 64769"/>
                      <a:gd name="connsiteY1" fmla="*/ 5715 h 16907"/>
                      <a:gd name="connsiteX2" fmla="*/ 41910 w 64769"/>
                      <a:gd name="connsiteY2" fmla="*/ 6668 h 16907"/>
                      <a:gd name="connsiteX3" fmla="*/ 34290 w 64769"/>
                      <a:gd name="connsiteY3" fmla="*/ 8573 h 16907"/>
                      <a:gd name="connsiteX4" fmla="*/ 26670 w 64769"/>
                      <a:gd name="connsiteY4" fmla="*/ 12383 h 16907"/>
                      <a:gd name="connsiteX5" fmla="*/ 18098 w 64769"/>
                      <a:gd name="connsiteY5" fmla="*/ 16193 h 16907"/>
                      <a:gd name="connsiteX6" fmla="*/ 8573 w 64769"/>
                      <a:gd name="connsiteY6" fmla="*/ 16193 h 16907"/>
                      <a:gd name="connsiteX7" fmla="*/ 0 w 64769"/>
                      <a:gd name="connsiteY7" fmla="*/ 12383 h 16907"/>
                      <a:gd name="connsiteX8" fmla="*/ 16193 w 64769"/>
                      <a:gd name="connsiteY8" fmla="*/ 11430 h 16907"/>
                      <a:gd name="connsiteX9" fmla="*/ 30480 w 64769"/>
                      <a:gd name="connsiteY9" fmla="*/ 2858 h 16907"/>
                      <a:gd name="connsiteX10" fmla="*/ 40005 w 64769"/>
                      <a:gd name="connsiteY10" fmla="*/ 0 h 16907"/>
                      <a:gd name="connsiteX11" fmla="*/ 49530 w 64769"/>
                      <a:gd name="connsiteY11" fmla="*/ 0 h 16907"/>
                      <a:gd name="connsiteX12" fmla="*/ 64770 w 64769"/>
                      <a:gd name="connsiteY12" fmla="*/ 10478 h 16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4769" h="16907">
                        <a:moveTo>
                          <a:pt x="64770" y="10478"/>
                        </a:moveTo>
                        <a:cubicBezTo>
                          <a:pt x="60007" y="6668"/>
                          <a:pt x="54293" y="5715"/>
                          <a:pt x="49530" y="5715"/>
                        </a:cubicBezTo>
                        <a:cubicBezTo>
                          <a:pt x="46673" y="5715"/>
                          <a:pt x="43815" y="5715"/>
                          <a:pt x="41910" y="6668"/>
                        </a:cubicBezTo>
                        <a:cubicBezTo>
                          <a:pt x="39053" y="7620"/>
                          <a:pt x="37148" y="7620"/>
                          <a:pt x="34290" y="8573"/>
                        </a:cubicBezTo>
                        <a:cubicBezTo>
                          <a:pt x="31432" y="9525"/>
                          <a:pt x="29528" y="11430"/>
                          <a:pt x="26670" y="12383"/>
                        </a:cubicBezTo>
                        <a:cubicBezTo>
                          <a:pt x="23813" y="13335"/>
                          <a:pt x="21907" y="15240"/>
                          <a:pt x="18098" y="16193"/>
                        </a:cubicBezTo>
                        <a:cubicBezTo>
                          <a:pt x="15240" y="17145"/>
                          <a:pt x="11430" y="17145"/>
                          <a:pt x="8573" y="16193"/>
                        </a:cubicBezTo>
                        <a:cubicBezTo>
                          <a:pt x="5715" y="15240"/>
                          <a:pt x="2857" y="14288"/>
                          <a:pt x="0" y="12383"/>
                        </a:cubicBezTo>
                        <a:cubicBezTo>
                          <a:pt x="5715" y="13335"/>
                          <a:pt x="11430" y="14288"/>
                          <a:pt x="16193" y="11430"/>
                        </a:cubicBezTo>
                        <a:cubicBezTo>
                          <a:pt x="20955" y="9525"/>
                          <a:pt x="24765" y="4763"/>
                          <a:pt x="30480" y="2858"/>
                        </a:cubicBezTo>
                        <a:cubicBezTo>
                          <a:pt x="33338" y="1905"/>
                          <a:pt x="37148" y="953"/>
                          <a:pt x="40005" y="0"/>
                        </a:cubicBezTo>
                        <a:cubicBezTo>
                          <a:pt x="42863" y="0"/>
                          <a:pt x="46673" y="0"/>
                          <a:pt x="49530" y="0"/>
                        </a:cubicBezTo>
                        <a:cubicBezTo>
                          <a:pt x="56198" y="953"/>
                          <a:pt x="62865" y="4763"/>
                          <a:pt x="64770" y="10478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42C9E5D4-BD24-D413-6584-001ABA2CAD8D}"/>
                      </a:ext>
                    </a:extLst>
                  </p:cNvPr>
                  <p:cNvSpPr/>
                  <p:nvPr/>
                </p:nvSpPr>
                <p:spPr>
                  <a:xfrm>
                    <a:off x="3498531" y="5122544"/>
                    <a:ext cx="20955" cy="5715"/>
                  </a:xfrm>
                  <a:custGeom>
                    <a:avLst/>
                    <a:gdLst>
                      <a:gd name="connsiteX0" fmla="*/ 0 w 20955"/>
                      <a:gd name="connsiteY0" fmla="*/ 1905 h 5715"/>
                      <a:gd name="connsiteX1" fmla="*/ 10478 w 20955"/>
                      <a:gd name="connsiteY1" fmla="*/ 2858 h 5715"/>
                      <a:gd name="connsiteX2" fmla="*/ 20955 w 20955"/>
                      <a:gd name="connsiteY2" fmla="*/ 0 h 5715"/>
                      <a:gd name="connsiteX3" fmla="*/ 10478 w 20955"/>
                      <a:gd name="connsiteY3" fmla="*/ 5715 h 5715"/>
                      <a:gd name="connsiteX4" fmla="*/ 4763 w 20955"/>
                      <a:gd name="connsiteY4" fmla="*/ 5715 h 5715"/>
                      <a:gd name="connsiteX5" fmla="*/ 0 w 20955"/>
                      <a:gd name="connsiteY5" fmla="*/ 190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5" h="5715">
                        <a:moveTo>
                          <a:pt x="0" y="1905"/>
                        </a:moveTo>
                        <a:cubicBezTo>
                          <a:pt x="3810" y="2858"/>
                          <a:pt x="7620" y="2858"/>
                          <a:pt x="10478" y="2858"/>
                        </a:cubicBezTo>
                        <a:cubicBezTo>
                          <a:pt x="14288" y="2858"/>
                          <a:pt x="17145" y="953"/>
                          <a:pt x="20955" y="0"/>
                        </a:cubicBezTo>
                        <a:cubicBezTo>
                          <a:pt x="19050" y="2858"/>
                          <a:pt x="15240" y="5715"/>
                          <a:pt x="10478" y="5715"/>
                        </a:cubicBezTo>
                        <a:cubicBezTo>
                          <a:pt x="8573" y="5715"/>
                          <a:pt x="6668" y="5715"/>
                          <a:pt x="4763" y="5715"/>
                        </a:cubicBezTo>
                        <a:cubicBezTo>
                          <a:pt x="2857" y="4763"/>
                          <a:pt x="953" y="3810"/>
                          <a:pt x="0" y="1905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5" name="Freeform: Shape 104">
                    <a:extLst>
                      <a:ext uri="{FF2B5EF4-FFF2-40B4-BE49-F238E27FC236}">
                        <a16:creationId xmlns:a16="http://schemas.microsoft.com/office/drawing/2014/main" id="{B00475A2-F637-BB85-0509-80FE5BAA19EB}"/>
                      </a:ext>
                    </a:extLst>
                  </p:cNvPr>
                  <p:cNvSpPr/>
                  <p:nvPr/>
                </p:nvSpPr>
                <p:spPr>
                  <a:xfrm>
                    <a:off x="3504247" y="5119687"/>
                    <a:ext cx="22859" cy="3809"/>
                  </a:xfrm>
                  <a:custGeom>
                    <a:avLst/>
                    <a:gdLst>
                      <a:gd name="connsiteX0" fmla="*/ 0 w 22859"/>
                      <a:gd name="connsiteY0" fmla="*/ 953 h 3809"/>
                      <a:gd name="connsiteX1" fmla="*/ 5715 w 22859"/>
                      <a:gd name="connsiteY1" fmla="*/ 953 h 3809"/>
                      <a:gd name="connsiteX2" fmla="*/ 11430 w 22859"/>
                      <a:gd name="connsiteY2" fmla="*/ 953 h 3809"/>
                      <a:gd name="connsiteX3" fmla="*/ 22860 w 22859"/>
                      <a:gd name="connsiteY3" fmla="*/ 0 h 3809"/>
                      <a:gd name="connsiteX4" fmla="*/ 11430 w 22859"/>
                      <a:gd name="connsiteY4" fmla="*/ 3810 h 3809"/>
                      <a:gd name="connsiteX5" fmla="*/ 5715 w 22859"/>
                      <a:gd name="connsiteY5" fmla="*/ 3810 h 3809"/>
                      <a:gd name="connsiteX6" fmla="*/ 0 w 22859"/>
                      <a:gd name="connsiteY6" fmla="*/ 953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859" h="3809">
                        <a:moveTo>
                          <a:pt x="0" y="953"/>
                        </a:moveTo>
                        <a:cubicBezTo>
                          <a:pt x="1905" y="953"/>
                          <a:pt x="3810" y="953"/>
                          <a:pt x="5715" y="953"/>
                        </a:cubicBezTo>
                        <a:cubicBezTo>
                          <a:pt x="7620" y="953"/>
                          <a:pt x="9525" y="953"/>
                          <a:pt x="11430" y="953"/>
                        </a:cubicBezTo>
                        <a:cubicBezTo>
                          <a:pt x="15240" y="953"/>
                          <a:pt x="19050" y="0"/>
                          <a:pt x="22860" y="0"/>
                        </a:cubicBezTo>
                        <a:cubicBezTo>
                          <a:pt x="20002" y="1905"/>
                          <a:pt x="16192" y="3810"/>
                          <a:pt x="11430" y="3810"/>
                        </a:cubicBezTo>
                        <a:cubicBezTo>
                          <a:pt x="9525" y="3810"/>
                          <a:pt x="7620" y="3810"/>
                          <a:pt x="5715" y="3810"/>
                        </a:cubicBezTo>
                        <a:cubicBezTo>
                          <a:pt x="3810" y="2857"/>
                          <a:pt x="1905" y="2857"/>
                          <a:pt x="0" y="95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6" name="Graphic 2">
                  <a:extLst>
                    <a:ext uri="{FF2B5EF4-FFF2-40B4-BE49-F238E27FC236}">
                      <a16:creationId xmlns:a16="http://schemas.microsoft.com/office/drawing/2014/main" id="{9BF4D69E-4C44-B831-D694-CFCA05670EB5}"/>
                    </a:ext>
                  </a:extLst>
                </p:cNvPr>
                <p:cNvGrpSpPr/>
                <p:nvPr/>
              </p:nvGrpSpPr>
              <p:grpSpPr>
                <a:xfrm>
                  <a:off x="3997641" y="5118020"/>
                  <a:ext cx="64770" cy="42624"/>
                  <a:chOff x="3997641" y="5118020"/>
                  <a:chExt cx="64770" cy="42624"/>
                </a:xfrm>
              </p:grpSpPr>
              <p:grpSp>
                <p:nvGrpSpPr>
                  <p:cNvPr id="107" name="Graphic 2">
                    <a:extLst>
                      <a:ext uri="{FF2B5EF4-FFF2-40B4-BE49-F238E27FC236}">
                        <a16:creationId xmlns:a16="http://schemas.microsoft.com/office/drawing/2014/main" id="{4F6AEDC8-FD01-BBE3-ADD9-CD0C2282D605}"/>
                      </a:ext>
                    </a:extLst>
                  </p:cNvPr>
                  <p:cNvGrpSpPr/>
                  <p:nvPr/>
                </p:nvGrpSpPr>
                <p:grpSpPr>
                  <a:xfrm>
                    <a:off x="3997641" y="5124449"/>
                    <a:ext cx="38100" cy="36194"/>
                    <a:chOff x="3997641" y="5124449"/>
                    <a:chExt cx="38100" cy="36194"/>
                  </a:xfrm>
                </p:grpSpPr>
                <p:sp>
                  <p:nvSpPr>
                    <p:cNvPr id="108" name="Freeform: Shape 107">
                      <a:extLst>
                        <a:ext uri="{FF2B5EF4-FFF2-40B4-BE49-F238E27FC236}">
                          <a16:creationId xmlns:a16="http://schemas.microsoft.com/office/drawing/2014/main" id="{70D9B4D8-FB98-2B1A-FD71-26DC5261C5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97641" y="5124449"/>
                      <a:ext cx="38100" cy="36194"/>
                    </a:xfrm>
                    <a:custGeom>
                      <a:avLst/>
                      <a:gdLst>
                        <a:gd name="connsiteX0" fmla="*/ 0 w 38100"/>
                        <a:gd name="connsiteY0" fmla="*/ 18097 h 36194"/>
                        <a:gd name="connsiteX1" fmla="*/ 19050 w 38100"/>
                        <a:gd name="connsiteY1" fmla="*/ 36195 h 36194"/>
                        <a:gd name="connsiteX2" fmla="*/ 38100 w 38100"/>
                        <a:gd name="connsiteY2" fmla="*/ 18097 h 36194"/>
                        <a:gd name="connsiteX3" fmla="*/ 19050 w 38100"/>
                        <a:gd name="connsiteY3" fmla="*/ 0 h 36194"/>
                        <a:gd name="connsiteX4" fmla="*/ 0 w 38100"/>
                        <a:gd name="connsiteY4" fmla="*/ 18097 h 361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" h="36194">
                          <a:moveTo>
                            <a:pt x="0" y="18097"/>
                          </a:moveTo>
                          <a:cubicBezTo>
                            <a:pt x="0" y="28575"/>
                            <a:pt x="8573" y="36195"/>
                            <a:pt x="19050" y="36195"/>
                          </a:cubicBezTo>
                          <a:cubicBezTo>
                            <a:pt x="29528" y="36195"/>
                            <a:pt x="38100" y="27622"/>
                            <a:pt x="38100" y="18097"/>
                          </a:cubicBezTo>
                          <a:cubicBezTo>
                            <a:pt x="38100" y="7620"/>
                            <a:pt x="29528" y="0"/>
                            <a:pt x="19050" y="0"/>
                          </a:cubicBezTo>
                          <a:cubicBezTo>
                            <a:pt x="8573" y="0"/>
                            <a:pt x="0" y="8572"/>
                            <a:pt x="0" y="18097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9" name="Freeform: Shape 108">
                      <a:extLst>
                        <a:ext uri="{FF2B5EF4-FFF2-40B4-BE49-F238E27FC236}">
                          <a16:creationId xmlns:a16="http://schemas.microsoft.com/office/drawing/2014/main" id="{CBB71CB3-8DB4-FAA0-7C21-05A914EBFD7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002404" y="5130164"/>
                      <a:ext cx="12382" cy="11429"/>
                    </a:xfrm>
                    <a:custGeom>
                      <a:avLst/>
                      <a:gdLst>
                        <a:gd name="connsiteX0" fmla="*/ 0 w 12382"/>
                        <a:gd name="connsiteY0" fmla="*/ 5715 h 11429"/>
                        <a:gd name="connsiteX1" fmla="*/ 5715 w 12382"/>
                        <a:gd name="connsiteY1" fmla="*/ 11430 h 11429"/>
                        <a:gd name="connsiteX2" fmla="*/ 12383 w 12382"/>
                        <a:gd name="connsiteY2" fmla="*/ 5715 h 11429"/>
                        <a:gd name="connsiteX3" fmla="*/ 5715 w 12382"/>
                        <a:gd name="connsiteY3" fmla="*/ 0 h 11429"/>
                        <a:gd name="connsiteX4" fmla="*/ 0 w 12382"/>
                        <a:gd name="connsiteY4" fmla="*/ 5715 h 1142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382" h="11429">
                          <a:moveTo>
                            <a:pt x="0" y="5715"/>
                          </a:moveTo>
                          <a:cubicBezTo>
                            <a:pt x="0" y="8572"/>
                            <a:pt x="2858" y="11430"/>
                            <a:pt x="5715" y="11430"/>
                          </a:cubicBezTo>
                          <a:cubicBezTo>
                            <a:pt x="9525" y="11430"/>
                            <a:pt x="12383" y="8572"/>
                            <a:pt x="12383" y="5715"/>
                          </a:cubicBezTo>
                          <a:cubicBezTo>
                            <a:pt x="12383" y="2857"/>
                            <a:pt x="9525" y="0"/>
                            <a:pt x="5715" y="0"/>
                          </a:cubicBezTo>
                          <a:cubicBezTo>
                            <a:pt x="2858" y="0"/>
                            <a:pt x="0" y="1905"/>
                            <a:pt x="0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42D382D9-F6E6-A2BD-5232-E32DAFC42E41}"/>
                      </a:ext>
                    </a:extLst>
                  </p:cNvPr>
                  <p:cNvSpPr/>
                  <p:nvPr/>
                </p:nvSpPr>
                <p:spPr>
                  <a:xfrm>
                    <a:off x="3997641" y="5118020"/>
                    <a:ext cx="64770" cy="17621"/>
                  </a:xfrm>
                  <a:custGeom>
                    <a:avLst/>
                    <a:gdLst>
                      <a:gd name="connsiteX0" fmla="*/ 0 w 64770"/>
                      <a:gd name="connsiteY0" fmla="*/ 10239 h 17621"/>
                      <a:gd name="connsiteX1" fmla="*/ 15240 w 64770"/>
                      <a:gd name="connsiteY1" fmla="*/ 714 h 17621"/>
                      <a:gd name="connsiteX2" fmla="*/ 24765 w 64770"/>
                      <a:gd name="connsiteY2" fmla="*/ 714 h 17621"/>
                      <a:gd name="connsiteX3" fmla="*/ 34290 w 64770"/>
                      <a:gd name="connsiteY3" fmla="*/ 3572 h 17621"/>
                      <a:gd name="connsiteX4" fmla="*/ 48578 w 64770"/>
                      <a:gd name="connsiteY4" fmla="*/ 12145 h 17621"/>
                      <a:gd name="connsiteX5" fmla="*/ 64770 w 64770"/>
                      <a:gd name="connsiteY5" fmla="*/ 13097 h 17621"/>
                      <a:gd name="connsiteX6" fmla="*/ 56198 w 64770"/>
                      <a:gd name="connsiteY6" fmla="*/ 16907 h 17621"/>
                      <a:gd name="connsiteX7" fmla="*/ 46673 w 64770"/>
                      <a:gd name="connsiteY7" fmla="*/ 16907 h 17621"/>
                      <a:gd name="connsiteX8" fmla="*/ 38100 w 64770"/>
                      <a:gd name="connsiteY8" fmla="*/ 13097 h 17621"/>
                      <a:gd name="connsiteX9" fmla="*/ 30480 w 64770"/>
                      <a:gd name="connsiteY9" fmla="*/ 9287 h 17621"/>
                      <a:gd name="connsiteX10" fmla="*/ 22860 w 64770"/>
                      <a:gd name="connsiteY10" fmla="*/ 7382 h 17621"/>
                      <a:gd name="connsiteX11" fmla="*/ 15240 w 64770"/>
                      <a:gd name="connsiteY11" fmla="*/ 6429 h 17621"/>
                      <a:gd name="connsiteX12" fmla="*/ 0 w 64770"/>
                      <a:gd name="connsiteY12" fmla="*/ 10239 h 176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4770" h="17621">
                        <a:moveTo>
                          <a:pt x="0" y="10239"/>
                        </a:moveTo>
                        <a:cubicBezTo>
                          <a:pt x="1905" y="4524"/>
                          <a:pt x="8573" y="1667"/>
                          <a:pt x="15240" y="714"/>
                        </a:cubicBezTo>
                        <a:cubicBezTo>
                          <a:pt x="18098" y="-238"/>
                          <a:pt x="21908" y="-238"/>
                          <a:pt x="24765" y="714"/>
                        </a:cubicBezTo>
                        <a:cubicBezTo>
                          <a:pt x="27623" y="714"/>
                          <a:pt x="31433" y="1667"/>
                          <a:pt x="34290" y="3572"/>
                        </a:cubicBezTo>
                        <a:cubicBezTo>
                          <a:pt x="40005" y="6429"/>
                          <a:pt x="43815" y="10239"/>
                          <a:pt x="48578" y="12145"/>
                        </a:cubicBezTo>
                        <a:cubicBezTo>
                          <a:pt x="53340" y="14049"/>
                          <a:pt x="59055" y="14049"/>
                          <a:pt x="64770" y="13097"/>
                        </a:cubicBezTo>
                        <a:cubicBezTo>
                          <a:pt x="61913" y="15002"/>
                          <a:pt x="60008" y="15954"/>
                          <a:pt x="56198" y="16907"/>
                        </a:cubicBezTo>
                        <a:cubicBezTo>
                          <a:pt x="53340" y="17860"/>
                          <a:pt x="49530" y="17860"/>
                          <a:pt x="46673" y="16907"/>
                        </a:cubicBezTo>
                        <a:cubicBezTo>
                          <a:pt x="43815" y="15954"/>
                          <a:pt x="40958" y="14049"/>
                          <a:pt x="38100" y="13097"/>
                        </a:cubicBezTo>
                        <a:cubicBezTo>
                          <a:pt x="35243" y="11192"/>
                          <a:pt x="33338" y="10239"/>
                          <a:pt x="30480" y="9287"/>
                        </a:cubicBezTo>
                        <a:cubicBezTo>
                          <a:pt x="27623" y="8335"/>
                          <a:pt x="25718" y="7382"/>
                          <a:pt x="22860" y="7382"/>
                        </a:cubicBezTo>
                        <a:cubicBezTo>
                          <a:pt x="20003" y="6429"/>
                          <a:pt x="17145" y="6429"/>
                          <a:pt x="15240" y="6429"/>
                        </a:cubicBezTo>
                        <a:cubicBezTo>
                          <a:pt x="9525" y="4524"/>
                          <a:pt x="4763" y="6429"/>
                          <a:pt x="0" y="10239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FAB5A76E-0672-090C-144C-0BC0D6DD73AB}"/>
                      </a:ext>
                    </a:extLst>
                  </p:cNvPr>
                  <p:cNvSpPr/>
                  <p:nvPr/>
                </p:nvSpPr>
                <p:spPr>
                  <a:xfrm>
                    <a:off x="4031932" y="5121592"/>
                    <a:ext cx="20954" cy="6429"/>
                  </a:xfrm>
                  <a:custGeom>
                    <a:avLst/>
                    <a:gdLst>
                      <a:gd name="connsiteX0" fmla="*/ 20955 w 20954"/>
                      <a:gd name="connsiteY0" fmla="*/ 2857 h 6429"/>
                      <a:gd name="connsiteX1" fmla="*/ 16192 w 20954"/>
                      <a:gd name="connsiteY1" fmla="*/ 5715 h 6429"/>
                      <a:gd name="connsiteX2" fmla="*/ 10477 w 20954"/>
                      <a:gd name="connsiteY2" fmla="*/ 5715 h 6429"/>
                      <a:gd name="connsiteX3" fmla="*/ 0 w 20954"/>
                      <a:gd name="connsiteY3" fmla="*/ 0 h 6429"/>
                      <a:gd name="connsiteX4" fmla="*/ 10477 w 20954"/>
                      <a:gd name="connsiteY4" fmla="*/ 2857 h 6429"/>
                      <a:gd name="connsiteX5" fmla="*/ 20955 w 20954"/>
                      <a:gd name="connsiteY5" fmla="*/ 2857 h 6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954" h="6429">
                        <a:moveTo>
                          <a:pt x="20955" y="2857"/>
                        </a:moveTo>
                        <a:cubicBezTo>
                          <a:pt x="20002" y="4763"/>
                          <a:pt x="18097" y="5715"/>
                          <a:pt x="16192" y="5715"/>
                        </a:cubicBezTo>
                        <a:cubicBezTo>
                          <a:pt x="14288" y="6667"/>
                          <a:pt x="12382" y="6667"/>
                          <a:pt x="10477" y="5715"/>
                        </a:cubicBezTo>
                        <a:cubicBezTo>
                          <a:pt x="6667" y="4763"/>
                          <a:pt x="2857" y="2857"/>
                          <a:pt x="0" y="0"/>
                        </a:cubicBezTo>
                        <a:cubicBezTo>
                          <a:pt x="3810" y="952"/>
                          <a:pt x="7620" y="2857"/>
                          <a:pt x="10477" y="2857"/>
                        </a:cubicBezTo>
                        <a:cubicBezTo>
                          <a:pt x="13335" y="3810"/>
                          <a:pt x="17145" y="3810"/>
                          <a:pt x="20955" y="2857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04A751A8-EA6A-80E8-0EF7-C825D625883D}"/>
                      </a:ext>
                    </a:extLst>
                  </p:cNvPr>
                  <p:cNvSpPr/>
                  <p:nvPr/>
                </p:nvSpPr>
                <p:spPr>
                  <a:xfrm>
                    <a:off x="4024312" y="5119687"/>
                    <a:ext cx="22860" cy="3809"/>
                  </a:xfrm>
                  <a:custGeom>
                    <a:avLst/>
                    <a:gdLst>
                      <a:gd name="connsiteX0" fmla="*/ 22860 w 22860"/>
                      <a:gd name="connsiteY0" fmla="*/ 953 h 3809"/>
                      <a:gd name="connsiteX1" fmla="*/ 17145 w 22860"/>
                      <a:gd name="connsiteY1" fmla="*/ 3810 h 3809"/>
                      <a:gd name="connsiteX2" fmla="*/ 11430 w 22860"/>
                      <a:gd name="connsiteY2" fmla="*/ 3810 h 3809"/>
                      <a:gd name="connsiteX3" fmla="*/ 0 w 22860"/>
                      <a:gd name="connsiteY3" fmla="*/ 0 h 3809"/>
                      <a:gd name="connsiteX4" fmla="*/ 11430 w 22860"/>
                      <a:gd name="connsiteY4" fmla="*/ 953 h 3809"/>
                      <a:gd name="connsiteX5" fmla="*/ 17145 w 22860"/>
                      <a:gd name="connsiteY5" fmla="*/ 953 h 3809"/>
                      <a:gd name="connsiteX6" fmla="*/ 22860 w 22860"/>
                      <a:gd name="connsiteY6" fmla="*/ 953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860" h="3809">
                        <a:moveTo>
                          <a:pt x="22860" y="953"/>
                        </a:moveTo>
                        <a:cubicBezTo>
                          <a:pt x="21908" y="2857"/>
                          <a:pt x="19050" y="2857"/>
                          <a:pt x="17145" y="3810"/>
                        </a:cubicBezTo>
                        <a:cubicBezTo>
                          <a:pt x="15240" y="3810"/>
                          <a:pt x="13335" y="3810"/>
                          <a:pt x="11430" y="3810"/>
                        </a:cubicBezTo>
                        <a:cubicBezTo>
                          <a:pt x="7620" y="2857"/>
                          <a:pt x="3810" y="1905"/>
                          <a:pt x="0" y="0"/>
                        </a:cubicBezTo>
                        <a:cubicBezTo>
                          <a:pt x="3810" y="0"/>
                          <a:pt x="7620" y="953"/>
                          <a:pt x="11430" y="953"/>
                        </a:cubicBezTo>
                        <a:cubicBezTo>
                          <a:pt x="13335" y="953"/>
                          <a:pt x="15240" y="953"/>
                          <a:pt x="17145" y="953"/>
                        </a:cubicBezTo>
                        <a:cubicBezTo>
                          <a:pt x="19050" y="953"/>
                          <a:pt x="20955" y="1905"/>
                          <a:pt x="22860" y="95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86A89A20-666A-51F0-E16C-AA5BBEB11918}"/>
                  </a:ext>
                </a:extLst>
              </p:cNvPr>
              <p:cNvSpPr/>
              <p:nvPr/>
            </p:nvSpPr>
            <p:spPr>
              <a:xfrm>
                <a:off x="3925251" y="5195887"/>
                <a:ext cx="105727" cy="83819"/>
              </a:xfrm>
              <a:custGeom>
                <a:avLst/>
                <a:gdLst>
                  <a:gd name="connsiteX0" fmla="*/ 57150 w 105727"/>
                  <a:gd name="connsiteY0" fmla="*/ 0 h 83819"/>
                  <a:gd name="connsiteX1" fmla="*/ 0 w 105727"/>
                  <a:gd name="connsiteY1" fmla="*/ 54293 h 83819"/>
                  <a:gd name="connsiteX2" fmla="*/ 9525 w 105727"/>
                  <a:gd name="connsiteY2" fmla="*/ 83820 h 83819"/>
                  <a:gd name="connsiteX3" fmla="*/ 105727 w 105727"/>
                  <a:gd name="connsiteY3" fmla="*/ 25718 h 83819"/>
                  <a:gd name="connsiteX4" fmla="*/ 57150 w 105727"/>
                  <a:gd name="connsiteY4" fmla="*/ 0 h 83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727" h="83819">
                    <a:moveTo>
                      <a:pt x="57150" y="0"/>
                    </a:moveTo>
                    <a:cubicBezTo>
                      <a:pt x="25718" y="0"/>
                      <a:pt x="0" y="24765"/>
                      <a:pt x="0" y="54293"/>
                    </a:cubicBezTo>
                    <a:cubicBezTo>
                      <a:pt x="0" y="64770"/>
                      <a:pt x="3810" y="75247"/>
                      <a:pt x="9525" y="83820"/>
                    </a:cubicBezTo>
                    <a:cubicBezTo>
                      <a:pt x="41910" y="68580"/>
                      <a:pt x="74295" y="49530"/>
                      <a:pt x="105727" y="25718"/>
                    </a:cubicBezTo>
                    <a:cubicBezTo>
                      <a:pt x="95250" y="10478"/>
                      <a:pt x="77152" y="0"/>
                      <a:pt x="57150" y="0"/>
                    </a:cubicBezTo>
                    <a:close/>
                  </a:path>
                </a:pathLst>
              </a:custGeom>
              <a:solidFill>
                <a:srgbClr val="F59A8B">
                  <a:alpha val="4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A438815-D02F-486A-540B-EEF220109816}"/>
                  </a:ext>
                </a:extLst>
              </p:cNvPr>
              <p:cNvSpPr/>
              <p:nvPr/>
            </p:nvSpPr>
            <p:spPr>
              <a:xfrm>
                <a:off x="3511867" y="5196839"/>
                <a:ext cx="106680" cy="84772"/>
              </a:xfrm>
              <a:custGeom>
                <a:avLst/>
                <a:gdLst>
                  <a:gd name="connsiteX0" fmla="*/ 97155 w 106680"/>
                  <a:gd name="connsiteY0" fmla="*/ 84772 h 84772"/>
                  <a:gd name="connsiteX1" fmla="*/ 106680 w 106680"/>
                  <a:gd name="connsiteY1" fmla="*/ 54292 h 84772"/>
                  <a:gd name="connsiteX2" fmla="*/ 49530 w 106680"/>
                  <a:gd name="connsiteY2" fmla="*/ 0 h 84772"/>
                  <a:gd name="connsiteX3" fmla="*/ 0 w 106680"/>
                  <a:gd name="connsiteY3" fmla="*/ 26670 h 84772"/>
                  <a:gd name="connsiteX4" fmla="*/ 97155 w 106680"/>
                  <a:gd name="connsiteY4" fmla="*/ 84772 h 84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6680" h="84772">
                    <a:moveTo>
                      <a:pt x="97155" y="84772"/>
                    </a:moveTo>
                    <a:cubicBezTo>
                      <a:pt x="103822" y="76200"/>
                      <a:pt x="106680" y="65722"/>
                      <a:pt x="106680" y="54292"/>
                    </a:cubicBezTo>
                    <a:cubicBezTo>
                      <a:pt x="106680" y="23813"/>
                      <a:pt x="80963" y="0"/>
                      <a:pt x="49530" y="0"/>
                    </a:cubicBezTo>
                    <a:cubicBezTo>
                      <a:pt x="28575" y="0"/>
                      <a:pt x="10477" y="10478"/>
                      <a:pt x="0" y="26670"/>
                    </a:cubicBezTo>
                    <a:cubicBezTo>
                      <a:pt x="32385" y="50482"/>
                      <a:pt x="64770" y="69532"/>
                      <a:pt x="97155" y="84772"/>
                    </a:cubicBezTo>
                    <a:close/>
                  </a:path>
                </a:pathLst>
              </a:custGeom>
              <a:solidFill>
                <a:srgbClr val="F59A8B">
                  <a:alpha val="48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350" name="Graphic 2">
            <a:extLst>
              <a:ext uri="{FF2B5EF4-FFF2-40B4-BE49-F238E27FC236}">
                <a16:creationId xmlns:a16="http://schemas.microsoft.com/office/drawing/2014/main" id="{4F1CF72A-A251-F895-2781-E7F1B0133789}"/>
              </a:ext>
            </a:extLst>
          </p:cNvPr>
          <p:cNvGrpSpPr/>
          <p:nvPr/>
        </p:nvGrpSpPr>
        <p:grpSpPr>
          <a:xfrm>
            <a:off x="1391290" y="3020691"/>
            <a:ext cx="902017" cy="997267"/>
            <a:chOff x="3110864" y="3618546"/>
            <a:chExt cx="902017" cy="997267"/>
          </a:xfrm>
        </p:grpSpPr>
        <p:grpSp>
          <p:nvGrpSpPr>
            <p:cNvPr id="2351" name="Graphic 2">
              <a:extLst>
                <a:ext uri="{FF2B5EF4-FFF2-40B4-BE49-F238E27FC236}">
                  <a16:creationId xmlns:a16="http://schemas.microsoft.com/office/drawing/2014/main" id="{6C3ECD75-00B0-48CD-278F-082ED938B923}"/>
                </a:ext>
              </a:extLst>
            </p:cNvPr>
            <p:cNvGrpSpPr/>
            <p:nvPr/>
          </p:nvGrpSpPr>
          <p:grpSpPr>
            <a:xfrm>
              <a:off x="3545204" y="4065269"/>
              <a:ext cx="467677" cy="356826"/>
              <a:chOff x="3545204" y="4065269"/>
              <a:chExt cx="467677" cy="356826"/>
            </a:xfrm>
          </p:grpSpPr>
          <p:sp>
            <p:nvSpPr>
              <p:cNvPr id="2352" name="Freeform: Shape 2351">
                <a:extLst>
                  <a:ext uri="{FF2B5EF4-FFF2-40B4-BE49-F238E27FC236}">
                    <a16:creationId xmlns:a16="http://schemas.microsoft.com/office/drawing/2014/main" id="{1C783B27-38CA-E455-0DA5-6010AF847EDC}"/>
                  </a:ext>
                </a:extLst>
              </p:cNvPr>
              <p:cNvSpPr/>
              <p:nvPr/>
            </p:nvSpPr>
            <p:spPr>
              <a:xfrm>
                <a:off x="3545204" y="4175759"/>
                <a:ext cx="376237" cy="246336"/>
              </a:xfrm>
              <a:custGeom>
                <a:avLst/>
                <a:gdLst>
                  <a:gd name="connsiteX0" fmla="*/ 376237 w 376237"/>
                  <a:gd name="connsiteY0" fmla="*/ 0 h 246336"/>
                  <a:gd name="connsiteX1" fmla="*/ 356235 w 376237"/>
                  <a:gd name="connsiteY1" fmla="*/ 61913 h 246336"/>
                  <a:gd name="connsiteX2" fmla="*/ 258128 w 376237"/>
                  <a:gd name="connsiteY2" fmla="*/ 157163 h 246336"/>
                  <a:gd name="connsiteX3" fmla="*/ 143828 w 376237"/>
                  <a:gd name="connsiteY3" fmla="*/ 197168 h 246336"/>
                  <a:gd name="connsiteX4" fmla="*/ 0 w 376237"/>
                  <a:gd name="connsiteY4" fmla="*/ 219075 h 24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237" h="246336">
                    <a:moveTo>
                      <a:pt x="376237" y="0"/>
                    </a:moveTo>
                    <a:cubicBezTo>
                      <a:pt x="376237" y="0"/>
                      <a:pt x="356235" y="11430"/>
                      <a:pt x="356235" y="61913"/>
                    </a:cubicBezTo>
                    <a:cubicBezTo>
                      <a:pt x="356235" y="112395"/>
                      <a:pt x="301943" y="161925"/>
                      <a:pt x="258128" y="157163"/>
                    </a:cubicBezTo>
                    <a:cubicBezTo>
                      <a:pt x="214312" y="152400"/>
                      <a:pt x="163830" y="158115"/>
                      <a:pt x="143828" y="197168"/>
                    </a:cubicBezTo>
                    <a:cubicBezTo>
                      <a:pt x="123825" y="236220"/>
                      <a:pt x="54293" y="273368"/>
                      <a:pt x="0" y="219075"/>
                    </a:cubicBezTo>
                  </a:path>
                </a:pathLst>
              </a:custGeom>
              <a:noFill/>
              <a:ln w="25424" cap="rnd">
                <a:solidFill>
                  <a:srgbClr val="B58646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3" name="Freeform: Shape 2352">
                <a:extLst>
                  <a:ext uri="{FF2B5EF4-FFF2-40B4-BE49-F238E27FC236}">
                    <a16:creationId xmlns:a16="http://schemas.microsoft.com/office/drawing/2014/main" id="{ADA42CA9-C372-6BA5-C943-6E78142FCE0F}"/>
                  </a:ext>
                </a:extLst>
              </p:cNvPr>
              <p:cNvSpPr/>
              <p:nvPr/>
            </p:nvSpPr>
            <p:spPr>
              <a:xfrm>
                <a:off x="3884806" y="4065269"/>
                <a:ext cx="128075" cy="142608"/>
              </a:xfrm>
              <a:custGeom>
                <a:avLst/>
                <a:gdLst>
                  <a:gd name="connsiteX0" fmla="*/ 29016 w 128075"/>
                  <a:gd name="connsiteY0" fmla="*/ 137160 h 142608"/>
                  <a:gd name="connsiteX1" fmla="*/ 102358 w 128075"/>
                  <a:gd name="connsiteY1" fmla="*/ 68580 h 142608"/>
                  <a:gd name="connsiteX2" fmla="*/ 77593 w 128075"/>
                  <a:gd name="connsiteY2" fmla="*/ 78105 h 142608"/>
                  <a:gd name="connsiteX3" fmla="*/ 128076 w 128075"/>
                  <a:gd name="connsiteY3" fmla="*/ 14288 h 142608"/>
                  <a:gd name="connsiteX4" fmla="*/ 81403 w 128075"/>
                  <a:gd name="connsiteY4" fmla="*/ 24765 h 142608"/>
                  <a:gd name="connsiteX5" fmla="*/ 87118 w 128075"/>
                  <a:gd name="connsiteY5" fmla="*/ 0 h 142608"/>
                  <a:gd name="connsiteX6" fmla="*/ 32826 w 128075"/>
                  <a:gd name="connsiteY6" fmla="*/ 60008 h 142608"/>
                  <a:gd name="connsiteX7" fmla="*/ 37588 w 128075"/>
                  <a:gd name="connsiteY7" fmla="*/ 28575 h 142608"/>
                  <a:gd name="connsiteX8" fmla="*/ 29016 w 128075"/>
                  <a:gd name="connsiteY8" fmla="*/ 137160 h 142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8075" h="142608">
                    <a:moveTo>
                      <a:pt x="29016" y="137160"/>
                    </a:moveTo>
                    <a:cubicBezTo>
                      <a:pt x="97596" y="163830"/>
                      <a:pt x="78546" y="84773"/>
                      <a:pt x="102358" y="68580"/>
                    </a:cubicBezTo>
                    <a:cubicBezTo>
                      <a:pt x="102358" y="68580"/>
                      <a:pt x="86166" y="70485"/>
                      <a:pt x="77593" y="78105"/>
                    </a:cubicBezTo>
                    <a:cubicBezTo>
                      <a:pt x="77593" y="78105"/>
                      <a:pt x="83308" y="36195"/>
                      <a:pt x="128076" y="14288"/>
                    </a:cubicBezTo>
                    <a:cubicBezTo>
                      <a:pt x="128076" y="14288"/>
                      <a:pt x="106168" y="6668"/>
                      <a:pt x="81403" y="24765"/>
                    </a:cubicBezTo>
                    <a:lnTo>
                      <a:pt x="87118" y="0"/>
                    </a:lnTo>
                    <a:cubicBezTo>
                      <a:pt x="87118" y="0"/>
                      <a:pt x="41398" y="19050"/>
                      <a:pt x="32826" y="60008"/>
                    </a:cubicBezTo>
                    <a:lnTo>
                      <a:pt x="37588" y="28575"/>
                    </a:lnTo>
                    <a:cubicBezTo>
                      <a:pt x="36636" y="27623"/>
                      <a:pt x="-40517" y="109538"/>
                      <a:pt x="29016" y="137160"/>
                    </a:cubicBezTo>
                    <a:close/>
                  </a:path>
                </a:pathLst>
              </a:custGeom>
              <a:solidFill>
                <a:srgbClr val="6536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354" name="Freeform: Shape 2353">
              <a:extLst>
                <a:ext uri="{FF2B5EF4-FFF2-40B4-BE49-F238E27FC236}">
                  <a16:creationId xmlns:a16="http://schemas.microsoft.com/office/drawing/2014/main" id="{54A67E2F-EE87-5165-7B92-4A91DC60E292}"/>
                </a:ext>
              </a:extLst>
            </p:cNvPr>
            <p:cNvSpPr/>
            <p:nvPr/>
          </p:nvSpPr>
          <p:spPr>
            <a:xfrm>
              <a:off x="3362432" y="4102417"/>
              <a:ext cx="295063" cy="513397"/>
            </a:xfrm>
            <a:custGeom>
              <a:avLst/>
              <a:gdLst>
                <a:gd name="connsiteX0" fmla="*/ 293262 w 295063"/>
                <a:gd name="connsiteY0" fmla="*/ 247650 h 513397"/>
                <a:gd name="connsiteX1" fmla="*/ 183725 w 295063"/>
                <a:gd name="connsiteY1" fmla="*/ 0 h 513397"/>
                <a:gd name="connsiteX2" fmla="*/ 147530 w 295063"/>
                <a:gd name="connsiteY2" fmla="*/ 0 h 513397"/>
                <a:gd name="connsiteX3" fmla="*/ 111335 w 295063"/>
                <a:gd name="connsiteY3" fmla="*/ 0 h 513397"/>
                <a:gd name="connsiteX4" fmla="*/ 1797 w 295063"/>
                <a:gd name="connsiteY4" fmla="*/ 247650 h 513397"/>
                <a:gd name="connsiteX5" fmla="*/ 81807 w 295063"/>
                <a:gd name="connsiteY5" fmla="*/ 513397 h 513397"/>
                <a:gd name="connsiteX6" fmla="*/ 95142 w 295063"/>
                <a:gd name="connsiteY6" fmla="*/ 433388 h 513397"/>
                <a:gd name="connsiteX7" fmla="*/ 148482 w 295063"/>
                <a:gd name="connsiteY7" fmla="*/ 379095 h 513397"/>
                <a:gd name="connsiteX8" fmla="*/ 201822 w 295063"/>
                <a:gd name="connsiteY8" fmla="*/ 433388 h 513397"/>
                <a:gd name="connsiteX9" fmla="*/ 215157 w 295063"/>
                <a:gd name="connsiteY9" fmla="*/ 513397 h 513397"/>
                <a:gd name="connsiteX10" fmla="*/ 293262 w 295063"/>
                <a:gd name="connsiteY10" fmla="*/ 247650 h 513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5063" h="513397">
                  <a:moveTo>
                    <a:pt x="293262" y="247650"/>
                  </a:moveTo>
                  <a:cubicBezTo>
                    <a:pt x="283737" y="86677"/>
                    <a:pt x="183725" y="0"/>
                    <a:pt x="183725" y="0"/>
                  </a:cubicBezTo>
                  <a:lnTo>
                    <a:pt x="147530" y="0"/>
                  </a:lnTo>
                  <a:lnTo>
                    <a:pt x="111335" y="0"/>
                  </a:lnTo>
                  <a:cubicBezTo>
                    <a:pt x="111335" y="0"/>
                    <a:pt x="10370" y="86677"/>
                    <a:pt x="1797" y="247650"/>
                  </a:cubicBezTo>
                  <a:cubicBezTo>
                    <a:pt x="-7728" y="408622"/>
                    <a:pt x="20847" y="513397"/>
                    <a:pt x="81807" y="513397"/>
                  </a:cubicBezTo>
                  <a:cubicBezTo>
                    <a:pt x="159912" y="513397"/>
                    <a:pt x="102762" y="462915"/>
                    <a:pt x="95142" y="433388"/>
                  </a:cubicBezTo>
                  <a:cubicBezTo>
                    <a:pt x="81807" y="380047"/>
                    <a:pt x="148482" y="379095"/>
                    <a:pt x="148482" y="379095"/>
                  </a:cubicBezTo>
                  <a:cubicBezTo>
                    <a:pt x="148482" y="379095"/>
                    <a:pt x="215157" y="380047"/>
                    <a:pt x="201822" y="433388"/>
                  </a:cubicBezTo>
                  <a:cubicBezTo>
                    <a:pt x="194202" y="463867"/>
                    <a:pt x="137052" y="513397"/>
                    <a:pt x="215157" y="513397"/>
                  </a:cubicBezTo>
                  <a:cubicBezTo>
                    <a:pt x="274212" y="513397"/>
                    <a:pt x="302787" y="408622"/>
                    <a:pt x="293262" y="247650"/>
                  </a:cubicBezTo>
                  <a:close/>
                </a:path>
              </a:pathLst>
            </a:custGeom>
            <a:solidFill>
              <a:srgbClr val="C793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5" name="Freeform: Shape 2354">
              <a:extLst>
                <a:ext uri="{FF2B5EF4-FFF2-40B4-BE49-F238E27FC236}">
                  <a16:creationId xmlns:a16="http://schemas.microsoft.com/office/drawing/2014/main" id="{E196302D-8F4A-A56E-3035-0B635A44699B}"/>
                </a:ext>
              </a:extLst>
            </p:cNvPr>
            <p:cNvSpPr/>
            <p:nvPr/>
          </p:nvSpPr>
          <p:spPr>
            <a:xfrm>
              <a:off x="3412773" y="4102417"/>
              <a:ext cx="194377" cy="384809"/>
            </a:xfrm>
            <a:custGeom>
              <a:avLst/>
              <a:gdLst>
                <a:gd name="connsiteX0" fmla="*/ 194344 w 194377"/>
                <a:gd name="connsiteY0" fmla="*/ 251460 h 384809"/>
                <a:gd name="connsiteX1" fmla="*/ 130526 w 194377"/>
                <a:gd name="connsiteY1" fmla="*/ 0 h 384809"/>
                <a:gd name="connsiteX2" fmla="*/ 97189 w 194377"/>
                <a:gd name="connsiteY2" fmla="*/ 0 h 384809"/>
                <a:gd name="connsiteX3" fmla="*/ 63851 w 194377"/>
                <a:gd name="connsiteY3" fmla="*/ 0 h 384809"/>
                <a:gd name="connsiteX4" fmla="*/ 34 w 194377"/>
                <a:gd name="connsiteY4" fmla="*/ 251460 h 384809"/>
                <a:gd name="connsiteX5" fmla="*/ 66709 w 194377"/>
                <a:gd name="connsiteY5" fmla="*/ 384810 h 384809"/>
                <a:gd name="connsiteX6" fmla="*/ 98141 w 194377"/>
                <a:gd name="connsiteY6" fmla="*/ 378142 h 384809"/>
                <a:gd name="connsiteX7" fmla="*/ 129574 w 194377"/>
                <a:gd name="connsiteY7" fmla="*/ 384810 h 384809"/>
                <a:gd name="connsiteX8" fmla="*/ 194344 w 194377"/>
                <a:gd name="connsiteY8" fmla="*/ 251460 h 384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4377" h="384809">
                  <a:moveTo>
                    <a:pt x="194344" y="251460"/>
                  </a:moveTo>
                  <a:cubicBezTo>
                    <a:pt x="192439" y="140017"/>
                    <a:pt x="130526" y="0"/>
                    <a:pt x="130526" y="0"/>
                  </a:cubicBezTo>
                  <a:lnTo>
                    <a:pt x="97189" y="0"/>
                  </a:lnTo>
                  <a:lnTo>
                    <a:pt x="63851" y="0"/>
                  </a:lnTo>
                  <a:cubicBezTo>
                    <a:pt x="63851" y="0"/>
                    <a:pt x="986" y="140017"/>
                    <a:pt x="34" y="251460"/>
                  </a:cubicBezTo>
                  <a:cubicBezTo>
                    <a:pt x="-919" y="335280"/>
                    <a:pt x="18131" y="373380"/>
                    <a:pt x="66709" y="384810"/>
                  </a:cubicBezTo>
                  <a:cubicBezTo>
                    <a:pt x="81949" y="378142"/>
                    <a:pt x="98141" y="378142"/>
                    <a:pt x="98141" y="378142"/>
                  </a:cubicBezTo>
                  <a:cubicBezTo>
                    <a:pt x="98141" y="378142"/>
                    <a:pt x="114334" y="378142"/>
                    <a:pt x="129574" y="384810"/>
                  </a:cubicBezTo>
                  <a:cubicBezTo>
                    <a:pt x="176246" y="374332"/>
                    <a:pt x="195296" y="335280"/>
                    <a:pt x="194344" y="251460"/>
                  </a:cubicBezTo>
                  <a:close/>
                </a:path>
              </a:pathLst>
            </a:custGeom>
            <a:solidFill>
              <a:srgbClr val="E9E1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356" name="Graphic 2">
              <a:extLst>
                <a:ext uri="{FF2B5EF4-FFF2-40B4-BE49-F238E27FC236}">
                  <a16:creationId xmlns:a16="http://schemas.microsoft.com/office/drawing/2014/main" id="{96D94469-8722-36A2-7BDB-DABDF1ACFD45}"/>
                </a:ext>
              </a:extLst>
            </p:cNvPr>
            <p:cNvGrpSpPr/>
            <p:nvPr/>
          </p:nvGrpSpPr>
          <p:grpSpPr>
            <a:xfrm>
              <a:off x="3256354" y="4102279"/>
              <a:ext cx="506262" cy="278655"/>
              <a:chOff x="3256354" y="4102279"/>
              <a:chExt cx="506262" cy="278655"/>
            </a:xfrm>
            <a:solidFill>
              <a:srgbClr val="C7934D"/>
            </a:solidFill>
          </p:grpSpPr>
          <p:sp>
            <p:nvSpPr>
              <p:cNvPr id="2357" name="Freeform: Shape 2356">
                <a:extLst>
                  <a:ext uri="{FF2B5EF4-FFF2-40B4-BE49-F238E27FC236}">
                    <a16:creationId xmlns:a16="http://schemas.microsoft.com/office/drawing/2014/main" id="{361A82F3-CB96-1A5F-6240-02102CC8E4CF}"/>
                  </a:ext>
                </a:extLst>
              </p:cNvPr>
              <p:cNvSpPr/>
              <p:nvPr/>
            </p:nvSpPr>
            <p:spPr>
              <a:xfrm>
                <a:off x="3256354" y="4102279"/>
                <a:ext cx="215503" cy="278655"/>
              </a:xfrm>
              <a:custGeom>
                <a:avLst/>
                <a:gdLst>
                  <a:gd name="connsiteX0" fmla="*/ 207888 w 215503"/>
                  <a:gd name="connsiteY0" fmla="*/ 137 h 278655"/>
                  <a:gd name="connsiteX1" fmla="*/ 201220 w 215503"/>
                  <a:gd name="connsiteY1" fmla="*/ 27760 h 278655"/>
                  <a:gd name="connsiteX2" fmla="*/ 85015 w 215503"/>
                  <a:gd name="connsiteY2" fmla="*/ 208735 h 278655"/>
                  <a:gd name="connsiteX3" fmla="*/ 31675 w 215503"/>
                  <a:gd name="connsiteY3" fmla="*/ 278267 h 278655"/>
                  <a:gd name="connsiteX4" fmla="*/ 46915 w 215503"/>
                  <a:gd name="connsiteY4" fmla="*/ 127772 h 278655"/>
                  <a:gd name="connsiteX5" fmla="*/ 207888 w 215503"/>
                  <a:gd name="connsiteY5" fmla="*/ 137 h 27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503" h="278655">
                    <a:moveTo>
                      <a:pt x="207888" y="137"/>
                    </a:moveTo>
                    <a:cubicBezTo>
                      <a:pt x="223127" y="2042"/>
                      <a:pt x="212650" y="16330"/>
                      <a:pt x="201220" y="27760"/>
                    </a:cubicBezTo>
                    <a:cubicBezTo>
                      <a:pt x="124068" y="114437"/>
                      <a:pt x="89777" y="193495"/>
                      <a:pt x="85015" y="208735"/>
                    </a:cubicBezTo>
                    <a:cubicBezTo>
                      <a:pt x="76442" y="243025"/>
                      <a:pt x="77395" y="283030"/>
                      <a:pt x="31675" y="278267"/>
                    </a:cubicBezTo>
                    <a:cubicBezTo>
                      <a:pt x="-23570" y="271600"/>
                      <a:pt x="1195" y="188732"/>
                      <a:pt x="46915" y="127772"/>
                    </a:cubicBezTo>
                    <a:cubicBezTo>
                      <a:pt x="88825" y="72527"/>
                      <a:pt x="176455" y="-3673"/>
                      <a:pt x="207888" y="137"/>
                    </a:cubicBezTo>
                    <a:close/>
                  </a:path>
                </a:pathLst>
              </a:custGeom>
              <a:solidFill>
                <a:srgbClr val="C793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8" name="Freeform: Shape 2357">
                <a:extLst>
                  <a:ext uri="{FF2B5EF4-FFF2-40B4-BE49-F238E27FC236}">
                    <a16:creationId xmlns:a16="http://schemas.microsoft.com/office/drawing/2014/main" id="{FF43FFE5-3EE7-60E7-D024-1BC3F59864C6}"/>
                  </a:ext>
                </a:extLst>
              </p:cNvPr>
              <p:cNvSpPr/>
              <p:nvPr/>
            </p:nvSpPr>
            <p:spPr>
              <a:xfrm>
                <a:off x="3547113" y="4102279"/>
                <a:ext cx="215503" cy="278655"/>
              </a:xfrm>
              <a:custGeom>
                <a:avLst/>
                <a:gdLst>
                  <a:gd name="connsiteX0" fmla="*/ 7616 w 215503"/>
                  <a:gd name="connsiteY0" fmla="*/ 137 h 278655"/>
                  <a:gd name="connsiteX1" fmla="*/ 14283 w 215503"/>
                  <a:gd name="connsiteY1" fmla="*/ 27760 h 278655"/>
                  <a:gd name="connsiteX2" fmla="*/ 130488 w 215503"/>
                  <a:gd name="connsiteY2" fmla="*/ 208735 h 278655"/>
                  <a:gd name="connsiteX3" fmla="*/ 183828 w 215503"/>
                  <a:gd name="connsiteY3" fmla="*/ 278267 h 278655"/>
                  <a:gd name="connsiteX4" fmla="*/ 168588 w 215503"/>
                  <a:gd name="connsiteY4" fmla="*/ 127772 h 278655"/>
                  <a:gd name="connsiteX5" fmla="*/ 7616 w 215503"/>
                  <a:gd name="connsiteY5" fmla="*/ 137 h 278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5503" h="278655">
                    <a:moveTo>
                      <a:pt x="7616" y="137"/>
                    </a:moveTo>
                    <a:cubicBezTo>
                      <a:pt x="-7624" y="2042"/>
                      <a:pt x="2853" y="16330"/>
                      <a:pt x="14283" y="27760"/>
                    </a:cubicBezTo>
                    <a:cubicBezTo>
                      <a:pt x="91436" y="114437"/>
                      <a:pt x="125726" y="193495"/>
                      <a:pt x="130488" y="208735"/>
                    </a:cubicBezTo>
                    <a:cubicBezTo>
                      <a:pt x="139061" y="243025"/>
                      <a:pt x="138108" y="283030"/>
                      <a:pt x="183828" y="278267"/>
                    </a:cubicBezTo>
                    <a:cubicBezTo>
                      <a:pt x="239073" y="271600"/>
                      <a:pt x="214308" y="188732"/>
                      <a:pt x="168588" y="127772"/>
                    </a:cubicBezTo>
                    <a:cubicBezTo>
                      <a:pt x="125726" y="72527"/>
                      <a:pt x="39048" y="-3673"/>
                      <a:pt x="7616" y="137"/>
                    </a:cubicBezTo>
                    <a:close/>
                  </a:path>
                </a:pathLst>
              </a:custGeom>
              <a:solidFill>
                <a:srgbClr val="C793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59" name="Graphic 2">
              <a:extLst>
                <a:ext uri="{FF2B5EF4-FFF2-40B4-BE49-F238E27FC236}">
                  <a16:creationId xmlns:a16="http://schemas.microsoft.com/office/drawing/2014/main" id="{2EB73924-2369-DECD-336F-22F72D7D2A05}"/>
                </a:ext>
              </a:extLst>
            </p:cNvPr>
            <p:cNvGrpSpPr/>
            <p:nvPr/>
          </p:nvGrpSpPr>
          <p:grpSpPr>
            <a:xfrm>
              <a:off x="3428999" y="4216293"/>
              <a:ext cx="159067" cy="175683"/>
              <a:chOff x="3428999" y="4216293"/>
              <a:chExt cx="159067" cy="175683"/>
            </a:xfrm>
            <a:solidFill>
              <a:srgbClr val="C8C2AA"/>
            </a:solidFill>
          </p:grpSpPr>
          <p:sp>
            <p:nvSpPr>
              <p:cNvPr id="2360" name="Freeform: Shape 2359">
                <a:extLst>
                  <a:ext uri="{FF2B5EF4-FFF2-40B4-BE49-F238E27FC236}">
                    <a16:creationId xmlns:a16="http://schemas.microsoft.com/office/drawing/2014/main" id="{15B19B65-D3A4-BB42-A3D8-A11645EE33CE}"/>
                  </a:ext>
                </a:extLst>
              </p:cNvPr>
              <p:cNvSpPr/>
              <p:nvPr/>
            </p:nvSpPr>
            <p:spPr>
              <a:xfrm>
                <a:off x="3468051" y="4226242"/>
                <a:ext cx="11577" cy="11824"/>
              </a:xfrm>
              <a:custGeom>
                <a:avLst/>
                <a:gdLst>
                  <a:gd name="connsiteX0" fmla="*/ 10478 w 11577"/>
                  <a:gd name="connsiteY0" fmla="*/ 0 h 11824"/>
                  <a:gd name="connsiteX1" fmla="*/ 8573 w 11577"/>
                  <a:gd name="connsiteY1" fmla="*/ 952 h 11824"/>
                  <a:gd name="connsiteX2" fmla="*/ 6668 w 11577"/>
                  <a:gd name="connsiteY2" fmla="*/ 1905 h 11824"/>
                  <a:gd name="connsiteX3" fmla="*/ 3810 w 11577"/>
                  <a:gd name="connsiteY3" fmla="*/ 4763 h 11824"/>
                  <a:gd name="connsiteX4" fmla="*/ 1905 w 11577"/>
                  <a:gd name="connsiteY4" fmla="*/ 7620 h 11824"/>
                  <a:gd name="connsiteX5" fmla="*/ 0 w 11577"/>
                  <a:gd name="connsiteY5" fmla="*/ 10477 h 11824"/>
                  <a:gd name="connsiteX6" fmla="*/ 1905 w 11577"/>
                  <a:gd name="connsiteY6" fmla="*/ 11430 h 11824"/>
                  <a:gd name="connsiteX7" fmla="*/ 4763 w 11577"/>
                  <a:gd name="connsiteY7" fmla="*/ 9525 h 11824"/>
                  <a:gd name="connsiteX8" fmla="*/ 5715 w 11577"/>
                  <a:gd name="connsiteY8" fmla="*/ 8572 h 11824"/>
                  <a:gd name="connsiteX9" fmla="*/ 6668 w 11577"/>
                  <a:gd name="connsiteY9" fmla="*/ 7620 h 11824"/>
                  <a:gd name="connsiteX10" fmla="*/ 6668 w 11577"/>
                  <a:gd name="connsiteY10" fmla="*/ 7620 h 11824"/>
                  <a:gd name="connsiteX11" fmla="*/ 6668 w 11577"/>
                  <a:gd name="connsiteY11" fmla="*/ 7620 h 11824"/>
                  <a:gd name="connsiteX12" fmla="*/ 8573 w 11577"/>
                  <a:gd name="connsiteY12" fmla="*/ 4763 h 11824"/>
                  <a:gd name="connsiteX13" fmla="*/ 9525 w 11577"/>
                  <a:gd name="connsiteY13" fmla="*/ 2857 h 11824"/>
                  <a:gd name="connsiteX14" fmla="*/ 9525 w 11577"/>
                  <a:gd name="connsiteY14" fmla="*/ 2857 h 11824"/>
                  <a:gd name="connsiteX15" fmla="*/ 9525 w 11577"/>
                  <a:gd name="connsiteY15" fmla="*/ 2857 h 11824"/>
                  <a:gd name="connsiteX16" fmla="*/ 10478 w 11577"/>
                  <a:gd name="connsiteY16" fmla="*/ 1905 h 11824"/>
                  <a:gd name="connsiteX17" fmla="*/ 10478 w 11577"/>
                  <a:gd name="connsiteY17" fmla="*/ 0 h 11824"/>
                  <a:gd name="connsiteX18" fmla="*/ 10478 w 11577"/>
                  <a:gd name="connsiteY18" fmla="*/ 0 h 11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1577" h="11824">
                    <a:moveTo>
                      <a:pt x="10478" y="0"/>
                    </a:moveTo>
                    <a:cubicBezTo>
                      <a:pt x="9525" y="0"/>
                      <a:pt x="9525" y="0"/>
                      <a:pt x="8573" y="952"/>
                    </a:cubicBezTo>
                    <a:cubicBezTo>
                      <a:pt x="7620" y="952"/>
                      <a:pt x="7620" y="1905"/>
                      <a:pt x="6668" y="1905"/>
                    </a:cubicBezTo>
                    <a:cubicBezTo>
                      <a:pt x="5715" y="2857"/>
                      <a:pt x="4763" y="3810"/>
                      <a:pt x="3810" y="4763"/>
                    </a:cubicBezTo>
                    <a:cubicBezTo>
                      <a:pt x="2858" y="5715"/>
                      <a:pt x="1905" y="6667"/>
                      <a:pt x="1905" y="7620"/>
                    </a:cubicBezTo>
                    <a:cubicBezTo>
                      <a:pt x="953" y="8572"/>
                      <a:pt x="953" y="9525"/>
                      <a:pt x="0" y="10477"/>
                    </a:cubicBezTo>
                    <a:cubicBezTo>
                      <a:pt x="0" y="11430"/>
                      <a:pt x="953" y="12382"/>
                      <a:pt x="1905" y="11430"/>
                    </a:cubicBezTo>
                    <a:cubicBezTo>
                      <a:pt x="2858" y="10477"/>
                      <a:pt x="3810" y="10477"/>
                      <a:pt x="4763" y="9525"/>
                    </a:cubicBezTo>
                    <a:cubicBezTo>
                      <a:pt x="4763" y="9525"/>
                      <a:pt x="5715" y="8572"/>
                      <a:pt x="5715" y="8572"/>
                    </a:cubicBezTo>
                    <a:cubicBezTo>
                      <a:pt x="5715" y="8572"/>
                      <a:pt x="6668" y="7620"/>
                      <a:pt x="6668" y="7620"/>
                    </a:cubicBezTo>
                    <a:cubicBezTo>
                      <a:pt x="6668" y="7620"/>
                      <a:pt x="6668" y="7620"/>
                      <a:pt x="6668" y="7620"/>
                    </a:cubicBezTo>
                    <a:cubicBezTo>
                      <a:pt x="6668" y="7620"/>
                      <a:pt x="6668" y="7620"/>
                      <a:pt x="6668" y="7620"/>
                    </a:cubicBezTo>
                    <a:cubicBezTo>
                      <a:pt x="7620" y="6667"/>
                      <a:pt x="8573" y="5715"/>
                      <a:pt x="8573" y="4763"/>
                    </a:cubicBezTo>
                    <a:cubicBezTo>
                      <a:pt x="8573" y="3810"/>
                      <a:pt x="9525" y="3810"/>
                      <a:pt x="9525" y="2857"/>
                    </a:cubicBezTo>
                    <a:cubicBezTo>
                      <a:pt x="9525" y="2857"/>
                      <a:pt x="9525" y="2857"/>
                      <a:pt x="9525" y="2857"/>
                    </a:cubicBezTo>
                    <a:cubicBezTo>
                      <a:pt x="9525" y="2857"/>
                      <a:pt x="9525" y="2857"/>
                      <a:pt x="9525" y="2857"/>
                    </a:cubicBezTo>
                    <a:cubicBezTo>
                      <a:pt x="9525" y="2857"/>
                      <a:pt x="10478" y="1905"/>
                      <a:pt x="10478" y="1905"/>
                    </a:cubicBezTo>
                    <a:cubicBezTo>
                      <a:pt x="12383" y="952"/>
                      <a:pt x="11430" y="0"/>
                      <a:pt x="10478" y="0"/>
                    </a:cubicBezTo>
                    <a:lnTo>
                      <a:pt x="10478" y="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1" name="Freeform: Shape 2360">
                <a:extLst>
                  <a:ext uri="{FF2B5EF4-FFF2-40B4-BE49-F238E27FC236}">
                    <a16:creationId xmlns:a16="http://schemas.microsoft.com/office/drawing/2014/main" id="{50269059-5BA1-9805-0942-BE97C46210C9}"/>
                  </a:ext>
                </a:extLst>
              </p:cNvPr>
              <p:cNvSpPr/>
              <p:nvPr/>
            </p:nvSpPr>
            <p:spPr>
              <a:xfrm>
                <a:off x="3481387" y="4229099"/>
                <a:ext cx="11853" cy="14682"/>
              </a:xfrm>
              <a:custGeom>
                <a:avLst/>
                <a:gdLst>
                  <a:gd name="connsiteX0" fmla="*/ 8573 w 11853"/>
                  <a:gd name="connsiteY0" fmla="*/ 0 h 14682"/>
                  <a:gd name="connsiteX1" fmla="*/ 2857 w 11853"/>
                  <a:gd name="connsiteY1" fmla="*/ 6668 h 14682"/>
                  <a:gd name="connsiteX2" fmla="*/ 952 w 11853"/>
                  <a:gd name="connsiteY2" fmla="*/ 9525 h 14682"/>
                  <a:gd name="connsiteX3" fmla="*/ 0 w 11853"/>
                  <a:gd name="connsiteY3" fmla="*/ 13335 h 14682"/>
                  <a:gd name="connsiteX4" fmla="*/ 1905 w 11853"/>
                  <a:gd name="connsiteY4" fmla="*/ 14288 h 14682"/>
                  <a:gd name="connsiteX5" fmla="*/ 4763 w 11853"/>
                  <a:gd name="connsiteY5" fmla="*/ 11430 h 14682"/>
                  <a:gd name="connsiteX6" fmla="*/ 6668 w 11853"/>
                  <a:gd name="connsiteY6" fmla="*/ 8572 h 14682"/>
                  <a:gd name="connsiteX7" fmla="*/ 11430 w 11853"/>
                  <a:gd name="connsiteY7" fmla="*/ 1905 h 14682"/>
                  <a:gd name="connsiteX8" fmla="*/ 11430 w 11853"/>
                  <a:gd name="connsiteY8" fmla="*/ 0 h 14682"/>
                  <a:gd name="connsiteX9" fmla="*/ 8573 w 11853"/>
                  <a:gd name="connsiteY9" fmla="*/ 0 h 14682"/>
                  <a:gd name="connsiteX10" fmla="*/ 8573 w 11853"/>
                  <a:gd name="connsiteY10" fmla="*/ 0 h 14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53" h="14682">
                    <a:moveTo>
                      <a:pt x="8573" y="0"/>
                    </a:moveTo>
                    <a:cubicBezTo>
                      <a:pt x="6668" y="1905"/>
                      <a:pt x="4763" y="3810"/>
                      <a:pt x="2857" y="6668"/>
                    </a:cubicBezTo>
                    <a:cubicBezTo>
                      <a:pt x="1905" y="7620"/>
                      <a:pt x="1905" y="8572"/>
                      <a:pt x="952" y="9525"/>
                    </a:cubicBezTo>
                    <a:cubicBezTo>
                      <a:pt x="0" y="10478"/>
                      <a:pt x="0" y="12382"/>
                      <a:pt x="0" y="13335"/>
                    </a:cubicBezTo>
                    <a:cubicBezTo>
                      <a:pt x="0" y="14288"/>
                      <a:pt x="952" y="15240"/>
                      <a:pt x="1905" y="14288"/>
                    </a:cubicBezTo>
                    <a:cubicBezTo>
                      <a:pt x="2857" y="13335"/>
                      <a:pt x="3810" y="12382"/>
                      <a:pt x="4763" y="11430"/>
                    </a:cubicBezTo>
                    <a:cubicBezTo>
                      <a:pt x="5715" y="10478"/>
                      <a:pt x="5715" y="9525"/>
                      <a:pt x="6668" y="8572"/>
                    </a:cubicBezTo>
                    <a:cubicBezTo>
                      <a:pt x="7620" y="6668"/>
                      <a:pt x="9525" y="3810"/>
                      <a:pt x="11430" y="1905"/>
                    </a:cubicBezTo>
                    <a:cubicBezTo>
                      <a:pt x="12382" y="953"/>
                      <a:pt x="11430" y="0"/>
                      <a:pt x="11430" y="0"/>
                    </a:cubicBezTo>
                    <a:cubicBezTo>
                      <a:pt x="10477" y="0"/>
                      <a:pt x="9525" y="0"/>
                      <a:pt x="8573" y="0"/>
                    </a:cubicBezTo>
                    <a:lnTo>
                      <a:pt x="8573" y="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2" name="Freeform: Shape 2361">
                <a:extLst>
                  <a:ext uri="{FF2B5EF4-FFF2-40B4-BE49-F238E27FC236}">
                    <a16:creationId xmlns:a16="http://schemas.microsoft.com/office/drawing/2014/main" id="{13C546B5-46FE-067C-EA0F-BB3E61E6393B}"/>
                  </a:ext>
                </a:extLst>
              </p:cNvPr>
              <p:cNvSpPr/>
              <p:nvPr/>
            </p:nvSpPr>
            <p:spPr>
              <a:xfrm>
                <a:off x="3487101" y="4248149"/>
                <a:ext cx="8572" cy="17144"/>
              </a:xfrm>
              <a:custGeom>
                <a:avLst/>
                <a:gdLst>
                  <a:gd name="connsiteX0" fmla="*/ 1905 w 8572"/>
                  <a:gd name="connsiteY0" fmla="*/ 1905 h 17144"/>
                  <a:gd name="connsiteX1" fmla="*/ 1905 w 8572"/>
                  <a:gd name="connsiteY1" fmla="*/ 3810 h 17144"/>
                  <a:gd name="connsiteX2" fmla="*/ 1905 w 8572"/>
                  <a:gd name="connsiteY2" fmla="*/ 3810 h 17144"/>
                  <a:gd name="connsiteX3" fmla="*/ 1905 w 8572"/>
                  <a:gd name="connsiteY3" fmla="*/ 3810 h 17144"/>
                  <a:gd name="connsiteX4" fmla="*/ 1905 w 8572"/>
                  <a:gd name="connsiteY4" fmla="*/ 4763 h 17144"/>
                  <a:gd name="connsiteX5" fmla="*/ 1905 w 8572"/>
                  <a:gd name="connsiteY5" fmla="*/ 6668 h 17144"/>
                  <a:gd name="connsiteX6" fmla="*/ 1905 w 8572"/>
                  <a:gd name="connsiteY6" fmla="*/ 7620 h 17144"/>
                  <a:gd name="connsiteX7" fmla="*/ 1905 w 8572"/>
                  <a:gd name="connsiteY7" fmla="*/ 7620 h 17144"/>
                  <a:gd name="connsiteX8" fmla="*/ 1905 w 8572"/>
                  <a:gd name="connsiteY8" fmla="*/ 7620 h 17144"/>
                  <a:gd name="connsiteX9" fmla="*/ 953 w 8572"/>
                  <a:gd name="connsiteY9" fmla="*/ 9525 h 17144"/>
                  <a:gd name="connsiteX10" fmla="*/ 953 w 8572"/>
                  <a:gd name="connsiteY10" fmla="*/ 10478 h 17144"/>
                  <a:gd name="connsiteX11" fmla="*/ 953 w 8572"/>
                  <a:gd name="connsiteY11" fmla="*/ 10478 h 17144"/>
                  <a:gd name="connsiteX12" fmla="*/ 953 w 8572"/>
                  <a:gd name="connsiteY12" fmla="*/ 11430 h 17144"/>
                  <a:gd name="connsiteX13" fmla="*/ 0 w 8572"/>
                  <a:gd name="connsiteY13" fmla="*/ 14288 h 17144"/>
                  <a:gd name="connsiteX14" fmla="*/ 0 w 8572"/>
                  <a:gd name="connsiteY14" fmla="*/ 14288 h 17144"/>
                  <a:gd name="connsiteX15" fmla="*/ 0 w 8572"/>
                  <a:gd name="connsiteY15" fmla="*/ 15240 h 17144"/>
                  <a:gd name="connsiteX16" fmla="*/ 0 w 8572"/>
                  <a:gd name="connsiteY16" fmla="*/ 16193 h 17144"/>
                  <a:gd name="connsiteX17" fmla="*/ 1905 w 8572"/>
                  <a:gd name="connsiteY17" fmla="*/ 17145 h 17144"/>
                  <a:gd name="connsiteX18" fmla="*/ 2858 w 8572"/>
                  <a:gd name="connsiteY18" fmla="*/ 17145 h 17144"/>
                  <a:gd name="connsiteX19" fmla="*/ 3810 w 8572"/>
                  <a:gd name="connsiteY19" fmla="*/ 17145 h 17144"/>
                  <a:gd name="connsiteX20" fmla="*/ 3810 w 8572"/>
                  <a:gd name="connsiteY20" fmla="*/ 17145 h 17144"/>
                  <a:gd name="connsiteX21" fmla="*/ 5715 w 8572"/>
                  <a:gd name="connsiteY21" fmla="*/ 15240 h 17144"/>
                  <a:gd name="connsiteX22" fmla="*/ 7620 w 8572"/>
                  <a:gd name="connsiteY22" fmla="*/ 10478 h 17144"/>
                  <a:gd name="connsiteX23" fmla="*/ 8573 w 8572"/>
                  <a:gd name="connsiteY23" fmla="*/ 1905 h 17144"/>
                  <a:gd name="connsiteX24" fmla="*/ 5715 w 8572"/>
                  <a:gd name="connsiteY24" fmla="*/ 0 h 17144"/>
                  <a:gd name="connsiteX25" fmla="*/ 1905 w 8572"/>
                  <a:gd name="connsiteY25" fmla="*/ 1905 h 17144"/>
                  <a:gd name="connsiteX26" fmla="*/ 1905 w 8572"/>
                  <a:gd name="connsiteY26" fmla="*/ 1905 h 17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8572" h="17144">
                    <a:moveTo>
                      <a:pt x="1905" y="1905"/>
                    </a:moveTo>
                    <a:cubicBezTo>
                      <a:pt x="1905" y="2857"/>
                      <a:pt x="1905" y="2857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4763"/>
                      <a:pt x="1905" y="4763"/>
                    </a:cubicBezTo>
                    <a:cubicBezTo>
                      <a:pt x="1905" y="5715"/>
                      <a:pt x="1905" y="5715"/>
                      <a:pt x="1905" y="6668"/>
                    </a:cubicBezTo>
                    <a:cubicBezTo>
                      <a:pt x="1905" y="6668"/>
                      <a:pt x="1905" y="7620"/>
                      <a:pt x="1905" y="7620"/>
                    </a:cubicBezTo>
                    <a:cubicBezTo>
                      <a:pt x="1905" y="7620"/>
                      <a:pt x="1905" y="7620"/>
                      <a:pt x="1905" y="7620"/>
                    </a:cubicBezTo>
                    <a:cubicBezTo>
                      <a:pt x="1905" y="7620"/>
                      <a:pt x="1905" y="7620"/>
                      <a:pt x="1905" y="7620"/>
                    </a:cubicBezTo>
                    <a:cubicBezTo>
                      <a:pt x="1905" y="8572"/>
                      <a:pt x="953" y="8572"/>
                      <a:pt x="953" y="9525"/>
                    </a:cubicBezTo>
                    <a:cubicBezTo>
                      <a:pt x="953" y="10478"/>
                      <a:pt x="953" y="10478"/>
                      <a:pt x="953" y="10478"/>
                    </a:cubicBezTo>
                    <a:cubicBezTo>
                      <a:pt x="953" y="10478"/>
                      <a:pt x="953" y="10478"/>
                      <a:pt x="953" y="10478"/>
                    </a:cubicBezTo>
                    <a:cubicBezTo>
                      <a:pt x="953" y="10478"/>
                      <a:pt x="953" y="11430"/>
                      <a:pt x="953" y="11430"/>
                    </a:cubicBezTo>
                    <a:cubicBezTo>
                      <a:pt x="953" y="12382"/>
                      <a:pt x="0" y="13335"/>
                      <a:pt x="0" y="14288"/>
                    </a:cubicBezTo>
                    <a:cubicBezTo>
                      <a:pt x="0" y="14288"/>
                      <a:pt x="0" y="14288"/>
                      <a:pt x="0" y="14288"/>
                    </a:cubicBezTo>
                    <a:cubicBezTo>
                      <a:pt x="0" y="14288"/>
                      <a:pt x="0" y="15240"/>
                      <a:pt x="0" y="15240"/>
                    </a:cubicBezTo>
                    <a:cubicBezTo>
                      <a:pt x="0" y="15240"/>
                      <a:pt x="0" y="16193"/>
                      <a:pt x="0" y="16193"/>
                    </a:cubicBezTo>
                    <a:cubicBezTo>
                      <a:pt x="0" y="17145"/>
                      <a:pt x="953" y="17145"/>
                      <a:pt x="1905" y="17145"/>
                    </a:cubicBezTo>
                    <a:cubicBezTo>
                      <a:pt x="1905" y="17145"/>
                      <a:pt x="2858" y="17145"/>
                      <a:pt x="2858" y="17145"/>
                    </a:cubicBezTo>
                    <a:cubicBezTo>
                      <a:pt x="2858" y="17145"/>
                      <a:pt x="2858" y="17145"/>
                      <a:pt x="3810" y="17145"/>
                    </a:cubicBezTo>
                    <a:cubicBezTo>
                      <a:pt x="4763" y="17145"/>
                      <a:pt x="3810" y="17145"/>
                      <a:pt x="3810" y="17145"/>
                    </a:cubicBezTo>
                    <a:cubicBezTo>
                      <a:pt x="4763" y="16193"/>
                      <a:pt x="4763" y="16193"/>
                      <a:pt x="5715" y="15240"/>
                    </a:cubicBezTo>
                    <a:cubicBezTo>
                      <a:pt x="6668" y="14288"/>
                      <a:pt x="6668" y="12382"/>
                      <a:pt x="7620" y="10478"/>
                    </a:cubicBezTo>
                    <a:cubicBezTo>
                      <a:pt x="8573" y="7620"/>
                      <a:pt x="8573" y="4763"/>
                      <a:pt x="8573" y="1905"/>
                    </a:cubicBezTo>
                    <a:cubicBezTo>
                      <a:pt x="8573" y="953"/>
                      <a:pt x="7620" y="0"/>
                      <a:pt x="5715" y="0"/>
                    </a:cubicBezTo>
                    <a:cubicBezTo>
                      <a:pt x="2858" y="0"/>
                      <a:pt x="1905" y="953"/>
                      <a:pt x="1905" y="1905"/>
                    </a:cubicBezTo>
                    <a:lnTo>
                      <a:pt x="1905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3" name="Freeform: Shape 2362">
                <a:extLst>
                  <a:ext uri="{FF2B5EF4-FFF2-40B4-BE49-F238E27FC236}">
                    <a16:creationId xmlns:a16="http://schemas.microsoft.com/office/drawing/2014/main" id="{192E5DD9-4FBB-446E-7397-BE7224D64567}"/>
                  </a:ext>
                </a:extLst>
              </p:cNvPr>
              <p:cNvSpPr/>
              <p:nvPr/>
            </p:nvSpPr>
            <p:spPr>
              <a:xfrm>
                <a:off x="3468051" y="4249340"/>
                <a:ext cx="8014" cy="12538"/>
              </a:xfrm>
              <a:custGeom>
                <a:avLst/>
                <a:gdLst>
                  <a:gd name="connsiteX0" fmla="*/ 5715 w 8014"/>
                  <a:gd name="connsiteY0" fmla="*/ 714 h 12538"/>
                  <a:gd name="connsiteX1" fmla="*/ 1905 w 8014"/>
                  <a:gd name="connsiteY1" fmla="*/ 5477 h 12538"/>
                  <a:gd name="connsiteX2" fmla="*/ 953 w 8014"/>
                  <a:gd name="connsiteY2" fmla="*/ 6429 h 12538"/>
                  <a:gd name="connsiteX3" fmla="*/ 0 w 8014"/>
                  <a:gd name="connsiteY3" fmla="*/ 8334 h 12538"/>
                  <a:gd name="connsiteX4" fmla="*/ 0 w 8014"/>
                  <a:gd name="connsiteY4" fmla="*/ 9287 h 12538"/>
                  <a:gd name="connsiteX5" fmla="*/ 0 w 8014"/>
                  <a:gd name="connsiteY5" fmla="*/ 11192 h 12538"/>
                  <a:gd name="connsiteX6" fmla="*/ 1905 w 8014"/>
                  <a:gd name="connsiteY6" fmla="*/ 12144 h 12538"/>
                  <a:gd name="connsiteX7" fmla="*/ 2858 w 8014"/>
                  <a:gd name="connsiteY7" fmla="*/ 11192 h 12538"/>
                  <a:gd name="connsiteX8" fmla="*/ 2858 w 8014"/>
                  <a:gd name="connsiteY8" fmla="*/ 11192 h 12538"/>
                  <a:gd name="connsiteX9" fmla="*/ 2858 w 8014"/>
                  <a:gd name="connsiteY9" fmla="*/ 11192 h 12538"/>
                  <a:gd name="connsiteX10" fmla="*/ 2858 w 8014"/>
                  <a:gd name="connsiteY10" fmla="*/ 11192 h 12538"/>
                  <a:gd name="connsiteX11" fmla="*/ 2858 w 8014"/>
                  <a:gd name="connsiteY11" fmla="*/ 11192 h 12538"/>
                  <a:gd name="connsiteX12" fmla="*/ 4763 w 8014"/>
                  <a:gd name="connsiteY12" fmla="*/ 8334 h 12538"/>
                  <a:gd name="connsiteX13" fmla="*/ 7620 w 8014"/>
                  <a:gd name="connsiteY13" fmla="*/ 3572 h 12538"/>
                  <a:gd name="connsiteX14" fmla="*/ 6668 w 8014"/>
                  <a:gd name="connsiteY14" fmla="*/ 714 h 12538"/>
                  <a:gd name="connsiteX15" fmla="*/ 5715 w 8014"/>
                  <a:gd name="connsiteY15" fmla="*/ 714 h 12538"/>
                  <a:gd name="connsiteX16" fmla="*/ 5715 w 8014"/>
                  <a:gd name="connsiteY16" fmla="*/ 714 h 1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014" h="12538">
                    <a:moveTo>
                      <a:pt x="5715" y="714"/>
                    </a:moveTo>
                    <a:cubicBezTo>
                      <a:pt x="4763" y="2619"/>
                      <a:pt x="2858" y="3572"/>
                      <a:pt x="1905" y="5477"/>
                    </a:cubicBezTo>
                    <a:cubicBezTo>
                      <a:pt x="1905" y="5477"/>
                      <a:pt x="953" y="6429"/>
                      <a:pt x="953" y="6429"/>
                    </a:cubicBezTo>
                    <a:cubicBezTo>
                      <a:pt x="953" y="7382"/>
                      <a:pt x="0" y="7382"/>
                      <a:pt x="0" y="8334"/>
                    </a:cubicBezTo>
                    <a:cubicBezTo>
                      <a:pt x="0" y="8334"/>
                      <a:pt x="0" y="9287"/>
                      <a:pt x="0" y="9287"/>
                    </a:cubicBezTo>
                    <a:cubicBezTo>
                      <a:pt x="0" y="10239"/>
                      <a:pt x="0" y="10239"/>
                      <a:pt x="0" y="11192"/>
                    </a:cubicBezTo>
                    <a:cubicBezTo>
                      <a:pt x="0" y="12144"/>
                      <a:pt x="953" y="13097"/>
                      <a:pt x="1905" y="12144"/>
                    </a:cubicBezTo>
                    <a:cubicBezTo>
                      <a:pt x="2858" y="12144"/>
                      <a:pt x="2858" y="12144"/>
                      <a:pt x="2858" y="11192"/>
                    </a:cubicBezTo>
                    <a:cubicBezTo>
                      <a:pt x="2858" y="11192"/>
                      <a:pt x="2858" y="11192"/>
                      <a:pt x="2858" y="11192"/>
                    </a:cubicBezTo>
                    <a:cubicBezTo>
                      <a:pt x="2858" y="11192"/>
                      <a:pt x="2858" y="11192"/>
                      <a:pt x="2858" y="11192"/>
                    </a:cubicBezTo>
                    <a:cubicBezTo>
                      <a:pt x="2858" y="11192"/>
                      <a:pt x="2858" y="11192"/>
                      <a:pt x="2858" y="11192"/>
                    </a:cubicBezTo>
                    <a:cubicBezTo>
                      <a:pt x="2858" y="11192"/>
                      <a:pt x="2858" y="11192"/>
                      <a:pt x="2858" y="11192"/>
                    </a:cubicBezTo>
                    <a:cubicBezTo>
                      <a:pt x="3810" y="10239"/>
                      <a:pt x="4763" y="9287"/>
                      <a:pt x="4763" y="8334"/>
                    </a:cubicBezTo>
                    <a:cubicBezTo>
                      <a:pt x="5715" y="6429"/>
                      <a:pt x="6668" y="4524"/>
                      <a:pt x="7620" y="3572"/>
                    </a:cubicBezTo>
                    <a:cubicBezTo>
                      <a:pt x="8573" y="2619"/>
                      <a:pt x="7620" y="1667"/>
                      <a:pt x="6668" y="714"/>
                    </a:cubicBezTo>
                    <a:cubicBezTo>
                      <a:pt x="7620" y="-238"/>
                      <a:pt x="6668" y="-238"/>
                      <a:pt x="5715" y="714"/>
                    </a:cubicBezTo>
                    <a:lnTo>
                      <a:pt x="5715" y="714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4" name="Freeform: Shape 2363">
                <a:extLst>
                  <a:ext uri="{FF2B5EF4-FFF2-40B4-BE49-F238E27FC236}">
                    <a16:creationId xmlns:a16="http://schemas.microsoft.com/office/drawing/2014/main" id="{4AA7ED08-DD4F-05F8-1BCB-28C5EB5C18E2}"/>
                  </a:ext>
                </a:extLst>
              </p:cNvPr>
              <p:cNvSpPr/>
              <p:nvPr/>
            </p:nvSpPr>
            <p:spPr>
              <a:xfrm>
                <a:off x="3453764" y="4244253"/>
                <a:ext cx="10477" cy="14373"/>
              </a:xfrm>
              <a:custGeom>
                <a:avLst/>
                <a:gdLst>
                  <a:gd name="connsiteX0" fmla="*/ 5715 w 10477"/>
                  <a:gd name="connsiteY0" fmla="*/ 1991 h 14373"/>
                  <a:gd name="connsiteX1" fmla="*/ 5715 w 10477"/>
                  <a:gd name="connsiteY1" fmla="*/ 1991 h 14373"/>
                  <a:gd name="connsiteX2" fmla="*/ 5715 w 10477"/>
                  <a:gd name="connsiteY2" fmla="*/ 1991 h 14373"/>
                  <a:gd name="connsiteX3" fmla="*/ 5715 w 10477"/>
                  <a:gd name="connsiteY3" fmla="*/ 1991 h 14373"/>
                  <a:gd name="connsiteX4" fmla="*/ 5715 w 10477"/>
                  <a:gd name="connsiteY4" fmla="*/ 1991 h 14373"/>
                  <a:gd name="connsiteX5" fmla="*/ 5715 w 10477"/>
                  <a:gd name="connsiteY5" fmla="*/ 2943 h 14373"/>
                  <a:gd name="connsiteX6" fmla="*/ 5715 w 10477"/>
                  <a:gd name="connsiteY6" fmla="*/ 3896 h 14373"/>
                  <a:gd name="connsiteX7" fmla="*/ 5715 w 10477"/>
                  <a:gd name="connsiteY7" fmla="*/ 3896 h 14373"/>
                  <a:gd name="connsiteX8" fmla="*/ 5715 w 10477"/>
                  <a:gd name="connsiteY8" fmla="*/ 3896 h 14373"/>
                  <a:gd name="connsiteX9" fmla="*/ 5715 w 10477"/>
                  <a:gd name="connsiteY9" fmla="*/ 3896 h 14373"/>
                  <a:gd name="connsiteX10" fmla="*/ 5715 w 10477"/>
                  <a:gd name="connsiteY10" fmla="*/ 4848 h 14373"/>
                  <a:gd name="connsiteX11" fmla="*/ 4763 w 10477"/>
                  <a:gd name="connsiteY11" fmla="*/ 5801 h 14373"/>
                  <a:gd name="connsiteX12" fmla="*/ 1905 w 10477"/>
                  <a:gd name="connsiteY12" fmla="*/ 8658 h 14373"/>
                  <a:gd name="connsiteX13" fmla="*/ 953 w 10477"/>
                  <a:gd name="connsiteY13" fmla="*/ 10563 h 14373"/>
                  <a:gd name="connsiteX14" fmla="*/ 0 w 10477"/>
                  <a:gd name="connsiteY14" fmla="*/ 12468 h 14373"/>
                  <a:gd name="connsiteX15" fmla="*/ 1905 w 10477"/>
                  <a:gd name="connsiteY15" fmla="*/ 14373 h 14373"/>
                  <a:gd name="connsiteX16" fmla="*/ 3810 w 10477"/>
                  <a:gd name="connsiteY16" fmla="*/ 13421 h 14373"/>
                  <a:gd name="connsiteX17" fmla="*/ 3810 w 10477"/>
                  <a:gd name="connsiteY17" fmla="*/ 13421 h 14373"/>
                  <a:gd name="connsiteX18" fmla="*/ 3810 w 10477"/>
                  <a:gd name="connsiteY18" fmla="*/ 13421 h 14373"/>
                  <a:gd name="connsiteX19" fmla="*/ 4763 w 10477"/>
                  <a:gd name="connsiteY19" fmla="*/ 12468 h 14373"/>
                  <a:gd name="connsiteX20" fmla="*/ 7620 w 10477"/>
                  <a:gd name="connsiteY20" fmla="*/ 9611 h 14373"/>
                  <a:gd name="connsiteX21" fmla="*/ 10478 w 10477"/>
                  <a:gd name="connsiteY21" fmla="*/ 2943 h 14373"/>
                  <a:gd name="connsiteX22" fmla="*/ 8573 w 10477"/>
                  <a:gd name="connsiteY22" fmla="*/ 1038 h 14373"/>
                  <a:gd name="connsiteX23" fmla="*/ 5715 w 10477"/>
                  <a:gd name="connsiteY23" fmla="*/ 1991 h 14373"/>
                  <a:gd name="connsiteX24" fmla="*/ 5715 w 10477"/>
                  <a:gd name="connsiteY24" fmla="*/ 1991 h 14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0477" h="14373">
                    <a:moveTo>
                      <a:pt x="5715" y="1991"/>
                    </a:moveTo>
                    <a:cubicBezTo>
                      <a:pt x="5715" y="1991"/>
                      <a:pt x="5715" y="1991"/>
                      <a:pt x="5715" y="1991"/>
                    </a:cubicBezTo>
                    <a:cubicBezTo>
                      <a:pt x="5715" y="1991"/>
                      <a:pt x="5715" y="1991"/>
                      <a:pt x="5715" y="1991"/>
                    </a:cubicBezTo>
                    <a:cubicBezTo>
                      <a:pt x="4763" y="1991"/>
                      <a:pt x="4763" y="1991"/>
                      <a:pt x="5715" y="1991"/>
                    </a:cubicBezTo>
                    <a:cubicBezTo>
                      <a:pt x="4763" y="2943"/>
                      <a:pt x="5715" y="1991"/>
                      <a:pt x="5715" y="1991"/>
                    </a:cubicBezTo>
                    <a:cubicBezTo>
                      <a:pt x="5715" y="2943"/>
                      <a:pt x="5715" y="2943"/>
                      <a:pt x="5715" y="2943"/>
                    </a:cubicBezTo>
                    <a:cubicBezTo>
                      <a:pt x="5715" y="2943"/>
                      <a:pt x="5715" y="2943"/>
                      <a:pt x="5715" y="3896"/>
                    </a:cubicBezTo>
                    <a:cubicBezTo>
                      <a:pt x="5715" y="3896"/>
                      <a:pt x="5715" y="3896"/>
                      <a:pt x="5715" y="3896"/>
                    </a:cubicBezTo>
                    <a:cubicBezTo>
                      <a:pt x="5715" y="3896"/>
                      <a:pt x="5715" y="3896"/>
                      <a:pt x="5715" y="3896"/>
                    </a:cubicBezTo>
                    <a:cubicBezTo>
                      <a:pt x="5715" y="3896"/>
                      <a:pt x="5715" y="3896"/>
                      <a:pt x="5715" y="3896"/>
                    </a:cubicBezTo>
                    <a:cubicBezTo>
                      <a:pt x="5715" y="3896"/>
                      <a:pt x="5715" y="3896"/>
                      <a:pt x="5715" y="4848"/>
                    </a:cubicBezTo>
                    <a:cubicBezTo>
                      <a:pt x="5715" y="4848"/>
                      <a:pt x="4763" y="5801"/>
                      <a:pt x="4763" y="5801"/>
                    </a:cubicBezTo>
                    <a:cubicBezTo>
                      <a:pt x="3810" y="6753"/>
                      <a:pt x="2858" y="7706"/>
                      <a:pt x="1905" y="8658"/>
                    </a:cubicBezTo>
                    <a:cubicBezTo>
                      <a:pt x="1905" y="9611"/>
                      <a:pt x="953" y="9611"/>
                      <a:pt x="953" y="10563"/>
                    </a:cubicBezTo>
                    <a:cubicBezTo>
                      <a:pt x="953" y="11516"/>
                      <a:pt x="0" y="11516"/>
                      <a:pt x="0" y="12468"/>
                    </a:cubicBezTo>
                    <a:cubicBezTo>
                      <a:pt x="0" y="13421"/>
                      <a:pt x="953" y="14373"/>
                      <a:pt x="1905" y="14373"/>
                    </a:cubicBezTo>
                    <a:cubicBezTo>
                      <a:pt x="2858" y="14373"/>
                      <a:pt x="2858" y="14373"/>
                      <a:pt x="3810" y="13421"/>
                    </a:cubicBezTo>
                    <a:cubicBezTo>
                      <a:pt x="3810" y="13421"/>
                      <a:pt x="4763" y="12468"/>
                      <a:pt x="3810" y="13421"/>
                    </a:cubicBezTo>
                    <a:cubicBezTo>
                      <a:pt x="3810" y="13421"/>
                      <a:pt x="3810" y="13421"/>
                      <a:pt x="3810" y="13421"/>
                    </a:cubicBezTo>
                    <a:cubicBezTo>
                      <a:pt x="3810" y="13421"/>
                      <a:pt x="4763" y="13421"/>
                      <a:pt x="4763" y="12468"/>
                    </a:cubicBezTo>
                    <a:cubicBezTo>
                      <a:pt x="5715" y="11516"/>
                      <a:pt x="6668" y="10563"/>
                      <a:pt x="7620" y="9611"/>
                    </a:cubicBezTo>
                    <a:cubicBezTo>
                      <a:pt x="9525" y="7706"/>
                      <a:pt x="10478" y="5801"/>
                      <a:pt x="10478" y="2943"/>
                    </a:cubicBezTo>
                    <a:cubicBezTo>
                      <a:pt x="10478" y="1991"/>
                      <a:pt x="9525" y="1038"/>
                      <a:pt x="8573" y="1038"/>
                    </a:cubicBezTo>
                    <a:cubicBezTo>
                      <a:pt x="6668" y="-867"/>
                      <a:pt x="5715" y="86"/>
                      <a:pt x="5715" y="1991"/>
                    </a:cubicBezTo>
                    <a:lnTo>
                      <a:pt x="5715" y="1991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5" name="Freeform: Shape 2364">
                <a:extLst>
                  <a:ext uri="{FF2B5EF4-FFF2-40B4-BE49-F238E27FC236}">
                    <a16:creationId xmlns:a16="http://schemas.microsoft.com/office/drawing/2014/main" id="{90AC477F-CB61-359B-5D6B-A06D31C50AC5}"/>
                  </a:ext>
                </a:extLst>
              </p:cNvPr>
              <p:cNvSpPr/>
              <p:nvPr/>
            </p:nvSpPr>
            <p:spPr>
              <a:xfrm>
                <a:off x="3443287" y="4270862"/>
                <a:ext cx="10477" cy="16734"/>
              </a:xfrm>
              <a:custGeom>
                <a:avLst/>
                <a:gdLst>
                  <a:gd name="connsiteX0" fmla="*/ 6668 w 10477"/>
                  <a:gd name="connsiteY0" fmla="*/ 1100 h 16734"/>
                  <a:gd name="connsiteX1" fmla="*/ 3810 w 10477"/>
                  <a:gd name="connsiteY1" fmla="*/ 7768 h 16734"/>
                  <a:gd name="connsiteX2" fmla="*/ 1905 w 10477"/>
                  <a:gd name="connsiteY2" fmla="*/ 11577 h 16734"/>
                  <a:gd name="connsiteX3" fmla="*/ 952 w 10477"/>
                  <a:gd name="connsiteY3" fmla="*/ 13482 h 16734"/>
                  <a:gd name="connsiteX4" fmla="*/ 0 w 10477"/>
                  <a:gd name="connsiteY4" fmla="*/ 15387 h 16734"/>
                  <a:gd name="connsiteX5" fmla="*/ 952 w 10477"/>
                  <a:gd name="connsiteY5" fmla="*/ 16340 h 16734"/>
                  <a:gd name="connsiteX6" fmla="*/ 2857 w 10477"/>
                  <a:gd name="connsiteY6" fmla="*/ 15387 h 16734"/>
                  <a:gd name="connsiteX7" fmla="*/ 4763 w 10477"/>
                  <a:gd name="connsiteY7" fmla="*/ 13482 h 16734"/>
                  <a:gd name="connsiteX8" fmla="*/ 6668 w 10477"/>
                  <a:gd name="connsiteY8" fmla="*/ 9672 h 16734"/>
                  <a:gd name="connsiteX9" fmla="*/ 10477 w 10477"/>
                  <a:gd name="connsiteY9" fmla="*/ 3005 h 16734"/>
                  <a:gd name="connsiteX10" fmla="*/ 9525 w 10477"/>
                  <a:gd name="connsiteY10" fmla="*/ 1100 h 16734"/>
                  <a:gd name="connsiteX11" fmla="*/ 6668 w 10477"/>
                  <a:gd name="connsiteY11" fmla="*/ 1100 h 16734"/>
                  <a:gd name="connsiteX12" fmla="*/ 6668 w 10477"/>
                  <a:gd name="connsiteY12" fmla="*/ 1100 h 167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477" h="16734">
                    <a:moveTo>
                      <a:pt x="6668" y="1100"/>
                    </a:moveTo>
                    <a:cubicBezTo>
                      <a:pt x="5715" y="3005"/>
                      <a:pt x="4763" y="5862"/>
                      <a:pt x="3810" y="7768"/>
                    </a:cubicBezTo>
                    <a:cubicBezTo>
                      <a:pt x="2857" y="8720"/>
                      <a:pt x="2857" y="9672"/>
                      <a:pt x="1905" y="11577"/>
                    </a:cubicBezTo>
                    <a:cubicBezTo>
                      <a:pt x="1905" y="12530"/>
                      <a:pt x="1905" y="12530"/>
                      <a:pt x="952" y="13482"/>
                    </a:cubicBezTo>
                    <a:cubicBezTo>
                      <a:pt x="952" y="14435"/>
                      <a:pt x="0" y="14435"/>
                      <a:pt x="0" y="15387"/>
                    </a:cubicBezTo>
                    <a:cubicBezTo>
                      <a:pt x="0" y="16340"/>
                      <a:pt x="952" y="17293"/>
                      <a:pt x="952" y="16340"/>
                    </a:cubicBezTo>
                    <a:cubicBezTo>
                      <a:pt x="1905" y="16340"/>
                      <a:pt x="1905" y="15387"/>
                      <a:pt x="2857" y="15387"/>
                    </a:cubicBezTo>
                    <a:cubicBezTo>
                      <a:pt x="3810" y="14435"/>
                      <a:pt x="3810" y="14435"/>
                      <a:pt x="4763" y="13482"/>
                    </a:cubicBezTo>
                    <a:cubicBezTo>
                      <a:pt x="5715" y="12530"/>
                      <a:pt x="6668" y="11577"/>
                      <a:pt x="6668" y="9672"/>
                    </a:cubicBezTo>
                    <a:cubicBezTo>
                      <a:pt x="7620" y="7768"/>
                      <a:pt x="8573" y="4910"/>
                      <a:pt x="10477" y="3005"/>
                    </a:cubicBezTo>
                    <a:cubicBezTo>
                      <a:pt x="10477" y="2052"/>
                      <a:pt x="10477" y="1100"/>
                      <a:pt x="9525" y="1100"/>
                    </a:cubicBezTo>
                    <a:cubicBezTo>
                      <a:pt x="8573" y="-805"/>
                      <a:pt x="6668" y="147"/>
                      <a:pt x="6668" y="1100"/>
                    </a:cubicBezTo>
                    <a:lnTo>
                      <a:pt x="6668" y="110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6" name="Freeform: Shape 2365">
                <a:extLst>
                  <a:ext uri="{FF2B5EF4-FFF2-40B4-BE49-F238E27FC236}">
                    <a16:creationId xmlns:a16="http://schemas.microsoft.com/office/drawing/2014/main" id="{C9D8AC20-6090-BEED-BEA9-40F130FDC290}"/>
                  </a:ext>
                </a:extLst>
              </p:cNvPr>
              <p:cNvSpPr/>
              <p:nvPr/>
            </p:nvSpPr>
            <p:spPr>
              <a:xfrm>
                <a:off x="3464242" y="4275935"/>
                <a:ext cx="9213" cy="14124"/>
              </a:xfrm>
              <a:custGeom>
                <a:avLst/>
                <a:gdLst>
                  <a:gd name="connsiteX0" fmla="*/ 6668 w 9213"/>
                  <a:gd name="connsiteY0" fmla="*/ 789 h 14124"/>
                  <a:gd name="connsiteX1" fmla="*/ 2857 w 9213"/>
                  <a:gd name="connsiteY1" fmla="*/ 6504 h 14124"/>
                  <a:gd name="connsiteX2" fmla="*/ 952 w 9213"/>
                  <a:gd name="connsiteY2" fmla="*/ 9362 h 14124"/>
                  <a:gd name="connsiteX3" fmla="*/ 0 w 9213"/>
                  <a:gd name="connsiteY3" fmla="*/ 11267 h 14124"/>
                  <a:gd name="connsiteX4" fmla="*/ 0 w 9213"/>
                  <a:gd name="connsiteY4" fmla="*/ 13172 h 14124"/>
                  <a:gd name="connsiteX5" fmla="*/ 0 w 9213"/>
                  <a:gd name="connsiteY5" fmla="*/ 14124 h 14124"/>
                  <a:gd name="connsiteX6" fmla="*/ 952 w 9213"/>
                  <a:gd name="connsiteY6" fmla="*/ 14124 h 14124"/>
                  <a:gd name="connsiteX7" fmla="*/ 1905 w 9213"/>
                  <a:gd name="connsiteY7" fmla="*/ 13172 h 14124"/>
                  <a:gd name="connsiteX8" fmla="*/ 2857 w 9213"/>
                  <a:gd name="connsiteY8" fmla="*/ 11267 h 14124"/>
                  <a:gd name="connsiteX9" fmla="*/ 4763 w 9213"/>
                  <a:gd name="connsiteY9" fmla="*/ 8409 h 14124"/>
                  <a:gd name="connsiteX10" fmla="*/ 8572 w 9213"/>
                  <a:gd name="connsiteY10" fmla="*/ 2694 h 14124"/>
                  <a:gd name="connsiteX11" fmla="*/ 6668 w 9213"/>
                  <a:gd name="connsiteY11" fmla="*/ 789 h 14124"/>
                  <a:gd name="connsiteX12" fmla="*/ 6668 w 9213"/>
                  <a:gd name="connsiteY12" fmla="*/ 789 h 14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13" h="14124">
                    <a:moveTo>
                      <a:pt x="6668" y="789"/>
                    </a:moveTo>
                    <a:cubicBezTo>
                      <a:pt x="5715" y="2694"/>
                      <a:pt x="3810" y="4599"/>
                      <a:pt x="2857" y="6504"/>
                    </a:cubicBezTo>
                    <a:cubicBezTo>
                      <a:pt x="1905" y="7457"/>
                      <a:pt x="1905" y="8409"/>
                      <a:pt x="952" y="9362"/>
                    </a:cubicBezTo>
                    <a:cubicBezTo>
                      <a:pt x="952" y="10314"/>
                      <a:pt x="952" y="10314"/>
                      <a:pt x="0" y="11267"/>
                    </a:cubicBezTo>
                    <a:cubicBezTo>
                      <a:pt x="0" y="12219"/>
                      <a:pt x="0" y="12219"/>
                      <a:pt x="0" y="13172"/>
                    </a:cubicBezTo>
                    <a:cubicBezTo>
                      <a:pt x="0" y="13172"/>
                      <a:pt x="0" y="14124"/>
                      <a:pt x="0" y="14124"/>
                    </a:cubicBezTo>
                    <a:cubicBezTo>
                      <a:pt x="0" y="14124"/>
                      <a:pt x="952" y="14124"/>
                      <a:pt x="952" y="14124"/>
                    </a:cubicBezTo>
                    <a:cubicBezTo>
                      <a:pt x="1905" y="14124"/>
                      <a:pt x="1905" y="13172"/>
                      <a:pt x="1905" y="13172"/>
                    </a:cubicBezTo>
                    <a:cubicBezTo>
                      <a:pt x="1905" y="13172"/>
                      <a:pt x="2857" y="12219"/>
                      <a:pt x="2857" y="11267"/>
                    </a:cubicBezTo>
                    <a:cubicBezTo>
                      <a:pt x="3810" y="10314"/>
                      <a:pt x="3810" y="9362"/>
                      <a:pt x="4763" y="8409"/>
                    </a:cubicBezTo>
                    <a:cubicBezTo>
                      <a:pt x="5715" y="6504"/>
                      <a:pt x="6668" y="4599"/>
                      <a:pt x="8572" y="2694"/>
                    </a:cubicBezTo>
                    <a:cubicBezTo>
                      <a:pt x="10477" y="789"/>
                      <a:pt x="7620" y="-1116"/>
                      <a:pt x="6668" y="789"/>
                    </a:cubicBezTo>
                    <a:lnTo>
                      <a:pt x="6668" y="789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7" name="Freeform: Shape 2366">
                <a:extLst>
                  <a:ext uri="{FF2B5EF4-FFF2-40B4-BE49-F238E27FC236}">
                    <a16:creationId xmlns:a16="http://schemas.microsoft.com/office/drawing/2014/main" id="{9F8EC400-542A-B236-EA98-795DA61685B2}"/>
                  </a:ext>
                </a:extLst>
              </p:cNvPr>
              <p:cNvSpPr/>
              <p:nvPr/>
            </p:nvSpPr>
            <p:spPr>
              <a:xfrm>
                <a:off x="3486149" y="4276010"/>
                <a:ext cx="8014" cy="15001"/>
              </a:xfrm>
              <a:custGeom>
                <a:avLst/>
                <a:gdLst>
                  <a:gd name="connsiteX0" fmla="*/ 4763 w 8014"/>
                  <a:gd name="connsiteY0" fmla="*/ 714 h 15001"/>
                  <a:gd name="connsiteX1" fmla="*/ 1905 w 8014"/>
                  <a:gd name="connsiteY1" fmla="*/ 7382 h 15001"/>
                  <a:gd name="connsiteX2" fmla="*/ 952 w 8014"/>
                  <a:gd name="connsiteY2" fmla="*/ 10239 h 15001"/>
                  <a:gd name="connsiteX3" fmla="*/ 0 w 8014"/>
                  <a:gd name="connsiteY3" fmla="*/ 12145 h 15001"/>
                  <a:gd name="connsiteX4" fmla="*/ 0 w 8014"/>
                  <a:gd name="connsiteY4" fmla="*/ 14049 h 15001"/>
                  <a:gd name="connsiteX5" fmla="*/ 1905 w 8014"/>
                  <a:gd name="connsiteY5" fmla="*/ 15002 h 15001"/>
                  <a:gd name="connsiteX6" fmla="*/ 3810 w 8014"/>
                  <a:gd name="connsiteY6" fmla="*/ 14049 h 15001"/>
                  <a:gd name="connsiteX7" fmla="*/ 4763 w 8014"/>
                  <a:gd name="connsiteY7" fmla="*/ 12145 h 15001"/>
                  <a:gd name="connsiteX8" fmla="*/ 5715 w 8014"/>
                  <a:gd name="connsiteY8" fmla="*/ 9287 h 15001"/>
                  <a:gd name="connsiteX9" fmla="*/ 6668 w 8014"/>
                  <a:gd name="connsiteY9" fmla="*/ 6429 h 15001"/>
                  <a:gd name="connsiteX10" fmla="*/ 6668 w 8014"/>
                  <a:gd name="connsiteY10" fmla="*/ 6429 h 15001"/>
                  <a:gd name="connsiteX11" fmla="*/ 6668 w 8014"/>
                  <a:gd name="connsiteY11" fmla="*/ 5477 h 15001"/>
                  <a:gd name="connsiteX12" fmla="*/ 7620 w 8014"/>
                  <a:gd name="connsiteY12" fmla="*/ 3572 h 15001"/>
                  <a:gd name="connsiteX13" fmla="*/ 6668 w 8014"/>
                  <a:gd name="connsiteY13" fmla="*/ 714 h 15001"/>
                  <a:gd name="connsiteX14" fmla="*/ 4763 w 8014"/>
                  <a:gd name="connsiteY14" fmla="*/ 714 h 15001"/>
                  <a:gd name="connsiteX15" fmla="*/ 4763 w 8014"/>
                  <a:gd name="connsiteY15" fmla="*/ 714 h 1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014" h="15001">
                    <a:moveTo>
                      <a:pt x="4763" y="714"/>
                    </a:moveTo>
                    <a:cubicBezTo>
                      <a:pt x="3810" y="2620"/>
                      <a:pt x="2857" y="4524"/>
                      <a:pt x="1905" y="7382"/>
                    </a:cubicBezTo>
                    <a:cubicBezTo>
                      <a:pt x="1905" y="8334"/>
                      <a:pt x="952" y="9287"/>
                      <a:pt x="952" y="10239"/>
                    </a:cubicBezTo>
                    <a:cubicBezTo>
                      <a:pt x="952" y="11192"/>
                      <a:pt x="952" y="11192"/>
                      <a:pt x="0" y="12145"/>
                    </a:cubicBezTo>
                    <a:cubicBezTo>
                      <a:pt x="0" y="13097"/>
                      <a:pt x="0" y="14049"/>
                      <a:pt x="0" y="14049"/>
                    </a:cubicBezTo>
                    <a:cubicBezTo>
                      <a:pt x="0" y="15002"/>
                      <a:pt x="1905" y="15002"/>
                      <a:pt x="1905" y="15002"/>
                    </a:cubicBezTo>
                    <a:cubicBezTo>
                      <a:pt x="2857" y="15002"/>
                      <a:pt x="2857" y="14049"/>
                      <a:pt x="3810" y="14049"/>
                    </a:cubicBezTo>
                    <a:cubicBezTo>
                      <a:pt x="3810" y="13097"/>
                      <a:pt x="4763" y="13097"/>
                      <a:pt x="4763" y="12145"/>
                    </a:cubicBezTo>
                    <a:cubicBezTo>
                      <a:pt x="4763" y="11192"/>
                      <a:pt x="5715" y="10239"/>
                      <a:pt x="5715" y="9287"/>
                    </a:cubicBezTo>
                    <a:cubicBezTo>
                      <a:pt x="5715" y="8334"/>
                      <a:pt x="6668" y="7382"/>
                      <a:pt x="6668" y="6429"/>
                    </a:cubicBezTo>
                    <a:cubicBezTo>
                      <a:pt x="6668" y="6429"/>
                      <a:pt x="6668" y="5477"/>
                      <a:pt x="6668" y="6429"/>
                    </a:cubicBezTo>
                    <a:cubicBezTo>
                      <a:pt x="6668" y="6429"/>
                      <a:pt x="6668" y="5477"/>
                      <a:pt x="6668" y="5477"/>
                    </a:cubicBezTo>
                    <a:cubicBezTo>
                      <a:pt x="6668" y="4524"/>
                      <a:pt x="7620" y="4524"/>
                      <a:pt x="7620" y="3572"/>
                    </a:cubicBezTo>
                    <a:cubicBezTo>
                      <a:pt x="8573" y="2620"/>
                      <a:pt x="7620" y="1667"/>
                      <a:pt x="6668" y="714"/>
                    </a:cubicBezTo>
                    <a:cubicBezTo>
                      <a:pt x="6668" y="-238"/>
                      <a:pt x="5715" y="-238"/>
                      <a:pt x="4763" y="714"/>
                    </a:cubicBezTo>
                    <a:lnTo>
                      <a:pt x="4763" y="714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8" name="Freeform: Shape 2367">
                <a:extLst>
                  <a:ext uri="{FF2B5EF4-FFF2-40B4-BE49-F238E27FC236}">
                    <a16:creationId xmlns:a16="http://schemas.microsoft.com/office/drawing/2014/main" id="{51E07909-40FB-46FA-5FCE-E16E02CA1A46}"/>
                  </a:ext>
                </a:extLst>
              </p:cNvPr>
              <p:cNvSpPr/>
              <p:nvPr/>
            </p:nvSpPr>
            <p:spPr>
              <a:xfrm>
                <a:off x="3486149" y="4300537"/>
                <a:ext cx="3810" cy="14049"/>
              </a:xfrm>
              <a:custGeom>
                <a:avLst/>
                <a:gdLst>
                  <a:gd name="connsiteX0" fmla="*/ 952 w 3810"/>
                  <a:gd name="connsiteY0" fmla="*/ 1905 h 14049"/>
                  <a:gd name="connsiteX1" fmla="*/ 0 w 3810"/>
                  <a:gd name="connsiteY1" fmla="*/ 7620 h 14049"/>
                  <a:gd name="connsiteX2" fmla="*/ 0 w 3810"/>
                  <a:gd name="connsiteY2" fmla="*/ 13335 h 14049"/>
                  <a:gd name="connsiteX3" fmla="*/ 1905 w 3810"/>
                  <a:gd name="connsiteY3" fmla="*/ 13335 h 14049"/>
                  <a:gd name="connsiteX4" fmla="*/ 2857 w 3810"/>
                  <a:gd name="connsiteY4" fmla="*/ 7620 h 14049"/>
                  <a:gd name="connsiteX5" fmla="*/ 3810 w 3810"/>
                  <a:gd name="connsiteY5" fmla="*/ 1905 h 14049"/>
                  <a:gd name="connsiteX6" fmla="*/ 2857 w 3810"/>
                  <a:gd name="connsiteY6" fmla="*/ 0 h 14049"/>
                  <a:gd name="connsiteX7" fmla="*/ 952 w 3810"/>
                  <a:gd name="connsiteY7" fmla="*/ 1905 h 14049"/>
                  <a:gd name="connsiteX8" fmla="*/ 952 w 3810"/>
                  <a:gd name="connsiteY8" fmla="*/ 1905 h 1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" h="14049">
                    <a:moveTo>
                      <a:pt x="952" y="1905"/>
                    </a:moveTo>
                    <a:cubicBezTo>
                      <a:pt x="0" y="3810"/>
                      <a:pt x="0" y="5715"/>
                      <a:pt x="0" y="7620"/>
                    </a:cubicBezTo>
                    <a:cubicBezTo>
                      <a:pt x="0" y="9525"/>
                      <a:pt x="0" y="11430"/>
                      <a:pt x="0" y="13335"/>
                    </a:cubicBezTo>
                    <a:cubicBezTo>
                      <a:pt x="0" y="14288"/>
                      <a:pt x="952" y="14288"/>
                      <a:pt x="1905" y="13335"/>
                    </a:cubicBezTo>
                    <a:cubicBezTo>
                      <a:pt x="2857" y="11430"/>
                      <a:pt x="2857" y="9525"/>
                      <a:pt x="2857" y="7620"/>
                    </a:cubicBezTo>
                    <a:cubicBezTo>
                      <a:pt x="2857" y="5715"/>
                      <a:pt x="2857" y="3810"/>
                      <a:pt x="3810" y="1905"/>
                    </a:cubicBezTo>
                    <a:cubicBezTo>
                      <a:pt x="3810" y="953"/>
                      <a:pt x="3810" y="0"/>
                      <a:pt x="2857" y="0"/>
                    </a:cubicBezTo>
                    <a:cubicBezTo>
                      <a:pt x="1905" y="953"/>
                      <a:pt x="952" y="953"/>
                      <a:pt x="952" y="1905"/>
                    </a:cubicBezTo>
                    <a:lnTo>
                      <a:pt x="952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9" name="Freeform: Shape 2368">
                <a:extLst>
                  <a:ext uri="{FF2B5EF4-FFF2-40B4-BE49-F238E27FC236}">
                    <a16:creationId xmlns:a16="http://schemas.microsoft.com/office/drawing/2014/main" id="{19C1CA63-5FA8-A066-9EE0-B1C74BA6E619}"/>
                  </a:ext>
                </a:extLst>
              </p:cNvPr>
              <p:cNvSpPr/>
              <p:nvPr/>
            </p:nvSpPr>
            <p:spPr>
              <a:xfrm>
                <a:off x="3464242" y="4302442"/>
                <a:ext cx="4762" cy="11429"/>
              </a:xfrm>
              <a:custGeom>
                <a:avLst/>
                <a:gdLst>
                  <a:gd name="connsiteX0" fmla="*/ 2857 w 4762"/>
                  <a:gd name="connsiteY0" fmla="*/ 952 h 11429"/>
                  <a:gd name="connsiteX1" fmla="*/ 952 w 4762"/>
                  <a:gd name="connsiteY1" fmla="*/ 5715 h 11429"/>
                  <a:gd name="connsiteX2" fmla="*/ 0 w 4762"/>
                  <a:gd name="connsiteY2" fmla="*/ 7620 h 11429"/>
                  <a:gd name="connsiteX3" fmla="*/ 0 w 4762"/>
                  <a:gd name="connsiteY3" fmla="*/ 10477 h 11429"/>
                  <a:gd name="connsiteX4" fmla="*/ 952 w 4762"/>
                  <a:gd name="connsiteY4" fmla="*/ 11430 h 11429"/>
                  <a:gd name="connsiteX5" fmla="*/ 2857 w 4762"/>
                  <a:gd name="connsiteY5" fmla="*/ 9525 h 11429"/>
                  <a:gd name="connsiteX6" fmla="*/ 3810 w 4762"/>
                  <a:gd name="connsiteY6" fmla="*/ 6667 h 11429"/>
                  <a:gd name="connsiteX7" fmla="*/ 4763 w 4762"/>
                  <a:gd name="connsiteY7" fmla="*/ 4763 h 11429"/>
                  <a:gd name="connsiteX8" fmla="*/ 4763 w 4762"/>
                  <a:gd name="connsiteY8" fmla="*/ 3810 h 11429"/>
                  <a:gd name="connsiteX9" fmla="*/ 4763 w 4762"/>
                  <a:gd name="connsiteY9" fmla="*/ 2857 h 11429"/>
                  <a:gd name="connsiteX10" fmla="*/ 4763 w 4762"/>
                  <a:gd name="connsiteY10" fmla="*/ 2857 h 11429"/>
                  <a:gd name="connsiteX11" fmla="*/ 4763 w 4762"/>
                  <a:gd name="connsiteY11" fmla="*/ 2857 h 11429"/>
                  <a:gd name="connsiteX12" fmla="*/ 3810 w 4762"/>
                  <a:gd name="connsiteY12" fmla="*/ 0 h 11429"/>
                  <a:gd name="connsiteX13" fmla="*/ 2857 w 4762"/>
                  <a:gd name="connsiteY13" fmla="*/ 0 h 11429"/>
                  <a:gd name="connsiteX14" fmla="*/ 2857 w 4762"/>
                  <a:gd name="connsiteY14" fmla="*/ 952 h 11429"/>
                  <a:gd name="connsiteX15" fmla="*/ 2857 w 4762"/>
                  <a:gd name="connsiteY15" fmla="*/ 952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762" h="11429">
                    <a:moveTo>
                      <a:pt x="2857" y="952"/>
                    </a:moveTo>
                    <a:cubicBezTo>
                      <a:pt x="1905" y="2857"/>
                      <a:pt x="1905" y="3810"/>
                      <a:pt x="952" y="5715"/>
                    </a:cubicBezTo>
                    <a:cubicBezTo>
                      <a:pt x="952" y="6667"/>
                      <a:pt x="952" y="7620"/>
                      <a:pt x="0" y="7620"/>
                    </a:cubicBezTo>
                    <a:cubicBezTo>
                      <a:pt x="0" y="8572"/>
                      <a:pt x="0" y="9525"/>
                      <a:pt x="0" y="10477"/>
                    </a:cubicBezTo>
                    <a:cubicBezTo>
                      <a:pt x="0" y="11430"/>
                      <a:pt x="952" y="11430"/>
                      <a:pt x="952" y="11430"/>
                    </a:cubicBezTo>
                    <a:cubicBezTo>
                      <a:pt x="1905" y="11430"/>
                      <a:pt x="1905" y="10477"/>
                      <a:pt x="2857" y="9525"/>
                    </a:cubicBezTo>
                    <a:cubicBezTo>
                      <a:pt x="2857" y="8572"/>
                      <a:pt x="3810" y="7620"/>
                      <a:pt x="3810" y="6667"/>
                    </a:cubicBezTo>
                    <a:cubicBezTo>
                      <a:pt x="3810" y="5715"/>
                      <a:pt x="3810" y="4763"/>
                      <a:pt x="4763" y="4763"/>
                    </a:cubicBezTo>
                    <a:cubicBezTo>
                      <a:pt x="4763" y="4763"/>
                      <a:pt x="4763" y="3810"/>
                      <a:pt x="4763" y="3810"/>
                    </a:cubicBezTo>
                    <a:cubicBezTo>
                      <a:pt x="4763" y="3810"/>
                      <a:pt x="4763" y="3810"/>
                      <a:pt x="4763" y="2857"/>
                    </a:cubicBezTo>
                    <a:cubicBezTo>
                      <a:pt x="4763" y="2857"/>
                      <a:pt x="4763" y="2857"/>
                      <a:pt x="4763" y="2857"/>
                    </a:cubicBezTo>
                    <a:cubicBezTo>
                      <a:pt x="4763" y="2857"/>
                      <a:pt x="4763" y="2857"/>
                      <a:pt x="4763" y="2857"/>
                    </a:cubicBezTo>
                    <a:cubicBezTo>
                      <a:pt x="4763" y="1905"/>
                      <a:pt x="4763" y="952"/>
                      <a:pt x="3810" y="0"/>
                    </a:cubicBezTo>
                    <a:cubicBezTo>
                      <a:pt x="3810" y="0"/>
                      <a:pt x="2857" y="0"/>
                      <a:pt x="2857" y="0"/>
                    </a:cubicBezTo>
                    <a:cubicBezTo>
                      <a:pt x="3810" y="0"/>
                      <a:pt x="3810" y="952"/>
                      <a:pt x="2857" y="952"/>
                    </a:cubicBezTo>
                    <a:lnTo>
                      <a:pt x="2857" y="952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0" name="Freeform: Shape 2369">
                <a:extLst>
                  <a:ext uri="{FF2B5EF4-FFF2-40B4-BE49-F238E27FC236}">
                    <a16:creationId xmlns:a16="http://schemas.microsoft.com/office/drawing/2014/main" id="{4DECDF67-668F-7C88-B845-DAAE1AE5C1D6}"/>
                  </a:ext>
                </a:extLst>
              </p:cNvPr>
              <p:cNvSpPr/>
              <p:nvPr/>
            </p:nvSpPr>
            <p:spPr>
              <a:xfrm>
                <a:off x="3428999" y="4296012"/>
                <a:ext cx="6861" cy="13811"/>
              </a:xfrm>
              <a:custGeom>
                <a:avLst/>
                <a:gdLst>
                  <a:gd name="connsiteX0" fmla="*/ 4763 w 6861"/>
                  <a:gd name="connsiteY0" fmla="*/ 714 h 13811"/>
                  <a:gd name="connsiteX1" fmla="*/ 1905 w 6861"/>
                  <a:gd name="connsiteY1" fmla="*/ 6429 h 13811"/>
                  <a:gd name="connsiteX2" fmla="*/ 0 w 6861"/>
                  <a:gd name="connsiteY2" fmla="*/ 9287 h 13811"/>
                  <a:gd name="connsiteX3" fmla="*/ 0 w 6861"/>
                  <a:gd name="connsiteY3" fmla="*/ 11192 h 13811"/>
                  <a:gd name="connsiteX4" fmla="*/ 0 w 6861"/>
                  <a:gd name="connsiteY4" fmla="*/ 13097 h 13811"/>
                  <a:gd name="connsiteX5" fmla="*/ 1905 w 6861"/>
                  <a:gd name="connsiteY5" fmla="*/ 13097 h 13811"/>
                  <a:gd name="connsiteX6" fmla="*/ 2857 w 6861"/>
                  <a:gd name="connsiteY6" fmla="*/ 12144 h 13811"/>
                  <a:gd name="connsiteX7" fmla="*/ 3810 w 6861"/>
                  <a:gd name="connsiteY7" fmla="*/ 11192 h 13811"/>
                  <a:gd name="connsiteX8" fmla="*/ 3810 w 6861"/>
                  <a:gd name="connsiteY8" fmla="*/ 10239 h 13811"/>
                  <a:gd name="connsiteX9" fmla="*/ 4763 w 6861"/>
                  <a:gd name="connsiteY9" fmla="*/ 7382 h 13811"/>
                  <a:gd name="connsiteX10" fmla="*/ 6668 w 6861"/>
                  <a:gd name="connsiteY10" fmla="*/ 714 h 13811"/>
                  <a:gd name="connsiteX11" fmla="*/ 4763 w 6861"/>
                  <a:gd name="connsiteY11" fmla="*/ 714 h 13811"/>
                  <a:gd name="connsiteX12" fmla="*/ 4763 w 6861"/>
                  <a:gd name="connsiteY12" fmla="*/ 714 h 13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61" h="13811">
                    <a:moveTo>
                      <a:pt x="4763" y="714"/>
                    </a:moveTo>
                    <a:cubicBezTo>
                      <a:pt x="4763" y="2619"/>
                      <a:pt x="2857" y="4524"/>
                      <a:pt x="1905" y="6429"/>
                    </a:cubicBezTo>
                    <a:cubicBezTo>
                      <a:pt x="952" y="7382"/>
                      <a:pt x="952" y="8334"/>
                      <a:pt x="0" y="9287"/>
                    </a:cubicBezTo>
                    <a:cubicBezTo>
                      <a:pt x="0" y="10239"/>
                      <a:pt x="0" y="10239"/>
                      <a:pt x="0" y="11192"/>
                    </a:cubicBezTo>
                    <a:cubicBezTo>
                      <a:pt x="0" y="12144"/>
                      <a:pt x="0" y="12144"/>
                      <a:pt x="0" y="13097"/>
                    </a:cubicBezTo>
                    <a:cubicBezTo>
                      <a:pt x="0" y="14049"/>
                      <a:pt x="952" y="14049"/>
                      <a:pt x="1905" y="13097"/>
                    </a:cubicBezTo>
                    <a:cubicBezTo>
                      <a:pt x="1905" y="13097"/>
                      <a:pt x="2857" y="12144"/>
                      <a:pt x="2857" y="12144"/>
                    </a:cubicBezTo>
                    <a:cubicBezTo>
                      <a:pt x="2857" y="12144"/>
                      <a:pt x="2857" y="11192"/>
                      <a:pt x="3810" y="11192"/>
                    </a:cubicBezTo>
                    <a:cubicBezTo>
                      <a:pt x="3810" y="11192"/>
                      <a:pt x="3810" y="10239"/>
                      <a:pt x="3810" y="10239"/>
                    </a:cubicBezTo>
                    <a:cubicBezTo>
                      <a:pt x="3810" y="9287"/>
                      <a:pt x="4763" y="8334"/>
                      <a:pt x="4763" y="7382"/>
                    </a:cubicBezTo>
                    <a:cubicBezTo>
                      <a:pt x="5715" y="5477"/>
                      <a:pt x="6668" y="3572"/>
                      <a:pt x="6668" y="714"/>
                    </a:cubicBezTo>
                    <a:cubicBezTo>
                      <a:pt x="7620" y="-238"/>
                      <a:pt x="4763" y="-238"/>
                      <a:pt x="4763" y="714"/>
                    </a:cubicBezTo>
                    <a:lnTo>
                      <a:pt x="4763" y="714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1" name="Freeform: Shape 2370">
                <a:extLst>
                  <a:ext uri="{FF2B5EF4-FFF2-40B4-BE49-F238E27FC236}">
                    <a16:creationId xmlns:a16="http://schemas.microsoft.com/office/drawing/2014/main" id="{283535F1-D461-1B2C-9A9C-47ED84E15B92}"/>
                  </a:ext>
                </a:extLst>
              </p:cNvPr>
              <p:cNvSpPr/>
              <p:nvPr/>
            </p:nvSpPr>
            <p:spPr>
              <a:xfrm>
                <a:off x="3446144" y="4294427"/>
                <a:ext cx="8409" cy="15396"/>
              </a:xfrm>
              <a:custGeom>
                <a:avLst/>
                <a:gdLst>
                  <a:gd name="connsiteX0" fmla="*/ 5715 w 8409"/>
                  <a:gd name="connsiteY0" fmla="*/ 395 h 15396"/>
                  <a:gd name="connsiteX1" fmla="*/ 1905 w 8409"/>
                  <a:gd name="connsiteY1" fmla="*/ 7062 h 15396"/>
                  <a:gd name="connsiteX2" fmla="*/ 0 w 8409"/>
                  <a:gd name="connsiteY2" fmla="*/ 10872 h 15396"/>
                  <a:gd name="connsiteX3" fmla="*/ 0 w 8409"/>
                  <a:gd name="connsiteY3" fmla="*/ 12777 h 15396"/>
                  <a:gd name="connsiteX4" fmla="*/ 0 w 8409"/>
                  <a:gd name="connsiteY4" fmla="*/ 14682 h 15396"/>
                  <a:gd name="connsiteX5" fmla="*/ 1905 w 8409"/>
                  <a:gd name="connsiteY5" fmla="*/ 14682 h 15396"/>
                  <a:gd name="connsiteX6" fmla="*/ 2857 w 8409"/>
                  <a:gd name="connsiteY6" fmla="*/ 12777 h 15396"/>
                  <a:gd name="connsiteX7" fmla="*/ 3810 w 8409"/>
                  <a:gd name="connsiteY7" fmla="*/ 10872 h 15396"/>
                  <a:gd name="connsiteX8" fmla="*/ 4763 w 8409"/>
                  <a:gd name="connsiteY8" fmla="*/ 8015 h 15396"/>
                  <a:gd name="connsiteX9" fmla="*/ 7620 w 8409"/>
                  <a:gd name="connsiteY9" fmla="*/ 1347 h 15396"/>
                  <a:gd name="connsiteX10" fmla="*/ 5715 w 8409"/>
                  <a:gd name="connsiteY10" fmla="*/ 395 h 15396"/>
                  <a:gd name="connsiteX11" fmla="*/ 5715 w 8409"/>
                  <a:gd name="connsiteY11" fmla="*/ 395 h 1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409" h="15396">
                    <a:moveTo>
                      <a:pt x="5715" y="395"/>
                    </a:moveTo>
                    <a:cubicBezTo>
                      <a:pt x="3810" y="2300"/>
                      <a:pt x="2857" y="4205"/>
                      <a:pt x="1905" y="7062"/>
                    </a:cubicBezTo>
                    <a:cubicBezTo>
                      <a:pt x="953" y="8015"/>
                      <a:pt x="953" y="8967"/>
                      <a:pt x="0" y="10872"/>
                    </a:cubicBezTo>
                    <a:cubicBezTo>
                      <a:pt x="0" y="11825"/>
                      <a:pt x="0" y="11825"/>
                      <a:pt x="0" y="12777"/>
                    </a:cubicBezTo>
                    <a:cubicBezTo>
                      <a:pt x="0" y="13730"/>
                      <a:pt x="0" y="13730"/>
                      <a:pt x="0" y="14682"/>
                    </a:cubicBezTo>
                    <a:cubicBezTo>
                      <a:pt x="0" y="15635"/>
                      <a:pt x="1905" y="15635"/>
                      <a:pt x="1905" y="14682"/>
                    </a:cubicBezTo>
                    <a:cubicBezTo>
                      <a:pt x="1905" y="13730"/>
                      <a:pt x="2857" y="13730"/>
                      <a:pt x="2857" y="12777"/>
                    </a:cubicBezTo>
                    <a:cubicBezTo>
                      <a:pt x="2857" y="11825"/>
                      <a:pt x="2857" y="11825"/>
                      <a:pt x="3810" y="10872"/>
                    </a:cubicBezTo>
                    <a:cubicBezTo>
                      <a:pt x="3810" y="9920"/>
                      <a:pt x="4763" y="8967"/>
                      <a:pt x="4763" y="8015"/>
                    </a:cubicBezTo>
                    <a:cubicBezTo>
                      <a:pt x="5715" y="6110"/>
                      <a:pt x="6668" y="4205"/>
                      <a:pt x="7620" y="1347"/>
                    </a:cubicBezTo>
                    <a:cubicBezTo>
                      <a:pt x="9525" y="395"/>
                      <a:pt x="7620" y="-558"/>
                      <a:pt x="5715" y="395"/>
                    </a:cubicBezTo>
                    <a:lnTo>
                      <a:pt x="5715" y="39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2" name="Freeform: Shape 2371">
                <a:extLst>
                  <a:ext uri="{FF2B5EF4-FFF2-40B4-BE49-F238E27FC236}">
                    <a16:creationId xmlns:a16="http://schemas.microsoft.com/office/drawing/2014/main" id="{DBFCAC51-2533-AABD-D356-E6B0C0BF5DC4}"/>
                  </a:ext>
                </a:extLst>
              </p:cNvPr>
              <p:cNvSpPr/>
              <p:nvPr/>
            </p:nvSpPr>
            <p:spPr>
              <a:xfrm>
                <a:off x="3436619" y="4321097"/>
                <a:ext cx="6667" cy="15396"/>
              </a:xfrm>
              <a:custGeom>
                <a:avLst/>
                <a:gdLst>
                  <a:gd name="connsiteX0" fmla="*/ 2857 w 6667"/>
                  <a:gd name="connsiteY0" fmla="*/ 1347 h 15396"/>
                  <a:gd name="connsiteX1" fmla="*/ 953 w 6667"/>
                  <a:gd name="connsiteY1" fmla="*/ 8014 h 15396"/>
                  <a:gd name="connsiteX2" fmla="*/ 0 w 6667"/>
                  <a:gd name="connsiteY2" fmla="*/ 10872 h 15396"/>
                  <a:gd name="connsiteX3" fmla="*/ 0 w 6667"/>
                  <a:gd name="connsiteY3" fmla="*/ 14682 h 15396"/>
                  <a:gd name="connsiteX4" fmla="*/ 1905 w 6667"/>
                  <a:gd name="connsiteY4" fmla="*/ 14682 h 15396"/>
                  <a:gd name="connsiteX5" fmla="*/ 2857 w 6667"/>
                  <a:gd name="connsiteY5" fmla="*/ 12777 h 15396"/>
                  <a:gd name="connsiteX6" fmla="*/ 3810 w 6667"/>
                  <a:gd name="connsiteY6" fmla="*/ 10872 h 15396"/>
                  <a:gd name="connsiteX7" fmla="*/ 4763 w 6667"/>
                  <a:gd name="connsiteY7" fmla="*/ 8014 h 15396"/>
                  <a:gd name="connsiteX8" fmla="*/ 6668 w 6667"/>
                  <a:gd name="connsiteY8" fmla="*/ 2299 h 15396"/>
                  <a:gd name="connsiteX9" fmla="*/ 5715 w 6667"/>
                  <a:gd name="connsiteY9" fmla="*/ 395 h 15396"/>
                  <a:gd name="connsiteX10" fmla="*/ 2857 w 6667"/>
                  <a:gd name="connsiteY10" fmla="*/ 1347 h 15396"/>
                  <a:gd name="connsiteX11" fmla="*/ 2857 w 6667"/>
                  <a:gd name="connsiteY11" fmla="*/ 1347 h 1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15396">
                    <a:moveTo>
                      <a:pt x="2857" y="1347"/>
                    </a:moveTo>
                    <a:cubicBezTo>
                      <a:pt x="1905" y="3252"/>
                      <a:pt x="953" y="5157"/>
                      <a:pt x="953" y="8014"/>
                    </a:cubicBezTo>
                    <a:cubicBezTo>
                      <a:pt x="953" y="8967"/>
                      <a:pt x="0" y="9920"/>
                      <a:pt x="0" y="10872"/>
                    </a:cubicBezTo>
                    <a:cubicBezTo>
                      <a:pt x="0" y="11824"/>
                      <a:pt x="0" y="13730"/>
                      <a:pt x="0" y="14682"/>
                    </a:cubicBezTo>
                    <a:cubicBezTo>
                      <a:pt x="0" y="15634"/>
                      <a:pt x="1905" y="15634"/>
                      <a:pt x="1905" y="14682"/>
                    </a:cubicBezTo>
                    <a:cubicBezTo>
                      <a:pt x="1905" y="13730"/>
                      <a:pt x="2857" y="13730"/>
                      <a:pt x="2857" y="12777"/>
                    </a:cubicBezTo>
                    <a:cubicBezTo>
                      <a:pt x="2857" y="11824"/>
                      <a:pt x="2857" y="11824"/>
                      <a:pt x="3810" y="10872"/>
                    </a:cubicBezTo>
                    <a:cubicBezTo>
                      <a:pt x="3810" y="9920"/>
                      <a:pt x="4763" y="8967"/>
                      <a:pt x="4763" y="8014"/>
                    </a:cubicBezTo>
                    <a:cubicBezTo>
                      <a:pt x="5715" y="6109"/>
                      <a:pt x="5715" y="4205"/>
                      <a:pt x="6668" y="2299"/>
                    </a:cubicBezTo>
                    <a:cubicBezTo>
                      <a:pt x="6668" y="1347"/>
                      <a:pt x="6668" y="395"/>
                      <a:pt x="5715" y="395"/>
                    </a:cubicBezTo>
                    <a:cubicBezTo>
                      <a:pt x="4763" y="-558"/>
                      <a:pt x="2857" y="395"/>
                      <a:pt x="2857" y="1347"/>
                    </a:cubicBezTo>
                    <a:lnTo>
                      <a:pt x="2857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3" name="Freeform: Shape 2372">
                <a:extLst>
                  <a:ext uri="{FF2B5EF4-FFF2-40B4-BE49-F238E27FC236}">
                    <a16:creationId xmlns:a16="http://schemas.microsoft.com/office/drawing/2014/main" id="{42D25E59-E61B-B27F-70EC-58392BB102CB}"/>
                  </a:ext>
                </a:extLst>
              </p:cNvPr>
              <p:cNvSpPr/>
              <p:nvPr/>
            </p:nvSpPr>
            <p:spPr>
              <a:xfrm>
                <a:off x="3458526" y="4323873"/>
                <a:ext cx="6667" cy="17621"/>
              </a:xfrm>
              <a:custGeom>
                <a:avLst/>
                <a:gdLst>
                  <a:gd name="connsiteX0" fmla="*/ 1905 w 6667"/>
                  <a:gd name="connsiteY0" fmla="*/ 1429 h 17621"/>
                  <a:gd name="connsiteX1" fmla="*/ 953 w 6667"/>
                  <a:gd name="connsiteY1" fmla="*/ 9049 h 17621"/>
                  <a:gd name="connsiteX2" fmla="*/ 0 w 6667"/>
                  <a:gd name="connsiteY2" fmla="*/ 12859 h 17621"/>
                  <a:gd name="connsiteX3" fmla="*/ 0 w 6667"/>
                  <a:gd name="connsiteY3" fmla="*/ 14764 h 17621"/>
                  <a:gd name="connsiteX4" fmla="*/ 0 w 6667"/>
                  <a:gd name="connsiteY4" fmla="*/ 16669 h 17621"/>
                  <a:gd name="connsiteX5" fmla="*/ 1905 w 6667"/>
                  <a:gd name="connsiteY5" fmla="*/ 17621 h 17621"/>
                  <a:gd name="connsiteX6" fmla="*/ 5715 w 6667"/>
                  <a:gd name="connsiteY6" fmla="*/ 10001 h 17621"/>
                  <a:gd name="connsiteX7" fmla="*/ 6668 w 6667"/>
                  <a:gd name="connsiteY7" fmla="*/ 1429 h 17621"/>
                  <a:gd name="connsiteX8" fmla="*/ 1905 w 6667"/>
                  <a:gd name="connsiteY8" fmla="*/ 1429 h 17621"/>
                  <a:gd name="connsiteX9" fmla="*/ 1905 w 6667"/>
                  <a:gd name="connsiteY9" fmla="*/ 1429 h 17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" h="17621">
                    <a:moveTo>
                      <a:pt x="1905" y="1429"/>
                    </a:moveTo>
                    <a:cubicBezTo>
                      <a:pt x="1905" y="4286"/>
                      <a:pt x="953" y="6191"/>
                      <a:pt x="953" y="9049"/>
                    </a:cubicBezTo>
                    <a:cubicBezTo>
                      <a:pt x="953" y="10001"/>
                      <a:pt x="0" y="11906"/>
                      <a:pt x="0" y="12859"/>
                    </a:cubicBezTo>
                    <a:cubicBezTo>
                      <a:pt x="0" y="13811"/>
                      <a:pt x="0" y="13811"/>
                      <a:pt x="0" y="14764"/>
                    </a:cubicBezTo>
                    <a:cubicBezTo>
                      <a:pt x="0" y="15716"/>
                      <a:pt x="0" y="16669"/>
                      <a:pt x="0" y="16669"/>
                    </a:cubicBezTo>
                    <a:cubicBezTo>
                      <a:pt x="0" y="17621"/>
                      <a:pt x="1905" y="17621"/>
                      <a:pt x="1905" y="17621"/>
                    </a:cubicBezTo>
                    <a:cubicBezTo>
                      <a:pt x="3810" y="15716"/>
                      <a:pt x="4763" y="12859"/>
                      <a:pt x="5715" y="10001"/>
                    </a:cubicBezTo>
                    <a:cubicBezTo>
                      <a:pt x="5715" y="7144"/>
                      <a:pt x="6668" y="4286"/>
                      <a:pt x="6668" y="1429"/>
                    </a:cubicBezTo>
                    <a:cubicBezTo>
                      <a:pt x="5715" y="-476"/>
                      <a:pt x="1905" y="-476"/>
                      <a:pt x="1905" y="1429"/>
                    </a:cubicBezTo>
                    <a:lnTo>
                      <a:pt x="1905" y="1429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4" name="Freeform: Shape 2373">
                <a:extLst>
                  <a:ext uri="{FF2B5EF4-FFF2-40B4-BE49-F238E27FC236}">
                    <a16:creationId xmlns:a16="http://schemas.microsoft.com/office/drawing/2014/main" id="{AFF4F906-AC8A-61A3-B026-818DEAEC33D0}"/>
                  </a:ext>
                </a:extLst>
              </p:cNvPr>
              <p:cNvSpPr/>
              <p:nvPr/>
            </p:nvSpPr>
            <p:spPr>
              <a:xfrm>
                <a:off x="3485197" y="4330064"/>
                <a:ext cx="4762" cy="16192"/>
              </a:xfrm>
              <a:custGeom>
                <a:avLst/>
                <a:gdLst>
                  <a:gd name="connsiteX0" fmla="*/ 3810 w 4762"/>
                  <a:gd name="connsiteY0" fmla="*/ 953 h 16192"/>
                  <a:gd name="connsiteX1" fmla="*/ 1905 w 4762"/>
                  <a:gd name="connsiteY1" fmla="*/ 4763 h 16192"/>
                  <a:gd name="connsiteX2" fmla="*/ 952 w 4762"/>
                  <a:gd name="connsiteY2" fmla="*/ 8572 h 16192"/>
                  <a:gd name="connsiteX3" fmla="*/ 0 w 4762"/>
                  <a:gd name="connsiteY3" fmla="*/ 12382 h 16192"/>
                  <a:gd name="connsiteX4" fmla="*/ 0 w 4762"/>
                  <a:gd name="connsiteY4" fmla="*/ 14288 h 16192"/>
                  <a:gd name="connsiteX5" fmla="*/ 1905 w 4762"/>
                  <a:gd name="connsiteY5" fmla="*/ 16192 h 16192"/>
                  <a:gd name="connsiteX6" fmla="*/ 3810 w 4762"/>
                  <a:gd name="connsiteY6" fmla="*/ 16192 h 16192"/>
                  <a:gd name="connsiteX7" fmla="*/ 4763 w 4762"/>
                  <a:gd name="connsiteY7" fmla="*/ 13335 h 16192"/>
                  <a:gd name="connsiteX8" fmla="*/ 4763 w 4762"/>
                  <a:gd name="connsiteY8" fmla="*/ 9525 h 16192"/>
                  <a:gd name="connsiteX9" fmla="*/ 4763 w 4762"/>
                  <a:gd name="connsiteY9" fmla="*/ 7620 h 16192"/>
                  <a:gd name="connsiteX10" fmla="*/ 4763 w 4762"/>
                  <a:gd name="connsiteY10" fmla="*/ 6667 h 16192"/>
                  <a:gd name="connsiteX11" fmla="*/ 4763 w 4762"/>
                  <a:gd name="connsiteY11" fmla="*/ 6667 h 16192"/>
                  <a:gd name="connsiteX12" fmla="*/ 4763 w 4762"/>
                  <a:gd name="connsiteY12" fmla="*/ 5715 h 16192"/>
                  <a:gd name="connsiteX13" fmla="*/ 4763 w 4762"/>
                  <a:gd name="connsiteY13" fmla="*/ 3810 h 16192"/>
                  <a:gd name="connsiteX14" fmla="*/ 4763 w 4762"/>
                  <a:gd name="connsiteY14" fmla="*/ 2857 h 16192"/>
                  <a:gd name="connsiteX15" fmla="*/ 4763 w 4762"/>
                  <a:gd name="connsiteY15" fmla="*/ 2857 h 16192"/>
                  <a:gd name="connsiteX16" fmla="*/ 4763 w 4762"/>
                  <a:gd name="connsiteY16" fmla="*/ 2857 h 16192"/>
                  <a:gd name="connsiteX17" fmla="*/ 3810 w 4762"/>
                  <a:gd name="connsiteY17" fmla="*/ 0 h 16192"/>
                  <a:gd name="connsiteX18" fmla="*/ 3810 w 4762"/>
                  <a:gd name="connsiteY18" fmla="*/ 953 h 16192"/>
                  <a:gd name="connsiteX19" fmla="*/ 3810 w 4762"/>
                  <a:gd name="connsiteY19" fmla="*/ 953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762" h="16192">
                    <a:moveTo>
                      <a:pt x="3810" y="953"/>
                    </a:moveTo>
                    <a:cubicBezTo>
                      <a:pt x="2857" y="1905"/>
                      <a:pt x="2857" y="2857"/>
                      <a:pt x="1905" y="4763"/>
                    </a:cubicBezTo>
                    <a:cubicBezTo>
                      <a:pt x="1905" y="5715"/>
                      <a:pt x="952" y="6667"/>
                      <a:pt x="952" y="8572"/>
                    </a:cubicBezTo>
                    <a:cubicBezTo>
                      <a:pt x="952" y="9525"/>
                      <a:pt x="0" y="11430"/>
                      <a:pt x="0" y="12382"/>
                    </a:cubicBezTo>
                    <a:cubicBezTo>
                      <a:pt x="0" y="13335"/>
                      <a:pt x="0" y="14288"/>
                      <a:pt x="0" y="14288"/>
                    </a:cubicBezTo>
                    <a:cubicBezTo>
                      <a:pt x="0" y="15240"/>
                      <a:pt x="952" y="16192"/>
                      <a:pt x="1905" y="16192"/>
                    </a:cubicBezTo>
                    <a:cubicBezTo>
                      <a:pt x="2857" y="16192"/>
                      <a:pt x="2857" y="16192"/>
                      <a:pt x="3810" y="16192"/>
                    </a:cubicBezTo>
                    <a:cubicBezTo>
                      <a:pt x="4763" y="15240"/>
                      <a:pt x="4763" y="14288"/>
                      <a:pt x="4763" y="13335"/>
                    </a:cubicBezTo>
                    <a:cubicBezTo>
                      <a:pt x="4763" y="12382"/>
                      <a:pt x="4763" y="10478"/>
                      <a:pt x="4763" y="9525"/>
                    </a:cubicBezTo>
                    <a:cubicBezTo>
                      <a:pt x="4763" y="8572"/>
                      <a:pt x="4763" y="8572"/>
                      <a:pt x="4763" y="7620"/>
                    </a:cubicBezTo>
                    <a:cubicBezTo>
                      <a:pt x="4763" y="7620"/>
                      <a:pt x="4763" y="6667"/>
                      <a:pt x="4763" y="6667"/>
                    </a:cubicBezTo>
                    <a:cubicBezTo>
                      <a:pt x="4763" y="6667"/>
                      <a:pt x="4763" y="6667"/>
                      <a:pt x="4763" y="6667"/>
                    </a:cubicBezTo>
                    <a:cubicBezTo>
                      <a:pt x="4763" y="6667"/>
                      <a:pt x="4763" y="5715"/>
                      <a:pt x="4763" y="5715"/>
                    </a:cubicBezTo>
                    <a:cubicBezTo>
                      <a:pt x="4763" y="4763"/>
                      <a:pt x="4763" y="4763"/>
                      <a:pt x="4763" y="3810"/>
                    </a:cubicBezTo>
                    <a:cubicBezTo>
                      <a:pt x="4763" y="3810"/>
                      <a:pt x="4763" y="2857"/>
                      <a:pt x="4763" y="2857"/>
                    </a:cubicBezTo>
                    <a:cubicBezTo>
                      <a:pt x="4763" y="2857"/>
                      <a:pt x="4763" y="2857"/>
                      <a:pt x="4763" y="2857"/>
                    </a:cubicBezTo>
                    <a:cubicBezTo>
                      <a:pt x="4763" y="2857"/>
                      <a:pt x="4763" y="2857"/>
                      <a:pt x="4763" y="2857"/>
                    </a:cubicBezTo>
                    <a:cubicBezTo>
                      <a:pt x="4763" y="1905"/>
                      <a:pt x="4763" y="953"/>
                      <a:pt x="3810" y="0"/>
                    </a:cubicBezTo>
                    <a:cubicBezTo>
                      <a:pt x="5715" y="0"/>
                      <a:pt x="3810" y="0"/>
                      <a:pt x="3810" y="953"/>
                    </a:cubicBezTo>
                    <a:lnTo>
                      <a:pt x="3810" y="953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5" name="Freeform: Shape 2374">
                <a:extLst>
                  <a:ext uri="{FF2B5EF4-FFF2-40B4-BE49-F238E27FC236}">
                    <a16:creationId xmlns:a16="http://schemas.microsoft.com/office/drawing/2014/main" id="{C10A26F1-9B0D-C03F-693E-AC61C25E2204}"/>
                  </a:ext>
                </a:extLst>
              </p:cNvPr>
              <p:cNvSpPr/>
              <p:nvPr/>
            </p:nvSpPr>
            <p:spPr>
              <a:xfrm>
                <a:off x="3489959" y="4355781"/>
                <a:ext cx="2857" cy="12144"/>
              </a:xfrm>
              <a:custGeom>
                <a:avLst/>
                <a:gdLst>
                  <a:gd name="connsiteX0" fmla="*/ 0 w 2857"/>
                  <a:gd name="connsiteY0" fmla="*/ 1905 h 12144"/>
                  <a:gd name="connsiteX1" fmla="*/ 0 w 2857"/>
                  <a:gd name="connsiteY1" fmla="*/ 6668 h 12144"/>
                  <a:gd name="connsiteX2" fmla="*/ 0 w 2857"/>
                  <a:gd name="connsiteY2" fmla="*/ 8573 h 12144"/>
                  <a:gd name="connsiteX3" fmla="*/ 0 w 2857"/>
                  <a:gd name="connsiteY3" fmla="*/ 8573 h 12144"/>
                  <a:gd name="connsiteX4" fmla="*/ 0 w 2857"/>
                  <a:gd name="connsiteY4" fmla="*/ 9525 h 12144"/>
                  <a:gd name="connsiteX5" fmla="*/ 952 w 2857"/>
                  <a:gd name="connsiteY5" fmla="*/ 11430 h 12144"/>
                  <a:gd name="connsiteX6" fmla="*/ 1905 w 2857"/>
                  <a:gd name="connsiteY6" fmla="*/ 11430 h 12144"/>
                  <a:gd name="connsiteX7" fmla="*/ 2857 w 2857"/>
                  <a:gd name="connsiteY7" fmla="*/ 9525 h 12144"/>
                  <a:gd name="connsiteX8" fmla="*/ 2857 w 2857"/>
                  <a:gd name="connsiteY8" fmla="*/ 8573 h 12144"/>
                  <a:gd name="connsiteX9" fmla="*/ 2857 w 2857"/>
                  <a:gd name="connsiteY9" fmla="*/ 8573 h 12144"/>
                  <a:gd name="connsiteX10" fmla="*/ 2857 w 2857"/>
                  <a:gd name="connsiteY10" fmla="*/ 6668 h 12144"/>
                  <a:gd name="connsiteX11" fmla="*/ 2857 w 2857"/>
                  <a:gd name="connsiteY11" fmla="*/ 1905 h 12144"/>
                  <a:gd name="connsiteX12" fmla="*/ 952 w 2857"/>
                  <a:gd name="connsiteY12" fmla="*/ 0 h 12144"/>
                  <a:gd name="connsiteX13" fmla="*/ 0 w 2857"/>
                  <a:gd name="connsiteY13" fmla="*/ 1905 h 12144"/>
                  <a:gd name="connsiteX14" fmla="*/ 0 w 2857"/>
                  <a:gd name="connsiteY14" fmla="*/ 1905 h 1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857" h="12144">
                    <a:moveTo>
                      <a:pt x="0" y="1905"/>
                    </a:moveTo>
                    <a:cubicBezTo>
                      <a:pt x="0" y="3810"/>
                      <a:pt x="0" y="4763"/>
                      <a:pt x="0" y="6668"/>
                    </a:cubicBezTo>
                    <a:cubicBezTo>
                      <a:pt x="0" y="7620"/>
                      <a:pt x="0" y="7620"/>
                      <a:pt x="0" y="8573"/>
                    </a:cubicBezTo>
                    <a:cubicBezTo>
                      <a:pt x="0" y="8573"/>
                      <a:pt x="0" y="9525"/>
                      <a:pt x="0" y="8573"/>
                    </a:cubicBezTo>
                    <a:cubicBezTo>
                      <a:pt x="0" y="8573"/>
                      <a:pt x="0" y="8573"/>
                      <a:pt x="0" y="9525"/>
                    </a:cubicBezTo>
                    <a:cubicBezTo>
                      <a:pt x="0" y="10478"/>
                      <a:pt x="0" y="11430"/>
                      <a:pt x="952" y="11430"/>
                    </a:cubicBezTo>
                    <a:cubicBezTo>
                      <a:pt x="952" y="12383"/>
                      <a:pt x="1905" y="12383"/>
                      <a:pt x="1905" y="11430"/>
                    </a:cubicBezTo>
                    <a:cubicBezTo>
                      <a:pt x="1905" y="10478"/>
                      <a:pt x="2857" y="9525"/>
                      <a:pt x="2857" y="9525"/>
                    </a:cubicBezTo>
                    <a:cubicBezTo>
                      <a:pt x="2857" y="9525"/>
                      <a:pt x="2857" y="9525"/>
                      <a:pt x="2857" y="8573"/>
                    </a:cubicBezTo>
                    <a:cubicBezTo>
                      <a:pt x="2857" y="8573"/>
                      <a:pt x="2857" y="8573"/>
                      <a:pt x="2857" y="8573"/>
                    </a:cubicBezTo>
                    <a:cubicBezTo>
                      <a:pt x="2857" y="7620"/>
                      <a:pt x="2857" y="7620"/>
                      <a:pt x="2857" y="6668"/>
                    </a:cubicBezTo>
                    <a:cubicBezTo>
                      <a:pt x="2857" y="4763"/>
                      <a:pt x="2857" y="3810"/>
                      <a:pt x="2857" y="1905"/>
                    </a:cubicBezTo>
                    <a:cubicBezTo>
                      <a:pt x="2857" y="953"/>
                      <a:pt x="1905" y="0"/>
                      <a:pt x="952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6" name="Freeform: Shape 2375">
                <a:extLst>
                  <a:ext uri="{FF2B5EF4-FFF2-40B4-BE49-F238E27FC236}">
                    <a16:creationId xmlns:a16="http://schemas.microsoft.com/office/drawing/2014/main" id="{50BC807B-0E29-7D8E-0B6E-BFD258119E70}"/>
                  </a:ext>
                </a:extLst>
              </p:cNvPr>
              <p:cNvSpPr/>
              <p:nvPr/>
            </p:nvSpPr>
            <p:spPr>
              <a:xfrm>
                <a:off x="3503294" y="4318239"/>
                <a:ext cx="5715" cy="13729"/>
              </a:xfrm>
              <a:custGeom>
                <a:avLst/>
                <a:gdLst>
                  <a:gd name="connsiteX0" fmla="*/ 953 w 5715"/>
                  <a:gd name="connsiteY0" fmla="*/ 1347 h 13729"/>
                  <a:gd name="connsiteX1" fmla="*/ 0 w 5715"/>
                  <a:gd name="connsiteY1" fmla="*/ 7062 h 13729"/>
                  <a:gd name="connsiteX2" fmla="*/ 0 w 5715"/>
                  <a:gd name="connsiteY2" fmla="*/ 9920 h 13729"/>
                  <a:gd name="connsiteX3" fmla="*/ 953 w 5715"/>
                  <a:gd name="connsiteY3" fmla="*/ 11825 h 13729"/>
                  <a:gd name="connsiteX4" fmla="*/ 953 w 5715"/>
                  <a:gd name="connsiteY4" fmla="*/ 12777 h 13729"/>
                  <a:gd name="connsiteX5" fmla="*/ 2857 w 5715"/>
                  <a:gd name="connsiteY5" fmla="*/ 13730 h 13729"/>
                  <a:gd name="connsiteX6" fmla="*/ 5715 w 5715"/>
                  <a:gd name="connsiteY6" fmla="*/ 11825 h 13729"/>
                  <a:gd name="connsiteX7" fmla="*/ 4763 w 5715"/>
                  <a:gd name="connsiteY7" fmla="*/ 8967 h 13729"/>
                  <a:gd name="connsiteX8" fmla="*/ 4763 w 5715"/>
                  <a:gd name="connsiteY8" fmla="*/ 8015 h 13729"/>
                  <a:gd name="connsiteX9" fmla="*/ 4763 w 5715"/>
                  <a:gd name="connsiteY9" fmla="*/ 8015 h 13729"/>
                  <a:gd name="connsiteX10" fmla="*/ 4763 w 5715"/>
                  <a:gd name="connsiteY10" fmla="*/ 8015 h 13729"/>
                  <a:gd name="connsiteX11" fmla="*/ 4763 w 5715"/>
                  <a:gd name="connsiteY11" fmla="*/ 7062 h 13729"/>
                  <a:gd name="connsiteX12" fmla="*/ 4763 w 5715"/>
                  <a:gd name="connsiteY12" fmla="*/ 6110 h 13729"/>
                  <a:gd name="connsiteX13" fmla="*/ 4763 w 5715"/>
                  <a:gd name="connsiteY13" fmla="*/ 5157 h 13729"/>
                  <a:gd name="connsiteX14" fmla="*/ 4763 w 5715"/>
                  <a:gd name="connsiteY14" fmla="*/ 5157 h 13729"/>
                  <a:gd name="connsiteX15" fmla="*/ 4763 w 5715"/>
                  <a:gd name="connsiteY15" fmla="*/ 5157 h 13729"/>
                  <a:gd name="connsiteX16" fmla="*/ 5715 w 5715"/>
                  <a:gd name="connsiteY16" fmla="*/ 3252 h 13729"/>
                  <a:gd name="connsiteX17" fmla="*/ 3810 w 5715"/>
                  <a:gd name="connsiteY17" fmla="*/ 395 h 13729"/>
                  <a:gd name="connsiteX18" fmla="*/ 953 w 5715"/>
                  <a:gd name="connsiteY18" fmla="*/ 1347 h 13729"/>
                  <a:gd name="connsiteX19" fmla="*/ 953 w 5715"/>
                  <a:gd name="connsiteY19" fmla="*/ 1347 h 13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" h="13729">
                    <a:moveTo>
                      <a:pt x="953" y="1347"/>
                    </a:moveTo>
                    <a:cubicBezTo>
                      <a:pt x="0" y="3252"/>
                      <a:pt x="0" y="5157"/>
                      <a:pt x="0" y="7062"/>
                    </a:cubicBezTo>
                    <a:cubicBezTo>
                      <a:pt x="0" y="8015"/>
                      <a:pt x="0" y="8967"/>
                      <a:pt x="0" y="9920"/>
                    </a:cubicBezTo>
                    <a:cubicBezTo>
                      <a:pt x="0" y="10872"/>
                      <a:pt x="0" y="10872"/>
                      <a:pt x="953" y="11825"/>
                    </a:cubicBezTo>
                    <a:cubicBezTo>
                      <a:pt x="953" y="11825"/>
                      <a:pt x="953" y="11825"/>
                      <a:pt x="953" y="12777"/>
                    </a:cubicBezTo>
                    <a:cubicBezTo>
                      <a:pt x="953" y="13730"/>
                      <a:pt x="1905" y="13730"/>
                      <a:pt x="2857" y="13730"/>
                    </a:cubicBezTo>
                    <a:cubicBezTo>
                      <a:pt x="3810" y="13730"/>
                      <a:pt x="4763" y="13730"/>
                      <a:pt x="5715" y="11825"/>
                    </a:cubicBezTo>
                    <a:cubicBezTo>
                      <a:pt x="5715" y="10872"/>
                      <a:pt x="5715" y="9920"/>
                      <a:pt x="4763" y="8967"/>
                    </a:cubicBezTo>
                    <a:cubicBezTo>
                      <a:pt x="4763" y="8967"/>
                      <a:pt x="4763" y="8015"/>
                      <a:pt x="4763" y="8015"/>
                    </a:cubicBezTo>
                    <a:cubicBezTo>
                      <a:pt x="4763" y="8015"/>
                      <a:pt x="4763" y="8015"/>
                      <a:pt x="4763" y="8015"/>
                    </a:cubicBezTo>
                    <a:cubicBezTo>
                      <a:pt x="4763" y="8015"/>
                      <a:pt x="4763" y="8015"/>
                      <a:pt x="4763" y="8015"/>
                    </a:cubicBezTo>
                    <a:cubicBezTo>
                      <a:pt x="4763" y="8015"/>
                      <a:pt x="4763" y="8015"/>
                      <a:pt x="4763" y="7062"/>
                    </a:cubicBezTo>
                    <a:cubicBezTo>
                      <a:pt x="4763" y="7062"/>
                      <a:pt x="4763" y="6110"/>
                      <a:pt x="4763" y="6110"/>
                    </a:cubicBezTo>
                    <a:cubicBezTo>
                      <a:pt x="4763" y="6110"/>
                      <a:pt x="4763" y="6110"/>
                      <a:pt x="4763" y="5157"/>
                    </a:cubicBezTo>
                    <a:cubicBezTo>
                      <a:pt x="4763" y="5157"/>
                      <a:pt x="4763" y="5157"/>
                      <a:pt x="4763" y="5157"/>
                    </a:cubicBezTo>
                    <a:cubicBezTo>
                      <a:pt x="4763" y="5157"/>
                      <a:pt x="4763" y="5157"/>
                      <a:pt x="4763" y="5157"/>
                    </a:cubicBezTo>
                    <a:cubicBezTo>
                      <a:pt x="4763" y="4205"/>
                      <a:pt x="4763" y="3252"/>
                      <a:pt x="5715" y="3252"/>
                    </a:cubicBezTo>
                    <a:cubicBezTo>
                      <a:pt x="5715" y="2300"/>
                      <a:pt x="5715" y="395"/>
                      <a:pt x="3810" y="395"/>
                    </a:cubicBezTo>
                    <a:cubicBezTo>
                      <a:pt x="1905" y="-558"/>
                      <a:pt x="953" y="395"/>
                      <a:pt x="953" y="1347"/>
                    </a:cubicBezTo>
                    <a:lnTo>
                      <a:pt x="953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7" name="Freeform: Shape 2376">
                <a:extLst>
                  <a:ext uri="{FF2B5EF4-FFF2-40B4-BE49-F238E27FC236}">
                    <a16:creationId xmlns:a16="http://schemas.microsoft.com/office/drawing/2014/main" id="{37A3DE70-5284-2B8E-CBE1-7D3A56075A8C}"/>
                  </a:ext>
                </a:extLst>
              </p:cNvPr>
              <p:cNvSpPr/>
              <p:nvPr/>
            </p:nvSpPr>
            <p:spPr>
              <a:xfrm>
                <a:off x="3530917" y="4299584"/>
                <a:ext cx="5714" cy="16192"/>
              </a:xfrm>
              <a:custGeom>
                <a:avLst/>
                <a:gdLst>
                  <a:gd name="connsiteX0" fmla="*/ 0 w 5714"/>
                  <a:gd name="connsiteY0" fmla="*/ 1905 h 16192"/>
                  <a:gd name="connsiteX1" fmla="*/ 0 w 5714"/>
                  <a:gd name="connsiteY1" fmla="*/ 7620 h 16192"/>
                  <a:gd name="connsiteX2" fmla="*/ 0 w 5714"/>
                  <a:gd name="connsiteY2" fmla="*/ 10478 h 16192"/>
                  <a:gd name="connsiteX3" fmla="*/ 0 w 5714"/>
                  <a:gd name="connsiteY3" fmla="*/ 14288 h 16192"/>
                  <a:gd name="connsiteX4" fmla="*/ 2857 w 5714"/>
                  <a:gd name="connsiteY4" fmla="*/ 16193 h 16192"/>
                  <a:gd name="connsiteX5" fmla="*/ 5715 w 5714"/>
                  <a:gd name="connsiteY5" fmla="*/ 14288 h 16192"/>
                  <a:gd name="connsiteX6" fmla="*/ 5715 w 5714"/>
                  <a:gd name="connsiteY6" fmla="*/ 10478 h 16192"/>
                  <a:gd name="connsiteX7" fmla="*/ 4763 w 5714"/>
                  <a:gd name="connsiteY7" fmla="*/ 7620 h 16192"/>
                  <a:gd name="connsiteX8" fmla="*/ 3810 w 5714"/>
                  <a:gd name="connsiteY8" fmla="*/ 4763 h 16192"/>
                  <a:gd name="connsiteX9" fmla="*/ 3810 w 5714"/>
                  <a:gd name="connsiteY9" fmla="*/ 4763 h 16192"/>
                  <a:gd name="connsiteX10" fmla="*/ 3810 w 5714"/>
                  <a:gd name="connsiteY10" fmla="*/ 4763 h 16192"/>
                  <a:gd name="connsiteX11" fmla="*/ 3810 w 5714"/>
                  <a:gd name="connsiteY11" fmla="*/ 3810 h 16192"/>
                  <a:gd name="connsiteX12" fmla="*/ 3810 w 5714"/>
                  <a:gd name="connsiteY12" fmla="*/ 1905 h 16192"/>
                  <a:gd name="connsiteX13" fmla="*/ 1905 w 5714"/>
                  <a:gd name="connsiteY13" fmla="*/ 0 h 16192"/>
                  <a:gd name="connsiteX14" fmla="*/ 0 w 5714"/>
                  <a:gd name="connsiteY14" fmla="*/ 1905 h 16192"/>
                  <a:gd name="connsiteX15" fmla="*/ 0 w 5714"/>
                  <a:gd name="connsiteY15" fmla="*/ 1905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4" h="16192">
                    <a:moveTo>
                      <a:pt x="0" y="1905"/>
                    </a:moveTo>
                    <a:cubicBezTo>
                      <a:pt x="0" y="3810"/>
                      <a:pt x="0" y="5715"/>
                      <a:pt x="0" y="7620"/>
                    </a:cubicBezTo>
                    <a:cubicBezTo>
                      <a:pt x="0" y="8572"/>
                      <a:pt x="0" y="9525"/>
                      <a:pt x="0" y="10478"/>
                    </a:cubicBezTo>
                    <a:cubicBezTo>
                      <a:pt x="0" y="11430"/>
                      <a:pt x="0" y="13335"/>
                      <a:pt x="0" y="14288"/>
                    </a:cubicBezTo>
                    <a:cubicBezTo>
                      <a:pt x="0" y="15240"/>
                      <a:pt x="952" y="16193"/>
                      <a:pt x="2857" y="16193"/>
                    </a:cubicBezTo>
                    <a:cubicBezTo>
                      <a:pt x="3810" y="16193"/>
                      <a:pt x="4763" y="15240"/>
                      <a:pt x="5715" y="14288"/>
                    </a:cubicBezTo>
                    <a:cubicBezTo>
                      <a:pt x="5715" y="13335"/>
                      <a:pt x="5715" y="11430"/>
                      <a:pt x="5715" y="10478"/>
                    </a:cubicBezTo>
                    <a:cubicBezTo>
                      <a:pt x="5715" y="9525"/>
                      <a:pt x="5715" y="8572"/>
                      <a:pt x="4763" y="7620"/>
                    </a:cubicBezTo>
                    <a:cubicBezTo>
                      <a:pt x="4763" y="6668"/>
                      <a:pt x="4763" y="5715"/>
                      <a:pt x="3810" y="4763"/>
                    </a:cubicBezTo>
                    <a:cubicBezTo>
                      <a:pt x="3810" y="4763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3810"/>
                    </a:cubicBezTo>
                    <a:cubicBezTo>
                      <a:pt x="3810" y="2858"/>
                      <a:pt x="3810" y="2858"/>
                      <a:pt x="3810" y="1905"/>
                    </a:cubicBezTo>
                    <a:cubicBezTo>
                      <a:pt x="3810" y="953"/>
                      <a:pt x="2857" y="0"/>
                      <a:pt x="1905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8" name="Freeform: Shape 2377">
                <a:extLst>
                  <a:ext uri="{FF2B5EF4-FFF2-40B4-BE49-F238E27FC236}">
                    <a16:creationId xmlns:a16="http://schemas.microsoft.com/office/drawing/2014/main" id="{2141262E-AE14-2880-BDE2-A1AE1A2820E5}"/>
                  </a:ext>
                </a:extLst>
              </p:cNvPr>
              <p:cNvSpPr/>
              <p:nvPr/>
            </p:nvSpPr>
            <p:spPr>
              <a:xfrm>
                <a:off x="3502342" y="4292522"/>
                <a:ext cx="4762" cy="12538"/>
              </a:xfrm>
              <a:custGeom>
                <a:avLst/>
                <a:gdLst>
                  <a:gd name="connsiteX0" fmla="*/ 0 w 4762"/>
                  <a:gd name="connsiteY0" fmla="*/ 3252 h 12538"/>
                  <a:gd name="connsiteX1" fmla="*/ 952 w 4762"/>
                  <a:gd name="connsiteY1" fmla="*/ 5157 h 12538"/>
                  <a:gd name="connsiteX2" fmla="*/ 952 w 4762"/>
                  <a:gd name="connsiteY2" fmla="*/ 6109 h 12538"/>
                  <a:gd name="connsiteX3" fmla="*/ 952 w 4762"/>
                  <a:gd name="connsiteY3" fmla="*/ 6109 h 12538"/>
                  <a:gd name="connsiteX4" fmla="*/ 952 w 4762"/>
                  <a:gd name="connsiteY4" fmla="*/ 7062 h 12538"/>
                  <a:gd name="connsiteX5" fmla="*/ 952 w 4762"/>
                  <a:gd name="connsiteY5" fmla="*/ 9920 h 12538"/>
                  <a:gd name="connsiteX6" fmla="*/ 952 w 4762"/>
                  <a:gd name="connsiteY6" fmla="*/ 9920 h 12538"/>
                  <a:gd name="connsiteX7" fmla="*/ 952 w 4762"/>
                  <a:gd name="connsiteY7" fmla="*/ 9920 h 12538"/>
                  <a:gd name="connsiteX8" fmla="*/ 952 w 4762"/>
                  <a:gd name="connsiteY8" fmla="*/ 10872 h 12538"/>
                  <a:gd name="connsiteX9" fmla="*/ 1905 w 4762"/>
                  <a:gd name="connsiteY9" fmla="*/ 11824 h 12538"/>
                  <a:gd name="connsiteX10" fmla="*/ 3810 w 4762"/>
                  <a:gd name="connsiteY10" fmla="*/ 11824 h 12538"/>
                  <a:gd name="connsiteX11" fmla="*/ 4763 w 4762"/>
                  <a:gd name="connsiteY11" fmla="*/ 10872 h 12538"/>
                  <a:gd name="connsiteX12" fmla="*/ 4763 w 4762"/>
                  <a:gd name="connsiteY12" fmla="*/ 8967 h 12538"/>
                  <a:gd name="connsiteX13" fmla="*/ 4763 w 4762"/>
                  <a:gd name="connsiteY13" fmla="*/ 6109 h 12538"/>
                  <a:gd name="connsiteX14" fmla="*/ 3810 w 4762"/>
                  <a:gd name="connsiteY14" fmla="*/ 1347 h 12538"/>
                  <a:gd name="connsiteX15" fmla="*/ 1905 w 4762"/>
                  <a:gd name="connsiteY15" fmla="*/ 395 h 12538"/>
                  <a:gd name="connsiteX16" fmla="*/ 0 w 4762"/>
                  <a:gd name="connsiteY16" fmla="*/ 3252 h 12538"/>
                  <a:gd name="connsiteX17" fmla="*/ 0 w 4762"/>
                  <a:gd name="connsiteY17" fmla="*/ 3252 h 12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62" h="12538">
                    <a:moveTo>
                      <a:pt x="0" y="3252"/>
                    </a:moveTo>
                    <a:cubicBezTo>
                      <a:pt x="0" y="4205"/>
                      <a:pt x="952" y="5157"/>
                      <a:pt x="952" y="5157"/>
                    </a:cubicBezTo>
                    <a:cubicBezTo>
                      <a:pt x="952" y="5157"/>
                      <a:pt x="952" y="5157"/>
                      <a:pt x="952" y="6109"/>
                    </a:cubicBezTo>
                    <a:cubicBezTo>
                      <a:pt x="952" y="6109"/>
                      <a:pt x="952" y="6109"/>
                      <a:pt x="952" y="6109"/>
                    </a:cubicBezTo>
                    <a:cubicBezTo>
                      <a:pt x="952" y="6109"/>
                      <a:pt x="952" y="7062"/>
                      <a:pt x="952" y="7062"/>
                    </a:cubicBezTo>
                    <a:cubicBezTo>
                      <a:pt x="952" y="8014"/>
                      <a:pt x="952" y="8967"/>
                      <a:pt x="952" y="9920"/>
                    </a:cubicBezTo>
                    <a:cubicBezTo>
                      <a:pt x="952" y="9920"/>
                      <a:pt x="952" y="9920"/>
                      <a:pt x="952" y="9920"/>
                    </a:cubicBezTo>
                    <a:cubicBezTo>
                      <a:pt x="952" y="9920"/>
                      <a:pt x="952" y="9920"/>
                      <a:pt x="952" y="9920"/>
                    </a:cubicBezTo>
                    <a:cubicBezTo>
                      <a:pt x="952" y="10872"/>
                      <a:pt x="952" y="10872"/>
                      <a:pt x="952" y="10872"/>
                    </a:cubicBezTo>
                    <a:cubicBezTo>
                      <a:pt x="952" y="10872"/>
                      <a:pt x="952" y="11824"/>
                      <a:pt x="1905" y="11824"/>
                    </a:cubicBezTo>
                    <a:cubicBezTo>
                      <a:pt x="2857" y="12777"/>
                      <a:pt x="3810" y="12777"/>
                      <a:pt x="3810" y="11824"/>
                    </a:cubicBezTo>
                    <a:cubicBezTo>
                      <a:pt x="3810" y="11824"/>
                      <a:pt x="3810" y="10872"/>
                      <a:pt x="4763" y="10872"/>
                    </a:cubicBezTo>
                    <a:cubicBezTo>
                      <a:pt x="4763" y="9920"/>
                      <a:pt x="4763" y="9920"/>
                      <a:pt x="4763" y="8967"/>
                    </a:cubicBezTo>
                    <a:cubicBezTo>
                      <a:pt x="4763" y="8014"/>
                      <a:pt x="4763" y="7062"/>
                      <a:pt x="4763" y="6109"/>
                    </a:cubicBezTo>
                    <a:cubicBezTo>
                      <a:pt x="4763" y="4205"/>
                      <a:pt x="3810" y="2299"/>
                      <a:pt x="3810" y="1347"/>
                    </a:cubicBezTo>
                    <a:cubicBezTo>
                      <a:pt x="3810" y="395"/>
                      <a:pt x="2857" y="-558"/>
                      <a:pt x="1905" y="395"/>
                    </a:cubicBezTo>
                    <a:cubicBezTo>
                      <a:pt x="952" y="1347"/>
                      <a:pt x="0" y="2299"/>
                      <a:pt x="0" y="3252"/>
                    </a:cubicBezTo>
                    <a:lnTo>
                      <a:pt x="0" y="3252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9" name="Freeform: Shape 2378">
                <a:extLst>
                  <a:ext uri="{FF2B5EF4-FFF2-40B4-BE49-F238E27FC236}">
                    <a16:creationId xmlns:a16="http://schemas.microsoft.com/office/drawing/2014/main" id="{4648E327-DE9E-5CA1-2A0F-02663D024A55}"/>
                  </a:ext>
                </a:extLst>
              </p:cNvPr>
              <p:cNvSpPr/>
              <p:nvPr/>
            </p:nvSpPr>
            <p:spPr>
              <a:xfrm>
                <a:off x="3526154" y="4278629"/>
                <a:ext cx="6340" cy="14912"/>
              </a:xfrm>
              <a:custGeom>
                <a:avLst/>
                <a:gdLst>
                  <a:gd name="connsiteX0" fmla="*/ 952 w 6340"/>
                  <a:gd name="connsiteY0" fmla="*/ 2857 h 14912"/>
                  <a:gd name="connsiteX1" fmla="*/ 952 w 6340"/>
                  <a:gd name="connsiteY1" fmla="*/ 5715 h 14912"/>
                  <a:gd name="connsiteX2" fmla="*/ 952 w 6340"/>
                  <a:gd name="connsiteY2" fmla="*/ 6667 h 14912"/>
                  <a:gd name="connsiteX3" fmla="*/ 952 w 6340"/>
                  <a:gd name="connsiteY3" fmla="*/ 7620 h 14912"/>
                  <a:gd name="connsiteX4" fmla="*/ 952 w 6340"/>
                  <a:gd name="connsiteY4" fmla="*/ 7620 h 14912"/>
                  <a:gd name="connsiteX5" fmla="*/ 952 w 6340"/>
                  <a:gd name="connsiteY5" fmla="*/ 7620 h 14912"/>
                  <a:gd name="connsiteX6" fmla="*/ 952 w 6340"/>
                  <a:gd name="connsiteY6" fmla="*/ 10477 h 14912"/>
                  <a:gd name="connsiteX7" fmla="*/ 952 w 6340"/>
                  <a:gd name="connsiteY7" fmla="*/ 13335 h 14912"/>
                  <a:gd name="connsiteX8" fmla="*/ 4763 w 6340"/>
                  <a:gd name="connsiteY8" fmla="*/ 14288 h 14912"/>
                  <a:gd name="connsiteX9" fmla="*/ 5715 w 6340"/>
                  <a:gd name="connsiteY9" fmla="*/ 7620 h 14912"/>
                  <a:gd name="connsiteX10" fmla="*/ 4763 w 6340"/>
                  <a:gd name="connsiteY10" fmla="*/ 1905 h 14912"/>
                  <a:gd name="connsiteX11" fmla="*/ 1905 w 6340"/>
                  <a:gd name="connsiteY11" fmla="*/ 0 h 14912"/>
                  <a:gd name="connsiteX12" fmla="*/ 0 w 6340"/>
                  <a:gd name="connsiteY12" fmla="*/ 952 h 14912"/>
                  <a:gd name="connsiteX13" fmla="*/ 952 w 6340"/>
                  <a:gd name="connsiteY13" fmla="*/ 2857 h 14912"/>
                  <a:gd name="connsiteX14" fmla="*/ 952 w 6340"/>
                  <a:gd name="connsiteY14" fmla="*/ 2857 h 14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340" h="14912">
                    <a:moveTo>
                      <a:pt x="952" y="2857"/>
                    </a:moveTo>
                    <a:cubicBezTo>
                      <a:pt x="952" y="3810"/>
                      <a:pt x="952" y="4763"/>
                      <a:pt x="952" y="5715"/>
                    </a:cubicBezTo>
                    <a:cubicBezTo>
                      <a:pt x="952" y="5715"/>
                      <a:pt x="952" y="6667"/>
                      <a:pt x="952" y="6667"/>
                    </a:cubicBezTo>
                    <a:cubicBezTo>
                      <a:pt x="952" y="6667"/>
                      <a:pt x="952" y="6667"/>
                      <a:pt x="952" y="7620"/>
                    </a:cubicBezTo>
                    <a:cubicBezTo>
                      <a:pt x="952" y="7620"/>
                      <a:pt x="952" y="7620"/>
                      <a:pt x="952" y="7620"/>
                    </a:cubicBezTo>
                    <a:cubicBezTo>
                      <a:pt x="952" y="7620"/>
                      <a:pt x="952" y="7620"/>
                      <a:pt x="952" y="7620"/>
                    </a:cubicBezTo>
                    <a:cubicBezTo>
                      <a:pt x="952" y="8572"/>
                      <a:pt x="952" y="9525"/>
                      <a:pt x="952" y="10477"/>
                    </a:cubicBezTo>
                    <a:cubicBezTo>
                      <a:pt x="952" y="11430"/>
                      <a:pt x="952" y="12382"/>
                      <a:pt x="952" y="13335"/>
                    </a:cubicBezTo>
                    <a:cubicBezTo>
                      <a:pt x="1905" y="15240"/>
                      <a:pt x="3810" y="15240"/>
                      <a:pt x="4763" y="14288"/>
                    </a:cubicBezTo>
                    <a:cubicBezTo>
                      <a:pt x="6668" y="12382"/>
                      <a:pt x="6668" y="9525"/>
                      <a:pt x="5715" y="7620"/>
                    </a:cubicBezTo>
                    <a:cubicBezTo>
                      <a:pt x="5715" y="5715"/>
                      <a:pt x="4763" y="3810"/>
                      <a:pt x="4763" y="1905"/>
                    </a:cubicBezTo>
                    <a:cubicBezTo>
                      <a:pt x="4763" y="952"/>
                      <a:pt x="2857" y="0"/>
                      <a:pt x="1905" y="0"/>
                    </a:cubicBezTo>
                    <a:cubicBezTo>
                      <a:pt x="952" y="0"/>
                      <a:pt x="952" y="952"/>
                      <a:pt x="0" y="952"/>
                    </a:cubicBezTo>
                    <a:cubicBezTo>
                      <a:pt x="0" y="952"/>
                      <a:pt x="0" y="1905"/>
                      <a:pt x="952" y="2857"/>
                    </a:cubicBezTo>
                    <a:lnTo>
                      <a:pt x="952" y="285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0" name="Freeform: Shape 2379">
                <a:extLst>
                  <a:ext uri="{FF2B5EF4-FFF2-40B4-BE49-F238E27FC236}">
                    <a16:creationId xmlns:a16="http://schemas.microsoft.com/office/drawing/2014/main" id="{663AF875-AC66-7925-4D54-2C97948CFC91}"/>
                  </a:ext>
                </a:extLst>
              </p:cNvPr>
              <p:cNvSpPr/>
              <p:nvPr/>
            </p:nvSpPr>
            <p:spPr>
              <a:xfrm>
                <a:off x="3509962" y="4266246"/>
                <a:ext cx="3810" cy="8572"/>
              </a:xfrm>
              <a:custGeom>
                <a:avLst/>
                <a:gdLst>
                  <a:gd name="connsiteX0" fmla="*/ 0 w 3810"/>
                  <a:gd name="connsiteY0" fmla="*/ 1905 h 8572"/>
                  <a:gd name="connsiteX1" fmla="*/ 0 w 3810"/>
                  <a:gd name="connsiteY1" fmla="*/ 3810 h 8572"/>
                  <a:gd name="connsiteX2" fmla="*/ 0 w 3810"/>
                  <a:gd name="connsiteY2" fmla="*/ 2858 h 8572"/>
                  <a:gd name="connsiteX3" fmla="*/ 0 w 3810"/>
                  <a:gd name="connsiteY3" fmla="*/ 4763 h 8572"/>
                  <a:gd name="connsiteX4" fmla="*/ 0 w 3810"/>
                  <a:gd name="connsiteY4" fmla="*/ 6668 h 8572"/>
                  <a:gd name="connsiteX5" fmla="*/ 0 w 3810"/>
                  <a:gd name="connsiteY5" fmla="*/ 7620 h 8572"/>
                  <a:gd name="connsiteX6" fmla="*/ 1905 w 3810"/>
                  <a:gd name="connsiteY6" fmla="*/ 8572 h 8572"/>
                  <a:gd name="connsiteX7" fmla="*/ 3810 w 3810"/>
                  <a:gd name="connsiteY7" fmla="*/ 7620 h 8572"/>
                  <a:gd name="connsiteX8" fmla="*/ 3810 w 3810"/>
                  <a:gd name="connsiteY8" fmla="*/ 6668 h 8572"/>
                  <a:gd name="connsiteX9" fmla="*/ 3810 w 3810"/>
                  <a:gd name="connsiteY9" fmla="*/ 4763 h 8572"/>
                  <a:gd name="connsiteX10" fmla="*/ 3810 w 3810"/>
                  <a:gd name="connsiteY10" fmla="*/ 2858 h 8572"/>
                  <a:gd name="connsiteX11" fmla="*/ 3810 w 3810"/>
                  <a:gd name="connsiteY11" fmla="*/ 3810 h 8572"/>
                  <a:gd name="connsiteX12" fmla="*/ 3810 w 3810"/>
                  <a:gd name="connsiteY12" fmla="*/ 1905 h 8572"/>
                  <a:gd name="connsiteX13" fmla="*/ 1905 w 3810"/>
                  <a:gd name="connsiteY13" fmla="*/ 0 h 8572"/>
                  <a:gd name="connsiteX14" fmla="*/ 0 w 3810"/>
                  <a:gd name="connsiteY14" fmla="*/ 1905 h 8572"/>
                  <a:gd name="connsiteX15" fmla="*/ 0 w 3810"/>
                  <a:gd name="connsiteY15" fmla="*/ 1905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0" h="8572">
                    <a:moveTo>
                      <a:pt x="0" y="1905"/>
                    </a:moveTo>
                    <a:cubicBezTo>
                      <a:pt x="0" y="2858"/>
                      <a:pt x="0" y="3810"/>
                      <a:pt x="0" y="3810"/>
                    </a:cubicBezTo>
                    <a:cubicBezTo>
                      <a:pt x="0" y="3810"/>
                      <a:pt x="0" y="3810"/>
                      <a:pt x="0" y="2858"/>
                    </a:cubicBezTo>
                    <a:cubicBezTo>
                      <a:pt x="0" y="3810"/>
                      <a:pt x="0" y="4763"/>
                      <a:pt x="0" y="4763"/>
                    </a:cubicBezTo>
                    <a:cubicBezTo>
                      <a:pt x="0" y="5715"/>
                      <a:pt x="0" y="6668"/>
                      <a:pt x="0" y="6668"/>
                    </a:cubicBezTo>
                    <a:cubicBezTo>
                      <a:pt x="0" y="6668"/>
                      <a:pt x="0" y="7620"/>
                      <a:pt x="0" y="7620"/>
                    </a:cubicBezTo>
                    <a:cubicBezTo>
                      <a:pt x="0" y="8572"/>
                      <a:pt x="952" y="8572"/>
                      <a:pt x="1905" y="8572"/>
                    </a:cubicBezTo>
                    <a:cubicBezTo>
                      <a:pt x="2857" y="8572"/>
                      <a:pt x="3810" y="8572"/>
                      <a:pt x="3810" y="7620"/>
                    </a:cubicBezTo>
                    <a:cubicBezTo>
                      <a:pt x="3810" y="7620"/>
                      <a:pt x="3810" y="6668"/>
                      <a:pt x="3810" y="6668"/>
                    </a:cubicBezTo>
                    <a:cubicBezTo>
                      <a:pt x="3810" y="5715"/>
                      <a:pt x="3810" y="5715"/>
                      <a:pt x="3810" y="4763"/>
                    </a:cubicBezTo>
                    <a:cubicBezTo>
                      <a:pt x="3810" y="3810"/>
                      <a:pt x="3810" y="2858"/>
                      <a:pt x="3810" y="2858"/>
                    </a:cubicBezTo>
                    <a:cubicBezTo>
                      <a:pt x="3810" y="2858"/>
                      <a:pt x="3810" y="2858"/>
                      <a:pt x="3810" y="3810"/>
                    </a:cubicBezTo>
                    <a:cubicBezTo>
                      <a:pt x="3810" y="2858"/>
                      <a:pt x="3810" y="1905"/>
                      <a:pt x="3810" y="1905"/>
                    </a:cubicBezTo>
                    <a:cubicBezTo>
                      <a:pt x="3810" y="953"/>
                      <a:pt x="2857" y="0"/>
                      <a:pt x="1905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1" name="Freeform: Shape 2380">
                <a:extLst>
                  <a:ext uri="{FF2B5EF4-FFF2-40B4-BE49-F238E27FC236}">
                    <a16:creationId xmlns:a16="http://schemas.microsoft.com/office/drawing/2014/main" id="{1641CC8A-9E52-35D1-AFD9-F16F74085053}"/>
                  </a:ext>
                </a:extLst>
              </p:cNvPr>
              <p:cNvSpPr/>
              <p:nvPr/>
            </p:nvSpPr>
            <p:spPr>
              <a:xfrm>
                <a:off x="3525201" y="4253469"/>
                <a:ext cx="4909" cy="14443"/>
              </a:xfrm>
              <a:custGeom>
                <a:avLst/>
                <a:gdLst>
                  <a:gd name="connsiteX0" fmla="*/ 0 w 4909"/>
                  <a:gd name="connsiteY0" fmla="*/ 1347 h 14443"/>
                  <a:gd name="connsiteX1" fmla="*/ 0 w 4909"/>
                  <a:gd name="connsiteY1" fmla="*/ 7062 h 14443"/>
                  <a:gd name="connsiteX2" fmla="*/ 0 w 4909"/>
                  <a:gd name="connsiteY2" fmla="*/ 9920 h 14443"/>
                  <a:gd name="connsiteX3" fmla="*/ 953 w 4909"/>
                  <a:gd name="connsiteY3" fmla="*/ 13730 h 14443"/>
                  <a:gd name="connsiteX4" fmla="*/ 3810 w 4909"/>
                  <a:gd name="connsiteY4" fmla="*/ 13730 h 14443"/>
                  <a:gd name="connsiteX5" fmla="*/ 3810 w 4909"/>
                  <a:gd name="connsiteY5" fmla="*/ 7062 h 14443"/>
                  <a:gd name="connsiteX6" fmla="*/ 2858 w 4909"/>
                  <a:gd name="connsiteY6" fmla="*/ 4205 h 14443"/>
                  <a:gd name="connsiteX7" fmla="*/ 2858 w 4909"/>
                  <a:gd name="connsiteY7" fmla="*/ 3252 h 14443"/>
                  <a:gd name="connsiteX8" fmla="*/ 2858 w 4909"/>
                  <a:gd name="connsiteY8" fmla="*/ 3252 h 14443"/>
                  <a:gd name="connsiteX9" fmla="*/ 2858 w 4909"/>
                  <a:gd name="connsiteY9" fmla="*/ 3252 h 14443"/>
                  <a:gd name="connsiteX10" fmla="*/ 2858 w 4909"/>
                  <a:gd name="connsiteY10" fmla="*/ 2299 h 14443"/>
                  <a:gd name="connsiteX11" fmla="*/ 953 w 4909"/>
                  <a:gd name="connsiteY11" fmla="*/ 395 h 14443"/>
                  <a:gd name="connsiteX12" fmla="*/ 0 w 4909"/>
                  <a:gd name="connsiteY12" fmla="*/ 1347 h 14443"/>
                  <a:gd name="connsiteX13" fmla="*/ 0 w 4909"/>
                  <a:gd name="connsiteY13" fmla="*/ 1347 h 14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909" h="14443">
                    <a:moveTo>
                      <a:pt x="0" y="1347"/>
                    </a:moveTo>
                    <a:cubicBezTo>
                      <a:pt x="0" y="3252"/>
                      <a:pt x="0" y="5157"/>
                      <a:pt x="0" y="7062"/>
                    </a:cubicBezTo>
                    <a:cubicBezTo>
                      <a:pt x="0" y="8014"/>
                      <a:pt x="0" y="8967"/>
                      <a:pt x="0" y="9920"/>
                    </a:cubicBezTo>
                    <a:cubicBezTo>
                      <a:pt x="0" y="10872"/>
                      <a:pt x="0" y="12777"/>
                      <a:pt x="953" y="13730"/>
                    </a:cubicBezTo>
                    <a:cubicBezTo>
                      <a:pt x="1905" y="14682"/>
                      <a:pt x="2858" y="14682"/>
                      <a:pt x="3810" y="13730"/>
                    </a:cubicBezTo>
                    <a:cubicBezTo>
                      <a:pt x="5715" y="11824"/>
                      <a:pt x="4763" y="8967"/>
                      <a:pt x="3810" y="7062"/>
                    </a:cubicBezTo>
                    <a:cubicBezTo>
                      <a:pt x="3810" y="6110"/>
                      <a:pt x="3810" y="5157"/>
                      <a:pt x="2858" y="4205"/>
                    </a:cubicBezTo>
                    <a:cubicBezTo>
                      <a:pt x="2858" y="4205"/>
                      <a:pt x="2858" y="4205"/>
                      <a:pt x="2858" y="3252"/>
                    </a:cubicBezTo>
                    <a:cubicBezTo>
                      <a:pt x="2858" y="3252"/>
                      <a:pt x="2858" y="3252"/>
                      <a:pt x="2858" y="3252"/>
                    </a:cubicBezTo>
                    <a:cubicBezTo>
                      <a:pt x="2858" y="3252"/>
                      <a:pt x="2858" y="3252"/>
                      <a:pt x="2858" y="3252"/>
                    </a:cubicBezTo>
                    <a:cubicBezTo>
                      <a:pt x="2858" y="3252"/>
                      <a:pt x="2858" y="2299"/>
                      <a:pt x="2858" y="2299"/>
                    </a:cubicBezTo>
                    <a:cubicBezTo>
                      <a:pt x="2858" y="1347"/>
                      <a:pt x="1905" y="395"/>
                      <a:pt x="953" y="395"/>
                    </a:cubicBezTo>
                    <a:cubicBezTo>
                      <a:pt x="953" y="-558"/>
                      <a:pt x="0" y="395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2" name="Freeform: Shape 2381">
                <a:extLst>
                  <a:ext uri="{FF2B5EF4-FFF2-40B4-BE49-F238E27FC236}">
                    <a16:creationId xmlns:a16="http://schemas.microsoft.com/office/drawing/2014/main" id="{FC92BDE2-938C-136B-1F3E-8B00A46C2220}"/>
                  </a:ext>
                </a:extLst>
              </p:cNvPr>
              <p:cNvSpPr/>
              <p:nvPr/>
            </p:nvSpPr>
            <p:spPr>
              <a:xfrm>
                <a:off x="3510914" y="4246097"/>
                <a:ext cx="3810" cy="10624"/>
              </a:xfrm>
              <a:custGeom>
                <a:avLst/>
                <a:gdLst>
                  <a:gd name="connsiteX0" fmla="*/ 0 w 3810"/>
                  <a:gd name="connsiteY0" fmla="*/ 1100 h 10624"/>
                  <a:gd name="connsiteX1" fmla="*/ 0 w 3810"/>
                  <a:gd name="connsiteY1" fmla="*/ 5862 h 10624"/>
                  <a:gd name="connsiteX2" fmla="*/ 0 w 3810"/>
                  <a:gd name="connsiteY2" fmla="*/ 8720 h 10624"/>
                  <a:gd name="connsiteX3" fmla="*/ 953 w 3810"/>
                  <a:gd name="connsiteY3" fmla="*/ 9672 h 10624"/>
                  <a:gd name="connsiteX4" fmla="*/ 1905 w 3810"/>
                  <a:gd name="connsiteY4" fmla="*/ 10625 h 10624"/>
                  <a:gd name="connsiteX5" fmla="*/ 3810 w 3810"/>
                  <a:gd name="connsiteY5" fmla="*/ 9672 h 10624"/>
                  <a:gd name="connsiteX6" fmla="*/ 3810 w 3810"/>
                  <a:gd name="connsiteY6" fmla="*/ 8720 h 10624"/>
                  <a:gd name="connsiteX7" fmla="*/ 3810 w 3810"/>
                  <a:gd name="connsiteY7" fmla="*/ 7767 h 10624"/>
                  <a:gd name="connsiteX8" fmla="*/ 3810 w 3810"/>
                  <a:gd name="connsiteY8" fmla="*/ 7767 h 10624"/>
                  <a:gd name="connsiteX9" fmla="*/ 3810 w 3810"/>
                  <a:gd name="connsiteY9" fmla="*/ 7767 h 10624"/>
                  <a:gd name="connsiteX10" fmla="*/ 3810 w 3810"/>
                  <a:gd name="connsiteY10" fmla="*/ 6815 h 10624"/>
                  <a:gd name="connsiteX11" fmla="*/ 3810 w 3810"/>
                  <a:gd name="connsiteY11" fmla="*/ 3005 h 10624"/>
                  <a:gd name="connsiteX12" fmla="*/ 1905 w 3810"/>
                  <a:gd name="connsiteY12" fmla="*/ 1100 h 10624"/>
                  <a:gd name="connsiteX13" fmla="*/ 0 w 3810"/>
                  <a:gd name="connsiteY13" fmla="*/ 1100 h 10624"/>
                  <a:gd name="connsiteX14" fmla="*/ 0 w 3810"/>
                  <a:gd name="connsiteY14" fmla="*/ 1100 h 106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" h="10624">
                    <a:moveTo>
                      <a:pt x="0" y="1100"/>
                    </a:moveTo>
                    <a:cubicBezTo>
                      <a:pt x="0" y="3005"/>
                      <a:pt x="0" y="3957"/>
                      <a:pt x="0" y="5862"/>
                    </a:cubicBezTo>
                    <a:cubicBezTo>
                      <a:pt x="0" y="6815"/>
                      <a:pt x="0" y="7767"/>
                      <a:pt x="0" y="8720"/>
                    </a:cubicBezTo>
                    <a:cubicBezTo>
                      <a:pt x="0" y="8720"/>
                      <a:pt x="0" y="9672"/>
                      <a:pt x="953" y="9672"/>
                    </a:cubicBezTo>
                    <a:cubicBezTo>
                      <a:pt x="953" y="9672"/>
                      <a:pt x="1905" y="10625"/>
                      <a:pt x="1905" y="10625"/>
                    </a:cubicBezTo>
                    <a:cubicBezTo>
                      <a:pt x="2858" y="10625"/>
                      <a:pt x="2858" y="10625"/>
                      <a:pt x="3810" y="9672"/>
                    </a:cubicBezTo>
                    <a:cubicBezTo>
                      <a:pt x="3810" y="9672"/>
                      <a:pt x="3810" y="8720"/>
                      <a:pt x="3810" y="8720"/>
                    </a:cubicBezTo>
                    <a:cubicBezTo>
                      <a:pt x="3810" y="8720"/>
                      <a:pt x="3810" y="7767"/>
                      <a:pt x="3810" y="7767"/>
                    </a:cubicBezTo>
                    <a:cubicBezTo>
                      <a:pt x="3810" y="7767"/>
                      <a:pt x="3810" y="7767"/>
                      <a:pt x="3810" y="7767"/>
                    </a:cubicBezTo>
                    <a:cubicBezTo>
                      <a:pt x="3810" y="7767"/>
                      <a:pt x="3810" y="7767"/>
                      <a:pt x="3810" y="7767"/>
                    </a:cubicBezTo>
                    <a:cubicBezTo>
                      <a:pt x="3810" y="7767"/>
                      <a:pt x="3810" y="6815"/>
                      <a:pt x="3810" y="6815"/>
                    </a:cubicBezTo>
                    <a:cubicBezTo>
                      <a:pt x="3810" y="5862"/>
                      <a:pt x="3810" y="3957"/>
                      <a:pt x="3810" y="3005"/>
                    </a:cubicBezTo>
                    <a:cubicBezTo>
                      <a:pt x="3810" y="2052"/>
                      <a:pt x="2858" y="1100"/>
                      <a:pt x="1905" y="1100"/>
                    </a:cubicBezTo>
                    <a:cubicBezTo>
                      <a:pt x="953" y="-805"/>
                      <a:pt x="0" y="147"/>
                      <a:pt x="0" y="1100"/>
                    </a:cubicBezTo>
                    <a:lnTo>
                      <a:pt x="0" y="110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3" name="Freeform: Shape 2382">
                <a:extLst>
                  <a:ext uri="{FF2B5EF4-FFF2-40B4-BE49-F238E27FC236}">
                    <a16:creationId xmlns:a16="http://schemas.microsoft.com/office/drawing/2014/main" id="{FF819CAF-E606-1A8E-24C7-D27FFB9C5562}"/>
                  </a:ext>
                </a:extLst>
              </p:cNvPr>
              <p:cNvSpPr/>
              <p:nvPr/>
            </p:nvSpPr>
            <p:spPr>
              <a:xfrm>
                <a:off x="3504247" y="4231242"/>
                <a:ext cx="3809" cy="10001"/>
              </a:xfrm>
              <a:custGeom>
                <a:avLst/>
                <a:gdLst>
                  <a:gd name="connsiteX0" fmla="*/ 952 w 3809"/>
                  <a:gd name="connsiteY0" fmla="*/ 714 h 10001"/>
                  <a:gd name="connsiteX1" fmla="*/ 0 w 3809"/>
                  <a:gd name="connsiteY1" fmla="*/ 4524 h 10001"/>
                  <a:gd name="connsiteX2" fmla="*/ 0 w 3809"/>
                  <a:gd name="connsiteY2" fmla="*/ 6429 h 10001"/>
                  <a:gd name="connsiteX3" fmla="*/ 0 w 3809"/>
                  <a:gd name="connsiteY3" fmla="*/ 7382 h 10001"/>
                  <a:gd name="connsiteX4" fmla="*/ 952 w 3809"/>
                  <a:gd name="connsiteY4" fmla="*/ 9287 h 10001"/>
                  <a:gd name="connsiteX5" fmla="*/ 2857 w 3809"/>
                  <a:gd name="connsiteY5" fmla="*/ 9287 h 10001"/>
                  <a:gd name="connsiteX6" fmla="*/ 3810 w 3809"/>
                  <a:gd name="connsiteY6" fmla="*/ 7382 h 10001"/>
                  <a:gd name="connsiteX7" fmla="*/ 3810 w 3809"/>
                  <a:gd name="connsiteY7" fmla="*/ 6429 h 10001"/>
                  <a:gd name="connsiteX8" fmla="*/ 3810 w 3809"/>
                  <a:gd name="connsiteY8" fmla="*/ 4524 h 10001"/>
                  <a:gd name="connsiteX9" fmla="*/ 2857 w 3809"/>
                  <a:gd name="connsiteY9" fmla="*/ 714 h 10001"/>
                  <a:gd name="connsiteX10" fmla="*/ 952 w 3809"/>
                  <a:gd name="connsiteY10" fmla="*/ 714 h 10001"/>
                  <a:gd name="connsiteX11" fmla="*/ 952 w 3809"/>
                  <a:gd name="connsiteY11" fmla="*/ 714 h 1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09" h="10001">
                    <a:moveTo>
                      <a:pt x="952" y="714"/>
                    </a:moveTo>
                    <a:cubicBezTo>
                      <a:pt x="952" y="1667"/>
                      <a:pt x="952" y="3572"/>
                      <a:pt x="0" y="4524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8334"/>
                      <a:pt x="0" y="8334"/>
                      <a:pt x="952" y="9287"/>
                    </a:cubicBezTo>
                    <a:cubicBezTo>
                      <a:pt x="1905" y="10239"/>
                      <a:pt x="1905" y="10239"/>
                      <a:pt x="2857" y="9287"/>
                    </a:cubicBezTo>
                    <a:cubicBezTo>
                      <a:pt x="2857" y="9287"/>
                      <a:pt x="3810" y="8334"/>
                      <a:pt x="3810" y="7382"/>
                    </a:cubicBezTo>
                    <a:cubicBezTo>
                      <a:pt x="3810" y="7382"/>
                      <a:pt x="3810" y="6429"/>
                      <a:pt x="3810" y="6429"/>
                    </a:cubicBezTo>
                    <a:cubicBezTo>
                      <a:pt x="3810" y="5477"/>
                      <a:pt x="3810" y="4524"/>
                      <a:pt x="3810" y="4524"/>
                    </a:cubicBezTo>
                    <a:cubicBezTo>
                      <a:pt x="3810" y="3572"/>
                      <a:pt x="3810" y="1667"/>
                      <a:pt x="2857" y="714"/>
                    </a:cubicBezTo>
                    <a:cubicBezTo>
                      <a:pt x="2857" y="-238"/>
                      <a:pt x="952" y="-238"/>
                      <a:pt x="952" y="714"/>
                    </a:cubicBezTo>
                    <a:lnTo>
                      <a:pt x="952" y="714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4" name="Freeform: Shape 2383">
                <a:extLst>
                  <a:ext uri="{FF2B5EF4-FFF2-40B4-BE49-F238E27FC236}">
                    <a16:creationId xmlns:a16="http://schemas.microsoft.com/office/drawing/2014/main" id="{B4D03A6E-AF15-BF8B-1B59-3FAB3DD13DB3}"/>
                  </a:ext>
                </a:extLst>
              </p:cNvPr>
              <p:cNvSpPr/>
              <p:nvPr/>
            </p:nvSpPr>
            <p:spPr>
              <a:xfrm>
                <a:off x="3522344" y="4224894"/>
                <a:ext cx="3810" cy="11586"/>
              </a:xfrm>
              <a:custGeom>
                <a:avLst/>
                <a:gdLst>
                  <a:gd name="connsiteX0" fmla="*/ 0 w 3810"/>
                  <a:gd name="connsiteY0" fmla="*/ 1347 h 11586"/>
                  <a:gd name="connsiteX1" fmla="*/ 0 w 3810"/>
                  <a:gd name="connsiteY1" fmla="*/ 6110 h 11586"/>
                  <a:gd name="connsiteX2" fmla="*/ 0 w 3810"/>
                  <a:gd name="connsiteY2" fmla="*/ 8967 h 11586"/>
                  <a:gd name="connsiteX3" fmla="*/ 0 w 3810"/>
                  <a:gd name="connsiteY3" fmla="*/ 9920 h 11586"/>
                  <a:gd name="connsiteX4" fmla="*/ 953 w 3810"/>
                  <a:gd name="connsiteY4" fmla="*/ 10872 h 11586"/>
                  <a:gd name="connsiteX5" fmla="*/ 953 w 3810"/>
                  <a:gd name="connsiteY5" fmla="*/ 10872 h 11586"/>
                  <a:gd name="connsiteX6" fmla="*/ 2857 w 3810"/>
                  <a:gd name="connsiteY6" fmla="*/ 10872 h 11586"/>
                  <a:gd name="connsiteX7" fmla="*/ 3810 w 3810"/>
                  <a:gd name="connsiteY7" fmla="*/ 8967 h 11586"/>
                  <a:gd name="connsiteX8" fmla="*/ 2857 w 3810"/>
                  <a:gd name="connsiteY8" fmla="*/ 7062 h 11586"/>
                  <a:gd name="connsiteX9" fmla="*/ 2857 w 3810"/>
                  <a:gd name="connsiteY9" fmla="*/ 6110 h 11586"/>
                  <a:gd name="connsiteX10" fmla="*/ 2857 w 3810"/>
                  <a:gd name="connsiteY10" fmla="*/ 6110 h 11586"/>
                  <a:gd name="connsiteX11" fmla="*/ 2857 w 3810"/>
                  <a:gd name="connsiteY11" fmla="*/ 5157 h 11586"/>
                  <a:gd name="connsiteX12" fmla="*/ 2857 w 3810"/>
                  <a:gd name="connsiteY12" fmla="*/ 4205 h 11586"/>
                  <a:gd name="connsiteX13" fmla="*/ 2857 w 3810"/>
                  <a:gd name="connsiteY13" fmla="*/ 2299 h 11586"/>
                  <a:gd name="connsiteX14" fmla="*/ 2857 w 3810"/>
                  <a:gd name="connsiteY14" fmla="*/ 2299 h 11586"/>
                  <a:gd name="connsiteX15" fmla="*/ 2857 w 3810"/>
                  <a:gd name="connsiteY15" fmla="*/ 2299 h 11586"/>
                  <a:gd name="connsiteX16" fmla="*/ 2857 w 3810"/>
                  <a:gd name="connsiteY16" fmla="*/ 1347 h 11586"/>
                  <a:gd name="connsiteX17" fmla="*/ 1905 w 3810"/>
                  <a:gd name="connsiteY17" fmla="*/ 395 h 11586"/>
                  <a:gd name="connsiteX18" fmla="*/ 0 w 3810"/>
                  <a:gd name="connsiteY18" fmla="*/ 1347 h 11586"/>
                  <a:gd name="connsiteX19" fmla="*/ 0 w 3810"/>
                  <a:gd name="connsiteY19" fmla="*/ 1347 h 1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810" h="11586">
                    <a:moveTo>
                      <a:pt x="0" y="1347"/>
                    </a:moveTo>
                    <a:cubicBezTo>
                      <a:pt x="0" y="3252"/>
                      <a:pt x="0" y="4205"/>
                      <a:pt x="0" y="6110"/>
                    </a:cubicBezTo>
                    <a:cubicBezTo>
                      <a:pt x="0" y="7062"/>
                      <a:pt x="0" y="8014"/>
                      <a:pt x="0" y="8967"/>
                    </a:cubicBezTo>
                    <a:cubicBezTo>
                      <a:pt x="0" y="8967"/>
                      <a:pt x="0" y="9920"/>
                      <a:pt x="0" y="9920"/>
                    </a:cubicBezTo>
                    <a:cubicBezTo>
                      <a:pt x="0" y="10872"/>
                      <a:pt x="0" y="10872"/>
                      <a:pt x="953" y="10872"/>
                    </a:cubicBezTo>
                    <a:cubicBezTo>
                      <a:pt x="953" y="10872"/>
                      <a:pt x="953" y="10872"/>
                      <a:pt x="953" y="10872"/>
                    </a:cubicBezTo>
                    <a:cubicBezTo>
                      <a:pt x="1905" y="11824"/>
                      <a:pt x="2857" y="11824"/>
                      <a:pt x="2857" y="10872"/>
                    </a:cubicBezTo>
                    <a:cubicBezTo>
                      <a:pt x="3810" y="10872"/>
                      <a:pt x="3810" y="9920"/>
                      <a:pt x="3810" y="8967"/>
                    </a:cubicBezTo>
                    <a:cubicBezTo>
                      <a:pt x="3810" y="8014"/>
                      <a:pt x="3810" y="8014"/>
                      <a:pt x="2857" y="7062"/>
                    </a:cubicBezTo>
                    <a:cubicBezTo>
                      <a:pt x="2857" y="7062"/>
                      <a:pt x="2857" y="6110"/>
                      <a:pt x="2857" y="6110"/>
                    </a:cubicBezTo>
                    <a:cubicBezTo>
                      <a:pt x="2857" y="6110"/>
                      <a:pt x="2857" y="6110"/>
                      <a:pt x="2857" y="6110"/>
                    </a:cubicBezTo>
                    <a:cubicBezTo>
                      <a:pt x="2857" y="6110"/>
                      <a:pt x="2857" y="6110"/>
                      <a:pt x="2857" y="5157"/>
                    </a:cubicBezTo>
                    <a:cubicBezTo>
                      <a:pt x="2857" y="5157"/>
                      <a:pt x="2857" y="4205"/>
                      <a:pt x="2857" y="4205"/>
                    </a:cubicBezTo>
                    <a:cubicBezTo>
                      <a:pt x="2857" y="3252"/>
                      <a:pt x="2857" y="3252"/>
                      <a:pt x="2857" y="2299"/>
                    </a:cubicBezTo>
                    <a:cubicBezTo>
                      <a:pt x="2857" y="2299"/>
                      <a:pt x="2857" y="1347"/>
                      <a:pt x="2857" y="2299"/>
                    </a:cubicBezTo>
                    <a:cubicBezTo>
                      <a:pt x="2857" y="2299"/>
                      <a:pt x="2857" y="2299"/>
                      <a:pt x="2857" y="2299"/>
                    </a:cubicBezTo>
                    <a:cubicBezTo>
                      <a:pt x="2857" y="2299"/>
                      <a:pt x="2857" y="1347"/>
                      <a:pt x="2857" y="1347"/>
                    </a:cubicBezTo>
                    <a:cubicBezTo>
                      <a:pt x="2857" y="395"/>
                      <a:pt x="1905" y="395"/>
                      <a:pt x="1905" y="395"/>
                    </a:cubicBezTo>
                    <a:cubicBezTo>
                      <a:pt x="953" y="-558"/>
                      <a:pt x="0" y="395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5" name="Freeform: Shape 2384">
                <a:extLst>
                  <a:ext uri="{FF2B5EF4-FFF2-40B4-BE49-F238E27FC236}">
                    <a16:creationId xmlns:a16="http://schemas.microsoft.com/office/drawing/2014/main" id="{FDCCAB97-ED1A-B913-DA70-E74FA6A38EE2}"/>
                  </a:ext>
                </a:extLst>
              </p:cNvPr>
              <p:cNvSpPr/>
              <p:nvPr/>
            </p:nvSpPr>
            <p:spPr>
              <a:xfrm>
                <a:off x="3496626" y="4217274"/>
                <a:ext cx="4762" cy="11586"/>
              </a:xfrm>
              <a:custGeom>
                <a:avLst/>
                <a:gdLst>
                  <a:gd name="connsiteX0" fmla="*/ 1905 w 4762"/>
                  <a:gd name="connsiteY0" fmla="*/ 1347 h 11586"/>
                  <a:gd name="connsiteX1" fmla="*/ 953 w 4762"/>
                  <a:gd name="connsiteY1" fmla="*/ 5157 h 11586"/>
                  <a:gd name="connsiteX2" fmla="*/ 0 w 4762"/>
                  <a:gd name="connsiteY2" fmla="*/ 7062 h 11586"/>
                  <a:gd name="connsiteX3" fmla="*/ 0 w 4762"/>
                  <a:gd name="connsiteY3" fmla="*/ 8967 h 11586"/>
                  <a:gd name="connsiteX4" fmla="*/ 953 w 4762"/>
                  <a:gd name="connsiteY4" fmla="*/ 10872 h 11586"/>
                  <a:gd name="connsiteX5" fmla="*/ 2858 w 4762"/>
                  <a:gd name="connsiteY5" fmla="*/ 10872 h 11586"/>
                  <a:gd name="connsiteX6" fmla="*/ 3810 w 4762"/>
                  <a:gd name="connsiteY6" fmla="*/ 9919 h 11586"/>
                  <a:gd name="connsiteX7" fmla="*/ 4763 w 4762"/>
                  <a:gd name="connsiteY7" fmla="*/ 8967 h 11586"/>
                  <a:gd name="connsiteX8" fmla="*/ 4763 w 4762"/>
                  <a:gd name="connsiteY8" fmla="*/ 6109 h 11586"/>
                  <a:gd name="connsiteX9" fmla="*/ 4763 w 4762"/>
                  <a:gd name="connsiteY9" fmla="*/ 1347 h 11586"/>
                  <a:gd name="connsiteX10" fmla="*/ 3810 w 4762"/>
                  <a:gd name="connsiteY10" fmla="*/ 394 h 11586"/>
                  <a:gd name="connsiteX11" fmla="*/ 1905 w 4762"/>
                  <a:gd name="connsiteY11" fmla="*/ 1347 h 11586"/>
                  <a:gd name="connsiteX12" fmla="*/ 1905 w 4762"/>
                  <a:gd name="connsiteY12" fmla="*/ 1347 h 11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11586">
                    <a:moveTo>
                      <a:pt x="1905" y="1347"/>
                    </a:moveTo>
                    <a:cubicBezTo>
                      <a:pt x="1905" y="2300"/>
                      <a:pt x="953" y="4205"/>
                      <a:pt x="953" y="5157"/>
                    </a:cubicBezTo>
                    <a:cubicBezTo>
                      <a:pt x="953" y="6109"/>
                      <a:pt x="953" y="6109"/>
                      <a:pt x="0" y="7062"/>
                    </a:cubicBezTo>
                    <a:cubicBezTo>
                      <a:pt x="0" y="7062"/>
                      <a:pt x="0" y="8015"/>
                      <a:pt x="0" y="8967"/>
                    </a:cubicBezTo>
                    <a:cubicBezTo>
                      <a:pt x="0" y="9919"/>
                      <a:pt x="0" y="9919"/>
                      <a:pt x="953" y="10872"/>
                    </a:cubicBezTo>
                    <a:cubicBezTo>
                      <a:pt x="953" y="11825"/>
                      <a:pt x="1905" y="11825"/>
                      <a:pt x="2858" y="10872"/>
                    </a:cubicBezTo>
                    <a:cubicBezTo>
                      <a:pt x="2858" y="10872"/>
                      <a:pt x="3810" y="9919"/>
                      <a:pt x="3810" y="9919"/>
                    </a:cubicBezTo>
                    <a:cubicBezTo>
                      <a:pt x="3810" y="9919"/>
                      <a:pt x="4763" y="8967"/>
                      <a:pt x="4763" y="8967"/>
                    </a:cubicBezTo>
                    <a:cubicBezTo>
                      <a:pt x="4763" y="8015"/>
                      <a:pt x="4763" y="7062"/>
                      <a:pt x="4763" y="6109"/>
                    </a:cubicBezTo>
                    <a:cubicBezTo>
                      <a:pt x="4763" y="4205"/>
                      <a:pt x="4763" y="3252"/>
                      <a:pt x="4763" y="1347"/>
                    </a:cubicBezTo>
                    <a:cubicBezTo>
                      <a:pt x="4763" y="394"/>
                      <a:pt x="3810" y="394"/>
                      <a:pt x="3810" y="394"/>
                    </a:cubicBezTo>
                    <a:cubicBezTo>
                      <a:pt x="2858" y="-558"/>
                      <a:pt x="1905" y="394"/>
                      <a:pt x="1905" y="1347"/>
                    </a:cubicBezTo>
                    <a:lnTo>
                      <a:pt x="1905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6" name="Freeform: Shape 2385">
                <a:extLst>
                  <a:ext uri="{FF2B5EF4-FFF2-40B4-BE49-F238E27FC236}">
                    <a16:creationId xmlns:a16="http://schemas.microsoft.com/office/drawing/2014/main" id="{C19CC635-7E75-FE95-6372-DEE07D47A7C0}"/>
                  </a:ext>
                </a:extLst>
              </p:cNvPr>
              <p:cNvSpPr/>
              <p:nvPr/>
            </p:nvSpPr>
            <p:spPr>
              <a:xfrm>
                <a:off x="3528059" y="4216293"/>
                <a:ext cx="6667" cy="8995"/>
              </a:xfrm>
              <a:custGeom>
                <a:avLst/>
                <a:gdLst>
                  <a:gd name="connsiteX0" fmla="*/ 0 w 6667"/>
                  <a:gd name="connsiteY0" fmla="*/ 1376 h 8995"/>
                  <a:gd name="connsiteX1" fmla="*/ 0 w 6667"/>
                  <a:gd name="connsiteY1" fmla="*/ 1376 h 8995"/>
                  <a:gd name="connsiteX2" fmla="*/ 952 w 6667"/>
                  <a:gd name="connsiteY2" fmla="*/ 3281 h 8995"/>
                  <a:gd name="connsiteX3" fmla="*/ 1905 w 6667"/>
                  <a:gd name="connsiteY3" fmla="*/ 5186 h 8995"/>
                  <a:gd name="connsiteX4" fmla="*/ 1905 w 6667"/>
                  <a:gd name="connsiteY4" fmla="*/ 5186 h 8995"/>
                  <a:gd name="connsiteX5" fmla="*/ 1905 w 6667"/>
                  <a:gd name="connsiteY5" fmla="*/ 6138 h 8995"/>
                  <a:gd name="connsiteX6" fmla="*/ 2857 w 6667"/>
                  <a:gd name="connsiteY6" fmla="*/ 7091 h 8995"/>
                  <a:gd name="connsiteX7" fmla="*/ 3810 w 6667"/>
                  <a:gd name="connsiteY7" fmla="*/ 8043 h 8995"/>
                  <a:gd name="connsiteX8" fmla="*/ 4763 w 6667"/>
                  <a:gd name="connsiteY8" fmla="*/ 8996 h 8995"/>
                  <a:gd name="connsiteX9" fmla="*/ 6667 w 6667"/>
                  <a:gd name="connsiteY9" fmla="*/ 8996 h 8995"/>
                  <a:gd name="connsiteX10" fmla="*/ 6667 w 6667"/>
                  <a:gd name="connsiteY10" fmla="*/ 8043 h 8995"/>
                  <a:gd name="connsiteX11" fmla="*/ 6667 w 6667"/>
                  <a:gd name="connsiteY11" fmla="*/ 6138 h 8995"/>
                  <a:gd name="connsiteX12" fmla="*/ 5715 w 6667"/>
                  <a:gd name="connsiteY12" fmla="*/ 4233 h 8995"/>
                  <a:gd name="connsiteX13" fmla="*/ 4763 w 6667"/>
                  <a:gd name="connsiteY13" fmla="*/ 2328 h 8995"/>
                  <a:gd name="connsiteX14" fmla="*/ 3810 w 6667"/>
                  <a:gd name="connsiteY14" fmla="*/ 1376 h 8995"/>
                  <a:gd name="connsiteX15" fmla="*/ 2857 w 6667"/>
                  <a:gd name="connsiteY15" fmla="*/ 423 h 8995"/>
                  <a:gd name="connsiteX16" fmla="*/ 952 w 6667"/>
                  <a:gd name="connsiteY16" fmla="*/ 423 h 8995"/>
                  <a:gd name="connsiteX17" fmla="*/ 0 w 6667"/>
                  <a:gd name="connsiteY17" fmla="*/ 1376 h 8995"/>
                  <a:gd name="connsiteX18" fmla="*/ 0 w 6667"/>
                  <a:gd name="connsiteY18" fmla="*/ 1376 h 8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667" h="8995">
                    <a:moveTo>
                      <a:pt x="0" y="1376"/>
                    </a:moveTo>
                    <a:cubicBezTo>
                      <a:pt x="0" y="1376"/>
                      <a:pt x="0" y="1376"/>
                      <a:pt x="0" y="1376"/>
                    </a:cubicBezTo>
                    <a:cubicBezTo>
                      <a:pt x="0" y="2328"/>
                      <a:pt x="952" y="3281"/>
                      <a:pt x="952" y="3281"/>
                    </a:cubicBezTo>
                    <a:cubicBezTo>
                      <a:pt x="952" y="4233"/>
                      <a:pt x="1905" y="4233"/>
                      <a:pt x="1905" y="5186"/>
                    </a:cubicBezTo>
                    <a:cubicBezTo>
                      <a:pt x="1905" y="5186"/>
                      <a:pt x="1905" y="5186"/>
                      <a:pt x="1905" y="5186"/>
                    </a:cubicBezTo>
                    <a:cubicBezTo>
                      <a:pt x="1905" y="5186"/>
                      <a:pt x="1905" y="6138"/>
                      <a:pt x="1905" y="6138"/>
                    </a:cubicBezTo>
                    <a:cubicBezTo>
                      <a:pt x="1905" y="6138"/>
                      <a:pt x="1905" y="7091"/>
                      <a:pt x="2857" y="7091"/>
                    </a:cubicBezTo>
                    <a:cubicBezTo>
                      <a:pt x="2857" y="7091"/>
                      <a:pt x="2857" y="8043"/>
                      <a:pt x="3810" y="8043"/>
                    </a:cubicBezTo>
                    <a:cubicBezTo>
                      <a:pt x="3810" y="8043"/>
                      <a:pt x="4763" y="8043"/>
                      <a:pt x="4763" y="8996"/>
                    </a:cubicBezTo>
                    <a:cubicBezTo>
                      <a:pt x="5715" y="8996"/>
                      <a:pt x="5715" y="8996"/>
                      <a:pt x="6667" y="8996"/>
                    </a:cubicBezTo>
                    <a:cubicBezTo>
                      <a:pt x="6667" y="8996"/>
                      <a:pt x="6667" y="8043"/>
                      <a:pt x="6667" y="8043"/>
                    </a:cubicBezTo>
                    <a:cubicBezTo>
                      <a:pt x="6667" y="8043"/>
                      <a:pt x="6667" y="7091"/>
                      <a:pt x="6667" y="6138"/>
                    </a:cubicBezTo>
                    <a:cubicBezTo>
                      <a:pt x="6667" y="5186"/>
                      <a:pt x="5715" y="5186"/>
                      <a:pt x="5715" y="4233"/>
                    </a:cubicBezTo>
                    <a:cubicBezTo>
                      <a:pt x="5715" y="3281"/>
                      <a:pt x="4763" y="3281"/>
                      <a:pt x="4763" y="2328"/>
                    </a:cubicBezTo>
                    <a:cubicBezTo>
                      <a:pt x="4763" y="2328"/>
                      <a:pt x="4763" y="1376"/>
                      <a:pt x="3810" y="1376"/>
                    </a:cubicBezTo>
                    <a:cubicBezTo>
                      <a:pt x="3810" y="1376"/>
                      <a:pt x="3810" y="1376"/>
                      <a:pt x="2857" y="423"/>
                    </a:cubicBezTo>
                    <a:cubicBezTo>
                      <a:pt x="2857" y="423"/>
                      <a:pt x="1905" y="-529"/>
                      <a:pt x="952" y="423"/>
                    </a:cubicBezTo>
                    <a:cubicBezTo>
                      <a:pt x="0" y="423"/>
                      <a:pt x="0" y="423"/>
                      <a:pt x="0" y="1376"/>
                    </a:cubicBezTo>
                    <a:lnTo>
                      <a:pt x="0" y="1376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7" name="Freeform: Shape 2386">
                <a:extLst>
                  <a:ext uri="{FF2B5EF4-FFF2-40B4-BE49-F238E27FC236}">
                    <a16:creationId xmlns:a16="http://schemas.microsoft.com/office/drawing/2014/main" id="{0E982215-AC7C-D4AC-91A8-9EAF6C8993F0}"/>
                  </a:ext>
                </a:extLst>
              </p:cNvPr>
              <p:cNvSpPr/>
              <p:nvPr/>
            </p:nvSpPr>
            <p:spPr>
              <a:xfrm>
                <a:off x="3549967" y="4231956"/>
                <a:ext cx="9525" cy="10477"/>
              </a:xfrm>
              <a:custGeom>
                <a:avLst/>
                <a:gdLst>
                  <a:gd name="connsiteX0" fmla="*/ 0 w 9525"/>
                  <a:gd name="connsiteY0" fmla="*/ 1905 h 10477"/>
                  <a:gd name="connsiteX1" fmla="*/ 2857 w 9525"/>
                  <a:gd name="connsiteY1" fmla="*/ 6668 h 10477"/>
                  <a:gd name="connsiteX2" fmla="*/ 3810 w 9525"/>
                  <a:gd name="connsiteY2" fmla="*/ 7620 h 10477"/>
                  <a:gd name="connsiteX3" fmla="*/ 4763 w 9525"/>
                  <a:gd name="connsiteY3" fmla="*/ 8573 h 10477"/>
                  <a:gd name="connsiteX4" fmla="*/ 5715 w 9525"/>
                  <a:gd name="connsiteY4" fmla="*/ 8573 h 10477"/>
                  <a:gd name="connsiteX5" fmla="*/ 5715 w 9525"/>
                  <a:gd name="connsiteY5" fmla="*/ 8573 h 10477"/>
                  <a:gd name="connsiteX6" fmla="*/ 6668 w 9525"/>
                  <a:gd name="connsiteY6" fmla="*/ 9525 h 10477"/>
                  <a:gd name="connsiteX7" fmla="*/ 7620 w 9525"/>
                  <a:gd name="connsiteY7" fmla="*/ 10478 h 10477"/>
                  <a:gd name="connsiteX8" fmla="*/ 9525 w 9525"/>
                  <a:gd name="connsiteY8" fmla="*/ 9525 h 10477"/>
                  <a:gd name="connsiteX9" fmla="*/ 9525 w 9525"/>
                  <a:gd name="connsiteY9" fmla="*/ 8573 h 10477"/>
                  <a:gd name="connsiteX10" fmla="*/ 9525 w 9525"/>
                  <a:gd name="connsiteY10" fmla="*/ 7620 h 10477"/>
                  <a:gd name="connsiteX11" fmla="*/ 9525 w 9525"/>
                  <a:gd name="connsiteY11" fmla="*/ 7620 h 10477"/>
                  <a:gd name="connsiteX12" fmla="*/ 9525 w 9525"/>
                  <a:gd name="connsiteY12" fmla="*/ 7620 h 10477"/>
                  <a:gd name="connsiteX13" fmla="*/ 8572 w 9525"/>
                  <a:gd name="connsiteY13" fmla="*/ 5715 h 10477"/>
                  <a:gd name="connsiteX14" fmla="*/ 7620 w 9525"/>
                  <a:gd name="connsiteY14" fmla="*/ 4763 h 10477"/>
                  <a:gd name="connsiteX15" fmla="*/ 4763 w 9525"/>
                  <a:gd name="connsiteY15" fmla="*/ 953 h 10477"/>
                  <a:gd name="connsiteX16" fmla="*/ 1905 w 9525"/>
                  <a:gd name="connsiteY16" fmla="*/ 0 h 10477"/>
                  <a:gd name="connsiteX17" fmla="*/ 0 w 9525"/>
                  <a:gd name="connsiteY17" fmla="*/ 1905 h 10477"/>
                  <a:gd name="connsiteX18" fmla="*/ 0 w 9525"/>
                  <a:gd name="connsiteY18" fmla="*/ 1905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525" h="10477">
                    <a:moveTo>
                      <a:pt x="0" y="1905"/>
                    </a:moveTo>
                    <a:cubicBezTo>
                      <a:pt x="952" y="3810"/>
                      <a:pt x="1905" y="4763"/>
                      <a:pt x="2857" y="6668"/>
                    </a:cubicBezTo>
                    <a:cubicBezTo>
                      <a:pt x="2857" y="6668"/>
                      <a:pt x="3810" y="7620"/>
                      <a:pt x="3810" y="7620"/>
                    </a:cubicBezTo>
                    <a:cubicBezTo>
                      <a:pt x="3810" y="7620"/>
                      <a:pt x="4763" y="8573"/>
                      <a:pt x="4763" y="8573"/>
                    </a:cubicBezTo>
                    <a:cubicBezTo>
                      <a:pt x="4763" y="8573"/>
                      <a:pt x="4763" y="8573"/>
                      <a:pt x="5715" y="8573"/>
                    </a:cubicBezTo>
                    <a:cubicBezTo>
                      <a:pt x="5715" y="8573"/>
                      <a:pt x="5715" y="8573"/>
                      <a:pt x="5715" y="8573"/>
                    </a:cubicBezTo>
                    <a:cubicBezTo>
                      <a:pt x="5715" y="8573"/>
                      <a:pt x="6668" y="8573"/>
                      <a:pt x="6668" y="9525"/>
                    </a:cubicBezTo>
                    <a:cubicBezTo>
                      <a:pt x="6668" y="9525"/>
                      <a:pt x="7620" y="9525"/>
                      <a:pt x="7620" y="10478"/>
                    </a:cubicBezTo>
                    <a:cubicBezTo>
                      <a:pt x="8572" y="10478"/>
                      <a:pt x="9525" y="10478"/>
                      <a:pt x="9525" y="9525"/>
                    </a:cubicBezTo>
                    <a:cubicBezTo>
                      <a:pt x="9525" y="9525"/>
                      <a:pt x="9525" y="8573"/>
                      <a:pt x="9525" y="8573"/>
                    </a:cubicBezTo>
                    <a:cubicBezTo>
                      <a:pt x="9525" y="8573"/>
                      <a:pt x="9525" y="8573"/>
                      <a:pt x="9525" y="7620"/>
                    </a:cubicBezTo>
                    <a:cubicBezTo>
                      <a:pt x="9525" y="7620"/>
                      <a:pt x="9525" y="7620"/>
                      <a:pt x="9525" y="7620"/>
                    </a:cubicBezTo>
                    <a:cubicBezTo>
                      <a:pt x="9525" y="7620"/>
                      <a:pt x="9525" y="7620"/>
                      <a:pt x="9525" y="7620"/>
                    </a:cubicBezTo>
                    <a:cubicBezTo>
                      <a:pt x="9525" y="6668"/>
                      <a:pt x="9525" y="6668"/>
                      <a:pt x="8572" y="5715"/>
                    </a:cubicBezTo>
                    <a:cubicBezTo>
                      <a:pt x="8572" y="5715"/>
                      <a:pt x="8572" y="4763"/>
                      <a:pt x="7620" y="4763"/>
                    </a:cubicBezTo>
                    <a:cubicBezTo>
                      <a:pt x="6668" y="3810"/>
                      <a:pt x="5715" y="1905"/>
                      <a:pt x="4763" y="953"/>
                    </a:cubicBezTo>
                    <a:cubicBezTo>
                      <a:pt x="3810" y="0"/>
                      <a:pt x="2857" y="0"/>
                      <a:pt x="1905" y="0"/>
                    </a:cubicBezTo>
                    <a:cubicBezTo>
                      <a:pt x="0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8" name="Freeform: Shape 2387">
                <a:extLst>
                  <a:ext uri="{FF2B5EF4-FFF2-40B4-BE49-F238E27FC236}">
                    <a16:creationId xmlns:a16="http://schemas.microsoft.com/office/drawing/2014/main" id="{6EC258C7-D1DC-DEBC-0040-A7D08E77AB90}"/>
                  </a:ext>
                </a:extLst>
              </p:cNvPr>
              <p:cNvSpPr/>
              <p:nvPr/>
            </p:nvSpPr>
            <p:spPr>
              <a:xfrm>
                <a:off x="3544251" y="4240529"/>
                <a:ext cx="4762" cy="10871"/>
              </a:xfrm>
              <a:custGeom>
                <a:avLst/>
                <a:gdLst>
                  <a:gd name="connsiteX0" fmla="*/ 0 w 4762"/>
                  <a:gd name="connsiteY0" fmla="*/ 1905 h 10871"/>
                  <a:gd name="connsiteX1" fmla="*/ 953 w 4762"/>
                  <a:gd name="connsiteY1" fmla="*/ 6667 h 10871"/>
                  <a:gd name="connsiteX2" fmla="*/ 1905 w 4762"/>
                  <a:gd name="connsiteY2" fmla="*/ 8572 h 10871"/>
                  <a:gd name="connsiteX3" fmla="*/ 3810 w 4762"/>
                  <a:gd name="connsiteY3" fmla="*/ 10477 h 10871"/>
                  <a:gd name="connsiteX4" fmla="*/ 4763 w 4762"/>
                  <a:gd name="connsiteY4" fmla="*/ 9525 h 10871"/>
                  <a:gd name="connsiteX5" fmla="*/ 4763 w 4762"/>
                  <a:gd name="connsiteY5" fmla="*/ 7620 h 10871"/>
                  <a:gd name="connsiteX6" fmla="*/ 3810 w 4762"/>
                  <a:gd name="connsiteY6" fmla="*/ 4763 h 10871"/>
                  <a:gd name="connsiteX7" fmla="*/ 1905 w 4762"/>
                  <a:gd name="connsiteY7" fmla="*/ 952 h 10871"/>
                  <a:gd name="connsiteX8" fmla="*/ 953 w 4762"/>
                  <a:gd name="connsiteY8" fmla="*/ 0 h 10871"/>
                  <a:gd name="connsiteX9" fmla="*/ 0 w 4762"/>
                  <a:gd name="connsiteY9" fmla="*/ 1905 h 10871"/>
                  <a:gd name="connsiteX10" fmla="*/ 0 w 4762"/>
                  <a:gd name="connsiteY10" fmla="*/ 1905 h 108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" h="10871">
                    <a:moveTo>
                      <a:pt x="0" y="1905"/>
                    </a:moveTo>
                    <a:cubicBezTo>
                      <a:pt x="0" y="3810"/>
                      <a:pt x="0" y="4763"/>
                      <a:pt x="953" y="6667"/>
                    </a:cubicBezTo>
                    <a:cubicBezTo>
                      <a:pt x="953" y="7620"/>
                      <a:pt x="953" y="8572"/>
                      <a:pt x="1905" y="8572"/>
                    </a:cubicBezTo>
                    <a:cubicBezTo>
                      <a:pt x="2858" y="9525"/>
                      <a:pt x="2858" y="10477"/>
                      <a:pt x="3810" y="10477"/>
                    </a:cubicBezTo>
                    <a:cubicBezTo>
                      <a:pt x="4763" y="11430"/>
                      <a:pt x="4763" y="10477"/>
                      <a:pt x="4763" y="9525"/>
                    </a:cubicBezTo>
                    <a:cubicBezTo>
                      <a:pt x="4763" y="8572"/>
                      <a:pt x="4763" y="7620"/>
                      <a:pt x="4763" y="7620"/>
                    </a:cubicBezTo>
                    <a:cubicBezTo>
                      <a:pt x="4763" y="6667"/>
                      <a:pt x="4763" y="5715"/>
                      <a:pt x="3810" y="4763"/>
                    </a:cubicBezTo>
                    <a:cubicBezTo>
                      <a:pt x="2858" y="3810"/>
                      <a:pt x="2858" y="1905"/>
                      <a:pt x="1905" y="952"/>
                    </a:cubicBezTo>
                    <a:cubicBezTo>
                      <a:pt x="1905" y="0"/>
                      <a:pt x="953" y="0"/>
                      <a:pt x="953" y="0"/>
                    </a:cubicBezTo>
                    <a:cubicBezTo>
                      <a:pt x="953" y="952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9" name="Freeform: Shape 2388">
                <a:extLst>
                  <a:ext uri="{FF2B5EF4-FFF2-40B4-BE49-F238E27FC236}">
                    <a16:creationId xmlns:a16="http://schemas.microsoft.com/office/drawing/2014/main" id="{C15EF3E5-330E-1464-BCA2-4F8296B6FD30}"/>
                  </a:ext>
                </a:extLst>
              </p:cNvPr>
              <p:cNvSpPr/>
              <p:nvPr/>
            </p:nvSpPr>
            <p:spPr>
              <a:xfrm>
                <a:off x="3565764" y="4253294"/>
                <a:ext cx="9919" cy="12952"/>
              </a:xfrm>
              <a:custGeom>
                <a:avLst/>
                <a:gdLst>
                  <a:gd name="connsiteX0" fmla="*/ 395 w 9919"/>
                  <a:gd name="connsiteY0" fmla="*/ 570 h 12952"/>
                  <a:gd name="connsiteX1" fmla="*/ 1347 w 9919"/>
                  <a:gd name="connsiteY1" fmla="*/ 8190 h 12952"/>
                  <a:gd name="connsiteX2" fmla="*/ 4205 w 9919"/>
                  <a:gd name="connsiteY2" fmla="*/ 11047 h 12952"/>
                  <a:gd name="connsiteX3" fmla="*/ 5157 w 9919"/>
                  <a:gd name="connsiteY3" fmla="*/ 12000 h 12952"/>
                  <a:gd name="connsiteX4" fmla="*/ 6110 w 9919"/>
                  <a:gd name="connsiteY4" fmla="*/ 12000 h 12952"/>
                  <a:gd name="connsiteX5" fmla="*/ 6110 w 9919"/>
                  <a:gd name="connsiteY5" fmla="*/ 12000 h 12952"/>
                  <a:gd name="connsiteX6" fmla="*/ 6110 w 9919"/>
                  <a:gd name="connsiteY6" fmla="*/ 12000 h 12952"/>
                  <a:gd name="connsiteX7" fmla="*/ 7062 w 9919"/>
                  <a:gd name="connsiteY7" fmla="*/ 12952 h 12952"/>
                  <a:gd name="connsiteX8" fmla="*/ 8015 w 9919"/>
                  <a:gd name="connsiteY8" fmla="*/ 12952 h 12952"/>
                  <a:gd name="connsiteX9" fmla="*/ 9920 w 9919"/>
                  <a:gd name="connsiteY9" fmla="*/ 12000 h 12952"/>
                  <a:gd name="connsiteX10" fmla="*/ 9920 w 9919"/>
                  <a:gd name="connsiteY10" fmla="*/ 11047 h 12952"/>
                  <a:gd name="connsiteX11" fmla="*/ 9920 w 9919"/>
                  <a:gd name="connsiteY11" fmla="*/ 10095 h 12952"/>
                  <a:gd name="connsiteX12" fmla="*/ 9920 w 9919"/>
                  <a:gd name="connsiteY12" fmla="*/ 10095 h 12952"/>
                  <a:gd name="connsiteX13" fmla="*/ 9920 w 9919"/>
                  <a:gd name="connsiteY13" fmla="*/ 10095 h 12952"/>
                  <a:gd name="connsiteX14" fmla="*/ 9920 w 9919"/>
                  <a:gd name="connsiteY14" fmla="*/ 10095 h 12952"/>
                  <a:gd name="connsiteX15" fmla="*/ 8967 w 9919"/>
                  <a:gd name="connsiteY15" fmla="*/ 9142 h 12952"/>
                  <a:gd name="connsiteX16" fmla="*/ 7062 w 9919"/>
                  <a:gd name="connsiteY16" fmla="*/ 7237 h 12952"/>
                  <a:gd name="connsiteX17" fmla="*/ 6110 w 9919"/>
                  <a:gd name="connsiteY17" fmla="*/ 6285 h 12952"/>
                  <a:gd name="connsiteX18" fmla="*/ 4205 w 9919"/>
                  <a:gd name="connsiteY18" fmla="*/ 4380 h 12952"/>
                  <a:gd name="connsiteX19" fmla="*/ 4205 w 9919"/>
                  <a:gd name="connsiteY19" fmla="*/ 4380 h 12952"/>
                  <a:gd name="connsiteX20" fmla="*/ 4205 w 9919"/>
                  <a:gd name="connsiteY20" fmla="*/ 4380 h 12952"/>
                  <a:gd name="connsiteX21" fmla="*/ 4205 w 9919"/>
                  <a:gd name="connsiteY21" fmla="*/ 4380 h 12952"/>
                  <a:gd name="connsiteX22" fmla="*/ 4205 w 9919"/>
                  <a:gd name="connsiteY22" fmla="*/ 4380 h 12952"/>
                  <a:gd name="connsiteX23" fmla="*/ 4205 w 9919"/>
                  <a:gd name="connsiteY23" fmla="*/ 4380 h 12952"/>
                  <a:gd name="connsiteX24" fmla="*/ 4205 w 9919"/>
                  <a:gd name="connsiteY24" fmla="*/ 4380 h 12952"/>
                  <a:gd name="connsiteX25" fmla="*/ 4205 w 9919"/>
                  <a:gd name="connsiteY25" fmla="*/ 4380 h 12952"/>
                  <a:gd name="connsiteX26" fmla="*/ 4205 w 9919"/>
                  <a:gd name="connsiteY26" fmla="*/ 4380 h 12952"/>
                  <a:gd name="connsiteX27" fmla="*/ 4205 w 9919"/>
                  <a:gd name="connsiteY27" fmla="*/ 4380 h 12952"/>
                  <a:gd name="connsiteX28" fmla="*/ 3252 w 9919"/>
                  <a:gd name="connsiteY28" fmla="*/ 2475 h 12952"/>
                  <a:gd name="connsiteX29" fmla="*/ 395 w 9919"/>
                  <a:gd name="connsiteY29" fmla="*/ 570 h 12952"/>
                  <a:gd name="connsiteX30" fmla="*/ 395 w 9919"/>
                  <a:gd name="connsiteY30" fmla="*/ 570 h 12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9919" h="12952">
                    <a:moveTo>
                      <a:pt x="395" y="570"/>
                    </a:moveTo>
                    <a:cubicBezTo>
                      <a:pt x="-558" y="3427"/>
                      <a:pt x="395" y="5332"/>
                      <a:pt x="1347" y="8190"/>
                    </a:cubicBezTo>
                    <a:cubicBezTo>
                      <a:pt x="2300" y="9142"/>
                      <a:pt x="3252" y="10095"/>
                      <a:pt x="4205" y="11047"/>
                    </a:cubicBezTo>
                    <a:cubicBezTo>
                      <a:pt x="4205" y="11047"/>
                      <a:pt x="5157" y="12000"/>
                      <a:pt x="5157" y="12000"/>
                    </a:cubicBezTo>
                    <a:cubicBezTo>
                      <a:pt x="5157" y="12000"/>
                      <a:pt x="6110" y="12000"/>
                      <a:pt x="6110" y="12000"/>
                    </a:cubicBezTo>
                    <a:cubicBezTo>
                      <a:pt x="6110" y="12000"/>
                      <a:pt x="6110" y="12000"/>
                      <a:pt x="6110" y="12000"/>
                    </a:cubicBezTo>
                    <a:cubicBezTo>
                      <a:pt x="6110" y="12000"/>
                      <a:pt x="6110" y="12000"/>
                      <a:pt x="6110" y="12000"/>
                    </a:cubicBezTo>
                    <a:cubicBezTo>
                      <a:pt x="6110" y="12000"/>
                      <a:pt x="7062" y="12952"/>
                      <a:pt x="7062" y="12952"/>
                    </a:cubicBezTo>
                    <a:cubicBezTo>
                      <a:pt x="7062" y="12952"/>
                      <a:pt x="7062" y="12952"/>
                      <a:pt x="8015" y="12952"/>
                    </a:cubicBezTo>
                    <a:cubicBezTo>
                      <a:pt x="8967" y="12952"/>
                      <a:pt x="9920" y="12952"/>
                      <a:pt x="9920" y="12000"/>
                    </a:cubicBezTo>
                    <a:cubicBezTo>
                      <a:pt x="9920" y="12000"/>
                      <a:pt x="9920" y="12000"/>
                      <a:pt x="9920" y="11047"/>
                    </a:cubicBezTo>
                    <a:cubicBezTo>
                      <a:pt x="9920" y="10095"/>
                      <a:pt x="9920" y="10095"/>
                      <a:pt x="9920" y="10095"/>
                    </a:cubicBezTo>
                    <a:cubicBezTo>
                      <a:pt x="9920" y="10095"/>
                      <a:pt x="9920" y="10095"/>
                      <a:pt x="9920" y="10095"/>
                    </a:cubicBezTo>
                    <a:cubicBezTo>
                      <a:pt x="9920" y="10095"/>
                      <a:pt x="9920" y="10095"/>
                      <a:pt x="9920" y="10095"/>
                    </a:cubicBezTo>
                    <a:cubicBezTo>
                      <a:pt x="9920" y="10095"/>
                      <a:pt x="9920" y="10095"/>
                      <a:pt x="9920" y="10095"/>
                    </a:cubicBezTo>
                    <a:cubicBezTo>
                      <a:pt x="9920" y="10095"/>
                      <a:pt x="9920" y="9142"/>
                      <a:pt x="8967" y="9142"/>
                    </a:cubicBezTo>
                    <a:cubicBezTo>
                      <a:pt x="8967" y="8190"/>
                      <a:pt x="8015" y="8190"/>
                      <a:pt x="7062" y="7237"/>
                    </a:cubicBezTo>
                    <a:cubicBezTo>
                      <a:pt x="7062" y="7237"/>
                      <a:pt x="6110" y="6285"/>
                      <a:pt x="6110" y="6285"/>
                    </a:cubicBezTo>
                    <a:cubicBezTo>
                      <a:pt x="5157" y="5332"/>
                      <a:pt x="5157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4380"/>
                      <a:pt x="4205" y="4380"/>
                      <a:pt x="4205" y="4380"/>
                    </a:cubicBezTo>
                    <a:cubicBezTo>
                      <a:pt x="4205" y="3427"/>
                      <a:pt x="4205" y="2475"/>
                      <a:pt x="3252" y="2475"/>
                    </a:cubicBezTo>
                    <a:cubicBezTo>
                      <a:pt x="1347" y="-383"/>
                      <a:pt x="395" y="-383"/>
                      <a:pt x="395" y="570"/>
                    </a:cubicBezTo>
                    <a:lnTo>
                      <a:pt x="395" y="57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0" name="Freeform: Shape 2389">
                <a:extLst>
                  <a:ext uri="{FF2B5EF4-FFF2-40B4-BE49-F238E27FC236}">
                    <a16:creationId xmlns:a16="http://schemas.microsoft.com/office/drawing/2014/main" id="{C2F8A352-0012-6D47-E23C-756EB507F3ED}"/>
                  </a:ext>
                </a:extLst>
              </p:cNvPr>
              <p:cNvSpPr/>
              <p:nvPr/>
            </p:nvSpPr>
            <p:spPr>
              <a:xfrm>
                <a:off x="3552824" y="4264899"/>
                <a:ext cx="6667" cy="12777"/>
              </a:xfrm>
              <a:custGeom>
                <a:avLst/>
                <a:gdLst>
                  <a:gd name="connsiteX0" fmla="*/ 0 w 6667"/>
                  <a:gd name="connsiteY0" fmla="*/ 1347 h 12777"/>
                  <a:gd name="connsiteX1" fmla="*/ 0 w 6667"/>
                  <a:gd name="connsiteY1" fmla="*/ 7062 h 12777"/>
                  <a:gd name="connsiteX2" fmla="*/ 1905 w 6667"/>
                  <a:gd name="connsiteY2" fmla="*/ 9919 h 12777"/>
                  <a:gd name="connsiteX3" fmla="*/ 3810 w 6667"/>
                  <a:gd name="connsiteY3" fmla="*/ 11825 h 12777"/>
                  <a:gd name="connsiteX4" fmla="*/ 5715 w 6667"/>
                  <a:gd name="connsiteY4" fmla="*/ 12777 h 12777"/>
                  <a:gd name="connsiteX5" fmla="*/ 6668 w 6667"/>
                  <a:gd name="connsiteY5" fmla="*/ 11825 h 12777"/>
                  <a:gd name="connsiteX6" fmla="*/ 5715 w 6667"/>
                  <a:gd name="connsiteY6" fmla="*/ 8015 h 12777"/>
                  <a:gd name="connsiteX7" fmla="*/ 4763 w 6667"/>
                  <a:gd name="connsiteY7" fmla="*/ 6109 h 12777"/>
                  <a:gd name="connsiteX8" fmla="*/ 3810 w 6667"/>
                  <a:gd name="connsiteY8" fmla="*/ 5157 h 12777"/>
                  <a:gd name="connsiteX9" fmla="*/ 3810 w 6667"/>
                  <a:gd name="connsiteY9" fmla="*/ 4205 h 12777"/>
                  <a:gd name="connsiteX10" fmla="*/ 3810 w 6667"/>
                  <a:gd name="connsiteY10" fmla="*/ 4205 h 12777"/>
                  <a:gd name="connsiteX11" fmla="*/ 3810 w 6667"/>
                  <a:gd name="connsiteY11" fmla="*/ 4205 h 12777"/>
                  <a:gd name="connsiteX12" fmla="*/ 3810 w 6667"/>
                  <a:gd name="connsiteY12" fmla="*/ 3252 h 12777"/>
                  <a:gd name="connsiteX13" fmla="*/ 3810 w 6667"/>
                  <a:gd name="connsiteY13" fmla="*/ 3252 h 12777"/>
                  <a:gd name="connsiteX14" fmla="*/ 3810 w 6667"/>
                  <a:gd name="connsiteY14" fmla="*/ 3252 h 12777"/>
                  <a:gd name="connsiteX15" fmla="*/ 3810 w 6667"/>
                  <a:gd name="connsiteY15" fmla="*/ 2300 h 12777"/>
                  <a:gd name="connsiteX16" fmla="*/ 1905 w 6667"/>
                  <a:gd name="connsiteY16" fmla="*/ 394 h 12777"/>
                  <a:gd name="connsiteX17" fmla="*/ 0 w 6667"/>
                  <a:gd name="connsiteY17" fmla="*/ 1347 h 12777"/>
                  <a:gd name="connsiteX18" fmla="*/ 0 w 6667"/>
                  <a:gd name="connsiteY18" fmla="*/ 1347 h 12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667" h="12777">
                    <a:moveTo>
                      <a:pt x="0" y="1347"/>
                    </a:moveTo>
                    <a:cubicBezTo>
                      <a:pt x="0" y="3252"/>
                      <a:pt x="0" y="5157"/>
                      <a:pt x="0" y="7062"/>
                    </a:cubicBezTo>
                    <a:cubicBezTo>
                      <a:pt x="0" y="8015"/>
                      <a:pt x="952" y="8967"/>
                      <a:pt x="1905" y="9919"/>
                    </a:cubicBezTo>
                    <a:cubicBezTo>
                      <a:pt x="1905" y="10872"/>
                      <a:pt x="2857" y="10872"/>
                      <a:pt x="3810" y="11825"/>
                    </a:cubicBezTo>
                    <a:cubicBezTo>
                      <a:pt x="4763" y="11825"/>
                      <a:pt x="4763" y="12777"/>
                      <a:pt x="5715" y="12777"/>
                    </a:cubicBezTo>
                    <a:cubicBezTo>
                      <a:pt x="6668" y="12777"/>
                      <a:pt x="6668" y="12777"/>
                      <a:pt x="6668" y="11825"/>
                    </a:cubicBezTo>
                    <a:cubicBezTo>
                      <a:pt x="6668" y="10872"/>
                      <a:pt x="6668" y="8967"/>
                      <a:pt x="5715" y="8015"/>
                    </a:cubicBezTo>
                    <a:cubicBezTo>
                      <a:pt x="5715" y="7062"/>
                      <a:pt x="4763" y="6109"/>
                      <a:pt x="4763" y="6109"/>
                    </a:cubicBezTo>
                    <a:cubicBezTo>
                      <a:pt x="4763" y="6109"/>
                      <a:pt x="4763" y="5157"/>
                      <a:pt x="3810" y="5157"/>
                    </a:cubicBezTo>
                    <a:cubicBezTo>
                      <a:pt x="3810" y="5157"/>
                      <a:pt x="3810" y="4205"/>
                      <a:pt x="3810" y="4205"/>
                    </a:cubicBezTo>
                    <a:cubicBezTo>
                      <a:pt x="3810" y="4205"/>
                      <a:pt x="3810" y="4205"/>
                      <a:pt x="3810" y="4205"/>
                    </a:cubicBezTo>
                    <a:cubicBezTo>
                      <a:pt x="3810" y="4205"/>
                      <a:pt x="3810" y="4205"/>
                      <a:pt x="3810" y="4205"/>
                    </a:cubicBezTo>
                    <a:cubicBezTo>
                      <a:pt x="3810" y="4205"/>
                      <a:pt x="3810" y="4205"/>
                      <a:pt x="3810" y="3252"/>
                    </a:cubicBezTo>
                    <a:cubicBezTo>
                      <a:pt x="3810" y="3252"/>
                      <a:pt x="3810" y="3252"/>
                      <a:pt x="3810" y="3252"/>
                    </a:cubicBezTo>
                    <a:cubicBezTo>
                      <a:pt x="3810" y="3252"/>
                      <a:pt x="3810" y="3252"/>
                      <a:pt x="3810" y="3252"/>
                    </a:cubicBezTo>
                    <a:cubicBezTo>
                      <a:pt x="3810" y="3252"/>
                      <a:pt x="3810" y="2300"/>
                      <a:pt x="3810" y="2300"/>
                    </a:cubicBezTo>
                    <a:cubicBezTo>
                      <a:pt x="3810" y="1347"/>
                      <a:pt x="2857" y="394"/>
                      <a:pt x="1905" y="394"/>
                    </a:cubicBezTo>
                    <a:cubicBezTo>
                      <a:pt x="952" y="-558"/>
                      <a:pt x="0" y="394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1" name="Freeform: Shape 2390">
                <a:extLst>
                  <a:ext uri="{FF2B5EF4-FFF2-40B4-BE49-F238E27FC236}">
                    <a16:creationId xmlns:a16="http://schemas.microsoft.com/office/drawing/2014/main" id="{B09C2EF7-A6E9-D0B3-E4D2-BF4E4DEA47D0}"/>
                  </a:ext>
                </a:extLst>
              </p:cNvPr>
              <p:cNvSpPr/>
              <p:nvPr/>
            </p:nvSpPr>
            <p:spPr>
              <a:xfrm>
                <a:off x="3574731" y="4273867"/>
                <a:ext cx="8572" cy="13334"/>
              </a:xfrm>
              <a:custGeom>
                <a:avLst/>
                <a:gdLst>
                  <a:gd name="connsiteX0" fmla="*/ 0 w 8572"/>
                  <a:gd name="connsiteY0" fmla="*/ 3810 h 13334"/>
                  <a:gd name="connsiteX1" fmla="*/ 0 w 8572"/>
                  <a:gd name="connsiteY1" fmla="*/ 3810 h 13334"/>
                  <a:gd name="connsiteX2" fmla="*/ 0 w 8572"/>
                  <a:gd name="connsiteY2" fmla="*/ 3810 h 13334"/>
                  <a:gd name="connsiteX3" fmla="*/ 0 w 8572"/>
                  <a:gd name="connsiteY3" fmla="*/ 3810 h 13334"/>
                  <a:gd name="connsiteX4" fmla="*/ 953 w 8572"/>
                  <a:gd name="connsiteY4" fmla="*/ 5715 h 13334"/>
                  <a:gd name="connsiteX5" fmla="*/ 1905 w 8572"/>
                  <a:gd name="connsiteY5" fmla="*/ 8572 h 13334"/>
                  <a:gd name="connsiteX6" fmla="*/ 2857 w 8572"/>
                  <a:gd name="connsiteY6" fmla="*/ 11430 h 13334"/>
                  <a:gd name="connsiteX7" fmla="*/ 3810 w 8572"/>
                  <a:gd name="connsiteY7" fmla="*/ 12382 h 13334"/>
                  <a:gd name="connsiteX8" fmla="*/ 5715 w 8572"/>
                  <a:gd name="connsiteY8" fmla="*/ 13335 h 13334"/>
                  <a:gd name="connsiteX9" fmla="*/ 7620 w 8572"/>
                  <a:gd name="connsiteY9" fmla="*/ 12382 h 13334"/>
                  <a:gd name="connsiteX10" fmla="*/ 8573 w 8572"/>
                  <a:gd name="connsiteY10" fmla="*/ 10477 h 13334"/>
                  <a:gd name="connsiteX11" fmla="*/ 8573 w 8572"/>
                  <a:gd name="connsiteY11" fmla="*/ 8572 h 13334"/>
                  <a:gd name="connsiteX12" fmla="*/ 7620 w 8572"/>
                  <a:gd name="connsiteY12" fmla="*/ 5715 h 13334"/>
                  <a:gd name="connsiteX13" fmla="*/ 4763 w 8572"/>
                  <a:gd name="connsiteY13" fmla="*/ 952 h 13334"/>
                  <a:gd name="connsiteX14" fmla="*/ 3810 w 8572"/>
                  <a:gd name="connsiteY14" fmla="*/ 0 h 13334"/>
                  <a:gd name="connsiteX15" fmla="*/ 1905 w 8572"/>
                  <a:gd name="connsiteY15" fmla="*/ 0 h 13334"/>
                  <a:gd name="connsiteX16" fmla="*/ 0 w 8572"/>
                  <a:gd name="connsiteY16" fmla="*/ 3810 h 13334"/>
                  <a:gd name="connsiteX17" fmla="*/ 0 w 8572"/>
                  <a:gd name="connsiteY17" fmla="*/ 3810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" h="13334">
                    <a:moveTo>
                      <a:pt x="0" y="3810"/>
                    </a:moveTo>
                    <a:cubicBezTo>
                      <a:pt x="0" y="3810"/>
                      <a:pt x="0" y="4763"/>
                      <a:pt x="0" y="3810"/>
                    </a:cubicBezTo>
                    <a:cubicBezTo>
                      <a:pt x="0" y="4763"/>
                      <a:pt x="0" y="4763"/>
                      <a:pt x="0" y="3810"/>
                    </a:cubicBezTo>
                    <a:cubicBezTo>
                      <a:pt x="0" y="4763"/>
                      <a:pt x="0" y="4763"/>
                      <a:pt x="0" y="3810"/>
                    </a:cubicBezTo>
                    <a:cubicBezTo>
                      <a:pt x="953" y="4763"/>
                      <a:pt x="953" y="5715"/>
                      <a:pt x="953" y="5715"/>
                    </a:cubicBezTo>
                    <a:cubicBezTo>
                      <a:pt x="953" y="6667"/>
                      <a:pt x="1905" y="7620"/>
                      <a:pt x="1905" y="8572"/>
                    </a:cubicBezTo>
                    <a:cubicBezTo>
                      <a:pt x="1905" y="9525"/>
                      <a:pt x="2857" y="10477"/>
                      <a:pt x="2857" y="11430"/>
                    </a:cubicBezTo>
                    <a:cubicBezTo>
                      <a:pt x="2857" y="11430"/>
                      <a:pt x="2857" y="12382"/>
                      <a:pt x="3810" y="12382"/>
                    </a:cubicBezTo>
                    <a:cubicBezTo>
                      <a:pt x="3810" y="13335"/>
                      <a:pt x="4763" y="13335"/>
                      <a:pt x="5715" y="13335"/>
                    </a:cubicBezTo>
                    <a:cubicBezTo>
                      <a:pt x="6668" y="13335"/>
                      <a:pt x="6668" y="13335"/>
                      <a:pt x="7620" y="12382"/>
                    </a:cubicBezTo>
                    <a:cubicBezTo>
                      <a:pt x="7620" y="11430"/>
                      <a:pt x="8573" y="11430"/>
                      <a:pt x="8573" y="10477"/>
                    </a:cubicBezTo>
                    <a:cubicBezTo>
                      <a:pt x="8573" y="9525"/>
                      <a:pt x="8573" y="9525"/>
                      <a:pt x="8573" y="8572"/>
                    </a:cubicBezTo>
                    <a:cubicBezTo>
                      <a:pt x="8573" y="7620"/>
                      <a:pt x="8573" y="6667"/>
                      <a:pt x="7620" y="5715"/>
                    </a:cubicBezTo>
                    <a:cubicBezTo>
                      <a:pt x="6668" y="3810"/>
                      <a:pt x="5715" y="1905"/>
                      <a:pt x="4763" y="952"/>
                    </a:cubicBezTo>
                    <a:cubicBezTo>
                      <a:pt x="4763" y="952"/>
                      <a:pt x="3810" y="0"/>
                      <a:pt x="3810" y="0"/>
                    </a:cubicBezTo>
                    <a:cubicBezTo>
                      <a:pt x="2857" y="0"/>
                      <a:pt x="2857" y="0"/>
                      <a:pt x="1905" y="0"/>
                    </a:cubicBezTo>
                    <a:cubicBezTo>
                      <a:pt x="0" y="1905"/>
                      <a:pt x="0" y="2857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2" name="Freeform: Shape 2391">
                <a:extLst>
                  <a:ext uri="{FF2B5EF4-FFF2-40B4-BE49-F238E27FC236}">
                    <a16:creationId xmlns:a16="http://schemas.microsoft.com/office/drawing/2014/main" id="{C4E365DD-5E44-481F-9639-F34CF8F01A3B}"/>
                  </a:ext>
                </a:extLst>
              </p:cNvPr>
              <p:cNvSpPr/>
              <p:nvPr/>
            </p:nvSpPr>
            <p:spPr>
              <a:xfrm>
                <a:off x="3558539" y="4286249"/>
                <a:ext cx="8572" cy="15240"/>
              </a:xfrm>
              <a:custGeom>
                <a:avLst/>
                <a:gdLst>
                  <a:gd name="connsiteX0" fmla="*/ 953 w 8572"/>
                  <a:gd name="connsiteY0" fmla="*/ 2857 h 15240"/>
                  <a:gd name="connsiteX1" fmla="*/ 3810 w 8572"/>
                  <a:gd name="connsiteY1" fmla="*/ 9525 h 15240"/>
                  <a:gd name="connsiteX2" fmla="*/ 4763 w 8572"/>
                  <a:gd name="connsiteY2" fmla="*/ 11430 h 15240"/>
                  <a:gd name="connsiteX3" fmla="*/ 5715 w 8572"/>
                  <a:gd name="connsiteY3" fmla="*/ 13335 h 15240"/>
                  <a:gd name="connsiteX4" fmla="*/ 6668 w 8572"/>
                  <a:gd name="connsiteY4" fmla="*/ 14288 h 15240"/>
                  <a:gd name="connsiteX5" fmla="*/ 7620 w 8572"/>
                  <a:gd name="connsiteY5" fmla="*/ 15240 h 15240"/>
                  <a:gd name="connsiteX6" fmla="*/ 8573 w 8572"/>
                  <a:gd name="connsiteY6" fmla="*/ 14288 h 15240"/>
                  <a:gd name="connsiteX7" fmla="*/ 8573 w 8572"/>
                  <a:gd name="connsiteY7" fmla="*/ 12382 h 15240"/>
                  <a:gd name="connsiteX8" fmla="*/ 7620 w 8572"/>
                  <a:gd name="connsiteY8" fmla="*/ 10478 h 15240"/>
                  <a:gd name="connsiteX9" fmla="*/ 6668 w 8572"/>
                  <a:gd name="connsiteY9" fmla="*/ 8572 h 15240"/>
                  <a:gd name="connsiteX10" fmla="*/ 5715 w 8572"/>
                  <a:gd name="connsiteY10" fmla="*/ 6668 h 15240"/>
                  <a:gd name="connsiteX11" fmla="*/ 1905 w 8572"/>
                  <a:gd name="connsiteY11" fmla="*/ 953 h 15240"/>
                  <a:gd name="connsiteX12" fmla="*/ 0 w 8572"/>
                  <a:gd name="connsiteY12" fmla="*/ 0 h 15240"/>
                  <a:gd name="connsiteX13" fmla="*/ 953 w 8572"/>
                  <a:gd name="connsiteY13" fmla="*/ 2857 h 15240"/>
                  <a:gd name="connsiteX14" fmla="*/ 953 w 8572"/>
                  <a:gd name="connsiteY14" fmla="*/ 2857 h 1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572" h="15240">
                    <a:moveTo>
                      <a:pt x="953" y="2857"/>
                    </a:moveTo>
                    <a:cubicBezTo>
                      <a:pt x="1905" y="4763"/>
                      <a:pt x="2858" y="7620"/>
                      <a:pt x="3810" y="9525"/>
                    </a:cubicBezTo>
                    <a:cubicBezTo>
                      <a:pt x="3810" y="10478"/>
                      <a:pt x="4763" y="10478"/>
                      <a:pt x="4763" y="11430"/>
                    </a:cubicBezTo>
                    <a:cubicBezTo>
                      <a:pt x="4763" y="12382"/>
                      <a:pt x="5715" y="12382"/>
                      <a:pt x="5715" y="13335"/>
                    </a:cubicBezTo>
                    <a:cubicBezTo>
                      <a:pt x="5715" y="14288"/>
                      <a:pt x="6668" y="14288"/>
                      <a:pt x="6668" y="14288"/>
                    </a:cubicBezTo>
                    <a:cubicBezTo>
                      <a:pt x="6668" y="14288"/>
                      <a:pt x="7620" y="15240"/>
                      <a:pt x="7620" y="15240"/>
                    </a:cubicBezTo>
                    <a:cubicBezTo>
                      <a:pt x="8573" y="15240"/>
                      <a:pt x="8573" y="15240"/>
                      <a:pt x="8573" y="14288"/>
                    </a:cubicBezTo>
                    <a:cubicBezTo>
                      <a:pt x="8573" y="13335"/>
                      <a:pt x="8573" y="13335"/>
                      <a:pt x="8573" y="12382"/>
                    </a:cubicBezTo>
                    <a:cubicBezTo>
                      <a:pt x="8573" y="11430"/>
                      <a:pt x="8573" y="11430"/>
                      <a:pt x="7620" y="10478"/>
                    </a:cubicBezTo>
                    <a:cubicBezTo>
                      <a:pt x="7620" y="9525"/>
                      <a:pt x="6668" y="9525"/>
                      <a:pt x="6668" y="8572"/>
                    </a:cubicBezTo>
                    <a:cubicBezTo>
                      <a:pt x="6668" y="7620"/>
                      <a:pt x="5715" y="7620"/>
                      <a:pt x="5715" y="6668"/>
                    </a:cubicBezTo>
                    <a:cubicBezTo>
                      <a:pt x="4763" y="4763"/>
                      <a:pt x="2858" y="2857"/>
                      <a:pt x="1905" y="953"/>
                    </a:cubicBezTo>
                    <a:cubicBezTo>
                      <a:pt x="1905" y="0"/>
                      <a:pt x="953" y="0"/>
                      <a:pt x="0" y="0"/>
                    </a:cubicBezTo>
                    <a:cubicBezTo>
                      <a:pt x="1905" y="1905"/>
                      <a:pt x="953" y="2857"/>
                      <a:pt x="953" y="2857"/>
                    </a:cubicBezTo>
                    <a:lnTo>
                      <a:pt x="953" y="2857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3" name="Freeform: Shape 2392">
                <a:extLst>
                  <a:ext uri="{FF2B5EF4-FFF2-40B4-BE49-F238E27FC236}">
                    <a16:creationId xmlns:a16="http://schemas.microsoft.com/office/drawing/2014/main" id="{F17A0D78-9B14-1C3E-40E3-2495F4A8A76D}"/>
                  </a:ext>
                </a:extLst>
              </p:cNvPr>
              <p:cNvSpPr/>
              <p:nvPr/>
            </p:nvSpPr>
            <p:spPr>
              <a:xfrm>
                <a:off x="3582351" y="4298631"/>
                <a:ext cx="5715" cy="13335"/>
              </a:xfrm>
              <a:custGeom>
                <a:avLst/>
                <a:gdLst>
                  <a:gd name="connsiteX0" fmla="*/ 0 w 5715"/>
                  <a:gd name="connsiteY0" fmla="*/ 2858 h 13335"/>
                  <a:gd name="connsiteX1" fmla="*/ 953 w 5715"/>
                  <a:gd name="connsiteY1" fmla="*/ 8573 h 13335"/>
                  <a:gd name="connsiteX2" fmla="*/ 1905 w 5715"/>
                  <a:gd name="connsiteY2" fmla="*/ 9525 h 13335"/>
                  <a:gd name="connsiteX3" fmla="*/ 2858 w 5715"/>
                  <a:gd name="connsiteY3" fmla="*/ 10478 h 13335"/>
                  <a:gd name="connsiteX4" fmla="*/ 2858 w 5715"/>
                  <a:gd name="connsiteY4" fmla="*/ 11430 h 13335"/>
                  <a:gd name="connsiteX5" fmla="*/ 2858 w 5715"/>
                  <a:gd name="connsiteY5" fmla="*/ 12383 h 13335"/>
                  <a:gd name="connsiteX6" fmla="*/ 2858 w 5715"/>
                  <a:gd name="connsiteY6" fmla="*/ 12383 h 13335"/>
                  <a:gd name="connsiteX7" fmla="*/ 2858 w 5715"/>
                  <a:gd name="connsiteY7" fmla="*/ 12383 h 13335"/>
                  <a:gd name="connsiteX8" fmla="*/ 3810 w 5715"/>
                  <a:gd name="connsiteY8" fmla="*/ 13335 h 13335"/>
                  <a:gd name="connsiteX9" fmla="*/ 5715 w 5715"/>
                  <a:gd name="connsiteY9" fmla="*/ 12383 h 13335"/>
                  <a:gd name="connsiteX10" fmla="*/ 5715 w 5715"/>
                  <a:gd name="connsiteY10" fmla="*/ 11430 h 13335"/>
                  <a:gd name="connsiteX11" fmla="*/ 5715 w 5715"/>
                  <a:gd name="connsiteY11" fmla="*/ 10478 h 13335"/>
                  <a:gd name="connsiteX12" fmla="*/ 5715 w 5715"/>
                  <a:gd name="connsiteY12" fmla="*/ 10478 h 13335"/>
                  <a:gd name="connsiteX13" fmla="*/ 5715 w 5715"/>
                  <a:gd name="connsiteY13" fmla="*/ 10478 h 13335"/>
                  <a:gd name="connsiteX14" fmla="*/ 5715 w 5715"/>
                  <a:gd name="connsiteY14" fmla="*/ 9525 h 13335"/>
                  <a:gd name="connsiteX15" fmla="*/ 5715 w 5715"/>
                  <a:gd name="connsiteY15" fmla="*/ 7620 h 13335"/>
                  <a:gd name="connsiteX16" fmla="*/ 4763 w 5715"/>
                  <a:gd name="connsiteY16" fmla="*/ 6668 h 13335"/>
                  <a:gd name="connsiteX17" fmla="*/ 3810 w 5715"/>
                  <a:gd name="connsiteY17" fmla="*/ 4763 h 13335"/>
                  <a:gd name="connsiteX18" fmla="*/ 3810 w 5715"/>
                  <a:gd name="connsiteY18" fmla="*/ 3810 h 13335"/>
                  <a:gd name="connsiteX19" fmla="*/ 3810 w 5715"/>
                  <a:gd name="connsiteY19" fmla="*/ 2858 h 13335"/>
                  <a:gd name="connsiteX20" fmla="*/ 3810 w 5715"/>
                  <a:gd name="connsiteY20" fmla="*/ 2858 h 13335"/>
                  <a:gd name="connsiteX21" fmla="*/ 3810 w 5715"/>
                  <a:gd name="connsiteY21" fmla="*/ 2858 h 13335"/>
                  <a:gd name="connsiteX22" fmla="*/ 3810 w 5715"/>
                  <a:gd name="connsiteY22" fmla="*/ 1905 h 13335"/>
                  <a:gd name="connsiteX23" fmla="*/ 1905 w 5715"/>
                  <a:gd name="connsiteY23" fmla="*/ 0 h 13335"/>
                  <a:gd name="connsiteX24" fmla="*/ 0 w 5715"/>
                  <a:gd name="connsiteY24" fmla="*/ 2858 h 13335"/>
                  <a:gd name="connsiteX25" fmla="*/ 0 w 5715"/>
                  <a:gd name="connsiteY25" fmla="*/ 2858 h 1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5715" h="13335">
                    <a:moveTo>
                      <a:pt x="0" y="2858"/>
                    </a:moveTo>
                    <a:cubicBezTo>
                      <a:pt x="0" y="4763"/>
                      <a:pt x="953" y="6668"/>
                      <a:pt x="953" y="8573"/>
                    </a:cubicBezTo>
                    <a:cubicBezTo>
                      <a:pt x="953" y="8573"/>
                      <a:pt x="953" y="9525"/>
                      <a:pt x="1905" y="9525"/>
                    </a:cubicBezTo>
                    <a:cubicBezTo>
                      <a:pt x="1905" y="10478"/>
                      <a:pt x="1905" y="10478"/>
                      <a:pt x="2858" y="10478"/>
                    </a:cubicBezTo>
                    <a:cubicBezTo>
                      <a:pt x="2858" y="10478"/>
                      <a:pt x="2858" y="10478"/>
                      <a:pt x="2858" y="11430"/>
                    </a:cubicBezTo>
                    <a:cubicBezTo>
                      <a:pt x="2858" y="11430"/>
                      <a:pt x="2858" y="11430"/>
                      <a:pt x="2858" y="12383"/>
                    </a:cubicBezTo>
                    <a:cubicBezTo>
                      <a:pt x="2858" y="12383"/>
                      <a:pt x="2858" y="12383"/>
                      <a:pt x="2858" y="12383"/>
                    </a:cubicBezTo>
                    <a:cubicBezTo>
                      <a:pt x="2858" y="12383"/>
                      <a:pt x="2858" y="12383"/>
                      <a:pt x="2858" y="12383"/>
                    </a:cubicBezTo>
                    <a:cubicBezTo>
                      <a:pt x="2858" y="13335"/>
                      <a:pt x="3810" y="13335"/>
                      <a:pt x="3810" y="13335"/>
                    </a:cubicBezTo>
                    <a:cubicBezTo>
                      <a:pt x="4763" y="13335"/>
                      <a:pt x="4763" y="13335"/>
                      <a:pt x="5715" y="12383"/>
                    </a:cubicBezTo>
                    <a:cubicBezTo>
                      <a:pt x="5715" y="12383"/>
                      <a:pt x="5715" y="12383"/>
                      <a:pt x="5715" y="11430"/>
                    </a:cubicBezTo>
                    <a:cubicBezTo>
                      <a:pt x="5715" y="11430"/>
                      <a:pt x="5715" y="10478"/>
                      <a:pt x="5715" y="10478"/>
                    </a:cubicBezTo>
                    <a:cubicBezTo>
                      <a:pt x="5715" y="10478"/>
                      <a:pt x="5715" y="10478"/>
                      <a:pt x="5715" y="10478"/>
                    </a:cubicBezTo>
                    <a:cubicBezTo>
                      <a:pt x="5715" y="10478"/>
                      <a:pt x="5715" y="10478"/>
                      <a:pt x="5715" y="10478"/>
                    </a:cubicBezTo>
                    <a:cubicBezTo>
                      <a:pt x="5715" y="10478"/>
                      <a:pt x="5715" y="10478"/>
                      <a:pt x="5715" y="9525"/>
                    </a:cubicBezTo>
                    <a:cubicBezTo>
                      <a:pt x="5715" y="8573"/>
                      <a:pt x="5715" y="8573"/>
                      <a:pt x="5715" y="7620"/>
                    </a:cubicBezTo>
                    <a:cubicBezTo>
                      <a:pt x="5715" y="7620"/>
                      <a:pt x="5715" y="6668"/>
                      <a:pt x="4763" y="6668"/>
                    </a:cubicBezTo>
                    <a:cubicBezTo>
                      <a:pt x="4763" y="5715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3810"/>
                    </a:cubicBezTo>
                    <a:cubicBezTo>
                      <a:pt x="3810" y="3810"/>
                      <a:pt x="3810" y="2858"/>
                      <a:pt x="3810" y="2858"/>
                    </a:cubicBezTo>
                    <a:cubicBezTo>
                      <a:pt x="3810" y="2858"/>
                      <a:pt x="3810" y="2858"/>
                      <a:pt x="3810" y="2858"/>
                    </a:cubicBezTo>
                    <a:cubicBezTo>
                      <a:pt x="3810" y="2858"/>
                      <a:pt x="3810" y="2858"/>
                      <a:pt x="3810" y="2858"/>
                    </a:cubicBezTo>
                    <a:cubicBezTo>
                      <a:pt x="3810" y="2858"/>
                      <a:pt x="3810" y="2858"/>
                      <a:pt x="3810" y="1905"/>
                    </a:cubicBezTo>
                    <a:cubicBezTo>
                      <a:pt x="3810" y="953"/>
                      <a:pt x="2858" y="0"/>
                      <a:pt x="1905" y="0"/>
                    </a:cubicBezTo>
                    <a:cubicBezTo>
                      <a:pt x="1905" y="953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4" name="Freeform: Shape 2393">
                <a:extLst>
                  <a:ext uri="{FF2B5EF4-FFF2-40B4-BE49-F238E27FC236}">
                    <a16:creationId xmlns:a16="http://schemas.microsoft.com/office/drawing/2014/main" id="{4BE4D225-2AAC-A1A7-C015-12A6FCAA0C5E}"/>
                  </a:ext>
                </a:extLst>
              </p:cNvPr>
              <p:cNvSpPr/>
              <p:nvPr/>
            </p:nvSpPr>
            <p:spPr>
              <a:xfrm>
                <a:off x="3565206" y="4313871"/>
                <a:ext cx="5715" cy="15001"/>
              </a:xfrm>
              <a:custGeom>
                <a:avLst/>
                <a:gdLst>
                  <a:gd name="connsiteX0" fmla="*/ 0 w 5715"/>
                  <a:gd name="connsiteY0" fmla="*/ 3810 h 15001"/>
                  <a:gd name="connsiteX1" fmla="*/ 0 w 5715"/>
                  <a:gd name="connsiteY1" fmla="*/ 7620 h 15001"/>
                  <a:gd name="connsiteX2" fmla="*/ 0 w 5715"/>
                  <a:gd name="connsiteY2" fmla="*/ 10478 h 15001"/>
                  <a:gd name="connsiteX3" fmla="*/ 0 w 5715"/>
                  <a:gd name="connsiteY3" fmla="*/ 11430 h 15001"/>
                  <a:gd name="connsiteX4" fmla="*/ 0 w 5715"/>
                  <a:gd name="connsiteY4" fmla="*/ 12383 h 15001"/>
                  <a:gd name="connsiteX5" fmla="*/ 953 w 5715"/>
                  <a:gd name="connsiteY5" fmla="*/ 13335 h 15001"/>
                  <a:gd name="connsiteX6" fmla="*/ 953 w 5715"/>
                  <a:gd name="connsiteY6" fmla="*/ 13335 h 15001"/>
                  <a:gd name="connsiteX7" fmla="*/ 953 w 5715"/>
                  <a:gd name="connsiteY7" fmla="*/ 13335 h 15001"/>
                  <a:gd name="connsiteX8" fmla="*/ 1905 w 5715"/>
                  <a:gd name="connsiteY8" fmla="*/ 14288 h 15001"/>
                  <a:gd name="connsiteX9" fmla="*/ 4763 w 5715"/>
                  <a:gd name="connsiteY9" fmla="*/ 14288 h 15001"/>
                  <a:gd name="connsiteX10" fmla="*/ 5715 w 5715"/>
                  <a:gd name="connsiteY10" fmla="*/ 11430 h 15001"/>
                  <a:gd name="connsiteX11" fmla="*/ 5715 w 5715"/>
                  <a:gd name="connsiteY11" fmla="*/ 10478 h 15001"/>
                  <a:gd name="connsiteX12" fmla="*/ 5715 w 5715"/>
                  <a:gd name="connsiteY12" fmla="*/ 10478 h 15001"/>
                  <a:gd name="connsiteX13" fmla="*/ 5715 w 5715"/>
                  <a:gd name="connsiteY13" fmla="*/ 10478 h 15001"/>
                  <a:gd name="connsiteX14" fmla="*/ 5715 w 5715"/>
                  <a:gd name="connsiteY14" fmla="*/ 8572 h 15001"/>
                  <a:gd name="connsiteX15" fmla="*/ 5715 w 5715"/>
                  <a:gd name="connsiteY15" fmla="*/ 9525 h 15001"/>
                  <a:gd name="connsiteX16" fmla="*/ 5715 w 5715"/>
                  <a:gd name="connsiteY16" fmla="*/ 2858 h 15001"/>
                  <a:gd name="connsiteX17" fmla="*/ 2857 w 5715"/>
                  <a:gd name="connsiteY17" fmla="*/ 0 h 15001"/>
                  <a:gd name="connsiteX18" fmla="*/ 0 w 5715"/>
                  <a:gd name="connsiteY18" fmla="*/ 3810 h 15001"/>
                  <a:gd name="connsiteX19" fmla="*/ 0 w 5715"/>
                  <a:gd name="connsiteY19" fmla="*/ 3810 h 1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715" h="15001">
                    <a:moveTo>
                      <a:pt x="0" y="3810"/>
                    </a:moveTo>
                    <a:cubicBezTo>
                      <a:pt x="0" y="4763"/>
                      <a:pt x="0" y="6668"/>
                      <a:pt x="0" y="7620"/>
                    </a:cubicBezTo>
                    <a:cubicBezTo>
                      <a:pt x="0" y="8572"/>
                      <a:pt x="0" y="9525"/>
                      <a:pt x="0" y="10478"/>
                    </a:cubicBezTo>
                    <a:cubicBezTo>
                      <a:pt x="0" y="10478"/>
                      <a:pt x="0" y="11430"/>
                      <a:pt x="0" y="11430"/>
                    </a:cubicBezTo>
                    <a:cubicBezTo>
                      <a:pt x="0" y="11430"/>
                      <a:pt x="0" y="12383"/>
                      <a:pt x="0" y="12383"/>
                    </a:cubicBezTo>
                    <a:cubicBezTo>
                      <a:pt x="0" y="12383"/>
                      <a:pt x="0" y="13335"/>
                      <a:pt x="953" y="13335"/>
                    </a:cubicBezTo>
                    <a:cubicBezTo>
                      <a:pt x="953" y="13335"/>
                      <a:pt x="953" y="13335"/>
                      <a:pt x="953" y="13335"/>
                    </a:cubicBezTo>
                    <a:cubicBezTo>
                      <a:pt x="953" y="13335"/>
                      <a:pt x="953" y="13335"/>
                      <a:pt x="953" y="13335"/>
                    </a:cubicBezTo>
                    <a:cubicBezTo>
                      <a:pt x="953" y="13335"/>
                      <a:pt x="953" y="14288"/>
                      <a:pt x="1905" y="14288"/>
                    </a:cubicBezTo>
                    <a:cubicBezTo>
                      <a:pt x="2857" y="15240"/>
                      <a:pt x="3810" y="15240"/>
                      <a:pt x="4763" y="14288"/>
                    </a:cubicBezTo>
                    <a:cubicBezTo>
                      <a:pt x="5715" y="13335"/>
                      <a:pt x="5715" y="12383"/>
                      <a:pt x="5715" y="11430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10478"/>
                      <a:pt x="5715" y="10478"/>
                      <a:pt x="5715" y="10478"/>
                    </a:cubicBezTo>
                    <a:cubicBezTo>
                      <a:pt x="5715" y="10478"/>
                      <a:pt x="5715" y="10478"/>
                      <a:pt x="5715" y="10478"/>
                    </a:cubicBezTo>
                    <a:cubicBezTo>
                      <a:pt x="5715" y="9525"/>
                      <a:pt x="5715" y="9525"/>
                      <a:pt x="5715" y="8572"/>
                    </a:cubicBezTo>
                    <a:cubicBezTo>
                      <a:pt x="5715" y="8572"/>
                      <a:pt x="5715" y="9525"/>
                      <a:pt x="5715" y="9525"/>
                    </a:cubicBezTo>
                    <a:cubicBezTo>
                      <a:pt x="5715" y="7620"/>
                      <a:pt x="5715" y="5715"/>
                      <a:pt x="5715" y="2858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1905" y="953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5" name="Freeform: Shape 2394">
                <a:extLst>
                  <a:ext uri="{FF2B5EF4-FFF2-40B4-BE49-F238E27FC236}">
                    <a16:creationId xmlns:a16="http://schemas.microsoft.com/office/drawing/2014/main" id="{5CF48E92-93D8-63A6-3330-AD2F54A038E3}"/>
                  </a:ext>
                </a:extLst>
              </p:cNvPr>
              <p:cNvSpPr/>
              <p:nvPr/>
            </p:nvSpPr>
            <p:spPr>
              <a:xfrm>
                <a:off x="3539489" y="4331594"/>
                <a:ext cx="3280" cy="15376"/>
              </a:xfrm>
              <a:custGeom>
                <a:avLst/>
                <a:gdLst>
                  <a:gd name="connsiteX0" fmla="*/ 0 w 3280"/>
                  <a:gd name="connsiteY0" fmla="*/ 1328 h 15376"/>
                  <a:gd name="connsiteX1" fmla="*/ 0 w 3280"/>
                  <a:gd name="connsiteY1" fmla="*/ 7995 h 15376"/>
                  <a:gd name="connsiteX2" fmla="*/ 0 w 3280"/>
                  <a:gd name="connsiteY2" fmla="*/ 10853 h 15376"/>
                  <a:gd name="connsiteX3" fmla="*/ 953 w 3280"/>
                  <a:gd name="connsiteY3" fmla="*/ 14662 h 15376"/>
                  <a:gd name="connsiteX4" fmla="*/ 2858 w 3280"/>
                  <a:gd name="connsiteY4" fmla="*/ 14662 h 15376"/>
                  <a:gd name="connsiteX5" fmla="*/ 2858 w 3280"/>
                  <a:gd name="connsiteY5" fmla="*/ 11805 h 15376"/>
                  <a:gd name="connsiteX6" fmla="*/ 2858 w 3280"/>
                  <a:gd name="connsiteY6" fmla="*/ 8948 h 15376"/>
                  <a:gd name="connsiteX7" fmla="*/ 2858 w 3280"/>
                  <a:gd name="connsiteY7" fmla="*/ 2280 h 15376"/>
                  <a:gd name="connsiteX8" fmla="*/ 0 w 3280"/>
                  <a:gd name="connsiteY8" fmla="*/ 1328 h 15376"/>
                  <a:gd name="connsiteX9" fmla="*/ 0 w 3280"/>
                  <a:gd name="connsiteY9" fmla="*/ 1328 h 15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80" h="15376">
                    <a:moveTo>
                      <a:pt x="0" y="1328"/>
                    </a:moveTo>
                    <a:cubicBezTo>
                      <a:pt x="0" y="3233"/>
                      <a:pt x="0" y="6090"/>
                      <a:pt x="0" y="7995"/>
                    </a:cubicBezTo>
                    <a:cubicBezTo>
                      <a:pt x="0" y="8948"/>
                      <a:pt x="0" y="9900"/>
                      <a:pt x="0" y="10853"/>
                    </a:cubicBezTo>
                    <a:cubicBezTo>
                      <a:pt x="0" y="11805"/>
                      <a:pt x="953" y="13710"/>
                      <a:pt x="953" y="14662"/>
                    </a:cubicBezTo>
                    <a:cubicBezTo>
                      <a:pt x="1905" y="15615"/>
                      <a:pt x="2858" y="15615"/>
                      <a:pt x="2858" y="14662"/>
                    </a:cubicBezTo>
                    <a:cubicBezTo>
                      <a:pt x="2858" y="13710"/>
                      <a:pt x="3810" y="12758"/>
                      <a:pt x="2858" y="11805"/>
                    </a:cubicBezTo>
                    <a:cubicBezTo>
                      <a:pt x="2858" y="10853"/>
                      <a:pt x="2858" y="9900"/>
                      <a:pt x="2858" y="8948"/>
                    </a:cubicBezTo>
                    <a:cubicBezTo>
                      <a:pt x="2858" y="7043"/>
                      <a:pt x="2858" y="4185"/>
                      <a:pt x="2858" y="2280"/>
                    </a:cubicBezTo>
                    <a:cubicBezTo>
                      <a:pt x="2858" y="-577"/>
                      <a:pt x="0" y="-577"/>
                      <a:pt x="0" y="1328"/>
                    </a:cubicBezTo>
                    <a:lnTo>
                      <a:pt x="0" y="1328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6" name="Freeform: Shape 2395">
                <a:extLst>
                  <a:ext uri="{FF2B5EF4-FFF2-40B4-BE49-F238E27FC236}">
                    <a16:creationId xmlns:a16="http://schemas.microsoft.com/office/drawing/2014/main" id="{0F610F27-6B0B-0E9E-CECF-77EA4D642CCF}"/>
                  </a:ext>
                </a:extLst>
              </p:cNvPr>
              <p:cNvSpPr/>
              <p:nvPr/>
            </p:nvSpPr>
            <p:spPr>
              <a:xfrm>
                <a:off x="3558539" y="4338637"/>
                <a:ext cx="3810" cy="13334"/>
              </a:xfrm>
              <a:custGeom>
                <a:avLst/>
                <a:gdLst>
                  <a:gd name="connsiteX0" fmla="*/ 953 w 3810"/>
                  <a:gd name="connsiteY0" fmla="*/ 1905 h 13334"/>
                  <a:gd name="connsiteX1" fmla="*/ 0 w 3810"/>
                  <a:gd name="connsiteY1" fmla="*/ 4763 h 13334"/>
                  <a:gd name="connsiteX2" fmla="*/ 0 w 3810"/>
                  <a:gd name="connsiteY2" fmla="*/ 7620 h 13334"/>
                  <a:gd name="connsiteX3" fmla="*/ 0 w 3810"/>
                  <a:gd name="connsiteY3" fmla="*/ 10478 h 13334"/>
                  <a:gd name="connsiteX4" fmla="*/ 953 w 3810"/>
                  <a:gd name="connsiteY4" fmla="*/ 12382 h 13334"/>
                  <a:gd name="connsiteX5" fmla="*/ 1905 w 3810"/>
                  <a:gd name="connsiteY5" fmla="*/ 13335 h 13334"/>
                  <a:gd name="connsiteX6" fmla="*/ 3810 w 3810"/>
                  <a:gd name="connsiteY6" fmla="*/ 12382 h 13334"/>
                  <a:gd name="connsiteX7" fmla="*/ 3810 w 3810"/>
                  <a:gd name="connsiteY7" fmla="*/ 10478 h 13334"/>
                  <a:gd name="connsiteX8" fmla="*/ 3810 w 3810"/>
                  <a:gd name="connsiteY8" fmla="*/ 9525 h 13334"/>
                  <a:gd name="connsiteX9" fmla="*/ 3810 w 3810"/>
                  <a:gd name="connsiteY9" fmla="*/ 8572 h 13334"/>
                  <a:gd name="connsiteX10" fmla="*/ 3810 w 3810"/>
                  <a:gd name="connsiteY10" fmla="*/ 8572 h 13334"/>
                  <a:gd name="connsiteX11" fmla="*/ 3810 w 3810"/>
                  <a:gd name="connsiteY11" fmla="*/ 6668 h 13334"/>
                  <a:gd name="connsiteX12" fmla="*/ 3810 w 3810"/>
                  <a:gd name="connsiteY12" fmla="*/ 6668 h 13334"/>
                  <a:gd name="connsiteX13" fmla="*/ 3810 w 3810"/>
                  <a:gd name="connsiteY13" fmla="*/ 5715 h 13334"/>
                  <a:gd name="connsiteX14" fmla="*/ 3810 w 3810"/>
                  <a:gd name="connsiteY14" fmla="*/ 2857 h 13334"/>
                  <a:gd name="connsiteX15" fmla="*/ 3810 w 3810"/>
                  <a:gd name="connsiteY15" fmla="*/ 0 h 13334"/>
                  <a:gd name="connsiteX16" fmla="*/ 953 w 3810"/>
                  <a:gd name="connsiteY16" fmla="*/ 1905 h 13334"/>
                  <a:gd name="connsiteX17" fmla="*/ 953 w 3810"/>
                  <a:gd name="connsiteY17" fmla="*/ 1905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10" h="13334">
                    <a:moveTo>
                      <a:pt x="953" y="1905"/>
                    </a:moveTo>
                    <a:cubicBezTo>
                      <a:pt x="953" y="2857"/>
                      <a:pt x="953" y="3810"/>
                      <a:pt x="0" y="4763"/>
                    </a:cubicBezTo>
                    <a:cubicBezTo>
                      <a:pt x="0" y="5715"/>
                      <a:pt x="0" y="6668"/>
                      <a:pt x="0" y="7620"/>
                    </a:cubicBezTo>
                    <a:cubicBezTo>
                      <a:pt x="0" y="8572"/>
                      <a:pt x="0" y="9525"/>
                      <a:pt x="0" y="10478"/>
                    </a:cubicBezTo>
                    <a:cubicBezTo>
                      <a:pt x="0" y="11430"/>
                      <a:pt x="0" y="11430"/>
                      <a:pt x="953" y="12382"/>
                    </a:cubicBezTo>
                    <a:cubicBezTo>
                      <a:pt x="953" y="13335"/>
                      <a:pt x="1905" y="13335"/>
                      <a:pt x="1905" y="13335"/>
                    </a:cubicBezTo>
                    <a:cubicBezTo>
                      <a:pt x="2858" y="13335"/>
                      <a:pt x="3810" y="13335"/>
                      <a:pt x="3810" y="12382"/>
                    </a:cubicBezTo>
                    <a:cubicBezTo>
                      <a:pt x="3810" y="12382"/>
                      <a:pt x="3810" y="11430"/>
                      <a:pt x="3810" y="10478"/>
                    </a:cubicBezTo>
                    <a:cubicBezTo>
                      <a:pt x="3810" y="10478"/>
                      <a:pt x="3810" y="10478"/>
                      <a:pt x="3810" y="9525"/>
                    </a:cubicBezTo>
                    <a:cubicBezTo>
                      <a:pt x="3810" y="9525"/>
                      <a:pt x="3810" y="9525"/>
                      <a:pt x="3810" y="8572"/>
                    </a:cubicBezTo>
                    <a:cubicBezTo>
                      <a:pt x="3810" y="8572"/>
                      <a:pt x="3810" y="8572"/>
                      <a:pt x="3810" y="8572"/>
                    </a:cubicBezTo>
                    <a:cubicBezTo>
                      <a:pt x="3810" y="7620"/>
                      <a:pt x="3810" y="7620"/>
                      <a:pt x="3810" y="6668"/>
                    </a:cubicBezTo>
                    <a:cubicBezTo>
                      <a:pt x="3810" y="6668"/>
                      <a:pt x="3810" y="6668"/>
                      <a:pt x="3810" y="6668"/>
                    </a:cubicBezTo>
                    <a:cubicBezTo>
                      <a:pt x="3810" y="6668"/>
                      <a:pt x="3810" y="6668"/>
                      <a:pt x="3810" y="5715"/>
                    </a:cubicBezTo>
                    <a:cubicBezTo>
                      <a:pt x="3810" y="4763"/>
                      <a:pt x="3810" y="3810"/>
                      <a:pt x="3810" y="2857"/>
                    </a:cubicBezTo>
                    <a:cubicBezTo>
                      <a:pt x="3810" y="1905"/>
                      <a:pt x="3810" y="953"/>
                      <a:pt x="3810" y="0"/>
                    </a:cubicBezTo>
                    <a:cubicBezTo>
                      <a:pt x="2858" y="953"/>
                      <a:pt x="953" y="953"/>
                      <a:pt x="953" y="1905"/>
                    </a:cubicBezTo>
                    <a:lnTo>
                      <a:pt x="953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7" name="Freeform: Shape 2396">
                <a:extLst>
                  <a:ext uri="{FF2B5EF4-FFF2-40B4-BE49-F238E27FC236}">
                    <a16:creationId xmlns:a16="http://schemas.microsoft.com/office/drawing/2014/main" id="{E7A33551-9E1B-6954-21C3-B6A0C09D753F}"/>
                  </a:ext>
                </a:extLst>
              </p:cNvPr>
              <p:cNvSpPr/>
              <p:nvPr/>
            </p:nvSpPr>
            <p:spPr>
              <a:xfrm>
                <a:off x="3581399" y="4331017"/>
                <a:ext cx="3810" cy="15954"/>
              </a:xfrm>
              <a:custGeom>
                <a:avLst/>
                <a:gdLst>
                  <a:gd name="connsiteX0" fmla="*/ 0 w 3810"/>
                  <a:gd name="connsiteY0" fmla="*/ 1905 h 15954"/>
                  <a:gd name="connsiteX1" fmla="*/ 0 w 3810"/>
                  <a:gd name="connsiteY1" fmla="*/ 8572 h 15954"/>
                  <a:gd name="connsiteX2" fmla="*/ 952 w 3810"/>
                  <a:gd name="connsiteY2" fmla="*/ 15240 h 15954"/>
                  <a:gd name="connsiteX3" fmla="*/ 2857 w 3810"/>
                  <a:gd name="connsiteY3" fmla="*/ 15240 h 15954"/>
                  <a:gd name="connsiteX4" fmla="*/ 3810 w 3810"/>
                  <a:gd name="connsiteY4" fmla="*/ 8572 h 15954"/>
                  <a:gd name="connsiteX5" fmla="*/ 3810 w 3810"/>
                  <a:gd name="connsiteY5" fmla="*/ 1905 h 15954"/>
                  <a:gd name="connsiteX6" fmla="*/ 1905 w 3810"/>
                  <a:gd name="connsiteY6" fmla="*/ 0 h 15954"/>
                  <a:gd name="connsiteX7" fmla="*/ 0 w 3810"/>
                  <a:gd name="connsiteY7" fmla="*/ 1905 h 15954"/>
                  <a:gd name="connsiteX8" fmla="*/ 0 w 3810"/>
                  <a:gd name="connsiteY8" fmla="*/ 1905 h 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" h="15954">
                    <a:moveTo>
                      <a:pt x="0" y="1905"/>
                    </a:moveTo>
                    <a:cubicBezTo>
                      <a:pt x="0" y="3810"/>
                      <a:pt x="0" y="6667"/>
                      <a:pt x="0" y="8572"/>
                    </a:cubicBezTo>
                    <a:cubicBezTo>
                      <a:pt x="0" y="10477"/>
                      <a:pt x="0" y="13335"/>
                      <a:pt x="952" y="15240"/>
                    </a:cubicBezTo>
                    <a:cubicBezTo>
                      <a:pt x="952" y="16192"/>
                      <a:pt x="1905" y="16192"/>
                      <a:pt x="2857" y="15240"/>
                    </a:cubicBezTo>
                    <a:cubicBezTo>
                      <a:pt x="3810" y="13335"/>
                      <a:pt x="3810" y="10477"/>
                      <a:pt x="3810" y="8572"/>
                    </a:cubicBezTo>
                    <a:cubicBezTo>
                      <a:pt x="3810" y="6667"/>
                      <a:pt x="3810" y="3810"/>
                      <a:pt x="3810" y="1905"/>
                    </a:cubicBezTo>
                    <a:cubicBezTo>
                      <a:pt x="3810" y="952"/>
                      <a:pt x="2857" y="0"/>
                      <a:pt x="1905" y="0"/>
                    </a:cubicBezTo>
                    <a:cubicBezTo>
                      <a:pt x="952" y="0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8" name="Freeform: Shape 2397">
                <a:extLst>
                  <a:ext uri="{FF2B5EF4-FFF2-40B4-BE49-F238E27FC236}">
                    <a16:creationId xmlns:a16="http://schemas.microsoft.com/office/drawing/2014/main" id="{1E76C975-FD15-2F43-BD20-97E21702728A}"/>
                  </a:ext>
                </a:extLst>
              </p:cNvPr>
              <p:cNvSpPr/>
              <p:nvPr/>
            </p:nvSpPr>
            <p:spPr>
              <a:xfrm>
                <a:off x="3533774" y="4356108"/>
                <a:ext cx="3810" cy="12055"/>
              </a:xfrm>
              <a:custGeom>
                <a:avLst/>
                <a:gdLst>
                  <a:gd name="connsiteX0" fmla="*/ 952 w 3810"/>
                  <a:gd name="connsiteY0" fmla="*/ 626 h 12055"/>
                  <a:gd name="connsiteX1" fmla="*/ 0 w 3810"/>
                  <a:gd name="connsiteY1" fmla="*/ 6341 h 12055"/>
                  <a:gd name="connsiteX2" fmla="*/ 0 w 3810"/>
                  <a:gd name="connsiteY2" fmla="*/ 9198 h 12055"/>
                  <a:gd name="connsiteX3" fmla="*/ 0 w 3810"/>
                  <a:gd name="connsiteY3" fmla="*/ 11103 h 12055"/>
                  <a:gd name="connsiteX4" fmla="*/ 952 w 3810"/>
                  <a:gd name="connsiteY4" fmla="*/ 12056 h 12055"/>
                  <a:gd name="connsiteX5" fmla="*/ 2857 w 3810"/>
                  <a:gd name="connsiteY5" fmla="*/ 12056 h 12055"/>
                  <a:gd name="connsiteX6" fmla="*/ 3810 w 3810"/>
                  <a:gd name="connsiteY6" fmla="*/ 7293 h 12055"/>
                  <a:gd name="connsiteX7" fmla="*/ 3810 w 3810"/>
                  <a:gd name="connsiteY7" fmla="*/ 5388 h 12055"/>
                  <a:gd name="connsiteX8" fmla="*/ 3810 w 3810"/>
                  <a:gd name="connsiteY8" fmla="*/ 5388 h 12055"/>
                  <a:gd name="connsiteX9" fmla="*/ 3810 w 3810"/>
                  <a:gd name="connsiteY9" fmla="*/ 5388 h 12055"/>
                  <a:gd name="connsiteX10" fmla="*/ 3810 w 3810"/>
                  <a:gd name="connsiteY10" fmla="*/ 4436 h 12055"/>
                  <a:gd name="connsiteX11" fmla="*/ 3810 w 3810"/>
                  <a:gd name="connsiteY11" fmla="*/ 3483 h 12055"/>
                  <a:gd name="connsiteX12" fmla="*/ 2857 w 3810"/>
                  <a:gd name="connsiteY12" fmla="*/ 1578 h 12055"/>
                  <a:gd name="connsiteX13" fmla="*/ 952 w 3810"/>
                  <a:gd name="connsiteY13" fmla="*/ 626 h 12055"/>
                  <a:gd name="connsiteX14" fmla="*/ 952 w 3810"/>
                  <a:gd name="connsiteY14" fmla="*/ 626 h 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" h="12055">
                    <a:moveTo>
                      <a:pt x="952" y="626"/>
                    </a:moveTo>
                    <a:cubicBezTo>
                      <a:pt x="952" y="2531"/>
                      <a:pt x="952" y="4436"/>
                      <a:pt x="0" y="6341"/>
                    </a:cubicBezTo>
                    <a:cubicBezTo>
                      <a:pt x="0" y="7293"/>
                      <a:pt x="0" y="8246"/>
                      <a:pt x="0" y="9198"/>
                    </a:cubicBezTo>
                    <a:cubicBezTo>
                      <a:pt x="0" y="10151"/>
                      <a:pt x="0" y="10151"/>
                      <a:pt x="0" y="11103"/>
                    </a:cubicBezTo>
                    <a:cubicBezTo>
                      <a:pt x="0" y="12056"/>
                      <a:pt x="0" y="12056"/>
                      <a:pt x="952" y="12056"/>
                    </a:cubicBezTo>
                    <a:cubicBezTo>
                      <a:pt x="952" y="12056"/>
                      <a:pt x="1905" y="12056"/>
                      <a:pt x="2857" y="12056"/>
                    </a:cubicBezTo>
                    <a:cubicBezTo>
                      <a:pt x="3810" y="11103"/>
                      <a:pt x="3810" y="8246"/>
                      <a:pt x="3810" y="7293"/>
                    </a:cubicBezTo>
                    <a:cubicBezTo>
                      <a:pt x="3810" y="6341"/>
                      <a:pt x="3810" y="5388"/>
                      <a:pt x="3810" y="5388"/>
                    </a:cubicBezTo>
                    <a:cubicBezTo>
                      <a:pt x="3810" y="5388"/>
                      <a:pt x="3810" y="5388"/>
                      <a:pt x="3810" y="5388"/>
                    </a:cubicBezTo>
                    <a:cubicBezTo>
                      <a:pt x="3810" y="5388"/>
                      <a:pt x="3810" y="5388"/>
                      <a:pt x="3810" y="5388"/>
                    </a:cubicBezTo>
                    <a:cubicBezTo>
                      <a:pt x="3810" y="5388"/>
                      <a:pt x="3810" y="5388"/>
                      <a:pt x="3810" y="4436"/>
                    </a:cubicBezTo>
                    <a:cubicBezTo>
                      <a:pt x="3810" y="4436"/>
                      <a:pt x="3810" y="3483"/>
                      <a:pt x="3810" y="3483"/>
                    </a:cubicBezTo>
                    <a:cubicBezTo>
                      <a:pt x="3810" y="2531"/>
                      <a:pt x="3810" y="1578"/>
                      <a:pt x="2857" y="1578"/>
                    </a:cubicBezTo>
                    <a:cubicBezTo>
                      <a:pt x="2857" y="-327"/>
                      <a:pt x="1905" y="-327"/>
                      <a:pt x="952" y="626"/>
                    </a:cubicBezTo>
                    <a:lnTo>
                      <a:pt x="952" y="626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9" name="Freeform: Shape 2398">
                <a:extLst>
                  <a:ext uri="{FF2B5EF4-FFF2-40B4-BE49-F238E27FC236}">
                    <a16:creationId xmlns:a16="http://schemas.microsoft.com/office/drawing/2014/main" id="{D1239DB0-2CDA-75BA-4D24-B395AC801CD5}"/>
                  </a:ext>
                </a:extLst>
              </p:cNvPr>
              <p:cNvSpPr/>
              <p:nvPr/>
            </p:nvSpPr>
            <p:spPr>
              <a:xfrm>
                <a:off x="3459479" y="4347209"/>
                <a:ext cx="4762" cy="9525"/>
              </a:xfrm>
              <a:custGeom>
                <a:avLst/>
                <a:gdLst>
                  <a:gd name="connsiteX0" fmla="*/ 952 w 4762"/>
                  <a:gd name="connsiteY0" fmla="*/ 2858 h 9525"/>
                  <a:gd name="connsiteX1" fmla="*/ 952 w 4762"/>
                  <a:gd name="connsiteY1" fmla="*/ 2858 h 9525"/>
                  <a:gd name="connsiteX2" fmla="*/ 952 w 4762"/>
                  <a:gd name="connsiteY2" fmla="*/ 2858 h 9525"/>
                  <a:gd name="connsiteX3" fmla="*/ 952 w 4762"/>
                  <a:gd name="connsiteY3" fmla="*/ 4763 h 9525"/>
                  <a:gd name="connsiteX4" fmla="*/ 952 w 4762"/>
                  <a:gd name="connsiteY4" fmla="*/ 4763 h 9525"/>
                  <a:gd name="connsiteX5" fmla="*/ 952 w 4762"/>
                  <a:gd name="connsiteY5" fmla="*/ 4763 h 9525"/>
                  <a:gd name="connsiteX6" fmla="*/ 952 w 4762"/>
                  <a:gd name="connsiteY6" fmla="*/ 5715 h 9525"/>
                  <a:gd name="connsiteX7" fmla="*/ 0 w 4762"/>
                  <a:gd name="connsiteY7" fmla="*/ 6668 h 9525"/>
                  <a:gd name="connsiteX8" fmla="*/ 0 w 4762"/>
                  <a:gd name="connsiteY8" fmla="*/ 7620 h 9525"/>
                  <a:gd name="connsiteX9" fmla="*/ 0 w 4762"/>
                  <a:gd name="connsiteY9" fmla="*/ 8572 h 9525"/>
                  <a:gd name="connsiteX10" fmla="*/ 952 w 4762"/>
                  <a:gd name="connsiteY10" fmla="*/ 9525 h 9525"/>
                  <a:gd name="connsiteX11" fmla="*/ 952 w 4762"/>
                  <a:gd name="connsiteY11" fmla="*/ 9525 h 9525"/>
                  <a:gd name="connsiteX12" fmla="*/ 1905 w 4762"/>
                  <a:gd name="connsiteY12" fmla="*/ 8572 h 9525"/>
                  <a:gd name="connsiteX13" fmla="*/ 2857 w 4762"/>
                  <a:gd name="connsiteY13" fmla="*/ 7620 h 9525"/>
                  <a:gd name="connsiteX14" fmla="*/ 3810 w 4762"/>
                  <a:gd name="connsiteY14" fmla="*/ 5715 h 9525"/>
                  <a:gd name="connsiteX15" fmla="*/ 4763 w 4762"/>
                  <a:gd name="connsiteY15" fmla="*/ 1905 h 9525"/>
                  <a:gd name="connsiteX16" fmla="*/ 2857 w 4762"/>
                  <a:gd name="connsiteY16" fmla="*/ 0 h 9525"/>
                  <a:gd name="connsiteX17" fmla="*/ 952 w 4762"/>
                  <a:gd name="connsiteY17" fmla="*/ 2858 h 9525"/>
                  <a:gd name="connsiteX18" fmla="*/ 952 w 4762"/>
                  <a:gd name="connsiteY18" fmla="*/ 285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762" h="9525">
                    <a:moveTo>
                      <a:pt x="952" y="2858"/>
                    </a:move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3810"/>
                      <a:pt x="952" y="2858"/>
                      <a:pt x="952" y="2858"/>
                    </a:cubicBezTo>
                    <a:cubicBezTo>
                      <a:pt x="952" y="3810"/>
                      <a:pt x="952" y="3810"/>
                      <a:pt x="952" y="4763"/>
                    </a:cubicBezTo>
                    <a:cubicBezTo>
                      <a:pt x="952" y="4763"/>
                      <a:pt x="952" y="4763"/>
                      <a:pt x="952" y="4763"/>
                    </a:cubicBezTo>
                    <a:cubicBezTo>
                      <a:pt x="952" y="4763"/>
                      <a:pt x="952" y="4763"/>
                      <a:pt x="952" y="4763"/>
                    </a:cubicBezTo>
                    <a:cubicBezTo>
                      <a:pt x="952" y="4763"/>
                      <a:pt x="952" y="4763"/>
                      <a:pt x="952" y="5715"/>
                    </a:cubicBezTo>
                    <a:cubicBezTo>
                      <a:pt x="952" y="5715"/>
                      <a:pt x="0" y="6668"/>
                      <a:pt x="0" y="6668"/>
                    </a:cubicBezTo>
                    <a:cubicBezTo>
                      <a:pt x="0" y="6668"/>
                      <a:pt x="0" y="7620"/>
                      <a:pt x="0" y="7620"/>
                    </a:cubicBezTo>
                    <a:cubicBezTo>
                      <a:pt x="0" y="7620"/>
                      <a:pt x="0" y="8572"/>
                      <a:pt x="0" y="8572"/>
                    </a:cubicBezTo>
                    <a:cubicBezTo>
                      <a:pt x="0" y="9525"/>
                      <a:pt x="0" y="9525"/>
                      <a:pt x="952" y="9525"/>
                    </a:cubicBezTo>
                    <a:cubicBezTo>
                      <a:pt x="952" y="9525"/>
                      <a:pt x="952" y="9525"/>
                      <a:pt x="952" y="9525"/>
                    </a:cubicBezTo>
                    <a:cubicBezTo>
                      <a:pt x="1905" y="9525"/>
                      <a:pt x="1905" y="9525"/>
                      <a:pt x="1905" y="8572"/>
                    </a:cubicBezTo>
                    <a:cubicBezTo>
                      <a:pt x="1905" y="8572"/>
                      <a:pt x="2857" y="8572"/>
                      <a:pt x="2857" y="7620"/>
                    </a:cubicBezTo>
                    <a:cubicBezTo>
                      <a:pt x="3810" y="6668"/>
                      <a:pt x="3810" y="6668"/>
                      <a:pt x="3810" y="5715"/>
                    </a:cubicBezTo>
                    <a:cubicBezTo>
                      <a:pt x="4763" y="4763"/>
                      <a:pt x="4763" y="2858"/>
                      <a:pt x="4763" y="1905"/>
                    </a:cubicBezTo>
                    <a:cubicBezTo>
                      <a:pt x="4763" y="953"/>
                      <a:pt x="3810" y="0"/>
                      <a:pt x="2857" y="0"/>
                    </a:cubicBezTo>
                    <a:cubicBezTo>
                      <a:pt x="1905" y="953"/>
                      <a:pt x="952" y="1905"/>
                      <a:pt x="952" y="2858"/>
                    </a:cubicBezTo>
                    <a:lnTo>
                      <a:pt x="952" y="2858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0" name="Freeform: Shape 2399">
                <a:extLst>
                  <a:ext uri="{FF2B5EF4-FFF2-40B4-BE49-F238E27FC236}">
                    <a16:creationId xmlns:a16="http://schemas.microsoft.com/office/drawing/2014/main" id="{F567269B-8556-0B54-4100-96DC3D472F6A}"/>
                  </a:ext>
                </a:extLst>
              </p:cNvPr>
              <p:cNvSpPr/>
              <p:nvPr/>
            </p:nvSpPr>
            <p:spPr>
              <a:xfrm>
                <a:off x="3492817" y="4373879"/>
                <a:ext cx="6429" cy="18097"/>
              </a:xfrm>
              <a:custGeom>
                <a:avLst/>
                <a:gdLst>
                  <a:gd name="connsiteX0" fmla="*/ 952 w 6429"/>
                  <a:gd name="connsiteY0" fmla="*/ 1905 h 18097"/>
                  <a:gd name="connsiteX1" fmla="*/ 952 w 6429"/>
                  <a:gd name="connsiteY1" fmla="*/ 2857 h 18097"/>
                  <a:gd name="connsiteX2" fmla="*/ 952 w 6429"/>
                  <a:gd name="connsiteY2" fmla="*/ 3810 h 18097"/>
                  <a:gd name="connsiteX3" fmla="*/ 952 w 6429"/>
                  <a:gd name="connsiteY3" fmla="*/ 3810 h 18097"/>
                  <a:gd name="connsiteX4" fmla="*/ 952 w 6429"/>
                  <a:gd name="connsiteY4" fmla="*/ 5715 h 18097"/>
                  <a:gd name="connsiteX5" fmla="*/ 0 w 6429"/>
                  <a:gd name="connsiteY5" fmla="*/ 9525 h 18097"/>
                  <a:gd name="connsiteX6" fmla="*/ 0 w 6429"/>
                  <a:gd name="connsiteY6" fmla="*/ 13335 h 18097"/>
                  <a:gd name="connsiteX7" fmla="*/ 2857 w 6429"/>
                  <a:gd name="connsiteY7" fmla="*/ 18097 h 18097"/>
                  <a:gd name="connsiteX8" fmla="*/ 5715 w 6429"/>
                  <a:gd name="connsiteY8" fmla="*/ 17145 h 18097"/>
                  <a:gd name="connsiteX9" fmla="*/ 5715 w 6429"/>
                  <a:gd name="connsiteY9" fmla="*/ 14288 h 18097"/>
                  <a:gd name="connsiteX10" fmla="*/ 5715 w 6429"/>
                  <a:gd name="connsiteY10" fmla="*/ 14288 h 18097"/>
                  <a:gd name="connsiteX11" fmla="*/ 5715 w 6429"/>
                  <a:gd name="connsiteY11" fmla="*/ 12382 h 18097"/>
                  <a:gd name="connsiteX12" fmla="*/ 5715 w 6429"/>
                  <a:gd name="connsiteY12" fmla="*/ 12382 h 18097"/>
                  <a:gd name="connsiteX13" fmla="*/ 5715 w 6429"/>
                  <a:gd name="connsiteY13" fmla="*/ 11430 h 18097"/>
                  <a:gd name="connsiteX14" fmla="*/ 5715 w 6429"/>
                  <a:gd name="connsiteY14" fmla="*/ 9525 h 18097"/>
                  <a:gd name="connsiteX15" fmla="*/ 5715 w 6429"/>
                  <a:gd name="connsiteY15" fmla="*/ 1905 h 18097"/>
                  <a:gd name="connsiteX16" fmla="*/ 3810 w 6429"/>
                  <a:gd name="connsiteY16" fmla="*/ 0 h 18097"/>
                  <a:gd name="connsiteX17" fmla="*/ 952 w 6429"/>
                  <a:gd name="connsiteY17" fmla="*/ 1905 h 18097"/>
                  <a:gd name="connsiteX18" fmla="*/ 952 w 6429"/>
                  <a:gd name="connsiteY18" fmla="*/ 1905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6429" h="18097">
                    <a:moveTo>
                      <a:pt x="952" y="1905"/>
                    </a:moveTo>
                    <a:cubicBezTo>
                      <a:pt x="952" y="1905"/>
                      <a:pt x="952" y="2857"/>
                      <a:pt x="952" y="2857"/>
                    </a:cubicBezTo>
                    <a:cubicBezTo>
                      <a:pt x="952" y="2857"/>
                      <a:pt x="952" y="2857"/>
                      <a:pt x="952" y="3810"/>
                    </a:cubicBezTo>
                    <a:cubicBezTo>
                      <a:pt x="952" y="3810"/>
                      <a:pt x="952" y="3810"/>
                      <a:pt x="952" y="3810"/>
                    </a:cubicBezTo>
                    <a:cubicBezTo>
                      <a:pt x="952" y="4763"/>
                      <a:pt x="952" y="4763"/>
                      <a:pt x="952" y="5715"/>
                    </a:cubicBezTo>
                    <a:cubicBezTo>
                      <a:pt x="952" y="6667"/>
                      <a:pt x="952" y="8572"/>
                      <a:pt x="0" y="9525"/>
                    </a:cubicBezTo>
                    <a:cubicBezTo>
                      <a:pt x="0" y="10477"/>
                      <a:pt x="0" y="11430"/>
                      <a:pt x="0" y="13335"/>
                    </a:cubicBezTo>
                    <a:cubicBezTo>
                      <a:pt x="0" y="15240"/>
                      <a:pt x="952" y="18097"/>
                      <a:pt x="2857" y="18097"/>
                    </a:cubicBezTo>
                    <a:cubicBezTo>
                      <a:pt x="3810" y="18097"/>
                      <a:pt x="4763" y="18097"/>
                      <a:pt x="5715" y="17145"/>
                    </a:cubicBezTo>
                    <a:cubicBezTo>
                      <a:pt x="6668" y="16192"/>
                      <a:pt x="6668" y="15240"/>
                      <a:pt x="5715" y="14288"/>
                    </a:cubicBezTo>
                    <a:cubicBezTo>
                      <a:pt x="5715" y="15240"/>
                      <a:pt x="5715" y="14288"/>
                      <a:pt x="5715" y="14288"/>
                    </a:cubicBezTo>
                    <a:cubicBezTo>
                      <a:pt x="5715" y="13335"/>
                      <a:pt x="5715" y="12382"/>
                      <a:pt x="5715" y="12382"/>
                    </a:cubicBezTo>
                    <a:cubicBezTo>
                      <a:pt x="5715" y="12382"/>
                      <a:pt x="5715" y="11430"/>
                      <a:pt x="5715" y="12382"/>
                    </a:cubicBezTo>
                    <a:cubicBezTo>
                      <a:pt x="5715" y="12382"/>
                      <a:pt x="5715" y="11430"/>
                      <a:pt x="5715" y="11430"/>
                    </a:cubicBezTo>
                    <a:cubicBezTo>
                      <a:pt x="5715" y="10477"/>
                      <a:pt x="5715" y="10477"/>
                      <a:pt x="5715" y="9525"/>
                    </a:cubicBezTo>
                    <a:cubicBezTo>
                      <a:pt x="5715" y="6667"/>
                      <a:pt x="5715" y="4763"/>
                      <a:pt x="5715" y="1905"/>
                    </a:cubicBezTo>
                    <a:cubicBezTo>
                      <a:pt x="5715" y="952"/>
                      <a:pt x="4763" y="0"/>
                      <a:pt x="3810" y="0"/>
                    </a:cubicBezTo>
                    <a:cubicBezTo>
                      <a:pt x="1905" y="0"/>
                      <a:pt x="952" y="0"/>
                      <a:pt x="952" y="1905"/>
                    </a:cubicBezTo>
                    <a:lnTo>
                      <a:pt x="952" y="1905"/>
                    </a:lnTo>
                    <a:close/>
                  </a:path>
                </a:pathLst>
              </a:custGeom>
              <a:solidFill>
                <a:srgbClr val="C8C2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01" name="Graphic 2">
              <a:extLst>
                <a:ext uri="{FF2B5EF4-FFF2-40B4-BE49-F238E27FC236}">
                  <a16:creationId xmlns:a16="http://schemas.microsoft.com/office/drawing/2014/main" id="{5C720BF9-8520-9346-5978-22B9A12563E4}"/>
                </a:ext>
              </a:extLst>
            </p:cNvPr>
            <p:cNvGrpSpPr/>
            <p:nvPr/>
          </p:nvGrpSpPr>
          <p:grpSpPr>
            <a:xfrm>
              <a:off x="3365181" y="4291964"/>
              <a:ext cx="286702" cy="310515"/>
              <a:chOff x="3365181" y="4291964"/>
              <a:chExt cx="286702" cy="310515"/>
            </a:xfrm>
            <a:solidFill>
              <a:srgbClr val="906A35"/>
            </a:solidFill>
          </p:grpSpPr>
          <p:grpSp>
            <p:nvGrpSpPr>
              <p:cNvPr id="2402" name="Graphic 2">
                <a:extLst>
                  <a:ext uri="{FF2B5EF4-FFF2-40B4-BE49-F238E27FC236}">
                    <a16:creationId xmlns:a16="http://schemas.microsoft.com/office/drawing/2014/main" id="{3AB25B5F-B11F-0490-7F5A-E78E79987E82}"/>
                  </a:ext>
                </a:extLst>
              </p:cNvPr>
              <p:cNvGrpSpPr/>
              <p:nvPr/>
            </p:nvGrpSpPr>
            <p:grpSpPr>
              <a:xfrm>
                <a:off x="3365181" y="4296727"/>
                <a:ext cx="94191" cy="303847"/>
                <a:chOff x="3365181" y="4296727"/>
                <a:chExt cx="94191" cy="303847"/>
              </a:xfrm>
              <a:solidFill>
                <a:srgbClr val="906A35"/>
              </a:solidFill>
            </p:grpSpPr>
            <p:sp>
              <p:nvSpPr>
                <p:cNvPr id="2403" name="Freeform: Shape 2402">
                  <a:extLst>
                    <a:ext uri="{FF2B5EF4-FFF2-40B4-BE49-F238E27FC236}">
                      <a16:creationId xmlns:a16="http://schemas.microsoft.com/office/drawing/2014/main" id="{122D0453-E73A-F5FB-FB34-AA9A2DBEEEB5}"/>
                    </a:ext>
                  </a:extLst>
                </p:cNvPr>
                <p:cNvSpPr/>
                <p:nvPr/>
              </p:nvSpPr>
              <p:spPr>
                <a:xfrm>
                  <a:off x="3402567" y="4572952"/>
                  <a:ext cx="10633" cy="12382"/>
                </a:xfrm>
                <a:custGeom>
                  <a:avLst/>
                  <a:gdLst>
                    <a:gd name="connsiteX0" fmla="*/ 714 w 10633"/>
                    <a:gd name="connsiteY0" fmla="*/ 1905 h 12382"/>
                    <a:gd name="connsiteX1" fmla="*/ 4524 w 10633"/>
                    <a:gd name="connsiteY1" fmla="*/ 6667 h 12382"/>
                    <a:gd name="connsiteX2" fmla="*/ 6429 w 10633"/>
                    <a:gd name="connsiteY2" fmla="*/ 9525 h 12382"/>
                    <a:gd name="connsiteX3" fmla="*/ 7382 w 10633"/>
                    <a:gd name="connsiteY3" fmla="*/ 11430 h 12382"/>
                    <a:gd name="connsiteX4" fmla="*/ 8334 w 10633"/>
                    <a:gd name="connsiteY4" fmla="*/ 12382 h 12382"/>
                    <a:gd name="connsiteX5" fmla="*/ 9287 w 10633"/>
                    <a:gd name="connsiteY5" fmla="*/ 12382 h 12382"/>
                    <a:gd name="connsiteX6" fmla="*/ 10239 w 10633"/>
                    <a:gd name="connsiteY6" fmla="*/ 11430 h 12382"/>
                    <a:gd name="connsiteX7" fmla="*/ 10239 w 10633"/>
                    <a:gd name="connsiteY7" fmla="*/ 10478 h 12382"/>
                    <a:gd name="connsiteX8" fmla="*/ 10239 w 10633"/>
                    <a:gd name="connsiteY8" fmla="*/ 9525 h 12382"/>
                    <a:gd name="connsiteX9" fmla="*/ 9287 w 10633"/>
                    <a:gd name="connsiteY9" fmla="*/ 7620 h 12382"/>
                    <a:gd name="connsiteX10" fmla="*/ 7382 w 10633"/>
                    <a:gd name="connsiteY10" fmla="*/ 4763 h 12382"/>
                    <a:gd name="connsiteX11" fmla="*/ 2619 w 10633"/>
                    <a:gd name="connsiteY11" fmla="*/ 0 h 12382"/>
                    <a:gd name="connsiteX12" fmla="*/ 714 w 10633"/>
                    <a:gd name="connsiteY12" fmla="*/ 0 h 12382"/>
                    <a:gd name="connsiteX13" fmla="*/ 714 w 10633"/>
                    <a:gd name="connsiteY13" fmla="*/ 1905 h 12382"/>
                    <a:gd name="connsiteX14" fmla="*/ 714 w 10633"/>
                    <a:gd name="connsiteY14" fmla="*/ 1905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633" h="12382">
                      <a:moveTo>
                        <a:pt x="714" y="1905"/>
                      </a:moveTo>
                      <a:cubicBezTo>
                        <a:pt x="2619" y="3810"/>
                        <a:pt x="3572" y="4763"/>
                        <a:pt x="4524" y="6667"/>
                      </a:cubicBezTo>
                      <a:cubicBezTo>
                        <a:pt x="5477" y="7620"/>
                        <a:pt x="5477" y="8572"/>
                        <a:pt x="6429" y="9525"/>
                      </a:cubicBezTo>
                      <a:cubicBezTo>
                        <a:pt x="6429" y="10478"/>
                        <a:pt x="7382" y="10478"/>
                        <a:pt x="7382" y="11430"/>
                      </a:cubicBezTo>
                      <a:cubicBezTo>
                        <a:pt x="7382" y="11430"/>
                        <a:pt x="7382" y="12382"/>
                        <a:pt x="8334" y="12382"/>
                      </a:cubicBezTo>
                      <a:cubicBezTo>
                        <a:pt x="8334" y="12382"/>
                        <a:pt x="9287" y="12382"/>
                        <a:pt x="9287" y="12382"/>
                      </a:cubicBezTo>
                      <a:cubicBezTo>
                        <a:pt x="10239" y="12382"/>
                        <a:pt x="11192" y="12382"/>
                        <a:pt x="10239" y="11430"/>
                      </a:cubicBezTo>
                      <a:cubicBezTo>
                        <a:pt x="10239" y="11430"/>
                        <a:pt x="10239" y="11430"/>
                        <a:pt x="10239" y="10478"/>
                      </a:cubicBezTo>
                      <a:cubicBezTo>
                        <a:pt x="10239" y="10478"/>
                        <a:pt x="10239" y="9525"/>
                        <a:pt x="10239" y="9525"/>
                      </a:cubicBezTo>
                      <a:cubicBezTo>
                        <a:pt x="10239" y="8572"/>
                        <a:pt x="9287" y="8572"/>
                        <a:pt x="9287" y="7620"/>
                      </a:cubicBezTo>
                      <a:cubicBezTo>
                        <a:pt x="8334" y="6667"/>
                        <a:pt x="8334" y="5715"/>
                        <a:pt x="7382" y="4763"/>
                      </a:cubicBezTo>
                      <a:cubicBezTo>
                        <a:pt x="6429" y="2857"/>
                        <a:pt x="4524" y="1905"/>
                        <a:pt x="2619" y="0"/>
                      </a:cubicBezTo>
                      <a:cubicBezTo>
                        <a:pt x="1667" y="0"/>
                        <a:pt x="1667" y="0"/>
                        <a:pt x="714" y="0"/>
                      </a:cubicBezTo>
                      <a:cubicBezTo>
                        <a:pt x="-238" y="0"/>
                        <a:pt x="-238" y="953"/>
                        <a:pt x="714" y="1905"/>
                      </a:cubicBezTo>
                      <a:lnTo>
                        <a:pt x="714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4" name="Freeform: Shape 2403">
                  <a:extLst>
                    <a:ext uri="{FF2B5EF4-FFF2-40B4-BE49-F238E27FC236}">
                      <a16:creationId xmlns:a16="http://schemas.microsoft.com/office/drawing/2014/main" id="{2B9D6CDA-9CBE-F810-D1FD-5E43DFCE8EF1}"/>
                    </a:ext>
                  </a:extLst>
                </p:cNvPr>
                <p:cNvSpPr/>
                <p:nvPr/>
              </p:nvSpPr>
              <p:spPr>
                <a:xfrm>
                  <a:off x="3415664" y="4565808"/>
                  <a:ext cx="9525" cy="19526"/>
                </a:xfrm>
                <a:custGeom>
                  <a:avLst/>
                  <a:gdLst>
                    <a:gd name="connsiteX0" fmla="*/ 0 w 9525"/>
                    <a:gd name="connsiteY0" fmla="*/ 1429 h 19526"/>
                    <a:gd name="connsiteX1" fmla="*/ 2858 w 9525"/>
                    <a:gd name="connsiteY1" fmla="*/ 10954 h 19526"/>
                    <a:gd name="connsiteX2" fmla="*/ 4763 w 9525"/>
                    <a:gd name="connsiteY2" fmla="*/ 15716 h 19526"/>
                    <a:gd name="connsiteX3" fmla="*/ 7620 w 9525"/>
                    <a:gd name="connsiteY3" fmla="*/ 19526 h 19526"/>
                    <a:gd name="connsiteX4" fmla="*/ 9525 w 9525"/>
                    <a:gd name="connsiteY4" fmla="*/ 18574 h 19526"/>
                    <a:gd name="connsiteX5" fmla="*/ 8573 w 9525"/>
                    <a:gd name="connsiteY5" fmla="*/ 13811 h 19526"/>
                    <a:gd name="connsiteX6" fmla="*/ 6668 w 9525"/>
                    <a:gd name="connsiteY6" fmla="*/ 10001 h 19526"/>
                    <a:gd name="connsiteX7" fmla="*/ 2858 w 9525"/>
                    <a:gd name="connsiteY7" fmla="*/ 1429 h 19526"/>
                    <a:gd name="connsiteX8" fmla="*/ 0 w 9525"/>
                    <a:gd name="connsiteY8" fmla="*/ 1429 h 19526"/>
                    <a:gd name="connsiteX9" fmla="*/ 0 w 9525"/>
                    <a:gd name="connsiteY9" fmla="*/ 1429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" h="19526">
                      <a:moveTo>
                        <a:pt x="0" y="1429"/>
                      </a:moveTo>
                      <a:cubicBezTo>
                        <a:pt x="0" y="4286"/>
                        <a:pt x="953" y="8096"/>
                        <a:pt x="2858" y="10954"/>
                      </a:cubicBezTo>
                      <a:cubicBezTo>
                        <a:pt x="3810" y="12859"/>
                        <a:pt x="3810" y="13811"/>
                        <a:pt x="4763" y="15716"/>
                      </a:cubicBezTo>
                      <a:cubicBezTo>
                        <a:pt x="5715" y="16669"/>
                        <a:pt x="6668" y="18574"/>
                        <a:pt x="7620" y="19526"/>
                      </a:cubicBezTo>
                      <a:cubicBezTo>
                        <a:pt x="8573" y="19526"/>
                        <a:pt x="9525" y="19526"/>
                        <a:pt x="9525" y="18574"/>
                      </a:cubicBezTo>
                      <a:cubicBezTo>
                        <a:pt x="9525" y="16669"/>
                        <a:pt x="8573" y="15716"/>
                        <a:pt x="8573" y="13811"/>
                      </a:cubicBezTo>
                      <a:cubicBezTo>
                        <a:pt x="7620" y="12859"/>
                        <a:pt x="7620" y="10954"/>
                        <a:pt x="6668" y="10001"/>
                      </a:cubicBezTo>
                      <a:cubicBezTo>
                        <a:pt x="5715" y="7144"/>
                        <a:pt x="3810" y="4286"/>
                        <a:pt x="2858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5" name="Freeform: Shape 2404">
                  <a:extLst>
                    <a:ext uri="{FF2B5EF4-FFF2-40B4-BE49-F238E27FC236}">
                      <a16:creationId xmlns:a16="http://schemas.microsoft.com/office/drawing/2014/main" id="{FFC1479B-5ACA-9F25-C748-665B7AFA0D75}"/>
                    </a:ext>
                  </a:extLst>
                </p:cNvPr>
                <p:cNvSpPr/>
                <p:nvPr/>
              </p:nvSpPr>
              <p:spPr>
                <a:xfrm>
                  <a:off x="3422331" y="4588192"/>
                  <a:ext cx="13096" cy="12382"/>
                </a:xfrm>
                <a:custGeom>
                  <a:avLst/>
                  <a:gdLst>
                    <a:gd name="connsiteX0" fmla="*/ 2857 w 13096"/>
                    <a:gd name="connsiteY0" fmla="*/ 7620 h 12382"/>
                    <a:gd name="connsiteX1" fmla="*/ 6668 w 13096"/>
                    <a:gd name="connsiteY1" fmla="*/ 11430 h 12382"/>
                    <a:gd name="connsiteX2" fmla="*/ 8573 w 13096"/>
                    <a:gd name="connsiteY2" fmla="*/ 12382 h 12382"/>
                    <a:gd name="connsiteX3" fmla="*/ 9525 w 13096"/>
                    <a:gd name="connsiteY3" fmla="*/ 12382 h 12382"/>
                    <a:gd name="connsiteX4" fmla="*/ 10478 w 13096"/>
                    <a:gd name="connsiteY4" fmla="*/ 12382 h 12382"/>
                    <a:gd name="connsiteX5" fmla="*/ 12382 w 13096"/>
                    <a:gd name="connsiteY5" fmla="*/ 11430 h 12382"/>
                    <a:gd name="connsiteX6" fmla="*/ 12382 w 13096"/>
                    <a:gd name="connsiteY6" fmla="*/ 9525 h 12382"/>
                    <a:gd name="connsiteX7" fmla="*/ 12382 w 13096"/>
                    <a:gd name="connsiteY7" fmla="*/ 8572 h 12382"/>
                    <a:gd name="connsiteX8" fmla="*/ 11430 w 13096"/>
                    <a:gd name="connsiteY8" fmla="*/ 7620 h 12382"/>
                    <a:gd name="connsiteX9" fmla="*/ 10478 w 13096"/>
                    <a:gd name="connsiteY9" fmla="*/ 6667 h 12382"/>
                    <a:gd name="connsiteX10" fmla="*/ 10478 w 13096"/>
                    <a:gd name="connsiteY10" fmla="*/ 6667 h 12382"/>
                    <a:gd name="connsiteX11" fmla="*/ 9525 w 13096"/>
                    <a:gd name="connsiteY11" fmla="*/ 5715 h 12382"/>
                    <a:gd name="connsiteX12" fmla="*/ 9525 w 13096"/>
                    <a:gd name="connsiteY12" fmla="*/ 5715 h 12382"/>
                    <a:gd name="connsiteX13" fmla="*/ 4763 w 13096"/>
                    <a:gd name="connsiteY13" fmla="*/ 952 h 12382"/>
                    <a:gd name="connsiteX14" fmla="*/ 2857 w 13096"/>
                    <a:gd name="connsiteY14" fmla="*/ 0 h 12382"/>
                    <a:gd name="connsiteX15" fmla="*/ 953 w 13096"/>
                    <a:gd name="connsiteY15" fmla="*/ 952 h 12382"/>
                    <a:gd name="connsiteX16" fmla="*/ 0 w 13096"/>
                    <a:gd name="connsiteY16" fmla="*/ 2857 h 12382"/>
                    <a:gd name="connsiteX17" fmla="*/ 2857 w 13096"/>
                    <a:gd name="connsiteY17" fmla="*/ 7620 h 12382"/>
                    <a:gd name="connsiteX18" fmla="*/ 2857 w 13096"/>
                    <a:gd name="connsiteY18" fmla="*/ 762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3096" h="12382">
                      <a:moveTo>
                        <a:pt x="2857" y="7620"/>
                      </a:moveTo>
                      <a:cubicBezTo>
                        <a:pt x="3810" y="9525"/>
                        <a:pt x="5715" y="10477"/>
                        <a:pt x="6668" y="11430"/>
                      </a:cubicBezTo>
                      <a:cubicBezTo>
                        <a:pt x="7620" y="11430"/>
                        <a:pt x="7620" y="12382"/>
                        <a:pt x="8573" y="12382"/>
                      </a:cubicBezTo>
                      <a:cubicBezTo>
                        <a:pt x="8573" y="12382"/>
                        <a:pt x="8573" y="12382"/>
                        <a:pt x="9525" y="12382"/>
                      </a:cubicBezTo>
                      <a:cubicBezTo>
                        <a:pt x="9525" y="12382"/>
                        <a:pt x="10478" y="12382"/>
                        <a:pt x="10478" y="12382"/>
                      </a:cubicBezTo>
                      <a:cubicBezTo>
                        <a:pt x="11430" y="12382"/>
                        <a:pt x="12382" y="12382"/>
                        <a:pt x="12382" y="11430"/>
                      </a:cubicBezTo>
                      <a:cubicBezTo>
                        <a:pt x="13335" y="10477"/>
                        <a:pt x="13335" y="9525"/>
                        <a:pt x="12382" y="9525"/>
                      </a:cubicBezTo>
                      <a:cubicBezTo>
                        <a:pt x="12382" y="9525"/>
                        <a:pt x="12382" y="9525"/>
                        <a:pt x="12382" y="8572"/>
                      </a:cubicBezTo>
                      <a:cubicBezTo>
                        <a:pt x="12382" y="8572"/>
                        <a:pt x="12382" y="8572"/>
                        <a:pt x="11430" y="7620"/>
                      </a:cubicBezTo>
                      <a:cubicBezTo>
                        <a:pt x="11430" y="7620"/>
                        <a:pt x="10478" y="7620"/>
                        <a:pt x="10478" y="6667"/>
                      </a:cubicBezTo>
                      <a:cubicBezTo>
                        <a:pt x="10478" y="6667"/>
                        <a:pt x="10478" y="6667"/>
                        <a:pt x="10478" y="6667"/>
                      </a:cubicBezTo>
                      <a:cubicBezTo>
                        <a:pt x="10478" y="6667"/>
                        <a:pt x="9525" y="5715"/>
                        <a:pt x="9525" y="5715"/>
                      </a:cubicBezTo>
                      <a:cubicBezTo>
                        <a:pt x="9525" y="5715"/>
                        <a:pt x="9525" y="5715"/>
                        <a:pt x="9525" y="5715"/>
                      </a:cubicBezTo>
                      <a:cubicBezTo>
                        <a:pt x="7620" y="4763"/>
                        <a:pt x="6668" y="2857"/>
                        <a:pt x="4763" y="952"/>
                      </a:cubicBezTo>
                      <a:cubicBezTo>
                        <a:pt x="4763" y="952"/>
                        <a:pt x="3810" y="0"/>
                        <a:pt x="2857" y="0"/>
                      </a:cubicBezTo>
                      <a:cubicBezTo>
                        <a:pt x="1905" y="0"/>
                        <a:pt x="1905" y="0"/>
                        <a:pt x="953" y="952"/>
                      </a:cubicBezTo>
                      <a:cubicBezTo>
                        <a:pt x="953" y="952"/>
                        <a:pt x="0" y="1905"/>
                        <a:pt x="0" y="2857"/>
                      </a:cubicBezTo>
                      <a:cubicBezTo>
                        <a:pt x="1905" y="6667"/>
                        <a:pt x="1905" y="6667"/>
                        <a:pt x="2857" y="7620"/>
                      </a:cubicBezTo>
                      <a:lnTo>
                        <a:pt x="2857" y="762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6" name="Freeform: Shape 2405">
                  <a:extLst>
                    <a:ext uri="{FF2B5EF4-FFF2-40B4-BE49-F238E27FC236}">
                      <a16:creationId xmlns:a16="http://schemas.microsoft.com/office/drawing/2014/main" id="{43705BB2-CD71-5A3C-B3C0-C982B24E1785}"/>
                    </a:ext>
                  </a:extLst>
                </p:cNvPr>
                <p:cNvSpPr/>
                <p:nvPr/>
              </p:nvSpPr>
              <p:spPr>
                <a:xfrm>
                  <a:off x="3436619" y="4584234"/>
                  <a:ext cx="8572" cy="10624"/>
                </a:xfrm>
                <a:custGeom>
                  <a:avLst/>
                  <a:gdLst>
                    <a:gd name="connsiteX0" fmla="*/ 0 w 8572"/>
                    <a:gd name="connsiteY0" fmla="*/ 1100 h 10624"/>
                    <a:gd name="connsiteX1" fmla="*/ 1905 w 8572"/>
                    <a:gd name="connsiteY1" fmla="*/ 6815 h 10624"/>
                    <a:gd name="connsiteX2" fmla="*/ 3810 w 8572"/>
                    <a:gd name="connsiteY2" fmla="*/ 9672 h 10624"/>
                    <a:gd name="connsiteX3" fmla="*/ 5715 w 8572"/>
                    <a:gd name="connsiteY3" fmla="*/ 10625 h 10624"/>
                    <a:gd name="connsiteX4" fmla="*/ 6668 w 8572"/>
                    <a:gd name="connsiteY4" fmla="*/ 10625 h 10624"/>
                    <a:gd name="connsiteX5" fmla="*/ 7620 w 8572"/>
                    <a:gd name="connsiteY5" fmla="*/ 10625 h 10624"/>
                    <a:gd name="connsiteX6" fmla="*/ 8573 w 8572"/>
                    <a:gd name="connsiteY6" fmla="*/ 9672 h 10624"/>
                    <a:gd name="connsiteX7" fmla="*/ 8573 w 8572"/>
                    <a:gd name="connsiteY7" fmla="*/ 9672 h 10624"/>
                    <a:gd name="connsiteX8" fmla="*/ 7620 w 8572"/>
                    <a:gd name="connsiteY8" fmla="*/ 8720 h 10624"/>
                    <a:gd name="connsiteX9" fmla="*/ 6668 w 8572"/>
                    <a:gd name="connsiteY9" fmla="*/ 7767 h 10624"/>
                    <a:gd name="connsiteX10" fmla="*/ 5715 w 8572"/>
                    <a:gd name="connsiteY10" fmla="*/ 6815 h 10624"/>
                    <a:gd name="connsiteX11" fmla="*/ 5715 w 8572"/>
                    <a:gd name="connsiteY11" fmla="*/ 5862 h 10624"/>
                    <a:gd name="connsiteX12" fmla="*/ 5715 w 8572"/>
                    <a:gd name="connsiteY12" fmla="*/ 5862 h 10624"/>
                    <a:gd name="connsiteX13" fmla="*/ 5715 w 8572"/>
                    <a:gd name="connsiteY13" fmla="*/ 5862 h 10624"/>
                    <a:gd name="connsiteX14" fmla="*/ 4763 w 8572"/>
                    <a:gd name="connsiteY14" fmla="*/ 3957 h 10624"/>
                    <a:gd name="connsiteX15" fmla="*/ 4763 w 8572"/>
                    <a:gd name="connsiteY15" fmla="*/ 3957 h 10624"/>
                    <a:gd name="connsiteX16" fmla="*/ 4763 w 8572"/>
                    <a:gd name="connsiteY16" fmla="*/ 3957 h 10624"/>
                    <a:gd name="connsiteX17" fmla="*/ 4763 w 8572"/>
                    <a:gd name="connsiteY17" fmla="*/ 3005 h 10624"/>
                    <a:gd name="connsiteX18" fmla="*/ 4763 w 8572"/>
                    <a:gd name="connsiteY18" fmla="*/ 2052 h 10624"/>
                    <a:gd name="connsiteX19" fmla="*/ 2857 w 8572"/>
                    <a:gd name="connsiteY19" fmla="*/ 1100 h 10624"/>
                    <a:gd name="connsiteX20" fmla="*/ 0 w 8572"/>
                    <a:gd name="connsiteY20" fmla="*/ 1100 h 10624"/>
                    <a:gd name="connsiteX21" fmla="*/ 0 w 8572"/>
                    <a:gd name="connsiteY21" fmla="*/ 1100 h 1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72" h="10624">
                      <a:moveTo>
                        <a:pt x="0" y="1100"/>
                      </a:moveTo>
                      <a:cubicBezTo>
                        <a:pt x="0" y="3005"/>
                        <a:pt x="953" y="4910"/>
                        <a:pt x="1905" y="6815"/>
                      </a:cubicBezTo>
                      <a:cubicBezTo>
                        <a:pt x="2857" y="7767"/>
                        <a:pt x="2857" y="8720"/>
                        <a:pt x="3810" y="9672"/>
                      </a:cubicBezTo>
                      <a:cubicBezTo>
                        <a:pt x="3810" y="10625"/>
                        <a:pt x="4763" y="10625"/>
                        <a:pt x="5715" y="10625"/>
                      </a:cubicBezTo>
                      <a:cubicBezTo>
                        <a:pt x="5715" y="10625"/>
                        <a:pt x="6668" y="10625"/>
                        <a:pt x="6668" y="10625"/>
                      </a:cubicBezTo>
                      <a:cubicBezTo>
                        <a:pt x="6668" y="10625"/>
                        <a:pt x="7620" y="10625"/>
                        <a:pt x="7620" y="10625"/>
                      </a:cubicBezTo>
                      <a:cubicBezTo>
                        <a:pt x="8573" y="10625"/>
                        <a:pt x="8573" y="9672"/>
                        <a:pt x="8573" y="9672"/>
                      </a:cubicBezTo>
                      <a:cubicBezTo>
                        <a:pt x="8573" y="9672"/>
                        <a:pt x="8573" y="9672"/>
                        <a:pt x="8573" y="9672"/>
                      </a:cubicBezTo>
                      <a:cubicBezTo>
                        <a:pt x="8573" y="8720"/>
                        <a:pt x="8573" y="8720"/>
                        <a:pt x="7620" y="8720"/>
                      </a:cubicBezTo>
                      <a:cubicBezTo>
                        <a:pt x="7620" y="7767"/>
                        <a:pt x="6668" y="7767"/>
                        <a:pt x="6668" y="7767"/>
                      </a:cubicBezTo>
                      <a:cubicBezTo>
                        <a:pt x="6668" y="7767"/>
                        <a:pt x="5715" y="6815"/>
                        <a:pt x="5715" y="6815"/>
                      </a:cubicBezTo>
                      <a:cubicBezTo>
                        <a:pt x="5715" y="6815"/>
                        <a:pt x="5715" y="6815"/>
                        <a:pt x="5715" y="5862"/>
                      </a:cubicBezTo>
                      <a:cubicBezTo>
                        <a:pt x="5715" y="5862"/>
                        <a:pt x="5715" y="5862"/>
                        <a:pt x="5715" y="5862"/>
                      </a:cubicBezTo>
                      <a:cubicBezTo>
                        <a:pt x="5715" y="5862"/>
                        <a:pt x="5715" y="5862"/>
                        <a:pt x="5715" y="5862"/>
                      </a:cubicBezTo>
                      <a:cubicBezTo>
                        <a:pt x="4763" y="4910"/>
                        <a:pt x="4763" y="4910"/>
                        <a:pt x="4763" y="3957"/>
                      </a:cubicBezTo>
                      <a:cubicBezTo>
                        <a:pt x="4763" y="3957"/>
                        <a:pt x="4763" y="3957"/>
                        <a:pt x="4763" y="3957"/>
                      </a:cubicBezTo>
                      <a:cubicBezTo>
                        <a:pt x="4763" y="3957"/>
                        <a:pt x="4763" y="3957"/>
                        <a:pt x="4763" y="3957"/>
                      </a:cubicBezTo>
                      <a:cubicBezTo>
                        <a:pt x="4763" y="3957"/>
                        <a:pt x="4763" y="3957"/>
                        <a:pt x="4763" y="3005"/>
                      </a:cubicBezTo>
                      <a:cubicBezTo>
                        <a:pt x="4763" y="3005"/>
                        <a:pt x="4763" y="2052"/>
                        <a:pt x="4763" y="2052"/>
                      </a:cubicBezTo>
                      <a:cubicBezTo>
                        <a:pt x="4763" y="1100"/>
                        <a:pt x="3810" y="147"/>
                        <a:pt x="2857" y="1100"/>
                      </a:cubicBezTo>
                      <a:cubicBezTo>
                        <a:pt x="953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7" name="Freeform: Shape 2406">
                  <a:extLst>
                    <a:ext uri="{FF2B5EF4-FFF2-40B4-BE49-F238E27FC236}">
                      <a16:creationId xmlns:a16="http://schemas.microsoft.com/office/drawing/2014/main" id="{8C9AC38F-8B7B-3B32-3FB0-09A0CF2D5FDB}"/>
                    </a:ext>
                  </a:extLst>
                </p:cNvPr>
                <p:cNvSpPr/>
                <p:nvPr/>
              </p:nvSpPr>
              <p:spPr>
                <a:xfrm>
                  <a:off x="3451859" y="4575809"/>
                  <a:ext cx="7514" cy="15240"/>
                </a:xfrm>
                <a:custGeom>
                  <a:avLst/>
                  <a:gdLst>
                    <a:gd name="connsiteX0" fmla="*/ 0 w 7514"/>
                    <a:gd name="connsiteY0" fmla="*/ 2858 h 15240"/>
                    <a:gd name="connsiteX1" fmla="*/ 952 w 7514"/>
                    <a:gd name="connsiteY1" fmla="*/ 9525 h 15240"/>
                    <a:gd name="connsiteX2" fmla="*/ 1905 w 7514"/>
                    <a:gd name="connsiteY2" fmla="*/ 12383 h 15240"/>
                    <a:gd name="connsiteX3" fmla="*/ 2857 w 7514"/>
                    <a:gd name="connsiteY3" fmla="*/ 14288 h 15240"/>
                    <a:gd name="connsiteX4" fmla="*/ 4763 w 7514"/>
                    <a:gd name="connsiteY4" fmla="*/ 15240 h 15240"/>
                    <a:gd name="connsiteX5" fmla="*/ 6667 w 7514"/>
                    <a:gd name="connsiteY5" fmla="*/ 14288 h 15240"/>
                    <a:gd name="connsiteX6" fmla="*/ 6667 w 7514"/>
                    <a:gd name="connsiteY6" fmla="*/ 7620 h 15240"/>
                    <a:gd name="connsiteX7" fmla="*/ 5715 w 7514"/>
                    <a:gd name="connsiteY7" fmla="*/ 4763 h 15240"/>
                    <a:gd name="connsiteX8" fmla="*/ 5715 w 7514"/>
                    <a:gd name="connsiteY8" fmla="*/ 2858 h 15240"/>
                    <a:gd name="connsiteX9" fmla="*/ 5715 w 7514"/>
                    <a:gd name="connsiteY9" fmla="*/ 2858 h 15240"/>
                    <a:gd name="connsiteX10" fmla="*/ 5715 w 7514"/>
                    <a:gd name="connsiteY10" fmla="*/ 1905 h 15240"/>
                    <a:gd name="connsiteX11" fmla="*/ 3810 w 7514"/>
                    <a:gd name="connsiteY11" fmla="*/ 0 h 15240"/>
                    <a:gd name="connsiteX12" fmla="*/ 0 w 7514"/>
                    <a:gd name="connsiteY12" fmla="*/ 2858 h 15240"/>
                    <a:gd name="connsiteX13" fmla="*/ 0 w 7514"/>
                    <a:gd name="connsiteY13" fmla="*/ 2858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514" h="15240">
                      <a:moveTo>
                        <a:pt x="0" y="2858"/>
                      </a:moveTo>
                      <a:cubicBezTo>
                        <a:pt x="0" y="4763"/>
                        <a:pt x="0" y="7620"/>
                        <a:pt x="952" y="9525"/>
                      </a:cubicBezTo>
                      <a:cubicBezTo>
                        <a:pt x="952" y="10478"/>
                        <a:pt x="952" y="11430"/>
                        <a:pt x="1905" y="12383"/>
                      </a:cubicBezTo>
                      <a:cubicBezTo>
                        <a:pt x="1905" y="13335"/>
                        <a:pt x="2857" y="14288"/>
                        <a:pt x="2857" y="14288"/>
                      </a:cubicBezTo>
                      <a:cubicBezTo>
                        <a:pt x="3810" y="15240"/>
                        <a:pt x="3810" y="15240"/>
                        <a:pt x="4763" y="15240"/>
                      </a:cubicBezTo>
                      <a:cubicBezTo>
                        <a:pt x="5715" y="15240"/>
                        <a:pt x="5715" y="15240"/>
                        <a:pt x="6667" y="14288"/>
                      </a:cubicBezTo>
                      <a:cubicBezTo>
                        <a:pt x="8572" y="12383"/>
                        <a:pt x="6667" y="9525"/>
                        <a:pt x="6667" y="7620"/>
                      </a:cubicBezTo>
                      <a:cubicBezTo>
                        <a:pt x="6667" y="6668"/>
                        <a:pt x="5715" y="5715"/>
                        <a:pt x="5715" y="4763"/>
                      </a:cubicBezTo>
                      <a:cubicBezTo>
                        <a:pt x="5715" y="3810"/>
                        <a:pt x="5715" y="3810"/>
                        <a:pt x="5715" y="2858"/>
                      </a:cubicBezTo>
                      <a:cubicBezTo>
                        <a:pt x="5715" y="2858"/>
                        <a:pt x="5715" y="2858"/>
                        <a:pt x="5715" y="2858"/>
                      </a:cubicBezTo>
                      <a:cubicBezTo>
                        <a:pt x="5715" y="2858"/>
                        <a:pt x="5715" y="1905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8" name="Freeform: Shape 2407">
                  <a:extLst>
                    <a:ext uri="{FF2B5EF4-FFF2-40B4-BE49-F238E27FC236}">
                      <a16:creationId xmlns:a16="http://schemas.microsoft.com/office/drawing/2014/main" id="{861C43A3-6544-225F-609E-37BADCF4CA7F}"/>
                    </a:ext>
                  </a:extLst>
                </p:cNvPr>
                <p:cNvSpPr/>
                <p:nvPr/>
              </p:nvSpPr>
              <p:spPr>
                <a:xfrm>
                  <a:off x="3446144" y="4559222"/>
                  <a:ext cx="10872" cy="14682"/>
                </a:xfrm>
                <a:custGeom>
                  <a:avLst/>
                  <a:gdLst>
                    <a:gd name="connsiteX0" fmla="*/ 0 w 10872"/>
                    <a:gd name="connsiteY0" fmla="*/ 1347 h 14682"/>
                    <a:gd name="connsiteX1" fmla="*/ 953 w 10872"/>
                    <a:gd name="connsiteY1" fmla="*/ 4205 h 14682"/>
                    <a:gd name="connsiteX2" fmla="*/ 2857 w 10872"/>
                    <a:gd name="connsiteY2" fmla="*/ 7062 h 14682"/>
                    <a:gd name="connsiteX3" fmla="*/ 2857 w 10872"/>
                    <a:gd name="connsiteY3" fmla="*/ 7062 h 14682"/>
                    <a:gd name="connsiteX4" fmla="*/ 2857 w 10872"/>
                    <a:gd name="connsiteY4" fmla="*/ 7062 h 14682"/>
                    <a:gd name="connsiteX5" fmla="*/ 2857 w 10872"/>
                    <a:gd name="connsiteY5" fmla="*/ 8014 h 14682"/>
                    <a:gd name="connsiteX6" fmla="*/ 3810 w 10872"/>
                    <a:gd name="connsiteY6" fmla="*/ 8967 h 14682"/>
                    <a:gd name="connsiteX7" fmla="*/ 3810 w 10872"/>
                    <a:gd name="connsiteY7" fmla="*/ 10872 h 14682"/>
                    <a:gd name="connsiteX8" fmla="*/ 3810 w 10872"/>
                    <a:gd name="connsiteY8" fmla="*/ 11824 h 14682"/>
                    <a:gd name="connsiteX9" fmla="*/ 4763 w 10872"/>
                    <a:gd name="connsiteY9" fmla="*/ 12777 h 14682"/>
                    <a:gd name="connsiteX10" fmla="*/ 5715 w 10872"/>
                    <a:gd name="connsiteY10" fmla="*/ 13730 h 14682"/>
                    <a:gd name="connsiteX11" fmla="*/ 5715 w 10872"/>
                    <a:gd name="connsiteY11" fmla="*/ 13730 h 14682"/>
                    <a:gd name="connsiteX12" fmla="*/ 8573 w 10872"/>
                    <a:gd name="connsiteY12" fmla="*/ 14682 h 14682"/>
                    <a:gd name="connsiteX13" fmla="*/ 10478 w 10872"/>
                    <a:gd name="connsiteY13" fmla="*/ 12777 h 14682"/>
                    <a:gd name="connsiteX14" fmla="*/ 9525 w 10872"/>
                    <a:gd name="connsiteY14" fmla="*/ 8014 h 14682"/>
                    <a:gd name="connsiteX15" fmla="*/ 7620 w 10872"/>
                    <a:gd name="connsiteY15" fmla="*/ 5157 h 14682"/>
                    <a:gd name="connsiteX16" fmla="*/ 5715 w 10872"/>
                    <a:gd name="connsiteY16" fmla="*/ 2299 h 14682"/>
                    <a:gd name="connsiteX17" fmla="*/ 4763 w 10872"/>
                    <a:gd name="connsiteY17" fmla="*/ 1347 h 14682"/>
                    <a:gd name="connsiteX18" fmla="*/ 2857 w 10872"/>
                    <a:gd name="connsiteY18" fmla="*/ 395 h 14682"/>
                    <a:gd name="connsiteX19" fmla="*/ 0 w 10872"/>
                    <a:gd name="connsiteY19" fmla="*/ 1347 h 14682"/>
                    <a:gd name="connsiteX20" fmla="*/ 0 w 10872"/>
                    <a:gd name="connsiteY20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872" h="14682">
                      <a:moveTo>
                        <a:pt x="0" y="1347"/>
                      </a:moveTo>
                      <a:cubicBezTo>
                        <a:pt x="0" y="2299"/>
                        <a:pt x="0" y="3252"/>
                        <a:pt x="953" y="4205"/>
                      </a:cubicBezTo>
                      <a:cubicBezTo>
                        <a:pt x="953" y="5157"/>
                        <a:pt x="1905" y="6109"/>
                        <a:pt x="2857" y="7062"/>
                      </a:cubicBezTo>
                      <a:cubicBezTo>
                        <a:pt x="2857" y="7062"/>
                        <a:pt x="2857" y="7062"/>
                        <a:pt x="2857" y="7062"/>
                      </a:cubicBezTo>
                      <a:cubicBezTo>
                        <a:pt x="2857" y="7062"/>
                        <a:pt x="2857" y="7062"/>
                        <a:pt x="2857" y="7062"/>
                      </a:cubicBezTo>
                      <a:cubicBezTo>
                        <a:pt x="2857" y="7062"/>
                        <a:pt x="2857" y="7062"/>
                        <a:pt x="2857" y="8014"/>
                      </a:cubicBezTo>
                      <a:cubicBezTo>
                        <a:pt x="2857" y="8014"/>
                        <a:pt x="2857" y="8967"/>
                        <a:pt x="3810" y="8967"/>
                      </a:cubicBezTo>
                      <a:cubicBezTo>
                        <a:pt x="3810" y="9920"/>
                        <a:pt x="3810" y="9920"/>
                        <a:pt x="3810" y="10872"/>
                      </a:cubicBezTo>
                      <a:cubicBezTo>
                        <a:pt x="3810" y="10872"/>
                        <a:pt x="3810" y="11824"/>
                        <a:pt x="3810" y="11824"/>
                      </a:cubicBezTo>
                      <a:cubicBezTo>
                        <a:pt x="3810" y="11824"/>
                        <a:pt x="3810" y="12777"/>
                        <a:pt x="4763" y="12777"/>
                      </a:cubicBezTo>
                      <a:cubicBezTo>
                        <a:pt x="4763" y="12777"/>
                        <a:pt x="4763" y="12777"/>
                        <a:pt x="5715" y="13730"/>
                      </a:cubicBezTo>
                      <a:cubicBezTo>
                        <a:pt x="5715" y="13730"/>
                        <a:pt x="5715" y="13730"/>
                        <a:pt x="5715" y="13730"/>
                      </a:cubicBezTo>
                      <a:cubicBezTo>
                        <a:pt x="6668" y="14682"/>
                        <a:pt x="7620" y="14682"/>
                        <a:pt x="8573" y="14682"/>
                      </a:cubicBezTo>
                      <a:cubicBezTo>
                        <a:pt x="9525" y="14682"/>
                        <a:pt x="10478" y="13730"/>
                        <a:pt x="10478" y="12777"/>
                      </a:cubicBezTo>
                      <a:cubicBezTo>
                        <a:pt x="11430" y="10872"/>
                        <a:pt x="10478" y="9920"/>
                        <a:pt x="9525" y="8014"/>
                      </a:cubicBezTo>
                      <a:cubicBezTo>
                        <a:pt x="9525" y="7062"/>
                        <a:pt x="8573" y="6109"/>
                        <a:pt x="7620" y="5157"/>
                      </a:cubicBezTo>
                      <a:cubicBezTo>
                        <a:pt x="6668" y="4205"/>
                        <a:pt x="6668" y="3252"/>
                        <a:pt x="5715" y="2299"/>
                      </a:cubicBezTo>
                      <a:cubicBezTo>
                        <a:pt x="5715" y="2299"/>
                        <a:pt x="4763" y="1347"/>
                        <a:pt x="4763" y="1347"/>
                      </a:cubicBezTo>
                      <a:cubicBezTo>
                        <a:pt x="3810" y="395"/>
                        <a:pt x="3810" y="395"/>
                        <a:pt x="2857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09" name="Freeform: Shape 2408">
                  <a:extLst>
                    <a:ext uri="{FF2B5EF4-FFF2-40B4-BE49-F238E27FC236}">
                      <a16:creationId xmlns:a16="http://schemas.microsoft.com/office/drawing/2014/main" id="{0D1977F6-C1A4-555A-FCC0-446EE81F38EF}"/>
                    </a:ext>
                  </a:extLst>
                </p:cNvPr>
                <p:cNvSpPr/>
                <p:nvPr/>
              </p:nvSpPr>
              <p:spPr>
                <a:xfrm>
                  <a:off x="3431856" y="4562100"/>
                  <a:ext cx="7619" cy="11803"/>
                </a:xfrm>
                <a:custGeom>
                  <a:avLst/>
                  <a:gdLst>
                    <a:gd name="connsiteX0" fmla="*/ 0 w 7619"/>
                    <a:gd name="connsiteY0" fmla="*/ 2279 h 11803"/>
                    <a:gd name="connsiteX1" fmla="*/ 953 w 7619"/>
                    <a:gd name="connsiteY1" fmla="*/ 7041 h 11803"/>
                    <a:gd name="connsiteX2" fmla="*/ 2857 w 7619"/>
                    <a:gd name="connsiteY2" fmla="*/ 9899 h 11803"/>
                    <a:gd name="connsiteX3" fmla="*/ 3810 w 7619"/>
                    <a:gd name="connsiteY3" fmla="*/ 10851 h 11803"/>
                    <a:gd name="connsiteX4" fmla="*/ 5715 w 7619"/>
                    <a:gd name="connsiteY4" fmla="*/ 11804 h 11803"/>
                    <a:gd name="connsiteX5" fmla="*/ 7620 w 7619"/>
                    <a:gd name="connsiteY5" fmla="*/ 10851 h 11803"/>
                    <a:gd name="connsiteX6" fmla="*/ 7620 w 7619"/>
                    <a:gd name="connsiteY6" fmla="*/ 9899 h 11803"/>
                    <a:gd name="connsiteX7" fmla="*/ 7620 w 7619"/>
                    <a:gd name="connsiteY7" fmla="*/ 7994 h 11803"/>
                    <a:gd name="connsiteX8" fmla="*/ 7620 w 7619"/>
                    <a:gd name="connsiteY8" fmla="*/ 7041 h 11803"/>
                    <a:gd name="connsiteX9" fmla="*/ 6668 w 7619"/>
                    <a:gd name="connsiteY9" fmla="*/ 6089 h 11803"/>
                    <a:gd name="connsiteX10" fmla="*/ 6668 w 7619"/>
                    <a:gd name="connsiteY10" fmla="*/ 7041 h 11803"/>
                    <a:gd name="connsiteX11" fmla="*/ 5715 w 7619"/>
                    <a:gd name="connsiteY11" fmla="*/ 4184 h 11803"/>
                    <a:gd name="connsiteX12" fmla="*/ 5715 w 7619"/>
                    <a:gd name="connsiteY12" fmla="*/ 5136 h 11803"/>
                    <a:gd name="connsiteX13" fmla="*/ 5715 w 7619"/>
                    <a:gd name="connsiteY13" fmla="*/ 3231 h 11803"/>
                    <a:gd name="connsiteX14" fmla="*/ 2857 w 7619"/>
                    <a:gd name="connsiteY14" fmla="*/ 374 h 11803"/>
                    <a:gd name="connsiteX15" fmla="*/ 0 w 7619"/>
                    <a:gd name="connsiteY15" fmla="*/ 2279 h 11803"/>
                    <a:gd name="connsiteX16" fmla="*/ 0 w 7619"/>
                    <a:gd name="connsiteY16" fmla="*/ 2279 h 11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19" h="11803">
                      <a:moveTo>
                        <a:pt x="0" y="2279"/>
                      </a:moveTo>
                      <a:cubicBezTo>
                        <a:pt x="0" y="4184"/>
                        <a:pt x="0" y="5136"/>
                        <a:pt x="953" y="7041"/>
                      </a:cubicBezTo>
                      <a:cubicBezTo>
                        <a:pt x="953" y="7994"/>
                        <a:pt x="1905" y="8946"/>
                        <a:pt x="2857" y="9899"/>
                      </a:cubicBezTo>
                      <a:cubicBezTo>
                        <a:pt x="2857" y="9899"/>
                        <a:pt x="3810" y="10851"/>
                        <a:pt x="3810" y="10851"/>
                      </a:cubicBezTo>
                      <a:cubicBezTo>
                        <a:pt x="4763" y="10851"/>
                        <a:pt x="4763" y="11804"/>
                        <a:pt x="5715" y="11804"/>
                      </a:cubicBezTo>
                      <a:cubicBezTo>
                        <a:pt x="6668" y="11804"/>
                        <a:pt x="6668" y="10851"/>
                        <a:pt x="7620" y="10851"/>
                      </a:cubicBezTo>
                      <a:cubicBezTo>
                        <a:pt x="7620" y="10851"/>
                        <a:pt x="7620" y="10851"/>
                        <a:pt x="7620" y="9899"/>
                      </a:cubicBezTo>
                      <a:cubicBezTo>
                        <a:pt x="7620" y="8946"/>
                        <a:pt x="7620" y="8946"/>
                        <a:pt x="7620" y="7994"/>
                      </a:cubicBezTo>
                      <a:cubicBezTo>
                        <a:pt x="7620" y="7994"/>
                        <a:pt x="7620" y="7041"/>
                        <a:pt x="7620" y="7041"/>
                      </a:cubicBezTo>
                      <a:cubicBezTo>
                        <a:pt x="7620" y="7041"/>
                        <a:pt x="7620" y="6089"/>
                        <a:pt x="6668" y="6089"/>
                      </a:cubicBezTo>
                      <a:cubicBezTo>
                        <a:pt x="6668" y="6089"/>
                        <a:pt x="6668" y="6089"/>
                        <a:pt x="6668" y="7041"/>
                      </a:cubicBezTo>
                      <a:cubicBezTo>
                        <a:pt x="6668" y="6089"/>
                        <a:pt x="5715" y="5136"/>
                        <a:pt x="5715" y="4184"/>
                      </a:cubicBezTo>
                      <a:cubicBezTo>
                        <a:pt x="5715" y="4184"/>
                        <a:pt x="5715" y="4184"/>
                        <a:pt x="5715" y="5136"/>
                      </a:cubicBezTo>
                      <a:cubicBezTo>
                        <a:pt x="5715" y="4184"/>
                        <a:pt x="5715" y="4184"/>
                        <a:pt x="5715" y="3231"/>
                      </a:cubicBezTo>
                      <a:cubicBezTo>
                        <a:pt x="5715" y="2279"/>
                        <a:pt x="4763" y="374"/>
                        <a:pt x="2857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0" name="Freeform: Shape 2409">
                  <a:extLst>
                    <a:ext uri="{FF2B5EF4-FFF2-40B4-BE49-F238E27FC236}">
                      <a16:creationId xmlns:a16="http://schemas.microsoft.com/office/drawing/2014/main" id="{35D11453-3AFD-85A0-2C67-C3C3316C1038}"/>
                    </a:ext>
                  </a:extLst>
                </p:cNvPr>
                <p:cNvSpPr/>
                <p:nvPr/>
              </p:nvSpPr>
              <p:spPr>
                <a:xfrm>
                  <a:off x="3445192" y="4542471"/>
                  <a:ext cx="7619" cy="13334"/>
                </a:xfrm>
                <a:custGeom>
                  <a:avLst/>
                  <a:gdLst>
                    <a:gd name="connsiteX0" fmla="*/ 0 w 7619"/>
                    <a:gd name="connsiteY0" fmla="*/ 2858 h 13334"/>
                    <a:gd name="connsiteX1" fmla="*/ 0 w 7619"/>
                    <a:gd name="connsiteY1" fmla="*/ 7620 h 13334"/>
                    <a:gd name="connsiteX2" fmla="*/ 952 w 7619"/>
                    <a:gd name="connsiteY2" fmla="*/ 9525 h 13334"/>
                    <a:gd name="connsiteX3" fmla="*/ 1905 w 7619"/>
                    <a:gd name="connsiteY3" fmla="*/ 11430 h 13334"/>
                    <a:gd name="connsiteX4" fmla="*/ 3810 w 7619"/>
                    <a:gd name="connsiteY4" fmla="*/ 13335 h 13334"/>
                    <a:gd name="connsiteX5" fmla="*/ 4763 w 7619"/>
                    <a:gd name="connsiteY5" fmla="*/ 13335 h 13334"/>
                    <a:gd name="connsiteX6" fmla="*/ 6668 w 7619"/>
                    <a:gd name="connsiteY6" fmla="*/ 12383 h 13334"/>
                    <a:gd name="connsiteX7" fmla="*/ 7620 w 7619"/>
                    <a:gd name="connsiteY7" fmla="*/ 9525 h 13334"/>
                    <a:gd name="connsiteX8" fmla="*/ 5715 w 7619"/>
                    <a:gd name="connsiteY8" fmla="*/ 6668 h 13334"/>
                    <a:gd name="connsiteX9" fmla="*/ 5715 w 7619"/>
                    <a:gd name="connsiteY9" fmla="*/ 7620 h 13334"/>
                    <a:gd name="connsiteX10" fmla="*/ 4763 w 7619"/>
                    <a:gd name="connsiteY10" fmla="*/ 5715 h 13334"/>
                    <a:gd name="connsiteX11" fmla="*/ 4763 w 7619"/>
                    <a:gd name="connsiteY11" fmla="*/ 6668 h 13334"/>
                    <a:gd name="connsiteX12" fmla="*/ 3810 w 7619"/>
                    <a:gd name="connsiteY12" fmla="*/ 4763 h 13334"/>
                    <a:gd name="connsiteX13" fmla="*/ 3810 w 7619"/>
                    <a:gd name="connsiteY13" fmla="*/ 3810 h 13334"/>
                    <a:gd name="connsiteX14" fmla="*/ 3810 w 7619"/>
                    <a:gd name="connsiteY14" fmla="*/ 3810 h 13334"/>
                    <a:gd name="connsiteX15" fmla="*/ 3810 w 7619"/>
                    <a:gd name="connsiteY15" fmla="*/ 3810 h 13334"/>
                    <a:gd name="connsiteX16" fmla="*/ 3810 w 7619"/>
                    <a:gd name="connsiteY16" fmla="*/ 2858 h 13334"/>
                    <a:gd name="connsiteX17" fmla="*/ 2857 w 7619"/>
                    <a:gd name="connsiteY17" fmla="*/ 953 h 13334"/>
                    <a:gd name="connsiteX18" fmla="*/ 952 w 7619"/>
                    <a:gd name="connsiteY18" fmla="*/ 0 h 13334"/>
                    <a:gd name="connsiteX19" fmla="*/ 0 w 7619"/>
                    <a:gd name="connsiteY19" fmla="*/ 2858 h 13334"/>
                    <a:gd name="connsiteX20" fmla="*/ 0 w 7619"/>
                    <a:gd name="connsiteY20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9" h="13334">
                      <a:moveTo>
                        <a:pt x="0" y="2858"/>
                      </a:moveTo>
                      <a:cubicBezTo>
                        <a:pt x="0" y="4763"/>
                        <a:pt x="0" y="6668"/>
                        <a:pt x="0" y="7620"/>
                      </a:cubicBezTo>
                      <a:cubicBezTo>
                        <a:pt x="0" y="8572"/>
                        <a:pt x="0" y="9525"/>
                        <a:pt x="952" y="9525"/>
                      </a:cubicBezTo>
                      <a:cubicBezTo>
                        <a:pt x="952" y="10478"/>
                        <a:pt x="952" y="10478"/>
                        <a:pt x="1905" y="11430"/>
                      </a:cubicBezTo>
                      <a:cubicBezTo>
                        <a:pt x="1905" y="12383"/>
                        <a:pt x="2857" y="12383"/>
                        <a:pt x="3810" y="13335"/>
                      </a:cubicBezTo>
                      <a:cubicBezTo>
                        <a:pt x="3810" y="13335"/>
                        <a:pt x="4763" y="13335"/>
                        <a:pt x="4763" y="13335"/>
                      </a:cubicBezTo>
                      <a:cubicBezTo>
                        <a:pt x="5715" y="13335"/>
                        <a:pt x="5715" y="13335"/>
                        <a:pt x="6668" y="12383"/>
                      </a:cubicBezTo>
                      <a:cubicBezTo>
                        <a:pt x="7620" y="11430"/>
                        <a:pt x="7620" y="10478"/>
                        <a:pt x="7620" y="9525"/>
                      </a:cubicBezTo>
                      <a:cubicBezTo>
                        <a:pt x="7620" y="8572"/>
                        <a:pt x="6668" y="7620"/>
                        <a:pt x="5715" y="6668"/>
                      </a:cubicBezTo>
                      <a:cubicBezTo>
                        <a:pt x="5715" y="6668"/>
                        <a:pt x="5715" y="6668"/>
                        <a:pt x="5715" y="7620"/>
                      </a:cubicBezTo>
                      <a:cubicBezTo>
                        <a:pt x="4763" y="6668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6668"/>
                      </a:cubicBezTo>
                      <a:cubicBezTo>
                        <a:pt x="4763" y="5715"/>
                        <a:pt x="3810" y="4763"/>
                        <a:pt x="3810" y="4763"/>
                      </a:cubicBezTo>
                      <a:cubicBezTo>
                        <a:pt x="3810" y="4763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2858"/>
                        <a:pt x="3810" y="2858"/>
                      </a:cubicBezTo>
                      <a:cubicBezTo>
                        <a:pt x="3810" y="1905"/>
                        <a:pt x="3810" y="1905"/>
                        <a:pt x="2857" y="953"/>
                      </a:cubicBezTo>
                      <a:cubicBezTo>
                        <a:pt x="2857" y="953"/>
                        <a:pt x="1905" y="0"/>
                        <a:pt x="952" y="0"/>
                      </a:cubicBezTo>
                      <a:cubicBezTo>
                        <a:pt x="952" y="0"/>
                        <a:pt x="952" y="953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1" name="Freeform: Shape 2410">
                  <a:extLst>
                    <a:ext uri="{FF2B5EF4-FFF2-40B4-BE49-F238E27FC236}">
                      <a16:creationId xmlns:a16="http://schemas.microsoft.com/office/drawing/2014/main" id="{DF1AB821-7B6E-A34B-8AF5-54D0A99CAD14}"/>
                    </a:ext>
                  </a:extLst>
                </p:cNvPr>
                <p:cNvSpPr/>
                <p:nvPr/>
              </p:nvSpPr>
              <p:spPr>
                <a:xfrm>
                  <a:off x="3431856" y="4536362"/>
                  <a:ext cx="8572" cy="14443"/>
                </a:xfrm>
                <a:custGeom>
                  <a:avLst/>
                  <a:gdLst>
                    <a:gd name="connsiteX0" fmla="*/ 0 w 8572"/>
                    <a:gd name="connsiteY0" fmla="*/ 1347 h 14443"/>
                    <a:gd name="connsiteX1" fmla="*/ 953 w 8572"/>
                    <a:gd name="connsiteY1" fmla="*/ 7062 h 14443"/>
                    <a:gd name="connsiteX2" fmla="*/ 1905 w 8572"/>
                    <a:gd name="connsiteY2" fmla="*/ 9919 h 14443"/>
                    <a:gd name="connsiteX3" fmla="*/ 2857 w 8572"/>
                    <a:gd name="connsiteY3" fmla="*/ 11825 h 14443"/>
                    <a:gd name="connsiteX4" fmla="*/ 3810 w 8572"/>
                    <a:gd name="connsiteY4" fmla="*/ 12777 h 14443"/>
                    <a:gd name="connsiteX5" fmla="*/ 3810 w 8572"/>
                    <a:gd name="connsiteY5" fmla="*/ 12777 h 14443"/>
                    <a:gd name="connsiteX6" fmla="*/ 4763 w 8572"/>
                    <a:gd name="connsiteY6" fmla="*/ 13730 h 14443"/>
                    <a:gd name="connsiteX7" fmla="*/ 7620 w 8572"/>
                    <a:gd name="connsiteY7" fmla="*/ 13730 h 14443"/>
                    <a:gd name="connsiteX8" fmla="*/ 8573 w 8572"/>
                    <a:gd name="connsiteY8" fmla="*/ 10872 h 14443"/>
                    <a:gd name="connsiteX9" fmla="*/ 8573 w 8572"/>
                    <a:gd name="connsiteY9" fmla="*/ 9919 h 14443"/>
                    <a:gd name="connsiteX10" fmla="*/ 7620 w 8572"/>
                    <a:gd name="connsiteY10" fmla="*/ 8015 h 14443"/>
                    <a:gd name="connsiteX11" fmla="*/ 6668 w 8572"/>
                    <a:gd name="connsiteY11" fmla="*/ 6109 h 14443"/>
                    <a:gd name="connsiteX12" fmla="*/ 5715 w 8572"/>
                    <a:gd name="connsiteY12" fmla="*/ 5157 h 14443"/>
                    <a:gd name="connsiteX13" fmla="*/ 5715 w 8572"/>
                    <a:gd name="connsiteY13" fmla="*/ 4205 h 14443"/>
                    <a:gd name="connsiteX14" fmla="*/ 5715 w 8572"/>
                    <a:gd name="connsiteY14" fmla="*/ 4205 h 14443"/>
                    <a:gd name="connsiteX15" fmla="*/ 5715 w 8572"/>
                    <a:gd name="connsiteY15" fmla="*/ 4205 h 14443"/>
                    <a:gd name="connsiteX16" fmla="*/ 4763 w 8572"/>
                    <a:gd name="connsiteY16" fmla="*/ 2300 h 14443"/>
                    <a:gd name="connsiteX17" fmla="*/ 2857 w 8572"/>
                    <a:gd name="connsiteY17" fmla="*/ 394 h 14443"/>
                    <a:gd name="connsiteX18" fmla="*/ 0 w 8572"/>
                    <a:gd name="connsiteY18" fmla="*/ 1347 h 14443"/>
                    <a:gd name="connsiteX19" fmla="*/ 0 w 8572"/>
                    <a:gd name="connsiteY19" fmla="*/ 1347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572" h="14443">
                      <a:moveTo>
                        <a:pt x="0" y="1347"/>
                      </a:moveTo>
                      <a:cubicBezTo>
                        <a:pt x="0" y="3252"/>
                        <a:pt x="953" y="5157"/>
                        <a:pt x="953" y="7062"/>
                      </a:cubicBezTo>
                      <a:cubicBezTo>
                        <a:pt x="953" y="8015"/>
                        <a:pt x="1905" y="8967"/>
                        <a:pt x="1905" y="9919"/>
                      </a:cubicBezTo>
                      <a:cubicBezTo>
                        <a:pt x="1905" y="10872"/>
                        <a:pt x="1905" y="10872"/>
                        <a:pt x="2857" y="11825"/>
                      </a:cubicBezTo>
                      <a:cubicBezTo>
                        <a:pt x="2857" y="11825"/>
                        <a:pt x="2857" y="11825"/>
                        <a:pt x="3810" y="12777"/>
                      </a:cubicBezTo>
                      <a:cubicBezTo>
                        <a:pt x="3810" y="12777"/>
                        <a:pt x="3810" y="12777"/>
                        <a:pt x="3810" y="12777"/>
                      </a:cubicBezTo>
                      <a:cubicBezTo>
                        <a:pt x="3810" y="12777"/>
                        <a:pt x="3810" y="13730"/>
                        <a:pt x="4763" y="13730"/>
                      </a:cubicBezTo>
                      <a:cubicBezTo>
                        <a:pt x="5715" y="14682"/>
                        <a:pt x="6668" y="14682"/>
                        <a:pt x="7620" y="13730"/>
                      </a:cubicBezTo>
                      <a:cubicBezTo>
                        <a:pt x="8573" y="12777"/>
                        <a:pt x="8573" y="11825"/>
                        <a:pt x="8573" y="10872"/>
                      </a:cubicBezTo>
                      <a:cubicBezTo>
                        <a:pt x="8573" y="10872"/>
                        <a:pt x="8573" y="9919"/>
                        <a:pt x="8573" y="9919"/>
                      </a:cubicBezTo>
                      <a:cubicBezTo>
                        <a:pt x="8573" y="8967"/>
                        <a:pt x="7620" y="8967"/>
                        <a:pt x="7620" y="8015"/>
                      </a:cubicBezTo>
                      <a:cubicBezTo>
                        <a:pt x="7620" y="7062"/>
                        <a:pt x="6668" y="6109"/>
                        <a:pt x="6668" y="6109"/>
                      </a:cubicBezTo>
                      <a:cubicBezTo>
                        <a:pt x="6668" y="6109"/>
                        <a:pt x="6668" y="5157"/>
                        <a:pt x="5715" y="5157"/>
                      </a:cubicBezTo>
                      <a:cubicBezTo>
                        <a:pt x="5715" y="5157"/>
                        <a:pt x="5715" y="5157"/>
                        <a:pt x="5715" y="4205"/>
                      </a:cubicBezTo>
                      <a:cubicBezTo>
                        <a:pt x="5715" y="4205"/>
                        <a:pt x="5715" y="4205"/>
                        <a:pt x="5715" y="4205"/>
                      </a:cubicBezTo>
                      <a:cubicBezTo>
                        <a:pt x="5715" y="4205"/>
                        <a:pt x="5715" y="4205"/>
                        <a:pt x="5715" y="4205"/>
                      </a:cubicBezTo>
                      <a:cubicBezTo>
                        <a:pt x="5715" y="3252"/>
                        <a:pt x="4763" y="2300"/>
                        <a:pt x="4763" y="2300"/>
                      </a:cubicBezTo>
                      <a:cubicBezTo>
                        <a:pt x="4763" y="1347"/>
                        <a:pt x="3810" y="394"/>
                        <a:pt x="2857" y="394"/>
                      </a:cubicBezTo>
                      <a:cubicBezTo>
                        <a:pt x="953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2" name="Freeform: Shape 2411">
                  <a:extLst>
                    <a:ext uri="{FF2B5EF4-FFF2-40B4-BE49-F238E27FC236}">
                      <a16:creationId xmlns:a16="http://schemas.microsoft.com/office/drawing/2014/main" id="{F32E58F6-9790-99CB-FD61-7E8AFC782DB9}"/>
                    </a:ext>
                  </a:extLst>
                </p:cNvPr>
                <p:cNvSpPr/>
                <p:nvPr/>
              </p:nvSpPr>
              <p:spPr>
                <a:xfrm>
                  <a:off x="3408997" y="4539528"/>
                  <a:ext cx="9286" cy="18183"/>
                </a:xfrm>
                <a:custGeom>
                  <a:avLst/>
                  <a:gdLst>
                    <a:gd name="connsiteX0" fmla="*/ 0 w 9286"/>
                    <a:gd name="connsiteY0" fmla="*/ 1991 h 18183"/>
                    <a:gd name="connsiteX1" fmla="*/ 952 w 9286"/>
                    <a:gd name="connsiteY1" fmla="*/ 8658 h 18183"/>
                    <a:gd name="connsiteX2" fmla="*/ 2857 w 9286"/>
                    <a:gd name="connsiteY2" fmla="*/ 15326 h 18183"/>
                    <a:gd name="connsiteX3" fmla="*/ 5715 w 9286"/>
                    <a:gd name="connsiteY3" fmla="*/ 18183 h 18183"/>
                    <a:gd name="connsiteX4" fmla="*/ 8572 w 9286"/>
                    <a:gd name="connsiteY4" fmla="*/ 17231 h 18183"/>
                    <a:gd name="connsiteX5" fmla="*/ 8572 w 9286"/>
                    <a:gd name="connsiteY5" fmla="*/ 14373 h 18183"/>
                    <a:gd name="connsiteX6" fmla="*/ 6667 w 9286"/>
                    <a:gd name="connsiteY6" fmla="*/ 10563 h 18183"/>
                    <a:gd name="connsiteX7" fmla="*/ 5715 w 9286"/>
                    <a:gd name="connsiteY7" fmla="*/ 9611 h 18183"/>
                    <a:gd name="connsiteX8" fmla="*/ 5715 w 9286"/>
                    <a:gd name="connsiteY8" fmla="*/ 8658 h 18183"/>
                    <a:gd name="connsiteX9" fmla="*/ 5715 w 9286"/>
                    <a:gd name="connsiteY9" fmla="*/ 8658 h 18183"/>
                    <a:gd name="connsiteX10" fmla="*/ 5715 w 9286"/>
                    <a:gd name="connsiteY10" fmla="*/ 8658 h 18183"/>
                    <a:gd name="connsiteX11" fmla="*/ 4763 w 9286"/>
                    <a:gd name="connsiteY11" fmla="*/ 5801 h 18183"/>
                    <a:gd name="connsiteX12" fmla="*/ 4763 w 9286"/>
                    <a:gd name="connsiteY12" fmla="*/ 3896 h 18183"/>
                    <a:gd name="connsiteX13" fmla="*/ 4763 w 9286"/>
                    <a:gd name="connsiteY13" fmla="*/ 3896 h 18183"/>
                    <a:gd name="connsiteX14" fmla="*/ 4763 w 9286"/>
                    <a:gd name="connsiteY14" fmla="*/ 3896 h 18183"/>
                    <a:gd name="connsiteX15" fmla="*/ 4763 w 9286"/>
                    <a:gd name="connsiteY15" fmla="*/ 2943 h 18183"/>
                    <a:gd name="connsiteX16" fmla="*/ 2857 w 9286"/>
                    <a:gd name="connsiteY16" fmla="*/ 1038 h 18183"/>
                    <a:gd name="connsiteX17" fmla="*/ 0 w 9286"/>
                    <a:gd name="connsiteY17" fmla="*/ 1991 h 18183"/>
                    <a:gd name="connsiteX18" fmla="*/ 0 w 9286"/>
                    <a:gd name="connsiteY18" fmla="*/ 1991 h 18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286" h="18183">
                      <a:moveTo>
                        <a:pt x="0" y="1991"/>
                      </a:moveTo>
                      <a:cubicBezTo>
                        <a:pt x="0" y="3896"/>
                        <a:pt x="0" y="5801"/>
                        <a:pt x="952" y="8658"/>
                      </a:cubicBezTo>
                      <a:cubicBezTo>
                        <a:pt x="952" y="10563"/>
                        <a:pt x="1905" y="13421"/>
                        <a:pt x="2857" y="15326"/>
                      </a:cubicBezTo>
                      <a:cubicBezTo>
                        <a:pt x="3810" y="16278"/>
                        <a:pt x="4763" y="18183"/>
                        <a:pt x="5715" y="18183"/>
                      </a:cubicBezTo>
                      <a:cubicBezTo>
                        <a:pt x="6667" y="18183"/>
                        <a:pt x="7620" y="18183"/>
                        <a:pt x="8572" y="17231"/>
                      </a:cubicBezTo>
                      <a:cubicBezTo>
                        <a:pt x="9525" y="16278"/>
                        <a:pt x="9525" y="15326"/>
                        <a:pt x="8572" y="14373"/>
                      </a:cubicBezTo>
                      <a:cubicBezTo>
                        <a:pt x="8572" y="13421"/>
                        <a:pt x="7620" y="12468"/>
                        <a:pt x="6667" y="10563"/>
                      </a:cubicBezTo>
                      <a:cubicBezTo>
                        <a:pt x="6667" y="10563"/>
                        <a:pt x="6667" y="9611"/>
                        <a:pt x="5715" y="9611"/>
                      </a:cubicBezTo>
                      <a:cubicBezTo>
                        <a:pt x="5715" y="9611"/>
                        <a:pt x="5715" y="9611"/>
                        <a:pt x="5715" y="8658"/>
                      </a:cubicBezTo>
                      <a:cubicBezTo>
                        <a:pt x="5715" y="8658"/>
                        <a:pt x="5715" y="8658"/>
                        <a:pt x="5715" y="8658"/>
                      </a:cubicBezTo>
                      <a:cubicBezTo>
                        <a:pt x="5715" y="8658"/>
                        <a:pt x="5715" y="8658"/>
                        <a:pt x="5715" y="8658"/>
                      </a:cubicBezTo>
                      <a:cubicBezTo>
                        <a:pt x="5715" y="7706"/>
                        <a:pt x="4763" y="6753"/>
                        <a:pt x="4763" y="5801"/>
                      </a:cubicBezTo>
                      <a:cubicBezTo>
                        <a:pt x="4763" y="4848"/>
                        <a:pt x="4763" y="4848"/>
                        <a:pt x="4763" y="3896"/>
                      </a:cubicBezTo>
                      <a:cubicBezTo>
                        <a:pt x="4763" y="3896"/>
                        <a:pt x="4763" y="2943"/>
                        <a:pt x="4763" y="3896"/>
                      </a:cubicBezTo>
                      <a:cubicBezTo>
                        <a:pt x="4763" y="3896"/>
                        <a:pt x="4763" y="3896"/>
                        <a:pt x="4763" y="3896"/>
                      </a:cubicBezTo>
                      <a:cubicBezTo>
                        <a:pt x="4763" y="3896"/>
                        <a:pt x="4763" y="2943"/>
                        <a:pt x="4763" y="2943"/>
                      </a:cubicBezTo>
                      <a:cubicBezTo>
                        <a:pt x="4763" y="1991"/>
                        <a:pt x="3810" y="86"/>
                        <a:pt x="2857" y="1038"/>
                      </a:cubicBezTo>
                      <a:cubicBezTo>
                        <a:pt x="952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3" name="Freeform: Shape 2412">
                  <a:extLst>
                    <a:ext uri="{FF2B5EF4-FFF2-40B4-BE49-F238E27FC236}">
                      <a16:creationId xmlns:a16="http://schemas.microsoft.com/office/drawing/2014/main" id="{B2879385-8ED0-F120-6039-79288ABB9087}"/>
                    </a:ext>
                  </a:extLst>
                </p:cNvPr>
                <p:cNvSpPr/>
                <p:nvPr/>
              </p:nvSpPr>
              <p:spPr>
                <a:xfrm>
                  <a:off x="3395662" y="4548744"/>
                  <a:ext cx="9525" cy="16586"/>
                </a:xfrm>
                <a:custGeom>
                  <a:avLst/>
                  <a:gdLst>
                    <a:gd name="connsiteX0" fmla="*/ 0 w 9525"/>
                    <a:gd name="connsiteY0" fmla="*/ 1347 h 16586"/>
                    <a:gd name="connsiteX1" fmla="*/ 1905 w 9525"/>
                    <a:gd name="connsiteY1" fmla="*/ 8967 h 16586"/>
                    <a:gd name="connsiteX2" fmla="*/ 2857 w 9525"/>
                    <a:gd name="connsiteY2" fmla="*/ 12777 h 16586"/>
                    <a:gd name="connsiteX3" fmla="*/ 6668 w 9525"/>
                    <a:gd name="connsiteY3" fmla="*/ 16587 h 16586"/>
                    <a:gd name="connsiteX4" fmla="*/ 9525 w 9525"/>
                    <a:gd name="connsiteY4" fmla="*/ 14682 h 16586"/>
                    <a:gd name="connsiteX5" fmla="*/ 7620 w 9525"/>
                    <a:gd name="connsiteY5" fmla="*/ 10872 h 16586"/>
                    <a:gd name="connsiteX6" fmla="*/ 5715 w 9525"/>
                    <a:gd name="connsiteY6" fmla="*/ 8014 h 16586"/>
                    <a:gd name="connsiteX7" fmla="*/ 4763 w 9525"/>
                    <a:gd name="connsiteY7" fmla="*/ 5157 h 16586"/>
                    <a:gd name="connsiteX8" fmla="*/ 3810 w 9525"/>
                    <a:gd name="connsiteY8" fmla="*/ 1347 h 16586"/>
                    <a:gd name="connsiteX9" fmla="*/ 1905 w 9525"/>
                    <a:gd name="connsiteY9" fmla="*/ 395 h 16586"/>
                    <a:gd name="connsiteX10" fmla="*/ 0 w 9525"/>
                    <a:gd name="connsiteY10" fmla="*/ 1347 h 16586"/>
                    <a:gd name="connsiteX11" fmla="*/ 0 w 9525"/>
                    <a:gd name="connsiteY11" fmla="*/ 1347 h 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16586">
                      <a:moveTo>
                        <a:pt x="0" y="1347"/>
                      </a:moveTo>
                      <a:cubicBezTo>
                        <a:pt x="952" y="4205"/>
                        <a:pt x="952" y="6110"/>
                        <a:pt x="1905" y="8967"/>
                      </a:cubicBezTo>
                      <a:cubicBezTo>
                        <a:pt x="1905" y="9920"/>
                        <a:pt x="2857" y="10872"/>
                        <a:pt x="2857" y="12777"/>
                      </a:cubicBezTo>
                      <a:cubicBezTo>
                        <a:pt x="3810" y="14682"/>
                        <a:pt x="4763" y="15635"/>
                        <a:pt x="6668" y="16587"/>
                      </a:cubicBezTo>
                      <a:cubicBezTo>
                        <a:pt x="7620" y="16587"/>
                        <a:pt x="9525" y="15635"/>
                        <a:pt x="9525" y="14682"/>
                      </a:cubicBezTo>
                      <a:cubicBezTo>
                        <a:pt x="9525" y="12777"/>
                        <a:pt x="8573" y="11824"/>
                        <a:pt x="7620" y="10872"/>
                      </a:cubicBezTo>
                      <a:cubicBezTo>
                        <a:pt x="6668" y="9920"/>
                        <a:pt x="6668" y="8967"/>
                        <a:pt x="5715" y="8014"/>
                      </a:cubicBezTo>
                      <a:cubicBezTo>
                        <a:pt x="5715" y="7062"/>
                        <a:pt x="4763" y="6110"/>
                        <a:pt x="4763" y="5157"/>
                      </a:cubicBezTo>
                      <a:cubicBezTo>
                        <a:pt x="4763" y="4205"/>
                        <a:pt x="3810" y="3252"/>
                        <a:pt x="3810" y="1347"/>
                      </a:cubicBezTo>
                      <a:cubicBezTo>
                        <a:pt x="3810" y="395"/>
                        <a:pt x="2857" y="-558"/>
                        <a:pt x="1905" y="395"/>
                      </a:cubicBezTo>
                      <a:cubicBezTo>
                        <a:pt x="952" y="-558"/>
                        <a:pt x="0" y="1347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4" name="Freeform: Shape 2413">
                  <a:extLst>
                    <a:ext uri="{FF2B5EF4-FFF2-40B4-BE49-F238E27FC236}">
                      <a16:creationId xmlns:a16="http://schemas.microsoft.com/office/drawing/2014/main" id="{F42CD5FA-14A9-AF52-76F8-5D38FFBC1D74}"/>
                    </a:ext>
                  </a:extLst>
                </p:cNvPr>
                <p:cNvSpPr/>
                <p:nvPr/>
              </p:nvSpPr>
              <p:spPr>
                <a:xfrm>
                  <a:off x="3384987" y="4544117"/>
                  <a:ext cx="7817" cy="19309"/>
                </a:xfrm>
                <a:custGeom>
                  <a:avLst/>
                  <a:gdLst>
                    <a:gd name="connsiteX0" fmla="*/ 197 w 7817"/>
                    <a:gd name="connsiteY0" fmla="*/ 2164 h 19309"/>
                    <a:gd name="connsiteX1" fmla="*/ 2102 w 7817"/>
                    <a:gd name="connsiteY1" fmla="*/ 10737 h 19309"/>
                    <a:gd name="connsiteX2" fmla="*/ 3055 w 7817"/>
                    <a:gd name="connsiteY2" fmla="*/ 15500 h 19309"/>
                    <a:gd name="connsiteX3" fmla="*/ 4007 w 7817"/>
                    <a:gd name="connsiteY3" fmla="*/ 17404 h 19309"/>
                    <a:gd name="connsiteX4" fmla="*/ 4960 w 7817"/>
                    <a:gd name="connsiteY4" fmla="*/ 19310 h 19309"/>
                    <a:gd name="connsiteX5" fmla="*/ 5912 w 7817"/>
                    <a:gd name="connsiteY5" fmla="*/ 19310 h 19309"/>
                    <a:gd name="connsiteX6" fmla="*/ 7817 w 7817"/>
                    <a:gd name="connsiteY6" fmla="*/ 18357 h 19309"/>
                    <a:gd name="connsiteX7" fmla="*/ 7817 w 7817"/>
                    <a:gd name="connsiteY7" fmla="*/ 17404 h 19309"/>
                    <a:gd name="connsiteX8" fmla="*/ 7817 w 7817"/>
                    <a:gd name="connsiteY8" fmla="*/ 15500 h 19309"/>
                    <a:gd name="connsiteX9" fmla="*/ 6865 w 7817"/>
                    <a:gd name="connsiteY9" fmla="*/ 13595 h 19309"/>
                    <a:gd name="connsiteX10" fmla="*/ 4960 w 7817"/>
                    <a:gd name="connsiteY10" fmla="*/ 8832 h 19309"/>
                    <a:gd name="connsiteX11" fmla="*/ 1150 w 7817"/>
                    <a:gd name="connsiteY11" fmla="*/ 260 h 19309"/>
                    <a:gd name="connsiteX12" fmla="*/ 197 w 7817"/>
                    <a:gd name="connsiteY12" fmla="*/ 2164 h 19309"/>
                    <a:gd name="connsiteX13" fmla="*/ 197 w 7817"/>
                    <a:gd name="connsiteY13" fmla="*/ 2164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817" h="19309">
                      <a:moveTo>
                        <a:pt x="197" y="2164"/>
                      </a:moveTo>
                      <a:cubicBezTo>
                        <a:pt x="1150" y="5022"/>
                        <a:pt x="2102" y="7879"/>
                        <a:pt x="2102" y="10737"/>
                      </a:cubicBezTo>
                      <a:cubicBezTo>
                        <a:pt x="2102" y="12642"/>
                        <a:pt x="3055" y="13595"/>
                        <a:pt x="3055" y="15500"/>
                      </a:cubicBezTo>
                      <a:cubicBezTo>
                        <a:pt x="3055" y="16452"/>
                        <a:pt x="3055" y="16452"/>
                        <a:pt x="4007" y="17404"/>
                      </a:cubicBezTo>
                      <a:cubicBezTo>
                        <a:pt x="4007" y="18357"/>
                        <a:pt x="4960" y="18357"/>
                        <a:pt x="4960" y="19310"/>
                      </a:cubicBezTo>
                      <a:cubicBezTo>
                        <a:pt x="4960" y="19310"/>
                        <a:pt x="5912" y="19310"/>
                        <a:pt x="5912" y="19310"/>
                      </a:cubicBezTo>
                      <a:cubicBezTo>
                        <a:pt x="6865" y="19310"/>
                        <a:pt x="7817" y="19310"/>
                        <a:pt x="7817" y="18357"/>
                      </a:cubicBezTo>
                      <a:cubicBezTo>
                        <a:pt x="7817" y="18357"/>
                        <a:pt x="7817" y="17404"/>
                        <a:pt x="7817" y="17404"/>
                      </a:cubicBezTo>
                      <a:cubicBezTo>
                        <a:pt x="7817" y="16452"/>
                        <a:pt x="7817" y="16452"/>
                        <a:pt x="7817" y="15500"/>
                      </a:cubicBezTo>
                      <a:cubicBezTo>
                        <a:pt x="7817" y="14547"/>
                        <a:pt x="7817" y="14547"/>
                        <a:pt x="6865" y="13595"/>
                      </a:cubicBezTo>
                      <a:cubicBezTo>
                        <a:pt x="5912" y="11689"/>
                        <a:pt x="5912" y="10737"/>
                        <a:pt x="4960" y="8832"/>
                      </a:cubicBezTo>
                      <a:cubicBezTo>
                        <a:pt x="4007" y="5975"/>
                        <a:pt x="2102" y="3117"/>
                        <a:pt x="1150" y="260"/>
                      </a:cubicBezTo>
                      <a:cubicBezTo>
                        <a:pt x="2102" y="-693"/>
                        <a:pt x="-755" y="1212"/>
                        <a:pt x="197" y="2164"/>
                      </a:cubicBezTo>
                      <a:lnTo>
                        <a:pt x="197" y="216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5" name="Freeform: Shape 2414">
                  <a:extLst>
                    <a:ext uri="{FF2B5EF4-FFF2-40B4-BE49-F238E27FC236}">
                      <a16:creationId xmlns:a16="http://schemas.microsoft.com/office/drawing/2014/main" id="{133FCDB9-FBC4-6F54-24FF-FFF0C7E5019F}"/>
                    </a:ext>
                  </a:extLst>
                </p:cNvPr>
                <p:cNvSpPr/>
                <p:nvPr/>
              </p:nvSpPr>
              <p:spPr>
                <a:xfrm>
                  <a:off x="3378517" y="4517559"/>
                  <a:ext cx="5714" cy="10624"/>
                </a:xfrm>
                <a:custGeom>
                  <a:avLst/>
                  <a:gdLst>
                    <a:gd name="connsiteX0" fmla="*/ 0 w 5714"/>
                    <a:gd name="connsiteY0" fmla="*/ 1100 h 10624"/>
                    <a:gd name="connsiteX1" fmla="*/ 952 w 5714"/>
                    <a:gd name="connsiteY1" fmla="*/ 5862 h 10624"/>
                    <a:gd name="connsiteX2" fmla="*/ 1905 w 5714"/>
                    <a:gd name="connsiteY2" fmla="*/ 8720 h 10624"/>
                    <a:gd name="connsiteX3" fmla="*/ 3810 w 5714"/>
                    <a:gd name="connsiteY3" fmla="*/ 10625 h 10624"/>
                    <a:gd name="connsiteX4" fmla="*/ 5715 w 5714"/>
                    <a:gd name="connsiteY4" fmla="*/ 9672 h 10624"/>
                    <a:gd name="connsiteX5" fmla="*/ 5715 w 5714"/>
                    <a:gd name="connsiteY5" fmla="*/ 7767 h 10624"/>
                    <a:gd name="connsiteX6" fmla="*/ 5715 w 5714"/>
                    <a:gd name="connsiteY6" fmla="*/ 6815 h 10624"/>
                    <a:gd name="connsiteX7" fmla="*/ 5715 w 5714"/>
                    <a:gd name="connsiteY7" fmla="*/ 6815 h 10624"/>
                    <a:gd name="connsiteX8" fmla="*/ 5715 w 5714"/>
                    <a:gd name="connsiteY8" fmla="*/ 6815 h 10624"/>
                    <a:gd name="connsiteX9" fmla="*/ 5715 w 5714"/>
                    <a:gd name="connsiteY9" fmla="*/ 5862 h 10624"/>
                    <a:gd name="connsiteX10" fmla="*/ 4763 w 5714"/>
                    <a:gd name="connsiteY10" fmla="*/ 2052 h 10624"/>
                    <a:gd name="connsiteX11" fmla="*/ 2857 w 5714"/>
                    <a:gd name="connsiteY11" fmla="*/ 1100 h 10624"/>
                    <a:gd name="connsiteX12" fmla="*/ 0 w 5714"/>
                    <a:gd name="connsiteY12" fmla="*/ 1100 h 10624"/>
                    <a:gd name="connsiteX13" fmla="*/ 0 w 5714"/>
                    <a:gd name="connsiteY13" fmla="*/ 1100 h 1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0624">
                      <a:moveTo>
                        <a:pt x="0" y="1100"/>
                      </a:moveTo>
                      <a:cubicBezTo>
                        <a:pt x="0" y="3005"/>
                        <a:pt x="952" y="3957"/>
                        <a:pt x="952" y="5862"/>
                      </a:cubicBezTo>
                      <a:cubicBezTo>
                        <a:pt x="952" y="6815"/>
                        <a:pt x="1905" y="7767"/>
                        <a:pt x="1905" y="8720"/>
                      </a:cubicBezTo>
                      <a:cubicBezTo>
                        <a:pt x="2857" y="9672"/>
                        <a:pt x="2857" y="9672"/>
                        <a:pt x="3810" y="10625"/>
                      </a:cubicBezTo>
                      <a:cubicBezTo>
                        <a:pt x="4763" y="10625"/>
                        <a:pt x="5715" y="10625"/>
                        <a:pt x="5715" y="9672"/>
                      </a:cubicBezTo>
                      <a:cubicBezTo>
                        <a:pt x="5715" y="8720"/>
                        <a:pt x="5715" y="8720"/>
                        <a:pt x="5715" y="7767"/>
                      </a:cubicBezTo>
                      <a:cubicBezTo>
                        <a:pt x="5715" y="7767"/>
                        <a:pt x="5715" y="6815"/>
                        <a:pt x="5715" y="6815"/>
                      </a:cubicBezTo>
                      <a:cubicBezTo>
                        <a:pt x="5715" y="6815"/>
                        <a:pt x="5715" y="6815"/>
                        <a:pt x="5715" y="6815"/>
                      </a:cubicBezTo>
                      <a:cubicBezTo>
                        <a:pt x="5715" y="6815"/>
                        <a:pt x="5715" y="6815"/>
                        <a:pt x="5715" y="6815"/>
                      </a:cubicBezTo>
                      <a:cubicBezTo>
                        <a:pt x="5715" y="6815"/>
                        <a:pt x="5715" y="5862"/>
                        <a:pt x="5715" y="5862"/>
                      </a:cubicBezTo>
                      <a:cubicBezTo>
                        <a:pt x="5715" y="4910"/>
                        <a:pt x="4763" y="3005"/>
                        <a:pt x="4763" y="2052"/>
                      </a:cubicBezTo>
                      <a:cubicBezTo>
                        <a:pt x="4763" y="1100"/>
                        <a:pt x="3810" y="147"/>
                        <a:pt x="2857" y="1100"/>
                      </a:cubicBezTo>
                      <a:cubicBezTo>
                        <a:pt x="0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6" name="Freeform: Shape 2415">
                  <a:extLst>
                    <a:ext uri="{FF2B5EF4-FFF2-40B4-BE49-F238E27FC236}">
                      <a16:creationId xmlns:a16="http://schemas.microsoft.com/office/drawing/2014/main" id="{FF5DA591-1E94-8E11-9C65-C0C94D625ADA}"/>
                    </a:ext>
                  </a:extLst>
                </p:cNvPr>
                <p:cNvSpPr/>
                <p:nvPr/>
              </p:nvSpPr>
              <p:spPr>
                <a:xfrm>
                  <a:off x="3390899" y="4520891"/>
                  <a:ext cx="7619" cy="18165"/>
                </a:xfrm>
                <a:custGeom>
                  <a:avLst/>
                  <a:gdLst>
                    <a:gd name="connsiteX0" fmla="*/ 0 w 7619"/>
                    <a:gd name="connsiteY0" fmla="*/ 1578 h 18165"/>
                    <a:gd name="connsiteX1" fmla="*/ 952 w 7619"/>
                    <a:gd name="connsiteY1" fmla="*/ 10151 h 18165"/>
                    <a:gd name="connsiteX2" fmla="*/ 1905 w 7619"/>
                    <a:gd name="connsiteY2" fmla="*/ 13961 h 18165"/>
                    <a:gd name="connsiteX3" fmla="*/ 2857 w 7619"/>
                    <a:gd name="connsiteY3" fmla="*/ 15865 h 18165"/>
                    <a:gd name="connsiteX4" fmla="*/ 4763 w 7619"/>
                    <a:gd name="connsiteY4" fmla="*/ 17771 h 18165"/>
                    <a:gd name="connsiteX5" fmla="*/ 7620 w 7619"/>
                    <a:gd name="connsiteY5" fmla="*/ 16818 h 18165"/>
                    <a:gd name="connsiteX6" fmla="*/ 7620 w 7619"/>
                    <a:gd name="connsiteY6" fmla="*/ 13961 h 18165"/>
                    <a:gd name="connsiteX7" fmla="*/ 7620 w 7619"/>
                    <a:gd name="connsiteY7" fmla="*/ 12056 h 18165"/>
                    <a:gd name="connsiteX8" fmla="*/ 6668 w 7619"/>
                    <a:gd name="connsiteY8" fmla="*/ 8246 h 18165"/>
                    <a:gd name="connsiteX9" fmla="*/ 4763 w 7619"/>
                    <a:gd name="connsiteY9" fmla="*/ 626 h 18165"/>
                    <a:gd name="connsiteX10" fmla="*/ 0 w 7619"/>
                    <a:gd name="connsiteY10" fmla="*/ 1578 h 18165"/>
                    <a:gd name="connsiteX11" fmla="*/ 0 w 7619"/>
                    <a:gd name="connsiteY11" fmla="*/ 1578 h 1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18165">
                      <a:moveTo>
                        <a:pt x="0" y="1578"/>
                      </a:moveTo>
                      <a:cubicBezTo>
                        <a:pt x="0" y="4436"/>
                        <a:pt x="0" y="7293"/>
                        <a:pt x="952" y="10151"/>
                      </a:cubicBezTo>
                      <a:cubicBezTo>
                        <a:pt x="952" y="11103"/>
                        <a:pt x="1905" y="13008"/>
                        <a:pt x="1905" y="13961"/>
                      </a:cubicBezTo>
                      <a:cubicBezTo>
                        <a:pt x="1905" y="14913"/>
                        <a:pt x="2857" y="15865"/>
                        <a:pt x="2857" y="15865"/>
                      </a:cubicBezTo>
                      <a:cubicBezTo>
                        <a:pt x="2857" y="16818"/>
                        <a:pt x="3810" y="16818"/>
                        <a:pt x="4763" y="17771"/>
                      </a:cubicBezTo>
                      <a:cubicBezTo>
                        <a:pt x="5715" y="18723"/>
                        <a:pt x="6668" y="17771"/>
                        <a:pt x="7620" y="16818"/>
                      </a:cubicBezTo>
                      <a:cubicBezTo>
                        <a:pt x="7620" y="15865"/>
                        <a:pt x="7620" y="14913"/>
                        <a:pt x="7620" y="13961"/>
                      </a:cubicBezTo>
                      <a:cubicBezTo>
                        <a:pt x="7620" y="13008"/>
                        <a:pt x="7620" y="13008"/>
                        <a:pt x="7620" y="12056"/>
                      </a:cubicBezTo>
                      <a:cubicBezTo>
                        <a:pt x="7620" y="11103"/>
                        <a:pt x="6668" y="9198"/>
                        <a:pt x="6668" y="8246"/>
                      </a:cubicBezTo>
                      <a:cubicBezTo>
                        <a:pt x="5715" y="5388"/>
                        <a:pt x="4763" y="3483"/>
                        <a:pt x="4763" y="626"/>
                      </a:cubicBezTo>
                      <a:cubicBezTo>
                        <a:pt x="2857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7" name="Freeform: Shape 2416">
                  <a:extLst>
                    <a:ext uri="{FF2B5EF4-FFF2-40B4-BE49-F238E27FC236}">
                      <a16:creationId xmlns:a16="http://schemas.microsoft.com/office/drawing/2014/main" id="{62C05337-9AE7-9944-AE5A-9A08C3AF8486}"/>
                    </a:ext>
                  </a:extLst>
                </p:cNvPr>
                <p:cNvSpPr/>
                <p:nvPr/>
              </p:nvSpPr>
              <p:spPr>
                <a:xfrm>
                  <a:off x="3405879" y="4517706"/>
                  <a:ext cx="8832" cy="15240"/>
                </a:xfrm>
                <a:custGeom>
                  <a:avLst/>
                  <a:gdLst>
                    <a:gd name="connsiteX0" fmla="*/ 260 w 8832"/>
                    <a:gd name="connsiteY0" fmla="*/ 1905 h 15240"/>
                    <a:gd name="connsiteX1" fmla="*/ 1212 w 8832"/>
                    <a:gd name="connsiteY1" fmla="*/ 7620 h 15240"/>
                    <a:gd name="connsiteX2" fmla="*/ 2165 w 8832"/>
                    <a:gd name="connsiteY2" fmla="*/ 10478 h 15240"/>
                    <a:gd name="connsiteX3" fmla="*/ 3117 w 8832"/>
                    <a:gd name="connsiteY3" fmla="*/ 13335 h 15240"/>
                    <a:gd name="connsiteX4" fmla="*/ 4070 w 8832"/>
                    <a:gd name="connsiteY4" fmla="*/ 14288 h 15240"/>
                    <a:gd name="connsiteX5" fmla="*/ 5975 w 8832"/>
                    <a:gd name="connsiteY5" fmla="*/ 15240 h 15240"/>
                    <a:gd name="connsiteX6" fmla="*/ 8832 w 8832"/>
                    <a:gd name="connsiteY6" fmla="*/ 12383 h 15240"/>
                    <a:gd name="connsiteX7" fmla="*/ 7880 w 8832"/>
                    <a:gd name="connsiteY7" fmla="*/ 9525 h 15240"/>
                    <a:gd name="connsiteX8" fmla="*/ 6927 w 8832"/>
                    <a:gd name="connsiteY8" fmla="*/ 6668 h 15240"/>
                    <a:gd name="connsiteX9" fmla="*/ 5975 w 8832"/>
                    <a:gd name="connsiteY9" fmla="*/ 5715 h 15240"/>
                    <a:gd name="connsiteX10" fmla="*/ 5975 w 8832"/>
                    <a:gd name="connsiteY10" fmla="*/ 4763 h 15240"/>
                    <a:gd name="connsiteX11" fmla="*/ 5975 w 8832"/>
                    <a:gd name="connsiteY11" fmla="*/ 4763 h 15240"/>
                    <a:gd name="connsiteX12" fmla="*/ 5975 w 8832"/>
                    <a:gd name="connsiteY12" fmla="*/ 4763 h 15240"/>
                    <a:gd name="connsiteX13" fmla="*/ 5022 w 8832"/>
                    <a:gd name="connsiteY13" fmla="*/ 1905 h 15240"/>
                    <a:gd name="connsiteX14" fmla="*/ 2165 w 8832"/>
                    <a:gd name="connsiteY14" fmla="*/ 0 h 15240"/>
                    <a:gd name="connsiteX15" fmla="*/ 260 w 8832"/>
                    <a:gd name="connsiteY15" fmla="*/ 1905 h 15240"/>
                    <a:gd name="connsiteX16" fmla="*/ 260 w 8832"/>
                    <a:gd name="connsiteY16" fmla="*/ 1905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832" h="15240">
                      <a:moveTo>
                        <a:pt x="260" y="1905"/>
                      </a:moveTo>
                      <a:cubicBezTo>
                        <a:pt x="260" y="3810"/>
                        <a:pt x="1212" y="5715"/>
                        <a:pt x="1212" y="7620"/>
                      </a:cubicBezTo>
                      <a:cubicBezTo>
                        <a:pt x="1212" y="8573"/>
                        <a:pt x="1212" y="9525"/>
                        <a:pt x="2165" y="10478"/>
                      </a:cubicBezTo>
                      <a:cubicBezTo>
                        <a:pt x="2165" y="11430"/>
                        <a:pt x="3117" y="12383"/>
                        <a:pt x="3117" y="13335"/>
                      </a:cubicBezTo>
                      <a:cubicBezTo>
                        <a:pt x="3117" y="13335"/>
                        <a:pt x="4070" y="14288"/>
                        <a:pt x="4070" y="14288"/>
                      </a:cubicBezTo>
                      <a:cubicBezTo>
                        <a:pt x="5022" y="15240"/>
                        <a:pt x="5022" y="15240"/>
                        <a:pt x="5975" y="15240"/>
                      </a:cubicBezTo>
                      <a:cubicBezTo>
                        <a:pt x="7880" y="15240"/>
                        <a:pt x="8832" y="13335"/>
                        <a:pt x="8832" y="12383"/>
                      </a:cubicBezTo>
                      <a:cubicBezTo>
                        <a:pt x="8832" y="11430"/>
                        <a:pt x="8832" y="10478"/>
                        <a:pt x="7880" y="9525"/>
                      </a:cubicBezTo>
                      <a:cubicBezTo>
                        <a:pt x="7880" y="8573"/>
                        <a:pt x="6927" y="7620"/>
                        <a:pt x="6927" y="6668"/>
                      </a:cubicBezTo>
                      <a:cubicBezTo>
                        <a:pt x="6927" y="6668"/>
                        <a:pt x="6927" y="5715"/>
                        <a:pt x="5975" y="5715"/>
                      </a:cubicBezTo>
                      <a:cubicBezTo>
                        <a:pt x="5975" y="5715"/>
                        <a:pt x="5975" y="5715"/>
                        <a:pt x="5975" y="4763"/>
                      </a:cubicBezTo>
                      <a:cubicBezTo>
                        <a:pt x="5975" y="4763"/>
                        <a:pt x="5975" y="4763"/>
                        <a:pt x="5975" y="4763"/>
                      </a:cubicBezTo>
                      <a:cubicBezTo>
                        <a:pt x="5975" y="4763"/>
                        <a:pt x="5975" y="4763"/>
                        <a:pt x="5975" y="4763"/>
                      </a:cubicBezTo>
                      <a:cubicBezTo>
                        <a:pt x="5975" y="3810"/>
                        <a:pt x="5022" y="2858"/>
                        <a:pt x="5022" y="1905"/>
                      </a:cubicBezTo>
                      <a:cubicBezTo>
                        <a:pt x="5022" y="953"/>
                        <a:pt x="4070" y="0"/>
                        <a:pt x="2165" y="0"/>
                      </a:cubicBezTo>
                      <a:cubicBezTo>
                        <a:pt x="1212" y="0"/>
                        <a:pt x="-693" y="953"/>
                        <a:pt x="260" y="1905"/>
                      </a:cubicBezTo>
                      <a:lnTo>
                        <a:pt x="26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8" name="Freeform: Shape 2417">
                  <a:extLst>
                    <a:ext uri="{FF2B5EF4-FFF2-40B4-BE49-F238E27FC236}">
                      <a16:creationId xmlns:a16="http://schemas.microsoft.com/office/drawing/2014/main" id="{9A9B675A-626B-6CF9-92CF-F5D03B84E732}"/>
                    </a:ext>
                  </a:extLst>
                </p:cNvPr>
                <p:cNvSpPr/>
                <p:nvPr/>
              </p:nvSpPr>
              <p:spPr>
                <a:xfrm>
                  <a:off x="3420426" y="4514454"/>
                  <a:ext cx="4762" cy="9919"/>
                </a:xfrm>
                <a:custGeom>
                  <a:avLst/>
                  <a:gdLst>
                    <a:gd name="connsiteX0" fmla="*/ 0 w 4762"/>
                    <a:gd name="connsiteY0" fmla="*/ 1347 h 9919"/>
                    <a:gd name="connsiteX1" fmla="*/ 0 w 4762"/>
                    <a:gd name="connsiteY1" fmla="*/ 4205 h 9919"/>
                    <a:gd name="connsiteX2" fmla="*/ 0 w 4762"/>
                    <a:gd name="connsiteY2" fmla="*/ 6110 h 9919"/>
                    <a:gd name="connsiteX3" fmla="*/ 953 w 4762"/>
                    <a:gd name="connsiteY3" fmla="*/ 8014 h 9919"/>
                    <a:gd name="connsiteX4" fmla="*/ 1905 w 4762"/>
                    <a:gd name="connsiteY4" fmla="*/ 8967 h 9919"/>
                    <a:gd name="connsiteX5" fmla="*/ 2858 w 4762"/>
                    <a:gd name="connsiteY5" fmla="*/ 9920 h 9919"/>
                    <a:gd name="connsiteX6" fmla="*/ 3810 w 4762"/>
                    <a:gd name="connsiteY6" fmla="*/ 9920 h 9919"/>
                    <a:gd name="connsiteX7" fmla="*/ 4763 w 4762"/>
                    <a:gd name="connsiteY7" fmla="*/ 8967 h 9919"/>
                    <a:gd name="connsiteX8" fmla="*/ 4763 w 4762"/>
                    <a:gd name="connsiteY8" fmla="*/ 8014 h 9919"/>
                    <a:gd name="connsiteX9" fmla="*/ 4763 w 4762"/>
                    <a:gd name="connsiteY9" fmla="*/ 7062 h 9919"/>
                    <a:gd name="connsiteX10" fmla="*/ 4763 w 4762"/>
                    <a:gd name="connsiteY10" fmla="*/ 6110 h 9919"/>
                    <a:gd name="connsiteX11" fmla="*/ 4763 w 4762"/>
                    <a:gd name="connsiteY11" fmla="*/ 6110 h 9919"/>
                    <a:gd name="connsiteX12" fmla="*/ 4763 w 4762"/>
                    <a:gd name="connsiteY12" fmla="*/ 6110 h 9919"/>
                    <a:gd name="connsiteX13" fmla="*/ 4763 w 4762"/>
                    <a:gd name="connsiteY13" fmla="*/ 5157 h 9919"/>
                    <a:gd name="connsiteX14" fmla="*/ 4763 w 4762"/>
                    <a:gd name="connsiteY14" fmla="*/ 5157 h 9919"/>
                    <a:gd name="connsiteX15" fmla="*/ 4763 w 4762"/>
                    <a:gd name="connsiteY15" fmla="*/ 5157 h 9919"/>
                    <a:gd name="connsiteX16" fmla="*/ 4763 w 4762"/>
                    <a:gd name="connsiteY16" fmla="*/ 4205 h 9919"/>
                    <a:gd name="connsiteX17" fmla="*/ 4763 w 4762"/>
                    <a:gd name="connsiteY17" fmla="*/ 2300 h 9919"/>
                    <a:gd name="connsiteX18" fmla="*/ 2858 w 4762"/>
                    <a:gd name="connsiteY18" fmla="*/ 395 h 9919"/>
                    <a:gd name="connsiteX19" fmla="*/ 0 w 4762"/>
                    <a:gd name="connsiteY19" fmla="*/ 1347 h 9919"/>
                    <a:gd name="connsiteX20" fmla="*/ 0 w 4762"/>
                    <a:gd name="connsiteY20" fmla="*/ 1347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762" h="9919">
                      <a:moveTo>
                        <a:pt x="0" y="1347"/>
                      </a:moveTo>
                      <a:cubicBezTo>
                        <a:pt x="0" y="2300"/>
                        <a:pt x="0" y="3252"/>
                        <a:pt x="0" y="4205"/>
                      </a:cubicBezTo>
                      <a:cubicBezTo>
                        <a:pt x="0" y="5157"/>
                        <a:pt x="0" y="5157"/>
                        <a:pt x="0" y="6110"/>
                      </a:cubicBezTo>
                      <a:cubicBezTo>
                        <a:pt x="0" y="7062"/>
                        <a:pt x="953" y="7062"/>
                        <a:pt x="953" y="8014"/>
                      </a:cubicBezTo>
                      <a:cubicBezTo>
                        <a:pt x="953" y="8014"/>
                        <a:pt x="953" y="8967"/>
                        <a:pt x="1905" y="8967"/>
                      </a:cubicBezTo>
                      <a:cubicBezTo>
                        <a:pt x="1905" y="8967"/>
                        <a:pt x="2858" y="9920"/>
                        <a:pt x="2858" y="9920"/>
                      </a:cubicBezTo>
                      <a:cubicBezTo>
                        <a:pt x="2858" y="9920"/>
                        <a:pt x="3810" y="9920"/>
                        <a:pt x="3810" y="9920"/>
                      </a:cubicBezTo>
                      <a:cubicBezTo>
                        <a:pt x="3810" y="9920"/>
                        <a:pt x="4763" y="9920"/>
                        <a:pt x="4763" y="8967"/>
                      </a:cubicBezTo>
                      <a:cubicBezTo>
                        <a:pt x="4763" y="8967"/>
                        <a:pt x="4763" y="8014"/>
                        <a:pt x="4763" y="8014"/>
                      </a:cubicBezTo>
                      <a:cubicBezTo>
                        <a:pt x="4763" y="8014"/>
                        <a:pt x="4763" y="7062"/>
                        <a:pt x="4763" y="7062"/>
                      </a:cubicBezTo>
                      <a:cubicBezTo>
                        <a:pt x="4763" y="7062"/>
                        <a:pt x="4763" y="6110"/>
                        <a:pt x="4763" y="6110"/>
                      </a:cubicBezTo>
                      <a:cubicBezTo>
                        <a:pt x="4763" y="6110"/>
                        <a:pt x="4763" y="5157"/>
                        <a:pt x="4763" y="6110"/>
                      </a:cubicBezTo>
                      <a:cubicBezTo>
                        <a:pt x="4763" y="6110"/>
                        <a:pt x="4763" y="6110"/>
                        <a:pt x="4763" y="6110"/>
                      </a:cubicBezTo>
                      <a:cubicBezTo>
                        <a:pt x="4763" y="6110"/>
                        <a:pt x="4763" y="5157"/>
                        <a:pt x="4763" y="5157"/>
                      </a:cubicBezTo>
                      <a:cubicBezTo>
                        <a:pt x="4763" y="5157"/>
                        <a:pt x="4763" y="5157"/>
                        <a:pt x="4763" y="5157"/>
                      </a:cubicBezTo>
                      <a:cubicBezTo>
                        <a:pt x="4763" y="5157"/>
                        <a:pt x="4763" y="5157"/>
                        <a:pt x="4763" y="5157"/>
                      </a:cubicBezTo>
                      <a:cubicBezTo>
                        <a:pt x="4763" y="5157"/>
                        <a:pt x="4763" y="5157"/>
                        <a:pt x="4763" y="4205"/>
                      </a:cubicBezTo>
                      <a:cubicBezTo>
                        <a:pt x="4763" y="3252"/>
                        <a:pt x="4763" y="3252"/>
                        <a:pt x="4763" y="2300"/>
                      </a:cubicBezTo>
                      <a:cubicBezTo>
                        <a:pt x="4763" y="1347"/>
                        <a:pt x="3810" y="395"/>
                        <a:pt x="2858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19" name="Freeform: Shape 2418">
                  <a:extLst>
                    <a:ext uri="{FF2B5EF4-FFF2-40B4-BE49-F238E27FC236}">
                      <a16:creationId xmlns:a16="http://schemas.microsoft.com/office/drawing/2014/main" id="{3B39FFCD-ABAF-AA68-DD34-858E6B652AFB}"/>
                    </a:ext>
                  </a:extLst>
                </p:cNvPr>
                <p:cNvSpPr/>
                <p:nvPr/>
              </p:nvSpPr>
              <p:spPr>
                <a:xfrm>
                  <a:off x="3433762" y="4510087"/>
                  <a:ext cx="6667" cy="18097"/>
                </a:xfrm>
                <a:custGeom>
                  <a:avLst/>
                  <a:gdLst>
                    <a:gd name="connsiteX0" fmla="*/ 0 w 6667"/>
                    <a:gd name="connsiteY0" fmla="*/ 3810 h 18097"/>
                    <a:gd name="connsiteX1" fmla="*/ 952 w 6667"/>
                    <a:gd name="connsiteY1" fmla="*/ 7620 h 18097"/>
                    <a:gd name="connsiteX2" fmla="*/ 1905 w 6667"/>
                    <a:gd name="connsiteY2" fmla="*/ 11430 h 18097"/>
                    <a:gd name="connsiteX3" fmla="*/ 2857 w 6667"/>
                    <a:gd name="connsiteY3" fmla="*/ 15240 h 18097"/>
                    <a:gd name="connsiteX4" fmla="*/ 4763 w 6667"/>
                    <a:gd name="connsiteY4" fmla="*/ 18097 h 18097"/>
                    <a:gd name="connsiteX5" fmla="*/ 4763 w 6667"/>
                    <a:gd name="connsiteY5" fmla="*/ 18097 h 18097"/>
                    <a:gd name="connsiteX6" fmla="*/ 4763 w 6667"/>
                    <a:gd name="connsiteY6" fmla="*/ 18097 h 18097"/>
                    <a:gd name="connsiteX7" fmla="*/ 5715 w 6667"/>
                    <a:gd name="connsiteY7" fmla="*/ 18097 h 18097"/>
                    <a:gd name="connsiteX8" fmla="*/ 6668 w 6667"/>
                    <a:gd name="connsiteY8" fmla="*/ 17145 h 18097"/>
                    <a:gd name="connsiteX9" fmla="*/ 6668 w 6667"/>
                    <a:gd name="connsiteY9" fmla="*/ 16193 h 18097"/>
                    <a:gd name="connsiteX10" fmla="*/ 6668 w 6667"/>
                    <a:gd name="connsiteY10" fmla="*/ 16193 h 18097"/>
                    <a:gd name="connsiteX11" fmla="*/ 6668 w 6667"/>
                    <a:gd name="connsiteY11" fmla="*/ 15240 h 18097"/>
                    <a:gd name="connsiteX12" fmla="*/ 6668 w 6667"/>
                    <a:gd name="connsiteY12" fmla="*/ 12382 h 18097"/>
                    <a:gd name="connsiteX13" fmla="*/ 4763 w 6667"/>
                    <a:gd name="connsiteY13" fmla="*/ 8572 h 18097"/>
                    <a:gd name="connsiteX14" fmla="*/ 1905 w 6667"/>
                    <a:gd name="connsiteY14" fmla="*/ 953 h 18097"/>
                    <a:gd name="connsiteX15" fmla="*/ 0 w 6667"/>
                    <a:gd name="connsiteY15" fmla="*/ 0 h 18097"/>
                    <a:gd name="connsiteX16" fmla="*/ 0 w 6667"/>
                    <a:gd name="connsiteY16" fmla="*/ 3810 h 18097"/>
                    <a:gd name="connsiteX17" fmla="*/ 0 w 6667"/>
                    <a:gd name="connsiteY17" fmla="*/ 3810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667" h="18097">
                      <a:moveTo>
                        <a:pt x="0" y="3810"/>
                      </a:moveTo>
                      <a:cubicBezTo>
                        <a:pt x="0" y="4763"/>
                        <a:pt x="952" y="6668"/>
                        <a:pt x="952" y="7620"/>
                      </a:cubicBezTo>
                      <a:cubicBezTo>
                        <a:pt x="952" y="8572"/>
                        <a:pt x="1905" y="10478"/>
                        <a:pt x="1905" y="11430"/>
                      </a:cubicBezTo>
                      <a:cubicBezTo>
                        <a:pt x="1905" y="12382"/>
                        <a:pt x="2857" y="14288"/>
                        <a:pt x="2857" y="15240"/>
                      </a:cubicBezTo>
                      <a:cubicBezTo>
                        <a:pt x="2857" y="16193"/>
                        <a:pt x="3810" y="17145"/>
                        <a:pt x="4763" y="18097"/>
                      </a:cubicBezTo>
                      <a:cubicBezTo>
                        <a:pt x="5715" y="18097"/>
                        <a:pt x="5715" y="18097"/>
                        <a:pt x="4763" y="18097"/>
                      </a:cubicBezTo>
                      <a:cubicBezTo>
                        <a:pt x="4763" y="18097"/>
                        <a:pt x="4763" y="18097"/>
                        <a:pt x="4763" y="18097"/>
                      </a:cubicBezTo>
                      <a:cubicBezTo>
                        <a:pt x="4763" y="18097"/>
                        <a:pt x="5715" y="18097"/>
                        <a:pt x="5715" y="18097"/>
                      </a:cubicBezTo>
                      <a:cubicBezTo>
                        <a:pt x="6668" y="18097"/>
                        <a:pt x="6668" y="18097"/>
                        <a:pt x="6668" y="17145"/>
                      </a:cubicBezTo>
                      <a:cubicBezTo>
                        <a:pt x="6668" y="17145"/>
                        <a:pt x="6668" y="16193"/>
                        <a:pt x="6668" y="16193"/>
                      </a:cubicBezTo>
                      <a:cubicBezTo>
                        <a:pt x="6668" y="16193"/>
                        <a:pt x="6668" y="16193"/>
                        <a:pt x="6668" y="16193"/>
                      </a:cubicBezTo>
                      <a:cubicBezTo>
                        <a:pt x="6668" y="16193"/>
                        <a:pt x="6668" y="16193"/>
                        <a:pt x="6668" y="15240"/>
                      </a:cubicBezTo>
                      <a:cubicBezTo>
                        <a:pt x="6668" y="14288"/>
                        <a:pt x="6668" y="13335"/>
                        <a:pt x="6668" y="12382"/>
                      </a:cubicBezTo>
                      <a:cubicBezTo>
                        <a:pt x="5715" y="11430"/>
                        <a:pt x="5715" y="9525"/>
                        <a:pt x="4763" y="8572"/>
                      </a:cubicBezTo>
                      <a:cubicBezTo>
                        <a:pt x="3810" y="5715"/>
                        <a:pt x="2857" y="3810"/>
                        <a:pt x="1905" y="953"/>
                      </a:cubicBezTo>
                      <a:cubicBezTo>
                        <a:pt x="1905" y="0"/>
                        <a:pt x="952" y="0"/>
                        <a:pt x="0" y="0"/>
                      </a:cubicBezTo>
                      <a:cubicBezTo>
                        <a:pt x="952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0" name="Freeform: Shape 2419">
                  <a:extLst>
                    <a:ext uri="{FF2B5EF4-FFF2-40B4-BE49-F238E27FC236}">
                      <a16:creationId xmlns:a16="http://schemas.microsoft.com/office/drawing/2014/main" id="{679ABD74-2AF2-2944-685F-16E79FD0DFA3}"/>
                    </a:ext>
                  </a:extLst>
                </p:cNvPr>
                <p:cNvSpPr/>
                <p:nvPr/>
              </p:nvSpPr>
              <p:spPr>
                <a:xfrm>
                  <a:off x="3445192" y="4496990"/>
                  <a:ext cx="6667" cy="21431"/>
                </a:xfrm>
                <a:custGeom>
                  <a:avLst/>
                  <a:gdLst>
                    <a:gd name="connsiteX0" fmla="*/ 952 w 6667"/>
                    <a:gd name="connsiteY0" fmla="*/ 714 h 21431"/>
                    <a:gd name="connsiteX1" fmla="*/ 0 w 6667"/>
                    <a:gd name="connsiteY1" fmla="*/ 5477 h 21431"/>
                    <a:gd name="connsiteX2" fmla="*/ 0 w 6667"/>
                    <a:gd name="connsiteY2" fmla="*/ 10239 h 21431"/>
                    <a:gd name="connsiteX3" fmla="*/ 0 w 6667"/>
                    <a:gd name="connsiteY3" fmla="*/ 15954 h 21431"/>
                    <a:gd name="connsiteX4" fmla="*/ 0 w 6667"/>
                    <a:gd name="connsiteY4" fmla="*/ 16907 h 21431"/>
                    <a:gd name="connsiteX5" fmla="*/ 952 w 6667"/>
                    <a:gd name="connsiteY5" fmla="*/ 18812 h 21431"/>
                    <a:gd name="connsiteX6" fmla="*/ 1905 w 6667"/>
                    <a:gd name="connsiteY6" fmla="*/ 20717 h 21431"/>
                    <a:gd name="connsiteX7" fmla="*/ 4763 w 6667"/>
                    <a:gd name="connsiteY7" fmla="*/ 20717 h 21431"/>
                    <a:gd name="connsiteX8" fmla="*/ 5715 w 6667"/>
                    <a:gd name="connsiteY8" fmla="*/ 18812 h 21431"/>
                    <a:gd name="connsiteX9" fmla="*/ 6668 w 6667"/>
                    <a:gd name="connsiteY9" fmla="*/ 17859 h 21431"/>
                    <a:gd name="connsiteX10" fmla="*/ 6668 w 6667"/>
                    <a:gd name="connsiteY10" fmla="*/ 16907 h 21431"/>
                    <a:gd name="connsiteX11" fmla="*/ 6668 w 6667"/>
                    <a:gd name="connsiteY11" fmla="*/ 15954 h 21431"/>
                    <a:gd name="connsiteX12" fmla="*/ 6668 w 6667"/>
                    <a:gd name="connsiteY12" fmla="*/ 11192 h 21431"/>
                    <a:gd name="connsiteX13" fmla="*/ 5715 w 6667"/>
                    <a:gd name="connsiteY13" fmla="*/ 5477 h 21431"/>
                    <a:gd name="connsiteX14" fmla="*/ 3810 w 6667"/>
                    <a:gd name="connsiteY14" fmla="*/ 714 h 21431"/>
                    <a:gd name="connsiteX15" fmla="*/ 952 w 6667"/>
                    <a:gd name="connsiteY15" fmla="*/ 714 h 21431"/>
                    <a:gd name="connsiteX16" fmla="*/ 952 w 6667"/>
                    <a:gd name="connsiteY16" fmla="*/ 714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667" h="21431">
                      <a:moveTo>
                        <a:pt x="952" y="714"/>
                      </a:moveTo>
                      <a:cubicBezTo>
                        <a:pt x="0" y="2619"/>
                        <a:pt x="0" y="4524"/>
                        <a:pt x="0" y="5477"/>
                      </a:cubicBezTo>
                      <a:cubicBezTo>
                        <a:pt x="0" y="7382"/>
                        <a:pt x="0" y="9287"/>
                        <a:pt x="0" y="10239"/>
                      </a:cubicBezTo>
                      <a:cubicBezTo>
                        <a:pt x="0" y="12144"/>
                        <a:pt x="0" y="14049"/>
                        <a:pt x="0" y="15954"/>
                      </a:cubicBezTo>
                      <a:cubicBezTo>
                        <a:pt x="0" y="15954"/>
                        <a:pt x="0" y="16907"/>
                        <a:pt x="0" y="16907"/>
                      </a:cubicBezTo>
                      <a:cubicBezTo>
                        <a:pt x="0" y="17859"/>
                        <a:pt x="0" y="17859"/>
                        <a:pt x="952" y="18812"/>
                      </a:cubicBezTo>
                      <a:cubicBezTo>
                        <a:pt x="952" y="19764"/>
                        <a:pt x="1905" y="20717"/>
                        <a:pt x="1905" y="20717"/>
                      </a:cubicBezTo>
                      <a:cubicBezTo>
                        <a:pt x="2857" y="21669"/>
                        <a:pt x="3810" y="21669"/>
                        <a:pt x="4763" y="20717"/>
                      </a:cubicBezTo>
                      <a:cubicBezTo>
                        <a:pt x="5715" y="19764"/>
                        <a:pt x="5715" y="19764"/>
                        <a:pt x="5715" y="18812"/>
                      </a:cubicBezTo>
                      <a:cubicBezTo>
                        <a:pt x="5715" y="18812"/>
                        <a:pt x="5715" y="17859"/>
                        <a:pt x="6668" y="17859"/>
                      </a:cubicBezTo>
                      <a:cubicBezTo>
                        <a:pt x="6668" y="17859"/>
                        <a:pt x="6668" y="16907"/>
                        <a:pt x="6668" y="16907"/>
                      </a:cubicBezTo>
                      <a:cubicBezTo>
                        <a:pt x="6668" y="16907"/>
                        <a:pt x="6668" y="15954"/>
                        <a:pt x="6668" y="15954"/>
                      </a:cubicBezTo>
                      <a:cubicBezTo>
                        <a:pt x="6668" y="14049"/>
                        <a:pt x="6668" y="12144"/>
                        <a:pt x="6668" y="11192"/>
                      </a:cubicBezTo>
                      <a:cubicBezTo>
                        <a:pt x="6668" y="9287"/>
                        <a:pt x="6668" y="7382"/>
                        <a:pt x="5715" y="5477"/>
                      </a:cubicBezTo>
                      <a:cubicBezTo>
                        <a:pt x="5715" y="3572"/>
                        <a:pt x="4763" y="1667"/>
                        <a:pt x="3810" y="714"/>
                      </a:cubicBezTo>
                      <a:cubicBezTo>
                        <a:pt x="2857" y="-238"/>
                        <a:pt x="952" y="-238"/>
                        <a:pt x="952" y="714"/>
                      </a:cubicBezTo>
                      <a:lnTo>
                        <a:pt x="952" y="71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1" name="Freeform: Shape 2420">
                  <a:extLst>
                    <a:ext uri="{FF2B5EF4-FFF2-40B4-BE49-F238E27FC236}">
                      <a16:creationId xmlns:a16="http://schemas.microsoft.com/office/drawing/2014/main" id="{9DB7523C-1C20-1A24-E53A-509FD39A8D72}"/>
                    </a:ext>
                  </a:extLst>
                </p:cNvPr>
                <p:cNvSpPr/>
                <p:nvPr/>
              </p:nvSpPr>
              <p:spPr>
                <a:xfrm>
                  <a:off x="3434714" y="4478654"/>
                  <a:ext cx="5715" cy="20002"/>
                </a:xfrm>
                <a:custGeom>
                  <a:avLst/>
                  <a:gdLst>
                    <a:gd name="connsiteX0" fmla="*/ 0 w 5715"/>
                    <a:gd name="connsiteY0" fmla="*/ 2857 h 20002"/>
                    <a:gd name="connsiteX1" fmla="*/ 0 w 5715"/>
                    <a:gd name="connsiteY1" fmla="*/ 11430 h 20002"/>
                    <a:gd name="connsiteX2" fmla="*/ 0 w 5715"/>
                    <a:gd name="connsiteY2" fmla="*/ 15240 h 20002"/>
                    <a:gd name="connsiteX3" fmla="*/ 953 w 5715"/>
                    <a:gd name="connsiteY3" fmla="*/ 18097 h 20002"/>
                    <a:gd name="connsiteX4" fmla="*/ 2858 w 5715"/>
                    <a:gd name="connsiteY4" fmla="*/ 20002 h 20002"/>
                    <a:gd name="connsiteX5" fmla="*/ 4763 w 5715"/>
                    <a:gd name="connsiteY5" fmla="*/ 20002 h 20002"/>
                    <a:gd name="connsiteX6" fmla="*/ 5715 w 5715"/>
                    <a:gd name="connsiteY6" fmla="*/ 17145 h 20002"/>
                    <a:gd name="connsiteX7" fmla="*/ 5715 w 5715"/>
                    <a:gd name="connsiteY7" fmla="*/ 15240 h 20002"/>
                    <a:gd name="connsiteX8" fmla="*/ 5715 w 5715"/>
                    <a:gd name="connsiteY8" fmla="*/ 11430 h 20002"/>
                    <a:gd name="connsiteX9" fmla="*/ 5715 w 5715"/>
                    <a:gd name="connsiteY9" fmla="*/ 2857 h 20002"/>
                    <a:gd name="connsiteX10" fmla="*/ 2858 w 5715"/>
                    <a:gd name="connsiteY10" fmla="*/ 0 h 20002"/>
                    <a:gd name="connsiteX11" fmla="*/ 0 w 5715"/>
                    <a:gd name="connsiteY11" fmla="*/ 2857 h 20002"/>
                    <a:gd name="connsiteX12" fmla="*/ 0 w 5715"/>
                    <a:gd name="connsiteY12" fmla="*/ 2857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0002">
                      <a:moveTo>
                        <a:pt x="0" y="2857"/>
                      </a:moveTo>
                      <a:cubicBezTo>
                        <a:pt x="0" y="5715"/>
                        <a:pt x="0" y="8572"/>
                        <a:pt x="0" y="11430"/>
                      </a:cubicBezTo>
                      <a:cubicBezTo>
                        <a:pt x="0" y="12382"/>
                        <a:pt x="0" y="14288"/>
                        <a:pt x="0" y="15240"/>
                      </a:cubicBezTo>
                      <a:cubicBezTo>
                        <a:pt x="0" y="16192"/>
                        <a:pt x="0" y="17145"/>
                        <a:pt x="953" y="18097"/>
                      </a:cubicBezTo>
                      <a:cubicBezTo>
                        <a:pt x="953" y="19050"/>
                        <a:pt x="1905" y="20002"/>
                        <a:pt x="2858" y="20002"/>
                      </a:cubicBezTo>
                      <a:cubicBezTo>
                        <a:pt x="3810" y="20002"/>
                        <a:pt x="4763" y="20002"/>
                        <a:pt x="4763" y="20002"/>
                      </a:cubicBezTo>
                      <a:cubicBezTo>
                        <a:pt x="5715" y="19050"/>
                        <a:pt x="5715" y="19050"/>
                        <a:pt x="5715" y="17145"/>
                      </a:cubicBezTo>
                      <a:cubicBezTo>
                        <a:pt x="5715" y="16192"/>
                        <a:pt x="5715" y="16192"/>
                        <a:pt x="5715" y="15240"/>
                      </a:cubicBezTo>
                      <a:cubicBezTo>
                        <a:pt x="5715" y="14288"/>
                        <a:pt x="5715" y="12382"/>
                        <a:pt x="5715" y="11430"/>
                      </a:cubicBezTo>
                      <a:cubicBezTo>
                        <a:pt x="5715" y="8572"/>
                        <a:pt x="5715" y="5715"/>
                        <a:pt x="5715" y="2857"/>
                      </a:cubicBezTo>
                      <a:cubicBezTo>
                        <a:pt x="5715" y="1905"/>
                        <a:pt x="4763" y="0"/>
                        <a:pt x="2858" y="0"/>
                      </a:cubicBezTo>
                      <a:cubicBezTo>
                        <a:pt x="953" y="0"/>
                        <a:pt x="0" y="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2" name="Freeform: Shape 2421">
                  <a:extLst>
                    <a:ext uri="{FF2B5EF4-FFF2-40B4-BE49-F238E27FC236}">
                      <a16:creationId xmlns:a16="http://schemas.microsoft.com/office/drawing/2014/main" id="{1A95752B-8A36-A4B3-875B-2DC437F2ABAA}"/>
                    </a:ext>
                  </a:extLst>
                </p:cNvPr>
                <p:cNvSpPr/>
                <p:nvPr/>
              </p:nvSpPr>
              <p:spPr>
                <a:xfrm>
                  <a:off x="3418522" y="4477702"/>
                  <a:ext cx="7619" cy="16192"/>
                </a:xfrm>
                <a:custGeom>
                  <a:avLst/>
                  <a:gdLst>
                    <a:gd name="connsiteX0" fmla="*/ 0 w 7619"/>
                    <a:gd name="connsiteY0" fmla="*/ 3810 h 16192"/>
                    <a:gd name="connsiteX1" fmla="*/ 952 w 7619"/>
                    <a:gd name="connsiteY1" fmla="*/ 8572 h 16192"/>
                    <a:gd name="connsiteX2" fmla="*/ 952 w 7619"/>
                    <a:gd name="connsiteY2" fmla="*/ 11430 h 16192"/>
                    <a:gd name="connsiteX3" fmla="*/ 1905 w 7619"/>
                    <a:gd name="connsiteY3" fmla="*/ 14288 h 16192"/>
                    <a:gd name="connsiteX4" fmla="*/ 4763 w 7619"/>
                    <a:gd name="connsiteY4" fmla="*/ 16192 h 16192"/>
                    <a:gd name="connsiteX5" fmla="*/ 6667 w 7619"/>
                    <a:gd name="connsiteY5" fmla="*/ 15240 h 16192"/>
                    <a:gd name="connsiteX6" fmla="*/ 7620 w 7619"/>
                    <a:gd name="connsiteY6" fmla="*/ 13335 h 16192"/>
                    <a:gd name="connsiteX7" fmla="*/ 7620 w 7619"/>
                    <a:gd name="connsiteY7" fmla="*/ 11430 h 16192"/>
                    <a:gd name="connsiteX8" fmla="*/ 7620 w 7619"/>
                    <a:gd name="connsiteY8" fmla="*/ 10478 h 16192"/>
                    <a:gd name="connsiteX9" fmla="*/ 6667 w 7619"/>
                    <a:gd name="connsiteY9" fmla="*/ 7620 h 16192"/>
                    <a:gd name="connsiteX10" fmla="*/ 5715 w 7619"/>
                    <a:gd name="connsiteY10" fmla="*/ 1905 h 16192"/>
                    <a:gd name="connsiteX11" fmla="*/ 2857 w 7619"/>
                    <a:gd name="connsiteY11" fmla="*/ 0 h 16192"/>
                    <a:gd name="connsiteX12" fmla="*/ 0 w 7619"/>
                    <a:gd name="connsiteY12" fmla="*/ 3810 h 16192"/>
                    <a:gd name="connsiteX13" fmla="*/ 0 w 7619"/>
                    <a:gd name="connsiteY13" fmla="*/ 381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6192">
                      <a:moveTo>
                        <a:pt x="0" y="3810"/>
                      </a:moveTo>
                      <a:cubicBezTo>
                        <a:pt x="0" y="5715"/>
                        <a:pt x="0" y="7620"/>
                        <a:pt x="952" y="8572"/>
                      </a:cubicBezTo>
                      <a:cubicBezTo>
                        <a:pt x="952" y="9525"/>
                        <a:pt x="952" y="10478"/>
                        <a:pt x="952" y="11430"/>
                      </a:cubicBezTo>
                      <a:cubicBezTo>
                        <a:pt x="952" y="12382"/>
                        <a:pt x="952" y="13335"/>
                        <a:pt x="1905" y="14288"/>
                      </a:cubicBezTo>
                      <a:cubicBezTo>
                        <a:pt x="2857" y="15240"/>
                        <a:pt x="2857" y="16192"/>
                        <a:pt x="4763" y="16192"/>
                      </a:cubicBezTo>
                      <a:cubicBezTo>
                        <a:pt x="5715" y="16192"/>
                        <a:pt x="5715" y="16192"/>
                        <a:pt x="6667" y="15240"/>
                      </a:cubicBezTo>
                      <a:cubicBezTo>
                        <a:pt x="7620" y="14288"/>
                        <a:pt x="7620" y="14288"/>
                        <a:pt x="7620" y="13335"/>
                      </a:cubicBezTo>
                      <a:cubicBezTo>
                        <a:pt x="7620" y="12382"/>
                        <a:pt x="7620" y="12382"/>
                        <a:pt x="7620" y="11430"/>
                      </a:cubicBezTo>
                      <a:cubicBezTo>
                        <a:pt x="7620" y="11430"/>
                        <a:pt x="7620" y="10478"/>
                        <a:pt x="7620" y="10478"/>
                      </a:cubicBezTo>
                      <a:cubicBezTo>
                        <a:pt x="7620" y="9525"/>
                        <a:pt x="7620" y="8572"/>
                        <a:pt x="6667" y="7620"/>
                      </a:cubicBezTo>
                      <a:cubicBezTo>
                        <a:pt x="6667" y="5715"/>
                        <a:pt x="5715" y="3810"/>
                        <a:pt x="5715" y="1905"/>
                      </a:cubicBezTo>
                      <a:cubicBezTo>
                        <a:pt x="5715" y="953"/>
                        <a:pt x="3810" y="0"/>
                        <a:pt x="2857" y="0"/>
                      </a:cubicBezTo>
                      <a:cubicBezTo>
                        <a:pt x="952" y="953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3" name="Freeform: Shape 2422">
                  <a:extLst>
                    <a:ext uri="{FF2B5EF4-FFF2-40B4-BE49-F238E27FC236}">
                      <a16:creationId xmlns:a16="http://schemas.microsoft.com/office/drawing/2014/main" id="{33D2131D-40B7-90B9-D477-DDD3771E2C98}"/>
                    </a:ext>
                  </a:extLst>
                </p:cNvPr>
                <p:cNvSpPr/>
                <p:nvPr/>
              </p:nvSpPr>
              <p:spPr>
                <a:xfrm>
                  <a:off x="3400424" y="4480559"/>
                  <a:ext cx="6429" cy="17770"/>
                </a:xfrm>
                <a:custGeom>
                  <a:avLst/>
                  <a:gdLst>
                    <a:gd name="connsiteX0" fmla="*/ 0 w 6429"/>
                    <a:gd name="connsiteY0" fmla="*/ 2858 h 17770"/>
                    <a:gd name="connsiteX1" fmla="*/ 0 w 6429"/>
                    <a:gd name="connsiteY1" fmla="*/ 9525 h 17770"/>
                    <a:gd name="connsiteX2" fmla="*/ 0 w 6429"/>
                    <a:gd name="connsiteY2" fmla="*/ 13335 h 17770"/>
                    <a:gd name="connsiteX3" fmla="*/ 1905 w 6429"/>
                    <a:gd name="connsiteY3" fmla="*/ 17145 h 17770"/>
                    <a:gd name="connsiteX4" fmla="*/ 5715 w 6429"/>
                    <a:gd name="connsiteY4" fmla="*/ 16193 h 17770"/>
                    <a:gd name="connsiteX5" fmla="*/ 5715 w 6429"/>
                    <a:gd name="connsiteY5" fmla="*/ 11430 h 17770"/>
                    <a:gd name="connsiteX6" fmla="*/ 4763 w 6429"/>
                    <a:gd name="connsiteY6" fmla="*/ 8572 h 17770"/>
                    <a:gd name="connsiteX7" fmla="*/ 3810 w 6429"/>
                    <a:gd name="connsiteY7" fmla="*/ 5715 h 17770"/>
                    <a:gd name="connsiteX8" fmla="*/ 3810 w 6429"/>
                    <a:gd name="connsiteY8" fmla="*/ 4763 h 17770"/>
                    <a:gd name="connsiteX9" fmla="*/ 3810 w 6429"/>
                    <a:gd name="connsiteY9" fmla="*/ 4763 h 17770"/>
                    <a:gd name="connsiteX10" fmla="*/ 3810 w 6429"/>
                    <a:gd name="connsiteY10" fmla="*/ 2858 h 17770"/>
                    <a:gd name="connsiteX11" fmla="*/ 952 w 6429"/>
                    <a:gd name="connsiteY11" fmla="*/ 0 h 17770"/>
                    <a:gd name="connsiteX12" fmla="*/ 0 w 6429"/>
                    <a:gd name="connsiteY12" fmla="*/ 2858 h 17770"/>
                    <a:gd name="connsiteX13" fmla="*/ 0 w 6429"/>
                    <a:gd name="connsiteY13" fmla="*/ 2858 h 1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429" h="17770">
                      <a:moveTo>
                        <a:pt x="0" y="2858"/>
                      </a:moveTo>
                      <a:cubicBezTo>
                        <a:pt x="0" y="4763"/>
                        <a:pt x="0" y="6668"/>
                        <a:pt x="0" y="9525"/>
                      </a:cubicBezTo>
                      <a:cubicBezTo>
                        <a:pt x="0" y="10478"/>
                        <a:pt x="0" y="12383"/>
                        <a:pt x="0" y="13335"/>
                      </a:cubicBezTo>
                      <a:cubicBezTo>
                        <a:pt x="0" y="14288"/>
                        <a:pt x="952" y="16193"/>
                        <a:pt x="1905" y="17145"/>
                      </a:cubicBezTo>
                      <a:cubicBezTo>
                        <a:pt x="2857" y="18097"/>
                        <a:pt x="4763" y="18097"/>
                        <a:pt x="5715" y="16193"/>
                      </a:cubicBezTo>
                      <a:cubicBezTo>
                        <a:pt x="6668" y="15240"/>
                        <a:pt x="6668" y="13335"/>
                        <a:pt x="5715" y="11430"/>
                      </a:cubicBezTo>
                      <a:cubicBezTo>
                        <a:pt x="5715" y="10478"/>
                        <a:pt x="4763" y="9525"/>
                        <a:pt x="4763" y="8572"/>
                      </a:cubicBezTo>
                      <a:cubicBezTo>
                        <a:pt x="4763" y="7620"/>
                        <a:pt x="3810" y="6668"/>
                        <a:pt x="3810" y="5715"/>
                      </a:cubicBezTo>
                      <a:cubicBezTo>
                        <a:pt x="3810" y="5715"/>
                        <a:pt x="3810" y="5715"/>
                        <a:pt x="3810" y="4763"/>
                      </a:cubicBezTo>
                      <a:cubicBezTo>
                        <a:pt x="3810" y="4763"/>
                        <a:pt x="3810" y="3810"/>
                        <a:pt x="3810" y="4763"/>
                      </a:cubicBezTo>
                      <a:cubicBezTo>
                        <a:pt x="3810" y="3810"/>
                        <a:pt x="3810" y="3810"/>
                        <a:pt x="3810" y="2858"/>
                      </a:cubicBezTo>
                      <a:cubicBezTo>
                        <a:pt x="3810" y="1905"/>
                        <a:pt x="2857" y="0"/>
                        <a:pt x="952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4" name="Freeform: Shape 2423">
                  <a:extLst>
                    <a:ext uri="{FF2B5EF4-FFF2-40B4-BE49-F238E27FC236}">
                      <a16:creationId xmlns:a16="http://schemas.microsoft.com/office/drawing/2014/main" id="{8A9A0A0F-CE89-2777-FE23-5644E1087122}"/>
                    </a:ext>
                  </a:extLst>
                </p:cNvPr>
                <p:cNvSpPr/>
                <p:nvPr/>
              </p:nvSpPr>
              <p:spPr>
                <a:xfrm>
                  <a:off x="3371849" y="4467878"/>
                  <a:ext cx="7619" cy="21015"/>
                </a:xfrm>
                <a:custGeom>
                  <a:avLst/>
                  <a:gdLst>
                    <a:gd name="connsiteX0" fmla="*/ 952 w 7619"/>
                    <a:gd name="connsiteY0" fmla="*/ 1251 h 21015"/>
                    <a:gd name="connsiteX1" fmla="*/ 0 w 7619"/>
                    <a:gd name="connsiteY1" fmla="*/ 6014 h 21015"/>
                    <a:gd name="connsiteX2" fmla="*/ 0 w 7619"/>
                    <a:gd name="connsiteY2" fmla="*/ 10776 h 21015"/>
                    <a:gd name="connsiteX3" fmla="*/ 952 w 7619"/>
                    <a:gd name="connsiteY3" fmla="*/ 15539 h 21015"/>
                    <a:gd name="connsiteX4" fmla="*/ 1905 w 7619"/>
                    <a:gd name="connsiteY4" fmla="*/ 17444 h 21015"/>
                    <a:gd name="connsiteX5" fmla="*/ 2857 w 7619"/>
                    <a:gd name="connsiteY5" fmla="*/ 19349 h 21015"/>
                    <a:gd name="connsiteX6" fmla="*/ 3810 w 7619"/>
                    <a:gd name="connsiteY6" fmla="*/ 20301 h 21015"/>
                    <a:gd name="connsiteX7" fmla="*/ 6668 w 7619"/>
                    <a:gd name="connsiteY7" fmla="*/ 20301 h 21015"/>
                    <a:gd name="connsiteX8" fmla="*/ 7620 w 7619"/>
                    <a:gd name="connsiteY8" fmla="*/ 17444 h 21015"/>
                    <a:gd name="connsiteX9" fmla="*/ 7620 w 7619"/>
                    <a:gd name="connsiteY9" fmla="*/ 15539 h 21015"/>
                    <a:gd name="connsiteX10" fmla="*/ 6668 w 7619"/>
                    <a:gd name="connsiteY10" fmla="*/ 10776 h 21015"/>
                    <a:gd name="connsiteX11" fmla="*/ 5715 w 7619"/>
                    <a:gd name="connsiteY11" fmla="*/ 6966 h 21015"/>
                    <a:gd name="connsiteX12" fmla="*/ 4763 w 7619"/>
                    <a:gd name="connsiteY12" fmla="*/ 3156 h 21015"/>
                    <a:gd name="connsiteX13" fmla="*/ 952 w 7619"/>
                    <a:gd name="connsiteY13" fmla="*/ 1251 h 21015"/>
                    <a:gd name="connsiteX14" fmla="*/ 952 w 7619"/>
                    <a:gd name="connsiteY14" fmla="*/ 1251 h 21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21015">
                      <a:moveTo>
                        <a:pt x="952" y="1251"/>
                      </a:moveTo>
                      <a:cubicBezTo>
                        <a:pt x="952" y="3156"/>
                        <a:pt x="0" y="4109"/>
                        <a:pt x="0" y="6014"/>
                      </a:cubicBezTo>
                      <a:cubicBezTo>
                        <a:pt x="0" y="7919"/>
                        <a:pt x="0" y="8871"/>
                        <a:pt x="0" y="10776"/>
                      </a:cubicBezTo>
                      <a:cubicBezTo>
                        <a:pt x="0" y="12681"/>
                        <a:pt x="0" y="13634"/>
                        <a:pt x="952" y="15539"/>
                      </a:cubicBezTo>
                      <a:cubicBezTo>
                        <a:pt x="952" y="16491"/>
                        <a:pt x="1905" y="16491"/>
                        <a:pt x="1905" y="17444"/>
                      </a:cubicBezTo>
                      <a:cubicBezTo>
                        <a:pt x="1905" y="18396"/>
                        <a:pt x="1905" y="18396"/>
                        <a:pt x="2857" y="19349"/>
                      </a:cubicBezTo>
                      <a:cubicBezTo>
                        <a:pt x="2857" y="19349"/>
                        <a:pt x="3810" y="19349"/>
                        <a:pt x="3810" y="20301"/>
                      </a:cubicBezTo>
                      <a:cubicBezTo>
                        <a:pt x="4763" y="21254"/>
                        <a:pt x="6668" y="21254"/>
                        <a:pt x="6668" y="20301"/>
                      </a:cubicBezTo>
                      <a:cubicBezTo>
                        <a:pt x="6668" y="19349"/>
                        <a:pt x="7620" y="18396"/>
                        <a:pt x="7620" y="17444"/>
                      </a:cubicBezTo>
                      <a:cubicBezTo>
                        <a:pt x="7620" y="16491"/>
                        <a:pt x="7620" y="15539"/>
                        <a:pt x="7620" y="15539"/>
                      </a:cubicBezTo>
                      <a:cubicBezTo>
                        <a:pt x="7620" y="13634"/>
                        <a:pt x="6668" y="12681"/>
                        <a:pt x="6668" y="10776"/>
                      </a:cubicBezTo>
                      <a:cubicBezTo>
                        <a:pt x="6668" y="9824"/>
                        <a:pt x="5715" y="7919"/>
                        <a:pt x="5715" y="6966"/>
                      </a:cubicBezTo>
                      <a:cubicBezTo>
                        <a:pt x="5715" y="6014"/>
                        <a:pt x="4763" y="4109"/>
                        <a:pt x="4763" y="3156"/>
                      </a:cubicBezTo>
                      <a:cubicBezTo>
                        <a:pt x="4763" y="-654"/>
                        <a:pt x="1905" y="-654"/>
                        <a:pt x="952" y="1251"/>
                      </a:cubicBezTo>
                      <a:lnTo>
                        <a:pt x="952" y="1251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5" name="Freeform: Shape 2424">
                  <a:extLst>
                    <a:ext uri="{FF2B5EF4-FFF2-40B4-BE49-F238E27FC236}">
                      <a16:creationId xmlns:a16="http://schemas.microsoft.com/office/drawing/2014/main" id="{3DDFEBE7-7420-3058-B3AC-D549B989204D}"/>
                    </a:ext>
                  </a:extLst>
                </p:cNvPr>
                <p:cNvSpPr/>
                <p:nvPr/>
              </p:nvSpPr>
              <p:spPr>
                <a:xfrm>
                  <a:off x="3385184" y="4495799"/>
                  <a:ext cx="5714" cy="12776"/>
                </a:xfrm>
                <a:custGeom>
                  <a:avLst/>
                  <a:gdLst>
                    <a:gd name="connsiteX0" fmla="*/ 0 w 5714"/>
                    <a:gd name="connsiteY0" fmla="*/ 1905 h 12776"/>
                    <a:gd name="connsiteX1" fmla="*/ 0 w 5714"/>
                    <a:gd name="connsiteY1" fmla="*/ 7620 h 12776"/>
                    <a:gd name="connsiteX2" fmla="*/ 952 w 5714"/>
                    <a:gd name="connsiteY2" fmla="*/ 10478 h 12776"/>
                    <a:gd name="connsiteX3" fmla="*/ 1905 w 5714"/>
                    <a:gd name="connsiteY3" fmla="*/ 11430 h 12776"/>
                    <a:gd name="connsiteX4" fmla="*/ 3810 w 5714"/>
                    <a:gd name="connsiteY4" fmla="*/ 12382 h 12776"/>
                    <a:gd name="connsiteX5" fmla="*/ 5715 w 5714"/>
                    <a:gd name="connsiteY5" fmla="*/ 11430 h 12776"/>
                    <a:gd name="connsiteX6" fmla="*/ 5715 w 5714"/>
                    <a:gd name="connsiteY6" fmla="*/ 11430 h 12776"/>
                    <a:gd name="connsiteX7" fmla="*/ 5715 w 5714"/>
                    <a:gd name="connsiteY7" fmla="*/ 11430 h 12776"/>
                    <a:gd name="connsiteX8" fmla="*/ 5715 w 5714"/>
                    <a:gd name="connsiteY8" fmla="*/ 10478 h 12776"/>
                    <a:gd name="connsiteX9" fmla="*/ 5715 w 5714"/>
                    <a:gd name="connsiteY9" fmla="*/ 9525 h 12776"/>
                    <a:gd name="connsiteX10" fmla="*/ 4763 w 5714"/>
                    <a:gd name="connsiteY10" fmla="*/ 6668 h 12776"/>
                    <a:gd name="connsiteX11" fmla="*/ 3810 w 5714"/>
                    <a:gd name="connsiteY11" fmla="*/ 3810 h 12776"/>
                    <a:gd name="connsiteX12" fmla="*/ 3810 w 5714"/>
                    <a:gd name="connsiteY12" fmla="*/ 3810 h 12776"/>
                    <a:gd name="connsiteX13" fmla="*/ 3810 w 5714"/>
                    <a:gd name="connsiteY13" fmla="*/ 2857 h 12776"/>
                    <a:gd name="connsiteX14" fmla="*/ 3810 w 5714"/>
                    <a:gd name="connsiteY14" fmla="*/ 1905 h 12776"/>
                    <a:gd name="connsiteX15" fmla="*/ 1905 w 5714"/>
                    <a:gd name="connsiteY15" fmla="*/ 0 h 12776"/>
                    <a:gd name="connsiteX16" fmla="*/ 0 w 5714"/>
                    <a:gd name="connsiteY16" fmla="*/ 1905 h 12776"/>
                    <a:gd name="connsiteX17" fmla="*/ 0 w 5714"/>
                    <a:gd name="connsiteY17" fmla="*/ 1905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14" h="12776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2"/>
                        <a:pt x="0" y="9525"/>
                        <a:pt x="952" y="10478"/>
                      </a:cubicBezTo>
                      <a:cubicBezTo>
                        <a:pt x="952" y="10478"/>
                        <a:pt x="952" y="11430"/>
                        <a:pt x="1905" y="11430"/>
                      </a:cubicBezTo>
                      <a:cubicBezTo>
                        <a:pt x="1905" y="12382"/>
                        <a:pt x="2857" y="12382"/>
                        <a:pt x="3810" y="12382"/>
                      </a:cubicBezTo>
                      <a:cubicBezTo>
                        <a:pt x="4763" y="13335"/>
                        <a:pt x="5715" y="12382"/>
                        <a:pt x="5715" y="11430"/>
                      </a:cubicBezTo>
                      <a:cubicBezTo>
                        <a:pt x="5715" y="11430"/>
                        <a:pt x="5715" y="11430"/>
                        <a:pt x="5715" y="11430"/>
                      </a:cubicBezTo>
                      <a:cubicBezTo>
                        <a:pt x="5715" y="11430"/>
                        <a:pt x="5715" y="11430"/>
                        <a:pt x="5715" y="11430"/>
                      </a:cubicBezTo>
                      <a:cubicBezTo>
                        <a:pt x="5715" y="11430"/>
                        <a:pt x="5715" y="10478"/>
                        <a:pt x="5715" y="10478"/>
                      </a:cubicBezTo>
                      <a:cubicBezTo>
                        <a:pt x="5715" y="10478"/>
                        <a:pt x="5715" y="9525"/>
                        <a:pt x="5715" y="9525"/>
                      </a:cubicBezTo>
                      <a:cubicBezTo>
                        <a:pt x="5715" y="8572"/>
                        <a:pt x="4763" y="7620"/>
                        <a:pt x="4763" y="6668"/>
                      </a:cubicBezTo>
                      <a:cubicBezTo>
                        <a:pt x="4763" y="5715"/>
                        <a:pt x="4763" y="4763"/>
                        <a:pt x="3810" y="3810"/>
                      </a:cubicBezTo>
                      <a:cubicBezTo>
                        <a:pt x="3810" y="3810"/>
                        <a:pt x="3810" y="2857"/>
                        <a:pt x="3810" y="3810"/>
                      </a:cubicBezTo>
                      <a:cubicBezTo>
                        <a:pt x="3810" y="3810"/>
                        <a:pt x="3810" y="3810"/>
                        <a:pt x="3810" y="2857"/>
                      </a:cubicBezTo>
                      <a:cubicBezTo>
                        <a:pt x="3810" y="2857"/>
                        <a:pt x="3810" y="1905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2" y="953"/>
                        <a:pt x="952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6" name="Freeform: Shape 2425">
                  <a:extLst>
                    <a:ext uri="{FF2B5EF4-FFF2-40B4-BE49-F238E27FC236}">
                      <a16:creationId xmlns:a16="http://schemas.microsoft.com/office/drawing/2014/main" id="{546B5199-619D-6FCA-37DC-EBFBE7C6C266}"/>
                    </a:ext>
                  </a:extLst>
                </p:cNvPr>
                <p:cNvSpPr/>
                <p:nvPr/>
              </p:nvSpPr>
              <p:spPr>
                <a:xfrm>
                  <a:off x="3412806" y="4496378"/>
                  <a:ext cx="8572" cy="12756"/>
                </a:xfrm>
                <a:custGeom>
                  <a:avLst/>
                  <a:gdLst>
                    <a:gd name="connsiteX0" fmla="*/ 0 w 8572"/>
                    <a:gd name="connsiteY0" fmla="*/ 2279 h 12756"/>
                    <a:gd name="connsiteX1" fmla="*/ 953 w 8572"/>
                    <a:gd name="connsiteY1" fmla="*/ 7041 h 12756"/>
                    <a:gd name="connsiteX2" fmla="*/ 1905 w 8572"/>
                    <a:gd name="connsiteY2" fmla="*/ 9899 h 12756"/>
                    <a:gd name="connsiteX3" fmla="*/ 4763 w 8572"/>
                    <a:gd name="connsiteY3" fmla="*/ 12756 h 12756"/>
                    <a:gd name="connsiteX4" fmla="*/ 7620 w 8572"/>
                    <a:gd name="connsiteY4" fmla="*/ 11804 h 12756"/>
                    <a:gd name="connsiteX5" fmla="*/ 8573 w 8572"/>
                    <a:gd name="connsiteY5" fmla="*/ 10851 h 12756"/>
                    <a:gd name="connsiteX6" fmla="*/ 8573 w 8572"/>
                    <a:gd name="connsiteY6" fmla="*/ 9899 h 12756"/>
                    <a:gd name="connsiteX7" fmla="*/ 7620 w 8572"/>
                    <a:gd name="connsiteY7" fmla="*/ 7994 h 12756"/>
                    <a:gd name="connsiteX8" fmla="*/ 7620 w 8572"/>
                    <a:gd name="connsiteY8" fmla="*/ 8946 h 12756"/>
                    <a:gd name="connsiteX9" fmla="*/ 6668 w 8572"/>
                    <a:gd name="connsiteY9" fmla="*/ 6089 h 12756"/>
                    <a:gd name="connsiteX10" fmla="*/ 6668 w 8572"/>
                    <a:gd name="connsiteY10" fmla="*/ 7041 h 12756"/>
                    <a:gd name="connsiteX11" fmla="*/ 5715 w 8572"/>
                    <a:gd name="connsiteY11" fmla="*/ 4184 h 12756"/>
                    <a:gd name="connsiteX12" fmla="*/ 5715 w 8572"/>
                    <a:gd name="connsiteY12" fmla="*/ 5136 h 12756"/>
                    <a:gd name="connsiteX13" fmla="*/ 5715 w 8572"/>
                    <a:gd name="connsiteY13" fmla="*/ 3231 h 12756"/>
                    <a:gd name="connsiteX14" fmla="*/ 4763 w 8572"/>
                    <a:gd name="connsiteY14" fmla="*/ 1326 h 12756"/>
                    <a:gd name="connsiteX15" fmla="*/ 2857 w 8572"/>
                    <a:gd name="connsiteY15" fmla="*/ 374 h 12756"/>
                    <a:gd name="connsiteX16" fmla="*/ 0 w 8572"/>
                    <a:gd name="connsiteY16" fmla="*/ 2279 h 12756"/>
                    <a:gd name="connsiteX17" fmla="*/ 0 w 8572"/>
                    <a:gd name="connsiteY17" fmla="*/ 2279 h 1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572" h="12756">
                      <a:moveTo>
                        <a:pt x="0" y="2279"/>
                      </a:moveTo>
                      <a:cubicBezTo>
                        <a:pt x="0" y="4184"/>
                        <a:pt x="0" y="5136"/>
                        <a:pt x="953" y="7041"/>
                      </a:cubicBezTo>
                      <a:cubicBezTo>
                        <a:pt x="953" y="7994"/>
                        <a:pt x="1905" y="8946"/>
                        <a:pt x="1905" y="9899"/>
                      </a:cubicBezTo>
                      <a:cubicBezTo>
                        <a:pt x="2857" y="10851"/>
                        <a:pt x="3810" y="12756"/>
                        <a:pt x="4763" y="12756"/>
                      </a:cubicBezTo>
                      <a:cubicBezTo>
                        <a:pt x="5715" y="12756"/>
                        <a:pt x="6668" y="12756"/>
                        <a:pt x="7620" y="11804"/>
                      </a:cubicBezTo>
                      <a:cubicBezTo>
                        <a:pt x="7620" y="11804"/>
                        <a:pt x="8573" y="11804"/>
                        <a:pt x="8573" y="10851"/>
                      </a:cubicBezTo>
                      <a:cubicBezTo>
                        <a:pt x="8573" y="10851"/>
                        <a:pt x="8573" y="9899"/>
                        <a:pt x="8573" y="9899"/>
                      </a:cubicBezTo>
                      <a:cubicBezTo>
                        <a:pt x="8573" y="8946"/>
                        <a:pt x="8573" y="8946"/>
                        <a:pt x="7620" y="7994"/>
                      </a:cubicBezTo>
                      <a:cubicBezTo>
                        <a:pt x="7620" y="7994"/>
                        <a:pt x="7620" y="8946"/>
                        <a:pt x="7620" y="8946"/>
                      </a:cubicBezTo>
                      <a:cubicBezTo>
                        <a:pt x="7620" y="7994"/>
                        <a:pt x="6668" y="7041"/>
                        <a:pt x="6668" y="6089"/>
                      </a:cubicBezTo>
                      <a:cubicBezTo>
                        <a:pt x="6668" y="6089"/>
                        <a:pt x="6668" y="7041"/>
                        <a:pt x="6668" y="7041"/>
                      </a:cubicBezTo>
                      <a:cubicBezTo>
                        <a:pt x="6668" y="6089"/>
                        <a:pt x="5715" y="5136"/>
                        <a:pt x="5715" y="4184"/>
                      </a:cubicBezTo>
                      <a:cubicBezTo>
                        <a:pt x="5715" y="4184"/>
                        <a:pt x="5715" y="5136"/>
                        <a:pt x="5715" y="5136"/>
                      </a:cubicBezTo>
                      <a:cubicBezTo>
                        <a:pt x="5715" y="4184"/>
                        <a:pt x="5715" y="4184"/>
                        <a:pt x="5715" y="3231"/>
                      </a:cubicBezTo>
                      <a:cubicBezTo>
                        <a:pt x="5715" y="2279"/>
                        <a:pt x="5715" y="1326"/>
                        <a:pt x="4763" y="1326"/>
                      </a:cubicBezTo>
                      <a:cubicBezTo>
                        <a:pt x="3810" y="374"/>
                        <a:pt x="3810" y="374"/>
                        <a:pt x="2857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7" name="Freeform: Shape 2426">
                  <a:extLst>
                    <a:ext uri="{FF2B5EF4-FFF2-40B4-BE49-F238E27FC236}">
                      <a16:creationId xmlns:a16="http://schemas.microsoft.com/office/drawing/2014/main" id="{4469B7B7-1A37-7E5F-5C25-FADAE5AE806E}"/>
                    </a:ext>
                  </a:extLst>
                </p:cNvPr>
                <p:cNvSpPr/>
                <p:nvPr/>
              </p:nvSpPr>
              <p:spPr>
                <a:xfrm>
                  <a:off x="3369521" y="4428701"/>
                  <a:ext cx="4233" cy="15663"/>
                </a:xfrm>
                <a:custGeom>
                  <a:avLst/>
                  <a:gdLst>
                    <a:gd name="connsiteX0" fmla="*/ 423 w 4233"/>
                    <a:gd name="connsiteY0" fmla="*/ 5186 h 15663"/>
                    <a:gd name="connsiteX1" fmla="*/ 423 w 4233"/>
                    <a:gd name="connsiteY1" fmla="*/ 5186 h 15663"/>
                    <a:gd name="connsiteX2" fmla="*/ 423 w 4233"/>
                    <a:gd name="connsiteY2" fmla="*/ 5186 h 15663"/>
                    <a:gd name="connsiteX3" fmla="*/ 423 w 4233"/>
                    <a:gd name="connsiteY3" fmla="*/ 7091 h 15663"/>
                    <a:gd name="connsiteX4" fmla="*/ 423 w 4233"/>
                    <a:gd name="connsiteY4" fmla="*/ 9948 h 15663"/>
                    <a:gd name="connsiteX5" fmla="*/ 423 w 4233"/>
                    <a:gd name="connsiteY5" fmla="*/ 12806 h 15663"/>
                    <a:gd name="connsiteX6" fmla="*/ 423 w 4233"/>
                    <a:gd name="connsiteY6" fmla="*/ 14711 h 15663"/>
                    <a:gd name="connsiteX7" fmla="*/ 1376 w 4233"/>
                    <a:gd name="connsiteY7" fmla="*/ 15663 h 15663"/>
                    <a:gd name="connsiteX8" fmla="*/ 3281 w 4233"/>
                    <a:gd name="connsiteY8" fmla="*/ 15663 h 15663"/>
                    <a:gd name="connsiteX9" fmla="*/ 4233 w 4233"/>
                    <a:gd name="connsiteY9" fmla="*/ 14711 h 15663"/>
                    <a:gd name="connsiteX10" fmla="*/ 4233 w 4233"/>
                    <a:gd name="connsiteY10" fmla="*/ 12806 h 15663"/>
                    <a:gd name="connsiteX11" fmla="*/ 4233 w 4233"/>
                    <a:gd name="connsiteY11" fmla="*/ 8996 h 15663"/>
                    <a:gd name="connsiteX12" fmla="*/ 3281 w 4233"/>
                    <a:gd name="connsiteY12" fmla="*/ 2328 h 15663"/>
                    <a:gd name="connsiteX13" fmla="*/ 2328 w 4233"/>
                    <a:gd name="connsiteY13" fmla="*/ 423 h 15663"/>
                    <a:gd name="connsiteX14" fmla="*/ 423 w 4233"/>
                    <a:gd name="connsiteY14" fmla="*/ 423 h 15663"/>
                    <a:gd name="connsiteX15" fmla="*/ 423 w 4233"/>
                    <a:gd name="connsiteY15" fmla="*/ 5186 h 15663"/>
                    <a:gd name="connsiteX16" fmla="*/ 423 w 4233"/>
                    <a:gd name="connsiteY16" fmla="*/ 5186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233" h="15663">
                      <a:moveTo>
                        <a:pt x="423" y="5186"/>
                      </a:moveTo>
                      <a:cubicBezTo>
                        <a:pt x="423" y="5186"/>
                        <a:pt x="423" y="5186"/>
                        <a:pt x="423" y="5186"/>
                      </a:cubicBezTo>
                      <a:cubicBezTo>
                        <a:pt x="423" y="6138"/>
                        <a:pt x="423" y="5186"/>
                        <a:pt x="423" y="5186"/>
                      </a:cubicBezTo>
                      <a:cubicBezTo>
                        <a:pt x="423" y="6138"/>
                        <a:pt x="423" y="7091"/>
                        <a:pt x="423" y="7091"/>
                      </a:cubicBezTo>
                      <a:cubicBezTo>
                        <a:pt x="423" y="8043"/>
                        <a:pt x="423" y="8996"/>
                        <a:pt x="423" y="9948"/>
                      </a:cubicBezTo>
                      <a:cubicBezTo>
                        <a:pt x="423" y="10901"/>
                        <a:pt x="423" y="11853"/>
                        <a:pt x="423" y="12806"/>
                      </a:cubicBezTo>
                      <a:cubicBezTo>
                        <a:pt x="423" y="13758"/>
                        <a:pt x="423" y="13758"/>
                        <a:pt x="423" y="14711"/>
                      </a:cubicBezTo>
                      <a:cubicBezTo>
                        <a:pt x="423" y="15663"/>
                        <a:pt x="1376" y="15663"/>
                        <a:pt x="1376" y="15663"/>
                      </a:cubicBezTo>
                      <a:cubicBezTo>
                        <a:pt x="2328" y="15663"/>
                        <a:pt x="2328" y="15663"/>
                        <a:pt x="3281" y="15663"/>
                      </a:cubicBezTo>
                      <a:cubicBezTo>
                        <a:pt x="4233" y="15663"/>
                        <a:pt x="4233" y="14711"/>
                        <a:pt x="4233" y="14711"/>
                      </a:cubicBezTo>
                      <a:cubicBezTo>
                        <a:pt x="4233" y="13758"/>
                        <a:pt x="4233" y="13758"/>
                        <a:pt x="4233" y="12806"/>
                      </a:cubicBezTo>
                      <a:cubicBezTo>
                        <a:pt x="4233" y="11853"/>
                        <a:pt x="4233" y="10901"/>
                        <a:pt x="4233" y="8996"/>
                      </a:cubicBezTo>
                      <a:cubicBezTo>
                        <a:pt x="4233" y="7091"/>
                        <a:pt x="4233" y="5186"/>
                        <a:pt x="3281" y="2328"/>
                      </a:cubicBezTo>
                      <a:cubicBezTo>
                        <a:pt x="3281" y="1376"/>
                        <a:pt x="2328" y="1376"/>
                        <a:pt x="2328" y="423"/>
                      </a:cubicBezTo>
                      <a:cubicBezTo>
                        <a:pt x="1376" y="423"/>
                        <a:pt x="423" y="-529"/>
                        <a:pt x="423" y="423"/>
                      </a:cubicBezTo>
                      <a:cubicBezTo>
                        <a:pt x="423" y="2328"/>
                        <a:pt x="-529" y="3281"/>
                        <a:pt x="423" y="5186"/>
                      </a:cubicBezTo>
                      <a:lnTo>
                        <a:pt x="423" y="5186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8" name="Freeform: Shape 2427">
                  <a:extLst>
                    <a:ext uri="{FF2B5EF4-FFF2-40B4-BE49-F238E27FC236}">
                      <a16:creationId xmlns:a16="http://schemas.microsoft.com/office/drawing/2014/main" id="{A960616E-4887-30B2-B28F-D061BA371258}"/>
                    </a:ext>
                  </a:extLst>
                </p:cNvPr>
                <p:cNvSpPr/>
                <p:nvPr/>
              </p:nvSpPr>
              <p:spPr>
                <a:xfrm>
                  <a:off x="3384231" y="4451031"/>
                  <a:ext cx="5185" cy="15240"/>
                </a:xfrm>
                <a:custGeom>
                  <a:avLst/>
                  <a:gdLst>
                    <a:gd name="connsiteX0" fmla="*/ 953 w 5185"/>
                    <a:gd name="connsiteY0" fmla="*/ 1905 h 15240"/>
                    <a:gd name="connsiteX1" fmla="*/ 0 w 5185"/>
                    <a:gd name="connsiteY1" fmla="*/ 8573 h 15240"/>
                    <a:gd name="connsiteX2" fmla="*/ 953 w 5185"/>
                    <a:gd name="connsiteY2" fmla="*/ 12383 h 15240"/>
                    <a:gd name="connsiteX3" fmla="*/ 1905 w 5185"/>
                    <a:gd name="connsiteY3" fmla="*/ 14288 h 15240"/>
                    <a:gd name="connsiteX4" fmla="*/ 2857 w 5185"/>
                    <a:gd name="connsiteY4" fmla="*/ 15240 h 15240"/>
                    <a:gd name="connsiteX5" fmla="*/ 4763 w 5185"/>
                    <a:gd name="connsiteY5" fmla="*/ 14288 h 15240"/>
                    <a:gd name="connsiteX6" fmla="*/ 4763 w 5185"/>
                    <a:gd name="connsiteY6" fmla="*/ 12383 h 15240"/>
                    <a:gd name="connsiteX7" fmla="*/ 4763 w 5185"/>
                    <a:gd name="connsiteY7" fmla="*/ 10478 h 15240"/>
                    <a:gd name="connsiteX8" fmla="*/ 4763 w 5185"/>
                    <a:gd name="connsiteY8" fmla="*/ 9525 h 15240"/>
                    <a:gd name="connsiteX9" fmla="*/ 4763 w 5185"/>
                    <a:gd name="connsiteY9" fmla="*/ 8573 h 15240"/>
                    <a:gd name="connsiteX10" fmla="*/ 4763 w 5185"/>
                    <a:gd name="connsiteY10" fmla="*/ 8573 h 15240"/>
                    <a:gd name="connsiteX11" fmla="*/ 4763 w 5185"/>
                    <a:gd name="connsiteY11" fmla="*/ 8573 h 15240"/>
                    <a:gd name="connsiteX12" fmla="*/ 4763 w 5185"/>
                    <a:gd name="connsiteY12" fmla="*/ 5715 h 15240"/>
                    <a:gd name="connsiteX13" fmla="*/ 4763 w 5185"/>
                    <a:gd name="connsiteY13" fmla="*/ 4763 h 15240"/>
                    <a:gd name="connsiteX14" fmla="*/ 4763 w 5185"/>
                    <a:gd name="connsiteY14" fmla="*/ 4763 h 15240"/>
                    <a:gd name="connsiteX15" fmla="*/ 4763 w 5185"/>
                    <a:gd name="connsiteY15" fmla="*/ 4763 h 15240"/>
                    <a:gd name="connsiteX16" fmla="*/ 4763 w 5185"/>
                    <a:gd name="connsiteY16" fmla="*/ 2858 h 15240"/>
                    <a:gd name="connsiteX17" fmla="*/ 2857 w 5185"/>
                    <a:gd name="connsiteY17" fmla="*/ 0 h 15240"/>
                    <a:gd name="connsiteX18" fmla="*/ 953 w 5185"/>
                    <a:gd name="connsiteY18" fmla="*/ 1905 h 15240"/>
                    <a:gd name="connsiteX19" fmla="*/ 953 w 5185"/>
                    <a:gd name="connsiteY19" fmla="*/ 1905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185" h="15240">
                      <a:moveTo>
                        <a:pt x="953" y="1905"/>
                      </a:moveTo>
                      <a:cubicBezTo>
                        <a:pt x="0" y="3810"/>
                        <a:pt x="0" y="6668"/>
                        <a:pt x="0" y="8573"/>
                      </a:cubicBezTo>
                      <a:cubicBezTo>
                        <a:pt x="0" y="9525"/>
                        <a:pt x="0" y="10478"/>
                        <a:pt x="953" y="12383"/>
                      </a:cubicBezTo>
                      <a:cubicBezTo>
                        <a:pt x="953" y="13335"/>
                        <a:pt x="953" y="13335"/>
                        <a:pt x="1905" y="14288"/>
                      </a:cubicBezTo>
                      <a:cubicBezTo>
                        <a:pt x="1905" y="15240"/>
                        <a:pt x="2857" y="15240"/>
                        <a:pt x="2857" y="15240"/>
                      </a:cubicBezTo>
                      <a:cubicBezTo>
                        <a:pt x="3810" y="15240"/>
                        <a:pt x="4763" y="15240"/>
                        <a:pt x="4763" y="14288"/>
                      </a:cubicBezTo>
                      <a:cubicBezTo>
                        <a:pt x="4763" y="13335"/>
                        <a:pt x="5715" y="13335"/>
                        <a:pt x="4763" y="12383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9525"/>
                        <a:pt x="4763" y="9525"/>
                        <a:pt x="4763" y="9525"/>
                      </a:cubicBezTo>
                      <a:cubicBezTo>
                        <a:pt x="4763" y="9525"/>
                        <a:pt x="4763" y="8573"/>
                        <a:pt x="4763" y="8573"/>
                      </a:cubicBezTo>
                      <a:cubicBezTo>
                        <a:pt x="4763" y="8573"/>
                        <a:pt x="4763" y="8573"/>
                        <a:pt x="4763" y="8573"/>
                      </a:cubicBezTo>
                      <a:cubicBezTo>
                        <a:pt x="4763" y="8573"/>
                        <a:pt x="4763" y="8573"/>
                        <a:pt x="4763" y="8573"/>
                      </a:cubicBezTo>
                      <a:cubicBezTo>
                        <a:pt x="4763" y="7620"/>
                        <a:pt x="4763" y="6668"/>
                        <a:pt x="4763" y="5715"/>
                      </a:cubicBezTo>
                      <a:cubicBezTo>
                        <a:pt x="4763" y="5715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3810"/>
                        <a:pt x="4763" y="3810"/>
                        <a:pt x="4763" y="2858"/>
                      </a:cubicBezTo>
                      <a:cubicBezTo>
                        <a:pt x="4763" y="1905"/>
                        <a:pt x="4763" y="953"/>
                        <a:pt x="2857" y="0"/>
                      </a:cubicBezTo>
                      <a:cubicBezTo>
                        <a:pt x="1905" y="0"/>
                        <a:pt x="953" y="0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29" name="Freeform: Shape 2428">
                  <a:extLst>
                    <a:ext uri="{FF2B5EF4-FFF2-40B4-BE49-F238E27FC236}">
                      <a16:creationId xmlns:a16="http://schemas.microsoft.com/office/drawing/2014/main" id="{E1EAEBDD-031B-C2D5-97CF-167DCF5DABC0}"/>
                    </a:ext>
                  </a:extLst>
                </p:cNvPr>
                <p:cNvSpPr/>
                <p:nvPr/>
              </p:nvSpPr>
              <p:spPr>
                <a:xfrm>
                  <a:off x="3402329" y="4452542"/>
                  <a:ext cx="5714" cy="12776"/>
                </a:xfrm>
                <a:custGeom>
                  <a:avLst/>
                  <a:gdLst>
                    <a:gd name="connsiteX0" fmla="*/ 0 w 5714"/>
                    <a:gd name="connsiteY0" fmla="*/ 1347 h 12776"/>
                    <a:gd name="connsiteX1" fmla="*/ 0 w 5714"/>
                    <a:gd name="connsiteY1" fmla="*/ 8014 h 12776"/>
                    <a:gd name="connsiteX2" fmla="*/ 952 w 5714"/>
                    <a:gd name="connsiteY2" fmla="*/ 10872 h 12776"/>
                    <a:gd name="connsiteX3" fmla="*/ 1905 w 5714"/>
                    <a:gd name="connsiteY3" fmla="*/ 11825 h 12776"/>
                    <a:gd name="connsiteX4" fmla="*/ 3810 w 5714"/>
                    <a:gd name="connsiteY4" fmla="*/ 12777 h 12776"/>
                    <a:gd name="connsiteX5" fmla="*/ 5715 w 5714"/>
                    <a:gd name="connsiteY5" fmla="*/ 11825 h 12776"/>
                    <a:gd name="connsiteX6" fmla="*/ 5715 w 5714"/>
                    <a:gd name="connsiteY6" fmla="*/ 9920 h 12776"/>
                    <a:gd name="connsiteX7" fmla="*/ 5715 w 5714"/>
                    <a:gd name="connsiteY7" fmla="*/ 8967 h 12776"/>
                    <a:gd name="connsiteX8" fmla="*/ 4763 w 5714"/>
                    <a:gd name="connsiteY8" fmla="*/ 6110 h 12776"/>
                    <a:gd name="connsiteX9" fmla="*/ 4763 w 5714"/>
                    <a:gd name="connsiteY9" fmla="*/ 7062 h 12776"/>
                    <a:gd name="connsiteX10" fmla="*/ 4763 w 5714"/>
                    <a:gd name="connsiteY10" fmla="*/ 3252 h 12776"/>
                    <a:gd name="connsiteX11" fmla="*/ 4763 w 5714"/>
                    <a:gd name="connsiteY11" fmla="*/ 4205 h 12776"/>
                    <a:gd name="connsiteX12" fmla="*/ 4763 w 5714"/>
                    <a:gd name="connsiteY12" fmla="*/ 3252 h 12776"/>
                    <a:gd name="connsiteX13" fmla="*/ 4763 w 5714"/>
                    <a:gd name="connsiteY13" fmla="*/ 1347 h 12776"/>
                    <a:gd name="connsiteX14" fmla="*/ 2857 w 5714"/>
                    <a:gd name="connsiteY14" fmla="*/ 395 h 12776"/>
                    <a:gd name="connsiteX15" fmla="*/ 0 w 5714"/>
                    <a:gd name="connsiteY15" fmla="*/ 1347 h 12776"/>
                    <a:gd name="connsiteX16" fmla="*/ 0 w 5714"/>
                    <a:gd name="connsiteY16" fmla="*/ 1347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4" h="12776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0" y="8014"/>
                      </a:cubicBezTo>
                      <a:cubicBezTo>
                        <a:pt x="0" y="8967"/>
                        <a:pt x="952" y="9920"/>
                        <a:pt x="952" y="10872"/>
                      </a:cubicBezTo>
                      <a:cubicBezTo>
                        <a:pt x="952" y="10872"/>
                        <a:pt x="1905" y="11825"/>
                        <a:pt x="1905" y="11825"/>
                      </a:cubicBezTo>
                      <a:cubicBezTo>
                        <a:pt x="2857" y="12777"/>
                        <a:pt x="2857" y="12777"/>
                        <a:pt x="3810" y="12777"/>
                      </a:cubicBezTo>
                      <a:cubicBezTo>
                        <a:pt x="4763" y="12777"/>
                        <a:pt x="4763" y="11825"/>
                        <a:pt x="5715" y="11825"/>
                      </a:cubicBezTo>
                      <a:cubicBezTo>
                        <a:pt x="5715" y="10872"/>
                        <a:pt x="5715" y="10872"/>
                        <a:pt x="5715" y="9920"/>
                      </a:cubicBezTo>
                      <a:cubicBezTo>
                        <a:pt x="5715" y="9920"/>
                        <a:pt x="5715" y="8967"/>
                        <a:pt x="5715" y="8967"/>
                      </a:cubicBezTo>
                      <a:cubicBezTo>
                        <a:pt x="5715" y="8014"/>
                        <a:pt x="4763" y="7062"/>
                        <a:pt x="4763" y="6110"/>
                      </a:cubicBezTo>
                      <a:cubicBezTo>
                        <a:pt x="4763" y="6110"/>
                        <a:pt x="4763" y="6110"/>
                        <a:pt x="4763" y="7062"/>
                      </a:cubicBezTo>
                      <a:cubicBezTo>
                        <a:pt x="4763" y="6110"/>
                        <a:pt x="4763" y="5157"/>
                        <a:pt x="4763" y="3252"/>
                      </a:cubicBezTo>
                      <a:cubicBezTo>
                        <a:pt x="4763" y="3252"/>
                        <a:pt x="4763" y="3252"/>
                        <a:pt x="4763" y="4205"/>
                      </a:cubicBezTo>
                      <a:cubicBezTo>
                        <a:pt x="4763" y="4205"/>
                        <a:pt x="4763" y="4205"/>
                        <a:pt x="4763" y="3252"/>
                      </a:cubicBezTo>
                      <a:cubicBezTo>
                        <a:pt x="4763" y="2300"/>
                        <a:pt x="4763" y="2300"/>
                        <a:pt x="4763" y="1347"/>
                      </a:cubicBezTo>
                      <a:cubicBezTo>
                        <a:pt x="4763" y="395"/>
                        <a:pt x="3810" y="395"/>
                        <a:pt x="2857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0" name="Freeform: Shape 2429">
                  <a:extLst>
                    <a:ext uri="{FF2B5EF4-FFF2-40B4-BE49-F238E27FC236}">
                      <a16:creationId xmlns:a16="http://schemas.microsoft.com/office/drawing/2014/main" id="{4538861F-F032-684A-FAED-49C2EF653596}"/>
                    </a:ext>
                  </a:extLst>
                </p:cNvPr>
                <p:cNvSpPr/>
                <p:nvPr/>
              </p:nvSpPr>
              <p:spPr>
                <a:xfrm>
                  <a:off x="3420426" y="4460556"/>
                  <a:ext cx="7620" cy="13335"/>
                </a:xfrm>
                <a:custGeom>
                  <a:avLst/>
                  <a:gdLst>
                    <a:gd name="connsiteX0" fmla="*/ 0 w 7620"/>
                    <a:gd name="connsiteY0" fmla="*/ 2858 h 13335"/>
                    <a:gd name="connsiteX1" fmla="*/ 953 w 7620"/>
                    <a:gd name="connsiteY1" fmla="*/ 7620 h 13335"/>
                    <a:gd name="connsiteX2" fmla="*/ 953 w 7620"/>
                    <a:gd name="connsiteY2" fmla="*/ 9525 h 13335"/>
                    <a:gd name="connsiteX3" fmla="*/ 1905 w 7620"/>
                    <a:gd name="connsiteY3" fmla="*/ 11430 h 13335"/>
                    <a:gd name="connsiteX4" fmla="*/ 2858 w 7620"/>
                    <a:gd name="connsiteY4" fmla="*/ 12383 h 13335"/>
                    <a:gd name="connsiteX5" fmla="*/ 4763 w 7620"/>
                    <a:gd name="connsiteY5" fmla="*/ 13335 h 13335"/>
                    <a:gd name="connsiteX6" fmla="*/ 6668 w 7620"/>
                    <a:gd name="connsiteY6" fmla="*/ 12383 h 13335"/>
                    <a:gd name="connsiteX7" fmla="*/ 7620 w 7620"/>
                    <a:gd name="connsiteY7" fmla="*/ 9525 h 13335"/>
                    <a:gd name="connsiteX8" fmla="*/ 7620 w 7620"/>
                    <a:gd name="connsiteY8" fmla="*/ 7620 h 13335"/>
                    <a:gd name="connsiteX9" fmla="*/ 7620 w 7620"/>
                    <a:gd name="connsiteY9" fmla="*/ 4763 h 13335"/>
                    <a:gd name="connsiteX10" fmla="*/ 7620 w 7620"/>
                    <a:gd name="connsiteY10" fmla="*/ 5715 h 13335"/>
                    <a:gd name="connsiteX11" fmla="*/ 7620 w 7620"/>
                    <a:gd name="connsiteY11" fmla="*/ 2858 h 13335"/>
                    <a:gd name="connsiteX12" fmla="*/ 4763 w 7620"/>
                    <a:gd name="connsiteY12" fmla="*/ 0 h 13335"/>
                    <a:gd name="connsiteX13" fmla="*/ 0 w 7620"/>
                    <a:gd name="connsiteY13" fmla="*/ 2858 h 13335"/>
                    <a:gd name="connsiteX14" fmla="*/ 0 w 7620"/>
                    <a:gd name="connsiteY14" fmla="*/ 285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20" h="13335">
                      <a:moveTo>
                        <a:pt x="0" y="2858"/>
                      </a:moveTo>
                      <a:cubicBezTo>
                        <a:pt x="0" y="4763"/>
                        <a:pt x="0" y="5715"/>
                        <a:pt x="953" y="7620"/>
                      </a:cubicBezTo>
                      <a:cubicBezTo>
                        <a:pt x="953" y="8573"/>
                        <a:pt x="953" y="8573"/>
                        <a:pt x="953" y="9525"/>
                      </a:cubicBezTo>
                      <a:cubicBezTo>
                        <a:pt x="953" y="10478"/>
                        <a:pt x="953" y="10478"/>
                        <a:pt x="1905" y="11430"/>
                      </a:cubicBezTo>
                      <a:cubicBezTo>
                        <a:pt x="1905" y="11430"/>
                        <a:pt x="2858" y="12383"/>
                        <a:pt x="2858" y="12383"/>
                      </a:cubicBezTo>
                      <a:cubicBezTo>
                        <a:pt x="3810" y="13335"/>
                        <a:pt x="3810" y="13335"/>
                        <a:pt x="4763" y="13335"/>
                      </a:cubicBezTo>
                      <a:cubicBezTo>
                        <a:pt x="5715" y="13335"/>
                        <a:pt x="6668" y="12383"/>
                        <a:pt x="6668" y="12383"/>
                      </a:cubicBezTo>
                      <a:cubicBezTo>
                        <a:pt x="6668" y="11430"/>
                        <a:pt x="7620" y="10478"/>
                        <a:pt x="7620" y="9525"/>
                      </a:cubicBezTo>
                      <a:cubicBezTo>
                        <a:pt x="7620" y="8573"/>
                        <a:pt x="7620" y="8573"/>
                        <a:pt x="7620" y="7620"/>
                      </a:cubicBezTo>
                      <a:cubicBezTo>
                        <a:pt x="7620" y="6668"/>
                        <a:pt x="7620" y="5715"/>
                        <a:pt x="7620" y="4763"/>
                      </a:cubicBezTo>
                      <a:cubicBezTo>
                        <a:pt x="7620" y="4763"/>
                        <a:pt x="7620" y="5715"/>
                        <a:pt x="7620" y="5715"/>
                      </a:cubicBezTo>
                      <a:cubicBezTo>
                        <a:pt x="7620" y="4763"/>
                        <a:pt x="7620" y="3810"/>
                        <a:pt x="7620" y="2858"/>
                      </a:cubicBezTo>
                      <a:cubicBezTo>
                        <a:pt x="7620" y="953"/>
                        <a:pt x="6668" y="0"/>
                        <a:pt x="4763" y="0"/>
                      </a:cubicBezTo>
                      <a:cubicBezTo>
                        <a:pt x="1905" y="0"/>
                        <a:pt x="0" y="953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1" name="Freeform: Shape 2430">
                  <a:extLst>
                    <a:ext uri="{FF2B5EF4-FFF2-40B4-BE49-F238E27FC236}">
                      <a16:creationId xmlns:a16="http://schemas.microsoft.com/office/drawing/2014/main" id="{BAE8EB9D-FD68-F741-A89C-794557E9EB40}"/>
                    </a:ext>
                  </a:extLst>
                </p:cNvPr>
                <p:cNvSpPr/>
                <p:nvPr/>
              </p:nvSpPr>
              <p:spPr>
                <a:xfrm>
                  <a:off x="3365181" y="4396739"/>
                  <a:ext cx="4762" cy="15954"/>
                </a:xfrm>
                <a:custGeom>
                  <a:avLst/>
                  <a:gdLst>
                    <a:gd name="connsiteX0" fmla="*/ 953 w 4762"/>
                    <a:gd name="connsiteY0" fmla="*/ 1905 h 15954"/>
                    <a:gd name="connsiteX1" fmla="*/ 0 w 4762"/>
                    <a:gd name="connsiteY1" fmla="*/ 7620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3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7620 h 15954"/>
                    <a:gd name="connsiteX9" fmla="*/ 3810 w 4762"/>
                    <a:gd name="connsiteY9" fmla="*/ 1905 h 15954"/>
                    <a:gd name="connsiteX10" fmla="*/ 1905 w 4762"/>
                    <a:gd name="connsiteY10" fmla="*/ 0 h 15954"/>
                    <a:gd name="connsiteX11" fmla="*/ 953 w 4762"/>
                    <a:gd name="connsiteY11" fmla="*/ 1905 h 15954"/>
                    <a:gd name="connsiteX12" fmla="*/ 953 w 4762"/>
                    <a:gd name="connsiteY12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954">
                      <a:moveTo>
                        <a:pt x="953" y="1905"/>
                      </a:moveTo>
                      <a:cubicBezTo>
                        <a:pt x="953" y="3810"/>
                        <a:pt x="953" y="5715"/>
                        <a:pt x="0" y="7620"/>
                      </a:cubicBezTo>
                      <a:cubicBezTo>
                        <a:pt x="0" y="8572"/>
                        <a:pt x="0" y="9525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3" y="14288"/>
                        <a:pt x="953" y="15240"/>
                      </a:cubicBezTo>
                      <a:cubicBezTo>
                        <a:pt x="1905" y="16192"/>
                        <a:pt x="2857" y="16192"/>
                        <a:pt x="3810" y="15240"/>
                      </a:cubicBezTo>
                      <a:cubicBezTo>
                        <a:pt x="4763" y="14288"/>
                        <a:pt x="4763" y="14288"/>
                        <a:pt x="4763" y="13335"/>
                      </a:cubicBezTo>
                      <a:cubicBezTo>
                        <a:pt x="4763" y="13335"/>
                        <a:pt x="4763" y="12382"/>
                        <a:pt x="4763" y="11430"/>
                      </a:cubicBezTo>
                      <a:cubicBezTo>
                        <a:pt x="4763" y="10478"/>
                        <a:pt x="4763" y="9525"/>
                        <a:pt x="4763" y="7620"/>
                      </a:cubicBezTo>
                      <a:cubicBezTo>
                        <a:pt x="4763" y="5715"/>
                        <a:pt x="4763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1905" y="0"/>
                        <a:pt x="953" y="953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2" name="Freeform: Shape 2431">
                  <a:extLst>
                    <a:ext uri="{FF2B5EF4-FFF2-40B4-BE49-F238E27FC236}">
                      <a16:creationId xmlns:a16="http://schemas.microsoft.com/office/drawing/2014/main" id="{CC9806EE-32A2-3910-927D-E1AEA70F96E2}"/>
                    </a:ext>
                  </a:extLst>
                </p:cNvPr>
                <p:cNvSpPr/>
                <p:nvPr/>
              </p:nvSpPr>
              <p:spPr>
                <a:xfrm>
                  <a:off x="3375659" y="4409121"/>
                  <a:ext cx="3809" cy="17145"/>
                </a:xfrm>
                <a:custGeom>
                  <a:avLst/>
                  <a:gdLst>
                    <a:gd name="connsiteX0" fmla="*/ 0 w 3809"/>
                    <a:gd name="connsiteY0" fmla="*/ 1905 h 17145"/>
                    <a:gd name="connsiteX1" fmla="*/ 0 w 3809"/>
                    <a:gd name="connsiteY1" fmla="*/ 9525 h 17145"/>
                    <a:gd name="connsiteX2" fmla="*/ 0 w 3809"/>
                    <a:gd name="connsiteY2" fmla="*/ 13335 h 17145"/>
                    <a:gd name="connsiteX3" fmla="*/ 1905 w 3809"/>
                    <a:gd name="connsiteY3" fmla="*/ 17145 h 17145"/>
                    <a:gd name="connsiteX4" fmla="*/ 2857 w 3809"/>
                    <a:gd name="connsiteY4" fmla="*/ 17145 h 17145"/>
                    <a:gd name="connsiteX5" fmla="*/ 3810 w 3809"/>
                    <a:gd name="connsiteY5" fmla="*/ 13335 h 17145"/>
                    <a:gd name="connsiteX6" fmla="*/ 3810 w 3809"/>
                    <a:gd name="connsiteY6" fmla="*/ 9525 h 17145"/>
                    <a:gd name="connsiteX7" fmla="*/ 2857 w 3809"/>
                    <a:gd name="connsiteY7" fmla="*/ 1905 h 17145"/>
                    <a:gd name="connsiteX8" fmla="*/ 952 w 3809"/>
                    <a:gd name="connsiteY8" fmla="*/ 0 h 17145"/>
                    <a:gd name="connsiteX9" fmla="*/ 0 w 3809"/>
                    <a:gd name="connsiteY9" fmla="*/ 1905 h 17145"/>
                    <a:gd name="connsiteX10" fmla="*/ 0 w 3809"/>
                    <a:gd name="connsiteY10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09" h="17145">
                      <a:moveTo>
                        <a:pt x="0" y="1905"/>
                      </a:moveTo>
                      <a:cubicBezTo>
                        <a:pt x="0" y="4763"/>
                        <a:pt x="0" y="6668"/>
                        <a:pt x="0" y="9525"/>
                      </a:cubicBezTo>
                      <a:cubicBezTo>
                        <a:pt x="0" y="10478"/>
                        <a:pt x="0" y="12383"/>
                        <a:pt x="0" y="13335"/>
                      </a:cubicBezTo>
                      <a:cubicBezTo>
                        <a:pt x="0" y="14288"/>
                        <a:pt x="952" y="16193"/>
                        <a:pt x="1905" y="17145"/>
                      </a:cubicBezTo>
                      <a:cubicBezTo>
                        <a:pt x="1905" y="17145"/>
                        <a:pt x="2857" y="17145"/>
                        <a:pt x="2857" y="17145"/>
                      </a:cubicBezTo>
                      <a:cubicBezTo>
                        <a:pt x="3810" y="16193"/>
                        <a:pt x="3810" y="14288"/>
                        <a:pt x="3810" y="13335"/>
                      </a:cubicBezTo>
                      <a:cubicBezTo>
                        <a:pt x="3810" y="12383"/>
                        <a:pt x="3810" y="11430"/>
                        <a:pt x="3810" y="9525"/>
                      </a:cubicBezTo>
                      <a:cubicBezTo>
                        <a:pt x="3810" y="6668"/>
                        <a:pt x="3810" y="4763"/>
                        <a:pt x="2857" y="1905"/>
                      </a:cubicBezTo>
                      <a:cubicBezTo>
                        <a:pt x="2857" y="953"/>
                        <a:pt x="1905" y="0"/>
                        <a:pt x="952" y="0"/>
                      </a:cubicBezTo>
                      <a:cubicBezTo>
                        <a:pt x="952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3" name="Freeform: Shape 2432">
                  <a:extLst>
                    <a:ext uri="{FF2B5EF4-FFF2-40B4-BE49-F238E27FC236}">
                      <a16:creationId xmlns:a16="http://schemas.microsoft.com/office/drawing/2014/main" id="{AA3A39AE-B62D-0623-F754-969C986B80F6}"/>
                    </a:ext>
                  </a:extLst>
                </p:cNvPr>
                <p:cNvSpPr/>
                <p:nvPr/>
              </p:nvSpPr>
              <p:spPr>
                <a:xfrm>
                  <a:off x="3367087" y="4367212"/>
                  <a:ext cx="1905" cy="9286"/>
                </a:xfrm>
                <a:custGeom>
                  <a:avLst/>
                  <a:gdLst>
                    <a:gd name="connsiteX0" fmla="*/ 0 w 1905"/>
                    <a:gd name="connsiteY0" fmla="*/ 1905 h 9286"/>
                    <a:gd name="connsiteX1" fmla="*/ 0 w 1905"/>
                    <a:gd name="connsiteY1" fmla="*/ 4763 h 9286"/>
                    <a:gd name="connsiteX2" fmla="*/ 0 w 1905"/>
                    <a:gd name="connsiteY2" fmla="*/ 6668 h 9286"/>
                    <a:gd name="connsiteX3" fmla="*/ 0 w 1905"/>
                    <a:gd name="connsiteY3" fmla="*/ 7620 h 9286"/>
                    <a:gd name="connsiteX4" fmla="*/ 0 w 1905"/>
                    <a:gd name="connsiteY4" fmla="*/ 8572 h 9286"/>
                    <a:gd name="connsiteX5" fmla="*/ 1905 w 1905"/>
                    <a:gd name="connsiteY5" fmla="*/ 8572 h 9286"/>
                    <a:gd name="connsiteX6" fmla="*/ 1905 w 1905"/>
                    <a:gd name="connsiteY6" fmla="*/ 7620 h 9286"/>
                    <a:gd name="connsiteX7" fmla="*/ 1905 w 1905"/>
                    <a:gd name="connsiteY7" fmla="*/ 6668 h 9286"/>
                    <a:gd name="connsiteX8" fmla="*/ 1905 w 1905"/>
                    <a:gd name="connsiteY8" fmla="*/ 4763 h 9286"/>
                    <a:gd name="connsiteX9" fmla="*/ 1905 w 1905"/>
                    <a:gd name="connsiteY9" fmla="*/ 1905 h 9286"/>
                    <a:gd name="connsiteX10" fmla="*/ 952 w 1905"/>
                    <a:gd name="connsiteY10" fmla="*/ 953 h 9286"/>
                    <a:gd name="connsiteX11" fmla="*/ 0 w 1905"/>
                    <a:gd name="connsiteY11" fmla="*/ 0 h 9286"/>
                    <a:gd name="connsiteX12" fmla="*/ 0 w 1905"/>
                    <a:gd name="connsiteY12" fmla="*/ 1905 h 9286"/>
                    <a:gd name="connsiteX13" fmla="*/ 0 w 1905"/>
                    <a:gd name="connsiteY13" fmla="*/ 1905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" h="9286">
                      <a:moveTo>
                        <a:pt x="0" y="1905"/>
                      </a:moveTo>
                      <a:cubicBezTo>
                        <a:pt x="0" y="2857"/>
                        <a:pt x="0" y="3810"/>
                        <a:pt x="0" y="4763"/>
                      </a:cubicBezTo>
                      <a:cubicBezTo>
                        <a:pt x="0" y="5715"/>
                        <a:pt x="0" y="5715"/>
                        <a:pt x="0" y="6668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7620"/>
                        <a:pt x="0" y="8572"/>
                      </a:cubicBezTo>
                      <a:cubicBezTo>
                        <a:pt x="0" y="9525"/>
                        <a:pt x="952" y="9525"/>
                        <a:pt x="1905" y="8572"/>
                      </a:cubicBezTo>
                      <a:cubicBezTo>
                        <a:pt x="1905" y="8572"/>
                        <a:pt x="1905" y="8572"/>
                        <a:pt x="1905" y="7620"/>
                      </a:cubicBezTo>
                      <a:cubicBezTo>
                        <a:pt x="1905" y="7620"/>
                        <a:pt x="1905" y="6668"/>
                        <a:pt x="1905" y="6668"/>
                      </a:cubicBezTo>
                      <a:cubicBezTo>
                        <a:pt x="1905" y="5715"/>
                        <a:pt x="1905" y="5715"/>
                        <a:pt x="1905" y="4763"/>
                      </a:cubicBezTo>
                      <a:cubicBezTo>
                        <a:pt x="1905" y="3810"/>
                        <a:pt x="1905" y="2857"/>
                        <a:pt x="1905" y="1905"/>
                      </a:cubicBezTo>
                      <a:cubicBezTo>
                        <a:pt x="1905" y="1905"/>
                        <a:pt x="1905" y="953"/>
                        <a:pt x="952" y="953"/>
                      </a:cubicBezTo>
                      <a:cubicBezTo>
                        <a:pt x="952" y="953"/>
                        <a:pt x="0" y="0"/>
                        <a:pt x="0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4" name="Freeform: Shape 2433">
                  <a:extLst>
                    <a:ext uri="{FF2B5EF4-FFF2-40B4-BE49-F238E27FC236}">
                      <a16:creationId xmlns:a16="http://schemas.microsoft.com/office/drawing/2014/main" id="{B91A6F9D-56D5-DBAE-5525-66575210A45C}"/>
                    </a:ext>
                  </a:extLst>
                </p:cNvPr>
                <p:cNvSpPr/>
                <p:nvPr/>
              </p:nvSpPr>
              <p:spPr>
                <a:xfrm>
                  <a:off x="3374706" y="4376737"/>
                  <a:ext cx="4762" cy="14287"/>
                </a:xfrm>
                <a:custGeom>
                  <a:avLst/>
                  <a:gdLst>
                    <a:gd name="connsiteX0" fmla="*/ 0 w 4762"/>
                    <a:gd name="connsiteY0" fmla="*/ 3810 h 14287"/>
                    <a:gd name="connsiteX1" fmla="*/ 0 w 4762"/>
                    <a:gd name="connsiteY1" fmla="*/ 8572 h 14287"/>
                    <a:gd name="connsiteX2" fmla="*/ 0 w 4762"/>
                    <a:gd name="connsiteY2" fmla="*/ 10478 h 14287"/>
                    <a:gd name="connsiteX3" fmla="*/ 0 w 4762"/>
                    <a:gd name="connsiteY3" fmla="*/ 12382 h 14287"/>
                    <a:gd name="connsiteX4" fmla="*/ 953 w 4762"/>
                    <a:gd name="connsiteY4" fmla="*/ 13335 h 14287"/>
                    <a:gd name="connsiteX5" fmla="*/ 2857 w 4762"/>
                    <a:gd name="connsiteY5" fmla="*/ 14288 h 14287"/>
                    <a:gd name="connsiteX6" fmla="*/ 4763 w 4762"/>
                    <a:gd name="connsiteY6" fmla="*/ 12382 h 14287"/>
                    <a:gd name="connsiteX7" fmla="*/ 4763 w 4762"/>
                    <a:gd name="connsiteY7" fmla="*/ 11430 h 14287"/>
                    <a:gd name="connsiteX8" fmla="*/ 4763 w 4762"/>
                    <a:gd name="connsiteY8" fmla="*/ 9525 h 14287"/>
                    <a:gd name="connsiteX9" fmla="*/ 4763 w 4762"/>
                    <a:gd name="connsiteY9" fmla="*/ 7620 h 14287"/>
                    <a:gd name="connsiteX10" fmla="*/ 4763 w 4762"/>
                    <a:gd name="connsiteY10" fmla="*/ 2857 h 14287"/>
                    <a:gd name="connsiteX11" fmla="*/ 1905 w 4762"/>
                    <a:gd name="connsiteY11" fmla="*/ 0 h 14287"/>
                    <a:gd name="connsiteX12" fmla="*/ 0 w 4762"/>
                    <a:gd name="connsiteY12" fmla="*/ 3810 h 14287"/>
                    <a:gd name="connsiteX13" fmla="*/ 0 w 4762"/>
                    <a:gd name="connsiteY13" fmla="*/ 381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4287">
                      <a:moveTo>
                        <a:pt x="0" y="3810"/>
                      </a:moveTo>
                      <a:cubicBezTo>
                        <a:pt x="0" y="5715"/>
                        <a:pt x="0" y="6668"/>
                        <a:pt x="0" y="8572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2382"/>
                        <a:pt x="0" y="13335"/>
                        <a:pt x="953" y="13335"/>
                      </a:cubicBezTo>
                      <a:cubicBezTo>
                        <a:pt x="953" y="14288"/>
                        <a:pt x="1905" y="14288"/>
                        <a:pt x="2857" y="14288"/>
                      </a:cubicBezTo>
                      <a:cubicBezTo>
                        <a:pt x="3810" y="14288"/>
                        <a:pt x="4763" y="13335"/>
                        <a:pt x="4763" y="12382"/>
                      </a:cubicBezTo>
                      <a:cubicBezTo>
                        <a:pt x="4763" y="12382"/>
                        <a:pt x="4763" y="11430"/>
                        <a:pt x="4763" y="11430"/>
                      </a:cubicBezTo>
                      <a:cubicBezTo>
                        <a:pt x="4763" y="10478"/>
                        <a:pt x="4763" y="10478"/>
                        <a:pt x="4763" y="9525"/>
                      </a:cubicBezTo>
                      <a:cubicBezTo>
                        <a:pt x="4763" y="8572"/>
                        <a:pt x="4763" y="8572"/>
                        <a:pt x="4763" y="7620"/>
                      </a:cubicBezTo>
                      <a:cubicBezTo>
                        <a:pt x="4763" y="5715"/>
                        <a:pt x="4763" y="4763"/>
                        <a:pt x="4763" y="2857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953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5" name="Freeform: Shape 2434">
                  <a:extLst>
                    <a:ext uri="{FF2B5EF4-FFF2-40B4-BE49-F238E27FC236}">
                      <a16:creationId xmlns:a16="http://schemas.microsoft.com/office/drawing/2014/main" id="{ABA64E39-9218-629E-126C-45D663046736}"/>
                    </a:ext>
                  </a:extLst>
                </p:cNvPr>
                <p:cNvSpPr/>
                <p:nvPr/>
              </p:nvSpPr>
              <p:spPr>
                <a:xfrm>
                  <a:off x="3374706" y="4296727"/>
                  <a:ext cx="4762" cy="14287"/>
                </a:xfrm>
                <a:custGeom>
                  <a:avLst/>
                  <a:gdLst>
                    <a:gd name="connsiteX0" fmla="*/ 0 w 4762"/>
                    <a:gd name="connsiteY0" fmla="*/ 3810 h 14287"/>
                    <a:gd name="connsiteX1" fmla="*/ 0 w 4762"/>
                    <a:gd name="connsiteY1" fmla="*/ 8572 h 14287"/>
                    <a:gd name="connsiteX2" fmla="*/ 0 w 4762"/>
                    <a:gd name="connsiteY2" fmla="*/ 10478 h 14287"/>
                    <a:gd name="connsiteX3" fmla="*/ 0 w 4762"/>
                    <a:gd name="connsiteY3" fmla="*/ 12382 h 14287"/>
                    <a:gd name="connsiteX4" fmla="*/ 953 w 4762"/>
                    <a:gd name="connsiteY4" fmla="*/ 13335 h 14287"/>
                    <a:gd name="connsiteX5" fmla="*/ 2857 w 4762"/>
                    <a:gd name="connsiteY5" fmla="*/ 14288 h 14287"/>
                    <a:gd name="connsiteX6" fmla="*/ 4763 w 4762"/>
                    <a:gd name="connsiteY6" fmla="*/ 12382 h 14287"/>
                    <a:gd name="connsiteX7" fmla="*/ 4763 w 4762"/>
                    <a:gd name="connsiteY7" fmla="*/ 11430 h 14287"/>
                    <a:gd name="connsiteX8" fmla="*/ 4763 w 4762"/>
                    <a:gd name="connsiteY8" fmla="*/ 9525 h 14287"/>
                    <a:gd name="connsiteX9" fmla="*/ 4763 w 4762"/>
                    <a:gd name="connsiteY9" fmla="*/ 7620 h 14287"/>
                    <a:gd name="connsiteX10" fmla="*/ 4763 w 4762"/>
                    <a:gd name="connsiteY10" fmla="*/ 2857 h 14287"/>
                    <a:gd name="connsiteX11" fmla="*/ 1905 w 4762"/>
                    <a:gd name="connsiteY11" fmla="*/ 0 h 14287"/>
                    <a:gd name="connsiteX12" fmla="*/ 0 w 4762"/>
                    <a:gd name="connsiteY12" fmla="*/ 3810 h 14287"/>
                    <a:gd name="connsiteX13" fmla="*/ 0 w 4762"/>
                    <a:gd name="connsiteY13" fmla="*/ 381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4287">
                      <a:moveTo>
                        <a:pt x="0" y="3810"/>
                      </a:moveTo>
                      <a:cubicBezTo>
                        <a:pt x="0" y="5715"/>
                        <a:pt x="0" y="6667"/>
                        <a:pt x="0" y="8572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2382"/>
                        <a:pt x="0" y="13335"/>
                        <a:pt x="953" y="13335"/>
                      </a:cubicBezTo>
                      <a:cubicBezTo>
                        <a:pt x="953" y="14288"/>
                        <a:pt x="1905" y="14288"/>
                        <a:pt x="2857" y="14288"/>
                      </a:cubicBezTo>
                      <a:cubicBezTo>
                        <a:pt x="3810" y="14288"/>
                        <a:pt x="4763" y="13335"/>
                        <a:pt x="4763" y="12382"/>
                      </a:cubicBezTo>
                      <a:cubicBezTo>
                        <a:pt x="4763" y="12382"/>
                        <a:pt x="4763" y="11430"/>
                        <a:pt x="4763" y="11430"/>
                      </a:cubicBezTo>
                      <a:cubicBezTo>
                        <a:pt x="4763" y="10478"/>
                        <a:pt x="4763" y="10478"/>
                        <a:pt x="4763" y="9525"/>
                      </a:cubicBezTo>
                      <a:cubicBezTo>
                        <a:pt x="4763" y="8572"/>
                        <a:pt x="4763" y="7620"/>
                        <a:pt x="4763" y="7620"/>
                      </a:cubicBezTo>
                      <a:cubicBezTo>
                        <a:pt x="4763" y="5715"/>
                        <a:pt x="4763" y="4763"/>
                        <a:pt x="4763" y="2857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953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6" name="Freeform: Shape 2435">
                  <a:extLst>
                    <a:ext uri="{FF2B5EF4-FFF2-40B4-BE49-F238E27FC236}">
                      <a16:creationId xmlns:a16="http://schemas.microsoft.com/office/drawing/2014/main" id="{CC6AE232-BB6A-5576-C15E-1112C5CA79FD}"/>
                    </a:ext>
                  </a:extLst>
                </p:cNvPr>
                <p:cNvSpPr/>
                <p:nvPr/>
              </p:nvSpPr>
              <p:spPr>
                <a:xfrm>
                  <a:off x="3368992" y="4324349"/>
                  <a:ext cx="3809" cy="17859"/>
                </a:xfrm>
                <a:custGeom>
                  <a:avLst/>
                  <a:gdLst>
                    <a:gd name="connsiteX0" fmla="*/ 0 w 3809"/>
                    <a:gd name="connsiteY0" fmla="*/ 2857 h 17859"/>
                    <a:gd name="connsiteX1" fmla="*/ 0 w 3809"/>
                    <a:gd name="connsiteY1" fmla="*/ 9525 h 17859"/>
                    <a:gd name="connsiteX2" fmla="*/ 0 w 3809"/>
                    <a:gd name="connsiteY2" fmla="*/ 13335 h 17859"/>
                    <a:gd name="connsiteX3" fmla="*/ 0 w 3809"/>
                    <a:gd name="connsiteY3" fmla="*/ 15240 h 17859"/>
                    <a:gd name="connsiteX4" fmla="*/ 952 w 3809"/>
                    <a:gd name="connsiteY4" fmla="*/ 17145 h 17859"/>
                    <a:gd name="connsiteX5" fmla="*/ 2857 w 3809"/>
                    <a:gd name="connsiteY5" fmla="*/ 17145 h 17859"/>
                    <a:gd name="connsiteX6" fmla="*/ 3810 w 3809"/>
                    <a:gd name="connsiteY6" fmla="*/ 15240 h 17859"/>
                    <a:gd name="connsiteX7" fmla="*/ 3810 w 3809"/>
                    <a:gd name="connsiteY7" fmla="*/ 13335 h 17859"/>
                    <a:gd name="connsiteX8" fmla="*/ 3810 w 3809"/>
                    <a:gd name="connsiteY8" fmla="*/ 9525 h 17859"/>
                    <a:gd name="connsiteX9" fmla="*/ 3810 w 3809"/>
                    <a:gd name="connsiteY9" fmla="*/ 2857 h 17859"/>
                    <a:gd name="connsiteX10" fmla="*/ 952 w 3809"/>
                    <a:gd name="connsiteY10" fmla="*/ 0 h 17859"/>
                    <a:gd name="connsiteX11" fmla="*/ 0 w 3809"/>
                    <a:gd name="connsiteY11" fmla="*/ 2857 h 17859"/>
                    <a:gd name="connsiteX12" fmla="*/ 0 w 3809"/>
                    <a:gd name="connsiteY12" fmla="*/ 2857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7859">
                      <a:moveTo>
                        <a:pt x="0" y="2857"/>
                      </a:moveTo>
                      <a:cubicBezTo>
                        <a:pt x="0" y="4763"/>
                        <a:pt x="0" y="7620"/>
                        <a:pt x="0" y="9525"/>
                      </a:cubicBezTo>
                      <a:cubicBezTo>
                        <a:pt x="0" y="10478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3"/>
                        <a:pt x="952" y="16193"/>
                        <a:pt x="952" y="17145"/>
                      </a:cubicBezTo>
                      <a:cubicBezTo>
                        <a:pt x="1905" y="18097"/>
                        <a:pt x="2857" y="18097"/>
                        <a:pt x="2857" y="17145"/>
                      </a:cubicBezTo>
                      <a:cubicBezTo>
                        <a:pt x="2857" y="16193"/>
                        <a:pt x="3810" y="16193"/>
                        <a:pt x="3810" y="15240"/>
                      </a:cubicBezTo>
                      <a:cubicBezTo>
                        <a:pt x="3810" y="14288"/>
                        <a:pt x="3810" y="14288"/>
                        <a:pt x="3810" y="13335"/>
                      </a:cubicBezTo>
                      <a:cubicBezTo>
                        <a:pt x="3810" y="12382"/>
                        <a:pt x="3810" y="10478"/>
                        <a:pt x="3810" y="9525"/>
                      </a:cubicBezTo>
                      <a:cubicBezTo>
                        <a:pt x="3810" y="7620"/>
                        <a:pt x="3810" y="4763"/>
                        <a:pt x="3810" y="2857"/>
                      </a:cubicBezTo>
                      <a:cubicBezTo>
                        <a:pt x="3810" y="1905"/>
                        <a:pt x="2857" y="0"/>
                        <a:pt x="952" y="0"/>
                      </a:cubicBezTo>
                      <a:cubicBezTo>
                        <a:pt x="952" y="0"/>
                        <a:pt x="0" y="953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7" name="Freeform: Shape 2436">
                  <a:extLst>
                    <a:ext uri="{FF2B5EF4-FFF2-40B4-BE49-F238E27FC236}">
                      <a16:creationId xmlns:a16="http://schemas.microsoft.com/office/drawing/2014/main" id="{209E8E29-4A8F-39F0-DBA3-4CD55B616321}"/>
                    </a:ext>
                  </a:extLst>
                </p:cNvPr>
                <p:cNvSpPr/>
                <p:nvPr/>
              </p:nvSpPr>
              <p:spPr>
                <a:xfrm>
                  <a:off x="3375659" y="4343957"/>
                  <a:ext cx="5714" cy="16348"/>
                </a:xfrm>
                <a:custGeom>
                  <a:avLst/>
                  <a:gdLst>
                    <a:gd name="connsiteX0" fmla="*/ 1905 w 5714"/>
                    <a:gd name="connsiteY0" fmla="*/ 1347 h 16348"/>
                    <a:gd name="connsiteX1" fmla="*/ 952 w 5714"/>
                    <a:gd name="connsiteY1" fmla="*/ 4205 h 16348"/>
                    <a:gd name="connsiteX2" fmla="*/ 0 w 5714"/>
                    <a:gd name="connsiteY2" fmla="*/ 8014 h 16348"/>
                    <a:gd name="connsiteX3" fmla="*/ 0 w 5714"/>
                    <a:gd name="connsiteY3" fmla="*/ 9920 h 16348"/>
                    <a:gd name="connsiteX4" fmla="*/ 0 w 5714"/>
                    <a:gd name="connsiteY4" fmla="*/ 11824 h 16348"/>
                    <a:gd name="connsiteX5" fmla="*/ 0 w 5714"/>
                    <a:gd name="connsiteY5" fmla="*/ 11824 h 16348"/>
                    <a:gd name="connsiteX6" fmla="*/ 0 w 5714"/>
                    <a:gd name="connsiteY6" fmla="*/ 11824 h 16348"/>
                    <a:gd name="connsiteX7" fmla="*/ 0 w 5714"/>
                    <a:gd name="connsiteY7" fmla="*/ 12777 h 16348"/>
                    <a:gd name="connsiteX8" fmla="*/ 952 w 5714"/>
                    <a:gd name="connsiteY8" fmla="*/ 14682 h 16348"/>
                    <a:gd name="connsiteX9" fmla="*/ 1905 w 5714"/>
                    <a:gd name="connsiteY9" fmla="*/ 15635 h 16348"/>
                    <a:gd name="connsiteX10" fmla="*/ 4763 w 5714"/>
                    <a:gd name="connsiteY10" fmla="*/ 15635 h 16348"/>
                    <a:gd name="connsiteX11" fmla="*/ 4763 w 5714"/>
                    <a:gd name="connsiteY11" fmla="*/ 15635 h 16348"/>
                    <a:gd name="connsiteX12" fmla="*/ 5715 w 5714"/>
                    <a:gd name="connsiteY12" fmla="*/ 13730 h 16348"/>
                    <a:gd name="connsiteX13" fmla="*/ 5715 w 5714"/>
                    <a:gd name="connsiteY13" fmla="*/ 12777 h 16348"/>
                    <a:gd name="connsiteX14" fmla="*/ 5715 w 5714"/>
                    <a:gd name="connsiteY14" fmla="*/ 12777 h 16348"/>
                    <a:gd name="connsiteX15" fmla="*/ 5715 w 5714"/>
                    <a:gd name="connsiteY15" fmla="*/ 11824 h 16348"/>
                    <a:gd name="connsiteX16" fmla="*/ 5715 w 5714"/>
                    <a:gd name="connsiteY16" fmla="*/ 9920 h 16348"/>
                    <a:gd name="connsiteX17" fmla="*/ 5715 w 5714"/>
                    <a:gd name="connsiteY17" fmla="*/ 8014 h 16348"/>
                    <a:gd name="connsiteX18" fmla="*/ 5715 w 5714"/>
                    <a:gd name="connsiteY18" fmla="*/ 5157 h 16348"/>
                    <a:gd name="connsiteX19" fmla="*/ 5715 w 5714"/>
                    <a:gd name="connsiteY19" fmla="*/ 2299 h 16348"/>
                    <a:gd name="connsiteX20" fmla="*/ 3810 w 5714"/>
                    <a:gd name="connsiteY20" fmla="*/ 395 h 16348"/>
                    <a:gd name="connsiteX21" fmla="*/ 1905 w 5714"/>
                    <a:gd name="connsiteY21" fmla="*/ 1347 h 16348"/>
                    <a:gd name="connsiteX22" fmla="*/ 1905 w 5714"/>
                    <a:gd name="connsiteY22" fmla="*/ 1347 h 16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714" h="16348">
                      <a:moveTo>
                        <a:pt x="1905" y="1347"/>
                      </a:moveTo>
                      <a:cubicBezTo>
                        <a:pt x="1905" y="2299"/>
                        <a:pt x="1905" y="3252"/>
                        <a:pt x="952" y="4205"/>
                      </a:cubicBezTo>
                      <a:cubicBezTo>
                        <a:pt x="952" y="5157"/>
                        <a:pt x="0" y="7062"/>
                        <a:pt x="0" y="8014"/>
                      </a:cubicBezTo>
                      <a:cubicBezTo>
                        <a:pt x="0" y="8967"/>
                        <a:pt x="0" y="8967"/>
                        <a:pt x="0" y="9920"/>
                      </a:cubicBezTo>
                      <a:cubicBezTo>
                        <a:pt x="0" y="10872"/>
                        <a:pt x="0" y="11824"/>
                        <a:pt x="0" y="11824"/>
                      </a:cubicBezTo>
                      <a:cubicBezTo>
                        <a:pt x="0" y="11824"/>
                        <a:pt x="0" y="11824"/>
                        <a:pt x="0" y="11824"/>
                      </a:cubicBezTo>
                      <a:cubicBezTo>
                        <a:pt x="0" y="11824"/>
                        <a:pt x="0" y="11824"/>
                        <a:pt x="0" y="11824"/>
                      </a:cubicBezTo>
                      <a:cubicBezTo>
                        <a:pt x="0" y="11824"/>
                        <a:pt x="0" y="12777"/>
                        <a:pt x="0" y="12777"/>
                      </a:cubicBezTo>
                      <a:cubicBezTo>
                        <a:pt x="0" y="13730"/>
                        <a:pt x="0" y="13730"/>
                        <a:pt x="952" y="14682"/>
                      </a:cubicBezTo>
                      <a:cubicBezTo>
                        <a:pt x="952" y="14682"/>
                        <a:pt x="952" y="14682"/>
                        <a:pt x="1905" y="15635"/>
                      </a:cubicBezTo>
                      <a:cubicBezTo>
                        <a:pt x="2857" y="16587"/>
                        <a:pt x="3810" y="16587"/>
                        <a:pt x="4763" y="15635"/>
                      </a:cubicBezTo>
                      <a:cubicBezTo>
                        <a:pt x="4763" y="15635"/>
                        <a:pt x="5715" y="14682"/>
                        <a:pt x="4763" y="15635"/>
                      </a:cubicBezTo>
                      <a:cubicBezTo>
                        <a:pt x="4763" y="15635"/>
                        <a:pt x="5715" y="14682"/>
                        <a:pt x="5715" y="13730"/>
                      </a:cubicBezTo>
                      <a:cubicBezTo>
                        <a:pt x="5715" y="13730"/>
                        <a:pt x="5715" y="12777"/>
                        <a:pt x="5715" y="12777"/>
                      </a:cubicBezTo>
                      <a:cubicBezTo>
                        <a:pt x="5715" y="12777"/>
                        <a:pt x="5715" y="12777"/>
                        <a:pt x="5715" y="12777"/>
                      </a:cubicBezTo>
                      <a:cubicBezTo>
                        <a:pt x="5715" y="12777"/>
                        <a:pt x="5715" y="11824"/>
                        <a:pt x="5715" y="11824"/>
                      </a:cubicBezTo>
                      <a:cubicBezTo>
                        <a:pt x="5715" y="10872"/>
                        <a:pt x="5715" y="9920"/>
                        <a:pt x="5715" y="9920"/>
                      </a:cubicBezTo>
                      <a:cubicBezTo>
                        <a:pt x="5715" y="8967"/>
                        <a:pt x="5715" y="8967"/>
                        <a:pt x="5715" y="8014"/>
                      </a:cubicBezTo>
                      <a:cubicBezTo>
                        <a:pt x="5715" y="7062"/>
                        <a:pt x="5715" y="6110"/>
                        <a:pt x="5715" y="5157"/>
                      </a:cubicBezTo>
                      <a:cubicBezTo>
                        <a:pt x="5715" y="4205"/>
                        <a:pt x="5715" y="3252"/>
                        <a:pt x="5715" y="2299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3810" y="-558"/>
                        <a:pt x="2857" y="395"/>
                        <a:pt x="1905" y="1347"/>
                      </a:cubicBezTo>
                      <a:lnTo>
                        <a:pt x="1905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8" name="Freeform: Shape 2437">
                  <a:extLst>
                    <a:ext uri="{FF2B5EF4-FFF2-40B4-BE49-F238E27FC236}">
                      <a16:creationId xmlns:a16="http://schemas.microsoft.com/office/drawing/2014/main" id="{F277B049-9191-681A-68B8-24EC53E587B0}"/>
                    </a:ext>
                  </a:extLst>
                </p:cNvPr>
                <p:cNvSpPr/>
                <p:nvPr/>
              </p:nvSpPr>
              <p:spPr>
                <a:xfrm>
                  <a:off x="3387668" y="4422197"/>
                  <a:ext cx="8946" cy="14547"/>
                </a:xfrm>
                <a:custGeom>
                  <a:avLst/>
                  <a:gdLst>
                    <a:gd name="connsiteX0" fmla="*/ 374 w 8946"/>
                    <a:gd name="connsiteY0" fmla="*/ 4070 h 14547"/>
                    <a:gd name="connsiteX1" fmla="*/ 2279 w 8946"/>
                    <a:gd name="connsiteY1" fmla="*/ 9785 h 14547"/>
                    <a:gd name="connsiteX2" fmla="*/ 4184 w 8946"/>
                    <a:gd name="connsiteY2" fmla="*/ 12642 h 14547"/>
                    <a:gd name="connsiteX3" fmla="*/ 5136 w 8946"/>
                    <a:gd name="connsiteY3" fmla="*/ 13595 h 14547"/>
                    <a:gd name="connsiteX4" fmla="*/ 6089 w 8946"/>
                    <a:gd name="connsiteY4" fmla="*/ 14547 h 14547"/>
                    <a:gd name="connsiteX5" fmla="*/ 7994 w 8946"/>
                    <a:gd name="connsiteY5" fmla="*/ 14547 h 14547"/>
                    <a:gd name="connsiteX6" fmla="*/ 8946 w 8946"/>
                    <a:gd name="connsiteY6" fmla="*/ 13595 h 14547"/>
                    <a:gd name="connsiteX7" fmla="*/ 8946 w 8946"/>
                    <a:gd name="connsiteY7" fmla="*/ 11690 h 14547"/>
                    <a:gd name="connsiteX8" fmla="*/ 8946 w 8946"/>
                    <a:gd name="connsiteY8" fmla="*/ 10737 h 14547"/>
                    <a:gd name="connsiteX9" fmla="*/ 8946 w 8946"/>
                    <a:gd name="connsiteY9" fmla="*/ 10737 h 14547"/>
                    <a:gd name="connsiteX10" fmla="*/ 7994 w 8946"/>
                    <a:gd name="connsiteY10" fmla="*/ 6927 h 14547"/>
                    <a:gd name="connsiteX11" fmla="*/ 7994 w 8946"/>
                    <a:gd name="connsiteY11" fmla="*/ 5975 h 14547"/>
                    <a:gd name="connsiteX12" fmla="*/ 7994 w 8946"/>
                    <a:gd name="connsiteY12" fmla="*/ 5975 h 14547"/>
                    <a:gd name="connsiteX13" fmla="*/ 7041 w 8946"/>
                    <a:gd name="connsiteY13" fmla="*/ 5022 h 14547"/>
                    <a:gd name="connsiteX14" fmla="*/ 6089 w 8946"/>
                    <a:gd name="connsiteY14" fmla="*/ 2165 h 14547"/>
                    <a:gd name="connsiteX15" fmla="*/ 2279 w 8946"/>
                    <a:gd name="connsiteY15" fmla="*/ 260 h 14547"/>
                    <a:gd name="connsiteX16" fmla="*/ 374 w 8946"/>
                    <a:gd name="connsiteY16" fmla="*/ 4070 h 14547"/>
                    <a:gd name="connsiteX17" fmla="*/ 374 w 8946"/>
                    <a:gd name="connsiteY17" fmla="*/ 4070 h 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946" h="14547">
                      <a:moveTo>
                        <a:pt x="374" y="4070"/>
                      </a:moveTo>
                      <a:cubicBezTo>
                        <a:pt x="1326" y="5975"/>
                        <a:pt x="1326" y="7880"/>
                        <a:pt x="2279" y="9785"/>
                      </a:cubicBezTo>
                      <a:cubicBezTo>
                        <a:pt x="2279" y="10737"/>
                        <a:pt x="3231" y="11690"/>
                        <a:pt x="4184" y="12642"/>
                      </a:cubicBezTo>
                      <a:cubicBezTo>
                        <a:pt x="4184" y="12642"/>
                        <a:pt x="5136" y="13595"/>
                        <a:pt x="5136" y="13595"/>
                      </a:cubicBezTo>
                      <a:cubicBezTo>
                        <a:pt x="5136" y="13595"/>
                        <a:pt x="6089" y="14547"/>
                        <a:pt x="6089" y="14547"/>
                      </a:cubicBezTo>
                      <a:cubicBezTo>
                        <a:pt x="7041" y="14547"/>
                        <a:pt x="7041" y="14547"/>
                        <a:pt x="7994" y="14547"/>
                      </a:cubicBezTo>
                      <a:cubicBezTo>
                        <a:pt x="8946" y="14547"/>
                        <a:pt x="8946" y="13595"/>
                        <a:pt x="8946" y="13595"/>
                      </a:cubicBezTo>
                      <a:cubicBezTo>
                        <a:pt x="8946" y="12642"/>
                        <a:pt x="8946" y="12642"/>
                        <a:pt x="8946" y="11690"/>
                      </a:cubicBezTo>
                      <a:cubicBezTo>
                        <a:pt x="8946" y="11690"/>
                        <a:pt x="8946" y="10737"/>
                        <a:pt x="8946" y="10737"/>
                      </a:cubicBezTo>
                      <a:cubicBezTo>
                        <a:pt x="8946" y="11690"/>
                        <a:pt x="8946" y="10737"/>
                        <a:pt x="8946" y="10737"/>
                      </a:cubicBezTo>
                      <a:cubicBezTo>
                        <a:pt x="8946" y="9785"/>
                        <a:pt x="7994" y="7880"/>
                        <a:pt x="7994" y="6927"/>
                      </a:cubicBezTo>
                      <a:cubicBezTo>
                        <a:pt x="7994" y="6927"/>
                        <a:pt x="7994" y="6927"/>
                        <a:pt x="7994" y="5975"/>
                      </a:cubicBezTo>
                      <a:cubicBezTo>
                        <a:pt x="7994" y="6927"/>
                        <a:pt x="7994" y="5975"/>
                        <a:pt x="7994" y="5975"/>
                      </a:cubicBezTo>
                      <a:cubicBezTo>
                        <a:pt x="7994" y="5975"/>
                        <a:pt x="7994" y="5022"/>
                        <a:pt x="7041" y="5022"/>
                      </a:cubicBezTo>
                      <a:cubicBezTo>
                        <a:pt x="7041" y="4070"/>
                        <a:pt x="6089" y="3117"/>
                        <a:pt x="6089" y="2165"/>
                      </a:cubicBezTo>
                      <a:cubicBezTo>
                        <a:pt x="5136" y="1212"/>
                        <a:pt x="4184" y="-693"/>
                        <a:pt x="2279" y="260"/>
                      </a:cubicBezTo>
                      <a:cubicBezTo>
                        <a:pt x="374" y="1212"/>
                        <a:pt x="-579" y="3117"/>
                        <a:pt x="374" y="4070"/>
                      </a:cubicBezTo>
                      <a:lnTo>
                        <a:pt x="374" y="407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39" name="Freeform: Shape 2438">
                  <a:extLst>
                    <a:ext uri="{FF2B5EF4-FFF2-40B4-BE49-F238E27FC236}">
                      <a16:creationId xmlns:a16="http://schemas.microsoft.com/office/drawing/2014/main" id="{D3394DFE-FDB8-4AF5-3F44-A97D93FBDD4E}"/>
                    </a:ext>
                  </a:extLst>
                </p:cNvPr>
                <p:cNvSpPr/>
                <p:nvPr/>
              </p:nvSpPr>
              <p:spPr>
                <a:xfrm>
                  <a:off x="3401376" y="4430077"/>
                  <a:ext cx="10477" cy="20002"/>
                </a:xfrm>
                <a:custGeom>
                  <a:avLst/>
                  <a:gdLst>
                    <a:gd name="connsiteX0" fmla="*/ 0 w 10477"/>
                    <a:gd name="connsiteY0" fmla="*/ 4763 h 20002"/>
                    <a:gd name="connsiteX1" fmla="*/ 1905 w 10477"/>
                    <a:gd name="connsiteY1" fmla="*/ 13335 h 20002"/>
                    <a:gd name="connsiteX2" fmla="*/ 3810 w 10477"/>
                    <a:gd name="connsiteY2" fmla="*/ 17145 h 20002"/>
                    <a:gd name="connsiteX3" fmla="*/ 5715 w 10477"/>
                    <a:gd name="connsiteY3" fmla="*/ 19050 h 20002"/>
                    <a:gd name="connsiteX4" fmla="*/ 8573 w 10477"/>
                    <a:gd name="connsiteY4" fmla="*/ 20003 h 20002"/>
                    <a:gd name="connsiteX5" fmla="*/ 10478 w 10477"/>
                    <a:gd name="connsiteY5" fmla="*/ 18097 h 20002"/>
                    <a:gd name="connsiteX6" fmla="*/ 10478 w 10477"/>
                    <a:gd name="connsiteY6" fmla="*/ 15240 h 20002"/>
                    <a:gd name="connsiteX7" fmla="*/ 9525 w 10477"/>
                    <a:gd name="connsiteY7" fmla="*/ 13335 h 20002"/>
                    <a:gd name="connsiteX8" fmla="*/ 7620 w 10477"/>
                    <a:gd name="connsiteY8" fmla="*/ 10478 h 20002"/>
                    <a:gd name="connsiteX9" fmla="*/ 6668 w 10477"/>
                    <a:gd name="connsiteY9" fmla="*/ 8572 h 20002"/>
                    <a:gd name="connsiteX10" fmla="*/ 6668 w 10477"/>
                    <a:gd name="connsiteY10" fmla="*/ 7620 h 20002"/>
                    <a:gd name="connsiteX11" fmla="*/ 6668 w 10477"/>
                    <a:gd name="connsiteY11" fmla="*/ 7620 h 20002"/>
                    <a:gd name="connsiteX12" fmla="*/ 5715 w 10477"/>
                    <a:gd name="connsiteY12" fmla="*/ 4763 h 20002"/>
                    <a:gd name="connsiteX13" fmla="*/ 5715 w 10477"/>
                    <a:gd name="connsiteY13" fmla="*/ 5715 h 20002"/>
                    <a:gd name="connsiteX14" fmla="*/ 5715 w 10477"/>
                    <a:gd name="connsiteY14" fmla="*/ 3810 h 20002"/>
                    <a:gd name="connsiteX15" fmla="*/ 1905 w 10477"/>
                    <a:gd name="connsiteY15" fmla="*/ 0 h 20002"/>
                    <a:gd name="connsiteX16" fmla="*/ 0 w 10477"/>
                    <a:gd name="connsiteY16" fmla="*/ 4763 h 20002"/>
                    <a:gd name="connsiteX17" fmla="*/ 0 w 10477"/>
                    <a:gd name="connsiteY17" fmla="*/ 4763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477" h="20002">
                      <a:moveTo>
                        <a:pt x="0" y="4763"/>
                      </a:moveTo>
                      <a:cubicBezTo>
                        <a:pt x="0" y="7620"/>
                        <a:pt x="953" y="10478"/>
                        <a:pt x="1905" y="13335"/>
                      </a:cubicBezTo>
                      <a:cubicBezTo>
                        <a:pt x="2858" y="14288"/>
                        <a:pt x="2858" y="16192"/>
                        <a:pt x="3810" y="17145"/>
                      </a:cubicBezTo>
                      <a:cubicBezTo>
                        <a:pt x="4763" y="18097"/>
                        <a:pt x="5715" y="18097"/>
                        <a:pt x="5715" y="19050"/>
                      </a:cubicBezTo>
                      <a:cubicBezTo>
                        <a:pt x="6668" y="20003"/>
                        <a:pt x="7620" y="20003"/>
                        <a:pt x="8573" y="20003"/>
                      </a:cubicBezTo>
                      <a:cubicBezTo>
                        <a:pt x="9525" y="20003"/>
                        <a:pt x="10478" y="19050"/>
                        <a:pt x="10478" y="18097"/>
                      </a:cubicBezTo>
                      <a:cubicBezTo>
                        <a:pt x="10478" y="17145"/>
                        <a:pt x="10478" y="16192"/>
                        <a:pt x="10478" y="15240"/>
                      </a:cubicBezTo>
                      <a:cubicBezTo>
                        <a:pt x="10478" y="14288"/>
                        <a:pt x="9525" y="14288"/>
                        <a:pt x="9525" y="13335"/>
                      </a:cubicBezTo>
                      <a:cubicBezTo>
                        <a:pt x="8573" y="12382"/>
                        <a:pt x="8573" y="11430"/>
                        <a:pt x="7620" y="10478"/>
                      </a:cubicBezTo>
                      <a:cubicBezTo>
                        <a:pt x="7620" y="9525"/>
                        <a:pt x="6668" y="9525"/>
                        <a:pt x="6668" y="8572"/>
                      </a:cubicBezTo>
                      <a:cubicBezTo>
                        <a:pt x="6668" y="8572"/>
                        <a:pt x="6668" y="8572"/>
                        <a:pt x="6668" y="7620"/>
                      </a:cubicBezTo>
                      <a:cubicBezTo>
                        <a:pt x="7620" y="8572"/>
                        <a:pt x="6668" y="7620"/>
                        <a:pt x="6668" y="7620"/>
                      </a:cubicBezTo>
                      <a:cubicBezTo>
                        <a:pt x="6668" y="6667"/>
                        <a:pt x="5715" y="5715"/>
                        <a:pt x="5715" y="4763"/>
                      </a:cubicBezTo>
                      <a:cubicBezTo>
                        <a:pt x="5715" y="4763"/>
                        <a:pt x="5715" y="5715"/>
                        <a:pt x="5715" y="5715"/>
                      </a:cubicBezTo>
                      <a:cubicBezTo>
                        <a:pt x="5715" y="4763"/>
                        <a:pt x="5715" y="4763"/>
                        <a:pt x="5715" y="3810"/>
                      </a:cubicBezTo>
                      <a:cubicBezTo>
                        <a:pt x="5715" y="1905"/>
                        <a:pt x="3810" y="0"/>
                        <a:pt x="1905" y="0"/>
                      </a:cubicBezTo>
                      <a:cubicBezTo>
                        <a:pt x="1905" y="1905"/>
                        <a:pt x="0" y="2857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440" name="Graphic 2">
                <a:extLst>
                  <a:ext uri="{FF2B5EF4-FFF2-40B4-BE49-F238E27FC236}">
                    <a16:creationId xmlns:a16="http://schemas.microsoft.com/office/drawing/2014/main" id="{285B8006-A158-DAFF-88D4-232A34A7B267}"/>
                  </a:ext>
                </a:extLst>
              </p:cNvPr>
              <p:cNvGrpSpPr/>
              <p:nvPr/>
            </p:nvGrpSpPr>
            <p:grpSpPr>
              <a:xfrm>
                <a:off x="3560297" y="4291964"/>
                <a:ext cx="91587" cy="310515"/>
                <a:chOff x="3560297" y="4291964"/>
                <a:chExt cx="91587" cy="310515"/>
              </a:xfrm>
              <a:solidFill>
                <a:srgbClr val="906A35"/>
              </a:solidFill>
            </p:grpSpPr>
            <p:sp>
              <p:nvSpPr>
                <p:cNvPr id="2441" name="Freeform: Shape 2440">
                  <a:extLst>
                    <a:ext uri="{FF2B5EF4-FFF2-40B4-BE49-F238E27FC236}">
                      <a16:creationId xmlns:a16="http://schemas.microsoft.com/office/drawing/2014/main" id="{0AEAD28F-D917-6722-5768-96C585945B20}"/>
                    </a:ext>
                  </a:extLst>
                </p:cNvPr>
                <p:cNvSpPr/>
                <p:nvPr/>
              </p:nvSpPr>
              <p:spPr>
                <a:xfrm>
                  <a:off x="3606164" y="4572692"/>
                  <a:ext cx="9898" cy="12641"/>
                </a:xfrm>
                <a:custGeom>
                  <a:avLst/>
                  <a:gdLst>
                    <a:gd name="connsiteX0" fmla="*/ 7620 w 9898"/>
                    <a:gd name="connsiteY0" fmla="*/ 260 h 12641"/>
                    <a:gd name="connsiteX1" fmla="*/ 2858 w 9898"/>
                    <a:gd name="connsiteY1" fmla="*/ 5022 h 12641"/>
                    <a:gd name="connsiteX2" fmla="*/ 953 w 9898"/>
                    <a:gd name="connsiteY2" fmla="*/ 7879 h 12641"/>
                    <a:gd name="connsiteX3" fmla="*/ 0 w 9898"/>
                    <a:gd name="connsiteY3" fmla="*/ 9785 h 12641"/>
                    <a:gd name="connsiteX4" fmla="*/ 0 w 9898"/>
                    <a:gd name="connsiteY4" fmla="*/ 10737 h 12641"/>
                    <a:gd name="connsiteX5" fmla="*/ 0 w 9898"/>
                    <a:gd name="connsiteY5" fmla="*/ 11689 h 12641"/>
                    <a:gd name="connsiteX6" fmla="*/ 953 w 9898"/>
                    <a:gd name="connsiteY6" fmla="*/ 12642 h 12641"/>
                    <a:gd name="connsiteX7" fmla="*/ 2858 w 9898"/>
                    <a:gd name="connsiteY7" fmla="*/ 11689 h 12641"/>
                    <a:gd name="connsiteX8" fmla="*/ 3810 w 9898"/>
                    <a:gd name="connsiteY8" fmla="*/ 9785 h 12641"/>
                    <a:gd name="connsiteX9" fmla="*/ 5715 w 9898"/>
                    <a:gd name="connsiteY9" fmla="*/ 6927 h 12641"/>
                    <a:gd name="connsiteX10" fmla="*/ 9525 w 9898"/>
                    <a:gd name="connsiteY10" fmla="*/ 2164 h 12641"/>
                    <a:gd name="connsiteX11" fmla="*/ 7620 w 9898"/>
                    <a:gd name="connsiteY11" fmla="*/ 260 h 12641"/>
                    <a:gd name="connsiteX12" fmla="*/ 7620 w 9898"/>
                    <a:gd name="connsiteY12" fmla="*/ 260 h 12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898" h="12641">
                      <a:moveTo>
                        <a:pt x="7620" y="260"/>
                      </a:moveTo>
                      <a:cubicBezTo>
                        <a:pt x="5715" y="1212"/>
                        <a:pt x="4763" y="3117"/>
                        <a:pt x="2858" y="5022"/>
                      </a:cubicBezTo>
                      <a:cubicBezTo>
                        <a:pt x="1905" y="5975"/>
                        <a:pt x="1905" y="6927"/>
                        <a:pt x="953" y="7879"/>
                      </a:cubicBezTo>
                      <a:cubicBezTo>
                        <a:pt x="953" y="8832"/>
                        <a:pt x="0" y="8832"/>
                        <a:pt x="0" y="9785"/>
                      </a:cubicBezTo>
                      <a:cubicBezTo>
                        <a:pt x="0" y="9785"/>
                        <a:pt x="0" y="10737"/>
                        <a:pt x="0" y="10737"/>
                      </a:cubicBezTo>
                      <a:cubicBezTo>
                        <a:pt x="0" y="10737"/>
                        <a:pt x="0" y="11689"/>
                        <a:pt x="0" y="11689"/>
                      </a:cubicBezTo>
                      <a:cubicBezTo>
                        <a:pt x="0" y="12642"/>
                        <a:pt x="953" y="12642"/>
                        <a:pt x="953" y="12642"/>
                      </a:cubicBezTo>
                      <a:cubicBezTo>
                        <a:pt x="1905" y="12642"/>
                        <a:pt x="1905" y="12642"/>
                        <a:pt x="2858" y="11689"/>
                      </a:cubicBezTo>
                      <a:cubicBezTo>
                        <a:pt x="2858" y="10737"/>
                        <a:pt x="3810" y="10737"/>
                        <a:pt x="3810" y="9785"/>
                      </a:cubicBezTo>
                      <a:cubicBezTo>
                        <a:pt x="4763" y="8832"/>
                        <a:pt x="4763" y="7879"/>
                        <a:pt x="5715" y="6927"/>
                      </a:cubicBezTo>
                      <a:cubicBezTo>
                        <a:pt x="6668" y="5022"/>
                        <a:pt x="8573" y="3117"/>
                        <a:pt x="9525" y="2164"/>
                      </a:cubicBezTo>
                      <a:cubicBezTo>
                        <a:pt x="10478" y="1212"/>
                        <a:pt x="9525" y="-693"/>
                        <a:pt x="7620" y="260"/>
                      </a:cubicBezTo>
                      <a:lnTo>
                        <a:pt x="7620" y="26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2" name="Freeform: Shape 2441">
                  <a:extLst>
                    <a:ext uri="{FF2B5EF4-FFF2-40B4-BE49-F238E27FC236}">
                      <a16:creationId xmlns:a16="http://schemas.microsoft.com/office/drawing/2014/main" id="{AC367F76-9467-AF35-BCC4-E4843715DEBE}"/>
                    </a:ext>
                  </a:extLst>
                </p:cNvPr>
                <p:cNvSpPr/>
                <p:nvPr/>
              </p:nvSpPr>
              <p:spPr>
                <a:xfrm>
                  <a:off x="3593387" y="4565570"/>
                  <a:ext cx="9919" cy="18811"/>
                </a:xfrm>
                <a:custGeom>
                  <a:avLst/>
                  <a:gdLst>
                    <a:gd name="connsiteX0" fmla="*/ 7062 w 9919"/>
                    <a:gd name="connsiteY0" fmla="*/ 714 h 18811"/>
                    <a:gd name="connsiteX1" fmla="*/ 3252 w 9919"/>
                    <a:gd name="connsiteY1" fmla="*/ 9287 h 18811"/>
                    <a:gd name="connsiteX2" fmla="*/ 1347 w 9919"/>
                    <a:gd name="connsiteY2" fmla="*/ 13097 h 18811"/>
                    <a:gd name="connsiteX3" fmla="*/ 395 w 9919"/>
                    <a:gd name="connsiteY3" fmla="*/ 17860 h 18811"/>
                    <a:gd name="connsiteX4" fmla="*/ 2300 w 9919"/>
                    <a:gd name="connsiteY4" fmla="*/ 18812 h 18811"/>
                    <a:gd name="connsiteX5" fmla="*/ 5157 w 9919"/>
                    <a:gd name="connsiteY5" fmla="*/ 15002 h 18811"/>
                    <a:gd name="connsiteX6" fmla="*/ 7062 w 9919"/>
                    <a:gd name="connsiteY6" fmla="*/ 10239 h 18811"/>
                    <a:gd name="connsiteX7" fmla="*/ 9920 w 9919"/>
                    <a:gd name="connsiteY7" fmla="*/ 714 h 18811"/>
                    <a:gd name="connsiteX8" fmla="*/ 7062 w 9919"/>
                    <a:gd name="connsiteY8" fmla="*/ 714 h 18811"/>
                    <a:gd name="connsiteX9" fmla="*/ 7062 w 9919"/>
                    <a:gd name="connsiteY9" fmla="*/ 714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919" h="18811">
                      <a:moveTo>
                        <a:pt x="7062" y="714"/>
                      </a:moveTo>
                      <a:cubicBezTo>
                        <a:pt x="6110" y="3572"/>
                        <a:pt x="5157" y="6429"/>
                        <a:pt x="3252" y="9287"/>
                      </a:cubicBezTo>
                      <a:cubicBezTo>
                        <a:pt x="2300" y="10239"/>
                        <a:pt x="2300" y="12145"/>
                        <a:pt x="1347" y="13097"/>
                      </a:cubicBezTo>
                      <a:cubicBezTo>
                        <a:pt x="395" y="14049"/>
                        <a:pt x="-558" y="15954"/>
                        <a:pt x="395" y="17860"/>
                      </a:cubicBezTo>
                      <a:cubicBezTo>
                        <a:pt x="395" y="18812"/>
                        <a:pt x="1347" y="18812"/>
                        <a:pt x="2300" y="18812"/>
                      </a:cubicBezTo>
                      <a:cubicBezTo>
                        <a:pt x="4205" y="17860"/>
                        <a:pt x="5157" y="16907"/>
                        <a:pt x="5157" y="15002"/>
                      </a:cubicBezTo>
                      <a:cubicBezTo>
                        <a:pt x="6110" y="13097"/>
                        <a:pt x="7062" y="12145"/>
                        <a:pt x="7062" y="10239"/>
                      </a:cubicBezTo>
                      <a:cubicBezTo>
                        <a:pt x="8015" y="7382"/>
                        <a:pt x="8967" y="4524"/>
                        <a:pt x="9920" y="714"/>
                      </a:cubicBezTo>
                      <a:cubicBezTo>
                        <a:pt x="9920" y="-238"/>
                        <a:pt x="7062" y="-238"/>
                        <a:pt x="7062" y="714"/>
                      </a:cubicBezTo>
                      <a:lnTo>
                        <a:pt x="7062" y="71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3" name="Freeform: Shape 2442">
                  <a:extLst>
                    <a:ext uri="{FF2B5EF4-FFF2-40B4-BE49-F238E27FC236}">
                      <a16:creationId xmlns:a16="http://schemas.microsoft.com/office/drawing/2014/main" id="{43131C9F-ACA7-B310-4DF5-3C8D543C1C99}"/>
                    </a:ext>
                  </a:extLst>
                </p:cNvPr>
                <p:cNvSpPr/>
                <p:nvPr/>
              </p:nvSpPr>
              <p:spPr>
                <a:xfrm>
                  <a:off x="3581399" y="4592002"/>
                  <a:ext cx="10477" cy="10477"/>
                </a:xfrm>
                <a:custGeom>
                  <a:avLst/>
                  <a:gdLst>
                    <a:gd name="connsiteX0" fmla="*/ 8573 w 10477"/>
                    <a:gd name="connsiteY0" fmla="*/ 0 h 10477"/>
                    <a:gd name="connsiteX1" fmla="*/ 3810 w 10477"/>
                    <a:gd name="connsiteY1" fmla="*/ 4763 h 10477"/>
                    <a:gd name="connsiteX2" fmla="*/ 3810 w 10477"/>
                    <a:gd name="connsiteY2" fmla="*/ 4763 h 10477"/>
                    <a:gd name="connsiteX3" fmla="*/ 1905 w 10477"/>
                    <a:gd name="connsiteY3" fmla="*/ 5715 h 10477"/>
                    <a:gd name="connsiteX4" fmla="*/ 1905 w 10477"/>
                    <a:gd name="connsiteY4" fmla="*/ 5715 h 10477"/>
                    <a:gd name="connsiteX5" fmla="*/ 952 w 10477"/>
                    <a:gd name="connsiteY5" fmla="*/ 5715 h 10477"/>
                    <a:gd name="connsiteX6" fmla="*/ 0 w 10477"/>
                    <a:gd name="connsiteY6" fmla="*/ 6667 h 10477"/>
                    <a:gd name="connsiteX7" fmla="*/ 0 w 10477"/>
                    <a:gd name="connsiteY7" fmla="*/ 7620 h 10477"/>
                    <a:gd name="connsiteX8" fmla="*/ 0 w 10477"/>
                    <a:gd name="connsiteY8" fmla="*/ 9525 h 10477"/>
                    <a:gd name="connsiteX9" fmla="*/ 1905 w 10477"/>
                    <a:gd name="connsiteY9" fmla="*/ 10478 h 10477"/>
                    <a:gd name="connsiteX10" fmla="*/ 2857 w 10477"/>
                    <a:gd name="connsiteY10" fmla="*/ 10478 h 10477"/>
                    <a:gd name="connsiteX11" fmla="*/ 3810 w 10477"/>
                    <a:gd name="connsiteY11" fmla="*/ 9525 h 10477"/>
                    <a:gd name="connsiteX12" fmla="*/ 5715 w 10477"/>
                    <a:gd name="connsiteY12" fmla="*/ 8572 h 10477"/>
                    <a:gd name="connsiteX13" fmla="*/ 9525 w 10477"/>
                    <a:gd name="connsiteY13" fmla="*/ 4763 h 10477"/>
                    <a:gd name="connsiteX14" fmla="*/ 10477 w 10477"/>
                    <a:gd name="connsiteY14" fmla="*/ 2857 h 10477"/>
                    <a:gd name="connsiteX15" fmla="*/ 9525 w 10477"/>
                    <a:gd name="connsiteY15" fmla="*/ 953 h 10477"/>
                    <a:gd name="connsiteX16" fmla="*/ 7620 w 10477"/>
                    <a:gd name="connsiteY16" fmla="*/ 0 h 10477"/>
                    <a:gd name="connsiteX17" fmla="*/ 8573 w 10477"/>
                    <a:gd name="connsiteY17" fmla="*/ 0 h 10477"/>
                    <a:gd name="connsiteX18" fmla="*/ 8573 w 10477"/>
                    <a:gd name="connsiteY18" fmla="*/ 0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477" h="10477">
                      <a:moveTo>
                        <a:pt x="8573" y="0"/>
                      </a:moveTo>
                      <a:cubicBezTo>
                        <a:pt x="7620" y="1905"/>
                        <a:pt x="5715" y="2857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2857" y="4763"/>
                        <a:pt x="2857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952" y="5715"/>
                      </a:cubicBezTo>
                      <a:cubicBezTo>
                        <a:pt x="952" y="5715"/>
                        <a:pt x="952" y="5715"/>
                        <a:pt x="0" y="6667"/>
                      </a:cubicBezTo>
                      <a:cubicBezTo>
                        <a:pt x="0" y="6667"/>
                        <a:pt x="0" y="6667"/>
                        <a:pt x="0" y="7620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952" y="10478"/>
                        <a:pt x="952" y="10478"/>
                        <a:pt x="1905" y="10478"/>
                      </a:cubicBezTo>
                      <a:cubicBezTo>
                        <a:pt x="1905" y="10478"/>
                        <a:pt x="2857" y="10478"/>
                        <a:pt x="2857" y="10478"/>
                      </a:cubicBezTo>
                      <a:cubicBezTo>
                        <a:pt x="2857" y="10478"/>
                        <a:pt x="3810" y="10478"/>
                        <a:pt x="3810" y="9525"/>
                      </a:cubicBezTo>
                      <a:cubicBezTo>
                        <a:pt x="4763" y="9525"/>
                        <a:pt x="4763" y="8572"/>
                        <a:pt x="5715" y="8572"/>
                      </a:cubicBezTo>
                      <a:cubicBezTo>
                        <a:pt x="7620" y="7620"/>
                        <a:pt x="8573" y="5715"/>
                        <a:pt x="9525" y="4763"/>
                      </a:cubicBezTo>
                      <a:cubicBezTo>
                        <a:pt x="9525" y="3810"/>
                        <a:pt x="10477" y="3810"/>
                        <a:pt x="10477" y="2857"/>
                      </a:cubicBezTo>
                      <a:cubicBezTo>
                        <a:pt x="10477" y="1905"/>
                        <a:pt x="10477" y="1905"/>
                        <a:pt x="9525" y="953"/>
                      </a:cubicBezTo>
                      <a:cubicBezTo>
                        <a:pt x="9525" y="953"/>
                        <a:pt x="8573" y="0"/>
                        <a:pt x="7620" y="0"/>
                      </a:cubicBezTo>
                      <a:cubicBezTo>
                        <a:pt x="10477" y="0"/>
                        <a:pt x="9525" y="0"/>
                        <a:pt x="8573" y="0"/>
                      </a:cubicBezTo>
                      <a:lnTo>
                        <a:pt x="8573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4" name="Freeform: Shape 2443">
                  <a:extLst>
                    <a:ext uri="{FF2B5EF4-FFF2-40B4-BE49-F238E27FC236}">
                      <a16:creationId xmlns:a16="http://schemas.microsoft.com/office/drawing/2014/main" id="{1DC1161E-C11D-2303-D940-3954D61D180D}"/>
                    </a:ext>
                  </a:extLst>
                </p:cNvPr>
                <p:cNvSpPr/>
                <p:nvPr/>
              </p:nvSpPr>
              <p:spPr>
                <a:xfrm>
                  <a:off x="3574731" y="4582477"/>
                  <a:ext cx="9525" cy="11429"/>
                </a:xfrm>
                <a:custGeom>
                  <a:avLst/>
                  <a:gdLst>
                    <a:gd name="connsiteX0" fmla="*/ 3810 w 9525"/>
                    <a:gd name="connsiteY0" fmla="*/ 1905 h 11429"/>
                    <a:gd name="connsiteX1" fmla="*/ 3810 w 9525"/>
                    <a:gd name="connsiteY1" fmla="*/ 2857 h 11429"/>
                    <a:gd name="connsiteX2" fmla="*/ 3810 w 9525"/>
                    <a:gd name="connsiteY2" fmla="*/ 3810 h 11429"/>
                    <a:gd name="connsiteX3" fmla="*/ 3810 w 9525"/>
                    <a:gd name="connsiteY3" fmla="*/ 3810 h 11429"/>
                    <a:gd name="connsiteX4" fmla="*/ 3810 w 9525"/>
                    <a:gd name="connsiteY4" fmla="*/ 3810 h 11429"/>
                    <a:gd name="connsiteX5" fmla="*/ 2857 w 9525"/>
                    <a:gd name="connsiteY5" fmla="*/ 5715 h 11429"/>
                    <a:gd name="connsiteX6" fmla="*/ 2857 w 9525"/>
                    <a:gd name="connsiteY6" fmla="*/ 5715 h 11429"/>
                    <a:gd name="connsiteX7" fmla="*/ 2857 w 9525"/>
                    <a:gd name="connsiteY7" fmla="*/ 5715 h 11429"/>
                    <a:gd name="connsiteX8" fmla="*/ 2857 w 9525"/>
                    <a:gd name="connsiteY8" fmla="*/ 6667 h 11429"/>
                    <a:gd name="connsiteX9" fmla="*/ 1905 w 9525"/>
                    <a:gd name="connsiteY9" fmla="*/ 7620 h 11429"/>
                    <a:gd name="connsiteX10" fmla="*/ 953 w 9525"/>
                    <a:gd name="connsiteY10" fmla="*/ 8572 h 11429"/>
                    <a:gd name="connsiteX11" fmla="*/ 0 w 9525"/>
                    <a:gd name="connsiteY11" fmla="*/ 9525 h 11429"/>
                    <a:gd name="connsiteX12" fmla="*/ 0 w 9525"/>
                    <a:gd name="connsiteY12" fmla="*/ 10478 h 11429"/>
                    <a:gd name="connsiteX13" fmla="*/ 953 w 9525"/>
                    <a:gd name="connsiteY13" fmla="*/ 11430 h 11429"/>
                    <a:gd name="connsiteX14" fmla="*/ 1905 w 9525"/>
                    <a:gd name="connsiteY14" fmla="*/ 11430 h 11429"/>
                    <a:gd name="connsiteX15" fmla="*/ 3810 w 9525"/>
                    <a:gd name="connsiteY15" fmla="*/ 11430 h 11429"/>
                    <a:gd name="connsiteX16" fmla="*/ 5715 w 9525"/>
                    <a:gd name="connsiteY16" fmla="*/ 10478 h 11429"/>
                    <a:gd name="connsiteX17" fmla="*/ 7620 w 9525"/>
                    <a:gd name="connsiteY17" fmla="*/ 7620 h 11429"/>
                    <a:gd name="connsiteX18" fmla="*/ 9525 w 9525"/>
                    <a:gd name="connsiteY18" fmla="*/ 1905 h 11429"/>
                    <a:gd name="connsiteX19" fmla="*/ 9525 w 9525"/>
                    <a:gd name="connsiteY19" fmla="*/ 953 h 11429"/>
                    <a:gd name="connsiteX20" fmla="*/ 8573 w 9525"/>
                    <a:gd name="connsiteY20" fmla="*/ 0 h 11429"/>
                    <a:gd name="connsiteX21" fmla="*/ 3810 w 9525"/>
                    <a:gd name="connsiteY21" fmla="*/ 1905 h 11429"/>
                    <a:gd name="connsiteX22" fmla="*/ 3810 w 9525"/>
                    <a:gd name="connsiteY22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525" h="11429">
                      <a:moveTo>
                        <a:pt x="3810" y="1905"/>
                      </a:moveTo>
                      <a:cubicBezTo>
                        <a:pt x="3810" y="1905"/>
                        <a:pt x="3810" y="2857"/>
                        <a:pt x="3810" y="2857"/>
                      </a:cubicBezTo>
                      <a:cubicBezTo>
                        <a:pt x="3810" y="2857"/>
                        <a:pt x="3810" y="2857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4763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6667"/>
                      </a:cubicBezTo>
                      <a:cubicBezTo>
                        <a:pt x="2857" y="6667"/>
                        <a:pt x="1905" y="7620"/>
                        <a:pt x="1905" y="7620"/>
                      </a:cubicBezTo>
                      <a:cubicBezTo>
                        <a:pt x="1905" y="7620"/>
                        <a:pt x="953" y="8572"/>
                        <a:pt x="953" y="8572"/>
                      </a:cubicBezTo>
                      <a:cubicBezTo>
                        <a:pt x="953" y="8572"/>
                        <a:pt x="953" y="9525"/>
                        <a:pt x="0" y="9525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0" y="11430"/>
                        <a:pt x="953" y="11430"/>
                      </a:cubicBezTo>
                      <a:cubicBezTo>
                        <a:pt x="953" y="11430"/>
                        <a:pt x="953" y="11430"/>
                        <a:pt x="1905" y="11430"/>
                      </a:cubicBezTo>
                      <a:cubicBezTo>
                        <a:pt x="2857" y="11430"/>
                        <a:pt x="2857" y="11430"/>
                        <a:pt x="3810" y="11430"/>
                      </a:cubicBezTo>
                      <a:cubicBezTo>
                        <a:pt x="4763" y="11430"/>
                        <a:pt x="4763" y="10478"/>
                        <a:pt x="5715" y="10478"/>
                      </a:cubicBezTo>
                      <a:cubicBezTo>
                        <a:pt x="6668" y="9525"/>
                        <a:pt x="6668" y="8572"/>
                        <a:pt x="7620" y="7620"/>
                      </a:cubicBezTo>
                      <a:cubicBezTo>
                        <a:pt x="8573" y="5715"/>
                        <a:pt x="9525" y="3810"/>
                        <a:pt x="9525" y="1905"/>
                      </a:cubicBezTo>
                      <a:cubicBezTo>
                        <a:pt x="9525" y="953"/>
                        <a:pt x="9525" y="953"/>
                        <a:pt x="9525" y="953"/>
                      </a:cubicBezTo>
                      <a:cubicBezTo>
                        <a:pt x="9525" y="953"/>
                        <a:pt x="8573" y="0"/>
                        <a:pt x="8573" y="0"/>
                      </a:cubicBezTo>
                      <a:cubicBezTo>
                        <a:pt x="5715" y="953"/>
                        <a:pt x="4763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5" name="Freeform: Shape 2444">
                  <a:extLst>
                    <a:ext uri="{FF2B5EF4-FFF2-40B4-BE49-F238E27FC236}">
                      <a16:creationId xmlns:a16="http://schemas.microsoft.com/office/drawing/2014/main" id="{73602E16-FEF4-74E9-2C04-0C926B6AB402}"/>
                    </a:ext>
                  </a:extLst>
                </p:cNvPr>
                <p:cNvSpPr/>
                <p:nvPr/>
              </p:nvSpPr>
              <p:spPr>
                <a:xfrm>
                  <a:off x="3560297" y="4577319"/>
                  <a:ext cx="8719" cy="14682"/>
                </a:xfrm>
                <a:custGeom>
                  <a:avLst/>
                  <a:gdLst>
                    <a:gd name="connsiteX0" fmla="*/ 2052 w 8719"/>
                    <a:gd name="connsiteY0" fmla="*/ 1347 h 14682"/>
                    <a:gd name="connsiteX1" fmla="*/ 2052 w 8719"/>
                    <a:gd name="connsiteY1" fmla="*/ 1347 h 14682"/>
                    <a:gd name="connsiteX2" fmla="*/ 2052 w 8719"/>
                    <a:gd name="connsiteY2" fmla="*/ 2299 h 14682"/>
                    <a:gd name="connsiteX3" fmla="*/ 2052 w 8719"/>
                    <a:gd name="connsiteY3" fmla="*/ 4205 h 14682"/>
                    <a:gd name="connsiteX4" fmla="*/ 1100 w 8719"/>
                    <a:gd name="connsiteY4" fmla="*/ 7062 h 14682"/>
                    <a:gd name="connsiteX5" fmla="*/ 1100 w 8719"/>
                    <a:gd name="connsiteY5" fmla="*/ 13730 h 14682"/>
                    <a:gd name="connsiteX6" fmla="*/ 3005 w 8719"/>
                    <a:gd name="connsiteY6" fmla="*/ 14682 h 14682"/>
                    <a:gd name="connsiteX7" fmla="*/ 4910 w 8719"/>
                    <a:gd name="connsiteY7" fmla="*/ 13730 h 14682"/>
                    <a:gd name="connsiteX8" fmla="*/ 5862 w 8719"/>
                    <a:gd name="connsiteY8" fmla="*/ 12777 h 14682"/>
                    <a:gd name="connsiteX9" fmla="*/ 6815 w 8719"/>
                    <a:gd name="connsiteY9" fmla="*/ 11824 h 14682"/>
                    <a:gd name="connsiteX10" fmla="*/ 7767 w 8719"/>
                    <a:gd name="connsiteY10" fmla="*/ 8967 h 14682"/>
                    <a:gd name="connsiteX11" fmla="*/ 8720 w 8719"/>
                    <a:gd name="connsiteY11" fmla="*/ 2299 h 14682"/>
                    <a:gd name="connsiteX12" fmla="*/ 6815 w 8719"/>
                    <a:gd name="connsiteY12" fmla="*/ 395 h 14682"/>
                    <a:gd name="connsiteX13" fmla="*/ 2052 w 8719"/>
                    <a:gd name="connsiteY13" fmla="*/ 1347 h 14682"/>
                    <a:gd name="connsiteX14" fmla="*/ 2052 w 8719"/>
                    <a:gd name="connsiteY14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719" h="14682">
                      <a:moveTo>
                        <a:pt x="2052" y="1347"/>
                      </a:moveTo>
                      <a:cubicBezTo>
                        <a:pt x="2052" y="2299"/>
                        <a:pt x="2052" y="2299"/>
                        <a:pt x="2052" y="1347"/>
                      </a:cubicBezTo>
                      <a:cubicBezTo>
                        <a:pt x="2052" y="2299"/>
                        <a:pt x="2052" y="3252"/>
                        <a:pt x="2052" y="2299"/>
                      </a:cubicBezTo>
                      <a:cubicBezTo>
                        <a:pt x="2052" y="3252"/>
                        <a:pt x="2052" y="3252"/>
                        <a:pt x="2052" y="4205"/>
                      </a:cubicBezTo>
                      <a:cubicBezTo>
                        <a:pt x="2052" y="5157"/>
                        <a:pt x="2052" y="6110"/>
                        <a:pt x="1100" y="7062"/>
                      </a:cubicBezTo>
                      <a:cubicBezTo>
                        <a:pt x="147" y="8967"/>
                        <a:pt x="-805" y="11824"/>
                        <a:pt x="1100" y="13730"/>
                      </a:cubicBezTo>
                      <a:cubicBezTo>
                        <a:pt x="1100" y="14682"/>
                        <a:pt x="2052" y="14682"/>
                        <a:pt x="3005" y="14682"/>
                      </a:cubicBezTo>
                      <a:cubicBezTo>
                        <a:pt x="3957" y="14682"/>
                        <a:pt x="3957" y="13730"/>
                        <a:pt x="4910" y="13730"/>
                      </a:cubicBezTo>
                      <a:cubicBezTo>
                        <a:pt x="4910" y="13730"/>
                        <a:pt x="5862" y="12777"/>
                        <a:pt x="5862" y="12777"/>
                      </a:cubicBezTo>
                      <a:cubicBezTo>
                        <a:pt x="5862" y="12777"/>
                        <a:pt x="5862" y="11824"/>
                        <a:pt x="6815" y="11824"/>
                      </a:cubicBezTo>
                      <a:cubicBezTo>
                        <a:pt x="6815" y="10872"/>
                        <a:pt x="7767" y="9920"/>
                        <a:pt x="7767" y="8967"/>
                      </a:cubicBezTo>
                      <a:cubicBezTo>
                        <a:pt x="7767" y="7062"/>
                        <a:pt x="8720" y="4205"/>
                        <a:pt x="8720" y="2299"/>
                      </a:cubicBezTo>
                      <a:cubicBezTo>
                        <a:pt x="8720" y="1347"/>
                        <a:pt x="7767" y="395"/>
                        <a:pt x="6815" y="395"/>
                      </a:cubicBezTo>
                      <a:cubicBezTo>
                        <a:pt x="3005" y="-558"/>
                        <a:pt x="2052" y="395"/>
                        <a:pt x="2052" y="1347"/>
                      </a:cubicBezTo>
                      <a:lnTo>
                        <a:pt x="2052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6" name="Freeform: Shape 2445">
                  <a:extLst>
                    <a:ext uri="{FF2B5EF4-FFF2-40B4-BE49-F238E27FC236}">
                      <a16:creationId xmlns:a16="http://schemas.microsoft.com/office/drawing/2014/main" id="{9C619EE7-2905-72D0-2E21-2BDD3A9CF632}"/>
                    </a:ext>
                  </a:extLst>
                </p:cNvPr>
                <p:cNvSpPr/>
                <p:nvPr/>
              </p:nvSpPr>
              <p:spPr>
                <a:xfrm>
                  <a:off x="3562907" y="4558664"/>
                  <a:ext cx="9919" cy="14287"/>
                </a:xfrm>
                <a:custGeom>
                  <a:avLst/>
                  <a:gdLst>
                    <a:gd name="connsiteX0" fmla="*/ 8015 w 9919"/>
                    <a:gd name="connsiteY0" fmla="*/ 0 h 14287"/>
                    <a:gd name="connsiteX1" fmla="*/ 5157 w 9919"/>
                    <a:gd name="connsiteY1" fmla="*/ 1905 h 14287"/>
                    <a:gd name="connsiteX2" fmla="*/ 3252 w 9919"/>
                    <a:gd name="connsiteY2" fmla="*/ 4763 h 14287"/>
                    <a:gd name="connsiteX3" fmla="*/ 1347 w 9919"/>
                    <a:gd name="connsiteY3" fmla="*/ 7620 h 14287"/>
                    <a:gd name="connsiteX4" fmla="*/ 395 w 9919"/>
                    <a:gd name="connsiteY4" fmla="*/ 12382 h 14287"/>
                    <a:gd name="connsiteX5" fmla="*/ 2300 w 9919"/>
                    <a:gd name="connsiteY5" fmla="*/ 14288 h 14287"/>
                    <a:gd name="connsiteX6" fmla="*/ 5157 w 9919"/>
                    <a:gd name="connsiteY6" fmla="*/ 13335 h 14287"/>
                    <a:gd name="connsiteX7" fmla="*/ 5157 w 9919"/>
                    <a:gd name="connsiteY7" fmla="*/ 13335 h 14287"/>
                    <a:gd name="connsiteX8" fmla="*/ 6110 w 9919"/>
                    <a:gd name="connsiteY8" fmla="*/ 13335 h 14287"/>
                    <a:gd name="connsiteX9" fmla="*/ 7062 w 9919"/>
                    <a:gd name="connsiteY9" fmla="*/ 12382 h 14287"/>
                    <a:gd name="connsiteX10" fmla="*/ 7062 w 9919"/>
                    <a:gd name="connsiteY10" fmla="*/ 11430 h 14287"/>
                    <a:gd name="connsiteX11" fmla="*/ 7062 w 9919"/>
                    <a:gd name="connsiteY11" fmla="*/ 9525 h 14287"/>
                    <a:gd name="connsiteX12" fmla="*/ 8015 w 9919"/>
                    <a:gd name="connsiteY12" fmla="*/ 8572 h 14287"/>
                    <a:gd name="connsiteX13" fmla="*/ 8015 w 9919"/>
                    <a:gd name="connsiteY13" fmla="*/ 7620 h 14287"/>
                    <a:gd name="connsiteX14" fmla="*/ 8015 w 9919"/>
                    <a:gd name="connsiteY14" fmla="*/ 7620 h 14287"/>
                    <a:gd name="connsiteX15" fmla="*/ 8015 w 9919"/>
                    <a:gd name="connsiteY15" fmla="*/ 7620 h 14287"/>
                    <a:gd name="connsiteX16" fmla="*/ 8015 w 9919"/>
                    <a:gd name="connsiteY16" fmla="*/ 7620 h 14287"/>
                    <a:gd name="connsiteX17" fmla="*/ 8015 w 9919"/>
                    <a:gd name="connsiteY17" fmla="*/ 7620 h 14287"/>
                    <a:gd name="connsiteX18" fmla="*/ 8015 w 9919"/>
                    <a:gd name="connsiteY18" fmla="*/ 6667 h 14287"/>
                    <a:gd name="connsiteX19" fmla="*/ 8967 w 9919"/>
                    <a:gd name="connsiteY19" fmla="*/ 4763 h 14287"/>
                    <a:gd name="connsiteX20" fmla="*/ 9920 w 9919"/>
                    <a:gd name="connsiteY20" fmla="*/ 2857 h 14287"/>
                    <a:gd name="connsiteX21" fmla="*/ 9920 w 9919"/>
                    <a:gd name="connsiteY21" fmla="*/ 953 h 14287"/>
                    <a:gd name="connsiteX22" fmla="*/ 8015 w 9919"/>
                    <a:gd name="connsiteY22" fmla="*/ 0 h 14287"/>
                    <a:gd name="connsiteX23" fmla="*/ 8015 w 9919"/>
                    <a:gd name="connsiteY23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919" h="14287">
                      <a:moveTo>
                        <a:pt x="8015" y="0"/>
                      </a:moveTo>
                      <a:cubicBezTo>
                        <a:pt x="7062" y="0"/>
                        <a:pt x="6110" y="953"/>
                        <a:pt x="5157" y="1905"/>
                      </a:cubicBezTo>
                      <a:cubicBezTo>
                        <a:pt x="4205" y="2857"/>
                        <a:pt x="4205" y="3810"/>
                        <a:pt x="3252" y="4763"/>
                      </a:cubicBezTo>
                      <a:cubicBezTo>
                        <a:pt x="2300" y="5715"/>
                        <a:pt x="2300" y="6667"/>
                        <a:pt x="1347" y="7620"/>
                      </a:cubicBezTo>
                      <a:cubicBezTo>
                        <a:pt x="395" y="8572"/>
                        <a:pt x="-558" y="10478"/>
                        <a:pt x="395" y="12382"/>
                      </a:cubicBezTo>
                      <a:cubicBezTo>
                        <a:pt x="395" y="13335"/>
                        <a:pt x="1347" y="14288"/>
                        <a:pt x="2300" y="14288"/>
                      </a:cubicBezTo>
                      <a:cubicBezTo>
                        <a:pt x="3252" y="14288"/>
                        <a:pt x="4205" y="14288"/>
                        <a:pt x="5157" y="13335"/>
                      </a:cubicBezTo>
                      <a:cubicBezTo>
                        <a:pt x="5157" y="13335"/>
                        <a:pt x="5157" y="13335"/>
                        <a:pt x="5157" y="13335"/>
                      </a:cubicBezTo>
                      <a:cubicBezTo>
                        <a:pt x="5157" y="13335"/>
                        <a:pt x="5157" y="13335"/>
                        <a:pt x="6110" y="13335"/>
                      </a:cubicBezTo>
                      <a:cubicBezTo>
                        <a:pt x="6110" y="13335"/>
                        <a:pt x="7062" y="12382"/>
                        <a:pt x="7062" y="12382"/>
                      </a:cubicBezTo>
                      <a:cubicBezTo>
                        <a:pt x="7062" y="12382"/>
                        <a:pt x="7062" y="11430"/>
                        <a:pt x="7062" y="11430"/>
                      </a:cubicBezTo>
                      <a:cubicBezTo>
                        <a:pt x="7062" y="11430"/>
                        <a:pt x="7062" y="10478"/>
                        <a:pt x="7062" y="9525"/>
                      </a:cubicBezTo>
                      <a:cubicBezTo>
                        <a:pt x="7062" y="9525"/>
                        <a:pt x="7062" y="8572"/>
                        <a:pt x="8015" y="8572"/>
                      </a:cubicBezTo>
                      <a:cubicBezTo>
                        <a:pt x="8015" y="8572"/>
                        <a:pt x="8015" y="8572"/>
                        <a:pt x="8015" y="7620"/>
                      </a:cubicBezTo>
                      <a:cubicBezTo>
                        <a:pt x="8015" y="7620"/>
                        <a:pt x="8015" y="7620"/>
                        <a:pt x="8015" y="7620"/>
                      </a:cubicBezTo>
                      <a:cubicBezTo>
                        <a:pt x="8015" y="7620"/>
                        <a:pt x="8015" y="6667"/>
                        <a:pt x="8015" y="7620"/>
                      </a:cubicBezTo>
                      <a:cubicBezTo>
                        <a:pt x="8015" y="7620"/>
                        <a:pt x="8015" y="7620"/>
                        <a:pt x="8015" y="7620"/>
                      </a:cubicBezTo>
                      <a:cubicBezTo>
                        <a:pt x="8015" y="7620"/>
                        <a:pt x="8015" y="7620"/>
                        <a:pt x="8015" y="7620"/>
                      </a:cubicBezTo>
                      <a:cubicBezTo>
                        <a:pt x="8015" y="7620"/>
                        <a:pt x="8015" y="7620"/>
                        <a:pt x="8015" y="6667"/>
                      </a:cubicBezTo>
                      <a:cubicBezTo>
                        <a:pt x="8015" y="5715"/>
                        <a:pt x="8967" y="5715"/>
                        <a:pt x="8967" y="4763"/>
                      </a:cubicBezTo>
                      <a:cubicBezTo>
                        <a:pt x="8967" y="3810"/>
                        <a:pt x="8967" y="3810"/>
                        <a:pt x="9920" y="2857"/>
                      </a:cubicBezTo>
                      <a:cubicBezTo>
                        <a:pt x="9920" y="1905"/>
                        <a:pt x="9920" y="1905"/>
                        <a:pt x="9920" y="953"/>
                      </a:cubicBezTo>
                      <a:cubicBezTo>
                        <a:pt x="8967" y="953"/>
                        <a:pt x="8967" y="0"/>
                        <a:pt x="8015" y="0"/>
                      </a:cubicBezTo>
                      <a:lnTo>
                        <a:pt x="8015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7" name="Freeform: Shape 2446">
                  <a:extLst>
                    <a:ext uri="{FF2B5EF4-FFF2-40B4-BE49-F238E27FC236}">
                      <a16:creationId xmlns:a16="http://schemas.microsoft.com/office/drawing/2014/main" id="{6B6A59FD-4D7D-AD9A-6063-C4B66FA7E0E0}"/>
                    </a:ext>
                  </a:extLst>
                </p:cNvPr>
                <p:cNvSpPr/>
                <p:nvPr/>
              </p:nvSpPr>
              <p:spPr>
                <a:xfrm>
                  <a:off x="3579494" y="4561521"/>
                  <a:ext cx="7619" cy="11430"/>
                </a:xfrm>
                <a:custGeom>
                  <a:avLst/>
                  <a:gdLst>
                    <a:gd name="connsiteX0" fmla="*/ 1905 w 7619"/>
                    <a:gd name="connsiteY0" fmla="*/ 2858 h 11430"/>
                    <a:gd name="connsiteX1" fmla="*/ 1905 w 7619"/>
                    <a:gd name="connsiteY1" fmla="*/ 4763 h 11430"/>
                    <a:gd name="connsiteX2" fmla="*/ 1905 w 7619"/>
                    <a:gd name="connsiteY2" fmla="*/ 3810 h 11430"/>
                    <a:gd name="connsiteX3" fmla="*/ 953 w 7619"/>
                    <a:gd name="connsiteY3" fmla="*/ 6668 h 11430"/>
                    <a:gd name="connsiteX4" fmla="*/ 953 w 7619"/>
                    <a:gd name="connsiteY4" fmla="*/ 5715 h 11430"/>
                    <a:gd name="connsiteX5" fmla="*/ 0 w 7619"/>
                    <a:gd name="connsiteY5" fmla="*/ 6668 h 11430"/>
                    <a:gd name="connsiteX6" fmla="*/ 0 w 7619"/>
                    <a:gd name="connsiteY6" fmla="*/ 7620 h 11430"/>
                    <a:gd name="connsiteX7" fmla="*/ 0 w 7619"/>
                    <a:gd name="connsiteY7" fmla="*/ 9525 h 11430"/>
                    <a:gd name="connsiteX8" fmla="*/ 0 w 7619"/>
                    <a:gd name="connsiteY8" fmla="*/ 10478 h 11430"/>
                    <a:gd name="connsiteX9" fmla="*/ 1905 w 7619"/>
                    <a:gd name="connsiteY9" fmla="*/ 11430 h 11430"/>
                    <a:gd name="connsiteX10" fmla="*/ 3810 w 7619"/>
                    <a:gd name="connsiteY10" fmla="*/ 11430 h 11430"/>
                    <a:gd name="connsiteX11" fmla="*/ 4763 w 7619"/>
                    <a:gd name="connsiteY11" fmla="*/ 10478 h 11430"/>
                    <a:gd name="connsiteX12" fmla="*/ 6668 w 7619"/>
                    <a:gd name="connsiteY12" fmla="*/ 7620 h 11430"/>
                    <a:gd name="connsiteX13" fmla="*/ 7620 w 7619"/>
                    <a:gd name="connsiteY13" fmla="*/ 2858 h 11430"/>
                    <a:gd name="connsiteX14" fmla="*/ 4763 w 7619"/>
                    <a:gd name="connsiteY14" fmla="*/ 0 h 11430"/>
                    <a:gd name="connsiteX15" fmla="*/ 1905 w 7619"/>
                    <a:gd name="connsiteY15" fmla="*/ 2858 h 11430"/>
                    <a:gd name="connsiteX16" fmla="*/ 1905 w 7619"/>
                    <a:gd name="connsiteY16" fmla="*/ 2858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19" h="11430">
                      <a:moveTo>
                        <a:pt x="1905" y="2858"/>
                      </a:moveTo>
                      <a:cubicBezTo>
                        <a:pt x="1905" y="3810"/>
                        <a:pt x="1905" y="4763"/>
                        <a:pt x="1905" y="4763"/>
                      </a:cubicBezTo>
                      <a:cubicBezTo>
                        <a:pt x="1905" y="4763"/>
                        <a:pt x="1905" y="4763"/>
                        <a:pt x="1905" y="3810"/>
                      </a:cubicBezTo>
                      <a:cubicBezTo>
                        <a:pt x="1905" y="4763"/>
                        <a:pt x="1905" y="5715"/>
                        <a:pt x="953" y="6668"/>
                      </a:cubicBezTo>
                      <a:cubicBezTo>
                        <a:pt x="953" y="6668"/>
                        <a:pt x="953" y="6668"/>
                        <a:pt x="953" y="5715"/>
                      </a:cubicBezTo>
                      <a:cubicBezTo>
                        <a:pt x="953" y="5715"/>
                        <a:pt x="953" y="6668"/>
                        <a:pt x="0" y="6668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8572"/>
                        <a:pt x="0" y="8572"/>
                        <a:pt x="0" y="9525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953" y="11430"/>
                        <a:pt x="1905" y="11430"/>
                      </a:cubicBezTo>
                      <a:cubicBezTo>
                        <a:pt x="2857" y="11430"/>
                        <a:pt x="2857" y="11430"/>
                        <a:pt x="3810" y="11430"/>
                      </a:cubicBezTo>
                      <a:cubicBezTo>
                        <a:pt x="3810" y="11430"/>
                        <a:pt x="4763" y="10478"/>
                        <a:pt x="4763" y="10478"/>
                      </a:cubicBezTo>
                      <a:cubicBezTo>
                        <a:pt x="5715" y="9525"/>
                        <a:pt x="5715" y="8572"/>
                        <a:pt x="6668" y="7620"/>
                      </a:cubicBezTo>
                      <a:cubicBezTo>
                        <a:pt x="7620" y="5715"/>
                        <a:pt x="7620" y="4763"/>
                        <a:pt x="7620" y="2858"/>
                      </a:cubicBezTo>
                      <a:cubicBezTo>
                        <a:pt x="7620" y="1905"/>
                        <a:pt x="6668" y="0"/>
                        <a:pt x="4763" y="0"/>
                      </a:cubicBezTo>
                      <a:cubicBezTo>
                        <a:pt x="2857" y="0"/>
                        <a:pt x="1905" y="953"/>
                        <a:pt x="1905" y="2858"/>
                      </a:cubicBezTo>
                      <a:lnTo>
                        <a:pt x="1905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8" name="Freeform: Shape 2447">
                  <a:extLst>
                    <a:ext uri="{FF2B5EF4-FFF2-40B4-BE49-F238E27FC236}">
                      <a16:creationId xmlns:a16="http://schemas.microsoft.com/office/drawing/2014/main" id="{968F2547-8406-A73B-40B5-7D7B89F823C4}"/>
                    </a:ext>
                  </a:extLst>
                </p:cNvPr>
                <p:cNvSpPr/>
                <p:nvPr/>
              </p:nvSpPr>
              <p:spPr>
                <a:xfrm>
                  <a:off x="3565206" y="4542471"/>
                  <a:ext cx="7619" cy="13334"/>
                </a:xfrm>
                <a:custGeom>
                  <a:avLst/>
                  <a:gdLst>
                    <a:gd name="connsiteX0" fmla="*/ 3810 w 7619"/>
                    <a:gd name="connsiteY0" fmla="*/ 2858 h 13334"/>
                    <a:gd name="connsiteX1" fmla="*/ 3810 w 7619"/>
                    <a:gd name="connsiteY1" fmla="*/ 2858 h 13334"/>
                    <a:gd name="connsiteX2" fmla="*/ 3810 w 7619"/>
                    <a:gd name="connsiteY2" fmla="*/ 2858 h 13334"/>
                    <a:gd name="connsiteX3" fmla="*/ 3810 w 7619"/>
                    <a:gd name="connsiteY3" fmla="*/ 2858 h 13334"/>
                    <a:gd name="connsiteX4" fmla="*/ 3810 w 7619"/>
                    <a:gd name="connsiteY4" fmla="*/ 4763 h 13334"/>
                    <a:gd name="connsiteX5" fmla="*/ 2857 w 7619"/>
                    <a:gd name="connsiteY5" fmla="*/ 6668 h 13334"/>
                    <a:gd name="connsiteX6" fmla="*/ 2857 w 7619"/>
                    <a:gd name="connsiteY6" fmla="*/ 5715 h 13334"/>
                    <a:gd name="connsiteX7" fmla="*/ 1905 w 7619"/>
                    <a:gd name="connsiteY7" fmla="*/ 7620 h 13334"/>
                    <a:gd name="connsiteX8" fmla="*/ 1905 w 7619"/>
                    <a:gd name="connsiteY8" fmla="*/ 6668 h 13334"/>
                    <a:gd name="connsiteX9" fmla="*/ 0 w 7619"/>
                    <a:gd name="connsiteY9" fmla="*/ 9525 h 13334"/>
                    <a:gd name="connsiteX10" fmla="*/ 953 w 7619"/>
                    <a:gd name="connsiteY10" fmla="*/ 12383 h 13334"/>
                    <a:gd name="connsiteX11" fmla="*/ 1905 w 7619"/>
                    <a:gd name="connsiteY11" fmla="*/ 13335 h 13334"/>
                    <a:gd name="connsiteX12" fmla="*/ 3810 w 7619"/>
                    <a:gd name="connsiteY12" fmla="*/ 13335 h 13334"/>
                    <a:gd name="connsiteX13" fmla="*/ 5715 w 7619"/>
                    <a:gd name="connsiteY13" fmla="*/ 11430 h 13334"/>
                    <a:gd name="connsiteX14" fmla="*/ 6668 w 7619"/>
                    <a:gd name="connsiteY14" fmla="*/ 10478 h 13334"/>
                    <a:gd name="connsiteX15" fmla="*/ 7620 w 7619"/>
                    <a:gd name="connsiteY15" fmla="*/ 7620 h 13334"/>
                    <a:gd name="connsiteX16" fmla="*/ 7620 w 7619"/>
                    <a:gd name="connsiteY16" fmla="*/ 2858 h 13334"/>
                    <a:gd name="connsiteX17" fmla="*/ 6668 w 7619"/>
                    <a:gd name="connsiteY17" fmla="*/ 953 h 13334"/>
                    <a:gd name="connsiteX18" fmla="*/ 4763 w 7619"/>
                    <a:gd name="connsiteY18" fmla="*/ 0 h 13334"/>
                    <a:gd name="connsiteX19" fmla="*/ 3810 w 7619"/>
                    <a:gd name="connsiteY19" fmla="*/ 2858 h 13334"/>
                    <a:gd name="connsiteX20" fmla="*/ 3810 w 7619"/>
                    <a:gd name="connsiteY20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9" h="13334">
                      <a:moveTo>
                        <a:pt x="3810" y="2858"/>
                      </a:moveTo>
                      <a:cubicBezTo>
                        <a:pt x="3810" y="2858"/>
                        <a:pt x="3810" y="2858"/>
                        <a:pt x="3810" y="2858"/>
                      </a:cubicBezTo>
                      <a:cubicBezTo>
                        <a:pt x="3810" y="3810"/>
                        <a:pt x="3810" y="2858"/>
                        <a:pt x="3810" y="2858"/>
                      </a:cubicBezTo>
                      <a:cubicBezTo>
                        <a:pt x="3810" y="2858"/>
                        <a:pt x="3810" y="2858"/>
                        <a:pt x="3810" y="2858"/>
                      </a:cubicBezTo>
                      <a:cubicBezTo>
                        <a:pt x="3810" y="3810"/>
                        <a:pt x="3810" y="3810"/>
                        <a:pt x="3810" y="4763"/>
                      </a:cubicBezTo>
                      <a:cubicBezTo>
                        <a:pt x="3810" y="5715"/>
                        <a:pt x="3810" y="6668"/>
                        <a:pt x="2857" y="6668"/>
                      </a:cubicBezTo>
                      <a:cubicBezTo>
                        <a:pt x="2857" y="6668"/>
                        <a:pt x="2857" y="6668"/>
                        <a:pt x="2857" y="5715"/>
                      </a:cubicBezTo>
                      <a:cubicBezTo>
                        <a:pt x="2857" y="6668"/>
                        <a:pt x="1905" y="7620"/>
                        <a:pt x="1905" y="7620"/>
                      </a:cubicBezTo>
                      <a:cubicBezTo>
                        <a:pt x="1905" y="7620"/>
                        <a:pt x="1905" y="7620"/>
                        <a:pt x="1905" y="6668"/>
                      </a:cubicBezTo>
                      <a:cubicBezTo>
                        <a:pt x="953" y="7620"/>
                        <a:pt x="953" y="8572"/>
                        <a:pt x="0" y="9525"/>
                      </a:cubicBezTo>
                      <a:cubicBezTo>
                        <a:pt x="0" y="10478"/>
                        <a:pt x="0" y="11430"/>
                        <a:pt x="953" y="12383"/>
                      </a:cubicBezTo>
                      <a:cubicBezTo>
                        <a:pt x="953" y="12383"/>
                        <a:pt x="1905" y="12383"/>
                        <a:pt x="1905" y="13335"/>
                      </a:cubicBezTo>
                      <a:cubicBezTo>
                        <a:pt x="2857" y="13335"/>
                        <a:pt x="2857" y="13335"/>
                        <a:pt x="3810" y="13335"/>
                      </a:cubicBezTo>
                      <a:cubicBezTo>
                        <a:pt x="4763" y="13335"/>
                        <a:pt x="4763" y="12383"/>
                        <a:pt x="5715" y="11430"/>
                      </a:cubicBezTo>
                      <a:cubicBezTo>
                        <a:pt x="5715" y="11430"/>
                        <a:pt x="6668" y="10478"/>
                        <a:pt x="6668" y="10478"/>
                      </a:cubicBezTo>
                      <a:cubicBezTo>
                        <a:pt x="6668" y="9525"/>
                        <a:pt x="7620" y="8572"/>
                        <a:pt x="7620" y="7620"/>
                      </a:cubicBezTo>
                      <a:cubicBezTo>
                        <a:pt x="7620" y="5715"/>
                        <a:pt x="7620" y="3810"/>
                        <a:pt x="7620" y="2858"/>
                      </a:cubicBezTo>
                      <a:cubicBezTo>
                        <a:pt x="7620" y="1905"/>
                        <a:pt x="7620" y="1905"/>
                        <a:pt x="6668" y="953"/>
                      </a:cubicBezTo>
                      <a:cubicBezTo>
                        <a:pt x="6668" y="953"/>
                        <a:pt x="5715" y="0"/>
                        <a:pt x="4763" y="0"/>
                      </a:cubicBezTo>
                      <a:cubicBezTo>
                        <a:pt x="4763" y="0"/>
                        <a:pt x="3810" y="953"/>
                        <a:pt x="3810" y="2858"/>
                      </a:cubicBezTo>
                      <a:lnTo>
                        <a:pt x="381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49" name="Freeform: Shape 2448">
                  <a:extLst>
                    <a:ext uri="{FF2B5EF4-FFF2-40B4-BE49-F238E27FC236}">
                      <a16:creationId xmlns:a16="http://schemas.microsoft.com/office/drawing/2014/main" id="{4071EC0A-AFD2-EA44-EFE1-4C0098CFF584}"/>
                    </a:ext>
                  </a:extLst>
                </p:cNvPr>
                <p:cNvSpPr/>
                <p:nvPr/>
              </p:nvSpPr>
              <p:spPr>
                <a:xfrm>
                  <a:off x="3578542" y="4532946"/>
                  <a:ext cx="8572" cy="15240"/>
                </a:xfrm>
                <a:custGeom>
                  <a:avLst/>
                  <a:gdLst>
                    <a:gd name="connsiteX0" fmla="*/ 3810 w 8572"/>
                    <a:gd name="connsiteY0" fmla="*/ 3810 h 15240"/>
                    <a:gd name="connsiteX1" fmla="*/ 2857 w 8572"/>
                    <a:gd name="connsiteY1" fmla="*/ 5715 h 15240"/>
                    <a:gd name="connsiteX2" fmla="*/ 2857 w 8572"/>
                    <a:gd name="connsiteY2" fmla="*/ 5715 h 15240"/>
                    <a:gd name="connsiteX3" fmla="*/ 2857 w 8572"/>
                    <a:gd name="connsiteY3" fmla="*/ 5715 h 15240"/>
                    <a:gd name="connsiteX4" fmla="*/ 2857 w 8572"/>
                    <a:gd name="connsiteY4" fmla="*/ 6668 h 15240"/>
                    <a:gd name="connsiteX5" fmla="*/ 1905 w 8572"/>
                    <a:gd name="connsiteY5" fmla="*/ 7620 h 15240"/>
                    <a:gd name="connsiteX6" fmla="*/ 952 w 8572"/>
                    <a:gd name="connsiteY6" fmla="*/ 9525 h 15240"/>
                    <a:gd name="connsiteX7" fmla="*/ 0 w 8572"/>
                    <a:gd name="connsiteY7" fmla="*/ 10478 h 15240"/>
                    <a:gd name="connsiteX8" fmla="*/ 0 w 8572"/>
                    <a:gd name="connsiteY8" fmla="*/ 12383 h 15240"/>
                    <a:gd name="connsiteX9" fmla="*/ 0 w 8572"/>
                    <a:gd name="connsiteY9" fmla="*/ 14288 h 15240"/>
                    <a:gd name="connsiteX10" fmla="*/ 952 w 8572"/>
                    <a:gd name="connsiteY10" fmla="*/ 15240 h 15240"/>
                    <a:gd name="connsiteX11" fmla="*/ 1905 w 8572"/>
                    <a:gd name="connsiteY11" fmla="*/ 15240 h 15240"/>
                    <a:gd name="connsiteX12" fmla="*/ 3810 w 8572"/>
                    <a:gd name="connsiteY12" fmla="*/ 14288 h 15240"/>
                    <a:gd name="connsiteX13" fmla="*/ 4763 w 8572"/>
                    <a:gd name="connsiteY13" fmla="*/ 13335 h 15240"/>
                    <a:gd name="connsiteX14" fmla="*/ 4763 w 8572"/>
                    <a:gd name="connsiteY14" fmla="*/ 13335 h 15240"/>
                    <a:gd name="connsiteX15" fmla="*/ 5715 w 8572"/>
                    <a:gd name="connsiteY15" fmla="*/ 12383 h 15240"/>
                    <a:gd name="connsiteX16" fmla="*/ 6668 w 8572"/>
                    <a:gd name="connsiteY16" fmla="*/ 10478 h 15240"/>
                    <a:gd name="connsiteX17" fmla="*/ 7620 w 8572"/>
                    <a:gd name="connsiteY17" fmla="*/ 7620 h 15240"/>
                    <a:gd name="connsiteX18" fmla="*/ 8572 w 8572"/>
                    <a:gd name="connsiteY18" fmla="*/ 1905 h 15240"/>
                    <a:gd name="connsiteX19" fmla="*/ 6668 w 8572"/>
                    <a:gd name="connsiteY19" fmla="*/ 0 h 15240"/>
                    <a:gd name="connsiteX20" fmla="*/ 3810 w 8572"/>
                    <a:gd name="connsiteY20" fmla="*/ 3810 h 15240"/>
                    <a:gd name="connsiteX21" fmla="*/ 3810 w 8572"/>
                    <a:gd name="connsiteY21" fmla="*/ 3810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72" h="15240">
                      <a:moveTo>
                        <a:pt x="3810" y="3810"/>
                      </a:moveTo>
                      <a:cubicBezTo>
                        <a:pt x="3810" y="4763"/>
                        <a:pt x="3810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6668"/>
                      </a:cubicBezTo>
                      <a:cubicBezTo>
                        <a:pt x="2857" y="6668"/>
                        <a:pt x="2857" y="7620"/>
                        <a:pt x="1905" y="7620"/>
                      </a:cubicBezTo>
                      <a:cubicBezTo>
                        <a:pt x="1905" y="8572"/>
                        <a:pt x="952" y="9525"/>
                        <a:pt x="952" y="9525"/>
                      </a:cubicBezTo>
                      <a:cubicBezTo>
                        <a:pt x="952" y="9525"/>
                        <a:pt x="952" y="10478"/>
                        <a:pt x="0" y="10478"/>
                      </a:cubicBezTo>
                      <a:cubicBezTo>
                        <a:pt x="0" y="10478"/>
                        <a:pt x="0" y="11430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952" y="15240"/>
                        <a:pt x="952" y="15240"/>
                      </a:cubicBezTo>
                      <a:cubicBezTo>
                        <a:pt x="952" y="15240"/>
                        <a:pt x="1905" y="15240"/>
                        <a:pt x="1905" y="15240"/>
                      </a:cubicBezTo>
                      <a:cubicBezTo>
                        <a:pt x="2857" y="15240"/>
                        <a:pt x="2857" y="15240"/>
                        <a:pt x="3810" y="14288"/>
                      </a:cubicBezTo>
                      <a:cubicBezTo>
                        <a:pt x="3810" y="14288"/>
                        <a:pt x="3810" y="13335"/>
                        <a:pt x="4763" y="13335"/>
                      </a:cubicBezTo>
                      <a:cubicBezTo>
                        <a:pt x="4763" y="13335"/>
                        <a:pt x="4763" y="13335"/>
                        <a:pt x="4763" y="13335"/>
                      </a:cubicBezTo>
                      <a:cubicBezTo>
                        <a:pt x="4763" y="13335"/>
                        <a:pt x="4763" y="13335"/>
                        <a:pt x="5715" y="12383"/>
                      </a:cubicBezTo>
                      <a:cubicBezTo>
                        <a:pt x="5715" y="12383"/>
                        <a:pt x="5715" y="11430"/>
                        <a:pt x="6668" y="10478"/>
                      </a:cubicBezTo>
                      <a:cubicBezTo>
                        <a:pt x="6668" y="9525"/>
                        <a:pt x="7620" y="8572"/>
                        <a:pt x="7620" y="7620"/>
                      </a:cubicBezTo>
                      <a:cubicBezTo>
                        <a:pt x="8572" y="5715"/>
                        <a:pt x="8572" y="3810"/>
                        <a:pt x="8572" y="1905"/>
                      </a:cubicBezTo>
                      <a:cubicBezTo>
                        <a:pt x="8572" y="953"/>
                        <a:pt x="7620" y="0"/>
                        <a:pt x="6668" y="0"/>
                      </a:cubicBezTo>
                      <a:cubicBezTo>
                        <a:pt x="5715" y="1905"/>
                        <a:pt x="4763" y="2858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0" name="Freeform: Shape 2449">
                  <a:extLst>
                    <a:ext uri="{FF2B5EF4-FFF2-40B4-BE49-F238E27FC236}">
                      <a16:creationId xmlns:a16="http://schemas.microsoft.com/office/drawing/2014/main" id="{C935326C-C658-B86E-6AA4-C8D25443A1E7}"/>
                    </a:ext>
                  </a:extLst>
                </p:cNvPr>
                <p:cNvSpPr/>
                <p:nvPr/>
              </p:nvSpPr>
              <p:spPr>
                <a:xfrm>
                  <a:off x="3601728" y="4537449"/>
                  <a:ext cx="9198" cy="18730"/>
                </a:xfrm>
                <a:custGeom>
                  <a:avLst/>
                  <a:gdLst>
                    <a:gd name="connsiteX0" fmla="*/ 3483 w 9198"/>
                    <a:gd name="connsiteY0" fmla="*/ 4070 h 18730"/>
                    <a:gd name="connsiteX1" fmla="*/ 3483 w 9198"/>
                    <a:gd name="connsiteY1" fmla="*/ 4070 h 18730"/>
                    <a:gd name="connsiteX2" fmla="*/ 3483 w 9198"/>
                    <a:gd name="connsiteY2" fmla="*/ 5022 h 18730"/>
                    <a:gd name="connsiteX3" fmla="*/ 3483 w 9198"/>
                    <a:gd name="connsiteY3" fmla="*/ 5022 h 18730"/>
                    <a:gd name="connsiteX4" fmla="*/ 3483 w 9198"/>
                    <a:gd name="connsiteY4" fmla="*/ 5022 h 18730"/>
                    <a:gd name="connsiteX5" fmla="*/ 3483 w 9198"/>
                    <a:gd name="connsiteY5" fmla="*/ 5975 h 18730"/>
                    <a:gd name="connsiteX6" fmla="*/ 2531 w 9198"/>
                    <a:gd name="connsiteY6" fmla="*/ 8832 h 18730"/>
                    <a:gd name="connsiteX7" fmla="*/ 2531 w 9198"/>
                    <a:gd name="connsiteY7" fmla="*/ 9785 h 18730"/>
                    <a:gd name="connsiteX8" fmla="*/ 2531 w 9198"/>
                    <a:gd name="connsiteY8" fmla="*/ 9785 h 18730"/>
                    <a:gd name="connsiteX9" fmla="*/ 2531 w 9198"/>
                    <a:gd name="connsiteY9" fmla="*/ 9785 h 18730"/>
                    <a:gd name="connsiteX10" fmla="*/ 1578 w 9198"/>
                    <a:gd name="connsiteY10" fmla="*/ 10737 h 18730"/>
                    <a:gd name="connsiteX11" fmla="*/ 626 w 9198"/>
                    <a:gd name="connsiteY11" fmla="*/ 13595 h 18730"/>
                    <a:gd name="connsiteX12" fmla="*/ 1578 w 9198"/>
                    <a:gd name="connsiteY12" fmla="*/ 18357 h 18730"/>
                    <a:gd name="connsiteX13" fmla="*/ 6341 w 9198"/>
                    <a:gd name="connsiteY13" fmla="*/ 16452 h 18730"/>
                    <a:gd name="connsiteX14" fmla="*/ 8246 w 9198"/>
                    <a:gd name="connsiteY14" fmla="*/ 9785 h 18730"/>
                    <a:gd name="connsiteX15" fmla="*/ 9198 w 9198"/>
                    <a:gd name="connsiteY15" fmla="*/ 2165 h 18730"/>
                    <a:gd name="connsiteX16" fmla="*/ 7293 w 9198"/>
                    <a:gd name="connsiteY16" fmla="*/ 260 h 18730"/>
                    <a:gd name="connsiteX17" fmla="*/ 3483 w 9198"/>
                    <a:gd name="connsiteY17" fmla="*/ 4070 h 18730"/>
                    <a:gd name="connsiteX18" fmla="*/ 3483 w 9198"/>
                    <a:gd name="connsiteY18" fmla="*/ 4070 h 18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198" h="18730">
                      <a:moveTo>
                        <a:pt x="3483" y="4070"/>
                      </a:moveTo>
                      <a:cubicBezTo>
                        <a:pt x="3483" y="4070"/>
                        <a:pt x="3483" y="4070"/>
                        <a:pt x="3483" y="4070"/>
                      </a:cubicBezTo>
                      <a:cubicBezTo>
                        <a:pt x="3483" y="5022"/>
                        <a:pt x="3483" y="5022"/>
                        <a:pt x="3483" y="5022"/>
                      </a:cubicBezTo>
                      <a:cubicBezTo>
                        <a:pt x="3483" y="5022"/>
                        <a:pt x="3483" y="5975"/>
                        <a:pt x="3483" y="5022"/>
                      </a:cubicBezTo>
                      <a:cubicBezTo>
                        <a:pt x="3483" y="5022"/>
                        <a:pt x="3483" y="5022"/>
                        <a:pt x="3483" y="5022"/>
                      </a:cubicBezTo>
                      <a:cubicBezTo>
                        <a:pt x="3483" y="5022"/>
                        <a:pt x="3483" y="5975"/>
                        <a:pt x="3483" y="5975"/>
                      </a:cubicBezTo>
                      <a:cubicBezTo>
                        <a:pt x="3483" y="6927"/>
                        <a:pt x="3483" y="7880"/>
                        <a:pt x="2531" y="8832"/>
                      </a:cubicBezTo>
                      <a:cubicBezTo>
                        <a:pt x="2531" y="8832"/>
                        <a:pt x="2531" y="8832"/>
                        <a:pt x="2531" y="9785"/>
                      </a:cubicBezTo>
                      <a:cubicBezTo>
                        <a:pt x="2531" y="9785"/>
                        <a:pt x="2531" y="9785"/>
                        <a:pt x="2531" y="9785"/>
                      </a:cubicBezTo>
                      <a:cubicBezTo>
                        <a:pt x="2531" y="9785"/>
                        <a:pt x="2531" y="9785"/>
                        <a:pt x="2531" y="9785"/>
                      </a:cubicBezTo>
                      <a:cubicBezTo>
                        <a:pt x="2531" y="9785"/>
                        <a:pt x="2531" y="10737"/>
                        <a:pt x="1578" y="10737"/>
                      </a:cubicBezTo>
                      <a:cubicBezTo>
                        <a:pt x="1578" y="11690"/>
                        <a:pt x="626" y="12642"/>
                        <a:pt x="626" y="13595"/>
                      </a:cubicBezTo>
                      <a:cubicBezTo>
                        <a:pt x="-327" y="15500"/>
                        <a:pt x="-327" y="17405"/>
                        <a:pt x="1578" y="18357"/>
                      </a:cubicBezTo>
                      <a:cubicBezTo>
                        <a:pt x="3483" y="19310"/>
                        <a:pt x="5388" y="18357"/>
                        <a:pt x="6341" y="16452"/>
                      </a:cubicBezTo>
                      <a:cubicBezTo>
                        <a:pt x="7293" y="14547"/>
                        <a:pt x="8246" y="12642"/>
                        <a:pt x="8246" y="9785"/>
                      </a:cubicBezTo>
                      <a:cubicBezTo>
                        <a:pt x="8246" y="7880"/>
                        <a:pt x="9198" y="5022"/>
                        <a:pt x="9198" y="2165"/>
                      </a:cubicBezTo>
                      <a:cubicBezTo>
                        <a:pt x="9198" y="1212"/>
                        <a:pt x="8246" y="-693"/>
                        <a:pt x="7293" y="260"/>
                      </a:cubicBezTo>
                      <a:cubicBezTo>
                        <a:pt x="4436" y="1212"/>
                        <a:pt x="3483" y="2165"/>
                        <a:pt x="3483" y="4070"/>
                      </a:cubicBezTo>
                      <a:lnTo>
                        <a:pt x="3483" y="407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1" name="Freeform: Shape 2450">
                  <a:extLst>
                    <a:ext uri="{FF2B5EF4-FFF2-40B4-BE49-F238E27FC236}">
                      <a16:creationId xmlns:a16="http://schemas.microsoft.com/office/drawing/2014/main" id="{AAF164FA-8796-4B36-5F72-E245EDAC84AE}"/>
                    </a:ext>
                  </a:extLst>
                </p:cNvPr>
                <p:cNvSpPr/>
                <p:nvPr/>
              </p:nvSpPr>
              <p:spPr>
                <a:xfrm>
                  <a:off x="3613784" y="4547234"/>
                  <a:ext cx="8572" cy="17145"/>
                </a:xfrm>
                <a:custGeom>
                  <a:avLst/>
                  <a:gdLst>
                    <a:gd name="connsiteX0" fmla="*/ 5715 w 8572"/>
                    <a:gd name="connsiteY0" fmla="*/ 1905 h 17145"/>
                    <a:gd name="connsiteX1" fmla="*/ 4763 w 8572"/>
                    <a:gd name="connsiteY1" fmla="*/ 5715 h 17145"/>
                    <a:gd name="connsiteX2" fmla="*/ 3810 w 8572"/>
                    <a:gd name="connsiteY2" fmla="*/ 8572 h 17145"/>
                    <a:gd name="connsiteX3" fmla="*/ 1905 w 8572"/>
                    <a:gd name="connsiteY3" fmla="*/ 11430 h 17145"/>
                    <a:gd name="connsiteX4" fmla="*/ 0 w 8572"/>
                    <a:gd name="connsiteY4" fmla="*/ 15240 h 17145"/>
                    <a:gd name="connsiteX5" fmla="*/ 2857 w 8572"/>
                    <a:gd name="connsiteY5" fmla="*/ 17145 h 17145"/>
                    <a:gd name="connsiteX6" fmla="*/ 5715 w 8572"/>
                    <a:gd name="connsiteY6" fmla="*/ 13335 h 17145"/>
                    <a:gd name="connsiteX7" fmla="*/ 6667 w 8572"/>
                    <a:gd name="connsiteY7" fmla="*/ 9525 h 17145"/>
                    <a:gd name="connsiteX8" fmla="*/ 8572 w 8572"/>
                    <a:gd name="connsiteY8" fmla="*/ 1905 h 17145"/>
                    <a:gd name="connsiteX9" fmla="*/ 7620 w 8572"/>
                    <a:gd name="connsiteY9" fmla="*/ 0 h 17145"/>
                    <a:gd name="connsiteX10" fmla="*/ 5715 w 8572"/>
                    <a:gd name="connsiteY10" fmla="*/ 1905 h 17145"/>
                    <a:gd name="connsiteX11" fmla="*/ 5715 w 8572"/>
                    <a:gd name="connsiteY11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2" h="17145">
                      <a:moveTo>
                        <a:pt x="5715" y="1905"/>
                      </a:moveTo>
                      <a:cubicBezTo>
                        <a:pt x="5715" y="2858"/>
                        <a:pt x="4763" y="3810"/>
                        <a:pt x="4763" y="5715"/>
                      </a:cubicBezTo>
                      <a:cubicBezTo>
                        <a:pt x="4763" y="6668"/>
                        <a:pt x="3810" y="7620"/>
                        <a:pt x="3810" y="8572"/>
                      </a:cubicBezTo>
                      <a:cubicBezTo>
                        <a:pt x="2857" y="9525"/>
                        <a:pt x="2857" y="10478"/>
                        <a:pt x="1905" y="11430"/>
                      </a:cubicBezTo>
                      <a:cubicBezTo>
                        <a:pt x="952" y="12383"/>
                        <a:pt x="0" y="14288"/>
                        <a:pt x="0" y="15240"/>
                      </a:cubicBezTo>
                      <a:cubicBezTo>
                        <a:pt x="0" y="16193"/>
                        <a:pt x="952" y="17145"/>
                        <a:pt x="2857" y="17145"/>
                      </a:cubicBezTo>
                      <a:cubicBezTo>
                        <a:pt x="4763" y="16193"/>
                        <a:pt x="5715" y="15240"/>
                        <a:pt x="5715" y="13335"/>
                      </a:cubicBezTo>
                      <a:cubicBezTo>
                        <a:pt x="6667" y="12383"/>
                        <a:pt x="6667" y="11430"/>
                        <a:pt x="6667" y="9525"/>
                      </a:cubicBezTo>
                      <a:cubicBezTo>
                        <a:pt x="7620" y="7620"/>
                        <a:pt x="7620" y="4763"/>
                        <a:pt x="8572" y="1905"/>
                      </a:cubicBezTo>
                      <a:cubicBezTo>
                        <a:pt x="8572" y="953"/>
                        <a:pt x="8572" y="0"/>
                        <a:pt x="7620" y="0"/>
                      </a:cubicBezTo>
                      <a:cubicBezTo>
                        <a:pt x="6667" y="953"/>
                        <a:pt x="5715" y="1905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2" name="Freeform: Shape 2451">
                  <a:extLst>
                    <a:ext uri="{FF2B5EF4-FFF2-40B4-BE49-F238E27FC236}">
                      <a16:creationId xmlns:a16="http://schemas.microsoft.com/office/drawing/2014/main" id="{D4DCC76B-F1DE-8AFA-129E-0A7410F1B495}"/>
                    </a:ext>
                  </a:extLst>
                </p:cNvPr>
                <p:cNvSpPr/>
                <p:nvPr/>
              </p:nvSpPr>
              <p:spPr>
                <a:xfrm>
                  <a:off x="3624262" y="4544540"/>
                  <a:ext cx="8857" cy="19839"/>
                </a:xfrm>
                <a:custGeom>
                  <a:avLst/>
                  <a:gdLst>
                    <a:gd name="connsiteX0" fmla="*/ 6668 w 8857"/>
                    <a:gd name="connsiteY0" fmla="*/ 789 h 19839"/>
                    <a:gd name="connsiteX1" fmla="*/ 2857 w 8857"/>
                    <a:gd name="connsiteY1" fmla="*/ 9362 h 19839"/>
                    <a:gd name="connsiteX2" fmla="*/ 952 w 8857"/>
                    <a:gd name="connsiteY2" fmla="*/ 14124 h 19839"/>
                    <a:gd name="connsiteX3" fmla="*/ 0 w 8857"/>
                    <a:gd name="connsiteY3" fmla="*/ 16029 h 19839"/>
                    <a:gd name="connsiteX4" fmla="*/ 0 w 8857"/>
                    <a:gd name="connsiteY4" fmla="*/ 17934 h 19839"/>
                    <a:gd name="connsiteX5" fmla="*/ 0 w 8857"/>
                    <a:gd name="connsiteY5" fmla="*/ 18887 h 19839"/>
                    <a:gd name="connsiteX6" fmla="*/ 1905 w 8857"/>
                    <a:gd name="connsiteY6" fmla="*/ 19839 h 19839"/>
                    <a:gd name="connsiteX7" fmla="*/ 2857 w 8857"/>
                    <a:gd name="connsiteY7" fmla="*/ 19839 h 19839"/>
                    <a:gd name="connsiteX8" fmla="*/ 3810 w 8857"/>
                    <a:gd name="connsiteY8" fmla="*/ 17934 h 19839"/>
                    <a:gd name="connsiteX9" fmla="*/ 4763 w 8857"/>
                    <a:gd name="connsiteY9" fmla="*/ 16029 h 19839"/>
                    <a:gd name="connsiteX10" fmla="*/ 5715 w 8857"/>
                    <a:gd name="connsiteY10" fmla="*/ 11266 h 19839"/>
                    <a:gd name="connsiteX11" fmla="*/ 7620 w 8857"/>
                    <a:gd name="connsiteY11" fmla="*/ 2694 h 19839"/>
                    <a:gd name="connsiteX12" fmla="*/ 6668 w 8857"/>
                    <a:gd name="connsiteY12" fmla="*/ 789 h 19839"/>
                    <a:gd name="connsiteX13" fmla="*/ 6668 w 8857"/>
                    <a:gd name="connsiteY13" fmla="*/ 789 h 19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857" h="19839">
                      <a:moveTo>
                        <a:pt x="6668" y="789"/>
                      </a:moveTo>
                      <a:cubicBezTo>
                        <a:pt x="5715" y="3647"/>
                        <a:pt x="3810" y="6504"/>
                        <a:pt x="2857" y="9362"/>
                      </a:cubicBezTo>
                      <a:cubicBezTo>
                        <a:pt x="1905" y="11266"/>
                        <a:pt x="1905" y="12219"/>
                        <a:pt x="952" y="14124"/>
                      </a:cubicBezTo>
                      <a:cubicBezTo>
                        <a:pt x="952" y="15077"/>
                        <a:pt x="952" y="15077"/>
                        <a:pt x="0" y="16029"/>
                      </a:cubicBezTo>
                      <a:cubicBezTo>
                        <a:pt x="0" y="16981"/>
                        <a:pt x="0" y="17934"/>
                        <a:pt x="0" y="17934"/>
                      </a:cubicBezTo>
                      <a:cubicBezTo>
                        <a:pt x="0" y="17934"/>
                        <a:pt x="0" y="18887"/>
                        <a:pt x="0" y="18887"/>
                      </a:cubicBezTo>
                      <a:cubicBezTo>
                        <a:pt x="0" y="19839"/>
                        <a:pt x="1905" y="19839"/>
                        <a:pt x="1905" y="19839"/>
                      </a:cubicBezTo>
                      <a:cubicBezTo>
                        <a:pt x="1905" y="19839"/>
                        <a:pt x="2857" y="19839"/>
                        <a:pt x="2857" y="19839"/>
                      </a:cubicBezTo>
                      <a:cubicBezTo>
                        <a:pt x="3810" y="19839"/>
                        <a:pt x="3810" y="18887"/>
                        <a:pt x="3810" y="17934"/>
                      </a:cubicBezTo>
                      <a:cubicBezTo>
                        <a:pt x="3810" y="16981"/>
                        <a:pt x="4763" y="16981"/>
                        <a:pt x="4763" y="16029"/>
                      </a:cubicBezTo>
                      <a:cubicBezTo>
                        <a:pt x="4763" y="14124"/>
                        <a:pt x="5715" y="13172"/>
                        <a:pt x="5715" y="11266"/>
                      </a:cubicBezTo>
                      <a:cubicBezTo>
                        <a:pt x="6668" y="8409"/>
                        <a:pt x="6668" y="5552"/>
                        <a:pt x="7620" y="2694"/>
                      </a:cubicBezTo>
                      <a:cubicBezTo>
                        <a:pt x="10477" y="789"/>
                        <a:pt x="7620" y="-1116"/>
                        <a:pt x="6668" y="789"/>
                      </a:cubicBezTo>
                      <a:lnTo>
                        <a:pt x="6668" y="78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3" name="Freeform: Shape 2452">
                  <a:extLst>
                    <a:ext uri="{FF2B5EF4-FFF2-40B4-BE49-F238E27FC236}">
                      <a16:creationId xmlns:a16="http://schemas.microsoft.com/office/drawing/2014/main" id="{76ADAD4A-4096-0CA8-6C5B-2855A9B147EB}"/>
                    </a:ext>
                  </a:extLst>
                </p:cNvPr>
                <p:cNvSpPr/>
                <p:nvPr/>
              </p:nvSpPr>
              <p:spPr>
                <a:xfrm>
                  <a:off x="3635692" y="4514849"/>
                  <a:ext cx="5714" cy="11824"/>
                </a:xfrm>
                <a:custGeom>
                  <a:avLst/>
                  <a:gdLst>
                    <a:gd name="connsiteX0" fmla="*/ 952 w 5714"/>
                    <a:gd name="connsiteY0" fmla="*/ 2857 h 11824"/>
                    <a:gd name="connsiteX1" fmla="*/ 0 w 5714"/>
                    <a:gd name="connsiteY1" fmla="*/ 6668 h 11824"/>
                    <a:gd name="connsiteX2" fmla="*/ 0 w 5714"/>
                    <a:gd name="connsiteY2" fmla="*/ 7620 h 11824"/>
                    <a:gd name="connsiteX3" fmla="*/ 0 w 5714"/>
                    <a:gd name="connsiteY3" fmla="*/ 7620 h 11824"/>
                    <a:gd name="connsiteX4" fmla="*/ 0 w 5714"/>
                    <a:gd name="connsiteY4" fmla="*/ 7620 h 11824"/>
                    <a:gd name="connsiteX5" fmla="*/ 0 w 5714"/>
                    <a:gd name="connsiteY5" fmla="*/ 8572 h 11824"/>
                    <a:gd name="connsiteX6" fmla="*/ 0 w 5714"/>
                    <a:gd name="connsiteY6" fmla="*/ 10478 h 11824"/>
                    <a:gd name="connsiteX7" fmla="*/ 1905 w 5714"/>
                    <a:gd name="connsiteY7" fmla="*/ 11430 h 11824"/>
                    <a:gd name="connsiteX8" fmla="*/ 3810 w 5714"/>
                    <a:gd name="connsiteY8" fmla="*/ 9525 h 11824"/>
                    <a:gd name="connsiteX9" fmla="*/ 4763 w 5714"/>
                    <a:gd name="connsiteY9" fmla="*/ 6668 h 11824"/>
                    <a:gd name="connsiteX10" fmla="*/ 5715 w 5714"/>
                    <a:gd name="connsiteY10" fmla="*/ 1905 h 11824"/>
                    <a:gd name="connsiteX11" fmla="*/ 4763 w 5714"/>
                    <a:gd name="connsiteY11" fmla="*/ 0 h 11824"/>
                    <a:gd name="connsiteX12" fmla="*/ 952 w 5714"/>
                    <a:gd name="connsiteY12" fmla="*/ 2857 h 11824"/>
                    <a:gd name="connsiteX13" fmla="*/ 952 w 5714"/>
                    <a:gd name="connsiteY13" fmla="*/ 2857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1824">
                      <a:moveTo>
                        <a:pt x="952" y="2857"/>
                      </a:moveTo>
                      <a:cubicBezTo>
                        <a:pt x="952" y="4763"/>
                        <a:pt x="0" y="5715"/>
                        <a:pt x="0" y="6668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7620"/>
                        <a:pt x="0" y="7620"/>
                      </a:cubicBezTo>
                      <a:cubicBezTo>
                        <a:pt x="0" y="7620"/>
                        <a:pt x="0" y="7620"/>
                        <a:pt x="0" y="7620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952" y="12382"/>
                        <a:pt x="1905" y="11430"/>
                      </a:cubicBezTo>
                      <a:cubicBezTo>
                        <a:pt x="2857" y="11430"/>
                        <a:pt x="2857" y="10478"/>
                        <a:pt x="3810" y="9525"/>
                      </a:cubicBezTo>
                      <a:cubicBezTo>
                        <a:pt x="4763" y="8572"/>
                        <a:pt x="4763" y="7620"/>
                        <a:pt x="4763" y="6668"/>
                      </a:cubicBezTo>
                      <a:cubicBezTo>
                        <a:pt x="5715" y="4763"/>
                        <a:pt x="5715" y="3810"/>
                        <a:pt x="5715" y="1905"/>
                      </a:cubicBezTo>
                      <a:cubicBezTo>
                        <a:pt x="5715" y="953"/>
                        <a:pt x="5715" y="0"/>
                        <a:pt x="4763" y="0"/>
                      </a:cubicBezTo>
                      <a:cubicBezTo>
                        <a:pt x="1905" y="1905"/>
                        <a:pt x="952" y="1905"/>
                        <a:pt x="952" y="2857"/>
                      </a:cubicBezTo>
                      <a:lnTo>
                        <a:pt x="952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4" name="Freeform: Shape 2453">
                  <a:extLst>
                    <a:ext uri="{FF2B5EF4-FFF2-40B4-BE49-F238E27FC236}">
                      <a16:creationId xmlns:a16="http://schemas.microsoft.com/office/drawing/2014/main" id="{AF1AC043-CCFC-B1FE-B847-F80106D39C5E}"/>
                    </a:ext>
                  </a:extLst>
                </p:cNvPr>
                <p:cNvSpPr/>
                <p:nvPr/>
              </p:nvSpPr>
              <p:spPr>
                <a:xfrm>
                  <a:off x="3620451" y="4521141"/>
                  <a:ext cx="7620" cy="18867"/>
                </a:xfrm>
                <a:custGeom>
                  <a:avLst/>
                  <a:gdLst>
                    <a:gd name="connsiteX0" fmla="*/ 3810 w 7620"/>
                    <a:gd name="connsiteY0" fmla="*/ 1328 h 18867"/>
                    <a:gd name="connsiteX1" fmla="*/ 1905 w 7620"/>
                    <a:gd name="connsiteY1" fmla="*/ 8948 h 18867"/>
                    <a:gd name="connsiteX2" fmla="*/ 953 w 7620"/>
                    <a:gd name="connsiteY2" fmla="*/ 12758 h 18867"/>
                    <a:gd name="connsiteX3" fmla="*/ 0 w 7620"/>
                    <a:gd name="connsiteY3" fmla="*/ 14663 h 18867"/>
                    <a:gd name="connsiteX4" fmla="*/ 0 w 7620"/>
                    <a:gd name="connsiteY4" fmla="*/ 17520 h 18867"/>
                    <a:gd name="connsiteX5" fmla="*/ 2858 w 7620"/>
                    <a:gd name="connsiteY5" fmla="*/ 18473 h 18867"/>
                    <a:gd name="connsiteX6" fmla="*/ 4763 w 7620"/>
                    <a:gd name="connsiteY6" fmla="*/ 16568 h 18867"/>
                    <a:gd name="connsiteX7" fmla="*/ 5715 w 7620"/>
                    <a:gd name="connsiteY7" fmla="*/ 14663 h 18867"/>
                    <a:gd name="connsiteX8" fmla="*/ 6668 w 7620"/>
                    <a:gd name="connsiteY8" fmla="*/ 10853 h 18867"/>
                    <a:gd name="connsiteX9" fmla="*/ 7620 w 7620"/>
                    <a:gd name="connsiteY9" fmla="*/ 2280 h 18867"/>
                    <a:gd name="connsiteX10" fmla="*/ 3810 w 7620"/>
                    <a:gd name="connsiteY10" fmla="*/ 1328 h 18867"/>
                    <a:gd name="connsiteX11" fmla="*/ 3810 w 7620"/>
                    <a:gd name="connsiteY11" fmla="*/ 1328 h 1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0" h="18867">
                      <a:moveTo>
                        <a:pt x="3810" y="1328"/>
                      </a:moveTo>
                      <a:cubicBezTo>
                        <a:pt x="3810" y="4185"/>
                        <a:pt x="2858" y="6090"/>
                        <a:pt x="1905" y="8948"/>
                      </a:cubicBezTo>
                      <a:cubicBezTo>
                        <a:pt x="1905" y="9900"/>
                        <a:pt x="953" y="11805"/>
                        <a:pt x="953" y="12758"/>
                      </a:cubicBezTo>
                      <a:cubicBezTo>
                        <a:pt x="953" y="13710"/>
                        <a:pt x="953" y="13710"/>
                        <a:pt x="0" y="14663"/>
                      </a:cubicBezTo>
                      <a:cubicBezTo>
                        <a:pt x="0" y="15615"/>
                        <a:pt x="0" y="16568"/>
                        <a:pt x="0" y="17520"/>
                      </a:cubicBezTo>
                      <a:cubicBezTo>
                        <a:pt x="0" y="18473"/>
                        <a:pt x="1905" y="19425"/>
                        <a:pt x="2858" y="18473"/>
                      </a:cubicBezTo>
                      <a:cubicBezTo>
                        <a:pt x="3810" y="18473"/>
                        <a:pt x="4763" y="17520"/>
                        <a:pt x="4763" y="16568"/>
                      </a:cubicBezTo>
                      <a:cubicBezTo>
                        <a:pt x="4763" y="15615"/>
                        <a:pt x="5715" y="15615"/>
                        <a:pt x="5715" y="14663"/>
                      </a:cubicBezTo>
                      <a:cubicBezTo>
                        <a:pt x="5715" y="13710"/>
                        <a:pt x="6668" y="11805"/>
                        <a:pt x="6668" y="10853"/>
                      </a:cubicBezTo>
                      <a:cubicBezTo>
                        <a:pt x="7620" y="7995"/>
                        <a:pt x="7620" y="5138"/>
                        <a:pt x="7620" y="2280"/>
                      </a:cubicBezTo>
                      <a:cubicBezTo>
                        <a:pt x="7620" y="-577"/>
                        <a:pt x="3810" y="-577"/>
                        <a:pt x="3810" y="1328"/>
                      </a:cubicBezTo>
                      <a:lnTo>
                        <a:pt x="3810" y="132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5" name="Freeform: Shape 2454">
                  <a:extLst>
                    <a:ext uri="{FF2B5EF4-FFF2-40B4-BE49-F238E27FC236}">
                      <a16:creationId xmlns:a16="http://schemas.microsoft.com/office/drawing/2014/main" id="{298107F2-AF99-44B5-3615-72CC542C8070}"/>
                    </a:ext>
                  </a:extLst>
                </p:cNvPr>
                <p:cNvSpPr/>
                <p:nvPr/>
              </p:nvSpPr>
              <p:spPr>
                <a:xfrm>
                  <a:off x="3604259" y="4516754"/>
                  <a:ext cx="7619" cy="14287"/>
                </a:xfrm>
                <a:custGeom>
                  <a:avLst/>
                  <a:gdLst>
                    <a:gd name="connsiteX0" fmla="*/ 3810 w 7619"/>
                    <a:gd name="connsiteY0" fmla="*/ 2857 h 14287"/>
                    <a:gd name="connsiteX1" fmla="*/ 2857 w 7619"/>
                    <a:gd name="connsiteY1" fmla="*/ 4763 h 14287"/>
                    <a:gd name="connsiteX2" fmla="*/ 2857 w 7619"/>
                    <a:gd name="connsiteY2" fmla="*/ 4763 h 14287"/>
                    <a:gd name="connsiteX3" fmla="*/ 2857 w 7619"/>
                    <a:gd name="connsiteY3" fmla="*/ 4763 h 14287"/>
                    <a:gd name="connsiteX4" fmla="*/ 1905 w 7619"/>
                    <a:gd name="connsiteY4" fmla="*/ 5715 h 14287"/>
                    <a:gd name="connsiteX5" fmla="*/ 0 w 7619"/>
                    <a:gd name="connsiteY5" fmla="*/ 10477 h 14287"/>
                    <a:gd name="connsiteX6" fmla="*/ 0 w 7619"/>
                    <a:gd name="connsiteY6" fmla="*/ 12382 h 14287"/>
                    <a:gd name="connsiteX7" fmla="*/ 952 w 7619"/>
                    <a:gd name="connsiteY7" fmla="*/ 14288 h 14287"/>
                    <a:gd name="connsiteX8" fmla="*/ 1905 w 7619"/>
                    <a:gd name="connsiteY8" fmla="*/ 14288 h 14287"/>
                    <a:gd name="connsiteX9" fmla="*/ 4763 w 7619"/>
                    <a:gd name="connsiteY9" fmla="*/ 12382 h 14287"/>
                    <a:gd name="connsiteX10" fmla="*/ 6667 w 7619"/>
                    <a:gd name="connsiteY10" fmla="*/ 7620 h 14287"/>
                    <a:gd name="connsiteX11" fmla="*/ 7620 w 7619"/>
                    <a:gd name="connsiteY11" fmla="*/ 1905 h 14287"/>
                    <a:gd name="connsiteX12" fmla="*/ 5715 w 7619"/>
                    <a:gd name="connsiteY12" fmla="*/ 0 h 14287"/>
                    <a:gd name="connsiteX13" fmla="*/ 3810 w 7619"/>
                    <a:gd name="connsiteY13" fmla="*/ 2857 h 14287"/>
                    <a:gd name="connsiteX14" fmla="*/ 3810 w 7619"/>
                    <a:gd name="connsiteY14" fmla="*/ 2857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14287">
                      <a:moveTo>
                        <a:pt x="3810" y="2857"/>
                      </a:moveTo>
                      <a:cubicBezTo>
                        <a:pt x="3810" y="3810"/>
                        <a:pt x="3810" y="4763"/>
                        <a:pt x="2857" y="4763"/>
                      </a:cubicBezTo>
                      <a:cubicBezTo>
                        <a:pt x="2857" y="4763"/>
                        <a:pt x="2857" y="5715"/>
                        <a:pt x="2857" y="4763"/>
                      </a:cubicBez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2857" y="4763"/>
                        <a:pt x="2857" y="5715"/>
                        <a:pt x="1905" y="5715"/>
                      </a:cubicBezTo>
                      <a:cubicBezTo>
                        <a:pt x="952" y="7620"/>
                        <a:pt x="0" y="8572"/>
                        <a:pt x="0" y="10477"/>
                      </a:cubicBezTo>
                      <a:cubicBezTo>
                        <a:pt x="0" y="11430"/>
                        <a:pt x="0" y="12382"/>
                        <a:pt x="0" y="12382"/>
                      </a:cubicBezTo>
                      <a:cubicBezTo>
                        <a:pt x="0" y="13335"/>
                        <a:pt x="952" y="13335"/>
                        <a:pt x="952" y="14288"/>
                      </a:cubicBezTo>
                      <a:cubicBezTo>
                        <a:pt x="952" y="14288"/>
                        <a:pt x="1905" y="14288"/>
                        <a:pt x="1905" y="14288"/>
                      </a:cubicBezTo>
                      <a:cubicBezTo>
                        <a:pt x="2857" y="14288"/>
                        <a:pt x="3810" y="13335"/>
                        <a:pt x="4763" y="12382"/>
                      </a:cubicBezTo>
                      <a:cubicBezTo>
                        <a:pt x="5715" y="10477"/>
                        <a:pt x="6667" y="8572"/>
                        <a:pt x="6667" y="7620"/>
                      </a:cubicBezTo>
                      <a:cubicBezTo>
                        <a:pt x="6667" y="5715"/>
                        <a:pt x="7620" y="3810"/>
                        <a:pt x="7620" y="1905"/>
                      </a:cubicBezTo>
                      <a:cubicBezTo>
                        <a:pt x="7620" y="952"/>
                        <a:pt x="6667" y="0"/>
                        <a:pt x="5715" y="0"/>
                      </a:cubicBezTo>
                      <a:cubicBezTo>
                        <a:pt x="5715" y="952"/>
                        <a:pt x="4763" y="1905"/>
                        <a:pt x="3810" y="2857"/>
                      </a:cubicBezTo>
                      <a:lnTo>
                        <a:pt x="381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6" name="Freeform: Shape 2455">
                  <a:extLst>
                    <a:ext uri="{FF2B5EF4-FFF2-40B4-BE49-F238E27FC236}">
                      <a16:creationId xmlns:a16="http://schemas.microsoft.com/office/drawing/2014/main" id="{75C26903-379B-4A6F-9E09-277AFCDADB2B}"/>
                    </a:ext>
                  </a:extLst>
                </p:cNvPr>
                <p:cNvSpPr/>
                <p:nvPr/>
              </p:nvSpPr>
              <p:spPr>
                <a:xfrm>
                  <a:off x="3594734" y="4512944"/>
                  <a:ext cx="4762" cy="10477"/>
                </a:xfrm>
                <a:custGeom>
                  <a:avLst/>
                  <a:gdLst>
                    <a:gd name="connsiteX0" fmla="*/ 0 w 4762"/>
                    <a:gd name="connsiteY0" fmla="*/ 2858 h 10477"/>
                    <a:gd name="connsiteX1" fmla="*/ 0 w 4762"/>
                    <a:gd name="connsiteY1" fmla="*/ 4763 h 10477"/>
                    <a:gd name="connsiteX2" fmla="*/ 0 w 4762"/>
                    <a:gd name="connsiteY2" fmla="*/ 5715 h 10477"/>
                    <a:gd name="connsiteX3" fmla="*/ 0 w 4762"/>
                    <a:gd name="connsiteY3" fmla="*/ 5715 h 10477"/>
                    <a:gd name="connsiteX4" fmla="*/ 0 w 4762"/>
                    <a:gd name="connsiteY4" fmla="*/ 6668 h 10477"/>
                    <a:gd name="connsiteX5" fmla="*/ 0 w 4762"/>
                    <a:gd name="connsiteY5" fmla="*/ 6668 h 10477"/>
                    <a:gd name="connsiteX6" fmla="*/ 0 w 4762"/>
                    <a:gd name="connsiteY6" fmla="*/ 6668 h 10477"/>
                    <a:gd name="connsiteX7" fmla="*/ 0 w 4762"/>
                    <a:gd name="connsiteY7" fmla="*/ 7620 h 10477"/>
                    <a:gd name="connsiteX8" fmla="*/ 0 w 4762"/>
                    <a:gd name="connsiteY8" fmla="*/ 8573 h 10477"/>
                    <a:gd name="connsiteX9" fmla="*/ 0 w 4762"/>
                    <a:gd name="connsiteY9" fmla="*/ 9525 h 10477"/>
                    <a:gd name="connsiteX10" fmla="*/ 1905 w 4762"/>
                    <a:gd name="connsiteY10" fmla="*/ 10478 h 10477"/>
                    <a:gd name="connsiteX11" fmla="*/ 2857 w 4762"/>
                    <a:gd name="connsiteY11" fmla="*/ 9525 h 10477"/>
                    <a:gd name="connsiteX12" fmla="*/ 3810 w 4762"/>
                    <a:gd name="connsiteY12" fmla="*/ 8573 h 10477"/>
                    <a:gd name="connsiteX13" fmla="*/ 4763 w 4762"/>
                    <a:gd name="connsiteY13" fmla="*/ 6668 h 10477"/>
                    <a:gd name="connsiteX14" fmla="*/ 4763 w 4762"/>
                    <a:gd name="connsiteY14" fmla="*/ 4763 h 10477"/>
                    <a:gd name="connsiteX15" fmla="*/ 4763 w 4762"/>
                    <a:gd name="connsiteY15" fmla="*/ 1905 h 10477"/>
                    <a:gd name="connsiteX16" fmla="*/ 2857 w 4762"/>
                    <a:gd name="connsiteY16" fmla="*/ 0 h 10477"/>
                    <a:gd name="connsiteX17" fmla="*/ 0 w 4762"/>
                    <a:gd name="connsiteY17" fmla="*/ 2858 h 10477"/>
                    <a:gd name="connsiteX18" fmla="*/ 0 w 4762"/>
                    <a:gd name="connsiteY18" fmla="*/ 2858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62" h="10477">
                      <a:moveTo>
                        <a:pt x="0" y="2858"/>
                      </a:move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6668"/>
                        <a:pt x="0" y="6668"/>
                      </a:cubicBezTo>
                      <a:cubicBezTo>
                        <a:pt x="0" y="6668"/>
                        <a:pt x="0" y="6668"/>
                        <a:pt x="0" y="6668"/>
                      </a:cubicBezTo>
                      <a:cubicBezTo>
                        <a:pt x="0" y="6668"/>
                        <a:pt x="0" y="6668"/>
                        <a:pt x="0" y="6668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8573"/>
                        <a:pt x="0" y="9525"/>
                        <a:pt x="0" y="9525"/>
                      </a:cubicBezTo>
                      <a:cubicBezTo>
                        <a:pt x="0" y="10478"/>
                        <a:pt x="952" y="10478"/>
                        <a:pt x="1905" y="10478"/>
                      </a:cubicBezTo>
                      <a:cubicBezTo>
                        <a:pt x="1905" y="10478"/>
                        <a:pt x="2857" y="9525"/>
                        <a:pt x="2857" y="9525"/>
                      </a:cubicBezTo>
                      <a:cubicBezTo>
                        <a:pt x="2857" y="9525"/>
                        <a:pt x="2857" y="8573"/>
                        <a:pt x="3810" y="8573"/>
                      </a:cubicBezTo>
                      <a:cubicBezTo>
                        <a:pt x="3810" y="7620"/>
                        <a:pt x="4763" y="7620"/>
                        <a:pt x="4763" y="6668"/>
                      </a:cubicBezTo>
                      <a:cubicBezTo>
                        <a:pt x="4763" y="5715"/>
                        <a:pt x="4763" y="5715"/>
                        <a:pt x="4763" y="4763"/>
                      </a:cubicBezTo>
                      <a:cubicBezTo>
                        <a:pt x="4763" y="3810"/>
                        <a:pt x="4763" y="2858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7" name="Freeform: Shape 2456">
                  <a:extLst>
                    <a:ext uri="{FF2B5EF4-FFF2-40B4-BE49-F238E27FC236}">
                      <a16:creationId xmlns:a16="http://schemas.microsoft.com/office/drawing/2014/main" id="{E9FAF7C0-B40B-C6EB-4806-3AFA89088135}"/>
                    </a:ext>
                  </a:extLst>
                </p:cNvPr>
                <p:cNvSpPr/>
                <p:nvPr/>
              </p:nvSpPr>
              <p:spPr>
                <a:xfrm>
                  <a:off x="3576213" y="4511597"/>
                  <a:ext cx="8043" cy="18492"/>
                </a:xfrm>
                <a:custGeom>
                  <a:avLst/>
                  <a:gdLst>
                    <a:gd name="connsiteX0" fmla="*/ 5186 w 8043"/>
                    <a:gd name="connsiteY0" fmla="*/ 1347 h 18492"/>
                    <a:gd name="connsiteX1" fmla="*/ 2328 w 8043"/>
                    <a:gd name="connsiteY1" fmla="*/ 8967 h 18492"/>
                    <a:gd name="connsiteX2" fmla="*/ 423 w 8043"/>
                    <a:gd name="connsiteY2" fmla="*/ 12777 h 18492"/>
                    <a:gd name="connsiteX3" fmla="*/ 423 w 8043"/>
                    <a:gd name="connsiteY3" fmla="*/ 15634 h 18492"/>
                    <a:gd name="connsiteX4" fmla="*/ 423 w 8043"/>
                    <a:gd name="connsiteY4" fmla="*/ 16587 h 18492"/>
                    <a:gd name="connsiteX5" fmla="*/ 423 w 8043"/>
                    <a:gd name="connsiteY5" fmla="*/ 16587 h 18492"/>
                    <a:gd name="connsiteX6" fmla="*/ 423 w 8043"/>
                    <a:gd name="connsiteY6" fmla="*/ 17539 h 18492"/>
                    <a:gd name="connsiteX7" fmla="*/ 1376 w 8043"/>
                    <a:gd name="connsiteY7" fmla="*/ 18492 h 18492"/>
                    <a:gd name="connsiteX8" fmla="*/ 3281 w 8043"/>
                    <a:gd name="connsiteY8" fmla="*/ 17539 h 18492"/>
                    <a:gd name="connsiteX9" fmla="*/ 5186 w 8043"/>
                    <a:gd name="connsiteY9" fmla="*/ 14682 h 18492"/>
                    <a:gd name="connsiteX10" fmla="*/ 6138 w 8043"/>
                    <a:gd name="connsiteY10" fmla="*/ 10872 h 18492"/>
                    <a:gd name="connsiteX11" fmla="*/ 7091 w 8043"/>
                    <a:gd name="connsiteY11" fmla="*/ 7062 h 18492"/>
                    <a:gd name="connsiteX12" fmla="*/ 8043 w 8043"/>
                    <a:gd name="connsiteY12" fmla="*/ 2299 h 18492"/>
                    <a:gd name="connsiteX13" fmla="*/ 7091 w 8043"/>
                    <a:gd name="connsiteY13" fmla="*/ 395 h 18492"/>
                    <a:gd name="connsiteX14" fmla="*/ 5186 w 8043"/>
                    <a:gd name="connsiteY14" fmla="*/ 1347 h 18492"/>
                    <a:gd name="connsiteX15" fmla="*/ 5186 w 8043"/>
                    <a:gd name="connsiteY15" fmla="*/ 1347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43" h="18492">
                      <a:moveTo>
                        <a:pt x="5186" y="1347"/>
                      </a:moveTo>
                      <a:cubicBezTo>
                        <a:pt x="4233" y="4205"/>
                        <a:pt x="3281" y="6109"/>
                        <a:pt x="2328" y="8967"/>
                      </a:cubicBezTo>
                      <a:cubicBezTo>
                        <a:pt x="1376" y="9920"/>
                        <a:pt x="1376" y="11824"/>
                        <a:pt x="423" y="12777"/>
                      </a:cubicBezTo>
                      <a:cubicBezTo>
                        <a:pt x="423" y="13730"/>
                        <a:pt x="-529" y="14682"/>
                        <a:pt x="423" y="15634"/>
                      </a:cubicBezTo>
                      <a:cubicBezTo>
                        <a:pt x="423" y="15634"/>
                        <a:pt x="423" y="16587"/>
                        <a:pt x="423" y="16587"/>
                      </a:cubicBezTo>
                      <a:cubicBezTo>
                        <a:pt x="423" y="16587"/>
                        <a:pt x="423" y="16587"/>
                        <a:pt x="423" y="16587"/>
                      </a:cubicBezTo>
                      <a:cubicBezTo>
                        <a:pt x="423" y="16587"/>
                        <a:pt x="423" y="17539"/>
                        <a:pt x="423" y="17539"/>
                      </a:cubicBezTo>
                      <a:cubicBezTo>
                        <a:pt x="423" y="17539"/>
                        <a:pt x="1376" y="18492"/>
                        <a:pt x="1376" y="18492"/>
                      </a:cubicBezTo>
                      <a:cubicBezTo>
                        <a:pt x="2328" y="18492"/>
                        <a:pt x="2328" y="17539"/>
                        <a:pt x="3281" y="17539"/>
                      </a:cubicBezTo>
                      <a:cubicBezTo>
                        <a:pt x="4233" y="16587"/>
                        <a:pt x="4233" y="15634"/>
                        <a:pt x="5186" y="14682"/>
                      </a:cubicBezTo>
                      <a:cubicBezTo>
                        <a:pt x="5186" y="13730"/>
                        <a:pt x="6138" y="11824"/>
                        <a:pt x="6138" y="10872"/>
                      </a:cubicBezTo>
                      <a:cubicBezTo>
                        <a:pt x="6138" y="9920"/>
                        <a:pt x="6138" y="8014"/>
                        <a:pt x="7091" y="7062"/>
                      </a:cubicBezTo>
                      <a:cubicBezTo>
                        <a:pt x="7091" y="5157"/>
                        <a:pt x="8043" y="4205"/>
                        <a:pt x="8043" y="2299"/>
                      </a:cubicBezTo>
                      <a:cubicBezTo>
                        <a:pt x="8043" y="1347"/>
                        <a:pt x="8043" y="395"/>
                        <a:pt x="7091" y="395"/>
                      </a:cubicBezTo>
                      <a:cubicBezTo>
                        <a:pt x="6138" y="-558"/>
                        <a:pt x="5186" y="395"/>
                        <a:pt x="5186" y="1347"/>
                      </a:cubicBezTo>
                      <a:lnTo>
                        <a:pt x="5186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8" name="Freeform: Shape 2457">
                  <a:extLst>
                    <a:ext uri="{FF2B5EF4-FFF2-40B4-BE49-F238E27FC236}">
                      <a16:creationId xmlns:a16="http://schemas.microsoft.com/office/drawing/2014/main" id="{5F2F9941-DA1D-21B0-03B4-0ECA1C77121B}"/>
                    </a:ext>
                  </a:extLst>
                </p:cNvPr>
                <p:cNvSpPr/>
                <p:nvPr/>
              </p:nvSpPr>
              <p:spPr>
                <a:xfrm>
                  <a:off x="3567112" y="4496752"/>
                  <a:ext cx="6667" cy="21669"/>
                </a:xfrm>
                <a:custGeom>
                  <a:avLst/>
                  <a:gdLst>
                    <a:gd name="connsiteX0" fmla="*/ 2857 w 6667"/>
                    <a:gd name="connsiteY0" fmla="*/ 953 h 21669"/>
                    <a:gd name="connsiteX1" fmla="*/ 952 w 6667"/>
                    <a:gd name="connsiteY1" fmla="*/ 5715 h 21669"/>
                    <a:gd name="connsiteX2" fmla="*/ 0 w 6667"/>
                    <a:gd name="connsiteY2" fmla="*/ 11430 h 21669"/>
                    <a:gd name="connsiteX3" fmla="*/ 0 w 6667"/>
                    <a:gd name="connsiteY3" fmla="*/ 16192 h 21669"/>
                    <a:gd name="connsiteX4" fmla="*/ 0 w 6667"/>
                    <a:gd name="connsiteY4" fmla="*/ 17145 h 21669"/>
                    <a:gd name="connsiteX5" fmla="*/ 952 w 6667"/>
                    <a:gd name="connsiteY5" fmla="*/ 19050 h 21669"/>
                    <a:gd name="connsiteX6" fmla="*/ 1905 w 6667"/>
                    <a:gd name="connsiteY6" fmla="*/ 20955 h 21669"/>
                    <a:gd name="connsiteX7" fmla="*/ 4763 w 6667"/>
                    <a:gd name="connsiteY7" fmla="*/ 20955 h 21669"/>
                    <a:gd name="connsiteX8" fmla="*/ 5715 w 6667"/>
                    <a:gd name="connsiteY8" fmla="*/ 19050 h 21669"/>
                    <a:gd name="connsiteX9" fmla="*/ 6668 w 6667"/>
                    <a:gd name="connsiteY9" fmla="*/ 17145 h 21669"/>
                    <a:gd name="connsiteX10" fmla="*/ 6668 w 6667"/>
                    <a:gd name="connsiteY10" fmla="*/ 16192 h 21669"/>
                    <a:gd name="connsiteX11" fmla="*/ 6668 w 6667"/>
                    <a:gd name="connsiteY11" fmla="*/ 10478 h 21669"/>
                    <a:gd name="connsiteX12" fmla="*/ 6668 w 6667"/>
                    <a:gd name="connsiteY12" fmla="*/ 5715 h 21669"/>
                    <a:gd name="connsiteX13" fmla="*/ 5715 w 6667"/>
                    <a:gd name="connsiteY13" fmla="*/ 0 h 21669"/>
                    <a:gd name="connsiteX14" fmla="*/ 2857 w 6667"/>
                    <a:gd name="connsiteY14" fmla="*/ 953 h 21669"/>
                    <a:gd name="connsiteX15" fmla="*/ 2857 w 6667"/>
                    <a:gd name="connsiteY15" fmla="*/ 953 h 21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667" h="21669">
                      <a:moveTo>
                        <a:pt x="2857" y="953"/>
                      </a:moveTo>
                      <a:cubicBezTo>
                        <a:pt x="1905" y="1905"/>
                        <a:pt x="1905" y="3810"/>
                        <a:pt x="952" y="5715"/>
                      </a:cubicBezTo>
                      <a:cubicBezTo>
                        <a:pt x="952" y="7620"/>
                        <a:pt x="0" y="9525"/>
                        <a:pt x="0" y="11430"/>
                      </a:cubicBezTo>
                      <a:cubicBezTo>
                        <a:pt x="0" y="13335"/>
                        <a:pt x="0" y="14288"/>
                        <a:pt x="0" y="16192"/>
                      </a:cubicBezTo>
                      <a:cubicBezTo>
                        <a:pt x="0" y="16192"/>
                        <a:pt x="0" y="17145"/>
                        <a:pt x="0" y="17145"/>
                      </a:cubicBezTo>
                      <a:cubicBezTo>
                        <a:pt x="0" y="18097"/>
                        <a:pt x="0" y="18097"/>
                        <a:pt x="952" y="19050"/>
                      </a:cubicBezTo>
                      <a:cubicBezTo>
                        <a:pt x="952" y="20003"/>
                        <a:pt x="1905" y="20955"/>
                        <a:pt x="1905" y="20955"/>
                      </a:cubicBezTo>
                      <a:cubicBezTo>
                        <a:pt x="2857" y="21907"/>
                        <a:pt x="3810" y="21907"/>
                        <a:pt x="4763" y="20955"/>
                      </a:cubicBezTo>
                      <a:cubicBezTo>
                        <a:pt x="5715" y="20003"/>
                        <a:pt x="5715" y="20003"/>
                        <a:pt x="5715" y="19050"/>
                      </a:cubicBezTo>
                      <a:cubicBezTo>
                        <a:pt x="5715" y="18097"/>
                        <a:pt x="6668" y="18097"/>
                        <a:pt x="6668" y="17145"/>
                      </a:cubicBezTo>
                      <a:cubicBezTo>
                        <a:pt x="6668" y="17145"/>
                        <a:pt x="6668" y="16192"/>
                        <a:pt x="6668" y="16192"/>
                      </a:cubicBezTo>
                      <a:cubicBezTo>
                        <a:pt x="6668" y="14288"/>
                        <a:pt x="6668" y="12382"/>
                        <a:pt x="6668" y="10478"/>
                      </a:cubicBezTo>
                      <a:cubicBezTo>
                        <a:pt x="6668" y="8572"/>
                        <a:pt x="6668" y="7620"/>
                        <a:pt x="6668" y="5715"/>
                      </a:cubicBezTo>
                      <a:cubicBezTo>
                        <a:pt x="6668" y="3810"/>
                        <a:pt x="6668" y="1905"/>
                        <a:pt x="5715" y="0"/>
                      </a:cubicBezTo>
                      <a:cubicBezTo>
                        <a:pt x="4763" y="0"/>
                        <a:pt x="3810" y="0"/>
                        <a:pt x="2857" y="953"/>
                      </a:cubicBezTo>
                      <a:lnTo>
                        <a:pt x="2857" y="9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9" name="Freeform: Shape 2458">
                  <a:extLst>
                    <a:ext uri="{FF2B5EF4-FFF2-40B4-BE49-F238E27FC236}">
                      <a16:creationId xmlns:a16="http://schemas.microsoft.com/office/drawing/2014/main" id="{5514A7AB-905B-9A87-4ED0-1D08ADF7898C}"/>
                    </a:ext>
                  </a:extLst>
                </p:cNvPr>
                <p:cNvSpPr/>
                <p:nvPr/>
              </p:nvSpPr>
              <p:spPr>
                <a:xfrm>
                  <a:off x="3579494" y="4478654"/>
                  <a:ext cx="5715" cy="20716"/>
                </a:xfrm>
                <a:custGeom>
                  <a:avLst/>
                  <a:gdLst>
                    <a:gd name="connsiteX0" fmla="*/ 0 w 5715"/>
                    <a:gd name="connsiteY0" fmla="*/ 2857 h 20716"/>
                    <a:gd name="connsiteX1" fmla="*/ 0 w 5715"/>
                    <a:gd name="connsiteY1" fmla="*/ 11430 h 20716"/>
                    <a:gd name="connsiteX2" fmla="*/ 0 w 5715"/>
                    <a:gd name="connsiteY2" fmla="*/ 15240 h 20716"/>
                    <a:gd name="connsiteX3" fmla="*/ 0 w 5715"/>
                    <a:gd name="connsiteY3" fmla="*/ 17145 h 20716"/>
                    <a:gd name="connsiteX4" fmla="*/ 0 w 5715"/>
                    <a:gd name="connsiteY4" fmla="*/ 19050 h 20716"/>
                    <a:gd name="connsiteX5" fmla="*/ 953 w 5715"/>
                    <a:gd name="connsiteY5" fmla="*/ 20002 h 20716"/>
                    <a:gd name="connsiteX6" fmla="*/ 2857 w 5715"/>
                    <a:gd name="connsiteY6" fmla="*/ 20002 h 20716"/>
                    <a:gd name="connsiteX7" fmla="*/ 4763 w 5715"/>
                    <a:gd name="connsiteY7" fmla="*/ 18097 h 20716"/>
                    <a:gd name="connsiteX8" fmla="*/ 5715 w 5715"/>
                    <a:gd name="connsiteY8" fmla="*/ 15240 h 20716"/>
                    <a:gd name="connsiteX9" fmla="*/ 5715 w 5715"/>
                    <a:gd name="connsiteY9" fmla="*/ 11430 h 20716"/>
                    <a:gd name="connsiteX10" fmla="*/ 5715 w 5715"/>
                    <a:gd name="connsiteY10" fmla="*/ 2857 h 20716"/>
                    <a:gd name="connsiteX11" fmla="*/ 2857 w 5715"/>
                    <a:gd name="connsiteY11" fmla="*/ 0 h 20716"/>
                    <a:gd name="connsiteX12" fmla="*/ 0 w 5715"/>
                    <a:gd name="connsiteY12" fmla="*/ 2857 h 20716"/>
                    <a:gd name="connsiteX13" fmla="*/ 0 w 5715"/>
                    <a:gd name="connsiteY13" fmla="*/ 2857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" h="20716">
                      <a:moveTo>
                        <a:pt x="0" y="2857"/>
                      </a:moveTo>
                      <a:cubicBezTo>
                        <a:pt x="0" y="5715"/>
                        <a:pt x="0" y="8572"/>
                        <a:pt x="0" y="11430"/>
                      </a:cubicBezTo>
                      <a:cubicBezTo>
                        <a:pt x="0" y="12382"/>
                        <a:pt x="0" y="14288"/>
                        <a:pt x="0" y="15240"/>
                      </a:cubicBezTo>
                      <a:cubicBezTo>
                        <a:pt x="0" y="16192"/>
                        <a:pt x="0" y="16192"/>
                        <a:pt x="0" y="17145"/>
                      </a:cubicBezTo>
                      <a:cubicBezTo>
                        <a:pt x="0" y="18097"/>
                        <a:pt x="0" y="18097"/>
                        <a:pt x="0" y="19050"/>
                      </a:cubicBezTo>
                      <a:cubicBezTo>
                        <a:pt x="0" y="19050"/>
                        <a:pt x="953" y="20002"/>
                        <a:pt x="953" y="20002"/>
                      </a:cubicBezTo>
                      <a:cubicBezTo>
                        <a:pt x="1905" y="20955"/>
                        <a:pt x="2857" y="20955"/>
                        <a:pt x="2857" y="20002"/>
                      </a:cubicBezTo>
                      <a:cubicBezTo>
                        <a:pt x="3810" y="19050"/>
                        <a:pt x="3810" y="19050"/>
                        <a:pt x="4763" y="18097"/>
                      </a:cubicBezTo>
                      <a:cubicBezTo>
                        <a:pt x="4763" y="17145"/>
                        <a:pt x="5715" y="16192"/>
                        <a:pt x="5715" y="15240"/>
                      </a:cubicBezTo>
                      <a:cubicBezTo>
                        <a:pt x="5715" y="14288"/>
                        <a:pt x="5715" y="12382"/>
                        <a:pt x="5715" y="11430"/>
                      </a:cubicBezTo>
                      <a:cubicBezTo>
                        <a:pt x="5715" y="8572"/>
                        <a:pt x="5715" y="5715"/>
                        <a:pt x="5715" y="2857"/>
                      </a:cubicBezTo>
                      <a:cubicBezTo>
                        <a:pt x="5715" y="1905"/>
                        <a:pt x="4763" y="0"/>
                        <a:pt x="2857" y="0"/>
                      </a:cubicBezTo>
                      <a:cubicBezTo>
                        <a:pt x="953" y="0"/>
                        <a:pt x="0" y="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0" name="Freeform: Shape 2459">
                  <a:extLst>
                    <a:ext uri="{FF2B5EF4-FFF2-40B4-BE49-F238E27FC236}">
                      <a16:creationId xmlns:a16="http://schemas.microsoft.com/office/drawing/2014/main" id="{D1F3FC83-291D-B5B1-C3D7-9F8C6CC06D6F}"/>
                    </a:ext>
                  </a:extLst>
                </p:cNvPr>
                <p:cNvSpPr/>
                <p:nvPr/>
              </p:nvSpPr>
              <p:spPr>
                <a:xfrm>
                  <a:off x="3592829" y="4478654"/>
                  <a:ext cx="6667" cy="15239"/>
                </a:xfrm>
                <a:custGeom>
                  <a:avLst/>
                  <a:gdLst>
                    <a:gd name="connsiteX0" fmla="*/ 2857 w 6667"/>
                    <a:gd name="connsiteY0" fmla="*/ 1905 h 15239"/>
                    <a:gd name="connsiteX1" fmla="*/ 1905 w 6667"/>
                    <a:gd name="connsiteY1" fmla="*/ 6667 h 15239"/>
                    <a:gd name="connsiteX2" fmla="*/ 952 w 6667"/>
                    <a:gd name="connsiteY2" fmla="*/ 9525 h 15239"/>
                    <a:gd name="connsiteX3" fmla="*/ 0 w 6667"/>
                    <a:gd name="connsiteY3" fmla="*/ 12382 h 15239"/>
                    <a:gd name="connsiteX4" fmla="*/ 0 w 6667"/>
                    <a:gd name="connsiteY4" fmla="*/ 14288 h 15239"/>
                    <a:gd name="connsiteX5" fmla="*/ 952 w 6667"/>
                    <a:gd name="connsiteY5" fmla="*/ 15240 h 15239"/>
                    <a:gd name="connsiteX6" fmla="*/ 2857 w 6667"/>
                    <a:gd name="connsiteY6" fmla="*/ 15240 h 15239"/>
                    <a:gd name="connsiteX7" fmla="*/ 4763 w 6667"/>
                    <a:gd name="connsiteY7" fmla="*/ 13335 h 15239"/>
                    <a:gd name="connsiteX8" fmla="*/ 5715 w 6667"/>
                    <a:gd name="connsiteY8" fmla="*/ 10477 h 15239"/>
                    <a:gd name="connsiteX9" fmla="*/ 5715 w 6667"/>
                    <a:gd name="connsiteY9" fmla="*/ 7620 h 15239"/>
                    <a:gd name="connsiteX10" fmla="*/ 6668 w 6667"/>
                    <a:gd name="connsiteY10" fmla="*/ 1905 h 15239"/>
                    <a:gd name="connsiteX11" fmla="*/ 4763 w 6667"/>
                    <a:gd name="connsiteY11" fmla="*/ 0 h 15239"/>
                    <a:gd name="connsiteX12" fmla="*/ 2857 w 6667"/>
                    <a:gd name="connsiteY12" fmla="*/ 1905 h 15239"/>
                    <a:gd name="connsiteX13" fmla="*/ 2857 w 6667"/>
                    <a:gd name="connsiteY13" fmla="*/ 1905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5239">
                      <a:moveTo>
                        <a:pt x="2857" y="1905"/>
                      </a:moveTo>
                      <a:cubicBezTo>
                        <a:pt x="2857" y="3810"/>
                        <a:pt x="1905" y="4763"/>
                        <a:pt x="1905" y="6667"/>
                      </a:cubicBezTo>
                      <a:cubicBezTo>
                        <a:pt x="1905" y="7620"/>
                        <a:pt x="1905" y="8572"/>
                        <a:pt x="952" y="9525"/>
                      </a:cubicBezTo>
                      <a:cubicBezTo>
                        <a:pt x="952" y="10477"/>
                        <a:pt x="0" y="11430"/>
                        <a:pt x="0" y="12382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952" y="15240"/>
                        <a:pt x="952" y="15240"/>
                      </a:cubicBezTo>
                      <a:cubicBezTo>
                        <a:pt x="1905" y="15240"/>
                        <a:pt x="1905" y="15240"/>
                        <a:pt x="2857" y="15240"/>
                      </a:cubicBezTo>
                      <a:cubicBezTo>
                        <a:pt x="3810" y="15240"/>
                        <a:pt x="3810" y="14288"/>
                        <a:pt x="4763" y="13335"/>
                      </a:cubicBezTo>
                      <a:cubicBezTo>
                        <a:pt x="5715" y="12382"/>
                        <a:pt x="5715" y="11430"/>
                        <a:pt x="5715" y="10477"/>
                      </a:cubicBezTo>
                      <a:cubicBezTo>
                        <a:pt x="5715" y="9525"/>
                        <a:pt x="5715" y="8572"/>
                        <a:pt x="5715" y="7620"/>
                      </a:cubicBezTo>
                      <a:cubicBezTo>
                        <a:pt x="5715" y="5715"/>
                        <a:pt x="6668" y="3810"/>
                        <a:pt x="6668" y="1905"/>
                      </a:cubicBezTo>
                      <a:cubicBezTo>
                        <a:pt x="6668" y="952"/>
                        <a:pt x="5715" y="0"/>
                        <a:pt x="4763" y="0"/>
                      </a:cubicBezTo>
                      <a:cubicBezTo>
                        <a:pt x="4763" y="0"/>
                        <a:pt x="2857" y="952"/>
                        <a:pt x="2857" y="1905"/>
                      </a:cubicBezTo>
                      <a:lnTo>
                        <a:pt x="2857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1" name="Freeform: Shape 2460">
                  <a:extLst>
                    <a:ext uri="{FF2B5EF4-FFF2-40B4-BE49-F238E27FC236}">
                      <a16:creationId xmlns:a16="http://schemas.microsoft.com/office/drawing/2014/main" id="{65E90779-4522-3B94-5CEE-B1DE5671F3DA}"/>
                    </a:ext>
                  </a:extLst>
                </p:cNvPr>
                <p:cNvSpPr/>
                <p:nvPr/>
              </p:nvSpPr>
              <p:spPr>
                <a:xfrm>
                  <a:off x="3611456" y="4480559"/>
                  <a:ext cx="7090" cy="17770"/>
                </a:xfrm>
                <a:custGeom>
                  <a:avLst/>
                  <a:gdLst>
                    <a:gd name="connsiteX0" fmla="*/ 2328 w 7090"/>
                    <a:gd name="connsiteY0" fmla="*/ 2858 h 17770"/>
                    <a:gd name="connsiteX1" fmla="*/ 2328 w 7090"/>
                    <a:gd name="connsiteY1" fmla="*/ 4763 h 17770"/>
                    <a:gd name="connsiteX2" fmla="*/ 2328 w 7090"/>
                    <a:gd name="connsiteY2" fmla="*/ 4763 h 17770"/>
                    <a:gd name="connsiteX3" fmla="*/ 2328 w 7090"/>
                    <a:gd name="connsiteY3" fmla="*/ 5715 h 17770"/>
                    <a:gd name="connsiteX4" fmla="*/ 1376 w 7090"/>
                    <a:gd name="connsiteY4" fmla="*/ 8572 h 17770"/>
                    <a:gd name="connsiteX5" fmla="*/ 423 w 7090"/>
                    <a:gd name="connsiteY5" fmla="*/ 11430 h 17770"/>
                    <a:gd name="connsiteX6" fmla="*/ 423 w 7090"/>
                    <a:gd name="connsiteY6" fmla="*/ 16193 h 17770"/>
                    <a:gd name="connsiteX7" fmla="*/ 4233 w 7090"/>
                    <a:gd name="connsiteY7" fmla="*/ 17145 h 17770"/>
                    <a:gd name="connsiteX8" fmla="*/ 6138 w 7090"/>
                    <a:gd name="connsiteY8" fmla="*/ 13335 h 17770"/>
                    <a:gd name="connsiteX9" fmla="*/ 7091 w 7090"/>
                    <a:gd name="connsiteY9" fmla="*/ 9525 h 17770"/>
                    <a:gd name="connsiteX10" fmla="*/ 7091 w 7090"/>
                    <a:gd name="connsiteY10" fmla="*/ 2858 h 17770"/>
                    <a:gd name="connsiteX11" fmla="*/ 4233 w 7090"/>
                    <a:gd name="connsiteY11" fmla="*/ 0 h 17770"/>
                    <a:gd name="connsiteX12" fmla="*/ 2328 w 7090"/>
                    <a:gd name="connsiteY12" fmla="*/ 2858 h 17770"/>
                    <a:gd name="connsiteX13" fmla="*/ 2328 w 7090"/>
                    <a:gd name="connsiteY13" fmla="*/ 2858 h 1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090" h="17770">
                      <a:moveTo>
                        <a:pt x="2328" y="2858"/>
                      </a:moveTo>
                      <a:cubicBezTo>
                        <a:pt x="2328" y="3810"/>
                        <a:pt x="2328" y="3810"/>
                        <a:pt x="2328" y="4763"/>
                      </a:cubicBezTo>
                      <a:cubicBezTo>
                        <a:pt x="2328" y="3810"/>
                        <a:pt x="2328" y="4763"/>
                        <a:pt x="2328" y="4763"/>
                      </a:cubicBezTo>
                      <a:cubicBezTo>
                        <a:pt x="2328" y="4763"/>
                        <a:pt x="2328" y="4763"/>
                        <a:pt x="2328" y="5715"/>
                      </a:cubicBezTo>
                      <a:cubicBezTo>
                        <a:pt x="2328" y="6668"/>
                        <a:pt x="2328" y="7620"/>
                        <a:pt x="1376" y="8572"/>
                      </a:cubicBezTo>
                      <a:cubicBezTo>
                        <a:pt x="1376" y="9525"/>
                        <a:pt x="423" y="10478"/>
                        <a:pt x="423" y="11430"/>
                      </a:cubicBezTo>
                      <a:cubicBezTo>
                        <a:pt x="423" y="12383"/>
                        <a:pt x="-529" y="14288"/>
                        <a:pt x="423" y="16193"/>
                      </a:cubicBezTo>
                      <a:cubicBezTo>
                        <a:pt x="1376" y="18097"/>
                        <a:pt x="3281" y="18097"/>
                        <a:pt x="4233" y="17145"/>
                      </a:cubicBezTo>
                      <a:cubicBezTo>
                        <a:pt x="5186" y="16193"/>
                        <a:pt x="5186" y="14288"/>
                        <a:pt x="6138" y="13335"/>
                      </a:cubicBezTo>
                      <a:cubicBezTo>
                        <a:pt x="6138" y="12383"/>
                        <a:pt x="6138" y="10478"/>
                        <a:pt x="7091" y="9525"/>
                      </a:cubicBezTo>
                      <a:cubicBezTo>
                        <a:pt x="7091" y="7620"/>
                        <a:pt x="7091" y="5715"/>
                        <a:pt x="7091" y="2858"/>
                      </a:cubicBezTo>
                      <a:cubicBezTo>
                        <a:pt x="7091" y="1905"/>
                        <a:pt x="6138" y="0"/>
                        <a:pt x="4233" y="0"/>
                      </a:cubicBezTo>
                      <a:cubicBezTo>
                        <a:pt x="3281" y="953"/>
                        <a:pt x="2328" y="1905"/>
                        <a:pt x="2328" y="2858"/>
                      </a:cubicBezTo>
                      <a:lnTo>
                        <a:pt x="2328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2" name="Freeform: Shape 2461">
                  <a:extLst>
                    <a:ext uri="{FF2B5EF4-FFF2-40B4-BE49-F238E27FC236}">
                      <a16:creationId xmlns:a16="http://schemas.microsoft.com/office/drawing/2014/main" id="{707B0D84-11DB-5FC0-CB82-38E464E4908A}"/>
                    </a:ext>
                  </a:extLst>
                </p:cNvPr>
                <p:cNvSpPr/>
                <p:nvPr/>
              </p:nvSpPr>
              <p:spPr>
                <a:xfrm>
                  <a:off x="3639501" y="4467551"/>
                  <a:ext cx="7620" cy="20390"/>
                </a:xfrm>
                <a:custGeom>
                  <a:avLst/>
                  <a:gdLst>
                    <a:gd name="connsiteX0" fmla="*/ 2858 w 7620"/>
                    <a:gd name="connsiteY0" fmla="*/ 1578 h 20390"/>
                    <a:gd name="connsiteX1" fmla="*/ 1905 w 7620"/>
                    <a:gd name="connsiteY1" fmla="*/ 5388 h 20390"/>
                    <a:gd name="connsiteX2" fmla="*/ 953 w 7620"/>
                    <a:gd name="connsiteY2" fmla="*/ 9198 h 20390"/>
                    <a:gd name="connsiteX3" fmla="*/ 0 w 7620"/>
                    <a:gd name="connsiteY3" fmla="*/ 13961 h 20390"/>
                    <a:gd name="connsiteX4" fmla="*/ 0 w 7620"/>
                    <a:gd name="connsiteY4" fmla="*/ 16818 h 20390"/>
                    <a:gd name="connsiteX5" fmla="*/ 953 w 7620"/>
                    <a:gd name="connsiteY5" fmla="*/ 19676 h 20390"/>
                    <a:gd name="connsiteX6" fmla="*/ 3810 w 7620"/>
                    <a:gd name="connsiteY6" fmla="*/ 19676 h 20390"/>
                    <a:gd name="connsiteX7" fmla="*/ 4763 w 7620"/>
                    <a:gd name="connsiteY7" fmla="*/ 18723 h 20390"/>
                    <a:gd name="connsiteX8" fmla="*/ 5715 w 7620"/>
                    <a:gd name="connsiteY8" fmla="*/ 16818 h 20390"/>
                    <a:gd name="connsiteX9" fmla="*/ 6668 w 7620"/>
                    <a:gd name="connsiteY9" fmla="*/ 14913 h 20390"/>
                    <a:gd name="connsiteX10" fmla="*/ 7620 w 7620"/>
                    <a:gd name="connsiteY10" fmla="*/ 10151 h 20390"/>
                    <a:gd name="connsiteX11" fmla="*/ 7620 w 7620"/>
                    <a:gd name="connsiteY11" fmla="*/ 5388 h 20390"/>
                    <a:gd name="connsiteX12" fmla="*/ 6668 w 7620"/>
                    <a:gd name="connsiteY12" fmla="*/ 626 h 20390"/>
                    <a:gd name="connsiteX13" fmla="*/ 2858 w 7620"/>
                    <a:gd name="connsiteY13" fmla="*/ 1578 h 20390"/>
                    <a:gd name="connsiteX14" fmla="*/ 2858 w 7620"/>
                    <a:gd name="connsiteY14" fmla="*/ 1578 h 203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20" h="20390">
                      <a:moveTo>
                        <a:pt x="2858" y="1578"/>
                      </a:moveTo>
                      <a:cubicBezTo>
                        <a:pt x="2858" y="2531"/>
                        <a:pt x="2858" y="4436"/>
                        <a:pt x="1905" y="5388"/>
                      </a:cubicBezTo>
                      <a:cubicBezTo>
                        <a:pt x="1905" y="6341"/>
                        <a:pt x="953" y="8246"/>
                        <a:pt x="953" y="9198"/>
                      </a:cubicBezTo>
                      <a:cubicBezTo>
                        <a:pt x="953" y="11103"/>
                        <a:pt x="0" y="12056"/>
                        <a:pt x="0" y="13961"/>
                      </a:cubicBezTo>
                      <a:cubicBezTo>
                        <a:pt x="0" y="14913"/>
                        <a:pt x="0" y="15866"/>
                        <a:pt x="0" y="16818"/>
                      </a:cubicBezTo>
                      <a:cubicBezTo>
                        <a:pt x="0" y="17771"/>
                        <a:pt x="0" y="18723"/>
                        <a:pt x="953" y="19676"/>
                      </a:cubicBezTo>
                      <a:cubicBezTo>
                        <a:pt x="1905" y="20628"/>
                        <a:pt x="2858" y="20628"/>
                        <a:pt x="3810" y="19676"/>
                      </a:cubicBezTo>
                      <a:cubicBezTo>
                        <a:pt x="3810" y="19676"/>
                        <a:pt x="4763" y="19676"/>
                        <a:pt x="4763" y="18723"/>
                      </a:cubicBezTo>
                      <a:cubicBezTo>
                        <a:pt x="5715" y="17771"/>
                        <a:pt x="5715" y="17771"/>
                        <a:pt x="5715" y="16818"/>
                      </a:cubicBezTo>
                      <a:cubicBezTo>
                        <a:pt x="5715" y="15866"/>
                        <a:pt x="6668" y="15866"/>
                        <a:pt x="6668" y="14913"/>
                      </a:cubicBezTo>
                      <a:cubicBezTo>
                        <a:pt x="6668" y="13008"/>
                        <a:pt x="7620" y="12056"/>
                        <a:pt x="7620" y="10151"/>
                      </a:cubicBezTo>
                      <a:cubicBezTo>
                        <a:pt x="7620" y="9198"/>
                        <a:pt x="7620" y="7293"/>
                        <a:pt x="7620" y="5388"/>
                      </a:cubicBezTo>
                      <a:cubicBezTo>
                        <a:pt x="7620" y="3483"/>
                        <a:pt x="6668" y="2531"/>
                        <a:pt x="6668" y="626"/>
                      </a:cubicBezTo>
                      <a:cubicBezTo>
                        <a:pt x="5715" y="-327"/>
                        <a:pt x="2858" y="-327"/>
                        <a:pt x="2858" y="1578"/>
                      </a:cubicBezTo>
                      <a:lnTo>
                        <a:pt x="2858" y="157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3" name="Freeform: Shape 2462">
                  <a:extLst>
                    <a:ext uri="{FF2B5EF4-FFF2-40B4-BE49-F238E27FC236}">
                      <a16:creationId xmlns:a16="http://schemas.microsoft.com/office/drawing/2014/main" id="{E84D27FC-CDAC-57FF-4E41-ADEC25AA6DAD}"/>
                    </a:ext>
                  </a:extLst>
                </p:cNvPr>
                <p:cNvSpPr/>
                <p:nvPr/>
              </p:nvSpPr>
              <p:spPr>
                <a:xfrm>
                  <a:off x="3627119" y="4495799"/>
                  <a:ext cx="5715" cy="12776"/>
                </a:xfrm>
                <a:custGeom>
                  <a:avLst/>
                  <a:gdLst>
                    <a:gd name="connsiteX0" fmla="*/ 1905 w 5715"/>
                    <a:gd name="connsiteY0" fmla="*/ 1905 h 12776"/>
                    <a:gd name="connsiteX1" fmla="*/ 1905 w 5715"/>
                    <a:gd name="connsiteY1" fmla="*/ 2857 h 12776"/>
                    <a:gd name="connsiteX2" fmla="*/ 1905 w 5715"/>
                    <a:gd name="connsiteY2" fmla="*/ 3810 h 12776"/>
                    <a:gd name="connsiteX3" fmla="*/ 1905 w 5715"/>
                    <a:gd name="connsiteY3" fmla="*/ 3810 h 12776"/>
                    <a:gd name="connsiteX4" fmla="*/ 953 w 5715"/>
                    <a:gd name="connsiteY4" fmla="*/ 6668 h 12776"/>
                    <a:gd name="connsiteX5" fmla="*/ 0 w 5715"/>
                    <a:gd name="connsiteY5" fmla="*/ 9525 h 12776"/>
                    <a:gd name="connsiteX6" fmla="*/ 0 w 5715"/>
                    <a:gd name="connsiteY6" fmla="*/ 10478 h 12776"/>
                    <a:gd name="connsiteX7" fmla="*/ 0 w 5715"/>
                    <a:gd name="connsiteY7" fmla="*/ 11430 h 12776"/>
                    <a:gd name="connsiteX8" fmla="*/ 0 w 5715"/>
                    <a:gd name="connsiteY8" fmla="*/ 11430 h 12776"/>
                    <a:gd name="connsiteX9" fmla="*/ 0 w 5715"/>
                    <a:gd name="connsiteY9" fmla="*/ 11430 h 12776"/>
                    <a:gd name="connsiteX10" fmla="*/ 1905 w 5715"/>
                    <a:gd name="connsiteY10" fmla="*/ 12382 h 12776"/>
                    <a:gd name="connsiteX11" fmla="*/ 3810 w 5715"/>
                    <a:gd name="connsiteY11" fmla="*/ 11430 h 12776"/>
                    <a:gd name="connsiteX12" fmla="*/ 4763 w 5715"/>
                    <a:gd name="connsiteY12" fmla="*/ 10478 h 12776"/>
                    <a:gd name="connsiteX13" fmla="*/ 5715 w 5715"/>
                    <a:gd name="connsiteY13" fmla="*/ 7620 h 12776"/>
                    <a:gd name="connsiteX14" fmla="*/ 5715 w 5715"/>
                    <a:gd name="connsiteY14" fmla="*/ 1905 h 12776"/>
                    <a:gd name="connsiteX15" fmla="*/ 3810 w 5715"/>
                    <a:gd name="connsiteY15" fmla="*/ 0 h 12776"/>
                    <a:gd name="connsiteX16" fmla="*/ 1905 w 5715"/>
                    <a:gd name="connsiteY16" fmla="*/ 1905 h 12776"/>
                    <a:gd name="connsiteX17" fmla="*/ 1905 w 5715"/>
                    <a:gd name="connsiteY17" fmla="*/ 1905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15" h="12776">
                      <a:moveTo>
                        <a:pt x="1905" y="1905"/>
                      </a:moveTo>
                      <a:cubicBezTo>
                        <a:pt x="1905" y="1905"/>
                        <a:pt x="1905" y="2857"/>
                        <a:pt x="1905" y="2857"/>
                      </a:cubicBezTo>
                      <a:cubicBezTo>
                        <a:pt x="1905" y="2857"/>
                        <a:pt x="1905" y="3810"/>
                        <a:pt x="1905" y="3810"/>
                      </a:cubicBezTo>
                      <a:cubicBezTo>
                        <a:pt x="1905" y="3810"/>
                        <a:pt x="1905" y="3810"/>
                        <a:pt x="1905" y="3810"/>
                      </a:cubicBezTo>
                      <a:cubicBezTo>
                        <a:pt x="1905" y="4763"/>
                        <a:pt x="1905" y="5715"/>
                        <a:pt x="953" y="6668"/>
                      </a:cubicBezTo>
                      <a:cubicBezTo>
                        <a:pt x="953" y="7620"/>
                        <a:pt x="0" y="8572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2382"/>
                        <a:pt x="953" y="13335"/>
                        <a:pt x="1905" y="12382"/>
                      </a:cubicBezTo>
                      <a:cubicBezTo>
                        <a:pt x="2857" y="12382"/>
                        <a:pt x="2857" y="11430"/>
                        <a:pt x="3810" y="11430"/>
                      </a:cubicBezTo>
                      <a:cubicBezTo>
                        <a:pt x="3810" y="11430"/>
                        <a:pt x="3810" y="10478"/>
                        <a:pt x="4763" y="10478"/>
                      </a:cubicBezTo>
                      <a:cubicBezTo>
                        <a:pt x="5715" y="9525"/>
                        <a:pt x="5715" y="8572"/>
                        <a:pt x="5715" y="7620"/>
                      </a:cubicBezTo>
                      <a:cubicBezTo>
                        <a:pt x="5715" y="5715"/>
                        <a:pt x="5715" y="3810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2857" y="953"/>
                        <a:pt x="1905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4" name="Freeform: Shape 2463">
                  <a:extLst>
                    <a:ext uri="{FF2B5EF4-FFF2-40B4-BE49-F238E27FC236}">
                      <a16:creationId xmlns:a16="http://schemas.microsoft.com/office/drawing/2014/main" id="{D64EE887-1F1B-09CD-CFCE-E725CEF8BCE1}"/>
                    </a:ext>
                  </a:extLst>
                </p:cNvPr>
                <p:cNvSpPr/>
                <p:nvPr/>
              </p:nvSpPr>
              <p:spPr>
                <a:xfrm>
                  <a:off x="3596639" y="4494846"/>
                  <a:ext cx="8572" cy="13334"/>
                </a:xfrm>
                <a:custGeom>
                  <a:avLst/>
                  <a:gdLst>
                    <a:gd name="connsiteX0" fmla="*/ 2858 w 8572"/>
                    <a:gd name="connsiteY0" fmla="*/ 3810 h 13334"/>
                    <a:gd name="connsiteX1" fmla="*/ 2858 w 8572"/>
                    <a:gd name="connsiteY1" fmla="*/ 5715 h 13334"/>
                    <a:gd name="connsiteX2" fmla="*/ 2858 w 8572"/>
                    <a:gd name="connsiteY2" fmla="*/ 3810 h 13334"/>
                    <a:gd name="connsiteX3" fmla="*/ 1905 w 8572"/>
                    <a:gd name="connsiteY3" fmla="*/ 7620 h 13334"/>
                    <a:gd name="connsiteX4" fmla="*/ 1905 w 8572"/>
                    <a:gd name="connsiteY4" fmla="*/ 6668 h 13334"/>
                    <a:gd name="connsiteX5" fmla="*/ 1905 w 8572"/>
                    <a:gd name="connsiteY5" fmla="*/ 7620 h 13334"/>
                    <a:gd name="connsiteX6" fmla="*/ 953 w 8572"/>
                    <a:gd name="connsiteY6" fmla="*/ 9525 h 13334"/>
                    <a:gd name="connsiteX7" fmla="*/ 953 w 8572"/>
                    <a:gd name="connsiteY7" fmla="*/ 8572 h 13334"/>
                    <a:gd name="connsiteX8" fmla="*/ 0 w 8572"/>
                    <a:gd name="connsiteY8" fmla="*/ 10478 h 13334"/>
                    <a:gd name="connsiteX9" fmla="*/ 0 w 8572"/>
                    <a:gd name="connsiteY9" fmla="*/ 11430 h 13334"/>
                    <a:gd name="connsiteX10" fmla="*/ 953 w 8572"/>
                    <a:gd name="connsiteY10" fmla="*/ 12383 h 13334"/>
                    <a:gd name="connsiteX11" fmla="*/ 3810 w 8572"/>
                    <a:gd name="connsiteY11" fmla="*/ 13335 h 13334"/>
                    <a:gd name="connsiteX12" fmla="*/ 6668 w 8572"/>
                    <a:gd name="connsiteY12" fmla="*/ 10478 h 13334"/>
                    <a:gd name="connsiteX13" fmla="*/ 7620 w 8572"/>
                    <a:gd name="connsiteY13" fmla="*/ 7620 h 13334"/>
                    <a:gd name="connsiteX14" fmla="*/ 8573 w 8572"/>
                    <a:gd name="connsiteY14" fmla="*/ 2858 h 13334"/>
                    <a:gd name="connsiteX15" fmla="*/ 7620 w 8572"/>
                    <a:gd name="connsiteY15" fmla="*/ 953 h 13334"/>
                    <a:gd name="connsiteX16" fmla="*/ 5715 w 8572"/>
                    <a:gd name="connsiteY16" fmla="*/ 0 h 13334"/>
                    <a:gd name="connsiteX17" fmla="*/ 2858 w 8572"/>
                    <a:gd name="connsiteY17" fmla="*/ 3810 h 13334"/>
                    <a:gd name="connsiteX18" fmla="*/ 2858 w 8572"/>
                    <a:gd name="connsiteY18" fmla="*/ 3810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572" h="13334">
                      <a:moveTo>
                        <a:pt x="2858" y="3810"/>
                      </a:moveTo>
                      <a:cubicBezTo>
                        <a:pt x="2858" y="4763"/>
                        <a:pt x="2858" y="4763"/>
                        <a:pt x="2858" y="5715"/>
                      </a:cubicBezTo>
                      <a:cubicBezTo>
                        <a:pt x="2858" y="5715"/>
                        <a:pt x="2858" y="4763"/>
                        <a:pt x="2858" y="3810"/>
                      </a:cubicBezTo>
                      <a:cubicBezTo>
                        <a:pt x="2858" y="5715"/>
                        <a:pt x="2858" y="6668"/>
                        <a:pt x="1905" y="7620"/>
                      </a:cubicBezTo>
                      <a:cubicBezTo>
                        <a:pt x="1905" y="7620"/>
                        <a:pt x="1905" y="6668"/>
                        <a:pt x="1905" y="6668"/>
                      </a:cubicBezTo>
                      <a:cubicBezTo>
                        <a:pt x="1905" y="6668"/>
                        <a:pt x="1905" y="7620"/>
                        <a:pt x="1905" y="7620"/>
                      </a:cubicBezTo>
                      <a:cubicBezTo>
                        <a:pt x="1905" y="8572"/>
                        <a:pt x="1905" y="8572"/>
                        <a:pt x="953" y="9525"/>
                      </a:cubicBezTo>
                      <a:cubicBezTo>
                        <a:pt x="953" y="9525"/>
                        <a:pt x="953" y="9525"/>
                        <a:pt x="953" y="8572"/>
                      </a:cubicBezTo>
                      <a:cubicBezTo>
                        <a:pt x="953" y="9525"/>
                        <a:pt x="0" y="9525"/>
                        <a:pt x="0" y="10478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1430"/>
                        <a:pt x="0" y="12383"/>
                        <a:pt x="953" y="12383"/>
                      </a:cubicBezTo>
                      <a:cubicBezTo>
                        <a:pt x="1905" y="13335"/>
                        <a:pt x="2858" y="13335"/>
                        <a:pt x="3810" y="13335"/>
                      </a:cubicBezTo>
                      <a:cubicBezTo>
                        <a:pt x="4763" y="13335"/>
                        <a:pt x="5715" y="11430"/>
                        <a:pt x="6668" y="10478"/>
                      </a:cubicBezTo>
                      <a:cubicBezTo>
                        <a:pt x="6668" y="9525"/>
                        <a:pt x="7620" y="8572"/>
                        <a:pt x="7620" y="7620"/>
                      </a:cubicBezTo>
                      <a:cubicBezTo>
                        <a:pt x="7620" y="5715"/>
                        <a:pt x="8573" y="4763"/>
                        <a:pt x="8573" y="2858"/>
                      </a:cubicBezTo>
                      <a:cubicBezTo>
                        <a:pt x="8573" y="1905"/>
                        <a:pt x="8573" y="953"/>
                        <a:pt x="7620" y="953"/>
                      </a:cubicBezTo>
                      <a:cubicBezTo>
                        <a:pt x="6668" y="0"/>
                        <a:pt x="6668" y="0"/>
                        <a:pt x="5715" y="0"/>
                      </a:cubicBezTo>
                      <a:cubicBezTo>
                        <a:pt x="4763" y="953"/>
                        <a:pt x="2858" y="1905"/>
                        <a:pt x="2858" y="3810"/>
                      </a:cubicBezTo>
                      <a:lnTo>
                        <a:pt x="2858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5" name="Freeform: Shape 2464">
                  <a:extLst>
                    <a:ext uri="{FF2B5EF4-FFF2-40B4-BE49-F238E27FC236}">
                      <a16:creationId xmlns:a16="http://schemas.microsoft.com/office/drawing/2014/main" id="{EB7A5198-6756-737D-9444-49C97CB54F9C}"/>
                    </a:ext>
                  </a:extLst>
                </p:cNvPr>
                <p:cNvSpPr/>
                <p:nvPr/>
              </p:nvSpPr>
              <p:spPr>
                <a:xfrm>
                  <a:off x="3642359" y="4430553"/>
                  <a:ext cx="3809" cy="14763"/>
                </a:xfrm>
                <a:custGeom>
                  <a:avLst/>
                  <a:gdLst>
                    <a:gd name="connsiteX0" fmla="*/ 952 w 3809"/>
                    <a:gd name="connsiteY0" fmla="*/ 1429 h 14763"/>
                    <a:gd name="connsiteX1" fmla="*/ 0 w 3809"/>
                    <a:gd name="connsiteY1" fmla="*/ 8096 h 14763"/>
                    <a:gd name="connsiteX2" fmla="*/ 0 w 3809"/>
                    <a:gd name="connsiteY2" fmla="*/ 11906 h 14763"/>
                    <a:gd name="connsiteX3" fmla="*/ 0 w 3809"/>
                    <a:gd name="connsiteY3" fmla="*/ 13811 h 14763"/>
                    <a:gd name="connsiteX4" fmla="*/ 952 w 3809"/>
                    <a:gd name="connsiteY4" fmla="*/ 14764 h 14763"/>
                    <a:gd name="connsiteX5" fmla="*/ 2857 w 3809"/>
                    <a:gd name="connsiteY5" fmla="*/ 14764 h 14763"/>
                    <a:gd name="connsiteX6" fmla="*/ 3810 w 3809"/>
                    <a:gd name="connsiteY6" fmla="*/ 13811 h 14763"/>
                    <a:gd name="connsiteX7" fmla="*/ 3810 w 3809"/>
                    <a:gd name="connsiteY7" fmla="*/ 11906 h 14763"/>
                    <a:gd name="connsiteX8" fmla="*/ 3810 w 3809"/>
                    <a:gd name="connsiteY8" fmla="*/ 9049 h 14763"/>
                    <a:gd name="connsiteX9" fmla="*/ 3810 w 3809"/>
                    <a:gd name="connsiteY9" fmla="*/ 6191 h 14763"/>
                    <a:gd name="connsiteX10" fmla="*/ 3810 w 3809"/>
                    <a:gd name="connsiteY10" fmla="*/ 5239 h 14763"/>
                    <a:gd name="connsiteX11" fmla="*/ 3810 w 3809"/>
                    <a:gd name="connsiteY11" fmla="*/ 5239 h 14763"/>
                    <a:gd name="connsiteX12" fmla="*/ 3810 w 3809"/>
                    <a:gd name="connsiteY12" fmla="*/ 4286 h 14763"/>
                    <a:gd name="connsiteX13" fmla="*/ 3810 w 3809"/>
                    <a:gd name="connsiteY13" fmla="*/ 2381 h 14763"/>
                    <a:gd name="connsiteX14" fmla="*/ 1905 w 3809"/>
                    <a:gd name="connsiteY14" fmla="*/ 1429 h 14763"/>
                    <a:gd name="connsiteX15" fmla="*/ 952 w 3809"/>
                    <a:gd name="connsiteY15" fmla="*/ 1429 h 14763"/>
                    <a:gd name="connsiteX16" fmla="*/ 952 w 3809"/>
                    <a:gd name="connsiteY16" fmla="*/ 1429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809" h="14763">
                      <a:moveTo>
                        <a:pt x="952" y="1429"/>
                      </a:moveTo>
                      <a:cubicBezTo>
                        <a:pt x="952" y="3334"/>
                        <a:pt x="0" y="5239"/>
                        <a:pt x="0" y="8096"/>
                      </a:cubicBezTo>
                      <a:cubicBezTo>
                        <a:pt x="0" y="9049"/>
                        <a:pt x="0" y="10001"/>
                        <a:pt x="0" y="11906"/>
                      </a:cubicBezTo>
                      <a:cubicBezTo>
                        <a:pt x="0" y="12859"/>
                        <a:pt x="0" y="12859"/>
                        <a:pt x="0" y="13811"/>
                      </a:cubicBezTo>
                      <a:cubicBezTo>
                        <a:pt x="0" y="14764"/>
                        <a:pt x="952" y="14764"/>
                        <a:pt x="952" y="14764"/>
                      </a:cubicBezTo>
                      <a:cubicBezTo>
                        <a:pt x="1905" y="14764"/>
                        <a:pt x="1905" y="14764"/>
                        <a:pt x="2857" y="14764"/>
                      </a:cubicBezTo>
                      <a:cubicBezTo>
                        <a:pt x="3810" y="14764"/>
                        <a:pt x="3810" y="13811"/>
                        <a:pt x="3810" y="13811"/>
                      </a:cubicBezTo>
                      <a:cubicBezTo>
                        <a:pt x="3810" y="12859"/>
                        <a:pt x="3810" y="12859"/>
                        <a:pt x="3810" y="11906"/>
                      </a:cubicBezTo>
                      <a:cubicBezTo>
                        <a:pt x="3810" y="10954"/>
                        <a:pt x="3810" y="10001"/>
                        <a:pt x="3810" y="9049"/>
                      </a:cubicBezTo>
                      <a:cubicBezTo>
                        <a:pt x="3810" y="8096"/>
                        <a:pt x="3810" y="7144"/>
                        <a:pt x="3810" y="6191"/>
                      </a:cubicBezTo>
                      <a:cubicBezTo>
                        <a:pt x="3810" y="5239"/>
                        <a:pt x="3810" y="5239"/>
                        <a:pt x="3810" y="5239"/>
                      </a:cubicBezTo>
                      <a:cubicBezTo>
                        <a:pt x="3810" y="5239"/>
                        <a:pt x="3810" y="4286"/>
                        <a:pt x="3810" y="5239"/>
                      </a:cubicBezTo>
                      <a:cubicBezTo>
                        <a:pt x="3810" y="5239"/>
                        <a:pt x="3810" y="4286"/>
                        <a:pt x="3810" y="4286"/>
                      </a:cubicBezTo>
                      <a:cubicBezTo>
                        <a:pt x="3810" y="3334"/>
                        <a:pt x="3810" y="2381"/>
                        <a:pt x="3810" y="2381"/>
                      </a:cubicBezTo>
                      <a:cubicBezTo>
                        <a:pt x="3810" y="1429"/>
                        <a:pt x="2857" y="1429"/>
                        <a:pt x="1905" y="1429"/>
                      </a:cubicBezTo>
                      <a:cubicBezTo>
                        <a:pt x="2857" y="-476"/>
                        <a:pt x="1905" y="-476"/>
                        <a:pt x="952" y="1429"/>
                      </a:cubicBezTo>
                      <a:lnTo>
                        <a:pt x="952" y="142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6" name="Freeform: Shape 2465">
                  <a:extLst>
                    <a:ext uri="{FF2B5EF4-FFF2-40B4-BE49-F238E27FC236}">
                      <a16:creationId xmlns:a16="http://schemas.microsoft.com/office/drawing/2014/main" id="{E1906B05-0858-BC41-2E57-D662724CA9C7}"/>
                    </a:ext>
                  </a:extLst>
                </p:cNvPr>
                <p:cNvSpPr/>
                <p:nvPr/>
              </p:nvSpPr>
              <p:spPr>
                <a:xfrm>
                  <a:off x="3629619" y="4451031"/>
                  <a:ext cx="7024" cy="15240"/>
                </a:xfrm>
                <a:custGeom>
                  <a:avLst/>
                  <a:gdLst>
                    <a:gd name="connsiteX0" fmla="*/ 357 w 7024"/>
                    <a:gd name="connsiteY0" fmla="*/ 2858 h 15240"/>
                    <a:gd name="connsiteX1" fmla="*/ 1310 w 7024"/>
                    <a:gd name="connsiteY1" fmla="*/ 5715 h 15240"/>
                    <a:gd name="connsiteX2" fmla="*/ 1310 w 7024"/>
                    <a:gd name="connsiteY2" fmla="*/ 8573 h 15240"/>
                    <a:gd name="connsiteX3" fmla="*/ 1310 w 7024"/>
                    <a:gd name="connsiteY3" fmla="*/ 8573 h 15240"/>
                    <a:gd name="connsiteX4" fmla="*/ 1310 w 7024"/>
                    <a:gd name="connsiteY4" fmla="*/ 9525 h 15240"/>
                    <a:gd name="connsiteX5" fmla="*/ 1310 w 7024"/>
                    <a:gd name="connsiteY5" fmla="*/ 10478 h 15240"/>
                    <a:gd name="connsiteX6" fmla="*/ 1310 w 7024"/>
                    <a:gd name="connsiteY6" fmla="*/ 12383 h 15240"/>
                    <a:gd name="connsiteX7" fmla="*/ 2262 w 7024"/>
                    <a:gd name="connsiteY7" fmla="*/ 14288 h 15240"/>
                    <a:gd name="connsiteX8" fmla="*/ 4167 w 7024"/>
                    <a:gd name="connsiteY8" fmla="*/ 15240 h 15240"/>
                    <a:gd name="connsiteX9" fmla="*/ 5120 w 7024"/>
                    <a:gd name="connsiteY9" fmla="*/ 14288 h 15240"/>
                    <a:gd name="connsiteX10" fmla="*/ 6072 w 7024"/>
                    <a:gd name="connsiteY10" fmla="*/ 12383 h 15240"/>
                    <a:gd name="connsiteX11" fmla="*/ 7025 w 7024"/>
                    <a:gd name="connsiteY11" fmla="*/ 8573 h 15240"/>
                    <a:gd name="connsiteX12" fmla="*/ 6072 w 7024"/>
                    <a:gd name="connsiteY12" fmla="*/ 1905 h 15240"/>
                    <a:gd name="connsiteX13" fmla="*/ 3215 w 7024"/>
                    <a:gd name="connsiteY13" fmla="*/ 0 h 15240"/>
                    <a:gd name="connsiteX14" fmla="*/ 357 w 7024"/>
                    <a:gd name="connsiteY14" fmla="*/ 2858 h 15240"/>
                    <a:gd name="connsiteX15" fmla="*/ 357 w 7024"/>
                    <a:gd name="connsiteY15" fmla="*/ 2858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024" h="15240">
                      <a:moveTo>
                        <a:pt x="357" y="2858"/>
                      </a:moveTo>
                      <a:cubicBezTo>
                        <a:pt x="357" y="3810"/>
                        <a:pt x="357" y="4763"/>
                        <a:pt x="1310" y="5715"/>
                      </a:cubicBezTo>
                      <a:cubicBezTo>
                        <a:pt x="1310" y="6668"/>
                        <a:pt x="1310" y="7620"/>
                        <a:pt x="1310" y="8573"/>
                      </a:cubicBezTo>
                      <a:cubicBezTo>
                        <a:pt x="1310" y="8573"/>
                        <a:pt x="1310" y="9525"/>
                        <a:pt x="1310" y="8573"/>
                      </a:cubicBezTo>
                      <a:cubicBezTo>
                        <a:pt x="1310" y="8573"/>
                        <a:pt x="1310" y="9525"/>
                        <a:pt x="1310" y="9525"/>
                      </a:cubicBezTo>
                      <a:cubicBezTo>
                        <a:pt x="1310" y="9525"/>
                        <a:pt x="1310" y="10478"/>
                        <a:pt x="1310" y="10478"/>
                      </a:cubicBezTo>
                      <a:cubicBezTo>
                        <a:pt x="1310" y="11430"/>
                        <a:pt x="1310" y="11430"/>
                        <a:pt x="1310" y="12383"/>
                      </a:cubicBezTo>
                      <a:cubicBezTo>
                        <a:pt x="1310" y="13335"/>
                        <a:pt x="1310" y="13335"/>
                        <a:pt x="2262" y="14288"/>
                      </a:cubicBezTo>
                      <a:cubicBezTo>
                        <a:pt x="2262" y="15240"/>
                        <a:pt x="3215" y="15240"/>
                        <a:pt x="4167" y="15240"/>
                      </a:cubicBezTo>
                      <a:cubicBezTo>
                        <a:pt x="5120" y="15240"/>
                        <a:pt x="5120" y="14288"/>
                        <a:pt x="5120" y="14288"/>
                      </a:cubicBezTo>
                      <a:cubicBezTo>
                        <a:pt x="5120" y="13335"/>
                        <a:pt x="6072" y="13335"/>
                        <a:pt x="6072" y="12383"/>
                      </a:cubicBezTo>
                      <a:cubicBezTo>
                        <a:pt x="6072" y="11430"/>
                        <a:pt x="6072" y="10478"/>
                        <a:pt x="7025" y="8573"/>
                      </a:cubicBezTo>
                      <a:cubicBezTo>
                        <a:pt x="7025" y="6668"/>
                        <a:pt x="7025" y="3810"/>
                        <a:pt x="6072" y="1905"/>
                      </a:cubicBezTo>
                      <a:cubicBezTo>
                        <a:pt x="6072" y="953"/>
                        <a:pt x="4167" y="0"/>
                        <a:pt x="3215" y="0"/>
                      </a:cubicBezTo>
                      <a:cubicBezTo>
                        <a:pt x="357" y="0"/>
                        <a:pt x="-595" y="1905"/>
                        <a:pt x="357" y="2858"/>
                      </a:cubicBezTo>
                      <a:lnTo>
                        <a:pt x="357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7" name="Freeform: Shape 2466">
                  <a:extLst>
                    <a:ext uri="{FF2B5EF4-FFF2-40B4-BE49-F238E27FC236}">
                      <a16:creationId xmlns:a16="http://schemas.microsoft.com/office/drawing/2014/main" id="{575BB36B-47D5-A917-A320-604A35077875}"/>
                    </a:ext>
                  </a:extLst>
                </p:cNvPr>
                <p:cNvSpPr/>
                <p:nvPr/>
              </p:nvSpPr>
              <p:spPr>
                <a:xfrm>
                  <a:off x="3610926" y="4451984"/>
                  <a:ext cx="5715" cy="13334"/>
                </a:xfrm>
                <a:custGeom>
                  <a:avLst/>
                  <a:gdLst>
                    <a:gd name="connsiteX0" fmla="*/ 953 w 5715"/>
                    <a:gd name="connsiteY0" fmla="*/ 3810 h 13334"/>
                    <a:gd name="connsiteX1" fmla="*/ 953 w 5715"/>
                    <a:gd name="connsiteY1" fmla="*/ 3810 h 13334"/>
                    <a:gd name="connsiteX2" fmla="*/ 953 w 5715"/>
                    <a:gd name="connsiteY2" fmla="*/ 3810 h 13334"/>
                    <a:gd name="connsiteX3" fmla="*/ 953 w 5715"/>
                    <a:gd name="connsiteY3" fmla="*/ 7620 h 13334"/>
                    <a:gd name="connsiteX4" fmla="*/ 953 w 5715"/>
                    <a:gd name="connsiteY4" fmla="*/ 6668 h 13334"/>
                    <a:gd name="connsiteX5" fmla="*/ 0 w 5715"/>
                    <a:gd name="connsiteY5" fmla="*/ 9525 h 13334"/>
                    <a:gd name="connsiteX6" fmla="*/ 0 w 5715"/>
                    <a:gd name="connsiteY6" fmla="*/ 10478 h 13334"/>
                    <a:gd name="connsiteX7" fmla="*/ 0 w 5715"/>
                    <a:gd name="connsiteY7" fmla="*/ 12383 h 13334"/>
                    <a:gd name="connsiteX8" fmla="*/ 1905 w 5715"/>
                    <a:gd name="connsiteY8" fmla="*/ 13335 h 13334"/>
                    <a:gd name="connsiteX9" fmla="*/ 3810 w 5715"/>
                    <a:gd name="connsiteY9" fmla="*/ 12383 h 13334"/>
                    <a:gd name="connsiteX10" fmla="*/ 4763 w 5715"/>
                    <a:gd name="connsiteY10" fmla="*/ 11430 h 13334"/>
                    <a:gd name="connsiteX11" fmla="*/ 5715 w 5715"/>
                    <a:gd name="connsiteY11" fmla="*/ 8572 h 13334"/>
                    <a:gd name="connsiteX12" fmla="*/ 5715 w 5715"/>
                    <a:gd name="connsiteY12" fmla="*/ 1905 h 13334"/>
                    <a:gd name="connsiteX13" fmla="*/ 4763 w 5715"/>
                    <a:gd name="connsiteY13" fmla="*/ 0 h 13334"/>
                    <a:gd name="connsiteX14" fmla="*/ 2858 w 5715"/>
                    <a:gd name="connsiteY14" fmla="*/ 0 h 13334"/>
                    <a:gd name="connsiteX15" fmla="*/ 953 w 5715"/>
                    <a:gd name="connsiteY15" fmla="*/ 3810 h 13334"/>
                    <a:gd name="connsiteX16" fmla="*/ 953 w 5715"/>
                    <a:gd name="connsiteY16" fmla="*/ 3810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5" h="13334">
                      <a:moveTo>
                        <a:pt x="953" y="3810"/>
                      </a:moveTo>
                      <a:cubicBezTo>
                        <a:pt x="953" y="3810"/>
                        <a:pt x="953" y="3810"/>
                        <a:pt x="953" y="3810"/>
                      </a:cubicBezTo>
                      <a:cubicBezTo>
                        <a:pt x="953" y="3810"/>
                        <a:pt x="953" y="3810"/>
                        <a:pt x="953" y="3810"/>
                      </a:cubicBezTo>
                      <a:cubicBezTo>
                        <a:pt x="953" y="4763"/>
                        <a:pt x="953" y="5715"/>
                        <a:pt x="953" y="7620"/>
                      </a:cubicBezTo>
                      <a:cubicBezTo>
                        <a:pt x="953" y="7620"/>
                        <a:pt x="953" y="7620"/>
                        <a:pt x="953" y="6668"/>
                      </a:cubicBezTo>
                      <a:cubicBezTo>
                        <a:pt x="953" y="7620"/>
                        <a:pt x="953" y="8572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2383"/>
                        <a:pt x="0" y="12383"/>
                      </a:cubicBezTo>
                      <a:cubicBezTo>
                        <a:pt x="0" y="13335"/>
                        <a:pt x="953" y="13335"/>
                        <a:pt x="1905" y="13335"/>
                      </a:cubicBezTo>
                      <a:cubicBezTo>
                        <a:pt x="2858" y="13335"/>
                        <a:pt x="3810" y="13335"/>
                        <a:pt x="3810" y="12383"/>
                      </a:cubicBezTo>
                      <a:cubicBezTo>
                        <a:pt x="3810" y="12383"/>
                        <a:pt x="4763" y="11430"/>
                        <a:pt x="4763" y="11430"/>
                      </a:cubicBezTo>
                      <a:cubicBezTo>
                        <a:pt x="5715" y="10478"/>
                        <a:pt x="5715" y="9525"/>
                        <a:pt x="5715" y="8572"/>
                      </a:cubicBezTo>
                      <a:cubicBezTo>
                        <a:pt x="5715" y="6668"/>
                        <a:pt x="5715" y="4763"/>
                        <a:pt x="5715" y="1905"/>
                      </a:cubicBezTo>
                      <a:cubicBezTo>
                        <a:pt x="5715" y="953"/>
                        <a:pt x="4763" y="953"/>
                        <a:pt x="4763" y="0"/>
                      </a:cubicBezTo>
                      <a:cubicBezTo>
                        <a:pt x="3810" y="0"/>
                        <a:pt x="3810" y="0"/>
                        <a:pt x="2858" y="0"/>
                      </a:cubicBezTo>
                      <a:cubicBezTo>
                        <a:pt x="953" y="953"/>
                        <a:pt x="953" y="1905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8" name="Freeform: Shape 2467">
                  <a:extLst>
                    <a:ext uri="{FF2B5EF4-FFF2-40B4-BE49-F238E27FC236}">
                      <a16:creationId xmlns:a16="http://schemas.microsoft.com/office/drawing/2014/main" id="{5DC8B617-8EB6-C1DB-2D46-A28E0AC3D7DE}"/>
                    </a:ext>
                  </a:extLst>
                </p:cNvPr>
                <p:cNvSpPr/>
                <p:nvPr/>
              </p:nvSpPr>
              <p:spPr>
                <a:xfrm>
                  <a:off x="3591876" y="4459604"/>
                  <a:ext cx="6667" cy="13334"/>
                </a:xfrm>
                <a:custGeom>
                  <a:avLst/>
                  <a:gdLst>
                    <a:gd name="connsiteX0" fmla="*/ 0 w 6667"/>
                    <a:gd name="connsiteY0" fmla="*/ 3810 h 13334"/>
                    <a:gd name="connsiteX1" fmla="*/ 0 w 6667"/>
                    <a:gd name="connsiteY1" fmla="*/ 6667 h 13334"/>
                    <a:gd name="connsiteX2" fmla="*/ 0 w 6667"/>
                    <a:gd name="connsiteY2" fmla="*/ 5715 h 13334"/>
                    <a:gd name="connsiteX3" fmla="*/ 0 w 6667"/>
                    <a:gd name="connsiteY3" fmla="*/ 7620 h 13334"/>
                    <a:gd name="connsiteX4" fmla="*/ 0 w 6667"/>
                    <a:gd name="connsiteY4" fmla="*/ 9525 h 13334"/>
                    <a:gd name="connsiteX5" fmla="*/ 953 w 6667"/>
                    <a:gd name="connsiteY5" fmla="*/ 12382 h 13334"/>
                    <a:gd name="connsiteX6" fmla="*/ 2858 w 6667"/>
                    <a:gd name="connsiteY6" fmla="*/ 13335 h 13334"/>
                    <a:gd name="connsiteX7" fmla="*/ 4763 w 6667"/>
                    <a:gd name="connsiteY7" fmla="*/ 12382 h 13334"/>
                    <a:gd name="connsiteX8" fmla="*/ 5715 w 6667"/>
                    <a:gd name="connsiteY8" fmla="*/ 11430 h 13334"/>
                    <a:gd name="connsiteX9" fmla="*/ 6668 w 6667"/>
                    <a:gd name="connsiteY9" fmla="*/ 9525 h 13334"/>
                    <a:gd name="connsiteX10" fmla="*/ 6668 w 6667"/>
                    <a:gd name="connsiteY10" fmla="*/ 7620 h 13334"/>
                    <a:gd name="connsiteX11" fmla="*/ 6668 w 6667"/>
                    <a:gd name="connsiteY11" fmla="*/ 2857 h 13334"/>
                    <a:gd name="connsiteX12" fmla="*/ 3810 w 6667"/>
                    <a:gd name="connsiteY12" fmla="*/ 0 h 13334"/>
                    <a:gd name="connsiteX13" fmla="*/ 0 w 6667"/>
                    <a:gd name="connsiteY13" fmla="*/ 3810 h 13334"/>
                    <a:gd name="connsiteX14" fmla="*/ 0 w 6667"/>
                    <a:gd name="connsiteY14" fmla="*/ 3810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67" h="13334">
                      <a:moveTo>
                        <a:pt x="0" y="3810"/>
                      </a:moveTo>
                      <a:cubicBezTo>
                        <a:pt x="0" y="4763"/>
                        <a:pt x="0" y="5715"/>
                        <a:pt x="0" y="6667"/>
                      </a:cubicBezTo>
                      <a:cubicBezTo>
                        <a:pt x="0" y="6667"/>
                        <a:pt x="0" y="5715"/>
                        <a:pt x="0" y="5715"/>
                      </a:cubicBezTo>
                      <a:cubicBezTo>
                        <a:pt x="0" y="6667"/>
                        <a:pt x="0" y="7620"/>
                        <a:pt x="0" y="7620"/>
                      </a:cubicBezTo>
                      <a:cubicBezTo>
                        <a:pt x="0" y="8572"/>
                        <a:pt x="0" y="8572"/>
                        <a:pt x="0" y="9525"/>
                      </a:cubicBezTo>
                      <a:cubicBezTo>
                        <a:pt x="0" y="10477"/>
                        <a:pt x="0" y="11430"/>
                        <a:pt x="953" y="12382"/>
                      </a:cubicBezTo>
                      <a:cubicBezTo>
                        <a:pt x="953" y="13335"/>
                        <a:pt x="1905" y="13335"/>
                        <a:pt x="2858" y="13335"/>
                      </a:cubicBezTo>
                      <a:cubicBezTo>
                        <a:pt x="3810" y="13335"/>
                        <a:pt x="4763" y="13335"/>
                        <a:pt x="4763" y="12382"/>
                      </a:cubicBezTo>
                      <a:cubicBezTo>
                        <a:pt x="4763" y="12382"/>
                        <a:pt x="5715" y="11430"/>
                        <a:pt x="5715" y="11430"/>
                      </a:cubicBezTo>
                      <a:cubicBezTo>
                        <a:pt x="5715" y="10477"/>
                        <a:pt x="5715" y="10477"/>
                        <a:pt x="6668" y="9525"/>
                      </a:cubicBezTo>
                      <a:cubicBezTo>
                        <a:pt x="6668" y="8572"/>
                        <a:pt x="6668" y="8572"/>
                        <a:pt x="6668" y="7620"/>
                      </a:cubicBezTo>
                      <a:cubicBezTo>
                        <a:pt x="6668" y="5715"/>
                        <a:pt x="6668" y="4763"/>
                        <a:pt x="6668" y="2857"/>
                      </a:cubicBezTo>
                      <a:cubicBezTo>
                        <a:pt x="6668" y="952"/>
                        <a:pt x="5715" y="0"/>
                        <a:pt x="3810" y="0"/>
                      </a:cubicBezTo>
                      <a:cubicBezTo>
                        <a:pt x="1905" y="952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69" name="Freeform: Shape 2468">
                  <a:extLst>
                    <a:ext uri="{FF2B5EF4-FFF2-40B4-BE49-F238E27FC236}">
                      <a16:creationId xmlns:a16="http://schemas.microsoft.com/office/drawing/2014/main" id="{262B546A-76A3-B8F6-0D63-386628321137}"/>
                    </a:ext>
                  </a:extLst>
                </p:cNvPr>
                <p:cNvSpPr/>
                <p:nvPr/>
              </p:nvSpPr>
              <p:spPr>
                <a:xfrm>
                  <a:off x="3647122" y="4396739"/>
                  <a:ext cx="4762" cy="15954"/>
                </a:xfrm>
                <a:custGeom>
                  <a:avLst/>
                  <a:gdLst>
                    <a:gd name="connsiteX0" fmla="*/ 952 w 4762"/>
                    <a:gd name="connsiteY0" fmla="*/ 1905 h 15954"/>
                    <a:gd name="connsiteX1" fmla="*/ 0 w 4762"/>
                    <a:gd name="connsiteY1" fmla="*/ 7620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2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7620 h 15954"/>
                    <a:gd name="connsiteX9" fmla="*/ 3810 w 4762"/>
                    <a:gd name="connsiteY9" fmla="*/ 1905 h 15954"/>
                    <a:gd name="connsiteX10" fmla="*/ 1905 w 4762"/>
                    <a:gd name="connsiteY10" fmla="*/ 0 h 15954"/>
                    <a:gd name="connsiteX11" fmla="*/ 952 w 4762"/>
                    <a:gd name="connsiteY11" fmla="*/ 1905 h 15954"/>
                    <a:gd name="connsiteX12" fmla="*/ 952 w 4762"/>
                    <a:gd name="connsiteY12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954">
                      <a:moveTo>
                        <a:pt x="952" y="1905"/>
                      </a:moveTo>
                      <a:cubicBezTo>
                        <a:pt x="952" y="3810"/>
                        <a:pt x="952" y="5715"/>
                        <a:pt x="0" y="7620"/>
                      </a:cubicBezTo>
                      <a:cubicBezTo>
                        <a:pt x="0" y="8572"/>
                        <a:pt x="0" y="9525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2" y="14288"/>
                        <a:pt x="952" y="15240"/>
                      </a:cubicBezTo>
                      <a:cubicBezTo>
                        <a:pt x="1905" y="16192"/>
                        <a:pt x="2857" y="16192"/>
                        <a:pt x="3810" y="15240"/>
                      </a:cubicBezTo>
                      <a:cubicBezTo>
                        <a:pt x="4763" y="14288"/>
                        <a:pt x="4763" y="14288"/>
                        <a:pt x="4763" y="13335"/>
                      </a:cubicBezTo>
                      <a:cubicBezTo>
                        <a:pt x="4763" y="13335"/>
                        <a:pt x="4763" y="12382"/>
                        <a:pt x="4763" y="11430"/>
                      </a:cubicBezTo>
                      <a:cubicBezTo>
                        <a:pt x="4763" y="10478"/>
                        <a:pt x="4763" y="9525"/>
                        <a:pt x="4763" y="7620"/>
                      </a:cubicBezTo>
                      <a:cubicBezTo>
                        <a:pt x="4763" y="5715"/>
                        <a:pt x="4763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1905" y="0"/>
                        <a:pt x="952" y="953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0" name="Freeform: Shape 2469">
                  <a:extLst>
                    <a:ext uri="{FF2B5EF4-FFF2-40B4-BE49-F238E27FC236}">
                      <a16:creationId xmlns:a16="http://schemas.microsoft.com/office/drawing/2014/main" id="{A7D39DBA-84C6-8A55-73D6-9B559C5A9740}"/>
                    </a:ext>
                  </a:extLst>
                </p:cNvPr>
                <p:cNvSpPr/>
                <p:nvPr/>
              </p:nvSpPr>
              <p:spPr>
                <a:xfrm>
                  <a:off x="3637597" y="4409121"/>
                  <a:ext cx="3809" cy="17145"/>
                </a:xfrm>
                <a:custGeom>
                  <a:avLst/>
                  <a:gdLst>
                    <a:gd name="connsiteX0" fmla="*/ 952 w 3809"/>
                    <a:gd name="connsiteY0" fmla="*/ 1905 h 17145"/>
                    <a:gd name="connsiteX1" fmla="*/ 0 w 3809"/>
                    <a:gd name="connsiteY1" fmla="*/ 9525 h 17145"/>
                    <a:gd name="connsiteX2" fmla="*/ 0 w 3809"/>
                    <a:gd name="connsiteY2" fmla="*/ 13335 h 17145"/>
                    <a:gd name="connsiteX3" fmla="*/ 952 w 3809"/>
                    <a:gd name="connsiteY3" fmla="*/ 17145 h 17145"/>
                    <a:gd name="connsiteX4" fmla="*/ 1905 w 3809"/>
                    <a:gd name="connsiteY4" fmla="*/ 17145 h 17145"/>
                    <a:gd name="connsiteX5" fmla="*/ 3810 w 3809"/>
                    <a:gd name="connsiteY5" fmla="*/ 13335 h 17145"/>
                    <a:gd name="connsiteX6" fmla="*/ 3810 w 3809"/>
                    <a:gd name="connsiteY6" fmla="*/ 9525 h 17145"/>
                    <a:gd name="connsiteX7" fmla="*/ 3810 w 3809"/>
                    <a:gd name="connsiteY7" fmla="*/ 1905 h 17145"/>
                    <a:gd name="connsiteX8" fmla="*/ 1905 w 3809"/>
                    <a:gd name="connsiteY8" fmla="*/ 0 h 17145"/>
                    <a:gd name="connsiteX9" fmla="*/ 952 w 3809"/>
                    <a:gd name="connsiteY9" fmla="*/ 1905 h 17145"/>
                    <a:gd name="connsiteX10" fmla="*/ 952 w 3809"/>
                    <a:gd name="connsiteY10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09" h="17145">
                      <a:moveTo>
                        <a:pt x="952" y="1905"/>
                      </a:moveTo>
                      <a:cubicBezTo>
                        <a:pt x="952" y="4763"/>
                        <a:pt x="952" y="6668"/>
                        <a:pt x="0" y="9525"/>
                      </a:cubicBezTo>
                      <a:cubicBezTo>
                        <a:pt x="0" y="10478"/>
                        <a:pt x="0" y="11430"/>
                        <a:pt x="0" y="13335"/>
                      </a:cubicBezTo>
                      <a:cubicBezTo>
                        <a:pt x="0" y="14288"/>
                        <a:pt x="0" y="16193"/>
                        <a:pt x="952" y="17145"/>
                      </a:cubicBezTo>
                      <a:cubicBezTo>
                        <a:pt x="952" y="17145"/>
                        <a:pt x="1905" y="17145"/>
                        <a:pt x="1905" y="17145"/>
                      </a:cubicBezTo>
                      <a:cubicBezTo>
                        <a:pt x="2857" y="16193"/>
                        <a:pt x="3810" y="15240"/>
                        <a:pt x="3810" y="13335"/>
                      </a:cubicBezTo>
                      <a:cubicBezTo>
                        <a:pt x="3810" y="12383"/>
                        <a:pt x="3810" y="10478"/>
                        <a:pt x="3810" y="9525"/>
                      </a:cubicBezTo>
                      <a:cubicBezTo>
                        <a:pt x="3810" y="6668"/>
                        <a:pt x="3810" y="4763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1905" y="953"/>
                        <a:pt x="1905" y="953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1" name="Freeform: Shape 2470">
                  <a:extLst>
                    <a:ext uri="{FF2B5EF4-FFF2-40B4-BE49-F238E27FC236}">
                      <a16:creationId xmlns:a16="http://schemas.microsoft.com/office/drawing/2014/main" id="{24D2F1B8-DF21-8756-2A5E-6355F7E1A756}"/>
                    </a:ext>
                  </a:extLst>
                </p:cNvPr>
                <p:cNvSpPr/>
                <p:nvPr/>
              </p:nvSpPr>
              <p:spPr>
                <a:xfrm>
                  <a:off x="3648074" y="4367212"/>
                  <a:ext cx="1905" cy="9286"/>
                </a:xfrm>
                <a:custGeom>
                  <a:avLst/>
                  <a:gdLst>
                    <a:gd name="connsiteX0" fmla="*/ 0 w 1905"/>
                    <a:gd name="connsiteY0" fmla="*/ 1905 h 9286"/>
                    <a:gd name="connsiteX1" fmla="*/ 0 w 1905"/>
                    <a:gd name="connsiteY1" fmla="*/ 4763 h 9286"/>
                    <a:gd name="connsiteX2" fmla="*/ 0 w 1905"/>
                    <a:gd name="connsiteY2" fmla="*/ 6668 h 9286"/>
                    <a:gd name="connsiteX3" fmla="*/ 0 w 1905"/>
                    <a:gd name="connsiteY3" fmla="*/ 7620 h 9286"/>
                    <a:gd name="connsiteX4" fmla="*/ 0 w 1905"/>
                    <a:gd name="connsiteY4" fmla="*/ 8572 h 9286"/>
                    <a:gd name="connsiteX5" fmla="*/ 1905 w 1905"/>
                    <a:gd name="connsiteY5" fmla="*/ 8572 h 9286"/>
                    <a:gd name="connsiteX6" fmla="*/ 1905 w 1905"/>
                    <a:gd name="connsiteY6" fmla="*/ 7620 h 9286"/>
                    <a:gd name="connsiteX7" fmla="*/ 1905 w 1905"/>
                    <a:gd name="connsiteY7" fmla="*/ 6668 h 9286"/>
                    <a:gd name="connsiteX8" fmla="*/ 1905 w 1905"/>
                    <a:gd name="connsiteY8" fmla="*/ 4763 h 9286"/>
                    <a:gd name="connsiteX9" fmla="*/ 1905 w 1905"/>
                    <a:gd name="connsiteY9" fmla="*/ 1905 h 9286"/>
                    <a:gd name="connsiteX10" fmla="*/ 952 w 1905"/>
                    <a:gd name="connsiteY10" fmla="*/ 953 h 9286"/>
                    <a:gd name="connsiteX11" fmla="*/ 0 w 1905"/>
                    <a:gd name="connsiteY11" fmla="*/ 0 h 9286"/>
                    <a:gd name="connsiteX12" fmla="*/ 0 w 1905"/>
                    <a:gd name="connsiteY12" fmla="*/ 1905 h 9286"/>
                    <a:gd name="connsiteX13" fmla="*/ 0 w 1905"/>
                    <a:gd name="connsiteY13" fmla="*/ 1905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905" h="9286">
                      <a:moveTo>
                        <a:pt x="0" y="1905"/>
                      </a:moveTo>
                      <a:cubicBezTo>
                        <a:pt x="0" y="2857"/>
                        <a:pt x="0" y="3810"/>
                        <a:pt x="0" y="4763"/>
                      </a:cubicBezTo>
                      <a:cubicBezTo>
                        <a:pt x="0" y="5715"/>
                        <a:pt x="0" y="5715"/>
                        <a:pt x="0" y="6668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7620"/>
                        <a:pt x="0" y="8572"/>
                      </a:cubicBezTo>
                      <a:cubicBezTo>
                        <a:pt x="0" y="9525"/>
                        <a:pt x="952" y="9525"/>
                        <a:pt x="1905" y="8572"/>
                      </a:cubicBezTo>
                      <a:cubicBezTo>
                        <a:pt x="1905" y="8572"/>
                        <a:pt x="1905" y="8572"/>
                        <a:pt x="1905" y="7620"/>
                      </a:cubicBezTo>
                      <a:cubicBezTo>
                        <a:pt x="1905" y="7620"/>
                        <a:pt x="1905" y="6668"/>
                        <a:pt x="1905" y="6668"/>
                      </a:cubicBezTo>
                      <a:cubicBezTo>
                        <a:pt x="1905" y="5715"/>
                        <a:pt x="1905" y="5715"/>
                        <a:pt x="1905" y="4763"/>
                      </a:cubicBezTo>
                      <a:cubicBezTo>
                        <a:pt x="1905" y="3810"/>
                        <a:pt x="1905" y="2857"/>
                        <a:pt x="1905" y="1905"/>
                      </a:cubicBezTo>
                      <a:cubicBezTo>
                        <a:pt x="1905" y="1905"/>
                        <a:pt x="1905" y="953"/>
                        <a:pt x="952" y="953"/>
                      </a:cubicBezTo>
                      <a:cubicBezTo>
                        <a:pt x="952" y="953"/>
                        <a:pt x="0" y="0"/>
                        <a:pt x="0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2" name="Freeform: Shape 2471">
                  <a:extLst>
                    <a:ext uri="{FF2B5EF4-FFF2-40B4-BE49-F238E27FC236}">
                      <a16:creationId xmlns:a16="http://schemas.microsoft.com/office/drawing/2014/main" id="{17688965-8776-6FE6-675E-31DEC5DC2B71}"/>
                    </a:ext>
                  </a:extLst>
                </p:cNvPr>
                <p:cNvSpPr/>
                <p:nvPr/>
              </p:nvSpPr>
              <p:spPr>
                <a:xfrm>
                  <a:off x="3638549" y="4378642"/>
                  <a:ext cx="3810" cy="13334"/>
                </a:xfrm>
                <a:custGeom>
                  <a:avLst/>
                  <a:gdLst>
                    <a:gd name="connsiteX0" fmla="*/ 0 w 3810"/>
                    <a:gd name="connsiteY0" fmla="*/ 1905 h 13334"/>
                    <a:gd name="connsiteX1" fmla="*/ 0 w 3810"/>
                    <a:gd name="connsiteY1" fmla="*/ 6667 h 13334"/>
                    <a:gd name="connsiteX2" fmla="*/ 0 w 3810"/>
                    <a:gd name="connsiteY2" fmla="*/ 8572 h 13334"/>
                    <a:gd name="connsiteX3" fmla="*/ 0 w 3810"/>
                    <a:gd name="connsiteY3" fmla="*/ 10477 h 13334"/>
                    <a:gd name="connsiteX4" fmla="*/ 0 w 3810"/>
                    <a:gd name="connsiteY4" fmla="*/ 11430 h 13334"/>
                    <a:gd name="connsiteX5" fmla="*/ 1905 w 3810"/>
                    <a:gd name="connsiteY5" fmla="*/ 13335 h 13334"/>
                    <a:gd name="connsiteX6" fmla="*/ 3810 w 3810"/>
                    <a:gd name="connsiteY6" fmla="*/ 12382 h 13334"/>
                    <a:gd name="connsiteX7" fmla="*/ 3810 w 3810"/>
                    <a:gd name="connsiteY7" fmla="*/ 11430 h 13334"/>
                    <a:gd name="connsiteX8" fmla="*/ 3810 w 3810"/>
                    <a:gd name="connsiteY8" fmla="*/ 9525 h 13334"/>
                    <a:gd name="connsiteX9" fmla="*/ 3810 w 3810"/>
                    <a:gd name="connsiteY9" fmla="*/ 7620 h 13334"/>
                    <a:gd name="connsiteX10" fmla="*/ 3810 w 3810"/>
                    <a:gd name="connsiteY10" fmla="*/ 2857 h 13334"/>
                    <a:gd name="connsiteX11" fmla="*/ 952 w 3810"/>
                    <a:gd name="connsiteY11" fmla="*/ 0 h 13334"/>
                    <a:gd name="connsiteX12" fmla="*/ 0 w 3810"/>
                    <a:gd name="connsiteY12" fmla="*/ 1905 h 13334"/>
                    <a:gd name="connsiteX13" fmla="*/ 0 w 3810"/>
                    <a:gd name="connsiteY13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" h="13334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7620"/>
                        <a:pt x="0" y="8572"/>
                      </a:cubicBezTo>
                      <a:cubicBezTo>
                        <a:pt x="0" y="9525"/>
                        <a:pt x="0" y="9525"/>
                        <a:pt x="0" y="10477"/>
                      </a:cubicBezTo>
                      <a:cubicBezTo>
                        <a:pt x="0" y="10477"/>
                        <a:pt x="0" y="11430"/>
                        <a:pt x="0" y="11430"/>
                      </a:cubicBezTo>
                      <a:cubicBezTo>
                        <a:pt x="0" y="12382"/>
                        <a:pt x="952" y="12382"/>
                        <a:pt x="1905" y="13335"/>
                      </a:cubicBezTo>
                      <a:cubicBezTo>
                        <a:pt x="2857" y="13335"/>
                        <a:pt x="3810" y="13335"/>
                        <a:pt x="3810" y="12382"/>
                      </a:cubicBezTo>
                      <a:cubicBezTo>
                        <a:pt x="3810" y="12382"/>
                        <a:pt x="3810" y="11430"/>
                        <a:pt x="3810" y="11430"/>
                      </a:cubicBezTo>
                      <a:cubicBezTo>
                        <a:pt x="3810" y="10477"/>
                        <a:pt x="3810" y="10477"/>
                        <a:pt x="3810" y="9525"/>
                      </a:cubicBezTo>
                      <a:cubicBezTo>
                        <a:pt x="3810" y="8572"/>
                        <a:pt x="3810" y="7620"/>
                        <a:pt x="3810" y="7620"/>
                      </a:cubicBezTo>
                      <a:cubicBezTo>
                        <a:pt x="3810" y="5715"/>
                        <a:pt x="3810" y="4763"/>
                        <a:pt x="3810" y="2857"/>
                      </a:cubicBezTo>
                      <a:cubicBezTo>
                        <a:pt x="3810" y="1905"/>
                        <a:pt x="2857" y="0"/>
                        <a:pt x="952" y="0"/>
                      </a:cubicBezTo>
                      <a:cubicBezTo>
                        <a:pt x="1905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3" name="Freeform: Shape 2472">
                  <a:extLst>
                    <a:ext uri="{FF2B5EF4-FFF2-40B4-BE49-F238E27FC236}">
                      <a16:creationId xmlns:a16="http://schemas.microsoft.com/office/drawing/2014/main" id="{D1B08B05-D13A-CE79-9960-13A5C8B75CEF}"/>
                    </a:ext>
                  </a:extLst>
                </p:cNvPr>
                <p:cNvSpPr/>
                <p:nvPr/>
              </p:nvSpPr>
              <p:spPr>
                <a:xfrm>
                  <a:off x="3644264" y="4324349"/>
                  <a:ext cx="3810" cy="17859"/>
                </a:xfrm>
                <a:custGeom>
                  <a:avLst/>
                  <a:gdLst>
                    <a:gd name="connsiteX0" fmla="*/ 0 w 3810"/>
                    <a:gd name="connsiteY0" fmla="*/ 2857 h 17859"/>
                    <a:gd name="connsiteX1" fmla="*/ 0 w 3810"/>
                    <a:gd name="connsiteY1" fmla="*/ 9525 h 17859"/>
                    <a:gd name="connsiteX2" fmla="*/ 0 w 3810"/>
                    <a:gd name="connsiteY2" fmla="*/ 13335 h 17859"/>
                    <a:gd name="connsiteX3" fmla="*/ 0 w 3810"/>
                    <a:gd name="connsiteY3" fmla="*/ 15240 h 17859"/>
                    <a:gd name="connsiteX4" fmla="*/ 953 w 3810"/>
                    <a:gd name="connsiteY4" fmla="*/ 17145 h 17859"/>
                    <a:gd name="connsiteX5" fmla="*/ 2858 w 3810"/>
                    <a:gd name="connsiteY5" fmla="*/ 17145 h 17859"/>
                    <a:gd name="connsiteX6" fmla="*/ 3810 w 3810"/>
                    <a:gd name="connsiteY6" fmla="*/ 15240 h 17859"/>
                    <a:gd name="connsiteX7" fmla="*/ 3810 w 3810"/>
                    <a:gd name="connsiteY7" fmla="*/ 13335 h 17859"/>
                    <a:gd name="connsiteX8" fmla="*/ 3810 w 3810"/>
                    <a:gd name="connsiteY8" fmla="*/ 9525 h 17859"/>
                    <a:gd name="connsiteX9" fmla="*/ 3810 w 3810"/>
                    <a:gd name="connsiteY9" fmla="*/ 2857 h 17859"/>
                    <a:gd name="connsiteX10" fmla="*/ 953 w 3810"/>
                    <a:gd name="connsiteY10" fmla="*/ 0 h 17859"/>
                    <a:gd name="connsiteX11" fmla="*/ 0 w 3810"/>
                    <a:gd name="connsiteY11" fmla="*/ 2857 h 17859"/>
                    <a:gd name="connsiteX12" fmla="*/ 0 w 3810"/>
                    <a:gd name="connsiteY12" fmla="*/ 2857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10" h="17859">
                      <a:moveTo>
                        <a:pt x="0" y="2857"/>
                      </a:moveTo>
                      <a:cubicBezTo>
                        <a:pt x="0" y="4763"/>
                        <a:pt x="0" y="7620"/>
                        <a:pt x="0" y="9525"/>
                      </a:cubicBezTo>
                      <a:cubicBezTo>
                        <a:pt x="0" y="10478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3"/>
                        <a:pt x="953" y="16193"/>
                        <a:pt x="953" y="17145"/>
                      </a:cubicBezTo>
                      <a:cubicBezTo>
                        <a:pt x="1905" y="18097"/>
                        <a:pt x="2858" y="18097"/>
                        <a:pt x="2858" y="17145"/>
                      </a:cubicBezTo>
                      <a:cubicBezTo>
                        <a:pt x="2858" y="16193"/>
                        <a:pt x="3810" y="16193"/>
                        <a:pt x="3810" y="15240"/>
                      </a:cubicBezTo>
                      <a:cubicBezTo>
                        <a:pt x="3810" y="14288"/>
                        <a:pt x="3810" y="14288"/>
                        <a:pt x="3810" y="13335"/>
                      </a:cubicBezTo>
                      <a:cubicBezTo>
                        <a:pt x="3810" y="12382"/>
                        <a:pt x="3810" y="10478"/>
                        <a:pt x="3810" y="9525"/>
                      </a:cubicBezTo>
                      <a:cubicBezTo>
                        <a:pt x="3810" y="7620"/>
                        <a:pt x="3810" y="4763"/>
                        <a:pt x="3810" y="2857"/>
                      </a:cubicBezTo>
                      <a:cubicBezTo>
                        <a:pt x="3810" y="1905"/>
                        <a:pt x="2858" y="0"/>
                        <a:pt x="953" y="0"/>
                      </a:cubicBezTo>
                      <a:cubicBezTo>
                        <a:pt x="953" y="0"/>
                        <a:pt x="0" y="953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4" name="Freeform: Shape 2473">
                  <a:extLst>
                    <a:ext uri="{FF2B5EF4-FFF2-40B4-BE49-F238E27FC236}">
                      <a16:creationId xmlns:a16="http://schemas.microsoft.com/office/drawing/2014/main" id="{6DE840D9-5E32-61F7-7082-19A4DDF50ACF}"/>
                    </a:ext>
                  </a:extLst>
                </p:cNvPr>
                <p:cNvSpPr/>
                <p:nvPr/>
              </p:nvSpPr>
              <p:spPr>
                <a:xfrm>
                  <a:off x="3635692" y="4342446"/>
                  <a:ext cx="5714" cy="16907"/>
                </a:xfrm>
                <a:custGeom>
                  <a:avLst/>
                  <a:gdLst>
                    <a:gd name="connsiteX0" fmla="*/ 0 w 5714"/>
                    <a:gd name="connsiteY0" fmla="*/ 2858 h 16907"/>
                    <a:gd name="connsiteX1" fmla="*/ 0 w 5714"/>
                    <a:gd name="connsiteY1" fmla="*/ 5715 h 16907"/>
                    <a:gd name="connsiteX2" fmla="*/ 0 w 5714"/>
                    <a:gd name="connsiteY2" fmla="*/ 8572 h 16907"/>
                    <a:gd name="connsiteX3" fmla="*/ 0 w 5714"/>
                    <a:gd name="connsiteY3" fmla="*/ 10478 h 16907"/>
                    <a:gd name="connsiteX4" fmla="*/ 0 w 5714"/>
                    <a:gd name="connsiteY4" fmla="*/ 12383 h 16907"/>
                    <a:gd name="connsiteX5" fmla="*/ 0 w 5714"/>
                    <a:gd name="connsiteY5" fmla="*/ 13335 h 16907"/>
                    <a:gd name="connsiteX6" fmla="*/ 0 w 5714"/>
                    <a:gd name="connsiteY6" fmla="*/ 13335 h 16907"/>
                    <a:gd name="connsiteX7" fmla="*/ 0 w 5714"/>
                    <a:gd name="connsiteY7" fmla="*/ 14288 h 16907"/>
                    <a:gd name="connsiteX8" fmla="*/ 952 w 5714"/>
                    <a:gd name="connsiteY8" fmla="*/ 16193 h 16907"/>
                    <a:gd name="connsiteX9" fmla="*/ 952 w 5714"/>
                    <a:gd name="connsiteY9" fmla="*/ 16193 h 16907"/>
                    <a:gd name="connsiteX10" fmla="*/ 3810 w 5714"/>
                    <a:gd name="connsiteY10" fmla="*/ 16193 h 16907"/>
                    <a:gd name="connsiteX11" fmla="*/ 4763 w 5714"/>
                    <a:gd name="connsiteY11" fmla="*/ 15240 h 16907"/>
                    <a:gd name="connsiteX12" fmla="*/ 5715 w 5714"/>
                    <a:gd name="connsiteY12" fmla="*/ 13335 h 16907"/>
                    <a:gd name="connsiteX13" fmla="*/ 5715 w 5714"/>
                    <a:gd name="connsiteY13" fmla="*/ 12383 h 16907"/>
                    <a:gd name="connsiteX14" fmla="*/ 5715 w 5714"/>
                    <a:gd name="connsiteY14" fmla="*/ 12383 h 16907"/>
                    <a:gd name="connsiteX15" fmla="*/ 5715 w 5714"/>
                    <a:gd name="connsiteY15" fmla="*/ 12383 h 16907"/>
                    <a:gd name="connsiteX16" fmla="*/ 5715 w 5714"/>
                    <a:gd name="connsiteY16" fmla="*/ 10478 h 16907"/>
                    <a:gd name="connsiteX17" fmla="*/ 5715 w 5714"/>
                    <a:gd name="connsiteY17" fmla="*/ 8572 h 16907"/>
                    <a:gd name="connsiteX18" fmla="*/ 4763 w 5714"/>
                    <a:gd name="connsiteY18" fmla="*/ 4763 h 16907"/>
                    <a:gd name="connsiteX19" fmla="*/ 3810 w 5714"/>
                    <a:gd name="connsiteY19" fmla="*/ 1905 h 16907"/>
                    <a:gd name="connsiteX20" fmla="*/ 952 w 5714"/>
                    <a:gd name="connsiteY20" fmla="*/ 0 h 16907"/>
                    <a:gd name="connsiteX21" fmla="*/ 0 w 5714"/>
                    <a:gd name="connsiteY21" fmla="*/ 2858 h 16907"/>
                    <a:gd name="connsiteX22" fmla="*/ 0 w 5714"/>
                    <a:gd name="connsiteY22" fmla="*/ 2858 h 16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714" h="16907">
                      <a:moveTo>
                        <a:pt x="0" y="2858"/>
                      </a:move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6668"/>
                        <a:pt x="0" y="7620"/>
                        <a:pt x="0" y="8572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0" y="12383"/>
                        <a:pt x="0" y="12383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cubicBezTo>
                        <a:pt x="0" y="13335"/>
                        <a:pt x="0" y="13335"/>
                        <a:pt x="0" y="13335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5240"/>
                        <a:pt x="0" y="15240"/>
                        <a:pt x="952" y="16193"/>
                      </a:cubicBezTo>
                      <a:cubicBezTo>
                        <a:pt x="952" y="16193"/>
                        <a:pt x="952" y="16193"/>
                        <a:pt x="952" y="16193"/>
                      </a:cubicBezTo>
                      <a:cubicBezTo>
                        <a:pt x="1905" y="17145"/>
                        <a:pt x="2857" y="17145"/>
                        <a:pt x="3810" y="16193"/>
                      </a:cubicBezTo>
                      <a:cubicBezTo>
                        <a:pt x="3810" y="16193"/>
                        <a:pt x="3810" y="16193"/>
                        <a:pt x="4763" y="15240"/>
                      </a:cubicBezTo>
                      <a:cubicBezTo>
                        <a:pt x="4763" y="14288"/>
                        <a:pt x="4763" y="14288"/>
                        <a:pt x="5715" y="13335"/>
                      </a:cubicBezTo>
                      <a:cubicBezTo>
                        <a:pt x="5715" y="13335"/>
                        <a:pt x="5715" y="12383"/>
                        <a:pt x="5715" y="12383"/>
                      </a:cubicBezTo>
                      <a:cubicBezTo>
                        <a:pt x="5715" y="12383"/>
                        <a:pt x="5715" y="12383"/>
                        <a:pt x="5715" y="12383"/>
                      </a:cubicBezTo>
                      <a:cubicBezTo>
                        <a:pt x="5715" y="12383"/>
                        <a:pt x="5715" y="12383"/>
                        <a:pt x="5715" y="12383"/>
                      </a:cubicBezTo>
                      <a:cubicBezTo>
                        <a:pt x="5715" y="11430"/>
                        <a:pt x="5715" y="10478"/>
                        <a:pt x="5715" y="10478"/>
                      </a:cubicBezTo>
                      <a:cubicBezTo>
                        <a:pt x="5715" y="9525"/>
                        <a:pt x="5715" y="9525"/>
                        <a:pt x="5715" y="8572"/>
                      </a:cubicBezTo>
                      <a:cubicBezTo>
                        <a:pt x="5715" y="7620"/>
                        <a:pt x="4763" y="5715"/>
                        <a:pt x="4763" y="4763"/>
                      </a:cubicBezTo>
                      <a:cubicBezTo>
                        <a:pt x="4763" y="3810"/>
                        <a:pt x="3810" y="2858"/>
                        <a:pt x="3810" y="1905"/>
                      </a:cubicBezTo>
                      <a:cubicBezTo>
                        <a:pt x="3810" y="953"/>
                        <a:pt x="1905" y="0"/>
                        <a:pt x="952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5" name="Freeform: Shape 2474">
                  <a:extLst>
                    <a:ext uri="{FF2B5EF4-FFF2-40B4-BE49-F238E27FC236}">
                      <a16:creationId xmlns:a16="http://schemas.microsoft.com/office/drawing/2014/main" id="{E604654C-0B91-77F9-6355-9EC461CE5AC1}"/>
                    </a:ext>
                  </a:extLst>
                </p:cNvPr>
                <p:cNvSpPr/>
                <p:nvPr/>
              </p:nvSpPr>
              <p:spPr>
                <a:xfrm>
                  <a:off x="3636644" y="4291964"/>
                  <a:ext cx="5715" cy="16906"/>
                </a:xfrm>
                <a:custGeom>
                  <a:avLst/>
                  <a:gdLst>
                    <a:gd name="connsiteX0" fmla="*/ 0 w 5715"/>
                    <a:gd name="connsiteY0" fmla="*/ 2857 h 16906"/>
                    <a:gd name="connsiteX1" fmla="*/ 0 w 5715"/>
                    <a:gd name="connsiteY1" fmla="*/ 5715 h 16906"/>
                    <a:gd name="connsiteX2" fmla="*/ 0 w 5715"/>
                    <a:gd name="connsiteY2" fmla="*/ 8572 h 16906"/>
                    <a:gd name="connsiteX3" fmla="*/ 0 w 5715"/>
                    <a:gd name="connsiteY3" fmla="*/ 10478 h 16906"/>
                    <a:gd name="connsiteX4" fmla="*/ 0 w 5715"/>
                    <a:gd name="connsiteY4" fmla="*/ 12382 h 16906"/>
                    <a:gd name="connsiteX5" fmla="*/ 0 w 5715"/>
                    <a:gd name="connsiteY5" fmla="*/ 13335 h 16906"/>
                    <a:gd name="connsiteX6" fmla="*/ 0 w 5715"/>
                    <a:gd name="connsiteY6" fmla="*/ 13335 h 16906"/>
                    <a:gd name="connsiteX7" fmla="*/ 0 w 5715"/>
                    <a:gd name="connsiteY7" fmla="*/ 14288 h 16906"/>
                    <a:gd name="connsiteX8" fmla="*/ 953 w 5715"/>
                    <a:gd name="connsiteY8" fmla="*/ 16192 h 16906"/>
                    <a:gd name="connsiteX9" fmla="*/ 953 w 5715"/>
                    <a:gd name="connsiteY9" fmla="*/ 16192 h 16906"/>
                    <a:gd name="connsiteX10" fmla="*/ 3810 w 5715"/>
                    <a:gd name="connsiteY10" fmla="*/ 16192 h 16906"/>
                    <a:gd name="connsiteX11" fmla="*/ 4763 w 5715"/>
                    <a:gd name="connsiteY11" fmla="*/ 15240 h 16906"/>
                    <a:gd name="connsiteX12" fmla="*/ 5715 w 5715"/>
                    <a:gd name="connsiteY12" fmla="*/ 13335 h 16906"/>
                    <a:gd name="connsiteX13" fmla="*/ 5715 w 5715"/>
                    <a:gd name="connsiteY13" fmla="*/ 12382 h 16906"/>
                    <a:gd name="connsiteX14" fmla="*/ 5715 w 5715"/>
                    <a:gd name="connsiteY14" fmla="*/ 13335 h 16906"/>
                    <a:gd name="connsiteX15" fmla="*/ 5715 w 5715"/>
                    <a:gd name="connsiteY15" fmla="*/ 12382 h 16906"/>
                    <a:gd name="connsiteX16" fmla="*/ 5715 w 5715"/>
                    <a:gd name="connsiteY16" fmla="*/ 8572 h 16906"/>
                    <a:gd name="connsiteX17" fmla="*/ 4763 w 5715"/>
                    <a:gd name="connsiteY17" fmla="*/ 4763 h 16906"/>
                    <a:gd name="connsiteX18" fmla="*/ 3810 w 5715"/>
                    <a:gd name="connsiteY18" fmla="*/ 1905 h 16906"/>
                    <a:gd name="connsiteX19" fmla="*/ 953 w 5715"/>
                    <a:gd name="connsiteY19" fmla="*/ 0 h 16906"/>
                    <a:gd name="connsiteX20" fmla="*/ 0 w 5715"/>
                    <a:gd name="connsiteY20" fmla="*/ 2857 h 16906"/>
                    <a:gd name="connsiteX21" fmla="*/ 0 w 5715"/>
                    <a:gd name="connsiteY21" fmla="*/ 2857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715" h="16906">
                      <a:moveTo>
                        <a:pt x="0" y="2857"/>
                      </a:move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6667"/>
                        <a:pt x="0" y="7620"/>
                        <a:pt x="0" y="8572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0" y="12382"/>
                        <a:pt x="0" y="12382"/>
                      </a:cubicBezTo>
                      <a:cubicBezTo>
                        <a:pt x="0" y="12382"/>
                        <a:pt x="0" y="13335"/>
                        <a:pt x="0" y="13335"/>
                      </a:cubicBezTo>
                      <a:cubicBezTo>
                        <a:pt x="0" y="13335"/>
                        <a:pt x="0" y="13335"/>
                        <a:pt x="0" y="13335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5240"/>
                        <a:pt x="0" y="15240"/>
                        <a:pt x="953" y="16192"/>
                      </a:cubicBezTo>
                      <a:cubicBezTo>
                        <a:pt x="953" y="16192"/>
                        <a:pt x="953" y="16192"/>
                        <a:pt x="953" y="16192"/>
                      </a:cubicBezTo>
                      <a:cubicBezTo>
                        <a:pt x="1905" y="17145"/>
                        <a:pt x="2857" y="17145"/>
                        <a:pt x="3810" y="16192"/>
                      </a:cubicBezTo>
                      <a:cubicBezTo>
                        <a:pt x="3810" y="16192"/>
                        <a:pt x="3810" y="16192"/>
                        <a:pt x="4763" y="15240"/>
                      </a:cubicBezTo>
                      <a:cubicBezTo>
                        <a:pt x="4763" y="14288"/>
                        <a:pt x="4763" y="14288"/>
                        <a:pt x="5715" y="13335"/>
                      </a:cubicBezTo>
                      <a:cubicBezTo>
                        <a:pt x="5715" y="13335"/>
                        <a:pt x="5715" y="12382"/>
                        <a:pt x="5715" y="12382"/>
                      </a:cubicBezTo>
                      <a:cubicBezTo>
                        <a:pt x="5715" y="11430"/>
                        <a:pt x="5715" y="12382"/>
                        <a:pt x="5715" y="13335"/>
                      </a:cubicBezTo>
                      <a:cubicBezTo>
                        <a:pt x="5715" y="13335"/>
                        <a:pt x="5715" y="12382"/>
                        <a:pt x="5715" y="12382"/>
                      </a:cubicBezTo>
                      <a:cubicBezTo>
                        <a:pt x="5715" y="11430"/>
                        <a:pt x="5715" y="9525"/>
                        <a:pt x="5715" y="8572"/>
                      </a:cubicBezTo>
                      <a:cubicBezTo>
                        <a:pt x="5715" y="7620"/>
                        <a:pt x="4763" y="5715"/>
                        <a:pt x="4763" y="4763"/>
                      </a:cubicBezTo>
                      <a:cubicBezTo>
                        <a:pt x="4763" y="3810"/>
                        <a:pt x="3810" y="2857"/>
                        <a:pt x="3810" y="1905"/>
                      </a:cubicBezTo>
                      <a:cubicBezTo>
                        <a:pt x="3810" y="953"/>
                        <a:pt x="1905" y="0"/>
                        <a:pt x="953" y="0"/>
                      </a:cubicBezTo>
                      <a:cubicBezTo>
                        <a:pt x="953" y="0"/>
                        <a:pt x="0" y="953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6" name="Freeform: Shape 2475">
                  <a:extLst>
                    <a:ext uri="{FF2B5EF4-FFF2-40B4-BE49-F238E27FC236}">
                      <a16:creationId xmlns:a16="http://schemas.microsoft.com/office/drawing/2014/main" id="{B807B28F-FCE5-90A7-687B-1756A5E81CB4}"/>
                    </a:ext>
                  </a:extLst>
                </p:cNvPr>
                <p:cNvSpPr/>
                <p:nvPr/>
              </p:nvSpPr>
              <p:spPr>
                <a:xfrm>
                  <a:off x="3623309" y="4423035"/>
                  <a:ext cx="8832" cy="15055"/>
                </a:xfrm>
                <a:custGeom>
                  <a:avLst/>
                  <a:gdLst>
                    <a:gd name="connsiteX0" fmla="*/ 1905 w 8832"/>
                    <a:gd name="connsiteY0" fmla="*/ 2279 h 15055"/>
                    <a:gd name="connsiteX1" fmla="*/ 952 w 8832"/>
                    <a:gd name="connsiteY1" fmla="*/ 5136 h 15055"/>
                    <a:gd name="connsiteX2" fmla="*/ 952 w 8832"/>
                    <a:gd name="connsiteY2" fmla="*/ 6089 h 15055"/>
                    <a:gd name="connsiteX3" fmla="*/ 952 w 8832"/>
                    <a:gd name="connsiteY3" fmla="*/ 7041 h 15055"/>
                    <a:gd name="connsiteX4" fmla="*/ 952 w 8832"/>
                    <a:gd name="connsiteY4" fmla="*/ 7041 h 15055"/>
                    <a:gd name="connsiteX5" fmla="*/ 952 w 8832"/>
                    <a:gd name="connsiteY5" fmla="*/ 7041 h 15055"/>
                    <a:gd name="connsiteX6" fmla="*/ 0 w 8832"/>
                    <a:gd name="connsiteY6" fmla="*/ 10851 h 15055"/>
                    <a:gd name="connsiteX7" fmla="*/ 0 w 8832"/>
                    <a:gd name="connsiteY7" fmla="*/ 10851 h 15055"/>
                    <a:gd name="connsiteX8" fmla="*/ 0 w 8832"/>
                    <a:gd name="connsiteY8" fmla="*/ 10851 h 15055"/>
                    <a:gd name="connsiteX9" fmla="*/ 0 w 8832"/>
                    <a:gd name="connsiteY9" fmla="*/ 11804 h 15055"/>
                    <a:gd name="connsiteX10" fmla="*/ 0 w 8832"/>
                    <a:gd name="connsiteY10" fmla="*/ 13709 h 15055"/>
                    <a:gd name="connsiteX11" fmla="*/ 2857 w 8832"/>
                    <a:gd name="connsiteY11" fmla="*/ 14661 h 15055"/>
                    <a:gd name="connsiteX12" fmla="*/ 3810 w 8832"/>
                    <a:gd name="connsiteY12" fmla="*/ 13709 h 15055"/>
                    <a:gd name="connsiteX13" fmla="*/ 4763 w 8832"/>
                    <a:gd name="connsiteY13" fmla="*/ 12756 h 15055"/>
                    <a:gd name="connsiteX14" fmla="*/ 6667 w 8832"/>
                    <a:gd name="connsiteY14" fmla="*/ 9899 h 15055"/>
                    <a:gd name="connsiteX15" fmla="*/ 8572 w 8832"/>
                    <a:gd name="connsiteY15" fmla="*/ 4184 h 15055"/>
                    <a:gd name="connsiteX16" fmla="*/ 6667 w 8832"/>
                    <a:gd name="connsiteY16" fmla="*/ 374 h 15055"/>
                    <a:gd name="connsiteX17" fmla="*/ 1905 w 8832"/>
                    <a:gd name="connsiteY17" fmla="*/ 2279 h 15055"/>
                    <a:gd name="connsiteX18" fmla="*/ 1905 w 8832"/>
                    <a:gd name="connsiteY18" fmla="*/ 2279 h 15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832" h="15055">
                      <a:moveTo>
                        <a:pt x="1905" y="2279"/>
                      </a:moveTo>
                      <a:cubicBezTo>
                        <a:pt x="1905" y="3231"/>
                        <a:pt x="952" y="4184"/>
                        <a:pt x="952" y="5136"/>
                      </a:cubicBezTo>
                      <a:cubicBezTo>
                        <a:pt x="952" y="5136"/>
                        <a:pt x="952" y="6089"/>
                        <a:pt x="952" y="6089"/>
                      </a:cubicBezTo>
                      <a:cubicBezTo>
                        <a:pt x="952" y="6089"/>
                        <a:pt x="952" y="6089"/>
                        <a:pt x="952" y="7041"/>
                      </a:cubicBezTo>
                      <a:cubicBezTo>
                        <a:pt x="952" y="7041"/>
                        <a:pt x="952" y="7041"/>
                        <a:pt x="952" y="7041"/>
                      </a:cubicBezTo>
                      <a:cubicBezTo>
                        <a:pt x="952" y="7041"/>
                        <a:pt x="952" y="7041"/>
                        <a:pt x="952" y="7041"/>
                      </a:cubicBezTo>
                      <a:cubicBezTo>
                        <a:pt x="952" y="7994"/>
                        <a:pt x="0" y="8946"/>
                        <a:pt x="0" y="10851"/>
                      </a:cubicBezTo>
                      <a:cubicBezTo>
                        <a:pt x="0" y="10851"/>
                        <a:pt x="0" y="10851"/>
                        <a:pt x="0" y="10851"/>
                      </a:cubicBezTo>
                      <a:cubicBezTo>
                        <a:pt x="0" y="10851"/>
                        <a:pt x="0" y="10851"/>
                        <a:pt x="0" y="10851"/>
                      </a:cubicBezTo>
                      <a:cubicBezTo>
                        <a:pt x="0" y="10851"/>
                        <a:pt x="0" y="11804"/>
                        <a:pt x="0" y="11804"/>
                      </a:cubicBezTo>
                      <a:cubicBezTo>
                        <a:pt x="0" y="12756"/>
                        <a:pt x="0" y="12756"/>
                        <a:pt x="0" y="13709"/>
                      </a:cubicBezTo>
                      <a:cubicBezTo>
                        <a:pt x="0" y="14661"/>
                        <a:pt x="952" y="15614"/>
                        <a:pt x="2857" y="14661"/>
                      </a:cubicBezTo>
                      <a:cubicBezTo>
                        <a:pt x="3810" y="14661"/>
                        <a:pt x="3810" y="13709"/>
                        <a:pt x="3810" y="13709"/>
                      </a:cubicBezTo>
                      <a:cubicBezTo>
                        <a:pt x="3810" y="13709"/>
                        <a:pt x="4763" y="12756"/>
                        <a:pt x="4763" y="12756"/>
                      </a:cubicBezTo>
                      <a:cubicBezTo>
                        <a:pt x="5715" y="11804"/>
                        <a:pt x="5715" y="10851"/>
                        <a:pt x="6667" y="9899"/>
                      </a:cubicBezTo>
                      <a:cubicBezTo>
                        <a:pt x="7620" y="7994"/>
                        <a:pt x="8572" y="6089"/>
                        <a:pt x="8572" y="4184"/>
                      </a:cubicBezTo>
                      <a:cubicBezTo>
                        <a:pt x="9525" y="3231"/>
                        <a:pt x="7620" y="1326"/>
                        <a:pt x="6667" y="374"/>
                      </a:cubicBezTo>
                      <a:cubicBezTo>
                        <a:pt x="3810" y="-579"/>
                        <a:pt x="2857" y="374"/>
                        <a:pt x="1905" y="2279"/>
                      </a:cubicBezTo>
                      <a:lnTo>
                        <a:pt x="1905" y="227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77" name="Freeform: Shape 2476">
                  <a:extLst>
                    <a:ext uri="{FF2B5EF4-FFF2-40B4-BE49-F238E27FC236}">
                      <a16:creationId xmlns:a16="http://schemas.microsoft.com/office/drawing/2014/main" id="{5F15222A-99F1-ED11-95BB-801749A6C662}"/>
                    </a:ext>
                  </a:extLst>
                </p:cNvPr>
                <p:cNvSpPr/>
                <p:nvPr/>
              </p:nvSpPr>
              <p:spPr>
                <a:xfrm>
                  <a:off x="3606164" y="4431029"/>
                  <a:ext cx="11430" cy="19050"/>
                </a:xfrm>
                <a:custGeom>
                  <a:avLst/>
                  <a:gdLst>
                    <a:gd name="connsiteX0" fmla="*/ 3810 w 11430"/>
                    <a:gd name="connsiteY0" fmla="*/ 3810 h 19050"/>
                    <a:gd name="connsiteX1" fmla="*/ 3810 w 11430"/>
                    <a:gd name="connsiteY1" fmla="*/ 5715 h 19050"/>
                    <a:gd name="connsiteX2" fmla="*/ 3810 w 11430"/>
                    <a:gd name="connsiteY2" fmla="*/ 3810 h 19050"/>
                    <a:gd name="connsiteX3" fmla="*/ 2858 w 11430"/>
                    <a:gd name="connsiteY3" fmla="*/ 7620 h 19050"/>
                    <a:gd name="connsiteX4" fmla="*/ 2858 w 11430"/>
                    <a:gd name="connsiteY4" fmla="*/ 8572 h 19050"/>
                    <a:gd name="connsiteX5" fmla="*/ 2858 w 11430"/>
                    <a:gd name="connsiteY5" fmla="*/ 7620 h 19050"/>
                    <a:gd name="connsiteX6" fmla="*/ 2858 w 11430"/>
                    <a:gd name="connsiteY6" fmla="*/ 7620 h 19050"/>
                    <a:gd name="connsiteX7" fmla="*/ 1905 w 11430"/>
                    <a:gd name="connsiteY7" fmla="*/ 9525 h 19050"/>
                    <a:gd name="connsiteX8" fmla="*/ 953 w 11430"/>
                    <a:gd name="connsiteY8" fmla="*/ 10477 h 19050"/>
                    <a:gd name="connsiteX9" fmla="*/ 953 w 11430"/>
                    <a:gd name="connsiteY9" fmla="*/ 11430 h 19050"/>
                    <a:gd name="connsiteX10" fmla="*/ 953 w 11430"/>
                    <a:gd name="connsiteY10" fmla="*/ 12382 h 19050"/>
                    <a:gd name="connsiteX11" fmla="*/ 0 w 11430"/>
                    <a:gd name="connsiteY11" fmla="*/ 14288 h 19050"/>
                    <a:gd name="connsiteX12" fmla="*/ 0 w 11430"/>
                    <a:gd name="connsiteY12" fmla="*/ 17145 h 19050"/>
                    <a:gd name="connsiteX13" fmla="*/ 1905 w 11430"/>
                    <a:gd name="connsiteY13" fmla="*/ 19050 h 19050"/>
                    <a:gd name="connsiteX14" fmla="*/ 4763 w 11430"/>
                    <a:gd name="connsiteY14" fmla="*/ 18097 h 19050"/>
                    <a:gd name="connsiteX15" fmla="*/ 6668 w 11430"/>
                    <a:gd name="connsiteY15" fmla="*/ 16192 h 19050"/>
                    <a:gd name="connsiteX16" fmla="*/ 9525 w 11430"/>
                    <a:gd name="connsiteY16" fmla="*/ 12382 h 19050"/>
                    <a:gd name="connsiteX17" fmla="*/ 11430 w 11430"/>
                    <a:gd name="connsiteY17" fmla="*/ 3810 h 19050"/>
                    <a:gd name="connsiteX18" fmla="*/ 7620 w 11430"/>
                    <a:gd name="connsiteY18" fmla="*/ 0 h 19050"/>
                    <a:gd name="connsiteX19" fmla="*/ 3810 w 11430"/>
                    <a:gd name="connsiteY19" fmla="*/ 3810 h 19050"/>
                    <a:gd name="connsiteX20" fmla="*/ 3810 w 11430"/>
                    <a:gd name="connsiteY20" fmla="*/ 381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30" h="19050">
                      <a:moveTo>
                        <a:pt x="3810" y="3810"/>
                      </a:moveTo>
                      <a:cubicBezTo>
                        <a:pt x="3810" y="4763"/>
                        <a:pt x="3810" y="4763"/>
                        <a:pt x="3810" y="5715"/>
                      </a:cubicBezTo>
                      <a:cubicBezTo>
                        <a:pt x="3810" y="5715"/>
                        <a:pt x="3810" y="5715"/>
                        <a:pt x="3810" y="3810"/>
                      </a:cubicBezTo>
                      <a:cubicBezTo>
                        <a:pt x="3810" y="5715"/>
                        <a:pt x="3810" y="6667"/>
                        <a:pt x="2858" y="7620"/>
                      </a:cubicBezTo>
                      <a:cubicBezTo>
                        <a:pt x="2858" y="7620"/>
                        <a:pt x="2858" y="8572"/>
                        <a:pt x="2858" y="8572"/>
                      </a:cubicBezTo>
                      <a:cubicBezTo>
                        <a:pt x="2858" y="8572"/>
                        <a:pt x="2858" y="8572"/>
                        <a:pt x="2858" y="7620"/>
                      </a:cubicBezTo>
                      <a:cubicBezTo>
                        <a:pt x="2858" y="7620"/>
                        <a:pt x="2858" y="7620"/>
                        <a:pt x="2858" y="7620"/>
                      </a:cubicBezTo>
                      <a:cubicBezTo>
                        <a:pt x="2858" y="8572"/>
                        <a:pt x="1905" y="8572"/>
                        <a:pt x="1905" y="9525"/>
                      </a:cubicBezTo>
                      <a:cubicBezTo>
                        <a:pt x="1905" y="10477"/>
                        <a:pt x="953" y="10477"/>
                        <a:pt x="953" y="10477"/>
                      </a:cubicBezTo>
                      <a:cubicBezTo>
                        <a:pt x="953" y="10477"/>
                        <a:pt x="953" y="10477"/>
                        <a:pt x="953" y="11430"/>
                      </a:cubicBezTo>
                      <a:cubicBezTo>
                        <a:pt x="1905" y="10477"/>
                        <a:pt x="953" y="11430"/>
                        <a:pt x="953" y="12382"/>
                      </a:cubicBezTo>
                      <a:cubicBezTo>
                        <a:pt x="953" y="13335"/>
                        <a:pt x="0" y="13335"/>
                        <a:pt x="0" y="14288"/>
                      </a:cubicBezTo>
                      <a:cubicBezTo>
                        <a:pt x="0" y="15240"/>
                        <a:pt x="0" y="16192"/>
                        <a:pt x="0" y="17145"/>
                      </a:cubicBezTo>
                      <a:cubicBezTo>
                        <a:pt x="0" y="18097"/>
                        <a:pt x="953" y="19050"/>
                        <a:pt x="1905" y="19050"/>
                      </a:cubicBezTo>
                      <a:cubicBezTo>
                        <a:pt x="2858" y="19050"/>
                        <a:pt x="3810" y="19050"/>
                        <a:pt x="4763" y="18097"/>
                      </a:cubicBezTo>
                      <a:cubicBezTo>
                        <a:pt x="5715" y="17145"/>
                        <a:pt x="6668" y="17145"/>
                        <a:pt x="6668" y="16192"/>
                      </a:cubicBezTo>
                      <a:cubicBezTo>
                        <a:pt x="7620" y="15240"/>
                        <a:pt x="8573" y="13335"/>
                        <a:pt x="9525" y="12382"/>
                      </a:cubicBezTo>
                      <a:cubicBezTo>
                        <a:pt x="10478" y="9525"/>
                        <a:pt x="11430" y="6667"/>
                        <a:pt x="11430" y="3810"/>
                      </a:cubicBezTo>
                      <a:cubicBezTo>
                        <a:pt x="11430" y="1905"/>
                        <a:pt x="9525" y="0"/>
                        <a:pt x="7620" y="0"/>
                      </a:cubicBezTo>
                      <a:cubicBezTo>
                        <a:pt x="5715" y="952"/>
                        <a:pt x="3810" y="1905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78" name="Graphic 2">
              <a:extLst>
                <a:ext uri="{FF2B5EF4-FFF2-40B4-BE49-F238E27FC236}">
                  <a16:creationId xmlns:a16="http://schemas.microsoft.com/office/drawing/2014/main" id="{D069B23B-9FE3-044A-AEC8-6647CD6F38E6}"/>
                </a:ext>
              </a:extLst>
            </p:cNvPr>
            <p:cNvGrpSpPr/>
            <p:nvPr/>
          </p:nvGrpSpPr>
          <p:grpSpPr>
            <a:xfrm>
              <a:off x="3265169" y="4107179"/>
              <a:ext cx="489584" cy="266461"/>
              <a:chOff x="3265169" y="4107179"/>
              <a:chExt cx="489584" cy="266461"/>
            </a:xfrm>
            <a:solidFill>
              <a:srgbClr val="906A35"/>
            </a:solidFill>
          </p:grpSpPr>
          <p:grpSp>
            <p:nvGrpSpPr>
              <p:cNvPr id="2479" name="Graphic 2">
                <a:extLst>
                  <a:ext uri="{FF2B5EF4-FFF2-40B4-BE49-F238E27FC236}">
                    <a16:creationId xmlns:a16="http://schemas.microsoft.com/office/drawing/2014/main" id="{974837F8-DE95-8A04-D374-C1DA42E6217C}"/>
                  </a:ext>
                </a:extLst>
              </p:cNvPr>
              <p:cNvGrpSpPr/>
              <p:nvPr/>
            </p:nvGrpSpPr>
            <p:grpSpPr>
              <a:xfrm>
                <a:off x="3265169" y="4107179"/>
                <a:ext cx="187642" cy="266461"/>
                <a:chOff x="3265169" y="4107179"/>
                <a:chExt cx="187642" cy="266461"/>
              </a:xfrm>
              <a:solidFill>
                <a:srgbClr val="906A35"/>
              </a:solidFill>
            </p:grpSpPr>
            <p:sp>
              <p:nvSpPr>
                <p:cNvPr id="2480" name="Freeform: Shape 2479">
                  <a:extLst>
                    <a:ext uri="{FF2B5EF4-FFF2-40B4-BE49-F238E27FC236}">
                      <a16:creationId xmlns:a16="http://schemas.microsoft.com/office/drawing/2014/main" id="{3ACAF85E-E354-0917-34C7-D42534D8F09C}"/>
                    </a:ext>
                  </a:extLst>
                </p:cNvPr>
                <p:cNvSpPr/>
                <p:nvPr/>
              </p:nvSpPr>
              <p:spPr>
                <a:xfrm>
                  <a:off x="3364229" y="4204334"/>
                  <a:ext cx="10477" cy="7062"/>
                </a:xfrm>
                <a:custGeom>
                  <a:avLst/>
                  <a:gdLst>
                    <a:gd name="connsiteX0" fmla="*/ 8572 w 10477"/>
                    <a:gd name="connsiteY0" fmla="*/ 0 h 7062"/>
                    <a:gd name="connsiteX1" fmla="*/ 3810 w 10477"/>
                    <a:gd name="connsiteY1" fmla="*/ 1905 h 7062"/>
                    <a:gd name="connsiteX2" fmla="*/ 1905 w 10477"/>
                    <a:gd name="connsiteY2" fmla="*/ 3810 h 7062"/>
                    <a:gd name="connsiteX3" fmla="*/ 952 w 10477"/>
                    <a:gd name="connsiteY3" fmla="*/ 4763 h 7062"/>
                    <a:gd name="connsiteX4" fmla="*/ 0 w 10477"/>
                    <a:gd name="connsiteY4" fmla="*/ 5715 h 7062"/>
                    <a:gd name="connsiteX5" fmla="*/ 952 w 10477"/>
                    <a:gd name="connsiteY5" fmla="*/ 6668 h 7062"/>
                    <a:gd name="connsiteX6" fmla="*/ 1905 w 10477"/>
                    <a:gd name="connsiteY6" fmla="*/ 5715 h 7062"/>
                    <a:gd name="connsiteX7" fmla="*/ 2857 w 10477"/>
                    <a:gd name="connsiteY7" fmla="*/ 4763 h 7062"/>
                    <a:gd name="connsiteX8" fmla="*/ 4763 w 10477"/>
                    <a:gd name="connsiteY8" fmla="*/ 2858 h 7062"/>
                    <a:gd name="connsiteX9" fmla="*/ 9525 w 10477"/>
                    <a:gd name="connsiteY9" fmla="*/ 953 h 7062"/>
                    <a:gd name="connsiteX10" fmla="*/ 10477 w 10477"/>
                    <a:gd name="connsiteY10" fmla="*/ 0 h 7062"/>
                    <a:gd name="connsiteX11" fmla="*/ 8572 w 10477"/>
                    <a:gd name="connsiteY11" fmla="*/ 0 h 7062"/>
                    <a:gd name="connsiteX12" fmla="*/ 8572 w 10477"/>
                    <a:gd name="connsiteY12" fmla="*/ 0 h 7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7062">
                      <a:moveTo>
                        <a:pt x="8572" y="0"/>
                      </a:moveTo>
                      <a:cubicBezTo>
                        <a:pt x="6668" y="0"/>
                        <a:pt x="4763" y="953"/>
                        <a:pt x="3810" y="1905"/>
                      </a:cubicBezTo>
                      <a:cubicBezTo>
                        <a:pt x="2857" y="2858"/>
                        <a:pt x="1905" y="2858"/>
                        <a:pt x="1905" y="3810"/>
                      </a:cubicBezTo>
                      <a:cubicBezTo>
                        <a:pt x="1905" y="3810"/>
                        <a:pt x="952" y="4763"/>
                        <a:pt x="952" y="4763"/>
                      </a:cubicBezTo>
                      <a:cubicBezTo>
                        <a:pt x="952" y="4763"/>
                        <a:pt x="0" y="5715"/>
                        <a:pt x="0" y="5715"/>
                      </a:cubicBezTo>
                      <a:cubicBezTo>
                        <a:pt x="0" y="6668"/>
                        <a:pt x="0" y="7620"/>
                        <a:pt x="952" y="6668"/>
                      </a:cubicBezTo>
                      <a:cubicBezTo>
                        <a:pt x="952" y="6668"/>
                        <a:pt x="1905" y="6668"/>
                        <a:pt x="1905" y="5715"/>
                      </a:cubicBezTo>
                      <a:cubicBezTo>
                        <a:pt x="1905" y="5715"/>
                        <a:pt x="2857" y="4763"/>
                        <a:pt x="2857" y="4763"/>
                      </a:cubicBezTo>
                      <a:cubicBezTo>
                        <a:pt x="3810" y="3810"/>
                        <a:pt x="3810" y="3810"/>
                        <a:pt x="4763" y="2858"/>
                      </a:cubicBezTo>
                      <a:cubicBezTo>
                        <a:pt x="5715" y="1905"/>
                        <a:pt x="7620" y="953"/>
                        <a:pt x="9525" y="953"/>
                      </a:cubicBezTo>
                      <a:cubicBezTo>
                        <a:pt x="10477" y="953"/>
                        <a:pt x="10477" y="0"/>
                        <a:pt x="10477" y="0"/>
                      </a:cubicBezTo>
                      <a:cubicBezTo>
                        <a:pt x="9525" y="0"/>
                        <a:pt x="9525" y="0"/>
                        <a:pt x="8572" y="0"/>
                      </a:cubicBezTo>
                      <a:lnTo>
                        <a:pt x="8572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1" name="Freeform: Shape 2480">
                  <a:extLst>
                    <a:ext uri="{FF2B5EF4-FFF2-40B4-BE49-F238E27FC236}">
                      <a16:creationId xmlns:a16="http://schemas.microsoft.com/office/drawing/2014/main" id="{59E696FC-17AE-2AF9-0FCF-71E823321CCE}"/>
                    </a:ext>
                  </a:extLst>
                </p:cNvPr>
                <p:cNvSpPr/>
                <p:nvPr/>
              </p:nvSpPr>
              <p:spPr>
                <a:xfrm>
                  <a:off x="3332796" y="4216450"/>
                  <a:ext cx="14287" cy="15506"/>
                </a:xfrm>
                <a:custGeom>
                  <a:avLst/>
                  <a:gdLst>
                    <a:gd name="connsiteX0" fmla="*/ 11430 w 14287"/>
                    <a:gd name="connsiteY0" fmla="*/ 267 h 15506"/>
                    <a:gd name="connsiteX1" fmla="*/ 4763 w 14287"/>
                    <a:gd name="connsiteY1" fmla="*/ 6934 h 15506"/>
                    <a:gd name="connsiteX2" fmla="*/ 1905 w 14287"/>
                    <a:gd name="connsiteY2" fmla="*/ 10744 h 15506"/>
                    <a:gd name="connsiteX3" fmla="*/ 953 w 14287"/>
                    <a:gd name="connsiteY3" fmla="*/ 12649 h 15506"/>
                    <a:gd name="connsiteX4" fmla="*/ 0 w 14287"/>
                    <a:gd name="connsiteY4" fmla="*/ 14554 h 15506"/>
                    <a:gd name="connsiteX5" fmla="*/ 1905 w 14287"/>
                    <a:gd name="connsiteY5" fmla="*/ 15507 h 15506"/>
                    <a:gd name="connsiteX6" fmla="*/ 3810 w 14287"/>
                    <a:gd name="connsiteY6" fmla="*/ 13602 h 15506"/>
                    <a:gd name="connsiteX7" fmla="*/ 5715 w 14287"/>
                    <a:gd name="connsiteY7" fmla="*/ 11697 h 15506"/>
                    <a:gd name="connsiteX8" fmla="*/ 8572 w 14287"/>
                    <a:gd name="connsiteY8" fmla="*/ 7887 h 15506"/>
                    <a:gd name="connsiteX9" fmla="*/ 14288 w 14287"/>
                    <a:gd name="connsiteY9" fmla="*/ 1219 h 15506"/>
                    <a:gd name="connsiteX10" fmla="*/ 11430 w 14287"/>
                    <a:gd name="connsiteY10" fmla="*/ 267 h 15506"/>
                    <a:gd name="connsiteX11" fmla="*/ 11430 w 14287"/>
                    <a:gd name="connsiteY11" fmla="*/ 267 h 15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287" h="15506">
                      <a:moveTo>
                        <a:pt x="11430" y="267"/>
                      </a:moveTo>
                      <a:cubicBezTo>
                        <a:pt x="9525" y="2172"/>
                        <a:pt x="6668" y="5029"/>
                        <a:pt x="4763" y="6934"/>
                      </a:cubicBezTo>
                      <a:cubicBezTo>
                        <a:pt x="3810" y="7887"/>
                        <a:pt x="2858" y="9792"/>
                        <a:pt x="1905" y="10744"/>
                      </a:cubicBezTo>
                      <a:cubicBezTo>
                        <a:pt x="1905" y="11697"/>
                        <a:pt x="953" y="11697"/>
                        <a:pt x="953" y="12649"/>
                      </a:cubicBezTo>
                      <a:cubicBezTo>
                        <a:pt x="953" y="13602"/>
                        <a:pt x="0" y="14554"/>
                        <a:pt x="0" y="14554"/>
                      </a:cubicBezTo>
                      <a:cubicBezTo>
                        <a:pt x="0" y="15507"/>
                        <a:pt x="953" y="15507"/>
                        <a:pt x="1905" y="15507"/>
                      </a:cubicBezTo>
                      <a:cubicBezTo>
                        <a:pt x="2858" y="15507"/>
                        <a:pt x="2858" y="14554"/>
                        <a:pt x="3810" y="13602"/>
                      </a:cubicBezTo>
                      <a:cubicBezTo>
                        <a:pt x="4763" y="12649"/>
                        <a:pt x="4763" y="12649"/>
                        <a:pt x="5715" y="11697"/>
                      </a:cubicBezTo>
                      <a:cubicBezTo>
                        <a:pt x="6668" y="10744"/>
                        <a:pt x="7620" y="8839"/>
                        <a:pt x="8572" y="7887"/>
                      </a:cubicBezTo>
                      <a:cubicBezTo>
                        <a:pt x="10478" y="5029"/>
                        <a:pt x="12383" y="3124"/>
                        <a:pt x="14288" y="1219"/>
                      </a:cubicBezTo>
                      <a:cubicBezTo>
                        <a:pt x="14288" y="1219"/>
                        <a:pt x="13335" y="-686"/>
                        <a:pt x="11430" y="267"/>
                      </a:cubicBezTo>
                      <a:lnTo>
                        <a:pt x="11430" y="26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2" name="Freeform: Shape 2481">
                  <a:extLst>
                    <a:ext uri="{FF2B5EF4-FFF2-40B4-BE49-F238E27FC236}">
                      <a16:creationId xmlns:a16="http://schemas.microsoft.com/office/drawing/2014/main" id="{A4B3705E-BE7E-3DFF-3EEA-6B4896E1F5A9}"/>
                    </a:ext>
                  </a:extLst>
                </p:cNvPr>
                <p:cNvSpPr/>
                <p:nvPr/>
              </p:nvSpPr>
              <p:spPr>
                <a:xfrm>
                  <a:off x="3312794" y="4219574"/>
                  <a:ext cx="10239" cy="13334"/>
                </a:xfrm>
                <a:custGeom>
                  <a:avLst/>
                  <a:gdLst>
                    <a:gd name="connsiteX0" fmla="*/ 7620 w 10239"/>
                    <a:gd name="connsiteY0" fmla="*/ 0 h 13334"/>
                    <a:gd name="connsiteX1" fmla="*/ 2858 w 10239"/>
                    <a:gd name="connsiteY1" fmla="*/ 5715 h 13334"/>
                    <a:gd name="connsiteX2" fmla="*/ 0 w 10239"/>
                    <a:gd name="connsiteY2" fmla="*/ 12382 h 13334"/>
                    <a:gd name="connsiteX3" fmla="*/ 1905 w 10239"/>
                    <a:gd name="connsiteY3" fmla="*/ 13335 h 13334"/>
                    <a:gd name="connsiteX4" fmla="*/ 5715 w 10239"/>
                    <a:gd name="connsiteY4" fmla="*/ 7620 h 13334"/>
                    <a:gd name="connsiteX5" fmla="*/ 9525 w 10239"/>
                    <a:gd name="connsiteY5" fmla="*/ 2857 h 13334"/>
                    <a:gd name="connsiteX6" fmla="*/ 9525 w 10239"/>
                    <a:gd name="connsiteY6" fmla="*/ 953 h 13334"/>
                    <a:gd name="connsiteX7" fmla="*/ 7620 w 10239"/>
                    <a:gd name="connsiteY7" fmla="*/ 0 h 13334"/>
                    <a:gd name="connsiteX8" fmla="*/ 7620 w 10239"/>
                    <a:gd name="connsiteY8" fmla="*/ 0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39" h="13334">
                      <a:moveTo>
                        <a:pt x="7620" y="0"/>
                      </a:moveTo>
                      <a:cubicBezTo>
                        <a:pt x="5715" y="1905"/>
                        <a:pt x="3810" y="3810"/>
                        <a:pt x="2858" y="5715"/>
                      </a:cubicBezTo>
                      <a:cubicBezTo>
                        <a:pt x="953" y="7620"/>
                        <a:pt x="0" y="10478"/>
                        <a:pt x="0" y="12382"/>
                      </a:cubicBezTo>
                      <a:cubicBezTo>
                        <a:pt x="0" y="13335"/>
                        <a:pt x="953" y="13335"/>
                        <a:pt x="1905" y="13335"/>
                      </a:cubicBezTo>
                      <a:cubicBezTo>
                        <a:pt x="3810" y="11430"/>
                        <a:pt x="4763" y="9525"/>
                        <a:pt x="5715" y="7620"/>
                      </a:cubicBezTo>
                      <a:cubicBezTo>
                        <a:pt x="6668" y="5715"/>
                        <a:pt x="8573" y="3810"/>
                        <a:pt x="9525" y="2857"/>
                      </a:cubicBezTo>
                      <a:cubicBezTo>
                        <a:pt x="10478" y="1905"/>
                        <a:pt x="10478" y="953"/>
                        <a:pt x="9525" y="953"/>
                      </a:cubicBezTo>
                      <a:cubicBezTo>
                        <a:pt x="9525" y="0"/>
                        <a:pt x="8573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3" name="Freeform: Shape 2482">
                  <a:extLst>
                    <a:ext uri="{FF2B5EF4-FFF2-40B4-BE49-F238E27FC236}">
                      <a16:creationId xmlns:a16="http://schemas.microsoft.com/office/drawing/2014/main" id="{7437F64E-79FB-440D-A881-3E22B030D9F0}"/>
                    </a:ext>
                  </a:extLst>
                </p:cNvPr>
                <p:cNvSpPr/>
                <p:nvPr/>
              </p:nvSpPr>
              <p:spPr>
                <a:xfrm>
                  <a:off x="3343274" y="4223807"/>
                  <a:ext cx="12144" cy="14816"/>
                </a:xfrm>
                <a:custGeom>
                  <a:avLst/>
                  <a:gdLst>
                    <a:gd name="connsiteX0" fmla="*/ 10478 w 12144"/>
                    <a:gd name="connsiteY0" fmla="*/ 529 h 14816"/>
                    <a:gd name="connsiteX1" fmla="*/ 4763 w 12144"/>
                    <a:gd name="connsiteY1" fmla="*/ 5292 h 14816"/>
                    <a:gd name="connsiteX2" fmla="*/ 1905 w 12144"/>
                    <a:gd name="connsiteY2" fmla="*/ 8149 h 14816"/>
                    <a:gd name="connsiteX3" fmla="*/ 953 w 12144"/>
                    <a:gd name="connsiteY3" fmla="*/ 10054 h 14816"/>
                    <a:gd name="connsiteX4" fmla="*/ 0 w 12144"/>
                    <a:gd name="connsiteY4" fmla="*/ 11959 h 14816"/>
                    <a:gd name="connsiteX5" fmla="*/ 0 w 12144"/>
                    <a:gd name="connsiteY5" fmla="*/ 12912 h 14816"/>
                    <a:gd name="connsiteX6" fmla="*/ 1905 w 12144"/>
                    <a:gd name="connsiteY6" fmla="*/ 14817 h 14816"/>
                    <a:gd name="connsiteX7" fmla="*/ 2857 w 12144"/>
                    <a:gd name="connsiteY7" fmla="*/ 14817 h 14816"/>
                    <a:gd name="connsiteX8" fmla="*/ 3810 w 12144"/>
                    <a:gd name="connsiteY8" fmla="*/ 13864 h 14816"/>
                    <a:gd name="connsiteX9" fmla="*/ 4763 w 12144"/>
                    <a:gd name="connsiteY9" fmla="*/ 12912 h 14816"/>
                    <a:gd name="connsiteX10" fmla="*/ 5715 w 12144"/>
                    <a:gd name="connsiteY10" fmla="*/ 11959 h 14816"/>
                    <a:gd name="connsiteX11" fmla="*/ 5715 w 12144"/>
                    <a:gd name="connsiteY11" fmla="*/ 11959 h 14816"/>
                    <a:gd name="connsiteX12" fmla="*/ 5715 w 12144"/>
                    <a:gd name="connsiteY12" fmla="*/ 11959 h 14816"/>
                    <a:gd name="connsiteX13" fmla="*/ 6668 w 12144"/>
                    <a:gd name="connsiteY13" fmla="*/ 10054 h 14816"/>
                    <a:gd name="connsiteX14" fmla="*/ 6668 w 12144"/>
                    <a:gd name="connsiteY14" fmla="*/ 10054 h 14816"/>
                    <a:gd name="connsiteX15" fmla="*/ 6668 w 12144"/>
                    <a:gd name="connsiteY15" fmla="*/ 10054 h 14816"/>
                    <a:gd name="connsiteX16" fmla="*/ 6668 w 12144"/>
                    <a:gd name="connsiteY16" fmla="*/ 10054 h 14816"/>
                    <a:gd name="connsiteX17" fmla="*/ 7620 w 12144"/>
                    <a:gd name="connsiteY17" fmla="*/ 9102 h 14816"/>
                    <a:gd name="connsiteX18" fmla="*/ 8572 w 12144"/>
                    <a:gd name="connsiteY18" fmla="*/ 8149 h 14816"/>
                    <a:gd name="connsiteX19" fmla="*/ 11430 w 12144"/>
                    <a:gd name="connsiteY19" fmla="*/ 5292 h 14816"/>
                    <a:gd name="connsiteX20" fmla="*/ 11430 w 12144"/>
                    <a:gd name="connsiteY20" fmla="*/ 3387 h 14816"/>
                    <a:gd name="connsiteX21" fmla="*/ 10478 w 12144"/>
                    <a:gd name="connsiteY21" fmla="*/ 529 h 14816"/>
                    <a:gd name="connsiteX22" fmla="*/ 10478 w 12144"/>
                    <a:gd name="connsiteY22" fmla="*/ 529 h 14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144" h="14816">
                      <a:moveTo>
                        <a:pt x="10478" y="529"/>
                      </a:moveTo>
                      <a:cubicBezTo>
                        <a:pt x="8572" y="1482"/>
                        <a:pt x="6668" y="3387"/>
                        <a:pt x="4763" y="5292"/>
                      </a:cubicBezTo>
                      <a:cubicBezTo>
                        <a:pt x="3810" y="6244"/>
                        <a:pt x="2857" y="7197"/>
                        <a:pt x="1905" y="8149"/>
                      </a:cubicBezTo>
                      <a:cubicBezTo>
                        <a:pt x="953" y="9102"/>
                        <a:pt x="953" y="9102"/>
                        <a:pt x="953" y="10054"/>
                      </a:cubicBezTo>
                      <a:cubicBezTo>
                        <a:pt x="953" y="11007"/>
                        <a:pt x="0" y="11007"/>
                        <a:pt x="0" y="11959"/>
                      </a:cubicBezTo>
                      <a:cubicBezTo>
                        <a:pt x="0" y="11959"/>
                        <a:pt x="0" y="12912"/>
                        <a:pt x="0" y="12912"/>
                      </a:cubicBezTo>
                      <a:cubicBezTo>
                        <a:pt x="0" y="13864"/>
                        <a:pt x="953" y="14817"/>
                        <a:pt x="1905" y="14817"/>
                      </a:cubicBezTo>
                      <a:cubicBezTo>
                        <a:pt x="1905" y="14817"/>
                        <a:pt x="1905" y="14817"/>
                        <a:pt x="2857" y="14817"/>
                      </a:cubicBezTo>
                      <a:cubicBezTo>
                        <a:pt x="3810" y="14817"/>
                        <a:pt x="3810" y="14817"/>
                        <a:pt x="3810" y="13864"/>
                      </a:cubicBezTo>
                      <a:cubicBezTo>
                        <a:pt x="3810" y="13864"/>
                        <a:pt x="4763" y="12912"/>
                        <a:pt x="4763" y="12912"/>
                      </a:cubicBezTo>
                      <a:cubicBezTo>
                        <a:pt x="4763" y="12912"/>
                        <a:pt x="5715" y="11959"/>
                        <a:pt x="5715" y="11959"/>
                      </a:cubicBezTo>
                      <a:cubicBezTo>
                        <a:pt x="5715" y="12912"/>
                        <a:pt x="5715" y="11959"/>
                        <a:pt x="5715" y="11959"/>
                      </a:cubicBezTo>
                      <a:cubicBezTo>
                        <a:pt x="5715" y="11959"/>
                        <a:pt x="5715" y="11959"/>
                        <a:pt x="5715" y="11959"/>
                      </a:cubicBezTo>
                      <a:cubicBezTo>
                        <a:pt x="5715" y="11007"/>
                        <a:pt x="6668" y="11007"/>
                        <a:pt x="6668" y="10054"/>
                      </a:cubicBezTo>
                      <a:cubicBezTo>
                        <a:pt x="6668" y="10054"/>
                        <a:pt x="6668" y="10054"/>
                        <a:pt x="6668" y="10054"/>
                      </a:cubicBezTo>
                      <a:cubicBezTo>
                        <a:pt x="6668" y="10054"/>
                        <a:pt x="6668" y="10054"/>
                        <a:pt x="6668" y="10054"/>
                      </a:cubicBezTo>
                      <a:cubicBezTo>
                        <a:pt x="6668" y="10054"/>
                        <a:pt x="6668" y="10054"/>
                        <a:pt x="6668" y="10054"/>
                      </a:cubicBezTo>
                      <a:cubicBezTo>
                        <a:pt x="6668" y="10054"/>
                        <a:pt x="6668" y="10054"/>
                        <a:pt x="7620" y="9102"/>
                      </a:cubicBezTo>
                      <a:cubicBezTo>
                        <a:pt x="7620" y="9102"/>
                        <a:pt x="8572" y="8149"/>
                        <a:pt x="8572" y="8149"/>
                      </a:cubicBezTo>
                      <a:cubicBezTo>
                        <a:pt x="9525" y="7197"/>
                        <a:pt x="10478" y="6244"/>
                        <a:pt x="11430" y="5292"/>
                      </a:cubicBezTo>
                      <a:cubicBezTo>
                        <a:pt x="12382" y="4339"/>
                        <a:pt x="12382" y="3387"/>
                        <a:pt x="11430" y="3387"/>
                      </a:cubicBezTo>
                      <a:cubicBezTo>
                        <a:pt x="12382" y="-423"/>
                        <a:pt x="11430" y="-423"/>
                        <a:pt x="10478" y="529"/>
                      </a:cubicBezTo>
                      <a:lnTo>
                        <a:pt x="10478" y="52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4" name="Freeform: Shape 2483">
                  <a:extLst>
                    <a:ext uri="{FF2B5EF4-FFF2-40B4-BE49-F238E27FC236}">
                      <a16:creationId xmlns:a16="http://schemas.microsoft.com/office/drawing/2014/main" id="{37EAB72D-A0CA-4CCB-8C92-340B1B7DBF0A}"/>
                    </a:ext>
                  </a:extLst>
                </p:cNvPr>
                <p:cNvSpPr/>
                <p:nvPr/>
              </p:nvSpPr>
              <p:spPr>
                <a:xfrm>
                  <a:off x="3319991" y="4236093"/>
                  <a:ext cx="12567" cy="14355"/>
                </a:xfrm>
                <a:custGeom>
                  <a:avLst/>
                  <a:gdLst>
                    <a:gd name="connsiteX0" fmla="*/ 8043 w 12567"/>
                    <a:gd name="connsiteY0" fmla="*/ 625 h 14355"/>
                    <a:gd name="connsiteX1" fmla="*/ 3281 w 12567"/>
                    <a:gd name="connsiteY1" fmla="*/ 5388 h 14355"/>
                    <a:gd name="connsiteX2" fmla="*/ 1376 w 12567"/>
                    <a:gd name="connsiteY2" fmla="*/ 8246 h 14355"/>
                    <a:gd name="connsiteX3" fmla="*/ 423 w 12567"/>
                    <a:gd name="connsiteY3" fmla="*/ 10150 h 14355"/>
                    <a:gd name="connsiteX4" fmla="*/ 423 w 12567"/>
                    <a:gd name="connsiteY4" fmla="*/ 12056 h 14355"/>
                    <a:gd name="connsiteX5" fmla="*/ 423 w 12567"/>
                    <a:gd name="connsiteY5" fmla="*/ 13008 h 14355"/>
                    <a:gd name="connsiteX6" fmla="*/ 2328 w 12567"/>
                    <a:gd name="connsiteY6" fmla="*/ 13961 h 14355"/>
                    <a:gd name="connsiteX7" fmla="*/ 3281 w 12567"/>
                    <a:gd name="connsiteY7" fmla="*/ 13961 h 14355"/>
                    <a:gd name="connsiteX8" fmla="*/ 5186 w 12567"/>
                    <a:gd name="connsiteY8" fmla="*/ 13008 h 14355"/>
                    <a:gd name="connsiteX9" fmla="*/ 6138 w 12567"/>
                    <a:gd name="connsiteY9" fmla="*/ 12056 h 14355"/>
                    <a:gd name="connsiteX10" fmla="*/ 8043 w 12567"/>
                    <a:gd name="connsiteY10" fmla="*/ 9198 h 14355"/>
                    <a:gd name="connsiteX11" fmla="*/ 9948 w 12567"/>
                    <a:gd name="connsiteY11" fmla="*/ 6341 h 14355"/>
                    <a:gd name="connsiteX12" fmla="*/ 10901 w 12567"/>
                    <a:gd name="connsiteY12" fmla="*/ 5388 h 14355"/>
                    <a:gd name="connsiteX13" fmla="*/ 10901 w 12567"/>
                    <a:gd name="connsiteY13" fmla="*/ 5388 h 14355"/>
                    <a:gd name="connsiteX14" fmla="*/ 10901 w 12567"/>
                    <a:gd name="connsiteY14" fmla="*/ 5388 h 14355"/>
                    <a:gd name="connsiteX15" fmla="*/ 11853 w 12567"/>
                    <a:gd name="connsiteY15" fmla="*/ 4436 h 14355"/>
                    <a:gd name="connsiteX16" fmla="*/ 11853 w 12567"/>
                    <a:gd name="connsiteY16" fmla="*/ 1578 h 14355"/>
                    <a:gd name="connsiteX17" fmla="*/ 8043 w 12567"/>
                    <a:gd name="connsiteY17" fmla="*/ 625 h 14355"/>
                    <a:gd name="connsiteX18" fmla="*/ 8043 w 12567"/>
                    <a:gd name="connsiteY18" fmla="*/ 625 h 143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567" h="14355">
                      <a:moveTo>
                        <a:pt x="8043" y="625"/>
                      </a:moveTo>
                      <a:cubicBezTo>
                        <a:pt x="6138" y="2531"/>
                        <a:pt x="5186" y="3483"/>
                        <a:pt x="3281" y="5388"/>
                      </a:cubicBezTo>
                      <a:cubicBezTo>
                        <a:pt x="2328" y="6341"/>
                        <a:pt x="1376" y="7293"/>
                        <a:pt x="1376" y="8246"/>
                      </a:cubicBezTo>
                      <a:cubicBezTo>
                        <a:pt x="1376" y="8246"/>
                        <a:pt x="423" y="9198"/>
                        <a:pt x="423" y="10150"/>
                      </a:cubicBezTo>
                      <a:cubicBezTo>
                        <a:pt x="423" y="11103"/>
                        <a:pt x="-529" y="11103"/>
                        <a:pt x="423" y="12056"/>
                      </a:cubicBezTo>
                      <a:cubicBezTo>
                        <a:pt x="423" y="12056"/>
                        <a:pt x="423" y="12056"/>
                        <a:pt x="423" y="13008"/>
                      </a:cubicBezTo>
                      <a:cubicBezTo>
                        <a:pt x="423" y="13961"/>
                        <a:pt x="1376" y="14913"/>
                        <a:pt x="2328" y="13961"/>
                      </a:cubicBezTo>
                      <a:cubicBezTo>
                        <a:pt x="2328" y="13961"/>
                        <a:pt x="2328" y="13961"/>
                        <a:pt x="3281" y="13961"/>
                      </a:cubicBezTo>
                      <a:cubicBezTo>
                        <a:pt x="4233" y="13961"/>
                        <a:pt x="4233" y="13008"/>
                        <a:pt x="5186" y="13008"/>
                      </a:cubicBezTo>
                      <a:cubicBezTo>
                        <a:pt x="5186" y="13008"/>
                        <a:pt x="6138" y="12056"/>
                        <a:pt x="6138" y="12056"/>
                      </a:cubicBezTo>
                      <a:cubicBezTo>
                        <a:pt x="7091" y="11103"/>
                        <a:pt x="7091" y="10150"/>
                        <a:pt x="8043" y="9198"/>
                      </a:cubicBezTo>
                      <a:cubicBezTo>
                        <a:pt x="8996" y="8246"/>
                        <a:pt x="8996" y="7293"/>
                        <a:pt x="9948" y="6341"/>
                      </a:cubicBezTo>
                      <a:cubicBezTo>
                        <a:pt x="9948" y="6341"/>
                        <a:pt x="10901" y="5388"/>
                        <a:pt x="10901" y="5388"/>
                      </a:cubicBezTo>
                      <a:cubicBezTo>
                        <a:pt x="10901" y="5388"/>
                        <a:pt x="10901" y="5388"/>
                        <a:pt x="10901" y="5388"/>
                      </a:cubicBezTo>
                      <a:cubicBezTo>
                        <a:pt x="10901" y="5388"/>
                        <a:pt x="10901" y="5388"/>
                        <a:pt x="10901" y="5388"/>
                      </a:cubicBezTo>
                      <a:cubicBezTo>
                        <a:pt x="10901" y="5388"/>
                        <a:pt x="10901" y="5388"/>
                        <a:pt x="11853" y="4436"/>
                      </a:cubicBezTo>
                      <a:cubicBezTo>
                        <a:pt x="12806" y="3483"/>
                        <a:pt x="12806" y="2531"/>
                        <a:pt x="11853" y="1578"/>
                      </a:cubicBezTo>
                      <a:cubicBezTo>
                        <a:pt x="9948" y="-327"/>
                        <a:pt x="8996" y="-327"/>
                        <a:pt x="8043" y="625"/>
                      </a:cubicBezTo>
                      <a:lnTo>
                        <a:pt x="8043" y="62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5" name="Freeform: Shape 2484">
                  <a:extLst>
                    <a:ext uri="{FF2B5EF4-FFF2-40B4-BE49-F238E27FC236}">
                      <a16:creationId xmlns:a16="http://schemas.microsoft.com/office/drawing/2014/main" id="{BB298A6C-448C-4BC6-42F5-B622BCED5361}"/>
                    </a:ext>
                  </a:extLst>
                </p:cNvPr>
                <p:cNvSpPr/>
                <p:nvPr/>
              </p:nvSpPr>
              <p:spPr>
                <a:xfrm>
                  <a:off x="3308984" y="4253597"/>
                  <a:ext cx="11266" cy="15901"/>
                </a:xfrm>
                <a:custGeom>
                  <a:avLst/>
                  <a:gdLst>
                    <a:gd name="connsiteX0" fmla="*/ 8572 w 11266"/>
                    <a:gd name="connsiteY0" fmla="*/ 267 h 15901"/>
                    <a:gd name="connsiteX1" fmla="*/ 3810 w 11266"/>
                    <a:gd name="connsiteY1" fmla="*/ 6934 h 15901"/>
                    <a:gd name="connsiteX2" fmla="*/ 1905 w 11266"/>
                    <a:gd name="connsiteY2" fmla="*/ 10744 h 15901"/>
                    <a:gd name="connsiteX3" fmla="*/ 953 w 11266"/>
                    <a:gd name="connsiteY3" fmla="*/ 12649 h 15901"/>
                    <a:gd name="connsiteX4" fmla="*/ 0 w 11266"/>
                    <a:gd name="connsiteY4" fmla="*/ 14554 h 15901"/>
                    <a:gd name="connsiteX5" fmla="*/ 1905 w 11266"/>
                    <a:gd name="connsiteY5" fmla="*/ 15507 h 15901"/>
                    <a:gd name="connsiteX6" fmla="*/ 2858 w 11266"/>
                    <a:gd name="connsiteY6" fmla="*/ 13602 h 15901"/>
                    <a:gd name="connsiteX7" fmla="*/ 3810 w 11266"/>
                    <a:gd name="connsiteY7" fmla="*/ 11697 h 15901"/>
                    <a:gd name="connsiteX8" fmla="*/ 5715 w 11266"/>
                    <a:gd name="connsiteY8" fmla="*/ 7887 h 15901"/>
                    <a:gd name="connsiteX9" fmla="*/ 10478 w 11266"/>
                    <a:gd name="connsiteY9" fmla="*/ 1219 h 15901"/>
                    <a:gd name="connsiteX10" fmla="*/ 8572 w 11266"/>
                    <a:gd name="connsiteY10" fmla="*/ 267 h 15901"/>
                    <a:gd name="connsiteX11" fmla="*/ 8572 w 11266"/>
                    <a:gd name="connsiteY11" fmla="*/ 267 h 15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266" h="15901">
                      <a:moveTo>
                        <a:pt x="8572" y="267"/>
                      </a:moveTo>
                      <a:cubicBezTo>
                        <a:pt x="6668" y="2172"/>
                        <a:pt x="4763" y="5029"/>
                        <a:pt x="3810" y="6934"/>
                      </a:cubicBezTo>
                      <a:cubicBezTo>
                        <a:pt x="2858" y="7887"/>
                        <a:pt x="2858" y="9792"/>
                        <a:pt x="1905" y="10744"/>
                      </a:cubicBezTo>
                      <a:cubicBezTo>
                        <a:pt x="1905" y="11697"/>
                        <a:pt x="953" y="11697"/>
                        <a:pt x="953" y="12649"/>
                      </a:cubicBezTo>
                      <a:cubicBezTo>
                        <a:pt x="953" y="13602"/>
                        <a:pt x="953" y="14554"/>
                        <a:pt x="0" y="14554"/>
                      </a:cubicBezTo>
                      <a:cubicBezTo>
                        <a:pt x="0" y="15507"/>
                        <a:pt x="953" y="16459"/>
                        <a:pt x="1905" y="15507"/>
                      </a:cubicBezTo>
                      <a:cubicBezTo>
                        <a:pt x="1905" y="14554"/>
                        <a:pt x="2858" y="14554"/>
                        <a:pt x="2858" y="13602"/>
                      </a:cubicBezTo>
                      <a:cubicBezTo>
                        <a:pt x="2858" y="12649"/>
                        <a:pt x="3810" y="12649"/>
                        <a:pt x="3810" y="11697"/>
                      </a:cubicBezTo>
                      <a:cubicBezTo>
                        <a:pt x="4763" y="10744"/>
                        <a:pt x="4763" y="8839"/>
                        <a:pt x="5715" y="7887"/>
                      </a:cubicBezTo>
                      <a:cubicBezTo>
                        <a:pt x="6668" y="5982"/>
                        <a:pt x="8572" y="3124"/>
                        <a:pt x="10478" y="1219"/>
                      </a:cubicBezTo>
                      <a:cubicBezTo>
                        <a:pt x="12383" y="1219"/>
                        <a:pt x="10478" y="-686"/>
                        <a:pt x="8572" y="267"/>
                      </a:cubicBezTo>
                      <a:lnTo>
                        <a:pt x="8572" y="26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6" name="Freeform: Shape 2485">
                  <a:extLst>
                    <a:ext uri="{FF2B5EF4-FFF2-40B4-BE49-F238E27FC236}">
                      <a16:creationId xmlns:a16="http://schemas.microsoft.com/office/drawing/2014/main" id="{EAC6EC82-8201-1BA0-D43B-0257FDCB9F0A}"/>
                    </a:ext>
                  </a:extLst>
                </p:cNvPr>
                <p:cNvSpPr/>
                <p:nvPr/>
              </p:nvSpPr>
              <p:spPr>
                <a:xfrm>
                  <a:off x="3300412" y="4242039"/>
                  <a:ext cx="11577" cy="17934"/>
                </a:xfrm>
                <a:custGeom>
                  <a:avLst/>
                  <a:gdLst>
                    <a:gd name="connsiteX0" fmla="*/ 10478 w 11577"/>
                    <a:gd name="connsiteY0" fmla="*/ 395 h 17934"/>
                    <a:gd name="connsiteX1" fmla="*/ 6668 w 11577"/>
                    <a:gd name="connsiteY1" fmla="*/ 4205 h 17934"/>
                    <a:gd name="connsiteX2" fmla="*/ 3810 w 11577"/>
                    <a:gd name="connsiteY2" fmla="*/ 8015 h 17934"/>
                    <a:gd name="connsiteX3" fmla="*/ 1905 w 11577"/>
                    <a:gd name="connsiteY3" fmla="*/ 11825 h 17934"/>
                    <a:gd name="connsiteX4" fmla="*/ 953 w 11577"/>
                    <a:gd name="connsiteY4" fmla="*/ 13730 h 17934"/>
                    <a:gd name="connsiteX5" fmla="*/ 0 w 11577"/>
                    <a:gd name="connsiteY5" fmla="*/ 16587 h 17934"/>
                    <a:gd name="connsiteX6" fmla="*/ 1905 w 11577"/>
                    <a:gd name="connsiteY6" fmla="*/ 17540 h 17934"/>
                    <a:gd name="connsiteX7" fmla="*/ 2857 w 11577"/>
                    <a:gd name="connsiteY7" fmla="*/ 15635 h 17934"/>
                    <a:gd name="connsiteX8" fmla="*/ 3810 w 11577"/>
                    <a:gd name="connsiteY8" fmla="*/ 13730 h 17934"/>
                    <a:gd name="connsiteX9" fmla="*/ 5715 w 11577"/>
                    <a:gd name="connsiteY9" fmla="*/ 9920 h 17934"/>
                    <a:gd name="connsiteX10" fmla="*/ 10478 w 11577"/>
                    <a:gd name="connsiteY10" fmla="*/ 1347 h 17934"/>
                    <a:gd name="connsiteX11" fmla="*/ 10478 w 11577"/>
                    <a:gd name="connsiteY11" fmla="*/ 395 h 17934"/>
                    <a:gd name="connsiteX12" fmla="*/ 10478 w 11577"/>
                    <a:gd name="connsiteY12" fmla="*/ 395 h 1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577" h="17934">
                      <a:moveTo>
                        <a:pt x="10478" y="395"/>
                      </a:moveTo>
                      <a:cubicBezTo>
                        <a:pt x="9525" y="1347"/>
                        <a:pt x="7620" y="2300"/>
                        <a:pt x="6668" y="4205"/>
                      </a:cubicBezTo>
                      <a:cubicBezTo>
                        <a:pt x="5715" y="5157"/>
                        <a:pt x="4763" y="7062"/>
                        <a:pt x="3810" y="8015"/>
                      </a:cubicBezTo>
                      <a:cubicBezTo>
                        <a:pt x="2857" y="8967"/>
                        <a:pt x="1905" y="10872"/>
                        <a:pt x="1905" y="11825"/>
                      </a:cubicBezTo>
                      <a:cubicBezTo>
                        <a:pt x="1905" y="12777"/>
                        <a:pt x="953" y="13730"/>
                        <a:pt x="953" y="13730"/>
                      </a:cubicBezTo>
                      <a:cubicBezTo>
                        <a:pt x="953" y="14682"/>
                        <a:pt x="953" y="15635"/>
                        <a:pt x="0" y="16587"/>
                      </a:cubicBezTo>
                      <a:cubicBezTo>
                        <a:pt x="0" y="17540"/>
                        <a:pt x="953" y="18492"/>
                        <a:pt x="1905" y="17540"/>
                      </a:cubicBezTo>
                      <a:cubicBezTo>
                        <a:pt x="2857" y="16587"/>
                        <a:pt x="2857" y="16587"/>
                        <a:pt x="2857" y="15635"/>
                      </a:cubicBezTo>
                      <a:cubicBezTo>
                        <a:pt x="2857" y="14682"/>
                        <a:pt x="3810" y="14682"/>
                        <a:pt x="3810" y="13730"/>
                      </a:cubicBezTo>
                      <a:cubicBezTo>
                        <a:pt x="4763" y="12777"/>
                        <a:pt x="4763" y="10872"/>
                        <a:pt x="5715" y="9920"/>
                      </a:cubicBezTo>
                      <a:cubicBezTo>
                        <a:pt x="6668" y="7062"/>
                        <a:pt x="8572" y="4205"/>
                        <a:pt x="10478" y="1347"/>
                      </a:cubicBezTo>
                      <a:cubicBezTo>
                        <a:pt x="12382" y="395"/>
                        <a:pt x="11430" y="-558"/>
                        <a:pt x="10478" y="395"/>
                      </a:cubicBezTo>
                      <a:lnTo>
                        <a:pt x="10478" y="39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7" name="Freeform: Shape 2486">
                  <a:extLst>
                    <a:ext uri="{FF2B5EF4-FFF2-40B4-BE49-F238E27FC236}">
                      <a16:creationId xmlns:a16="http://schemas.microsoft.com/office/drawing/2014/main" id="{AC0DEBA4-2CAF-D373-9C7B-2B9C3CE954BF}"/>
                    </a:ext>
                  </a:extLst>
                </p:cNvPr>
                <p:cNvSpPr/>
                <p:nvPr/>
              </p:nvSpPr>
              <p:spPr>
                <a:xfrm>
                  <a:off x="3286124" y="4255769"/>
                  <a:ext cx="7619" cy="16192"/>
                </a:xfrm>
                <a:custGeom>
                  <a:avLst/>
                  <a:gdLst>
                    <a:gd name="connsiteX0" fmla="*/ 4763 w 7619"/>
                    <a:gd name="connsiteY0" fmla="*/ 953 h 16192"/>
                    <a:gd name="connsiteX1" fmla="*/ 1905 w 7619"/>
                    <a:gd name="connsiteY1" fmla="*/ 7620 h 16192"/>
                    <a:gd name="connsiteX2" fmla="*/ 953 w 7619"/>
                    <a:gd name="connsiteY2" fmla="*/ 11430 h 16192"/>
                    <a:gd name="connsiteX3" fmla="*/ 0 w 7619"/>
                    <a:gd name="connsiteY3" fmla="*/ 13335 h 16192"/>
                    <a:gd name="connsiteX4" fmla="*/ 0 w 7619"/>
                    <a:gd name="connsiteY4" fmla="*/ 15240 h 16192"/>
                    <a:gd name="connsiteX5" fmla="*/ 1905 w 7619"/>
                    <a:gd name="connsiteY5" fmla="*/ 16193 h 16192"/>
                    <a:gd name="connsiteX6" fmla="*/ 2857 w 7619"/>
                    <a:gd name="connsiteY6" fmla="*/ 14288 h 16192"/>
                    <a:gd name="connsiteX7" fmla="*/ 3810 w 7619"/>
                    <a:gd name="connsiteY7" fmla="*/ 12383 h 16192"/>
                    <a:gd name="connsiteX8" fmla="*/ 4763 w 7619"/>
                    <a:gd name="connsiteY8" fmla="*/ 8573 h 16192"/>
                    <a:gd name="connsiteX9" fmla="*/ 7620 w 7619"/>
                    <a:gd name="connsiteY9" fmla="*/ 1905 h 16192"/>
                    <a:gd name="connsiteX10" fmla="*/ 6668 w 7619"/>
                    <a:gd name="connsiteY10" fmla="*/ 0 h 16192"/>
                    <a:gd name="connsiteX11" fmla="*/ 4763 w 7619"/>
                    <a:gd name="connsiteY11" fmla="*/ 953 h 16192"/>
                    <a:gd name="connsiteX12" fmla="*/ 4763 w 7619"/>
                    <a:gd name="connsiteY12" fmla="*/ 953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6192">
                      <a:moveTo>
                        <a:pt x="4763" y="953"/>
                      </a:moveTo>
                      <a:cubicBezTo>
                        <a:pt x="3810" y="2858"/>
                        <a:pt x="2857" y="5715"/>
                        <a:pt x="1905" y="7620"/>
                      </a:cubicBezTo>
                      <a:cubicBezTo>
                        <a:pt x="1905" y="8573"/>
                        <a:pt x="953" y="9525"/>
                        <a:pt x="953" y="11430"/>
                      </a:cubicBezTo>
                      <a:cubicBezTo>
                        <a:pt x="953" y="12383"/>
                        <a:pt x="953" y="12383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3"/>
                        <a:pt x="953" y="16193"/>
                        <a:pt x="1905" y="16193"/>
                      </a:cubicBezTo>
                      <a:cubicBezTo>
                        <a:pt x="1905" y="15240"/>
                        <a:pt x="2857" y="15240"/>
                        <a:pt x="2857" y="14288"/>
                      </a:cubicBezTo>
                      <a:cubicBezTo>
                        <a:pt x="2857" y="13335"/>
                        <a:pt x="2857" y="13335"/>
                        <a:pt x="3810" y="12383"/>
                      </a:cubicBezTo>
                      <a:cubicBezTo>
                        <a:pt x="3810" y="11430"/>
                        <a:pt x="4763" y="10478"/>
                        <a:pt x="4763" y="8573"/>
                      </a:cubicBezTo>
                      <a:cubicBezTo>
                        <a:pt x="5715" y="6668"/>
                        <a:pt x="6668" y="3810"/>
                        <a:pt x="7620" y="1905"/>
                      </a:cubicBezTo>
                      <a:cubicBezTo>
                        <a:pt x="7620" y="953"/>
                        <a:pt x="7620" y="0"/>
                        <a:pt x="6668" y="0"/>
                      </a:cubicBezTo>
                      <a:cubicBezTo>
                        <a:pt x="6668" y="953"/>
                        <a:pt x="5715" y="953"/>
                        <a:pt x="4763" y="953"/>
                      </a:cubicBezTo>
                      <a:lnTo>
                        <a:pt x="4763" y="9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8" name="Freeform: Shape 2487">
                  <a:extLst>
                    <a:ext uri="{FF2B5EF4-FFF2-40B4-BE49-F238E27FC236}">
                      <a16:creationId xmlns:a16="http://schemas.microsoft.com/office/drawing/2014/main" id="{5454CAB2-2300-8CED-0713-B6B2910CBC74}"/>
                    </a:ext>
                  </a:extLst>
                </p:cNvPr>
                <p:cNvSpPr/>
                <p:nvPr/>
              </p:nvSpPr>
              <p:spPr>
                <a:xfrm>
                  <a:off x="3291839" y="4270056"/>
                  <a:ext cx="9286" cy="13335"/>
                </a:xfrm>
                <a:custGeom>
                  <a:avLst/>
                  <a:gdLst>
                    <a:gd name="connsiteX0" fmla="*/ 7620 w 9286"/>
                    <a:gd name="connsiteY0" fmla="*/ 0 h 13335"/>
                    <a:gd name="connsiteX1" fmla="*/ 2857 w 9286"/>
                    <a:gd name="connsiteY1" fmla="*/ 5715 h 13335"/>
                    <a:gd name="connsiteX2" fmla="*/ 953 w 9286"/>
                    <a:gd name="connsiteY2" fmla="*/ 8573 h 13335"/>
                    <a:gd name="connsiteX3" fmla="*/ 0 w 9286"/>
                    <a:gd name="connsiteY3" fmla="*/ 12383 h 13335"/>
                    <a:gd name="connsiteX4" fmla="*/ 953 w 9286"/>
                    <a:gd name="connsiteY4" fmla="*/ 13335 h 13335"/>
                    <a:gd name="connsiteX5" fmla="*/ 2857 w 9286"/>
                    <a:gd name="connsiteY5" fmla="*/ 11430 h 13335"/>
                    <a:gd name="connsiteX6" fmla="*/ 4763 w 9286"/>
                    <a:gd name="connsiteY6" fmla="*/ 8573 h 13335"/>
                    <a:gd name="connsiteX7" fmla="*/ 8572 w 9286"/>
                    <a:gd name="connsiteY7" fmla="*/ 3810 h 13335"/>
                    <a:gd name="connsiteX8" fmla="*/ 8572 w 9286"/>
                    <a:gd name="connsiteY8" fmla="*/ 1905 h 13335"/>
                    <a:gd name="connsiteX9" fmla="*/ 7620 w 9286"/>
                    <a:gd name="connsiteY9" fmla="*/ 0 h 13335"/>
                    <a:gd name="connsiteX10" fmla="*/ 7620 w 9286"/>
                    <a:gd name="connsiteY10" fmla="*/ 0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286" h="13335">
                      <a:moveTo>
                        <a:pt x="7620" y="0"/>
                      </a:moveTo>
                      <a:cubicBezTo>
                        <a:pt x="5715" y="1905"/>
                        <a:pt x="4763" y="3810"/>
                        <a:pt x="2857" y="5715"/>
                      </a:cubicBezTo>
                      <a:cubicBezTo>
                        <a:pt x="1905" y="6668"/>
                        <a:pt x="1905" y="7620"/>
                        <a:pt x="953" y="8573"/>
                      </a:cubicBezTo>
                      <a:cubicBezTo>
                        <a:pt x="0" y="9525"/>
                        <a:pt x="0" y="10478"/>
                        <a:pt x="0" y="12383"/>
                      </a:cubicBezTo>
                      <a:cubicBezTo>
                        <a:pt x="0" y="13335"/>
                        <a:pt x="953" y="13335"/>
                        <a:pt x="953" y="13335"/>
                      </a:cubicBezTo>
                      <a:cubicBezTo>
                        <a:pt x="1905" y="12383"/>
                        <a:pt x="1905" y="11430"/>
                        <a:pt x="2857" y="11430"/>
                      </a:cubicBezTo>
                      <a:cubicBezTo>
                        <a:pt x="3810" y="10478"/>
                        <a:pt x="3810" y="9525"/>
                        <a:pt x="4763" y="8573"/>
                      </a:cubicBezTo>
                      <a:cubicBezTo>
                        <a:pt x="5715" y="6668"/>
                        <a:pt x="7620" y="4763"/>
                        <a:pt x="8572" y="3810"/>
                      </a:cubicBezTo>
                      <a:cubicBezTo>
                        <a:pt x="9525" y="2858"/>
                        <a:pt x="9525" y="1905"/>
                        <a:pt x="8572" y="1905"/>
                      </a:cubicBezTo>
                      <a:cubicBezTo>
                        <a:pt x="8572" y="0"/>
                        <a:pt x="7620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89" name="Freeform: Shape 2488">
                  <a:extLst>
                    <a:ext uri="{FF2B5EF4-FFF2-40B4-BE49-F238E27FC236}">
                      <a16:creationId xmlns:a16="http://schemas.microsoft.com/office/drawing/2014/main" id="{0DCAFCF5-EB95-5DC6-44DE-C0469231671C}"/>
                    </a:ext>
                  </a:extLst>
                </p:cNvPr>
                <p:cNvSpPr/>
                <p:nvPr/>
              </p:nvSpPr>
              <p:spPr>
                <a:xfrm>
                  <a:off x="3272789" y="4289821"/>
                  <a:ext cx="7619" cy="13573"/>
                </a:xfrm>
                <a:custGeom>
                  <a:avLst/>
                  <a:gdLst>
                    <a:gd name="connsiteX0" fmla="*/ 4763 w 7619"/>
                    <a:gd name="connsiteY0" fmla="*/ 238 h 13573"/>
                    <a:gd name="connsiteX1" fmla="*/ 1905 w 7619"/>
                    <a:gd name="connsiteY1" fmla="*/ 5953 h 13573"/>
                    <a:gd name="connsiteX2" fmla="*/ 953 w 7619"/>
                    <a:gd name="connsiteY2" fmla="*/ 8811 h 13573"/>
                    <a:gd name="connsiteX3" fmla="*/ 0 w 7619"/>
                    <a:gd name="connsiteY3" fmla="*/ 10716 h 13573"/>
                    <a:gd name="connsiteX4" fmla="*/ 0 w 7619"/>
                    <a:gd name="connsiteY4" fmla="*/ 12621 h 13573"/>
                    <a:gd name="connsiteX5" fmla="*/ 1905 w 7619"/>
                    <a:gd name="connsiteY5" fmla="*/ 13573 h 13573"/>
                    <a:gd name="connsiteX6" fmla="*/ 2857 w 7619"/>
                    <a:gd name="connsiteY6" fmla="*/ 12621 h 13573"/>
                    <a:gd name="connsiteX7" fmla="*/ 3810 w 7619"/>
                    <a:gd name="connsiteY7" fmla="*/ 11668 h 13573"/>
                    <a:gd name="connsiteX8" fmla="*/ 4763 w 7619"/>
                    <a:gd name="connsiteY8" fmla="*/ 8811 h 13573"/>
                    <a:gd name="connsiteX9" fmla="*/ 7620 w 7619"/>
                    <a:gd name="connsiteY9" fmla="*/ 3096 h 13573"/>
                    <a:gd name="connsiteX10" fmla="*/ 6667 w 7619"/>
                    <a:gd name="connsiteY10" fmla="*/ 1191 h 13573"/>
                    <a:gd name="connsiteX11" fmla="*/ 4763 w 7619"/>
                    <a:gd name="connsiteY11" fmla="*/ 238 h 13573"/>
                    <a:gd name="connsiteX12" fmla="*/ 4763 w 7619"/>
                    <a:gd name="connsiteY12" fmla="*/ 238 h 13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3573">
                      <a:moveTo>
                        <a:pt x="4763" y="238"/>
                      </a:moveTo>
                      <a:cubicBezTo>
                        <a:pt x="3810" y="2143"/>
                        <a:pt x="2857" y="4048"/>
                        <a:pt x="1905" y="5953"/>
                      </a:cubicBezTo>
                      <a:cubicBezTo>
                        <a:pt x="953" y="6906"/>
                        <a:pt x="953" y="7858"/>
                        <a:pt x="953" y="8811"/>
                      </a:cubicBezTo>
                      <a:cubicBezTo>
                        <a:pt x="953" y="9763"/>
                        <a:pt x="953" y="9763"/>
                        <a:pt x="0" y="10716"/>
                      </a:cubicBezTo>
                      <a:cubicBezTo>
                        <a:pt x="0" y="11668"/>
                        <a:pt x="0" y="11668"/>
                        <a:pt x="0" y="12621"/>
                      </a:cubicBezTo>
                      <a:cubicBezTo>
                        <a:pt x="0" y="13573"/>
                        <a:pt x="953" y="13573"/>
                        <a:pt x="1905" y="13573"/>
                      </a:cubicBezTo>
                      <a:cubicBezTo>
                        <a:pt x="1905" y="13573"/>
                        <a:pt x="2857" y="12621"/>
                        <a:pt x="2857" y="12621"/>
                      </a:cubicBezTo>
                      <a:cubicBezTo>
                        <a:pt x="2857" y="12621"/>
                        <a:pt x="2857" y="11668"/>
                        <a:pt x="3810" y="11668"/>
                      </a:cubicBezTo>
                      <a:cubicBezTo>
                        <a:pt x="4763" y="10716"/>
                        <a:pt x="4763" y="9763"/>
                        <a:pt x="4763" y="8811"/>
                      </a:cubicBezTo>
                      <a:cubicBezTo>
                        <a:pt x="5715" y="6906"/>
                        <a:pt x="6667" y="5001"/>
                        <a:pt x="7620" y="3096"/>
                      </a:cubicBezTo>
                      <a:cubicBezTo>
                        <a:pt x="7620" y="2143"/>
                        <a:pt x="7620" y="1191"/>
                        <a:pt x="6667" y="1191"/>
                      </a:cubicBezTo>
                      <a:cubicBezTo>
                        <a:pt x="6667" y="-714"/>
                        <a:pt x="5715" y="238"/>
                        <a:pt x="4763" y="238"/>
                      </a:cubicBezTo>
                      <a:lnTo>
                        <a:pt x="4763" y="23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0" name="Freeform: Shape 2489">
                  <a:extLst>
                    <a:ext uri="{FF2B5EF4-FFF2-40B4-BE49-F238E27FC236}">
                      <a16:creationId xmlns:a16="http://schemas.microsoft.com/office/drawing/2014/main" id="{E8BDC029-75CF-A8BD-6DCF-B6D3478F703E}"/>
                    </a:ext>
                  </a:extLst>
                </p:cNvPr>
                <p:cNvSpPr/>
                <p:nvPr/>
              </p:nvSpPr>
              <p:spPr>
                <a:xfrm>
                  <a:off x="3289934" y="4332527"/>
                  <a:ext cx="6667" cy="13491"/>
                </a:xfrm>
                <a:custGeom>
                  <a:avLst/>
                  <a:gdLst>
                    <a:gd name="connsiteX0" fmla="*/ 3810 w 6667"/>
                    <a:gd name="connsiteY0" fmla="*/ 395 h 13491"/>
                    <a:gd name="connsiteX1" fmla="*/ 953 w 6667"/>
                    <a:gd name="connsiteY1" fmla="*/ 6110 h 13491"/>
                    <a:gd name="connsiteX2" fmla="*/ 0 w 6667"/>
                    <a:gd name="connsiteY2" fmla="*/ 9920 h 13491"/>
                    <a:gd name="connsiteX3" fmla="*/ 953 w 6667"/>
                    <a:gd name="connsiteY3" fmla="*/ 12777 h 13491"/>
                    <a:gd name="connsiteX4" fmla="*/ 2858 w 6667"/>
                    <a:gd name="connsiteY4" fmla="*/ 12777 h 13491"/>
                    <a:gd name="connsiteX5" fmla="*/ 3810 w 6667"/>
                    <a:gd name="connsiteY5" fmla="*/ 9920 h 13491"/>
                    <a:gd name="connsiteX6" fmla="*/ 4763 w 6667"/>
                    <a:gd name="connsiteY6" fmla="*/ 7062 h 13491"/>
                    <a:gd name="connsiteX7" fmla="*/ 6668 w 6667"/>
                    <a:gd name="connsiteY7" fmla="*/ 1347 h 13491"/>
                    <a:gd name="connsiteX8" fmla="*/ 3810 w 6667"/>
                    <a:gd name="connsiteY8" fmla="*/ 395 h 13491"/>
                    <a:gd name="connsiteX9" fmla="*/ 3810 w 6667"/>
                    <a:gd name="connsiteY9" fmla="*/ 395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91">
                      <a:moveTo>
                        <a:pt x="3810" y="395"/>
                      </a:moveTo>
                      <a:cubicBezTo>
                        <a:pt x="2858" y="2300"/>
                        <a:pt x="1905" y="4205"/>
                        <a:pt x="953" y="6110"/>
                      </a:cubicBezTo>
                      <a:cubicBezTo>
                        <a:pt x="953" y="7062"/>
                        <a:pt x="0" y="8015"/>
                        <a:pt x="0" y="9920"/>
                      </a:cubicBezTo>
                      <a:cubicBezTo>
                        <a:pt x="0" y="10872"/>
                        <a:pt x="0" y="11825"/>
                        <a:pt x="953" y="12777"/>
                      </a:cubicBezTo>
                      <a:cubicBezTo>
                        <a:pt x="953" y="13730"/>
                        <a:pt x="1905" y="13730"/>
                        <a:pt x="2858" y="12777"/>
                      </a:cubicBezTo>
                      <a:cubicBezTo>
                        <a:pt x="2858" y="11825"/>
                        <a:pt x="3810" y="10872"/>
                        <a:pt x="3810" y="9920"/>
                      </a:cubicBezTo>
                      <a:cubicBezTo>
                        <a:pt x="3810" y="8967"/>
                        <a:pt x="3810" y="8015"/>
                        <a:pt x="4763" y="7062"/>
                      </a:cubicBezTo>
                      <a:cubicBezTo>
                        <a:pt x="5715" y="5157"/>
                        <a:pt x="5715" y="3252"/>
                        <a:pt x="6668" y="1347"/>
                      </a:cubicBezTo>
                      <a:cubicBezTo>
                        <a:pt x="5715" y="395"/>
                        <a:pt x="4763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1" name="Freeform: Shape 2490">
                  <a:extLst>
                    <a:ext uri="{FF2B5EF4-FFF2-40B4-BE49-F238E27FC236}">
                      <a16:creationId xmlns:a16="http://schemas.microsoft.com/office/drawing/2014/main" id="{5553B67B-B556-133C-7C52-E2570331955F}"/>
                    </a:ext>
                  </a:extLst>
                </p:cNvPr>
                <p:cNvSpPr/>
                <p:nvPr/>
              </p:nvSpPr>
              <p:spPr>
                <a:xfrm>
                  <a:off x="3287077" y="4360149"/>
                  <a:ext cx="6667" cy="13491"/>
                </a:xfrm>
                <a:custGeom>
                  <a:avLst/>
                  <a:gdLst>
                    <a:gd name="connsiteX0" fmla="*/ 3810 w 6667"/>
                    <a:gd name="connsiteY0" fmla="*/ 394 h 13491"/>
                    <a:gd name="connsiteX1" fmla="*/ 953 w 6667"/>
                    <a:gd name="connsiteY1" fmla="*/ 6109 h 13491"/>
                    <a:gd name="connsiteX2" fmla="*/ 0 w 6667"/>
                    <a:gd name="connsiteY2" fmla="*/ 9919 h 13491"/>
                    <a:gd name="connsiteX3" fmla="*/ 953 w 6667"/>
                    <a:gd name="connsiteY3" fmla="*/ 12777 h 13491"/>
                    <a:gd name="connsiteX4" fmla="*/ 2857 w 6667"/>
                    <a:gd name="connsiteY4" fmla="*/ 12777 h 13491"/>
                    <a:gd name="connsiteX5" fmla="*/ 3810 w 6667"/>
                    <a:gd name="connsiteY5" fmla="*/ 9919 h 13491"/>
                    <a:gd name="connsiteX6" fmla="*/ 4763 w 6667"/>
                    <a:gd name="connsiteY6" fmla="*/ 7062 h 13491"/>
                    <a:gd name="connsiteX7" fmla="*/ 6667 w 6667"/>
                    <a:gd name="connsiteY7" fmla="*/ 1347 h 13491"/>
                    <a:gd name="connsiteX8" fmla="*/ 3810 w 6667"/>
                    <a:gd name="connsiteY8" fmla="*/ 394 h 13491"/>
                    <a:gd name="connsiteX9" fmla="*/ 3810 w 6667"/>
                    <a:gd name="connsiteY9" fmla="*/ 394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91">
                      <a:moveTo>
                        <a:pt x="3810" y="394"/>
                      </a:moveTo>
                      <a:cubicBezTo>
                        <a:pt x="2857" y="2300"/>
                        <a:pt x="1905" y="4205"/>
                        <a:pt x="953" y="6109"/>
                      </a:cubicBezTo>
                      <a:cubicBezTo>
                        <a:pt x="953" y="7062"/>
                        <a:pt x="0" y="8015"/>
                        <a:pt x="0" y="9919"/>
                      </a:cubicBezTo>
                      <a:cubicBezTo>
                        <a:pt x="0" y="10872"/>
                        <a:pt x="0" y="11825"/>
                        <a:pt x="953" y="12777"/>
                      </a:cubicBezTo>
                      <a:cubicBezTo>
                        <a:pt x="953" y="13730"/>
                        <a:pt x="1905" y="13730"/>
                        <a:pt x="2857" y="12777"/>
                      </a:cubicBezTo>
                      <a:cubicBezTo>
                        <a:pt x="2857" y="11825"/>
                        <a:pt x="3810" y="10872"/>
                        <a:pt x="3810" y="9919"/>
                      </a:cubicBezTo>
                      <a:cubicBezTo>
                        <a:pt x="3810" y="8967"/>
                        <a:pt x="3810" y="8015"/>
                        <a:pt x="4763" y="7062"/>
                      </a:cubicBezTo>
                      <a:cubicBezTo>
                        <a:pt x="5715" y="5157"/>
                        <a:pt x="5715" y="3252"/>
                        <a:pt x="6667" y="1347"/>
                      </a:cubicBezTo>
                      <a:cubicBezTo>
                        <a:pt x="5715" y="394"/>
                        <a:pt x="3810" y="-558"/>
                        <a:pt x="3810" y="394"/>
                      </a:cubicBezTo>
                      <a:lnTo>
                        <a:pt x="3810" y="39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2" name="Freeform: Shape 2491">
                  <a:extLst>
                    <a:ext uri="{FF2B5EF4-FFF2-40B4-BE49-F238E27FC236}">
                      <a16:creationId xmlns:a16="http://schemas.microsoft.com/office/drawing/2014/main" id="{2DF37E65-23FD-6E5E-3380-0871C70ACA60}"/>
                    </a:ext>
                  </a:extLst>
                </p:cNvPr>
                <p:cNvSpPr/>
                <p:nvPr/>
              </p:nvSpPr>
              <p:spPr>
                <a:xfrm>
                  <a:off x="3265169" y="4354353"/>
                  <a:ext cx="6667" cy="16110"/>
                </a:xfrm>
                <a:custGeom>
                  <a:avLst/>
                  <a:gdLst>
                    <a:gd name="connsiteX0" fmla="*/ 0 w 6667"/>
                    <a:gd name="connsiteY0" fmla="*/ 1429 h 16110"/>
                    <a:gd name="connsiteX1" fmla="*/ 953 w 6667"/>
                    <a:gd name="connsiteY1" fmla="*/ 9049 h 16110"/>
                    <a:gd name="connsiteX2" fmla="*/ 4763 w 6667"/>
                    <a:gd name="connsiteY2" fmla="*/ 15716 h 16110"/>
                    <a:gd name="connsiteX3" fmla="*/ 6668 w 6667"/>
                    <a:gd name="connsiteY3" fmla="*/ 14764 h 16110"/>
                    <a:gd name="connsiteX4" fmla="*/ 4763 w 6667"/>
                    <a:gd name="connsiteY4" fmla="*/ 8096 h 16110"/>
                    <a:gd name="connsiteX5" fmla="*/ 3810 w 6667"/>
                    <a:gd name="connsiteY5" fmla="*/ 1429 h 16110"/>
                    <a:gd name="connsiteX6" fmla="*/ 0 w 6667"/>
                    <a:gd name="connsiteY6" fmla="*/ 1429 h 16110"/>
                    <a:gd name="connsiteX7" fmla="*/ 0 w 6667"/>
                    <a:gd name="connsiteY7" fmla="*/ 1429 h 16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7" h="16110">
                      <a:moveTo>
                        <a:pt x="0" y="1429"/>
                      </a:moveTo>
                      <a:cubicBezTo>
                        <a:pt x="0" y="4286"/>
                        <a:pt x="0" y="6191"/>
                        <a:pt x="953" y="9049"/>
                      </a:cubicBezTo>
                      <a:cubicBezTo>
                        <a:pt x="1905" y="11906"/>
                        <a:pt x="2858" y="14764"/>
                        <a:pt x="4763" y="15716"/>
                      </a:cubicBezTo>
                      <a:cubicBezTo>
                        <a:pt x="5715" y="16669"/>
                        <a:pt x="6668" y="15716"/>
                        <a:pt x="6668" y="14764"/>
                      </a:cubicBezTo>
                      <a:cubicBezTo>
                        <a:pt x="6668" y="11906"/>
                        <a:pt x="5715" y="10001"/>
                        <a:pt x="4763" y="8096"/>
                      </a:cubicBezTo>
                      <a:cubicBezTo>
                        <a:pt x="3810" y="6191"/>
                        <a:pt x="3810" y="3334"/>
                        <a:pt x="3810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3" name="Freeform: Shape 2492">
                  <a:extLst>
                    <a:ext uri="{FF2B5EF4-FFF2-40B4-BE49-F238E27FC236}">
                      <a16:creationId xmlns:a16="http://schemas.microsoft.com/office/drawing/2014/main" id="{75D72B80-17D3-E829-60F0-96FEA076D1A9}"/>
                    </a:ext>
                  </a:extLst>
                </p:cNvPr>
                <p:cNvSpPr/>
                <p:nvPr/>
              </p:nvSpPr>
              <p:spPr>
                <a:xfrm>
                  <a:off x="3265169" y="4309802"/>
                  <a:ext cx="7879" cy="13594"/>
                </a:xfrm>
                <a:custGeom>
                  <a:avLst/>
                  <a:gdLst>
                    <a:gd name="connsiteX0" fmla="*/ 5715 w 7879"/>
                    <a:gd name="connsiteY0" fmla="*/ 260 h 13594"/>
                    <a:gd name="connsiteX1" fmla="*/ 1905 w 7879"/>
                    <a:gd name="connsiteY1" fmla="*/ 5975 h 13594"/>
                    <a:gd name="connsiteX2" fmla="*/ 953 w 7879"/>
                    <a:gd name="connsiteY2" fmla="*/ 8832 h 13594"/>
                    <a:gd name="connsiteX3" fmla="*/ 0 w 7879"/>
                    <a:gd name="connsiteY3" fmla="*/ 10737 h 13594"/>
                    <a:gd name="connsiteX4" fmla="*/ 0 w 7879"/>
                    <a:gd name="connsiteY4" fmla="*/ 12642 h 13594"/>
                    <a:gd name="connsiteX5" fmla="*/ 953 w 7879"/>
                    <a:gd name="connsiteY5" fmla="*/ 13595 h 13594"/>
                    <a:gd name="connsiteX6" fmla="*/ 1905 w 7879"/>
                    <a:gd name="connsiteY6" fmla="*/ 12642 h 13594"/>
                    <a:gd name="connsiteX7" fmla="*/ 2858 w 7879"/>
                    <a:gd name="connsiteY7" fmla="*/ 10737 h 13594"/>
                    <a:gd name="connsiteX8" fmla="*/ 3810 w 7879"/>
                    <a:gd name="connsiteY8" fmla="*/ 7879 h 13594"/>
                    <a:gd name="connsiteX9" fmla="*/ 7620 w 7879"/>
                    <a:gd name="connsiteY9" fmla="*/ 2165 h 13594"/>
                    <a:gd name="connsiteX10" fmla="*/ 5715 w 7879"/>
                    <a:gd name="connsiteY10" fmla="*/ 260 h 13594"/>
                    <a:gd name="connsiteX11" fmla="*/ 5715 w 7879"/>
                    <a:gd name="connsiteY11" fmla="*/ 260 h 13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879" h="13594">
                      <a:moveTo>
                        <a:pt x="5715" y="260"/>
                      </a:moveTo>
                      <a:cubicBezTo>
                        <a:pt x="3810" y="2165"/>
                        <a:pt x="2858" y="4070"/>
                        <a:pt x="1905" y="5975"/>
                      </a:cubicBezTo>
                      <a:cubicBezTo>
                        <a:pt x="1905" y="6927"/>
                        <a:pt x="953" y="7879"/>
                        <a:pt x="953" y="8832"/>
                      </a:cubicBezTo>
                      <a:cubicBezTo>
                        <a:pt x="953" y="9785"/>
                        <a:pt x="953" y="9785"/>
                        <a:pt x="0" y="10737"/>
                      </a:cubicBezTo>
                      <a:cubicBezTo>
                        <a:pt x="0" y="11690"/>
                        <a:pt x="0" y="11690"/>
                        <a:pt x="0" y="12642"/>
                      </a:cubicBezTo>
                      <a:cubicBezTo>
                        <a:pt x="0" y="13595"/>
                        <a:pt x="953" y="13595"/>
                        <a:pt x="953" y="13595"/>
                      </a:cubicBezTo>
                      <a:cubicBezTo>
                        <a:pt x="1905" y="13595"/>
                        <a:pt x="1905" y="12642"/>
                        <a:pt x="1905" y="12642"/>
                      </a:cubicBezTo>
                      <a:cubicBezTo>
                        <a:pt x="1905" y="12642"/>
                        <a:pt x="2858" y="11690"/>
                        <a:pt x="2858" y="10737"/>
                      </a:cubicBezTo>
                      <a:cubicBezTo>
                        <a:pt x="2858" y="9785"/>
                        <a:pt x="3810" y="8832"/>
                        <a:pt x="3810" y="7879"/>
                      </a:cubicBezTo>
                      <a:cubicBezTo>
                        <a:pt x="4763" y="5975"/>
                        <a:pt x="5715" y="4070"/>
                        <a:pt x="7620" y="2165"/>
                      </a:cubicBezTo>
                      <a:cubicBezTo>
                        <a:pt x="8573" y="1212"/>
                        <a:pt x="6668" y="-693"/>
                        <a:pt x="5715" y="260"/>
                      </a:cubicBezTo>
                      <a:lnTo>
                        <a:pt x="5715" y="26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4" name="Freeform: Shape 2493">
                  <a:extLst>
                    <a:ext uri="{FF2B5EF4-FFF2-40B4-BE49-F238E27FC236}">
                      <a16:creationId xmlns:a16="http://schemas.microsoft.com/office/drawing/2014/main" id="{C0001B0B-BB89-5342-232D-5E853184E9AB}"/>
                    </a:ext>
                  </a:extLst>
                </p:cNvPr>
                <p:cNvSpPr/>
                <p:nvPr/>
              </p:nvSpPr>
              <p:spPr>
                <a:xfrm>
                  <a:off x="3284219" y="4288537"/>
                  <a:ext cx="8719" cy="13904"/>
                </a:xfrm>
                <a:custGeom>
                  <a:avLst/>
                  <a:gdLst>
                    <a:gd name="connsiteX0" fmla="*/ 7620 w 8719"/>
                    <a:gd name="connsiteY0" fmla="*/ 570 h 13904"/>
                    <a:gd name="connsiteX1" fmla="*/ 2858 w 8719"/>
                    <a:gd name="connsiteY1" fmla="*/ 6285 h 13904"/>
                    <a:gd name="connsiteX2" fmla="*/ 953 w 8719"/>
                    <a:gd name="connsiteY2" fmla="*/ 9142 h 13904"/>
                    <a:gd name="connsiteX3" fmla="*/ 0 w 8719"/>
                    <a:gd name="connsiteY3" fmla="*/ 11047 h 13904"/>
                    <a:gd name="connsiteX4" fmla="*/ 0 w 8719"/>
                    <a:gd name="connsiteY4" fmla="*/ 12952 h 13904"/>
                    <a:gd name="connsiteX5" fmla="*/ 953 w 8719"/>
                    <a:gd name="connsiteY5" fmla="*/ 13905 h 13904"/>
                    <a:gd name="connsiteX6" fmla="*/ 1905 w 8719"/>
                    <a:gd name="connsiteY6" fmla="*/ 13905 h 13904"/>
                    <a:gd name="connsiteX7" fmla="*/ 2858 w 8719"/>
                    <a:gd name="connsiteY7" fmla="*/ 12952 h 13904"/>
                    <a:gd name="connsiteX8" fmla="*/ 2858 w 8719"/>
                    <a:gd name="connsiteY8" fmla="*/ 12000 h 13904"/>
                    <a:gd name="connsiteX9" fmla="*/ 2858 w 8719"/>
                    <a:gd name="connsiteY9" fmla="*/ 12000 h 13904"/>
                    <a:gd name="connsiteX10" fmla="*/ 2858 w 8719"/>
                    <a:gd name="connsiteY10" fmla="*/ 12000 h 13904"/>
                    <a:gd name="connsiteX11" fmla="*/ 2858 w 8719"/>
                    <a:gd name="connsiteY11" fmla="*/ 12000 h 13904"/>
                    <a:gd name="connsiteX12" fmla="*/ 3810 w 8719"/>
                    <a:gd name="connsiteY12" fmla="*/ 9142 h 13904"/>
                    <a:gd name="connsiteX13" fmla="*/ 5715 w 8719"/>
                    <a:gd name="connsiteY13" fmla="*/ 6285 h 13904"/>
                    <a:gd name="connsiteX14" fmla="*/ 6668 w 8719"/>
                    <a:gd name="connsiteY14" fmla="*/ 5332 h 13904"/>
                    <a:gd name="connsiteX15" fmla="*/ 7620 w 8719"/>
                    <a:gd name="connsiteY15" fmla="*/ 4380 h 13904"/>
                    <a:gd name="connsiteX16" fmla="*/ 7620 w 8719"/>
                    <a:gd name="connsiteY16" fmla="*/ 2475 h 13904"/>
                    <a:gd name="connsiteX17" fmla="*/ 7620 w 8719"/>
                    <a:gd name="connsiteY17" fmla="*/ 570 h 13904"/>
                    <a:gd name="connsiteX18" fmla="*/ 7620 w 8719"/>
                    <a:gd name="connsiteY18" fmla="*/ 570 h 13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719" h="13904">
                      <a:moveTo>
                        <a:pt x="7620" y="570"/>
                      </a:moveTo>
                      <a:cubicBezTo>
                        <a:pt x="5715" y="2475"/>
                        <a:pt x="4763" y="4380"/>
                        <a:pt x="2858" y="6285"/>
                      </a:cubicBezTo>
                      <a:cubicBezTo>
                        <a:pt x="1905" y="7237"/>
                        <a:pt x="1905" y="8190"/>
                        <a:pt x="953" y="9142"/>
                      </a:cubicBezTo>
                      <a:cubicBezTo>
                        <a:pt x="953" y="10095"/>
                        <a:pt x="953" y="10095"/>
                        <a:pt x="0" y="11047"/>
                      </a:cubicBezTo>
                      <a:cubicBezTo>
                        <a:pt x="0" y="12000"/>
                        <a:pt x="0" y="12000"/>
                        <a:pt x="0" y="12952"/>
                      </a:cubicBezTo>
                      <a:cubicBezTo>
                        <a:pt x="0" y="13905"/>
                        <a:pt x="0" y="13905"/>
                        <a:pt x="953" y="13905"/>
                      </a:cubicBezTo>
                      <a:cubicBezTo>
                        <a:pt x="953" y="13905"/>
                        <a:pt x="1905" y="13905"/>
                        <a:pt x="1905" y="13905"/>
                      </a:cubicBezTo>
                      <a:cubicBezTo>
                        <a:pt x="1905" y="13905"/>
                        <a:pt x="2858" y="12952"/>
                        <a:pt x="2858" y="12952"/>
                      </a:cubicBezTo>
                      <a:cubicBezTo>
                        <a:pt x="2858" y="12952"/>
                        <a:pt x="2858" y="12952"/>
                        <a:pt x="2858" y="12000"/>
                      </a:cubicBezTo>
                      <a:cubicBezTo>
                        <a:pt x="2858" y="12000"/>
                        <a:pt x="2858" y="12000"/>
                        <a:pt x="2858" y="12000"/>
                      </a:cubicBezTo>
                      <a:cubicBezTo>
                        <a:pt x="2858" y="12000"/>
                        <a:pt x="2858" y="12000"/>
                        <a:pt x="2858" y="12000"/>
                      </a:cubicBezTo>
                      <a:cubicBezTo>
                        <a:pt x="2858" y="12000"/>
                        <a:pt x="2858" y="12000"/>
                        <a:pt x="2858" y="12000"/>
                      </a:cubicBezTo>
                      <a:cubicBezTo>
                        <a:pt x="2858" y="11047"/>
                        <a:pt x="3810" y="10095"/>
                        <a:pt x="3810" y="9142"/>
                      </a:cubicBezTo>
                      <a:cubicBezTo>
                        <a:pt x="4763" y="8190"/>
                        <a:pt x="4763" y="7237"/>
                        <a:pt x="5715" y="6285"/>
                      </a:cubicBezTo>
                      <a:cubicBezTo>
                        <a:pt x="5715" y="6285"/>
                        <a:pt x="6668" y="5332"/>
                        <a:pt x="6668" y="5332"/>
                      </a:cubicBezTo>
                      <a:cubicBezTo>
                        <a:pt x="6668" y="5332"/>
                        <a:pt x="7620" y="4380"/>
                        <a:pt x="7620" y="4380"/>
                      </a:cubicBezTo>
                      <a:cubicBezTo>
                        <a:pt x="8573" y="3427"/>
                        <a:pt x="8573" y="2475"/>
                        <a:pt x="7620" y="2475"/>
                      </a:cubicBezTo>
                      <a:cubicBezTo>
                        <a:pt x="9525" y="-383"/>
                        <a:pt x="8573" y="-383"/>
                        <a:pt x="7620" y="570"/>
                      </a:cubicBezTo>
                      <a:lnTo>
                        <a:pt x="7620" y="57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5" name="Freeform: Shape 2494">
                  <a:extLst>
                    <a:ext uri="{FF2B5EF4-FFF2-40B4-BE49-F238E27FC236}">
                      <a16:creationId xmlns:a16="http://schemas.microsoft.com/office/drawing/2014/main" id="{30A95FD1-58FE-97C4-01DC-FAA732FEF706}"/>
                    </a:ext>
                  </a:extLst>
                </p:cNvPr>
                <p:cNvSpPr/>
                <p:nvPr/>
              </p:nvSpPr>
              <p:spPr>
                <a:xfrm>
                  <a:off x="3311842" y="4275771"/>
                  <a:ext cx="5714" cy="11430"/>
                </a:xfrm>
                <a:custGeom>
                  <a:avLst/>
                  <a:gdLst>
                    <a:gd name="connsiteX0" fmla="*/ 1905 w 5714"/>
                    <a:gd name="connsiteY0" fmla="*/ 1905 h 11430"/>
                    <a:gd name="connsiteX1" fmla="*/ 952 w 5714"/>
                    <a:gd name="connsiteY1" fmla="*/ 6668 h 11430"/>
                    <a:gd name="connsiteX2" fmla="*/ 0 w 5714"/>
                    <a:gd name="connsiteY2" fmla="*/ 8572 h 11430"/>
                    <a:gd name="connsiteX3" fmla="*/ 0 w 5714"/>
                    <a:gd name="connsiteY3" fmla="*/ 9525 h 11430"/>
                    <a:gd name="connsiteX4" fmla="*/ 0 w 5714"/>
                    <a:gd name="connsiteY4" fmla="*/ 10478 h 11430"/>
                    <a:gd name="connsiteX5" fmla="*/ 1905 w 5714"/>
                    <a:gd name="connsiteY5" fmla="*/ 11430 h 11430"/>
                    <a:gd name="connsiteX6" fmla="*/ 2857 w 5714"/>
                    <a:gd name="connsiteY6" fmla="*/ 10478 h 11430"/>
                    <a:gd name="connsiteX7" fmla="*/ 2857 w 5714"/>
                    <a:gd name="connsiteY7" fmla="*/ 9525 h 11430"/>
                    <a:gd name="connsiteX8" fmla="*/ 3810 w 5714"/>
                    <a:gd name="connsiteY8" fmla="*/ 6668 h 11430"/>
                    <a:gd name="connsiteX9" fmla="*/ 5715 w 5714"/>
                    <a:gd name="connsiteY9" fmla="*/ 1905 h 11430"/>
                    <a:gd name="connsiteX10" fmla="*/ 4763 w 5714"/>
                    <a:gd name="connsiteY10" fmla="*/ 0 h 11430"/>
                    <a:gd name="connsiteX11" fmla="*/ 1905 w 5714"/>
                    <a:gd name="connsiteY11" fmla="*/ 1905 h 11430"/>
                    <a:gd name="connsiteX12" fmla="*/ 1905 w 5714"/>
                    <a:gd name="connsiteY12" fmla="*/ 190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4" h="11430">
                      <a:moveTo>
                        <a:pt x="1905" y="1905"/>
                      </a:moveTo>
                      <a:cubicBezTo>
                        <a:pt x="1905" y="3810"/>
                        <a:pt x="952" y="4763"/>
                        <a:pt x="952" y="6668"/>
                      </a:cubicBezTo>
                      <a:cubicBezTo>
                        <a:pt x="952" y="7620"/>
                        <a:pt x="952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952" y="11430"/>
                        <a:pt x="1905" y="11430"/>
                      </a:cubicBezTo>
                      <a:cubicBezTo>
                        <a:pt x="1905" y="11430"/>
                        <a:pt x="1905" y="10478"/>
                        <a:pt x="2857" y="10478"/>
                      </a:cubicBezTo>
                      <a:cubicBezTo>
                        <a:pt x="2857" y="10478"/>
                        <a:pt x="2857" y="9525"/>
                        <a:pt x="2857" y="9525"/>
                      </a:cubicBezTo>
                      <a:cubicBezTo>
                        <a:pt x="2857" y="8572"/>
                        <a:pt x="3810" y="7620"/>
                        <a:pt x="3810" y="6668"/>
                      </a:cubicBezTo>
                      <a:cubicBezTo>
                        <a:pt x="4763" y="4763"/>
                        <a:pt x="4763" y="3810"/>
                        <a:pt x="5715" y="1905"/>
                      </a:cubicBezTo>
                      <a:cubicBezTo>
                        <a:pt x="5715" y="953"/>
                        <a:pt x="5715" y="0"/>
                        <a:pt x="4763" y="0"/>
                      </a:cubicBezTo>
                      <a:cubicBezTo>
                        <a:pt x="2857" y="953"/>
                        <a:pt x="1905" y="1905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6" name="Freeform: Shape 2495">
                  <a:extLst>
                    <a:ext uri="{FF2B5EF4-FFF2-40B4-BE49-F238E27FC236}">
                      <a16:creationId xmlns:a16="http://schemas.microsoft.com/office/drawing/2014/main" id="{A18D28BC-E386-0ACE-7168-A01AB4C4D353}"/>
                    </a:ext>
                  </a:extLst>
                </p:cNvPr>
                <p:cNvSpPr/>
                <p:nvPr/>
              </p:nvSpPr>
              <p:spPr>
                <a:xfrm>
                  <a:off x="3291601" y="4294562"/>
                  <a:ext cx="10022" cy="21214"/>
                </a:xfrm>
                <a:custGeom>
                  <a:avLst/>
                  <a:gdLst>
                    <a:gd name="connsiteX0" fmla="*/ 7858 w 10022"/>
                    <a:gd name="connsiteY0" fmla="*/ 260 h 21214"/>
                    <a:gd name="connsiteX1" fmla="*/ 2143 w 10022"/>
                    <a:gd name="connsiteY1" fmla="*/ 9785 h 21214"/>
                    <a:gd name="connsiteX2" fmla="*/ 238 w 10022"/>
                    <a:gd name="connsiteY2" fmla="*/ 15500 h 21214"/>
                    <a:gd name="connsiteX3" fmla="*/ 1191 w 10022"/>
                    <a:gd name="connsiteY3" fmla="*/ 21215 h 21214"/>
                    <a:gd name="connsiteX4" fmla="*/ 2143 w 10022"/>
                    <a:gd name="connsiteY4" fmla="*/ 21215 h 21214"/>
                    <a:gd name="connsiteX5" fmla="*/ 4048 w 10022"/>
                    <a:gd name="connsiteY5" fmla="*/ 16452 h 21214"/>
                    <a:gd name="connsiteX6" fmla="*/ 5001 w 10022"/>
                    <a:gd name="connsiteY6" fmla="*/ 11690 h 21214"/>
                    <a:gd name="connsiteX7" fmla="*/ 9763 w 10022"/>
                    <a:gd name="connsiteY7" fmla="*/ 2165 h 21214"/>
                    <a:gd name="connsiteX8" fmla="*/ 7858 w 10022"/>
                    <a:gd name="connsiteY8" fmla="*/ 260 h 21214"/>
                    <a:gd name="connsiteX9" fmla="*/ 7858 w 10022"/>
                    <a:gd name="connsiteY9" fmla="*/ 260 h 2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22" h="21214">
                      <a:moveTo>
                        <a:pt x="7858" y="260"/>
                      </a:moveTo>
                      <a:cubicBezTo>
                        <a:pt x="5001" y="3117"/>
                        <a:pt x="3096" y="5975"/>
                        <a:pt x="2143" y="9785"/>
                      </a:cubicBezTo>
                      <a:cubicBezTo>
                        <a:pt x="1191" y="11690"/>
                        <a:pt x="238" y="13595"/>
                        <a:pt x="238" y="15500"/>
                      </a:cubicBezTo>
                      <a:cubicBezTo>
                        <a:pt x="238" y="17405"/>
                        <a:pt x="-714" y="20262"/>
                        <a:pt x="1191" y="21215"/>
                      </a:cubicBezTo>
                      <a:cubicBezTo>
                        <a:pt x="1191" y="21215"/>
                        <a:pt x="2143" y="21215"/>
                        <a:pt x="2143" y="21215"/>
                      </a:cubicBezTo>
                      <a:cubicBezTo>
                        <a:pt x="4048" y="20262"/>
                        <a:pt x="4048" y="18357"/>
                        <a:pt x="4048" y="16452"/>
                      </a:cubicBezTo>
                      <a:cubicBezTo>
                        <a:pt x="4048" y="14547"/>
                        <a:pt x="5001" y="12642"/>
                        <a:pt x="5001" y="11690"/>
                      </a:cubicBezTo>
                      <a:cubicBezTo>
                        <a:pt x="5953" y="8832"/>
                        <a:pt x="7858" y="5022"/>
                        <a:pt x="9763" y="2165"/>
                      </a:cubicBezTo>
                      <a:cubicBezTo>
                        <a:pt x="10716" y="1212"/>
                        <a:pt x="8811" y="-693"/>
                        <a:pt x="7858" y="260"/>
                      </a:cubicBezTo>
                      <a:lnTo>
                        <a:pt x="7858" y="26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7" name="Freeform: Shape 2496">
                  <a:extLst>
                    <a:ext uri="{FF2B5EF4-FFF2-40B4-BE49-F238E27FC236}">
                      <a16:creationId xmlns:a16="http://schemas.microsoft.com/office/drawing/2014/main" id="{4FE53009-3635-32B9-7E6C-EB05182BE667}"/>
                    </a:ext>
                  </a:extLst>
                </p:cNvPr>
                <p:cNvSpPr/>
                <p:nvPr/>
              </p:nvSpPr>
              <p:spPr>
                <a:xfrm>
                  <a:off x="3278504" y="4349441"/>
                  <a:ext cx="3051" cy="18396"/>
                </a:xfrm>
                <a:custGeom>
                  <a:avLst/>
                  <a:gdLst>
                    <a:gd name="connsiteX0" fmla="*/ 952 w 3051"/>
                    <a:gd name="connsiteY0" fmla="*/ 626 h 18396"/>
                    <a:gd name="connsiteX1" fmla="*/ 0 w 3051"/>
                    <a:gd name="connsiteY1" fmla="*/ 9198 h 18396"/>
                    <a:gd name="connsiteX2" fmla="*/ 0 w 3051"/>
                    <a:gd name="connsiteY2" fmla="*/ 13961 h 18396"/>
                    <a:gd name="connsiteX3" fmla="*/ 0 w 3051"/>
                    <a:gd name="connsiteY3" fmla="*/ 15865 h 18396"/>
                    <a:gd name="connsiteX4" fmla="*/ 952 w 3051"/>
                    <a:gd name="connsiteY4" fmla="*/ 17771 h 18396"/>
                    <a:gd name="connsiteX5" fmla="*/ 2857 w 3051"/>
                    <a:gd name="connsiteY5" fmla="*/ 16818 h 18396"/>
                    <a:gd name="connsiteX6" fmla="*/ 2857 w 3051"/>
                    <a:gd name="connsiteY6" fmla="*/ 14913 h 18396"/>
                    <a:gd name="connsiteX7" fmla="*/ 2857 w 3051"/>
                    <a:gd name="connsiteY7" fmla="*/ 13008 h 18396"/>
                    <a:gd name="connsiteX8" fmla="*/ 1905 w 3051"/>
                    <a:gd name="connsiteY8" fmla="*/ 9198 h 18396"/>
                    <a:gd name="connsiteX9" fmla="*/ 2857 w 3051"/>
                    <a:gd name="connsiteY9" fmla="*/ 1578 h 18396"/>
                    <a:gd name="connsiteX10" fmla="*/ 952 w 3051"/>
                    <a:gd name="connsiteY10" fmla="*/ 626 h 18396"/>
                    <a:gd name="connsiteX11" fmla="*/ 952 w 3051"/>
                    <a:gd name="connsiteY11" fmla="*/ 626 h 18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51" h="18396">
                      <a:moveTo>
                        <a:pt x="952" y="626"/>
                      </a:moveTo>
                      <a:cubicBezTo>
                        <a:pt x="0" y="3483"/>
                        <a:pt x="0" y="6340"/>
                        <a:pt x="0" y="9198"/>
                      </a:cubicBezTo>
                      <a:cubicBezTo>
                        <a:pt x="0" y="11103"/>
                        <a:pt x="0" y="12056"/>
                        <a:pt x="0" y="13961"/>
                      </a:cubicBezTo>
                      <a:cubicBezTo>
                        <a:pt x="0" y="14913"/>
                        <a:pt x="0" y="15865"/>
                        <a:pt x="0" y="15865"/>
                      </a:cubicBezTo>
                      <a:cubicBezTo>
                        <a:pt x="0" y="16818"/>
                        <a:pt x="952" y="17771"/>
                        <a:pt x="952" y="17771"/>
                      </a:cubicBezTo>
                      <a:cubicBezTo>
                        <a:pt x="1905" y="18723"/>
                        <a:pt x="2857" y="18723"/>
                        <a:pt x="2857" y="16818"/>
                      </a:cubicBezTo>
                      <a:cubicBezTo>
                        <a:pt x="2857" y="15865"/>
                        <a:pt x="2857" y="14913"/>
                        <a:pt x="2857" y="14913"/>
                      </a:cubicBezTo>
                      <a:cubicBezTo>
                        <a:pt x="2857" y="13961"/>
                        <a:pt x="2857" y="13961"/>
                        <a:pt x="2857" y="13008"/>
                      </a:cubicBezTo>
                      <a:cubicBezTo>
                        <a:pt x="2857" y="12056"/>
                        <a:pt x="2857" y="10151"/>
                        <a:pt x="1905" y="9198"/>
                      </a:cubicBezTo>
                      <a:cubicBezTo>
                        <a:pt x="1905" y="6340"/>
                        <a:pt x="1905" y="3483"/>
                        <a:pt x="2857" y="1578"/>
                      </a:cubicBezTo>
                      <a:cubicBezTo>
                        <a:pt x="3810" y="-327"/>
                        <a:pt x="952" y="-327"/>
                        <a:pt x="952" y="626"/>
                      </a:cubicBezTo>
                      <a:lnTo>
                        <a:pt x="952" y="626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8" name="Freeform: Shape 2497">
                  <a:extLst>
                    <a:ext uri="{FF2B5EF4-FFF2-40B4-BE49-F238E27FC236}">
                      <a16:creationId xmlns:a16="http://schemas.microsoft.com/office/drawing/2014/main" id="{2A48272C-1DE9-1B93-8377-E2098DBBD384}"/>
                    </a:ext>
                  </a:extLst>
                </p:cNvPr>
                <p:cNvSpPr/>
                <p:nvPr/>
              </p:nvSpPr>
              <p:spPr>
                <a:xfrm>
                  <a:off x="3266121" y="4331969"/>
                  <a:ext cx="6667" cy="15240"/>
                </a:xfrm>
                <a:custGeom>
                  <a:avLst/>
                  <a:gdLst>
                    <a:gd name="connsiteX0" fmla="*/ 3810 w 6667"/>
                    <a:gd name="connsiteY0" fmla="*/ 953 h 15240"/>
                    <a:gd name="connsiteX1" fmla="*/ 953 w 6667"/>
                    <a:gd name="connsiteY1" fmla="*/ 7620 h 15240"/>
                    <a:gd name="connsiteX2" fmla="*/ 0 w 6667"/>
                    <a:gd name="connsiteY2" fmla="*/ 11430 h 15240"/>
                    <a:gd name="connsiteX3" fmla="*/ 0 w 6667"/>
                    <a:gd name="connsiteY3" fmla="*/ 13335 h 15240"/>
                    <a:gd name="connsiteX4" fmla="*/ 953 w 6667"/>
                    <a:gd name="connsiteY4" fmla="*/ 15240 h 15240"/>
                    <a:gd name="connsiteX5" fmla="*/ 1905 w 6667"/>
                    <a:gd name="connsiteY5" fmla="*/ 15240 h 15240"/>
                    <a:gd name="connsiteX6" fmla="*/ 2858 w 6667"/>
                    <a:gd name="connsiteY6" fmla="*/ 14288 h 15240"/>
                    <a:gd name="connsiteX7" fmla="*/ 3810 w 6667"/>
                    <a:gd name="connsiteY7" fmla="*/ 12383 h 15240"/>
                    <a:gd name="connsiteX8" fmla="*/ 4763 w 6667"/>
                    <a:gd name="connsiteY8" fmla="*/ 8573 h 15240"/>
                    <a:gd name="connsiteX9" fmla="*/ 6668 w 6667"/>
                    <a:gd name="connsiteY9" fmla="*/ 1905 h 15240"/>
                    <a:gd name="connsiteX10" fmla="*/ 5715 w 6667"/>
                    <a:gd name="connsiteY10" fmla="*/ 0 h 15240"/>
                    <a:gd name="connsiteX11" fmla="*/ 3810 w 6667"/>
                    <a:gd name="connsiteY11" fmla="*/ 953 h 15240"/>
                    <a:gd name="connsiteX12" fmla="*/ 3810 w 6667"/>
                    <a:gd name="connsiteY12" fmla="*/ 953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5240">
                      <a:moveTo>
                        <a:pt x="3810" y="953"/>
                      </a:moveTo>
                      <a:cubicBezTo>
                        <a:pt x="2858" y="2858"/>
                        <a:pt x="1905" y="5715"/>
                        <a:pt x="953" y="7620"/>
                      </a:cubicBezTo>
                      <a:cubicBezTo>
                        <a:pt x="953" y="8573"/>
                        <a:pt x="0" y="9525"/>
                        <a:pt x="0" y="11430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953" y="15240"/>
                        <a:pt x="1905" y="15240"/>
                        <a:pt x="1905" y="15240"/>
                      </a:cubicBezTo>
                      <a:cubicBezTo>
                        <a:pt x="2858" y="15240"/>
                        <a:pt x="2858" y="14288"/>
                        <a:pt x="2858" y="14288"/>
                      </a:cubicBezTo>
                      <a:cubicBezTo>
                        <a:pt x="2858" y="13335"/>
                        <a:pt x="3810" y="13335"/>
                        <a:pt x="3810" y="12383"/>
                      </a:cubicBezTo>
                      <a:cubicBezTo>
                        <a:pt x="3810" y="11430"/>
                        <a:pt x="3810" y="10478"/>
                        <a:pt x="4763" y="8573"/>
                      </a:cubicBezTo>
                      <a:cubicBezTo>
                        <a:pt x="5715" y="6668"/>
                        <a:pt x="5715" y="3810"/>
                        <a:pt x="6668" y="1905"/>
                      </a:cubicBezTo>
                      <a:cubicBezTo>
                        <a:pt x="6668" y="953"/>
                        <a:pt x="6668" y="0"/>
                        <a:pt x="5715" y="0"/>
                      </a:cubicBezTo>
                      <a:cubicBezTo>
                        <a:pt x="5715" y="0"/>
                        <a:pt x="4763" y="0"/>
                        <a:pt x="3810" y="953"/>
                      </a:cubicBezTo>
                      <a:lnTo>
                        <a:pt x="3810" y="9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99" name="Freeform: Shape 2498">
                  <a:extLst>
                    <a:ext uri="{FF2B5EF4-FFF2-40B4-BE49-F238E27FC236}">
                      <a16:creationId xmlns:a16="http://schemas.microsoft.com/office/drawing/2014/main" id="{687E530E-9FB4-D6BD-7670-8E33A2BFBC86}"/>
                    </a:ext>
                  </a:extLst>
                </p:cNvPr>
                <p:cNvSpPr/>
                <p:nvPr/>
              </p:nvSpPr>
              <p:spPr>
                <a:xfrm>
                  <a:off x="3324224" y="4251959"/>
                  <a:ext cx="10239" cy="13729"/>
                </a:xfrm>
                <a:custGeom>
                  <a:avLst/>
                  <a:gdLst>
                    <a:gd name="connsiteX0" fmla="*/ 7620 w 10239"/>
                    <a:gd name="connsiteY0" fmla="*/ 0 h 13729"/>
                    <a:gd name="connsiteX1" fmla="*/ 2857 w 10239"/>
                    <a:gd name="connsiteY1" fmla="*/ 5715 h 13729"/>
                    <a:gd name="connsiteX2" fmla="*/ 953 w 10239"/>
                    <a:gd name="connsiteY2" fmla="*/ 8572 h 13729"/>
                    <a:gd name="connsiteX3" fmla="*/ 0 w 10239"/>
                    <a:gd name="connsiteY3" fmla="*/ 10478 h 13729"/>
                    <a:gd name="connsiteX4" fmla="*/ 0 w 10239"/>
                    <a:gd name="connsiteY4" fmla="*/ 12383 h 13729"/>
                    <a:gd name="connsiteX5" fmla="*/ 1905 w 10239"/>
                    <a:gd name="connsiteY5" fmla="*/ 13335 h 13729"/>
                    <a:gd name="connsiteX6" fmla="*/ 2857 w 10239"/>
                    <a:gd name="connsiteY6" fmla="*/ 12383 h 13729"/>
                    <a:gd name="connsiteX7" fmla="*/ 3810 w 10239"/>
                    <a:gd name="connsiteY7" fmla="*/ 11430 h 13729"/>
                    <a:gd name="connsiteX8" fmla="*/ 5715 w 10239"/>
                    <a:gd name="connsiteY8" fmla="*/ 8572 h 13729"/>
                    <a:gd name="connsiteX9" fmla="*/ 9525 w 10239"/>
                    <a:gd name="connsiteY9" fmla="*/ 2858 h 13729"/>
                    <a:gd name="connsiteX10" fmla="*/ 9525 w 10239"/>
                    <a:gd name="connsiteY10" fmla="*/ 953 h 13729"/>
                    <a:gd name="connsiteX11" fmla="*/ 7620 w 10239"/>
                    <a:gd name="connsiteY11" fmla="*/ 0 h 13729"/>
                    <a:gd name="connsiteX12" fmla="*/ 7620 w 10239"/>
                    <a:gd name="connsiteY12" fmla="*/ 0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239" h="13729">
                      <a:moveTo>
                        <a:pt x="7620" y="0"/>
                      </a:moveTo>
                      <a:cubicBezTo>
                        <a:pt x="5715" y="1905"/>
                        <a:pt x="4763" y="3810"/>
                        <a:pt x="2857" y="5715"/>
                      </a:cubicBezTo>
                      <a:cubicBezTo>
                        <a:pt x="1905" y="6668"/>
                        <a:pt x="1905" y="7620"/>
                        <a:pt x="953" y="8572"/>
                      </a:cubicBezTo>
                      <a:cubicBezTo>
                        <a:pt x="953" y="9525"/>
                        <a:pt x="953" y="9525"/>
                        <a:pt x="0" y="10478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0" y="13335"/>
                        <a:pt x="953" y="14288"/>
                        <a:pt x="1905" y="13335"/>
                      </a:cubicBezTo>
                      <a:cubicBezTo>
                        <a:pt x="2857" y="13335"/>
                        <a:pt x="2857" y="12383"/>
                        <a:pt x="2857" y="12383"/>
                      </a:cubicBezTo>
                      <a:cubicBezTo>
                        <a:pt x="2857" y="12383"/>
                        <a:pt x="3810" y="11430"/>
                        <a:pt x="3810" y="11430"/>
                      </a:cubicBezTo>
                      <a:cubicBezTo>
                        <a:pt x="4763" y="10478"/>
                        <a:pt x="4763" y="9525"/>
                        <a:pt x="5715" y="8572"/>
                      </a:cubicBezTo>
                      <a:cubicBezTo>
                        <a:pt x="6668" y="6668"/>
                        <a:pt x="8572" y="4763"/>
                        <a:pt x="9525" y="2858"/>
                      </a:cubicBezTo>
                      <a:cubicBezTo>
                        <a:pt x="10478" y="1905"/>
                        <a:pt x="10478" y="953"/>
                        <a:pt x="9525" y="953"/>
                      </a:cubicBezTo>
                      <a:cubicBezTo>
                        <a:pt x="9525" y="0"/>
                        <a:pt x="8572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0" name="Freeform: Shape 2499">
                  <a:extLst>
                    <a:ext uri="{FF2B5EF4-FFF2-40B4-BE49-F238E27FC236}">
                      <a16:creationId xmlns:a16="http://schemas.microsoft.com/office/drawing/2014/main" id="{1C02F437-442D-B620-FA45-93A494082343}"/>
                    </a:ext>
                  </a:extLst>
                </p:cNvPr>
                <p:cNvSpPr/>
                <p:nvPr/>
              </p:nvSpPr>
              <p:spPr>
                <a:xfrm>
                  <a:off x="3276599" y="4326833"/>
                  <a:ext cx="8572" cy="15613"/>
                </a:xfrm>
                <a:custGeom>
                  <a:avLst/>
                  <a:gdLst>
                    <a:gd name="connsiteX0" fmla="*/ 5715 w 8572"/>
                    <a:gd name="connsiteY0" fmla="*/ 374 h 15613"/>
                    <a:gd name="connsiteX1" fmla="*/ 3810 w 8572"/>
                    <a:gd name="connsiteY1" fmla="*/ 2279 h 15613"/>
                    <a:gd name="connsiteX2" fmla="*/ 1905 w 8572"/>
                    <a:gd name="connsiteY2" fmla="*/ 5136 h 15613"/>
                    <a:gd name="connsiteX3" fmla="*/ 0 w 8572"/>
                    <a:gd name="connsiteY3" fmla="*/ 10851 h 15613"/>
                    <a:gd name="connsiteX4" fmla="*/ 0 w 8572"/>
                    <a:gd name="connsiteY4" fmla="*/ 12756 h 15613"/>
                    <a:gd name="connsiteX5" fmla="*/ 953 w 8572"/>
                    <a:gd name="connsiteY5" fmla="*/ 14661 h 15613"/>
                    <a:gd name="connsiteX6" fmla="*/ 2857 w 8572"/>
                    <a:gd name="connsiteY6" fmla="*/ 15614 h 15613"/>
                    <a:gd name="connsiteX7" fmla="*/ 4763 w 8572"/>
                    <a:gd name="connsiteY7" fmla="*/ 13709 h 15613"/>
                    <a:gd name="connsiteX8" fmla="*/ 5715 w 8572"/>
                    <a:gd name="connsiteY8" fmla="*/ 10851 h 15613"/>
                    <a:gd name="connsiteX9" fmla="*/ 6668 w 8572"/>
                    <a:gd name="connsiteY9" fmla="*/ 7994 h 15613"/>
                    <a:gd name="connsiteX10" fmla="*/ 7620 w 8572"/>
                    <a:gd name="connsiteY10" fmla="*/ 5136 h 15613"/>
                    <a:gd name="connsiteX11" fmla="*/ 8572 w 8572"/>
                    <a:gd name="connsiteY11" fmla="*/ 2279 h 15613"/>
                    <a:gd name="connsiteX12" fmla="*/ 5715 w 8572"/>
                    <a:gd name="connsiteY12" fmla="*/ 374 h 15613"/>
                    <a:gd name="connsiteX13" fmla="*/ 5715 w 8572"/>
                    <a:gd name="connsiteY13" fmla="*/ 374 h 15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5613">
                      <a:moveTo>
                        <a:pt x="5715" y="374"/>
                      </a:moveTo>
                      <a:cubicBezTo>
                        <a:pt x="4763" y="1326"/>
                        <a:pt x="3810" y="1326"/>
                        <a:pt x="3810" y="2279"/>
                      </a:cubicBezTo>
                      <a:cubicBezTo>
                        <a:pt x="2857" y="3231"/>
                        <a:pt x="2857" y="4184"/>
                        <a:pt x="1905" y="5136"/>
                      </a:cubicBezTo>
                      <a:cubicBezTo>
                        <a:pt x="953" y="7041"/>
                        <a:pt x="0" y="8946"/>
                        <a:pt x="0" y="10851"/>
                      </a:cubicBezTo>
                      <a:cubicBezTo>
                        <a:pt x="0" y="11804"/>
                        <a:pt x="0" y="11804"/>
                        <a:pt x="0" y="12756"/>
                      </a:cubicBezTo>
                      <a:cubicBezTo>
                        <a:pt x="0" y="13709"/>
                        <a:pt x="953" y="13709"/>
                        <a:pt x="953" y="14661"/>
                      </a:cubicBezTo>
                      <a:cubicBezTo>
                        <a:pt x="1905" y="15614"/>
                        <a:pt x="1905" y="15614"/>
                        <a:pt x="2857" y="15614"/>
                      </a:cubicBezTo>
                      <a:cubicBezTo>
                        <a:pt x="3810" y="15614"/>
                        <a:pt x="4763" y="14661"/>
                        <a:pt x="4763" y="13709"/>
                      </a:cubicBezTo>
                      <a:cubicBezTo>
                        <a:pt x="4763" y="12756"/>
                        <a:pt x="5715" y="11804"/>
                        <a:pt x="5715" y="10851"/>
                      </a:cubicBezTo>
                      <a:cubicBezTo>
                        <a:pt x="5715" y="9899"/>
                        <a:pt x="5715" y="8946"/>
                        <a:pt x="6668" y="7994"/>
                      </a:cubicBezTo>
                      <a:cubicBezTo>
                        <a:pt x="6668" y="7041"/>
                        <a:pt x="6668" y="6089"/>
                        <a:pt x="7620" y="5136"/>
                      </a:cubicBezTo>
                      <a:cubicBezTo>
                        <a:pt x="7620" y="4184"/>
                        <a:pt x="8572" y="3231"/>
                        <a:pt x="8572" y="2279"/>
                      </a:cubicBezTo>
                      <a:cubicBezTo>
                        <a:pt x="8572" y="374"/>
                        <a:pt x="6668" y="-579"/>
                        <a:pt x="5715" y="374"/>
                      </a:cubicBezTo>
                      <a:lnTo>
                        <a:pt x="5715" y="37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1" name="Freeform: Shape 2500">
                  <a:extLst>
                    <a:ext uri="{FF2B5EF4-FFF2-40B4-BE49-F238E27FC236}">
                      <a16:creationId xmlns:a16="http://schemas.microsoft.com/office/drawing/2014/main" id="{71D18545-F350-8588-A25F-5398CA2253AB}"/>
                    </a:ext>
                  </a:extLst>
                </p:cNvPr>
                <p:cNvSpPr/>
                <p:nvPr/>
              </p:nvSpPr>
              <p:spPr>
                <a:xfrm>
                  <a:off x="3384231" y="4182427"/>
                  <a:ext cx="15240" cy="11429"/>
                </a:xfrm>
                <a:custGeom>
                  <a:avLst/>
                  <a:gdLst>
                    <a:gd name="connsiteX0" fmla="*/ 12382 w 15240"/>
                    <a:gd name="connsiteY0" fmla="*/ 0 h 11429"/>
                    <a:gd name="connsiteX1" fmla="*/ 5715 w 15240"/>
                    <a:gd name="connsiteY1" fmla="*/ 4763 h 11429"/>
                    <a:gd name="connsiteX2" fmla="*/ 2857 w 15240"/>
                    <a:gd name="connsiteY2" fmla="*/ 7620 h 11429"/>
                    <a:gd name="connsiteX3" fmla="*/ 953 w 15240"/>
                    <a:gd name="connsiteY3" fmla="*/ 8572 h 11429"/>
                    <a:gd name="connsiteX4" fmla="*/ 0 w 15240"/>
                    <a:gd name="connsiteY4" fmla="*/ 10478 h 11429"/>
                    <a:gd name="connsiteX5" fmla="*/ 0 w 15240"/>
                    <a:gd name="connsiteY5" fmla="*/ 11430 h 11429"/>
                    <a:gd name="connsiteX6" fmla="*/ 953 w 15240"/>
                    <a:gd name="connsiteY6" fmla="*/ 11430 h 11429"/>
                    <a:gd name="connsiteX7" fmla="*/ 2857 w 15240"/>
                    <a:gd name="connsiteY7" fmla="*/ 10478 h 11429"/>
                    <a:gd name="connsiteX8" fmla="*/ 4763 w 15240"/>
                    <a:gd name="connsiteY8" fmla="*/ 9525 h 11429"/>
                    <a:gd name="connsiteX9" fmla="*/ 7620 w 15240"/>
                    <a:gd name="connsiteY9" fmla="*/ 6667 h 11429"/>
                    <a:gd name="connsiteX10" fmla="*/ 14288 w 15240"/>
                    <a:gd name="connsiteY10" fmla="*/ 1905 h 11429"/>
                    <a:gd name="connsiteX11" fmla="*/ 15240 w 15240"/>
                    <a:gd name="connsiteY11" fmla="*/ 0 h 11429"/>
                    <a:gd name="connsiteX12" fmla="*/ 12382 w 15240"/>
                    <a:gd name="connsiteY12" fmla="*/ 0 h 11429"/>
                    <a:gd name="connsiteX13" fmla="*/ 12382 w 15240"/>
                    <a:gd name="connsiteY13" fmla="*/ 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240" h="11429">
                      <a:moveTo>
                        <a:pt x="12382" y="0"/>
                      </a:moveTo>
                      <a:cubicBezTo>
                        <a:pt x="9525" y="953"/>
                        <a:pt x="7620" y="2857"/>
                        <a:pt x="5715" y="4763"/>
                      </a:cubicBezTo>
                      <a:cubicBezTo>
                        <a:pt x="4763" y="5715"/>
                        <a:pt x="3810" y="6667"/>
                        <a:pt x="2857" y="7620"/>
                      </a:cubicBezTo>
                      <a:cubicBezTo>
                        <a:pt x="1905" y="7620"/>
                        <a:pt x="1905" y="8572"/>
                        <a:pt x="953" y="8572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0" y="11430"/>
                        <a:pt x="953" y="11430"/>
                        <a:pt x="953" y="11430"/>
                      </a:cubicBezTo>
                      <a:cubicBezTo>
                        <a:pt x="1905" y="11430"/>
                        <a:pt x="1905" y="10478"/>
                        <a:pt x="2857" y="10478"/>
                      </a:cubicBezTo>
                      <a:cubicBezTo>
                        <a:pt x="3810" y="10478"/>
                        <a:pt x="3810" y="9525"/>
                        <a:pt x="4763" y="9525"/>
                      </a:cubicBezTo>
                      <a:cubicBezTo>
                        <a:pt x="5715" y="8572"/>
                        <a:pt x="6668" y="7620"/>
                        <a:pt x="7620" y="6667"/>
                      </a:cubicBezTo>
                      <a:cubicBezTo>
                        <a:pt x="9525" y="4763"/>
                        <a:pt x="11430" y="3810"/>
                        <a:pt x="14288" y="1905"/>
                      </a:cubicBezTo>
                      <a:cubicBezTo>
                        <a:pt x="15240" y="1905"/>
                        <a:pt x="15240" y="953"/>
                        <a:pt x="15240" y="0"/>
                      </a:cubicBezTo>
                      <a:cubicBezTo>
                        <a:pt x="14288" y="0"/>
                        <a:pt x="13335" y="0"/>
                        <a:pt x="12382" y="0"/>
                      </a:cubicBezTo>
                      <a:lnTo>
                        <a:pt x="12382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2" name="Freeform: Shape 2501">
                  <a:extLst>
                    <a:ext uri="{FF2B5EF4-FFF2-40B4-BE49-F238E27FC236}">
                      <a16:creationId xmlns:a16="http://schemas.microsoft.com/office/drawing/2014/main" id="{11875361-B8EC-A92D-CB6F-40A65E355F4E}"/>
                    </a:ext>
                  </a:extLst>
                </p:cNvPr>
                <p:cNvSpPr/>
                <p:nvPr/>
              </p:nvSpPr>
              <p:spPr>
                <a:xfrm>
                  <a:off x="3365867" y="4179569"/>
                  <a:ext cx="15506" cy="11824"/>
                </a:xfrm>
                <a:custGeom>
                  <a:avLst/>
                  <a:gdLst>
                    <a:gd name="connsiteX0" fmla="*/ 12649 w 15506"/>
                    <a:gd name="connsiteY0" fmla="*/ 0 h 11824"/>
                    <a:gd name="connsiteX1" fmla="*/ 5982 w 15506"/>
                    <a:gd name="connsiteY1" fmla="*/ 4763 h 11824"/>
                    <a:gd name="connsiteX2" fmla="*/ 3124 w 15506"/>
                    <a:gd name="connsiteY2" fmla="*/ 7620 h 11824"/>
                    <a:gd name="connsiteX3" fmla="*/ 1219 w 15506"/>
                    <a:gd name="connsiteY3" fmla="*/ 8573 h 11824"/>
                    <a:gd name="connsiteX4" fmla="*/ 267 w 15506"/>
                    <a:gd name="connsiteY4" fmla="*/ 10478 h 11824"/>
                    <a:gd name="connsiteX5" fmla="*/ 1219 w 15506"/>
                    <a:gd name="connsiteY5" fmla="*/ 11430 h 11824"/>
                    <a:gd name="connsiteX6" fmla="*/ 3124 w 15506"/>
                    <a:gd name="connsiteY6" fmla="*/ 10478 h 11824"/>
                    <a:gd name="connsiteX7" fmla="*/ 5029 w 15506"/>
                    <a:gd name="connsiteY7" fmla="*/ 9525 h 11824"/>
                    <a:gd name="connsiteX8" fmla="*/ 7887 w 15506"/>
                    <a:gd name="connsiteY8" fmla="*/ 6668 h 11824"/>
                    <a:gd name="connsiteX9" fmla="*/ 14554 w 15506"/>
                    <a:gd name="connsiteY9" fmla="*/ 1905 h 11824"/>
                    <a:gd name="connsiteX10" fmla="*/ 15507 w 15506"/>
                    <a:gd name="connsiteY10" fmla="*/ 0 h 11824"/>
                    <a:gd name="connsiteX11" fmla="*/ 12649 w 15506"/>
                    <a:gd name="connsiteY11" fmla="*/ 0 h 11824"/>
                    <a:gd name="connsiteX12" fmla="*/ 12649 w 15506"/>
                    <a:gd name="connsiteY12" fmla="*/ 0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506" h="11824">
                      <a:moveTo>
                        <a:pt x="12649" y="0"/>
                      </a:moveTo>
                      <a:cubicBezTo>
                        <a:pt x="9792" y="953"/>
                        <a:pt x="7887" y="2858"/>
                        <a:pt x="5982" y="4763"/>
                      </a:cubicBezTo>
                      <a:cubicBezTo>
                        <a:pt x="5029" y="5715"/>
                        <a:pt x="4077" y="6668"/>
                        <a:pt x="3124" y="7620"/>
                      </a:cubicBezTo>
                      <a:cubicBezTo>
                        <a:pt x="2172" y="7620"/>
                        <a:pt x="2172" y="8573"/>
                        <a:pt x="1219" y="8573"/>
                      </a:cubicBezTo>
                      <a:cubicBezTo>
                        <a:pt x="267" y="9525"/>
                        <a:pt x="267" y="9525"/>
                        <a:pt x="267" y="10478"/>
                      </a:cubicBezTo>
                      <a:cubicBezTo>
                        <a:pt x="-686" y="11430"/>
                        <a:pt x="1219" y="12383"/>
                        <a:pt x="1219" y="11430"/>
                      </a:cubicBezTo>
                      <a:cubicBezTo>
                        <a:pt x="2172" y="11430"/>
                        <a:pt x="2172" y="10478"/>
                        <a:pt x="3124" y="10478"/>
                      </a:cubicBezTo>
                      <a:cubicBezTo>
                        <a:pt x="4077" y="10478"/>
                        <a:pt x="4077" y="9525"/>
                        <a:pt x="5029" y="9525"/>
                      </a:cubicBezTo>
                      <a:cubicBezTo>
                        <a:pt x="5982" y="8573"/>
                        <a:pt x="6934" y="7620"/>
                        <a:pt x="7887" y="6668"/>
                      </a:cubicBezTo>
                      <a:cubicBezTo>
                        <a:pt x="9792" y="4763"/>
                        <a:pt x="11697" y="3810"/>
                        <a:pt x="14554" y="1905"/>
                      </a:cubicBezTo>
                      <a:cubicBezTo>
                        <a:pt x="15507" y="1905"/>
                        <a:pt x="15507" y="953"/>
                        <a:pt x="15507" y="0"/>
                      </a:cubicBezTo>
                      <a:cubicBezTo>
                        <a:pt x="13602" y="0"/>
                        <a:pt x="12649" y="0"/>
                        <a:pt x="12649" y="0"/>
                      </a:cubicBezTo>
                      <a:lnTo>
                        <a:pt x="12649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3" name="Freeform: Shape 2502">
                  <a:extLst>
                    <a:ext uri="{FF2B5EF4-FFF2-40B4-BE49-F238E27FC236}">
                      <a16:creationId xmlns:a16="http://schemas.microsoft.com/office/drawing/2014/main" id="{D7FE6F55-AEC9-F5F8-3F4E-6572BA77521B}"/>
                    </a:ext>
                  </a:extLst>
                </p:cNvPr>
                <p:cNvSpPr/>
                <p:nvPr/>
              </p:nvSpPr>
              <p:spPr>
                <a:xfrm>
                  <a:off x="3437572" y="4107179"/>
                  <a:ext cx="15239" cy="11429"/>
                </a:xfrm>
                <a:custGeom>
                  <a:avLst/>
                  <a:gdLst>
                    <a:gd name="connsiteX0" fmla="*/ 12382 w 15239"/>
                    <a:gd name="connsiteY0" fmla="*/ 0 h 11429"/>
                    <a:gd name="connsiteX1" fmla="*/ 5715 w 15239"/>
                    <a:gd name="connsiteY1" fmla="*/ 4763 h 11429"/>
                    <a:gd name="connsiteX2" fmla="*/ 2857 w 15239"/>
                    <a:gd name="connsiteY2" fmla="*/ 7620 h 11429"/>
                    <a:gd name="connsiteX3" fmla="*/ 952 w 15239"/>
                    <a:gd name="connsiteY3" fmla="*/ 8572 h 11429"/>
                    <a:gd name="connsiteX4" fmla="*/ 0 w 15239"/>
                    <a:gd name="connsiteY4" fmla="*/ 10477 h 11429"/>
                    <a:gd name="connsiteX5" fmla="*/ 0 w 15239"/>
                    <a:gd name="connsiteY5" fmla="*/ 11430 h 11429"/>
                    <a:gd name="connsiteX6" fmla="*/ 952 w 15239"/>
                    <a:gd name="connsiteY6" fmla="*/ 11430 h 11429"/>
                    <a:gd name="connsiteX7" fmla="*/ 2857 w 15239"/>
                    <a:gd name="connsiteY7" fmla="*/ 10477 h 11429"/>
                    <a:gd name="connsiteX8" fmla="*/ 4763 w 15239"/>
                    <a:gd name="connsiteY8" fmla="*/ 9525 h 11429"/>
                    <a:gd name="connsiteX9" fmla="*/ 7620 w 15239"/>
                    <a:gd name="connsiteY9" fmla="*/ 6667 h 11429"/>
                    <a:gd name="connsiteX10" fmla="*/ 14288 w 15239"/>
                    <a:gd name="connsiteY10" fmla="*/ 1905 h 11429"/>
                    <a:gd name="connsiteX11" fmla="*/ 15240 w 15239"/>
                    <a:gd name="connsiteY11" fmla="*/ 0 h 11429"/>
                    <a:gd name="connsiteX12" fmla="*/ 12382 w 15239"/>
                    <a:gd name="connsiteY12" fmla="*/ 0 h 11429"/>
                    <a:gd name="connsiteX13" fmla="*/ 12382 w 15239"/>
                    <a:gd name="connsiteY13" fmla="*/ 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239" h="11429">
                      <a:moveTo>
                        <a:pt x="12382" y="0"/>
                      </a:moveTo>
                      <a:cubicBezTo>
                        <a:pt x="9525" y="952"/>
                        <a:pt x="7620" y="2857"/>
                        <a:pt x="5715" y="4763"/>
                      </a:cubicBezTo>
                      <a:cubicBezTo>
                        <a:pt x="4763" y="5715"/>
                        <a:pt x="3810" y="6667"/>
                        <a:pt x="2857" y="7620"/>
                      </a:cubicBezTo>
                      <a:cubicBezTo>
                        <a:pt x="1905" y="7620"/>
                        <a:pt x="1905" y="8572"/>
                        <a:pt x="952" y="8572"/>
                      </a:cubicBezTo>
                      <a:cubicBezTo>
                        <a:pt x="0" y="9525"/>
                        <a:pt x="0" y="9525"/>
                        <a:pt x="0" y="10477"/>
                      </a:cubicBezTo>
                      <a:cubicBezTo>
                        <a:pt x="0" y="10477"/>
                        <a:pt x="0" y="11430"/>
                        <a:pt x="0" y="11430"/>
                      </a:cubicBezTo>
                      <a:cubicBezTo>
                        <a:pt x="0" y="11430"/>
                        <a:pt x="952" y="11430"/>
                        <a:pt x="952" y="11430"/>
                      </a:cubicBezTo>
                      <a:cubicBezTo>
                        <a:pt x="1905" y="11430"/>
                        <a:pt x="1905" y="10477"/>
                        <a:pt x="2857" y="10477"/>
                      </a:cubicBezTo>
                      <a:cubicBezTo>
                        <a:pt x="3810" y="10477"/>
                        <a:pt x="3810" y="9525"/>
                        <a:pt x="4763" y="9525"/>
                      </a:cubicBezTo>
                      <a:cubicBezTo>
                        <a:pt x="5715" y="8572"/>
                        <a:pt x="6667" y="7620"/>
                        <a:pt x="7620" y="6667"/>
                      </a:cubicBezTo>
                      <a:cubicBezTo>
                        <a:pt x="9525" y="4763"/>
                        <a:pt x="11430" y="3810"/>
                        <a:pt x="14288" y="1905"/>
                      </a:cubicBezTo>
                      <a:cubicBezTo>
                        <a:pt x="15240" y="1905"/>
                        <a:pt x="15240" y="952"/>
                        <a:pt x="15240" y="0"/>
                      </a:cubicBezTo>
                      <a:cubicBezTo>
                        <a:pt x="14288" y="0"/>
                        <a:pt x="13335" y="0"/>
                        <a:pt x="12382" y="0"/>
                      </a:cubicBezTo>
                      <a:lnTo>
                        <a:pt x="12382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4" name="Freeform: Shape 2503">
                  <a:extLst>
                    <a:ext uri="{FF2B5EF4-FFF2-40B4-BE49-F238E27FC236}">
                      <a16:creationId xmlns:a16="http://schemas.microsoft.com/office/drawing/2014/main" id="{43C3864E-AAAE-50E3-6839-8D9E542E2512}"/>
                    </a:ext>
                  </a:extLst>
                </p:cNvPr>
                <p:cNvSpPr/>
                <p:nvPr/>
              </p:nvSpPr>
              <p:spPr>
                <a:xfrm>
                  <a:off x="3333749" y="4202667"/>
                  <a:ext cx="8572" cy="12144"/>
                </a:xfrm>
                <a:custGeom>
                  <a:avLst/>
                  <a:gdLst>
                    <a:gd name="connsiteX0" fmla="*/ 7620 w 8572"/>
                    <a:gd name="connsiteY0" fmla="*/ 714 h 12144"/>
                    <a:gd name="connsiteX1" fmla="*/ 4763 w 8572"/>
                    <a:gd name="connsiteY1" fmla="*/ 2619 h 12144"/>
                    <a:gd name="connsiteX2" fmla="*/ 2857 w 8572"/>
                    <a:gd name="connsiteY2" fmla="*/ 5477 h 12144"/>
                    <a:gd name="connsiteX3" fmla="*/ 953 w 8572"/>
                    <a:gd name="connsiteY3" fmla="*/ 8334 h 12144"/>
                    <a:gd name="connsiteX4" fmla="*/ 0 w 8572"/>
                    <a:gd name="connsiteY4" fmla="*/ 11192 h 12144"/>
                    <a:gd name="connsiteX5" fmla="*/ 953 w 8572"/>
                    <a:gd name="connsiteY5" fmla="*/ 12144 h 12144"/>
                    <a:gd name="connsiteX6" fmla="*/ 2857 w 8572"/>
                    <a:gd name="connsiteY6" fmla="*/ 10239 h 12144"/>
                    <a:gd name="connsiteX7" fmla="*/ 4763 w 8572"/>
                    <a:gd name="connsiteY7" fmla="*/ 7382 h 12144"/>
                    <a:gd name="connsiteX8" fmla="*/ 6668 w 8572"/>
                    <a:gd name="connsiteY8" fmla="*/ 4524 h 12144"/>
                    <a:gd name="connsiteX9" fmla="*/ 8572 w 8572"/>
                    <a:gd name="connsiteY9" fmla="*/ 1667 h 12144"/>
                    <a:gd name="connsiteX10" fmla="*/ 8572 w 8572"/>
                    <a:gd name="connsiteY10" fmla="*/ 714 h 12144"/>
                    <a:gd name="connsiteX11" fmla="*/ 7620 w 8572"/>
                    <a:gd name="connsiteY11" fmla="*/ 714 h 12144"/>
                    <a:gd name="connsiteX12" fmla="*/ 7620 w 8572"/>
                    <a:gd name="connsiteY12" fmla="*/ 71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12144">
                      <a:moveTo>
                        <a:pt x="7620" y="714"/>
                      </a:moveTo>
                      <a:cubicBezTo>
                        <a:pt x="6668" y="1667"/>
                        <a:pt x="5715" y="1667"/>
                        <a:pt x="4763" y="2619"/>
                      </a:cubicBezTo>
                      <a:cubicBezTo>
                        <a:pt x="3810" y="3572"/>
                        <a:pt x="2857" y="4524"/>
                        <a:pt x="2857" y="5477"/>
                      </a:cubicBezTo>
                      <a:cubicBezTo>
                        <a:pt x="1905" y="6429"/>
                        <a:pt x="1905" y="7382"/>
                        <a:pt x="953" y="8334"/>
                      </a:cubicBezTo>
                      <a:cubicBezTo>
                        <a:pt x="0" y="9287"/>
                        <a:pt x="0" y="10239"/>
                        <a:pt x="0" y="11192"/>
                      </a:cubicBezTo>
                      <a:cubicBezTo>
                        <a:pt x="0" y="12144"/>
                        <a:pt x="953" y="12144"/>
                        <a:pt x="953" y="12144"/>
                      </a:cubicBezTo>
                      <a:cubicBezTo>
                        <a:pt x="1905" y="11192"/>
                        <a:pt x="2857" y="10239"/>
                        <a:pt x="2857" y="10239"/>
                      </a:cubicBezTo>
                      <a:cubicBezTo>
                        <a:pt x="3810" y="9287"/>
                        <a:pt x="3810" y="8334"/>
                        <a:pt x="4763" y="7382"/>
                      </a:cubicBezTo>
                      <a:cubicBezTo>
                        <a:pt x="5715" y="6429"/>
                        <a:pt x="5715" y="5477"/>
                        <a:pt x="6668" y="4524"/>
                      </a:cubicBezTo>
                      <a:cubicBezTo>
                        <a:pt x="7620" y="3572"/>
                        <a:pt x="7620" y="2619"/>
                        <a:pt x="8572" y="1667"/>
                      </a:cubicBezTo>
                      <a:cubicBezTo>
                        <a:pt x="8572" y="1667"/>
                        <a:pt x="8572" y="714"/>
                        <a:pt x="8572" y="714"/>
                      </a:cubicBezTo>
                      <a:cubicBezTo>
                        <a:pt x="8572" y="-238"/>
                        <a:pt x="8572" y="-238"/>
                        <a:pt x="7620" y="714"/>
                      </a:cubicBezTo>
                      <a:lnTo>
                        <a:pt x="7620" y="71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5" name="Freeform: Shape 2504">
                  <a:extLst>
                    <a:ext uri="{FF2B5EF4-FFF2-40B4-BE49-F238E27FC236}">
                      <a16:creationId xmlns:a16="http://schemas.microsoft.com/office/drawing/2014/main" id="{ED3BECF3-5E34-7DBE-4A5C-C6F978F056CA}"/>
                    </a:ext>
                  </a:extLst>
                </p:cNvPr>
                <p:cNvSpPr/>
                <p:nvPr/>
              </p:nvSpPr>
              <p:spPr>
                <a:xfrm>
                  <a:off x="3387089" y="4142421"/>
                  <a:ext cx="12144" cy="9525"/>
                </a:xfrm>
                <a:custGeom>
                  <a:avLst/>
                  <a:gdLst>
                    <a:gd name="connsiteX0" fmla="*/ 9525 w 12144"/>
                    <a:gd name="connsiteY0" fmla="*/ 0 h 9525"/>
                    <a:gd name="connsiteX1" fmla="*/ 3810 w 12144"/>
                    <a:gd name="connsiteY1" fmla="*/ 3810 h 9525"/>
                    <a:gd name="connsiteX2" fmla="*/ 1905 w 12144"/>
                    <a:gd name="connsiteY2" fmla="*/ 5715 h 9525"/>
                    <a:gd name="connsiteX3" fmla="*/ 953 w 12144"/>
                    <a:gd name="connsiteY3" fmla="*/ 6668 h 9525"/>
                    <a:gd name="connsiteX4" fmla="*/ 0 w 12144"/>
                    <a:gd name="connsiteY4" fmla="*/ 8572 h 9525"/>
                    <a:gd name="connsiteX5" fmla="*/ 953 w 12144"/>
                    <a:gd name="connsiteY5" fmla="*/ 9525 h 9525"/>
                    <a:gd name="connsiteX6" fmla="*/ 2858 w 12144"/>
                    <a:gd name="connsiteY6" fmla="*/ 8572 h 9525"/>
                    <a:gd name="connsiteX7" fmla="*/ 3810 w 12144"/>
                    <a:gd name="connsiteY7" fmla="*/ 7620 h 9525"/>
                    <a:gd name="connsiteX8" fmla="*/ 5715 w 12144"/>
                    <a:gd name="connsiteY8" fmla="*/ 5715 h 9525"/>
                    <a:gd name="connsiteX9" fmla="*/ 11430 w 12144"/>
                    <a:gd name="connsiteY9" fmla="*/ 1905 h 9525"/>
                    <a:gd name="connsiteX10" fmla="*/ 11430 w 12144"/>
                    <a:gd name="connsiteY10" fmla="*/ 0 h 9525"/>
                    <a:gd name="connsiteX11" fmla="*/ 9525 w 12144"/>
                    <a:gd name="connsiteY11" fmla="*/ 0 h 9525"/>
                    <a:gd name="connsiteX12" fmla="*/ 9525 w 12144"/>
                    <a:gd name="connsiteY1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144" h="9525">
                      <a:moveTo>
                        <a:pt x="9525" y="0"/>
                      </a:moveTo>
                      <a:cubicBezTo>
                        <a:pt x="7620" y="953"/>
                        <a:pt x="5715" y="2858"/>
                        <a:pt x="3810" y="3810"/>
                      </a:cubicBezTo>
                      <a:cubicBezTo>
                        <a:pt x="2858" y="4763"/>
                        <a:pt x="1905" y="5715"/>
                        <a:pt x="1905" y="5715"/>
                      </a:cubicBezTo>
                      <a:cubicBezTo>
                        <a:pt x="1905" y="5715"/>
                        <a:pt x="953" y="6668"/>
                        <a:pt x="953" y="6668"/>
                      </a:cubicBezTo>
                      <a:cubicBezTo>
                        <a:pt x="953" y="6668"/>
                        <a:pt x="0" y="7620"/>
                        <a:pt x="0" y="8572"/>
                      </a:cubicBezTo>
                      <a:cubicBezTo>
                        <a:pt x="0" y="8572"/>
                        <a:pt x="0" y="9525"/>
                        <a:pt x="953" y="9525"/>
                      </a:cubicBezTo>
                      <a:cubicBezTo>
                        <a:pt x="1905" y="9525"/>
                        <a:pt x="1905" y="9525"/>
                        <a:pt x="2858" y="8572"/>
                      </a:cubicBezTo>
                      <a:cubicBezTo>
                        <a:pt x="2858" y="8572"/>
                        <a:pt x="3810" y="7620"/>
                        <a:pt x="3810" y="7620"/>
                      </a:cubicBezTo>
                      <a:cubicBezTo>
                        <a:pt x="4763" y="6668"/>
                        <a:pt x="5715" y="5715"/>
                        <a:pt x="5715" y="5715"/>
                      </a:cubicBezTo>
                      <a:cubicBezTo>
                        <a:pt x="7620" y="3810"/>
                        <a:pt x="9525" y="2858"/>
                        <a:pt x="11430" y="1905"/>
                      </a:cubicBezTo>
                      <a:cubicBezTo>
                        <a:pt x="12383" y="1905"/>
                        <a:pt x="12383" y="953"/>
                        <a:pt x="11430" y="0"/>
                      </a:cubicBezTo>
                      <a:cubicBezTo>
                        <a:pt x="10478" y="0"/>
                        <a:pt x="10478" y="0"/>
                        <a:pt x="9525" y="0"/>
                      </a:cubicBezTo>
                      <a:lnTo>
                        <a:pt x="9525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6" name="Freeform: Shape 2505">
                  <a:extLst>
                    <a:ext uri="{FF2B5EF4-FFF2-40B4-BE49-F238E27FC236}">
                      <a16:creationId xmlns:a16="http://schemas.microsoft.com/office/drawing/2014/main" id="{D3CD7097-86E3-DFA8-34B2-2B0760723DD7}"/>
                    </a:ext>
                  </a:extLst>
                </p:cNvPr>
                <p:cNvSpPr/>
                <p:nvPr/>
              </p:nvSpPr>
              <p:spPr>
                <a:xfrm>
                  <a:off x="3410901" y="4121467"/>
                  <a:ext cx="12382" cy="9525"/>
                </a:xfrm>
                <a:custGeom>
                  <a:avLst/>
                  <a:gdLst>
                    <a:gd name="connsiteX0" fmla="*/ 10478 w 12382"/>
                    <a:gd name="connsiteY0" fmla="*/ 0 h 9525"/>
                    <a:gd name="connsiteX1" fmla="*/ 4763 w 12382"/>
                    <a:gd name="connsiteY1" fmla="*/ 2857 h 9525"/>
                    <a:gd name="connsiteX2" fmla="*/ 1905 w 12382"/>
                    <a:gd name="connsiteY2" fmla="*/ 4763 h 9525"/>
                    <a:gd name="connsiteX3" fmla="*/ 953 w 12382"/>
                    <a:gd name="connsiteY3" fmla="*/ 5715 h 9525"/>
                    <a:gd name="connsiteX4" fmla="*/ 0 w 12382"/>
                    <a:gd name="connsiteY4" fmla="*/ 7620 h 9525"/>
                    <a:gd name="connsiteX5" fmla="*/ 1905 w 12382"/>
                    <a:gd name="connsiteY5" fmla="*/ 9525 h 9525"/>
                    <a:gd name="connsiteX6" fmla="*/ 3810 w 12382"/>
                    <a:gd name="connsiteY6" fmla="*/ 8572 h 9525"/>
                    <a:gd name="connsiteX7" fmla="*/ 4763 w 12382"/>
                    <a:gd name="connsiteY7" fmla="*/ 7620 h 9525"/>
                    <a:gd name="connsiteX8" fmla="*/ 6668 w 12382"/>
                    <a:gd name="connsiteY8" fmla="*/ 5715 h 9525"/>
                    <a:gd name="connsiteX9" fmla="*/ 6668 w 12382"/>
                    <a:gd name="connsiteY9" fmla="*/ 5715 h 9525"/>
                    <a:gd name="connsiteX10" fmla="*/ 6668 w 12382"/>
                    <a:gd name="connsiteY10" fmla="*/ 5715 h 9525"/>
                    <a:gd name="connsiteX11" fmla="*/ 7620 w 12382"/>
                    <a:gd name="connsiteY11" fmla="*/ 5715 h 9525"/>
                    <a:gd name="connsiteX12" fmla="*/ 8573 w 12382"/>
                    <a:gd name="connsiteY12" fmla="*/ 4763 h 9525"/>
                    <a:gd name="connsiteX13" fmla="*/ 11430 w 12382"/>
                    <a:gd name="connsiteY13" fmla="*/ 2857 h 9525"/>
                    <a:gd name="connsiteX14" fmla="*/ 12383 w 12382"/>
                    <a:gd name="connsiteY14" fmla="*/ 952 h 9525"/>
                    <a:gd name="connsiteX15" fmla="*/ 10478 w 12382"/>
                    <a:gd name="connsiteY15" fmla="*/ 0 h 9525"/>
                    <a:gd name="connsiteX16" fmla="*/ 10478 w 12382"/>
                    <a:gd name="connsiteY16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382" h="9525">
                      <a:moveTo>
                        <a:pt x="10478" y="0"/>
                      </a:moveTo>
                      <a:cubicBezTo>
                        <a:pt x="8573" y="952"/>
                        <a:pt x="6668" y="1905"/>
                        <a:pt x="4763" y="2857"/>
                      </a:cubicBezTo>
                      <a:cubicBezTo>
                        <a:pt x="3810" y="3810"/>
                        <a:pt x="2858" y="3810"/>
                        <a:pt x="1905" y="4763"/>
                      </a:cubicBezTo>
                      <a:cubicBezTo>
                        <a:pt x="1905" y="4763"/>
                        <a:pt x="953" y="5715"/>
                        <a:pt x="953" y="5715"/>
                      </a:cubicBezTo>
                      <a:cubicBezTo>
                        <a:pt x="0" y="6667"/>
                        <a:pt x="0" y="6667"/>
                        <a:pt x="0" y="7620"/>
                      </a:cubicBezTo>
                      <a:cubicBezTo>
                        <a:pt x="0" y="8572"/>
                        <a:pt x="953" y="9525"/>
                        <a:pt x="1905" y="9525"/>
                      </a:cubicBezTo>
                      <a:cubicBezTo>
                        <a:pt x="2858" y="9525"/>
                        <a:pt x="2858" y="8572"/>
                        <a:pt x="3810" y="8572"/>
                      </a:cubicBezTo>
                      <a:cubicBezTo>
                        <a:pt x="3810" y="8572"/>
                        <a:pt x="4763" y="7620"/>
                        <a:pt x="4763" y="7620"/>
                      </a:cubicBezTo>
                      <a:cubicBezTo>
                        <a:pt x="5715" y="6667"/>
                        <a:pt x="6668" y="6667"/>
                        <a:pt x="6668" y="5715"/>
                      </a:cubicBezTo>
                      <a:cubicBezTo>
                        <a:pt x="6668" y="5715"/>
                        <a:pt x="6668" y="5715"/>
                        <a:pt x="6668" y="5715"/>
                      </a:cubicBezTo>
                      <a:cubicBezTo>
                        <a:pt x="6668" y="5715"/>
                        <a:pt x="6668" y="5715"/>
                        <a:pt x="6668" y="5715"/>
                      </a:cubicBezTo>
                      <a:cubicBezTo>
                        <a:pt x="6668" y="5715"/>
                        <a:pt x="6668" y="5715"/>
                        <a:pt x="7620" y="5715"/>
                      </a:cubicBezTo>
                      <a:cubicBezTo>
                        <a:pt x="7620" y="5715"/>
                        <a:pt x="8573" y="4763"/>
                        <a:pt x="8573" y="4763"/>
                      </a:cubicBezTo>
                      <a:cubicBezTo>
                        <a:pt x="9525" y="3810"/>
                        <a:pt x="10478" y="3810"/>
                        <a:pt x="11430" y="2857"/>
                      </a:cubicBezTo>
                      <a:cubicBezTo>
                        <a:pt x="12383" y="2857"/>
                        <a:pt x="12383" y="952"/>
                        <a:pt x="12383" y="952"/>
                      </a:cubicBezTo>
                      <a:cubicBezTo>
                        <a:pt x="12383" y="0"/>
                        <a:pt x="11430" y="0"/>
                        <a:pt x="10478" y="0"/>
                      </a:cubicBezTo>
                      <a:lnTo>
                        <a:pt x="10478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7" name="Freeform: Shape 2506">
                  <a:extLst>
                    <a:ext uri="{FF2B5EF4-FFF2-40B4-BE49-F238E27FC236}">
                      <a16:creationId xmlns:a16="http://schemas.microsoft.com/office/drawing/2014/main" id="{EA1153F9-6090-F45D-8D10-ED301984263A}"/>
                    </a:ext>
                  </a:extLst>
                </p:cNvPr>
                <p:cNvSpPr/>
                <p:nvPr/>
              </p:nvSpPr>
              <p:spPr>
                <a:xfrm>
                  <a:off x="3398519" y="4137406"/>
                  <a:ext cx="16566" cy="17261"/>
                </a:xfrm>
                <a:custGeom>
                  <a:avLst/>
                  <a:gdLst>
                    <a:gd name="connsiteX0" fmla="*/ 14288 w 16566"/>
                    <a:gd name="connsiteY0" fmla="*/ 253 h 17261"/>
                    <a:gd name="connsiteX1" fmla="*/ 953 w 16566"/>
                    <a:gd name="connsiteY1" fmla="*/ 11683 h 17261"/>
                    <a:gd name="connsiteX2" fmla="*/ 0 w 16566"/>
                    <a:gd name="connsiteY2" fmla="*/ 13588 h 17261"/>
                    <a:gd name="connsiteX3" fmla="*/ 0 w 16566"/>
                    <a:gd name="connsiteY3" fmla="*/ 16446 h 17261"/>
                    <a:gd name="connsiteX4" fmla="*/ 3810 w 16566"/>
                    <a:gd name="connsiteY4" fmla="*/ 15493 h 17261"/>
                    <a:gd name="connsiteX5" fmla="*/ 5715 w 16566"/>
                    <a:gd name="connsiteY5" fmla="*/ 11683 h 17261"/>
                    <a:gd name="connsiteX6" fmla="*/ 8573 w 16566"/>
                    <a:gd name="connsiteY6" fmla="*/ 8826 h 17261"/>
                    <a:gd name="connsiteX7" fmla="*/ 16193 w 16566"/>
                    <a:gd name="connsiteY7" fmla="*/ 3111 h 17261"/>
                    <a:gd name="connsiteX8" fmla="*/ 14288 w 16566"/>
                    <a:gd name="connsiteY8" fmla="*/ 253 h 17261"/>
                    <a:gd name="connsiteX9" fmla="*/ 14288 w 16566"/>
                    <a:gd name="connsiteY9" fmla="*/ 253 h 172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566" h="17261">
                      <a:moveTo>
                        <a:pt x="14288" y="253"/>
                      </a:moveTo>
                      <a:cubicBezTo>
                        <a:pt x="9525" y="3111"/>
                        <a:pt x="3810" y="6921"/>
                        <a:pt x="953" y="11683"/>
                      </a:cubicBezTo>
                      <a:cubicBezTo>
                        <a:pt x="953" y="12636"/>
                        <a:pt x="0" y="12636"/>
                        <a:pt x="0" y="13588"/>
                      </a:cubicBezTo>
                      <a:cubicBezTo>
                        <a:pt x="0" y="14541"/>
                        <a:pt x="0" y="15493"/>
                        <a:pt x="0" y="16446"/>
                      </a:cubicBezTo>
                      <a:cubicBezTo>
                        <a:pt x="953" y="18351"/>
                        <a:pt x="2857" y="16446"/>
                        <a:pt x="3810" y="15493"/>
                      </a:cubicBezTo>
                      <a:cubicBezTo>
                        <a:pt x="4763" y="14541"/>
                        <a:pt x="5715" y="12636"/>
                        <a:pt x="5715" y="11683"/>
                      </a:cubicBezTo>
                      <a:cubicBezTo>
                        <a:pt x="6668" y="10731"/>
                        <a:pt x="7620" y="9778"/>
                        <a:pt x="8573" y="8826"/>
                      </a:cubicBezTo>
                      <a:cubicBezTo>
                        <a:pt x="10478" y="6921"/>
                        <a:pt x="13335" y="4063"/>
                        <a:pt x="16193" y="3111"/>
                      </a:cubicBezTo>
                      <a:cubicBezTo>
                        <a:pt x="17145" y="1206"/>
                        <a:pt x="16193" y="-699"/>
                        <a:pt x="14288" y="253"/>
                      </a:cubicBezTo>
                      <a:lnTo>
                        <a:pt x="14288" y="2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8" name="Freeform: Shape 2507">
                  <a:extLst>
                    <a:ext uri="{FF2B5EF4-FFF2-40B4-BE49-F238E27FC236}">
                      <a16:creationId xmlns:a16="http://schemas.microsoft.com/office/drawing/2014/main" id="{A5F1405F-FBE4-C354-9247-4F8D8C743A73}"/>
                    </a:ext>
                  </a:extLst>
                </p:cNvPr>
                <p:cNvSpPr/>
                <p:nvPr/>
              </p:nvSpPr>
              <p:spPr>
                <a:xfrm>
                  <a:off x="3348989" y="4176086"/>
                  <a:ext cx="11429" cy="14913"/>
                </a:xfrm>
                <a:custGeom>
                  <a:avLst/>
                  <a:gdLst>
                    <a:gd name="connsiteX0" fmla="*/ 7620 w 11429"/>
                    <a:gd name="connsiteY0" fmla="*/ 626 h 14913"/>
                    <a:gd name="connsiteX1" fmla="*/ 1905 w 11429"/>
                    <a:gd name="connsiteY1" fmla="*/ 6341 h 14913"/>
                    <a:gd name="connsiteX2" fmla="*/ 0 w 11429"/>
                    <a:gd name="connsiteY2" fmla="*/ 10151 h 14913"/>
                    <a:gd name="connsiteX3" fmla="*/ 0 w 11429"/>
                    <a:gd name="connsiteY3" fmla="*/ 12056 h 14913"/>
                    <a:gd name="connsiteX4" fmla="*/ 0 w 11429"/>
                    <a:gd name="connsiteY4" fmla="*/ 13008 h 14913"/>
                    <a:gd name="connsiteX5" fmla="*/ 953 w 11429"/>
                    <a:gd name="connsiteY5" fmla="*/ 13961 h 14913"/>
                    <a:gd name="connsiteX6" fmla="*/ 2857 w 11429"/>
                    <a:gd name="connsiteY6" fmla="*/ 14913 h 14913"/>
                    <a:gd name="connsiteX7" fmla="*/ 4763 w 11429"/>
                    <a:gd name="connsiteY7" fmla="*/ 13961 h 14913"/>
                    <a:gd name="connsiteX8" fmla="*/ 5715 w 11429"/>
                    <a:gd name="connsiteY8" fmla="*/ 12056 h 14913"/>
                    <a:gd name="connsiteX9" fmla="*/ 6667 w 11429"/>
                    <a:gd name="connsiteY9" fmla="*/ 9198 h 14913"/>
                    <a:gd name="connsiteX10" fmla="*/ 7620 w 11429"/>
                    <a:gd name="connsiteY10" fmla="*/ 8246 h 14913"/>
                    <a:gd name="connsiteX11" fmla="*/ 8572 w 11429"/>
                    <a:gd name="connsiteY11" fmla="*/ 7293 h 14913"/>
                    <a:gd name="connsiteX12" fmla="*/ 8572 w 11429"/>
                    <a:gd name="connsiteY12" fmla="*/ 7293 h 14913"/>
                    <a:gd name="connsiteX13" fmla="*/ 8572 w 11429"/>
                    <a:gd name="connsiteY13" fmla="*/ 7293 h 14913"/>
                    <a:gd name="connsiteX14" fmla="*/ 9525 w 11429"/>
                    <a:gd name="connsiteY14" fmla="*/ 6341 h 14913"/>
                    <a:gd name="connsiteX15" fmla="*/ 10478 w 11429"/>
                    <a:gd name="connsiteY15" fmla="*/ 5388 h 14913"/>
                    <a:gd name="connsiteX16" fmla="*/ 10478 w 11429"/>
                    <a:gd name="connsiteY16" fmla="*/ 5388 h 14913"/>
                    <a:gd name="connsiteX17" fmla="*/ 10478 w 11429"/>
                    <a:gd name="connsiteY17" fmla="*/ 5388 h 14913"/>
                    <a:gd name="connsiteX18" fmla="*/ 10478 w 11429"/>
                    <a:gd name="connsiteY18" fmla="*/ 5388 h 14913"/>
                    <a:gd name="connsiteX19" fmla="*/ 11430 w 11429"/>
                    <a:gd name="connsiteY19" fmla="*/ 3483 h 14913"/>
                    <a:gd name="connsiteX20" fmla="*/ 11430 w 11429"/>
                    <a:gd name="connsiteY20" fmla="*/ 1578 h 14913"/>
                    <a:gd name="connsiteX21" fmla="*/ 7620 w 11429"/>
                    <a:gd name="connsiteY21" fmla="*/ 626 h 14913"/>
                    <a:gd name="connsiteX22" fmla="*/ 7620 w 11429"/>
                    <a:gd name="connsiteY22" fmla="*/ 626 h 1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429" h="14913">
                      <a:moveTo>
                        <a:pt x="7620" y="626"/>
                      </a:moveTo>
                      <a:cubicBezTo>
                        <a:pt x="5715" y="1578"/>
                        <a:pt x="3810" y="3483"/>
                        <a:pt x="1905" y="6341"/>
                      </a:cubicBezTo>
                      <a:cubicBezTo>
                        <a:pt x="953" y="7293"/>
                        <a:pt x="953" y="8246"/>
                        <a:pt x="0" y="10151"/>
                      </a:cubicBezTo>
                      <a:cubicBezTo>
                        <a:pt x="0" y="11103"/>
                        <a:pt x="0" y="12056"/>
                        <a:pt x="0" y="12056"/>
                      </a:cubicBezTo>
                      <a:cubicBezTo>
                        <a:pt x="0" y="12056"/>
                        <a:pt x="0" y="13008"/>
                        <a:pt x="0" y="13008"/>
                      </a:cubicBezTo>
                      <a:cubicBezTo>
                        <a:pt x="0" y="13008"/>
                        <a:pt x="0" y="13961"/>
                        <a:pt x="953" y="13961"/>
                      </a:cubicBezTo>
                      <a:cubicBezTo>
                        <a:pt x="953" y="14913"/>
                        <a:pt x="1905" y="14913"/>
                        <a:pt x="2857" y="14913"/>
                      </a:cubicBezTo>
                      <a:cubicBezTo>
                        <a:pt x="3810" y="14913"/>
                        <a:pt x="3810" y="13961"/>
                        <a:pt x="4763" y="13961"/>
                      </a:cubicBezTo>
                      <a:cubicBezTo>
                        <a:pt x="4763" y="13008"/>
                        <a:pt x="5715" y="13008"/>
                        <a:pt x="5715" y="12056"/>
                      </a:cubicBezTo>
                      <a:cubicBezTo>
                        <a:pt x="5715" y="11103"/>
                        <a:pt x="6667" y="10151"/>
                        <a:pt x="6667" y="9198"/>
                      </a:cubicBezTo>
                      <a:cubicBezTo>
                        <a:pt x="6667" y="9198"/>
                        <a:pt x="7620" y="8246"/>
                        <a:pt x="7620" y="8246"/>
                      </a:cubicBezTo>
                      <a:cubicBezTo>
                        <a:pt x="7620" y="8246"/>
                        <a:pt x="7620" y="8246"/>
                        <a:pt x="8572" y="7293"/>
                      </a:cubicBezTo>
                      <a:cubicBezTo>
                        <a:pt x="8572" y="7293"/>
                        <a:pt x="8572" y="7293"/>
                        <a:pt x="8572" y="7293"/>
                      </a:cubicBezTo>
                      <a:cubicBezTo>
                        <a:pt x="8572" y="7293"/>
                        <a:pt x="8572" y="7293"/>
                        <a:pt x="8572" y="7293"/>
                      </a:cubicBezTo>
                      <a:cubicBezTo>
                        <a:pt x="8572" y="7293"/>
                        <a:pt x="9525" y="6341"/>
                        <a:pt x="9525" y="6341"/>
                      </a:cubicBezTo>
                      <a:cubicBezTo>
                        <a:pt x="9525" y="6341"/>
                        <a:pt x="9525" y="6341"/>
                        <a:pt x="10478" y="5388"/>
                      </a:cubicBezTo>
                      <a:cubicBezTo>
                        <a:pt x="10478" y="5388"/>
                        <a:pt x="10478" y="5388"/>
                        <a:pt x="10478" y="5388"/>
                      </a:cubicBezTo>
                      <a:cubicBezTo>
                        <a:pt x="10478" y="5388"/>
                        <a:pt x="10478" y="5388"/>
                        <a:pt x="10478" y="5388"/>
                      </a:cubicBezTo>
                      <a:cubicBezTo>
                        <a:pt x="10478" y="5388"/>
                        <a:pt x="10478" y="5388"/>
                        <a:pt x="10478" y="5388"/>
                      </a:cubicBezTo>
                      <a:cubicBezTo>
                        <a:pt x="11430" y="5388"/>
                        <a:pt x="11430" y="4436"/>
                        <a:pt x="11430" y="3483"/>
                      </a:cubicBezTo>
                      <a:cubicBezTo>
                        <a:pt x="11430" y="2531"/>
                        <a:pt x="11430" y="2531"/>
                        <a:pt x="11430" y="1578"/>
                      </a:cubicBezTo>
                      <a:cubicBezTo>
                        <a:pt x="10478" y="-327"/>
                        <a:pt x="8572" y="-327"/>
                        <a:pt x="7620" y="626"/>
                      </a:cubicBezTo>
                      <a:lnTo>
                        <a:pt x="7620" y="626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9" name="Freeform: Shape 2508">
                  <a:extLst>
                    <a:ext uri="{FF2B5EF4-FFF2-40B4-BE49-F238E27FC236}">
                      <a16:creationId xmlns:a16="http://schemas.microsoft.com/office/drawing/2014/main" id="{CDE6643F-042E-647B-312F-C0FBB16E6DD9}"/>
                    </a:ext>
                  </a:extLst>
                </p:cNvPr>
                <p:cNvSpPr/>
                <p:nvPr/>
              </p:nvSpPr>
              <p:spPr>
                <a:xfrm>
                  <a:off x="3371849" y="4160519"/>
                  <a:ext cx="10239" cy="12382"/>
                </a:xfrm>
                <a:custGeom>
                  <a:avLst/>
                  <a:gdLst>
                    <a:gd name="connsiteX0" fmla="*/ 7620 w 10239"/>
                    <a:gd name="connsiteY0" fmla="*/ 0 h 12382"/>
                    <a:gd name="connsiteX1" fmla="*/ 2857 w 10239"/>
                    <a:gd name="connsiteY1" fmla="*/ 4763 h 12382"/>
                    <a:gd name="connsiteX2" fmla="*/ 952 w 10239"/>
                    <a:gd name="connsiteY2" fmla="*/ 7620 h 12382"/>
                    <a:gd name="connsiteX3" fmla="*/ 0 w 10239"/>
                    <a:gd name="connsiteY3" fmla="*/ 9525 h 12382"/>
                    <a:gd name="connsiteX4" fmla="*/ 0 w 10239"/>
                    <a:gd name="connsiteY4" fmla="*/ 11430 h 12382"/>
                    <a:gd name="connsiteX5" fmla="*/ 952 w 10239"/>
                    <a:gd name="connsiteY5" fmla="*/ 12383 h 12382"/>
                    <a:gd name="connsiteX6" fmla="*/ 2857 w 10239"/>
                    <a:gd name="connsiteY6" fmla="*/ 11430 h 12382"/>
                    <a:gd name="connsiteX7" fmla="*/ 3810 w 10239"/>
                    <a:gd name="connsiteY7" fmla="*/ 10478 h 12382"/>
                    <a:gd name="connsiteX8" fmla="*/ 5715 w 10239"/>
                    <a:gd name="connsiteY8" fmla="*/ 7620 h 12382"/>
                    <a:gd name="connsiteX9" fmla="*/ 7620 w 10239"/>
                    <a:gd name="connsiteY9" fmla="*/ 4763 h 12382"/>
                    <a:gd name="connsiteX10" fmla="*/ 9525 w 10239"/>
                    <a:gd name="connsiteY10" fmla="*/ 1905 h 12382"/>
                    <a:gd name="connsiteX11" fmla="*/ 9525 w 10239"/>
                    <a:gd name="connsiteY11" fmla="*/ 0 h 12382"/>
                    <a:gd name="connsiteX12" fmla="*/ 7620 w 10239"/>
                    <a:gd name="connsiteY12" fmla="*/ 0 h 12382"/>
                    <a:gd name="connsiteX13" fmla="*/ 7620 w 10239"/>
                    <a:gd name="connsiteY13" fmla="*/ 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39" h="12382">
                      <a:moveTo>
                        <a:pt x="7620" y="0"/>
                      </a:moveTo>
                      <a:cubicBezTo>
                        <a:pt x="5715" y="1905"/>
                        <a:pt x="3810" y="2858"/>
                        <a:pt x="2857" y="4763"/>
                      </a:cubicBezTo>
                      <a:cubicBezTo>
                        <a:pt x="1905" y="5715"/>
                        <a:pt x="952" y="6668"/>
                        <a:pt x="952" y="7620"/>
                      </a:cubicBezTo>
                      <a:cubicBezTo>
                        <a:pt x="952" y="8573"/>
                        <a:pt x="0" y="8573"/>
                        <a:pt x="0" y="9525"/>
                      </a:cubicBezTo>
                      <a:cubicBezTo>
                        <a:pt x="0" y="10478"/>
                        <a:pt x="0" y="10478"/>
                        <a:pt x="0" y="11430"/>
                      </a:cubicBezTo>
                      <a:cubicBezTo>
                        <a:pt x="0" y="12383"/>
                        <a:pt x="952" y="12383"/>
                        <a:pt x="952" y="12383"/>
                      </a:cubicBezTo>
                      <a:cubicBezTo>
                        <a:pt x="1905" y="12383"/>
                        <a:pt x="1905" y="11430"/>
                        <a:pt x="2857" y="11430"/>
                      </a:cubicBezTo>
                      <a:cubicBezTo>
                        <a:pt x="3810" y="11430"/>
                        <a:pt x="3810" y="10478"/>
                        <a:pt x="3810" y="10478"/>
                      </a:cubicBezTo>
                      <a:cubicBezTo>
                        <a:pt x="4763" y="9525"/>
                        <a:pt x="4763" y="8573"/>
                        <a:pt x="5715" y="7620"/>
                      </a:cubicBezTo>
                      <a:cubicBezTo>
                        <a:pt x="6668" y="6668"/>
                        <a:pt x="6668" y="5715"/>
                        <a:pt x="7620" y="4763"/>
                      </a:cubicBezTo>
                      <a:cubicBezTo>
                        <a:pt x="8573" y="3810"/>
                        <a:pt x="9525" y="2858"/>
                        <a:pt x="9525" y="1905"/>
                      </a:cubicBezTo>
                      <a:cubicBezTo>
                        <a:pt x="10477" y="953"/>
                        <a:pt x="10477" y="0"/>
                        <a:pt x="9525" y="0"/>
                      </a:cubicBezTo>
                      <a:cubicBezTo>
                        <a:pt x="9525" y="0"/>
                        <a:pt x="8573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0" name="Freeform: Shape 2509">
                  <a:extLst>
                    <a:ext uri="{FF2B5EF4-FFF2-40B4-BE49-F238E27FC236}">
                      <a16:creationId xmlns:a16="http://schemas.microsoft.com/office/drawing/2014/main" id="{A1953BD9-9C03-53E5-1F47-3200F8D8DF8A}"/>
                    </a:ext>
                  </a:extLst>
                </p:cNvPr>
                <p:cNvSpPr/>
                <p:nvPr/>
              </p:nvSpPr>
              <p:spPr>
                <a:xfrm>
                  <a:off x="3423284" y="4126229"/>
                  <a:ext cx="11191" cy="13334"/>
                </a:xfrm>
                <a:custGeom>
                  <a:avLst/>
                  <a:gdLst>
                    <a:gd name="connsiteX0" fmla="*/ 7620 w 11191"/>
                    <a:gd name="connsiteY0" fmla="*/ 952 h 13334"/>
                    <a:gd name="connsiteX1" fmla="*/ 2857 w 11191"/>
                    <a:gd name="connsiteY1" fmla="*/ 5715 h 13334"/>
                    <a:gd name="connsiteX2" fmla="*/ 952 w 11191"/>
                    <a:gd name="connsiteY2" fmla="*/ 8572 h 13334"/>
                    <a:gd name="connsiteX3" fmla="*/ 0 w 11191"/>
                    <a:gd name="connsiteY3" fmla="*/ 10477 h 13334"/>
                    <a:gd name="connsiteX4" fmla="*/ 0 w 11191"/>
                    <a:gd name="connsiteY4" fmla="*/ 12382 h 13334"/>
                    <a:gd name="connsiteX5" fmla="*/ 1905 w 11191"/>
                    <a:gd name="connsiteY5" fmla="*/ 13335 h 13334"/>
                    <a:gd name="connsiteX6" fmla="*/ 2857 w 11191"/>
                    <a:gd name="connsiteY6" fmla="*/ 12382 h 13334"/>
                    <a:gd name="connsiteX7" fmla="*/ 3810 w 11191"/>
                    <a:gd name="connsiteY7" fmla="*/ 10477 h 13334"/>
                    <a:gd name="connsiteX8" fmla="*/ 5715 w 11191"/>
                    <a:gd name="connsiteY8" fmla="*/ 7620 h 13334"/>
                    <a:gd name="connsiteX9" fmla="*/ 7620 w 11191"/>
                    <a:gd name="connsiteY9" fmla="*/ 4763 h 13334"/>
                    <a:gd name="connsiteX10" fmla="*/ 10477 w 11191"/>
                    <a:gd name="connsiteY10" fmla="*/ 1905 h 13334"/>
                    <a:gd name="connsiteX11" fmla="*/ 10477 w 11191"/>
                    <a:gd name="connsiteY11" fmla="*/ 0 h 13334"/>
                    <a:gd name="connsiteX12" fmla="*/ 7620 w 11191"/>
                    <a:gd name="connsiteY12" fmla="*/ 952 h 13334"/>
                    <a:gd name="connsiteX13" fmla="*/ 7620 w 11191"/>
                    <a:gd name="connsiteY13" fmla="*/ 952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91" h="13334">
                      <a:moveTo>
                        <a:pt x="7620" y="952"/>
                      </a:moveTo>
                      <a:cubicBezTo>
                        <a:pt x="5715" y="2857"/>
                        <a:pt x="3810" y="4763"/>
                        <a:pt x="2857" y="5715"/>
                      </a:cubicBezTo>
                      <a:cubicBezTo>
                        <a:pt x="1905" y="6667"/>
                        <a:pt x="952" y="7620"/>
                        <a:pt x="952" y="8572"/>
                      </a:cubicBezTo>
                      <a:cubicBezTo>
                        <a:pt x="952" y="9525"/>
                        <a:pt x="0" y="9525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3335"/>
                        <a:pt x="952" y="13335"/>
                        <a:pt x="1905" y="13335"/>
                      </a:cubicBezTo>
                      <a:cubicBezTo>
                        <a:pt x="1905" y="13335"/>
                        <a:pt x="2857" y="12382"/>
                        <a:pt x="2857" y="12382"/>
                      </a:cubicBezTo>
                      <a:cubicBezTo>
                        <a:pt x="2857" y="11430"/>
                        <a:pt x="3810" y="11430"/>
                        <a:pt x="3810" y="10477"/>
                      </a:cubicBezTo>
                      <a:cubicBezTo>
                        <a:pt x="4763" y="9525"/>
                        <a:pt x="4763" y="8572"/>
                        <a:pt x="5715" y="7620"/>
                      </a:cubicBezTo>
                      <a:cubicBezTo>
                        <a:pt x="6667" y="6667"/>
                        <a:pt x="6667" y="5715"/>
                        <a:pt x="7620" y="4763"/>
                      </a:cubicBezTo>
                      <a:cubicBezTo>
                        <a:pt x="8572" y="3810"/>
                        <a:pt x="9525" y="2857"/>
                        <a:pt x="10477" y="1905"/>
                      </a:cubicBezTo>
                      <a:cubicBezTo>
                        <a:pt x="11430" y="952"/>
                        <a:pt x="11430" y="0"/>
                        <a:pt x="10477" y="0"/>
                      </a:cubicBezTo>
                      <a:cubicBezTo>
                        <a:pt x="9525" y="0"/>
                        <a:pt x="8572" y="0"/>
                        <a:pt x="7620" y="952"/>
                      </a:cubicBezTo>
                      <a:lnTo>
                        <a:pt x="7620" y="952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1" name="Freeform: Shape 2510">
                  <a:extLst>
                    <a:ext uri="{FF2B5EF4-FFF2-40B4-BE49-F238E27FC236}">
                      <a16:creationId xmlns:a16="http://schemas.microsoft.com/office/drawing/2014/main" id="{D740B634-66CF-57ED-F664-3990656D9CD9}"/>
                    </a:ext>
                  </a:extLst>
                </p:cNvPr>
                <p:cNvSpPr/>
                <p:nvPr/>
              </p:nvSpPr>
              <p:spPr>
                <a:xfrm>
                  <a:off x="3348037" y="4196952"/>
                  <a:ext cx="10239" cy="17301"/>
                </a:xfrm>
                <a:custGeom>
                  <a:avLst/>
                  <a:gdLst>
                    <a:gd name="connsiteX0" fmla="*/ 8572 w 10239"/>
                    <a:gd name="connsiteY0" fmla="*/ 714 h 17301"/>
                    <a:gd name="connsiteX1" fmla="*/ 2857 w 10239"/>
                    <a:gd name="connsiteY1" fmla="*/ 7382 h 17301"/>
                    <a:gd name="connsiteX2" fmla="*/ 953 w 10239"/>
                    <a:gd name="connsiteY2" fmla="*/ 11192 h 17301"/>
                    <a:gd name="connsiteX3" fmla="*/ 0 w 10239"/>
                    <a:gd name="connsiteY3" fmla="*/ 13097 h 17301"/>
                    <a:gd name="connsiteX4" fmla="*/ 0 w 10239"/>
                    <a:gd name="connsiteY4" fmla="*/ 15954 h 17301"/>
                    <a:gd name="connsiteX5" fmla="*/ 2857 w 10239"/>
                    <a:gd name="connsiteY5" fmla="*/ 16907 h 17301"/>
                    <a:gd name="connsiteX6" fmla="*/ 4763 w 10239"/>
                    <a:gd name="connsiteY6" fmla="*/ 15002 h 17301"/>
                    <a:gd name="connsiteX7" fmla="*/ 5715 w 10239"/>
                    <a:gd name="connsiteY7" fmla="*/ 13097 h 17301"/>
                    <a:gd name="connsiteX8" fmla="*/ 5715 w 10239"/>
                    <a:gd name="connsiteY8" fmla="*/ 12144 h 17301"/>
                    <a:gd name="connsiteX9" fmla="*/ 5715 w 10239"/>
                    <a:gd name="connsiteY9" fmla="*/ 12144 h 17301"/>
                    <a:gd name="connsiteX10" fmla="*/ 5715 w 10239"/>
                    <a:gd name="connsiteY10" fmla="*/ 12144 h 17301"/>
                    <a:gd name="connsiteX11" fmla="*/ 5715 w 10239"/>
                    <a:gd name="connsiteY11" fmla="*/ 11192 h 17301"/>
                    <a:gd name="connsiteX12" fmla="*/ 5715 w 10239"/>
                    <a:gd name="connsiteY12" fmla="*/ 11192 h 17301"/>
                    <a:gd name="connsiteX13" fmla="*/ 5715 w 10239"/>
                    <a:gd name="connsiteY13" fmla="*/ 10239 h 17301"/>
                    <a:gd name="connsiteX14" fmla="*/ 7620 w 10239"/>
                    <a:gd name="connsiteY14" fmla="*/ 6429 h 17301"/>
                    <a:gd name="connsiteX15" fmla="*/ 9525 w 10239"/>
                    <a:gd name="connsiteY15" fmla="*/ 3572 h 17301"/>
                    <a:gd name="connsiteX16" fmla="*/ 9525 w 10239"/>
                    <a:gd name="connsiteY16" fmla="*/ 714 h 17301"/>
                    <a:gd name="connsiteX17" fmla="*/ 8572 w 10239"/>
                    <a:gd name="connsiteY17" fmla="*/ 714 h 17301"/>
                    <a:gd name="connsiteX18" fmla="*/ 8572 w 10239"/>
                    <a:gd name="connsiteY18" fmla="*/ 714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239" h="17301">
                      <a:moveTo>
                        <a:pt x="8572" y="714"/>
                      </a:moveTo>
                      <a:cubicBezTo>
                        <a:pt x="6668" y="2619"/>
                        <a:pt x="4763" y="5477"/>
                        <a:pt x="2857" y="7382"/>
                      </a:cubicBezTo>
                      <a:cubicBezTo>
                        <a:pt x="1905" y="8334"/>
                        <a:pt x="953" y="10239"/>
                        <a:pt x="953" y="11192"/>
                      </a:cubicBezTo>
                      <a:cubicBezTo>
                        <a:pt x="953" y="12144"/>
                        <a:pt x="953" y="12144"/>
                        <a:pt x="0" y="13097"/>
                      </a:cubicBezTo>
                      <a:cubicBezTo>
                        <a:pt x="0" y="14049"/>
                        <a:pt x="0" y="15002"/>
                        <a:pt x="0" y="15954"/>
                      </a:cubicBezTo>
                      <a:cubicBezTo>
                        <a:pt x="0" y="16907"/>
                        <a:pt x="1905" y="17859"/>
                        <a:pt x="2857" y="16907"/>
                      </a:cubicBezTo>
                      <a:cubicBezTo>
                        <a:pt x="3810" y="15954"/>
                        <a:pt x="3810" y="15954"/>
                        <a:pt x="4763" y="15002"/>
                      </a:cubicBezTo>
                      <a:cubicBezTo>
                        <a:pt x="4763" y="14049"/>
                        <a:pt x="4763" y="14049"/>
                        <a:pt x="5715" y="13097"/>
                      </a:cubicBezTo>
                      <a:cubicBezTo>
                        <a:pt x="5715" y="13097"/>
                        <a:pt x="5715" y="12144"/>
                        <a:pt x="5715" y="12144"/>
                      </a:cubicBezTo>
                      <a:cubicBezTo>
                        <a:pt x="5715" y="12144"/>
                        <a:pt x="5715" y="12144"/>
                        <a:pt x="5715" y="12144"/>
                      </a:cubicBezTo>
                      <a:cubicBezTo>
                        <a:pt x="5715" y="11192"/>
                        <a:pt x="5715" y="13097"/>
                        <a:pt x="5715" y="12144"/>
                      </a:cubicBezTo>
                      <a:cubicBezTo>
                        <a:pt x="5715" y="12144"/>
                        <a:pt x="5715" y="11192"/>
                        <a:pt x="5715" y="11192"/>
                      </a:cubicBezTo>
                      <a:cubicBezTo>
                        <a:pt x="5715" y="11192"/>
                        <a:pt x="5715" y="11192"/>
                        <a:pt x="5715" y="11192"/>
                      </a:cubicBezTo>
                      <a:cubicBezTo>
                        <a:pt x="5715" y="11192"/>
                        <a:pt x="5715" y="11192"/>
                        <a:pt x="5715" y="10239"/>
                      </a:cubicBezTo>
                      <a:cubicBezTo>
                        <a:pt x="6668" y="9287"/>
                        <a:pt x="6668" y="7382"/>
                        <a:pt x="7620" y="6429"/>
                      </a:cubicBezTo>
                      <a:cubicBezTo>
                        <a:pt x="8572" y="5477"/>
                        <a:pt x="8572" y="4524"/>
                        <a:pt x="9525" y="3572"/>
                      </a:cubicBezTo>
                      <a:cubicBezTo>
                        <a:pt x="10477" y="2619"/>
                        <a:pt x="10477" y="1667"/>
                        <a:pt x="9525" y="714"/>
                      </a:cubicBezTo>
                      <a:cubicBezTo>
                        <a:pt x="10477" y="-238"/>
                        <a:pt x="9525" y="-238"/>
                        <a:pt x="8572" y="714"/>
                      </a:cubicBezTo>
                      <a:lnTo>
                        <a:pt x="8572" y="71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2" name="Freeform: Shape 2511">
                  <a:extLst>
                    <a:ext uri="{FF2B5EF4-FFF2-40B4-BE49-F238E27FC236}">
                      <a16:creationId xmlns:a16="http://schemas.microsoft.com/office/drawing/2014/main" id="{C6B14CCE-2DFD-DEDB-509E-26872B91006A}"/>
                    </a:ext>
                  </a:extLst>
                </p:cNvPr>
                <p:cNvSpPr/>
                <p:nvPr/>
              </p:nvSpPr>
              <p:spPr>
                <a:xfrm>
                  <a:off x="3394709" y="4161098"/>
                  <a:ext cx="11429" cy="12756"/>
                </a:xfrm>
                <a:custGeom>
                  <a:avLst/>
                  <a:gdLst>
                    <a:gd name="connsiteX0" fmla="*/ 8572 w 11429"/>
                    <a:gd name="connsiteY0" fmla="*/ 374 h 12756"/>
                    <a:gd name="connsiteX1" fmla="*/ 6667 w 11429"/>
                    <a:gd name="connsiteY1" fmla="*/ 1326 h 12756"/>
                    <a:gd name="connsiteX2" fmla="*/ 4763 w 11429"/>
                    <a:gd name="connsiteY2" fmla="*/ 2279 h 12756"/>
                    <a:gd name="connsiteX3" fmla="*/ 1905 w 11429"/>
                    <a:gd name="connsiteY3" fmla="*/ 5136 h 12756"/>
                    <a:gd name="connsiteX4" fmla="*/ 0 w 11429"/>
                    <a:gd name="connsiteY4" fmla="*/ 7041 h 12756"/>
                    <a:gd name="connsiteX5" fmla="*/ 0 w 11429"/>
                    <a:gd name="connsiteY5" fmla="*/ 7994 h 12756"/>
                    <a:gd name="connsiteX6" fmla="*/ 0 w 11429"/>
                    <a:gd name="connsiteY6" fmla="*/ 9899 h 12756"/>
                    <a:gd name="connsiteX7" fmla="*/ 0 w 11429"/>
                    <a:gd name="connsiteY7" fmla="*/ 11804 h 12756"/>
                    <a:gd name="connsiteX8" fmla="*/ 952 w 11429"/>
                    <a:gd name="connsiteY8" fmla="*/ 12756 h 12756"/>
                    <a:gd name="connsiteX9" fmla="*/ 2857 w 11429"/>
                    <a:gd name="connsiteY9" fmla="*/ 12756 h 12756"/>
                    <a:gd name="connsiteX10" fmla="*/ 5715 w 11429"/>
                    <a:gd name="connsiteY10" fmla="*/ 10851 h 12756"/>
                    <a:gd name="connsiteX11" fmla="*/ 7620 w 11429"/>
                    <a:gd name="connsiteY11" fmla="*/ 8946 h 12756"/>
                    <a:gd name="connsiteX12" fmla="*/ 8572 w 11429"/>
                    <a:gd name="connsiteY12" fmla="*/ 7041 h 12756"/>
                    <a:gd name="connsiteX13" fmla="*/ 8572 w 11429"/>
                    <a:gd name="connsiteY13" fmla="*/ 7994 h 12756"/>
                    <a:gd name="connsiteX14" fmla="*/ 9525 w 11429"/>
                    <a:gd name="connsiteY14" fmla="*/ 6089 h 12756"/>
                    <a:gd name="connsiteX15" fmla="*/ 10477 w 11429"/>
                    <a:gd name="connsiteY15" fmla="*/ 5136 h 12756"/>
                    <a:gd name="connsiteX16" fmla="*/ 10477 w 11429"/>
                    <a:gd name="connsiteY16" fmla="*/ 5136 h 12756"/>
                    <a:gd name="connsiteX17" fmla="*/ 10477 w 11429"/>
                    <a:gd name="connsiteY17" fmla="*/ 5136 h 12756"/>
                    <a:gd name="connsiteX18" fmla="*/ 11430 w 11429"/>
                    <a:gd name="connsiteY18" fmla="*/ 4184 h 12756"/>
                    <a:gd name="connsiteX19" fmla="*/ 11430 w 11429"/>
                    <a:gd name="connsiteY19" fmla="*/ 2279 h 12756"/>
                    <a:gd name="connsiteX20" fmla="*/ 8572 w 11429"/>
                    <a:gd name="connsiteY20" fmla="*/ 374 h 12756"/>
                    <a:gd name="connsiteX21" fmla="*/ 8572 w 11429"/>
                    <a:gd name="connsiteY21" fmla="*/ 374 h 1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1429" h="12756">
                      <a:moveTo>
                        <a:pt x="8572" y="374"/>
                      </a:moveTo>
                      <a:cubicBezTo>
                        <a:pt x="7620" y="374"/>
                        <a:pt x="6667" y="1326"/>
                        <a:pt x="6667" y="1326"/>
                      </a:cubicBezTo>
                      <a:cubicBezTo>
                        <a:pt x="5715" y="1326"/>
                        <a:pt x="5715" y="2279"/>
                        <a:pt x="4763" y="2279"/>
                      </a:cubicBezTo>
                      <a:cubicBezTo>
                        <a:pt x="3810" y="3231"/>
                        <a:pt x="2857" y="4184"/>
                        <a:pt x="1905" y="5136"/>
                      </a:cubicBezTo>
                      <a:cubicBezTo>
                        <a:pt x="952" y="6089"/>
                        <a:pt x="952" y="6089"/>
                        <a:pt x="0" y="7041"/>
                      </a:cubicBezTo>
                      <a:cubicBezTo>
                        <a:pt x="0" y="7041"/>
                        <a:pt x="0" y="7994"/>
                        <a:pt x="0" y="7994"/>
                      </a:cubicBezTo>
                      <a:cubicBezTo>
                        <a:pt x="0" y="8946"/>
                        <a:pt x="0" y="8946"/>
                        <a:pt x="0" y="9899"/>
                      </a:cubicBezTo>
                      <a:cubicBezTo>
                        <a:pt x="0" y="10851"/>
                        <a:pt x="0" y="10851"/>
                        <a:pt x="0" y="11804"/>
                      </a:cubicBezTo>
                      <a:cubicBezTo>
                        <a:pt x="0" y="11804"/>
                        <a:pt x="0" y="12756"/>
                        <a:pt x="952" y="12756"/>
                      </a:cubicBezTo>
                      <a:cubicBezTo>
                        <a:pt x="952" y="12756"/>
                        <a:pt x="1905" y="12756"/>
                        <a:pt x="2857" y="12756"/>
                      </a:cubicBezTo>
                      <a:cubicBezTo>
                        <a:pt x="3810" y="12756"/>
                        <a:pt x="4763" y="11804"/>
                        <a:pt x="5715" y="10851"/>
                      </a:cubicBezTo>
                      <a:cubicBezTo>
                        <a:pt x="6667" y="9899"/>
                        <a:pt x="6667" y="8946"/>
                        <a:pt x="7620" y="8946"/>
                      </a:cubicBezTo>
                      <a:cubicBezTo>
                        <a:pt x="7620" y="7994"/>
                        <a:pt x="8572" y="7994"/>
                        <a:pt x="8572" y="7041"/>
                      </a:cubicBezTo>
                      <a:cubicBezTo>
                        <a:pt x="8572" y="7041"/>
                        <a:pt x="8572" y="7041"/>
                        <a:pt x="8572" y="7994"/>
                      </a:cubicBezTo>
                      <a:cubicBezTo>
                        <a:pt x="8572" y="7041"/>
                        <a:pt x="9525" y="7041"/>
                        <a:pt x="9525" y="6089"/>
                      </a:cubicBezTo>
                      <a:cubicBezTo>
                        <a:pt x="9525" y="6089"/>
                        <a:pt x="9525" y="5136"/>
                        <a:pt x="10477" y="5136"/>
                      </a:cubicBezTo>
                      <a:cubicBezTo>
                        <a:pt x="10477" y="5136"/>
                        <a:pt x="10477" y="5136"/>
                        <a:pt x="10477" y="5136"/>
                      </a:cubicBezTo>
                      <a:cubicBezTo>
                        <a:pt x="10477" y="6089"/>
                        <a:pt x="10477" y="5136"/>
                        <a:pt x="10477" y="5136"/>
                      </a:cubicBezTo>
                      <a:cubicBezTo>
                        <a:pt x="10477" y="5136"/>
                        <a:pt x="11430" y="4184"/>
                        <a:pt x="11430" y="4184"/>
                      </a:cubicBezTo>
                      <a:cubicBezTo>
                        <a:pt x="11430" y="3231"/>
                        <a:pt x="11430" y="3231"/>
                        <a:pt x="11430" y="2279"/>
                      </a:cubicBezTo>
                      <a:cubicBezTo>
                        <a:pt x="9525" y="374"/>
                        <a:pt x="8572" y="-579"/>
                        <a:pt x="8572" y="374"/>
                      </a:cubicBezTo>
                      <a:lnTo>
                        <a:pt x="8572" y="37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13" name="Graphic 2">
                <a:extLst>
                  <a:ext uri="{FF2B5EF4-FFF2-40B4-BE49-F238E27FC236}">
                    <a16:creationId xmlns:a16="http://schemas.microsoft.com/office/drawing/2014/main" id="{0D5529CA-3181-9A40-B4EB-56899407E2AD}"/>
                  </a:ext>
                </a:extLst>
              </p:cNvPr>
              <p:cNvGrpSpPr/>
              <p:nvPr/>
            </p:nvGrpSpPr>
            <p:grpSpPr>
              <a:xfrm>
                <a:off x="3566397" y="4108131"/>
                <a:ext cx="188356" cy="265509"/>
                <a:chOff x="3566397" y="4108131"/>
                <a:chExt cx="188356" cy="265509"/>
              </a:xfrm>
              <a:solidFill>
                <a:srgbClr val="906A35"/>
              </a:solidFill>
            </p:grpSpPr>
            <p:sp>
              <p:nvSpPr>
                <p:cNvPr id="2514" name="Freeform: Shape 2513">
                  <a:extLst>
                    <a:ext uri="{FF2B5EF4-FFF2-40B4-BE49-F238E27FC236}">
                      <a16:creationId xmlns:a16="http://schemas.microsoft.com/office/drawing/2014/main" id="{BC586D09-E629-84CE-4351-70A31FE446A2}"/>
                    </a:ext>
                  </a:extLst>
                </p:cNvPr>
                <p:cNvSpPr/>
                <p:nvPr/>
              </p:nvSpPr>
              <p:spPr>
                <a:xfrm>
                  <a:off x="3644502" y="4205287"/>
                  <a:ext cx="10633" cy="6667"/>
                </a:xfrm>
                <a:custGeom>
                  <a:avLst/>
                  <a:gdLst>
                    <a:gd name="connsiteX0" fmla="*/ 714 w 10633"/>
                    <a:gd name="connsiteY0" fmla="*/ 953 h 6667"/>
                    <a:gd name="connsiteX1" fmla="*/ 5477 w 10633"/>
                    <a:gd name="connsiteY1" fmla="*/ 2857 h 6667"/>
                    <a:gd name="connsiteX2" fmla="*/ 7382 w 10633"/>
                    <a:gd name="connsiteY2" fmla="*/ 4763 h 6667"/>
                    <a:gd name="connsiteX3" fmla="*/ 8334 w 10633"/>
                    <a:gd name="connsiteY3" fmla="*/ 5715 h 6667"/>
                    <a:gd name="connsiteX4" fmla="*/ 9287 w 10633"/>
                    <a:gd name="connsiteY4" fmla="*/ 6668 h 6667"/>
                    <a:gd name="connsiteX5" fmla="*/ 10239 w 10633"/>
                    <a:gd name="connsiteY5" fmla="*/ 5715 h 6667"/>
                    <a:gd name="connsiteX6" fmla="*/ 9287 w 10633"/>
                    <a:gd name="connsiteY6" fmla="*/ 4763 h 6667"/>
                    <a:gd name="connsiteX7" fmla="*/ 8334 w 10633"/>
                    <a:gd name="connsiteY7" fmla="*/ 3810 h 6667"/>
                    <a:gd name="connsiteX8" fmla="*/ 6429 w 10633"/>
                    <a:gd name="connsiteY8" fmla="*/ 1905 h 6667"/>
                    <a:gd name="connsiteX9" fmla="*/ 1667 w 10633"/>
                    <a:gd name="connsiteY9" fmla="*/ 0 h 6667"/>
                    <a:gd name="connsiteX10" fmla="*/ 714 w 10633"/>
                    <a:gd name="connsiteY10" fmla="*/ 953 h 6667"/>
                    <a:gd name="connsiteX11" fmla="*/ 714 w 10633"/>
                    <a:gd name="connsiteY11" fmla="*/ 953 h 6667"/>
                    <a:gd name="connsiteX12" fmla="*/ 714 w 10633"/>
                    <a:gd name="connsiteY12" fmla="*/ 95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33" h="6667">
                      <a:moveTo>
                        <a:pt x="714" y="953"/>
                      </a:moveTo>
                      <a:cubicBezTo>
                        <a:pt x="2619" y="953"/>
                        <a:pt x="3572" y="1905"/>
                        <a:pt x="5477" y="2857"/>
                      </a:cubicBezTo>
                      <a:cubicBezTo>
                        <a:pt x="6429" y="2857"/>
                        <a:pt x="6429" y="3810"/>
                        <a:pt x="7382" y="4763"/>
                      </a:cubicBezTo>
                      <a:cubicBezTo>
                        <a:pt x="7382" y="4763"/>
                        <a:pt x="8334" y="5715"/>
                        <a:pt x="8334" y="5715"/>
                      </a:cubicBezTo>
                      <a:cubicBezTo>
                        <a:pt x="8334" y="5715"/>
                        <a:pt x="9287" y="6668"/>
                        <a:pt x="9287" y="6668"/>
                      </a:cubicBezTo>
                      <a:cubicBezTo>
                        <a:pt x="10239" y="6668"/>
                        <a:pt x="11192" y="6668"/>
                        <a:pt x="10239" y="5715"/>
                      </a:cubicBezTo>
                      <a:cubicBezTo>
                        <a:pt x="10239" y="5715"/>
                        <a:pt x="10239" y="4763"/>
                        <a:pt x="9287" y="4763"/>
                      </a:cubicBezTo>
                      <a:cubicBezTo>
                        <a:pt x="9287" y="4763"/>
                        <a:pt x="8334" y="3810"/>
                        <a:pt x="8334" y="3810"/>
                      </a:cubicBezTo>
                      <a:cubicBezTo>
                        <a:pt x="7382" y="2857"/>
                        <a:pt x="6429" y="2857"/>
                        <a:pt x="6429" y="1905"/>
                      </a:cubicBezTo>
                      <a:cubicBezTo>
                        <a:pt x="4524" y="953"/>
                        <a:pt x="3572" y="0"/>
                        <a:pt x="1667" y="0"/>
                      </a:cubicBezTo>
                      <a:cubicBezTo>
                        <a:pt x="714" y="0"/>
                        <a:pt x="714" y="0"/>
                        <a:pt x="714" y="953"/>
                      </a:cubicBezTo>
                      <a:cubicBezTo>
                        <a:pt x="-238" y="0"/>
                        <a:pt x="-238" y="953"/>
                        <a:pt x="714" y="953"/>
                      </a:cubicBezTo>
                      <a:lnTo>
                        <a:pt x="714" y="9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5" name="Freeform: Shape 2514">
                  <a:extLst>
                    <a:ext uri="{FF2B5EF4-FFF2-40B4-BE49-F238E27FC236}">
                      <a16:creationId xmlns:a16="http://schemas.microsoft.com/office/drawing/2014/main" id="{DBC21829-C7D0-98C2-9912-CFF37391FA86}"/>
                    </a:ext>
                  </a:extLst>
                </p:cNvPr>
                <p:cNvSpPr/>
                <p:nvPr/>
              </p:nvSpPr>
              <p:spPr>
                <a:xfrm>
                  <a:off x="3671633" y="4216854"/>
                  <a:ext cx="14540" cy="16449"/>
                </a:xfrm>
                <a:custGeom>
                  <a:avLst/>
                  <a:gdLst>
                    <a:gd name="connsiteX0" fmla="*/ 253 w 14540"/>
                    <a:gd name="connsiteY0" fmla="*/ 1768 h 16449"/>
                    <a:gd name="connsiteX1" fmla="*/ 5968 w 14540"/>
                    <a:gd name="connsiteY1" fmla="*/ 8435 h 16449"/>
                    <a:gd name="connsiteX2" fmla="*/ 8826 w 14540"/>
                    <a:gd name="connsiteY2" fmla="*/ 12245 h 16449"/>
                    <a:gd name="connsiteX3" fmla="*/ 10731 w 14540"/>
                    <a:gd name="connsiteY3" fmla="*/ 14150 h 16449"/>
                    <a:gd name="connsiteX4" fmla="*/ 12636 w 14540"/>
                    <a:gd name="connsiteY4" fmla="*/ 16055 h 16449"/>
                    <a:gd name="connsiteX5" fmla="*/ 14541 w 14540"/>
                    <a:gd name="connsiteY5" fmla="*/ 15103 h 16449"/>
                    <a:gd name="connsiteX6" fmla="*/ 13588 w 14540"/>
                    <a:gd name="connsiteY6" fmla="*/ 13198 h 16449"/>
                    <a:gd name="connsiteX7" fmla="*/ 12636 w 14540"/>
                    <a:gd name="connsiteY7" fmla="*/ 11293 h 16449"/>
                    <a:gd name="connsiteX8" fmla="*/ 9778 w 14540"/>
                    <a:gd name="connsiteY8" fmla="*/ 7483 h 16449"/>
                    <a:gd name="connsiteX9" fmla="*/ 3111 w 14540"/>
                    <a:gd name="connsiteY9" fmla="*/ 815 h 16449"/>
                    <a:gd name="connsiteX10" fmla="*/ 253 w 14540"/>
                    <a:gd name="connsiteY10" fmla="*/ 1768 h 16449"/>
                    <a:gd name="connsiteX11" fmla="*/ 253 w 14540"/>
                    <a:gd name="connsiteY11" fmla="*/ 1768 h 1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540" h="16449">
                      <a:moveTo>
                        <a:pt x="253" y="1768"/>
                      </a:moveTo>
                      <a:cubicBezTo>
                        <a:pt x="2158" y="3673"/>
                        <a:pt x="4063" y="6530"/>
                        <a:pt x="5968" y="8435"/>
                      </a:cubicBezTo>
                      <a:cubicBezTo>
                        <a:pt x="6921" y="9388"/>
                        <a:pt x="7873" y="10340"/>
                        <a:pt x="8826" y="12245"/>
                      </a:cubicBezTo>
                      <a:cubicBezTo>
                        <a:pt x="9778" y="13198"/>
                        <a:pt x="9778" y="13198"/>
                        <a:pt x="10731" y="14150"/>
                      </a:cubicBezTo>
                      <a:cubicBezTo>
                        <a:pt x="11683" y="15103"/>
                        <a:pt x="11683" y="15103"/>
                        <a:pt x="12636" y="16055"/>
                      </a:cubicBezTo>
                      <a:cubicBezTo>
                        <a:pt x="13588" y="17008"/>
                        <a:pt x="14541" y="16055"/>
                        <a:pt x="14541" y="15103"/>
                      </a:cubicBezTo>
                      <a:cubicBezTo>
                        <a:pt x="14541" y="14150"/>
                        <a:pt x="14541" y="13198"/>
                        <a:pt x="13588" y="13198"/>
                      </a:cubicBezTo>
                      <a:cubicBezTo>
                        <a:pt x="13588" y="12245"/>
                        <a:pt x="12636" y="11293"/>
                        <a:pt x="12636" y="11293"/>
                      </a:cubicBezTo>
                      <a:cubicBezTo>
                        <a:pt x="11683" y="10340"/>
                        <a:pt x="10731" y="8435"/>
                        <a:pt x="9778" y="7483"/>
                      </a:cubicBezTo>
                      <a:cubicBezTo>
                        <a:pt x="7873" y="5578"/>
                        <a:pt x="5968" y="2720"/>
                        <a:pt x="3111" y="815"/>
                      </a:cubicBezTo>
                      <a:cubicBezTo>
                        <a:pt x="1206" y="-1090"/>
                        <a:pt x="-699" y="815"/>
                        <a:pt x="253" y="1768"/>
                      </a:cubicBezTo>
                      <a:lnTo>
                        <a:pt x="253" y="176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6" name="Freeform: Shape 2515">
                  <a:extLst>
                    <a:ext uri="{FF2B5EF4-FFF2-40B4-BE49-F238E27FC236}">
                      <a16:creationId xmlns:a16="http://schemas.microsoft.com/office/drawing/2014/main" id="{8A6C3944-F758-7F44-95D2-B707AC554D64}"/>
                    </a:ext>
                  </a:extLst>
                </p:cNvPr>
                <p:cNvSpPr/>
                <p:nvPr/>
              </p:nvSpPr>
              <p:spPr>
                <a:xfrm>
                  <a:off x="3694985" y="4218860"/>
                  <a:ext cx="10239" cy="14443"/>
                </a:xfrm>
                <a:custGeom>
                  <a:avLst/>
                  <a:gdLst>
                    <a:gd name="connsiteX0" fmla="*/ 714 w 10239"/>
                    <a:gd name="connsiteY0" fmla="*/ 3572 h 14443"/>
                    <a:gd name="connsiteX1" fmla="*/ 4524 w 10239"/>
                    <a:gd name="connsiteY1" fmla="*/ 8334 h 14443"/>
                    <a:gd name="connsiteX2" fmla="*/ 6429 w 10239"/>
                    <a:gd name="connsiteY2" fmla="*/ 11192 h 14443"/>
                    <a:gd name="connsiteX3" fmla="*/ 8334 w 10239"/>
                    <a:gd name="connsiteY3" fmla="*/ 14049 h 14443"/>
                    <a:gd name="connsiteX4" fmla="*/ 10239 w 10239"/>
                    <a:gd name="connsiteY4" fmla="*/ 13097 h 14443"/>
                    <a:gd name="connsiteX5" fmla="*/ 7382 w 10239"/>
                    <a:gd name="connsiteY5" fmla="*/ 6429 h 14443"/>
                    <a:gd name="connsiteX6" fmla="*/ 2619 w 10239"/>
                    <a:gd name="connsiteY6" fmla="*/ 714 h 14443"/>
                    <a:gd name="connsiteX7" fmla="*/ 714 w 10239"/>
                    <a:gd name="connsiteY7" fmla="*/ 714 h 14443"/>
                    <a:gd name="connsiteX8" fmla="*/ 714 w 10239"/>
                    <a:gd name="connsiteY8" fmla="*/ 3572 h 14443"/>
                    <a:gd name="connsiteX9" fmla="*/ 714 w 10239"/>
                    <a:gd name="connsiteY9" fmla="*/ 3572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239" h="14443">
                      <a:moveTo>
                        <a:pt x="714" y="3572"/>
                      </a:moveTo>
                      <a:cubicBezTo>
                        <a:pt x="2619" y="5477"/>
                        <a:pt x="3572" y="7382"/>
                        <a:pt x="4524" y="8334"/>
                      </a:cubicBezTo>
                      <a:cubicBezTo>
                        <a:pt x="5477" y="9287"/>
                        <a:pt x="5477" y="10239"/>
                        <a:pt x="6429" y="11192"/>
                      </a:cubicBezTo>
                      <a:cubicBezTo>
                        <a:pt x="7382" y="12145"/>
                        <a:pt x="7382" y="13097"/>
                        <a:pt x="8334" y="14049"/>
                      </a:cubicBezTo>
                      <a:cubicBezTo>
                        <a:pt x="9287" y="15002"/>
                        <a:pt x="10239" y="14049"/>
                        <a:pt x="10239" y="13097"/>
                      </a:cubicBezTo>
                      <a:cubicBezTo>
                        <a:pt x="10239" y="10239"/>
                        <a:pt x="9287" y="8334"/>
                        <a:pt x="7382" y="6429"/>
                      </a:cubicBezTo>
                      <a:cubicBezTo>
                        <a:pt x="5477" y="4524"/>
                        <a:pt x="4524" y="2620"/>
                        <a:pt x="2619" y="714"/>
                      </a:cubicBezTo>
                      <a:cubicBezTo>
                        <a:pt x="1667" y="-238"/>
                        <a:pt x="714" y="-238"/>
                        <a:pt x="714" y="714"/>
                      </a:cubicBezTo>
                      <a:cubicBezTo>
                        <a:pt x="-238" y="1667"/>
                        <a:pt x="-238" y="2620"/>
                        <a:pt x="714" y="3572"/>
                      </a:cubicBezTo>
                      <a:lnTo>
                        <a:pt x="714" y="3572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7" name="Freeform: Shape 2516">
                  <a:extLst>
                    <a:ext uri="{FF2B5EF4-FFF2-40B4-BE49-F238E27FC236}">
                      <a16:creationId xmlns:a16="http://schemas.microsoft.com/office/drawing/2014/main" id="{379A67F5-4E42-39C8-3574-9864AEFC4DE9}"/>
                    </a:ext>
                  </a:extLst>
                </p:cNvPr>
                <p:cNvSpPr/>
                <p:nvPr/>
              </p:nvSpPr>
              <p:spPr>
                <a:xfrm>
                  <a:off x="3661647" y="4222008"/>
                  <a:ext cx="12144" cy="14710"/>
                </a:xfrm>
                <a:custGeom>
                  <a:avLst/>
                  <a:gdLst>
                    <a:gd name="connsiteX0" fmla="*/ 714 w 12144"/>
                    <a:gd name="connsiteY0" fmla="*/ 5186 h 14710"/>
                    <a:gd name="connsiteX1" fmla="*/ 3572 w 12144"/>
                    <a:gd name="connsiteY1" fmla="*/ 8043 h 14710"/>
                    <a:gd name="connsiteX2" fmla="*/ 4524 w 12144"/>
                    <a:gd name="connsiteY2" fmla="*/ 8996 h 14710"/>
                    <a:gd name="connsiteX3" fmla="*/ 5477 w 12144"/>
                    <a:gd name="connsiteY3" fmla="*/ 9948 h 14710"/>
                    <a:gd name="connsiteX4" fmla="*/ 5477 w 12144"/>
                    <a:gd name="connsiteY4" fmla="*/ 9948 h 14710"/>
                    <a:gd name="connsiteX5" fmla="*/ 5477 w 12144"/>
                    <a:gd name="connsiteY5" fmla="*/ 9948 h 14710"/>
                    <a:gd name="connsiteX6" fmla="*/ 6429 w 12144"/>
                    <a:gd name="connsiteY6" fmla="*/ 11853 h 14710"/>
                    <a:gd name="connsiteX7" fmla="*/ 6429 w 12144"/>
                    <a:gd name="connsiteY7" fmla="*/ 11853 h 14710"/>
                    <a:gd name="connsiteX8" fmla="*/ 6429 w 12144"/>
                    <a:gd name="connsiteY8" fmla="*/ 11853 h 14710"/>
                    <a:gd name="connsiteX9" fmla="*/ 7382 w 12144"/>
                    <a:gd name="connsiteY9" fmla="*/ 12806 h 14710"/>
                    <a:gd name="connsiteX10" fmla="*/ 8334 w 12144"/>
                    <a:gd name="connsiteY10" fmla="*/ 13758 h 14710"/>
                    <a:gd name="connsiteX11" fmla="*/ 9287 w 12144"/>
                    <a:gd name="connsiteY11" fmla="*/ 14711 h 14710"/>
                    <a:gd name="connsiteX12" fmla="*/ 10239 w 12144"/>
                    <a:gd name="connsiteY12" fmla="*/ 14711 h 14710"/>
                    <a:gd name="connsiteX13" fmla="*/ 12144 w 12144"/>
                    <a:gd name="connsiteY13" fmla="*/ 12806 h 14710"/>
                    <a:gd name="connsiteX14" fmla="*/ 12144 w 12144"/>
                    <a:gd name="connsiteY14" fmla="*/ 11853 h 14710"/>
                    <a:gd name="connsiteX15" fmla="*/ 12144 w 12144"/>
                    <a:gd name="connsiteY15" fmla="*/ 9948 h 14710"/>
                    <a:gd name="connsiteX16" fmla="*/ 11192 w 12144"/>
                    <a:gd name="connsiteY16" fmla="*/ 8043 h 14710"/>
                    <a:gd name="connsiteX17" fmla="*/ 8334 w 12144"/>
                    <a:gd name="connsiteY17" fmla="*/ 5186 h 14710"/>
                    <a:gd name="connsiteX18" fmla="*/ 2619 w 12144"/>
                    <a:gd name="connsiteY18" fmla="*/ 423 h 14710"/>
                    <a:gd name="connsiteX19" fmla="*/ 714 w 12144"/>
                    <a:gd name="connsiteY19" fmla="*/ 423 h 14710"/>
                    <a:gd name="connsiteX20" fmla="*/ 714 w 12144"/>
                    <a:gd name="connsiteY20" fmla="*/ 5186 h 14710"/>
                    <a:gd name="connsiteX21" fmla="*/ 714 w 12144"/>
                    <a:gd name="connsiteY21" fmla="*/ 5186 h 1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144" h="14710">
                      <a:moveTo>
                        <a:pt x="714" y="5186"/>
                      </a:moveTo>
                      <a:cubicBezTo>
                        <a:pt x="1667" y="6138"/>
                        <a:pt x="2619" y="7091"/>
                        <a:pt x="3572" y="8043"/>
                      </a:cubicBezTo>
                      <a:cubicBezTo>
                        <a:pt x="3572" y="8043"/>
                        <a:pt x="4524" y="8996"/>
                        <a:pt x="4524" y="8996"/>
                      </a:cubicBezTo>
                      <a:cubicBezTo>
                        <a:pt x="4524" y="8996"/>
                        <a:pt x="4524" y="8996"/>
                        <a:pt x="5477" y="9948"/>
                      </a:cubicBezTo>
                      <a:cubicBezTo>
                        <a:pt x="5477" y="9948"/>
                        <a:pt x="5477" y="9948"/>
                        <a:pt x="5477" y="9948"/>
                      </a:cubicBezTo>
                      <a:cubicBezTo>
                        <a:pt x="5477" y="9948"/>
                        <a:pt x="5477" y="9948"/>
                        <a:pt x="5477" y="9948"/>
                      </a:cubicBezTo>
                      <a:cubicBezTo>
                        <a:pt x="5477" y="10901"/>
                        <a:pt x="6429" y="10901"/>
                        <a:pt x="6429" y="11853"/>
                      </a:cubicBezTo>
                      <a:cubicBezTo>
                        <a:pt x="6429" y="11853"/>
                        <a:pt x="6429" y="11853"/>
                        <a:pt x="6429" y="11853"/>
                      </a:cubicBezTo>
                      <a:cubicBezTo>
                        <a:pt x="6429" y="11853"/>
                        <a:pt x="6429" y="12806"/>
                        <a:pt x="6429" y="11853"/>
                      </a:cubicBezTo>
                      <a:cubicBezTo>
                        <a:pt x="6429" y="11853"/>
                        <a:pt x="6429" y="12806"/>
                        <a:pt x="7382" y="12806"/>
                      </a:cubicBezTo>
                      <a:cubicBezTo>
                        <a:pt x="7382" y="13758"/>
                        <a:pt x="8334" y="13758"/>
                        <a:pt x="8334" y="13758"/>
                      </a:cubicBezTo>
                      <a:cubicBezTo>
                        <a:pt x="8334" y="13758"/>
                        <a:pt x="9287" y="14711"/>
                        <a:pt x="9287" y="14711"/>
                      </a:cubicBezTo>
                      <a:cubicBezTo>
                        <a:pt x="9287" y="14711"/>
                        <a:pt x="9287" y="14711"/>
                        <a:pt x="10239" y="14711"/>
                      </a:cubicBezTo>
                      <a:cubicBezTo>
                        <a:pt x="11192" y="14711"/>
                        <a:pt x="12144" y="13758"/>
                        <a:pt x="12144" y="12806"/>
                      </a:cubicBezTo>
                      <a:cubicBezTo>
                        <a:pt x="12144" y="12806"/>
                        <a:pt x="12144" y="11853"/>
                        <a:pt x="12144" y="11853"/>
                      </a:cubicBezTo>
                      <a:cubicBezTo>
                        <a:pt x="12144" y="10901"/>
                        <a:pt x="12144" y="10901"/>
                        <a:pt x="12144" y="9948"/>
                      </a:cubicBezTo>
                      <a:cubicBezTo>
                        <a:pt x="12144" y="8996"/>
                        <a:pt x="11192" y="8996"/>
                        <a:pt x="11192" y="8043"/>
                      </a:cubicBezTo>
                      <a:cubicBezTo>
                        <a:pt x="10239" y="7091"/>
                        <a:pt x="9287" y="6138"/>
                        <a:pt x="8334" y="5186"/>
                      </a:cubicBezTo>
                      <a:cubicBezTo>
                        <a:pt x="6429" y="3281"/>
                        <a:pt x="4524" y="2328"/>
                        <a:pt x="2619" y="423"/>
                      </a:cubicBezTo>
                      <a:cubicBezTo>
                        <a:pt x="1667" y="-529"/>
                        <a:pt x="714" y="423"/>
                        <a:pt x="714" y="423"/>
                      </a:cubicBezTo>
                      <a:cubicBezTo>
                        <a:pt x="-238" y="3281"/>
                        <a:pt x="-238" y="4233"/>
                        <a:pt x="714" y="5186"/>
                      </a:cubicBezTo>
                      <a:lnTo>
                        <a:pt x="714" y="5186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8" name="Freeform: Shape 2517">
                  <a:extLst>
                    <a:ext uri="{FF2B5EF4-FFF2-40B4-BE49-F238E27FC236}">
                      <a16:creationId xmlns:a16="http://schemas.microsoft.com/office/drawing/2014/main" id="{3184595F-AF81-BF55-C23C-29997BBF622E}"/>
                    </a:ext>
                  </a:extLst>
                </p:cNvPr>
                <p:cNvSpPr/>
                <p:nvPr/>
              </p:nvSpPr>
              <p:spPr>
                <a:xfrm>
                  <a:off x="3687453" y="4236005"/>
                  <a:ext cx="12055" cy="13096"/>
                </a:xfrm>
                <a:custGeom>
                  <a:avLst/>
                  <a:gdLst>
                    <a:gd name="connsiteX0" fmla="*/ 626 w 12055"/>
                    <a:gd name="connsiteY0" fmla="*/ 3572 h 13096"/>
                    <a:gd name="connsiteX1" fmla="*/ 626 w 12055"/>
                    <a:gd name="connsiteY1" fmla="*/ 3572 h 13096"/>
                    <a:gd name="connsiteX2" fmla="*/ 626 w 12055"/>
                    <a:gd name="connsiteY2" fmla="*/ 3572 h 13096"/>
                    <a:gd name="connsiteX3" fmla="*/ 1578 w 12055"/>
                    <a:gd name="connsiteY3" fmla="*/ 4524 h 13096"/>
                    <a:gd name="connsiteX4" fmla="*/ 2531 w 12055"/>
                    <a:gd name="connsiteY4" fmla="*/ 5477 h 13096"/>
                    <a:gd name="connsiteX5" fmla="*/ 4436 w 12055"/>
                    <a:gd name="connsiteY5" fmla="*/ 8334 h 13096"/>
                    <a:gd name="connsiteX6" fmla="*/ 6341 w 12055"/>
                    <a:gd name="connsiteY6" fmla="*/ 11192 h 13096"/>
                    <a:gd name="connsiteX7" fmla="*/ 7293 w 12055"/>
                    <a:gd name="connsiteY7" fmla="*/ 12144 h 13096"/>
                    <a:gd name="connsiteX8" fmla="*/ 9198 w 12055"/>
                    <a:gd name="connsiteY8" fmla="*/ 13097 h 13096"/>
                    <a:gd name="connsiteX9" fmla="*/ 10151 w 12055"/>
                    <a:gd name="connsiteY9" fmla="*/ 13097 h 13096"/>
                    <a:gd name="connsiteX10" fmla="*/ 12056 w 12055"/>
                    <a:gd name="connsiteY10" fmla="*/ 12144 h 13096"/>
                    <a:gd name="connsiteX11" fmla="*/ 12056 w 12055"/>
                    <a:gd name="connsiteY11" fmla="*/ 11192 h 13096"/>
                    <a:gd name="connsiteX12" fmla="*/ 12056 w 12055"/>
                    <a:gd name="connsiteY12" fmla="*/ 9287 h 13096"/>
                    <a:gd name="connsiteX13" fmla="*/ 11103 w 12055"/>
                    <a:gd name="connsiteY13" fmla="*/ 8334 h 13096"/>
                    <a:gd name="connsiteX14" fmla="*/ 9198 w 12055"/>
                    <a:gd name="connsiteY14" fmla="*/ 5477 h 13096"/>
                    <a:gd name="connsiteX15" fmla="*/ 4436 w 12055"/>
                    <a:gd name="connsiteY15" fmla="*/ 714 h 13096"/>
                    <a:gd name="connsiteX16" fmla="*/ 1578 w 12055"/>
                    <a:gd name="connsiteY16" fmla="*/ 714 h 13096"/>
                    <a:gd name="connsiteX17" fmla="*/ 626 w 12055"/>
                    <a:gd name="connsiteY17" fmla="*/ 3572 h 13096"/>
                    <a:gd name="connsiteX18" fmla="*/ 626 w 12055"/>
                    <a:gd name="connsiteY18" fmla="*/ 3572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055" h="13096">
                      <a:moveTo>
                        <a:pt x="626" y="3572"/>
                      </a:moveTo>
                      <a:cubicBezTo>
                        <a:pt x="626" y="3572"/>
                        <a:pt x="626" y="3572"/>
                        <a:pt x="626" y="3572"/>
                      </a:cubicBezTo>
                      <a:cubicBezTo>
                        <a:pt x="626" y="3572"/>
                        <a:pt x="626" y="3572"/>
                        <a:pt x="626" y="3572"/>
                      </a:cubicBezTo>
                      <a:cubicBezTo>
                        <a:pt x="1578" y="4524"/>
                        <a:pt x="1578" y="4524"/>
                        <a:pt x="1578" y="4524"/>
                      </a:cubicBezTo>
                      <a:cubicBezTo>
                        <a:pt x="1578" y="4524"/>
                        <a:pt x="2531" y="5477"/>
                        <a:pt x="2531" y="5477"/>
                      </a:cubicBezTo>
                      <a:cubicBezTo>
                        <a:pt x="3483" y="6429"/>
                        <a:pt x="3483" y="7382"/>
                        <a:pt x="4436" y="8334"/>
                      </a:cubicBezTo>
                      <a:cubicBezTo>
                        <a:pt x="5388" y="9287"/>
                        <a:pt x="5388" y="10239"/>
                        <a:pt x="6341" y="11192"/>
                      </a:cubicBezTo>
                      <a:cubicBezTo>
                        <a:pt x="6341" y="11192"/>
                        <a:pt x="7293" y="12144"/>
                        <a:pt x="7293" y="12144"/>
                      </a:cubicBezTo>
                      <a:cubicBezTo>
                        <a:pt x="7293" y="13097"/>
                        <a:pt x="8246" y="13097"/>
                        <a:pt x="9198" y="13097"/>
                      </a:cubicBezTo>
                      <a:cubicBezTo>
                        <a:pt x="9198" y="13097"/>
                        <a:pt x="9198" y="13097"/>
                        <a:pt x="10151" y="13097"/>
                      </a:cubicBezTo>
                      <a:cubicBezTo>
                        <a:pt x="11103" y="13097"/>
                        <a:pt x="12056" y="13097"/>
                        <a:pt x="12056" y="12144"/>
                      </a:cubicBezTo>
                      <a:cubicBezTo>
                        <a:pt x="12056" y="12144"/>
                        <a:pt x="12056" y="12144"/>
                        <a:pt x="12056" y="11192"/>
                      </a:cubicBezTo>
                      <a:cubicBezTo>
                        <a:pt x="12056" y="10239"/>
                        <a:pt x="12056" y="9287"/>
                        <a:pt x="12056" y="9287"/>
                      </a:cubicBezTo>
                      <a:cubicBezTo>
                        <a:pt x="12056" y="8334"/>
                        <a:pt x="11103" y="8334"/>
                        <a:pt x="11103" y="8334"/>
                      </a:cubicBezTo>
                      <a:cubicBezTo>
                        <a:pt x="10151" y="7382"/>
                        <a:pt x="9198" y="6429"/>
                        <a:pt x="9198" y="5477"/>
                      </a:cubicBezTo>
                      <a:cubicBezTo>
                        <a:pt x="7293" y="3572"/>
                        <a:pt x="6341" y="2619"/>
                        <a:pt x="4436" y="714"/>
                      </a:cubicBezTo>
                      <a:cubicBezTo>
                        <a:pt x="3483" y="-238"/>
                        <a:pt x="2531" y="-238"/>
                        <a:pt x="1578" y="714"/>
                      </a:cubicBezTo>
                      <a:cubicBezTo>
                        <a:pt x="-327" y="1667"/>
                        <a:pt x="-327" y="2619"/>
                        <a:pt x="626" y="3572"/>
                      </a:cubicBezTo>
                      <a:lnTo>
                        <a:pt x="626" y="3572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19" name="Freeform: Shape 2518">
                  <a:extLst>
                    <a:ext uri="{FF2B5EF4-FFF2-40B4-BE49-F238E27FC236}">
                      <a16:creationId xmlns:a16="http://schemas.microsoft.com/office/drawing/2014/main" id="{96CA62B1-D1C6-2A23-02C4-EF617EE55DB7}"/>
                    </a:ext>
                  </a:extLst>
                </p:cNvPr>
                <p:cNvSpPr/>
                <p:nvPr/>
              </p:nvSpPr>
              <p:spPr>
                <a:xfrm>
                  <a:off x="3698297" y="4254001"/>
                  <a:ext cx="10737" cy="16449"/>
                </a:xfrm>
                <a:custGeom>
                  <a:avLst/>
                  <a:gdLst>
                    <a:gd name="connsiteX0" fmla="*/ 260 w 10737"/>
                    <a:gd name="connsiteY0" fmla="*/ 1767 h 16449"/>
                    <a:gd name="connsiteX1" fmla="*/ 5022 w 10737"/>
                    <a:gd name="connsiteY1" fmla="*/ 8435 h 16449"/>
                    <a:gd name="connsiteX2" fmla="*/ 6927 w 10737"/>
                    <a:gd name="connsiteY2" fmla="*/ 12245 h 16449"/>
                    <a:gd name="connsiteX3" fmla="*/ 7880 w 10737"/>
                    <a:gd name="connsiteY3" fmla="*/ 14150 h 16449"/>
                    <a:gd name="connsiteX4" fmla="*/ 8832 w 10737"/>
                    <a:gd name="connsiteY4" fmla="*/ 16055 h 16449"/>
                    <a:gd name="connsiteX5" fmla="*/ 10737 w 10737"/>
                    <a:gd name="connsiteY5" fmla="*/ 15103 h 16449"/>
                    <a:gd name="connsiteX6" fmla="*/ 9785 w 10737"/>
                    <a:gd name="connsiteY6" fmla="*/ 13198 h 16449"/>
                    <a:gd name="connsiteX7" fmla="*/ 8832 w 10737"/>
                    <a:gd name="connsiteY7" fmla="*/ 11292 h 16449"/>
                    <a:gd name="connsiteX8" fmla="*/ 6927 w 10737"/>
                    <a:gd name="connsiteY8" fmla="*/ 7482 h 16449"/>
                    <a:gd name="connsiteX9" fmla="*/ 2165 w 10737"/>
                    <a:gd name="connsiteY9" fmla="*/ 815 h 16449"/>
                    <a:gd name="connsiteX10" fmla="*/ 260 w 10737"/>
                    <a:gd name="connsiteY10" fmla="*/ 1767 h 16449"/>
                    <a:gd name="connsiteX11" fmla="*/ 260 w 10737"/>
                    <a:gd name="connsiteY11" fmla="*/ 1767 h 1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37" h="16449">
                      <a:moveTo>
                        <a:pt x="260" y="1767"/>
                      </a:moveTo>
                      <a:cubicBezTo>
                        <a:pt x="2165" y="3673"/>
                        <a:pt x="3117" y="5578"/>
                        <a:pt x="5022" y="8435"/>
                      </a:cubicBezTo>
                      <a:cubicBezTo>
                        <a:pt x="5975" y="9388"/>
                        <a:pt x="5975" y="10340"/>
                        <a:pt x="6927" y="12245"/>
                      </a:cubicBezTo>
                      <a:cubicBezTo>
                        <a:pt x="6927" y="13198"/>
                        <a:pt x="7880" y="13198"/>
                        <a:pt x="7880" y="14150"/>
                      </a:cubicBezTo>
                      <a:cubicBezTo>
                        <a:pt x="7880" y="15103"/>
                        <a:pt x="8832" y="15103"/>
                        <a:pt x="8832" y="16055"/>
                      </a:cubicBezTo>
                      <a:cubicBezTo>
                        <a:pt x="9785" y="17007"/>
                        <a:pt x="10737" y="16055"/>
                        <a:pt x="10737" y="15103"/>
                      </a:cubicBezTo>
                      <a:cubicBezTo>
                        <a:pt x="10737" y="14150"/>
                        <a:pt x="10737" y="14150"/>
                        <a:pt x="9785" y="13198"/>
                      </a:cubicBezTo>
                      <a:cubicBezTo>
                        <a:pt x="9785" y="12245"/>
                        <a:pt x="8832" y="12245"/>
                        <a:pt x="8832" y="11292"/>
                      </a:cubicBezTo>
                      <a:cubicBezTo>
                        <a:pt x="7880" y="10340"/>
                        <a:pt x="7880" y="8435"/>
                        <a:pt x="6927" y="7482"/>
                      </a:cubicBezTo>
                      <a:cubicBezTo>
                        <a:pt x="5975" y="4625"/>
                        <a:pt x="4070" y="2720"/>
                        <a:pt x="2165" y="815"/>
                      </a:cubicBezTo>
                      <a:cubicBezTo>
                        <a:pt x="1212" y="-1090"/>
                        <a:pt x="-693" y="815"/>
                        <a:pt x="260" y="1767"/>
                      </a:cubicBezTo>
                      <a:lnTo>
                        <a:pt x="260" y="176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0" name="Freeform: Shape 2519">
                  <a:extLst>
                    <a:ext uri="{FF2B5EF4-FFF2-40B4-BE49-F238E27FC236}">
                      <a16:creationId xmlns:a16="http://schemas.microsoft.com/office/drawing/2014/main" id="{E9499FC4-FA34-4943-4449-D94F13472069}"/>
                    </a:ext>
                  </a:extLst>
                </p:cNvPr>
                <p:cNvSpPr/>
                <p:nvPr/>
              </p:nvSpPr>
              <p:spPr>
                <a:xfrm>
                  <a:off x="3705910" y="4242287"/>
                  <a:ext cx="11696" cy="17686"/>
                </a:xfrm>
                <a:custGeom>
                  <a:avLst/>
                  <a:gdLst>
                    <a:gd name="connsiteX0" fmla="*/ 267 w 11696"/>
                    <a:gd name="connsiteY0" fmla="*/ 1100 h 17686"/>
                    <a:gd name="connsiteX1" fmla="*/ 5029 w 11696"/>
                    <a:gd name="connsiteY1" fmla="*/ 9672 h 17686"/>
                    <a:gd name="connsiteX2" fmla="*/ 6934 w 11696"/>
                    <a:gd name="connsiteY2" fmla="*/ 13482 h 17686"/>
                    <a:gd name="connsiteX3" fmla="*/ 7887 w 11696"/>
                    <a:gd name="connsiteY3" fmla="*/ 15387 h 17686"/>
                    <a:gd name="connsiteX4" fmla="*/ 9792 w 11696"/>
                    <a:gd name="connsiteY4" fmla="*/ 17293 h 17686"/>
                    <a:gd name="connsiteX5" fmla="*/ 11697 w 11696"/>
                    <a:gd name="connsiteY5" fmla="*/ 16340 h 17686"/>
                    <a:gd name="connsiteX6" fmla="*/ 10744 w 11696"/>
                    <a:gd name="connsiteY6" fmla="*/ 14435 h 17686"/>
                    <a:gd name="connsiteX7" fmla="*/ 9792 w 11696"/>
                    <a:gd name="connsiteY7" fmla="*/ 12530 h 17686"/>
                    <a:gd name="connsiteX8" fmla="*/ 7887 w 11696"/>
                    <a:gd name="connsiteY8" fmla="*/ 8720 h 17686"/>
                    <a:gd name="connsiteX9" fmla="*/ 5029 w 11696"/>
                    <a:gd name="connsiteY9" fmla="*/ 4910 h 17686"/>
                    <a:gd name="connsiteX10" fmla="*/ 1219 w 11696"/>
                    <a:gd name="connsiteY10" fmla="*/ 1100 h 17686"/>
                    <a:gd name="connsiteX11" fmla="*/ 267 w 11696"/>
                    <a:gd name="connsiteY11" fmla="*/ 1100 h 17686"/>
                    <a:gd name="connsiteX12" fmla="*/ 267 w 11696"/>
                    <a:gd name="connsiteY12" fmla="*/ 1100 h 176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696" h="17686">
                      <a:moveTo>
                        <a:pt x="267" y="1100"/>
                      </a:moveTo>
                      <a:cubicBezTo>
                        <a:pt x="2172" y="3957"/>
                        <a:pt x="4077" y="6815"/>
                        <a:pt x="5029" y="9672"/>
                      </a:cubicBezTo>
                      <a:cubicBezTo>
                        <a:pt x="5982" y="10625"/>
                        <a:pt x="5982" y="12530"/>
                        <a:pt x="6934" y="13482"/>
                      </a:cubicBezTo>
                      <a:cubicBezTo>
                        <a:pt x="6934" y="14435"/>
                        <a:pt x="7887" y="14435"/>
                        <a:pt x="7887" y="15387"/>
                      </a:cubicBezTo>
                      <a:cubicBezTo>
                        <a:pt x="7887" y="16340"/>
                        <a:pt x="8839" y="16340"/>
                        <a:pt x="9792" y="17293"/>
                      </a:cubicBezTo>
                      <a:cubicBezTo>
                        <a:pt x="10744" y="18245"/>
                        <a:pt x="11697" y="17293"/>
                        <a:pt x="11697" y="16340"/>
                      </a:cubicBezTo>
                      <a:cubicBezTo>
                        <a:pt x="11697" y="15387"/>
                        <a:pt x="11697" y="14435"/>
                        <a:pt x="10744" y="14435"/>
                      </a:cubicBezTo>
                      <a:cubicBezTo>
                        <a:pt x="10744" y="13482"/>
                        <a:pt x="9792" y="12530"/>
                        <a:pt x="9792" y="12530"/>
                      </a:cubicBezTo>
                      <a:cubicBezTo>
                        <a:pt x="8839" y="10625"/>
                        <a:pt x="8839" y="9672"/>
                        <a:pt x="7887" y="8720"/>
                      </a:cubicBezTo>
                      <a:cubicBezTo>
                        <a:pt x="6934" y="7768"/>
                        <a:pt x="5982" y="5862"/>
                        <a:pt x="5029" y="4910"/>
                      </a:cubicBezTo>
                      <a:cubicBezTo>
                        <a:pt x="4077" y="3957"/>
                        <a:pt x="3124" y="2052"/>
                        <a:pt x="1219" y="1100"/>
                      </a:cubicBezTo>
                      <a:cubicBezTo>
                        <a:pt x="1219" y="-805"/>
                        <a:pt x="-686" y="147"/>
                        <a:pt x="267" y="1100"/>
                      </a:cubicBezTo>
                      <a:lnTo>
                        <a:pt x="267" y="110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1" name="Freeform: Shape 2520">
                  <a:extLst>
                    <a:ext uri="{FF2B5EF4-FFF2-40B4-BE49-F238E27FC236}">
                      <a16:creationId xmlns:a16="http://schemas.microsoft.com/office/drawing/2014/main" id="{C3D2CE14-7C1A-9F1E-2AF0-7B0AECC389AC}"/>
                    </a:ext>
                  </a:extLst>
                </p:cNvPr>
                <p:cNvSpPr/>
                <p:nvPr/>
              </p:nvSpPr>
              <p:spPr>
                <a:xfrm>
                  <a:off x="3724832" y="4256721"/>
                  <a:ext cx="8014" cy="16818"/>
                </a:xfrm>
                <a:custGeom>
                  <a:avLst/>
                  <a:gdLst>
                    <a:gd name="connsiteX0" fmla="*/ 395 w 8014"/>
                    <a:gd name="connsiteY0" fmla="*/ 1905 h 16818"/>
                    <a:gd name="connsiteX1" fmla="*/ 3252 w 8014"/>
                    <a:gd name="connsiteY1" fmla="*/ 8572 h 16818"/>
                    <a:gd name="connsiteX2" fmla="*/ 4205 w 8014"/>
                    <a:gd name="connsiteY2" fmla="*/ 12383 h 16818"/>
                    <a:gd name="connsiteX3" fmla="*/ 5157 w 8014"/>
                    <a:gd name="connsiteY3" fmla="*/ 14288 h 16818"/>
                    <a:gd name="connsiteX4" fmla="*/ 6110 w 8014"/>
                    <a:gd name="connsiteY4" fmla="*/ 16193 h 16818"/>
                    <a:gd name="connsiteX5" fmla="*/ 8015 w 8014"/>
                    <a:gd name="connsiteY5" fmla="*/ 15240 h 16818"/>
                    <a:gd name="connsiteX6" fmla="*/ 8015 w 8014"/>
                    <a:gd name="connsiteY6" fmla="*/ 13335 h 16818"/>
                    <a:gd name="connsiteX7" fmla="*/ 7062 w 8014"/>
                    <a:gd name="connsiteY7" fmla="*/ 11430 h 16818"/>
                    <a:gd name="connsiteX8" fmla="*/ 6110 w 8014"/>
                    <a:gd name="connsiteY8" fmla="*/ 7620 h 16818"/>
                    <a:gd name="connsiteX9" fmla="*/ 3252 w 8014"/>
                    <a:gd name="connsiteY9" fmla="*/ 953 h 16818"/>
                    <a:gd name="connsiteX10" fmla="*/ 1347 w 8014"/>
                    <a:gd name="connsiteY10" fmla="*/ 0 h 16818"/>
                    <a:gd name="connsiteX11" fmla="*/ 395 w 8014"/>
                    <a:gd name="connsiteY11" fmla="*/ 1905 h 16818"/>
                    <a:gd name="connsiteX12" fmla="*/ 395 w 8014"/>
                    <a:gd name="connsiteY12" fmla="*/ 1905 h 16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014" h="16818">
                      <a:moveTo>
                        <a:pt x="395" y="1905"/>
                      </a:moveTo>
                      <a:cubicBezTo>
                        <a:pt x="1347" y="3810"/>
                        <a:pt x="2300" y="6668"/>
                        <a:pt x="3252" y="8572"/>
                      </a:cubicBezTo>
                      <a:cubicBezTo>
                        <a:pt x="3252" y="9525"/>
                        <a:pt x="4205" y="10478"/>
                        <a:pt x="4205" y="12383"/>
                      </a:cubicBezTo>
                      <a:cubicBezTo>
                        <a:pt x="4205" y="13335"/>
                        <a:pt x="4205" y="13335"/>
                        <a:pt x="5157" y="14288"/>
                      </a:cubicBezTo>
                      <a:cubicBezTo>
                        <a:pt x="5157" y="15240"/>
                        <a:pt x="6110" y="15240"/>
                        <a:pt x="6110" y="16193"/>
                      </a:cubicBezTo>
                      <a:cubicBezTo>
                        <a:pt x="7062" y="17145"/>
                        <a:pt x="8015" y="17145"/>
                        <a:pt x="8015" y="15240"/>
                      </a:cubicBezTo>
                      <a:cubicBezTo>
                        <a:pt x="8015" y="14288"/>
                        <a:pt x="8015" y="14288"/>
                        <a:pt x="8015" y="13335"/>
                      </a:cubicBezTo>
                      <a:cubicBezTo>
                        <a:pt x="8015" y="12383"/>
                        <a:pt x="8015" y="12383"/>
                        <a:pt x="7062" y="11430"/>
                      </a:cubicBezTo>
                      <a:cubicBezTo>
                        <a:pt x="7062" y="10478"/>
                        <a:pt x="6110" y="9525"/>
                        <a:pt x="6110" y="7620"/>
                      </a:cubicBezTo>
                      <a:cubicBezTo>
                        <a:pt x="5157" y="5715"/>
                        <a:pt x="4205" y="2858"/>
                        <a:pt x="3252" y="953"/>
                      </a:cubicBezTo>
                      <a:cubicBezTo>
                        <a:pt x="3252" y="0"/>
                        <a:pt x="2300" y="0"/>
                        <a:pt x="1347" y="0"/>
                      </a:cubicBezTo>
                      <a:cubicBezTo>
                        <a:pt x="395" y="0"/>
                        <a:pt x="-558" y="953"/>
                        <a:pt x="395" y="1905"/>
                      </a:cubicBezTo>
                      <a:lnTo>
                        <a:pt x="395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2" name="Freeform: Shape 2521">
                  <a:extLst>
                    <a:ext uri="{FF2B5EF4-FFF2-40B4-BE49-F238E27FC236}">
                      <a16:creationId xmlns:a16="http://schemas.microsoft.com/office/drawing/2014/main" id="{971050C2-5973-8BD1-0933-F404D5FED351}"/>
                    </a:ext>
                  </a:extLst>
                </p:cNvPr>
                <p:cNvSpPr/>
                <p:nvPr/>
              </p:nvSpPr>
              <p:spPr>
                <a:xfrm>
                  <a:off x="3716654" y="4269342"/>
                  <a:ext cx="9919" cy="13491"/>
                </a:xfrm>
                <a:custGeom>
                  <a:avLst/>
                  <a:gdLst>
                    <a:gd name="connsiteX0" fmla="*/ 953 w 9919"/>
                    <a:gd name="connsiteY0" fmla="*/ 2619 h 13491"/>
                    <a:gd name="connsiteX1" fmla="*/ 4763 w 9919"/>
                    <a:gd name="connsiteY1" fmla="*/ 7382 h 13491"/>
                    <a:gd name="connsiteX2" fmla="*/ 6668 w 9919"/>
                    <a:gd name="connsiteY2" fmla="*/ 10239 h 13491"/>
                    <a:gd name="connsiteX3" fmla="*/ 8573 w 9919"/>
                    <a:gd name="connsiteY3" fmla="*/ 13097 h 13491"/>
                    <a:gd name="connsiteX4" fmla="*/ 9525 w 9919"/>
                    <a:gd name="connsiteY4" fmla="*/ 12144 h 13491"/>
                    <a:gd name="connsiteX5" fmla="*/ 8573 w 9919"/>
                    <a:gd name="connsiteY5" fmla="*/ 9287 h 13491"/>
                    <a:gd name="connsiteX6" fmla="*/ 6668 w 9919"/>
                    <a:gd name="connsiteY6" fmla="*/ 6429 h 13491"/>
                    <a:gd name="connsiteX7" fmla="*/ 1905 w 9919"/>
                    <a:gd name="connsiteY7" fmla="*/ 714 h 13491"/>
                    <a:gd name="connsiteX8" fmla="*/ 0 w 9919"/>
                    <a:gd name="connsiteY8" fmla="*/ 714 h 13491"/>
                    <a:gd name="connsiteX9" fmla="*/ 953 w 9919"/>
                    <a:gd name="connsiteY9" fmla="*/ 2619 h 13491"/>
                    <a:gd name="connsiteX10" fmla="*/ 953 w 9919"/>
                    <a:gd name="connsiteY10" fmla="*/ 2619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919" h="13491">
                      <a:moveTo>
                        <a:pt x="953" y="2619"/>
                      </a:moveTo>
                      <a:cubicBezTo>
                        <a:pt x="2858" y="4524"/>
                        <a:pt x="3810" y="5477"/>
                        <a:pt x="4763" y="7382"/>
                      </a:cubicBezTo>
                      <a:cubicBezTo>
                        <a:pt x="5715" y="8334"/>
                        <a:pt x="5715" y="9287"/>
                        <a:pt x="6668" y="10239"/>
                      </a:cubicBezTo>
                      <a:cubicBezTo>
                        <a:pt x="7620" y="11192"/>
                        <a:pt x="7620" y="12144"/>
                        <a:pt x="8573" y="13097"/>
                      </a:cubicBezTo>
                      <a:cubicBezTo>
                        <a:pt x="9525" y="14049"/>
                        <a:pt x="10478" y="13097"/>
                        <a:pt x="9525" y="12144"/>
                      </a:cubicBezTo>
                      <a:cubicBezTo>
                        <a:pt x="9525" y="11192"/>
                        <a:pt x="9525" y="10239"/>
                        <a:pt x="8573" y="9287"/>
                      </a:cubicBezTo>
                      <a:cubicBezTo>
                        <a:pt x="8573" y="8334"/>
                        <a:pt x="7620" y="7382"/>
                        <a:pt x="6668" y="6429"/>
                      </a:cubicBezTo>
                      <a:cubicBezTo>
                        <a:pt x="5715" y="4524"/>
                        <a:pt x="3810" y="2619"/>
                        <a:pt x="1905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cubicBezTo>
                        <a:pt x="0" y="1667"/>
                        <a:pt x="0" y="2619"/>
                        <a:pt x="953" y="2619"/>
                      </a:cubicBezTo>
                      <a:lnTo>
                        <a:pt x="953" y="261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3" name="Freeform: Shape 2522">
                  <a:extLst>
                    <a:ext uri="{FF2B5EF4-FFF2-40B4-BE49-F238E27FC236}">
                      <a16:creationId xmlns:a16="http://schemas.microsoft.com/office/drawing/2014/main" id="{5D951884-1F92-292C-85E3-9B725738ED09}"/>
                    </a:ext>
                  </a:extLst>
                </p:cNvPr>
                <p:cNvSpPr/>
                <p:nvPr/>
              </p:nvSpPr>
              <p:spPr>
                <a:xfrm>
                  <a:off x="3737609" y="4288154"/>
                  <a:ext cx="7619" cy="14681"/>
                </a:xfrm>
                <a:custGeom>
                  <a:avLst/>
                  <a:gdLst>
                    <a:gd name="connsiteX0" fmla="*/ 0 w 7619"/>
                    <a:gd name="connsiteY0" fmla="*/ 3810 h 14681"/>
                    <a:gd name="connsiteX1" fmla="*/ 2857 w 7619"/>
                    <a:gd name="connsiteY1" fmla="*/ 9525 h 14681"/>
                    <a:gd name="connsiteX2" fmla="*/ 3810 w 7619"/>
                    <a:gd name="connsiteY2" fmla="*/ 12382 h 14681"/>
                    <a:gd name="connsiteX3" fmla="*/ 4763 w 7619"/>
                    <a:gd name="connsiteY3" fmla="*/ 13335 h 14681"/>
                    <a:gd name="connsiteX4" fmla="*/ 5715 w 7619"/>
                    <a:gd name="connsiteY4" fmla="*/ 14288 h 14681"/>
                    <a:gd name="connsiteX5" fmla="*/ 7620 w 7619"/>
                    <a:gd name="connsiteY5" fmla="*/ 13335 h 14681"/>
                    <a:gd name="connsiteX6" fmla="*/ 7620 w 7619"/>
                    <a:gd name="connsiteY6" fmla="*/ 11430 h 14681"/>
                    <a:gd name="connsiteX7" fmla="*/ 6667 w 7619"/>
                    <a:gd name="connsiteY7" fmla="*/ 9525 h 14681"/>
                    <a:gd name="connsiteX8" fmla="*/ 5715 w 7619"/>
                    <a:gd name="connsiteY8" fmla="*/ 6667 h 14681"/>
                    <a:gd name="connsiteX9" fmla="*/ 2857 w 7619"/>
                    <a:gd name="connsiteY9" fmla="*/ 952 h 14681"/>
                    <a:gd name="connsiteX10" fmla="*/ 952 w 7619"/>
                    <a:gd name="connsiteY10" fmla="*/ 0 h 14681"/>
                    <a:gd name="connsiteX11" fmla="*/ 0 w 7619"/>
                    <a:gd name="connsiteY11" fmla="*/ 3810 h 14681"/>
                    <a:gd name="connsiteX12" fmla="*/ 0 w 7619"/>
                    <a:gd name="connsiteY12" fmla="*/ 3810 h 14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4681">
                      <a:moveTo>
                        <a:pt x="0" y="3810"/>
                      </a:moveTo>
                      <a:cubicBezTo>
                        <a:pt x="952" y="5715"/>
                        <a:pt x="1905" y="7620"/>
                        <a:pt x="2857" y="9525"/>
                      </a:cubicBezTo>
                      <a:cubicBezTo>
                        <a:pt x="2857" y="10477"/>
                        <a:pt x="3810" y="11430"/>
                        <a:pt x="3810" y="12382"/>
                      </a:cubicBezTo>
                      <a:cubicBezTo>
                        <a:pt x="3810" y="12382"/>
                        <a:pt x="4763" y="13335"/>
                        <a:pt x="4763" y="13335"/>
                      </a:cubicBezTo>
                      <a:cubicBezTo>
                        <a:pt x="4763" y="13335"/>
                        <a:pt x="5715" y="14288"/>
                        <a:pt x="5715" y="14288"/>
                      </a:cubicBezTo>
                      <a:cubicBezTo>
                        <a:pt x="6667" y="15240"/>
                        <a:pt x="7620" y="14288"/>
                        <a:pt x="7620" y="13335"/>
                      </a:cubicBezTo>
                      <a:cubicBezTo>
                        <a:pt x="7620" y="12382"/>
                        <a:pt x="7620" y="12382"/>
                        <a:pt x="7620" y="11430"/>
                      </a:cubicBezTo>
                      <a:cubicBezTo>
                        <a:pt x="7620" y="10477"/>
                        <a:pt x="7620" y="10477"/>
                        <a:pt x="6667" y="9525"/>
                      </a:cubicBezTo>
                      <a:cubicBezTo>
                        <a:pt x="6667" y="8572"/>
                        <a:pt x="5715" y="7620"/>
                        <a:pt x="5715" y="6667"/>
                      </a:cubicBezTo>
                      <a:cubicBezTo>
                        <a:pt x="4763" y="4763"/>
                        <a:pt x="3810" y="2857"/>
                        <a:pt x="2857" y="952"/>
                      </a:cubicBezTo>
                      <a:cubicBezTo>
                        <a:pt x="1905" y="0"/>
                        <a:pt x="1905" y="0"/>
                        <a:pt x="952" y="0"/>
                      </a:cubicBezTo>
                      <a:cubicBezTo>
                        <a:pt x="0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4" name="Freeform: Shape 2523">
                  <a:extLst>
                    <a:ext uri="{FF2B5EF4-FFF2-40B4-BE49-F238E27FC236}">
                      <a16:creationId xmlns:a16="http://schemas.microsoft.com/office/drawing/2014/main" id="{6D2B48D3-2BA9-7FD4-70C5-41D809E7B98A}"/>
                    </a:ext>
                  </a:extLst>
                </p:cNvPr>
                <p:cNvSpPr/>
                <p:nvPr/>
              </p:nvSpPr>
              <p:spPr>
                <a:xfrm>
                  <a:off x="3723322" y="4332527"/>
                  <a:ext cx="6667" cy="13491"/>
                </a:xfrm>
                <a:custGeom>
                  <a:avLst/>
                  <a:gdLst>
                    <a:gd name="connsiteX0" fmla="*/ 0 w 6667"/>
                    <a:gd name="connsiteY0" fmla="*/ 1347 h 13491"/>
                    <a:gd name="connsiteX1" fmla="*/ 1905 w 6667"/>
                    <a:gd name="connsiteY1" fmla="*/ 7062 h 13491"/>
                    <a:gd name="connsiteX2" fmla="*/ 2857 w 6667"/>
                    <a:gd name="connsiteY2" fmla="*/ 9920 h 13491"/>
                    <a:gd name="connsiteX3" fmla="*/ 3810 w 6667"/>
                    <a:gd name="connsiteY3" fmla="*/ 12777 h 13491"/>
                    <a:gd name="connsiteX4" fmla="*/ 5715 w 6667"/>
                    <a:gd name="connsiteY4" fmla="*/ 12777 h 13491"/>
                    <a:gd name="connsiteX5" fmla="*/ 6667 w 6667"/>
                    <a:gd name="connsiteY5" fmla="*/ 9920 h 13491"/>
                    <a:gd name="connsiteX6" fmla="*/ 5715 w 6667"/>
                    <a:gd name="connsiteY6" fmla="*/ 6110 h 13491"/>
                    <a:gd name="connsiteX7" fmla="*/ 2857 w 6667"/>
                    <a:gd name="connsiteY7" fmla="*/ 395 h 13491"/>
                    <a:gd name="connsiteX8" fmla="*/ 0 w 6667"/>
                    <a:gd name="connsiteY8" fmla="*/ 1347 h 13491"/>
                    <a:gd name="connsiteX9" fmla="*/ 0 w 6667"/>
                    <a:gd name="connsiteY9" fmla="*/ 1347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91">
                      <a:moveTo>
                        <a:pt x="0" y="1347"/>
                      </a:moveTo>
                      <a:cubicBezTo>
                        <a:pt x="952" y="3252"/>
                        <a:pt x="952" y="5157"/>
                        <a:pt x="1905" y="7062"/>
                      </a:cubicBezTo>
                      <a:cubicBezTo>
                        <a:pt x="1905" y="8015"/>
                        <a:pt x="1905" y="8967"/>
                        <a:pt x="2857" y="9920"/>
                      </a:cubicBezTo>
                      <a:cubicBezTo>
                        <a:pt x="2857" y="10872"/>
                        <a:pt x="3810" y="11825"/>
                        <a:pt x="3810" y="12777"/>
                      </a:cubicBezTo>
                      <a:cubicBezTo>
                        <a:pt x="3810" y="13730"/>
                        <a:pt x="4763" y="13730"/>
                        <a:pt x="5715" y="12777"/>
                      </a:cubicBezTo>
                      <a:cubicBezTo>
                        <a:pt x="5715" y="11825"/>
                        <a:pt x="6667" y="10872"/>
                        <a:pt x="6667" y="9920"/>
                      </a:cubicBezTo>
                      <a:cubicBezTo>
                        <a:pt x="6667" y="8967"/>
                        <a:pt x="6667" y="8015"/>
                        <a:pt x="5715" y="6110"/>
                      </a:cubicBezTo>
                      <a:cubicBezTo>
                        <a:pt x="4763" y="4205"/>
                        <a:pt x="3810" y="2300"/>
                        <a:pt x="2857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5" name="Freeform: Shape 2524">
                  <a:extLst>
                    <a:ext uri="{FF2B5EF4-FFF2-40B4-BE49-F238E27FC236}">
                      <a16:creationId xmlns:a16="http://schemas.microsoft.com/office/drawing/2014/main" id="{A7BDDFCB-893E-58D7-8917-7794EB7244CC}"/>
                    </a:ext>
                  </a:extLst>
                </p:cNvPr>
                <p:cNvSpPr/>
                <p:nvPr/>
              </p:nvSpPr>
              <p:spPr>
                <a:xfrm>
                  <a:off x="3726179" y="4360149"/>
                  <a:ext cx="6667" cy="13491"/>
                </a:xfrm>
                <a:custGeom>
                  <a:avLst/>
                  <a:gdLst>
                    <a:gd name="connsiteX0" fmla="*/ 0 w 6667"/>
                    <a:gd name="connsiteY0" fmla="*/ 1347 h 13491"/>
                    <a:gd name="connsiteX1" fmla="*/ 1905 w 6667"/>
                    <a:gd name="connsiteY1" fmla="*/ 7062 h 13491"/>
                    <a:gd name="connsiteX2" fmla="*/ 2858 w 6667"/>
                    <a:gd name="connsiteY2" fmla="*/ 9919 h 13491"/>
                    <a:gd name="connsiteX3" fmla="*/ 3810 w 6667"/>
                    <a:gd name="connsiteY3" fmla="*/ 12777 h 13491"/>
                    <a:gd name="connsiteX4" fmla="*/ 5715 w 6667"/>
                    <a:gd name="connsiteY4" fmla="*/ 12777 h 13491"/>
                    <a:gd name="connsiteX5" fmla="*/ 6668 w 6667"/>
                    <a:gd name="connsiteY5" fmla="*/ 9919 h 13491"/>
                    <a:gd name="connsiteX6" fmla="*/ 5715 w 6667"/>
                    <a:gd name="connsiteY6" fmla="*/ 6109 h 13491"/>
                    <a:gd name="connsiteX7" fmla="*/ 2858 w 6667"/>
                    <a:gd name="connsiteY7" fmla="*/ 394 h 13491"/>
                    <a:gd name="connsiteX8" fmla="*/ 0 w 6667"/>
                    <a:gd name="connsiteY8" fmla="*/ 1347 h 13491"/>
                    <a:gd name="connsiteX9" fmla="*/ 0 w 6667"/>
                    <a:gd name="connsiteY9" fmla="*/ 1347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3491">
                      <a:moveTo>
                        <a:pt x="0" y="1347"/>
                      </a:moveTo>
                      <a:cubicBezTo>
                        <a:pt x="953" y="3252"/>
                        <a:pt x="953" y="5157"/>
                        <a:pt x="1905" y="7062"/>
                      </a:cubicBezTo>
                      <a:cubicBezTo>
                        <a:pt x="1905" y="8015"/>
                        <a:pt x="1905" y="8967"/>
                        <a:pt x="2858" y="9919"/>
                      </a:cubicBezTo>
                      <a:cubicBezTo>
                        <a:pt x="2858" y="10872"/>
                        <a:pt x="3810" y="11825"/>
                        <a:pt x="3810" y="12777"/>
                      </a:cubicBezTo>
                      <a:cubicBezTo>
                        <a:pt x="3810" y="13730"/>
                        <a:pt x="4763" y="13730"/>
                        <a:pt x="5715" y="12777"/>
                      </a:cubicBezTo>
                      <a:cubicBezTo>
                        <a:pt x="5715" y="11825"/>
                        <a:pt x="6668" y="10872"/>
                        <a:pt x="6668" y="9919"/>
                      </a:cubicBezTo>
                      <a:cubicBezTo>
                        <a:pt x="6668" y="8967"/>
                        <a:pt x="6668" y="8015"/>
                        <a:pt x="5715" y="6109"/>
                      </a:cubicBezTo>
                      <a:cubicBezTo>
                        <a:pt x="4763" y="4205"/>
                        <a:pt x="3810" y="2300"/>
                        <a:pt x="2858" y="394"/>
                      </a:cubicBezTo>
                      <a:cubicBezTo>
                        <a:pt x="1905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6" name="Freeform: Shape 2525">
                  <a:extLst>
                    <a:ext uri="{FF2B5EF4-FFF2-40B4-BE49-F238E27FC236}">
                      <a16:creationId xmlns:a16="http://schemas.microsoft.com/office/drawing/2014/main" id="{A9FA5E24-93D9-5966-21A6-2C5E873FAD80}"/>
                    </a:ext>
                  </a:extLst>
                </p:cNvPr>
                <p:cNvSpPr/>
                <p:nvPr/>
              </p:nvSpPr>
              <p:spPr>
                <a:xfrm>
                  <a:off x="3748087" y="4354353"/>
                  <a:ext cx="6667" cy="15716"/>
                </a:xfrm>
                <a:custGeom>
                  <a:avLst/>
                  <a:gdLst>
                    <a:gd name="connsiteX0" fmla="*/ 2858 w 6667"/>
                    <a:gd name="connsiteY0" fmla="*/ 1429 h 15716"/>
                    <a:gd name="connsiteX1" fmla="*/ 1905 w 6667"/>
                    <a:gd name="connsiteY1" fmla="*/ 8096 h 15716"/>
                    <a:gd name="connsiteX2" fmla="*/ 0 w 6667"/>
                    <a:gd name="connsiteY2" fmla="*/ 14764 h 15716"/>
                    <a:gd name="connsiteX3" fmla="*/ 1905 w 6667"/>
                    <a:gd name="connsiteY3" fmla="*/ 15716 h 15716"/>
                    <a:gd name="connsiteX4" fmla="*/ 5715 w 6667"/>
                    <a:gd name="connsiteY4" fmla="*/ 9049 h 15716"/>
                    <a:gd name="connsiteX5" fmla="*/ 6667 w 6667"/>
                    <a:gd name="connsiteY5" fmla="*/ 1429 h 15716"/>
                    <a:gd name="connsiteX6" fmla="*/ 2858 w 6667"/>
                    <a:gd name="connsiteY6" fmla="*/ 1429 h 15716"/>
                    <a:gd name="connsiteX7" fmla="*/ 2858 w 6667"/>
                    <a:gd name="connsiteY7" fmla="*/ 1429 h 15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7" h="15716">
                      <a:moveTo>
                        <a:pt x="2858" y="1429"/>
                      </a:moveTo>
                      <a:cubicBezTo>
                        <a:pt x="2858" y="3334"/>
                        <a:pt x="1905" y="6191"/>
                        <a:pt x="1905" y="8096"/>
                      </a:cubicBezTo>
                      <a:cubicBezTo>
                        <a:pt x="952" y="10001"/>
                        <a:pt x="0" y="12859"/>
                        <a:pt x="0" y="14764"/>
                      </a:cubicBezTo>
                      <a:cubicBezTo>
                        <a:pt x="0" y="15716"/>
                        <a:pt x="952" y="15716"/>
                        <a:pt x="1905" y="15716"/>
                      </a:cubicBezTo>
                      <a:cubicBezTo>
                        <a:pt x="3810" y="13811"/>
                        <a:pt x="4763" y="10954"/>
                        <a:pt x="5715" y="9049"/>
                      </a:cubicBezTo>
                      <a:cubicBezTo>
                        <a:pt x="6667" y="7144"/>
                        <a:pt x="6667" y="4286"/>
                        <a:pt x="6667" y="1429"/>
                      </a:cubicBezTo>
                      <a:cubicBezTo>
                        <a:pt x="5715" y="-476"/>
                        <a:pt x="2858" y="-476"/>
                        <a:pt x="2858" y="1429"/>
                      </a:cubicBezTo>
                      <a:lnTo>
                        <a:pt x="2858" y="1429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7" name="Freeform: Shape 2526">
                  <a:extLst>
                    <a:ext uri="{FF2B5EF4-FFF2-40B4-BE49-F238E27FC236}">
                      <a16:creationId xmlns:a16="http://schemas.microsoft.com/office/drawing/2014/main" id="{383AC950-87C9-C5AF-0EC6-991EE125310A}"/>
                    </a:ext>
                  </a:extLst>
                </p:cNvPr>
                <p:cNvSpPr/>
                <p:nvPr/>
              </p:nvSpPr>
              <p:spPr>
                <a:xfrm>
                  <a:off x="3745415" y="4309802"/>
                  <a:ext cx="8386" cy="13594"/>
                </a:xfrm>
                <a:custGeom>
                  <a:avLst/>
                  <a:gdLst>
                    <a:gd name="connsiteX0" fmla="*/ 767 w 8386"/>
                    <a:gd name="connsiteY0" fmla="*/ 2165 h 13594"/>
                    <a:gd name="connsiteX1" fmla="*/ 4577 w 8386"/>
                    <a:gd name="connsiteY1" fmla="*/ 7879 h 13594"/>
                    <a:gd name="connsiteX2" fmla="*/ 5529 w 8386"/>
                    <a:gd name="connsiteY2" fmla="*/ 10737 h 13594"/>
                    <a:gd name="connsiteX3" fmla="*/ 6482 w 8386"/>
                    <a:gd name="connsiteY3" fmla="*/ 12642 h 13594"/>
                    <a:gd name="connsiteX4" fmla="*/ 7434 w 8386"/>
                    <a:gd name="connsiteY4" fmla="*/ 13595 h 13594"/>
                    <a:gd name="connsiteX5" fmla="*/ 8387 w 8386"/>
                    <a:gd name="connsiteY5" fmla="*/ 12642 h 13594"/>
                    <a:gd name="connsiteX6" fmla="*/ 8387 w 8386"/>
                    <a:gd name="connsiteY6" fmla="*/ 10737 h 13594"/>
                    <a:gd name="connsiteX7" fmla="*/ 8387 w 8386"/>
                    <a:gd name="connsiteY7" fmla="*/ 8832 h 13594"/>
                    <a:gd name="connsiteX8" fmla="*/ 7434 w 8386"/>
                    <a:gd name="connsiteY8" fmla="*/ 5975 h 13594"/>
                    <a:gd name="connsiteX9" fmla="*/ 3624 w 8386"/>
                    <a:gd name="connsiteY9" fmla="*/ 260 h 13594"/>
                    <a:gd name="connsiteX10" fmla="*/ 767 w 8386"/>
                    <a:gd name="connsiteY10" fmla="*/ 2165 h 13594"/>
                    <a:gd name="connsiteX11" fmla="*/ 767 w 8386"/>
                    <a:gd name="connsiteY11" fmla="*/ 2165 h 13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386" h="13594">
                      <a:moveTo>
                        <a:pt x="767" y="2165"/>
                      </a:moveTo>
                      <a:cubicBezTo>
                        <a:pt x="2672" y="4070"/>
                        <a:pt x="3624" y="5975"/>
                        <a:pt x="4577" y="7879"/>
                      </a:cubicBezTo>
                      <a:cubicBezTo>
                        <a:pt x="4577" y="8832"/>
                        <a:pt x="5529" y="9785"/>
                        <a:pt x="5529" y="10737"/>
                      </a:cubicBezTo>
                      <a:cubicBezTo>
                        <a:pt x="5529" y="11690"/>
                        <a:pt x="5529" y="11690"/>
                        <a:pt x="6482" y="12642"/>
                      </a:cubicBezTo>
                      <a:cubicBezTo>
                        <a:pt x="6482" y="12642"/>
                        <a:pt x="7434" y="13595"/>
                        <a:pt x="7434" y="13595"/>
                      </a:cubicBezTo>
                      <a:cubicBezTo>
                        <a:pt x="7434" y="13595"/>
                        <a:pt x="8387" y="13595"/>
                        <a:pt x="8387" y="12642"/>
                      </a:cubicBezTo>
                      <a:cubicBezTo>
                        <a:pt x="8387" y="11690"/>
                        <a:pt x="8387" y="11690"/>
                        <a:pt x="8387" y="10737"/>
                      </a:cubicBezTo>
                      <a:cubicBezTo>
                        <a:pt x="8387" y="9785"/>
                        <a:pt x="8387" y="9785"/>
                        <a:pt x="8387" y="8832"/>
                      </a:cubicBezTo>
                      <a:cubicBezTo>
                        <a:pt x="8387" y="7879"/>
                        <a:pt x="7434" y="6927"/>
                        <a:pt x="7434" y="5975"/>
                      </a:cubicBezTo>
                      <a:cubicBezTo>
                        <a:pt x="6482" y="4070"/>
                        <a:pt x="5529" y="2165"/>
                        <a:pt x="3624" y="260"/>
                      </a:cubicBezTo>
                      <a:cubicBezTo>
                        <a:pt x="767" y="-693"/>
                        <a:pt x="-1138" y="1212"/>
                        <a:pt x="767" y="2165"/>
                      </a:cubicBezTo>
                      <a:lnTo>
                        <a:pt x="767" y="216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8" name="Freeform: Shape 2527">
                  <a:extLst>
                    <a:ext uri="{FF2B5EF4-FFF2-40B4-BE49-F238E27FC236}">
                      <a16:creationId xmlns:a16="http://schemas.microsoft.com/office/drawing/2014/main" id="{B6A4F52E-DEA8-4856-2C47-E3B493119060}"/>
                    </a:ext>
                  </a:extLst>
                </p:cNvPr>
                <p:cNvSpPr/>
                <p:nvPr/>
              </p:nvSpPr>
              <p:spPr>
                <a:xfrm>
                  <a:off x="3722369" y="4287440"/>
                  <a:ext cx="9525" cy="14049"/>
                </a:xfrm>
                <a:custGeom>
                  <a:avLst/>
                  <a:gdLst>
                    <a:gd name="connsiteX0" fmla="*/ 1905 w 9525"/>
                    <a:gd name="connsiteY0" fmla="*/ 3572 h 14049"/>
                    <a:gd name="connsiteX1" fmla="*/ 5715 w 9525"/>
                    <a:gd name="connsiteY1" fmla="*/ 8334 h 14049"/>
                    <a:gd name="connsiteX2" fmla="*/ 6667 w 9525"/>
                    <a:gd name="connsiteY2" fmla="*/ 11192 h 14049"/>
                    <a:gd name="connsiteX3" fmla="*/ 6667 w 9525"/>
                    <a:gd name="connsiteY3" fmla="*/ 12144 h 14049"/>
                    <a:gd name="connsiteX4" fmla="*/ 6667 w 9525"/>
                    <a:gd name="connsiteY4" fmla="*/ 12144 h 14049"/>
                    <a:gd name="connsiteX5" fmla="*/ 6667 w 9525"/>
                    <a:gd name="connsiteY5" fmla="*/ 12144 h 14049"/>
                    <a:gd name="connsiteX6" fmla="*/ 7620 w 9525"/>
                    <a:gd name="connsiteY6" fmla="*/ 14049 h 14049"/>
                    <a:gd name="connsiteX7" fmla="*/ 8572 w 9525"/>
                    <a:gd name="connsiteY7" fmla="*/ 14049 h 14049"/>
                    <a:gd name="connsiteX8" fmla="*/ 9525 w 9525"/>
                    <a:gd name="connsiteY8" fmla="*/ 13097 h 14049"/>
                    <a:gd name="connsiteX9" fmla="*/ 9525 w 9525"/>
                    <a:gd name="connsiteY9" fmla="*/ 11192 h 14049"/>
                    <a:gd name="connsiteX10" fmla="*/ 8572 w 9525"/>
                    <a:gd name="connsiteY10" fmla="*/ 9287 h 14049"/>
                    <a:gd name="connsiteX11" fmla="*/ 6667 w 9525"/>
                    <a:gd name="connsiteY11" fmla="*/ 6429 h 14049"/>
                    <a:gd name="connsiteX12" fmla="*/ 1905 w 9525"/>
                    <a:gd name="connsiteY12" fmla="*/ 714 h 14049"/>
                    <a:gd name="connsiteX13" fmla="*/ 0 w 9525"/>
                    <a:gd name="connsiteY13" fmla="*/ 714 h 14049"/>
                    <a:gd name="connsiteX14" fmla="*/ 1905 w 9525"/>
                    <a:gd name="connsiteY14" fmla="*/ 3572 h 14049"/>
                    <a:gd name="connsiteX15" fmla="*/ 1905 w 9525"/>
                    <a:gd name="connsiteY15" fmla="*/ 3572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14049">
                      <a:moveTo>
                        <a:pt x="1905" y="3572"/>
                      </a:moveTo>
                      <a:cubicBezTo>
                        <a:pt x="2857" y="5477"/>
                        <a:pt x="4763" y="6429"/>
                        <a:pt x="5715" y="8334"/>
                      </a:cubicBezTo>
                      <a:cubicBezTo>
                        <a:pt x="6667" y="9287"/>
                        <a:pt x="6667" y="10239"/>
                        <a:pt x="6667" y="11192"/>
                      </a:cubicBezTo>
                      <a:cubicBezTo>
                        <a:pt x="6667" y="11192"/>
                        <a:pt x="6667" y="11192"/>
                        <a:pt x="6667" y="12144"/>
                      </a:cubicBezTo>
                      <a:cubicBezTo>
                        <a:pt x="6667" y="12144"/>
                        <a:pt x="6667" y="12144"/>
                        <a:pt x="6667" y="12144"/>
                      </a:cubicBezTo>
                      <a:cubicBezTo>
                        <a:pt x="6667" y="12144"/>
                        <a:pt x="6667" y="12144"/>
                        <a:pt x="6667" y="12144"/>
                      </a:cubicBezTo>
                      <a:cubicBezTo>
                        <a:pt x="6667" y="13097"/>
                        <a:pt x="7620" y="13097"/>
                        <a:pt x="7620" y="14049"/>
                      </a:cubicBezTo>
                      <a:cubicBezTo>
                        <a:pt x="7620" y="14049"/>
                        <a:pt x="8572" y="14049"/>
                        <a:pt x="8572" y="14049"/>
                      </a:cubicBezTo>
                      <a:cubicBezTo>
                        <a:pt x="9525" y="14049"/>
                        <a:pt x="9525" y="13097"/>
                        <a:pt x="9525" y="13097"/>
                      </a:cubicBezTo>
                      <a:cubicBezTo>
                        <a:pt x="9525" y="12144"/>
                        <a:pt x="9525" y="12144"/>
                        <a:pt x="9525" y="11192"/>
                      </a:cubicBezTo>
                      <a:cubicBezTo>
                        <a:pt x="9525" y="10239"/>
                        <a:pt x="9525" y="10239"/>
                        <a:pt x="8572" y="9287"/>
                      </a:cubicBezTo>
                      <a:cubicBezTo>
                        <a:pt x="8572" y="8334"/>
                        <a:pt x="7620" y="7382"/>
                        <a:pt x="6667" y="6429"/>
                      </a:cubicBezTo>
                      <a:cubicBezTo>
                        <a:pt x="5715" y="4524"/>
                        <a:pt x="3810" y="2619"/>
                        <a:pt x="1905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cubicBezTo>
                        <a:pt x="1905" y="1667"/>
                        <a:pt x="1905" y="2619"/>
                        <a:pt x="1905" y="3572"/>
                      </a:cubicBezTo>
                      <a:lnTo>
                        <a:pt x="1905" y="3572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29" name="Freeform: Shape 2528">
                  <a:extLst>
                    <a:ext uri="{FF2B5EF4-FFF2-40B4-BE49-F238E27FC236}">
                      <a16:creationId xmlns:a16="http://schemas.microsoft.com/office/drawing/2014/main" id="{20830CFE-8983-1BE2-9E3D-BAF985D0539F}"/>
                    </a:ext>
                  </a:extLst>
                </p:cNvPr>
                <p:cNvSpPr/>
                <p:nvPr/>
              </p:nvSpPr>
              <p:spPr>
                <a:xfrm>
                  <a:off x="3701414" y="4277282"/>
                  <a:ext cx="5714" cy="11497"/>
                </a:xfrm>
                <a:custGeom>
                  <a:avLst/>
                  <a:gdLst>
                    <a:gd name="connsiteX0" fmla="*/ 0 w 5714"/>
                    <a:gd name="connsiteY0" fmla="*/ 1347 h 11497"/>
                    <a:gd name="connsiteX1" fmla="*/ 1905 w 5714"/>
                    <a:gd name="connsiteY1" fmla="*/ 6110 h 11497"/>
                    <a:gd name="connsiteX2" fmla="*/ 2858 w 5714"/>
                    <a:gd name="connsiteY2" fmla="*/ 8967 h 11497"/>
                    <a:gd name="connsiteX3" fmla="*/ 2858 w 5714"/>
                    <a:gd name="connsiteY3" fmla="*/ 9920 h 11497"/>
                    <a:gd name="connsiteX4" fmla="*/ 3810 w 5714"/>
                    <a:gd name="connsiteY4" fmla="*/ 10872 h 11497"/>
                    <a:gd name="connsiteX5" fmla="*/ 5715 w 5714"/>
                    <a:gd name="connsiteY5" fmla="*/ 9920 h 11497"/>
                    <a:gd name="connsiteX6" fmla="*/ 5715 w 5714"/>
                    <a:gd name="connsiteY6" fmla="*/ 8967 h 11497"/>
                    <a:gd name="connsiteX7" fmla="*/ 5715 w 5714"/>
                    <a:gd name="connsiteY7" fmla="*/ 8014 h 11497"/>
                    <a:gd name="connsiteX8" fmla="*/ 4763 w 5714"/>
                    <a:gd name="connsiteY8" fmla="*/ 6110 h 11497"/>
                    <a:gd name="connsiteX9" fmla="*/ 3810 w 5714"/>
                    <a:gd name="connsiteY9" fmla="*/ 1347 h 11497"/>
                    <a:gd name="connsiteX10" fmla="*/ 1905 w 5714"/>
                    <a:gd name="connsiteY10" fmla="*/ 395 h 11497"/>
                    <a:gd name="connsiteX11" fmla="*/ 0 w 5714"/>
                    <a:gd name="connsiteY11" fmla="*/ 1347 h 11497"/>
                    <a:gd name="connsiteX12" fmla="*/ 0 w 5714"/>
                    <a:gd name="connsiteY12" fmla="*/ 1347 h 11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4" h="11497">
                      <a:moveTo>
                        <a:pt x="0" y="1347"/>
                      </a:moveTo>
                      <a:cubicBezTo>
                        <a:pt x="0" y="3252"/>
                        <a:pt x="952" y="4205"/>
                        <a:pt x="1905" y="6110"/>
                      </a:cubicBezTo>
                      <a:cubicBezTo>
                        <a:pt x="1905" y="7062"/>
                        <a:pt x="2858" y="8014"/>
                        <a:pt x="2858" y="8967"/>
                      </a:cubicBezTo>
                      <a:cubicBezTo>
                        <a:pt x="2858" y="8967"/>
                        <a:pt x="2858" y="9920"/>
                        <a:pt x="2858" y="9920"/>
                      </a:cubicBezTo>
                      <a:cubicBezTo>
                        <a:pt x="2858" y="9920"/>
                        <a:pt x="2858" y="10872"/>
                        <a:pt x="3810" y="10872"/>
                      </a:cubicBezTo>
                      <a:cubicBezTo>
                        <a:pt x="4763" y="11824"/>
                        <a:pt x="5715" y="11824"/>
                        <a:pt x="5715" y="9920"/>
                      </a:cubicBezTo>
                      <a:cubicBezTo>
                        <a:pt x="5715" y="9920"/>
                        <a:pt x="5715" y="8967"/>
                        <a:pt x="5715" y="8967"/>
                      </a:cubicBezTo>
                      <a:cubicBezTo>
                        <a:pt x="5715" y="8967"/>
                        <a:pt x="5715" y="8014"/>
                        <a:pt x="5715" y="8014"/>
                      </a:cubicBezTo>
                      <a:cubicBezTo>
                        <a:pt x="5715" y="7062"/>
                        <a:pt x="5715" y="6110"/>
                        <a:pt x="4763" y="6110"/>
                      </a:cubicBezTo>
                      <a:cubicBezTo>
                        <a:pt x="3810" y="4205"/>
                        <a:pt x="3810" y="3252"/>
                        <a:pt x="3810" y="1347"/>
                      </a:cubicBezTo>
                      <a:cubicBezTo>
                        <a:pt x="3810" y="395"/>
                        <a:pt x="2858" y="-558"/>
                        <a:pt x="1905" y="395"/>
                      </a:cubicBezTo>
                      <a:cubicBezTo>
                        <a:pt x="952" y="395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0" name="Freeform: Shape 2529">
                  <a:extLst>
                    <a:ext uri="{FF2B5EF4-FFF2-40B4-BE49-F238E27FC236}">
                      <a16:creationId xmlns:a16="http://schemas.microsoft.com/office/drawing/2014/main" id="{C1889792-1AB3-7C55-F2B0-B78CF87843CE}"/>
                    </a:ext>
                  </a:extLst>
                </p:cNvPr>
                <p:cNvSpPr/>
                <p:nvPr/>
              </p:nvSpPr>
              <p:spPr>
                <a:xfrm>
                  <a:off x="3717347" y="4294562"/>
                  <a:ext cx="10410" cy="21214"/>
                </a:xfrm>
                <a:custGeom>
                  <a:avLst/>
                  <a:gdLst>
                    <a:gd name="connsiteX0" fmla="*/ 260 w 10410"/>
                    <a:gd name="connsiteY0" fmla="*/ 2165 h 21214"/>
                    <a:gd name="connsiteX1" fmla="*/ 5022 w 10410"/>
                    <a:gd name="connsiteY1" fmla="*/ 11690 h 21214"/>
                    <a:gd name="connsiteX2" fmla="*/ 5975 w 10410"/>
                    <a:gd name="connsiteY2" fmla="*/ 16452 h 21214"/>
                    <a:gd name="connsiteX3" fmla="*/ 7880 w 10410"/>
                    <a:gd name="connsiteY3" fmla="*/ 21215 h 21214"/>
                    <a:gd name="connsiteX4" fmla="*/ 8832 w 10410"/>
                    <a:gd name="connsiteY4" fmla="*/ 21215 h 21214"/>
                    <a:gd name="connsiteX5" fmla="*/ 9785 w 10410"/>
                    <a:gd name="connsiteY5" fmla="*/ 15500 h 21214"/>
                    <a:gd name="connsiteX6" fmla="*/ 7880 w 10410"/>
                    <a:gd name="connsiteY6" fmla="*/ 9785 h 21214"/>
                    <a:gd name="connsiteX7" fmla="*/ 2165 w 10410"/>
                    <a:gd name="connsiteY7" fmla="*/ 260 h 21214"/>
                    <a:gd name="connsiteX8" fmla="*/ 260 w 10410"/>
                    <a:gd name="connsiteY8" fmla="*/ 2165 h 21214"/>
                    <a:gd name="connsiteX9" fmla="*/ 260 w 10410"/>
                    <a:gd name="connsiteY9" fmla="*/ 2165 h 21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10" h="21214">
                      <a:moveTo>
                        <a:pt x="260" y="2165"/>
                      </a:moveTo>
                      <a:cubicBezTo>
                        <a:pt x="2165" y="5022"/>
                        <a:pt x="4070" y="7880"/>
                        <a:pt x="5022" y="11690"/>
                      </a:cubicBezTo>
                      <a:cubicBezTo>
                        <a:pt x="5975" y="13595"/>
                        <a:pt x="5975" y="14547"/>
                        <a:pt x="5975" y="16452"/>
                      </a:cubicBezTo>
                      <a:cubicBezTo>
                        <a:pt x="5975" y="18357"/>
                        <a:pt x="6927" y="20262"/>
                        <a:pt x="7880" y="21215"/>
                      </a:cubicBezTo>
                      <a:cubicBezTo>
                        <a:pt x="7880" y="21215"/>
                        <a:pt x="8832" y="21215"/>
                        <a:pt x="8832" y="21215"/>
                      </a:cubicBezTo>
                      <a:cubicBezTo>
                        <a:pt x="10737" y="20262"/>
                        <a:pt x="10737" y="17405"/>
                        <a:pt x="9785" y="15500"/>
                      </a:cubicBezTo>
                      <a:cubicBezTo>
                        <a:pt x="9785" y="13595"/>
                        <a:pt x="8832" y="11690"/>
                        <a:pt x="7880" y="9785"/>
                      </a:cubicBezTo>
                      <a:cubicBezTo>
                        <a:pt x="5975" y="5975"/>
                        <a:pt x="4070" y="3117"/>
                        <a:pt x="2165" y="260"/>
                      </a:cubicBezTo>
                      <a:cubicBezTo>
                        <a:pt x="1212" y="-693"/>
                        <a:pt x="-693" y="1212"/>
                        <a:pt x="260" y="2165"/>
                      </a:cubicBezTo>
                      <a:lnTo>
                        <a:pt x="260" y="216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1" name="Freeform: Shape 2530">
                  <a:extLst>
                    <a:ext uri="{FF2B5EF4-FFF2-40B4-BE49-F238E27FC236}">
                      <a16:creationId xmlns:a16="http://schemas.microsoft.com/office/drawing/2014/main" id="{51291E92-A25D-4EB0-250B-C9A2088087F0}"/>
                    </a:ext>
                  </a:extLst>
                </p:cNvPr>
                <p:cNvSpPr/>
                <p:nvPr/>
              </p:nvSpPr>
              <p:spPr>
                <a:xfrm>
                  <a:off x="3736657" y="4349441"/>
                  <a:ext cx="2857" cy="18165"/>
                </a:xfrm>
                <a:custGeom>
                  <a:avLst/>
                  <a:gdLst>
                    <a:gd name="connsiteX0" fmla="*/ 0 w 2857"/>
                    <a:gd name="connsiteY0" fmla="*/ 1578 h 18165"/>
                    <a:gd name="connsiteX1" fmla="*/ 952 w 2857"/>
                    <a:gd name="connsiteY1" fmla="*/ 9198 h 18165"/>
                    <a:gd name="connsiteX2" fmla="*/ 0 w 2857"/>
                    <a:gd name="connsiteY2" fmla="*/ 13008 h 18165"/>
                    <a:gd name="connsiteX3" fmla="*/ 0 w 2857"/>
                    <a:gd name="connsiteY3" fmla="*/ 14913 h 18165"/>
                    <a:gd name="connsiteX4" fmla="*/ 0 w 2857"/>
                    <a:gd name="connsiteY4" fmla="*/ 16818 h 18165"/>
                    <a:gd name="connsiteX5" fmla="*/ 1905 w 2857"/>
                    <a:gd name="connsiteY5" fmla="*/ 17771 h 18165"/>
                    <a:gd name="connsiteX6" fmla="*/ 2857 w 2857"/>
                    <a:gd name="connsiteY6" fmla="*/ 15865 h 18165"/>
                    <a:gd name="connsiteX7" fmla="*/ 2857 w 2857"/>
                    <a:gd name="connsiteY7" fmla="*/ 13961 h 18165"/>
                    <a:gd name="connsiteX8" fmla="*/ 2857 w 2857"/>
                    <a:gd name="connsiteY8" fmla="*/ 9198 h 18165"/>
                    <a:gd name="connsiteX9" fmla="*/ 1905 w 2857"/>
                    <a:gd name="connsiteY9" fmla="*/ 626 h 18165"/>
                    <a:gd name="connsiteX10" fmla="*/ 0 w 2857"/>
                    <a:gd name="connsiteY10" fmla="*/ 1578 h 18165"/>
                    <a:gd name="connsiteX11" fmla="*/ 0 w 2857"/>
                    <a:gd name="connsiteY11" fmla="*/ 1578 h 1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" h="18165">
                      <a:moveTo>
                        <a:pt x="0" y="1578"/>
                      </a:moveTo>
                      <a:cubicBezTo>
                        <a:pt x="952" y="4436"/>
                        <a:pt x="952" y="6340"/>
                        <a:pt x="952" y="9198"/>
                      </a:cubicBezTo>
                      <a:cubicBezTo>
                        <a:pt x="952" y="10151"/>
                        <a:pt x="952" y="12056"/>
                        <a:pt x="0" y="13008"/>
                      </a:cubicBezTo>
                      <a:cubicBezTo>
                        <a:pt x="0" y="13961"/>
                        <a:pt x="0" y="13961"/>
                        <a:pt x="0" y="14913"/>
                      </a:cubicBezTo>
                      <a:cubicBezTo>
                        <a:pt x="0" y="15865"/>
                        <a:pt x="0" y="16818"/>
                        <a:pt x="0" y="16818"/>
                      </a:cubicBezTo>
                      <a:cubicBezTo>
                        <a:pt x="0" y="17771"/>
                        <a:pt x="1905" y="18723"/>
                        <a:pt x="1905" y="17771"/>
                      </a:cubicBezTo>
                      <a:cubicBezTo>
                        <a:pt x="1905" y="16818"/>
                        <a:pt x="2857" y="15865"/>
                        <a:pt x="2857" y="15865"/>
                      </a:cubicBezTo>
                      <a:cubicBezTo>
                        <a:pt x="2857" y="14913"/>
                        <a:pt x="2857" y="14913"/>
                        <a:pt x="2857" y="13961"/>
                      </a:cubicBezTo>
                      <a:cubicBezTo>
                        <a:pt x="2857" y="12056"/>
                        <a:pt x="2857" y="11103"/>
                        <a:pt x="2857" y="9198"/>
                      </a:cubicBezTo>
                      <a:cubicBezTo>
                        <a:pt x="2857" y="6340"/>
                        <a:pt x="2857" y="3483"/>
                        <a:pt x="1905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2" name="Freeform: Shape 2531">
                  <a:extLst>
                    <a:ext uri="{FF2B5EF4-FFF2-40B4-BE49-F238E27FC236}">
                      <a16:creationId xmlns:a16="http://schemas.microsoft.com/office/drawing/2014/main" id="{FDBE7E5C-F638-DD13-B892-3CF095756CA8}"/>
                    </a:ext>
                  </a:extLst>
                </p:cNvPr>
                <p:cNvSpPr/>
                <p:nvPr/>
              </p:nvSpPr>
              <p:spPr>
                <a:xfrm>
                  <a:off x="3745990" y="4332106"/>
                  <a:ext cx="6859" cy="15102"/>
                </a:xfrm>
                <a:custGeom>
                  <a:avLst/>
                  <a:gdLst>
                    <a:gd name="connsiteX0" fmla="*/ 192 w 6859"/>
                    <a:gd name="connsiteY0" fmla="*/ 1768 h 15102"/>
                    <a:gd name="connsiteX1" fmla="*/ 2097 w 6859"/>
                    <a:gd name="connsiteY1" fmla="*/ 8435 h 15102"/>
                    <a:gd name="connsiteX2" fmla="*/ 3049 w 6859"/>
                    <a:gd name="connsiteY2" fmla="*/ 12245 h 15102"/>
                    <a:gd name="connsiteX3" fmla="*/ 4002 w 6859"/>
                    <a:gd name="connsiteY3" fmla="*/ 14150 h 15102"/>
                    <a:gd name="connsiteX4" fmla="*/ 4954 w 6859"/>
                    <a:gd name="connsiteY4" fmla="*/ 15103 h 15102"/>
                    <a:gd name="connsiteX5" fmla="*/ 5907 w 6859"/>
                    <a:gd name="connsiteY5" fmla="*/ 15103 h 15102"/>
                    <a:gd name="connsiteX6" fmla="*/ 6859 w 6859"/>
                    <a:gd name="connsiteY6" fmla="*/ 13198 h 15102"/>
                    <a:gd name="connsiteX7" fmla="*/ 6859 w 6859"/>
                    <a:gd name="connsiteY7" fmla="*/ 11293 h 15102"/>
                    <a:gd name="connsiteX8" fmla="*/ 5907 w 6859"/>
                    <a:gd name="connsiteY8" fmla="*/ 7483 h 15102"/>
                    <a:gd name="connsiteX9" fmla="*/ 3049 w 6859"/>
                    <a:gd name="connsiteY9" fmla="*/ 815 h 15102"/>
                    <a:gd name="connsiteX10" fmla="*/ 192 w 6859"/>
                    <a:gd name="connsiteY10" fmla="*/ 1768 h 15102"/>
                    <a:gd name="connsiteX11" fmla="*/ 192 w 6859"/>
                    <a:gd name="connsiteY11" fmla="*/ 1768 h 15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859" h="15102">
                      <a:moveTo>
                        <a:pt x="192" y="1768"/>
                      </a:moveTo>
                      <a:cubicBezTo>
                        <a:pt x="1144" y="3673"/>
                        <a:pt x="2097" y="5578"/>
                        <a:pt x="2097" y="8435"/>
                      </a:cubicBezTo>
                      <a:cubicBezTo>
                        <a:pt x="2097" y="9387"/>
                        <a:pt x="2097" y="10340"/>
                        <a:pt x="3049" y="12245"/>
                      </a:cubicBezTo>
                      <a:cubicBezTo>
                        <a:pt x="3049" y="13198"/>
                        <a:pt x="3049" y="13198"/>
                        <a:pt x="4002" y="14150"/>
                      </a:cubicBezTo>
                      <a:cubicBezTo>
                        <a:pt x="4002" y="15103"/>
                        <a:pt x="4002" y="15103"/>
                        <a:pt x="4954" y="15103"/>
                      </a:cubicBezTo>
                      <a:cubicBezTo>
                        <a:pt x="4954" y="15103"/>
                        <a:pt x="5907" y="15103"/>
                        <a:pt x="5907" y="15103"/>
                      </a:cubicBezTo>
                      <a:cubicBezTo>
                        <a:pt x="5907" y="15103"/>
                        <a:pt x="6859" y="14150"/>
                        <a:pt x="6859" y="13198"/>
                      </a:cubicBezTo>
                      <a:cubicBezTo>
                        <a:pt x="6859" y="12245"/>
                        <a:pt x="6859" y="11293"/>
                        <a:pt x="6859" y="11293"/>
                      </a:cubicBezTo>
                      <a:cubicBezTo>
                        <a:pt x="6859" y="10340"/>
                        <a:pt x="5907" y="9387"/>
                        <a:pt x="5907" y="7483"/>
                      </a:cubicBezTo>
                      <a:cubicBezTo>
                        <a:pt x="4954" y="5578"/>
                        <a:pt x="4002" y="2720"/>
                        <a:pt x="3049" y="815"/>
                      </a:cubicBezTo>
                      <a:cubicBezTo>
                        <a:pt x="2097" y="-1090"/>
                        <a:pt x="-761" y="815"/>
                        <a:pt x="192" y="1768"/>
                      </a:cubicBezTo>
                      <a:lnTo>
                        <a:pt x="192" y="1768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3" name="Freeform: Shape 2532">
                  <a:extLst>
                    <a:ext uri="{FF2B5EF4-FFF2-40B4-BE49-F238E27FC236}">
                      <a16:creationId xmlns:a16="http://schemas.microsoft.com/office/drawing/2014/main" id="{8EEAF352-A36A-62EC-0FE8-3F6057A99CC1}"/>
                    </a:ext>
                  </a:extLst>
                </p:cNvPr>
                <p:cNvSpPr/>
                <p:nvPr/>
              </p:nvSpPr>
              <p:spPr>
                <a:xfrm>
                  <a:off x="3683643" y="4251245"/>
                  <a:ext cx="11103" cy="14443"/>
                </a:xfrm>
                <a:custGeom>
                  <a:avLst/>
                  <a:gdLst>
                    <a:gd name="connsiteX0" fmla="*/ 626 w 11103"/>
                    <a:gd name="connsiteY0" fmla="*/ 3572 h 14443"/>
                    <a:gd name="connsiteX1" fmla="*/ 4436 w 11103"/>
                    <a:gd name="connsiteY1" fmla="*/ 9287 h 14443"/>
                    <a:gd name="connsiteX2" fmla="*/ 6341 w 11103"/>
                    <a:gd name="connsiteY2" fmla="*/ 12145 h 14443"/>
                    <a:gd name="connsiteX3" fmla="*/ 7293 w 11103"/>
                    <a:gd name="connsiteY3" fmla="*/ 13097 h 14443"/>
                    <a:gd name="connsiteX4" fmla="*/ 8246 w 11103"/>
                    <a:gd name="connsiteY4" fmla="*/ 14049 h 14443"/>
                    <a:gd name="connsiteX5" fmla="*/ 9198 w 11103"/>
                    <a:gd name="connsiteY5" fmla="*/ 14049 h 14443"/>
                    <a:gd name="connsiteX6" fmla="*/ 11103 w 11103"/>
                    <a:gd name="connsiteY6" fmla="*/ 13097 h 14443"/>
                    <a:gd name="connsiteX7" fmla="*/ 11103 w 11103"/>
                    <a:gd name="connsiteY7" fmla="*/ 11192 h 14443"/>
                    <a:gd name="connsiteX8" fmla="*/ 10151 w 11103"/>
                    <a:gd name="connsiteY8" fmla="*/ 9287 h 14443"/>
                    <a:gd name="connsiteX9" fmla="*/ 8246 w 11103"/>
                    <a:gd name="connsiteY9" fmla="*/ 6429 h 14443"/>
                    <a:gd name="connsiteX10" fmla="*/ 3483 w 11103"/>
                    <a:gd name="connsiteY10" fmla="*/ 714 h 14443"/>
                    <a:gd name="connsiteX11" fmla="*/ 1578 w 11103"/>
                    <a:gd name="connsiteY11" fmla="*/ 714 h 14443"/>
                    <a:gd name="connsiteX12" fmla="*/ 626 w 11103"/>
                    <a:gd name="connsiteY12" fmla="*/ 3572 h 14443"/>
                    <a:gd name="connsiteX13" fmla="*/ 626 w 11103"/>
                    <a:gd name="connsiteY13" fmla="*/ 3572 h 144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03" h="14443">
                      <a:moveTo>
                        <a:pt x="626" y="3572"/>
                      </a:moveTo>
                      <a:cubicBezTo>
                        <a:pt x="2531" y="5477"/>
                        <a:pt x="3483" y="7382"/>
                        <a:pt x="4436" y="9287"/>
                      </a:cubicBezTo>
                      <a:cubicBezTo>
                        <a:pt x="5388" y="10239"/>
                        <a:pt x="5388" y="11192"/>
                        <a:pt x="6341" y="12145"/>
                      </a:cubicBezTo>
                      <a:cubicBezTo>
                        <a:pt x="6341" y="12145"/>
                        <a:pt x="7293" y="13097"/>
                        <a:pt x="7293" y="13097"/>
                      </a:cubicBezTo>
                      <a:cubicBezTo>
                        <a:pt x="7293" y="13097"/>
                        <a:pt x="7293" y="14049"/>
                        <a:pt x="8246" y="14049"/>
                      </a:cubicBezTo>
                      <a:cubicBezTo>
                        <a:pt x="8246" y="14049"/>
                        <a:pt x="8246" y="14049"/>
                        <a:pt x="9198" y="14049"/>
                      </a:cubicBezTo>
                      <a:cubicBezTo>
                        <a:pt x="10151" y="15002"/>
                        <a:pt x="11103" y="14049"/>
                        <a:pt x="11103" y="13097"/>
                      </a:cubicBezTo>
                      <a:cubicBezTo>
                        <a:pt x="11103" y="12145"/>
                        <a:pt x="11103" y="12145"/>
                        <a:pt x="11103" y="11192"/>
                      </a:cubicBezTo>
                      <a:cubicBezTo>
                        <a:pt x="11103" y="10239"/>
                        <a:pt x="11103" y="10239"/>
                        <a:pt x="10151" y="9287"/>
                      </a:cubicBezTo>
                      <a:cubicBezTo>
                        <a:pt x="9198" y="8335"/>
                        <a:pt x="9198" y="7382"/>
                        <a:pt x="8246" y="6429"/>
                      </a:cubicBezTo>
                      <a:cubicBezTo>
                        <a:pt x="7293" y="4524"/>
                        <a:pt x="5388" y="2620"/>
                        <a:pt x="3483" y="714"/>
                      </a:cubicBezTo>
                      <a:cubicBezTo>
                        <a:pt x="2531" y="-238"/>
                        <a:pt x="1578" y="-238"/>
                        <a:pt x="1578" y="714"/>
                      </a:cubicBezTo>
                      <a:cubicBezTo>
                        <a:pt x="-327" y="1667"/>
                        <a:pt x="-327" y="2620"/>
                        <a:pt x="626" y="3572"/>
                      </a:cubicBezTo>
                      <a:lnTo>
                        <a:pt x="626" y="3572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4" name="Freeform: Shape 2533">
                  <a:extLst>
                    <a:ext uri="{FF2B5EF4-FFF2-40B4-BE49-F238E27FC236}">
                      <a16:creationId xmlns:a16="http://schemas.microsoft.com/office/drawing/2014/main" id="{EEE5CD66-5CEE-7CD6-AA99-30C4CCC75A59}"/>
                    </a:ext>
                  </a:extLst>
                </p:cNvPr>
                <p:cNvSpPr/>
                <p:nvPr/>
              </p:nvSpPr>
              <p:spPr>
                <a:xfrm>
                  <a:off x="3733546" y="4326254"/>
                  <a:ext cx="8825" cy="14287"/>
                </a:xfrm>
                <a:custGeom>
                  <a:avLst/>
                  <a:gdLst>
                    <a:gd name="connsiteX0" fmla="*/ 253 w 8825"/>
                    <a:gd name="connsiteY0" fmla="*/ 1905 h 14287"/>
                    <a:gd name="connsiteX1" fmla="*/ 1206 w 8825"/>
                    <a:gd name="connsiteY1" fmla="*/ 4763 h 14287"/>
                    <a:gd name="connsiteX2" fmla="*/ 2158 w 8825"/>
                    <a:gd name="connsiteY2" fmla="*/ 7620 h 14287"/>
                    <a:gd name="connsiteX3" fmla="*/ 3111 w 8825"/>
                    <a:gd name="connsiteY3" fmla="*/ 12382 h 14287"/>
                    <a:gd name="connsiteX4" fmla="*/ 4063 w 8825"/>
                    <a:gd name="connsiteY4" fmla="*/ 14288 h 14287"/>
                    <a:gd name="connsiteX5" fmla="*/ 5968 w 8825"/>
                    <a:gd name="connsiteY5" fmla="*/ 14288 h 14287"/>
                    <a:gd name="connsiteX6" fmla="*/ 7873 w 8825"/>
                    <a:gd name="connsiteY6" fmla="*/ 13335 h 14287"/>
                    <a:gd name="connsiteX7" fmla="*/ 8826 w 8825"/>
                    <a:gd name="connsiteY7" fmla="*/ 10477 h 14287"/>
                    <a:gd name="connsiteX8" fmla="*/ 8826 w 8825"/>
                    <a:gd name="connsiteY8" fmla="*/ 7620 h 14287"/>
                    <a:gd name="connsiteX9" fmla="*/ 7873 w 8825"/>
                    <a:gd name="connsiteY9" fmla="*/ 5715 h 14287"/>
                    <a:gd name="connsiteX10" fmla="*/ 6921 w 8825"/>
                    <a:gd name="connsiteY10" fmla="*/ 3810 h 14287"/>
                    <a:gd name="connsiteX11" fmla="*/ 5968 w 8825"/>
                    <a:gd name="connsiteY11" fmla="*/ 2857 h 14287"/>
                    <a:gd name="connsiteX12" fmla="*/ 3111 w 8825"/>
                    <a:gd name="connsiteY12" fmla="*/ 0 h 14287"/>
                    <a:gd name="connsiteX13" fmla="*/ 253 w 8825"/>
                    <a:gd name="connsiteY13" fmla="*/ 1905 h 14287"/>
                    <a:gd name="connsiteX14" fmla="*/ 253 w 8825"/>
                    <a:gd name="connsiteY14" fmla="*/ 1905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825" h="14287">
                      <a:moveTo>
                        <a:pt x="253" y="1905"/>
                      </a:moveTo>
                      <a:cubicBezTo>
                        <a:pt x="253" y="2857"/>
                        <a:pt x="253" y="3810"/>
                        <a:pt x="1206" y="4763"/>
                      </a:cubicBezTo>
                      <a:cubicBezTo>
                        <a:pt x="1206" y="5715"/>
                        <a:pt x="1206" y="6667"/>
                        <a:pt x="2158" y="7620"/>
                      </a:cubicBezTo>
                      <a:cubicBezTo>
                        <a:pt x="2158" y="9525"/>
                        <a:pt x="3111" y="10477"/>
                        <a:pt x="3111" y="12382"/>
                      </a:cubicBezTo>
                      <a:cubicBezTo>
                        <a:pt x="3111" y="13335"/>
                        <a:pt x="4063" y="14288"/>
                        <a:pt x="4063" y="14288"/>
                      </a:cubicBezTo>
                      <a:cubicBezTo>
                        <a:pt x="4063" y="14288"/>
                        <a:pt x="5016" y="14288"/>
                        <a:pt x="5968" y="14288"/>
                      </a:cubicBezTo>
                      <a:cubicBezTo>
                        <a:pt x="6921" y="14288"/>
                        <a:pt x="6921" y="14288"/>
                        <a:pt x="7873" y="13335"/>
                      </a:cubicBezTo>
                      <a:cubicBezTo>
                        <a:pt x="8826" y="12382"/>
                        <a:pt x="8826" y="11430"/>
                        <a:pt x="8826" y="10477"/>
                      </a:cubicBezTo>
                      <a:cubicBezTo>
                        <a:pt x="8826" y="9525"/>
                        <a:pt x="8826" y="8572"/>
                        <a:pt x="8826" y="7620"/>
                      </a:cubicBezTo>
                      <a:cubicBezTo>
                        <a:pt x="8826" y="6667"/>
                        <a:pt x="7873" y="5715"/>
                        <a:pt x="7873" y="5715"/>
                      </a:cubicBezTo>
                      <a:cubicBezTo>
                        <a:pt x="7873" y="4763"/>
                        <a:pt x="7873" y="4763"/>
                        <a:pt x="6921" y="3810"/>
                      </a:cubicBezTo>
                      <a:cubicBezTo>
                        <a:pt x="6921" y="3810"/>
                        <a:pt x="5968" y="2857"/>
                        <a:pt x="5968" y="2857"/>
                      </a:cubicBezTo>
                      <a:cubicBezTo>
                        <a:pt x="5016" y="1905"/>
                        <a:pt x="5016" y="952"/>
                        <a:pt x="3111" y="0"/>
                      </a:cubicBezTo>
                      <a:cubicBezTo>
                        <a:pt x="1206" y="0"/>
                        <a:pt x="-699" y="952"/>
                        <a:pt x="253" y="1905"/>
                      </a:cubicBezTo>
                      <a:lnTo>
                        <a:pt x="253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5" name="Freeform: Shape 2534">
                  <a:extLst>
                    <a:ext uri="{FF2B5EF4-FFF2-40B4-BE49-F238E27FC236}">
                      <a16:creationId xmlns:a16="http://schemas.microsoft.com/office/drawing/2014/main" id="{9094B49D-FB57-FD75-56D8-6EC274A00B1D}"/>
                    </a:ext>
                  </a:extLst>
                </p:cNvPr>
                <p:cNvSpPr/>
                <p:nvPr/>
              </p:nvSpPr>
              <p:spPr>
                <a:xfrm>
                  <a:off x="3620028" y="4183379"/>
                  <a:ext cx="15105" cy="11429"/>
                </a:xfrm>
                <a:custGeom>
                  <a:avLst/>
                  <a:gdLst>
                    <a:gd name="connsiteX0" fmla="*/ 423 w 15105"/>
                    <a:gd name="connsiteY0" fmla="*/ 1905 h 11429"/>
                    <a:gd name="connsiteX1" fmla="*/ 7091 w 15105"/>
                    <a:gd name="connsiteY1" fmla="*/ 6667 h 11429"/>
                    <a:gd name="connsiteX2" fmla="*/ 9948 w 15105"/>
                    <a:gd name="connsiteY2" fmla="*/ 9525 h 11429"/>
                    <a:gd name="connsiteX3" fmla="*/ 11853 w 15105"/>
                    <a:gd name="connsiteY3" fmla="*/ 10477 h 11429"/>
                    <a:gd name="connsiteX4" fmla="*/ 13758 w 15105"/>
                    <a:gd name="connsiteY4" fmla="*/ 11430 h 11429"/>
                    <a:gd name="connsiteX5" fmla="*/ 14711 w 15105"/>
                    <a:gd name="connsiteY5" fmla="*/ 10477 h 11429"/>
                    <a:gd name="connsiteX6" fmla="*/ 13758 w 15105"/>
                    <a:gd name="connsiteY6" fmla="*/ 8572 h 11429"/>
                    <a:gd name="connsiteX7" fmla="*/ 11853 w 15105"/>
                    <a:gd name="connsiteY7" fmla="*/ 7620 h 11429"/>
                    <a:gd name="connsiteX8" fmla="*/ 8996 w 15105"/>
                    <a:gd name="connsiteY8" fmla="*/ 4763 h 11429"/>
                    <a:gd name="connsiteX9" fmla="*/ 2328 w 15105"/>
                    <a:gd name="connsiteY9" fmla="*/ 0 h 11429"/>
                    <a:gd name="connsiteX10" fmla="*/ 423 w 15105"/>
                    <a:gd name="connsiteY10" fmla="*/ 952 h 11429"/>
                    <a:gd name="connsiteX11" fmla="*/ 423 w 15105"/>
                    <a:gd name="connsiteY11" fmla="*/ 1905 h 11429"/>
                    <a:gd name="connsiteX12" fmla="*/ 423 w 15105"/>
                    <a:gd name="connsiteY12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05" h="11429">
                      <a:moveTo>
                        <a:pt x="423" y="1905"/>
                      </a:moveTo>
                      <a:cubicBezTo>
                        <a:pt x="3281" y="2857"/>
                        <a:pt x="5186" y="4763"/>
                        <a:pt x="7091" y="6667"/>
                      </a:cubicBezTo>
                      <a:cubicBezTo>
                        <a:pt x="8043" y="7620"/>
                        <a:pt x="8996" y="8572"/>
                        <a:pt x="9948" y="9525"/>
                      </a:cubicBezTo>
                      <a:cubicBezTo>
                        <a:pt x="10901" y="9525"/>
                        <a:pt x="10901" y="10477"/>
                        <a:pt x="11853" y="10477"/>
                      </a:cubicBezTo>
                      <a:cubicBezTo>
                        <a:pt x="12806" y="10477"/>
                        <a:pt x="12806" y="11430"/>
                        <a:pt x="13758" y="11430"/>
                      </a:cubicBezTo>
                      <a:cubicBezTo>
                        <a:pt x="14711" y="11430"/>
                        <a:pt x="15663" y="10477"/>
                        <a:pt x="14711" y="10477"/>
                      </a:cubicBezTo>
                      <a:cubicBezTo>
                        <a:pt x="14711" y="9525"/>
                        <a:pt x="13758" y="9525"/>
                        <a:pt x="13758" y="8572"/>
                      </a:cubicBezTo>
                      <a:cubicBezTo>
                        <a:pt x="12806" y="8572"/>
                        <a:pt x="12806" y="7620"/>
                        <a:pt x="11853" y="7620"/>
                      </a:cubicBezTo>
                      <a:cubicBezTo>
                        <a:pt x="10901" y="6667"/>
                        <a:pt x="9948" y="5715"/>
                        <a:pt x="8996" y="4763"/>
                      </a:cubicBezTo>
                      <a:cubicBezTo>
                        <a:pt x="7091" y="2857"/>
                        <a:pt x="4233" y="952"/>
                        <a:pt x="2328" y="0"/>
                      </a:cubicBezTo>
                      <a:cubicBezTo>
                        <a:pt x="1376" y="0"/>
                        <a:pt x="423" y="0"/>
                        <a:pt x="423" y="952"/>
                      </a:cubicBezTo>
                      <a:cubicBezTo>
                        <a:pt x="-529" y="0"/>
                        <a:pt x="423" y="952"/>
                        <a:pt x="423" y="1905"/>
                      </a:cubicBezTo>
                      <a:lnTo>
                        <a:pt x="423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6" name="Freeform: Shape 2535">
                  <a:extLst>
                    <a:ext uri="{FF2B5EF4-FFF2-40B4-BE49-F238E27FC236}">
                      <a16:creationId xmlns:a16="http://schemas.microsoft.com/office/drawing/2014/main" id="{C4D5327B-9B95-16CB-3288-60570FA8F1E7}"/>
                    </a:ext>
                  </a:extLst>
                </p:cNvPr>
                <p:cNvSpPr/>
                <p:nvPr/>
              </p:nvSpPr>
              <p:spPr>
                <a:xfrm>
                  <a:off x="3638549" y="4180521"/>
                  <a:ext cx="14682" cy="11430"/>
                </a:xfrm>
                <a:custGeom>
                  <a:avLst/>
                  <a:gdLst>
                    <a:gd name="connsiteX0" fmla="*/ 0 w 14682"/>
                    <a:gd name="connsiteY0" fmla="*/ 1905 h 11430"/>
                    <a:gd name="connsiteX1" fmla="*/ 6668 w 14682"/>
                    <a:gd name="connsiteY1" fmla="*/ 6668 h 11430"/>
                    <a:gd name="connsiteX2" fmla="*/ 9525 w 14682"/>
                    <a:gd name="connsiteY2" fmla="*/ 9525 h 11430"/>
                    <a:gd name="connsiteX3" fmla="*/ 11430 w 14682"/>
                    <a:gd name="connsiteY3" fmla="*/ 10478 h 11430"/>
                    <a:gd name="connsiteX4" fmla="*/ 13335 w 14682"/>
                    <a:gd name="connsiteY4" fmla="*/ 11430 h 11430"/>
                    <a:gd name="connsiteX5" fmla="*/ 14288 w 14682"/>
                    <a:gd name="connsiteY5" fmla="*/ 10478 h 11430"/>
                    <a:gd name="connsiteX6" fmla="*/ 13335 w 14682"/>
                    <a:gd name="connsiteY6" fmla="*/ 8572 h 11430"/>
                    <a:gd name="connsiteX7" fmla="*/ 11430 w 14682"/>
                    <a:gd name="connsiteY7" fmla="*/ 7620 h 11430"/>
                    <a:gd name="connsiteX8" fmla="*/ 8573 w 14682"/>
                    <a:gd name="connsiteY8" fmla="*/ 4763 h 11430"/>
                    <a:gd name="connsiteX9" fmla="*/ 1905 w 14682"/>
                    <a:gd name="connsiteY9" fmla="*/ 0 h 11430"/>
                    <a:gd name="connsiteX10" fmla="*/ 0 w 14682"/>
                    <a:gd name="connsiteY10" fmla="*/ 953 h 11430"/>
                    <a:gd name="connsiteX11" fmla="*/ 0 w 14682"/>
                    <a:gd name="connsiteY11" fmla="*/ 1905 h 11430"/>
                    <a:gd name="connsiteX12" fmla="*/ 0 w 14682"/>
                    <a:gd name="connsiteY12" fmla="*/ 190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82" h="11430">
                      <a:moveTo>
                        <a:pt x="0" y="1905"/>
                      </a:moveTo>
                      <a:cubicBezTo>
                        <a:pt x="1905" y="2858"/>
                        <a:pt x="4763" y="4763"/>
                        <a:pt x="6668" y="6668"/>
                      </a:cubicBezTo>
                      <a:cubicBezTo>
                        <a:pt x="7620" y="7620"/>
                        <a:pt x="8573" y="8572"/>
                        <a:pt x="9525" y="9525"/>
                      </a:cubicBezTo>
                      <a:cubicBezTo>
                        <a:pt x="10477" y="9525"/>
                        <a:pt x="10477" y="10478"/>
                        <a:pt x="11430" y="10478"/>
                      </a:cubicBezTo>
                      <a:cubicBezTo>
                        <a:pt x="12382" y="10478"/>
                        <a:pt x="12382" y="11430"/>
                        <a:pt x="13335" y="11430"/>
                      </a:cubicBezTo>
                      <a:cubicBezTo>
                        <a:pt x="14288" y="11430"/>
                        <a:pt x="15240" y="10478"/>
                        <a:pt x="14288" y="10478"/>
                      </a:cubicBezTo>
                      <a:cubicBezTo>
                        <a:pt x="14288" y="9525"/>
                        <a:pt x="13335" y="9525"/>
                        <a:pt x="13335" y="8572"/>
                      </a:cubicBezTo>
                      <a:cubicBezTo>
                        <a:pt x="12382" y="8572"/>
                        <a:pt x="12382" y="7620"/>
                        <a:pt x="11430" y="7620"/>
                      </a:cubicBezTo>
                      <a:cubicBezTo>
                        <a:pt x="10477" y="6668"/>
                        <a:pt x="9525" y="5715"/>
                        <a:pt x="8573" y="4763"/>
                      </a:cubicBezTo>
                      <a:cubicBezTo>
                        <a:pt x="6668" y="2858"/>
                        <a:pt x="3810" y="953"/>
                        <a:pt x="1905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cubicBezTo>
                        <a:pt x="0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7" name="Freeform: Shape 2536">
                  <a:extLst>
                    <a:ext uri="{FF2B5EF4-FFF2-40B4-BE49-F238E27FC236}">
                      <a16:creationId xmlns:a16="http://schemas.microsoft.com/office/drawing/2014/main" id="{EE0E152E-FAB5-4CBF-4C9E-8610D15C60AA}"/>
                    </a:ext>
                  </a:extLst>
                </p:cNvPr>
                <p:cNvSpPr/>
                <p:nvPr/>
              </p:nvSpPr>
              <p:spPr>
                <a:xfrm>
                  <a:off x="3566397" y="4108131"/>
                  <a:ext cx="15001" cy="11430"/>
                </a:xfrm>
                <a:custGeom>
                  <a:avLst/>
                  <a:gdLst>
                    <a:gd name="connsiteX0" fmla="*/ 714 w 15001"/>
                    <a:gd name="connsiteY0" fmla="*/ 1905 h 11430"/>
                    <a:gd name="connsiteX1" fmla="*/ 7382 w 15001"/>
                    <a:gd name="connsiteY1" fmla="*/ 6668 h 11430"/>
                    <a:gd name="connsiteX2" fmla="*/ 10239 w 15001"/>
                    <a:gd name="connsiteY2" fmla="*/ 9525 h 11430"/>
                    <a:gd name="connsiteX3" fmla="*/ 12144 w 15001"/>
                    <a:gd name="connsiteY3" fmla="*/ 10478 h 11430"/>
                    <a:gd name="connsiteX4" fmla="*/ 14049 w 15001"/>
                    <a:gd name="connsiteY4" fmla="*/ 11430 h 11430"/>
                    <a:gd name="connsiteX5" fmla="*/ 15002 w 15001"/>
                    <a:gd name="connsiteY5" fmla="*/ 11430 h 11430"/>
                    <a:gd name="connsiteX6" fmla="*/ 15002 w 15001"/>
                    <a:gd name="connsiteY6" fmla="*/ 10478 h 11430"/>
                    <a:gd name="connsiteX7" fmla="*/ 14049 w 15001"/>
                    <a:gd name="connsiteY7" fmla="*/ 8573 h 11430"/>
                    <a:gd name="connsiteX8" fmla="*/ 12144 w 15001"/>
                    <a:gd name="connsiteY8" fmla="*/ 7620 h 11430"/>
                    <a:gd name="connsiteX9" fmla="*/ 9287 w 15001"/>
                    <a:gd name="connsiteY9" fmla="*/ 4763 h 11430"/>
                    <a:gd name="connsiteX10" fmla="*/ 2619 w 15001"/>
                    <a:gd name="connsiteY10" fmla="*/ 0 h 11430"/>
                    <a:gd name="connsiteX11" fmla="*/ 714 w 15001"/>
                    <a:gd name="connsiteY11" fmla="*/ 953 h 11430"/>
                    <a:gd name="connsiteX12" fmla="*/ 714 w 15001"/>
                    <a:gd name="connsiteY12" fmla="*/ 1905 h 11430"/>
                    <a:gd name="connsiteX13" fmla="*/ 714 w 15001"/>
                    <a:gd name="connsiteY13" fmla="*/ 190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001" h="11430">
                      <a:moveTo>
                        <a:pt x="714" y="1905"/>
                      </a:moveTo>
                      <a:cubicBezTo>
                        <a:pt x="2619" y="2858"/>
                        <a:pt x="5477" y="4763"/>
                        <a:pt x="7382" y="6668"/>
                      </a:cubicBezTo>
                      <a:cubicBezTo>
                        <a:pt x="8334" y="7620"/>
                        <a:pt x="9287" y="8573"/>
                        <a:pt x="10239" y="9525"/>
                      </a:cubicBezTo>
                      <a:cubicBezTo>
                        <a:pt x="11192" y="9525"/>
                        <a:pt x="11192" y="10478"/>
                        <a:pt x="12144" y="10478"/>
                      </a:cubicBezTo>
                      <a:cubicBezTo>
                        <a:pt x="13097" y="10478"/>
                        <a:pt x="13097" y="11430"/>
                        <a:pt x="14049" y="11430"/>
                      </a:cubicBezTo>
                      <a:cubicBezTo>
                        <a:pt x="14049" y="11430"/>
                        <a:pt x="15002" y="11430"/>
                        <a:pt x="15002" y="11430"/>
                      </a:cubicBezTo>
                      <a:cubicBezTo>
                        <a:pt x="15002" y="11430"/>
                        <a:pt x="15002" y="10478"/>
                        <a:pt x="15002" y="10478"/>
                      </a:cubicBezTo>
                      <a:cubicBezTo>
                        <a:pt x="15002" y="9525"/>
                        <a:pt x="14049" y="9525"/>
                        <a:pt x="14049" y="8573"/>
                      </a:cubicBezTo>
                      <a:cubicBezTo>
                        <a:pt x="13097" y="8573"/>
                        <a:pt x="13097" y="7620"/>
                        <a:pt x="12144" y="7620"/>
                      </a:cubicBezTo>
                      <a:cubicBezTo>
                        <a:pt x="11192" y="6668"/>
                        <a:pt x="10239" y="5715"/>
                        <a:pt x="9287" y="4763"/>
                      </a:cubicBezTo>
                      <a:cubicBezTo>
                        <a:pt x="7382" y="2858"/>
                        <a:pt x="4524" y="953"/>
                        <a:pt x="2619" y="0"/>
                      </a:cubicBezTo>
                      <a:cubicBezTo>
                        <a:pt x="1667" y="0"/>
                        <a:pt x="714" y="0"/>
                        <a:pt x="714" y="953"/>
                      </a:cubicBezTo>
                      <a:cubicBezTo>
                        <a:pt x="-238" y="0"/>
                        <a:pt x="-238" y="953"/>
                        <a:pt x="714" y="1905"/>
                      </a:cubicBezTo>
                      <a:lnTo>
                        <a:pt x="714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8" name="Freeform: Shape 2537">
                  <a:extLst>
                    <a:ext uri="{FF2B5EF4-FFF2-40B4-BE49-F238E27FC236}">
                      <a16:creationId xmlns:a16="http://schemas.microsoft.com/office/drawing/2014/main" id="{2F6F4C12-4107-ADA6-B9E5-9D2598571840}"/>
                    </a:ext>
                  </a:extLst>
                </p:cNvPr>
                <p:cNvSpPr/>
                <p:nvPr/>
              </p:nvSpPr>
              <p:spPr>
                <a:xfrm>
                  <a:off x="3675697" y="4203381"/>
                  <a:ext cx="8572" cy="11824"/>
                </a:xfrm>
                <a:custGeom>
                  <a:avLst/>
                  <a:gdLst>
                    <a:gd name="connsiteX0" fmla="*/ 0 w 8572"/>
                    <a:gd name="connsiteY0" fmla="*/ 953 h 11824"/>
                    <a:gd name="connsiteX1" fmla="*/ 1905 w 8572"/>
                    <a:gd name="connsiteY1" fmla="*/ 2858 h 11824"/>
                    <a:gd name="connsiteX2" fmla="*/ 3810 w 8572"/>
                    <a:gd name="connsiteY2" fmla="*/ 5715 h 11824"/>
                    <a:gd name="connsiteX3" fmla="*/ 5715 w 8572"/>
                    <a:gd name="connsiteY3" fmla="*/ 8573 h 11824"/>
                    <a:gd name="connsiteX4" fmla="*/ 7620 w 8572"/>
                    <a:gd name="connsiteY4" fmla="*/ 11430 h 11824"/>
                    <a:gd name="connsiteX5" fmla="*/ 8573 w 8572"/>
                    <a:gd name="connsiteY5" fmla="*/ 10478 h 11824"/>
                    <a:gd name="connsiteX6" fmla="*/ 7620 w 8572"/>
                    <a:gd name="connsiteY6" fmla="*/ 7620 h 11824"/>
                    <a:gd name="connsiteX7" fmla="*/ 5715 w 8572"/>
                    <a:gd name="connsiteY7" fmla="*/ 4763 h 11824"/>
                    <a:gd name="connsiteX8" fmla="*/ 3810 w 8572"/>
                    <a:gd name="connsiteY8" fmla="*/ 1905 h 11824"/>
                    <a:gd name="connsiteX9" fmla="*/ 952 w 8572"/>
                    <a:gd name="connsiteY9" fmla="*/ 0 h 11824"/>
                    <a:gd name="connsiteX10" fmla="*/ 0 w 8572"/>
                    <a:gd name="connsiteY10" fmla="*/ 0 h 11824"/>
                    <a:gd name="connsiteX11" fmla="*/ 0 w 8572"/>
                    <a:gd name="connsiteY11" fmla="*/ 953 h 11824"/>
                    <a:gd name="connsiteX12" fmla="*/ 0 w 8572"/>
                    <a:gd name="connsiteY12" fmla="*/ 953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11824">
                      <a:moveTo>
                        <a:pt x="0" y="953"/>
                      </a:moveTo>
                      <a:cubicBezTo>
                        <a:pt x="952" y="1905"/>
                        <a:pt x="952" y="2858"/>
                        <a:pt x="1905" y="2858"/>
                      </a:cubicBezTo>
                      <a:cubicBezTo>
                        <a:pt x="2857" y="3810"/>
                        <a:pt x="2857" y="4763"/>
                        <a:pt x="3810" y="5715"/>
                      </a:cubicBezTo>
                      <a:cubicBezTo>
                        <a:pt x="4763" y="6668"/>
                        <a:pt x="4763" y="7620"/>
                        <a:pt x="5715" y="8573"/>
                      </a:cubicBezTo>
                      <a:cubicBezTo>
                        <a:pt x="6667" y="9525"/>
                        <a:pt x="7620" y="10478"/>
                        <a:pt x="7620" y="11430"/>
                      </a:cubicBezTo>
                      <a:cubicBezTo>
                        <a:pt x="8573" y="12383"/>
                        <a:pt x="8573" y="11430"/>
                        <a:pt x="8573" y="10478"/>
                      </a:cubicBezTo>
                      <a:cubicBezTo>
                        <a:pt x="8573" y="9525"/>
                        <a:pt x="8573" y="8573"/>
                        <a:pt x="7620" y="7620"/>
                      </a:cubicBezTo>
                      <a:cubicBezTo>
                        <a:pt x="6667" y="6668"/>
                        <a:pt x="6667" y="5715"/>
                        <a:pt x="5715" y="4763"/>
                      </a:cubicBezTo>
                      <a:cubicBezTo>
                        <a:pt x="4763" y="3810"/>
                        <a:pt x="4763" y="2858"/>
                        <a:pt x="3810" y="1905"/>
                      </a:cubicBezTo>
                      <a:cubicBezTo>
                        <a:pt x="2857" y="953"/>
                        <a:pt x="1905" y="0"/>
                        <a:pt x="952" y="0"/>
                      </a:cubicBezTo>
                      <a:cubicBezTo>
                        <a:pt x="952" y="0"/>
                        <a:pt x="0" y="0"/>
                        <a:pt x="0" y="0"/>
                      </a:cubicBezTo>
                      <a:cubicBezTo>
                        <a:pt x="0" y="0"/>
                        <a:pt x="0" y="953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39" name="Freeform: Shape 2538">
                  <a:extLst>
                    <a:ext uri="{FF2B5EF4-FFF2-40B4-BE49-F238E27FC236}">
                      <a16:creationId xmlns:a16="http://schemas.microsoft.com/office/drawing/2014/main" id="{8F5BB3CC-6C15-41A0-9BFF-1075702700FB}"/>
                    </a:ext>
                  </a:extLst>
                </p:cNvPr>
                <p:cNvSpPr/>
                <p:nvPr/>
              </p:nvSpPr>
              <p:spPr>
                <a:xfrm>
                  <a:off x="3619499" y="4142421"/>
                  <a:ext cx="12382" cy="9525"/>
                </a:xfrm>
                <a:custGeom>
                  <a:avLst/>
                  <a:gdLst>
                    <a:gd name="connsiteX0" fmla="*/ 952 w 12382"/>
                    <a:gd name="connsiteY0" fmla="*/ 1905 h 9525"/>
                    <a:gd name="connsiteX1" fmla="*/ 6668 w 12382"/>
                    <a:gd name="connsiteY1" fmla="*/ 5715 h 9525"/>
                    <a:gd name="connsiteX2" fmla="*/ 8573 w 12382"/>
                    <a:gd name="connsiteY2" fmla="*/ 7620 h 9525"/>
                    <a:gd name="connsiteX3" fmla="*/ 9525 w 12382"/>
                    <a:gd name="connsiteY3" fmla="*/ 8572 h 9525"/>
                    <a:gd name="connsiteX4" fmla="*/ 11430 w 12382"/>
                    <a:gd name="connsiteY4" fmla="*/ 9525 h 9525"/>
                    <a:gd name="connsiteX5" fmla="*/ 12382 w 12382"/>
                    <a:gd name="connsiteY5" fmla="*/ 8572 h 9525"/>
                    <a:gd name="connsiteX6" fmla="*/ 11430 w 12382"/>
                    <a:gd name="connsiteY6" fmla="*/ 6668 h 9525"/>
                    <a:gd name="connsiteX7" fmla="*/ 10477 w 12382"/>
                    <a:gd name="connsiteY7" fmla="*/ 5715 h 9525"/>
                    <a:gd name="connsiteX8" fmla="*/ 7620 w 12382"/>
                    <a:gd name="connsiteY8" fmla="*/ 3810 h 9525"/>
                    <a:gd name="connsiteX9" fmla="*/ 1905 w 12382"/>
                    <a:gd name="connsiteY9" fmla="*/ 0 h 9525"/>
                    <a:gd name="connsiteX10" fmla="*/ 0 w 12382"/>
                    <a:gd name="connsiteY10" fmla="*/ 0 h 9525"/>
                    <a:gd name="connsiteX11" fmla="*/ 952 w 12382"/>
                    <a:gd name="connsiteY11" fmla="*/ 1905 h 9525"/>
                    <a:gd name="connsiteX12" fmla="*/ 952 w 12382"/>
                    <a:gd name="connsiteY12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382" h="9525">
                      <a:moveTo>
                        <a:pt x="952" y="1905"/>
                      </a:moveTo>
                      <a:cubicBezTo>
                        <a:pt x="2857" y="2858"/>
                        <a:pt x="4763" y="3810"/>
                        <a:pt x="6668" y="5715"/>
                      </a:cubicBezTo>
                      <a:cubicBezTo>
                        <a:pt x="7620" y="6668"/>
                        <a:pt x="8573" y="7620"/>
                        <a:pt x="8573" y="7620"/>
                      </a:cubicBezTo>
                      <a:cubicBezTo>
                        <a:pt x="8573" y="7620"/>
                        <a:pt x="9525" y="8572"/>
                        <a:pt x="9525" y="8572"/>
                      </a:cubicBezTo>
                      <a:cubicBezTo>
                        <a:pt x="10477" y="8572"/>
                        <a:pt x="10477" y="9525"/>
                        <a:pt x="11430" y="9525"/>
                      </a:cubicBezTo>
                      <a:cubicBezTo>
                        <a:pt x="12382" y="9525"/>
                        <a:pt x="12382" y="8572"/>
                        <a:pt x="12382" y="8572"/>
                      </a:cubicBezTo>
                      <a:cubicBezTo>
                        <a:pt x="12382" y="7620"/>
                        <a:pt x="11430" y="7620"/>
                        <a:pt x="11430" y="6668"/>
                      </a:cubicBezTo>
                      <a:cubicBezTo>
                        <a:pt x="11430" y="5715"/>
                        <a:pt x="10477" y="5715"/>
                        <a:pt x="10477" y="5715"/>
                      </a:cubicBezTo>
                      <a:cubicBezTo>
                        <a:pt x="9525" y="4763"/>
                        <a:pt x="8573" y="3810"/>
                        <a:pt x="7620" y="3810"/>
                      </a:cubicBezTo>
                      <a:cubicBezTo>
                        <a:pt x="5715" y="1905"/>
                        <a:pt x="3810" y="953"/>
                        <a:pt x="1905" y="0"/>
                      </a:cubicBezTo>
                      <a:cubicBezTo>
                        <a:pt x="952" y="0"/>
                        <a:pt x="952" y="0"/>
                        <a:pt x="0" y="0"/>
                      </a:cubicBezTo>
                      <a:cubicBezTo>
                        <a:pt x="952" y="953"/>
                        <a:pt x="952" y="1905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0" name="Freeform: Shape 2539">
                  <a:extLst>
                    <a:ext uri="{FF2B5EF4-FFF2-40B4-BE49-F238E27FC236}">
                      <a16:creationId xmlns:a16="http://schemas.microsoft.com/office/drawing/2014/main" id="{BF0DB896-F1BE-1DBA-BD8E-15A64B15C0FC}"/>
                    </a:ext>
                  </a:extLst>
                </p:cNvPr>
                <p:cNvSpPr/>
                <p:nvPr/>
              </p:nvSpPr>
              <p:spPr>
                <a:xfrm>
                  <a:off x="3594734" y="4121467"/>
                  <a:ext cx="12382" cy="9898"/>
                </a:xfrm>
                <a:custGeom>
                  <a:avLst/>
                  <a:gdLst>
                    <a:gd name="connsiteX0" fmla="*/ 952 w 12382"/>
                    <a:gd name="connsiteY0" fmla="*/ 2857 h 9898"/>
                    <a:gd name="connsiteX1" fmla="*/ 3810 w 12382"/>
                    <a:gd name="connsiteY1" fmla="*/ 4763 h 9898"/>
                    <a:gd name="connsiteX2" fmla="*/ 4763 w 12382"/>
                    <a:gd name="connsiteY2" fmla="*/ 5715 h 9898"/>
                    <a:gd name="connsiteX3" fmla="*/ 5715 w 12382"/>
                    <a:gd name="connsiteY3" fmla="*/ 5715 h 9898"/>
                    <a:gd name="connsiteX4" fmla="*/ 5715 w 12382"/>
                    <a:gd name="connsiteY4" fmla="*/ 5715 h 9898"/>
                    <a:gd name="connsiteX5" fmla="*/ 5715 w 12382"/>
                    <a:gd name="connsiteY5" fmla="*/ 5715 h 9898"/>
                    <a:gd name="connsiteX6" fmla="*/ 7620 w 12382"/>
                    <a:gd name="connsiteY6" fmla="*/ 7620 h 9898"/>
                    <a:gd name="connsiteX7" fmla="*/ 8572 w 12382"/>
                    <a:gd name="connsiteY7" fmla="*/ 8572 h 9898"/>
                    <a:gd name="connsiteX8" fmla="*/ 10477 w 12382"/>
                    <a:gd name="connsiteY8" fmla="*/ 9525 h 9898"/>
                    <a:gd name="connsiteX9" fmla="*/ 12382 w 12382"/>
                    <a:gd name="connsiteY9" fmla="*/ 7620 h 9898"/>
                    <a:gd name="connsiteX10" fmla="*/ 11430 w 12382"/>
                    <a:gd name="connsiteY10" fmla="*/ 5715 h 9898"/>
                    <a:gd name="connsiteX11" fmla="*/ 10477 w 12382"/>
                    <a:gd name="connsiteY11" fmla="*/ 4763 h 9898"/>
                    <a:gd name="connsiteX12" fmla="*/ 7620 w 12382"/>
                    <a:gd name="connsiteY12" fmla="*/ 2857 h 9898"/>
                    <a:gd name="connsiteX13" fmla="*/ 1905 w 12382"/>
                    <a:gd name="connsiteY13" fmla="*/ 0 h 9898"/>
                    <a:gd name="connsiteX14" fmla="*/ 0 w 12382"/>
                    <a:gd name="connsiteY14" fmla="*/ 952 h 9898"/>
                    <a:gd name="connsiteX15" fmla="*/ 952 w 12382"/>
                    <a:gd name="connsiteY15" fmla="*/ 2857 h 9898"/>
                    <a:gd name="connsiteX16" fmla="*/ 952 w 12382"/>
                    <a:gd name="connsiteY16" fmla="*/ 2857 h 9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382" h="9898">
                      <a:moveTo>
                        <a:pt x="952" y="2857"/>
                      </a:moveTo>
                      <a:cubicBezTo>
                        <a:pt x="1905" y="3810"/>
                        <a:pt x="2857" y="3810"/>
                        <a:pt x="3810" y="4763"/>
                      </a:cubicBezTo>
                      <a:cubicBezTo>
                        <a:pt x="3810" y="4763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5715" y="5715"/>
                      </a:cubicBezTo>
                      <a:cubicBezTo>
                        <a:pt x="5715" y="5715"/>
                        <a:pt x="5715" y="5715"/>
                        <a:pt x="5715" y="5715"/>
                      </a:cubicBezTo>
                      <a:cubicBezTo>
                        <a:pt x="5715" y="5715"/>
                        <a:pt x="5715" y="5715"/>
                        <a:pt x="5715" y="5715"/>
                      </a:cubicBezTo>
                      <a:cubicBezTo>
                        <a:pt x="6667" y="6667"/>
                        <a:pt x="7620" y="6667"/>
                        <a:pt x="7620" y="7620"/>
                      </a:cubicBezTo>
                      <a:cubicBezTo>
                        <a:pt x="7620" y="7620"/>
                        <a:pt x="8572" y="8572"/>
                        <a:pt x="8572" y="8572"/>
                      </a:cubicBezTo>
                      <a:cubicBezTo>
                        <a:pt x="8572" y="8572"/>
                        <a:pt x="9525" y="9525"/>
                        <a:pt x="10477" y="9525"/>
                      </a:cubicBezTo>
                      <a:cubicBezTo>
                        <a:pt x="11430" y="10477"/>
                        <a:pt x="12382" y="9525"/>
                        <a:pt x="12382" y="7620"/>
                      </a:cubicBezTo>
                      <a:cubicBezTo>
                        <a:pt x="12382" y="6667"/>
                        <a:pt x="12382" y="6667"/>
                        <a:pt x="11430" y="5715"/>
                      </a:cubicBezTo>
                      <a:cubicBezTo>
                        <a:pt x="11430" y="4763"/>
                        <a:pt x="10477" y="4763"/>
                        <a:pt x="10477" y="4763"/>
                      </a:cubicBezTo>
                      <a:cubicBezTo>
                        <a:pt x="9525" y="3810"/>
                        <a:pt x="8572" y="2857"/>
                        <a:pt x="7620" y="2857"/>
                      </a:cubicBezTo>
                      <a:cubicBezTo>
                        <a:pt x="5715" y="1905"/>
                        <a:pt x="3810" y="952"/>
                        <a:pt x="1905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cubicBezTo>
                        <a:pt x="0" y="952"/>
                        <a:pt x="0" y="2857"/>
                        <a:pt x="952" y="2857"/>
                      </a:cubicBezTo>
                      <a:lnTo>
                        <a:pt x="952" y="28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1" name="Freeform: Shape 2540">
                  <a:extLst>
                    <a:ext uri="{FF2B5EF4-FFF2-40B4-BE49-F238E27FC236}">
                      <a16:creationId xmlns:a16="http://schemas.microsoft.com/office/drawing/2014/main" id="{B9CA035C-AD9D-DB11-7AC4-6DF05E7DA48C}"/>
                    </a:ext>
                  </a:extLst>
                </p:cNvPr>
                <p:cNvSpPr/>
                <p:nvPr/>
              </p:nvSpPr>
              <p:spPr>
                <a:xfrm>
                  <a:off x="3603470" y="4138107"/>
                  <a:ext cx="17934" cy="17649"/>
                </a:xfrm>
                <a:custGeom>
                  <a:avLst/>
                  <a:gdLst>
                    <a:gd name="connsiteX0" fmla="*/ 789 w 17934"/>
                    <a:gd name="connsiteY0" fmla="*/ 2410 h 17649"/>
                    <a:gd name="connsiteX1" fmla="*/ 7457 w 17934"/>
                    <a:gd name="connsiteY1" fmla="*/ 8125 h 17649"/>
                    <a:gd name="connsiteX2" fmla="*/ 10314 w 17934"/>
                    <a:gd name="connsiteY2" fmla="*/ 10982 h 17649"/>
                    <a:gd name="connsiteX3" fmla="*/ 13172 w 17934"/>
                    <a:gd name="connsiteY3" fmla="*/ 14792 h 17649"/>
                    <a:gd name="connsiteX4" fmla="*/ 15077 w 17934"/>
                    <a:gd name="connsiteY4" fmla="*/ 16697 h 17649"/>
                    <a:gd name="connsiteX5" fmla="*/ 16982 w 17934"/>
                    <a:gd name="connsiteY5" fmla="*/ 17650 h 17649"/>
                    <a:gd name="connsiteX6" fmla="*/ 17934 w 17934"/>
                    <a:gd name="connsiteY6" fmla="*/ 15745 h 17649"/>
                    <a:gd name="connsiteX7" fmla="*/ 17934 w 17934"/>
                    <a:gd name="connsiteY7" fmla="*/ 14792 h 17649"/>
                    <a:gd name="connsiteX8" fmla="*/ 16982 w 17934"/>
                    <a:gd name="connsiteY8" fmla="*/ 13840 h 17649"/>
                    <a:gd name="connsiteX9" fmla="*/ 11267 w 17934"/>
                    <a:gd name="connsiteY9" fmla="*/ 7172 h 17649"/>
                    <a:gd name="connsiteX10" fmla="*/ 2694 w 17934"/>
                    <a:gd name="connsiteY10" fmla="*/ 1457 h 17649"/>
                    <a:gd name="connsiteX11" fmla="*/ 789 w 17934"/>
                    <a:gd name="connsiteY11" fmla="*/ 2410 h 17649"/>
                    <a:gd name="connsiteX12" fmla="*/ 789 w 17934"/>
                    <a:gd name="connsiteY12" fmla="*/ 2410 h 17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934" h="17649">
                      <a:moveTo>
                        <a:pt x="789" y="2410"/>
                      </a:moveTo>
                      <a:cubicBezTo>
                        <a:pt x="2694" y="4315"/>
                        <a:pt x="5552" y="6220"/>
                        <a:pt x="7457" y="8125"/>
                      </a:cubicBezTo>
                      <a:cubicBezTo>
                        <a:pt x="8409" y="9077"/>
                        <a:pt x="9362" y="10030"/>
                        <a:pt x="10314" y="10982"/>
                      </a:cubicBezTo>
                      <a:cubicBezTo>
                        <a:pt x="11267" y="11935"/>
                        <a:pt x="12219" y="13840"/>
                        <a:pt x="13172" y="14792"/>
                      </a:cubicBezTo>
                      <a:cubicBezTo>
                        <a:pt x="14124" y="15745"/>
                        <a:pt x="14124" y="15745"/>
                        <a:pt x="15077" y="16697"/>
                      </a:cubicBezTo>
                      <a:cubicBezTo>
                        <a:pt x="16029" y="16697"/>
                        <a:pt x="16029" y="17650"/>
                        <a:pt x="16982" y="17650"/>
                      </a:cubicBezTo>
                      <a:cubicBezTo>
                        <a:pt x="17934" y="17650"/>
                        <a:pt x="17934" y="16697"/>
                        <a:pt x="17934" y="15745"/>
                      </a:cubicBezTo>
                      <a:cubicBezTo>
                        <a:pt x="17934" y="15745"/>
                        <a:pt x="17934" y="14792"/>
                        <a:pt x="17934" y="14792"/>
                      </a:cubicBezTo>
                      <a:cubicBezTo>
                        <a:pt x="17934" y="14792"/>
                        <a:pt x="17934" y="13840"/>
                        <a:pt x="16982" y="13840"/>
                      </a:cubicBezTo>
                      <a:cubicBezTo>
                        <a:pt x="16029" y="10982"/>
                        <a:pt x="13172" y="9077"/>
                        <a:pt x="11267" y="7172"/>
                      </a:cubicBezTo>
                      <a:cubicBezTo>
                        <a:pt x="8409" y="5267"/>
                        <a:pt x="5552" y="3362"/>
                        <a:pt x="2694" y="1457"/>
                      </a:cubicBezTo>
                      <a:cubicBezTo>
                        <a:pt x="789" y="-1400"/>
                        <a:pt x="-1116" y="505"/>
                        <a:pt x="789" y="2410"/>
                      </a:cubicBezTo>
                      <a:lnTo>
                        <a:pt x="789" y="241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2" name="Freeform: Shape 2541">
                  <a:extLst>
                    <a:ext uri="{FF2B5EF4-FFF2-40B4-BE49-F238E27FC236}">
                      <a16:creationId xmlns:a16="http://schemas.microsoft.com/office/drawing/2014/main" id="{E33AC31E-B07C-61BC-1F3C-F19DDF344511}"/>
                    </a:ext>
                  </a:extLst>
                </p:cNvPr>
                <p:cNvSpPr/>
                <p:nvPr/>
              </p:nvSpPr>
              <p:spPr>
                <a:xfrm>
                  <a:off x="3658157" y="4175364"/>
                  <a:ext cx="10872" cy="14682"/>
                </a:xfrm>
                <a:custGeom>
                  <a:avLst/>
                  <a:gdLst>
                    <a:gd name="connsiteX0" fmla="*/ 1347 w 10872"/>
                    <a:gd name="connsiteY0" fmla="*/ 5157 h 14682"/>
                    <a:gd name="connsiteX1" fmla="*/ 1347 w 10872"/>
                    <a:gd name="connsiteY1" fmla="*/ 5157 h 14682"/>
                    <a:gd name="connsiteX2" fmla="*/ 1347 w 10872"/>
                    <a:gd name="connsiteY2" fmla="*/ 5157 h 14682"/>
                    <a:gd name="connsiteX3" fmla="*/ 1347 w 10872"/>
                    <a:gd name="connsiteY3" fmla="*/ 5157 h 14682"/>
                    <a:gd name="connsiteX4" fmla="*/ 2300 w 10872"/>
                    <a:gd name="connsiteY4" fmla="*/ 6110 h 14682"/>
                    <a:gd name="connsiteX5" fmla="*/ 3252 w 10872"/>
                    <a:gd name="connsiteY5" fmla="*/ 7062 h 14682"/>
                    <a:gd name="connsiteX6" fmla="*/ 3252 w 10872"/>
                    <a:gd name="connsiteY6" fmla="*/ 7062 h 14682"/>
                    <a:gd name="connsiteX7" fmla="*/ 3252 w 10872"/>
                    <a:gd name="connsiteY7" fmla="*/ 7062 h 14682"/>
                    <a:gd name="connsiteX8" fmla="*/ 3252 w 10872"/>
                    <a:gd name="connsiteY8" fmla="*/ 8015 h 14682"/>
                    <a:gd name="connsiteX9" fmla="*/ 4205 w 10872"/>
                    <a:gd name="connsiteY9" fmla="*/ 8967 h 14682"/>
                    <a:gd name="connsiteX10" fmla="*/ 5157 w 10872"/>
                    <a:gd name="connsiteY10" fmla="*/ 11825 h 14682"/>
                    <a:gd name="connsiteX11" fmla="*/ 6110 w 10872"/>
                    <a:gd name="connsiteY11" fmla="*/ 13730 h 14682"/>
                    <a:gd name="connsiteX12" fmla="*/ 7062 w 10872"/>
                    <a:gd name="connsiteY12" fmla="*/ 14682 h 14682"/>
                    <a:gd name="connsiteX13" fmla="*/ 8015 w 10872"/>
                    <a:gd name="connsiteY13" fmla="*/ 14682 h 14682"/>
                    <a:gd name="connsiteX14" fmla="*/ 8015 w 10872"/>
                    <a:gd name="connsiteY14" fmla="*/ 14682 h 14682"/>
                    <a:gd name="connsiteX15" fmla="*/ 9920 w 10872"/>
                    <a:gd name="connsiteY15" fmla="*/ 13730 h 14682"/>
                    <a:gd name="connsiteX16" fmla="*/ 10872 w 10872"/>
                    <a:gd name="connsiteY16" fmla="*/ 11825 h 14682"/>
                    <a:gd name="connsiteX17" fmla="*/ 10872 w 10872"/>
                    <a:gd name="connsiteY17" fmla="*/ 9920 h 14682"/>
                    <a:gd name="connsiteX18" fmla="*/ 8967 w 10872"/>
                    <a:gd name="connsiteY18" fmla="*/ 6110 h 14682"/>
                    <a:gd name="connsiteX19" fmla="*/ 3252 w 10872"/>
                    <a:gd name="connsiteY19" fmla="*/ 395 h 14682"/>
                    <a:gd name="connsiteX20" fmla="*/ 395 w 10872"/>
                    <a:gd name="connsiteY20" fmla="*/ 1347 h 14682"/>
                    <a:gd name="connsiteX21" fmla="*/ 1347 w 10872"/>
                    <a:gd name="connsiteY21" fmla="*/ 5157 h 14682"/>
                    <a:gd name="connsiteX22" fmla="*/ 1347 w 10872"/>
                    <a:gd name="connsiteY22" fmla="*/ 515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872" h="14682">
                      <a:moveTo>
                        <a:pt x="1347" y="5157"/>
                      </a:moveTo>
                      <a:cubicBezTo>
                        <a:pt x="1347" y="5157"/>
                        <a:pt x="1347" y="5157"/>
                        <a:pt x="1347" y="5157"/>
                      </a:cubicBezTo>
                      <a:cubicBezTo>
                        <a:pt x="1347" y="5157"/>
                        <a:pt x="1347" y="5157"/>
                        <a:pt x="1347" y="5157"/>
                      </a:cubicBezTo>
                      <a:cubicBezTo>
                        <a:pt x="1347" y="5157"/>
                        <a:pt x="1347" y="5157"/>
                        <a:pt x="1347" y="5157"/>
                      </a:cubicBezTo>
                      <a:cubicBezTo>
                        <a:pt x="2300" y="5157"/>
                        <a:pt x="2300" y="6110"/>
                        <a:pt x="2300" y="6110"/>
                      </a:cubicBezTo>
                      <a:cubicBezTo>
                        <a:pt x="2300" y="6110"/>
                        <a:pt x="3252" y="7062"/>
                        <a:pt x="3252" y="7062"/>
                      </a:cubicBezTo>
                      <a:cubicBezTo>
                        <a:pt x="3252" y="7062"/>
                        <a:pt x="3252" y="7062"/>
                        <a:pt x="3252" y="7062"/>
                      </a:cubicBezTo>
                      <a:cubicBezTo>
                        <a:pt x="3252" y="7062"/>
                        <a:pt x="3252" y="6110"/>
                        <a:pt x="3252" y="7062"/>
                      </a:cubicBezTo>
                      <a:cubicBezTo>
                        <a:pt x="3252" y="7062"/>
                        <a:pt x="3252" y="7062"/>
                        <a:pt x="3252" y="8015"/>
                      </a:cubicBezTo>
                      <a:cubicBezTo>
                        <a:pt x="3252" y="8015"/>
                        <a:pt x="4205" y="8967"/>
                        <a:pt x="4205" y="8967"/>
                      </a:cubicBezTo>
                      <a:cubicBezTo>
                        <a:pt x="5157" y="9920"/>
                        <a:pt x="5157" y="10872"/>
                        <a:pt x="5157" y="11825"/>
                      </a:cubicBezTo>
                      <a:cubicBezTo>
                        <a:pt x="5157" y="12777"/>
                        <a:pt x="6110" y="12777"/>
                        <a:pt x="6110" y="13730"/>
                      </a:cubicBezTo>
                      <a:cubicBezTo>
                        <a:pt x="6110" y="13730"/>
                        <a:pt x="7062" y="14682"/>
                        <a:pt x="7062" y="14682"/>
                      </a:cubicBezTo>
                      <a:cubicBezTo>
                        <a:pt x="7062" y="14682"/>
                        <a:pt x="7062" y="14682"/>
                        <a:pt x="8015" y="14682"/>
                      </a:cubicBezTo>
                      <a:cubicBezTo>
                        <a:pt x="8015" y="14682"/>
                        <a:pt x="8015" y="14682"/>
                        <a:pt x="8015" y="14682"/>
                      </a:cubicBezTo>
                      <a:cubicBezTo>
                        <a:pt x="8967" y="14682"/>
                        <a:pt x="9920" y="14682"/>
                        <a:pt x="9920" y="13730"/>
                      </a:cubicBezTo>
                      <a:cubicBezTo>
                        <a:pt x="9920" y="12777"/>
                        <a:pt x="10872" y="12777"/>
                        <a:pt x="10872" y="11825"/>
                      </a:cubicBezTo>
                      <a:cubicBezTo>
                        <a:pt x="10872" y="10872"/>
                        <a:pt x="10872" y="9920"/>
                        <a:pt x="10872" y="9920"/>
                      </a:cubicBezTo>
                      <a:cubicBezTo>
                        <a:pt x="9920" y="8967"/>
                        <a:pt x="9920" y="7062"/>
                        <a:pt x="8967" y="6110"/>
                      </a:cubicBezTo>
                      <a:cubicBezTo>
                        <a:pt x="7062" y="4205"/>
                        <a:pt x="5157" y="2300"/>
                        <a:pt x="3252" y="395"/>
                      </a:cubicBezTo>
                      <a:cubicBezTo>
                        <a:pt x="2300" y="-558"/>
                        <a:pt x="395" y="395"/>
                        <a:pt x="395" y="1347"/>
                      </a:cubicBezTo>
                      <a:cubicBezTo>
                        <a:pt x="-558" y="3252"/>
                        <a:pt x="395" y="4205"/>
                        <a:pt x="1347" y="5157"/>
                      </a:cubicBezTo>
                      <a:lnTo>
                        <a:pt x="1347" y="515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3" name="Freeform: Shape 2542">
                  <a:extLst>
                    <a:ext uri="{FF2B5EF4-FFF2-40B4-BE49-F238E27FC236}">
                      <a16:creationId xmlns:a16="http://schemas.microsoft.com/office/drawing/2014/main" id="{5A607075-6154-4B92-4A0C-ECD8363781C6}"/>
                    </a:ext>
                  </a:extLst>
                </p:cNvPr>
                <p:cNvSpPr/>
                <p:nvPr/>
              </p:nvSpPr>
              <p:spPr>
                <a:xfrm>
                  <a:off x="3636644" y="4160757"/>
                  <a:ext cx="9525" cy="13097"/>
                </a:xfrm>
                <a:custGeom>
                  <a:avLst/>
                  <a:gdLst>
                    <a:gd name="connsiteX0" fmla="*/ 0 w 9525"/>
                    <a:gd name="connsiteY0" fmla="*/ 2620 h 13097"/>
                    <a:gd name="connsiteX1" fmla="*/ 1905 w 9525"/>
                    <a:gd name="connsiteY1" fmla="*/ 5477 h 13097"/>
                    <a:gd name="connsiteX2" fmla="*/ 3810 w 9525"/>
                    <a:gd name="connsiteY2" fmla="*/ 8335 h 13097"/>
                    <a:gd name="connsiteX3" fmla="*/ 5715 w 9525"/>
                    <a:gd name="connsiteY3" fmla="*/ 11192 h 13097"/>
                    <a:gd name="connsiteX4" fmla="*/ 6668 w 9525"/>
                    <a:gd name="connsiteY4" fmla="*/ 12145 h 13097"/>
                    <a:gd name="connsiteX5" fmla="*/ 8573 w 9525"/>
                    <a:gd name="connsiteY5" fmla="*/ 13097 h 13097"/>
                    <a:gd name="connsiteX6" fmla="*/ 9525 w 9525"/>
                    <a:gd name="connsiteY6" fmla="*/ 12145 h 13097"/>
                    <a:gd name="connsiteX7" fmla="*/ 9525 w 9525"/>
                    <a:gd name="connsiteY7" fmla="*/ 10239 h 13097"/>
                    <a:gd name="connsiteX8" fmla="*/ 8573 w 9525"/>
                    <a:gd name="connsiteY8" fmla="*/ 8335 h 13097"/>
                    <a:gd name="connsiteX9" fmla="*/ 6668 w 9525"/>
                    <a:gd name="connsiteY9" fmla="*/ 5477 h 13097"/>
                    <a:gd name="connsiteX10" fmla="*/ 1905 w 9525"/>
                    <a:gd name="connsiteY10" fmla="*/ 714 h 13097"/>
                    <a:gd name="connsiteX11" fmla="*/ 0 w 9525"/>
                    <a:gd name="connsiteY11" fmla="*/ 714 h 13097"/>
                    <a:gd name="connsiteX12" fmla="*/ 0 w 9525"/>
                    <a:gd name="connsiteY12" fmla="*/ 2620 h 13097"/>
                    <a:gd name="connsiteX13" fmla="*/ 0 w 9525"/>
                    <a:gd name="connsiteY13" fmla="*/ 2620 h 13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13097">
                      <a:moveTo>
                        <a:pt x="0" y="2620"/>
                      </a:moveTo>
                      <a:cubicBezTo>
                        <a:pt x="953" y="3572"/>
                        <a:pt x="1905" y="4524"/>
                        <a:pt x="1905" y="5477"/>
                      </a:cubicBezTo>
                      <a:cubicBezTo>
                        <a:pt x="2857" y="6429"/>
                        <a:pt x="2857" y="7382"/>
                        <a:pt x="3810" y="8335"/>
                      </a:cubicBezTo>
                      <a:cubicBezTo>
                        <a:pt x="4763" y="9287"/>
                        <a:pt x="4763" y="10239"/>
                        <a:pt x="5715" y="11192"/>
                      </a:cubicBezTo>
                      <a:cubicBezTo>
                        <a:pt x="5715" y="12145"/>
                        <a:pt x="6668" y="12145"/>
                        <a:pt x="6668" y="12145"/>
                      </a:cubicBezTo>
                      <a:cubicBezTo>
                        <a:pt x="6668" y="12145"/>
                        <a:pt x="7620" y="13097"/>
                        <a:pt x="8573" y="13097"/>
                      </a:cubicBezTo>
                      <a:cubicBezTo>
                        <a:pt x="9525" y="13097"/>
                        <a:pt x="9525" y="13097"/>
                        <a:pt x="9525" y="12145"/>
                      </a:cubicBezTo>
                      <a:cubicBezTo>
                        <a:pt x="9525" y="11192"/>
                        <a:pt x="9525" y="11192"/>
                        <a:pt x="9525" y="10239"/>
                      </a:cubicBezTo>
                      <a:cubicBezTo>
                        <a:pt x="9525" y="9287"/>
                        <a:pt x="9525" y="9287"/>
                        <a:pt x="8573" y="8335"/>
                      </a:cubicBezTo>
                      <a:cubicBezTo>
                        <a:pt x="7620" y="7382"/>
                        <a:pt x="6668" y="6429"/>
                        <a:pt x="6668" y="5477"/>
                      </a:cubicBezTo>
                      <a:cubicBezTo>
                        <a:pt x="4763" y="3572"/>
                        <a:pt x="3810" y="1667"/>
                        <a:pt x="1905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cubicBezTo>
                        <a:pt x="0" y="714"/>
                        <a:pt x="0" y="1667"/>
                        <a:pt x="0" y="2620"/>
                      </a:cubicBezTo>
                      <a:lnTo>
                        <a:pt x="0" y="2620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4" name="Freeform: Shape 2543">
                  <a:extLst>
                    <a:ext uri="{FF2B5EF4-FFF2-40B4-BE49-F238E27FC236}">
                      <a16:creationId xmlns:a16="http://schemas.microsoft.com/office/drawing/2014/main" id="{14B751D9-3FD9-B5CE-A6C3-52D050FF09B8}"/>
                    </a:ext>
                  </a:extLst>
                </p:cNvPr>
                <p:cNvSpPr/>
                <p:nvPr/>
              </p:nvSpPr>
              <p:spPr>
                <a:xfrm>
                  <a:off x="3585447" y="4127420"/>
                  <a:ext cx="10239" cy="13097"/>
                </a:xfrm>
                <a:custGeom>
                  <a:avLst/>
                  <a:gdLst>
                    <a:gd name="connsiteX0" fmla="*/ 714 w 10239"/>
                    <a:gd name="connsiteY0" fmla="*/ 1667 h 13097"/>
                    <a:gd name="connsiteX1" fmla="*/ 2619 w 10239"/>
                    <a:gd name="connsiteY1" fmla="*/ 4524 h 13097"/>
                    <a:gd name="connsiteX2" fmla="*/ 4524 w 10239"/>
                    <a:gd name="connsiteY2" fmla="*/ 7382 h 13097"/>
                    <a:gd name="connsiteX3" fmla="*/ 6429 w 10239"/>
                    <a:gd name="connsiteY3" fmla="*/ 10239 h 13097"/>
                    <a:gd name="connsiteX4" fmla="*/ 7382 w 10239"/>
                    <a:gd name="connsiteY4" fmla="*/ 12145 h 13097"/>
                    <a:gd name="connsiteX5" fmla="*/ 8334 w 10239"/>
                    <a:gd name="connsiteY5" fmla="*/ 13097 h 13097"/>
                    <a:gd name="connsiteX6" fmla="*/ 10239 w 10239"/>
                    <a:gd name="connsiteY6" fmla="*/ 12145 h 13097"/>
                    <a:gd name="connsiteX7" fmla="*/ 10239 w 10239"/>
                    <a:gd name="connsiteY7" fmla="*/ 10239 h 13097"/>
                    <a:gd name="connsiteX8" fmla="*/ 9287 w 10239"/>
                    <a:gd name="connsiteY8" fmla="*/ 8335 h 13097"/>
                    <a:gd name="connsiteX9" fmla="*/ 7382 w 10239"/>
                    <a:gd name="connsiteY9" fmla="*/ 5477 h 13097"/>
                    <a:gd name="connsiteX10" fmla="*/ 2619 w 10239"/>
                    <a:gd name="connsiteY10" fmla="*/ 714 h 13097"/>
                    <a:gd name="connsiteX11" fmla="*/ 714 w 10239"/>
                    <a:gd name="connsiteY11" fmla="*/ 714 h 13097"/>
                    <a:gd name="connsiteX12" fmla="*/ 714 w 10239"/>
                    <a:gd name="connsiteY12" fmla="*/ 1667 h 13097"/>
                    <a:gd name="connsiteX13" fmla="*/ 714 w 10239"/>
                    <a:gd name="connsiteY13" fmla="*/ 1667 h 13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39" h="13097">
                      <a:moveTo>
                        <a:pt x="714" y="1667"/>
                      </a:moveTo>
                      <a:cubicBezTo>
                        <a:pt x="1667" y="2620"/>
                        <a:pt x="2619" y="3572"/>
                        <a:pt x="2619" y="4524"/>
                      </a:cubicBezTo>
                      <a:cubicBezTo>
                        <a:pt x="3572" y="5477"/>
                        <a:pt x="3572" y="6429"/>
                        <a:pt x="4524" y="7382"/>
                      </a:cubicBezTo>
                      <a:cubicBezTo>
                        <a:pt x="5477" y="8335"/>
                        <a:pt x="5477" y="9287"/>
                        <a:pt x="6429" y="10239"/>
                      </a:cubicBezTo>
                      <a:cubicBezTo>
                        <a:pt x="6429" y="11192"/>
                        <a:pt x="7382" y="11192"/>
                        <a:pt x="7382" y="12145"/>
                      </a:cubicBezTo>
                      <a:cubicBezTo>
                        <a:pt x="7382" y="12145"/>
                        <a:pt x="8334" y="13097"/>
                        <a:pt x="8334" y="13097"/>
                      </a:cubicBezTo>
                      <a:cubicBezTo>
                        <a:pt x="9287" y="13097"/>
                        <a:pt x="10239" y="13097"/>
                        <a:pt x="10239" y="12145"/>
                      </a:cubicBezTo>
                      <a:cubicBezTo>
                        <a:pt x="10239" y="11192"/>
                        <a:pt x="10239" y="11192"/>
                        <a:pt x="10239" y="10239"/>
                      </a:cubicBezTo>
                      <a:cubicBezTo>
                        <a:pt x="10239" y="9287"/>
                        <a:pt x="10239" y="9287"/>
                        <a:pt x="9287" y="8335"/>
                      </a:cubicBezTo>
                      <a:cubicBezTo>
                        <a:pt x="8334" y="7382"/>
                        <a:pt x="8334" y="6429"/>
                        <a:pt x="7382" y="5477"/>
                      </a:cubicBezTo>
                      <a:cubicBezTo>
                        <a:pt x="5477" y="3572"/>
                        <a:pt x="4524" y="1667"/>
                        <a:pt x="2619" y="714"/>
                      </a:cubicBezTo>
                      <a:cubicBezTo>
                        <a:pt x="1667" y="-238"/>
                        <a:pt x="714" y="-238"/>
                        <a:pt x="714" y="714"/>
                      </a:cubicBezTo>
                      <a:cubicBezTo>
                        <a:pt x="-238" y="-238"/>
                        <a:pt x="-238" y="714"/>
                        <a:pt x="714" y="1667"/>
                      </a:cubicBezTo>
                      <a:lnTo>
                        <a:pt x="714" y="1667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5" name="Freeform: Shape 2544">
                  <a:extLst>
                    <a:ext uri="{FF2B5EF4-FFF2-40B4-BE49-F238E27FC236}">
                      <a16:creationId xmlns:a16="http://schemas.microsoft.com/office/drawing/2014/main" id="{6A039717-C7A0-9DB4-3F89-81B0068E8424}"/>
                    </a:ext>
                  </a:extLst>
                </p:cNvPr>
                <p:cNvSpPr/>
                <p:nvPr/>
              </p:nvSpPr>
              <p:spPr>
                <a:xfrm>
                  <a:off x="3658551" y="4196000"/>
                  <a:ext cx="11853" cy="18253"/>
                </a:xfrm>
                <a:custGeom>
                  <a:avLst/>
                  <a:gdLst>
                    <a:gd name="connsiteX0" fmla="*/ 953 w 11853"/>
                    <a:gd name="connsiteY0" fmla="*/ 4524 h 18253"/>
                    <a:gd name="connsiteX1" fmla="*/ 2858 w 11853"/>
                    <a:gd name="connsiteY1" fmla="*/ 7382 h 18253"/>
                    <a:gd name="connsiteX2" fmla="*/ 4763 w 11853"/>
                    <a:gd name="connsiteY2" fmla="*/ 11192 h 18253"/>
                    <a:gd name="connsiteX3" fmla="*/ 4763 w 11853"/>
                    <a:gd name="connsiteY3" fmla="*/ 11192 h 18253"/>
                    <a:gd name="connsiteX4" fmla="*/ 4763 w 11853"/>
                    <a:gd name="connsiteY4" fmla="*/ 11192 h 18253"/>
                    <a:gd name="connsiteX5" fmla="*/ 4763 w 11853"/>
                    <a:gd name="connsiteY5" fmla="*/ 12144 h 18253"/>
                    <a:gd name="connsiteX6" fmla="*/ 5715 w 11853"/>
                    <a:gd name="connsiteY6" fmla="*/ 14049 h 18253"/>
                    <a:gd name="connsiteX7" fmla="*/ 6668 w 11853"/>
                    <a:gd name="connsiteY7" fmla="*/ 15954 h 18253"/>
                    <a:gd name="connsiteX8" fmla="*/ 8573 w 11853"/>
                    <a:gd name="connsiteY8" fmla="*/ 17859 h 18253"/>
                    <a:gd name="connsiteX9" fmla="*/ 11430 w 11853"/>
                    <a:gd name="connsiteY9" fmla="*/ 16907 h 18253"/>
                    <a:gd name="connsiteX10" fmla="*/ 11430 w 11853"/>
                    <a:gd name="connsiteY10" fmla="*/ 14049 h 18253"/>
                    <a:gd name="connsiteX11" fmla="*/ 10477 w 11853"/>
                    <a:gd name="connsiteY11" fmla="*/ 12144 h 18253"/>
                    <a:gd name="connsiteX12" fmla="*/ 8573 w 11853"/>
                    <a:gd name="connsiteY12" fmla="*/ 7382 h 18253"/>
                    <a:gd name="connsiteX13" fmla="*/ 2858 w 11853"/>
                    <a:gd name="connsiteY13" fmla="*/ 714 h 18253"/>
                    <a:gd name="connsiteX14" fmla="*/ 0 w 11853"/>
                    <a:gd name="connsiteY14" fmla="*/ 714 h 18253"/>
                    <a:gd name="connsiteX15" fmla="*/ 953 w 11853"/>
                    <a:gd name="connsiteY15" fmla="*/ 4524 h 18253"/>
                    <a:gd name="connsiteX16" fmla="*/ 953 w 11853"/>
                    <a:gd name="connsiteY16" fmla="*/ 4524 h 18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853" h="18253">
                      <a:moveTo>
                        <a:pt x="953" y="4524"/>
                      </a:moveTo>
                      <a:cubicBezTo>
                        <a:pt x="1905" y="5477"/>
                        <a:pt x="2858" y="6429"/>
                        <a:pt x="2858" y="7382"/>
                      </a:cubicBezTo>
                      <a:cubicBezTo>
                        <a:pt x="3810" y="8334"/>
                        <a:pt x="4763" y="9287"/>
                        <a:pt x="4763" y="11192"/>
                      </a:cubicBezTo>
                      <a:cubicBezTo>
                        <a:pt x="4763" y="11192"/>
                        <a:pt x="4763" y="11192"/>
                        <a:pt x="4763" y="11192"/>
                      </a:cubicBezTo>
                      <a:cubicBezTo>
                        <a:pt x="4763" y="11192"/>
                        <a:pt x="4763" y="11192"/>
                        <a:pt x="4763" y="11192"/>
                      </a:cubicBezTo>
                      <a:cubicBezTo>
                        <a:pt x="4763" y="11192"/>
                        <a:pt x="4763" y="12144"/>
                        <a:pt x="4763" y="12144"/>
                      </a:cubicBezTo>
                      <a:cubicBezTo>
                        <a:pt x="4763" y="13097"/>
                        <a:pt x="5715" y="13097"/>
                        <a:pt x="5715" y="14049"/>
                      </a:cubicBezTo>
                      <a:cubicBezTo>
                        <a:pt x="5715" y="15002"/>
                        <a:pt x="5715" y="15002"/>
                        <a:pt x="6668" y="15954"/>
                      </a:cubicBezTo>
                      <a:cubicBezTo>
                        <a:pt x="6668" y="16907"/>
                        <a:pt x="7620" y="17859"/>
                        <a:pt x="8573" y="17859"/>
                      </a:cubicBezTo>
                      <a:cubicBezTo>
                        <a:pt x="9525" y="18812"/>
                        <a:pt x="11430" y="17859"/>
                        <a:pt x="11430" y="16907"/>
                      </a:cubicBezTo>
                      <a:cubicBezTo>
                        <a:pt x="11430" y="15954"/>
                        <a:pt x="12383" y="15002"/>
                        <a:pt x="11430" y="14049"/>
                      </a:cubicBezTo>
                      <a:cubicBezTo>
                        <a:pt x="11430" y="13097"/>
                        <a:pt x="11430" y="13097"/>
                        <a:pt x="10477" y="12144"/>
                      </a:cubicBezTo>
                      <a:cubicBezTo>
                        <a:pt x="9525" y="10239"/>
                        <a:pt x="9525" y="9287"/>
                        <a:pt x="8573" y="7382"/>
                      </a:cubicBezTo>
                      <a:cubicBezTo>
                        <a:pt x="6668" y="4524"/>
                        <a:pt x="4763" y="2619"/>
                        <a:pt x="2858" y="714"/>
                      </a:cubicBezTo>
                      <a:cubicBezTo>
                        <a:pt x="1905" y="-238"/>
                        <a:pt x="953" y="-238"/>
                        <a:pt x="0" y="714"/>
                      </a:cubicBezTo>
                      <a:cubicBezTo>
                        <a:pt x="0" y="1667"/>
                        <a:pt x="0" y="3572"/>
                        <a:pt x="953" y="4524"/>
                      </a:cubicBezTo>
                      <a:lnTo>
                        <a:pt x="953" y="4524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6" name="Freeform: Shape 2545">
                  <a:extLst>
                    <a:ext uri="{FF2B5EF4-FFF2-40B4-BE49-F238E27FC236}">
                      <a16:creationId xmlns:a16="http://schemas.microsoft.com/office/drawing/2014/main" id="{9C40C6D2-19DE-E181-D576-96CCD8449DA8}"/>
                    </a:ext>
                  </a:extLst>
                </p:cNvPr>
                <p:cNvSpPr/>
                <p:nvPr/>
              </p:nvSpPr>
              <p:spPr>
                <a:xfrm>
                  <a:off x="3612831" y="4158614"/>
                  <a:ext cx="11430" cy="12382"/>
                </a:xfrm>
                <a:custGeom>
                  <a:avLst/>
                  <a:gdLst>
                    <a:gd name="connsiteX0" fmla="*/ 953 w 11430"/>
                    <a:gd name="connsiteY0" fmla="*/ 4763 h 12382"/>
                    <a:gd name="connsiteX1" fmla="*/ 1905 w 11430"/>
                    <a:gd name="connsiteY1" fmla="*/ 5715 h 12382"/>
                    <a:gd name="connsiteX2" fmla="*/ 1905 w 11430"/>
                    <a:gd name="connsiteY2" fmla="*/ 5715 h 12382"/>
                    <a:gd name="connsiteX3" fmla="*/ 1905 w 11430"/>
                    <a:gd name="connsiteY3" fmla="*/ 5715 h 12382"/>
                    <a:gd name="connsiteX4" fmla="*/ 1905 w 11430"/>
                    <a:gd name="connsiteY4" fmla="*/ 5715 h 12382"/>
                    <a:gd name="connsiteX5" fmla="*/ 1905 w 11430"/>
                    <a:gd name="connsiteY5" fmla="*/ 5715 h 12382"/>
                    <a:gd name="connsiteX6" fmla="*/ 2857 w 11430"/>
                    <a:gd name="connsiteY6" fmla="*/ 6667 h 12382"/>
                    <a:gd name="connsiteX7" fmla="*/ 3810 w 11430"/>
                    <a:gd name="connsiteY7" fmla="*/ 8572 h 12382"/>
                    <a:gd name="connsiteX8" fmla="*/ 3810 w 11430"/>
                    <a:gd name="connsiteY8" fmla="*/ 7620 h 12382"/>
                    <a:gd name="connsiteX9" fmla="*/ 5715 w 11430"/>
                    <a:gd name="connsiteY9" fmla="*/ 10478 h 12382"/>
                    <a:gd name="connsiteX10" fmla="*/ 6668 w 11430"/>
                    <a:gd name="connsiteY10" fmla="*/ 11430 h 12382"/>
                    <a:gd name="connsiteX11" fmla="*/ 7620 w 11430"/>
                    <a:gd name="connsiteY11" fmla="*/ 12382 h 12382"/>
                    <a:gd name="connsiteX12" fmla="*/ 10478 w 11430"/>
                    <a:gd name="connsiteY12" fmla="*/ 11430 h 12382"/>
                    <a:gd name="connsiteX13" fmla="*/ 11430 w 11430"/>
                    <a:gd name="connsiteY13" fmla="*/ 9525 h 12382"/>
                    <a:gd name="connsiteX14" fmla="*/ 10478 w 11430"/>
                    <a:gd name="connsiteY14" fmla="*/ 7620 h 12382"/>
                    <a:gd name="connsiteX15" fmla="*/ 10478 w 11430"/>
                    <a:gd name="connsiteY15" fmla="*/ 6667 h 12382"/>
                    <a:gd name="connsiteX16" fmla="*/ 9525 w 11430"/>
                    <a:gd name="connsiteY16" fmla="*/ 5715 h 12382"/>
                    <a:gd name="connsiteX17" fmla="*/ 6668 w 11430"/>
                    <a:gd name="connsiteY17" fmla="*/ 2857 h 12382"/>
                    <a:gd name="connsiteX18" fmla="*/ 4763 w 11430"/>
                    <a:gd name="connsiteY18" fmla="*/ 953 h 12382"/>
                    <a:gd name="connsiteX19" fmla="*/ 1905 w 11430"/>
                    <a:gd name="connsiteY19" fmla="*/ 0 h 12382"/>
                    <a:gd name="connsiteX20" fmla="*/ 0 w 11430"/>
                    <a:gd name="connsiteY20" fmla="*/ 953 h 12382"/>
                    <a:gd name="connsiteX21" fmla="*/ 953 w 11430"/>
                    <a:gd name="connsiteY21" fmla="*/ 4763 h 12382"/>
                    <a:gd name="connsiteX22" fmla="*/ 953 w 11430"/>
                    <a:gd name="connsiteY22" fmla="*/ 476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430" h="12382">
                      <a:moveTo>
                        <a:pt x="953" y="4763"/>
                      </a:moveTo>
                      <a:cubicBezTo>
                        <a:pt x="953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6667"/>
                        <a:pt x="2857" y="6667"/>
                      </a:cubicBezTo>
                      <a:cubicBezTo>
                        <a:pt x="2857" y="7620"/>
                        <a:pt x="3810" y="7620"/>
                        <a:pt x="3810" y="8572"/>
                      </a:cubicBezTo>
                      <a:cubicBezTo>
                        <a:pt x="3810" y="8572"/>
                        <a:pt x="3810" y="8572"/>
                        <a:pt x="3810" y="7620"/>
                      </a:cubicBezTo>
                      <a:cubicBezTo>
                        <a:pt x="4763" y="8572"/>
                        <a:pt x="5715" y="9525"/>
                        <a:pt x="5715" y="10478"/>
                      </a:cubicBezTo>
                      <a:cubicBezTo>
                        <a:pt x="5715" y="10478"/>
                        <a:pt x="6668" y="11430"/>
                        <a:pt x="6668" y="11430"/>
                      </a:cubicBezTo>
                      <a:cubicBezTo>
                        <a:pt x="6668" y="11430"/>
                        <a:pt x="7620" y="12382"/>
                        <a:pt x="7620" y="12382"/>
                      </a:cubicBezTo>
                      <a:cubicBezTo>
                        <a:pt x="8573" y="12382"/>
                        <a:pt x="10478" y="12382"/>
                        <a:pt x="10478" y="11430"/>
                      </a:cubicBezTo>
                      <a:cubicBezTo>
                        <a:pt x="10478" y="11430"/>
                        <a:pt x="10478" y="10478"/>
                        <a:pt x="11430" y="9525"/>
                      </a:cubicBezTo>
                      <a:cubicBezTo>
                        <a:pt x="11430" y="8572"/>
                        <a:pt x="11430" y="8572"/>
                        <a:pt x="10478" y="7620"/>
                      </a:cubicBezTo>
                      <a:cubicBezTo>
                        <a:pt x="10478" y="7620"/>
                        <a:pt x="10478" y="6667"/>
                        <a:pt x="10478" y="6667"/>
                      </a:cubicBezTo>
                      <a:cubicBezTo>
                        <a:pt x="10478" y="6667"/>
                        <a:pt x="9525" y="5715"/>
                        <a:pt x="9525" y="5715"/>
                      </a:cubicBezTo>
                      <a:cubicBezTo>
                        <a:pt x="8573" y="4763"/>
                        <a:pt x="7620" y="3810"/>
                        <a:pt x="6668" y="2857"/>
                      </a:cubicBezTo>
                      <a:cubicBezTo>
                        <a:pt x="5715" y="1905"/>
                        <a:pt x="4763" y="1905"/>
                        <a:pt x="4763" y="953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3" y="0"/>
                        <a:pt x="953" y="0"/>
                        <a:pt x="0" y="953"/>
                      </a:cubicBezTo>
                      <a:cubicBezTo>
                        <a:pt x="953" y="3810"/>
                        <a:pt x="953" y="3810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906A3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547" name="Graphic 2">
              <a:extLst>
                <a:ext uri="{FF2B5EF4-FFF2-40B4-BE49-F238E27FC236}">
                  <a16:creationId xmlns:a16="http://schemas.microsoft.com/office/drawing/2014/main" id="{4F7D456D-1C1F-6E39-53A4-F7A472717609}"/>
                </a:ext>
              </a:extLst>
            </p:cNvPr>
            <p:cNvGrpSpPr/>
            <p:nvPr/>
          </p:nvGrpSpPr>
          <p:grpSpPr>
            <a:xfrm>
              <a:off x="3110864" y="3618546"/>
              <a:ext cx="782002" cy="682942"/>
              <a:chOff x="3110864" y="3618546"/>
              <a:chExt cx="782002" cy="682942"/>
            </a:xfrm>
          </p:grpSpPr>
          <p:sp>
            <p:nvSpPr>
              <p:cNvPr id="2548" name="Freeform: Shape 2547">
                <a:extLst>
                  <a:ext uri="{FF2B5EF4-FFF2-40B4-BE49-F238E27FC236}">
                    <a16:creationId xmlns:a16="http://schemas.microsoft.com/office/drawing/2014/main" id="{43CBFFC3-4F21-726F-D533-B8E8535C5D08}"/>
                  </a:ext>
                </a:extLst>
              </p:cNvPr>
              <p:cNvSpPr/>
              <p:nvPr/>
            </p:nvSpPr>
            <p:spPr>
              <a:xfrm>
                <a:off x="3110864" y="3618546"/>
                <a:ext cx="782002" cy="682942"/>
              </a:xfrm>
              <a:custGeom>
                <a:avLst/>
                <a:gdLst>
                  <a:gd name="connsiteX0" fmla="*/ 722948 w 782002"/>
                  <a:gd name="connsiteY0" fmla="*/ 249555 h 682942"/>
                  <a:gd name="connsiteX1" fmla="*/ 782003 w 782002"/>
                  <a:gd name="connsiteY1" fmla="*/ 256222 h 682942"/>
                  <a:gd name="connsiteX2" fmla="*/ 709613 w 782002"/>
                  <a:gd name="connsiteY2" fmla="*/ 215265 h 682942"/>
                  <a:gd name="connsiteX3" fmla="*/ 747713 w 782002"/>
                  <a:gd name="connsiteY3" fmla="*/ 190500 h 682942"/>
                  <a:gd name="connsiteX4" fmla="*/ 649605 w 782002"/>
                  <a:gd name="connsiteY4" fmla="*/ 184785 h 682942"/>
                  <a:gd name="connsiteX5" fmla="*/ 732473 w 782002"/>
                  <a:gd name="connsiteY5" fmla="*/ 161925 h 682942"/>
                  <a:gd name="connsiteX6" fmla="*/ 650558 w 782002"/>
                  <a:gd name="connsiteY6" fmla="*/ 143828 h 682942"/>
                  <a:gd name="connsiteX7" fmla="*/ 678180 w 782002"/>
                  <a:gd name="connsiteY7" fmla="*/ 108585 h 682942"/>
                  <a:gd name="connsiteX8" fmla="*/ 612458 w 782002"/>
                  <a:gd name="connsiteY8" fmla="*/ 118110 h 682942"/>
                  <a:gd name="connsiteX9" fmla="*/ 668655 w 782002"/>
                  <a:gd name="connsiteY9" fmla="*/ 96203 h 682942"/>
                  <a:gd name="connsiteX10" fmla="*/ 584835 w 782002"/>
                  <a:gd name="connsiteY10" fmla="*/ 93345 h 682942"/>
                  <a:gd name="connsiteX11" fmla="*/ 605790 w 782002"/>
                  <a:gd name="connsiteY11" fmla="*/ 54293 h 682942"/>
                  <a:gd name="connsiteX12" fmla="*/ 517208 w 782002"/>
                  <a:gd name="connsiteY12" fmla="*/ 93345 h 682942"/>
                  <a:gd name="connsiteX13" fmla="*/ 578168 w 782002"/>
                  <a:gd name="connsiteY13" fmla="*/ 35243 h 682942"/>
                  <a:gd name="connsiteX14" fmla="*/ 497205 w 782002"/>
                  <a:gd name="connsiteY14" fmla="*/ 57150 h 682942"/>
                  <a:gd name="connsiteX15" fmla="*/ 504825 w 782002"/>
                  <a:gd name="connsiteY15" fmla="*/ 13335 h 682942"/>
                  <a:gd name="connsiteX16" fmla="*/ 441008 w 782002"/>
                  <a:gd name="connsiteY16" fmla="*/ 64770 h 682942"/>
                  <a:gd name="connsiteX17" fmla="*/ 439103 w 782002"/>
                  <a:gd name="connsiteY17" fmla="*/ 21908 h 682942"/>
                  <a:gd name="connsiteX18" fmla="*/ 419100 w 782002"/>
                  <a:gd name="connsiteY18" fmla="*/ 47625 h 682942"/>
                  <a:gd name="connsiteX19" fmla="*/ 436245 w 782002"/>
                  <a:gd name="connsiteY19" fmla="*/ 0 h 682942"/>
                  <a:gd name="connsiteX20" fmla="*/ 388620 w 782002"/>
                  <a:gd name="connsiteY20" fmla="*/ 40958 h 682942"/>
                  <a:gd name="connsiteX21" fmla="*/ 346710 w 782002"/>
                  <a:gd name="connsiteY21" fmla="*/ 8573 h 682942"/>
                  <a:gd name="connsiteX22" fmla="*/ 364808 w 782002"/>
                  <a:gd name="connsiteY22" fmla="*/ 61913 h 682942"/>
                  <a:gd name="connsiteX23" fmla="*/ 336233 w 782002"/>
                  <a:gd name="connsiteY23" fmla="*/ 32385 h 682942"/>
                  <a:gd name="connsiteX24" fmla="*/ 337185 w 782002"/>
                  <a:gd name="connsiteY24" fmla="*/ 67628 h 682942"/>
                  <a:gd name="connsiteX25" fmla="*/ 277178 w 782002"/>
                  <a:gd name="connsiteY25" fmla="*/ 20955 h 682942"/>
                  <a:gd name="connsiteX26" fmla="*/ 284798 w 782002"/>
                  <a:gd name="connsiteY26" fmla="*/ 64770 h 682942"/>
                  <a:gd name="connsiteX27" fmla="*/ 203835 w 782002"/>
                  <a:gd name="connsiteY27" fmla="*/ 42863 h 682942"/>
                  <a:gd name="connsiteX28" fmla="*/ 264795 w 782002"/>
                  <a:gd name="connsiteY28" fmla="*/ 100965 h 682942"/>
                  <a:gd name="connsiteX29" fmla="*/ 176213 w 782002"/>
                  <a:gd name="connsiteY29" fmla="*/ 61913 h 682942"/>
                  <a:gd name="connsiteX30" fmla="*/ 197168 w 782002"/>
                  <a:gd name="connsiteY30" fmla="*/ 100965 h 682942"/>
                  <a:gd name="connsiteX31" fmla="*/ 113348 w 782002"/>
                  <a:gd name="connsiteY31" fmla="*/ 103822 h 682942"/>
                  <a:gd name="connsiteX32" fmla="*/ 169545 w 782002"/>
                  <a:gd name="connsiteY32" fmla="*/ 125730 h 682942"/>
                  <a:gd name="connsiteX33" fmla="*/ 103823 w 782002"/>
                  <a:gd name="connsiteY33" fmla="*/ 116205 h 682942"/>
                  <a:gd name="connsiteX34" fmla="*/ 131445 w 782002"/>
                  <a:gd name="connsiteY34" fmla="*/ 150495 h 682942"/>
                  <a:gd name="connsiteX35" fmla="*/ 49530 w 782002"/>
                  <a:gd name="connsiteY35" fmla="*/ 168593 h 682942"/>
                  <a:gd name="connsiteX36" fmla="*/ 132398 w 782002"/>
                  <a:gd name="connsiteY36" fmla="*/ 191453 h 682942"/>
                  <a:gd name="connsiteX37" fmla="*/ 34290 w 782002"/>
                  <a:gd name="connsiteY37" fmla="*/ 197168 h 682942"/>
                  <a:gd name="connsiteX38" fmla="*/ 72390 w 782002"/>
                  <a:gd name="connsiteY38" fmla="*/ 221933 h 682942"/>
                  <a:gd name="connsiteX39" fmla="*/ 0 w 782002"/>
                  <a:gd name="connsiteY39" fmla="*/ 262890 h 682942"/>
                  <a:gd name="connsiteX40" fmla="*/ 59055 w 782002"/>
                  <a:gd name="connsiteY40" fmla="*/ 256222 h 682942"/>
                  <a:gd name="connsiteX41" fmla="*/ 6668 w 782002"/>
                  <a:gd name="connsiteY41" fmla="*/ 292418 h 682942"/>
                  <a:gd name="connsiteX42" fmla="*/ 52388 w 782002"/>
                  <a:gd name="connsiteY42" fmla="*/ 298133 h 682942"/>
                  <a:gd name="connsiteX43" fmla="*/ 7620 w 782002"/>
                  <a:gd name="connsiteY43" fmla="*/ 365760 h 682942"/>
                  <a:gd name="connsiteX44" fmla="*/ 82868 w 782002"/>
                  <a:gd name="connsiteY44" fmla="*/ 325755 h 682942"/>
                  <a:gd name="connsiteX45" fmla="*/ 18098 w 782002"/>
                  <a:gd name="connsiteY45" fmla="*/ 396240 h 682942"/>
                  <a:gd name="connsiteX46" fmla="*/ 62865 w 782002"/>
                  <a:gd name="connsiteY46" fmla="*/ 388620 h 682942"/>
                  <a:gd name="connsiteX47" fmla="*/ 41910 w 782002"/>
                  <a:gd name="connsiteY47" fmla="*/ 466725 h 682942"/>
                  <a:gd name="connsiteX48" fmla="*/ 80010 w 782002"/>
                  <a:gd name="connsiteY48" fmla="*/ 421958 h 682942"/>
                  <a:gd name="connsiteX49" fmla="*/ 51435 w 782002"/>
                  <a:gd name="connsiteY49" fmla="*/ 479108 h 682942"/>
                  <a:gd name="connsiteX50" fmla="*/ 94298 w 782002"/>
                  <a:gd name="connsiteY50" fmla="*/ 462915 h 682942"/>
                  <a:gd name="connsiteX51" fmla="*/ 88583 w 782002"/>
                  <a:gd name="connsiteY51" fmla="*/ 542925 h 682942"/>
                  <a:gd name="connsiteX52" fmla="*/ 135255 w 782002"/>
                  <a:gd name="connsiteY52" fmla="*/ 473393 h 682942"/>
                  <a:gd name="connsiteX53" fmla="*/ 113348 w 782002"/>
                  <a:gd name="connsiteY53" fmla="*/ 564833 h 682942"/>
                  <a:gd name="connsiteX54" fmla="*/ 149543 w 782002"/>
                  <a:gd name="connsiteY54" fmla="*/ 537210 h 682942"/>
                  <a:gd name="connsiteX55" fmla="*/ 169545 w 782002"/>
                  <a:gd name="connsiteY55" fmla="*/ 615315 h 682942"/>
                  <a:gd name="connsiteX56" fmla="*/ 208598 w 782002"/>
                  <a:gd name="connsiteY56" fmla="*/ 512445 h 682942"/>
                  <a:gd name="connsiteX57" fmla="*/ 183833 w 782002"/>
                  <a:gd name="connsiteY57" fmla="*/ 619125 h 682942"/>
                  <a:gd name="connsiteX58" fmla="*/ 218123 w 782002"/>
                  <a:gd name="connsiteY58" fmla="*/ 589597 h 682942"/>
                  <a:gd name="connsiteX59" fmla="*/ 242888 w 782002"/>
                  <a:gd name="connsiteY59" fmla="*/ 666750 h 682942"/>
                  <a:gd name="connsiteX60" fmla="*/ 250508 w 782002"/>
                  <a:gd name="connsiteY60" fmla="*/ 609600 h 682942"/>
                  <a:gd name="connsiteX61" fmla="*/ 275273 w 782002"/>
                  <a:gd name="connsiteY61" fmla="*/ 666750 h 682942"/>
                  <a:gd name="connsiteX62" fmla="*/ 291465 w 782002"/>
                  <a:gd name="connsiteY62" fmla="*/ 625793 h 682942"/>
                  <a:gd name="connsiteX63" fmla="*/ 350520 w 782002"/>
                  <a:gd name="connsiteY63" fmla="*/ 682943 h 682942"/>
                  <a:gd name="connsiteX64" fmla="*/ 336233 w 782002"/>
                  <a:gd name="connsiteY64" fmla="*/ 652463 h 682942"/>
                  <a:gd name="connsiteX65" fmla="*/ 354330 w 782002"/>
                  <a:gd name="connsiteY65" fmla="*/ 637222 h 682942"/>
                  <a:gd name="connsiteX66" fmla="*/ 355283 w 782002"/>
                  <a:gd name="connsiteY66" fmla="*/ 673418 h 682942"/>
                  <a:gd name="connsiteX67" fmla="*/ 395288 w 782002"/>
                  <a:gd name="connsiteY67" fmla="*/ 626745 h 682942"/>
                  <a:gd name="connsiteX68" fmla="*/ 398145 w 782002"/>
                  <a:gd name="connsiteY68" fmla="*/ 670560 h 682942"/>
                  <a:gd name="connsiteX69" fmla="*/ 454343 w 782002"/>
                  <a:gd name="connsiteY69" fmla="*/ 593408 h 682942"/>
                  <a:gd name="connsiteX70" fmla="*/ 431483 w 782002"/>
                  <a:gd name="connsiteY70" fmla="*/ 673418 h 682942"/>
                  <a:gd name="connsiteX71" fmla="*/ 490538 w 782002"/>
                  <a:gd name="connsiteY71" fmla="*/ 616268 h 682942"/>
                  <a:gd name="connsiteX72" fmla="*/ 506730 w 782002"/>
                  <a:gd name="connsiteY72" fmla="*/ 657225 h 682942"/>
                  <a:gd name="connsiteX73" fmla="*/ 531495 w 782002"/>
                  <a:gd name="connsiteY73" fmla="*/ 600075 h 682942"/>
                  <a:gd name="connsiteX74" fmla="*/ 539115 w 782002"/>
                  <a:gd name="connsiteY74" fmla="*/ 657225 h 682942"/>
                  <a:gd name="connsiteX75" fmla="*/ 563880 w 782002"/>
                  <a:gd name="connsiteY75" fmla="*/ 580072 h 682942"/>
                  <a:gd name="connsiteX76" fmla="*/ 598170 w 782002"/>
                  <a:gd name="connsiteY76" fmla="*/ 609600 h 682942"/>
                  <a:gd name="connsiteX77" fmla="*/ 573405 w 782002"/>
                  <a:gd name="connsiteY77" fmla="*/ 502920 h 682942"/>
                  <a:gd name="connsiteX78" fmla="*/ 612458 w 782002"/>
                  <a:gd name="connsiteY78" fmla="*/ 605790 h 682942"/>
                  <a:gd name="connsiteX79" fmla="*/ 632460 w 782002"/>
                  <a:gd name="connsiteY79" fmla="*/ 527685 h 682942"/>
                  <a:gd name="connsiteX80" fmla="*/ 668655 w 782002"/>
                  <a:gd name="connsiteY80" fmla="*/ 555308 h 682942"/>
                  <a:gd name="connsiteX81" fmla="*/ 646748 w 782002"/>
                  <a:gd name="connsiteY81" fmla="*/ 463868 h 682942"/>
                  <a:gd name="connsiteX82" fmla="*/ 693420 w 782002"/>
                  <a:gd name="connsiteY82" fmla="*/ 533400 h 682942"/>
                  <a:gd name="connsiteX83" fmla="*/ 687705 w 782002"/>
                  <a:gd name="connsiteY83" fmla="*/ 453390 h 682942"/>
                  <a:gd name="connsiteX84" fmla="*/ 730568 w 782002"/>
                  <a:gd name="connsiteY84" fmla="*/ 469583 h 682942"/>
                  <a:gd name="connsiteX85" fmla="*/ 701993 w 782002"/>
                  <a:gd name="connsiteY85" fmla="*/ 412433 h 682942"/>
                  <a:gd name="connsiteX86" fmla="*/ 740093 w 782002"/>
                  <a:gd name="connsiteY86" fmla="*/ 457200 h 682942"/>
                  <a:gd name="connsiteX87" fmla="*/ 719138 w 782002"/>
                  <a:gd name="connsiteY87" fmla="*/ 379095 h 682942"/>
                  <a:gd name="connsiteX88" fmla="*/ 763905 w 782002"/>
                  <a:gd name="connsiteY88" fmla="*/ 386715 h 682942"/>
                  <a:gd name="connsiteX89" fmla="*/ 699135 w 782002"/>
                  <a:gd name="connsiteY89" fmla="*/ 316230 h 682942"/>
                  <a:gd name="connsiteX90" fmla="*/ 774383 w 782002"/>
                  <a:gd name="connsiteY90" fmla="*/ 356235 h 682942"/>
                  <a:gd name="connsiteX91" fmla="*/ 729615 w 782002"/>
                  <a:gd name="connsiteY91" fmla="*/ 288608 h 682942"/>
                  <a:gd name="connsiteX92" fmla="*/ 775335 w 782002"/>
                  <a:gd name="connsiteY92" fmla="*/ 282893 h 682942"/>
                  <a:gd name="connsiteX93" fmla="*/ 722948 w 782002"/>
                  <a:gd name="connsiteY93" fmla="*/ 249555 h 682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782002" h="682942">
                    <a:moveTo>
                      <a:pt x="722948" y="249555"/>
                    </a:moveTo>
                    <a:cubicBezTo>
                      <a:pt x="741045" y="248603"/>
                      <a:pt x="761048" y="249555"/>
                      <a:pt x="782003" y="256222"/>
                    </a:cubicBezTo>
                    <a:cubicBezTo>
                      <a:pt x="782003" y="256222"/>
                      <a:pt x="763905" y="220980"/>
                      <a:pt x="709613" y="215265"/>
                    </a:cubicBezTo>
                    <a:lnTo>
                      <a:pt x="747713" y="190500"/>
                    </a:lnTo>
                    <a:cubicBezTo>
                      <a:pt x="747713" y="190500"/>
                      <a:pt x="700088" y="173355"/>
                      <a:pt x="649605" y="184785"/>
                    </a:cubicBezTo>
                    <a:cubicBezTo>
                      <a:pt x="670560" y="172403"/>
                      <a:pt x="698183" y="162878"/>
                      <a:pt x="732473" y="161925"/>
                    </a:cubicBezTo>
                    <a:cubicBezTo>
                      <a:pt x="732473" y="161925"/>
                      <a:pt x="703898" y="133350"/>
                      <a:pt x="650558" y="143828"/>
                    </a:cubicBezTo>
                    <a:lnTo>
                      <a:pt x="678180" y="108585"/>
                    </a:lnTo>
                    <a:cubicBezTo>
                      <a:pt x="678180" y="108585"/>
                      <a:pt x="647700" y="107633"/>
                      <a:pt x="612458" y="118110"/>
                    </a:cubicBezTo>
                    <a:cubicBezTo>
                      <a:pt x="627698" y="108585"/>
                      <a:pt x="645795" y="100965"/>
                      <a:pt x="668655" y="96203"/>
                    </a:cubicBezTo>
                    <a:cubicBezTo>
                      <a:pt x="668655" y="96203"/>
                      <a:pt x="634365" y="73343"/>
                      <a:pt x="584835" y="93345"/>
                    </a:cubicBezTo>
                    <a:lnTo>
                      <a:pt x="605790" y="54293"/>
                    </a:lnTo>
                    <a:cubicBezTo>
                      <a:pt x="605790" y="54293"/>
                      <a:pt x="556260" y="60960"/>
                      <a:pt x="517208" y="93345"/>
                    </a:cubicBezTo>
                    <a:cubicBezTo>
                      <a:pt x="529590" y="73343"/>
                      <a:pt x="548640" y="51435"/>
                      <a:pt x="578168" y="35243"/>
                    </a:cubicBezTo>
                    <a:cubicBezTo>
                      <a:pt x="578168" y="35243"/>
                      <a:pt x="539115" y="23813"/>
                      <a:pt x="497205" y="57150"/>
                    </a:cubicBezTo>
                    <a:lnTo>
                      <a:pt x="504825" y="13335"/>
                    </a:lnTo>
                    <a:cubicBezTo>
                      <a:pt x="504825" y="13335"/>
                      <a:pt x="467678" y="30480"/>
                      <a:pt x="441008" y="64770"/>
                    </a:cubicBezTo>
                    <a:cubicBezTo>
                      <a:pt x="441008" y="39053"/>
                      <a:pt x="439103" y="21908"/>
                      <a:pt x="439103" y="21908"/>
                    </a:cubicBezTo>
                    <a:lnTo>
                      <a:pt x="419100" y="47625"/>
                    </a:lnTo>
                    <a:cubicBezTo>
                      <a:pt x="421958" y="32385"/>
                      <a:pt x="426720" y="17145"/>
                      <a:pt x="436245" y="0"/>
                    </a:cubicBezTo>
                    <a:cubicBezTo>
                      <a:pt x="436245" y="0"/>
                      <a:pt x="407670" y="7620"/>
                      <a:pt x="388620" y="40958"/>
                    </a:cubicBezTo>
                    <a:cubicBezTo>
                      <a:pt x="370523" y="15240"/>
                      <a:pt x="346710" y="8573"/>
                      <a:pt x="346710" y="8573"/>
                    </a:cubicBezTo>
                    <a:cubicBezTo>
                      <a:pt x="357188" y="27623"/>
                      <a:pt x="361950" y="45720"/>
                      <a:pt x="364808" y="61913"/>
                    </a:cubicBezTo>
                    <a:lnTo>
                      <a:pt x="336233" y="32385"/>
                    </a:lnTo>
                    <a:cubicBezTo>
                      <a:pt x="336233" y="32385"/>
                      <a:pt x="333375" y="39053"/>
                      <a:pt x="337185" y="67628"/>
                    </a:cubicBezTo>
                    <a:cubicBezTo>
                      <a:pt x="310515" y="36195"/>
                      <a:pt x="277178" y="20955"/>
                      <a:pt x="277178" y="20955"/>
                    </a:cubicBezTo>
                    <a:lnTo>
                      <a:pt x="284798" y="64770"/>
                    </a:lnTo>
                    <a:cubicBezTo>
                      <a:pt x="242888" y="31433"/>
                      <a:pt x="203835" y="42863"/>
                      <a:pt x="203835" y="42863"/>
                    </a:cubicBezTo>
                    <a:cubicBezTo>
                      <a:pt x="233363" y="59055"/>
                      <a:pt x="253365" y="80963"/>
                      <a:pt x="264795" y="100965"/>
                    </a:cubicBezTo>
                    <a:cubicBezTo>
                      <a:pt x="225743" y="68580"/>
                      <a:pt x="176213" y="61913"/>
                      <a:pt x="176213" y="61913"/>
                    </a:cubicBezTo>
                    <a:lnTo>
                      <a:pt x="197168" y="100965"/>
                    </a:lnTo>
                    <a:cubicBezTo>
                      <a:pt x="146685" y="80963"/>
                      <a:pt x="113348" y="103822"/>
                      <a:pt x="113348" y="103822"/>
                    </a:cubicBezTo>
                    <a:cubicBezTo>
                      <a:pt x="136208" y="108585"/>
                      <a:pt x="154305" y="116205"/>
                      <a:pt x="169545" y="125730"/>
                    </a:cubicBezTo>
                    <a:cubicBezTo>
                      <a:pt x="134303" y="114300"/>
                      <a:pt x="103823" y="116205"/>
                      <a:pt x="103823" y="116205"/>
                    </a:cubicBezTo>
                    <a:lnTo>
                      <a:pt x="131445" y="150495"/>
                    </a:lnTo>
                    <a:cubicBezTo>
                      <a:pt x="78105" y="140018"/>
                      <a:pt x="49530" y="168593"/>
                      <a:pt x="49530" y="168593"/>
                    </a:cubicBezTo>
                    <a:cubicBezTo>
                      <a:pt x="83820" y="169545"/>
                      <a:pt x="111442" y="179070"/>
                      <a:pt x="132398" y="191453"/>
                    </a:cubicBezTo>
                    <a:cubicBezTo>
                      <a:pt x="81915" y="180975"/>
                      <a:pt x="34290" y="197168"/>
                      <a:pt x="34290" y="197168"/>
                    </a:cubicBezTo>
                    <a:lnTo>
                      <a:pt x="72390" y="221933"/>
                    </a:lnTo>
                    <a:cubicBezTo>
                      <a:pt x="18098" y="227647"/>
                      <a:pt x="0" y="262890"/>
                      <a:pt x="0" y="262890"/>
                    </a:cubicBezTo>
                    <a:cubicBezTo>
                      <a:pt x="21907" y="257175"/>
                      <a:pt x="41910" y="255270"/>
                      <a:pt x="59055" y="256222"/>
                    </a:cubicBezTo>
                    <a:cubicBezTo>
                      <a:pt x="26670" y="271463"/>
                      <a:pt x="6668" y="292418"/>
                      <a:pt x="6668" y="292418"/>
                    </a:cubicBezTo>
                    <a:lnTo>
                      <a:pt x="52388" y="298133"/>
                    </a:lnTo>
                    <a:cubicBezTo>
                      <a:pt x="7620" y="326708"/>
                      <a:pt x="7620" y="365760"/>
                      <a:pt x="7620" y="365760"/>
                    </a:cubicBezTo>
                    <a:cubicBezTo>
                      <a:pt x="32385" y="342900"/>
                      <a:pt x="60007" y="331470"/>
                      <a:pt x="82868" y="325755"/>
                    </a:cubicBezTo>
                    <a:cubicBezTo>
                      <a:pt x="39053" y="352425"/>
                      <a:pt x="18098" y="396240"/>
                      <a:pt x="18098" y="396240"/>
                    </a:cubicBezTo>
                    <a:lnTo>
                      <a:pt x="62865" y="388620"/>
                    </a:lnTo>
                    <a:cubicBezTo>
                      <a:pt x="28575" y="428625"/>
                      <a:pt x="41910" y="466725"/>
                      <a:pt x="41910" y="466725"/>
                    </a:cubicBezTo>
                    <a:cubicBezTo>
                      <a:pt x="53340" y="447675"/>
                      <a:pt x="66675" y="432435"/>
                      <a:pt x="80010" y="421958"/>
                    </a:cubicBezTo>
                    <a:cubicBezTo>
                      <a:pt x="59055" y="450533"/>
                      <a:pt x="51435" y="479108"/>
                      <a:pt x="51435" y="479108"/>
                    </a:cubicBezTo>
                    <a:lnTo>
                      <a:pt x="94298" y="462915"/>
                    </a:lnTo>
                    <a:cubicBezTo>
                      <a:pt x="68580" y="508635"/>
                      <a:pt x="88583" y="542925"/>
                      <a:pt x="88583" y="542925"/>
                    </a:cubicBezTo>
                    <a:cubicBezTo>
                      <a:pt x="99060" y="511493"/>
                      <a:pt x="117158" y="488633"/>
                      <a:pt x="135255" y="473393"/>
                    </a:cubicBezTo>
                    <a:cubicBezTo>
                      <a:pt x="110490" y="517208"/>
                      <a:pt x="113348" y="564833"/>
                      <a:pt x="113348" y="564833"/>
                    </a:cubicBezTo>
                    <a:lnTo>
                      <a:pt x="149543" y="537210"/>
                    </a:lnTo>
                    <a:cubicBezTo>
                      <a:pt x="140018" y="588645"/>
                      <a:pt x="169545" y="615315"/>
                      <a:pt x="169545" y="615315"/>
                    </a:cubicBezTo>
                    <a:cubicBezTo>
                      <a:pt x="169545" y="566738"/>
                      <a:pt x="190500" y="532447"/>
                      <a:pt x="208598" y="512445"/>
                    </a:cubicBezTo>
                    <a:cubicBezTo>
                      <a:pt x="176213" y="561022"/>
                      <a:pt x="183833" y="619125"/>
                      <a:pt x="183833" y="619125"/>
                    </a:cubicBezTo>
                    <a:lnTo>
                      <a:pt x="218123" y="589597"/>
                    </a:lnTo>
                    <a:cubicBezTo>
                      <a:pt x="211455" y="641033"/>
                      <a:pt x="242888" y="666750"/>
                      <a:pt x="242888" y="666750"/>
                    </a:cubicBezTo>
                    <a:cubicBezTo>
                      <a:pt x="241935" y="644843"/>
                      <a:pt x="244793" y="626745"/>
                      <a:pt x="250508" y="609600"/>
                    </a:cubicBezTo>
                    <a:cubicBezTo>
                      <a:pt x="259080" y="642938"/>
                      <a:pt x="275273" y="666750"/>
                      <a:pt x="275273" y="666750"/>
                    </a:cubicBezTo>
                    <a:lnTo>
                      <a:pt x="291465" y="625793"/>
                    </a:lnTo>
                    <a:cubicBezTo>
                      <a:pt x="310515" y="674370"/>
                      <a:pt x="350520" y="682943"/>
                      <a:pt x="350520" y="682943"/>
                    </a:cubicBezTo>
                    <a:cubicBezTo>
                      <a:pt x="343853" y="672465"/>
                      <a:pt x="340043" y="661988"/>
                      <a:pt x="336233" y="652463"/>
                    </a:cubicBezTo>
                    <a:lnTo>
                      <a:pt x="354330" y="637222"/>
                    </a:lnTo>
                    <a:cubicBezTo>
                      <a:pt x="354330" y="648653"/>
                      <a:pt x="354330" y="661035"/>
                      <a:pt x="355283" y="673418"/>
                    </a:cubicBezTo>
                    <a:cubicBezTo>
                      <a:pt x="355283" y="673418"/>
                      <a:pt x="380048" y="673418"/>
                      <a:pt x="395288" y="626745"/>
                    </a:cubicBezTo>
                    <a:lnTo>
                      <a:pt x="398145" y="670560"/>
                    </a:lnTo>
                    <a:cubicBezTo>
                      <a:pt x="398145" y="670560"/>
                      <a:pt x="437198" y="641033"/>
                      <a:pt x="454343" y="593408"/>
                    </a:cubicBezTo>
                    <a:cubicBezTo>
                      <a:pt x="454343" y="616268"/>
                      <a:pt x="448628" y="643890"/>
                      <a:pt x="431483" y="673418"/>
                    </a:cubicBezTo>
                    <a:cubicBezTo>
                      <a:pt x="431483" y="673418"/>
                      <a:pt x="471488" y="664845"/>
                      <a:pt x="490538" y="616268"/>
                    </a:cubicBezTo>
                    <a:lnTo>
                      <a:pt x="506730" y="657225"/>
                    </a:lnTo>
                    <a:cubicBezTo>
                      <a:pt x="506730" y="657225"/>
                      <a:pt x="523875" y="633413"/>
                      <a:pt x="531495" y="600075"/>
                    </a:cubicBezTo>
                    <a:cubicBezTo>
                      <a:pt x="537210" y="616268"/>
                      <a:pt x="540068" y="635318"/>
                      <a:pt x="539115" y="657225"/>
                    </a:cubicBezTo>
                    <a:cubicBezTo>
                      <a:pt x="539115" y="657225"/>
                      <a:pt x="570548" y="631508"/>
                      <a:pt x="563880" y="580072"/>
                    </a:cubicBezTo>
                    <a:lnTo>
                      <a:pt x="598170" y="609600"/>
                    </a:lnTo>
                    <a:cubicBezTo>
                      <a:pt x="598170" y="609600"/>
                      <a:pt x="605790" y="551497"/>
                      <a:pt x="573405" y="502920"/>
                    </a:cubicBezTo>
                    <a:cubicBezTo>
                      <a:pt x="591503" y="523875"/>
                      <a:pt x="612458" y="558165"/>
                      <a:pt x="612458" y="605790"/>
                    </a:cubicBezTo>
                    <a:cubicBezTo>
                      <a:pt x="612458" y="605790"/>
                      <a:pt x="641985" y="579120"/>
                      <a:pt x="632460" y="527685"/>
                    </a:cubicBezTo>
                    <a:lnTo>
                      <a:pt x="668655" y="555308"/>
                    </a:lnTo>
                    <a:cubicBezTo>
                      <a:pt x="668655" y="555308"/>
                      <a:pt x="671513" y="507683"/>
                      <a:pt x="646748" y="463868"/>
                    </a:cubicBezTo>
                    <a:cubicBezTo>
                      <a:pt x="664845" y="479108"/>
                      <a:pt x="682943" y="501968"/>
                      <a:pt x="693420" y="533400"/>
                    </a:cubicBezTo>
                    <a:cubicBezTo>
                      <a:pt x="693420" y="533400"/>
                      <a:pt x="713423" y="499110"/>
                      <a:pt x="687705" y="453390"/>
                    </a:cubicBezTo>
                    <a:lnTo>
                      <a:pt x="730568" y="469583"/>
                    </a:lnTo>
                    <a:cubicBezTo>
                      <a:pt x="730568" y="469583"/>
                      <a:pt x="722948" y="441008"/>
                      <a:pt x="701993" y="412433"/>
                    </a:cubicBezTo>
                    <a:cubicBezTo>
                      <a:pt x="715328" y="423863"/>
                      <a:pt x="729615" y="438150"/>
                      <a:pt x="740093" y="457200"/>
                    </a:cubicBezTo>
                    <a:cubicBezTo>
                      <a:pt x="740093" y="457200"/>
                      <a:pt x="752475" y="420053"/>
                      <a:pt x="719138" y="379095"/>
                    </a:cubicBezTo>
                    <a:lnTo>
                      <a:pt x="763905" y="386715"/>
                    </a:lnTo>
                    <a:cubicBezTo>
                      <a:pt x="763905" y="386715"/>
                      <a:pt x="742950" y="342900"/>
                      <a:pt x="699135" y="316230"/>
                    </a:cubicBezTo>
                    <a:cubicBezTo>
                      <a:pt x="722948" y="321945"/>
                      <a:pt x="749618" y="333375"/>
                      <a:pt x="774383" y="356235"/>
                    </a:cubicBezTo>
                    <a:cubicBezTo>
                      <a:pt x="774383" y="356235"/>
                      <a:pt x="774383" y="317183"/>
                      <a:pt x="729615" y="288608"/>
                    </a:cubicBezTo>
                    <a:lnTo>
                      <a:pt x="775335" y="282893"/>
                    </a:lnTo>
                    <a:cubicBezTo>
                      <a:pt x="775335" y="285750"/>
                      <a:pt x="755333" y="264795"/>
                      <a:pt x="722948" y="249555"/>
                    </a:cubicBezTo>
                    <a:close/>
                  </a:path>
                </a:pathLst>
              </a:custGeom>
              <a:solidFill>
                <a:srgbClr val="65361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49" name="Graphic 2">
                <a:extLst>
                  <a:ext uri="{FF2B5EF4-FFF2-40B4-BE49-F238E27FC236}">
                    <a16:creationId xmlns:a16="http://schemas.microsoft.com/office/drawing/2014/main" id="{52DC7BF6-10DB-2BD8-E1EB-2046F340C9B4}"/>
                  </a:ext>
                </a:extLst>
              </p:cNvPr>
              <p:cNvGrpSpPr/>
              <p:nvPr/>
            </p:nvGrpSpPr>
            <p:grpSpPr>
              <a:xfrm>
                <a:off x="3266300" y="3794104"/>
                <a:ext cx="445558" cy="417022"/>
                <a:chOff x="3266300" y="3794104"/>
                <a:chExt cx="445558" cy="417022"/>
              </a:xfrm>
            </p:grpSpPr>
            <p:sp>
              <p:nvSpPr>
                <p:cNvPr id="2550" name="Freeform: Shape 2549">
                  <a:extLst>
                    <a:ext uri="{FF2B5EF4-FFF2-40B4-BE49-F238E27FC236}">
                      <a16:creationId xmlns:a16="http://schemas.microsoft.com/office/drawing/2014/main" id="{AC1669C4-A079-8EF8-EFC0-2957EB843043}"/>
                    </a:ext>
                  </a:extLst>
                </p:cNvPr>
                <p:cNvSpPr/>
                <p:nvPr/>
              </p:nvSpPr>
              <p:spPr>
                <a:xfrm>
                  <a:off x="3286201" y="3823583"/>
                  <a:ext cx="423628" cy="370811"/>
                </a:xfrm>
                <a:custGeom>
                  <a:avLst/>
                  <a:gdLst>
                    <a:gd name="connsiteX0" fmla="*/ 401878 w 423628"/>
                    <a:gd name="connsiteY0" fmla="*/ 99763 h 370811"/>
                    <a:gd name="connsiteX1" fmla="*/ 313295 w 423628"/>
                    <a:gd name="connsiteY1" fmla="*/ 21658 h 370811"/>
                    <a:gd name="connsiteX2" fmla="*/ 18020 w 423628"/>
                    <a:gd name="connsiteY2" fmla="*/ 112146 h 370811"/>
                    <a:gd name="connsiteX3" fmla="*/ 38023 w 423628"/>
                    <a:gd name="connsiteY3" fmla="*/ 274071 h 370811"/>
                    <a:gd name="connsiteX4" fmla="*/ 379018 w 423628"/>
                    <a:gd name="connsiteY4" fmla="*/ 288358 h 370811"/>
                    <a:gd name="connsiteX5" fmla="*/ 401878 w 423628"/>
                    <a:gd name="connsiteY5" fmla="*/ 99763 h 370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628" h="370811">
                      <a:moveTo>
                        <a:pt x="401878" y="99763"/>
                      </a:moveTo>
                      <a:cubicBezTo>
                        <a:pt x="378065" y="51185"/>
                        <a:pt x="357110" y="41660"/>
                        <a:pt x="313295" y="21658"/>
                      </a:cubicBezTo>
                      <a:cubicBezTo>
                        <a:pt x="218998" y="-22157"/>
                        <a:pt x="74218" y="-3107"/>
                        <a:pt x="18020" y="112146"/>
                      </a:cubicBezTo>
                      <a:cubicBezTo>
                        <a:pt x="-8650" y="166438"/>
                        <a:pt x="-8650" y="214063"/>
                        <a:pt x="38023" y="274071"/>
                      </a:cubicBezTo>
                      <a:cubicBezTo>
                        <a:pt x="125653" y="386466"/>
                        <a:pt x="293293" y="413135"/>
                        <a:pt x="379018" y="288358"/>
                      </a:cubicBezTo>
                      <a:cubicBezTo>
                        <a:pt x="437120" y="200728"/>
                        <a:pt x="431405" y="160723"/>
                        <a:pt x="401878" y="99763"/>
                      </a:cubicBezTo>
                      <a:close/>
                    </a:path>
                  </a:pathLst>
                </a:custGeom>
                <a:solidFill>
                  <a:srgbClr val="C7934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551" name="Graphic 2">
                  <a:extLst>
                    <a:ext uri="{FF2B5EF4-FFF2-40B4-BE49-F238E27FC236}">
                      <a16:creationId xmlns:a16="http://schemas.microsoft.com/office/drawing/2014/main" id="{B0FD7E6D-A2FC-409C-92DB-90AECF2EAD7B}"/>
                    </a:ext>
                  </a:extLst>
                </p:cNvPr>
                <p:cNvGrpSpPr/>
                <p:nvPr/>
              </p:nvGrpSpPr>
              <p:grpSpPr>
                <a:xfrm>
                  <a:off x="3292077" y="3836669"/>
                  <a:ext cx="407908" cy="339237"/>
                  <a:chOff x="3292077" y="3836669"/>
                  <a:chExt cx="407908" cy="339237"/>
                </a:xfrm>
                <a:solidFill>
                  <a:srgbClr val="906A35"/>
                </a:solidFill>
              </p:grpSpPr>
              <p:sp>
                <p:nvSpPr>
                  <p:cNvPr id="2552" name="Freeform: Shape 2551">
                    <a:extLst>
                      <a:ext uri="{FF2B5EF4-FFF2-40B4-BE49-F238E27FC236}">
                        <a16:creationId xmlns:a16="http://schemas.microsoft.com/office/drawing/2014/main" id="{36A683B2-A9EF-59B3-0AEC-6FAE89A4AD84}"/>
                      </a:ext>
                    </a:extLst>
                  </p:cNvPr>
                  <p:cNvSpPr/>
                  <p:nvPr/>
                </p:nvSpPr>
                <p:spPr>
                  <a:xfrm>
                    <a:off x="3304698" y="3935729"/>
                    <a:ext cx="17383" cy="4762"/>
                  </a:xfrm>
                  <a:custGeom>
                    <a:avLst/>
                    <a:gdLst>
                      <a:gd name="connsiteX0" fmla="*/ 1429 w 17383"/>
                      <a:gd name="connsiteY0" fmla="*/ 2857 h 4762"/>
                      <a:gd name="connsiteX1" fmla="*/ 5239 w 17383"/>
                      <a:gd name="connsiteY1" fmla="*/ 2857 h 4762"/>
                      <a:gd name="connsiteX2" fmla="*/ 9049 w 17383"/>
                      <a:gd name="connsiteY2" fmla="*/ 3810 h 4762"/>
                      <a:gd name="connsiteX3" fmla="*/ 12859 w 17383"/>
                      <a:gd name="connsiteY3" fmla="*/ 4763 h 4762"/>
                      <a:gd name="connsiteX4" fmla="*/ 14764 w 17383"/>
                      <a:gd name="connsiteY4" fmla="*/ 4763 h 4762"/>
                      <a:gd name="connsiteX5" fmla="*/ 16669 w 17383"/>
                      <a:gd name="connsiteY5" fmla="*/ 4763 h 4762"/>
                      <a:gd name="connsiteX6" fmla="*/ 16669 w 17383"/>
                      <a:gd name="connsiteY6" fmla="*/ 1905 h 4762"/>
                      <a:gd name="connsiteX7" fmla="*/ 14764 w 17383"/>
                      <a:gd name="connsiteY7" fmla="*/ 952 h 4762"/>
                      <a:gd name="connsiteX8" fmla="*/ 12859 w 17383"/>
                      <a:gd name="connsiteY8" fmla="*/ 952 h 4762"/>
                      <a:gd name="connsiteX9" fmla="*/ 9049 w 17383"/>
                      <a:gd name="connsiteY9" fmla="*/ 0 h 4762"/>
                      <a:gd name="connsiteX10" fmla="*/ 1429 w 17383"/>
                      <a:gd name="connsiteY10" fmla="*/ 0 h 4762"/>
                      <a:gd name="connsiteX11" fmla="*/ 1429 w 17383"/>
                      <a:gd name="connsiteY11" fmla="*/ 2857 h 4762"/>
                      <a:gd name="connsiteX12" fmla="*/ 1429 w 17383"/>
                      <a:gd name="connsiteY12" fmla="*/ 2857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7383" h="4762">
                        <a:moveTo>
                          <a:pt x="1429" y="2857"/>
                        </a:moveTo>
                        <a:cubicBezTo>
                          <a:pt x="2381" y="2857"/>
                          <a:pt x="4286" y="2857"/>
                          <a:pt x="5239" y="2857"/>
                        </a:cubicBezTo>
                        <a:cubicBezTo>
                          <a:pt x="6191" y="2857"/>
                          <a:pt x="7144" y="3810"/>
                          <a:pt x="9049" y="3810"/>
                        </a:cubicBezTo>
                        <a:cubicBezTo>
                          <a:pt x="10001" y="3810"/>
                          <a:pt x="11906" y="3810"/>
                          <a:pt x="12859" y="4763"/>
                        </a:cubicBezTo>
                        <a:cubicBezTo>
                          <a:pt x="13811" y="4763"/>
                          <a:pt x="13811" y="4763"/>
                          <a:pt x="14764" y="4763"/>
                        </a:cubicBezTo>
                        <a:cubicBezTo>
                          <a:pt x="15716" y="4763"/>
                          <a:pt x="15716" y="4763"/>
                          <a:pt x="16669" y="4763"/>
                        </a:cubicBezTo>
                        <a:cubicBezTo>
                          <a:pt x="17621" y="4763"/>
                          <a:pt x="17621" y="2857"/>
                          <a:pt x="16669" y="1905"/>
                        </a:cubicBezTo>
                        <a:cubicBezTo>
                          <a:pt x="15716" y="1905"/>
                          <a:pt x="15716" y="1905"/>
                          <a:pt x="14764" y="952"/>
                        </a:cubicBezTo>
                        <a:cubicBezTo>
                          <a:pt x="13811" y="952"/>
                          <a:pt x="13811" y="952"/>
                          <a:pt x="12859" y="952"/>
                        </a:cubicBezTo>
                        <a:cubicBezTo>
                          <a:pt x="11906" y="952"/>
                          <a:pt x="10001" y="952"/>
                          <a:pt x="9049" y="0"/>
                        </a:cubicBezTo>
                        <a:cubicBezTo>
                          <a:pt x="6191" y="0"/>
                          <a:pt x="4286" y="0"/>
                          <a:pt x="1429" y="0"/>
                        </a:cubicBezTo>
                        <a:cubicBezTo>
                          <a:pt x="-476" y="952"/>
                          <a:pt x="-476" y="2857"/>
                          <a:pt x="1429" y="2857"/>
                        </a:cubicBezTo>
                        <a:lnTo>
                          <a:pt x="1429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3" name="Freeform: Shape 2552">
                    <a:extLst>
                      <a:ext uri="{FF2B5EF4-FFF2-40B4-BE49-F238E27FC236}">
                        <a16:creationId xmlns:a16="http://schemas.microsoft.com/office/drawing/2014/main" id="{C418283B-164A-4624-95FC-3FF0F286316D}"/>
                      </a:ext>
                    </a:extLst>
                  </p:cNvPr>
                  <p:cNvSpPr/>
                  <p:nvPr/>
                </p:nvSpPr>
                <p:spPr>
                  <a:xfrm>
                    <a:off x="3316457" y="3922394"/>
                    <a:ext cx="15781" cy="6667"/>
                  </a:xfrm>
                  <a:custGeom>
                    <a:avLst/>
                    <a:gdLst>
                      <a:gd name="connsiteX0" fmla="*/ 1100 w 15781"/>
                      <a:gd name="connsiteY0" fmla="*/ 2858 h 6667"/>
                      <a:gd name="connsiteX1" fmla="*/ 7767 w 15781"/>
                      <a:gd name="connsiteY1" fmla="*/ 5715 h 6667"/>
                      <a:gd name="connsiteX2" fmla="*/ 10625 w 15781"/>
                      <a:gd name="connsiteY2" fmla="*/ 6668 h 6667"/>
                      <a:gd name="connsiteX3" fmla="*/ 12530 w 15781"/>
                      <a:gd name="connsiteY3" fmla="*/ 6668 h 6667"/>
                      <a:gd name="connsiteX4" fmla="*/ 14435 w 15781"/>
                      <a:gd name="connsiteY4" fmla="*/ 6668 h 6667"/>
                      <a:gd name="connsiteX5" fmla="*/ 15387 w 15781"/>
                      <a:gd name="connsiteY5" fmla="*/ 4763 h 6667"/>
                      <a:gd name="connsiteX6" fmla="*/ 13482 w 15781"/>
                      <a:gd name="connsiteY6" fmla="*/ 3810 h 6667"/>
                      <a:gd name="connsiteX7" fmla="*/ 11577 w 15781"/>
                      <a:gd name="connsiteY7" fmla="*/ 2858 h 6667"/>
                      <a:gd name="connsiteX8" fmla="*/ 7767 w 15781"/>
                      <a:gd name="connsiteY8" fmla="*/ 1905 h 6667"/>
                      <a:gd name="connsiteX9" fmla="*/ 1100 w 15781"/>
                      <a:gd name="connsiteY9" fmla="*/ 0 h 6667"/>
                      <a:gd name="connsiteX10" fmla="*/ 1100 w 15781"/>
                      <a:gd name="connsiteY10" fmla="*/ 2858 h 6667"/>
                      <a:gd name="connsiteX11" fmla="*/ 1100 w 15781"/>
                      <a:gd name="connsiteY11" fmla="*/ 285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781" h="6667">
                        <a:moveTo>
                          <a:pt x="1100" y="2858"/>
                        </a:moveTo>
                        <a:cubicBezTo>
                          <a:pt x="3005" y="3810"/>
                          <a:pt x="5862" y="4763"/>
                          <a:pt x="7767" y="5715"/>
                        </a:cubicBezTo>
                        <a:cubicBezTo>
                          <a:pt x="8720" y="5715"/>
                          <a:pt x="9672" y="6668"/>
                          <a:pt x="10625" y="6668"/>
                        </a:cubicBezTo>
                        <a:cubicBezTo>
                          <a:pt x="11577" y="6668"/>
                          <a:pt x="11577" y="6668"/>
                          <a:pt x="12530" y="6668"/>
                        </a:cubicBezTo>
                        <a:cubicBezTo>
                          <a:pt x="13482" y="6668"/>
                          <a:pt x="13482" y="6668"/>
                          <a:pt x="14435" y="6668"/>
                        </a:cubicBezTo>
                        <a:cubicBezTo>
                          <a:pt x="15387" y="6668"/>
                          <a:pt x="16340" y="4763"/>
                          <a:pt x="15387" y="4763"/>
                        </a:cubicBezTo>
                        <a:cubicBezTo>
                          <a:pt x="14435" y="4763"/>
                          <a:pt x="14435" y="3810"/>
                          <a:pt x="13482" y="3810"/>
                        </a:cubicBezTo>
                        <a:cubicBezTo>
                          <a:pt x="12530" y="3810"/>
                          <a:pt x="12530" y="3810"/>
                          <a:pt x="11577" y="2858"/>
                        </a:cubicBezTo>
                        <a:cubicBezTo>
                          <a:pt x="10625" y="2858"/>
                          <a:pt x="9672" y="1905"/>
                          <a:pt x="7767" y="1905"/>
                        </a:cubicBezTo>
                        <a:cubicBezTo>
                          <a:pt x="5862" y="953"/>
                          <a:pt x="3005" y="953"/>
                          <a:pt x="1100" y="0"/>
                        </a:cubicBezTo>
                        <a:cubicBezTo>
                          <a:pt x="147" y="0"/>
                          <a:pt x="-805" y="2858"/>
                          <a:pt x="1100" y="2858"/>
                        </a:cubicBezTo>
                        <a:lnTo>
                          <a:pt x="1100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4" name="Freeform: Shape 2553">
                    <a:extLst>
                      <a:ext uri="{FF2B5EF4-FFF2-40B4-BE49-F238E27FC236}">
                        <a16:creationId xmlns:a16="http://schemas.microsoft.com/office/drawing/2014/main" id="{7304A6BD-BBD9-E0DC-05E8-7491050D1929}"/>
                      </a:ext>
                    </a:extLst>
                  </p:cNvPr>
                  <p:cNvSpPr/>
                  <p:nvPr/>
                </p:nvSpPr>
                <p:spPr>
                  <a:xfrm>
                    <a:off x="3325415" y="3904296"/>
                    <a:ext cx="12144" cy="5715"/>
                  </a:xfrm>
                  <a:custGeom>
                    <a:avLst/>
                    <a:gdLst>
                      <a:gd name="connsiteX0" fmla="*/ 714 w 12144"/>
                      <a:gd name="connsiteY0" fmla="*/ 3810 h 5715"/>
                      <a:gd name="connsiteX1" fmla="*/ 5477 w 12144"/>
                      <a:gd name="connsiteY1" fmla="*/ 4763 h 5715"/>
                      <a:gd name="connsiteX2" fmla="*/ 8334 w 12144"/>
                      <a:gd name="connsiteY2" fmla="*/ 5715 h 5715"/>
                      <a:gd name="connsiteX3" fmla="*/ 9287 w 12144"/>
                      <a:gd name="connsiteY3" fmla="*/ 5715 h 5715"/>
                      <a:gd name="connsiteX4" fmla="*/ 11192 w 12144"/>
                      <a:gd name="connsiteY4" fmla="*/ 5715 h 5715"/>
                      <a:gd name="connsiteX5" fmla="*/ 12144 w 12144"/>
                      <a:gd name="connsiteY5" fmla="*/ 3810 h 5715"/>
                      <a:gd name="connsiteX6" fmla="*/ 11192 w 12144"/>
                      <a:gd name="connsiteY6" fmla="*/ 2858 h 5715"/>
                      <a:gd name="connsiteX7" fmla="*/ 10239 w 12144"/>
                      <a:gd name="connsiteY7" fmla="*/ 1905 h 5715"/>
                      <a:gd name="connsiteX8" fmla="*/ 7382 w 12144"/>
                      <a:gd name="connsiteY8" fmla="*/ 953 h 5715"/>
                      <a:gd name="connsiteX9" fmla="*/ 2619 w 12144"/>
                      <a:gd name="connsiteY9" fmla="*/ 0 h 5715"/>
                      <a:gd name="connsiteX10" fmla="*/ 714 w 12144"/>
                      <a:gd name="connsiteY10" fmla="*/ 953 h 5715"/>
                      <a:gd name="connsiteX11" fmla="*/ 714 w 12144"/>
                      <a:gd name="connsiteY11" fmla="*/ 3810 h 5715"/>
                      <a:gd name="connsiteX12" fmla="*/ 714 w 12144"/>
                      <a:gd name="connsiteY12" fmla="*/ 3810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144" h="5715">
                        <a:moveTo>
                          <a:pt x="714" y="3810"/>
                        </a:moveTo>
                        <a:cubicBezTo>
                          <a:pt x="2619" y="3810"/>
                          <a:pt x="4524" y="4763"/>
                          <a:pt x="5477" y="4763"/>
                        </a:cubicBezTo>
                        <a:cubicBezTo>
                          <a:pt x="6429" y="4763"/>
                          <a:pt x="7382" y="5715"/>
                          <a:pt x="8334" y="5715"/>
                        </a:cubicBezTo>
                        <a:cubicBezTo>
                          <a:pt x="8334" y="5715"/>
                          <a:pt x="9287" y="5715"/>
                          <a:pt x="9287" y="5715"/>
                        </a:cubicBezTo>
                        <a:cubicBezTo>
                          <a:pt x="10239" y="5715"/>
                          <a:pt x="10239" y="5715"/>
                          <a:pt x="11192" y="5715"/>
                        </a:cubicBezTo>
                        <a:cubicBezTo>
                          <a:pt x="12144" y="5715"/>
                          <a:pt x="12144" y="4763"/>
                          <a:pt x="12144" y="3810"/>
                        </a:cubicBezTo>
                        <a:cubicBezTo>
                          <a:pt x="12144" y="3810"/>
                          <a:pt x="11192" y="2858"/>
                          <a:pt x="11192" y="2858"/>
                        </a:cubicBezTo>
                        <a:cubicBezTo>
                          <a:pt x="11192" y="2858"/>
                          <a:pt x="10239" y="1905"/>
                          <a:pt x="10239" y="1905"/>
                        </a:cubicBezTo>
                        <a:cubicBezTo>
                          <a:pt x="9287" y="1905"/>
                          <a:pt x="8334" y="953"/>
                          <a:pt x="7382" y="953"/>
                        </a:cubicBezTo>
                        <a:cubicBezTo>
                          <a:pt x="5477" y="0"/>
                          <a:pt x="3572" y="0"/>
                          <a:pt x="2619" y="0"/>
                        </a:cubicBezTo>
                        <a:cubicBezTo>
                          <a:pt x="1667" y="0"/>
                          <a:pt x="714" y="0"/>
                          <a:pt x="714" y="953"/>
                        </a:cubicBezTo>
                        <a:cubicBezTo>
                          <a:pt x="-238" y="2858"/>
                          <a:pt x="-238" y="3810"/>
                          <a:pt x="714" y="3810"/>
                        </a:cubicBezTo>
                        <a:lnTo>
                          <a:pt x="714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5" name="Freeform: Shape 2554">
                    <a:extLst>
                      <a:ext uri="{FF2B5EF4-FFF2-40B4-BE49-F238E27FC236}">
                        <a16:creationId xmlns:a16="http://schemas.microsoft.com/office/drawing/2014/main" id="{A3369185-F2CE-94C1-CE2B-D32CB07C1241}"/>
                      </a:ext>
                    </a:extLst>
                  </p:cNvPr>
                  <p:cNvSpPr/>
                  <p:nvPr/>
                </p:nvSpPr>
                <p:spPr>
                  <a:xfrm>
                    <a:off x="3338512" y="3912869"/>
                    <a:ext cx="11430" cy="5715"/>
                  </a:xfrm>
                  <a:custGeom>
                    <a:avLst/>
                    <a:gdLst>
                      <a:gd name="connsiteX0" fmla="*/ 1905 w 11430"/>
                      <a:gd name="connsiteY0" fmla="*/ 1905 h 5715"/>
                      <a:gd name="connsiteX1" fmla="*/ 6668 w 11430"/>
                      <a:gd name="connsiteY1" fmla="*/ 3810 h 5715"/>
                      <a:gd name="connsiteX2" fmla="*/ 6668 w 11430"/>
                      <a:gd name="connsiteY2" fmla="*/ 3810 h 5715"/>
                      <a:gd name="connsiteX3" fmla="*/ 6668 w 11430"/>
                      <a:gd name="connsiteY3" fmla="*/ 3810 h 5715"/>
                      <a:gd name="connsiteX4" fmla="*/ 6668 w 11430"/>
                      <a:gd name="connsiteY4" fmla="*/ 3810 h 5715"/>
                      <a:gd name="connsiteX5" fmla="*/ 7620 w 11430"/>
                      <a:gd name="connsiteY5" fmla="*/ 4763 h 5715"/>
                      <a:gd name="connsiteX6" fmla="*/ 8572 w 11430"/>
                      <a:gd name="connsiteY6" fmla="*/ 5715 h 5715"/>
                      <a:gd name="connsiteX7" fmla="*/ 10478 w 11430"/>
                      <a:gd name="connsiteY7" fmla="*/ 5715 h 5715"/>
                      <a:gd name="connsiteX8" fmla="*/ 11430 w 11430"/>
                      <a:gd name="connsiteY8" fmla="*/ 4763 h 5715"/>
                      <a:gd name="connsiteX9" fmla="*/ 11430 w 11430"/>
                      <a:gd name="connsiteY9" fmla="*/ 3810 h 5715"/>
                      <a:gd name="connsiteX10" fmla="*/ 10478 w 11430"/>
                      <a:gd name="connsiteY10" fmla="*/ 2858 h 5715"/>
                      <a:gd name="connsiteX11" fmla="*/ 8572 w 11430"/>
                      <a:gd name="connsiteY11" fmla="*/ 1905 h 5715"/>
                      <a:gd name="connsiteX12" fmla="*/ 6668 w 11430"/>
                      <a:gd name="connsiteY12" fmla="*/ 953 h 5715"/>
                      <a:gd name="connsiteX13" fmla="*/ 953 w 11430"/>
                      <a:gd name="connsiteY13" fmla="*/ 0 h 5715"/>
                      <a:gd name="connsiteX14" fmla="*/ 0 w 11430"/>
                      <a:gd name="connsiteY14" fmla="*/ 953 h 5715"/>
                      <a:gd name="connsiteX15" fmla="*/ 1905 w 11430"/>
                      <a:gd name="connsiteY15" fmla="*/ 1905 h 5715"/>
                      <a:gd name="connsiteX16" fmla="*/ 1905 w 11430"/>
                      <a:gd name="connsiteY16" fmla="*/ 190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1430" h="5715">
                        <a:moveTo>
                          <a:pt x="1905" y="1905"/>
                        </a:moveTo>
                        <a:cubicBezTo>
                          <a:pt x="3810" y="1905"/>
                          <a:pt x="4763" y="2858"/>
                          <a:pt x="6668" y="3810"/>
                        </a:cubicBezTo>
                        <a:cubicBezTo>
                          <a:pt x="6668" y="3810"/>
                          <a:pt x="6668" y="3810"/>
                          <a:pt x="6668" y="3810"/>
                        </a:cubicBezTo>
                        <a:cubicBezTo>
                          <a:pt x="6668" y="3810"/>
                          <a:pt x="6668" y="3810"/>
                          <a:pt x="6668" y="3810"/>
                        </a:cubicBezTo>
                        <a:cubicBezTo>
                          <a:pt x="6668" y="3810"/>
                          <a:pt x="6668" y="3810"/>
                          <a:pt x="6668" y="3810"/>
                        </a:cubicBezTo>
                        <a:cubicBezTo>
                          <a:pt x="6668" y="3810"/>
                          <a:pt x="7620" y="3810"/>
                          <a:pt x="7620" y="4763"/>
                        </a:cubicBezTo>
                        <a:cubicBezTo>
                          <a:pt x="7620" y="4763"/>
                          <a:pt x="8572" y="5715"/>
                          <a:pt x="8572" y="5715"/>
                        </a:cubicBezTo>
                        <a:cubicBezTo>
                          <a:pt x="9525" y="5715"/>
                          <a:pt x="9525" y="5715"/>
                          <a:pt x="10478" y="5715"/>
                        </a:cubicBezTo>
                        <a:cubicBezTo>
                          <a:pt x="11430" y="5715"/>
                          <a:pt x="11430" y="5715"/>
                          <a:pt x="11430" y="4763"/>
                        </a:cubicBezTo>
                        <a:cubicBezTo>
                          <a:pt x="11430" y="3810"/>
                          <a:pt x="11430" y="3810"/>
                          <a:pt x="11430" y="3810"/>
                        </a:cubicBezTo>
                        <a:cubicBezTo>
                          <a:pt x="11430" y="3810"/>
                          <a:pt x="10478" y="2858"/>
                          <a:pt x="10478" y="2858"/>
                        </a:cubicBezTo>
                        <a:cubicBezTo>
                          <a:pt x="9525" y="2858"/>
                          <a:pt x="9525" y="2858"/>
                          <a:pt x="8572" y="1905"/>
                        </a:cubicBezTo>
                        <a:cubicBezTo>
                          <a:pt x="7620" y="1905"/>
                          <a:pt x="6668" y="953"/>
                          <a:pt x="6668" y="953"/>
                        </a:cubicBezTo>
                        <a:cubicBezTo>
                          <a:pt x="4763" y="0"/>
                          <a:pt x="2857" y="0"/>
                          <a:pt x="953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cubicBezTo>
                          <a:pt x="0" y="953"/>
                          <a:pt x="953" y="1905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6" name="Freeform: Shape 2555">
                    <a:extLst>
                      <a:ext uri="{FF2B5EF4-FFF2-40B4-BE49-F238E27FC236}">
                        <a16:creationId xmlns:a16="http://schemas.microsoft.com/office/drawing/2014/main" id="{F159CC9E-D59C-ABB5-D53C-5D7F94A35FCD}"/>
                      </a:ext>
                    </a:extLst>
                  </p:cNvPr>
                  <p:cNvSpPr/>
                  <p:nvPr/>
                </p:nvSpPr>
                <p:spPr>
                  <a:xfrm>
                    <a:off x="3343274" y="3890009"/>
                    <a:ext cx="11430" cy="7620"/>
                  </a:xfrm>
                  <a:custGeom>
                    <a:avLst/>
                    <a:gdLst>
                      <a:gd name="connsiteX0" fmla="*/ 953 w 11430"/>
                      <a:gd name="connsiteY0" fmla="*/ 3810 h 7620"/>
                      <a:gd name="connsiteX1" fmla="*/ 5715 w 11430"/>
                      <a:gd name="connsiteY1" fmla="*/ 5715 h 7620"/>
                      <a:gd name="connsiteX2" fmla="*/ 7620 w 11430"/>
                      <a:gd name="connsiteY2" fmla="*/ 6668 h 7620"/>
                      <a:gd name="connsiteX3" fmla="*/ 8572 w 11430"/>
                      <a:gd name="connsiteY3" fmla="*/ 7620 h 7620"/>
                      <a:gd name="connsiteX4" fmla="*/ 10478 w 11430"/>
                      <a:gd name="connsiteY4" fmla="*/ 7620 h 7620"/>
                      <a:gd name="connsiteX5" fmla="*/ 11430 w 11430"/>
                      <a:gd name="connsiteY5" fmla="*/ 5715 h 7620"/>
                      <a:gd name="connsiteX6" fmla="*/ 10478 w 11430"/>
                      <a:gd name="connsiteY6" fmla="*/ 3810 h 7620"/>
                      <a:gd name="connsiteX7" fmla="*/ 9525 w 11430"/>
                      <a:gd name="connsiteY7" fmla="*/ 2858 h 7620"/>
                      <a:gd name="connsiteX8" fmla="*/ 6668 w 11430"/>
                      <a:gd name="connsiteY8" fmla="*/ 1905 h 7620"/>
                      <a:gd name="connsiteX9" fmla="*/ 1905 w 11430"/>
                      <a:gd name="connsiteY9" fmla="*/ 0 h 7620"/>
                      <a:gd name="connsiteX10" fmla="*/ 0 w 11430"/>
                      <a:gd name="connsiteY10" fmla="*/ 953 h 7620"/>
                      <a:gd name="connsiteX11" fmla="*/ 953 w 11430"/>
                      <a:gd name="connsiteY11" fmla="*/ 3810 h 7620"/>
                      <a:gd name="connsiteX12" fmla="*/ 953 w 11430"/>
                      <a:gd name="connsiteY12" fmla="*/ 381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430" h="7620">
                        <a:moveTo>
                          <a:pt x="953" y="3810"/>
                        </a:moveTo>
                        <a:cubicBezTo>
                          <a:pt x="2857" y="4763"/>
                          <a:pt x="3810" y="5715"/>
                          <a:pt x="5715" y="5715"/>
                        </a:cubicBezTo>
                        <a:cubicBezTo>
                          <a:pt x="6668" y="5715"/>
                          <a:pt x="7620" y="6668"/>
                          <a:pt x="7620" y="6668"/>
                        </a:cubicBezTo>
                        <a:cubicBezTo>
                          <a:pt x="7620" y="6668"/>
                          <a:pt x="8572" y="7620"/>
                          <a:pt x="8572" y="7620"/>
                        </a:cubicBezTo>
                        <a:cubicBezTo>
                          <a:pt x="9525" y="7620"/>
                          <a:pt x="9525" y="7620"/>
                          <a:pt x="10478" y="7620"/>
                        </a:cubicBezTo>
                        <a:cubicBezTo>
                          <a:pt x="11430" y="7620"/>
                          <a:pt x="11430" y="6668"/>
                          <a:pt x="11430" y="5715"/>
                        </a:cubicBezTo>
                        <a:cubicBezTo>
                          <a:pt x="11430" y="4763"/>
                          <a:pt x="11430" y="4763"/>
                          <a:pt x="10478" y="3810"/>
                        </a:cubicBezTo>
                        <a:cubicBezTo>
                          <a:pt x="10478" y="3810"/>
                          <a:pt x="9525" y="2858"/>
                          <a:pt x="9525" y="2858"/>
                        </a:cubicBezTo>
                        <a:cubicBezTo>
                          <a:pt x="8572" y="1905"/>
                          <a:pt x="7620" y="1905"/>
                          <a:pt x="6668" y="1905"/>
                        </a:cubicBezTo>
                        <a:cubicBezTo>
                          <a:pt x="4763" y="953"/>
                          <a:pt x="3810" y="953"/>
                          <a:pt x="1905" y="0"/>
                        </a:cubicBezTo>
                        <a:cubicBezTo>
                          <a:pt x="953" y="0"/>
                          <a:pt x="0" y="0"/>
                          <a:pt x="0" y="953"/>
                        </a:cubicBezTo>
                        <a:cubicBezTo>
                          <a:pt x="0" y="1905"/>
                          <a:pt x="953" y="2858"/>
                          <a:pt x="953" y="3810"/>
                        </a:cubicBezTo>
                        <a:lnTo>
                          <a:pt x="953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7" name="Freeform: Shape 2556">
                    <a:extLst>
                      <a:ext uri="{FF2B5EF4-FFF2-40B4-BE49-F238E27FC236}">
                        <a16:creationId xmlns:a16="http://schemas.microsoft.com/office/drawing/2014/main" id="{0DB2E6B3-2A38-6A36-92B3-54B4A7D6B3D3}"/>
                      </a:ext>
                    </a:extLst>
                  </p:cNvPr>
                  <p:cNvSpPr/>
                  <p:nvPr/>
                </p:nvSpPr>
                <p:spPr>
                  <a:xfrm>
                    <a:off x="3370897" y="3893819"/>
                    <a:ext cx="8572" cy="8572"/>
                  </a:xfrm>
                  <a:custGeom>
                    <a:avLst/>
                    <a:gdLst>
                      <a:gd name="connsiteX0" fmla="*/ 1905 w 8572"/>
                      <a:gd name="connsiteY0" fmla="*/ 4763 h 8572"/>
                      <a:gd name="connsiteX1" fmla="*/ 2857 w 8572"/>
                      <a:gd name="connsiteY1" fmla="*/ 5715 h 8572"/>
                      <a:gd name="connsiteX2" fmla="*/ 1905 w 8572"/>
                      <a:gd name="connsiteY2" fmla="*/ 4763 h 8572"/>
                      <a:gd name="connsiteX3" fmla="*/ 3810 w 8572"/>
                      <a:gd name="connsiteY3" fmla="*/ 7620 h 8572"/>
                      <a:gd name="connsiteX4" fmla="*/ 4763 w 8572"/>
                      <a:gd name="connsiteY4" fmla="*/ 8573 h 8572"/>
                      <a:gd name="connsiteX5" fmla="*/ 4763 w 8572"/>
                      <a:gd name="connsiteY5" fmla="*/ 8573 h 8572"/>
                      <a:gd name="connsiteX6" fmla="*/ 6667 w 8572"/>
                      <a:gd name="connsiteY6" fmla="*/ 8573 h 8572"/>
                      <a:gd name="connsiteX7" fmla="*/ 8572 w 8572"/>
                      <a:gd name="connsiteY7" fmla="*/ 6668 h 8572"/>
                      <a:gd name="connsiteX8" fmla="*/ 8572 w 8572"/>
                      <a:gd name="connsiteY8" fmla="*/ 5715 h 8572"/>
                      <a:gd name="connsiteX9" fmla="*/ 7620 w 8572"/>
                      <a:gd name="connsiteY9" fmla="*/ 3810 h 8572"/>
                      <a:gd name="connsiteX10" fmla="*/ 6667 w 8572"/>
                      <a:gd name="connsiteY10" fmla="*/ 2858 h 8572"/>
                      <a:gd name="connsiteX11" fmla="*/ 4763 w 8572"/>
                      <a:gd name="connsiteY11" fmla="*/ 953 h 8572"/>
                      <a:gd name="connsiteX12" fmla="*/ 2857 w 8572"/>
                      <a:gd name="connsiteY12" fmla="*/ 0 h 8572"/>
                      <a:gd name="connsiteX13" fmla="*/ 952 w 8572"/>
                      <a:gd name="connsiteY13" fmla="*/ 953 h 8572"/>
                      <a:gd name="connsiteX14" fmla="*/ 0 w 8572"/>
                      <a:gd name="connsiteY14" fmla="*/ 2858 h 8572"/>
                      <a:gd name="connsiteX15" fmla="*/ 1905 w 8572"/>
                      <a:gd name="connsiteY15" fmla="*/ 4763 h 8572"/>
                      <a:gd name="connsiteX16" fmla="*/ 1905 w 8572"/>
                      <a:gd name="connsiteY16" fmla="*/ 4763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8572" h="8572">
                        <a:moveTo>
                          <a:pt x="1905" y="4763"/>
                        </a:moveTo>
                        <a:cubicBezTo>
                          <a:pt x="1905" y="4763"/>
                          <a:pt x="2857" y="5715"/>
                          <a:pt x="2857" y="5715"/>
                        </a:cubicBezTo>
                        <a:cubicBezTo>
                          <a:pt x="2857" y="5715"/>
                          <a:pt x="2857" y="5715"/>
                          <a:pt x="1905" y="4763"/>
                        </a:cubicBezTo>
                        <a:cubicBezTo>
                          <a:pt x="2857" y="6668"/>
                          <a:pt x="3810" y="6668"/>
                          <a:pt x="3810" y="7620"/>
                        </a:cubicBezTo>
                        <a:cubicBezTo>
                          <a:pt x="3810" y="8573"/>
                          <a:pt x="4763" y="8573"/>
                          <a:pt x="4763" y="8573"/>
                        </a:cubicBezTo>
                        <a:cubicBezTo>
                          <a:pt x="4763" y="8573"/>
                          <a:pt x="4763" y="8573"/>
                          <a:pt x="4763" y="8573"/>
                        </a:cubicBezTo>
                        <a:cubicBezTo>
                          <a:pt x="5715" y="8573"/>
                          <a:pt x="5715" y="8573"/>
                          <a:pt x="6667" y="8573"/>
                        </a:cubicBezTo>
                        <a:cubicBezTo>
                          <a:pt x="7620" y="8573"/>
                          <a:pt x="8572" y="7620"/>
                          <a:pt x="8572" y="6668"/>
                        </a:cubicBezTo>
                        <a:cubicBezTo>
                          <a:pt x="8572" y="6668"/>
                          <a:pt x="8572" y="5715"/>
                          <a:pt x="8572" y="5715"/>
                        </a:cubicBezTo>
                        <a:cubicBezTo>
                          <a:pt x="8572" y="4763"/>
                          <a:pt x="7620" y="4763"/>
                          <a:pt x="7620" y="3810"/>
                        </a:cubicBezTo>
                        <a:cubicBezTo>
                          <a:pt x="7620" y="3810"/>
                          <a:pt x="6667" y="2858"/>
                          <a:pt x="6667" y="2858"/>
                        </a:cubicBezTo>
                        <a:cubicBezTo>
                          <a:pt x="6667" y="1905"/>
                          <a:pt x="5715" y="1905"/>
                          <a:pt x="4763" y="953"/>
                        </a:cubicBezTo>
                        <a:cubicBezTo>
                          <a:pt x="4763" y="953"/>
                          <a:pt x="3810" y="0"/>
                          <a:pt x="2857" y="0"/>
                        </a:cubicBezTo>
                        <a:cubicBezTo>
                          <a:pt x="1905" y="0"/>
                          <a:pt x="1905" y="0"/>
                          <a:pt x="952" y="953"/>
                        </a:cubicBezTo>
                        <a:cubicBezTo>
                          <a:pt x="952" y="953"/>
                          <a:pt x="0" y="1905"/>
                          <a:pt x="0" y="2858"/>
                        </a:cubicBezTo>
                        <a:cubicBezTo>
                          <a:pt x="952" y="3810"/>
                          <a:pt x="1905" y="3810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8" name="Freeform: Shape 2557">
                    <a:extLst>
                      <a:ext uri="{FF2B5EF4-FFF2-40B4-BE49-F238E27FC236}">
                        <a16:creationId xmlns:a16="http://schemas.microsoft.com/office/drawing/2014/main" id="{3F8DEB6C-D169-1CA6-8301-10E3F5BD98A8}"/>
                      </a:ext>
                    </a:extLst>
                  </p:cNvPr>
                  <p:cNvSpPr/>
                  <p:nvPr/>
                </p:nvSpPr>
                <p:spPr>
                  <a:xfrm>
                    <a:off x="3367087" y="3877627"/>
                    <a:ext cx="6667" cy="5715"/>
                  </a:xfrm>
                  <a:custGeom>
                    <a:avLst/>
                    <a:gdLst>
                      <a:gd name="connsiteX0" fmla="*/ 0 w 6667"/>
                      <a:gd name="connsiteY0" fmla="*/ 953 h 5715"/>
                      <a:gd name="connsiteX1" fmla="*/ 2857 w 6667"/>
                      <a:gd name="connsiteY1" fmla="*/ 3810 h 5715"/>
                      <a:gd name="connsiteX2" fmla="*/ 3810 w 6667"/>
                      <a:gd name="connsiteY2" fmla="*/ 4763 h 5715"/>
                      <a:gd name="connsiteX3" fmla="*/ 4763 w 6667"/>
                      <a:gd name="connsiteY3" fmla="*/ 5715 h 5715"/>
                      <a:gd name="connsiteX4" fmla="*/ 5715 w 6667"/>
                      <a:gd name="connsiteY4" fmla="*/ 5715 h 5715"/>
                      <a:gd name="connsiteX5" fmla="*/ 6668 w 6667"/>
                      <a:gd name="connsiteY5" fmla="*/ 4763 h 5715"/>
                      <a:gd name="connsiteX6" fmla="*/ 6668 w 6667"/>
                      <a:gd name="connsiteY6" fmla="*/ 3810 h 5715"/>
                      <a:gd name="connsiteX7" fmla="*/ 5715 w 6667"/>
                      <a:gd name="connsiteY7" fmla="*/ 2857 h 5715"/>
                      <a:gd name="connsiteX8" fmla="*/ 4763 w 6667"/>
                      <a:gd name="connsiteY8" fmla="*/ 1905 h 5715"/>
                      <a:gd name="connsiteX9" fmla="*/ 1905 w 6667"/>
                      <a:gd name="connsiteY9" fmla="*/ 0 h 5715"/>
                      <a:gd name="connsiteX10" fmla="*/ 0 w 6667"/>
                      <a:gd name="connsiteY10" fmla="*/ 0 h 5715"/>
                      <a:gd name="connsiteX11" fmla="*/ 0 w 6667"/>
                      <a:gd name="connsiteY11" fmla="*/ 953 h 5715"/>
                      <a:gd name="connsiteX12" fmla="*/ 0 w 6667"/>
                      <a:gd name="connsiteY12" fmla="*/ 953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667" h="5715">
                        <a:moveTo>
                          <a:pt x="0" y="953"/>
                        </a:moveTo>
                        <a:cubicBezTo>
                          <a:pt x="952" y="1905"/>
                          <a:pt x="1905" y="2857"/>
                          <a:pt x="2857" y="3810"/>
                        </a:cubicBezTo>
                        <a:cubicBezTo>
                          <a:pt x="2857" y="3810"/>
                          <a:pt x="3810" y="4763"/>
                          <a:pt x="3810" y="4763"/>
                        </a:cubicBezTo>
                        <a:cubicBezTo>
                          <a:pt x="3810" y="4763"/>
                          <a:pt x="4763" y="4763"/>
                          <a:pt x="4763" y="5715"/>
                        </a:cubicBezTo>
                        <a:cubicBezTo>
                          <a:pt x="4763" y="5715"/>
                          <a:pt x="5715" y="5715"/>
                          <a:pt x="5715" y="5715"/>
                        </a:cubicBezTo>
                        <a:cubicBezTo>
                          <a:pt x="6668" y="5715"/>
                          <a:pt x="6668" y="4763"/>
                          <a:pt x="6668" y="4763"/>
                        </a:cubicBezTo>
                        <a:cubicBezTo>
                          <a:pt x="6668" y="4763"/>
                          <a:pt x="6668" y="3810"/>
                          <a:pt x="6668" y="3810"/>
                        </a:cubicBezTo>
                        <a:cubicBezTo>
                          <a:pt x="6668" y="3810"/>
                          <a:pt x="5715" y="2857"/>
                          <a:pt x="5715" y="2857"/>
                        </a:cubicBezTo>
                        <a:cubicBezTo>
                          <a:pt x="5715" y="2857"/>
                          <a:pt x="4763" y="1905"/>
                          <a:pt x="4763" y="1905"/>
                        </a:cubicBezTo>
                        <a:cubicBezTo>
                          <a:pt x="3810" y="953"/>
                          <a:pt x="2857" y="0"/>
                          <a:pt x="1905" y="0"/>
                        </a:cubicBezTo>
                        <a:cubicBezTo>
                          <a:pt x="1905" y="0"/>
                          <a:pt x="952" y="0"/>
                          <a:pt x="0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59" name="Freeform: Shape 2558">
                    <a:extLst>
                      <a:ext uri="{FF2B5EF4-FFF2-40B4-BE49-F238E27FC236}">
                        <a16:creationId xmlns:a16="http://schemas.microsoft.com/office/drawing/2014/main" id="{BB71EDC3-83CA-3FB0-8200-66DCE0CFC73D}"/>
                      </a:ext>
                    </a:extLst>
                  </p:cNvPr>
                  <p:cNvSpPr/>
                  <p:nvPr/>
                </p:nvSpPr>
                <p:spPr>
                  <a:xfrm>
                    <a:off x="3384231" y="3862387"/>
                    <a:ext cx="10477" cy="11430"/>
                  </a:xfrm>
                  <a:custGeom>
                    <a:avLst/>
                    <a:gdLst>
                      <a:gd name="connsiteX0" fmla="*/ 1905 w 10477"/>
                      <a:gd name="connsiteY0" fmla="*/ 1905 h 11430"/>
                      <a:gd name="connsiteX1" fmla="*/ 2857 w 10477"/>
                      <a:gd name="connsiteY1" fmla="*/ 2857 h 11430"/>
                      <a:gd name="connsiteX2" fmla="*/ 2857 w 10477"/>
                      <a:gd name="connsiteY2" fmla="*/ 3810 h 11430"/>
                      <a:gd name="connsiteX3" fmla="*/ 2857 w 10477"/>
                      <a:gd name="connsiteY3" fmla="*/ 3810 h 11430"/>
                      <a:gd name="connsiteX4" fmla="*/ 2857 w 10477"/>
                      <a:gd name="connsiteY4" fmla="*/ 3810 h 11430"/>
                      <a:gd name="connsiteX5" fmla="*/ 2857 w 10477"/>
                      <a:gd name="connsiteY5" fmla="*/ 3810 h 11430"/>
                      <a:gd name="connsiteX6" fmla="*/ 2857 w 10477"/>
                      <a:gd name="connsiteY6" fmla="*/ 3810 h 11430"/>
                      <a:gd name="connsiteX7" fmla="*/ 2857 w 10477"/>
                      <a:gd name="connsiteY7" fmla="*/ 3810 h 11430"/>
                      <a:gd name="connsiteX8" fmla="*/ 2857 w 10477"/>
                      <a:gd name="connsiteY8" fmla="*/ 3810 h 11430"/>
                      <a:gd name="connsiteX9" fmla="*/ 2857 w 10477"/>
                      <a:gd name="connsiteY9" fmla="*/ 4763 h 11430"/>
                      <a:gd name="connsiteX10" fmla="*/ 3810 w 10477"/>
                      <a:gd name="connsiteY10" fmla="*/ 5715 h 11430"/>
                      <a:gd name="connsiteX11" fmla="*/ 5715 w 10477"/>
                      <a:gd name="connsiteY11" fmla="*/ 8572 h 11430"/>
                      <a:gd name="connsiteX12" fmla="*/ 6668 w 10477"/>
                      <a:gd name="connsiteY12" fmla="*/ 10478 h 11430"/>
                      <a:gd name="connsiteX13" fmla="*/ 8573 w 10477"/>
                      <a:gd name="connsiteY13" fmla="*/ 11430 h 11430"/>
                      <a:gd name="connsiteX14" fmla="*/ 10478 w 10477"/>
                      <a:gd name="connsiteY14" fmla="*/ 10478 h 11430"/>
                      <a:gd name="connsiteX15" fmla="*/ 10478 w 10477"/>
                      <a:gd name="connsiteY15" fmla="*/ 8572 h 11430"/>
                      <a:gd name="connsiteX16" fmla="*/ 9525 w 10477"/>
                      <a:gd name="connsiteY16" fmla="*/ 7620 h 11430"/>
                      <a:gd name="connsiteX17" fmla="*/ 9525 w 10477"/>
                      <a:gd name="connsiteY17" fmla="*/ 6668 h 11430"/>
                      <a:gd name="connsiteX18" fmla="*/ 7620 w 10477"/>
                      <a:gd name="connsiteY18" fmla="*/ 3810 h 11430"/>
                      <a:gd name="connsiteX19" fmla="*/ 1905 w 10477"/>
                      <a:gd name="connsiteY19" fmla="*/ 0 h 11430"/>
                      <a:gd name="connsiteX20" fmla="*/ 0 w 10477"/>
                      <a:gd name="connsiteY20" fmla="*/ 0 h 11430"/>
                      <a:gd name="connsiteX21" fmla="*/ 1905 w 10477"/>
                      <a:gd name="connsiteY21" fmla="*/ 1905 h 11430"/>
                      <a:gd name="connsiteX22" fmla="*/ 1905 w 10477"/>
                      <a:gd name="connsiteY22" fmla="*/ 1905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0477" h="11430">
                        <a:moveTo>
                          <a:pt x="1905" y="1905"/>
                        </a:moveTo>
                        <a:cubicBezTo>
                          <a:pt x="1905" y="1905"/>
                          <a:pt x="2857" y="2857"/>
                          <a:pt x="2857" y="2857"/>
                        </a:cubicBezTo>
                        <a:cubicBezTo>
                          <a:pt x="2857" y="2857"/>
                          <a:pt x="2857" y="2857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4763"/>
                        </a:cubicBezTo>
                        <a:cubicBezTo>
                          <a:pt x="2857" y="4763"/>
                          <a:pt x="3810" y="5715"/>
                          <a:pt x="3810" y="5715"/>
                        </a:cubicBezTo>
                        <a:cubicBezTo>
                          <a:pt x="3810" y="6668"/>
                          <a:pt x="4763" y="7620"/>
                          <a:pt x="5715" y="8572"/>
                        </a:cubicBezTo>
                        <a:cubicBezTo>
                          <a:pt x="5715" y="9525"/>
                          <a:pt x="6668" y="9525"/>
                          <a:pt x="6668" y="10478"/>
                        </a:cubicBezTo>
                        <a:cubicBezTo>
                          <a:pt x="7620" y="11430"/>
                          <a:pt x="7620" y="11430"/>
                          <a:pt x="8573" y="11430"/>
                        </a:cubicBezTo>
                        <a:cubicBezTo>
                          <a:pt x="9525" y="11430"/>
                          <a:pt x="10478" y="11430"/>
                          <a:pt x="10478" y="10478"/>
                        </a:cubicBezTo>
                        <a:cubicBezTo>
                          <a:pt x="10478" y="9525"/>
                          <a:pt x="10478" y="8572"/>
                          <a:pt x="10478" y="8572"/>
                        </a:cubicBezTo>
                        <a:cubicBezTo>
                          <a:pt x="10478" y="8572"/>
                          <a:pt x="10478" y="7620"/>
                          <a:pt x="9525" y="7620"/>
                        </a:cubicBezTo>
                        <a:cubicBezTo>
                          <a:pt x="9525" y="7620"/>
                          <a:pt x="9525" y="7620"/>
                          <a:pt x="9525" y="6668"/>
                        </a:cubicBezTo>
                        <a:cubicBezTo>
                          <a:pt x="8573" y="5715"/>
                          <a:pt x="8573" y="4763"/>
                          <a:pt x="7620" y="3810"/>
                        </a:cubicBezTo>
                        <a:cubicBezTo>
                          <a:pt x="5715" y="1905"/>
                          <a:pt x="4763" y="953"/>
                          <a:pt x="1905" y="0"/>
                        </a:cubicBez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1905" y="0"/>
                          <a:pt x="1905" y="953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0" name="Freeform: Shape 2559">
                    <a:extLst>
                      <a:ext uri="{FF2B5EF4-FFF2-40B4-BE49-F238E27FC236}">
                        <a16:creationId xmlns:a16="http://schemas.microsoft.com/office/drawing/2014/main" id="{05CBD015-02E0-5380-E79F-D4D2FD620667}"/>
                      </a:ext>
                    </a:extLst>
                  </p:cNvPr>
                  <p:cNvSpPr/>
                  <p:nvPr/>
                </p:nvSpPr>
                <p:spPr>
                  <a:xfrm>
                    <a:off x="3388994" y="3880484"/>
                    <a:ext cx="9525" cy="11430"/>
                  </a:xfrm>
                  <a:custGeom>
                    <a:avLst/>
                    <a:gdLst>
                      <a:gd name="connsiteX0" fmla="*/ 1905 w 9525"/>
                      <a:gd name="connsiteY0" fmla="*/ 4763 h 11430"/>
                      <a:gd name="connsiteX1" fmla="*/ 1905 w 9525"/>
                      <a:gd name="connsiteY1" fmla="*/ 4763 h 11430"/>
                      <a:gd name="connsiteX2" fmla="*/ 1905 w 9525"/>
                      <a:gd name="connsiteY2" fmla="*/ 4763 h 11430"/>
                      <a:gd name="connsiteX3" fmla="*/ 1905 w 9525"/>
                      <a:gd name="connsiteY3" fmla="*/ 4763 h 11430"/>
                      <a:gd name="connsiteX4" fmla="*/ 2857 w 9525"/>
                      <a:gd name="connsiteY4" fmla="*/ 5715 h 11430"/>
                      <a:gd name="connsiteX5" fmla="*/ 3810 w 9525"/>
                      <a:gd name="connsiteY5" fmla="*/ 6668 h 11430"/>
                      <a:gd name="connsiteX6" fmla="*/ 4763 w 9525"/>
                      <a:gd name="connsiteY6" fmla="*/ 8572 h 11430"/>
                      <a:gd name="connsiteX7" fmla="*/ 5715 w 9525"/>
                      <a:gd name="connsiteY7" fmla="*/ 10478 h 11430"/>
                      <a:gd name="connsiteX8" fmla="*/ 6668 w 9525"/>
                      <a:gd name="connsiteY8" fmla="*/ 11430 h 11430"/>
                      <a:gd name="connsiteX9" fmla="*/ 8573 w 9525"/>
                      <a:gd name="connsiteY9" fmla="*/ 11430 h 11430"/>
                      <a:gd name="connsiteX10" fmla="*/ 9525 w 9525"/>
                      <a:gd name="connsiteY10" fmla="*/ 10478 h 11430"/>
                      <a:gd name="connsiteX11" fmla="*/ 9525 w 9525"/>
                      <a:gd name="connsiteY11" fmla="*/ 8572 h 11430"/>
                      <a:gd name="connsiteX12" fmla="*/ 9525 w 9525"/>
                      <a:gd name="connsiteY12" fmla="*/ 7620 h 11430"/>
                      <a:gd name="connsiteX13" fmla="*/ 8573 w 9525"/>
                      <a:gd name="connsiteY13" fmla="*/ 6668 h 11430"/>
                      <a:gd name="connsiteX14" fmla="*/ 7620 w 9525"/>
                      <a:gd name="connsiteY14" fmla="*/ 4763 h 11430"/>
                      <a:gd name="connsiteX15" fmla="*/ 4763 w 9525"/>
                      <a:gd name="connsiteY15" fmla="*/ 953 h 11430"/>
                      <a:gd name="connsiteX16" fmla="*/ 2857 w 9525"/>
                      <a:gd name="connsiteY16" fmla="*/ 0 h 11430"/>
                      <a:gd name="connsiteX17" fmla="*/ 953 w 9525"/>
                      <a:gd name="connsiteY17" fmla="*/ 953 h 11430"/>
                      <a:gd name="connsiteX18" fmla="*/ 0 w 9525"/>
                      <a:gd name="connsiteY18" fmla="*/ 2858 h 11430"/>
                      <a:gd name="connsiteX19" fmla="*/ 1905 w 9525"/>
                      <a:gd name="connsiteY19" fmla="*/ 4763 h 11430"/>
                      <a:gd name="connsiteX20" fmla="*/ 1905 w 9525"/>
                      <a:gd name="connsiteY20" fmla="*/ 4763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525" h="11430">
                        <a:moveTo>
                          <a:pt x="1905" y="4763"/>
                        </a:moveTo>
                        <a:cubicBezTo>
                          <a:pt x="1905" y="4763"/>
                          <a:pt x="1905" y="4763"/>
                          <a:pt x="1905" y="4763"/>
                        </a:cubicBezTo>
                        <a:cubicBezTo>
                          <a:pt x="1905" y="4763"/>
                          <a:pt x="1905" y="4763"/>
                          <a:pt x="1905" y="4763"/>
                        </a:cubicBezTo>
                        <a:cubicBezTo>
                          <a:pt x="1905" y="4763"/>
                          <a:pt x="1905" y="4763"/>
                          <a:pt x="1905" y="4763"/>
                        </a:cubicBezTo>
                        <a:cubicBezTo>
                          <a:pt x="1905" y="5715"/>
                          <a:pt x="2857" y="5715"/>
                          <a:pt x="2857" y="5715"/>
                        </a:cubicBezTo>
                        <a:cubicBezTo>
                          <a:pt x="2857" y="5715"/>
                          <a:pt x="3810" y="6668"/>
                          <a:pt x="3810" y="6668"/>
                        </a:cubicBezTo>
                        <a:cubicBezTo>
                          <a:pt x="3810" y="7620"/>
                          <a:pt x="4763" y="7620"/>
                          <a:pt x="4763" y="8572"/>
                        </a:cubicBezTo>
                        <a:cubicBezTo>
                          <a:pt x="4763" y="9525"/>
                          <a:pt x="5715" y="9525"/>
                          <a:pt x="5715" y="10478"/>
                        </a:cubicBezTo>
                        <a:cubicBezTo>
                          <a:pt x="5715" y="10478"/>
                          <a:pt x="6668" y="11430"/>
                          <a:pt x="6668" y="11430"/>
                        </a:cubicBezTo>
                        <a:cubicBezTo>
                          <a:pt x="7620" y="11430"/>
                          <a:pt x="7620" y="11430"/>
                          <a:pt x="8573" y="11430"/>
                        </a:cubicBezTo>
                        <a:cubicBezTo>
                          <a:pt x="8573" y="11430"/>
                          <a:pt x="9525" y="11430"/>
                          <a:pt x="9525" y="10478"/>
                        </a:cubicBezTo>
                        <a:cubicBezTo>
                          <a:pt x="9525" y="9525"/>
                          <a:pt x="9525" y="9525"/>
                          <a:pt x="9525" y="8572"/>
                        </a:cubicBezTo>
                        <a:cubicBezTo>
                          <a:pt x="9525" y="8572"/>
                          <a:pt x="9525" y="7620"/>
                          <a:pt x="9525" y="7620"/>
                        </a:cubicBezTo>
                        <a:cubicBezTo>
                          <a:pt x="9525" y="7620"/>
                          <a:pt x="9525" y="6668"/>
                          <a:pt x="8573" y="6668"/>
                        </a:cubicBezTo>
                        <a:cubicBezTo>
                          <a:pt x="8573" y="5715"/>
                          <a:pt x="7620" y="5715"/>
                          <a:pt x="7620" y="4763"/>
                        </a:cubicBezTo>
                        <a:cubicBezTo>
                          <a:pt x="6668" y="3810"/>
                          <a:pt x="5715" y="2858"/>
                          <a:pt x="4763" y="953"/>
                        </a:cubicBezTo>
                        <a:cubicBezTo>
                          <a:pt x="4763" y="953"/>
                          <a:pt x="3810" y="0"/>
                          <a:pt x="2857" y="0"/>
                        </a:cubicBezTo>
                        <a:cubicBezTo>
                          <a:pt x="1905" y="0"/>
                          <a:pt x="1905" y="0"/>
                          <a:pt x="953" y="953"/>
                        </a:cubicBezTo>
                        <a:cubicBezTo>
                          <a:pt x="953" y="953"/>
                          <a:pt x="0" y="1905"/>
                          <a:pt x="0" y="2858"/>
                        </a:cubicBezTo>
                        <a:cubicBezTo>
                          <a:pt x="953" y="3810"/>
                          <a:pt x="953" y="3810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1" name="Freeform: Shape 2560">
                    <a:extLst>
                      <a:ext uri="{FF2B5EF4-FFF2-40B4-BE49-F238E27FC236}">
                        <a16:creationId xmlns:a16="http://schemas.microsoft.com/office/drawing/2014/main" id="{33330115-20AC-185B-EDC5-B494E2C7589A}"/>
                      </a:ext>
                    </a:extLst>
                  </p:cNvPr>
                  <p:cNvSpPr/>
                  <p:nvPr/>
                </p:nvSpPr>
                <p:spPr>
                  <a:xfrm>
                    <a:off x="3409554" y="3850956"/>
                    <a:ext cx="7062" cy="8572"/>
                  </a:xfrm>
                  <a:custGeom>
                    <a:avLst/>
                    <a:gdLst>
                      <a:gd name="connsiteX0" fmla="*/ 395 w 7062"/>
                      <a:gd name="connsiteY0" fmla="*/ 953 h 8572"/>
                      <a:gd name="connsiteX1" fmla="*/ 1347 w 7062"/>
                      <a:gd name="connsiteY1" fmla="*/ 2858 h 8572"/>
                      <a:gd name="connsiteX2" fmla="*/ 2300 w 7062"/>
                      <a:gd name="connsiteY2" fmla="*/ 4763 h 8572"/>
                      <a:gd name="connsiteX3" fmla="*/ 3252 w 7062"/>
                      <a:gd name="connsiteY3" fmla="*/ 6668 h 8572"/>
                      <a:gd name="connsiteX4" fmla="*/ 4205 w 7062"/>
                      <a:gd name="connsiteY4" fmla="*/ 7620 h 8572"/>
                      <a:gd name="connsiteX5" fmla="*/ 5157 w 7062"/>
                      <a:gd name="connsiteY5" fmla="*/ 8573 h 8572"/>
                      <a:gd name="connsiteX6" fmla="*/ 7062 w 7062"/>
                      <a:gd name="connsiteY6" fmla="*/ 7620 h 8572"/>
                      <a:gd name="connsiteX7" fmla="*/ 7062 w 7062"/>
                      <a:gd name="connsiteY7" fmla="*/ 6668 h 8572"/>
                      <a:gd name="connsiteX8" fmla="*/ 6110 w 7062"/>
                      <a:gd name="connsiteY8" fmla="*/ 5715 h 8572"/>
                      <a:gd name="connsiteX9" fmla="*/ 4205 w 7062"/>
                      <a:gd name="connsiteY9" fmla="*/ 3810 h 8572"/>
                      <a:gd name="connsiteX10" fmla="*/ 3252 w 7062"/>
                      <a:gd name="connsiteY10" fmla="*/ 1905 h 8572"/>
                      <a:gd name="connsiteX11" fmla="*/ 1347 w 7062"/>
                      <a:gd name="connsiteY11" fmla="*/ 0 h 8572"/>
                      <a:gd name="connsiteX12" fmla="*/ 395 w 7062"/>
                      <a:gd name="connsiteY12" fmla="*/ 953 h 8572"/>
                      <a:gd name="connsiteX13" fmla="*/ 395 w 7062"/>
                      <a:gd name="connsiteY13" fmla="*/ 953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062" h="8572">
                        <a:moveTo>
                          <a:pt x="395" y="953"/>
                        </a:moveTo>
                        <a:cubicBezTo>
                          <a:pt x="395" y="1905"/>
                          <a:pt x="1347" y="2858"/>
                          <a:pt x="1347" y="2858"/>
                        </a:cubicBezTo>
                        <a:cubicBezTo>
                          <a:pt x="1347" y="3810"/>
                          <a:pt x="2300" y="3810"/>
                          <a:pt x="2300" y="4763"/>
                        </a:cubicBezTo>
                        <a:cubicBezTo>
                          <a:pt x="2300" y="5715"/>
                          <a:pt x="3252" y="5715"/>
                          <a:pt x="3252" y="6668"/>
                        </a:cubicBezTo>
                        <a:cubicBezTo>
                          <a:pt x="3252" y="6668"/>
                          <a:pt x="3252" y="7620"/>
                          <a:pt x="4205" y="7620"/>
                        </a:cubicBezTo>
                        <a:cubicBezTo>
                          <a:pt x="4205" y="7620"/>
                          <a:pt x="5157" y="8573"/>
                          <a:pt x="5157" y="8573"/>
                        </a:cubicBezTo>
                        <a:cubicBezTo>
                          <a:pt x="6110" y="8573"/>
                          <a:pt x="7062" y="8573"/>
                          <a:pt x="7062" y="7620"/>
                        </a:cubicBezTo>
                        <a:cubicBezTo>
                          <a:pt x="7062" y="7620"/>
                          <a:pt x="7062" y="6668"/>
                          <a:pt x="7062" y="6668"/>
                        </a:cubicBezTo>
                        <a:cubicBezTo>
                          <a:pt x="7062" y="6668"/>
                          <a:pt x="7062" y="5715"/>
                          <a:pt x="6110" y="5715"/>
                        </a:cubicBezTo>
                        <a:cubicBezTo>
                          <a:pt x="6110" y="4763"/>
                          <a:pt x="5157" y="4763"/>
                          <a:pt x="4205" y="3810"/>
                        </a:cubicBezTo>
                        <a:cubicBezTo>
                          <a:pt x="4205" y="2858"/>
                          <a:pt x="3252" y="2858"/>
                          <a:pt x="3252" y="1905"/>
                        </a:cubicBezTo>
                        <a:cubicBezTo>
                          <a:pt x="2300" y="953"/>
                          <a:pt x="2300" y="953"/>
                          <a:pt x="1347" y="0"/>
                        </a:cubicBezTo>
                        <a:cubicBezTo>
                          <a:pt x="395" y="0"/>
                          <a:pt x="-558" y="953"/>
                          <a:pt x="395" y="953"/>
                        </a:cubicBezTo>
                        <a:lnTo>
                          <a:pt x="395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2" name="Freeform: Shape 2561">
                    <a:extLst>
                      <a:ext uri="{FF2B5EF4-FFF2-40B4-BE49-F238E27FC236}">
                        <a16:creationId xmlns:a16="http://schemas.microsoft.com/office/drawing/2014/main" id="{07E61A55-EBC4-B6B8-355C-8FF39AF7FBCE}"/>
                      </a:ext>
                    </a:extLst>
                  </p:cNvPr>
                  <p:cNvSpPr/>
                  <p:nvPr/>
                </p:nvSpPr>
                <p:spPr>
                  <a:xfrm>
                    <a:off x="3414712" y="3873102"/>
                    <a:ext cx="6667" cy="11191"/>
                  </a:xfrm>
                  <a:custGeom>
                    <a:avLst/>
                    <a:gdLst>
                      <a:gd name="connsiteX0" fmla="*/ 0 w 6667"/>
                      <a:gd name="connsiteY0" fmla="*/ 714 h 11191"/>
                      <a:gd name="connsiteX1" fmla="*/ 952 w 6667"/>
                      <a:gd name="connsiteY1" fmla="*/ 6429 h 11191"/>
                      <a:gd name="connsiteX2" fmla="*/ 1905 w 6667"/>
                      <a:gd name="connsiteY2" fmla="*/ 9287 h 11191"/>
                      <a:gd name="connsiteX3" fmla="*/ 2857 w 6667"/>
                      <a:gd name="connsiteY3" fmla="*/ 10239 h 11191"/>
                      <a:gd name="connsiteX4" fmla="*/ 3810 w 6667"/>
                      <a:gd name="connsiteY4" fmla="*/ 11192 h 11191"/>
                      <a:gd name="connsiteX5" fmla="*/ 4763 w 6667"/>
                      <a:gd name="connsiteY5" fmla="*/ 11192 h 11191"/>
                      <a:gd name="connsiteX6" fmla="*/ 6668 w 6667"/>
                      <a:gd name="connsiteY6" fmla="*/ 10239 h 11191"/>
                      <a:gd name="connsiteX7" fmla="*/ 6668 w 6667"/>
                      <a:gd name="connsiteY7" fmla="*/ 9287 h 11191"/>
                      <a:gd name="connsiteX8" fmla="*/ 6668 w 6667"/>
                      <a:gd name="connsiteY8" fmla="*/ 8334 h 11191"/>
                      <a:gd name="connsiteX9" fmla="*/ 5715 w 6667"/>
                      <a:gd name="connsiteY9" fmla="*/ 7382 h 11191"/>
                      <a:gd name="connsiteX10" fmla="*/ 3810 w 6667"/>
                      <a:gd name="connsiteY10" fmla="*/ 5477 h 11191"/>
                      <a:gd name="connsiteX11" fmla="*/ 2857 w 6667"/>
                      <a:gd name="connsiteY11" fmla="*/ 3572 h 11191"/>
                      <a:gd name="connsiteX12" fmla="*/ 2857 w 6667"/>
                      <a:gd name="connsiteY12" fmla="*/ 2619 h 11191"/>
                      <a:gd name="connsiteX13" fmla="*/ 2857 w 6667"/>
                      <a:gd name="connsiteY13" fmla="*/ 2619 h 11191"/>
                      <a:gd name="connsiteX14" fmla="*/ 2857 w 6667"/>
                      <a:gd name="connsiteY14" fmla="*/ 2619 h 11191"/>
                      <a:gd name="connsiteX15" fmla="*/ 2857 w 6667"/>
                      <a:gd name="connsiteY15" fmla="*/ 1667 h 11191"/>
                      <a:gd name="connsiteX16" fmla="*/ 952 w 6667"/>
                      <a:gd name="connsiteY16" fmla="*/ 714 h 11191"/>
                      <a:gd name="connsiteX17" fmla="*/ 0 w 6667"/>
                      <a:gd name="connsiteY17" fmla="*/ 714 h 11191"/>
                      <a:gd name="connsiteX18" fmla="*/ 0 w 6667"/>
                      <a:gd name="connsiteY18" fmla="*/ 714 h 11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667" h="11191">
                        <a:moveTo>
                          <a:pt x="0" y="714"/>
                        </a:moveTo>
                        <a:cubicBezTo>
                          <a:pt x="0" y="2619"/>
                          <a:pt x="952" y="4524"/>
                          <a:pt x="952" y="6429"/>
                        </a:cubicBezTo>
                        <a:cubicBezTo>
                          <a:pt x="952" y="7382"/>
                          <a:pt x="1905" y="8334"/>
                          <a:pt x="1905" y="9287"/>
                        </a:cubicBezTo>
                        <a:cubicBezTo>
                          <a:pt x="1905" y="10239"/>
                          <a:pt x="2857" y="10239"/>
                          <a:pt x="2857" y="10239"/>
                        </a:cubicBezTo>
                        <a:cubicBezTo>
                          <a:pt x="2857" y="10239"/>
                          <a:pt x="3810" y="11192"/>
                          <a:pt x="3810" y="11192"/>
                        </a:cubicBezTo>
                        <a:cubicBezTo>
                          <a:pt x="3810" y="11192"/>
                          <a:pt x="3810" y="11192"/>
                          <a:pt x="4763" y="11192"/>
                        </a:cubicBezTo>
                        <a:cubicBezTo>
                          <a:pt x="5715" y="11192"/>
                          <a:pt x="6668" y="11192"/>
                          <a:pt x="6668" y="10239"/>
                        </a:cubicBezTo>
                        <a:cubicBezTo>
                          <a:pt x="6668" y="10239"/>
                          <a:pt x="6668" y="10239"/>
                          <a:pt x="6668" y="9287"/>
                        </a:cubicBezTo>
                        <a:cubicBezTo>
                          <a:pt x="6668" y="9287"/>
                          <a:pt x="6668" y="8334"/>
                          <a:pt x="6668" y="8334"/>
                        </a:cubicBezTo>
                        <a:cubicBezTo>
                          <a:pt x="6668" y="8334"/>
                          <a:pt x="6668" y="7382"/>
                          <a:pt x="5715" y="7382"/>
                        </a:cubicBezTo>
                        <a:cubicBezTo>
                          <a:pt x="5715" y="6429"/>
                          <a:pt x="4763" y="5477"/>
                          <a:pt x="3810" y="5477"/>
                        </a:cubicBezTo>
                        <a:cubicBezTo>
                          <a:pt x="3810" y="4524"/>
                          <a:pt x="2857" y="3572"/>
                          <a:pt x="2857" y="3572"/>
                        </a:cubicBezTo>
                        <a:cubicBezTo>
                          <a:pt x="2857" y="3572"/>
                          <a:pt x="2857" y="3572"/>
                          <a:pt x="2857" y="2619"/>
                        </a:cubicBezTo>
                        <a:cubicBezTo>
                          <a:pt x="2857" y="2619"/>
                          <a:pt x="2857" y="2619"/>
                          <a:pt x="2857" y="2619"/>
                        </a:cubicBezTo>
                        <a:cubicBezTo>
                          <a:pt x="2857" y="2619"/>
                          <a:pt x="2857" y="2619"/>
                          <a:pt x="2857" y="2619"/>
                        </a:cubicBezTo>
                        <a:cubicBezTo>
                          <a:pt x="2857" y="2619"/>
                          <a:pt x="2857" y="1667"/>
                          <a:pt x="2857" y="1667"/>
                        </a:cubicBezTo>
                        <a:cubicBezTo>
                          <a:pt x="2857" y="714"/>
                          <a:pt x="1905" y="714"/>
                          <a:pt x="952" y="714"/>
                        </a:cubicBezTo>
                        <a:cubicBezTo>
                          <a:pt x="952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3" name="Freeform: Shape 2562">
                    <a:extLst>
                      <a:ext uri="{FF2B5EF4-FFF2-40B4-BE49-F238E27FC236}">
                        <a16:creationId xmlns:a16="http://schemas.microsoft.com/office/drawing/2014/main" id="{69A9A950-C221-6ADB-A573-540E78B5F2E5}"/>
                      </a:ext>
                    </a:extLst>
                  </p:cNvPr>
                  <p:cNvSpPr/>
                  <p:nvPr/>
                </p:nvSpPr>
                <p:spPr>
                  <a:xfrm>
                    <a:off x="3436619" y="3862713"/>
                    <a:ext cx="3810" cy="11103"/>
                  </a:xfrm>
                  <a:custGeom>
                    <a:avLst/>
                    <a:gdLst>
                      <a:gd name="connsiteX0" fmla="*/ 0 w 3810"/>
                      <a:gd name="connsiteY0" fmla="*/ 626 h 11103"/>
                      <a:gd name="connsiteX1" fmla="*/ 0 w 3810"/>
                      <a:gd name="connsiteY1" fmla="*/ 5388 h 11103"/>
                      <a:gd name="connsiteX2" fmla="*/ 2857 w 3810"/>
                      <a:gd name="connsiteY2" fmla="*/ 10151 h 11103"/>
                      <a:gd name="connsiteX3" fmla="*/ 1905 w 3810"/>
                      <a:gd name="connsiteY3" fmla="*/ 10151 h 11103"/>
                      <a:gd name="connsiteX4" fmla="*/ 2857 w 3810"/>
                      <a:gd name="connsiteY4" fmla="*/ 10151 h 11103"/>
                      <a:gd name="connsiteX5" fmla="*/ 3810 w 3810"/>
                      <a:gd name="connsiteY5" fmla="*/ 10151 h 11103"/>
                      <a:gd name="connsiteX6" fmla="*/ 3810 w 3810"/>
                      <a:gd name="connsiteY6" fmla="*/ 10151 h 11103"/>
                      <a:gd name="connsiteX7" fmla="*/ 2857 w 3810"/>
                      <a:gd name="connsiteY7" fmla="*/ 11103 h 11103"/>
                      <a:gd name="connsiteX8" fmla="*/ 3810 w 3810"/>
                      <a:gd name="connsiteY8" fmla="*/ 9198 h 11103"/>
                      <a:gd name="connsiteX9" fmla="*/ 3810 w 3810"/>
                      <a:gd name="connsiteY9" fmla="*/ 8246 h 11103"/>
                      <a:gd name="connsiteX10" fmla="*/ 2857 w 3810"/>
                      <a:gd name="connsiteY10" fmla="*/ 6341 h 11103"/>
                      <a:gd name="connsiteX11" fmla="*/ 953 w 3810"/>
                      <a:gd name="connsiteY11" fmla="*/ 1578 h 11103"/>
                      <a:gd name="connsiteX12" fmla="*/ 0 w 3810"/>
                      <a:gd name="connsiteY12" fmla="*/ 626 h 11103"/>
                      <a:gd name="connsiteX13" fmla="*/ 0 w 3810"/>
                      <a:gd name="connsiteY13" fmla="*/ 626 h 1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10" h="11103">
                        <a:moveTo>
                          <a:pt x="0" y="626"/>
                        </a:moveTo>
                        <a:cubicBezTo>
                          <a:pt x="0" y="2531"/>
                          <a:pt x="0" y="4436"/>
                          <a:pt x="0" y="5388"/>
                        </a:cubicBezTo>
                        <a:cubicBezTo>
                          <a:pt x="0" y="7293"/>
                          <a:pt x="953" y="10151"/>
                          <a:pt x="2857" y="10151"/>
                        </a:cubicBezTo>
                        <a:cubicBezTo>
                          <a:pt x="2857" y="10151"/>
                          <a:pt x="1905" y="10151"/>
                          <a:pt x="1905" y="10151"/>
                        </a:cubicBezTo>
                        <a:cubicBezTo>
                          <a:pt x="1905" y="10151"/>
                          <a:pt x="1905" y="10151"/>
                          <a:pt x="2857" y="10151"/>
                        </a:cubicBezTo>
                        <a:cubicBezTo>
                          <a:pt x="2857" y="10151"/>
                          <a:pt x="3810" y="10151"/>
                          <a:pt x="3810" y="10151"/>
                        </a:cubicBezTo>
                        <a:cubicBezTo>
                          <a:pt x="3810" y="10151"/>
                          <a:pt x="3810" y="10151"/>
                          <a:pt x="3810" y="10151"/>
                        </a:cubicBezTo>
                        <a:cubicBezTo>
                          <a:pt x="3810" y="10151"/>
                          <a:pt x="3810" y="10151"/>
                          <a:pt x="2857" y="11103"/>
                        </a:cubicBezTo>
                        <a:cubicBezTo>
                          <a:pt x="3810" y="10151"/>
                          <a:pt x="3810" y="10151"/>
                          <a:pt x="3810" y="9198"/>
                        </a:cubicBezTo>
                        <a:cubicBezTo>
                          <a:pt x="3810" y="9198"/>
                          <a:pt x="3810" y="8246"/>
                          <a:pt x="3810" y="8246"/>
                        </a:cubicBezTo>
                        <a:cubicBezTo>
                          <a:pt x="3810" y="7293"/>
                          <a:pt x="3810" y="6341"/>
                          <a:pt x="2857" y="6341"/>
                        </a:cubicBezTo>
                        <a:cubicBezTo>
                          <a:pt x="2857" y="4436"/>
                          <a:pt x="1905" y="3483"/>
                          <a:pt x="953" y="1578"/>
                        </a:cubicBezTo>
                        <a:cubicBezTo>
                          <a:pt x="1905" y="-327"/>
                          <a:pt x="0" y="-327"/>
                          <a:pt x="0" y="626"/>
                        </a:cubicBezTo>
                        <a:lnTo>
                          <a:pt x="0" y="626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4" name="Freeform: Shape 2563">
                    <a:extLst>
                      <a:ext uri="{FF2B5EF4-FFF2-40B4-BE49-F238E27FC236}">
                        <a16:creationId xmlns:a16="http://schemas.microsoft.com/office/drawing/2014/main" id="{9199B7B3-046B-BEF4-2387-EAE7EACA1086}"/>
                      </a:ext>
                    </a:extLst>
                  </p:cNvPr>
                  <p:cNvSpPr/>
                  <p:nvPr/>
                </p:nvSpPr>
                <p:spPr>
                  <a:xfrm>
                    <a:off x="3452812" y="3843337"/>
                    <a:ext cx="3810" cy="10900"/>
                  </a:xfrm>
                  <a:custGeom>
                    <a:avLst/>
                    <a:gdLst>
                      <a:gd name="connsiteX0" fmla="*/ 0 w 3810"/>
                      <a:gd name="connsiteY0" fmla="*/ 1905 h 10900"/>
                      <a:gd name="connsiteX1" fmla="*/ 952 w 3810"/>
                      <a:gd name="connsiteY1" fmla="*/ 6668 h 10900"/>
                      <a:gd name="connsiteX2" fmla="*/ 1905 w 3810"/>
                      <a:gd name="connsiteY2" fmla="*/ 8572 h 10900"/>
                      <a:gd name="connsiteX3" fmla="*/ 2857 w 3810"/>
                      <a:gd name="connsiteY3" fmla="*/ 10478 h 10900"/>
                      <a:gd name="connsiteX4" fmla="*/ 3810 w 3810"/>
                      <a:gd name="connsiteY4" fmla="*/ 10478 h 10900"/>
                      <a:gd name="connsiteX5" fmla="*/ 2857 w 3810"/>
                      <a:gd name="connsiteY5" fmla="*/ 7620 h 10900"/>
                      <a:gd name="connsiteX6" fmla="*/ 1905 w 3810"/>
                      <a:gd name="connsiteY6" fmla="*/ 4763 h 10900"/>
                      <a:gd name="connsiteX7" fmla="*/ 0 w 3810"/>
                      <a:gd name="connsiteY7" fmla="*/ 0 h 10900"/>
                      <a:gd name="connsiteX8" fmla="*/ 0 w 3810"/>
                      <a:gd name="connsiteY8" fmla="*/ 1905 h 10900"/>
                      <a:gd name="connsiteX9" fmla="*/ 0 w 3810"/>
                      <a:gd name="connsiteY9" fmla="*/ 1905 h 10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10" h="10900">
                        <a:moveTo>
                          <a:pt x="0" y="1905"/>
                        </a:moveTo>
                        <a:cubicBezTo>
                          <a:pt x="0" y="3810"/>
                          <a:pt x="952" y="4763"/>
                          <a:pt x="952" y="6668"/>
                        </a:cubicBezTo>
                        <a:cubicBezTo>
                          <a:pt x="952" y="7620"/>
                          <a:pt x="952" y="8572"/>
                          <a:pt x="1905" y="8572"/>
                        </a:cubicBezTo>
                        <a:cubicBezTo>
                          <a:pt x="1905" y="9525"/>
                          <a:pt x="2857" y="10478"/>
                          <a:pt x="2857" y="10478"/>
                        </a:cubicBezTo>
                        <a:cubicBezTo>
                          <a:pt x="2857" y="11430"/>
                          <a:pt x="3810" y="10478"/>
                          <a:pt x="3810" y="10478"/>
                        </a:cubicBezTo>
                        <a:cubicBezTo>
                          <a:pt x="3810" y="9525"/>
                          <a:pt x="3810" y="8572"/>
                          <a:pt x="2857" y="7620"/>
                        </a:cubicBezTo>
                        <a:cubicBezTo>
                          <a:pt x="2857" y="6668"/>
                          <a:pt x="2857" y="5715"/>
                          <a:pt x="1905" y="4763"/>
                        </a:cubicBezTo>
                        <a:cubicBezTo>
                          <a:pt x="1905" y="2857"/>
                          <a:pt x="952" y="1905"/>
                          <a:pt x="0" y="0"/>
                        </a:cubicBezTo>
                        <a:cubicBezTo>
                          <a:pt x="952" y="953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5" name="Freeform: Shape 2564">
                    <a:extLst>
                      <a:ext uri="{FF2B5EF4-FFF2-40B4-BE49-F238E27FC236}">
                        <a16:creationId xmlns:a16="http://schemas.microsoft.com/office/drawing/2014/main" id="{11114F0B-CF65-9052-6361-0671D8F4AD7E}"/>
                      </a:ext>
                    </a:extLst>
                  </p:cNvPr>
                  <p:cNvSpPr/>
                  <p:nvPr/>
                </p:nvSpPr>
                <p:spPr>
                  <a:xfrm>
                    <a:off x="3455669" y="3862625"/>
                    <a:ext cx="5715" cy="12144"/>
                  </a:xfrm>
                  <a:custGeom>
                    <a:avLst/>
                    <a:gdLst>
                      <a:gd name="connsiteX0" fmla="*/ 0 w 5715"/>
                      <a:gd name="connsiteY0" fmla="*/ 714 h 12144"/>
                      <a:gd name="connsiteX1" fmla="*/ 953 w 5715"/>
                      <a:gd name="connsiteY1" fmla="*/ 6429 h 12144"/>
                      <a:gd name="connsiteX2" fmla="*/ 1905 w 5715"/>
                      <a:gd name="connsiteY2" fmla="*/ 9287 h 12144"/>
                      <a:gd name="connsiteX3" fmla="*/ 2857 w 5715"/>
                      <a:gd name="connsiteY3" fmla="*/ 11192 h 12144"/>
                      <a:gd name="connsiteX4" fmla="*/ 3810 w 5715"/>
                      <a:gd name="connsiteY4" fmla="*/ 12144 h 12144"/>
                      <a:gd name="connsiteX5" fmla="*/ 5715 w 5715"/>
                      <a:gd name="connsiteY5" fmla="*/ 11192 h 12144"/>
                      <a:gd name="connsiteX6" fmla="*/ 5715 w 5715"/>
                      <a:gd name="connsiteY6" fmla="*/ 10239 h 12144"/>
                      <a:gd name="connsiteX7" fmla="*/ 5715 w 5715"/>
                      <a:gd name="connsiteY7" fmla="*/ 9287 h 12144"/>
                      <a:gd name="connsiteX8" fmla="*/ 5715 w 5715"/>
                      <a:gd name="connsiteY8" fmla="*/ 9287 h 12144"/>
                      <a:gd name="connsiteX9" fmla="*/ 5715 w 5715"/>
                      <a:gd name="connsiteY9" fmla="*/ 9287 h 12144"/>
                      <a:gd name="connsiteX10" fmla="*/ 5715 w 5715"/>
                      <a:gd name="connsiteY10" fmla="*/ 8334 h 12144"/>
                      <a:gd name="connsiteX11" fmla="*/ 4763 w 5715"/>
                      <a:gd name="connsiteY11" fmla="*/ 5477 h 12144"/>
                      <a:gd name="connsiteX12" fmla="*/ 3810 w 5715"/>
                      <a:gd name="connsiteY12" fmla="*/ 714 h 12144"/>
                      <a:gd name="connsiteX13" fmla="*/ 0 w 5715"/>
                      <a:gd name="connsiteY13" fmla="*/ 714 h 12144"/>
                      <a:gd name="connsiteX14" fmla="*/ 0 w 5715"/>
                      <a:gd name="connsiteY14" fmla="*/ 714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715" h="12144">
                        <a:moveTo>
                          <a:pt x="0" y="714"/>
                        </a:moveTo>
                        <a:cubicBezTo>
                          <a:pt x="0" y="2619"/>
                          <a:pt x="0" y="4524"/>
                          <a:pt x="953" y="6429"/>
                        </a:cubicBezTo>
                        <a:cubicBezTo>
                          <a:pt x="953" y="7382"/>
                          <a:pt x="953" y="8334"/>
                          <a:pt x="1905" y="9287"/>
                        </a:cubicBezTo>
                        <a:cubicBezTo>
                          <a:pt x="1905" y="10239"/>
                          <a:pt x="1905" y="10239"/>
                          <a:pt x="2857" y="11192"/>
                        </a:cubicBezTo>
                        <a:cubicBezTo>
                          <a:pt x="2857" y="12144"/>
                          <a:pt x="3810" y="12144"/>
                          <a:pt x="3810" y="12144"/>
                        </a:cubicBezTo>
                        <a:cubicBezTo>
                          <a:pt x="4763" y="12144"/>
                          <a:pt x="5715" y="12144"/>
                          <a:pt x="5715" y="11192"/>
                        </a:cubicBezTo>
                        <a:cubicBezTo>
                          <a:pt x="5715" y="11192"/>
                          <a:pt x="5715" y="11192"/>
                          <a:pt x="5715" y="10239"/>
                        </a:cubicBezTo>
                        <a:cubicBezTo>
                          <a:pt x="5715" y="10239"/>
                          <a:pt x="5715" y="9287"/>
                          <a:pt x="5715" y="9287"/>
                        </a:cubicBezTo>
                        <a:cubicBezTo>
                          <a:pt x="5715" y="9287"/>
                          <a:pt x="5715" y="9287"/>
                          <a:pt x="5715" y="9287"/>
                        </a:cubicBezTo>
                        <a:cubicBezTo>
                          <a:pt x="5715" y="9287"/>
                          <a:pt x="5715" y="9287"/>
                          <a:pt x="5715" y="9287"/>
                        </a:cubicBezTo>
                        <a:cubicBezTo>
                          <a:pt x="5715" y="9287"/>
                          <a:pt x="5715" y="8334"/>
                          <a:pt x="5715" y="8334"/>
                        </a:cubicBezTo>
                        <a:cubicBezTo>
                          <a:pt x="5715" y="7382"/>
                          <a:pt x="4763" y="6429"/>
                          <a:pt x="4763" y="5477"/>
                        </a:cubicBezTo>
                        <a:cubicBezTo>
                          <a:pt x="4763" y="3572"/>
                          <a:pt x="3810" y="1667"/>
                          <a:pt x="3810" y="714"/>
                        </a:cubicBezTo>
                        <a:cubicBezTo>
                          <a:pt x="1905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6" name="Freeform: Shape 2565">
                    <a:extLst>
                      <a:ext uri="{FF2B5EF4-FFF2-40B4-BE49-F238E27FC236}">
                        <a16:creationId xmlns:a16="http://schemas.microsoft.com/office/drawing/2014/main" id="{CAC00832-2DC9-A84D-EB83-A83F288E1A27}"/>
                      </a:ext>
                    </a:extLst>
                  </p:cNvPr>
                  <p:cNvSpPr/>
                  <p:nvPr/>
                </p:nvSpPr>
                <p:spPr>
                  <a:xfrm>
                    <a:off x="3433762" y="3842384"/>
                    <a:ext cx="7090" cy="13334"/>
                  </a:xfrm>
                  <a:custGeom>
                    <a:avLst/>
                    <a:gdLst>
                      <a:gd name="connsiteX0" fmla="*/ 0 w 7090"/>
                      <a:gd name="connsiteY0" fmla="*/ 2858 h 13334"/>
                      <a:gd name="connsiteX1" fmla="*/ 952 w 7090"/>
                      <a:gd name="connsiteY1" fmla="*/ 8572 h 13334"/>
                      <a:gd name="connsiteX2" fmla="*/ 1905 w 7090"/>
                      <a:gd name="connsiteY2" fmla="*/ 11430 h 13334"/>
                      <a:gd name="connsiteX3" fmla="*/ 2857 w 7090"/>
                      <a:gd name="connsiteY3" fmla="*/ 12383 h 13334"/>
                      <a:gd name="connsiteX4" fmla="*/ 4763 w 7090"/>
                      <a:gd name="connsiteY4" fmla="*/ 13335 h 13334"/>
                      <a:gd name="connsiteX5" fmla="*/ 6668 w 7090"/>
                      <a:gd name="connsiteY5" fmla="*/ 12383 h 13334"/>
                      <a:gd name="connsiteX6" fmla="*/ 6668 w 7090"/>
                      <a:gd name="connsiteY6" fmla="*/ 10478 h 13334"/>
                      <a:gd name="connsiteX7" fmla="*/ 5715 w 7090"/>
                      <a:gd name="connsiteY7" fmla="*/ 8572 h 13334"/>
                      <a:gd name="connsiteX8" fmla="*/ 5715 w 7090"/>
                      <a:gd name="connsiteY8" fmla="*/ 7620 h 13334"/>
                      <a:gd name="connsiteX9" fmla="*/ 5715 w 7090"/>
                      <a:gd name="connsiteY9" fmla="*/ 7620 h 13334"/>
                      <a:gd name="connsiteX10" fmla="*/ 4763 w 7090"/>
                      <a:gd name="connsiteY10" fmla="*/ 5715 h 13334"/>
                      <a:gd name="connsiteX11" fmla="*/ 3810 w 7090"/>
                      <a:gd name="connsiteY11" fmla="*/ 4763 h 13334"/>
                      <a:gd name="connsiteX12" fmla="*/ 3810 w 7090"/>
                      <a:gd name="connsiteY12" fmla="*/ 4763 h 13334"/>
                      <a:gd name="connsiteX13" fmla="*/ 3810 w 7090"/>
                      <a:gd name="connsiteY13" fmla="*/ 3810 h 13334"/>
                      <a:gd name="connsiteX14" fmla="*/ 2857 w 7090"/>
                      <a:gd name="connsiteY14" fmla="*/ 953 h 13334"/>
                      <a:gd name="connsiteX15" fmla="*/ 952 w 7090"/>
                      <a:gd name="connsiteY15" fmla="*/ 0 h 13334"/>
                      <a:gd name="connsiteX16" fmla="*/ 0 w 7090"/>
                      <a:gd name="connsiteY16" fmla="*/ 2858 h 13334"/>
                      <a:gd name="connsiteX17" fmla="*/ 0 w 7090"/>
                      <a:gd name="connsiteY17" fmla="*/ 2858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7090" h="13334">
                        <a:moveTo>
                          <a:pt x="0" y="2858"/>
                        </a:moveTo>
                        <a:cubicBezTo>
                          <a:pt x="0" y="4763"/>
                          <a:pt x="0" y="6668"/>
                          <a:pt x="952" y="8572"/>
                        </a:cubicBezTo>
                        <a:cubicBezTo>
                          <a:pt x="952" y="9525"/>
                          <a:pt x="1905" y="10478"/>
                          <a:pt x="1905" y="11430"/>
                        </a:cubicBezTo>
                        <a:cubicBezTo>
                          <a:pt x="1905" y="11430"/>
                          <a:pt x="1905" y="12383"/>
                          <a:pt x="2857" y="12383"/>
                        </a:cubicBezTo>
                        <a:cubicBezTo>
                          <a:pt x="3810" y="13335"/>
                          <a:pt x="3810" y="13335"/>
                          <a:pt x="4763" y="13335"/>
                        </a:cubicBezTo>
                        <a:cubicBezTo>
                          <a:pt x="5715" y="13335"/>
                          <a:pt x="6668" y="13335"/>
                          <a:pt x="6668" y="12383"/>
                        </a:cubicBezTo>
                        <a:cubicBezTo>
                          <a:pt x="6668" y="11430"/>
                          <a:pt x="7620" y="11430"/>
                          <a:pt x="6668" y="10478"/>
                        </a:cubicBezTo>
                        <a:cubicBezTo>
                          <a:pt x="6668" y="9525"/>
                          <a:pt x="6668" y="9525"/>
                          <a:pt x="5715" y="8572"/>
                        </a:cubicBezTo>
                        <a:cubicBezTo>
                          <a:pt x="5715" y="8572"/>
                          <a:pt x="5715" y="8572"/>
                          <a:pt x="5715" y="7620"/>
                        </a:cubicBezTo>
                        <a:cubicBezTo>
                          <a:pt x="5715" y="8572"/>
                          <a:pt x="5715" y="7620"/>
                          <a:pt x="5715" y="7620"/>
                        </a:cubicBezTo>
                        <a:cubicBezTo>
                          <a:pt x="5715" y="6668"/>
                          <a:pt x="5715" y="6668"/>
                          <a:pt x="4763" y="5715"/>
                        </a:cubicBezTo>
                        <a:cubicBezTo>
                          <a:pt x="4763" y="5715"/>
                          <a:pt x="4763" y="4763"/>
                          <a:pt x="3810" y="4763"/>
                        </a:cubicBezTo>
                        <a:cubicBezTo>
                          <a:pt x="3810" y="4763"/>
                          <a:pt x="3810" y="4763"/>
                          <a:pt x="3810" y="4763"/>
                        </a:cubicBezTo>
                        <a:cubicBezTo>
                          <a:pt x="3810" y="4763"/>
                          <a:pt x="3810" y="4763"/>
                          <a:pt x="3810" y="3810"/>
                        </a:cubicBezTo>
                        <a:cubicBezTo>
                          <a:pt x="3810" y="2858"/>
                          <a:pt x="2857" y="1905"/>
                          <a:pt x="2857" y="953"/>
                        </a:cubicBezTo>
                        <a:cubicBezTo>
                          <a:pt x="2857" y="0"/>
                          <a:pt x="1905" y="0"/>
                          <a:pt x="952" y="0"/>
                        </a:cubicBezTo>
                        <a:cubicBezTo>
                          <a:pt x="952" y="953"/>
                          <a:pt x="0" y="1905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7" name="Freeform: Shape 2566">
                    <a:extLst>
                      <a:ext uri="{FF2B5EF4-FFF2-40B4-BE49-F238E27FC236}">
                        <a16:creationId xmlns:a16="http://schemas.microsoft.com/office/drawing/2014/main" id="{DEE75850-4C2A-FF96-543F-F60A5BC0F983}"/>
                      </a:ext>
                    </a:extLst>
                  </p:cNvPr>
                  <p:cNvSpPr/>
                  <p:nvPr/>
                </p:nvSpPr>
                <p:spPr>
                  <a:xfrm>
                    <a:off x="3472814" y="3837227"/>
                    <a:ext cx="2857" cy="12539"/>
                  </a:xfrm>
                  <a:custGeom>
                    <a:avLst/>
                    <a:gdLst>
                      <a:gd name="connsiteX0" fmla="*/ 0 w 2857"/>
                      <a:gd name="connsiteY0" fmla="*/ 1347 h 12539"/>
                      <a:gd name="connsiteX1" fmla="*/ 0 w 2857"/>
                      <a:gd name="connsiteY1" fmla="*/ 6110 h 12539"/>
                      <a:gd name="connsiteX2" fmla="*/ 0 w 2857"/>
                      <a:gd name="connsiteY2" fmla="*/ 8967 h 12539"/>
                      <a:gd name="connsiteX3" fmla="*/ 0 w 2857"/>
                      <a:gd name="connsiteY3" fmla="*/ 9920 h 12539"/>
                      <a:gd name="connsiteX4" fmla="*/ 953 w 2857"/>
                      <a:gd name="connsiteY4" fmla="*/ 11825 h 12539"/>
                      <a:gd name="connsiteX5" fmla="*/ 2858 w 2857"/>
                      <a:gd name="connsiteY5" fmla="*/ 11825 h 12539"/>
                      <a:gd name="connsiteX6" fmla="*/ 2858 w 2857"/>
                      <a:gd name="connsiteY6" fmla="*/ 9920 h 12539"/>
                      <a:gd name="connsiteX7" fmla="*/ 2858 w 2857"/>
                      <a:gd name="connsiteY7" fmla="*/ 8967 h 12539"/>
                      <a:gd name="connsiteX8" fmla="*/ 1905 w 2857"/>
                      <a:gd name="connsiteY8" fmla="*/ 6110 h 12539"/>
                      <a:gd name="connsiteX9" fmla="*/ 953 w 2857"/>
                      <a:gd name="connsiteY9" fmla="*/ 1347 h 12539"/>
                      <a:gd name="connsiteX10" fmla="*/ 0 w 2857"/>
                      <a:gd name="connsiteY10" fmla="*/ 395 h 12539"/>
                      <a:gd name="connsiteX11" fmla="*/ 0 w 2857"/>
                      <a:gd name="connsiteY11" fmla="*/ 1347 h 12539"/>
                      <a:gd name="connsiteX12" fmla="*/ 0 w 2857"/>
                      <a:gd name="connsiteY12" fmla="*/ 1347 h 12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57" h="12539">
                        <a:moveTo>
                          <a:pt x="0" y="1347"/>
                        </a:moveTo>
                        <a:cubicBezTo>
                          <a:pt x="0" y="3252"/>
                          <a:pt x="0" y="5157"/>
                          <a:pt x="0" y="6110"/>
                        </a:cubicBezTo>
                        <a:cubicBezTo>
                          <a:pt x="0" y="7062"/>
                          <a:pt x="0" y="8015"/>
                          <a:pt x="0" y="8967"/>
                        </a:cubicBezTo>
                        <a:cubicBezTo>
                          <a:pt x="0" y="8967"/>
                          <a:pt x="0" y="9920"/>
                          <a:pt x="0" y="9920"/>
                        </a:cubicBezTo>
                        <a:cubicBezTo>
                          <a:pt x="0" y="10872"/>
                          <a:pt x="953" y="10872"/>
                          <a:pt x="953" y="11825"/>
                        </a:cubicBezTo>
                        <a:cubicBezTo>
                          <a:pt x="953" y="12777"/>
                          <a:pt x="2858" y="12777"/>
                          <a:pt x="2858" y="11825"/>
                        </a:cubicBezTo>
                        <a:cubicBezTo>
                          <a:pt x="2858" y="10872"/>
                          <a:pt x="2858" y="10872"/>
                          <a:pt x="2858" y="9920"/>
                        </a:cubicBezTo>
                        <a:cubicBezTo>
                          <a:pt x="2858" y="9920"/>
                          <a:pt x="2858" y="8967"/>
                          <a:pt x="2858" y="8967"/>
                        </a:cubicBezTo>
                        <a:cubicBezTo>
                          <a:pt x="2858" y="8015"/>
                          <a:pt x="2858" y="7062"/>
                          <a:pt x="1905" y="6110"/>
                        </a:cubicBezTo>
                        <a:cubicBezTo>
                          <a:pt x="1905" y="4205"/>
                          <a:pt x="953" y="3252"/>
                          <a:pt x="953" y="1347"/>
                        </a:cubicBezTo>
                        <a:cubicBezTo>
                          <a:pt x="953" y="395"/>
                          <a:pt x="0" y="395"/>
                          <a:pt x="0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8" name="Freeform: Shape 2567">
                    <a:extLst>
                      <a:ext uri="{FF2B5EF4-FFF2-40B4-BE49-F238E27FC236}">
                        <a16:creationId xmlns:a16="http://schemas.microsoft.com/office/drawing/2014/main" id="{7BEBD2B8-189F-CC38-EC7E-96AB2FDFC393}"/>
                      </a:ext>
                    </a:extLst>
                  </p:cNvPr>
                  <p:cNvSpPr/>
                  <p:nvPr/>
                </p:nvSpPr>
                <p:spPr>
                  <a:xfrm>
                    <a:off x="3497579" y="3836669"/>
                    <a:ext cx="3809" cy="11191"/>
                  </a:xfrm>
                  <a:custGeom>
                    <a:avLst/>
                    <a:gdLst>
                      <a:gd name="connsiteX0" fmla="*/ 0 w 3809"/>
                      <a:gd name="connsiteY0" fmla="*/ 1905 h 11191"/>
                      <a:gd name="connsiteX1" fmla="*/ 0 w 3809"/>
                      <a:gd name="connsiteY1" fmla="*/ 6668 h 11191"/>
                      <a:gd name="connsiteX2" fmla="*/ 0 w 3809"/>
                      <a:gd name="connsiteY2" fmla="*/ 8573 h 11191"/>
                      <a:gd name="connsiteX3" fmla="*/ 0 w 3809"/>
                      <a:gd name="connsiteY3" fmla="*/ 9525 h 11191"/>
                      <a:gd name="connsiteX4" fmla="*/ 952 w 3809"/>
                      <a:gd name="connsiteY4" fmla="*/ 10478 h 11191"/>
                      <a:gd name="connsiteX5" fmla="*/ 2857 w 3809"/>
                      <a:gd name="connsiteY5" fmla="*/ 10478 h 11191"/>
                      <a:gd name="connsiteX6" fmla="*/ 3810 w 3809"/>
                      <a:gd name="connsiteY6" fmla="*/ 9525 h 11191"/>
                      <a:gd name="connsiteX7" fmla="*/ 3810 w 3809"/>
                      <a:gd name="connsiteY7" fmla="*/ 8573 h 11191"/>
                      <a:gd name="connsiteX8" fmla="*/ 3810 w 3809"/>
                      <a:gd name="connsiteY8" fmla="*/ 5715 h 11191"/>
                      <a:gd name="connsiteX9" fmla="*/ 2857 w 3809"/>
                      <a:gd name="connsiteY9" fmla="*/ 953 h 11191"/>
                      <a:gd name="connsiteX10" fmla="*/ 1905 w 3809"/>
                      <a:gd name="connsiteY10" fmla="*/ 0 h 11191"/>
                      <a:gd name="connsiteX11" fmla="*/ 0 w 3809"/>
                      <a:gd name="connsiteY11" fmla="*/ 1905 h 11191"/>
                      <a:gd name="connsiteX12" fmla="*/ 0 w 3809"/>
                      <a:gd name="connsiteY12" fmla="*/ 1905 h 11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11191">
                        <a:moveTo>
                          <a:pt x="0" y="1905"/>
                        </a:moveTo>
                        <a:cubicBezTo>
                          <a:pt x="0" y="3810"/>
                          <a:pt x="0" y="4763"/>
                          <a:pt x="0" y="6668"/>
                        </a:cubicBezTo>
                        <a:cubicBezTo>
                          <a:pt x="0" y="7620"/>
                          <a:pt x="0" y="8573"/>
                          <a:pt x="0" y="8573"/>
                        </a:cubicBezTo>
                        <a:cubicBezTo>
                          <a:pt x="0" y="8573"/>
                          <a:pt x="0" y="9525"/>
                          <a:pt x="0" y="9525"/>
                        </a:cubicBezTo>
                        <a:cubicBezTo>
                          <a:pt x="0" y="9525"/>
                          <a:pt x="0" y="10478"/>
                          <a:pt x="952" y="10478"/>
                        </a:cubicBezTo>
                        <a:cubicBezTo>
                          <a:pt x="952" y="11430"/>
                          <a:pt x="2857" y="11430"/>
                          <a:pt x="2857" y="10478"/>
                        </a:cubicBezTo>
                        <a:cubicBezTo>
                          <a:pt x="2857" y="10478"/>
                          <a:pt x="2857" y="9525"/>
                          <a:pt x="3810" y="9525"/>
                        </a:cubicBezTo>
                        <a:cubicBezTo>
                          <a:pt x="3810" y="9525"/>
                          <a:pt x="3810" y="8573"/>
                          <a:pt x="3810" y="8573"/>
                        </a:cubicBezTo>
                        <a:cubicBezTo>
                          <a:pt x="3810" y="7620"/>
                          <a:pt x="3810" y="6668"/>
                          <a:pt x="3810" y="5715"/>
                        </a:cubicBezTo>
                        <a:cubicBezTo>
                          <a:pt x="3810" y="3810"/>
                          <a:pt x="2857" y="2858"/>
                          <a:pt x="2857" y="953"/>
                        </a:cubicBezTo>
                        <a:cubicBezTo>
                          <a:pt x="2857" y="0"/>
                          <a:pt x="1905" y="0"/>
                          <a:pt x="1905" y="0"/>
                        </a:cubicBezTo>
                        <a:cubicBezTo>
                          <a:pt x="0" y="953"/>
                          <a:pt x="0" y="1905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9" name="Freeform: Shape 2568">
                    <a:extLst>
                      <a:ext uri="{FF2B5EF4-FFF2-40B4-BE49-F238E27FC236}">
                        <a16:creationId xmlns:a16="http://schemas.microsoft.com/office/drawing/2014/main" id="{8D1E97ED-ECF8-7CC7-9F6D-F5BB9F64B8E0}"/>
                      </a:ext>
                    </a:extLst>
                  </p:cNvPr>
                  <p:cNvSpPr/>
                  <p:nvPr/>
                </p:nvSpPr>
                <p:spPr>
                  <a:xfrm>
                    <a:off x="3522344" y="3840479"/>
                    <a:ext cx="1905" cy="8334"/>
                  </a:xfrm>
                  <a:custGeom>
                    <a:avLst/>
                    <a:gdLst>
                      <a:gd name="connsiteX0" fmla="*/ 0 w 1905"/>
                      <a:gd name="connsiteY0" fmla="*/ 952 h 8334"/>
                      <a:gd name="connsiteX1" fmla="*/ 0 w 1905"/>
                      <a:gd name="connsiteY1" fmla="*/ 3810 h 8334"/>
                      <a:gd name="connsiteX2" fmla="*/ 0 w 1905"/>
                      <a:gd name="connsiteY2" fmla="*/ 4763 h 8334"/>
                      <a:gd name="connsiteX3" fmla="*/ 0 w 1905"/>
                      <a:gd name="connsiteY3" fmla="*/ 5715 h 8334"/>
                      <a:gd name="connsiteX4" fmla="*/ 0 w 1905"/>
                      <a:gd name="connsiteY4" fmla="*/ 6667 h 8334"/>
                      <a:gd name="connsiteX5" fmla="*/ 0 w 1905"/>
                      <a:gd name="connsiteY5" fmla="*/ 7620 h 8334"/>
                      <a:gd name="connsiteX6" fmla="*/ 1905 w 1905"/>
                      <a:gd name="connsiteY6" fmla="*/ 7620 h 8334"/>
                      <a:gd name="connsiteX7" fmla="*/ 1905 w 1905"/>
                      <a:gd name="connsiteY7" fmla="*/ 6667 h 8334"/>
                      <a:gd name="connsiteX8" fmla="*/ 1905 w 1905"/>
                      <a:gd name="connsiteY8" fmla="*/ 5715 h 8334"/>
                      <a:gd name="connsiteX9" fmla="*/ 1905 w 1905"/>
                      <a:gd name="connsiteY9" fmla="*/ 4763 h 8334"/>
                      <a:gd name="connsiteX10" fmla="*/ 1905 w 1905"/>
                      <a:gd name="connsiteY10" fmla="*/ 3810 h 8334"/>
                      <a:gd name="connsiteX11" fmla="*/ 1905 w 1905"/>
                      <a:gd name="connsiteY11" fmla="*/ 952 h 8334"/>
                      <a:gd name="connsiteX12" fmla="*/ 953 w 1905"/>
                      <a:gd name="connsiteY12" fmla="*/ 0 h 8334"/>
                      <a:gd name="connsiteX13" fmla="*/ 0 w 1905"/>
                      <a:gd name="connsiteY13" fmla="*/ 952 h 8334"/>
                      <a:gd name="connsiteX14" fmla="*/ 0 w 1905"/>
                      <a:gd name="connsiteY14" fmla="*/ 952 h 8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905" h="8334">
                        <a:moveTo>
                          <a:pt x="0" y="952"/>
                        </a:moveTo>
                        <a:cubicBezTo>
                          <a:pt x="0" y="1905"/>
                          <a:pt x="0" y="2857"/>
                          <a:pt x="0" y="3810"/>
                        </a:cubicBezTo>
                        <a:cubicBezTo>
                          <a:pt x="0" y="3810"/>
                          <a:pt x="0" y="4763"/>
                          <a:pt x="0" y="4763"/>
                        </a:cubicBezTo>
                        <a:cubicBezTo>
                          <a:pt x="0" y="4763"/>
                          <a:pt x="0" y="4763"/>
                          <a:pt x="0" y="5715"/>
                        </a:cubicBezTo>
                        <a:cubicBezTo>
                          <a:pt x="0" y="5715"/>
                          <a:pt x="0" y="5715"/>
                          <a:pt x="0" y="6667"/>
                        </a:cubicBezTo>
                        <a:cubicBezTo>
                          <a:pt x="0" y="6667"/>
                          <a:pt x="0" y="6667"/>
                          <a:pt x="0" y="7620"/>
                        </a:cubicBezTo>
                        <a:cubicBezTo>
                          <a:pt x="0" y="8572"/>
                          <a:pt x="953" y="8572"/>
                          <a:pt x="1905" y="7620"/>
                        </a:cubicBezTo>
                        <a:cubicBezTo>
                          <a:pt x="1905" y="7620"/>
                          <a:pt x="1905" y="7620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5715"/>
                        </a:cubicBezTo>
                        <a:cubicBezTo>
                          <a:pt x="1905" y="5715"/>
                          <a:pt x="1905" y="5715"/>
                          <a:pt x="1905" y="4763"/>
                        </a:cubicBezTo>
                        <a:cubicBezTo>
                          <a:pt x="1905" y="4763"/>
                          <a:pt x="1905" y="3810"/>
                          <a:pt x="1905" y="3810"/>
                        </a:cubicBezTo>
                        <a:cubicBezTo>
                          <a:pt x="1905" y="2857"/>
                          <a:pt x="1905" y="1905"/>
                          <a:pt x="1905" y="952"/>
                        </a:cubicBezTo>
                        <a:cubicBezTo>
                          <a:pt x="1905" y="0"/>
                          <a:pt x="953" y="0"/>
                          <a:pt x="953" y="0"/>
                        </a:cubicBezTo>
                        <a:cubicBezTo>
                          <a:pt x="953" y="0"/>
                          <a:pt x="0" y="952"/>
                          <a:pt x="0" y="952"/>
                        </a:cubicBezTo>
                        <a:lnTo>
                          <a:pt x="0" y="95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0" name="Freeform: Shape 2569">
                    <a:extLst>
                      <a:ext uri="{FF2B5EF4-FFF2-40B4-BE49-F238E27FC236}">
                        <a16:creationId xmlns:a16="http://schemas.microsoft.com/office/drawing/2014/main" id="{D0C7BC85-B606-55A0-1FDA-4DB2F7108539}"/>
                      </a:ext>
                    </a:extLst>
                  </p:cNvPr>
                  <p:cNvSpPr/>
                  <p:nvPr/>
                </p:nvSpPr>
                <p:spPr>
                  <a:xfrm>
                    <a:off x="3553776" y="3846432"/>
                    <a:ext cx="4069" cy="11906"/>
                  </a:xfrm>
                  <a:custGeom>
                    <a:avLst/>
                    <a:gdLst>
                      <a:gd name="connsiteX0" fmla="*/ 1905 w 4069"/>
                      <a:gd name="connsiteY0" fmla="*/ 714 h 11906"/>
                      <a:gd name="connsiteX1" fmla="*/ 953 w 4069"/>
                      <a:gd name="connsiteY1" fmla="*/ 5477 h 11906"/>
                      <a:gd name="connsiteX2" fmla="*/ 0 w 4069"/>
                      <a:gd name="connsiteY2" fmla="*/ 8335 h 11906"/>
                      <a:gd name="connsiteX3" fmla="*/ 0 w 4069"/>
                      <a:gd name="connsiteY3" fmla="*/ 11192 h 11906"/>
                      <a:gd name="connsiteX4" fmla="*/ 953 w 4069"/>
                      <a:gd name="connsiteY4" fmla="*/ 11192 h 11906"/>
                      <a:gd name="connsiteX5" fmla="*/ 1905 w 4069"/>
                      <a:gd name="connsiteY5" fmla="*/ 9287 h 11906"/>
                      <a:gd name="connsiteX6" fmla="*/ 2858 w 4069"/>
                      <a:gd name="connsiteY6" fmla="*/ 6429 h 11906"/>
                      <a:gd name="connsiteX7" fmla="*/ 3810 w 4069"/>
                      <a:gd name="connsiteY7" fmla="*/ 714 h 11906"/>
                      <a:gd name="connsiteX8" fmla="*/ 1905 w 4069"/>
                      <a:gd name="connsiteY8" fmla="*/ 714 h 11906"/>
                      <a:gd name="connsiteX9" fmla="*/ 1905 w 4069"/>
                      <a:gd name="connsiteY9" fmla="*/ 714 h 11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69" h="11906">
                        <a:moveTo>
                          <a:pt x="1905" y="714"/>
                        </a:moveTo>
                        <a:cubicBezTo>
                          <a:pt x="1905" y="2620"/>
                          <a:pt x="953" y="4524"/>
                          <a:pt x="953" y="5477"/>
                        </a:cubicBezTo>
                        <a:cubicBezTo>
                          <a:pt x="953" y="6429"/>
                          <a:pt x="0" y="7382"/>
                          <a:pt x="0" y="8335"/>
                        </a:cubicBezTo>
                        <a:cubicBezTo>
                          <a:pt x="0" y="9287"/>
                          <a:pt x="0" y="10239"/>
                          <a:pt x="0" y="11192"/>
                        </a:cubicBezTo>
                        <a:cubicBezTo>
                          <a:pt x="0" y="12145"/>
                          <a:pt x="953" y="12145"/>
                          <a:pt x="953" y="11192"/>
                        </a:cubicBezTo>
                        <a:cubicBezTo>
                          <a:pt x="1905" y="10239"/>
                          <a:pt x="1905" y="9287"/>
                          <a:pt x="1905" y="9287"/>
                        </a:cubicBezTo>
                        <a:cubicBezTo>
                          <a:pt x="1905" y="8335"/>
                          <a:pt x="2858" y="7382"/>
                          <a:pt x="2858" y="6429"/>
                        </a:cubicBezTo>
                        <a:cubicBezTo>
                          <a:pt x="2858" y="4524"/>
                          <a:pt x="3810" y="2620"/>
                          <a:pt x="3810" y="714"/>
                        </a:cubicBezTo>
                        <a:cubicBezTo>
                          <a:pt x="4763" y="-238"/>
                          <a:pt x="2858" y="-238"/>
                          <a:pt x="1905" y="714"/>
                        </a:cubicBezTo>
                        <a:lnTo>
                          <a:pt x="1905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1" name="Freeform: Shape 2570">
                    <a:extLst>
                      <a:ext uri="{FF2B5EF4-FFF2-40B4-BE49-F238E27FC236}">
                        <a16:creationId xmlns:a16="http://schemas.microsoft.com/office/drawing/2014/main" id="{D9EFA9D4-11B6-7E04-A2F4-7031356BF428}"/>
                      </a:ext>
                    </a:extLst>
                  </p:cNvPr>
                  <p:cNvSpPr/>
                  <p:nvPr/>
                </p:nvSpPr>
                <p:spPr>
                  <a:xfrm>
                    <a:off x="3582351" y="3848657"/>
                    <a:ext cx="7620" cy="16029"/>
                  </a:xfrm>
                  <a:custGeom>
                    <a:avLst/>
                    <a:gdLst>
                      <a:gd name="connsiteX0" fmla="*/ 4763 w 7620"/>
                      <a:gd name="connsiteY0" fmla="*/ 395 h 16029"/>
                      <a:gd name="connsiteX1" fmla="*/ 2858 w 7620"/>
                      <a:gd name="connsiteY1" fmla="*/ 3252 h 16029"/>
                      <a:gd name="connsiteX2" fmla="*/ 953 w 7620"/>
                      <a:gd name="connsiteY2" fmla="*/ 7062 h 16029"/>
                      <a:gd name="connsiteX3" fmla="*/ 0 w 7620"/>
                      <a:gd name="connsiteY3" fmla="*/ 10872 h 16029"/>
                      <a:gd name="connsiteX4" fmla="*/ 0 w 7620"/>
                      <a:gd name="connsiteY4" fmla="*/ 14682 h 16029"/>
                      <a:gd name="connsiteX5" fmla="*/ 1905 w 7620"/>
                      <a:gd name="connsiteY5" fmla="*/ 15635 h 16029"/>
                      <a:gd name="connsiteX6" fmla="*/ 3810 w 7620"/>
                      <a:gd name="connsiteY6" fmla="*/ 12777 h 16029"/>
                      <a:gd name="connsiteX7" fmla="*/ 4763 w 7620"/>
                      <a:gd name="connsiteY7" fmla="*/ 11824 h 16029"/>
                      <a:gd name="connsiteX8" fmla="*/ 4763 w 7620"/>
                      <a:gd name="connsiteY8" fmla="*/ 10872 h 16029"/>
                      <a:gd name="connsiteX9" fmla="*/ 5715 w 7620"/>
                      <a:gd name="connsiteY9" fmla="*/ 8967 h 16029"/>
                      <a:gd name="connsiteX10" fmla="*/ 6668 w 7620"/>
                      <a:gd name="connsiteY10" fmla="*/ 5157 h 16029"/>
                      <a:gd name="connsiteX11" fmla="*/ 7620 w 7620"/>
                      <a:gd name="connsiteY11" fmla="*/ 1347 h 16029"/>
                      <a:gd name="connsiteX12" fmla="*/ 4763 w 7620"/>
                      <a:gd name="connsiteY12" fmla="*/ 395 h 16029"/>
                      <a:gd name="connsiteX13" fmla="*/ 4763 w 7620"/>
                      <a:gd name="connsiteY13" fmla="*/ 395 h 16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620" h="16029">
                        <a:moveTo>
                          <a:pt x="4763" y="395"/>
                        </a:moveTo>
                        <a:cubicBezTo>
                          <a:pt x="3810" y="1347"/>
                          <a:pt x="2858" y="2299"/>
                          <a:pt x="2858" y="3252"/>
                        </a:cubicBezTo>
                        <a:cubicBezTo>
                          <a:pt x="1905" y="4205"/>
                          <a:pt x="1905" y="6110"/>
                          <a:pt x="953" y="7062"/>
                        </a:cubicBezTo>
                        <a:cubicBezTo>
                          <a:pt x="0" y="8014"/>
                          <a:pt x="0" y="9920"/>
                          <a:pt x="0" y="10872"/>
                        </a:cubicBezTo>
                        <a:cubicBezTo>
                          <a:pt x="0" y="11824"/>
                          <a:pt x="0" y="12777"/>
                          <a:pt x="0" y="14682"/>
                        </a:cubicBezTo>
                        <a:cubicBezTo>
                          <a:pt x="0" y="15635"/>
                          <a:pt x="953" y="16587"/>
                          <a:pt x="1905" y="15635"/>
                        </a:cubicBezTo>
                        <a:cubicBezTo>
                          <a:pt x="2858" y="14682"/>
                          <a:pt x="2858" y="13730"/>
                          <a:pt x="3810" y="12777"/>
                        </a:cubicBezTo>
                        <a:cubicBezTo>
                          <a:pt x="3810" y="12777"/>
                          <a:pt x="3810" y="12777"/>
                          <a:pt x="4763" y="11824"/>
                        </a:cubicBezTo>
                        <a:cubicBezTo>
                          <a:pt x="4763" y="11824"/>
                          <a:pt x="4763" y="10872"/>
                          <a:pt x="4763" y="10872"/>
                        </a:cubicBezTo>
                        <a:cubicBezTo>
                          <a:pt x="4763" y="9920"/>
                          <a:pt x="4763" y="9920"/>
                          <a:pt x="5715" y="8967"/>
                        </a:cubicBezTo>
                        <a:cubicBezTo>
                          <a:pt x="5715" y="8014"/>
                          <a:pt x="6668" y="7062"/>
                          <a:pt x="6668" y="5157"/>
                        </a:cubicBezTo>
                        <a:cubicBezTo>
                          <a:pt x="6668" y="4205"/>
                          <a:pt x="7620" y="3252"/>
                          <a:pt x="7620" y="1347"/>
                        </a:cubicBezTo>
                        <a:cubicBezTo>
                          <a:pt x="6668" y="395"/>
                          <a:pt x="4763" y="-558"/>
                          <a:pt x="4763" y="395"/>
                        </a:cubicBezTo>
                        <a:lnTo>
                          <a:pt x="4763" y="39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2" name="Freeform: Shape 2571">
                    <a:extLst>
                      <a:ext uri="{FF2B5EF4-FFF2-40B4-BE49-F238E27FC236}">
                        <a16:creationId xmlns:a16="http://schemas.microsoft.com/office/drawing/2014/main" id="{C3068EC8-A48D-1AB8-6246-7E674DCF424A}"/>
                      </a:ext>
                    </a:extLst>
                  </p:cNvPr>
                  <p:cNvSpPr/>
                  <p:nvPr/>
                </p:nvSpPr>
                <p:spPr>
                  <a:xfrm>
                    <a:off x="3609974" y="3861992"/>
                    <a:ext cx="10477" cy="14682"/>
                  </a:xfrm>
                  <a:custGeom>
                    <a:avLst/>
                    <a:gdLst>
                      <a:gd name="connsiteX0" fmla="*/ 2857 w 10477"/>
                      <a:gd name="connsiteY0" fmla="*/ 13730 h 14682"/>
                      <a:gd name="connsiteX1" fmla="*/ 6668 w 10477"/>
                      <a:gd name="connsiteY1" fmla="*/ 8014 h 14682"/>
                      <a:gd name="connsiteX2" fmla="*/ 8573 w 10477"/>
                      <a:gd name="connsiteY2" fmla="*/ 5157 h 14682"/>
                      <a:gd name="connsiteX3" fmla="*/ 9525 w 10477"/>
                      <a:gd name="connsiteY3" fmla="*/ 3252 h 14682"/>
                      <a:gd name="connsiteX4" fmla="*/ 10477 w 10477"/>
                      <a:gd name="connsiteY4" fmla="*/ 1347 h 14682"/>
                      <a:gd name="connsiteX5" fmla="*/ 8573 w 10477"/>
                      <a:gd name="connsiteY5" fmla="*/ 395 h 14682"/>
                      <a:gd name="connsiteX6" fmla="*/ 6668 w 10477"/>
                      <a:gd name="connsiteY6" fmla="*/ 1347 h 14682"/>
                      <a:gd name="connsiteX7" fmla="*/ 5715 w 10477"/>
                      <a:gd name="connsiteY7" fmla="*/ 2300 h 14682"/>
                      <a:gd name="connsiteX8" fmla="*/ 3810 w 10477"/>
                      <a:gd name="connsiteY8" fmla="*/ 5157 h 14682"/>
                      <a:gd name="connsiteX9" fmla="*/ 0 w 10477"/>
                      <a:gd name="connsiteY9" fmla="*/ 10872 h 14682"/>
                      <a:gd name="connsiteX10" fmla="*/ 2857 w 10477"/>
                      <a:gd name="connsiteY10" fmla="*/ 13730 h 14682"/>
                      <a:gd name="connsiteX11" fmla="*/ 2857 w 10477"/>
                      <a:gd name="connsiteY11" fmla="*/ 13730 h 14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477" h="14682">
                        <a:moveTo>
                          <a:pt x="2857" y="13730"/>
                        </a:moveTo>
                        <a:cubicBezTo>
                          <a:pt x="3810" y="11825"/>
                          <a:pt x="5715" y="9920"/>
                          <a:pt x="6668" y="8014"/>
                        </a:cubicBezTo>
                        <a:cubicBezTo>
                          <a:pt x="7620" y="7062"/>
                          <a:pt x="8573" y="6110"/>
                          <a:pt x="8573" y="5157"/>
                        </a:cubicBezTo>
                        <a:cubicBezTo>
                          <a:pt x="8573" y="5157"/>
                          <a:pt x="9525" y="4205"/>
                          <a:pt x="9525" y="3252"/>
                        </a:cubicBezTo>
                        <a:cubicBezTo>
                          <a:pt x="9525" y="2300"/>
                          <a:pt x="9525" y="2300"/>
                          <a:pt x="10477" y="1347"/>
                        </a:cubicBezTo>
                        <a:cubicBezTo>
                          <a:pt x="10477" y="395"/>
                          <a:pt x="9525" y="-558"/>
                          <a:pt x="8573" y="395"/>
                        </a:cubicBezTo>
                        <a:cubicBezTo>
                          <a:pt x="7620" y="395"/>
                          <a:pt x="7620" y="1347"/>
                          <a:pt x="6668" y="1347"/>
                        </a:cubicBezTo>
                        <a:cubicBezTo>
                          <a:pt x="6668" y="1347"/>
                          <a:pt x="5715" y="2300"/>
                          <a:pt x="5715" y="2300"/>
                        </a:cubicBezTo>
                        <a:cubicBezTo>
                          <a:pt x="4763" y="3252"/>
                          <a:pt x="3810" y="4205"/>
                          <a:pt x="3810" y="5157"/>
                        </a:cubicBezTo>
                        <a:cubicBezTo>
                          <a:pt x="2857" y="7062"/>
                          <a:pt x="952" y="8967"/>
                          <a:pt x="0" y="10872"/>
                        </a:cubicBezTo>
                        <a:cubicBezTo>
                          <a:pt x="0" y="14682"/>
                          <a:pt x="1905" y="15635"/>
                          <a:pt x="2857" y="13730"/>
                        </a:cubicBezTo>
                        <a:lnTo>
                          <a:pt x="2857" y="1373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3" name="Freeform: Shape 2572">
                    <a:extLst>
                      <a:ext uri="{FF2B5EF4-FFF2-40B4-BE49-F238E27FC236}">
                        <a16:creationId xmlns:a16="http://schemas.microsoft.com/office/drawing/2014/main" id="{1D8C9609-FEAE-F1F6-C971-36724CD6AFA7}"/>
                      </a:ext>
                    </a:extLst>
                  </p:cNvPr>
                  <p:cNvSpPr/>
                  <p:nvPr/>
                </p:nvSpPr>
                <p:spPr>
                  <a:xfrm>
                    <a:off x="3634739" y="3880484"/>
                    <a:ext cx="13729" cy="7620"/>
                  </a:xfrm>
                  <a:custGeom>
                    <a:avLst/>
                    <a:gdLst>
                      <a:gd name="connsiteX0" fmla="*/ 3810 w 13729"/>
                      <a:gd name="connsiteY0" fmla="*/ 7620 h 7620"/>
                      <a:gd name="connsiteX1" fmla="*/ 8573 w 13729"/>
                      <a:gd name="connsiteY1" fmla="*/ 4763 h 7620"/>
                      <a:gd name="connsiteX2" fmla="*/ 11430 w 13729"/>
                      <a:gd name="connsiteY2" fmla="*/ 3810 h 7620"/>
                      <a:gd name="connsiteX3" fmla="*/ 12383 w 13729"/>
                      <a:gd name="connsiteY3" fmla="*/ 2858 h 7620"/>
                      <a:gd name="connsiteX4" fmla="*/ 13335 w 13729"/>
                      <a:gd name="connsiteY4" fmla="*/ 1905 h 7620"/>
                      <a:gd name="connsiteX5" fmla="*/ 12383 w 13729"/>
                      <a:gd name="connsiteY5" fmla="*/ 0 h 7620"/>
                      <a:gd name="connsiteX6" fmla="*/ 10478 w 13729"/>
                      <a:gd name="connsiteY6" fmla="*/ 0 h 7620"/>
                      <a:gd name="connsiteX7" fmla="*/ 8573 w 13729"/>
                      <a:gd name="connsiteY7" fmla="*/ 953 h 7620"/>
                      <a:gd name="connsiteX8" fmla="*/ 5715 w 13729"/>
                      <a:gd name="connsiteY8" fmla="*/ 1905 h 7620"/>
                      <a:gd name="connsiteX9" fmla="*/ 953 w 13729"/>
                      <a:gd name="connsiteY9" fmla="*/ 4763 h 7620"/>
                      <a:gd name="connsiteX10" fmla="*/ 0 w 13729"/>
                      <a:gd name="connsiteY10" fmla="*/ 7620 h 7620"/>
                      <a:gd name="connsiteX11" fmla="*/ 3810 w 13729"/>
                      <a:gd name="connsiteY11" fmla="*/ 7620 h 7620"/>
                      <a:gd name="connsiteX12" fmla="*/ 3810 w 13729"/>
                      <a:gd name="connsiteY12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29" h="7620">
                        <a:moveTo>
                          <a:pt x="3810" y="7620"/>
                        </a:moveTo>
                        <a:cubicBezTo>
                          <a:pt x="5715" y="6668"/>
                          <a:pt x="7620" y="5715"/>
                          <a:pt x="8573" y="4763"/>
                        </a:cubicBezTo>
                        <a:cubicBezTo>
                          <a:pt x="9525" y="4763"/>
                          <a:pt x="10478" y="3810"/>
                          <a:pt x="11430" y="3810"/>
                        </a:cubicBezTo>
                        <a:cubicBezTo>
                          <a:pt x="11430" y="3810"/>
                          <a:pt x="12383" y="3810"/>
                          <a:pt x="12383" y="2858"/>
                        </a:cubicBezTo>
                        <a:cubicBezTo>
                          <a:pt x="13335" y="2858"/>
                          <a:pt x="13335" y="1905"/>
                          <a:pt x="13335" y="1905"/>
                        </a:cubicBezTo>
                        <a:cubicBezTo>
                          <a:pt x="14288" y="953"/>
                          <a:pt x="13335" y="0"/>
                          <a:pt x="12383" y="0"/>
                        </a:cubicBezTo>
                        <a:cubicBezTo>
                          <a:pt x="11430" y="0"/>
                          <a:pt x="11430" y="0"/>
                          <a:pt x="10478" y="0"/>
                        </a:cubicBezTo>
                        <a:cubicBezTo>
                          <a:pt x="9525" y="0"/>
                          <a:pt x="9525" y="0"/>
                          <a:pt x="8573" y="953"/>
                        </a:cubicBezTo>
                        <a:cubicBezTo>
                          <a:pt x="7620" y="953"/>
                          <a:pt x="6668" y="1905"/>
                          <a:pt x="5715" y="1905"/>
                        </a:cubicBezTo>
                        <a:cubicBezTo>
                          <a:pt x="3810" y="2858"/>
                          <a:pt x="1905" y="3810"/>
                          <a:pt x="953" y="4763"/>
                        </a:cubicBezTo>
                        <a:cubicBezTo>
                          <a:pt x="0" y="5715"/>
                          <a:pt x="0" y="6668"/>
                          <a:pt x="0" y="7620"/>
                        </a:cubicBezTo>
                        <a:cubicBezTo>
                          <a:pt x="953" y="7620"/>
                          <a:pt x="2858" y="7620"/>
                          <a:pt x="3810" y="7620"/>
                        </a:cubicBezTo>
                        <a:lnTo>
                          <a:pt x="3810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4" name="Freeform: Shape 2573">
                    <a:extLst>
                      <a:ext uri="{FF2B5EF4-FFF2-40B4-BE49-F238E27FC236}">
                        <a16:creationId xmlns:a16="http://schemas.microsoft.com/office/drawing/2014/main" id="{0CC0555E-6D30-9CE2-9117-9B51E155F4C3}"/>
                      </a:ext>
                    </a:extLst>
                  </p:cNvPr>
                  <p:cNvSpPr/>
                  <p:nvPr/>
                </p:nvSpPr>
                <p:spPr>
                  <a:xfrm>
                    <a:off x="3652360" y="3901439"/>
                    <a:ext cx="13573" cy="5715"/>
                  </a:xfrm>
                  <a:custGeom>
                    <a:avLst/>
                    <a:gdLst>
                      <a:gd name="connsiteX0" fmla="*/ 1429 w 13573"/>
                      <a:gd name="connsiteY0" fmla="*/ 5715 h 5715"/>
                      <a:gd name="connsiteX1" fmla="*/ 7144 w 13573"/>
                      <a:gd name="connsiteY1" fmla="*/ 4763 h 5715"/>
                      <a:gd name="connsiteX2" fmla="*/ 10001 w 13573"/>
                      <a:gd name="connsiteY2" fmla="*/ 3810 h 5715"/>
                      <a:gd name="connsiteX3" fmla="*/ 12859 w 13573"/>
                      <a:gd name="connsiteY3" fmla="*/ 2857 h 5715"/>
                      <a:gd name="connsiteX4" fmla="*/ 12859 w 13573"/>
                      <a:gd name="connsiteY4" fmla="*/ 953 h 5715"/>
                      <a:gd name="connsiteX5" fmla="*/ 10001 w 13573"/>
                      <a:gd name="connsiteY5" fmla="*/ 0 h 5715"/>
                      <a:gd name="connsiteX6" fmla="*/ 7144 w 13573"/>
                      <a:gd name="connsiteY6" fmla="*/ 953 h 5715"/>
                      <a:gd name="connsiteX7" fmla="*/ 1429 w 13573"/>
                      <a:gd name="connsiteY7" fmla="*/ 2857 h 5715"/>
                      <a:gd name="connsiteX8" fmla="*/ 1429 w 13573"/>
                      <a:gd name="connsiteY8" fmla="*/ 5715 h 5715"/>
                      <a:gd name="connsiteX9" fmla="*/ 1429 w 13573"/>
                      <a:gd name="connsiteY9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573" h="5715">
                        <a:moveTo>
                          <a:pt x="1429" y="5715"/>
                        </a:moveTo>
                        <a:cubicBezTo>
                          <a:pt x="3334" y="5715"/>
                          <a:pt x="5239" y="5715"/>
                          <a:pt x="7144" y="4763"/>
                        </a:cubicBezTo>
                        <a:cubicBezTo>
                          <a:pt x="8096" y="4763"/>
                          <a:pt x="9049" y="4763"/>
                          <a:pt x="10001" y="3810"/>
                        </a:cubicBezTo>
                        <a:cubicBezTo>
                          <a:pt x="10954" y="3810"/>
                          <a:pt x="11906" y="2857"/>
                          <a:pt x="12859" y="2857"/>
                        </a:cubicBezTo>
                        <a:cubicBezTo>
                          <a:pt x="13811" y="1905"/>
                          <a:pt x="13811" y="953"/>
                          <a:pt x="12859" y="953"/>
                        </a:cubicBezTo>
                        <a:cubicBezTo>
                          <a:pt x="11906" y="953"/>
                          <a:pt x="10954" y="953"/>
                          <a:pt x="10001" y="0"/>
                        </a:cubicBezTo>
                        <a:cubicBezTo>
                          <a:pt x="9049" y="0"/>
                          <a:pt x="8096" y="0"/>
                          <a:pt x="7144" y="953"/>
                        </a:cubicBezTo>
                        <a:cubicBezTo>
                          <a:pt x="5239" y="953"/>
                          <a:pt x="3334" y="1905"/>
                          <a:pt x="1429" y="2857"/>
                        </a:cubicBezTo>
                        <a:cubicBezTo>
                          <a:pt x="-476" y="2857"/>
                          <a:pt x="-476" y="5715"/>
                          <a:pt x="1429" y="5715"/>
                        </a:cubicBezTo>
                        <a:lnTo>
                          <a:pt x="1429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5" name="Freeform: Shape 2574">
                    <a:extLst>
                      <a:ext uri="{FF2B5EF4-FFF2-40B4-BE49-F238E27FC236}">
                        <a16:creationId xmlns:a16="http://schemas.microsoft.com/office/drawing/2014/main" id="{DCAC90E0-D3C1-3270-44D7-B82DA263F109}"/>
                      </a:ext>
                    </a:extLst>
                  </p:cNvPr>
                  <p:cNvSpPr/>
                  <p:nvPr/>
                </p:nvSpPr>
                <p:spPr>
                  <a:xfrm>
                    <a:off x="3349794" y="3926442"/>
                    <a:ext cx="20149" cy="8334"/>
                  </a:xfrm>
                  <a:custGeom>
                    <a:avLst/>
                    <a:gdLst>
                      <a:gd name="connsiteX0" fmla="*/ 1100 w 20149"/>
                      <a:gd name="connsiteY0" fmla="*/ 4524 h 8334"/>
                      <a:gd name="connsiteX1" fmla="*/ 9672 w 20149"/>
                      <a:gd name="connsiteY1" fmla="*/ 6429 h 8334"/>
                      <a:gd name="connsiteX2" fmla="*/ 13482 w 20149"/>
                      <a:gd name="connsiteY2" fmla="*/ 7382 h 8334"/>
                      <a:gd name="connsiteX3" fmla="*/ 15387 w 20149"/>
                      <a:gd name="connsiteY3" fmla="*/ 8334 h 8334"/>
                      <a:gd name="connsiteX4" fmla="*/ 18245 w 20149"/>
                      <a:gd name="connsiteY4" fmla="*/ 8334 h 8334"/>
                      <a:gd name="connsiteX5" fmla="*/ 20150 w 20149"/>
                      <a:gd name="connsiteY5" fmla="*/ 7382 h 8334"/>
                      <a:gd name="connsiteX6" fmla="*/ 20150 w 20149"/>
                      <a:gd name="connsiteY6" fmla="*/ 5477 h 8334"/>
                      <a:gd name="connsiteX7" fmla="*/ 18245 w 20149"/>
                      <a:gd name="connsiteY7" fmla="*/ 3572 h 8334"/>
                      <a:gd name="connsiteX8" fmla="*/ 16340 w 20149"/>
                      <a:gd name="connsiteY8" fmla="*/ 2619 h 8334"/>
                      <a:gd name="connsiteX9" fmla="*/ 11577 w 20149"/>
                      <a:gd name="connsiteY9" fmla="*/ 714 h 8334"/>
                      <a:gd name="connsiteX10" fmla="*/ 2052 w 20149"/>
                      <a:gd name="connsiteY10" fmla="*/ 714 h 8334"/>
                      <a:gd name="connsiteX11" fmla="*/ 1100 w 20149"/>
                      <a:gd name="connsiteY11" fmla="*/ 2619 h 8334"/>
                      <a:gd name="connsiteX12" fmla="*/ 1100 w 20149"/>
                      <a:gd name="connsiteY12" fmla="*/ 4524 h 8334"/>
                      <a:gd name="connsiteX13" fmla="*/ 1100 w 20149"/>
                      <a:gd name="connsiteY13" fmla="*/ 4524 h 8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0149" h="8334">
                        <a:moveTo>
                          <a:pt x="1100" y="4524"/>
                        </a:moveTo>
                        <a:cubicBezTo>
                          <a:pt x="3957" y="4524"/>
                          <a:pt x="6815" y="5477"/>
                          <a:pt x="9672" y="6429"/>
                        </a:cubicBezTo>
                        <a:cubicBezTo>
                          <a:pt x="10625" y="6429"/>
                          <a:pt x="12530" y="7382"/>
                          <a:pt x="13482" y="7382"/>
                        </a:cubicBezTo>
                        <a:cubicBezTo>
                          <a:pt x="14435" y="7382"/>
                          <a:pt x="14435" y="7382"/>
                          <a:pt x="15387" y="8334"/>
                        </a:cubicBezTo>
                        <a:cubicBezTo>
                          <a:pt x="16340" y="8334"/>
                          <a:pt x="17292" y="8334"/>
                          <a:pt x="18245" y="8334"/>
                        </a:cubicBezTo>
                        <a:cubicBezTo>
                          <a:pt x="19197" y="8334"/>
                          <a:pt x="20150" y="8334"/>
                          <a:pt x="20150" y="7382"/>
                        </a:cubicBezTo>
                        <a:cubicBezTo>
                          <a:pt x="20150" y="6429"/>
                          <a:pt x="20150" y="5477"/>
                          <a:pt x="20150" y="5477"/>
                        </a:cubicBezTo>
                        <a:cubicBezTo>
                          <a:pt x="19197" y="4524"/>
                          <a:pt x="19197" y="4524"/>
                          <a:pt x="18245" y="3572"/>
                        </a:cubicBezTo>
                        <a:cubicBezTo>
                          <a:pt x="17292" y="3572"/>
                          <a:pt x="17292" y="2619"/>
                          <a:pt x="16340" y="2619"/>
                        </a:cubicBezTo>
                        <a:cubicBezTo>
                          <a:pt x="14435" y="1667"/>
                          <a:pt x="13482" y="1667"/>
                          <a:pt x="11577" y="714"/>
                        </a:cubicBezTo>
                        <a:cubicBezTo>
                          <a:pt x="8720" y="-238"/>
                          <a:pt x="4910" y="-238"/>
                          <a:pt x="2052" y="714"/>
                        </a:cubicBezTo>
                        <a:cubicBezTo>
                          <a:pt x="1100" y="714"/>
                          <a:pt x="147" y="1667"/>
                          <a:pt x="1100" y="2619"/>
                        </a:cubicBezTo>
                        <a:cubicBezTo>
                          <a:pt x="-805" y="3572"/>
                          <a:pt x="147" y="4524"/>
                          <a:pt x="1100" y="4524"/>
                        </a:cubicBezTo>
                        <a:lnTo>
                          <a:pt x="1100" y="452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6" name="Freeform: Shape 2575">
                    <a:extLst>
                      <a:ext uri="{FF2B5EF4-FFF2-40B4-BE49-F238E27FC236}">
                        <a16:creationId xmlns:a16="http://schemas.microsoft.com/office/drawing/2014/main" id="{FC31C76D-45C1-755C-4A10-D0FF199B2553}"/>
                      </a:ext>
                    </a:extLst>
                  </p:cNvPr>
                  <p:cNvSpPr/>
                  <p:nvPr/>
                </p:nvSpPr>
                <p:spPr>
                  <a:xfrm>
                    <a:off x="3370897" y="3913427"/>
                    <a:ext cx="13729" cy="10872"/>
                  </a:xfrm>
                  <a:custGeom>
                    <a:avLst/>
                    <a:gdLst>
                      <a:gd name="connsiteX0" fmla="*/ 952 w 13729"/>
                      <a:gd name="connsiteY0" fmla="*/ 4205 h 10872"/>
                      <a:gd name="connsiteX1" fmla="*/ 5715 w 13729"/>
                      <a:gd name="connsiteY1" fmla="*/ 8015 h 10872"/>
                      <a:gd name="connsiteX2" fmla="*/ 8572 w 13729"/>
                      <a:gd name="connsiteY2" fmla="*/ 9920 h 10872"/>
                      <a:gd name="connsiteX3" fmla="*/ 10477 w 13729"/>
                      <a:gd name="connsiteY3" fmla="*/ 10872 h 10872"/>
                      <a:gd name="connsiteX4" fmla="*/ 12382 w 13729"/>
                      <a:gd name="connsiteY4" fmla="*/ 10872 h 10872"/>
                      <a:gd name="connsiteX5" fmla="*/ 13335 w 13729"/>
                      <a:gd name="connsiteY5" fmla="*/ 8015 h 10872"/>
                      <a:gd name="connsiteX6" fmla="*/ 12382 w 13729"/>
                      <a:gd name="connsiteY6" fmla="*/ 7062 h 10872"/>
                      <a:gd name="connsiteX7" fmla="*/ 10477 w 13729"/>
                      <a:gd name="connsiteY7" fmla="*/ 6110 h 10872"/>
                      <a:gd name="connsiteX8" fmla="*/ 7620 w 13729"/>
                      <a:gd name="connsiteY8" fmla="*/ 4205 h 10872"/>
                      <a:gd name="connsiteX9" fmla="*/ 2857 w 13729"/>
                      <a:gd name="connsiteY9" fmla="*/ 395 h 10872"/>
                      <a:gd name="connsiteX10" fmla="*/ 0 w 13729"/>
                      <a:gd name="connsiteY10" fmla="*/ 1347 h 10872"/>
                      <a:gd name="connsiteX11" fmla="*/ 952 w 13729"/>
                      <a:gd name="connsiteY11" fmla="*/ 4205 h 10872"/>
                      <a:gd name="connsiteX12" fmla="*/ 952 w 13729"/>
                      <a:gd name="connsiteY12" fmla="*/ 4205 h 10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29" h="10872">
                        <a:moveTo>
                          <a:pt x="952" y="4205"/>
                        </a:moveTo>
                        <a:cubicBezTo>
                          <a:pt x="2857" y="5157"/>
                          <a:pt x="4763" y="7062"/>
                          <a:pt x="5715" y="8015"/>
                        </a:cubicBezTo>
                        <a:cubicBezTo>
                          <a:pt x="6667" y="8967"/>
                          <a:pt x="7620" y="8967"/>
                          <a:pt x="8572" y="9920"/>
                        </a:cubicBezTo>
                        <a:cubicBezTo>
                          <a:pt x="9525" y="9920"/>
                          <a:pt x="9525" y="10872"/>
                          <a:pt x="10477" y="10872"/>
                        </a:cubicBezTo>
                        <a:cubicBezTo>
                          <a:pt x="11430" y="10872"/>
                          <a:pt x="11430" y="10872"/>
                          <a:pt x="12382" y="10872"/>
                        </a:cubicBezTo>
                        <a:cubicBezTo>
                          <a:pt x="13335" y="10872"/>
                          <a:pt x="14288" y="8967"/>
                          <a:pt x="13335" y="8015"/>
                        </a:cubicBezTo>
                        <a:cubicBezTo>
                          <a:pt x="13335" y="8015"/>
                          <a:pt x="12382" y="7062"/>
                          <a:pt x="12382" y="7062"/>
                        </a:cubicBezTo>
                        <a:cubicBezTo>
                          <a:pt x="12382" y="7062"/>
                          <a:pt x="11430" y="6110"/>
                          <a:pt x="10477" y="6110"/>
                        </a:cubicBezTo>
                        <a:cubicBezTo>
                          <a:pt x="9525" y="5157"/>
                          <a:pt x="8572" y="5157"/>
                          <a:pt x="7620" y="4205"/>
                        </a:cubicBezTo>
                        <a:cubicBezTo>
                          <a:pt x="5715" y="3252"/>
                          <a:pt x="3810" y="2300"/>
                          <a:pt x="2857" y="395"/>
                        </a:cubicBezTo>
                        <a:cubicBezTo>
                          <a:pt x="1905" y="-558"/>
                          <a:pt x="952" y="395"/>
                          <a:pt x="0" y="1347"/>
                        </a:cubicBezTo>
                        <a:cubicBezTo>
                          <a:pt x="0" y="2300"/>
                          <a:pt x="0" y="3252"/>
                          <a:pt x="952" y="4205"/>
                        </a:cubicBezTo>
                        <a:lnTo>
                          <a:pt x="952" y="42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7" name="Freeform: Shape 2576">
                    <a:extLst>
                      <a:ext uri="{FF2B5EF4-FFF2-40B4-BE49-F238E27FC236}">
                        <a16:creationId xmlns:a16="http://schemas.microsoft.com/office/drawing/2014/main" id="{C5B60AA2-4A05-5F78-6C29-EF14785D29CA}"/>
                      </a:ext>
                    </a:extLst>
                  </p:cNvPr>
                  <p:cNvSpPr/>
                  <p:nvPr/>
                </p:nvSpPr>
                <p:spPr>
                  <a:xfrm>
                    <a:off x="3405187" y="3902392"/>
                    <a:ext cx="8572" cy="10477"/>
                  </a:xfrm>
                  <a:custGeom>
                    <a:avLst/>
                    <a:gdLst>
                      <a:gd name="connsiteX0" fmla="*/ 0 w 8572"/>
                      <a:gd name="connsiteY0" fmla="*/ 3810 h 10477"/>
                      <a:gd name="connsiteX1" fmla="*/ 1905 w 8572"/>
                      <a:gd name="connsiteY1" fmla="*/ 7620 h 10477"/>
                      <a:gd name="connsiteX2" fmla="*/ 3810 w 8572"/>
                      <a:gd name="connsiteY2" fmla="*/ 9525 h 10477"/>
                      <a:gd name="connsiteX3" fmla="*/ 4763 w 8572"/>
                      <a:gd name="connsiteY3" fmla="*/ 10477 h 10477"/>
                      <a:gd name="connsiteX4" fmla="*/ 5715 w 8572"/>
                      <a:gd name="connsiteY4" fmla="*/ 10477 h 10477"/>
                      <a:gd name="connsiteX5" fmla="*/ 7620 w 8572"/>
                      <a:gd name="connsiteY5" fmla="*/ 10477 h 10477"/>
                      <a:gd name="connsiteX6" fmla="*/ 8573 w 8572"/>
                      <a:gd name="connsiteY6" fmla="*/ 8572 h 10477"/>
                      <a:gd name="connsiteX7" fmla="*/ 8573 w 8572"/>
                      <a:gd name="connsiteY7" fmla="*/ 7620 h 10477"/>
                      <a:gd name="connsiteX8" fmla="*/ 7620 w 8572"/>
                      <a:gd name="connsiteY8" fmla="*/ 6667 h 10477"/>
                      <a:gd name="connsiteX9" fmla="*/ 6668 w 8572"/>
                      <a:gd name="connsiteY9" fmla="*/ 4763 h 10477"/>
                      <a:gd name="connsiteX10" fmla="*/ 4763 w 8572"/>
                      <a:gd name="connsiteY10" fmla="*/ 952 h 10477"/>
                      <a:gd name="connsiteX11" fmla="*/ 4763 w 8572"/>
                      <a:gd name="connsiteY11" fmla="*/ 1905 h 10477"/>
                      <a:gd name="connsiteX12" fmla="*/ 4763 w 8572"/>
                      <a:gd name="connsiteY12" fmla="*/ 952 h 10477"/>
                      <a:gd name="connsiteX13" fmla="*/ 3810 w 8572"/>
                      <a:gd name="connsiteY13" fmla="*/ 0 h 10477"/>
                      <a:gd name="connsiteX14" fmla="*/ 1905 w 8572"/>
                      <a:gd name="connsiteY14" fmla="*/ 0 h 10477"/>
                      <a:gd name="connsiteX15" fmla="*/ 952 w 8572"/>
                      <a:gd name="connsiteY15" fmla="*/ 952 h 10477"/>
                      <a:gd name="connsiteX16" fmla="*/ 0 w 8572"/>
                      <a:gd name="connsiteY16" fmla="*/ 3810 h 10477"/>
                      <a:gd name="connsiteX17" fmla="*/ 0 w 8572"/>
                      <a:gd name="connsiteY17" fmla="*/ 381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572" h="10477">
                        <a:moveTo>
                          <a:pt x="0" y="3810"/>
                        </a:moveTo>
                        <a:cubicBezTo>
                          <a:pt x="952" y="4763"/>
                          <a:pt x="952" y="6667"/>
                          <a:pt x="1905" y="7620"/>
                        </a:cubicBezTo>
                        <a:cubicBezTo>
                          <a:pt x="2857" y="8572"/>
                          <a:pt x="2857" y="8572"/>
                          <a:pt x="3810" y="9525"/>
                        </a:cubicBezTo>
                        <a:cubicBezTo>
                          <a:pt x="3810" y="9525"/>
                          <a:pt x="4763" y="10477"/>
                          <a:pt x="4763" y="10477"/>
                        </a:cubicBezTo>
                        <a:cubicBezTo>
                          <a:pt x="4763" y="10477"/>
                          <a:pt x="5715" y="10477"/>
                          <a:pt x="5715" y="10477"/>
                        </a:cubicBezTo>
                        <a:cubicBezTo>
                          <a:pt x="6668" y="10477"/>
                          <a:pt x="6668" y="10477"/>
                          <a:pt x="7620" y="10477"/>
                        </a:cubicBezTo>
                        <a:cubicBezTo>
                          <a:pt x="7620" y="10477"/>
                          <a:pt x="8573" y="9525"/>
                          <a:pt x="8573" y="8572"/>
                        </a:cubicBezTo>
                        <a:cubicBezTo>
                          <a:pt x="8573" y="8572"/>
                          <a:pt x="8573" y="7620"/>
                          <a:pt x="8573" y="7620"/>
                        </a:cubicBezTo>
                        <a:cubicBezTo>
                          <a:pt x="8573" y="7620"/>
                          <a:pt x="8573" y="6667"/>
                          <a:pt x="7620" y="6667"/>
                        </a:cubicBezTo>
                        <a:cubicBezTo>
                          <a:pt x="7620" y="5715"/>
                          <a:pt x="6668" y="5715"/>
                          <a:pt x="6668" y="4763"/>
                        </a:cubicBezTo>
                        <a:cubicBezTo>
                          <a:pt x="5715" y="3810"/>
                          <a:pt x="5715" y="2857"/>
                          <a:pt x="4763" y="952"/>
                        </a:cubicBezTo>
                        <a:cubicBezTo>
                          <a:pt x="4763" y="952"/>
                          <a:pt x="4763" y="952"/>
                          <a:pt x="4763" y="1905"/>
                        </a:cubicBezTo>
                        <a:cubicBezTo>
                          <a:pt x="4763" y="1905"/>
                          <a:pt x="4763" y="1905"/>
                          <a:pt x="4763" y="952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2857" y="0"/>
                          <a:pt x="1905" y="0"/>
                          <a:pt x="1905" y="0"/>
                        </a:cubicBezTo>
                        <a:cubicBezTo>
                          <a:pt x="952" y="0"/>
                          <a:pt x="952" y="952"/>
                          <a:pt x="952" y="952"/>
                        </a:cubicBezTo>
                        <a:cubicBezTo>
                          <a:pt x="0" y="1905"/>
                          <a:pt x="0" y="2857"/>
                          <a:pt x="0" y="3810"/>
                        </a:cubicBezTo>
                        <a:lnTo>
                          <a:pt x="0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8" name="Freeform: Shape 2577">
                    <a:extLst>
                      <a:ext uri="{FF2B5EF4-FFF2-40B4-BE49-F238E27FC236}">
                        <a16:creationId xmlns:a16="http://schemas.microsoft.com/office/drawing/2014/main" id="{81ECF92F-F6AF-8ABF-24F0-ECA41372F513}"/>
                      </a:ext>
                    </a:extLst>
                  </p:cNvPr>
                  <p:cNvSpPr/>
                  <p:nvPr/>
                </p:nvSpPr>
                <p:spPr>
                  <a:xfrm>
                    <a:off x="3430904" y="3890538"/>
                    <a:ext cx="9525" cy="17010"/>
                  </a:xfrm>
                  <a:custGeom>
                    <a:avLst/>
                    <a:gdLst>
                      <a:gd name="connsiteX0" fmla="*/ 0 w 9525"/>
                      <a:gd name="connsiteY0" fmla="*/ 3281 h 17010"/>
                      <a:gd name="connsiteX1" fmla="*/ 2857 w 9525"/>
                      <a:gd name="connsiteY1" fmla="*/ 9948 h 17010"/>
                      <a:gd name="connsiteX2" fmla="*/ 4763 w 9525"/>
                      <a:gd name="connsiteY2" fmla="*/ 13758 h 17010"/>
                      <a:gd name="connsiteX3" fmla="*/ 5715 w 9525"/>
                      <a:gd name="connsiteY3" fmla="*/ 14711 h 17010"/>
                      <a:gd name="connsiteX4" fmla="*/ 7620 w 9525"/>
                      <a:gd name="connsiteY4" fmla="*/ 16616 h 17010"/>
                      <a:gd name="connsiteX5" fmla="*/ 9525 w 9525"/>
                      <a:gd name="connsiteY5" fmla="*/ 15663 h 17010"/>
                      <a:gd name="connsiteX6" fmla="*/ 9525 w 9525"/>
                      <a:gd name="connsiteY6" fmla="*/ 13758 h 17010"/>
                      <a:gd name="connsiteX7" fmla="*/ 9525 w 9525"/>
                      <a:gd name="connsiteY7" fmla="*/ 11853 h 17010"/>
                      <a:gd name="connsiteX8" fmla="*/ 8572 w 9525"/>
                      <a:gd name="connsiteY8" fmla="*/ 8996 h 17010"/>
                      <a:gd name="connsiteX9" fmla="*/ 5715 w 9525"/>
                      <a:gd name="connsiteY9" fmla="*/ 2328 h 17010"/>
                      <a:gd name="connsiteX10" fmla="*/ 4763 w 9525"/>
                      <a:gd name="connsiteY10" fmla="*/ 423 h 17010"/>
                      <a:gd name="connsiteX11" fmla="*/ 2857 w 9525"/>
                      <a:gd name="connsiteY11" fmla="*/ 423 h 17010"/>
                      <a:gd name="connsiteX12" fmla="*/ 0 w 9525"/>
                      <a:gd name="connsiteY12" fmla="*/ 3281 h 17010"/>
                      <a:gd name="connsiteX13" fmla="*/ 0 w 9525"/>
                      <a:gd name="connsiteY13" fmla="*/ 3281 h 17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525" h="17010">
                        <a:moveTo>
                          <a:pt x="0" y="3281"/>
                        </a:moveTo>
                        <a:cubicBezTo>
                          <a:pt x="952" y="5186"/>
                          <a:pt x="1905" y="8043"/>
                          <a:pt x="2857" y="9948"/>
                        </a:cubicBezTo>
                        <a:cubicBezTo>
                          <a:pt x="3810" y="10901"/>
                          <a:pt x="3810" y="12806"/>
                          <a:pt x="4763" y="13758"/>
                        </a:cubicBezTo>
                        <a:cubicBezTo>
                          <a:pt x="4763" y="13758"/>
                          <a:pt x="5715" y="14711"/>
                          <a:pt x="5715" y="14711"/>
                        </a:cubicBezTo>
                        <a:cubicBezTo>
                          <a:pt x="5715" y="15663"/>
                          <a:pt x="6668" y="15663"/>
                          <a:pt x="7620" y="16616"/>
                        </a:cubicBezTo>
                        <a:cubicBezTo>
                          <a:pt x="8572" y="17568"/>
                          <a:pt x="9525" y="16616"/>
                          <a:pt x="9525" y="15663"/>
                        </a:cubicBezTo>
                        <a:cubicBezTo>
                          <a:pt x="9525" y="14711"/>
                          <a:pt x="9525" y="13758"/>
                          <a:pt x="9525" y="13758"/>
                        </a:cubicBezTo>
                        <a:cubicBezTo>
                          <a:pt x="9525" y="12806"/>
                          <a:pt x="9525" y="12806"/>
                          <a:pt x="9525" y="11853"/>
                        </a:cubicBezTo>
                        <a:cubicBezTo>
                          <a:pt x="9525" y="10901"/>
                          <a:pt x="8572" y="9948"/>
                          <a:pt x="8572" y="8996"/>
                        </a:cubicBezTo>
                        <a:cubicBezTo>
                          <a:pt x="7620" y="7091"/>
                          <a:pt x="6668" y="5186"/>
                          <a:pt x="5715" y="2328"/>
                        </a:cubicBezTo>
                        <a:cubicBezTo>
                          <a:pt x="5715" y="1376"/>
                          <a:pt x="4763" y="1376"/>
                          <a:pt x="4763" y="423"/>
                        </a:cubicBezTo>
                        <a:cubicBezTo>
                          <a:pt x="3810" y="423"/>
                          <a:pt x="2857" y="-529"/>
                          <a:pt x="2857" y="423"/>
                        </a:cubicBezTo>
                        <a:cubicBezTo>
                          <a:pt x="952" y="423"/>
                          <a:pt x="0" y="2328"/>
                          <a:pt x="0" y="3281"/>
                        </a:cubicBezTo>
                        <a:lnTo>
                          <a:pt x="0" y="3281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79" name="Freeform: Shape 2578">
                    <a:extLst>
                      <a:ext uri="{FF2B5EF4-FFF2-40B4-BE49-F238E27FC236}">
                        <a16:creationId xmlns:a16="http://schemas.microsoft.com/office/drawing/2014/main" id="{2420BDE0-6130-17EA-09AF-DD3CBDC7C327}"/>
                      </a:ext>
                    </a:extLst>
                  </p:cNvPr>
                  <p:cNvSpPr/>
                  <p:nvPr/>
                </p:nvSpPr>
                <p:spPr>
                  <a:xfrm>
                    <a:off x="3461384" y="3886757"/>
                    <a:ext cx="5714" cy="16348"/>
                  </a:xfrm>
                  <a:custGeom>
                    <a:avLst/>
                    <a:gdLst>
                      <a:gd name="connsiteX0" fmla="*/ 0 w 5714"/>
                      <a:gd name="connsiteY0" fmla="*/ 2299 h 16348"/>
                      <a:gd name="connsiteX1" fmla="*/ 1905 w 5714"/>
                      <a:gd name="connsiteY1" fmla="*/ 8967 h 16348"/>
                      <a:gd name="connsiteX2" fmla="*/ 2857 w 5714"/>
                      <a:gd name="connsiteY2" fmla="*/ 11824 h 16348"/>
                      <a:gd name="connsiteX3" fmla="*/ 2857 w 5714"/>
                      <a:gd name="connsiteY3" fmla="*/ 13730 h 16348"/>
                      <a:gd name="connsiteX4" fmla="*/ 3810 w 5714"/>
                      <a:gd name="connsiteY4" fmla="*/ 15635 h 16348"/>
                      <a:gd name="connsiteX5" fmla="*/ 5715 w 5714"/>
                      <a:gd name="connsiteY5" fmla="*/ 15635 h 16348"/>
                      <a:gd name="connsiteX6" fmla="*/ 5715 w 5714"/>
                      <a:gd name="connsiteY6" fmla="*/ 13730 h 16348"/>
                      <a:gd name="connsiteX7" fmla="*/ 5715 w 5714"/>
                      <a:gd name="connsiteY7" fmla="*/ 11824 h 16348"/>
                      <a:gd name="connsiteX8" fmla="*/ 4763 w 5714"/>
                      <a:gd name="connsiteY8" fmla="*/ 8014 h 16348"/>
                      <a:gd name="connsiteX9" fmla="*/ 2857 w 5714"/>
                      <a:gd name="connsiteY9" fmla="*/ 1347 h 16348"/>
                      <a:gd name="connsiteX10" fmla="*/ 952 w 5714"/>
                      <a:gd name="connsiteY10" fmla="*/ 395 h 16348"/>
                      <a:gd name="connsiteX11" fmla="*/ 0 w 5714"/>
                      <a:gd name="connsiteY11" fmla="*/ 2299 h 16348"/>
                      <a:gd name="connsiteX12" fmla="*/ 0 w 5714"/>
                      <a:gd name="connsiteY12" fmla="*/ 2299 h 16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4" h="16348">
                        <a:moveTo>
                          <a:pt x="0" y="2299"/>
                        </a:moveTo>
                        <a:cubicBezTo>
                          <a:pt x="952" y="4205"/>
                          <a:pt x="952" y="6110"/>
                          <a:pt x="1905" y="8967"/>
                        </a:cubicBezTo>
                        <a:cubicBezTo>
                          <a:pt x="1905" y="9920"/>
                          <a:pt x="1905" y="10872"/>
                          <a:pt x="2857" y="11824"/>
                        </a:cubicBezTo>
                        <a:cubicBezTo>
                          <a:pt x="2857" y="12777"/>
                          <a:pt x="2857" y="12777"/>
                          <a:pt x="2857" y="13730"/>
                        </a:cubicBezTo>
                        <a:cubicBezTo>
                          <a:pt x="2857" y="14682"/>
                          <a:pt x="3810" y="14682"/>
                          <a:pt x="3810" y="15635"/>
                        </a:cubicBezTo>
                        <a:cubicBezTo>
                          <a:pt x="4763" y="16587"/>
                          <a:pt x="5715" y="16587"/>
                          <a:pt x="5715" y="15635"/>
                        </a:cubicBezTo>
                        <a:cubicBezTo>
                          <a:pt x="5715" y="14682"/>
                          <a:pt x="5715" y="14682"/>
                          <a:pt x="5715" y="13730"/>
                        </a:cubicBezTo>
                        <a:cubicBezTo>
                          <a:pt x="5715" y="12777"/>
                          <a:pt x="5715" y="12777"/>
                          <a:pt x="5715" y="11824"/>
                        </a:cubicBezTo>
                        <a:cubicBezTo>
                          <a:pt x="5715" y="10872"/>
                          <a:pt x="5715" y="9920"/>
                          <a:pt x="4763" y="8014"/>
                        </a:cubicBezTo>
                        <a:cubicBezTo>
                          <a:pt x="3810" y="6110"/>
                          <a:pt x="3810" y="4205"/>
                          <a:pt x="2857" y="1347"/>
                        </a:cubicBezTo>
                        <a:cubicBezTo>
                          <a:pt x="2857" y="395"/>
                          <a:pt x="1905" y="-558"/>
                          <a:pt x="952" y="395"/>
                        </a:cubicBezTo>
                        <a:cubicBezTo>
                          <a:pt x="952" y="395"/>
                          <a:pt x="0" y="1347"/>
                          <a:pt x="0" y="2299"/>
                        </a:cubicBezTo>
                        <a:lnTo>
                          <a:pt x="0" y="229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0" name="Freeform: Shape 2579">
                    <a:extLst>
                      <a:ext uri="{FF2B5EF4-FFF2-40B4-BE49-F238E27FC236}">
                        <a16:creationId xmlns:a16="http://schemas.microsoft.com/office/drawing/2014/main" id="{C88FA3ED-046F-0756-1B04-3A44D01C2816}"/>
                      </a:ext>
                    </a:extLst>
                  </p:cNvPr>
                  <p:cNvSpPr/>
                  <p:nvPr/>
                </p:nvSpPr>
                <p:spPr>
                  <a:xfrm>
                    <a:off x="3481387" y="3859135"/>
                    <a:ext cx="4762" cy="17301"/>
                  </a:xfrm>
                  <a:custGeom>
                    <a:avLst/>
                    <a:gdLst>
                      <a:gd name="connsiteX0" fmla="*/ 0 w 4762"/>
                      <a:gd name="connsiteY0" fmla="*/ 2299 h 17301"/>
                      <a:gd name="connsiteX1" fmla="*/ 952 w 4762"/>
                      <a:gd name="connsiteY1" fmla="*/ 9920 h 17301"/>
                      <a:gd name="connsiteX2" fmla="*/ 952 w 4762"/>
                      <a:gd name="connsiteY2" fmla="*/ 11824 h 17301"/>
                      <a:gd name="connsiteX3" fmla="*/ 952 w 4762"/>
                      <a:gd name="connsiteY3" fmla="*/ 12777 h 17301"/>
                      <a:gd name="connsiteX4" fmla="*/ 952 w 4762"/>
                      <a:gd name="connsiteY4" fmla="*/ 12777 h 17301"/>
                      <a:gd name="connsiteX5" fmla="*/ 952 w 4762"/>
                      <a:gd name="connsiteY5" fmla="*/ 14682 h 17301"/>
                      <a:gd name="connsiteX6" fmla="*/ 1905 w 4762"/>
                      <a:gd name="connsiteY6" fmla="*/ 16587 h 17301"/>
                      <a:gd name="connsiteX7" fmla="*/ 3810 w 4762"/>
                      <a:gd name="connsiteY7" fmla="*/ 16587 h 17301"/>
                      <a:gd name="connsiteX8" fmla="*/ 4763 w 4762"/>
                      <a:gd name="connsiteY8" fmla="*/ 14682 h 17301"/>
                      <a:gd name="connsiteX9" fmla="*/ 4763 w 4762"/>
                      <a:gd name="connsiteY9" fmla="*/ 12777 h 17301"/>
                      <a:gd name="connsiteX10" fmla="*/ 3810 w 4762"/>
                      <a:gd name="connsiteY10" fmla="*/ 8967 h 17301"/>
                      <a:gd name="connsiteX11" fmla="*/ 1905 w 4762"/>
                      <a:gd name="connsiteY11" fmla="*/ 1347 h 17301"/>
                      <a:gd name="connsiteX12" fmla="*/ 0 w 4762"/>
                      <a:gd name="connsiteY12" fmla="*/ 395 h 17301"/>
                      <a:gd name="connsiteX13" fmla="*/ 0 w 4762"/>
                      <a:gd name="connsiteY13" fmla="*/ 2299 h 17301"/>
                      <a:gd name="connsiteX14" fmla="*/ 0 w 4762"/>
                      <a:gd name="connsiteY14" fmla="*/ 2299 h 17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762" h="17301">
                        <a:moveTo>
                          <a:pt x="0" y="2299"/>
                        </a:moveTo>
                        <a:cubicBezTo>
                          <a:pt x="0" y="5157"/>
                          <a:pt x="952" y="7062"/>
                          <a:pt x="952" y="9920"/>
                        </a:cubicBezTo>
                        <a:cubicBezTo>
                          <a:pt x="952" y="10872"/>
                          <a:pt x="952" y="10872"/>
                          <a:pt x="952" y="11824"/>
                        </a:cubicBezTo>
                        <a:cubicBezTo>
                          <a:pt x="952" y="11824"/>
                          <a:pt x="952" y="12777"/>
                          <a:pt x="952" y="12777"/>
                        </a:cubicBezTo>
                        <a:cubicBezTo>
                          <a:pt x="952" y="12777"/>
                          <a:pt x="952" y="12777"/>
                          <a:pt x="952" y="12777"/>
                        </a:cubicBezTo>
                        <a:cubicBezTo>
                          <a:pt x="952" y="13730"/>
                          <a:pt x="952" y="13730"/>
                          <a:pt x="952" y="14682"/>
                        </a:cubicBezTo>
                        <a:cubicBezTo>
                          <a:pt x="952" y="15634"/>
                          <a:pt x="1905" y="15634"/>
                          <a:pt x="1905" y="16587"/>
                        </a:cubicBezTo>
                        <a:cubicBezTo>
                          <a:pt x="1905" y="17539"/>
                          <a:pt x="3810" y="17539"/>
                          <a:pt x="3810" y="16587"/>
                        </a:cubicBezTo>
                        <a:cubicBezTo>
                          <a:pt x="3810" y="15634"/>
                          <a:pt x="4763" y="15634"/>
                          <a:pt x="4763" y="14682"/>
                        </a:cubicBezTo>
                        <a:cubicBezTo>
                          <a:pt x="4763" y="13730"/>
                          <a:pt x="4763" y="13730"/>
                          <a:pt x="4763" y="12777"/>
                        </a:cubicBezTo>
                        <a:cubicBezTo>
                          <a:pt x="4763" y="11824"/>
                          <a:pt x="4763" y="9920"/>
                          <a:pt x="3810" y="8967"/>
                        </a:cubicBezTo>
                        <a:cubicBezTo>
                          <a:pt x="2857" y="6109"/>
                          <a:pt x="2857" y="4205"/>
                          <a:pt x="1905" y="1347"/>
                        </a:cubicBezTo>
                        <a:cubicBezTo>
                          <a:pt x="1905" y="395"/>
                          <a:pt x="952" y="-558"/>
                          <a:pt x="0" y="395"/>
                        </a:cubicBezTo>
                        <a:cubicBezTo>
                          <a:pt x="952" y="395"/>
                          <a:pt x="0" y="1347"/>
                          <a:pt x="0" y="2299"/>
                        </a:cubicBezTo>
                        <a:lnTo>
                          <a:pt x="0" y="229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1" name="Freeform: Shape 2580">
                    <a:extLst>
                      <a:ext uri="{FF2B5EF4-FFF2-40B4-BE49-F238E27FC236}">
                        <a16:creationId xmlns:a16="http://schemas.microsoft.com/office/drawing/2014/main" id="{F1AD13E4-A174-F77D-04E4-D20710F9C366}"/>
                      </a:ext>
                    </a:extLst>
                  </p:cNvPr>
                  <p:cNvSpPr/>
                  <p:nvPr/>
                </p:nvSpPr>
                <p:spPr>
                  <a:xfrm>
                    <a:off x="3509009" y="3869859"/>
                    <a:ext cx="952" cy="12291"/>
                  </a:xfrm>
                  <a:custGeom>
                    <a:avLst/>
                    <a:gdLst>
                      <a:gd name="connsiteX0" fmla="*/ 0 w 952"/>
                      <a:gd name="connsiteY0" fmla="*/ 1100 h 12291"/>
                      <a:gd name="connsiteX1" fmla="*/ 0 w 952"/>
                      <a:gd name="connsiteY1" fmla="*/ 5862 h 12291"/>
                      <a:gd name="connsiteX2" fmla="*/ 0 w 952"/>
                      <a:gd name="connsiteY2" fmla="*/ 8720 h 12291"/>
                      <a:gd name="connsiteX3" fmla="*/ 0 w 952"/>
                      <a:gd name="connsiteY3" fmla="*/ 11577 h 12291"/>
                      <a:gd name="connsiteX4" fmla="*/ 952 w 952"/>
                      <a:gd name="connsiteY4" fmla="*/ 11577 h 12291"/>
                      <a:gd name="connsiteX5" fmla="*/ 952 w 952"/>
                      <a:gd name="connsiteY5" fmla="*/ 9672 h 12291"/>
                      <a:gd name="connsiteX6" fmla="*/ 952 w 952"/>
                      <a:gd name="connsiteY6" fmla="*/ 6815 h 12291"/>
                      <a:gd name="connsiteX7" fmla="*/ 952 w 952"/>
                      <a:gd name="connsiteY7" fmla="*/ 2052 h 12291"/>
                      <a:gd name="connsiteX8" fmla="*/ 0 w 952"/>
                      <a:gd name="connsiteY8" fmla="*/ 1100 h 12291"/>
                      <a:gd name="connsiteX9" fmla="*/ 0 w 952"/>
                      <a:gd name="connsiteY9" fmla="*/ 1100 h 12291"/>
                      <a:gd name="connsiteX10" fmla="*/ 0 w 952"/>
                      <a:gd name="connsiteY10" fmla="*/ 1100 h 12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52" h="12291">
                        <a:moveTo>
                          <a:pt x="0" y="1100"/>
                        </a:moveTo>
                        <a:cubicBezTo>
                          <a:pt x="0" y="3005"/>
                          <a:pt x="0" y="4910"/>
                          <a:pt x="0" y="5862"/>
                        </a:cubicBezTo>
                        <a:cubicBezTo>
                          <a:pt x="0" y="6815"/>
                          <a:pt x="0" y="7767"/>
                          <a:pt x="0" y="8720"/>
                        </a:cubicBezTo>
                        <a:cubicBezTo>
                          <a:pt x="0" y="9672"/>
                          <a:pt x="0" y="10625"/>
                          <a:pt x="0" y="11577"/>
                        </a:cubicBezTo>
                        <a:cubicBezTo>
                          <a:pt x="0" y="12530"/>
                          <a:pt x="952" y="12530"/>
                          <a:pt x="952" y="11577"/>
                        </a:cubicBezTo>
                        <a:cubicBezTo>
                          <a:pt x="952" y="10625"/>
                          <a:pt x="952" y="9672"/>
                          <a:pt x="952" y="9672"/>
                        </a:cubicBezTo>
                        <a:cubicBezTo>
                          <a:pt x="952" y="8720"/>
                          <a:pt x="952" y="7767"/>
                          <a:pt x="952" y="6815"/>
                        </a:cubicBezTo>
                        <a:cubicBezTo>
                          <a:pt x="952" y="4910"/>
                          <a:pt x="952" y="3005"/>
                          <a:pt x="952" y="2052"/>
                        </a:cubicBezTo>
                        <a:cubicBezTo>
                          <a:pt x="952" y="1100"/>
                          <a:pt x="0" y="1100"/>
                          <a:pt x="0" y="1100"/>
                        </a:cubicBezTo>
                        <a:cubicBezTo>
                          <a:pt x="0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2" name="Freeform: Shape 2581">
                    <a:extLst>
                      <a:ext uri="{FF2B5EF4-FFF2-40B4-BE49-F238E27FC236}">
                        <a16:creationId xmlns:a16="http://schemas.microsoft.com/office/drawing/2014/main" id="{C4015EB8-8CE2-31AF-86CC-EACD8140C5EA}"/>
                      </a:ext>
                    </a:extLst>
                  </p:cNvPr>
                  <p:cNvSpPr/>
                  <p:nvPr/>
                </p:nvSpPr>
                <p:spPr>
                  <a:xfrm>
                    <a:off x="3543299" y="3873817"/>
                    <a:ext cx="3810" cy="14049"/>
                  </a:xfrm>
                  <a:custGeom>
                    <a:avLst/>
                    <a:gdLst>
                      <a:gd name="connsiteX0" fmla="*/ 0 w 3810"/>
                      <a:gd name="connsiteY0" fmla="*/ 1905 h 14049"/>
                      <a:gd name="connsiteX1" fmla="*/ 0 w 3810"/>
                      <a:gd name="connsiteY1" fmla="*/ 7620 h 14049"/>
                      <a:gd name="connsiteX2" fmla="*/ 0 w 3810"/>
                      <a:gd name="connsiteY2" fmla="*/ 10477 h 14049"/>
                      <a:gd name="connsiteX3" fmla="*/ 0 w 3810"/>
                      <a:gd name="connsiteY3" fmla="*/ 13335 h 14049"/>
                      <a:gd name="connsiteX4" fmla="*/ 1905 w 3810"/>
                      <a:gd name="connsiteY4" fmla="*/ 13335 h 14049"/>
                      <a:gd name="connsiteX5" fmla="*/ 2857 w 3810"/>
                      <a:gd name="connsiteY5" fmla="*/ 10477 h 14049"/>
                      <a:gd name="connsiteX6" fmla="*/ 3810 w 3810"/>
                      <a:gd name="connsiteY6" fmla="*/ 7620 h 14049"/>
                      <a:gd name="connsiteX7" fmla="*/ 3810 w 3810"/>
                      <a:gd name="connsiteY7" fmla="*/ 4763 h 14049"/>
                      <a:gd name="connsiteX8" fmla="*/ 3810 w 3810"/>
                      <a:gd name="connsiteY8" fmla="*/ 3810 h 14049"/>
                      <a:gd name="connsiteX9" fmla="*/ 3810 w 3810"/>
                      <a:gd name="connsiteY9" fmla="*/ 3810 h 14049"/>
                      <a:gd name="connsiteX10" fmla="*/ 3810 w 3810"/>
                      <a:gd name="connsiteY10" fmla="*/ 3810 h 14049"/>
                      <a:gd name="connsiteX11" fmla="*/ 3810 w 3810"/>
                      <a:gd name="connsiteY11" fmla="*/ 2857 h 14049"/>
                      <a:gd name="connsiteX12" fmla="*/ 1905 w 3810"/>
                      <a:gd name="connsiteY12" fmla="*/ 0 h 14049"/>
                      <a:gd name="connsiteX13" fmla="*/ 0 w 3810"/>
                      <a:gd name="connsiteY13" fmla="*/ 1905 h 14049"/>
                      <a:gd name="connsiteX14" fmla="*/ 0 w 3810"/>
                      <a:gd name="connsiteY14" fmla="*/ 1905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10" h="14049">
                        <a:moveTo>
                          <a:pt x="0" y="1905"/>
                        </a:moveTo>
                        <a:cubicBezTo>
                          <a:pt x="0" y="3810"/>
                          <a:pt x="0" y="5715"/>
                          <a:pt x="0" y="7620"/>
                        </a:cubicBezTo>
                        <a:cubicBezTo>
                          <a:pt x="0" y="8572"/>
                          <a:pt x="0" y="9525"/>
                          <a:pt x="0" y="10477"/>
                        </a:cubicBezTo>
                        <a:cubicBezTo>
                          <a:pt x="0" y="11430"/>
                          <a:pt x="0" y="12382"/>
                          <a:pt x="0" y="13335"/>
                        </a:cubicBezTo>
                        <a:cubicBezTo>
                          <a:pt x="0" y="14288"/>
                          <a:pt x="952" y="14288"/>
                          <a:pt x="1905" y="13335"/>
                        </a:cubicBezTo>
                        <a:cubicBezTo>
                          <a:pt x="1905" y="12382"/>
                          <a:pt x="2857" y="11430"/>
                          <a:pt x="2857" y="10477"/>
                        </a:cubicBezTo>
                        <a:cubicBezTo>
                          <a:pt x="2857" y="9525"/>
                          <a:pt x="2857" y="8572"/>
                          <a:pt x="3810" y="7620"/>
                        </a:cubicBezTo>
                        <a:cubicBezTo>
                          <a:pt x="3810" y="6667"/>
                          <a:pt x="3810" y="5715"/>
                          <a:pt x="3810" y="4763"/>
                        </a:cubicBezTo>
                        <a:cubicBezTo>
                          <a:pt x="3810" y="4763"/>
                          <a:pt x="3810" y="4763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2857"/>
                          <a:pt x="3810" y="2857"/>
                        </a:cubicBezTo>
                        <a:cubicBezTo>
                          <a:pt x="3810" y="1905"/>
                          <a:pt x="3810" y="0"/>
                          <a:pt x="1905" y="0"/>
                        </a:cubicBezTo>
                        <a:cubicBezTo>
                          <a:pt x="952" y="0"/>
                          <a:pt x="952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3" name="Freeform: Shape 2582">
                    <a:extLst>
                      <a:ext uri="{FF2B5EF4-FFF2-40B4-BE49-F238E27FC236}">
                        <a16:creationId xmlns:a16="http://schemas.microsoft.com/office/drawing/2014/main" id="{4D66152E-D777-75FC-B3A3-FA7C9B5FC7BD}"/>
                      </a:ext>
                    </a:extLst>
                  </p:cNvPr>
                  <p:cNvSpPr/>
                  <p:nvPr/>
                </p:nvSpPr>
                <p:spPr>
                  <a:xfrm>
                    <a:off x="3505199" y="3858577"/>
                    <a:ext cx="2299" cy="10239"/>
                  </a:xfrm>
                  <a:custGeom>
                    <a:avLst/>
                    <a:gdLst>
                      <a:gd name="connsiteX0" fmla="*/ 952 w 2299"/>
                      <a:gd name="connsiteY0" fmla="*/ 0 h 10239"/>
                      <a:gd name="connsiteX1" fmla="*/ 0 w 2299"/>
                      <a:gd name="connsiteY1" fmla="*/ 4763 h 10239"/>
                      <a:gd name="connsiteX2" fmla="*/ 0 w 2299"/>
                      <a:gd name="connsiteY2" fmla="*/ 7620 h 10239"/>
                      <a:gd name="connsiteX3" fmla="*/ 0 w 2299"/>
                      <a:gd name="connsiteY3" fmla="*/ 8572 h 10239"/>
                      <a:gd name="connsiteX4" fmla="*/ 0 w 2299"/>
                      <a:gd name="connsiteY4" fmla="*/ 9525 h 10239"/>
                      <a:gd name="connsiteX5" fmla="*/ 1905 w 2299"/>
                      <a:gd name="connsiteY5" fmla="*/ 9525 h 10239"/>
                      <a:gd name="connsiteX6" fmla="*/ 1905 w 2299"/>
                      <a:gd name="connsiteY6" fmla="*/ 8572 h 10239"/>
                      <a:gd name="connsiteX7" fmla="*/ 1905 w 2299"/>
                      <a:gd name="connsiteY7" fmla="*/ 7620 h 10239"/>
                      <a:gd name="connsiteX8" fmla="*/ 1905 w 2299"/>
                      <a:gd name="connsiteY8" fmla="*/ 4763 h 10239"/>
                      <a:gd name="connsiteX9" fmla="*/ 952 w 2299"/>
                      <a:gd name="connsiteY9" fmla="*/ 0 h 10239"/>
                      <a:gd name="connsiteX10" fmla="*/ 952 w 2299"/>
                      <a:gd name="connsiteY10" fmla="*/ 0 h 10239"/>
                      <a:gd name="connsiteX11" fmla="*/ 952 w 2299"/>
                      <a:gd name="connsiteY11" fmla="*/ 0 h 10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299" h="10239">
                        <a:moveTo>
                          <a:pt x="952" y="0"/>
                        </a:moveTo>
                        <a:cubicBezTo>
                          <a:pt x="0" y="1905"/>
                          <a:pt x="0" y="2857"/>
                          <a:pt x="0" y="4763"/>
                        </a:cubicBezTo>
                        <a:cubicBezTo>
                          <a:pt x="0" y="5715"/>
                          <a:pt x="0" y="6667"/>
                          <a:pt x="0" y="7620"/>
                        </a:cubicBezTo>
                        <a:cubicBezTo>
                          <a:pt x="0" y="7620"/>
                          <a:pt x="0" y="8572"/>
                          <a:pt x="0" y="8572"/>
                        </a:cubicBezTo>
                        <a:cubicBezTo>
                          <a:pt x="0" y="9525"/>
                          <a:pt x="0" y="9525"/>
                          <a:pt x="0" y="9525"/>
                        </a:cubicBezTo>
                        <a:cubicBezTo>
                          <a:pt x="0" y="10478"/>
                          <a:pt x="1905" y="10478"/>
                          <a:pt x="1905" y="9525"/>
                        </a:cubicBezTo>
                        <a:cubicBezTo>
                          <a:pt x="1905" y="9525"/>
                          <a:pt x="1905" y="8572"/>
                          <a:pt x="1905" y="8572"/>
                        </a:cubicBezTo>
                        <a:cubicBezTo>
                          <a:pt x="1905" y="8572"/>
                          <a:pt x="1905" y="7620"/>
                          <a:pt x="1905" y="7620"/>
                        </a:cubicBezTo>
                        <a:cubicBezTo>
                          <a:pt x="1905" y="6667"/>
                          <a:pt x="1905" y="5715"/>
                          <a:pt x="1905" y="4763"/>
                        </a:cubicBezTo>
                        <a:cubicBezTo>
                          <a:pt x="2857" y="3810"/>
                          <a:pt x="1905" y="1905"/>
                          <a:pt x="952" y="0"/>
                        </a:cubicBezTo>
                        <a:cubicBezTo>
                          <a:pt x="1905" y="0"/>
                          <a:pt x="1905" y="0"/>
                          <a:pt x="952" y="0"/>
                        </a:cubicBezTo>
                        <a:lnTo>
                          <a:pt x="952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4" name="Freeform: Shape 2583">
                    <a:extLst>
                      <a:ext uri="{FF2B5EF4-FFF2-40B4-BE49-F238E27FC236}">
                        <a16:creationId xmlns:a16="http://schemas.microsoft.com/office/drawing/2014/main" id="{A32883E5-9479-E4EE-D244-14BDF25170B7}"/>
                      </a:ext>
                    </a:extLst>
                  </p:cNvPr>
                  <p:cNvSpPr/>
                  <p:nvPr/>
                </p:nvSpPr>
                <p:spPr>
                  <a:xfrm>
                    <a:off x="3527106" y="3855719"/>
                    <a:ext cx="4762" cy="20716"/>
                  </a:xfrm>
                  <a:custGeom>
                    <a:avLst/>
                    <a:gdLst>
                      <a:gd name="connsiteX0" fmla="*/ 0 w 4762"/>
                      <a:gd name="connsiteY0" fmla="*/ 2858 h 20716"/>
                      <a:gd name="connsiteX1" fmla="*/ 0 w 4762"/>
                      <a:gd name="connsiteY1" fmla="*/ 7620 h 20716"/>
                      <a:gd name="connsiteX2" fmla="*/ 0 w 4762"/>
                      <a:gd name="connsiteY2" fmla="*/ 11430 h 20716"/>
                      <a:gd name="connsiteX3" fmla="*/ 0 w 4762"/>
                      <a:gd name="connsiteY3" fmla="*/ 15240 h 20716"/>
                      <a:gd name="connsiteX4" fmla="*/ 0 w 4762"/>
                      <a:gd name="connsiteY4" fmla="*/ 17145 h 20716"/>
                      <a:gd name="connsiteX5" fmla="*/ 953 w 4762"/>
                      <a:gd name="connsiteY5" fmla="*/ 20003 h 20716"/>
                      <a:gd name="connsiteX6" fmla="*/ 3810 w 4762"/>
                      <a:gd name="connsiteY6" fmla="*/ 20003 h 20716"/>
                      <a:gd name="connsiteX7" fmla="*/ 4763 w 4762"/>
                      <a:gd name="connsiteY7" fmla="*/ 17145 h 20716"/>
                      <a:gd name="connsiteX8" fmla="*/ 4763 w 4762"/>
                      <a:gd name="connsiteY8" fmla="*/ 15240 h 20716"/>
                      <a:gd name="connsiteX9" fmla="*/ 4763 w 4762"/>
                      <a:gd name="connsiteY9" fmla="*/ 10478 h 20716"/>
                      <a:gd name="connsiteX10" fmla="*/ 3810 w 4762"/>
                      <a:gd name="connsiteY10" fmla="*/ 5715 h 20716"/>
                      <a:gd name="connsiteX11" fmla="*/ 2857 w 4762"/>
                      <a:gd name="connsiteY11" fmla="*/ 953 h 20716"/>
                      <a:gd name="connsiteX12" fmla="*/ 953 w 4762"/>
                      <a:gd name="connsiteY12" fmla="*/ 0 h 20716"/>
                      <a:gd name="connsiteX13" fmla="*/ 0 w 4762"/>
                      <a:gd name="connsiteY13" fmla="*/ 2858 h 20716"/>
                      <a:gd name="connsiteX14" fmla="*/ 0 w 4762"/>
                      <a:gd name="connsiteY14" fmla="*/ 2858 h 20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762" h="20716">
                        <a:moveTo>
                          <a:pt x="0" y="2858"/>
                        </a:moveTo>
                        <a:cubicBezTo>
                          <a:pt x="0" y="4763"/>
                          <a:pt x="0" y="5715"/>
                          <a:pt x="0" y="7620"/>
                        </a:cubicBezTo>
                        <a:cubicBezTo>
                          <a:pt x="0" y="8573"/>
                          <a:pt x="0" y="10478"/>
                          <a:pt x="0" y="11430"/>
                        </a:cubicBezTo>
                        <a:cubicBezTo>
                          <a:pt x="0" y="12383"/>
                          <a:pt x="0" y="14288"/>
                          <a:pt x="0" y="15240"/>
                        </a:cubicBezTo>
                        <a:cubicBezTo>
                          <a:pt x="0" y="16193"/>
                          <a:pt x="0" y="17145"/>
                          <a:pt x="0" y="17145"/>
                        </a:cubicBezTo>
                        <a:cubicBezTo>
                          <a:pt x="0" y="18098"/>
                          <a:pt x="953" y="19050"/>
                          <a:pt x="953" y="20003"/>
                        </a:cubicBezTo>
                        <a:cubicBezTo>
                          <a:pt x="1905" y="20955"/>
                          <a:pt x="3810" y="20955"/>
                          <a:pt x="3810" y="20003"/>
                        </a:cubicBezTo>
                        <a:cubicBezTo>
                          <a:pt x="3810" y="19050"/>
                          <a:pt x="4763" y="18098"/>
                          <a:pt x="4763" y="17145"/>
                        </a:cubicBezTo>
                        <a:cubicBezTo>
                          <a:pt x="4763" y="16193"/>
                          <a:pt x="4763" y="15240"/>
                          <a:pt x="4763" y="15240"/>
                        </a:cubicBezTo>
                        <a:cubicBezTo>
                          <a:pt x="4763" y="13335"/>
                          <a:pt x="4763" y="12383"/>
                          <a:pt x="4763" y="10478"/>
                        </a:cubicBezTo>
                        <a:cubicBezTo>
                          <a:pt x="4763" y="8573"/>
                          <a:pt x="4763" y="7620"/>
                          <a:pt x="3810" y="5715"/>
                        </a:cubicBezTo>
                        <a:cubicBezTo>
                          <a:pt x="3810" y="3810"/>
                          <a:pt x="2857" y="2858"/>
                          <a:pt x="2857" y="953"/>
                        </a:cubicBezTo>
                        <a:cubicBezTo>
                          <a:pt x="2857" y="0"/>
                          <a:pt x="1905" y="0"/>
                          <a:pt x="953" y="0"/>
                        </a:cubicBezTo>
                        <a:cubicBezTo>
                          <a:pt x="953" y="953"/>
                          <a:pt x="0" y="1905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5" name="Freeform: Shape 2584">
                    <a:extLst>
                      <a:ext uri="{FF2B5EF4-FFF2-40B4-BE49-F238E27FC236}">
                        <a16:creationId xmlns:a16="http://schemas.microsoft.com/office/drawing/2014/main" id="{491EDF33-2FFE-5032-4206-0362034F8DBC}"/>
                      </a:ext>
                    </a:extLst>
                  </p:cNvPr>
                  <p:cNvSpPr/>
                  <p:nvPr/>
                </p:nvSpPr>
                <p:spPr>
                  <a:xfrm>
                    <a:off x="3486949" y="3892572"/>
                    <a:ext cx="7772" cy="23869"/>
                  </a:xfrm>
                  <a:custGeom>
                    <a:avLst/>
                    <a:gdLst>
                      <a:gd name="connsiteX0" fmla="*/ 153 w 7772"/>
                      <a:gd name="connsiteY0" fmla="*/ 2200 h 23869"/>
                      <a:gd name="connsiteX1" fmla="*/ 2058 w 7772"/>
                      <a:gd name="connsiteY1" fmla="*/ 12677 h 23869"/>
                      <a:gd name="connsiteX2" fmla="*/ 4915 w 7772"/>
                      <a:gd name="connsiteY2" fmla="*/ 23155 h 23869"/>
                      <a:gd name="connsiteX3" fmla="*/ 7773 w 7772"/>
                      <a:gd name="connsiteY3" fmla="*/ 23155 h 23869"/>
                      <a:gd name="connsiteX4" fmla="*/ 7773 w 7772"/>
                      <a:gd name="connsiteY4" fmla="*/ 17440 h 23869"/>
                      <a:gd name="connsiteX5" fmla="*/ 6820 w 7772"/>
                      <a:gd name="connsiteY5" fmla="*/ 12677 h 23869"/>
                      <a:gd name="connsiteX6" fmla="*/ 3010 w 7772"/>
                      <a:gd name="connsiteY6" fmla="*/ 2200 h 23869"/>
                      <a:gd name="connsiteX7" fmla="*/ 153 w 7772"/>
                      <a:gd name="connsiteY7" fmla="*/ 2200 h 23869"/>
                      <a:gd name="connsiteX8" fmla="*/ 153 w 7772"/>
                      <a:gd name="connsiteY8" fmla="*/ 2200 h 23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772" h="23869">
                        <a:moveTo>
                          <a:pt x="153" y="2200"/>
                        </a:moveTo>
                        <a:cubicBezTo>
                          <a:pt x="1105" y="6010"/>
                          <a:pt x="2058" y="8867"/>
                          <a:pt x="2058" y="12677"/>
                        </a:cubicBezTo>
                        <a:cubicBezTo>
                          <a:pt x="3010" y="16487"/>
                          <a:pt x="3010" y="19345"/>
                          <a:pt x="4915" y="23155"/>
                        </a:cubicBezTo>
                        <a:cubicBezTo>
                          <a:pt x="5868" y="24107"/>
                          <a:pt x="7773" y="24107"/>
                          <a:pt x="7773" y="23155"/>
                        </a:cubicBezTo>
                        <a:cubicBezTo>
                          <a:pt x="7773" y="21250"/>
                          <a:pt x="7773" y="19345"/>
                          <a:pt x="7773" y="17440"/>
                        </a:cubicBezTo>
                        <a:cubicBezTo>
                          <a:pt x="7773" y="15535"/>
                          <a:pt x="6820" y="13630"/>
                          <a:pt x="6820" y="12677"/>
                        </a:cubicBezTo>
                        <a:cubicBezTo>
                          <a:pt x="5868" y="8867"/>
                          <a:pt x="4915" y="5057"/>
                          <a:pt x="3010" y="2200"/>
                        </a:cubicBezTo>
                        <a:cubicBezTo>
                          <a:pt x="3010" y="-1610"/>
                          <a:pt x="-800" y="295"/>
                          <a:pt x="153" y="2200"/>
                        </a:cubicBezTo>
                        <a:lnTo>
                          <a:pt x="153" y="220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6" name="Freeform: Shape 2585">
                    <a:extLst>
                      <a:ext uri="{FF2B5EF4-FFF2-40B4-BE49-F238E27FC236}">
                        <a16:creationId xmlns:a16="http://schemas.microsoft.com/office/drawing/2014/main" id="{91295617-972B-300F-B78D-C9F56C9E48D2}"/>
                      </a:ext>
                    </a:extLst>
                  </p:cNvPr>
                  <p:cNvSpPr/>
                  <p:nvPr/>
                </p:nvSpPr>
                <p:spPr>
                  <a:xfrm>
                    <a:off x="3554729" y="3897235"/>
                    <a:ext cx="4762" cy="9681"/>
                  </a:xfrm>
                  <a:custGeom>
                    <a:avLst/>
                    <a:gdLst>
                      <a:gd name="connsiteX0" fmla="*/ 1905 w 4762"/>
                      <a:gd name="connsiteY0" fmla="*/ 395 h 9681"/>
                      <a:gd name="connsiteX1" fmla="*/ 0 w 4762"/>
                      <a:gd name="connsiteY1" fmla="*/ 4205 h 9681"/>
                      <a:gd name="connsiteX2" fmla="*/ 0 w 4762"/>
                      <a:gd name="connsiteY2" fmla="*/ 5157 h 9681"/>
                      <a:gd name="connsiteX3" fmla="*/ 0 w 4762"/>
                      <a:gd name="connsiteY3" fmla="*/ 6109 h 9681"/>
                      <a:gd name="connsiteX4" fmla="*/ 0 w 4762"/>
                      <a:gd name="connsiteY4" fmla="*/ 8967 h 9681"/>
                      <a:gd name="connsiteX5" fmla="*/ 952 w 4762"/>
                      <a:gd name="connsiteY5" fmla="*/ 8967 h 9681"/>
                      <a:gd name="connsiteX6" fmla="*/ 1905 w 4762"/>
                      <a:gd name="connsiteY6" fmla="*/ 7062 h 9681"/>
                      <a:gd name="connsiteX7" fmla="*/ 2857 w 4762"/>
                      <a:gd name="connsiteY7" fmla="*/ 6109 h 9681"/>
                      <a:gd name="connsiteX8" fmla="*/ 2857 w 4762"/>
                      <a:gd name="connsiteY8" fmla="*/ 5157 h 9681"/>
                      <a:gd name="connsiteX9" fmla="*/ 4763 w 4762"/>
                      <a:gd name="connsiteY9" fmla="*/ 1347 h 9681"/>
                      <a:gd name="connsiteX10" fmla="*/ 1905 w 4762"/>
                      <a:gd name="connsiteY10" fmla="*/ 395 h 9681"/>
                      <a:gd name="connsiteX11" fmla="*/ 1905 w 4762"/>
                      <a:gd name="connsiteY11" fmla="*/ 395 h 9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9681">
                        <a:moveTo>
                          <a:pt x="1905" y="395"/>
                        </a:moveTo>
                        <a:cubicBezTo>
                          <a:pt x="952" y="1347"/>
                          <a:pt x="0" y="3252"/>
                          <a:pt x="0" y="4205"/>
                        </a:cubicBezTo>
                        <a:cubicBezTo>
                          <a:pt x="0" y="4205"/>
                          <a:pt x="0" y="5157"/>
                          <a:pt x="0" y="5157"/>
                        </a:cubicBezTo>
                        <a:cubicBezTo>
                          <a:pt x="0" y="5157"/>
                          <a:pt x="0" y="6109"/>
                          <a:pt x="0" y="6109"/>
                        </a:cubicBezTo>
                        <a:cubicBezTo>
                          <a:pt x="0" y="7062"/>
                          <a:pt x="0" y="8014"/>
                          <a:pt x="0" y="8967"/>
                        </a:cubicBezTo>
                        <a:cubicBezTo>
                          <a:pt x="0" y="9920"/>
                          <a:pt x="952" y="9920"/>
                          <a:pt x="952" y="8967"/>
                        </a:cubicBezTo>
                        <a:cubicBezTo>
                          <a:pt x="952" y="8014"/>
                          <a:pt x="952" y="8014"/>
                          <a:pt x="1905" y="7062"/>
                        </a:cubicBezTo>
                        <a:cubicBezTo>
                          <a:pt x="1905" y="7062"/>
                          <a:pt x="1905" y="6109"/>
                          <a:pt x="2857" y="6109"/>
                        </a:cubicBezTo>
                        <a:cubicBezTo>
                          <a:pt x="2857" y="6109"/>
                          <a:pt x="2857" y="5157"/>
                          <a:pt x="2857" y="5157"/>
                        </a:cubicBezTo>
                        <a:cubicBezTo>
                          <a:pt x="3810" y="4205"/>
                          <a:pt x="3810" y="2299"/>
                          <a:pt x="4763" y="1347"/>
                        </a:cubicBezTo>
                        <a:cubicBezTo>
                          <a:pt x="3810" y="395"/>
                          <a:pt x="2857" y="-558"/>
                          <a:pt x="1905" y="395"/>
                        </a:cubicBezTo>
                        <a:lnTo>
                          <a:pt x="1905" y="39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7" name="Freeform: Shape 2586">
                    <a:extLst>
                      <a:ext uri="{FF2B5EF4-FFF2-40B4-BE49-F238E27FC236}">
                        <a16:creationId xmlns:a16="http://schemas.microsoft.com/office/drawing/2014/main" id="{72633D82-19FF-E9BC-2042-36EAFB2BD613}"/>
                      </a:ext>
                    </a:extLst>
                  </p:cNvPr>
                  <p:cNvSpPr/>
                  <p:nvPr/>
                </p:nvSpPr>
                <p:spPr>
                  <a:xfrm>
                    <a:off x="3529964" y="3896253"/>
                    <a:ext cx="3810" cy="15425"/>
                  </a:xfrm>
                  <a:custGeom>
                    <a:avLst/>
                    <a:gdLst>
                      <a:gd name="connsiteX0" fmla="*/ 1905 w 3810"/>
                      <a:gd name="connsiteY0" fmla="*/ 423 h 15425"/>
                      <a:gd name="connsiteX1" fmla="*/ 953 w 3810"/>
                      <a:gd name="connsiteY1" fmla="*/ 7091 h 15425"/>
                      <a:gd name="connsiteX2" fmla="*/ 0 w 3810"/>
                      <a:gd name="connsiteY2" fmla="*/ 10901 h 15425"/>
                      <a:gd name="connsiteX3" fmla="*/ 0 w 3810"/>
                      <a:gd name="connsiteY3" fmla="*/ 12806 h 15425"/>
                      <a:gd name="connsiteX4" fmla="*/ 0 w 3810"/>
                      <a:gd name="connsiteY4" fmla="*/ 14711 h 15425"/>
                      <a:gd name="connsiteX5" fmla="*/ 1905 w 3810"/>
                      <a:gd name="connsiteY5" fmla="*/ 14711 h 15425"/>
                      <a:gd name="connsiteX6" fmla="*/ 3810 w 3810"/>
                      <a:gd name="connsiteY6" fmla="*/ 10901 h 15425"/>
                      <a:gd name="connsiteX7" fmla="*/ 3810 w 3810"/>
                      <a:gd name="connsiteY7" fmla="*/ 7091 h 15425"/>
                      <a:gd name="connsiteX8" fmla="*/ 3810 w 3810"/>
                      <a:gd name="connsiteY8" fmla="*/ 423 h 15425"/>
                      <a:gd name="connsiteX9" fmla="*/ 1905 w 3810"/>
                      <a:gd name="connsiteY9" fmla="*/ 423 h 15425"/>
                      <a:gd name="connsiteX10" fmla="*/ 1905 w 3810"/>
                      <a:gd name="connsiteY10" fmla="*/ 423 h 1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10" h="15425">
                        <a:moveTo>
                          <a:pt x="1905" y="423"/>
                        </a:moveTo>
                        <a:cubicBezTo>
                          <a:pt x="1905" y="2328"/>
                          <a:pt x="953" y="5186"/>
                          <a:pt x="953" y="7091"/>
                        </a:cubicBezTo>
                        <a:cubicBezTo>
                          <a:pt x="953" y="8043"/>
                          <a:pt x="0" y="8996"/>
                          <a:pt x="0" y="10901"/>
                        </a:cubicBezTo>
                        <a:cubicBezTo>
                          <a:pt x="0" y="11853"/>
                          <a:pt x="0" y="11853"/>
                          <a:pt x="0" y="12806"/>
                        </a:cubicBezTo>
                        <a:cubicBezTo>
                          <a:pt x="0" y="13758"/>
                          <a:pt x="0" y="13758"/>
                          <a:pt x="0" y="14711"/>
                        </a:cubicBezTo>
                        <a:cubicBezTo>
                          <a:pt x="0" y="15663"/>
                          <a:pt x="953" y="15663"/>
                          <a:pt x="1905" y="14711"/>
                        </a:cubicBezTo>
                        <a:cubicBezTo>
                          <a:pt x="2858" y="13758"/>
                          <a:pt x="2858" y="12806"/>
                          <a:pt x="3810" y="10901"/>
                        </a:cubicBezTo>
                        <a:cubicBezTo>
                          <a:pt x="3810" y="9948"/>
                          <a:pt x="3810" y="8996"/>
                          <a:pt x="3810" y="7091"/>
                        </a:cubicBezTo>
                        <a:cubicBezTo>
                          <a:pt x="3810" y="5186"/>
                          <a:pt x="3810" y="2328"/>
                          <a:pt x="3810" y="423"/>
                        </a:cubicBezTo>
                        <a:cubicBezTo>
                          <a:pt x="3810" y="423"/>
                          <a:pt x="1905" y="-529"/>
                          <a:pt x="1905" y="423"/>
                        </a:cubicBezTo>
                        <a:lnTo>
                          <a:pt x="1905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8" name="Freeform: Shape 2587">
                    <a:extLst>
                      <a:ext uri="{FF2B5EF4-FFF2-40B4-BE49-F238E27FC236}">
                        <a16:creationId xmlns:a16="http://schemas.microsoft.com/office/drawing/2014/main" id="{20AE9DB6-49BE-C46F-BA7D-6B3DA62D5E7F}"/>
                      </a:ext>
                    </a:extLst>
                  </p:cNvPr>
                  <p:cNvSpPr/>
                  <p:nvPr/>
                </p:nvSpPr>
                <p:spPr>
                  <a:xfrm>
                    <a:off x="3568064" y="3861434"/>
                    <a:ext cx="7381" cy="18097"/>
                  </a:xfrm>
                  <a:custGeom>
                    <a:avLst/>
                    <a:gdLst>
                      <a:gd name="connsiteX0" fmla="*/ 3810 w 7381"/>
                      <a:gd name="connsiteY0" fmla="*/ 1905 h 18097"/>
                      <a:gd name="connsiteX1" fmla="*/ 1905 w 7381"/>
                      <a:gd name="connsiteY1" fmla="*/ 9525 h 18097"/>
                      <a:gd name="connsiteX2" fmla="*/ 0 w 7381"/>
                      <a:gd name="connsiteY2" fmla="*/ 17145 h 18097"/>
                      <a:gd name="connsiteX3" fmla="*/ 953 w 7381"/>
                      <a:gd name="connsiteY3" fmla="*/ 18097 h 18097"/>
                      <a:gd name="connsiteX4" fmla="*/ 2858 w 7381"/>
                      <a:gd name="connsiteY4" fmla="*/ 17145 h 18097"/>
                      <a:gd name="connsiteX5" fmla="*/ 6668 w 7381"/>
                      <a:gd name="connsiteY5" fmla="*/ 9525 h 18097"/>
                      <a:gd name="connsiteX6" fmla="*/ 6668 w 7381"/>
                      <a:gd name="connsiteY6" fmla="*/ 0 h 18097"/>
                      <a:gd name="connsiteX7" fmla="*/ 3810 w 7381"/>
                      <a:gd name="connsiteY7" fmla="*/ 1905 h 18097"/>
                      <a:gd name="connsiteX8" fmla="*/ 3810 w 7381"/>
                      <a:gd name="connsiteY8" fmla="*/ 1905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381" h="18097">
                        <a:moveTo>
                          <a:pt x="3810" y="1905"/>
                        </a:moveTo>
                        <a:cubicBezTo>
                          <a:pt x="3810" y="4763"/>
                          <a:pt x="2858" y="7620"/>
                          <a:pt x="1905" y="9525"/>
                        </a:cubicBezTo>
                        <a:cubicBezTo>
                          <a:pt x="953" y="12383"/>
                          <a:pt x="0" y="14288"/>
                          <a:pt x="0" y="17145"/>
                        </a:cubicBezTo>
                        <a:cubicBezTo>
                          <a:pt x="0" y="18097"/>
                          <a:pt x="0" y="18097"/>
                          <a:pt x="953" y="18097"/>
                        </a:cubicBezTo>
                        <a:cubicBezTo>
                          <a:pt x="1905" y="18097"/>
                          <a:pt x="1905" y="18097"/>
                          <a:pt x="2858" y="17145"/>
                        </a:cubicBezTo>
                        <a:cubicBezTo>
                          <a:pt x="4763" y="15240"/>
                          <a:pt x="5715" y="12383"/>
                          <a:pt x="6668" y="9525"/>
                        </a:cubicBezTo>
                        <a:cubicBezTo>
                          <a:pt x="7620" y="6668"/>
                          <a:pt x="7620" y="3810"/>
                          <a:pt x="6668" y="0"/>
                        </a:cubicBezTo>
                        <a:cubicBezTo>
                          <a:pt x="6668" y="0"/>
                          <a:pt x="3810" y="953"/>
                          <a:pt x="3810" y="1905"/>
                        </a:cubicBezTo>
                        <a:lnTo>
                          <a:pt x="381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9" name="Freeform: Shape 2588">
                    <a:extLst>
                      <a:ext uri="{FF2B5EF4-FFF2-40B4-BE49-F238E27FC236}">
                        <a16:creationId xmlns:a16="http://schemas.microsoft.com/office/drawing/2014/main" id="{FDD2BB82-C20A-3BC7-068A-90F41A552845}"/>
                      </a:ext>
                    </a:extLst>
                  </p:cNvPr>
                  <p:cNvSpPr/>
                  <p:nvPr/>
                </p:nvSpPr>
                <p:spPr>
                  <a:xfrm>
                    <a:off x="3584256" y="3882015"/>
                    <a:ext cx="12642" cy="20376"/>
                  </a:xfrm>
                  <a:custGeom>
                    <a:avLst/>
                    <a:gdLst>
                      <a:gd name="connsiteX0" fmla="*/ 10478 w 12642"/>
                      <a:gd name="connsiteY0" fmla="*/ 374 h 20376"/>
                      <a:gd name="connsiteX1" fmla="*/ 4763 w 12642"/>
                      <a:gd name="connsiteY1" fmla="*/ 9899 h 20376"/>
                      <a:gd name="connsiteX2" fmla="*/ 1905 w 12642"/>
                      <a:gd name="connsiteY2" fmla="*/ 14661 h 20376"/>
                      <a:gd name="connsiteX3" fmla="*/ 0 w 12642"/>
                      <a:gd name="connsiteY3" fmla="*/ 19424 h 20376"/>
                      <a:gd name="connsiteX4" fmla="*/ 1905 w 12642"/>
                      <a:gd name="connsiteY4" fmla="*/ 20376 h 20376"/>
                      <a:gd name="connsiteX5" fmla="*/ 3810 w 12642"/>
                      <a:gd name="connsiteY5" fmla="*/ 18471 h 20376"/>
                      <a:gd name="connsiteX6" fmla="*/ 5715 w 12642"/>
                      <a:gd name="connsiteY6" fmla="*/ 16566 h 20376"/>
                      <a:gd name="connsiteX7" fmla="*/ 8573 w 12642"/>
                      <a:gd name="connsiteY7" fmla="*/ 11804 h 20376"/>
                      <a:gd name="connsiteX8" fmla="*/ 12382 w 12642"/>
                      <a:gd name="connsiteY8" fmla="*/ 2279 h 20376"/>
                      <a:gd name="connsiteX9" fmla="*/ 10478 w 12642"/>
                      <a:gd name="connsiteY9" fmla="*/ 374 h 20376"/>
                      <a:gd name="connsiteX10" fmla="*/ 10478 w 12642"/>
                      <a:gd name="connsiteY10" fmla="*/ 374 h 203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2642" h="20376">
                        <a:moveTo>
                          <a:pt x="10478" y="374"/>
                        </a:moveTo>
                        <a:cubicBezTo>
                          <a:pt x="8573" y="3231"/>
                          <a:pt x="6668" y="6089"/>
                          <a:pt x="4763" y="9899"/>
                        </a:cubicBezTo>
                        <a:cubicBezTo>
                          <a:pt x="3810" y="11804"/>
                          <a:pt x="2857" y="12756"/>
                          <a:pt x="1905" y="14661"/>
                        </a:cubicBezTo>
                        <a:cubicBezTo>
                          <a:pt x="953" y="16566"/>
                          <a:pt x="953" y="18471"/>
                          <a:pt x="0" y="19424"/>
                        </a:cubicBezTo>
                        <a:cubicBezTo>
                          <a:pt x="0" y="20376"/>
                          <a:pt x="953" y="20376"/>
                          <a:pt x="1905" y="20376"/>
                        </a:cubicBezTo>
                        <a:cubicBezTo>
                          <a:pt x="2857" y="19424"/>
                          <a:pt x="2857" y="18471"/>
                          <a:pt x="3810" y="18471"/>
                        </a:cubicBezTo>
                        <a:cubicBezTo>
                          <a:pt x="4763" y="17519"/>
                          <a:pt x="4763" y="16566"/>
                          <a:pt x="5715" y="16566"/>
                        </a:cubicBezTo>
                        <a:cubicBezTo>
                          <a:pt x="6668" y="15614"/>
                          <a:pt x="7620" y="13709"/>
                          <a:pt x="8573" y="11804"/>
                        </a:cubicBezTo>
                        <a:cubicBezTo>
                          <a:pt x="10478" y="8946"/>
                          <a:pt x="11430" y="5136"/>
                          <a:pt x="12382" y="2279"/>
                        </a:cubicBezTo>
                        <a:cubicBezTo>
                          <a:pt x="13335" y="374"/>
                          <a:pt x="11430" y="-579"/>
                          <a:pt x="10478" y="374"/>
                        </a:cubicBezTo>
                        <a:lnTo>
                          <a:pt x="10478" y="37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0" name="Freeform: Shape 2589">
                    <a:extLst>
                      <a:ext uri="{FF2B5EF4-FFF2-40B4-BE49-F238E27FC236}">
                        <a16:creationId xmlns:a16="http://schemas.microsoft.com/office/drawing/2014/main" id="{355C7B33-89C0-BAB9-F899-A7E1813E2355}"/>
                      </a:ext>
                    </a:extLst>
                  </p:cNvPr>
                  <p:cNvSpPr/>
                  <p:nvPr/>
                </p:nvSpPr>
                <p:spPr>
                  <a:xfrm>
                    <a:off x="3604259" y="3900725"/>
                    <a:ext cx="10477" cy="13096"/>
                  </a:xfrm>
                  <a:custGeom>
                    <a:avLst/>
                    <a:gdLst>
                      <a:gd name="connsiteX0" fmla="*/ 9525 w 10477"/>
                      <a:gd name="connsiteY0" fmla="*/ 714 h 13096"/>
                      <a:gd name="connsiteX1" fmla="*/ 4763 w 10477"/>
                      <a:gd name="connsiteY1" fmla="*/ 6429 h 13096"/>
                      <a:gd name="connsiteX2" fmla="*/ 0 w 10477"/>
                      <a:gd name="connsiteY2" fmla="*/ 12144 h 13096"/>
                      <a:gd name="connsiteX3" fmla="*/ 952 w 10477"/>
                      <a:gd name="connsiteY3" fmla="*/ 13097 h 13096"/>
                      <a:gd name="connsiteX4" fmla="*/ 5715 w 10477"/>
                      <a:gd name="connsiteY4" fmla="*/ 7382 h 13096"/>
                      <a:gd name="connsiteX5" fmla="*/ 10477 w 10477"/>
                      <a:gd name="connsiteY5" fmla="*/ 1667 h 13096"/>
                      <a:gd name="connsiteX6" fmla="*/ 10477 w 10477"/>
                      <a:gd name="connsiteY6" fmla="*/ 714 h 13096"/>
                      <a:gd name="connsiteX7" fmla="*/ 9525 w 10477"/>
                      <a:gd name="connsiteY7" fmla="*/ 714 h 13096"/>
                      <a:gd name="connsiteX8" fmla="*/ 9525 w 10477"/>
                      <a:gd name="connsiteY8" fmla="*/ 714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477" h="13096">
                        <a:moveTo>
                          <a:pt x="9525" y="714"/>
                        </a:moveTo>
                        <a:cubicBezTo>
                          <a:pt x="7620" y="2619"/>
                          <a:pt x="6667" y="4524"/>
                          <a:pt x="4763" y="6429"/>
                        </a:cubicBezTo>
                        <a:cubicBezTo>
                          <a:pt x="2857" y="8334"/>
                          <a:pt x="952" y="10239"/>
                          <a:pt x="0" y="12144"/>
                        </a:cubicBezTo>
                        <a:cubicBezTo>
                          <a:pt x="0" y="13097"/>
                          <a:pt x="0" y="13097"/>
                          <a:pt x="952" y="13097"/>
                        </a:cubicBezTo>
                        <a:cubicBezTo>
                          <a:pt x="2857" y="11192"/>
                          <a:pt x="3810" y="9287"/>
                          <a:pt x="5715" y="7382"/>
                        </a:cubicBezTo>
                        <a:cubicBezTo>
                          <a:pt x="7620" y="5477"/>
                          <a:pt x="9525" y="3572"/>
                          <a:pt x="10477" y="1667"/>
                        </a:cubicBezTo>
                        <a:cubicBezTo>
                          <a:pt x="10477" y="1667"/>
                          <a:pt x="10477" y="714"/>
                          <a:pt x="10477" y="714"/>
                        </a:cubicBezTo>
                        <a:cubicBezTo>
                          <a:pt x="10477" y="-238"/>
                          <a:pt x="9525" y="-238"/>
                          <a:pt x="9525" y="714"/>
                        </a:cubicBezTo>
                        <a:lnTo>
                          <a:pt x="9525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1" name="Freeform: Shape 2590">
                    <a:extLst>
                      <a:ext uri="{FF2B5EF4-FFF2-40B4-BE49-F238E27FC236}">
                        <a16:creationId xmlns:a16="http://schemas.microsoft.com/office/drawing/2014/main" id="{CBF1D5A1-8A25-1682-E9D9-5A1501B34934}"/>
                      </a:ext>
                    </a:extLst>
                  </p:cNvPr>
                  <p:cNvSpPr/>
                  <p:nvPr/>
                </p:nvSpPr>
                <p:spPr>
                  <a:xfrm>
                    <a:off x="3621983" y="3908685"/>
                    <a:ext cx="15873" cy="13708"/>
                  </a:xfrm>
                  <a:custGeom>
                    <a:avLst/>
                    <a:gdLst>
                      <a:gd name="connsiteX0" fmla="*/ 13709 w 15873"/>
                      <a:gd name="connsiteY0" fmla="*/ 374 h 13708"/>
                      <a:gd name="connsiteX1" fmla="*/ 7041 w 15873"/>
                      <a:gd name="connsiteY1" fmla="*/ 5136 h 13708"/>
                      <a:gd name="connsiteX2" fmla="*/ 3231 w 15873"/>
                      <a:gd name="connsiteY2" fmla="*/ 7994 h 13708"/>
                      <a:gd name="connsiteX3" fmla="*/ 1326 w 15873"/>
                      <a:gd name="connsiteY3" fmla="*/ 9899 h 13708"/>
                      <a:gd name="connsiteX4" fmla="*/ 374 w 15873"/>
                      <a:gd name="connsiteY4" fmla="*/ 11804 h 13708"/>
                      <a:gd name="connsiteX5" fmla="*/ 2279 w 15873"/>
                      <a:gd name="connsiteY5" fmla="*/ 13709 h 13708"/>
                      <a:gd name="connsiteX6" fmla="*/ 4184 w 15873"/>
                      <a:gd name="connsiteY6" fmla="*/ 12756 h 13708"/>
                      <a:gd name="connsiteX7" fmla="*/ 6089 w 15873"/>
                      <a:gd name="connsiteY7" fmla="*/ 11804 h 13708"/>
                      <a:gd name="connsiteX8" fmla="*/ 9899 w 15873"/>
                      <a:gd name="connsiteY8" fmla="*/ 8946 h 13708"/>
                      <a:gd name="connsiteX9" fmla="*/ 15614 w 15873"/>
                      <a:gd name="connsiteY9" fmla="*/ 2279 h 13708"/>
                      <a:gd name="connsiteX10" fmla="*/ 13709 w 15873"/>
                      <a:gd name="connsiteY10" fmla="*/ 374 h 13708"/>
                      <a:gd name="connsiteX11" fmla="*/ 13709 w 15873"/>
                      <a:gd name="connsiteY11" fmla="*/ 374 h 13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873" h="13708">
                        <a:moveTo>
                          <a:pt x="13709" y="374"/>
                        </a:moveTo>
                        <a:cubicBezTo>
                          <a:pt x="11804" y="2279"/>
                          <a:pt x="8946" y="4184"/>
                          <a:pt x="7041" y="5136"/>
                        </a:cubicBezTo>
                        <a:cubicBezTo>
                          <a:pt x="6089" y="6089"/>
                          <a:pt x="4184" y="7041"/>
                          <a:pt x="3231" y="7994"/>
                        </a:cubicBezTo>
                        <a:cubicBezTo>
                          <a:pt x="2279" y="8946"/>
                          <a:pt x="2279" y="8946"/>
                          <a:pt x="1326" y="9899"/>
                        </a:cubicBezTo>
                        <a:cubicBezTo>
                          <a:pt x="374" y="10851"/>
                          <a:pt x="374" y="10851"/>
                          <a:pt x="374" y="11804"/>
                        </a:cubicBezTo>
                        <a:cubicBezTo>
                          <a:pt x="-579" y="12756"/>
                          <a:pt x="374" y="13709"/>
                          <a:pt x="2279" y="13709"/>
                        </a:cubicBezTo>
                        <a:cubicBezTo>
                          <a:pt x="3231" y="13709"/>
                          <a:pt x="4184" y="13709"/>
                          <a:pt x="4184" y="12756"/>
                        </a:cubicBezTo>
                        <a:cubicBezTo>
                          <a:pt x="5136" y="12756"/>
                          <a:pt x="5136" y="11804"/>
                          <a:pt x="6089" y="11804"/>
                        </a:cubicBezTo>
                        <a:cubicBezTo>
                          <a:pt x="7041" y="10851"/>
                          <a:pt x="7994" y="9899"/>
                          <a:pt x="9899" y="8946"/>
                        </a:cubicBezTo>
                        <a:cubicBezTo>
                          <a:pt x="11804" y="7041"/>
                          <a:pt x="13709" y="5136"/>
                          <a:pt x="15614" y="2279"/>
                        </a:cubicBezTo>
                        <a:cubicBezTo>
                          <a:pt x="16566" y="374"/>
                          <a:pt x="14661" y="-579"/>
                          <a:pt x="13709" y="374"/>
                        </a:cubicBezTo>
                        <a:lnTo>
                          <a:pt x="13709" y="37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2" name="Freeform: Shape 2591">
                    <a:extLst>
                      <a:ext uri="{FF2B5EF4-FFF2-40B4-BE49-F238E27FC236}">
                        <a16:creationId xmlns:a16="http://schemas.microsoft.com/office/drawing/2014/main" id="{CC997C8B-88B0-C5D8-D222-B53D1AA44855}"/>
                      </a:ext>
                    </a:extLst>
                  </p:cNvPr>
                  <p:cNvSpPr/>
                  <p:nvPr/>
                </p:nvSpPr>
                <p:spPr>
                  <a:xfrm>
                    <a:off x="3616642" y="3891200"/>
                    <a:ext cx="3809" cy="5476"/>
                  </a:xfrm>
                  <a:custGeom>
                    <a:avLst/>
                    <a:gdLst>
                      <a:gd name="connsiteX0" fmla="*/ 1905 w 3809"/>
                      <a:gd name="connsiteY0" fmla="*/ 714 h 5476"/>
                      <a:gd name="connsiteX1" fmla="*/ 952 w 3809"/>
                      <a:gd name="connsiteY1" fmla="*/ 1667 h 5476"/>
                      <a:gd name="connsiteX2" fmla="*/ 952 w 3809"/>
                      <a:gd name="connsiteY2" fmla="*/ 2619 h 5476"/>
                      <a:gd name="connsiteX3" fmla="*/ 0 w 3809"/>
                      <a:gd name="connsiteY3" fmla="*/ 4524 h 5476"/>
                      <a:gd name="connsiteX4" fmla="*/ 0 w 3809"/>
                      <a:gd name="connsiteY4" fmla="*/ 5477 h 5476"/>
                      <a:gd name="connsiteX5" fmla="*/ 952 w 3809"/>
                      <a:gd name="connsiteY5" fmla="*/ 5477 h 5476"/>
                      <a:gd name="connsiteX6" fmla="*/ 1905 w 3809"/>
                      <a:gd name="connsiteY6" fmla="*/ 4524 h 5476"/>
                      <a:gd name="connsiteX7" fmla="*/ 1905 w 3809"/>
                      <a:gd name="connsiteY7" fmla="*/ 4524 h 5476"/>
                      <a:gd name="connsiteX8" fmla="*/ 2857 w 3809"/>
                      <a:gd name="connsiteY8" fmla="*/ 3572 h 5476"/>
                      <a:gd name="connsiteX9" fmla="*/ 3810 w 3809"/>
                      <a:gd name="connsiteY9" fmla="*/ 2619 h 5476"/>
                      <a:gd name="connsiteX10" fmla="*/ 3810 w 3809"/>
                      <a:gd name="connsiteY10" fmla="*/ 2619 h 5476"/>
                      <a:gd name="connsiteX11" fmla="*/ 3810 w 3809"/>
                      <a:gd name="connsiteY11" fmla="*/ 1667 h 5476"/>
                      <a:gd name="connsiteX12" fmla="*/ 3810 w 3809"/>
                      <a:gd name="connsiteY12" fmla="*/ 714 h 5476"/>
                      <a:gd name="connsiteX13" fmla="*/ 2857 w 3809"/>
                      <a:gd name="connsiteY13" fmla="*/ 714 h 5476"/>
                      <a:gd name="connsiteX14" fmla="*/ 1905 w 3809"/>
                      <a:gd name="connsiteY14" fmla="*/ 714 h 5476"/>
                      <a:gd name="connsiteX15" fmla="*/ 1905 w 3809"/>
                      <a:gd name="connsiteY15" fmla="*/ 714 h 5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809" h="5476">
                        <a:moveTo>
                          <a:pt x="1905" y="714"/>
                        </a:moveTo>
                        <a:cubicBezTo>
                          <a:pt x="1905" y="714"/>
                          <a:pt x="952" y="1667"/>
                          <a:pt x="952" y="1667"/>
                        </a:cubicBezTo>
                        <a:cubicBezTo>
                          <a:pt x="952" y="1667"/>
                          <a:pt x="952" y="2619"/>
                          <a:pt x="952" y="2619"/>
                        </a:cubicBezTo>
                        <a:cubicBezTo>
                          <a:pt x="952" y="3572"/>
                          <a:pt x="0" y="3572"/>
                          <a:pt x="0" y="4524"/>
                        </a:cubicBezTo>
                        <a:cubicBezTo>
                          <a:pt x="0" y="4524"/>
                          <a:pt x="0" y="5477"/>
                          <a:pt x="0" y="5477"/>
                        </a:cubicBezTo>
                        <a:cubicBezTo>
                          <a:pt x="0" y="5477"/>
                          <a:pt x="952" y="5477"/>
                          <a:pt x="952" y="5477"/>
                        </a:cubicBezTo>
                        <a:cubicBezTo>
                          <a:pt x="952" y="5477"/>
                          <a:pt x="1905" y="4524"/>
                          <a:pt x="1905" y="4524"/>
                        </a:cubicBezTo>
                        <a:cubicBezTo>
                          <a:pt x="1905" y="4524"/>
                          <a:pt x="1905" y="4524"/>
                          <a:pt x="1905" y="4524"/>
                        </a:cubicBezTo>
                        <a:cubicBezTo>
                          <a:pt x="1905" y="4524"/>
                          <a:pt x="2857" y="4524"/>
                          <a:pt x="2857" y="3572"/>
                        </a:cubicBezTo>
                        <a:cubicBezTo>
                          <a:pt x="2857" y="3572"/>
                          <a:pt x="2857" y="3572"/>
                          <a:pt x="3810" y="2619"/>
                        </a:cubicBezTo>
                        <a:cubicBezTo>
                          <a:pt x="3810" y="2619"/>
                          <a:pt x="3810" y="2619"/>
                          <a:pt x="3810" y="2619"/>
                        </a:cubicBezTo>
                        <a:cubicBezTo>
                          <a:pt x="3810" y="2619"/>
                          <a:pt x="3810" y="1667"/>
                          <a:pt x="3810" y="1667"/>
                        </a:cubicBezTo>
                        <a:cubicBezTo>
                          <a:pt x="3810" y="1667"/>
                          <a:pt x="3810" y="714"/>
                          <a:pt x="3810" y="714"/>
                        </a:cubicBezTo>
                        <a:cubicBezTo>
                          <a:pt x="3810" y="714"/>
                          <a:pt x="2857" y="714"/>
                          <a:pt x="2857" y="714"/>
                        </a:cubicBezTo>
                        <a:cubicBezTo>
                          <a:pt x="1905" y="-238"/>
                          <a:pt x="1905" y="-238"/>
                          <a:pt x="1905" y="714"/>
                        </a:cubicBezTo>
                        <a:lnTo>
                          <a:pt x="1905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3" name="Freeform: Shape 2592">
                    <a:extLst>
                      <a:ext uri="{FF2B5EF4-FFF2-40B4-BE49-F238E27FC236}">
                        <a16:creationId xmlns:a16="http://schemas.microsoft.com/office/drawing/2014/main" id="{83262982-3C15-CA53-2FD1-0745997F1152}"/>
                      </a:ext>
                    </a:extLst>
                  </p:cNvPr>
                  <p:cNvSpPr/>
                  <p:nvPr/>
                </p:nvSpPr>
                <p:spPr>
                  <a:xfrm>
                    <a:off x="3573779" y="3916053"/>
                    <a:ext cx="9525" cy="13008"/>
                  </a:xfrm>
                  <a:custGeom>
                    <a:avLst/>
                    <a:gdLst>
                      <a:gd name="connsiteX0" fmla="*/ 7620 w 9525"/>
                      <a:gd name="connsiteY0" fmla="*/ 626 h 13008"/>
                      <a:gd name="connsiteX1" fmla="*/ 5715 w 9525"/>
                      <a:gd name="connsiteY1" fmla="*/ 3483 h 13008"/>
                      <a:gd name="connsiteX2" fmla="*/ 3810 w 9525"/>
                      <a:gd name="connsiteY2" fmla="*/ 5388 h 13008"/>
                      <a:gd name="connsiteX3" fmla="*/ 1905 w 9525"/>
                      <a:gd name="connsiteY3" fmla="*/ 8246 h 13008"/>
                      <a:gd name="connsiteX4" fmla="*/ 952 w 9525"/>
                      <a:gd name="connsiteY4" fmla="*/ 9198 h 13008"/>
                      <a:gd name="connsiteX5" fmla="*/ 0 w 9525"/>
                      <a:gd name="connsiteY5" fmla="*/ 11103 h 13008"/>
                      <a:gd name="connsiteX6" fmla="*/ 1905 w 9525"/>
                      <a:gd name="connsiteY6" fmla="*/ 13008 h 13008"/>
                      <a:gd name="connsiteX7" fmla="*/ 3810 w 9525"/>
                      <a:gd name="connsiteY7" fmla="*/ 12056 h 13008"/>
                      <a:gd name="connsiteX8" fmla="*/ 4763 w 9525"/>
                      <a:gd name="connsiteY8" fmla="*/ 11103 h 13008"/>
                      <a:gd name="connsiteX9" fmla="*/ 6668 w 9525"/>
                      <a:gd name="connsiteY9" fmla="*/ 8246 h 13008"/>
                      <a:gd name="connsiteX10" fmla="*/ 8572 w 9525"/>
                      <a:gd name="connsiteY10" fmla="*/ 5388 h 13008"/>
                      <a:gd name="connsiteX11" fmla="*/ 9525 w 9525"/>
                      <a:gd name="connsiteY11" fmla="*/ 2531 h 13008"/>
                      <a:gd name="connsiteX12" fmla="*/ 9525 w 9525"/>
                      <a:gd name="connsiteY12" fmla="*/ 1578 h 13008"/>
                      <a:gd name="connsiteX13" fmla="*/ 7620 w 9525"/>
                      <a:gd name="connsiteY13" fmla="*/ 626 h 13008"/>
                      <a:gd name="connsiteX14" fmla="*/ 7620 w 9525"/>
                      <a:gd name="connsiteY14" fmla="*/ 626 h 130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9525" h="13008">
                        <a:moveTo>
                          <a:pt x="7620" y="626"/>
                        </a:moveTo>
                        <a:cubicBezTo>
                          <a:pt x="6668" y="1578"/>
                          <a:pt x="6668" y="2531"/>
                          <a:pt x="5715" y="3483"/>
                        </a:cubicBezTo>
                        <a:cubicBezTo>
                          <a:pt x="4763" y="4436"/>
                          <a:pt x="3810" y="5388"/>
                          <a:pt x="3810" y="5388"/>
                        </a:cubicBezTo>
                        <a:cubicBezTo>
                          <a:pt x="2857" y="6340"/>
                          <a:pt x="1905" y="7293"/>
                          <a:pt x="1905" y="8246"/>
                        </a:cubicBezTo>
                        <a:cubicBezTo>
                          <a:pt x="1905" y="8246"/>
                          <a:pt x="952" y="9198"/>
                          <a:pt x="952" y="9198"/>
                        </a:cubicBezTo>
                        <a:cubicBezTo>
                          <a:pt x="952" y="10151"/>
                          <a:pt x="0" y="10151"/>
                          <a:pt x="0" y="11103"/>
                        </a:cubicBezTo>
                        <a:cubicBezTo>
                          <a:pt x="0" y="12056"/>
                          <a:pt x="952" y="13008"/>
                          <a:pt x="1905" y="13008"/>
                        </a:cubicBezTo>
                        <a:cubicBezTo>
                          <a:pt x="2857" y="13008"/>
                          <a:pt x="2857" y="13008"/>
                          <a:pt x="3810" y="12056"/>
                        </a:cubicBezTo>
                        <a:cubicBezTo>
                          <a:pt x="3810" y="12056"/>
                          <a:pt x="4763" y="11103"/>
                          <a:pt x="4763" y="11103"/>
                        </a:cubicBezTo>
                        <a:cubicBezTo>
                          <a:pt x="5715" y="10151"/>
                          <a:pt x="6668" y="9198"/>
                          <a:pt x="6668" y="8246"/>
                        </a:cubicBezTo>
                        <a:cubicBezTo>
                          <a:pt x="7620" y="7293"/>
                          <a:pt x="7620" y="6340"/>
                          <a:pt x="8572" y="5388"/>
                        </a:cubicBezTo>
                        <a:cubicBezTo>
                          <a:pt x="8572" y="4436"/>
                          <a:pt x="9525" y="3483"/>
                          <a:pt x="9525" y="2531"/>
                        </a:cubicBezTo>
                        <a:cubicBezTo>
                          <a:pt x="9525" y="2531"/>
                          <a:pt x="9525" y="1578"/>
                          <a:pt x="9525" y="1578"/>
                        </a:cubicBezTo>
                        <a:cubicBezTo>
                          <a:pt x="8572" y="-327"/>
                          <a:pt x="7620" y="-327"/>
                          <a:pt x="7620" y="626"/>
                        </a:cubicBezTo>
                        <a:lnTo>
                          <a:pt x="7620" y="626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4" name="Freeform: Shape 2593">
                    <a:extLst>
                      <a:ext uri="{FF2B5EF4-FFF2-40B4-BE49-F238E27FC236}">
                        <a16:creationId xmlns:a16="http://schemas.microsoft.com/office/drawing/2014/main" id="{17D31813-8EF3-4A2F-D7B3-D71EB5D33259}"/>
                      </a:ext>
                    </a:extLst>
                  </p:cNvPr>
                  <p:cNvSpPr/>
                  <p:nvPr/>
                </p:nvSpPr>
                <p:spPr>
                  <a:xfrm>
                    <a:off x="3389232" y="3935729"/>
                    <a:ext cx="16668" cy="8572"/>
                  </a:xfrm>
                  <a:custGeom>
                    <a:avLst/>
                    <a:gdLst>
                      <a:gd name="connsiteX0" fmla="*/ 714 w 16668"/>
                      <a:gd name="connsiteY0" fmla="*/ 1905 h 8572"/>
                      <a:gd name="connsiteX1" fmla="*/ 4524 w 16668"/>
                      <a:gd name="connsiteY1" fmla="*/ 3810 h 8572"/>
                      <a:gd name="connsiteX2" fmla="*/ 8334 w 16668"/>
                      <a:gd name="connsiteY2" fmla="*/ 5715 h 8572"/>
                      <a:gd name="connsiteX3" fmla="*/ 12144 w 16668"/>
                      <a:gd name="connsiteY3" fmla="*/ 7620 h 8572"/>
                      <a:gd name="connsiteX4" fmla="*/ 14049 w 16668"/>
                      <a:gd name="connsiteY4" fmla="*/ 8572 h 8572"/>
                      <a:gd name="connsiteX5" fmla="*/ 15954 w 16668"/>
                      <a:gd name="connsiteY5" fmla="*/ 8572 h 8572"/>
                      <a:gd name="connsiteX6" fmla="*/ 15954 w 16668"/>
                      <a:gd name="connsiteY6" fmla="*/ 6667 h 8572"/>
                      <a:gd name="connsiteX7" fmla="*/ 14049 w 16668"/>
                      <a:gd name="connsiteY7" fmla="*/ 5715 h 8572"/>
                      <a:gd name="connsiteX8" fmla="*/ 12144 w 16668"/>
                      <a:gd name="connsiteY8" fmla="*/ 4763 h 8572"/>
                      <a:gd name="connsiteX9" fmla="*/ 8334 w 16668"/>
                      <a:gd name="connsiteY9" fmla="*/ 2857 h 8572"/>
                      <a:gd name="connsiteX10" fmla="*/ 4524 w 16668"/>
                      <a:gd name="connsiteY10" fmla="*/ 952 h 8572"/>
                      <a:gd name="connsiteX11" fmla="*/ 714 w 16668"/>
                      <a:gd name="connsiteY11" fmla="*/ 0 h 8572"/>
                      <a:gd name="connsiteX12" fmla="*/ 714 w 16668"/>
                      <a:gd name="connsiteY12" fmla="*/ 1905 h 8572"/>
                      <a:gd name="connsiteX13" fmla="*/ 714 w 16668"/>
                      <a:gd name="connsiteY13" fmla="*/ 1905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6668" h="8572">
                        <a:moveTo>
                          <a:pt x="714" y="1905"/>
                        </a:moveTo>
                        <a:cubicBezTo>
                          <a:pt x="1667" y="2857"/>
                          <a:pt x="2619" y="2857"/>
                          <a:pt x="4524" y="3810"/>
                        </a:cubicBezTo>
                        <a:cubicBezTo>
                          <a:pt x="5477" y="4763"/>
                          <a:pt x="7382" y="4763"/>
                          <a:pt x="8334" y="5715"/>
                        </a:cubicBezTo>
                        <a:cubicBezTo>
                          <a:pt x="9287" y="6667"/>
                          <a:pt x="11192" y="6667"/>
                          <a:pt x="12144" y="7620"/>
                        </a:cubicBezTo>
                        <a:cubicBezTo>
                          <a:pt x="13097" y="7620"/>
                          <a:pt x="13097" y="8572"/>
                          <a:pt x="14049" y="8572"/>
                        </a:cubicBezTo>
                        <a:cubicBezTo>
                          <a:pt x="15002" y="8572"/>
                          <a:pt x="15954" y="8572"/>
                          <a:pt x="15954" y="8572"/>
                        </a:cubicBezTo>
                        <a:cubicBezTo>
                          <a:pt x="16907" y="8572"/>
                          <a:pt x="16907" y="7620"/>
                          <a:pt x="15954" y="6667"/>
                        </a:cubicBezTo>
                        <a:cubicBezTo>
                          <a:pt x="15002" y="6667"/>
                          <a:pt x="15002" y="5715"/>
                          <a:pt x="14049" y="5715"/>
                        </a:cubicBezTo>
                        <a:cubicBezTo>
                          <a:pt x="13097" y="5715"/>
                          <a:pt x="13097" y="4763"/>
                          <a:pt x="12144" y="4763"/>
                        </a:cubicBezTo>
                        <a:cubicBezTo>
                          <a:pt x="11192" y="3810"/>
                          <a:pt x="9287" y="3810"/>
                          <a:pt x="8334" y="2857"/>
                        </a:cubicBezTo>
                        <a:cubicBezTo>
                          <a:pt x="7382" y="1905"/>
                          <a:pt x="5477" y="1905"/>
                          <a:pt x="4524" y="952"/>
                        </a:cubicBezTo>
                        <a:cubicBezTo>
                          <a:pt x="3572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2"/>
                          <a:pt x="714" y="1905"/>
                        </a:cubicBezTo>
                        <a:lnTo>
                          <a:pt x="714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5" name="Freeform: Shape 2594">
                    <a:extLst>
                      <a:ext uri="{FF2B5EF4-FFF2-40B4-BE49-F238E27FC236}">
                        <a16:creationId xmlns:a16="http://schemas.microsoft.com/office/drawing/2014/main" id="{C8E69A62-5F24-E917-DFC8-31BF6BB53F14}"/>
                      </a:ext>
                    </a:extLst>
                  </p:cNvPr>
                  <p:cNvSpPr/>
                  <p:nvPr/>
                </p:nvSpPr>
                <p:spPr>
                  <a:xfrm>
                    <a:off x="3406718" y="3927294"/>
                    <a:ext cx="15055" cy="12245"/>
                  </a:xfrm>
                  <a:custGeom>
                    <a:avLst/>
                    <a:gdLst>
                      <a:gd name="connsiteX0" fmla="*/ 374 w 15055"/>
                      <a:gd name="connsiteY0" fmla="*/ 1768 h 12245"/>
                      <a:gd name="connsiteX1" fmla="*/ 2279 w 15055"/>
                      <a:gd name="connsiteY1" fmla="*/ 3673 h 12245"/>
                      <a:gd name="connsiteX2" fmla="*/ 4184 w 15055"/>
                      <a:gd name="connsiteY2" fmla="*/ 4625 h 12245"/>
                      <a:gd name="connsiteX3" fmla="*/ 7041 w 15055"/>
                      <a:gd name="connsiteY3" fmla="*/ 7483 h 12245"/>
                      <a:gd name="connsiteX4" fmla="*/ 9899 w 15055"/>
                      <a:gd name="connsiteY4" fmla="*/ 10340 h 12245"/>
                      <a:gd name="connsiteX5" fmla="*/ 13709 w 15055"/>
                      <a:gd name="connsiteY5" fmla="*/ 12245 h 12245"/>
                      <a:gd name="connsiteX6" fmla="*/ 14661 w 15055"/>
                      <a:gd name="connsiteY6" fmla="*/ 11293 h 12245"/>
                      <a:gd name="connsiteX7" fmla="*/ 11804 w 15055"/>
                      <a:gd name="connsiteY7" fmla="*/ 8435 h 12245"/>
                      <a:gd name="connsiteX8" fmla="*/ 8946 w 15055"/>
                      <a:gd name="connsiteY8" fmla="*/ 5578 h 12245"/>
                      <a:gd name="connsiteX9" fmla="*/ 6089 w 15055"/>
                      <a:gd name="connsiteY9" fmla="*/ 2720 h 12245"/>
                      <a:gd name="connsiteX10" fmla="*/ 4184 w 15055"/>
                      <a:gd name="connsiteY10" fmla="*/ 1768 h 12245"/>
                      <a:gd name="connsiteX11" fmla="*/ 2279 w 15055"/>
                      <a:gd name="connsiteY11" fmla="*/ 815 h 12245"/>
                      <a:gd name="connsiteX12" fmla="*/ 374 w 15055"/>
                      <a:gd name="connsiteY12" fmla="*/ 1768 h 12245"/>
                      <a:gd name="connsiteX13" fmla="*/ 374 w 15055"/>
                      <a:gd name="connsiteY13" fmla="*/ 1768 h 12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5055" h="12245">
                        <a:moveTo>
                          <a:pt x="374" y="1768"/>
                        </a:moveTo>
                        <a:cubicBezTo>
                          <a:pt x="1326" y="2720"/>
                          <a:pt x="1326" y="2720"/>
                          <a:pt x="2279" y="3673"/>
                        </a:cubicBezTo>
                        <a:cubicBezTo>
                          <a:pt x="3231" y="3673"/>
                          <a:pt x="3231" y="4625"/>
                          <a:pt x="4184" y="4625"/>
                        </a:cubicBezTo>
                        <a:cubicBezTo>
                          <a:pt x="5136" y="5578"/>
                          <a:pt x="6089" y="6530"/>
                          <a:pt x="7041" y="7483"/>
                        </a:cubicBezTo>
                        <a:cubicBezTo>
                          <a:pt x="7994" y="8435"/>
                          <a:pt x="8946" y="9387"/>
                          <a:pt x="9899" y="10340"/>
                        </a:cubicBezTo>
                        <a:cubicBezTo>
                          <a:pt x="10851" y="11293"/>
                          <a:pt x="12756" y="12245"/>
                          <a:pt x="13709" y="12245"/>
                        </a:cubicBezTo>
                        <a:cubicBezTo>
                          <a:pt x="14661" y="12245"/>
                          <a:pt x="15614" y="11293"/>
                          <a:pt x="14661" y="11293"/>
                        </a:cubicBezTo>
                        <a:cubicBezTo>
                          <a:pt x="13709" y="10340"/>
                          <a:pt x="12756" y="9387"/>
                          <a:pt x="11804" y="8435"/>
                        </a:cubicBezTo>
                        <a:cubicBezTo>
                          <a:pt x="10851" y="7483"/>
                          <a:pt x="9899" y="6530"/>
                          <a:pt x="8946" y="5578"/>
                        </a:cubicBezTo>
                        <a:cubicBezTo>
                          <a:pt x="7994" y="4625"/>
                          <a:pt x="7041" y="3673"/>
                          <a:pt x="6089" y="2720"/>
                        </a:cubicBezTo>
                        <a:cubicBezTo>
                          <a:pt x="5136" y="1768"/>
                          <a:pt x="5136" y="1768"/>
                          <a:pt x="4184" y="1768"/>
                        </a:cubicBezTo>
                        <a:cubicBezTo>
                          <a:pt x="3231" y="1768"/>
                          <a:pt x="2279" y="815"/>
                          <a:pt x="2279" y="815"/>
                        </a:cubicBezTo>
                        <a:cubicBezTo>
                          <a:pt x="374" y="-1090"/>
                          <a:pt x="-579" y="815"/>
                          <a:pt x="374" y="1768"/>
                        </a:cubicBezTo>
                        <a:lnTo>
                          <a:pt x="374" y="176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6" name="Freeform: Shape 2595">
                    <a:extLst>
                      <a:ext uri="{FF2B5EF4-FFF2-40B4-BE49-F238E27FC236}">
                        <a16:creationId xmlns:a16="http://schemas.microsoft.com/office/drawing/2014/main" id="{011FF04C-7C69-F5D3-0783-EA707B3915CC}"/>
                      </a:ext>
                    </a:extLst>
                  </p:cNvPr>
                  <p:cNvSpPr/>
                  <p:nvPr/>
                </p:nvSpPr>
                <p:spPr>
                  <a:xfrm>
                    <a:off x="3430904" y="3922394"/>
                    <a:ext cx="7886" cy="13729"/>
                  </a:xfrm>
                  <a:custGeom>
                    <a:avLst/>
                    <a:gdLst>
                      <a:gd name="connsiteX0" fmla="*/ 0 w 7886"/>
                      <a:gd name="connsiteY0" fmla="*/ 953 h 13729"/>
                      <a:gd name="connsiteX1" fmla="*/ 2857 w 7886"/>
                      <a:gd name="connsiteY1" fmla="*/ 7620 h 13729"/>
                      <a:gd name="connsiteX2" fmla="*/ 4763 w 7886"/>
                      <a:gd name="connsiteY2" fmla="*/ 10478 h 13729"/>
                      <a:gd name="connsiteX3" fmla="*/ 6668 w 7886"/>
                      <a:gd name="connsiteY3" fmla="*/ 13335 h 13729"/>
                      <a:gd name="connsiteX4" fmla="*/ 7620 w 7886"/>
                      <a:gd name="connsiteY4" fmla="*/ 12383 h 13729"/>
                      <a:gd name="connsiteX5" fmla="*/ 6668 w 7886"/>
                      <a:gd name="connsiteY5" fmla="*/ 9525 h 13729"/>
                      <a:gd name="connsiteX6" fmla="*/ 4763 w 7886"/>
                      <a:gd name="connsiteY6" fmla="*/ 6668 h 13729"/>
                      <a:gd name="connsiteX7" fmla="*/ 952 w 7886"/>
                      <a:gd name="connsiteY7" fmla="*/ 0 h 13729"/>
                      <a:gd name="connsiteX8" fmla="*/ 0 w 7886"/>
                      <a:gd name="connsiteY8" fmla="*/ 953 h 13729"/>
                      <a:gd name="connsiteX9" fmla="*/ 0 w 7886"/>
                      <a:gd name="connsiteY9" fmla="*/ 953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886" h="13729">
                        <a:moveTo>
                          <a:pt x="0" y="953"/>
                        </a:moveTo>
                        <a:cubicBezTo>
                          <a:pt x="952" y="2858"/>
                          <a:pt x="1905" y="5715"/>
                          <a:pt x="2857" y="7620"/>
                        </a:cubicBezTo>
                        <a:cubicBezTo>
                          <a:pt x="3810" y="8573"/>
                          <a:pt x="3810" y="9525"/>
                          <a:pt x="4763" y="10478"/>
                        </a:cubicBezTo>
                        <a:cubicBezTo>
                          <a:pt x="5715" y="11430"/>
                          <a:pt x="6668" y="12383"/>
                          <a:pt x="6668" y="13335"/>
                        </a:cubicBezTo>
                        <a:cubicBezTo>
                          <a:pt x="6668" y="14288"/>
                          <a:pt x="8572" y="13335"/>
                          <a:pt x="7620" y="12383"/>
                        </a:cubicBezTo>
                        <a:cubicBezTo>
                          <a:pt x="7620" y="11430"/>
                          <a:pt x="6668" y="10478"/>
                          <a:pt x="6668" y="9525"/>
                        </a:cubicBezTo>
                        <a:cubicBezTo>
                          <a:pt x="5715" y="8573"/>
                          <a:pt x="5715" y="7620"/>
                          <a:pt x="4763" y="6668"/>
                        </a:cubicBezTo>
                        <a:cubicBezTo>
                          <a:pt x="3810" y="4763"/>
                          <a:pt x="1905" y="2858"/>
                          <a:pt x="952" y="0"/>
                        </a:cubicBezTo>
                        <a:cubicBezTo>
                          <a:pt x="952" y="0"/>
                          <a:pt x="0" y="0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7" name="Freeform: Shape 2596">
                    <a:extLst>
                      <a:ext uri="{FF2B5EF4-FFF2-40B4-BE49-F238E27FC236}">
                        <a16:creationId xmlns:a16="http://schemas.microsoft.com/office/drawing/2014/main" id="{B8612EC8-E047-A771-309A-BFBF7E7B9A49}"/>
                      </a:ext>
                    </a:extLst>
                  </p:cNvPr>
                  <p:cNvSpPr/>
                  <p:nvPr/>
                </p:nvSpPr>
                <p:spPr>
                  <a:xfrm>
                    <a:off x="3452552" y="3915579"/>
                    <a:ext cx="7879" cy="17686"/>
                  </a:xfrm>
                  <a:custGeom>
                    <a:avLst/>
                    <a:gdLst>
                      <a:gd name="connsiteX0" fmla="*/ 260 w 7879"/>
                      <a:gd name="connsiteY0" fmla="*/ 1100 h 17686"/>
                      <a:gd name="connsiteX1" fmla="*/ 3117 w 7879"/>
                      <a:gd name="connsiteY1" fmla="*/ 9672 h 17686"/>
                      <a:gd name="connsiteX2" fmla="*/ 5975 w 7879"/>
                      <a:gd name="connsiteY2" fmla="*/ 17292 h 17686"/>
                      <a:gd name="connsiteX3" fmla="*/ 7880 w 7879"/>
                      <a:gd name="connsiteY3" fmla="*/ 16340 h 17686"/>
                      <a:gd name="connsiteX4" fmla="*/ 5022 w 7879"/>
                      <a:gd name="connsiteY4" fmla="*/ 8720 h 17686"/>
                      <a:gd name="connsiteX5" fmla="*/ 2165 w 7879"/>
                      <a:gd name="connsiteY5" fmla="*/ 1100 h 17686"/>
                      <a:gd name="connsiteX6" fmla="*/ 260 w 7879"/>
                      <a:gd name="connsiteY6" fmla="*/ 1100 h 17686"/>
                      <a:gd name="connsiteX7" fmla="*/ 260 w 7879"/>
                      <a:gd name="connsiteY7" fmla="*/ 1100 h 176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879" h="17686">
                        <a:moveTo>
                          <a:pt x="260" y="1100"/>
                        </a:moveTo>
                        <a:cubicBezTo>
                          <a:pt x="1212" y="3957"/>
                          <a:pt x="2165" y="6815"/>
                          <a:pt x="3117" y="9672"/>
                        </a:cubicBezTo>
                        <a:cubicBezTo>
                          <a:pt x="4070" y="12530"/>
                          <a:pt x="5022" y="15387"/>
                          <a:pt x="5975" y="17292"/>
                        </a:cubicBezTo>
                        <a:cubicBezTo>
                          <a:pt x="6927" y="18245"/>
                          <a:pt x="7880" y="17292"/>
                          <a:pt x="7880" y="16340"/>
                        </a:cubicBezTo>
                        <a:cubicBezTo>
                          <a:pt x="7880" y="13482"/>
                          <a:pt x="5975" y="10625"/>
                          <a:pt x="5022" y="8720"/>
                        </a:cubicBezTo>
                        <a:cubicBezTo>
                          <a:pt x="4070" y="5862"/>
                          <a:pt x="3117" y="3005"/>
                          <a:pt x="2165" y="1100"/>
                        </a:cubicBezTo>
                        <a:cubicBezTo>
                          <a:pt x="1212" y="-805"/>
                          <a:pt x="-693" y="147"/>
                          <a:pt x="260" y="1100"/>
                        </a:cubicBezTo>
                        <a:lnTo>
                          <a:pt x="260" y="110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8" name="Freeform: Shape 2597">
                    <a:extLst>
                      <a:ext uri="{FF2B5EF4-FFF2-40B4-BE49-F238E27FC236}">
                        <a16:creationId xmlns:a16="http://schemas.microsoft.com/office/drawing/2014/main" id="{35B0022D-BF9B-6312-7A56-D5A23AB84355}"/>
                      </a:ext>
                    </a:extLst>
                  </p:cNvPr>
                  <p:cNvSpPr/>
                  <p:nvPr/>
                </p:nvSpPr>
                <p:spPr>
                  <a:xfrm>
                    <a:off x="3468051" y="3914876"/>
                    <a:ext cx="4762" cy="18710"/>
                  </a:xfrm>
                  <a:custGeom>
                    <a:avLst/>
                    <a:gdLst>
                      <a:gd name="connsiteX0" fmla="*/ 0 w 4762"/>
                      <a:gd name="connsiteY0" fmla="*/ 1804 h 18710"/>
                      <a:gd name="connsiteX1" fmla="*/ 953 w 4762"/>
                      <a:gd name="connsiteY1" fmla="*/ 10376 h 18710"/>
                      <a:gd name="connsiteX2" fmla="*/ 1905 w 4762"/>
                      <a:gd name="connsiteY2" fmla="*/ 14186 h 18710"/>
                      <a:gd name="connsiteX3" fmla="*/ 1905 w 4762"/>
                      <a:gd name="connsiteY3" fmla="*/ 16091 h 18710"/>
                      <a:gd name="connsiteX4" fmla="*/ 2858 w 4762"/>
                      <a:gd name="connsiteY4" fmla="*/ 17996 h 18710"/>
                      <a:gd name="connsiteX5" fmla="*/ 4763 w 4762"/>
                      <a:gd name="connsiteY5" fmla="*/ 17996 h 18710"/>
                      <a:gd name="connsiteX6" fmla="*/ 4763 w 4762"/>
                      <a:gd name="connsiteY6" fmla="*/ 16091 h 18710"/>
                      <a:gd name="connsiteX7" fmla="*/ 4763 w 4762"/>
                      <a:gd name="connsiteY7" fmla="*/ 14186 h 18710"/>
                      <a:gd name="connsiteX8" fmla="*/ 3810 w 4762"/>
                      <a:gd name="connsiteY8" fmla="*/ 10376 h 18710"/>
                      <a:gd name="connsiteX9" fmla="*/ 1905 w 4762"/>
                      <a:gd name="connsiteY9" fmla="*/ 1804 h 18710"/>
                      <a:gd name="connsiteX10" fmla="*/ 0 w 4762"/>
                      <a:gd name="connsiteY10" fmla="*/ 1804 h 18710"/>
                      <a:gd name="connsiteX11" fmla="*/ 0 w 4762"/>
                      <a:gd name="connsiteY11" fmla="*/ 1804 h 18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8710">
                        <a:moveTo>
                          <a:pt x="0" y="1804"/>
                        </a:moveTo>
                        <a:cubicBezTo>
                          <a:pt x="953" y="4661"/>
                          <a:pt x="953" y="7518"/>
                          <a:pt x="953" y="10376"/>
                        </a:cubicBezTo>
                        <a:cubicBezTo>
                          <a:pt x="953" y="11329"/>
                          <a:pt x="953" y="13233"/>
                          <a:pt x="1905" y="14186"/>
                        </a:cubicBezTo>
                        <a:cubicBezTo>
                          <a:pt x="1905" y="15139"/>
                          <a:pt x="1905" y="15139"/>
                          <a:pt x="1905" y="16091"/>
                        </a:cubicBezTo>
                        <a:cubicBezTo>
                          <a:pt x="1905" y="17043"/>
                          <a:pt x="2858" y="17043"/>
                          <a:pt x="2858" y="17996"/>
                        </a:cubicBezTo>
                        <a:cubicBezTo>
                          <a:pt x="2858" y="18948"/>
                          <a:pt x="4763" y="18948"/>
                          <a:pt x="4763" y="17996"/>
                        </a:cubicBezTo>
                        <a:cubicBezTo>
                          <a:pt x="4763" y="17043"/>
                          <a:pt x="4763" y="17043"/>
                          <a:pt x="4763" y="16091"/>
                        </a:cubicBezTo>
                        <a:cubicBezTo>
                          <a:pt x="4763" y="15139"/>
                          <a:pt x="4763" y="14186"/>
                          <a:pt x="4763" y="14186"/>
                        </a:cubicBezTo>
                        <a:cubicBezTo>
                          <a:pt x="4763" y="13233"/>
                          <a:pt x="3810" y="11329"/>
                          <a:pt x="3810" y="10376"/>
                        </a:cubicBezTo>
                        <a:cubicBezTo>
                          <a:pt x="2858" y="7518"/>
                          <a:pt x="2858" y="4661"/>
                          <a:pt x="1905" y="1804"/>
                        </a:cubicBezTo>
                        <a:cubicBezTo>
                          <a:pt x="2858" y="-1054"/>
                          <a:pt x="0" y="-102"/>
                          <a:pt x="0" y="1804"/>
                        </a:cubicBezTo>
                        <a:lnTo>
                          <a:pt x="0" y="180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99" name="Freeform: Shape 2598">
                    <a:extLst>
                      <a:ext uri="{FF2B5EF4-FFF2-40B4-BE49-F238E27FC236}">
                        <a16:creationId xmlns:a16="http://schemas.microsoft.com/office/drawing/2014/main" id="{CAE4EC91-9C41-F026-6B5B-5CB8CFF7DEDB}"/>
                      </a:ext>
                    </a:extLst>
                  </p:cNvPr>
                  <p:cNvSpPr/>
                  <p:nvPr/>
                </p:nvSpPr>
                <p:spPr>
                  <a:xfrm>
                    <a:off x="3501389" y="3917155"/>
                    <a:ext cx="1905" cy="13573"/>
                  </a:xfrm>
                  <a:custGeom>
                    <a:avLst/>
                    <a:gdLst>
                      <a:gd name="connsiteX0" fmla="*/ 0 w 1905"/>
                      <a:gd name="connsiteY0" fmla="*/ 1429 h 13573"/>
                      <a:gd name="connsiteX1" fmla="*/ 0 w 1905"/>
                      <a:gd name="connsiteY1" fmla="*/ 7144 h 13573"/>
                      <a:gd name="connsiteX2" fmla="*/ 0 w 1905"/>
                      <a:gd name="connsiteY2" fmla="*/ 10001 h 13573"/>
                      <a:gd name="connsiteX3" fmla="*/ 0 w 1905"/>
                      <a:gd name="connsiteY3" fmla="*/ 12859 h 13573"/>
                      <a:gd name="connsiteX4" fmla="*/ 953 w 1905"/>
                      <a:gd name="connsiteY4" fmla="*/ 12859 h 13573"/>
                      <a:gd name="connsiteX5" fmla="*/ 1905 w 1905"/>
                      <a:gd name="connsiteY5" fmla="*/ 10001 h 13573"/>
                      <a:gd name="connsiteX6" fmla="*/ 1905 w 1905"/>
                      <a:gd name="connsiteY6" fmla="*/ 7144 h 13573"/>
                      <a:gd name="connsiteX7" fmla="*/ 1905 w 1905"/>
                      <a:gd name="connsiteY7" fmla="*/ 1429 h 13573"/>
                      <a:gd name="connsiteX8" fmla="*/ 0 w 1905"/>
                      <a:gd name="connsiteY8" fmla="*/ 1429 h 13573"/>
                      <a:gd name="connsiteX9" fmla="*/ 0 w 1905"/>
                      <a:gd name="connsiteY9" fmla="*/ 1429 h 13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5" h="13573">
                        <a:moveTo>
                          <a:pt x="0" y="1429"/>
                        </a:moveTo>
                        <a:cubicBezTo>
                          <a:pt x="0" y="3334"/>
                          <a:pt x="0" y="5239"/>
                          <a:pt x="0" y="7144"/>
                        </a:cubicBezTo>
                        <a:cubicBezTo>
                          <a:pt x="0" y="8096"/>
                          <a:pt x="0" y="9049"/>
                          <a:pt x="0" y="10001"/>
                        </a:cubicBezTo>
                        <a:cubicBezTo>
                          <a:pt x="0" y="10954"/>
                          <a:pt x="0" y="11906"/>
                          <a:pt x="0" y="12859"/>
                        </a:cubicBezTo>
                        <a:cubicBezTo>
                          <a:pt x="0" y="13811"/>
                          <a:pt x="953" y="13811"/>
                          <a:pt x="953" y="12859"/>
                        </a:cubicBezTo>
                        <a:cubicBezTo>
                          <a:pt x="953" y="11906"/>
                          <a:pt x="1905" y="10954"/>
                          <a:pt x="1905" y="10001"/>
                        </a:cubicBezTo>
                        <a:cubicBezTo>
                          <a:pt x="1905" y="9049"/>
                          <a:pt x="1905" y="8096"/>
                          <a:pt x="1905" y="7144"/>
                        </a:cubicBezTo>
                        <a:cubicBezTo>
                          <a:pt x="1905" y="5239"/>
                          <a:pt x="1905" y="3334"/>
                          <a:pt x="1905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0" name="Freeform: Shape 2599">
                    <a:extLst>
                      <a:ext uri="{FF2B5EF4-FFF2-40B4-BE49-F238E27FC236}">
                        <a16:creationId xmlns:a16="http://schemas.microsoft.com/office/drawing/2014/main" id="{01453347-13A2-002D-EA65-4E2EDA6D1C06}"/>
                      </a:ext>
                    </a:extLst>
                  </p:cNvPr>
                  <p:cNvSpPr/>
                  <p:nvPr/>
                </p:nvSpPr>
                <p:spPr>
                  <a:xfrm>
                    <a:off x="3506151" y="3893343"/>
                    <a:ext cx="1905" cy="11668"/>
                  </a:xfrm>
                  <a:custGeom>
                    <a:avLst/>
                    <a:gdLst>
                      <a:gd name="connsiteX0" fmla="*/ 0 w 1905"/>
                      <a:gd name="connsiteY0" fmla="*/ 1429 h 11668"/>
                      <a:gd name="connsiteX1" fmla="*/ 0 w 1905"/>
                      <a:gd name="connsiteY1" fmla="*/ 6191 h 11668"/>
                      <a:gd name="connsiteX2" fmla="*/ 0 w 1905"/>
                      <a:gd name="connsiteY2" fmla="*/ 9049 h 11668"/>
                      <a:gd name="connsiteX3" fmla="*/ 0 w 1905"/>
                      <a:gd name="connsiteY3" fmla="*/ 10001 h 11668"/>
                      <a:gd name="connsiteX4" fmla="*/ 0 w 1905"/>
                      <a:gd name="connsiteY4" fmla="*/ 10954 h 11668"/>
                      <a:gd name="connsiteX5" fmla="*/ 1905 w 1905"/>
                      <a:gd name="connsiteY5" fmla="*/ 10954 h 11668"/>
                      <a:gd name="connsiteX6" fmla="*/ 1905 w 1905"/>
                      <a:gd name="connsiteY6" fmla="*/ 10001 h 11668"/>
                      <a:gd name="connsiteX7" fmla="*/ 1905 w 1905"/>
                      <a:gd name="connsiteY7" fmla="*/ 9049 h 11668"/>
                      <a:gd name="connsiteX8" fmla="*/ 1905 w 1905"/>
                      <a:gd name="connsiteY8" fmla="*/ 6191 h 11668"/>
                      <a:gd name="connsiteX9" fmla="*/ 1905 w 1905"/>
                      <a:gd name="connsiteY9" fmla="*/ 1429 h 11668"/>
                      <a:gd name="connsiteX10" fmla="*/ 0 w 1905"/>
                      <a:gd name="connsiteY10" fmla="*/ 1429 h 11668"/>
                      <a:gd name="connsiteX11" fmla="*/ 0 w 1905"/>
                      <a:gd name="connsiteY11" fmla="*/ 1429 h 1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05" h="11668">
                        <a:moveTo>
                          <a:pt x="0" y="1429"/>
                        </a:moveTo>
                        <a:cubicBezTo>
                          <a:pt x="0" y="3334"/>
                          <a:pt x="0" y="4286"/>
                          <a:pt x="0" y="6191"/>
                        </a:cubicBezTo>
                        <a:cubicBezTo>
                          <a:pt x="0" y="7144"/>
                          <a:pt x="0" y="8096"/>
                          <a:pt x="0" y="9049"/>
                        </a:cubicBezTo>
                        <a:cubicBezTo>
                          <a:pt x="0" y="9049"/>
                          <a:pt x="0" y="10001"/>
                          <a:pt x="0" y="10001"/>
                        </a:cubicBezTo>
                        <a:cubicBezTo>
                          <a:pt x="0" y="10954"/>
                          <a:pt x="0" y="10954"/>
                          <a:pt x="0" y="10954"/>
                        </a:cubicBezTo>
                        <a:cubicBezTo>
                          <a:pt x="0" y="11906"/>
                          <a:pt x="953" y="11906"/>
                          <a:pt x="1905" y="10954"/>
                        </a:cubicBezTo>
                        <a:cubicBezTo>
                          <a:pt x="1905" y="10954"/>
                          <a:pt x="1905" y="10001"/>
                          <a:pt x="1905" y="10001"/>
                        </a:cubicBezTo>
                        <a:cubicBezTo>
                          <a:pt x="1905" y="10001"/>
                          <a:pt x="1905" y="9049"/>
                          <a:pt x="1905" y="9049"/>
                        </a:cubicBezTo>
                        <a:cubicBezTo>
                          <a:pt x="1905" y="8096"/>
                          <a:pt x="1905" y="7144"/>
                          <a:pt x="1905" y="6191"/>
                        </a:cubicBezTo>
                        <a:cubicBezTo>
                          <a:pt x="1905" y="4286"/>
                          <a:pt x="1905" y="3334"/>
                          <a:pt x="1905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1" name="Freeform: Shape 2600">
                    <a:extLst>
                      <a:ext uri="{FF2B5EF4-FFF2-40B4-BE49-F238E27FC236}">
                        <a16:creationId xmlns:a16="http://schemas.microsoft.com/office/drawing/2014/main" id="{FCB18724-026D-2CFF-CF11-601FC360A05F}"/>
                      </a:ext>
                    </a:extLst>
                  </p:cNvPr>
                  <p:cNvSpPr/>
                  <p:nvPr/>
                </p:nvSpPr>
                <p:spPr>
                  <a:xfrm>
                    <a:off x="3520439" y="3923585"/>
                    <a:ext cx="3810" cy="15954"/>
                  </a:xfrm>
                  <a:custGeom>
                    <a:avLst/>
                    <a:gdLst>
                      <a:gd name="connsiteX0" fmla="*/ 953 w 3810"/>
                      <a:gd name="connsiteY0" fmla="*/ 714 h 15954"/>
                      <a:gd name="connsiteX1" fmla="*/ 0 w 3810"/>
                      <a:gd name="connsiteY1" fmla="*/ 8334 h 15954"/>
                      <a:gd name="connsiteX2" fmla="*/ 0 w 3810"/>
                      <a:gd name="connsiteY2" fmla="*/ 12145 h 15954"/>
                      <a:gd name="connsiteX3" fmla="*/ 953 w 3810"/>
                      <a:gd name="connsiteY3" fmla="*/ 15954 h 15954"/>
                      <a:gd name="connsiteX4" fmla="*/ 2858 w 3810"/>
                      <a:gd name="connsiteY4" fmla="*/ 15954 h 15954"/>
                      <a:gd name="connsiteX5" fmla="*/ 3810 w 3810"/>
                      <a:gd name="connsiteY5" fmla="*/ 12145 h 15954"/>
                      <a:gd name="connsiteX6" fmla="*/ 3810 w 3810"/>
                      <a:gd name="connsiteY6" fmla="*/ 8334 h 15954"/>
                      <a:gd name="connsiteX7" fmla="*/ 3810 w 3810"/>
                      <a:gd name="connsiteY7" fmla="*/ 714 h 15954"/>
                      <a:gd name="connsiteX8" fmla="*/ 953 w 3810"/>
                      <a:gd name="connsiteY8" fmla="*/ 714 h 15954"/>
                      <a:gd name="connsiteX9" fmla="*/ 953 w 3810"/>
                      <a:gd name="connsiteY9" fmla="*/ 714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10" h="15954">
                        <a:moveTo>
                          <a:pt x="953" y="714"/>
                        </a:moveTo>
                        <a:cubicBezTo>
                          <a:pt x="953" y="3572"/>
                          <a:pt x="0" y="6429"/>
                          <a:pt x="0" y="8334"/>
                        </a:cubicBezTo>
                        <a:cubicBezTo>
                          <a:pt x="0" y="9287"/>
                          <a:pt x="0" y="11192"/>
                          <a:pt x="0" y="12145"/>
                        </a:cubicBezTo>
                        <a:cubicBezTo>
                          <a:pt x="0" y="14049"/>
                          <a:pt x="0" y="15002"/>
                          <a:pt x="953" y="15954"/>
                        </a:cubicBezTo>
                        <a:cubicBezTo>
                          <a:pt x="953" y="15954"/>
                          <a:pt x="1905" y="15954"/>
                          <a:pt x="2858" y="15954"/>
                        </a:cubicBezTo>
                        <a:cubicBezTo>
                          <a:pt x="3810" y="15002"/>
                          <a:pt x="3810" y="14049"/>
                          <a:pt x="3810" y="12145"/>
                        </a:cubicBezTo>
                        <a:cubicBezTo>
                          <a:pt x="3810" y="11192"/>
                          <a:pt x="3810" y="9287"/>
                          <a:pt x="3810" y="8334"/>
                        </a:cubicBezTo>
                        <a:cubicBezTo>
                          <a:pt x="3810" y="5477"/>
                          <a:pt x="3810" y="2620"/>
                          <a:pt x="3810" y="714"/>
                        </a:cubicBezTo>
                        <a:cubicBezTo>
                          <a:pt x="3810" y="-238"/>
                          <a:pt x="953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2" name="Freeform: Shape 2601">
                    <a:extLst>
                      <a:ext uri="{FF2B5EF4-FFF2-40B4-BE49-F238E27FC236}">
                        <a16:creationId xmlns:a16="http://schemas.microsoft.com/office/drawing/2014/main" id="{4C7D3678-745D-AFC0-5CF8-3442C8B9E84D}"/>
                      </a:ext>
                    </a:extLst>
                  </p:cNvPr>
                  <p:cNvSpPr/>
                  <p:nvPr/>
                </p:nvSpPr>
                <p:spPr>
                  <a:xfrm>
                    <a:off x="3539489" y="3927686"/>
                    <a:ext cx="4762" cy="9948"/>
                  </a:xfrm>
                  <a:custGeom>
                    <a:avLst/>
                    <a:gdLst>
                      <a:gd name="connsiteX0" fmla="*/ 1905 w 4762"/>
                      <a:gd name="connsiteY0" fmla="*/ 423 h 9948"/>
                      <a:gd name="connsiteX1" fmla="*/ 953 w 4762"/>
                      <a:gd name="connsiteY1" fmla="*/ 5186 h 9948"/>
                      <a:gd name="connsiteX2" fmla="*/ 0 w 4762"/>
                      <a:gd name="connsiteY2" fmla="*/ 7091 h 9948"/>
                      <a:gd name="connsiteX3" fmla="*/ 0 w 4762"/>
                      <a:gd name="connsiteY3" fmla="*/ 8044 h 9948"/>
                      <a:gd name="connsiteX4" fmla="*/ 0 w 4762"/>
                      <a:gd name="connsiteY4" fmla="*/ 8996 h 9948"/>
                      <a:gd name="connsiteX5" fmla="*/ 953 w 4762"/>
                      <a:gd name="connsiteY5" fmla="*/ 9948 h 9948"/>
                      <a:gd name="connsiteX6" fmla="*/ 1905 w 4762"/>
                      <a:gd name="connsiteY6" fmla="*/ 9948 h 9948"/>
                      <a:gd name="connsiteX7" fmla="*/ 2858 w 4762"/>
                      <a:gd name="connsiteY7" fmla="*/ 8996 h 9948"/>
                      <a:gd name="connsiteX8" fmla="*/ 2858 w 4762"/>
                      <a:gd name="connsiteY8" fmla="*/ 8044 h 9948"/>
                      <a:gd name="connsiteX9" fmla="*/ 3810 w 4762"/>
                      <a:gd name="connsiteY9" fmla="*/ 6138 h 9948"/>
                      <a:gd name="connsiteX10" fmla="*/ 4763 w 4762"/>
                      <a:gd name="connsiteY10" fmla="*/ 1376 h 9948"/>
                      <a:gd name="connsiteX11" fmla="*/ 3810 w 4762"/>
                      <a:gd name="connsiteY11" fmla="*/ 423 h 9948"/>
                      <a:gd name="connsiteX12" fmla="*/ 1905 w 4762"/>
                      <a:gd name="connsiteY12" fmla="*/ 423 h 9948"/>
                      <a:gd name="connsiteX13" fmla="*/ 1905 w 4762"/>
                      <a:gd name="connsiteY13" fmla="*/ 423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62" h="9948">
                        <a:moveTo>
                          <a:pt x="1905" y="423"/>
                        </a:moveTo>
                        <a:cubicBezTo>
                          <a:pt x="1905" y="2328"/>
                          <a:pt x="953" y="3281"/>
                          <a:pt x="953" y="5186"/>
                        </a:cubicBezTo>
                        <a:cubicBezTo>
                          <a:pt x="953" y="6138"/>
                          <a:pt x="953" y="7091"/>
                          <a:pt x="0" y="7091"/>
                        </a:cubicBezTo>
                        <a:cubicBezTo>
                          <a:pt x="0" y="7091"/>
                          <a:pt x="0" y="8044"/>
                          <a:pt x="0" y="8044"/>
                        </a:cubicBezTo>
                        <a:cubicBezTo>
                          <a:pt x="0" y="8044"/>
                          <a:pt x="0" y="8996"/>
                          <a:pt x="0" y="8996"/>
                        </a:cubicBezTo>
                        <a:cubicBezTo>
                          <a:pt x="0" y="8996"/>
                          <a:pt x="0" y="9948"/>
                          <a:pt x="953" y="9948"/>
                        </a:cubicBezTo>
                        <a:cubicBezTo>
                          <a:pt x="953" y="9948"/>
                          <a:pt x="1905" y="9948"/>
                          <a:pt x="1905" y="9948"/>
                        </a:cubicBezTo>
                        <a:cubicBezTo>
                          <a:pt x="1905" y="9948"/>
                          <a:pt x="2858" y="8996"/>
                          <a:pt x="2858" y="8996"/>
                        </a:cubicBezTo>
                        <a:cubicBezTo>
                          <a:pt x="2858" y="8996"/>
                          <a:pt x="2858" y="8044"/>
                          <a:pt x="2858" y="8044"/>
                        </a:cubicBezTo>
                        <a:cubicBezTo>
                          <a:pt x="2858" y="7091"/>
                          <a:pt x="2858" y="6138"/>
                          <a:pt x="3810" y="6138"/>
                        </a:cubicBezTo>
                        <a:cubicBezTo>
                          <a:pt x="3810" y="4233"/>
                          <a:pt x="4763" y="3281"/>
                          <a:pt x="4763" y="1376"/>
                        </a:cubicBezTo>
                        <a:cubicBezTo>
                          <a:pt x="4763" y="423"/>
                          <a:pt x="4763" y="423"/>
                          <a:pt x="3810" y="423"/>
                        </a:cubicBezTo>
                        <a:cubicBezTo>
                          <a:pt x="2858" y="-529"/>
                          <a:pt x="1905" y="423"/>
                          <a:pt x="1905" y="423"/>
                        </a:cubicBezTo>
                        <a:lnTo>
                          <a:pt x="1905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3" name="Freeform: Shape 2602">
                    <a:extLst>
                      <a:ext uri="{FF2B5EF4-FFF2-40B4-BE49-F238E27FC236}">
                        <a16:creationId xmlns:a16="http://schemas.microsoft.com/office/drawing/2014/main" id="{018F9A9B-3B4E-8828-4D1D-90A6C425910C}"/>
                      </a:ext>
                    </a:extLst>
                  </p:cNvPr>
                  <p:cNvSpPr/>
                  <p:nvPr/>
                </p:nvSpPr>
                <p:spPr>
                  <a:xfrm>
                    <a:off x="3550919" y="3940492"/>
                    <a:ext cx="4762" cy="6138"/>
                  </a:xfrm>
                  <a:custGeom>
                    <a:avLst/>
                    <a:gdLst>
                      <a:gd name="connsiteX0" fmla="*/ 2857 w 4762"/>
                      <a:gd name="connsiteY0" fmla="*/ 0 h 6138"/>
                      <a:gd name="connsiteX1" fmla="*/ 0 w 4762"/>
                      <a:gd name="connsiteY1" fmla="*/ 5715 h 6138"/>
                      <a:gd name="connsiteX2" fmla="*/ 953 w 4762"/>
                      <a:gd name="connsiteY2" fmla="*/ 5715 h 6138"/>
                      <a:gd name="connsiteX3" fmla="*/ 4763 w 4762"/>
                      <a:gd name="connsiteY3" fmla="*/ 0 h 6138"/>
                      <a:gd name="connsiteX4" fmla="*/ 2857 w 4762"/>
                      <a:gd name="connsiteY4" fmla="*/ 0 h 6138"/>
                      <a:gd name="connsiteX5" fmla="*/ 2857 w 4762"/>
                      <a:gd name="connsiteY5" fmla="*/ 0 h 6138"/>
                      <a:gd name="connsiteX6" fmla="*/ 2857 w 4762"/>
                      <a:gd name="connsiteY6" fmla="*/ 0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62" h="6138">
                        <a:moveTo>
                          <a:pt x="2857" y="0"/>
                        </a:moveTo>
                        <a:cubicBezTo>
                          <a:pt x="1905" y="1905"/>
                          <a:pt x="953" y="3810"/>
                          <a:pt x="0" y="5715"/>
                        </a:cubicBezTo>
                        <a:cubicBezTo>
                          <a:pt x="0" y="5715"/>
                          <a:pt x="0" y="6667"/>
                          <a:pt x="953" y="5715"/>
                        </a:cubicBezTo>
                        <a:cubicBezTo>
                          <a:pt x="1905" y="3810"/>
                          <a:pt x="2857" y="1905"/>
                          <a:pt x="4763" y="0"/>
                        </a:cubicBezTo>
                        <a:cubicBezTo>
                          <a:pt x="3810" y="952"/>
                          <a:pt x="3810" y="0"/>
                          <a:pt x="2857" y="0"/>
                        </a:cubicBezTo>
                        <a:cubicBezTo>
                          <a:pt x="2857" y="0"/>
                          <a:pt x="2857" y="0"/>
                          <a:pt x="2857" y="0"/>
                        </a:cubicBezTo>
                        <a:lnTo>
                          <a:pt x="2857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4" name="Freeform: Shape 2603">
                    <a:extLst>
                      <a:ext uri="{FF2B5EF4-FFF2-40B4-BE49-F238E27FC236}">
                        <a16:creationId xmlns:a16="http://schemas.microsoft.com/office/drawing/2014/main" id="{7B49FB53-9CEB-B11E-8E94-7279C648D3E9}"/>
                      </a:ext>
                    </a:extLst>
                  </p:cNvPr>
                  <p:cNvSpPr/>
                  <p:nvPr/>
                </p:nvSpPr>
                <p:spPr>
                  <a:xfrm>
                    <a:off x="3465887" y="3957489"/>
                    <a:ext cx="8832" cy="16734"/>
                  </a:xfrm>
                  <a:custGeom>
                    <a:avLst/>
                    <a:gdLst>
                      <a:gd name="connsiteX0" fmla="*/ 260 w 8832"/>
                      <a:gd name="connsiteY0" fmla="*/ 1100 h 16734"/>
                      <a:gd name="connsiteX1" fmla="*/ 3117 w 8832"/>
                      <a:gd name="connsiteY1" fmla="*/ 8720 h 16734"/>
                      <a:gd name="connsiteX2" fmla="*/ 5022 w 8832"/>
                      <a:gd name="connsiteY2" fmla="*/ 12530 h 16734"/>
                      <a:gd name="connsiteX3" fmla="*/ 5975 w 8832"/>
                      <a:gd name="connsiteY3" fmla="*/ 14435 h 16734"/>
                      <a:gd name="connsiteX4" fmla="*/ 6927 w 8832"/>
                      <a:gd name="connsiteY4" fmla="*/ 16340 h 16734"/>
                      <a:gd name="connsiteX5" fmla="*/ 8832 w 8832"/>
                      <a:gd name="connsiteY5" fmla="*/ 15387 h 16734"/>
                      <a:gd name="connsiteX6" fmla="*/ 8832 w 8832"/>
                      <a:gd name="connsiteY6" fmla="*/ 13482 h 16734"/>
                      <a:gd name="connsiteX7" fmla="*/ 7880 w 8832"/>
                      <a:gd name="connsiteY7" fmla="*/ 11577 h 16734"/>
                      <a:gd name="connsiteX8" fmla="*/ 5975 w 8832"/>
                      <a:gd name="connsiteY8" fmla="*/ 7767 h 16734"/>
                      <a:gd name="connsiteX9" fmla="*/ 2165 w 8832"/>
                      <a:gd name="connsiteY9" fmla="*/ 1100 h 16734"/>
                      <a:gd name="connsiteX10" fmla="*/ 260 w 8832"/>
                      <a:gd name="connsiteY10" fmla="*/ 1100 h 16734"/>
                      <a:gd name="connsiteX11" fmla="*/ 260 w 8832"/>
                      <a:gd name="connsiteY11" fmla="*/ 1100 h 167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832" h="16734">
                        <a:moveTo>
                          <a:pt x="260" y="1100"/>
                        </a:moveTo>
                        <a:cubicBezTo>
                          <a:pt x="1212" y="3005"/>
                          <a:pt x="2165" y="5862"/>
                          <a:pt x="3117" y="8720"/>
                        </a:cubicBezTo>
                        <a:cubicBezTo>
                          <a:pt x="4070" y="9672"/>
                          <a:pt x="4070" y="11577"/>
                          <a:pt x="5022" y="12530"/>
                        </a:cubicBezTo>
                        <a:cubicBezTo>
                          <a:pt x="5022" y="13482"/>
                          <a:pt x="5975" y="13482"/>
                          <a:pt x="5975" y="14435"/>
                        </a:cubicBezTo>
                        <a:cubicBezTo>
                          <a:pt x="5975" y="15387"/>
                          <a:pt x="6927" y="15387"/>
                          <a:pt x="6927" y="16340"/>
                        </a:cubicBezTo>
                        <a:cubicBezTo>
                          <a:pt x="7880" y="17292"/>
                          <a:pt x="8832" y="16340"/>
                          <a:pt x="8832" y="15387"/>
                        </a:cubicBezTo>
                        <a:cubicBezTo>
                          <a:pt x="8832" y="14435"/>
                          <a:pt x="8832" y="14435"/>
                          <a:pt x="8832" y="13482"/>
                        </a:cubicBezTo>
                        <a:cubicBezTo>
                          <a:pt x="8832" y="12530"/>
                          <a:pt x="7880" y="12530"/>
                          <a:pt x="7880" y="11577"/>
                        </a:cubicBezTo>
                        <a:cubicBezTo>
                          <a:pt x="6927" y="10625"/>
                          <a:pt x="6927" y="8720"/>
                          <a:pt x="5975" y="7767"/>
                        </a:cubicBezTo>
                        <a:cubicBezTo>
                          <a:pt x="5022" y="4910"/>
                          <a:pt x="3117" y="3005"/>
                          <a:pt x="2165" y="1100"/>
                        </a:cubicBezTo>
                        <a:cubicBezTo>
                          <a:pt x="1212" y="-805"/>
                          <a:pt x="-693" y="147"/>
                          <a:pt x="260" y="1100"/>
                        </a:cubicBezTo>
                        <a:lnTo>
                          <a:pt x="260" y="110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5" name="Freeform: Shape 2604">
                    <a:extLst>
                      <a:ext uri="{FF2B5EF4-FFF2-40B4-BE49-F238E27FC236}">
                        <a16:creationId xmlns:a16="http://schemas.microsoft.com/office/drawing/2014/main" id="{3604954D-5D64-47E6-C79F-B4694508F60B}"/>
                      </a:ext>
                    </a:extLst>
                  </p:cNvPr>
                  <p:cNvSpPr/>
                  <p:nvPr/>
                </p:nvSpPr>
                <p:spPr>
                  <a:xfrm>
                    <a:off x="3481387" y="3945812"/>
                    <a:ext cx="7062" cy="20158"/>
                  </a:xfrm>
                  <a:custGeom>
                    <a:avLst/>
                    <a:gdLst>
                      <a:gd name="connsiteX0" fmla="*/ 0 w 7062"/>
                      <a:gd name="connsiteY0" fmla="*/ 1347 h 20158"/>
                      <a:gd name="connsiteX1" fmla="*/ 1905 w 7062"/>
                      <a:gd name="connsiteY1" fmla="*/ 10872 h 20158"/>
                      <a:gd name="connsiteX2" fmla="*/ 2857 w 7062"/>
                      <a:gd name="connsiteY2" fmla="*/ 15634 h 20158"/>
                      <a:gd name="connsiteX3" fmla="*/ 3810 w 7062"/>
                      <a:gd name="connsiteY3" fmla="*/ 17540 h 20158"/>
                      <a:gd name="connsiteX4" fmla="*/ 4763 w 7062"/>
                      <a:gd name="connsiteY4" fmla="*/ 19444 h 20158"/>
                      <a:gd name="connsiteX5" fmla="*/ 6668 w 7062"/>
                      <a:gd name="connsiteY5" fmla="*/ 19444 h 20158"/>
                      <a:gd name="connsiteX6" fmla="*/ 5715 w 7062"/>
                      <a:gd name="connsiteY6" fmla="*/ 9919 h 20158"/>
                      <a:gd name="connsiteX7" fmla="*/ 2857 w 7062"/>
                      <a:gd name="connsiteY7" fmla="*/ 394 h 20158"/>
                      <a:gd name="connsiteX8" fmla="*/ 0 w 7062"/>
                      <a:gd name="connsiteY8" fmla="*/ 1347 h 20158"/>
                      <a:gd name="connsiteX9" fmla="*/ 0 w 7062"/>
                      <a:gd name="connsiteY9" fmla="*/ 1347 h 20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062" h="20158">
                        <a:moveTo>
                          <a:pt x="0" y="1347"/>
                        </a:moveTo>
                        <a:cubicBezTo>
                          <a:pt x="0" y="4205"/>
                          <a:pt x="952" y="8015"/>
                          <a:pt x="1905" y="10872"/>
                        </a:cubicBezTo>
                        <a:cubicBezTo>
                          <a:pt x="1905" y="12777"/>
                          <a:pt x="2857" y="13730"/>
                          <a:pt x="2857" y="15634"/>
                        </a:cubicBezTo>
                        <a:cubicBezTo>
                          <a:pt x="2857" y="16587"/>
                          <a:pt x="2857" y="16587"/>
                          <a:pt x="3810" y="17540"/>
                        </a:cubicBezTo>
                        <a:cubicBezTo>
                          <a:pt x="3810" y="18492"/>
                          <a:pt x="4763" y="19444"/>
                          <a:pt x="4763" y="19444"/>
                        </a:cubicBezTo>
                        <a:cubicBezTo>
                          <a:pt x="4763" y="20397"/>
                          <a:pt x="6668" y="20397"/>
                          <a:pt x="6668" y="19444"/>
                        </a:cubicBezTo>
                        <a:cubicBezTo>
                          <a:pt x="7620" y="16587"/>
                          <a:pt x="6668" y="12777"/>
                          <a:pt x="5715" y="9919"/>
                        </a:cubicBezTo>
                        <a:cubicBezTo>
                          <a:pt x="4763" y="7062"/>
                          <a:pt x="2857" y="4205"/>
                          <a:pt x="2857" y="394"/>
                        </a:cubicBezTo>
                        <a:cubicBezTo>
                          <a:pt x="2857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6" name="Freeform: Shape 2605">
                    <a:extLst>
                      <a:ext uri="{FF2B5EF4-FFF2-40B4-BE49-F238E27FC236}">
                        <a16:creationId xmlns:a16="http://schemas.microsoft.com/office/drawing/2014/main" id="{F25186B5-1CFB-DB7D-288C-97F9B17D7E64}"/>
                      </a:ext>
                    </a:extLst>
                  </p:cNvPr>
                  <p:cNvSpPr/>
                  <p:nvPr/>
                </p:nvSpPr>
                <p:spPr>
                  <a:xfrm>
                    <a:off x="3505199" y="3958589"/>
                    <a:ext cx="6667" cy="17859"/>
                  </a:xfrm>
                  <a:custGeom>
                    <a:avLst/>
                    <a:gdLst>
                      <a:gd name="connsiteX0" fmla="*/ 952 w 6667"/>
                      <a:gd name="connsiteY0" fmla="*/ 1905 h 17859"/>
                      <a:gd name="connsiteX1" fmla="*/ 0 w 6667"/>
                      <a:gd name="connsiteY1" fmla="*/ 9525 h 17859"/>
                      <a:gd name="connsiteX2" fmla="*/ 0 w 6667"/>
                      <a:gd name="connsiteY2" fmla="*/ 13335 h 17859"/>
                      <a:gd name="connsiteX3" fmla="*/ 0 w 6667"/>
                      <a:gd name="connsiteY3" fmla="*/ 15240 h 17859"/>
                      <a:gd name="connsiteX4" fmla="*/ 952 w 6667"/>
                      <a:gd name="connsiteY4" fmla="*/ 17145 h 17859"/>
                      <a:gd name="connsiteX5" fmla="*/ 2857 w 6667"/>
                      <a:gd name="connsiteY5" fmla="*/ 17145 h 17859"/>
                      <a:gd name="connsiteX6" fmla="*/ 3810 w 6667"/>
                      <a:gd name="connsiteY6" fmla="*/ 15240 h 17859"/>
                      <a:gd name="connsiteX7" fmla="*/ 4763 w 6667"/>
                      <a:gd name="connsiteY7" fmla="*/ 13335 h 17859"/>
                      <a:gd name="connsiteX8" fmla="*/ 5715 w 6667"/>
                      <a:gd name="connsiteY8" fmla="*/ 9525 h 17859"/>
                      <a:gd name="connsiteX9" fmla="*/ 6668 w 6667"/>
                      <a:gd name="connsiteY9" fmla="*/ 2857 h 17859"/>
                      <a:gd name="connsiteX10" fmla="*/ 4763 w 6667"/>
                      <a:gd name="connsiteY10" fmla="*/ 0 h 17859"/>
                      <a:gd name="connsiteX11" fmla="*/ 952 w 6667"/>
                      <a:gd name="connsiteY11" fmla="*/ 1905 h 17859"/>
                      <a:gd name="connsiteX12" fmla="*/ 952 w 6667"/>
                      <a:gd name="connsiteY12" fmla="*/ 1905 h 17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667" h="17859">
                        <a:moveTo>
                          <a:pt x="952" y="1905"/>
                        </a:moveTo>
                        <a:cubicBezTo>
                          <a:pt x="0" y="4763"/>
                          <a:pt x="0" y="7620"/>
                          <a:pt x="0" y="9525"/>
                        </a:cubicBezTo>
                        <a:cubicBezTo>
                          <a:pt x="0" y="10478"/>
                          <a:pt x="0" y="12382"/>
                          <a:pt x="0" y="13335"/>
                        </a:cubicBezTo>
                        <a:cubicBezTo>
                          <a:pt x="0" y="14288"/>
                          <a:pt x="0" y="14288"/>
                          <a:pt x="0" y="15240"/>
                        </a:cubicBezTo>
                        <a:cubicBezTo>
                          <a:pt x="0" y="16192"/>
                          <a:pt x="0" y="17145"/>
                          <a:pt x="952" y="17145"/>
                        </a:cubicBezTo>
                        <a:cubicBezTo>
                          <a:pt x="952" y="18097"/>
                          <a:pt x="2857" y="18097"/>
                          <a:pt x="2857" y="17145"/>
                        </a:cubicBezTo>
                        <a:cubicBezTo>
                          <a:pt x="2857" y="16192"/>
                          <a:pt x="2857" y="16192"/>
                          <a:pt x="3810" y="15240"/>
                        </a:cubicBezTo>
                        <a:cubicBezTo>
                          <a:pt x="3810" y="14288"/>
                          <a:pt x="3810" y="14288"/>
                          <a:pt x="4763" y="13335"/>
                        </a:cubicBezTo>
                        <a:cubicBezTo>
                          <a:pt x="4763" y="12382"/>
                          <a:pt x="4763" y="10478"/>
                          <a:pt x="5715" y="9525"/>
                        </a:cubicBezTo>
                        <a:cubicBezTo>
                          <a:pt x="5715" y="7620"/>
                          <a:pt x="6668" y="4763"/>
                          <a:pt x="6668" y="2857"/>
                        </a:cubicBezTo>
                        <a:cubicBezTo>
                          <a:pt x="6668" y="1905"/>
                          <a:pt x="6668" y="0"/>
                          <a:pt x="4763" y="0"/>
                        </a:cubicBezTo>
                        <a:cubicBezTo>
                          <a:pt x="1905" y="0"/>
                          <a:pt x="952" y="0"/>
                          <a:pt x="952" y="1905"/>
                        </a:cubicBezTo>
                        <a:lnTo>
                          <a:pt x="952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7" name="Freeform: Shape 2606">
                    <a:extLst>
                      <a:ext uri="{FF2B5EF4-FFF2-40B4-BE49-F238E27FC236}">
                        <a16:creationId xmlns:a16="http://schemas.microsoft.com/office/drawing/2014/main" id="{77483F2C-B4B7-E99D-897D-A6A6AFDECFE7}"/>
                      </a:ext>
                    </a:extLst>
                  </p:cNvPr>
                  <p:cNvSpPr/>
                  <p:nvPr/>
                </p:nvSpPr>
                <p:spPr>
                  <a:xfrm>
                    <a:off x="3481713" y="3992879"/>
                    <a:ext cx="3483" cy="5714"/>
                  </a:xfrm>
                  <a:custGeom>
                    <a:avLst/>
                    <a:gdLst>
                      <a:gd name="connsiteX0" fmla="*/ 626 w 3483"/>
                      <a:gd name="connsiteY0" fmla="*/ 2857 h 5714"/>
                      <a:gd name="connsiteX1" fmla="*/ 1578 w 3483"/>
                      <a:gd name="connsiteY1" fmla="*/ 4763 h 5714"/>
                      <a:gd name="connsiteX2" fmla="*/ 2531 w 3483"/>
                      <a:gd name="connsiteY2" fmla="*/ 5715 h 5714"/>
                      <a:gd name="connsiteX3" fmla="*/ 2531 w 3483"/>
                      <a:gd name="connsiteY3" fmla="*/ 5715 h 5714"/>
                      <a:gd name="connsiteX4" fmla="*/ 2531 w 3483"/>
                      <a:gd name="connsiteY4" fmla="*/ 5715 h 5714"/>
                      <a:gd name="connsiteX5" fmla="*/ 3483 w 3483"/>
                      <a:gd name="connsiteY5" fmla="*/ 5715 h 5714"/>
                      <a:gd name="connsiteX6" fmla="*/ 3483 w 3483"/>
                      <a:gd name="connsiteY6" fmla="*/ 4763 h 5714"/>
                      <a:gd name="connsiteX7" fmla="*/ 3483 w 3483"/>
                      <a:gd name="connsiteY7" fmla="*/ 4763 h 5714"/>
                      <a:gd name="connsiteX8" fmla="*/ 3483 w 3483"/>
                      <a:gd name="connsiteY8" fmla="*/ 3810 h 5714"/>
                      <a:gd name="connsiteX9" fmla="*/ 3483 w 3483"/>
                      <a:gd name="connsiteY9" fmla="*/ 2857 h 5714"/>
                      <a:gd name="connsiteX10" fmla="*/ 3483 w 3483"/>
                      <a:gd name="connsiteY10" fmla="*/ 2857 h 5714"/>
                      <a:gd name="connsiteX11" fmla="*/ 2531 w 3483"/>
                      <a:gd name="connsiteY11" fmla="*/ 952 h 5714"/>
                      <a:gd name="connsiteX12" fmla="*/ 2531 w 3483"/>
                      <a:gd name="connsiteY12" fmla="*/ 0 h 5714"/>
                      <a:gd name="connsiteX13" fmla="*/ 2531 w 3483"/>
                      <a:gd name="connsiteY13" fmla="*/ 0 h 5714"/>
                      <a:gd name="connsiteX14" fmla="*/ 1578 w 3483"/>
                      <a:gd name="connsiteY14" fmla="*/ 0 h 5714"/>
                      <a:gd name="connsiteX15" fmla="*/ 626 w 3483"/>
                      <a:gd name="connsiteY15" fmla="*/ 2857 h 5714"/>
                      <a:gd name="connsiteX16" fmla="*/ 626 w 3483"/>
                      <a:gd name="connsiteY16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483" h="5714">
                        <a:moveTo>
                          <a:pt x="626" y="2857"/>
                        </a:moveTo>
                        <a:cubicBezTo>
                          <a:pt x="626" y="3810"/>
                          <a:pt x="1578" y="3810"/>
                          <a:pt x="1578" y="4763"/>
                        </a:cubicBezTo>
                        <a:cubicBezTo>
                          <a:pt x="1578" y="4763"/>
                          <a:pt x="1578" y="5715"/>
                          <a:pt x="2531" y="5715"/>
                        </a:cubicBezTo>
                        <a:cubicBezTo>
                          <a:pt x="2531" y="5715"/>
                          <a:pt x="2531" y="5715"/>
                          <a:pt x="2531" y="5715"/>
                        </a:cubicBezTo>
                        <a:cubicBezTo>
                          <a:pt x="2531" y="5715"/>
                          <a:pt x="2531" y="5715"/>
                          <a:pt x="2531" y="5715"/>
                        </a:cubicBezTo>
                        <a:cubicBezTo>
                          <a:pt x="2531" y="5715"/>
                          <a:pt x="2531" y="5715"/>
                          <a:pt x="3483" y="5715"/>
                        </a:cubicBezTo>
                        <a:cubicBezTo>
                          <a:pt x="3483" y="5715"/>
                          <a:pt x="3483" y="5715"/>
                          <a:pt x="3483" y="4763"/>
                        </a:cubicBezTo>
                        <a:cubicBezTo>
                          <a:pt x="3483" y="4763"/>
                          <a:pt x="3483" y="4763"/>
                          <a:pt x="3483" y="4763"/>
                        </a:cubicBezTo>
                        <a:cubicBezTo>
                          <a:pt x="3483" y="4763"/>
                          <a:pt x="3483" y="4763"/>
                          <a:pt x="3483" y="3810"/>
                        </a:cubicBezTo>
                        <a:cubicBezTo>
                          <a:pt x="3483" y="3810"/>
                          <a:pt x="3483" y="2857"/>
                          <a:pt x="3483" y="2857"/>
                        </a:cubicBezTo>
                        <a:cubicBezTo>
                          <a:pt x="3483" y="2857"/>
                          <a:pt x="3483" y="2857"/>
                          <a:pt x="3483" y="2857"/>
                        </a:cubicBezTo>
                        <a:cubicBezTo>
                          <a:pt x="3483" y="1905"/>
                          <a:pt x="2531" y="1905"/>
                          <a:pt x="2531" y="952"/>
                        </a:cubicBezTo>
                        <a:cubicBezTo>
                          <a:pt x="2531" y="952"/>
                          <a:pt x="2531" y="952"/>
                          <a:pt x="2531" y="0"/>
                        </a:cubicBezTo>
                        <a:cubicBezTo>
                          <a:pt x="2531" y="0"/>
                          <a:pt x="2531" y="0"/>
                          <a:pt x="2531" y="0"/>
                        </a:cubicBezTo>
                        <a:cubicBezTo>
                          <a:pt x="2531" y="0"/>
                          <a:pt x="1578" y="0"/>
                          <a:pt x="1578" y="0"/>
                        </a:cubicBezTo>
                        <a:cubicBezTo>
                          <a:pt x="-327" y="952"/>
                          <a:pt x="-327" y="1905"/>
                          <a:pt x="626" y="2857"/>
                        </a:cubicBezTo>
                        <a:lnTo>
                          <a:pt x="626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8" name="Freeform: Shape 2607">
                    <a:extLst>
                      <a:ext uri="{FF2B5EF4-FFF2-40B4-BE49-F238E27FC236}">
                        <a16:creationId xmlns:a16="http://schemas.microsoft.com/office/drawing/2014/main" id="{23171A05-6A3D-C809-6E5F-427B22500084}"/>
                      </a:ext>
                    </a:extLst>
                  </p:cNvPr>
                  <p:cNvSpPr/>
                  <p:nvPr/>
                </p:nvSpPr>
                <p:spPr>
                  <a:xfrm>
                    <a:off x="3490912" y="3982402"/>
                    <a:ext cx="3810" cy="9948"/>
                  </a:xfrm>
                  <a:custGeom>
                    <a:avLst/>
                    <a:gdLst>
                      <a:gd name="connsiteX0" fmla="*/ 0 w 3810"/>
                      <a:gd name="connsiteY0" fmla="*/ 953 h 9948"/>
                      <a:gd name="connsiteX1" fmla="*/ 952 w 3810"/>
                      <a:gd name="connsiteY1" fmla="*/ 5715 h 9948"/>
                      <a:gd name="connsiteX2" fmla="*/ 952 w 3810"/>
                      <a:gd name="connsiteY2" fmla="*/ 7620 h 9948"/>
                      <a:gd name="connsiteX3" fmla="*/ 952 w 3810"/>
                      <a:gd name="connsiteY3" fmla="*/ 8572 h 9948"/>
                      <a:gd name="connsiteX4" fmla="*/ 1905 w 3810"/>
                      <a:gd name="connsiteY4" fmla="*/ 9525 h 9948"/>
                      <a:gd name="connsiteX5" fmla="*/ 3810 w 3810"/>
                      <a:gd name="connsiteY5" fmla="*/ 9525 h 9948"/>
                      <a:gd name="connsiteX6" fmla="*/ 3810 w 3810"/>
                      <a:gd name="connsiteY6" fmla="*/ 8572 h 9948"/>
                      <a:gd name="connsiteX7" fmla="*/ 3810 w 3810"/>
                      <a:gd name="connsiteY7" fmla="*/ 7620 h 9948"/>
                      <a:gd name="connsiteX8" fmla="*/ 3810 w 3810"/>
                      <a:gd name="connsiteY8" fmla="*/ 5715 h 9948"/>
                      <a:gd name="connsiteX9" fmla="*/ 2857 w 3810"/>
                      <a:gd name="connsiteY9" fmla="*/ 953 h 9948"/>
                      <a:gd name="connsiteX10" fmla="*/ 952 w 3810"/>
                      <a:gd name="connsiteY10" fmla="*/ 0 h 9948"/>
                      <a:gd name="connsiteX11" fmla="*/ 0 w 3810"/>
                      <a:gd name="connsiteY11" fmla="*/ 953 h 9948"/>
                      <a:gd name="connsiteX12" fmla="*/ 0 w 3810"/>
                      <a:gd name="connsiteY12" fmla="*/ 953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0" h="9948">
                        <a:moveTo>
                          <a:pt x="0" y="953"/>
                        </a:moveTo>
                        <a:cubicBezTo>
                          <a:pt x="0" y="2857"/>
                          <a:pt x="952" y="3810"/>
                          <a:pt x="952" y="5715"/>
                        </a:cubicBezTo>
                        <a:cubicBezTo>
                          <a:pt x="952" y="6667"/>
                          <a:pt x="952" y="7620"/>
                          <a:pt x="952" y="7620"/>
                        </a:cubicBezTo>
                        <a:cubicBezTo>
                          <a:pt x="952" y="7620"/>
                          <a:pt x="952" y="8572"/>
                          <a:pt x="952" y="8572"/>
                        </a:cubicBezTo>
                        <a:cubicBezTo>
                          <a:pt x="952" y="8572"/>
                          <a:pt x="952" y="9525"/>
                          <a:pt x="1905" y="9525"/>
                        </a:cubicBezTo>
                        <a:cubicBezTo>
                          <a:pt x="1905" y="10478"/>
                          <a:pt x="3810" y="9525"/>
                          <a:pt x="3810" y="9525"/>
                        </a:cubicBezTo>
                        <a:cubicBezTo>
                          <a:pt x="3810" y="9525"/>
                          <a:pt x="3810" y="8572"/>
                          <a:pt x="3810" y="8572"/>
                        </a:cubicBezTo>
                        <a:cubicBezTo>
                          <a:pt x="3810" y="8572"/>
                          <a:pt x="3810" y="7620"/>
                          <a:pt x="3810" y="7620"/>
                        </a:cubicBezTo>
                        <a:cubicBezTo>
                          <a:pt x="3810" y="6667"/>
                          <a:pt x="3810" y="5715"/>
                          <a:pt x="3810" y="5715"/>
                        </a:cubicBezTo>
                        <a:cubicBezTo>
                          <a:pt x="3810" y="3810"/>
                          <a:pt x="2857" y="2857"/>
                          <a:pt x="2857" y="953"/>
                        </a:cubicBezTo>
                        <a:cubicBezTo>
                          <a:pt x="2857" y="0"/>
                          <a:pt x="1905" y="0"/>
                          <a:pt x="952" y="0"/>
                        </a:cubicBezTo>
                        <a:cubicBezTo>
                          <a:pt x="0" y="0"/>
                          <a:pt x="0" y="0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9" name="Freeform: Shape 2608">
                    <a:extLst>
                      <a:ext uri="{FF2B5EF4-FFF2-40B4-BE49-F238E27FC236}">
                        <a16:creationId xmlns:a16="http://schemas.microsoft.com/office/drawing/2014/main" id="{EB631885-36BA-DBE4-47AA-430E284DC805}"/>
                      </a:ext>
                    </a:extLst>
                  </p:cNvPr>
                  <p:cNvSpPr/>
                  <p:nvPr/>
                </p:nvSpPr>
                <p:spPr>
                  <a:xfrm>
                    <a:off x="3492817" y="4006597"/>
                    <a:ext cx="2857" cy="16232"/>
                  </a:xfrm>
                  <a:custGeom>
                    <a:avLst/>
                    <a:gdLst>
                      <a:gd name="connsiteX0" fmla="*/ 0 w 2857"/>
                      <a:gd name="connsiteY0" fmla="*/ 570 h 16232"/>
                      <a:gd name="connsiteX1" fmla="*/ 0 w 2857"/>
                      <a:gd name="connsiteY1" fmla="*/ 8190 h 16232"/>
                      <a:gd name="connsiteX2" fmla="*/ 0 w 2857"/>
                      <a:gd name="connsiteY2" fmla="*/ 12000 h 16232"/>
                      <a:gd name="connsiteX3" fmla="*/ 0 w 2857"/>
                      <a:gd name="connsiteY3" fmla="*/ 13905 h 16232"/>
                      <a:gd name="connsiteX4" fmla="*/ 952 w 2857"/>
                      <a:gd name="connsiteY4" fmla="*/ 15809 h 16232"/>
                      <a:gd name="connsiteX5" fmla="*/ 2857 w 2857"/>
                      <a:gd name="connsiteY5" fmla="*/ 15809 h 16232"/>
                      <a:gd name="connsiteX6" fmla="*/ 2857 w 2857"/>
                      <a:gd name="connsiteY6" fmla="*/ 13905 h 16232"/>
                      <a:gd name="connsiteX7" fmla="*/ 2857 w 2857"/>
                      <a:gd name="connsiteY7" fmla="*/ 12000 h 16232"/>
                      <a:gd name="connsiteX8" fmla="*/ 2857 w 2857"/>
                      <a:gd name="connsiteY8" fmla="*/ 9142 h 16232"/>
                      <a:gd name="connsiteX9" fmla="*/ 1905 w 2857"/>
                      <a:gd name="connsiteY9" fmla="*/ 2475 h 16232"/>
                      <a:gd name="connsiteX10" fmla="*/ 0 w 2857"/>
                      <a:gd name="connsiteY10" fmla="*/ 570 h 16232"/>
                      <a:gd name="connsiteX11" fmla="*/ 0 w 2857"/>
                      <a:gd name="connsiteY11" fmla="*/ 570 h 16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857" h="16232">
                        <a:moveTo>
                          <a:pt x="0" y="570"/>
                        </a:moveTo>
                        <a:cubicBezTo>
                          <a:pt x="0" y="3427"/>
                          <a:pt x="0" y="5332"/>
                          <a:pt x="0" y="8190"/>
                        </a:cubicBezTo>
                        <a:cubicBezTo>
                          <a:pt x="0" y="9142"/>
                          <a:pt x="0" y="11047"/>
                          <a:pt x="0" y="12000"/>
                        </a:cubicBezTo>
                        <a:cubicBezTo>
                          <a:pt x="0" y="12952"/>
                          <a:pt x="0" y="12952"/>
                          <a:pt x="0" y="13905"/>
                        </a:cubicBezTo>
                        <a:cubicBezTo>
                          <a:pt x="0" y="14857"/>
                          <a:pt x="952" y="14857"/>
                          <a:pt x="952" y="15809"/>
                        </a:cubicBezTo>
                        <a:cubicBezTo>
                          <a:pt x="952" y="16762"/>
                          <a:pt x="2857" y="15809"/>
                          <a:pt x="2857" y="15809"/>
                        </a:cubicBezTo>
                        <a:cubicBezTo>
                          <a:pt x="2857" y="14857"/>
                          <a:pt x="2857" y="14857"/>
                          <a:pt x="2857" y="13905"/>
                        </a:cubicBezTo>
                        <a:cubicBezTo>
                          <a:pt x="2857" y="12952"/>
                          <a:pt x="2857" y="12952"/>
                          <a:pt x="2857" y="12000"/>
                        </a:cubicBezTo>
                        <a:cubicBezTo>
                          <a:pt x="2857" y="11047"/>
                          <a:pt x="2857" y="10095"/>
                          <a:pt x="2857" y="9142"/>
                        </a:cubicBezTo>
                        <a:cubicBezTo>
                          <a:pt x="2857" y="7237"/>
                          <a:pt x="2857" y="4380"/>
                          <a:pt x="1905" y="2475"/>
                        </a:cubicBezTo>
                        <a:cubicBezTo>
                          <a:pt x="1905" y="-383"/>
                          <a:pt x="0" y="-383"/>
                          <a:pt x="0" y="570"/>
                        </a:cubicBezTo>
                        <a:lnTo>
                          <a:pt x="0" y="57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0" name="Freeform: Shape 2609">
                    <a:extLst>
                      <a:ext uri="{FF2B5EF4-FFF2-40B4-BE49-F238E27FC236}">
                        <a16:creationId xmlns:a16="http://schemas.microsoft.com/office/drawing/2014/main" id="{35A070D3-8C74-B07A-017B-D2F0EA5D046A}"/>
                      </a:ext>
                    </a:extLst>
                  </p:cNvPr>
                  <p:cNvSpPr/>
                  <p:nvPr/>
                </p:nvSpPr>
                <p:spPr>
                  <a:xfrm>
                    <a:off x="3505199" y="3989396"/>
                    <a:ext cx="4204" cy="19437"/>
                  </a:xfrm>
                  <a:custGeom>
                    <a:avLst/>
                    <a:gdLst>
                      <a:gd name="connsiteX0" fmla="*/ 2857 w 4204"/>
                      <a:gd name="connsiteY0" fmla="*/ 626 h 19437"/>
                      <a:gd name="connsiteX1" fmla="*/ 0 w 4204"/>
                      <a:gd name="connsiteY1" fmla="*/ 9198 h 19437"/>
                      <a:gd name="connsiteX2" fmla="*/ 0 w 4204"/>
                      <a:gd name="connsiteY2" fmla="*/ 13961 h 19437"/>
                      <a:gd name="connsiteX3" fmla="*/ 0 w 4204"/>
                      <a:gd name="connsiteY3" fmla="*/ 18723 h 19437"/>
                      <a:gd name="connsiteX4" fmla="*/ 952 w 4204"/>
                      <a:gd name="connsiteY4" fmla="*/ 18723 h 19437"/>
                      <a:gd name="connsiteX5" fmla="*/ 1905 w 4204"/>
                      <a:gd name="connsiteY5" fmla="*/ 14913 h 19437"/>
                      <a:gd name="connsiteX6" fmla="*/ 2857 w 4204"/>
                      <a:gd name="connsiteY6" fmla="*/ 10151 h 19437"/>
                      <a:gd name="connsiteX7" fmla="*/ 3810 w 4204"/>
                      <a:gd name="connsiteY7" fmla="*/ 1578 h 19437"/>
                      <a:gd name="connsiteX8" fmla="*/ 2857 w 4204"/>
                      <a:gd name="connsiteY8" fmla="*/ 626 h 19437"/>
                      <a:gd name="connsiteX9" fmla="*/ 2857 w 4204"/>
                      <a:gd name="connsiteY9" fmla="*/ 626 h 194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204" h="19437">
                        <a:moveTo>
                          <a:pt x="2857" y="626"/>
                        </a:moveTo>
                        <a:cubicBezTo>
                          <a:pt x="1905" y="3483"/>
                          <a:pt x="952" y="6341"/>
                          <a:pt x="0" y="9198"/>
                        </a:cubicBezTo>
                        <a:cubicBezTo>
                          <a:pt x="0" y="11103"/>
                          <a:pt x="0" y="12056"/>
                          <a:pt x="0" y="13961"/>
                        </a:cubicBezTo>
                        <a:cubicBezTo>
                          <a:pt x="0" y="15866"/>
                          <a:pt x="0" y="16818"/>
                          <a:pt x="0" y="18723"/>
                        </a:cubicBezTo>
                        <a:cubicBezTo>
                          <a:pt x="0" y="19676"/>
                          <a:pt x="952" y="19676"/>
                          <a:pt x="952" y="18723"/>
                        </a:cubicBezTo>
                        <a:cubicBezTo>
                          <a:pt x="952" y="17771"/>
                          <a:pt x="1905" y="15866"/>
                          <a:pt x="1905" y="14913"/>
                        </a:cubicBezTo>
                        <a:cubicBezTo>
                          <a:pt x="1905" y="13008"/>
                          <a:pt x="1905" y="12056"/>
                          <a:pt x="2857" y="10151"/>
                        </a:cubicBezTo>
                        <a:cubicBezTo>
                          <a:pt x="3810" y="7293"/>
                          <a:pt x="3810" y="4436"/>
                          <a:pt x="3810" y="1578"/>
                        </a:cubicBezTo>
                        <a:cubicBezTo>
                          <a:pt x="4763" y="-327"/>
                          <a:pt x="3810" y="-327"/>
                          <a:pt x="2857" y="626"/>
                        </a:cubicBezTo>
                        <a:lnTo>
                          <a:pt x="2857" y="626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1" name="Freeform: Shape 2610">
                    <a:extLst>
                      <a:ext uri="{FF2B5EF4-FFF2-40B4-BE49-F238E27FC236}">
                        <a16:creationId xmlns:a16="http://schemas.microsoft.com/office/drawing/2014/main" id="{0C0BB003-4240-F690-F426-D013BA4DA47D}"/>
                      </a:ext>
                    </a:extLst>
                  </p:cNvPr>
                  <p:cNvSpPr/>
                  <p:nvPr/>
                </p:nvSpPr>
                <p:spPr>
                  <a:xfrm>
                    <a:off x="3520439" y="3970971"/>
                    <a:ext cx="4762" cy="19764"/>
                  </a:xfrm>
                  <a:custGeom>
                    <a:avLst/>
                    <a:gdLst>
                      <a:gd name="connsiteX0" fmla="*/ 4763 w 4762"/>
                      <a:gd name="connsiteY0" fmla="*/ 0 h 19764"/>
                      <a:gd name="connsiteX1" fmla="*/ 2858 w 4762"/>
                      <a:gd name="connsiteY1" fmla="*/ 4763 h 19764"/>
                      <a:gd name="connsiteX2" fmla="*/ 1905 w 4762"/>
                      <a:gd name="connsiteY2" fmla="*/ 9525 h 19764"/>
                      <a:gd name="connsiteX3" fmla="*/ 953 w 4762"/>
                      <a:gd name="connsiteY3" fmla="*/ 14288 h 19764"/>
                      <a:gd name="connsiteX4" fmla="*/ 0 w 4762"/>
                      <a:gd name="connsiteY4" fmla="*/ 19050 h 19764"/>
                      <a:gd name="connsiteX5" fmla="*/ 953 w 4762"/>
                      <a:gd name="connsiteY5" fmla="*/ 19050 h 19764"/>
                      <a:gd name="connsiteX6" fmla="*/ 2858 w 4762"/>
                      <a:gd name="connsiteY6" fmla="*/ 14288 h 19764"/>
                      <a:gd name="connsiteX7" fmla="*/ 3810 w 4762"/>
                      <a:gd name="connsiteY7" fmla="*/ 9525 h 19764"/>
                      <a:gd name="connsiteX8" fmla="*/ 4763 w 4762"/>
                      <a:gd name="connsiteY8" fmla="*/ 4763 h 19764"/>
                      <a:gd name="connsiteX9" fmla="*/ 4763 w 4762"/>
                      <a:gd name="connsiteY9" fmla="*/ 0 h 19764"/>
                      <a:gd name="connsiteX10" fmla="*/ 4763 w 4762"/>
                      <a:gd name="connsiteY10" fmla="*/ 0 h 19764"/>
                      <a:gd name="connsiteX11" fmla="*/ 4763 w 4762"/>
                      <a:gd name="connsiteY11" fmla="*/ 0 h 197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9764">
                        <a:moveTo>
                          <a:pt x="4763" y="0"/>
                        </a:moveTo>
                        <a:cubicBezTo>
                          <a:pt x="3810" y="1905"/>
                          <a:pt x="3810" y="2858"/>
                          <a:pt x="2858" y="4763"/>
                        </a:cubicBezTo>
                        <a:cubicBezTo>
                          <a:pt x="1905" y="5715"/>
                          <a:pt x="1905" y="7620"/>
                          <a:pt x="1905" y="9525"/>
                        </a:cubicBezTo>
                        <a:cubicBezTo>
                          <a:pt x="1905" y="11430"/>
                          <a:pt x="953" y="12383"/>
                          <a:pt x="953" y="14288"/>
                        </a:cubicBezTo>
                        <a:cubicBezTo>
                          <a:pt x="953" y="16193"/>
                          <a:pt x="0" y="17145"/>
                          <a:pt x="0" y="19050"/>
                        </a:cubicBezTo>
                        <a:cubicBezTo>
                          <a:pt x="0" y="20003"/>
                          <a:pt x="953" y="20003"/>
                          <a:pt x="953" y="19050"/>
                        </a:cubicBezTo>
                        <a:cubicBezTo>
                          <a:pt x="1905" y="18097"/>
                          <a:pt x="1905" y="16193"/>
                          <a:pt x="2858" y="14288"/>
                        </a:cubicBezTo>
                        <a:cubicBezTo>
                          <a:pt x="2858" y="12383"/>
                          <a:pt x="3810" y="11430"/>
                          <a:pt x="3810" y="9525"/>
                        </a:cubicBezTo>
                        <a:cubicBezTo>
                          <a:pt x="3810" y="7620"/>
                          <a:pt x="4763" y="6668"/>
                          <a:pt x="4763" y="4763"/>
                        </a:cubicBezTo>
                        <a:cubicBezTo>
                          <a:pt x="4763" y="2858"/>
                          <a:pt x="4763" y="1905"/>
                          <a:pt x="4763" y="0"/>
                        </a:cubicBezTo>
                        <a:cubicBezTo>
                          <a:pt x="4763" y="0"/>
                          <a:pt x="4763" y="0"/>
                          <a:pt x="4763" y="0"/>
                        </a:cubicBez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2" name="Freeform: Shape 2611">
                    <a:extLst>
                      <a:ext uri="{FF2B5EF4-FFF2-40B4-BE49-F238E27FC236}">
                        <a16:creationId xmlns:a16="http://schemas.microsoft.com/office/drawing/2014/main" id="{12D75947-8DC7-6CC5-4BF9-4488BDAD1F97}"/>
                      </a:ext>
                    </a:extLst>
                  </p:cNvPr>
                  <p:cNvSpPr/>
                  <p:nvPr/>
                </p:nvSpPr>
                <p:spPr>
                  <a:xfrm>
                    <a:off x="3534726" y="3954356"/>
                    <a:ext cx="7090" cy="16615"/>
                  </a:xfrm>
                  <a:custGeom>
                    <a:avLst/>
                    <a:gdLst>
                      <a:gd name="connsiteX0" fmla="*/ 6668 w 7090"/>
                      <a:gd name="connsiteY0" fmla="*/ 423 h 16615"/>
                      <a:gd name="connsiteX1" fmla="*/ 2858 w 7090"/>
                      <a:gd name="connsiteY1" fmla="*/ 8043 h 16615"/>
                      <a:gd name="connsiteX2" fmla="*/ 953 w 7090"/>
                      <a:gd name="connsiteY2" fmla="*/ 11853 h 16615"/>
                      <a:gd name="connsiteX3" fmla="*/ 0 w 7090"/>
                      <a:gd name="connsiteY3" fmla="*/ 13758 h 16615"/>
                      <a:gd name="connsiteX4" fmla="*/ 0 w 7090"/>
                      <a:gd name="connsiteY4" fmla="*/ 15663 h 16615"/>
                      <a:gd name="connsiteX5" fmla="*/ 953 w 7090"/>
                      <a:gd name="connsiteY5" fmla="*/ 16616 h 16615"/>
                      <a:gd name="connsiteX6" fmla="*/ 2858 w 7090"/>
                      <a:gd name="connsiteY6" fmla="*/ 12806 h 16615"/>
                      <a:gd name="connsiteX7" fmla="*/ 3810 w 7090"/>
                      <a:gd name="connsiteY7" fmla="*/ 8996 h 16615"/>
                      <a:gd name="connsiteX8" fmla="*/ 6668 w 7090"/>
                      <a:gd name="connsiteY8" fmla="*/ 423 h 16615"/>
                      <a:gd name="connsiteX9" fmla="*/ 6668 w 7090"/>
                      <a:gd name="connsiteY9" fmla="*/ 423 h 16615"/>
                      <a:gd name="connsiteX10" fmla="*/ 6668 w 7090"/>
                      <a:gd name="connsiteY10" fmla="*/ 423 h 16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090" h="16615">
                        <a:moveTo>
                          <a:pt x="6668" y="423"/>
                        </a:moveTo>
                        <a:cubicBezTo>
                          <a:pt x="5715" y="3281"/>
                          <a:pt x="3810" y="5186"/>
                          <a:pt x="2858" y="8043"/>
                        </a:cubicBezTo>
                        <a:cubicBezTo>
                          <a:pt x="1905" y="8996"/>
                          <a:pt x="1905" y="10901"/>
                          <a:pt x="953" y="11853"/>
                        </a:cubicBezTo>
                        <a:cubicBezTo>
                          <a:pt x="953" y="12806"/>
                          <a:pt x="953" y="12806"/>
                          <a:pt x="0" y="13758"/>
                        </a:cubicBezTo>
                        <a:cubicBezTo>
                          <a:pt x="0" y="14711"/>
                          <a:pt x="0" y="15663"/>
                          <a:pt x="0" y="15663"/>
                        </a:cubicBezTo>
                        <a:cubicBezTo>
                          <a:pt x="0" y="16616"/>
                          <a:pt x="953" y="16616"/>
                          <a:pt x="953" y="16616"/>
                        </a:cubicBezTo>
                        <a:cubicBezTo>
                          <a:pt x="1905" y="15663"/>
                          <a:pt x="2858" y="13758"/>
                          <a:pt x="2858" y="12806"/>
                        </a:cubicBezTo>
                        <a:cubicBezTo>
                          <a:pt x="2858" y="11853"/>
                          <a:pt x="3810" y="9948"/>
                          <a:pt x="3810" y="8996"/>
                        </a:cubicBezTo>
                        <a:cubicBezTo>
                          <a:pt x="5715" y="6138"/>
                          <a:pt x="5715" y="3281"/>
                          <a:pt x="6668" y="423"/>
                        </a:cubicBezTo>
                        <a:cubicBezTo>
                          <a:pt x="7620" y="423"/>
                          <a:pt x="6668" y="-529"/>
                          <a:pt x="6668" y="423"/>
                        </a:cubicBezTo>
                        <a:lnTo>
                          <a:pt x="6668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3" name="Freeform: Shape 2612">
                    <a:extLst>
                      <a:ext uri="{FF2B5EF4-FFF2-40B4-BE49-F238E27FC236}">
                        <a16:creationId xmlns:a16="http://schemas.microsoft.com/office/drawing/2014/main" id="{275049B9-DBED-8B3B-58C3-92A9AC785CD5}"/>
                      </a:ext>
                    </a:extLst>
                  </p:cNvPr>
                  <p:cNvSpPr/>
                  <p:nvPr/>
                </p:nvSpPr>
                <p:spPr>
                  <a:xfrm>
                    <a:off x="3522344" y="3949869"/>
                    <a:ext cx="3051" cy="17054"/>
                  </a:xfrm>
                  <a:custGeom>
                    <a:avLst/>
                    <a:gdLst>
                      <a:gd name="connsiteX0" fmla="*/ 953 w 3051"/>
                      <a:gd name="connsiteY0" fmla="*/ 1100 h 17054"/>
                      <a:gd name="connsiteX1" fmla="*/ 0 w 3051"/>
                      <a:gd name="connsiteY1" fmla="*/ 8720 h 17054"/>
                      <a:gd name="connsiteX2" fmla="*/ 0 w 3051"/>
                      <a:gd name="connsiteY2" fmla="*/ 12530 h 17054"/>
                      <a:gd name="connsiteX3" fmla="*/ 0 w 3051"/>
                      <a:gd name="connsiteY3" fmla="*/ 14435 h 17054"/>
                      <a:gd name="connsiteX4" fmla="*/ 0 w 3051"/>
                      <a:gd name="connsiteY4" fmla="*/ 16340 h 17054"/>
                      <a:gd name="connsiteX5" fmla="*/ 953 w 3051"/>
                      <a:gd name="connsiteY5" fmla="*/ 16340 h 17054"/>
                      <a:gd name="connsiteX6" fmla="*/ 1905 w 3051"/>
                      <a:gd name="connsiteY6" fmla="*/ 12530 h 17054"/>
                      <a:gd name="connsiteX7" fmla="*/ 1905 w 3051"/>
                      <a:gd name="connsiteY7" fmla="*/ 8720 h 17054"/>
                      <a:gd name="connsiteX8" fmla="*/ 2857 w 3051"/>
                      <a:gd name="connsiteY8" fmla="*/ 1100 h 17054"/>
                      <a:gd name="connsiteX9" fmla="*/ 953 w 3051"/>
                      <a:gd name="connsiteY9" fmla="*/ 1100 h 17054"/>
                      <a:gd name="connsiteX10" fmla="*/ 953 w 3051"/>
                      <a:gd name="connsiteY10" fmla="*/ 1100 h 17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051" h="17054">
                        <a:moveTo>
                          <a:pt x="953" y="1100"/>
                        </a:moveTo>
                        <a:cubicBezTo>
                          <a:pt x="0" y="3957"/>
                          <a:pt x="0" y="6815"/>
                          <a:pt x="0" y="8720"/>
                        </a:cubicBezTo>
                        <a:cubicBezTo>
                          <a:pt x="0" y="9672"/>
                          <a:pt x="0" y="11577"/>
                          <a:pt x="0" y="12530"/>
                        </a:cubicBezTo>
                        <a:cubicBezTo>
                          <a:pt x="0" y="13482"/>
                          <a:pt x="0" y="13482"/>
                          <a:pt x="0" y="14435"/>
                        </a:cubicBezTo>
                        <a:cubicBezTo>
                          <a:pt x="0" y="15387"/>
                          <a:pt x="0" y="15387"/>
                          <a:pt x="0" y="16340"/>
                        </a:cubicBezTo>
                        <a:cubicBezTo>
                          <a:pt x="0" y="17292"/>
                          <a:pt x="953" y="17292"/>
                          <a:pt x="953" y="16340"/>
                        </a:cubicBezTo>
                        <a:cubicBezTo>
                          <a:pt x="1905" y="15387"/>
                          <a:pt x="1905" y="13482"/>
                          <a:pt x="1905" y="12530"/>
                        </a:cubicBezTo>
                        <a:cubicBezTo>
                          <a:pt x="1905" y="11577"/>
                          <a:pt x="1905" y="9672"/>
                          <a:pt x="1905" y="8720"/>
                        </a:cubicBezTo>
                        <a:cubicBezTo>
                          <a:pt x="1905" y="5862"/>
                          <a:pt x="2857" y="3957"/>
                          <a:pt x="2857" y="1100"/>
                        </a:cubicBezTo>
                        <a:cubicBezTo>
                          <a:pt x="3810" y="147"/>
                          <a:pt x="953" y="-805"/>
                          <a:pt x="953" y="1100"/>
                        </a:cubicBezTo>
                        <a:lnTo>
                          <a:pt x="953" y="110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4" name="Freeform: Shape 2613">
                    <a:extLst>
                      <a:ext uri="{FF2B5EF4-FFF2-40B4-BE49-F238E27FC236}">
                        <a16:creationId xmlns:a16="http://schemas.microsoft.com/office/drawing/2014/main" id="{C9C6D113-EA0B-AE8A-E8FD-32C5FDF04960}"/>
                      </a:ext>
                    </a:extLst>
                  </p:cNvPr>
                  <p:cNvSpPr/>
                  <p:nvPr/>
                </p:nvSpPr>
                <p:spPr>
                  <a:xfrm>
                    <a:off x="3497579" y="3940492"/>
                    <a:ext cx="3809" cy="15954"/>
                  </a:xfrm>
                  <a:custGeom>
                    <a:avLst/>
                    <a:gdLst>
                      <a:gd name="connsiteX0" fmla="*/ 952 w 3809"/>
                      <a:gd name="connsiteY0" fmla="*/ 0 h 15954"/>
                      <a:gd name="connsiteX1" fmla="*/ 0 w 3809"/>
                      <a:gd name="connsiteY1" fmla="*/ 3810 h 15954"/>
                      <a:gd name="connsiteX2" fmla="*/ 0 w 3809"/>
                      <a:gd name="connsiteY2" fmla="*/ 7620 h 15954"/>
                      <a:gd name="connsiteX3" fmla="*/ 0 w 3809"/>
                      <a:gd name="connsiteY3" fmla="*/ 11430 h 15954"/>
                      <a:gd name="connsiteX4" fmla="*/ 0 w 3809"/>
                      <a:gd name="connsiteY4" fmla="*/ 13335 h 15954"/>
                      <a:gd name="connsiteX5" fmla="*/ 952 w 3809"/>
                      <a:gd name="connsiteY5" fmla="*/ 15240 h 15954"/>
                      <a:gd name="connsiteX6" fmla="*/ 2857 w 3809"/>
                      <a:gd name="connsiteY6" fmla="*/ 15240 h 15954"/>
                      <a:gd name="connsiteX7" fmla="*/ 3810 w 3809"/>
                      <a:gd name="connsiteY7" fmla="*/ 13335 h 15954"/>
                      <a:gd name="connsiteX8" fmla="*/ 3810 w 3809"/>
                      <a:gd name="connsiteY8" fmla="*/ 11430 h 15954"/>
                      <a:gd name="connsiteX9" fmla="*/ 3810 w 3809"/>
                      <a:gd name="connsiteY9" fmla="*/ 7620 h 15954"/>
                      <a:gd name="connsiteX10" fmla="*/ 3810 w 3809"/>
                      <a:gd name="connsiteY10" fmla="*/ 3810 h 15954"/>
                      <a:gd name="connsiteX11" fmla="*/ 952 w 3809"/>
                      <a:gd name="connsiteY11" fmla="*/ 0 h 15954"/>
                      <a:gd name="connsiteX12" fmla="*/ 952 w 3809"/>
                      <a:gd name="connsiteY12" fmla="*/ 0 h 15954"/>
                      <a:gd name="connsiteX13" fmla="*/ 952 w 3809"/>
                      <a:gd name="connsiteY13" fmla="*/ 0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09" h="15954">
                        <a:moveTo>
                          <a:pt x="952" y="0"/>
                        </a:moveTo>
                        <a:cubicBezTo>
                          <a:pt x="952" y="952"/>
                          <a:pt x="0" y="2857"/>
                          <a:pt x="0" y="3810"/>
                        </a:cubicBezTo>
                        <a:cubicBezTo>
                          <a:pt x="0" y="4763"/>
                          <a:pt x="0" y="6667"/>
                          <a:pt x="0" y="7620"/>
                        </a:cubicBezTo>
                        <a:cubicBezTo>
                          <a:pt x="0" y="8572"/>
                          <a:pt x="0" y="10477"/>
                          <a:pt x="0" y="11430"/>
                        </a:cubicBezTo>
                        <a:cubicBezTo>
                          <a:pt x="0" y="12382"/>
                          <a:pt x="0" y="13335"/>
                          <a:pt x="0" y="13335"/>
                        </a:cubicBezTo>
                        <a:cubicBezTo>
                          <a:pt x="0" y="14288"/>
                          <a:pt x="0" y="14288"/>
                          <a:pt x="952" y="15240"/>
                        </a:cubicBezTo>
                        <a:cubicBezTo>
                          <a:pt x="952" y="16192"/>
                          <a:pt x="2857" y="16192"/>
                          <a:pt x="2857" y="15240"/>
                        </a:cubicBezTo>
                        <a:cubicBezTo>
                          <a:pt x="2857" y="14288"/>
                          <a:pt x="3810" y="14288"/>
                          <a:pt x="3810" y="13335"/>
                        </a:cubicBezTo>
                        <a:cubicBezTo>
                          <a:pt x="3810" y="12382"/>
                          <a:pt x="3810" y="11430"/>
                          <a:pt x="3810" y="11430"/>
                        </a:cubicBezTo>
                        <a:cubicBezTo>
                          <a:pt x="3810" y="10477"/>
                          <a:pt x="3810" y="8572"/>
                          <a:pt x="3810" y="7620"/>
                        </a:cubicBezTo>
                        <a:cubicBezTo>
                          <a:pt x="3810" y="6667"/>
                          <a:pt x="3810" y="4763"/>
                          <a:pt x="3810" y="3810"/>
                        </a:cubicBezTo>
                        <a:cubicBezTo>
                          <a:pt x="1905" y="2857"/>
                          <a:pt x="1905" y="952"/>
                          <a:pt x="952" y="0"/>
                        </a:cubicBezTo>
                        <a:cubicBezTo>
                          <a:pt x="952" y="0"/>
                          <a:pt x="952" y="0"/>
                          <a:pt x="952" y="0"/>
                        </a:cubicBezTo>
                        <a:lnTo>
                          <a:pt x="952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5" name="Freeform: Shape 2614">
                    <a:extLst>
                      <a:ext uri="{FF2B5EF4-FFF2-40B4-BE49-F238E27FC236}">
                        <a16:creationId xmlns:a16="http://schemas.microsoft.com/office/drawing/2014/main" id="{CCBE3670-1B11-F7A7-4C6C-F6C6352AB33A}"/>
                      </a:ext>
                    </a:extLst>
                  </p:cNvPr>
                  <p:cNvSpPr/>
                  <p:nvPr/>
                </p:nvSpPr>
                <p:spPr>
                  <a:xfrm>
                    <a:off x="3451859" y="3944063"/>
                    <a:ext cx="5714" cy="14920"/>
                  </a:xfrm>
                  <a:custGeom>
                    <a:avLst/>
                    <a:gdLst>
                      <a:gd name="connsiteX0" fmla="*/ 0 w 5714"/>
                      <a:gd name="connsiteY0" fmla="*/ 238 h 14920"/>
                      <a:gd name="connsiteX1" fmla="*/ 952 w 5714"/>
                      <a:gd name="connsiteY1" fmla="*/ 4048 h 14920"/>
                      <a:gd name="connsiteX2" fmla="*/ 1905 w 5714"/>
                      <a:gd name="connsiteY2" fmla="*/ 7858 h 14920"/>
                      <a:gd name="connsiteX3" fmla="*/ 2857 w 5714"/>
                      <a:gd name="connsiteY3" fmla="*/ 11668 h 14920"/>
                      <a:gd name="connsiteX4" fmla="*/ 3810 w 5714"/>
                      <a:gd name="connsiteY4" fmla="*/ 13573 h 14920"/>
                      <a:gd name="connsiteX5" fmla="*/ 4763 w 5714"/>
                      <a:gd name="connsiteY5" fmla="*/ 14526 h 14920"/>
                      <a:gd name="connsiteX6" fmla="*/ 5715 w 5714"/>
                      <a:gd name="connsiteY6" fmla="*/ 13573 h 14920"/>
                      <a:gd name="connsiteX7" fmla="*/ 5715 w 5714"/>
                      <a:gd name="connsiteY7" fmla="*/ 11668 h 14920"/>
                      <a:gd name="connsiteX8" fmla="*/ 4763 w 5714"/>
                      <a:gd name="connsiteY8" fmla="*/ 9763 h 14920"/>
                      <a:gd name="connsiteX9" fmla="*/ 2857 w 5714"/>
                      <a:gd name="connsiteY9" fmla="*/ 6905 h 14920"/>
                      <a:gd name="connsiteX10" fmla="*/ 1905 w 5714"/>
                      <a:gd name="connsiteY10" fmla="*/ 4048 h 14920"/>
                      <a:gd name="connsiteX11" fmla="*/ 952 w 5714"/>
                      <a:gd name="connsiteY11" fmla="*/ 1191 h 14920"/>
                      <a:gd name="connsiteX12" fmla="*/ 0 w 5714"/>
                      <a:gd name="connsiteY12" fmla="*/ 238 h 14920"/>
                      <a:gd name="connsiteX13" fmla="*/ 0 w 5714"/>
                      <a:gd name="connsiteY13" fmla="*/ 238 h 14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4" h="14920">
                        <a:moveTo>
                          <a:pt x="0" y="238"/>
                        </a:moveTo>
                        <a:cubicBezTo>
                          <a:pt x="0" y="1191"/>
                          <a:pt x="0" y="2143"/>
                          <a:pt x="952" y="4048"/>
                        </a:cubicBezTo>
                        <a:cubicBezTo>
                          <a:pt x="952" y="5001"/>
                          <a:pt x="1905" y="5953"/>
                          <a:pt x="1905" y="7858"/>
                        </a:cubicBezTo>
                        <a:cubicBezTo>
                          <a:pt x="1905" y="8811"/>
                          <a:pt x="2857" y="10716"/>
                          <a:pt x="2857" y="11668"/>
                        </a:cubicBezTo>
                        <a:cubicBezTo>
                          <a:pt x="2857" y="12621"/>
                          <a:pt x="3810" y="12621"/>
                          <a:pt x="3810" y="13573"/>
                        </a:cubicBezTo>
                        <a:cubicBezTo>
                          <a:pt x="3810" y="13573"/>
                          <a:pt x="4763" y="14526"/>
                          <a:pt x="4763" y="14526"/>
                        </a:cubicBezTo>
                        <a:cubicBezTo>
                          <a:pt x="5715" y="15478"/>
                          <a:pt x="5715" y="14526"/>
                          <a:pt x="5715" y="13573"/>
                        </a:cubicBezTo>
                        <a:cubicBezTo>
                          <a:pt x="5715" y="12621"/>
                          <a:pt x="5715" y="12621"/>
                          <a:pt x="5715" y="11668"/>
                        </a:cubicBezTo>
                        <a:cubicBezTo>
                          <a:pt x="5715" y="10716"/>
                          <a:pt x="5715" y="10716"/>
                          <a:pt x="4763" y="9763"/>
                        </a:cubicBezTo>
                        <a:cubicBezTo>
                          <a:pt x="4763" y="8811"/>
                          <a:pt x="3810" y="7858"/>
                          <a:pt x="2857" y="6905"/>
                        </a:cubicBezTo>
                        <a:cubicBezTo>
                          <a:pt x="2857" y="5953"/>
                          <a:pt x="1905" y="5001"/>
                          <a:pt x="1905" y="4048"/>
                        </a:cubicBezTo>
                        <a:cubicBezTo>
                          <a:pt x="1905" y="3096"/>
                          <a:pt x="952" y="2143"/>
                          <a:pt x="952" y="1191"/>
                        </a:cubicBezTo>
                        <a:cubicBezTo>
                          <a:pt x="952" y="-714"/>
                          <a:pt x="0" y="238"/>
                          <a:pt x="0" y="238"/>
                        </a:cubicBezTo>
                        <a:lnTo>
                          <a:pt x="0" y="23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6" name="Freeform: Shape 2615">
                    <a:extLst>
                      <a:ext uri="{FF2B5EF4-FFF2-40B4-BE49-F238E27FC236}">
                        <a16:creationId xmlns:a16="http://schemas.microsoft.com/office/drawing/2014/main" id="{FD8AD586-467A-B508-A9D8-BA122FDBA9E5}"/>
                      </a:ext>
                    </a:extLst>
                  </p:cNvPr>
                  <p:cNvSpPr/>
                  <p:nvPr/>
                </p:nvSpPr>
                <p:spPr>
                  <a:xfrm>
                    <a:off x="3432386" y="3951498"/>
                    <a:ext cx="13758" cy="11853"/>
                  </a:xfrm>
                  <a:custGeom>
                    <a:avLst/>
                    <a:gdLst>
                      <a:gd name="connsiteX0" fmla="*/ 423 w 13758"/>
                      <a:gd name="connsiteY0" fmla="*/ 423 h 11853"/>
                      <a:gd name="connsiteX1" fmla="*/ 1376 w 13758"/>
                      <a:gd name="connsiteY1" fmla="*/ 2328 h 11853"/>
                      <a:gd name="connsiteX2" fmla="*/ 2328 w 13758"/>
                      <a:gd name="connsiteY2" fmla="*/ 4233 h 11853"/>
                      <a:gd name="connsiteX3" fmla="*/ 5186 w 13758"/>
                      <a:gd name="connsiteY3" fmla="*/ 7091 h 11853"/>
                      <a:gd name="connsiteX4" fmla="*/ 8043 w 13758"/>
                      <a:gd name="connsiteY4" fmla="*/ 9948 h 11853"/>
                      <a:gd name="connsiteX5" fmla="*/ 9948 w 13758"/>
                      <a:gd name="connsiteY5" fmla="*/ 10901 h 11853"/>
                      <a:gd name="connsiteX6" fmla="*/ 10901 w 13758"/>
                      <a:gd name="connsiteY6" fmla="*/ 11853 h 11853"/>
                      <a:gd name="connsiteX7" fmla="*/ 11853 w 13758"/>
                      <a:gd name="connsiteY7" fmla="*/ 11853 h 11853"/>
                      <a:gd name="connsiteX8" fmla="*/ 13758 w 13758"/>
                      <a:gd name="connsiteY8" fmla="*/ 10901 h 11853"/>
                      <a:gd name="connsiteX9" fmla="*/ 13758 w 13758"/>
                      <a:gd name="connsiteY9" fmla="*/ 9948 h 11853"/>
                      <a:gd name="connsiteX10" fmla="*/ 12806 w 13758"/>
                      <a:gd name="connsiteY10" fmla="*/ 8996 h 11853"/>
                      <a:gd name="connsiteX11" fmla="*/ 10901 w 13758"/>
                      <a:gd name="connsiteY11" fmla="*/ 7091 h 11853"/>
                      <a:gd name="connsiteX12" fmla="*/ 7091 w 13758"/>
                      <a:gd name="connsiteY12" fmla="*/ 4233 h 11853"/>
                      <a:gd name="connsiteX13" fmla="*/ 3281 w 13758"/>
                      <a:gd name="connsiteY13" fmla="*/ 2328 h 11853"/>
                      <a:gd name="connsiteX14" fmla="*/ 1376 w 13758"/>
                      <a:gd name="connsiteY14" fmla="*/ 1376 h 11853"/>
                      <a:gd name="connsiteX15" fmla="*/ 423 w 13758"/>
                      <a:gd name="connsiteY15" fmla="*/ 423 h 11853"/>
                      <a:gd name="connsiteX16" fmla="*/ 423 w 13758"/>
                      <a:gd name="connsiteY16" fmla="*/ 423 h 11853"/>
                      <a:gd name="connsiteX17" fmla="*/ 423 w 13758"/>
                      <a:gd name="connsiteY17" fmla="*/ 423 h 1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3758" h="11853">
                        <a:moveTo>
                          <a:pt x="423" y="423"/>
                        </a:moveTo>
                        <a:cubicBezTo>
                          <a:pt x="423" y="1376"/>
                          <a:pt x="1376" y="1376"/>
                          <a:pt x="1376" y="2328"/>
                        </a:cubicBezTo>
                        <a:cubicBezTo>
                          <a:pt x="1376" y="3281"/>
                          <a:pt x="2328" y="3281"/>
                          <a:pt x="2328" y="4233"/>
                        </a:cubicBezTo>
                        <a:cubicBezTo>
                          <a:pt x="3281" y="5186"/>
                          <a:pt x="4233" y="6138"/>
                          <a:pt x="5186" y="7091"/>
                        </a:cubicBezTo>
                        <a:cubicBezTo>
                          <a:pt x="6138" y="8044"/>
                          <a:pt x="7091" y="8996"/>
                          <a:pt x="8043" y="9948"/>
                        </a:cubicBezTo>
                        <a:cubicBezTo>
                          <a:pt x="8996" y="9948"/>
                          <a:pt x="8996" y="10901"/>
                          <a:pt x="9948" y="10901"/>
                        </a:cubicBezTo>
                        <a:cubicBezTo>
                          <a:pt x="9948" y="10901"/>
                          <a:pt x="10901" y="11853"/>
                          <a:pt x="10901" y="11853"/>
                        </a:cubicBezTo>
                        <a:cubicBezTo>
                          <a:pt x="10901" y="11853"/>
                          <a:pt x="11853" y="11853"/>
                          <a:pt x="11853" y="11853"/>
                        </a:cubicBezTo>
                        <a:cubicBezTo>
                          <a:pt x="12806" y="11853"/>
                          <a:pt x="13758" y="11853"/>
                          <a:pt x="13758" y="10901"/>
                        </a:cubicBezTo>
                        <a:cubicBezTo>
                          <a:pt x="13758" y="10901"/>
                          <a:pt x="13758" y="9948"/>
                          <a:pt x="13758" y="9948"/>
                        </a:cubicBezTo>
                        <a:cubicBezTo>
                          <a:pt x="13758" y="9948"/>
                          <a:pt x="13758" y="8996"/>
                          <a:pt x="12806" y="8996"/>
                        </a:cubicBezTo>
                        <a:cubicBezTo>
                          <a:pt x="12806" y="8044"/>
                          <a:pt x="11853" y="8044"/>
                          <a:pt x="10901" y="7091"/>
                        </a:cubicBezTo>
                        <a:cubicBezTo>
                          <a:pt x="9948" y="6138"/>
                          <a:pt x="8996" y="5186"/>
                          <a:pt x="7091" y="4233"/>
                        </a:cubicBezTo>
                        <a:cubicBezTo>
                          <a:pt x="6138" y="3281"/>
                          <a:pt x="5186" y="2328"/>
                          <a:pt x="3281" y="2328"/>
                        </a:cubicBezTo>
                        <a:cubicBezTo>
                          <a:pt x="2328" y="2328"/>
                          <a:pt x="2328" y="1376"/>
                          <a:pt x="1376" y="1376"/>
                        </a:cubicBezTo>
                        <a:cubicBezTo>
                          <a:pt x="2328" y="423"/>
                          <a:pt x="1376" y="423"/>
                          <a:pt x="423" y="423"/>
                        </a:cubicBezTo>
                        <a:cubicBezTo>
                          <a:pt x="423" y="-529"/>
                          <a:pt x="-529" y="423"/>
                          <a:pt x="423" y="423"/>
                        </a:cubicBezTo>
                        <a:lnTo>
                          <a:pt x="423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7" name="Freeform: Shape 2616">
                    <a:extLst>
                      <a:ext uri="{FF2B5EF4-FFF2-40B4-BE49-F238E27FC236}">
                        <a16:creationId xmlns:a16="http://schemas.microsoft.com/office/drawing/2014/main" id="{3AD9C0D4-8ECC-1BD3-685B-9E12CB9D1ED0}"/>
                      </a:ext>
                    </a:extLst>
                  </p:cNvPr>
                  <p:cNvSpPr/>
                  <p:nvPr/>
                </p:nvSpPr>
                <p:spPr>
                  <a:xfrm>
                    <a:off x="3450906" y="3972877"/>
                    <a:ext cx="7619" cy="9525"/>
                  </a:xfrm>
                  <a:custGeom>
                    <a:avLst/>
                    <a:gdLst>
                      <a:gd name="connsiteX0" fmla="*/ 0 w 7619"/>
                      <a:gd name="connsiteY0" fmla="*/ 1905 h 9525"/>
                      <a:gd name="connsiteX1" fmla="*/ 2857 w 7619"/>
                      <a:gd name="connsiteY1" fmla="*/ 5715 h 9525"/>
                      <a:gd name="connsiteX2" fmla="*/ 4763 w 7619"/>
                      <a:gd name="connsiteY2" fmla="*/ 7620 h 9525"/>
                      <a:gd name="connsiteX3" fmla="*/ 6668 w 7619"/>
                      <a:gd name="connsiteY3" fmla="*/ 9525 h 9525"/>
                      <a:gd name="connsiteX4" fmla="*/ 7620 w 7619"/>
                      <a:gd name="connsiteY4" fmla="*/ 9525 h 9525"/>
                      <a:gd name="connsiteX5" fmla="*/ 7620 w 7619"/>
                      <a:gd name="connsiteY5" fmla="*/ 8572 h 9525"/>
                      <a:gd name="connsiteX6" fmla="*/ 6668 w 7619"/>
                      <a:gd name="connsiteY6" fmla="*/ 6667 h 9525"/>
                      <a:gd name="connsiteX7" fmla="*/ 4763 w 7619"/>
                      <a:gd name="connsiteY7" fmla="*/ 3810 h 9525"/>
                      <a:gd name="connsiteX8" fmla="*/ 0 w 7619"/>
                      <a:gd name="connsiteY8" fmla="*/ 0 h 9525"/>
                      <a:gd name="connsiteX9" fmla="*/ 0 w 7619"/>
                      <a:gd name="connsiteY9" fmla="*/ 1905 h 9525"/>
                      <a:gd name="connsiteX10" fmla="*/ 0 w 7619"/>
                      <a:gd name="connsiteY10" fmla="*/ 1905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619" h="9525">
                        <a:moveTo>
                          <a:pt x="0" y="1905"/>
                        </a:moveTo>
                        <a:cubicBezTo>
                          <a:pt x="953" y="2857"/>
                          <a:pt x="1905" y="4763"/>
                          <a:pt x="2857" y="5715"/>
                        </a:cubicBezTo>
                        <a:cubicBezTo>
                          <a:pt x="3810" y="6667"/>
                          <a:pt x="3810" y="7620"/>
                          <a:pt x="4763" y="7620"/>
                        </a:cubicBezTo>
                        <a:cubicBezTo>
                          <a:pt x="5715" y="8572"/>
                          <a:pt x="5715" y="8572"/>
                          <a:pt x="6668" y="9525"/>
                        </a:cubicBezTo>
                        <a:cubicBezTo>
                          <a:pt x="6668" y="9525"/>
                          <a:pt x="7620" y="9525"/>
                          <a:pt x="7620" y="9525"/>
                        </a:cubicBezTo>
                        <a:cubicBezTo>
                          <a:pt x="7620" y="9525"/>
                          <a:pt x="7620" y="8572"/>
                          <a:pt x="7620" y="8572"/>
                        </a:cubicBezTo>
                        <a:cubicBezTo>
                          <a:pt x="7620" y="7620"/>
                          <a:pt x="7620" y="6667"/>
                          <a:pt x="6668" y="6667"/>
                        </a:cubicBezTo>
                        <a:cubicBezTo>
                          <a:pt x="6668" y="5715"/>
                          <a:pt x="5715" y="4763"/>
                          <a:pt x="4763" y="3810"/>
                        </a:cubicBezTo>
                        <a:cubicBezTo>
                          <a:pt x="3810" y="1905"/>
                          <a:pt x="1905" y="953"/>
                          <a:pt x="0" y="0"/>
                        </a:cubicBezTo>
                        <a:cubicBezTo>
                          <a:pt x="953" y="953"/>
                          <a:pt x="0" y="1905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8" name="Freeform: Shape 2617">
                    <a:extLst>
                      <a:ext uri="{FF2B5EF4-FFF2-40B4-BE49-F238E27FC236}">
                        <a16:creationId xmlns:a16="http://schemas.microsoft.com/office/drawing/2014/main" id="{47218E86-ABDB-CFD3-F55E-41504940A63B}"/>
                      </a:ext>
                    </a:extLst>
                  </p:cNvPr>
                  <p:cNvSpPr/>
                  <p:nvPr/>
                </p:nvSpPr>
                <p:spPr>
                  <a:xfrm>
                    <a:off x="3467099" y="3981026"/>
                    <a:ext cx="5714" cy="10900"/>
                  </a:xfrm>
                  <a:custGeom>
                    <a:avLst/>
                    <a:gdLst>
                      <a:gd name="connsiteX0" fmla="*/ 0 w 5714"/>
                      <a:gd name="connsiteY0" fmla="*/ 423 h 10900"/>
                      <a:gd name="connsiteX1" fmla="*/ 0 w 5714"/>
                      <a:gd name="connsiteY1" fmla="*/ 3281 h 10900"/>
                      <a:gd name="connsiteX2" fmla="*/ 952 w 5714"/>
                      <a:gd name="connsiteY2" fmla="*/ 6138 h 10900"/>
                      <a:gd name="connsiteX3" fmla="*/ 1905 w 5714"/>
                      <a:gd name="connsiteY3" fmla="*/ 8996 h 10900"/>
                      <a:gd name="connsiteX4" fmla="*/ 2857 w 5714"/>
                      <a:gd name="connsiteY4" fmla="*/ 9948 h 10900"/>
                      <a:gd name="connsiteX5" fmla="*/ 3810 w 5714"/>
                      <a:gd name="connsiteY5" fmla="*/ 10901 h 10900"/>
                      <a:gd name="connsiteX6" fmla="*/ 4763 w 5714"/>
                      <a:gd name="connsiteY6" fmla="*/ 10901 h 10900"/>
                      <a:gd name="connsiteX7" fmla="*/ 5715 w 5714"/>
                      <a:gd name="connsiteY7" fmla="*/ 9948 h 10900"/>
                      <a:gd name="connsiteX8" fmla="*/ 5715 w 5714"/>
                      <a:gd name="connsiteY8" fmla="*/ 8043 h 10900"/>
                      <a:gd name="connsiteX9" fmla="*/ 4763 w 5714"/>
                      <a:gd name="connsiteY9" fmla="*/ 7091 h 10900"/>
                      <a:gd name="connsiteX10" fmla="*/ 3810 w 5714"/>
                      <a:gd name="connsiteY10" fmla="*/ 4233 h 10900"/>
                      <a:gd name="connsiteX11" fmla="*/ 2857 w 5714"/>
                      <a:gd name="connsiteY11" fmla="*/ 2328 h 10900"/>
                      <a:gd name="connsiteX12" fmla="*/ 0 w 5714"/>
                      <a:gd name="connsiteY12" fmla="*/ 423 h 10900"/>
                      <a:gd name="connsiteX13" fmla="*/ 0 w 5714"/>
                      <a:gd name="connsiteY13" fmla="*/ 423 h 10900"/>
                      <a:gd name="connsiteX14" fmla="*/ 0 w 5714"/>
                      <a:gd name="connsiteY14" fmla="*/ 423 h 10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714" h="10900">
                        <a:moveTo>
                          <a:pt x="0" y="423"/>
                        </a:moveTo>
                        <a:cubicBezTo>
                          <a:pt x="0" y="1376"/>
                          <a:pt x="0" y="2328"/>
                          <a:pt x="0" y="3281"/>
                        </a:cubicBezTo>
                        <a:cubicBezTo>
                          <a:pt x="0" y="4233"/>
                          <a:pt x="952" y="5186"/>
                          <a:pt x="952" y="6138"/>
                        </a:cubicBezTo>
                        <a:cubicBezTo>
                          <a:pt x="952" y="7091"/>
                          <a:pt x="1905" y="8043"/>
                          <a:pt x="1905" y="8996"/>
                        </a:cubicBezTo>
                        <a:cubicBezTo>
                          <a:pt x="1905" y="8996"/>
                          <a:pt x="1905" y="9948"/>
                          <a:pt x="2857" y="9948"/>
                        </a:cubicBezTo>
                        <a:cubicBezTo>
                          <a:pt x="2857" y="10901"/>
                          <a:pt x="3810" y="10901"/>
                          <a:pt x="3810" y="10901"/>
                        </a:cubicBezTo>
                        <a:cubicBezTo>
                          <a:pt x="3810" y="10901"/>
                          <a:pt x="4763" y="10901"/>
                          <a:pt x="4763" y="10901"/>
                        </a:cubicBezTo>
                        <a:cubicBezTo>
                          <a:pt x="4763" y="10901"/>
                          <a:pt x="5715" y="9948"/>
                          <a:pt x="5715" y="9948"/>
                        </a:cubicBezTo>
                        <a:cubicBezTo>
                          <a:pt x="5715" y="8996"/>
                          <a:pt x="5715" y="8996"/>
                          <a:pt x="5715" y="8043"/>
                        </a:cubicBezTo>
                        <a:cubicBezTo>
                          <a:pt x="5715" y="8043"/>
                          <a:pt x="5715" y="7091"/>
                          <a:pt x="4763" y="7091"/>
                        </a:cubicBezTo>
                        <a:cubicBezTo>
                          <a:pt x="4763" y="6138"/>
                          <a:pt x="3810" y="5186"/>
                          <a:pt x="3810" y="4233"/>
                        </a:cubicBezTo>
                        <a:cubicBezTo>
                          <a:pt x="3810" y="3281"/>
                          <a:pt x="2857" y="2328"/>
                          <a:pt x="2857" y="2328"/>
                        </a:cubicBezTo>
                        <a:cubicBezTo>
                          <a:pt x="1905" y="1376"/>
                          <a:pt x="952" y="1376"/>
                          <a:pt x="0" y="423"/>
                        </a:cubicBezTo>
                        <a:cubicBezTo>
                          <a:pt x="0" y="-529"/>
                          <a:pt x="0" y="423"/>
                          <a:pt x="0" y="423"/>
                        </a:cubicBezTo>
                        <a:lnTo>
                          <a:pt x="0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19" name="Freeform: Shape 2618">
                    <a:extLst>
                      <a:ext uri="{FF2B5EF4-FFF2-40B4-BE49-F238E27FC236}">
                        <a16:creationId xmlns:a16="http://schemas.microsoft.com/office/drawing/2014/main" id="{A20EB9B1-C5B3-7816-BF82-10D9EA506CC2}"/>
                      </a:ext>
                    </a:extLst>
                  </p:cNvPr>
                  <p:cNvSpPr/>
                  <p:nvPr/>
                </p:nvSpPr>
                <p:spPr>
                  <a:xfrm>
                    <a:off x="3569969" y="3933450"/>
                    <a:ext cx="9387" cy="11245"/>
                  </a:xfrm>
                  <a:custGeom>
                    <a:avLst/>
                    <a:gdLst>
                      <a:gd name="connsiteX0" fmla="*/ 7620 w 9387"/>
                      <a:gd name="connsiteY0" fmla="*/ 374 h 11245"/>
                      <a:gd name="connsiteX1" fmla="*/ 3810 w 9387"/>
                      <a:gd name="connsiteY1" fmla="*/ 5136 h 11245"/>
                      <a:gd name="connsiteX2" fmla="*/ 1905 w 9387"/>
                      <a:gd name="connsiteY2" fmla="*/ 7041 h 11245"/>
                      <a:gd name="connsiteX3" fmla="*/ 953 w 9387"/>
                      <a:gd name="connsiteY3" fmla="*/ 7994 h 11245"/>
                      <a:gd name="connsiteX4" fmla="*/ 0 w 9387"/>
                      <a:gd name="connsiteY4" fmla="*/ 9899 h 11245"/>
                      <a:gd name="connsiteX5" fmla="*/ 953 w 9387"/>
                      <a:gd name="connsiteY5" fmla="*/ 10851 h 11245"/>
                      <a:gd name="connsiteX6" fmla="*/ 1905 w 9387"/>
                      <a:gd name="connsiteY6" fmla="*/ 9899 h 11245"/>
                      <a:gd name="connsiteX7" fmla="*/ 2857 w 9387"/>
                      <a:gd name="connsiteY7" fmla="*/ 8946 h 11245"/>
                      <a:gd name="connsiteX8" fmla="*/ 4763 w 9387"/>
                      <a:gd name="connsiteY8" fmla="*/ 7041 h 11245"/>
                      <a:gd name="connsiteX9" fmla="*/ 8573 w 9387"/>
                      <a:gd name="connsiteY9" fmla="*/ 2279 h 11245"/>
                      <a:gd name="connsiteX10" fmla="*/ 7620 w 9387"/>
                      <a:gd name="connsiteY10" fmla="*/ 374 h 11245"/>
                      <a:gd name="connsiteX11" fmla="*/ 7620 w 9387"/>
                      <a:gd name="connsiteY11" fmla="*/ 374 h 11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387" h="11245">
                        <a:moveTo>
                          <a:pt x="7620" y="374"/>
                        </a:moveTo>
                        <a:cubicBezTo>
                          <a:pt x="6668" y="2279"/>
                          <a:pt x="4763" y="3231"/>
                          <a:pt x="3810" y="5136"/>
                        </a:cubicBezTo>
                        <a:cubicBezTo>
                          <a:pt x="2857" y="6089"/>
                          <a:pt x="2857" y="7041"/>
                          <a:pt x="1905" y="7041"/>
                        </a:cubicBezTo>
                        <a:cubicBezTo>
                          <a:pt x="1905" y="7041"/>
                          <a:pt x="953" y="7994"/>
                          <a:pt x="953" y="7994"/>
                        </a:cubicBezTo>
                        <a:cubicBezTo>
                          <a:pt x="953" y="7994"/>
                          <a:pt x="0" y="8946"/>
                          <a:pt x="0" y="9899"/>
                        </a:cubicBezTo>
                        <a:cubicBezTo>
                          <a:pt x="0" y="10851"/>
                          <a:pt x="0" y="11804"/>
                          <a:pt x="953" y="10851"/>
                        </a:cubicBezTo>
                        <a:cubicBezTo>
                          <a:pt x="953" y="10851"/>
                          <a:pt x="1905" y="9899"/>
                          <a:pt x="1905" y="9899"/>
                        </a:cubicBezTo>
                        <a:cubicBezTo>
                          <a:pt x="1905" y="9899"/>
                          <a:pt x="2857" y="8946"/>
                          <a:pt x="2857" y="8946"/>
                        </a:cubicBezTo>
                        <a:cubicBezTo>
                          <a:pt x="3810" y="7994"/>
                          <a:pt x="4763" y="7041"/>
                          <a:pt x="4763" y="7041"/>
                        </a:cubicBezTo>
                        <a:cubicBezTo>
                          <a:pt x="5715" y="5136"/>
                          <a:pt x="7620" y="4184"/>
                          <a:pt x="8573" y="2279"/>
                        </a:cubicBezTo>
                        <a:cubicBezTo>
                          <a:pt x="10478" y="374"/>
                          <a:pt x="8573" y="-579"/>
                          <a:pt x="7620" y="374"/>
                        </a:cubicBezTo>
                        <a:lnTo>
                          <a:pt x="7620" y="37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0" name="Freeform: Shape 2619">
                    <a:extLst>
                      <a:ext uri="{FF2B5EF4-FFF2-40B4-BE49-F238E27FC236}">
                        <a16:creationId xmlns:a16="http://schemas.microsoft.com/office/drawing/2014/main" id="{3856CEC5-FD67-89F9-5A86-B120ED0084BA}"/>
                      </a:ext>
                    </a:extLst>
                  </p:cNvPr>
                  <p:cNvSpPr/>
                  <p:nvPr/>
                </p:nvSpPr>
                <p:spPr>
                  <a:xfrm>
                    <a:off x="3550919" y="3914379"/>
                    <a:ext cx="10477" cy="16587"/>
                  </a:xfrm>
                  <a:custGeom>
                    <a:avLst/>
                    <a:gdLst>
                      <a:gd name="connsiteX0" fmla="*/ 6668 w 10477"/>
                      <a:gd name="connsiteY0" fmla="*/ 1347 h 16587"/>
                      <a:gd name="connsiteX1" fmla="*/ 2857 w 10477"/>
                      <a:gd name="connsiteY1" fmla="*/ 8014 h 16587"/>
                      <a:gd name="connsiteX2" fmla="*/ 953 w 10477"/>
                      <a:gd name="connsiteY2" fmla="*/ 11825 h 16587"/>
                      <a:gd name="connsiteX3" fmla="*/ 0 w 10477"/>
                      <a:gd name="connsiteY3" fmla="*/ 13730 h 16587"/>
                      <a:gd name="connsiteX4" fmla="*/ 0 w 10477"/>
                      <a:gd name="connsiteY4" fmla="*/ 15635 h 16587"/>
                      <a:gd name="connsiteX5" fmla="*/ 953 w 10477"/>
                      <a:gd name="connsiteY5" fmla="*/ 16587 h 16587"/>
                      <a:gd name="connsiteX6" fmla="*/ 2857 w 10477"/>
                      <a:gd name="connsiteY6" fmla="*/ 16587 h 16587"/>
                      <a:gd name="connsiteX7" fmla="*/ 4763 w 10477"/>
                      <a:gd name="connsiteY7" fmla="*/ 14682 h 16587"/>
                      <a:gd name="connsiteX8" fmla="*/ 5715 w 10477"/>
                      <a:gd name="connsiteY8" fmla="*/ 12777 h 16587"/>
                      <a:gd name="connsiteX9" fmla="*/ 7620 w 10477"/>
                      <a:gd name="connsiteY9" fmla="*/ 9920 h 16587"/>
                      <a:gd name="connsiteX10" fmla="*/ 10478 w 10477"/>
                      <a:gd name="connsiteY10" fmla="*/ 3252 h 16587"/>
                      <a:gd name="connsiteX11" fmla="*/ 9525 w 10477"/>
                      <a:gd name="connsiteY11" fmla="*/ 395 h 16587"/>
                      <a:gd name="connsiteX12" fmla="*/ 6668 w 10477"/>
                      <a:gd name="connsiteY12" fmla="*/ 1347 h 16587"/>
                      <a:gd name="connsiteX13" fmla="*/ 6668 w 10477"/>
                      <a:gd name="connsiteY13" fmla="*/ 1347 h 16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477" h="16587">
                        <a:moveTo>
                          <a:pt x="6668" y="1347"/>
                        </a:moveTo>
                        <a:cubicBezTo>
                          <a:pt x="5715" y="3252"/>
                          <a:pt x="4763" y="6110"/>
                          <a:pt x="2857" y="8014"/>
                        </a:cubicBezTo>
                        <a:cubicBezTo>
                          <a:pt x="1905" y="8967"/>
                          <a:pt x="1905" y="9920"/>
                          <a:pt x="953" y="11825"/>
                        </a:cubicBezTo>
                        <a:cubicBezTo>
                          <a:pt x="953" y="12777"/>
                          <a:pt x="0" y="12777"/>
                          <a:pt x="0" y="13730"/>
                        </a:cubicBezTo>
                        <a:cubicBezTo>
                          <a:pt x="0" y="14682"/>
                          <a:pt x="0" y="14682"/>
                          <a:pt x="0" y="15635"/>
                        </a:cubicBezTo>
                        <a:cubicBezTo>
                          <a:pt x="0" y="16587"/>
                          <a:pt x="0" y="16587"/>
                          <a:pt x="953" y="16587"/>
                        </a:cubicBezTo>
                        <a:cubicBezTo>
                          <a:pt x="1905" y="16587"/>
                          <a:pt x="1905" y="16587"/>
                          <a:pt x="2857" y="16587"/>
                        </a:cubicBezTo>
                        <a:cubicBezTo>
                          <a:pt x="3810" y="16587"/>
                          <a:pt x="3810" y="15635"/>
                          <a:pt x="4763" y="14682"/>
                        </a:cubicBezTo>
                        <a:cubicBezTo>
                          <a:pt x="4763" y="13730"/>
                          <a:pt x="5715" y="13730"/>
                          <a:pt x="5715" y="12777"/>
                        </a:cubicBezTo>
                        <a:cubicBezTo>
                          <a:pt x="6668" y="11825"/>
                          <a:pt x="6668" y="10872"/>
                          <a:pt x="7620" y="9920"/>
                        </a:cubicBezTo>
                        <a:cubicBezTo>
                          <a:pt x="8573" y="8014"/>
                          <a:pt x="9525" y="5157"/>
                          <a:pt x="10478" y="3252"/>
                        </a:cubicBezTo>
                        <a:cubicBezTo>
                          <a:pt x="10478" y="2300"/>
                          <a:pt x="10478" y="1347"/>
                          <a:pt x="9525" y="395"/>
                        </a:cubicBezTo>
                        <a:cubicBezTo>
                          <a:pt x="8573" y="-558"/>
                          <a:pt x="6668" y="395"/>
                          <a:pt x="6668" y="1347"/>
                        </a:cubicBezTo>
                        <a:lnTo>
                          <a:pt x="6668" y="134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1" name="Freeform: Shape 2620">
                    <a:extLst>
                      <a:ext uri="{FF2B5EF4-FFF2-40B4-BE49-F238E27FC236}">
                        <a16:creationId xmlns:a16="http://schemas.microsoft.com/office/drawing/2014/main" id="{748D570C-A37A-75B3-E597-B245FD7BF1BF}"/>
                      </a:ext>
                    </a:extLst>
                  </p:cNvPr>
                  <p:cNvSpPr/>
                  <p:nvPr/>
                </p:nvSpPr>
                <p:spPr>
                  <a:xfrm>
                    <a:off x="3589019" y="3915965"/>
                    <a:ext cx="10872" cy="14443"/>
                  </a:xfrm>
                  <a:custGeom>
                    <a:avLst/>
                    <a:gdLst>
                      <a:gd name="connsiteX0" fmla="*/ 8573 w 10872"/>
                      <a:gd name="connsiteY0" fmla="*/ 714 h 14443"/>
                      <a:gd name="connsiteX1" fmla="*/ 3810 w 10872"/>
                      <a:gd name="connsiteY1" fmla="*/ 6429 h 14443"/>
                      <a:gd name="connsiteX2" fmla="*/ 1905 w 10872"/>
                      <a:gd name="connsiteY2" fmla="*/ 9287 h 14443"/>
                      <a:gd name="connsiteX3" fmla="*/ 953 w 10872"/>
                      <a:gd name="connsiteY3" fmla="*/ 11192 h 14443"/>
                      <a:gd name="connsiteX4" fmla="*/ 0 w 10872"/>
                      <a:gd name="connsiteY4" fmla="*/ 13097 h 14443"/>
                      <a:gd name="connsiteX5" fmla="*/ 953 w 10872"/>
                      <a:gd name="connsiteY5" fmla="*/ 14049 h 14443"/>
                      <a:gd name="connsiteX6" fmla="*/ 2857 w 10872"/>
                      <a:gd name="connsiteY6" fmla="*/ 13097 h 14443"/>
                      <a:gd name="connsiteX7" fmla="*/ 4763 w 10872"/>
                      <a:gd name="connsiteY7" fmla="*/ 12144 h 14443"/>
                      <a:gd name="connsiteX8" fmla="*/ 5715 w 10872"/>
                      <a:gd name="connsiteY8" fmla="*/ 11192 h 14443"/>
                      <a:gd name="connsiteX9" fmla="*/ 6668 w 10872"/>
                      <a:gd name="connsiteY9" fmla="*/ 9287 h 14443"/>
                      <a:gd name="connsiteX10" fmla="*/ 10478 w 10872"/>
                      <a:gd name="connsiteY10" fmla="*/ 3572 h 14443"/>
                      <a:gd name="connsiteX11" fmla="*/ 9525 w 10872"/>
                      <a:gd name="connsiteY11" fmla="*/ 714 h 14443"/>
                      <a:gd name="connsiteX12" fmla="*/ 8573 w 10872"/>
                      <a:gd name="connsiteY12" fmla="*/ 714 h 14443"/>
                      <a:gd name="connsiteX13" fmla="*/ 8573 w 10872"/>
                      <a:gd name="connsiteY13" fmla="*/ 714 h 14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872" h="14443">
                        <a:moveTo>
                          <a:pt x="8573" y="714"/>
                        </a:moveTo>
                        <a:cubicBezTo>
                          <a:pt x="6668" y="2619"/>
                          <a:pt x="5715" y="4524"/>
                          <a:pt x="3810" y="6429"/>
                        </a:cubicBezTo>
                        <a:cubicBezTo>
                          <a:pt x="2857" y="7382"/>
                          <a:pt x="2857" y="8334"/>
                          <a:pt x="1905" y="9287"/>
                        </a:cubicBezTo>
                        <a:cubicBezTo>
                          <a:pt x="1905" y="10239"/>
                          <a:pt x="1905" y="10239"/>
                          <a:pt x="953" y="11192"/>
                        </a:cubicBezTo>
                        <a:cubicBezTo>
                          <a:pt x="953" y="12144"/>
                          <a:pt x="953" y="12144"/>
                          <a:pt x="0" y="13097"/>
                        </a:cubicBezTo>
                        <a:cubicBezTo>
                          <a:pt x="0" y="14049"/>
                          <a:pt x="953" y="15002"/>
                          <a:pt x="953" y="14049"/>
                        </a:cubicBezTo>
                        <a:cubicBezTo>
                          <a:pt x="1905" y="14049"/>
                          <a:pt x="1905" y="14049"/>
                          <a:pt x="2857" y="13097"/>
                        </a:cubicBezTo>
                        <a:cubicBezTo>
                          <a:pt x="3810" y="13097"/>
                          <a:pt x="3810" y="12144"/>
                          <a:pt x="4763" y="12144"/>
                        </a:cubicBezTo>
                        <a:cubicBezTo>
                          <a:pt x="4763" y="12144"/>
                          <a:pt x="5715" y="11192"/>
                          <a:pt x="5715" y="11192"/>
                        </a:cubicBezTo>
                        <a:cubicBezTo>
                          <a:pt x="5715" y="10239"/>
                          <a:pt x="6668" y="10239"/>
                          <a:pt x="6668" y="9287"/>
                        </a:cubicBezTo>
                        <a:cubicBezTo>
                          <a:pt x="7620" y="7382"/>
                          <a:pt x="9525" y="5477"/>
                          <a:pt x="10478" y="3572"/>
                        </a:cubicBezTo>
                        <a:cubicBezTo>
                          <a:pt x="11430" y="2619"/>
                          <a:pt x="10478" y="1667"/>
                          <a:pt x="9525" y="714"/>
                        </a:cubicBezTo>
                        <a:cubicBezTo>
                          <a:pt x="10478" y="-238"/>
                          <a:pt x="9525" y="-238"/>
                          <a:pt x="8573" y="714"/>
                        </a:cubicBezTo>
                        <a:lnTo>
                          <a:pt x="8573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2" name="Freeform: Shape 2621">
                    <a:extLst>
                      <a:ext uri="{FF2B5EF4-FFF2-40B4-BE49-F238E27FC236}">
                        <a16:creationId xmlns:a16="http://schemas.microsoft.com/office/drawing/2014/main" id="{8EF54A52-C2EA-6AF6-619D-BFABDCABF2DF}"/>
                      </a:ext>
                    </a:extLst>
                  </p:cNvPr>
                  <p:cNvSpPr/>
                  <p:nvPr/>
                </p:nvSpPr>
                <p:spPr>
                  <a:xfrm>
                    <a:off x="3596639" y="3853814"/>
                    <a:ext cx="6667" cy="11429"/>
                  </a:xfrm>
                  <a:custGeom>
                    <a:avLst/>
                    <a:gdLst>
                      <a:gd name="connsiteX0" fmla="*/ 2858 w 6667"/>
                      <a:gd name="connsiteY0" fmla="*/ 2857 h 11429"/>
                      <a:gd name="connsiteX1" fmla="*/ 1905 w 6667"/>
                      <a:gd name="connsiteY1" fmla="*/ 4763 h 11429"/>
                      <a:gd name="connsiteX2" fmla="*/ 953 w 6667"/>
                      <a:gd name="connsiteY2" fmla="*/ 6667 h 11429"/>
                      <a:gd name="connsiteX3" fmla="*/ 0 w 6667"/>
                      <a:gd name="connsiteY3" fmla="*/ 8572 h 11429"/>
                      <a:gd name="connsiteX4" fmla="*/ 0 w 6667"/>
                      <a:gd name="connsiteY4" fmla="*/ 10478 h 11429"/>
                      <a:gd name="connsiteX5" fmla="*/ 953 w 6667"/>
                      <a:gd name="connsiteY5" fmla="*/ 11430 h 11429"/>
                      <a:gd name="connsiteX6" fmla="*/ 1905 w 6667"/>
                      <a:gd name="connsiteY6" fmla="*/ 11430 h 11429"/>
                      <a:gd name="connsiteX7" fmla="*/ 2858 w 6667"/>
                      <a:gd name="connsiteY7" fmla="*/ 10478 h 11429"/>
                      <a:gd name="connsiteX8" fmla="*/ 3810 w 6667"/>
                      <a:gd name="connsiteY8" fmla="*/ 9525 h 11429"/>
                      <a:gd name="connsiteX9" fmla="*/ 4763 w 6667"/>
                      <a:gd name="connsiteY9" fmla="*/ 7620 h 11429"/>
                      <a:gd name="connsiteX10" fmla="*/ 5715 w 6667"/>
                      <a:gd name="connsiteY10" fmla="*/ 5715 h 11429"/>
                      <a:gd name="connsiteX11" fmla="*/ 6668 w 6667"/>
                      <a:gd name="connsiteY11" fmla="*/ 3810 h 11429"/>
                      <a:gd name="connsiteX12" fmla="*/ 6668 w 6667"/>
                      <a:gd name="connsiteY12" fmla="*/ 1905 h 11429"/>
                      <a:gd name="connsiteX13" fmla="*/ 5715 w 6667"/>
                      <a:gd name="connsiteY13" fmla="*/ 0 h 11429"/>
                      <a:gd name="connsiteX14" fmla="*/ 3810 w 6667"/>
                      <a:gd name="connsiteY14" fmla="*/ 0 h 11429"/>
                      <a:gd name="connsiteX15" fmla="*/ 2858 w 6667"/>
                      <a:gd name="connsiteY15" fmla="*/ 2857 h 11429"/>
                      <a:gd name="connsiteX16" fmla="*/ 2858 w 6667"/>
                      <a:gd name="connsiteY16" fmla="*/ 2857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667" h="11429">
                        <a:moveTo>
                          <a:pt x="2858" y="2857"/>
                        </a:moveTo>
                        <a:cubicBezTo>
                          <a:pt x="2858" y="3810"/>
                          <a:pt x="1905" y="3810"/>
                          <a:pt x="1905" y="4763"/>
                        </a:cubicBezTo>
                        <a:cubicBezTo>
                          <a:pt x="1905" y="5715"/>
                          <a:pt x="1905" y="5715"/>
                          <a:pt x="953" y="6667"/>
                        </a:cubicBezTo>
                        <a:cubicBezTo>
                          <a:pt x="953" y="7620"/>
                          <a:pt x="953" y="7620"/>
                          <a:pt x="0" y="8572"/>
                        </a:cubicBezTo>
                        <a:cubicBezTo>
                          <a:pt x="0" y="9525"/>
                          <a:pt x="0" y="9525"/>
                          <a:pt x="0" y="10478"/>
                        </a:cubicBezTo>
                        <a:cubicBezTo>
                          <a:pt x="0" y="10478"/>
                          <a:pt x="0" y="11430"/>
                          <a:pt x="953" y="11430"/>
                        </a:cubicBezTo>
                        <a:cubicBezTo>
                          <a:pt x="953" y="11430"/>
                          <a:pt x="1905" y="11430"/>
                          <a:pt x="1905" y="11430"/>
                        </a:cubicBezTo>
                        <a:cubicBezTo>
                          <a:pt x="1905" y="11430"/>
                          <a:pt x="1905" y="11430"/>
                          <a:pt x="2858" y="10478"/>
                        </a:cubicBezTo>
                        <a:cubicBezTo>
                          <a:pt x="2858" y="10478"/>
                          <a:pt x="3810" y="9525"/>
                          <a:pt x="3810" y="9525"/>
                        </a:cubicBezTo>
                        <a:cubicBezTo>
                          <a:pt x="3810" y="8572"/>
                          <a:pt x="4763" y="8572"/>
                          <a:pt x="4763" y="7620"/>
                        </a:cubicBezTo>
                        <a:cubicBezTo>
                          <a:pt x="4763" y="6667"/>
                          <a:pt x="5715" y="6667"/>
                          <a:pt x="5715" y="5715"/>
                        </a:cubicBezTo>
                        <a:cubicBezTo>
                          <a:pt x="5715" y="4763"/>
                          <a:pt x="6668" y="4763"/>
                          <a:pt x="6668" y="3810"/>
                        </a:cubicBezTo>
                        <a:cubicBezTo>
                          <a:pt x="6668" y="2857"/>
                          <a:pt x="6668" y="2857"/>
                          <a:pt x="6668" y="1905"/>
                        </a:cubicBezTo>
                        <a:cubicBezTo>
                          <a:pt x="6668" y="953"/>
                          <a:pt x="5715" y="953"/>
                          <a:pt x="5715" y="0"/>
                        </a:cubicBezTo>
                        <a:cubicBezTo>
                          <a:pt x="4763" y="0"/>
                          <a:pt x="4763" y="0"/>
                          <a:pt x="3810" y="0"/>
                        </a:cubicBezTo>
                        <a:cubicBezTo>
                          <a:pt x="2858" y="1905"/>
                          <a:pt x="2858" y="1905"/>
                          <a:pt x="2858" y="2857"/>
                        </a:cubicBezTo>
                        <a:lnTo>
                          <a:pt x="2858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3" name="Freeform: Shape 2622">
                    <a:extLst>
                      <a:ext uri="{FF2B5EF4-FFF2-40B4-BE49-F238E27FC236}">
                        <a16:creationId xmlns:a16="http://schemas.microsoft.com/office/drawing/2014/main" id="{1E148E51-887F-C367-6904-1382F594D5C8}"/>
                      </a:ext>
                    </a:extLst>
                  </p:cNvPr>
                  <p:cNvSpPr/>
                  <p:nvPr/>
                </p:nvSpPr>
                <p:spPr>
                  <a:xfrm>
                    <a:off x="3315026" y="4072889"/>
                    <a:ext cx="16580" cy="3809"/>
                  </a:xfrm>
                  <a:custGeom>
                    <a:avLst/>
                    <a:gdLst>
                      <a:gd name="connsiteX0" fmla="*/ 1578 w 16580"/>
                      <a:gd name="connsiteY0" fmla="*/ 3810 h 3809"/>
                      <a:gd name="connsiteX1" fmla="*/ 8246 w 16580"/>
                      <a:gd name="connsiteY1" fmla="*/ 3810 h 3809"/>
                      <a:gd name="connsiteX2" fmla="*/ 12056 w 16580"/>
                      <a:gd name="connsiteY2" fmla="*/ 2857 h 3809"/>
                      <a:gd name="connsiteX3" fmla="*/ 13961 w 16580"/>
                      <a:gd name="connsiteY3" fmla="*/ 2857 h 3809"/>
                      <a:gd name="connsiteX4" fmla="*/ 15866 w 16580"/>
                      <a:gd name="connsiteY4" fmla="*/ 1905 h 3809"/>
                      <a:gd name="connsiteX5" fmla="*/ 15866 w 16580"/>
                      <a:gd name="connsiteY5" fmla="*/ 0 h 3809"/>
                      <a:gd name="connsiteX6" fmla="*/ 13961 w 16580"/>
                      <a:gd name="connsiteY6" fmla="*/ 0 h 3809"/>
                      <a:gd name="connsiteX7" fmla="*/ 12056 w 16580"/>
                      <a:gd name="connsiteY7" fmla="*/ 0 h 3809"/>
                      <a:gd name="connsiteX8" fmla="*/ 8246 w 16580"/>
                      <a:gd name="connsiteY8" fmla="*/ 953 h 3809"/>
                      <a:gd name="connsiteX9" fmla="*/ 4436 w 16580"/>
                      <a:gd name="connsiteY9" fmla="*/ 1905 h 3809"/>
                      <a:gd name="connsiteX10" fmla="*/ 626 w 16580"/>
                      <a:gd name="connsiteY10" fmla="*/ 1905 h 3809"/>
                      <a:gd name="connsiteX11" fmla="*/ 1578 w 16580"/>
                      <a:gd name="connsiteY11" fmla="*/ 3810 h 3809"/>
                      <a:gd name="connsiteX12" fmla="*/ 1578 w 16580"/>
                      <a:gd name="connsiteY12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580" h="3809">
                        <a:moveTo>
                          <a:pt x="1578" y="3810"/>
                        </a:moveTo>
                        <a:cubicBezTo>
                          <a:pt x="3483" y="3810"/>
                          <a:pt x="6341" y="3810"/>
                          <a:pt x="8246" y="3810"/>
                        </a:cubicBezTo>
                        <a:cubicBezTo>
                          <a:pt x="9198" y="3810"/>
                          <a:pt x="10151" y="3810"/>
                          <a:pt x="12056" y="2857"/>
                        </a:cubicBezTo>
                        <a:cubicBezTo>
                          <a:pt x="13008" y="2857"/>
                          <a:pt x="13008" y="2857"/>
                          <a:pt x="13961" y="2857"/>
                        </a:cubicBezTo>
                        <a:cubicBezTo>
                          <a:pt x="14913" y="2857"/>
                          <a:pt x="14913" y="2857"/>
                          <a:pt x="15866" y="1905"/>
                        </a:cubicBezTo>
                        <a:cubicBezTo>
                          <a:pt x="16818" y="1905"/>
                          <a:pt x="16818" y="0"/>
                          <a:pt x="15866" y="0"/>
                        </a:cubicBezTo>
                        <a:cubicBezTo>
                          <a:pt x="14913" y="0"/>
                          <a:pt x="14913" y="0"/>
                          <a:pt x="13961" y="0"/>
                        </a:cubicBezTo>
                        <a:cubicBezTo>
                          <a:pt x="13008" y="0"/>
                          <a:pt x="13008" y="0"/>
                          <a:pt x="12056" y="0"/>
                        </a:cubicBezTo>
                        <a:cubicBezTo>
                          <a:pt x="11103" y="0"/>
                          <a:pt x="9198" y="0"/>
                          <a:pt x="8246" y="953"/>
                        </a:cubicBezTo>
                        <a:cubicBezTo>
                          <a:pt x="7293" y="953"/>
                          <a:pt x="6341" y="1905"/>
                          <a:pt x="4436" y="1905"/>
                        </a:cubicBezTo>
                        <a:cubicBezTo>
                          <a:pt x="3483" y="1905"/>
                          <a:pt x="2531" y="1905"/>
                          <a:pt x="626" y="1905"/>
                        </a:cubicBezTo>
                        <a:cubicBezTo>
                          <a:pt x="-327" y="953"/>
                          <a:pt x="-327" y="3810"/>
                          <a:pt x="1578" y="3810"/>
                        </a:cubicBezTo>
                        <a:lnTo>
                          <a:pt x="1578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4" name="Freeform: Shape 2623">
                    <a:extLst>
                      <a:ext uri="{FF2B5EF4-FFF2-40B4-BE49-F238E27FC236}">
                        <a16:creationId xmlns:a16="http://schemas.microsoft.com/office/drawing/2014/main" id="{9DA813E6-025F-5600-062E-7804BAE758C6}"/>
                      </a:ext>
                    </a:extLst>
                  </p:cNvPr>
                  <p:cNvSpPr/>
                  <p:nvPr/>
                </p:nvSpPr>
                <p:spPr>
                  <a:xfrm>
                    <a:off x="3326605" y="4083367"/>
                    <a:ext cx="15389" cy="6667"/>
                  </a:xfrm>
                  <a:custGeom>
                    <a:avLst/>
                    <a:gdLst>
                      <a:gd name="connsiteX0" fmla="*/ 1429 w 15389"/>
                      <a:gd name="connsiteY0" fmla="*/ 6667 h 6667"/>
                      <a:gd name="connsiteX1" fmla="*/ 8096 w 15389"/>
                      <a:gd name="connsiteY1" fmla="*/ 4763 h 6667"/>
                      <a:gd name="connsiteX2" fmla="*/ 10954 w 15389"/>
                      <a:gd name="connsiteY2" fmla="*/ 3810 h 6667"/>
                      <a:gd name="connsiteX3" fmla="*/ 12859 w 15389"/>
                      <a:gd name="connsiteY3" fmla="*/ 2857 h 6667"/>
                      <a:gd name="connsiteX4" fmla="*/ 14764 w 15389"/>
                      <a:gd name="connsiteY4" fmla="*/ 1905 h 6667"/>
                      <a:gd name="connsiteX5" fmla="*/ 13811 w 15389"/>
                      <a:gd name="connsiteY5" fmla="*/ 0 h 6667"/>
                      <a:gd name="connsiteX6" fmla="*/ 11906 w 15389"/>
                      <a:gd name="connsiteY6" fmla="*/ 0 h 6667"/>
                      <a:gd name="connsiteX7" fmla="*/ 10001 w 15389"/>
                      <a:gd name="connsiteY7" fmla="*/ 0 h 6667"/>
                      <a:gd name="connsiteX8" fmla="*/ 7144 w 15389"/>
                      <a:gd name="connsiteY8" fmla="*/ 952 h 6667"/>
                      <a:gd name="connsiteX9" fmla="*/ 1429 w 15389"/>
                      <a:gd name="connsiteY9" fmla="*/ 2857 h 6667"/>
                      <a:gd name="connsiteX10" fmla="*/ 1429 w 15389"/>
                      <a:gd name="connsiteY10" fmla="*/ 6667 h 6667"/>
                      <a:gd name="connsiteX11" fmla="*/ 1429 w 15389"/>
                      <a:gd name="connsiteY11" fmla="*/ 666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389" h="6667">
                        <a:moveTo>
                          <a:pt x="1429" y="6667"/>
                        </a:moveTo>
                        <a:cubicBezTo>
                          <a:pt x="3334" y="6667"/>
                          <a:pt x="6191" y="5715"/>
                          <a:pt x="8096" y="4763"/>
                        </a:cubicBezTo>
                        <a:cubicBezTo>
                          <a:pt x="9049" y="4763"/>
                          <a:pt x="10001" y="3810"/>
                          <a:pt x="10954" y="3810"/>
                        </a:cubicBezTo>
                        <a:cubicBezTo>
                          <a:pt x="11906" y="3810"/>
                          <a:pt x="11906" y="3810"/>
                          <a:pt x="12859" y="2857"/>
                        </a:cubicBezTo>
                        <a:cubicBezTo>
                          <a:pt x="13811" y="2857"/>
                          <a:pt x="13811" y="1905"/>
                          <a:pt x="14764" y="1905"/>
                        </a:cubicBezTo>
                        <a:cubicBezTo>
                          <a:pt x="15716" y="952"/>
                          <a:pt x="15716" y="0"/>
                          <a:pt x="13811" y="0"/>
                        </a:cubicBezTo>
                        <a:cubicBezTo>
                          <a:pt x="12859" y="0"/>
                          <a:pt x="12859" y="0"/>
                          <a:pt x="11906" y="0"/>
                        </a:cubicBezTo>
                        <a:cubicBezTo>
                          <a:pt x="10954" y="0"/>
                          <a:pt x="10954" y="0"/>
                          <a:pt x="10001" y="0"/>
                        </a:cubicBezTo>
                        <a:cubicBezTo>
                          <a:pt x="9049" y="0"/>
                          <a:pt x="8096" y="952"/>
                          <a:pt x="7144" y="952"/>
                        </a:cubicBezTo>
                        <a:cubicBezTo>
                          <a:pt x="5239" y="1905"/>
                          <a:pt x="3334" y="2857"/>
                          <a:pt x="1429" y="2857"/>
                        </a:cubicBezTo>
                        <a:cubicBezTo>
                          <a:pt x="-476" y="4763"/>
                          <a:pt x="-476" y="6667"/>
                          <a:pt x="1429" y="6667"/>
                        </a:cubicBezTo>
                        <a:lnTo>
                          <a:pt x="1429" y="666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5" name="Freeform: Shape 2624">
                    <a:extLst>
                      <a:ext uri="{FF2B5EF4-FFF2-40B4-BE49-F238E27FC236}">
                        <a16:creationId xmlns:a16="http://schemas.microsoft.com/office/drawing/2014/main" id="{7FA5BC84-4770-5038-99AD-47EB8273C023}"/>
                      </a:ext>
                    </a:extLst>
                  </p:cNvPr>
                  <p:cNvSpPr/>
                  <p:nvPr/>
                </p:nvSpPr>
                <p:spPr>
                  <a:xfrm>
                    <a:off x="3334702" y="4102417"/>
                    <a:ext cx="11429" cy="5714"/>
                  </a:xfrm>
                  <a:custGeom>
                    <a:avLst/>
                    <a:gdLst>
                      <a:gd name="connsiteX0" fmla="*/ 1905 w 11429"/>
                      <a:gd name="connsiteY0" fmla="*/ 5715 h 5714"/>
                      <a:gd name="connsiteX1" fmla="*/ 6667 w 11429"/>
                      <a:gd name="connsiteY1" fmla="*/ 4763 h 5714"/>
                      <a:gd name="connsiteX2" fmla="*/ 9525 w 11429"/>
                      <a:gd name="connsiteY2" fmla="*/ 3810 h 5714"/>
                      <a:gd name="connsiteX3" fmla="*/ 10478 w 11429"/>
                      <a:gd name="connsiteY3" fmla="*/ 2857 h 5714"/>
                      <a:gd name="connsiteX4" fmla="*/ 11430 w 11429"/>
                      <a:gd name="connsiteY4" fmla="*/ 1905 h 5714"/>
                      <a:gd name="connsiteX5" fmla="*/ 11430 w 11429"/>
                      <a:gd name="connsiteY5" fmla="*/ 952 h 5714"/>
                      <a:gd name="connsiteX6" fmla="*/ 10478 w 11429"/>
                      <a:gd name="connsiteY6" fmla="*/ 0 h 5714"/>
                      <a:gd name="connsiteX7" fmla="*/ 8572 w 11429"/>
                      <a:gd name="connsiteY7" fmla="*/ 0 h 5714"/>
                      <a:gd name="connsiteX8" fmla="*/ 7620 w 11429"/>
                      <a:gd name="connsiteY8" fmla="*/ 0 h 5714"/>
                      <a:gd name="connsiteX9" fmla="*/ 5715 w 11429"/>
                      <a:gd name="connsiteY9" fmla="*/ 952 h 5714"/>
                      <a:gd name="connsiteX10" fmla="*/ 953 w 11429"/>
                      <a:gd name="connsiteY10" fmla="*/ 1905 h 5714"/>
                      <a:gd name="connsiteX11" fmla="*/ 0 w 11429"/>
                      <a:gd name="connsiteY11" fmla="*/ 3810 h 5714"/>
                      <a:gd name="connsiteX12" fmla="*/ 1905 w 11429"/>
                      <a:gd name="connsiteY12" fmla="*/ 5715 h 5714"/>
                      <a:gd name="connsiteX13" fmla="*/ 1905 w 11429"/>
                      <a:gd name="connsiteY13" fmla="*/ 571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1429" h="5714">
                        <a:moveTo>
                          <a:pt x="1905" y="5715"/>
                        </a:moveTo>
                        <a:cubicBezTo>
                          <a:pt x="3810" y="5715"/>
                          <a:pt x="4763" y="4763"/>
                          <a:pt x="6667" y="4763"/>
                        </a:cubicBezTo>
                        <a:cubicBezTo>
                          <a:pt x="7620" y="4763"/>
                          <a:pt x="8572" y="3810"/>
                          <a:pt x="9525" y="3810"/>
                        </a:cubicBezTo>
                        <a:cubicBezTo>
                          <a:pt x="9525" y="3810"/>
                          <a:pt x="10478" y="3810"/>
                          <a:pt x="10478" y="2857"/>
                        </a:cubicBezTo>
                        <a:cubicBezTo>
                          <a:pt x="10478" y="2857"/>
                          <a:pt x="11430" y="1905"/>
                          <a:pt x="11430" y="1905"/>
                        </a:cubicBezTo>
                        <a:cubicBezTo>
                          <a:pt x="11430" y="1905"/>
                          <a:pt x="11430" y="952"/>
                          <a:pt x="11430" y="952"/>
                        </a:cubicBezTo>
                        <a:cubicBezTo>
                          <a:pt x="11430" y="952"/>
                          <a:pt x="10478" y="0"/>
                          <a:pt x="10478" y="0"/>
                        </a:cubicBezTo>
                        <a:cubicBezTo>
                          <a:pt x="9525" y="0"/>
                          <a:pt x="9525" y="0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6667" y="0"/>
                          <a:pt x="6667" y="952"/>
                          <a:pt x="5715" y="952"/>
                        </a:cubicBezTo>
                        <a:cubicBezTo>
                          <a:pt x="3810" y="1905"/>
                          <a:pt x="2857" y="1905"/>
                          <a:pt x="953" y="1905"/>
                        </a:cubicBezTo>
                        <a:cubicBezTo>
                          <a:pt x="0" y="1905"/>
                          <a:pt x="0" y="2857"/>
                          <a:pt x="0" y="3810"/>
                        </a:cubicBezTo>
                        <a:cubicBezTo>
                          <a:pt x="0" y="4763"/>
                          <a:pt x="953" y="5715"/>
                          <a:pt x="1905" y="5715"/>
                        </a:cubicBezTo>
                        <a:lnTo>
                          <a:pt x="1905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6" name="Freeform: Shape 2625">
                    <a:extLst>
                      <a:ext uri="{FF2B5EF4-FFF2-40B4-BE49-F238E27FC236}">
                        <a16:creationId xmlns:a16="http://schemas.microsoft.com/office/drawing/2014/main" id="{0F9D1F07-F07A-2F02-3F2C-131DB0E033D9}"/>
                      </a:ext>
                    </a:extLst>
                  </p:cNvPr>
                  <p:cNvSpPr/>
                  <p:nvPr/>
                </p:nvSpPr>
                <p:spPr>
                  <a:xfrm>
                    <a:off x="3348037" y="4094796"/>
                    <a:ext cx="10872" cy="5715"/>
                  </a:xfrm>
                  <a:custGeom>
                    <a:avLst/>
                    <a:gdLst>
                      <a:gd name="connsiteX0" fmla="*/ 953 w 10872"/>
                      <a:gd name="connsiteY0" fmla="*/ 5715 h 5715"/>
                      <a:gd name="connsiteX1" fmla="*/ 5715 w 10872"/>
                      <a:gd name="connsiteY1" fmla="*/ 4763 h 5715"/>
                      <a:gd name="connsiteX2" fmla="*/ 8572 w 10872"/>
                      <a:gd name="connsiteY2" fmla="*/ 3810 h 5715"/>
                      <a:gd name="connsiteX3" fmla="*/ 9525 w 10872"/>
                      <a:gd name="connsiteY3" fmla="*/ 2858 h 5715"/>
                      <a:gd name="connsiteX4" fmla="*/ 10477 w 10872"/>
                      <a:gd name="connsiteY4" fmla="*/ 1905 h 5715"/>
                      <a:gd name="connsiteX5" fmla="*/ 9525 w 10872"/>
                      <a:gd name="connsiteY5" fmla="*/ 0 h 5715"/>
                      <a:gd name="connsiteX6" fmla="*/ 7620 w 10872"/>
                      <a:gd name="connsiteY6" fmla="*/ 0 h 5715"/>
                      <a:gd name="connsiteX7" fmla="*/ 6668 w 10872"/>
                      <a:gd name="connsiteY7" fmla="*/ 953 h 5715"/>
                      <a:gd name="connsiteX8" fmla="*/ 4763 w 10872"/>
                      <a:gd name="connsiteY8" fmla="*/ 1905 h 5715"/>
                      <a:gd name="connsiteX9" fmla="*/ 4763 w 10872"/>
                      <a:gd name="connsiteY9" fmla="*/ 1905 h 5715"/>
                      <a:gd name="connsiteX10" fmla="*/ 4763 w 10872"/>
                      <a:gd name="connsiteY10" fmla="*/ 1905 h 5715"/>
                      <a:gd name="connsiteX11" fmla="*/ 3810 w 10872"/>
                      <a:gd name="connsiteY11" fmla="*/ 1905 h 5715"/>
                      <a:gd name="connsiteX12" fmla="*/ 2857 w 10872"/>
                      <a:gd name="connsiteY12" fmla="*/ 1905 h 5715"/>
                      <a:gd name="connsiteX13" fmla="*/ 953 w 10872"/>
                      <a:gd name="connsiteY13" fmla="*/ 2858 h 5715"/>
                      <a:gd name="connsiteX14" fmla="*/ 0 w 10872"/>
                      <a:gd name="connsiteY14" fmla="*/ 4763 h 5715"/>
                      <a:gd name="connsiteX15" fmla="*/ 953 w 10872"/>
                      <a:gd name="connsiteY15" fmla="*/ 5715 h 5715"/>
                      <a:gd name="connsiteX16" fmla="*/ 953 w 10872"/>
                      <a:gd name="connsiteY16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872" h="5715">
                        <a:moveTo>
                          <a:pt x="953" y="5715"/>
                        </a:moveTo>
                        <a:cubicBezTo>
                          <a:pt x="2857" y="5715"/>
                          <a:pt x="4763" y="4763"/>
                          <a:pt x="5715" y="4763"/>
                        </a:cubicBezTo>
                        <a:cubicBezTo>
                          <a:pt x="6668" y="4763"/>
                          <a:pt x="7620" y="3810"/>
                          <a:pt x="8572" y="3810"/>
                        </a:cubicBezTo>
                        <a:cubicBezTo>
                          <a:pt x="8572" y="3810"/>
                          <a:pt x="9525" y="3810"/>
                          <a:pt x="9525" y="2858"/>
                        </a:cubicBezTo>
                        <a:cubicBezTo>
                          <a:pt x="9525" y="2858"/>
                          <a:pt x="10477" y="1905"/>
                          <a:pt x="10477" y="1905"/>
                        </a:cubicBezTo>
                        <a:cubicBezTo>
                          <a:pt x="11430" y="953"/>
                          <a:pt x="10477" y="0"/>
                          <a:pt x="9525" y="0"/>
                        </a:cubicBezTo>
                        <a:cubicBezTo>
                          <a:pt x="8572" y="0"/>
                          <a:pt x="8572" y="0"/>
                          <a:pt x="7620" y="0"/>
                        </a:cubicBezTo>
                        <a:cubicBezTo>
                          <a:pt x="7620" y="0"/>
                          <a:pt x="6668" y="0"/>
                          <a:pt x="6668" y="953"/>
                        </a:cubicBezTo>
                        <a:cubicBezTo>
                          <a:pt x="5715" y="953"/>
                          <a:pt x="4763" y="1905"/>
                          <a:pt x="4763" y="1905"/>
                        </a:cubicBezTo>
                        <a:cubicBezTo>
                          <a:pt x="4763" y="1905"/>
                          <a:pt x="4763" y="1905"/>
                          <a:pt x="4763" y="1905"/>
                        </a:cubicBezTo>
                        <a:cubicBezTo>
                          <a:pt x="4763" y="1905"/>
                          <a:pt x="4763" y="1905"/>
                          <a:pt x="4763" y="1905"/>
                        </a:cubicBezTo>
                        <a:cubicBezTo>
                          <a:pt x="4763" y="1905"/>
                          <a:pt x="4763" y="1905"/>
                          <a:pt x="3810" y="1905"/>
                        </a:cubicBezTo>
                        <a:cubicBezTo>
                          <a:pt x="3810" y="1905"/>
                          <a:pt x="2857" y="1905"/>
                          <a:pt x="2857" y="1905"/>
                        </a:cubicBezTo>
                        <a:cubicBezTo>
                          <a:pt x="1905" y="1905"/>
                          <a:pt x="953" y="1905"/>
                          <a:pt x="953" y="2858"/>
                        </a:cubicBezTo>
                        <a:cubicBezTo>
                          <a:pt x="0" y="2858"/>
                          <a:pt x="0" y="3810"/>
                          <a:pt x="0" y="4763"/>
                        </a:cubicBezTo>
                        <a:cubicBezTo>
                          <a:pt x="0" y="4763"/>
                          <a:pt x="0" y="5715"/>
                          <a:pt x="953" y="5715"/>
                        </a:cubicBezTo>
                        <a:lnTo>
                          <a:pt x="95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7" name="Freeform: Shape 2626">
                    <a:extLst>
                      <a:ext uri="{FF2B5EF4-FFF2-40B4-BE49-F238E27FC236}">
                        <a16:creationId xmlns:a16="http://schemas.microsoft.com/office/drawing/2014/main" id="{9115CC41-8D15-AE7D-FA50-EFFB9EE1ED74}"/>
                      </a:ext>
                    </a:extLst>
                  </p:cNvPr>
                  <p:cNvSpPr/>
                  <p:nvPr/>
                </p:nvSpPr>
                <p:spPr>
                  <a:xfrm>
                    <a:off x="3351846" y="4114799"/>
                    <a:ext cx="10477" cy="7619"/>
                  </a:xfrm>
                  <a:custGeom>
                    <a:avLst/>
                    <a:gdLst>
                      <a:gd name="connsiteX0" fmla="*/ 1905 w 10477"/>
                      <a:gd name="connsiteY0" fmla="*/ 7620 h 7619"/>
                      <a:gd name="connsiteX1" fmla="*/ 6667 w 10477"/>
                      <a:gd name="connsiteY1" fmla="*/ 5715 h 7619"/>
                      <a:gd name="connsiteX2" fmla="*/ 8572 w 10477"/>
                      <a:gd name="connsiteY2" fmla="*/ 4763 h 7619"/>
                      <a:gd name="connsiteX3" fmla="*/ 9525 w 10477"/>
                      <a:gd name="connsiteY3" fmla="*/ 3810 h 7619"/>
                      <a:gd name="connsiteX4" fmla="*/ 10478 w 10477"/>
                      <a:gd name="connsiteY4" fmla="*/ 1905 h 7619"/>
                      <a:gd name="connsiteX5" fmla="*/ 9525 w 10477"/>
                      <a:gd name="connsiteY5" fmla="*/ 0 h 7619"/>
                      <a:gd name="connsiteX6" fmla="*/ 7620 w 10477"/>
                      <a:gd name="connsiteY6" fmla="*/ 0 h 7619"/>
                      <a:gd name="connsiteX7" fmla="*/ 6667 w 10477"/>
                      <a:gd name="connsiteY7" fmla="*/ 953 h 7619"/>
                      <a:gd name="connsiteX8" fmla="*/ 4763 w 10477"/>
                      <a:gd name="connsiteY8" fmla="*/ 1905 h 7619"/>
                      <a:gd name="connsiteX9" fmla="*/ 953 w 10477"/>
                      <a:gd name="connsiteY9" fmla="*/ 3810 h 7619"/>
                      <a:gd name="connsiteX10" fmla="*/ 0 w 10477"/>
                      <a:gd name="connsiteY10" fmla="*/ 5715 h 7619"/>
                      <a:gd name="connsiteX11" fmla="*/ 1905 w 10477"/>
                      <a:gd name="connsiteY11" fmla="*/ 7620 h 7619"/>
                      <a:gd name="connsiteX12" fmla="*/ 1905 w 10477"/>
                      <a:gd name="connsiteY12" fmla="*/ 7620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77" h="7619">
                        <a:moveTo>
                          <a:pt x="1905" y="7620"/>
                        </a:moveTo>
                        <a:cubicBezTo>
                          <a:pt x="3810" y="6668"/>
                          <a:pt x="4763" y="6668"/>
                          <a:pt x="6667" y="5715"/>
                        </a:cubicBezTo>
                        <a:cubicBezTo>
                          <a:pt x="7620" y="5715"/>
                          <a:pt x="8572" y="4763"/>
                          <a:pt x="8572" y="4763"/>
                        </a:cubicBezTo>
                        <a:cubicBezTo>
                          <a:pt x="8572" y="4763"/>
                          <a:pt x="9525" y="4763"/>
                          <a:pt x="9525" y="3810"/>
                        </a:cubicBezTo>
                        <a:cubicBezTo>
                          <a:pt x="10478" y="3810"/>
                          <a:pt x="10478" y="2857"/>
                          <a:pt x="10478" y="1905"/>
                        </a:cubicBezTo>
                        <a:cubicBezTo>
                          <a:pt x="10478" y="953"/>
                          <a:pt x="10478" y="0"/>
                          <a:pt x="9525" y="0"/>
                        </a:cubicBezTo>
                        <a:cubicBezTo>
                          <a:pt x="8572" y="0"/>
                          <a:pt x="8572" y="0"/>
                          <a:pt x="7620" y="0"/>
                        </a:cubicBezTo>
                        <a:cubicBezTo>
                          <a:pt x="7620" y="0"/>
                          <a:pt x="6667" y="0"/>
                          <a:pt x="6667" y="953"/>
                        </a:cubicBezTo>
                        <a:cubicBezTo>
                          <a:pt x="5715" y="953"/>
                          <a:pt x="4763" y="1905"/>
                          <a:pt x="4763" y="1905"/>
                        </a:cubicBezTo>
                        <a:cubicBezTo>
                          <a:pt x="3810" y="2857"/>
                          <a:pt x="1905" y="3810"/>
                          <a:pt x="953" y="3810"/>
                        </a:cubicBezTo>
                        <a:cubicBezTo>
                          <a:pt x="0" y="3810"/>
                          <a:pt x="0" y="4763"/>
                          <a:pt x="0" y="5715"/>
                        </a:cubicBezTo>
                        <a:cubicBezTo>
                          <a:pt x="953" y="7620"/>
                          <a:pt x="1905" y="7620"/>
                          <a:pt x="1905" y="7620"/>
                        </a:cubicBezTo>
                        <a:lnTo>
                          <a:pt x="1905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8" name="Freeform: Shape 2627">
                    <a:extLst>
                      <a:ext uri="{FF2B5EF4-FFF2-40B4-BE49-F238E27FC236}">
                        <a16:creationId xmlns:a16="http://schemas.microsoft.com/office/drawing/2014/main" id="{DCA35CB6-7AE4-4B25-D8C0-0CCF44D8D36F}"/>
                      </a:ext>
                    </a:extLst>
                  </p:cNvPr>
                  <p:cNvSpPr/>
                  <p:nvPr/>
                </p:nvSpPr>
                <p:spPr>
                  <a:xfrm>
                    <a:off x="3377564" y="4110037"/>
                    <a:ext cx="7620" cy="9525"/>
                  </a:xfrm>
                  <a:custGeom>
                    <a:avLst/>
                    <a:gdLst>
                      <a:gd name="connsiteX0" fmla="*/ 4763 w 7620"/>
                      <a:gd name="connsiteY0" fmla="*/ 7620 h 9525"/>
                      <a:gd name="connsiteX1" fmla="*/ 6668 w 7620"/>
                      <a:gd name="connsiteY1" fmla="*/ 5715 h 9525"/>
                      <a:gd name="connsiteX2" fmla="*/ 7620 w 7620"/>
                      <a:gd name="connsiteY2" fmla="*/ 4763 h 9525"/>
                      <a:gd name="connsiteX3" fmla="*/ 7620 w 7620"/>
                      <a:gd name="connsiteY3" fmla="*/ 3810 h 9525"/>
                      <a:gd name="connsiteX4" fmla="*/ 7620 w 7620"/>
                      <a:gd name="connsiteY4" fmla="*/ 2857 h 9525"/>
                      <a:gd name="connsiteX5" fmla="*/ 7620 w 7620"/>
                      <a:gd name="connsiteY5" fmla="*/ 1905 h 9525"/>
                      <a:gd name="connsiteX6" fmla="*/ 7620 w 7620"/>
                      <a:gd name="connsiteY6" fmla="*/ 953 h 9525"/>
                      <a:gd name="connsiteX7" fmla="*/ 5715 w 7620"/>
                      <a:gd name="connsiteY7" fmla="*/ 0 h 9525"/>
                      <a:gd name="connsiteX8" fmla="*/ 4763 w 7620"/>
                      <a:gd name="connsiteY8" fmla="*/ 0 h 9525"/>
                      <a:gd name="connsiteX9" fmla="*/ 3810 w 7620"/>
                      <a:gd name="connsiteY9" fmla="*/ 953 h 9525"/>
                      <a:gd name="connsiteX10" fmla="*/ 2858 w 7620"/>
                      <a:gd name="connsiteY10" fmla="*/ 1905 h 9525"/>
                      <a:gd name="connsiteX11" fmla="*/ 1905 w 7620"/>
                      <a:gd name="connsiteY11" fmla="*/ 3810 h 9525"/>
                      <a:gd name="connsiteX12" fmla="*/ 1905 w 7620"/>
                      <a:gd name="connsiteY12" fmla="*/ 3810 h 9525"/>
                      <a:gd name="connsiteX13" fmla="*/ 953 w 7620"/>
                      <a:gd name="connsiteY13" fmla="*/ 4763 h 9525"/>
                      <a:gd name="connsiteX14" fmla="*/ 0 w 7620"/>
                      <a:gd name="connsiteY14" fmla="*/ 6668 h 9525"/>
                      <a:gd name="connsiteX15" fmla="*/ 953 w 7620"/>
                      <a:gd name="connsiteY15" fmla="*/ 8572 h 9525"/>
                      <a:gd name="connsiteX16" fmla="*/ 2858 w 7620"/>
                      <a:gd name="connsiteY16" fmla="*/ 9525 h 9525"/>
                      <a:gd name="connsiteX17" fmla="*/ 4763 w 7620"/>
                      <a:gd name="connsiteY17" fmla="*/ 7620 h 9525"/>
                      <a:gd name="connsiteX18" fmla="*/ 4763 w 7620"/>
                      <a:gd name="connsiteY18" fmla="*/ 7620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7620" h="9525">
                        <a:moveTo>
                          <a:pt x="4763" y="7620"/>
                        </a:moveTo>
                        <a:cubicBezTo>
                          <a:pt x="5715" y="6668"/>
                          <a:pt x="5715" y="6668"/>
                          <a:pt x="6668" y="5715"/>
                        </a:cubicBezTo>
                        <a:cubicBezTo>
                          <a:pt x="6668" y="5715"/>
                          <a:pt x="7620" y="4763"/>
                          <a:pt x="7620" y="4763"/>
                        </a:cubicBezTo>
                        <a:cubicBezTo>
                          <a:pt x="7620" y="4763"/>
                          <a:pt x="7620" y="4763"/>
                          <a:pt x="7620" y="3810"/>
                        </a:cubicBezTo>
                        <a:cubicBezTo>
                          <a:pt x="7620" y="3810"/>
                          <a:pt x="7620" y="3810"/>
                          <a:pt x="7620" y="2857"/>
                        </a:cubicBezTo>
                        <a:cubicBezTo>
                          <a:pt x="7620" y="2857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953"/>
                          <a:pt x="7620" y="953"/>
                        </a:cubicBezTo>
                        <a:cubicBezTo>
                          <a:pt x="7620" y="0"/>
                          <a:pt x="6668" y="0"/>
                          <a:pt x="5715" y="0"/>
                        </a:cubicBezTo>
                        <a:cubicBezTo>
                          <a:pt x="5715" y="0"/>
                          <a:pt x="4763" y="0"/>
                          <a:pt x="4763" y="0"/>
                        </a:cubicBezTo>
                        <a:cubicBezTo>
                          <a:pt x="4763" y="0"/>
                          <a:pt x="3810" y="0"/>
                          <a:pt x="3810" y="953"/>
                        </a:cubicBezTo>
                        <a:cubicBezTo>
                          <a:pt x="3810" y="953"/>
                          <a:pt x="3810" y="1905"/>
                          <a:pt x="2858" y="1905"/>
                        </a:cubicBezTo>
                        <a:cubicBezTo>
                          <a:pt x="2858" y="2857"/>
                          <a:pt x="1905" y="2857"/>
                          <a:pt x="1905" y="3810"/>
                        </a:cubicBezTo>
                        <a:cubicBezTo>
                          <a:pt x="1905" y="3810"/>
                          <a:pt x="1905" y="3810"/>
                          <a:pt x="1905" y="3810"/>
                        </a:cubicBezTo>
                        <a:cubicBezTo>
                          <a:pt x="1905" y="3810"/>
                          <a:pt x="953" y="4763"/>
                          <a:pt x="953" y="4763"/>
                        </a:cubicBezTo>
                        <a:cubicBezTo>
                          <a:pt x="953" y="4763"/>
                          <a:pt x="0" y="5715"/>
                          <a:pt x="0" y="6668"/>
                        </a:cubicBezTo>
                        <a:cubicBezTo>
                          <a:pt x="0" y="7620"/>
                          <a:pt x="0" y="7620"/>
                          <a:pt x="953" y="8572"/>
                        </a:cubicBezTo>
                        <a:cubicBezTo>
                          <a:pt x="953" y="8572"/>
                          <a:pt x="1905" y="9525"/>
                          <a:pt x="2858" y="9525"/>
                        </a:cubicBezTo>
                        <a:cubicBezTo>
                          <a:pt x="3810" y="8572"/>
                          <a:pt x="4763" y="8572"/>
                          <a:pt x="4763" y="7620"/>
                        </a:cubicBezTo>
                        <a:lnTo>
                          <a:pt x="4763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9" name="Freeform: Shape 2628">
                    <a:extLst>
                      <a:ext uri="{FF2B5EF4-FFF2-40B4-BE49-F238E27FC236}">
                        <a16:creationId xmlns:a16="http://schemas.microsoft.com/office/drawing/2014/main" id="{C11AB651-0C6F-91DA-4B02-E39CC1F81016}"/>
                      </a:ext>
                    </a:extLst>
                  </p:cNvPr>
                  <p:cNvSpPr/>
                  <p:nvPr/>
                </p:nvSpPr>
                <p:spPr>
                  <a:xfrm>
                    <a:off x="3374706" y="4130039"/>
                    <a:ext cx="5715" cy="6667"/>
                  </a:xfrm>
                  <a:custGeom>
                    <a:avLst/>
                    <a:gdLst>
                      <a:gd name="connsiteX0" fmla="*/ 953 w 5715"/>
                      <a:gd name="connsiteY0" fmla="*/ 5715 h 6667"/>
                      <a:gd name="connsiteX1" fmla="*/ 3810 w 5715"/>
                      <a:gd name="connsiteY1" fmla="*/ 3810 h 6667"/>
                      <a:gd name="connsiteX2" fmla="*/ 4763 w 5715"/>
                      <a:gd name="connsiteY2" fmla="*/ 2857 h 6667"/>
                      <a:gd name="connsiteX3" fmla="*/ 5715 w 5715"/>
                      <a:gd name="connsiteY3" fmla="*/ 1905 h 6667"/>
                      <a:gd name="connsiteX4" fmla="*/ 5715 w 5715"/>
                      <a:gd name="connsiteY4" fmla="*/ 953 h 6667"/>
                      <a:gd name="connsiteX5" fmla="*/ 4763 w 5715"/>
                      <a:gd name="connsiteY5" fmla="*/ 0 h 6667"/>
                      <a:gd name="connsiteX6" fmla="*/ 3810 w 5715"/>
                      <a:gd name="connsiteY6" fmla="*/ 0 h 6667"/>
                      <a:gd name="connsiteX7" fmla="*/ 2857 w 5715"/>
                      <a:gd name="connsiteY7" fmla="*/ 953 h 6667"/>
                      <a:gd name="connsiteX8" fmla="*/ 1905 w 5715"/>
                      <a:gd name="connsiteY8" fmla="*/ 1905 h 6667"/>
                      <a:gd name="connsiteX9" fmla="*/ 0 w 5715"/>
                      <a:gd name="connsiteY9" fmla="*/ 4763 h 6667"/>
                      <a:gd name="connsiteX10" fmla="*/ 0 w 5715"/>
                      <a:gd name="connsiteY10" fmla="*/ 6667 h 6667"/>
                      <a:gd name="connsiteX11" fmla="*/ 953 w 5715"/>
                      <a:gd name="connsiteY11" fmla="*/ 5715 h 6667"/>
                      <a:gd name="connsiteX12" fmla="*/ 953 w 5715"/>
                      <a:gd name="connsiteY12" fmla="*/ 5715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5" h="6667">
                        <a:moveTo>
                          <a:pt x="953" y="5715"/>
                        </a:moveTo>
                        <a:cubicBezTo>
                          <a:pt x="1905" y="4763"/>
                          <a:pt x="2857" y="3810"/>
                          <a:pt x="3810" y="3810"/>
                        </a:cubicBezTo>
                        <a:cubicBezTo>
                          <a:pt x="3810" y="3810"/>
                          <a:pt x="4763" y="2857"/>
                          <a:pt x="4763" y="2857"/>
                        </a:cubicBezTo>
                        <a:cubicBezTo>
                          <a:pt x="4763" y="2857"/>
                          <a:pt x="4763" y="1905"/>
                          <a:pt x="5715" y="1905"/>
                        </a:cubicBezTo>
                        <a:cubicBezTo>
                          <a:pt x="5715" y="1905"/>
                          <a:pt x="5715" y="953"/>
                          <a:pt x="5715" y="953"/>
                        </a:cubicBezTo>
                        <a:cubicBezTo>
                          <a:pt x="5715" y="0"/>
                          <a:pt x="4763" y="0"/>
                          <a:pt x="4763" y="0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3810" y="0"/>
                          <a:pt x="2857" y="953"/>
                          <a:pt x="2857" y="953"/>
                        </a:cubicBezTo>
                        <a:cubicBezTo>
                          <a:pt x="2857" y="953"/>
                          <a:pt x="1905" y="1905"/>
                          <a:pt x="1905" y="1905"/>
                        </a:cubicBezTo>
                        <a:cubicBezTo>
                          <a:pt x="953" y="2857"/>
                          <a:pt x="0" y="3810"/>
                          <a:pt x="0" y="4763"/>
                        </a:cubicBezTo>
                        <a:cubicBezTo>
                          <a:pt x="0" y="4763"/>
                          <a:pt x="0" y="5715"/>
                          <a:pt x="0" y="6667"/>
                        </a:cubicBezTo>
                        <a:cubicBezTo>
                          <a:pt x="0" y="5715"/>
                          <a:pt x="953" y="5715"/>
                          <a:pt x="953" y="5715"/>
                        </a:cubicBezTo>
                        <a:lnTo>
                          <a:pt x="95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0" name="Freeform: Shape 2629">
                    <a:extLst>
                      <a:ext uri="{FF2B5EF4-FFF2-40B4-BE49-F238E27FC236}">
                        <a16:creationId xmlns:a16="http://schemas.microsoft.com/office/drawing/2014/main" id="{CC0D3DFE-667F-3F85-D97D-CC5C1CF495FD}"/>
                      </a:ext>
                    </a:extLst>
                  </p:cNvPr>
                  <p:cNvSpPr/>
                  <p:nvPr/>
                </p:nvSpPr>
                <p:spPr>
                  <a:xfrm>
                    <a:off x="3392090" y="4140517"/>
                    <a:ext cx="10239" cy="12382"/>
                  </a:xfrm>
                  <a:custGeom>
                    <a:avLst/>
                    <a:gdLst>
                      <a:gd name="connsiteX0" fmla="*/ 2619 w 10239"/>
                      <a:gd name="connsiteY0" fmla="*/ 11430 h 12382"/>
                      <a:gd name="connsiteX1" fmla="*/ 7382 w 10239"/>
                      <a:gd name="connsiteY1" fmla="*/ 7620 h 12382"/>
                      <a:gd name="connsiteX2" fmla="*/ 9287 w 10239"/>
                      <a:gd name="connsiteY2" fmla="*/ 4763 h 12382"/>
                      <a:gd name="connsiteX3" fmla="*/ 9287 w 10239"/>
                      <a:gd name="connsiteY3" fmla="*/ 3810 h 12382"/>
                      <a:gd name="connsiteX4" fmla="*/ 10239 w 10239"/>
                      <a:gd name="connsiteY4" fmla="*/ 2857 h 12382"/>
                      <a:gd name="connsiteX5" fmla="*/ 10239 w 10239"/>
                      <a:gd name="connsiteY5" fmla="*/ 952 h 12382"/>
                      <a:gd name="connsiteX6" fmla="*/ 9287 w 10239"/>
                      <a:gd name="connsiteY6" fmla="*/ 0 h 12382"/>
                      <a:gd name="connsiteX7" fmla="*/ 7382 w 10239"/>
                      <a:gd name="connsiteY7" fmla="*/ 0 h 12382"/>
                      <a:gd name="connsiteX8" fmla="*/ 5477 w 10239"/>
                      <a:gd name="connsiteY8" fmla="*/ 952 h 12382"/>
                      <a:gd name="connsiteX9" fmla="*/ 4524 w 10239"/>
                      <a:gd name="connsiteY9" fmla="*/ 2857 h 12382"/>
                      <a:gd name="connsiteX10" fmla="*/ 3572 w 10239"/>
                      <a:gd name="connsiteY10" fmla="*/ 5715 h 12382"/>
                      <a:gd name="connsiteX11" fmla="*/ 1667 w 10239"/>
                      <a:gd name="connsiteY11" fmla="*/ 8572 h 12382"/>
                      <a:gd name="connsiteX12" fmla="*/ 1667 w 10239"/>
                      <a:gd name="connsiteY12" fmla="*/ 8572 h 12382"/>
                      <a:gd name="connsiteX13" fmla="*/ 1667 w 10239"/>
                      <a:gd name="connsiteY13" fmla="*/ 8572 h 12382"/>
                      <a:gd name="connsiteX14" fmla="*/ 1667 w 10239"/>
                      <a:gd name="connsiteY14" fmla="*/ 9525 h 12382"/>
                      <a:gd name="connsiteX15" fmla="*/ 714 w 10239"/>
                      <a:gd name="connsiteY15" fmla="*/ 10477 h 12382"/>
                      <a:gd name="connsiteX16" fmla="*/ 714 w 10239"/>
                      <a:gd name="connsiteY16" fmla="*/ 12382 h 12382"/>
                      <a:gd name="connsiteX17" fmla="*/ 2619 w 10239"/>
                      <a:gd name="connsiteY17" fmla="*/ 11430 h 12382"/>
                      <a:gd name="connsiteX18" fmla="*/ 2619 w 10239"/>
                      <a:gd name="connsiteY18" fmla="*/ 11430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0239" h="12382">
                        <a:moveTo>
                          <a:pt x="2619" y="11430"/>
                        </a:moveTo>
                        <a:cubicBezTo>
                          <a:pt x="4524" y="10477"/>
                          <a:pt x="6429" y="8572"/>
                          <a:pt x="7382" y="7620"/>
                        </a:cubicBezTo>
                        <a:cubicBezTo>
                          <a:pt x="8334" y="6667"/>
                          <a:pt x="9287" y="5715"/>
                          <a:pt x="9287" y="4763"/>
                        </a:cubicBezTo>
                        <a:cubicBezTo>
                          <a:pt x="9287" y="4763"/>
                          <a:pt x="9287" y="4763"/>
                          <a:pt x="9287" y="3810"/>
                        </a:cubicBezTo>
                        <a:cubicBezTo>
                          <a:pt x="9287" y="3810"/>
                          <a:pt x="9287" y="2857"/>
                          <a:pt x="10239" y="2857"/>
                        </a:cubicBezTo>
                        <a:cubicBezTo>
                          <a:pt x="10239" y="1905"/>
                          <a:pt x="10239" y="952"/>
                          <a:pt x="10239" y="952"/>
                        </a:cubicBezTo>
                        <a:cubicBezTo>
                          <a:pt x="10239" y="0"/>
                          <a:pt x="9287" y="0"/>
                          <a:pt x="9287" y="0"/>
                        </a:cubicBezTo>
                        <a:cubicBezTo>
                          <a:pt x="8334" y="0"/>
                          <a:pt x="8334" y="0"/>
                          <a:pt x="7382" y="0"/>
                        </a:cubicBezTo>
                        <a:cubicBezTo>
                          <a:pt x="6429" y="0"/>
                          <a:pt x="6429" y="952"/>
                          <a:pt x="5477" y="952"/>
                        </a:cubicBezTo>
                        <a:cubicBezTo>
                          <a:pt x="5477" y="952"/>
                          <a:pt x="4524" y="1905"/>
                          <a:pt x="4524" y="2857"/>
                        </a:cubicBezTo>
                        <a:cubicBezTo>
                          <a:pt x="4524" y="3810"/>
                          <a:pt x="3572" y="4763"/>
                          <a:pt x="3572" y="5715"/>
                        </a:cubicBezTo>
                        <a:cubicBezTo>
                          <a:pt x="3572" y="6667"/>
                          <a:pt x="2619" y="7620"/>
                          <a:pt x="1667" y="8572"/>
                        </a:cubicBezTo>
                        <a:cubicBezTo>
                          <a:pt x="1667" y="8572"/>
                          <a:pt x="1667" y="8572"/>
                          <a:pt x="1667" y="8572"/>
                        </a:cubicBezTo>
                        <a:cubicBezTo>
                          <a:pt x="1667" y="8572"/>
                          <a:pt x="1667" y="8572"/>
                          <a:pt x="1667" y="8572"/>
                        </a:cubicBezTo>
                        <a:cubicBezTo>
                          <a:pt x="1667" y="8572"/>
                          <a:pt x="1667" y="8572"/>
                          <a:pt x="1667" y="9525"/>
                        </a:cubicBezTo>
                        <a:cubicBezTo>
                          <a:pt x="1667" y="9525"/>
                          <a:pt x="714" y="10477"/>
                          <a:pt x="714" y="10477"/>
                        </a:cubicBezTo>
                        <a:cubicBezTo>
                          <a:pt x="-238" y="11430"/>
                          <a:pt x="-238" y="12382"/>
                          <a:pt x="714" y="12382"/>
                        </a:cubicBezTo>
                        <a:cubicBezTo>
                          <a:pt x="714" y="11430"/>
                          <a:pt x="1667" y="11430"/>
                          <a:pt x="2619" y="11430"/>
                        </a:cubicBezTo>
                        <a:lnTo>
                          <a:pt x="2619" y="1143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1" name="Freeform: Shape 2630">
                    <a:extLst>
                      <a:ext uri="{FF2B5EF4-FFF2-40B4-BE49-F238E27FC236}">
                        <a16:creationId xmlns:a16="http://schemas.microsoft.com/office/drawing/2014/main" id="{2DD37685-6EDE-DFC7-D013-2A70810AC8E9}"/>
                      </a:ext>
                    </a:extLst>
                  </p:cNvPr>
                  <p:cNvSpPr/>
                  <p:nvPr/>
                </p:nvSpPr>
                <p:spPr>
                  <a:xfrm>
                    <a:off x="3395662" y="4121467"/>
                    <a:ext cx="7619" cy="10477"/>
                  </a:xfrm>
                  <a:custGeom>
                    <a:avLst/>
                    <a:gdLst>
                      <a:gd name="connsiteX0" fmla="*/ 3810 w 7619"/>
                      <a:gd name="connsiteY0" fmla="*/ 9525 h 10477"/>
                      <a:gd name="connsiteX1" fmla="*/ 5715 w 7619"/>
                      <a:gd name="connsiteY1" fmla="*/ 6667 h 10477"/>
                      <a:gd name="connsiteX2" fmla="*/ 6668 w 7619"/>
                      <a:gd name="connsiteY2" fmla="*/ 5715 h 10477"/>
                      <a:gd name="connsiteX3" fmla="*/ 7620 w 7619"/>
                      <a:gd name="connsiteY3" fmla="*/ 3810 h 10477"/>
                      <a:gd name="connsiteX4" fmla="*/ 7620 w 7619"/>
                      <a:gd name="connsiteY4" fmla="*/ 952 h 10477"/>
                      <a:gd name="connsiteX5" fmla="*/ 6668 w 7619"/>
                      <a:gd name="connsiteY5" fmla="*/ 0 h 10477"/>
                      <a:gd name="connsiteX6" fmla="*/ 5715 w 7619"/>
                      <a:gd name="connsiteY6" fmla="*/ 0 h 10477"/>
                      <a:gd name="connsiteX7" fmla="*/ 4763 w 7619"/>
                      <a:gd name="connsiteY7" fmla="*/ 952 h 10477"/>
                      <a:gd name="connsiteX8" fmla="*/ 3810 w 7619"/>
                      <a:gd name="connsiteY8" fmla="*/ 1905 h 10477"/>
                      <a:gd name="connsiteX9" fmla="*/ 2857 w 7619"/>
                      <a:gd name="connsiteY9" fmla="*/ 2857 h 10477"/>
                      <a:gd name="connsiteX10" fmla="*/ 1905 w 7619"/>
                      <a:gd name="connsiteY10" fmla="*/ 4763 h 10477"/>
                      <a:gd name="connsiteX11" fmla="*/ 0 w 7619"/>
                      <a:gd name="connsiteY11" fmla="*/ 7620 h 10477"/>
                      <a:gd name="connsiteX12" fmla="*/ 0 w 7619"/>
                      <a:gd name="connsiteY12" fmla="*/ 9525 h 10477"/>
                      <a:gd name="connsiteX13" fmla="*/ 952 w 7619"/>
                      <a:gd name="connsiteY13" fmla="*/ 10477 h 10477"/>
                      <a:gd name="connsiteX14" fmla="*/ 2857 w 7619"/>
                      <a:gd name="connsiteY14" fmla="*/ 10477 h 10477"/>
                      <a:gd name="connsiteX15" fmla="*/ 3810 w 7619"/>
                      <a:gd name="connsiteY15" fmla="*/ 9525 h 10477"/>
                      <a:gd name="connsiteX16" fmla="*/ 3810 w 7619"/>
                      <a:gd name="connsiteY16" fmla="*/ 9525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619" h="10477">
                        <a:moveTo>
                          <a:pt x="3810" y="9525"/>
                        </a:moveTo>
                        <a:cubicBezTo>
                          <a:pt x="4763" y="8572"/>
                          <a:pt x="4763" y="7620"/>
                          <a:pt x="5715" y="6667"/>
                        </a:cubicBezTo>
                        <a:cubicBezTo>
                          <a:pt x="5715" y="6667"/>
                          <a:pt x="6668" y="5715"/>
                          <a:pt x="6668" y="5715"/>
                        </a:cubicBezTo>
                        <a:cubicBezTo>
                          <a:pt x="6668" y="4763"/>
                          <a:pt x="7620" y="4763"/>
                          <a:pt x="7620" y="3810"/>
                        </a:cubicBezTo>
                        <a:cubicBezTo>
                          <a:pt x="7620" y="2857"/>
                          <a:pt x="7620" y="1905"/>
                          <a:pt x="7620" y="952"/>
                        </a:cubicBezTo>
                        <a:cubicBezTo>
                          <a:pt x="7620" y="952"/>
                          <a:pt x="6668" y="0"/>
                          <a:pt x="6668" y="0"/>
                        </a:cubicBezTo>
                        <a:cubicBezTo>
                          <a:pt x="5715" y="0"/>
                          <a:pt x="5715" y="0"/>
                          <a:pt x="5715" y="0"/>
                        </a:cubicBezTo>
                        <a:cubicBezTo>
                          <a:pt x="5715" y="0"/>
                          <a:pt x="5715" y="0"/>
                          <a:pt x="4763" y="952"/>
                        </a:cubicBezTo>
                        <a:cubicBezTo>
                          <a:pt x="4763" y="952"/>
                          <a:pt x="3810" y="1905"/>
                          <a:pt x="3810" y="1905"/>
                        </a:cubicBezTo>
                        <a:cubicBezTo>
                          <a:pt x="3810" y="1905"/>
                          <a:pt x="3810" y="2857"/>
                          <a:pt x="2857" y="2857"/>
                        </a:cubicBezTo>
                        <a:cubicBezTo>
                          <a:pt x="2857" y="3810"/>
                          <a:pt x="1905" y="3810"/>
                          <a:pt x="1905" y="4763"/>
                        </a:cubicBezTo>
                        <a:cubicBezTo>
                          <a:pt x="952" y="5715"/>
                          <a:pt x="0" y="6667"/>
                          <a:pt x="0" y="7620"/>
                        </a:cubicBezTo>
                        <a:cubicBezTo>
                          <a:pt x="0" y="7620"/>
                          <a:pt x="0" y="8572"/>
                          <a:pt x="0" y="9525"/>
                        </a:cubicBezTo>
                        <a:cubicBezTo>
                          <a:pt x="0" y="9525"/>
                          <a:pt x="952" y="10477"/>
                          <a:pt x="952" y="10477"/>
                        </a:cubicBezTo>
                        <a:cubicBezTo>
                          <a:pt x="952" y="10477"/>
                          <a:pt x="1905" y="10477"/>
                          <a:pt x="2857" y="10477"/>
                        </a:cubicBezTo>
                        <a:cubicBezTo>
                          <a:pt x="2857" y="9525"/>
                          <a:pt x="3810" y="9525"/>
                          <a:pt x="3810" y="9525"/>
                        </a:cubicBezTo>
                        <a:lnTo>
                          <a:pt x="3810" y="95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2" name="Freeform: Shape 2631">
                    <a:extLst>
                      <a:ext uri="{FF2B5EF4-FFF2-40B4-BE49-F238E27FC236}">
                        <a16:creationId xmlns:a16="http://schemas.microsoft.com/office/drawing/2014/main" id="{8B9A989A-77D3-8642-4CBA-34EC4B51A03E}"/>
                      </a:ext>
                    </a:extLst>
                  </p:cNvPr>
                  <p:cNvSpPr/>
                  <p:nvPr/>
                </p:nvSpPr>
                <p:spPr>
                  <a:xfrm>
                    <a:off x="3414712" y="4152899"/>
                    <a:ext cx="6667" cy="8995"/>
                  </a:xfrm>
                  <a:custGeom>
                    <a:avLst/>
                    <a:gdLst>
                      <a:gd name="connsiteX0" fmla="*/ 952 w 6667"/>
                      <a:gd name="connsiteY0" fmla="*/ 8572 h 8995"/>
                      <a:gd name="connsiteX1" fmla="*/ 2857 w 6667"/>
                      <a:gd name="connsiteY1" fmla="*/ 7620 h 8995"/>
                      <a:gd name="connsiteX2" fmla="*/ 3810 w 6667"/>
                      <a:gd name="connsiteY2" fmla="*/ 5715 h 8995"/>
                      <a:gd name="connsiteX3" fmla="*/ 5715 w 6667"/>
                      <a:gd name="connsiteY3" fmla="*/ 3810 h 8995"/>
                      <a:gd name="connsiteX4" fmla="*/ 6668 w 6667"/>
                      <a:gd name="connsiteY4" fmla="*/ 2857 h 8995"/>
                      <a:gd name="connsiteX5" fmla="*/ 6668 w 6667"/>
                      <a:gd name="connsiteY5" fmla="*/ 953 h 8995"/>
                      <a:gd name="connsiteX6" fmla="*/ 4763 w 6667"/>
                      <a:gd name="connsiteY6" fmla="*/ 0 h 8995"/>
                      <a:gd name="connsiteX7" fmla="*/ 3810 w 6667"/>
                      <a:gd name="connsiteY7" fmla="*/ 953 h 8995"/>
                      <a:gd name="connsiteX8" fmla="*/ 2857 w 6667"/>
                      <a:gd name="connsiteY8" fmla="*/ 1905 h 8995"/>
                      <a:gd name="connsiteX9" fmla="*/ 1905 w 6667"/>
                      <a:gd name="connsiteY9" fmla="*/ 3810 h 8995"/>
                      <a:gd name="connsiteX10" fmla="*/ 952 w 6667"/>
                      <a:gd name="connsiteY10" fmla="*/ 5715 h 8995"/>
                      <a:gd name="connsiteX11" fmla="*/ 0 w 6667"/>
                      <a:gd name="connsiteY11" fmla="*/ 7620 h 8995"/>
                      <a:gd name="connsiteX12" fmla="*/ 0 w 6667"/>
                      <a:gd name="connsiteY12" fmla="*/ 8572 h 8995"/>
                      <a:gd name="connsiteX13" fmla="*/ 952 w 6667"/>
                      <a:gd name="connsiteY13" fmla="*/ 8572 h 8995"/>
                      <a:gd name="connsiteX14" fmla="*/ 952 w 6667"/>
                      <a:gd name="connsiteY14" fmla="*/ 8572 h 8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667" h="8995">
                        <a:moveTo>
                          <a:pt x="952" y="8572"/>
                        </a:moveTo>
                        <a:cubicBezTo>
                          <a:pt x="1905" y="8572"/>
                          <a:pt x="1905" y="7620"/>
                          <a:pt x="2857" y="7620"/>
                        </a:cubicBezTo>
                        <a:cubicBezTo>
                          <a:pt x="2857" y="6668"/>
                          <a:pt x="3810" y="6668"/>
                          <a:pt x="3810" y="5715"/>
                        </a:cubicBezTo>
                        <a:cubicBezTo>
                          <a:pt x="4763" y="4763"/>
                          <a:pt x="4763" y="4763"/>
                          <a:pt x="5715" y="3810"/>
                        </a:cubicBezTo>
                        <a:cubicBezTo>
                          <a:pt x="5715" y="3810"/>
                          <a:pt x="5715" y="2857"/>
                          <a:pt x="6668" y="2857"/>
                        </a:cubicBezTo>
                        <a:cubicBezTo>
                          <a:pt x="6668" y="2857"/>
                          <a:pt x="6668" y="1905"/>
                          <a:pt x="6668" y="953"/>
                        </a:cubicBezTo>
                        <a:cubicBezTo>
                          <a:pt x="6668" y="0"/>
                          <a:pt x="5715" y="0"/>
                          <a:pt x="4763" y="0"/>
                        </a:cubicBezTo>
                        <a:cubicBezTo>
                          <a:pt x="4763" y="0"/>
                          <a:pt x="3810" y="0"/>
                          <a:pt x="3810" y="953"/>
                        </a:cubicBezTo>
                        <a:cubicBezTo>
                          <a:pt x="3810" y="953"/>
                          <a:pt x="3810" y="1905"/>
                          <a:pt x="2857" y="1905"/>
                        </a:cubicBezTo>
                        <a:cubicBezTo>
                          <a:pt x="1905" y="2857"/>
                          <a:pt x="1905" y="2857"/>
                          <a:pt x="1905" y="3810"/>
                        </a:cubicBezTo>
                        <a:cubicBezTo>
                          <a:pt x="1905" y="4763"/>
                          <a:pt x="952" y="4763"/>
                          <a:pt x="952" y="5715"/>
                        </a:cubicBezTo>
                        <a:cubicBezTo>
                          <a:pt x="952" y="6668"/>
                          <a:pt x="0" y="6668"/>
                          <a:pt x="0" y="7620"/>
                        </a:cubicBezTo>
                        <a:cubicBezTo>
                          <a:pt x="0" y="7620"/>
                          <a:pt x="0" y="8572"/>
                          <a:pt x="0" y="8572"/>
                        </a:cubicBezTo>
                        <a:cubicBezTo>
                          <a:pt x="0" y="8572"/>
                          <a:pt x="0" y="9525"/>
                          <a:pt x="952" y="8572"/>
                        </a:cubicBezTo>
                        <a:lnTo>
                          <a:pt x="952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3" name="Freeform: Shape 2632">
                    <a:extLst>
                      <a:ext uri="{FF2B5EF4-FFF2-40B4-BE49-F238E27FC236}">
                        <a16:creationId xmlns:a16="http://schemas.microsoft.com/office/drawing/2014/main" id="{5901F482-0347-36E0-BA06-443A2DAF99FE}"/>
                      </a:ext>
                    </a:extLst>
                  </p:cNvPr>
                  <p:cNvSpPr/>
                  <p:nvPr/>
                </p:nvSpPr>
                <p:spPr>
                  <a:xfrm>
                    <a:off x="3416617" y="4130992"/>
                    <a:ext cx="6667" cy="12382"/>
                  </a:xfrm>
                  <a:custGeom>
                    <a:avLst/>
                    <a:gdLst>
                      <a:gd name="connsiteX0" fmla="*/ 4763 w 6667"/>
                      <a:gd name="connsiteY0" fmla="*/ 8572 h 12382"/>
                      <a:gd name="connsiteX1" fmla="*/ 4763 w 6667"/>
                      <a:gd name="connsiteY1" fmla="*/ 7620 h 12382"/>
                      <a:gd name="connsiteX2" fmla="*/ 4763 w 6667"/>
                      <a:gd name="connsiteY2" fmla="*/ 6667 h 12382"/>
                      <a:gd name="connsiteX3" fmla="*/ 4763 w 6667"/>
                      <a:gd name="connsiteY3" fmla="*/ 6667 h 12382"/>
                      <a:gd name="connsiteX4" fmla="*/ 4763 w 6667"/>
                      <a:gd name="connsiteY4" fmla="*/ 6667 h 12382"/>
                      <a:gd name="connsiteX5" fmla="*/ 5715 w 6667"/>
                      <a:gd name="connsiteY5" fmla="*/ 4763 h 12382"/>
                      <a:gd name="connsiteX6" fmla="*/ 6668 w 6667"/>
                      <a:gd name="connsiteY6" fmla="*/ 2857 h 12382"/>
                      <a:gd name="connsiteX7" fmla="*/ 6668 w 6667"/>
                      <a:gd name="connsiteY7" fmla="*/ 2857 h 12382"/>
                      <a:gd name="connsiteX8" fmla="*/ 6668 w 6667"/>
                      <a:gd name="connsiteY8" fmla="*/ 2857 h 12382"/>
                      <a:gd name="connsiteX9" fmla="*/ 6668 w 6667"/>
                      <a:gd name="connsiteY9" fmla="*/ 2857 h 12382"/>
                      <a:gd name="connsiteX10" fmla="*/ 6668 w 6667"/>
                      <a:gd name="connsiteY10" fmla="*/ 2857 h 12382"/>
                      <a:gd name="connsiteX11" fmla="*/ 6668 w 6667"/>
                      <a:gd name="connsiteY11" fmla="*/ 1905 h 12382"/>
                      <a:gd name="connsiteX12" fmla="*/ 6668 w 6667"/>
                      <a:gd name="connsiteY12" fmla="*/ 952 h 12382"/>
                      <a:gd name="connsiteX13" fmla="*/ 4763 w 6667"/>
                      <a:gd name="connsiteY13" fmla="*/ 0 h 12382"/>
                      <a:gd name="connsiteX14" fmla="*/ 2857 w 6667"/>
                      <a:gd name="connsiteY14" fmla="*/ 952 h 12382"/>
                      <a:gd name="connsiteX15" fmla="*/ 1905 w 6667"/>
                      <a:gd name="connsiteY15" fmla="*/ 1905 h 12382"/>
                      <a:gd name="connsiteX16" fmla="*/ 952 w 6667"/>
                      <a:gd name="connsiteY16" fmla="*/ 4763 h 12382"/>
                      <a:gd name="connsiteX17" fmla="*/ 0 w 6667"/>
                      <a:gd name="connsiteY17" fmla="*/ 10477 h 12382"/>
                      <a:gd name="connsiteX18" fmla="*/ 952 w 6667"/>
                      <a:gd name="connsiteY18" fmla="*/ 12382 h 12382"/>
                      <a:gd name="connsiteX19" fmla="*/ 4763 w 6667"/>
                      <a:gd name="connsiteY19" fmla="*/ 8572 h 12382"/>
                      <a:gd name="connsiteX20" fmla="*/ 4763 w 6667"/>
                      <a:gd name="connsiteY20" fmla="*/ 8572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6667" h="12382">
                        <a:moveTo>
                          <a:pt x="4763" y="8572"/>
                        </a:moveTo>
                        <a:cubicBezTo>
                          <a:pt x="4763" y="8572"/>
                          <a:pt x="4763" y="7620"/>
                          <a:pt x="4763" y="7620"/>
                        </a:cubicBezTo>
                        <a:cubicBezTo>
                          <a:pt x="4763" y="7620"/>
                          <a:pt x="4763" y="7620"/>
                          <a:pt x="4763" y="6667"/>
                        </a:cubicBezTo>
                        <a:cubicBezTo>
                          <a:pt x="4763" y="6667"/>
                          <a:pt x="4763" y="6667"/>
                          <a:pt x="4763" y="6667"/>
                        </a:cubicBezTo>
                        <a:cubicBezTo>
                          <a:pt x="4763" y="6667"/>
                          <a:pt x="4763" y="6667"/>
                          <a:pt x="4763" y="6667"/>
                        </a:cubicBezTo>
                        <a:cubicBezTo>
                          <a:pt x="4763" y="5715"/>
                          <a:pt x="5715" y="4763"/>
                          <a:pt x="5715" y="4763"/>
                        </a:cubicBezTo>
                        <a:cubicBezTo>
                          <a:pt x="5715" y="3810"/>
                          <a:pt x="6668" y="3810"/>
                          <a:pt x="6668" y="2857"/>
                        </a:cubicBezTo>
                        <a:cubicBezTo>
                          <a:pt x="6668" y="2857"/>
                          <a:pt x="6668" y="2857"/>
                          <a:pt x="6668" y="2857"/>
                        </a:cubicBezTo>
                        <a:cubicBezTo>
                          <a:pt x="6668" y="2857"/>
                          <a:pt x="6668" y="1905"/>
                          <a:pt x="6668" y="2857"/>
                        </a:cubicBezTo>
                        <a:cubicBezTo>
                          <a:pt x="6668" y="2857"/>
                          <a:pt x="6668" y="2857"/>
                          <a:pt x="6668" y="2857"/>
                        </a:cubicBezTo>
                        <a:cubicBezTo>
                          <a:pt x="6668" y="2857"/>
                          <a:pt x="6668" y="2857"/>
                          <a:pt x="6668" y="2857"/>
                        </a:cubicBezTo>
                        <a:cubicBezTo>
                          <a:pt x="6668" y="2857"/>
                          <a:pt x="6668" y="1905"/>
                          <a:pt x="6668" y="1905"/>
                        </a:cubicBezTo>
                        <a:cubicBezTo>
                          <a:pt x="6668" y="1905"/>
                          <a:pt x="6668" y="1905"/>
                          <a:pt x="6668" y="952"/>
                        </a:cubicBezTo>
                        <a:cubicBezTo>
                          <a:pt x="6668" y="0"/>
                          <a:pt x="5715" y="0"/>
                          <a:pt x="4763" y="0"/>
                        </a:cubicBezTo>
                        <a:cubicBezTo>
                          <a:pt x="3810" y="0"/>
                          <a:pt x="3810" y="0"/>
                          <a:pt x="2857" y="952"/>
                        </a:cubicBezTo>
                        <a:cubicBezTo>
                          <a:pt x="2857" y="952"/>
                          <a:pt x="1905" y="1905"/>
                          <a:pt x="1905" y="1905"/>
                        </a:cubicBezTo>
                        <a:cubicBezTo>
                          <a:pt x="952" y="2857"/>
                          <a:pt x="952" y="3810"/>
                          <a:pt x="952" y="4763"/>
                        </a:cubicBezTo>
                        <a:cubicBezTo>
                          <a:pt x="0" y="6667"/>
                          <a:pt x="0" y="8572"/>
                          <a:pt x="0" y="10477"/>
                        </a:cubicBezTo>
                        <a:cubicBezTo>
                          <a:pt x="0" y="11430"/>
                          <a:pt x="952" y="11430"/>
                          <a:pt x="952" y="12382"/>
                        </a:cubicBezTo>
                        <a:cubicBezTo>
                          <a:pt x="3810" y="9525"/>
                          <a:pt x="4763" y="9525"/>
                          <a:pt x="4763" y="8572"/>
                        </a:cubicBezTo>
                        <a:lnTo>
                          <a:pt x="4763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4" name="Freeform: Shape 2633">
                    <a:extLst>
                      <a:ext uri="{FF2B5EF4-FFF2-40B4-BE49-F238E27FC236}">
                        <a16:creationId xmlns:a16="http://schemas.microsoft.com/office/drawing/2014/main" id="{38F3F86F-088F-226A-6999-EADC91997354}"/>
                      </a:ext>
                    </a:extLst>
                  </p:cNvPr>
                  <p:cNvSpPr/>
                  <p:nvPr/>
                </p:nvSpPr>
                <p:spPr>
                  <a:xfrm>
                    <a:off x="3440535" y="4139564"/>
                    <a:ext cx="3704" cy="11103"/>
                  </a:xfrm>
                  <a:custGeom>
                    <a:avLst/>
                    <a:gdLst>
                      <a:gd name="connsiteX0" fmla="*/ 847 w 3704"/>
                      <a:gd name="connsiteY0" fmla="*/ 9525 h 11103"/>
                      <a:gd name="connsiteX1" fmla="*/ 2752 w 3704"/>
                      <a:gd name="connsiteY1" fmla="*/ 4763 h 11103"/>
                      <a:gd name="connsiteX2" fmla="*/ 3704 w 3704"/>
                      <a:gd name="connsiteY2" fmla="*/ 2857 h 11103"/>
                      <a:gd name="connsiteX3" fmla="*/ 3704 w 3704"/>
                      <a:gd name="connsiteY3" fmla="*/ 1905 h 11103"/>
                      <a:gd name="connsiteX4" fmla="*/ 3704 w 3704"/>
                      <a:gd name="connsiteY4" fmla="*/ 953 h 11103"/>
                      <a:gd name="connsiteX5" fmla="*/ 2752 w 3704"/>
                      <a:gd name="connsiteY5" fmla="*/ 0 h 11103"/>
                      <a:gd name="connsiteX6" fmla="*/ 3704 w 3704"/>
                      <a:gd name="connsiteY6" fmla="*/ 953 h 11103"/>
                      <a:gd name="connsiteX7" fmla="*/ 3704 w 3704"/>
                      <a:gd name="connsiteY7" fmla="*/ 953 h 11103"/>
                      <a:gd name="connsiteX8" fmla="*/ 2752 w 3704"/>
                      <a:gd name="connsiteY8" fmla="*/ 953 h 11103"/>
                      <a:gd name="connsiteX9" fmla="*/ 1799 w 3704"/>
                      <a:gd name="connsiteY9" fmla="*/ 953 h 11103"/>
                      <a:gd name="connsiteX10" fmla="*/ 2752 w 3704"/>
                      <a:gd name="connsiteY10" fmla="*/ 953 h 11103"/>
                      <a:gd name="connsiteX11" fmla="*/ 847 w 3704"/>
                      <a:gd name="connsiteY11" fmla="*/ 2857 h 11103"/>
                      <a:gd name="connsiteX12" fmla="*/ 847 w 3704"/>
                      <a:gd name="connsiteY12" fmla="*/ 3810 h 11103"/>
                      <a:gd name="connsiteX13" fmla="*/ 847 w 3704"/>
                      <a:gd name="connsiteY13" fmla="*/ 5715 h 11103"/>
                      <a:gd name="connsiteX14" fmla="*/ 847 w 3704"/>
                      <a:gd name="connsiteY14" fmla="*/ 10478 h 11103"/>
                      <a:gd name="connsiteX15" fmla="*/ 847 w 3704"/>
                      <a:gd name="connsiteY15" fmla="*/ 9525 h 11103"/>
                      <a:gd name="connsiteX16" fmla="*/ 847 w 3704"/>
                      <a:gd name="connsiteY16" fmla="*/ 9525 h 1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704" h="11103">
                        <a:moveTo>
                          <a:pt x="847" y="9525"/>
                        </a:moveTo>
                        <a:cubicBezTo>
                          <a:pt x="1799" y="7620"/>
                          <a:pt x="1799" y="6667"/>
                          <a:pt x="2752" y="4763"/>
                        </a:cubicBezTo>
                        <a:cubicBezTo>
                          <a:pt x="2752" y="3810"/>
                          <a:pt x="2752" y="2857"/>
                          <a:pt x="3704" y="2857"/>
                        </a:cubicBezTo>
                        <a:cubicBezTo>
                          <a:pt x="3704" y="2857"/>
                          <a:pt x="3704" y="1905"/>
                          <a:pt x="3704" y="1905"/>
                        </a:cubicBezTo>
                        <a:cubicBezTo>
                          <a:pt x="3704" y="1905"/>
                          <a:pt x="3704" y="953"/>
                          <a:pt x="3704" y="953"/>
                        </a:cubicBezTo>
                        <a:cubicBezTo>
                          <a:pt x="3704" y="0"/>
                          <a:pt x="2752" y="0"/>
                          <a:pt x="2752" y="0"/>
                        </a:cubicBezTo>
                        <a:cubicBezTo>
                          <a:pt x="2752" y="0"/>
                          <a:pt x="2752" y="0"/>
                          <a:pt x="3704" y="953"/>
                        </a:cubicBezTo>
                        <a:cubicBezTo>
                          <a:pt x="3704" y="953"/>
                          <a:pt x="3704" y="953"/>
                          <a:pt x="3704" y="953"/>
                        </a:cubicBezTo>
                        <a:cubicBezTo>
                          <a:pt x="3704" y="953"/>
                          <a:pt x="2752" y="0"/>
                          <a:pt x="2752" y="953"/>
                        </a:cubicBezTo>
                        <a:cubicBezTo>
                          <a:pt x="2752" y="953"/>
                          <a:pt x="2752" y="953"/>
                          <a:pt x="1799" y="953"/>
                        </a:cubicBezTo>
                        <a:cubicBezTo>
                          <a:pt x="1799" y="953"/>
                          <a:pt x="2752" y="953"/>
                          <a:pt x="2752" y="953"/>
                        </a:cubicBezTo>
                        <a:cubicBezTo>
                          <a:pt x="1799" y="953"/>
                          <a:pt x="847" y="1905"/>
                          <a:pt x="847" y="2857"/>
                        </a:cubicBezTo>
                        <a:cubicBezTo>
                          <a:pt x="847" y="2857"/>
                          <a:pt x="847" y="3810"/>
                          <a:pt x="847" y="3810"/>
                        </a:cubicBezTo>
                        <a:cubicBezTo>
                          <a:pt x="847" y="4763"/>
                          <a:pt x="847" y="5715"/>
                          <a:pt x="847" y="5715"/>
                        </a:cubicBezTo>
                        <a:cubicBezTo>
                          <a:pt x="847" y="7620"/>
                          <a:pt x="847" y="9525"/>
                          <a:pt x="847" y="10478"/>
                        </a:cubicBezTo>
                        <a:cubicBezTo>
                          <a:pt x="-1058" y="11430"/>
                          <a:pt x="847" y="11430"/>
                          <a:pt x="847" y="9525"/>
                        </a:cubicBezTo>
                        <a:lnTo>
                          <a:pt x="847" y="95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5" name="Freeform: Shape 2634">
                    <a:extLst>
                      <a:ext uri="{FF2B5EF4-FFF2-40B4-BE49-F238E27FC236}">
                        <a16:creationId xmlns:a16="http://schemas.microsoft.com/office/drawing/2014/main" id="{24AD0565-7F8A-B448-2237-87D77A3AB9EB}"/>
                      </a:ext>
                    </a:extLst>
                  </p:cNvPr>
                  <p:cNvSpPr/>
                  <p:nvPr/>
                </p:nvSpPr>
                <p:spPr>
                  <a:xfrm>
                    <a:off x="3454717" y="4157900"/>
                    <a:ext cx="3809" cy="10662"/>
                  </a:xfrm>
                  <a:custGeom>
                    <a:avLst/>
                    <a:gdLst>
                      <a:gd name="connsiteX0" fmla="*/ 952 w 3809"/>
                      <a:gd name="connsiteY0" fmla="*/ 10239 h 10662"/>
                      <a:gd name="connsiteX1" fmla="*/ 2857 w 3809"/>
                      <a:gd name="connsiteY1" fmla="*/ 5477 h 10662"/>
                      <a:gd name="connsiteX2" fmla="*/ 3810 w 3809"/>
                      <a:gd name="connsiteY2" fmla="*/ 3572 h 10662"/>
                      <a:gd name="connsiteX3" fmla="*/ 3810 w 3809"/>
                      <a:gd name="connsiteY3" fmla="*/ 714 h 10662"/>
                      <a:gd name="connsiteX4" fmla="*/ 2857 w 3809"/>
                      <a:gd name="connsiteY4" fmla="*/ 714 h 10662"/>
                      <a:gd name="connsiteX5" fmla="*/ 1905 w 3809"/>
                      <a:gd name="connsiteY5" fmla="*/ 3572 h 10662"/>
                      <a:gd name="connsiteX6" fmla="*/ 952 w 3809"/>
                      <a:gd name="connsiteY6" fmla="*/ 5477 h 10662"/>
                      <a:gd name="connsiteX7" fmla="*/ 0 w 3809"/>
                      <a:gd name="connsiteY7" fmla="*/ 10239 h 10662"/>
                      <a:gd name="connsiteX8" fmla="*/ 952 w 3809"/>
                      <a:gd name="connsiteY8" fmla="*/ 10239 h 10662"/>
                      <a:gd name="connsiteX9" fmla="*/ 952 w 3809"/>
                      <a:gd name="connsiteY9" fmla="*/ 10239 h 1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09" h="10662">
                        <a:moveTo>
                          <a:pt x="952" y="10239"/>
                        </a:moveTo>
                        <a:cubicBezTo>
                          <a:pt x="1905" y="8334"/>
                          <a:pt x="1905" y="7382"/>
                          <a:pt x="2857" y="5477"/>
                        </a:cubicBezTo>
                        <a:cubicBezTo>
                          <a:pt x="2857" y="4524"/>
                          <a:pt x="2857" y="3572"/>
                          <a:pt x="3810" y="3572"/>
                        </a:cubicBezTo>
                        <a:cubicBezTo>
                          <a:pt x="3810" y="2619"/>
                          <a:pt x="3810" y="1667"/>
                          <a:pt x="3810" y="714"/>
                        </a:cubicBezTo>
                        <a:cubicBezTo>
                          <a:pt x="3810" y="-238"/>
                          <a:pt x="2857" y="-238"/>
                          <a:pt x="2857" y="714"/>
                        </a:cubicBezTo>
                        <a:cubicBezTo>
                          <a:pt x="2857" y="1667"/>
                          <a:pt x="1905" y="2619"/>
                          <a:pt x="1905" y="3572"/>
                        </a:cubicBezTo>
                        <a:cubicBezTo>
                          <a:pt x="1905" y="4524"/>
                          <a:pt x="952" y="5477"/>
                          <a:pt x="952" y="5477"/>
                        </a:cubicBezTo>
                        <a:cubicBezTo>
                          <a:pt x="952" y="7382"/>
                          <a:pt x="0" y="8334"/>
                          <a:pt x="0" y="10239"/>
                        </a:cubicBezTo>
                        <a:cubicBezTo>
                          <a:pt x="0" y="10239"/>
                          <a:pt x="952" y="11192"/>
                          <a:pt x="952" y="10239"/>
                        </a:cubicBezTo>
                        <a:lnTo>
                          <a:pt x="952" y="1023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6" name="Freeform: Shape 2635">
                    <a:extLst>
                      <a:ext uri="{FF2B5EF4-FFF2-40B4-BE49-F238E27FC236}">
                        <a16:creationId xmlns:a16="http://schemas.microsoft.com/office/drawing/2014/main" id="{CA2F546B-EA58-14BF-91CB-B061F3D516EF}"/>
                      </a:ext>
                    </a:extLst>
                  </p:cNvPr>
                  <p:cNvSpPr/>
                  <p:nvPr/>
                </p:nvSpPr>
                <p:spPr>
                  <a:xfrm>
                    <a:off x="3456622" y="4137659"/>
                    <a:ext cx="4762" cy="12952"/>
                  </a:xfrm>
                  <a:custGeom>
                    <a:avLst/>
                    <a:gdLst>
                      <a:gd name="connsiteX0" fmla="*/ 2857 w 4762"/>
                      <a:gd name="connsiteY0" fmla="*/ 12383 h 12952"/>
                      <a:gd name="connsiteX1" fmla="*/ 3810 w 4762"/>
                      <a:gd name="connsiteY1" fmla="*/ 7620 h 12952"/>
                      <a:gd name="connsiteX2" fmla="*/ 4763 w 4762"/>
                      <a:gd name="connsiteY2" fmla="*/ 4763 h 12952"/>
                      <a:gd name="connsiteX3" fmla="*/ 4763 w 4762"/>
                      <a:gd name="connsiteY3" fmla="*/ 2858 h 12952"/>
                      <a:gd name="connsiteX4" fmla="*/ 4763 w 4762"/>
                      <a:gd name="connsiteY4" fmla="*/ 953 h 12952"/>
                      <a:gd name="connsiteX5" fmla="*/ 2857 w 4762"/>
                      <a:gd name="connsiteY5" fmla="*/ 0 h 12952"/>
                      <a:gd name="connsiteX6" fmla="*/ 1905 w 4762"/>
                      <a:gd name="connsiteY6" fmla="*/ 953 h 12952"/>
                      <a:gd name="connsiteX7" fmla="*/ 952 w 4762"/>
                      <a:gd name="connsiteY7" fmla="*/ 1905 h 12952"/>
                      <a:gd name="connsiteX8" fmla="*/ 952 w 4762"/>
                      <a:gd name="connsiteY8" fmla="*/ 4763 h 12952"/>
                      <a:gd name="connsiteX9" fmla="*/ 0 w 4762"/>
                      <a:gd name="connsiteY9" fmla="*/ 10478 h 12952"/>
                      <a:gd name="connsiteX10" fmla="*/ 2857 w 4762"/>
                      <a:gd name="connsiteY10" fmla="*/ 12383 h 12952"/>
                      <a:gd name="connsiteX11" fmla="*/ 2857 w 4762"/>
                      <a:gd name="connsiteY11" fmla="*/ 12383 h 12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2952">
                        <a:moveTo>
                          <a:pt x="2857" y="12383"/>
                        </a:moveTo>
                        <a:cubicBezTo>
                          <a:pt x="2857" y="10478"/>
                          <a:pt x="3810" y="8572"/>
                          <a:pt x="3810" y="7620"/>
                        </a:cubicBezTo>
                        <a:cubicBezTo>
                          <a:pt x="3810" y="6668"/>
                          <a:pt x="4763" y="5715"/>
                          <a:pt x="4763" y="4763"/>
                        </a:cubicBezTo>
                        <a:cubicBezTo>
                          <a:pt x="4763" y="3810"/>
                          <a:pt x="4763" y="3810"/>
                          <a:pt x="4763" y="2858"/>
                        </a:cubicBezTo>
                        <a:cubicBezTo>
                          <a:pt x="4763" y="1905"/>
                          <a:pt x="4763" y="1905"/>
                          <a:pt x="4763" y="953"/>
                        </a:cubicBezTo>
                        <a:cubicBezTo>
                          <a:pt x="4763" y="0"/>
                          <a:pt x="3810" y="0"/>
                          <a:pt x="2857" y="0"/>
                        </a:cubicBezTo>
                        <a:cubicBezTo>
                          <a:pt x="2857" y="0"/>
                          <a:pt x="1905" y="953"/>
                          <a:pt x="1905" y="953"/>
                        </a:cubicBezTo>
                        <a:cubicBezTo>
                          <a:pt x="1905" y="953"/>
                          <a:pt x="1905" y="1905"/>
                          <a:pt x="952" y="1905"/>
                        </a:cubicBezTo>
                        <a:cubicBezTo>
                          <a:pt x="952" y="2858"/>
                          <a:pt x="952" y="3810"/>
                          <a:pt x="952" y="4763"/>
                        </a:cubicBezTo>
                        <a:cubicBezTo>
                          <a:pt x="952" y="6668"/>
                          <a:pt x="952" y="8572"/>
                          <a:pt x="0" y="10478"/>
                        </a:cubicBezTo>
                        <a:cubicBezTo>
                          <a:pt x="952" y="13335"/>
                          <a:pt x="2857" y="13335"/>
                          <a:pt x="2857" y="12383"/>
                        </a:cubicBezTo>
                        <a:lnTo>
                          <a:pt x="2857" y="1238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7" name="Freeform: Shape 2636">
                    <a:extLst>
                      <a:ext uri="{FF2B5EF4-FFF2-40B4-BE49-F238E27FC236}">
                        <a16:creationId xmlns:a16="http://schemas.microsoft.com/office/drawing/2014/main" id="{31BBA6DD-3857-CA4F-AE71-EC2F74AAC8F7}"/>
                      </a:ext>
                    </a:extLst>
                  </p:cNvPr>
                  <p:cNvSpPr/>
                  <p:nvPr/>
                </p:nvSpPr>
                <p:spPr>
                  <a:xfrm>
                    <a:off x="3437572" y="4155756"/>
                    <a:ext cx="6667" cy="13482"/>
                  </a:xfrm>
                  <a:custGeom>
                    <a:avLst/>
                    <a:gdLst>
                      <a:gd name="connsiteX0" fmla="*/ 2857 w 6667"/>
                      <a:gd name="connsiteY0" fmla="*/ 12383 h 13482"/>
                      <a:gd name="connsiteX1" fmla="*/ 3810 w 6667"/>
                      <a:gd name="connsiteY1" fmla="*/ 9525 h 13482"/>
                      <a:gd name="connsiteX2" fmla="*/ 4763 w 6667"/>
                      <a:gd name="connsiteY2" fmla="*/ 8573 h 13482"/>
                      <a:gd name="connsiteX3" fmla="*/ 4763 w 6667"/>
                      <a:gd name="connsiteY3" fmla="*/ 8573 h 13482"/>
                      <a:gd name="connsiteX4" fmla="*/ 4763 w 6667"/>
                      <a:gd name="connsiteY4" fmla="*/ 7620 h 13482"/>
                      <a:gd name="connsiteX5" fmla="*/ 5715 w 6667"/>
                      <a:gd name="connsiteY5" fmla="*/ 5715 h 13482"/>
                      <a:gd name="connsiteX6" fmla="*/ 5715 w 6667"/>
                      <a:gd name="connsiteY6" fmla="*/ 4763 h 13482"/>
                      <a:gd name="connsiteX7" fmla="*/ 5715 w 6667"/>
                      <a:gd name="connsiteY7" fmla="*/ 4763 h 13482"/>
                      <a:gd name="connsiteX8" fmla="*/ 5715 w 6667"/>
                      <a:gd name="connsiteY8" fmla="*/ 4763 h 13482"/>
                      <a:gd name="connsiteX9" fmla="*/ 6667 w 6667"/>
                      <a:gd name="connsiteY9" fmla="*/ 2858 h 13482"/>
                      <a:gd name="connsiteX10" fmla="*/ 6667 w 6667"/>
                      <a:gd name="connsiteY10" fmla="*/ 953 h 13482"/>
                      <a:gd name="connsiteX11" fmla="*/ 4763 w 6667"/>
                      <a:gd name="connsiteY11" fmla="*/ 0 h 13482"/>
                      <a:gd name="connsiteX12" fmla="*/ 2857 w 6667"/>
                      <a:gd name="connsiteY12" fmla="*/ 953 h 13482"/>
                      <a:gd name="connsiteX13" fmla="*/ 1905 w 6667"/>
                      <a:gd name="connsiteY13" fmla="*/ 1905 h 13482"/>
                      <a:gd name="connsiteX14" fmla="*/ 952 w 6667"/>
                      <a:gd name="connsiteY14" fmla="*/ 4763 h 13482"/>
                      <a:gd name="connsiteX15" fmla="*/ 0 w 6667"/>
                      <a:gd name="connsiteY15" fmla="*/ 10478 h 13482"/>
                      <a:gd name="connsiteX16" fmla="*/ 952 w 6667"/>
                      <a:gd name="connsiteY16" fmla="*/ 12383 h 13482"/>
                      <a:gd name="connsiteX17" fmla="*/ 2857 w 6667"/>
                      <a:gd name="connsiteY17" fmla="*/ 12383 h 13482"/>
                      <a:gd name="connsiteX18" fmla="*/ 2857 w 6667"/>
                      <a:gd name="connsiteY18" fmla="*/ 12383 h 13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667" h="13482">
                        <a:moveTo>
                          <a:pt x="2857" y="12383"/>
                        </a:moveTo>
                        <a:cubicBezTo>
                          <a:pt x="2857" y="11430"/>
                          <a:pt x="3810" y="10478"/>
                          <a:pt x="3810" y="9525"/>
                        </a:cubicBezTo>
                        <a:cubicBezTo>
                          <a:pt x="3810" y="9525"/>
                          <a:pt x="3810" y="8573"/>
                          <a:pt x="4763" y="8573"/>
                        </a:cubicBezTo>
                        <a:cubicBezTo>
                          <a:pt x="4763" y="8573"/>
                          <a:pt x="4763" y="7620"/>
                          <a:pt x="4763" y="8573"/>
                        </a:cubicBezTo>
                        <a:cubicBezTo>
                          <a:pt x="4763" y="8573"/>
                          <a:pt x="4763" y="8573"/>
                          <a:pt x="4763" y="7620"/>
                        </a:cubicBezTo>
                        <a:cubicBezTo>
                          <a:pt x="4763" y="6668"/>
                          <a:pt x="4763" y="6668"/>
                          <a:pt x="5715" y="5715"/>
                        </a:cubicBezTo>
                        <a:cubicBezTo>
                          <a:pt x="5715" y="5715"/>
                          <a:pt x="5715" y="5715"/>
                          <a:pt x="5715" y="4763"/>
                        </a:cubicBezTo>
                        <a:cubicBezTo>
                          <a:pt x="5715" y="4763"/>
                          <a:pt x="5715" y="4763"/>
                          <a:pt x="5715" y="4763"/>
                        </a:cubicBezTo>
                        <a:cubicBezTo>
                          <a:pt x="5715" y="4763"/>
                          <a:pt x="5715" y="4763"/>
                          <a:pt x="5715" y="4763"/>
                        </a:cubicBezTo>
                        <a:cubicBezTo>
                          <a:pt x="5715" y="3810"/>
                          <a:pt x="5715" y="3810"/>
                          <a:pt x="6667" y="2858"/>
                        </a:cubicBezTo>
                        <a:cubicBezTo>
                          <a:pt x="6667" y="1905"/>
                          <a:pt x="6667" y="953"/>
                          <a:pt x="6667" y="953"/>
                        </a:cubicBezTo>
                        <a:cubicBezTo>
                          <a:pt x="6667" y="0"/>
                          <a:pt x="5715" y="0"/>
                          <a:pt x="4763" y="0"/>
                        </a:cubicBezTo>
                        <a:cubicBezTo>
                          <a:pt x="3810" y="0"/>
                          <a:pt x="3810" y="953"/>
                          <a:pt x="2857" y="953"/>
                        </a:cubicBezTo>
                        <a:cubicBezTo>
                          <a:pt x="2857" y="953"/>
                          <a:pt x="2857" y="1905"/>
                          <a:pt x="1905" y="1905"/>
                        </a:cubicBezTo>
                        <a:cubicBezTo>
                          <a:pt x="1905" y="2858"/>
                          <a:pt x="952" y="3810"/>
                          <a:pt x="952" y="4763"/>
                        </a:cubicBezTo>
                        <a:cubicBezTo>
                          <a:pt x="952" y="6668"/>
                          <a:pt x="0" y="8573"/>
                          <a:pt x="0" y="10478"/>
                        </a:cubicBezTo>
                        <a:cubicBezTo>
                          <a:pt x="0" y="11430"/>
                          <a:pt x="952" y="12383"/>
                          <a:pt x="952" y="12383"/>
                        </a:cubicBezTo>
                        <a:cubicBezTo>
                          <a:pt x="1905" y="14288"/>
                          <a:pt x="1905" y="13335"/>
                          <a:pt x="2857" y="12383"/>
                        </a:cubicBezTo>
                        <a:lnTo>
                          <a:pt x="2857" y="1238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8" name="Freeform: Shape 2637">
                    <a:extLst>
                      <a:ext uri="{FF2B5EF4-FFF2-40B4-BE49-F238E27FC236}">
                        <a16:creationId xmlns:a16="http://schemas.microsoft.com/office/drawing/2014/main" id="{1917D6AD-42A3-A5FD-1C90-F8D4CD8031F1}"/>
                      </a:ext>
                    </a:extLst>
                  </p:cNvPr>
                  <p:cNvSpPr/>
                  <p:nvPr/>
                </p:nvSpPr>
                <p:spPr>
                  <a:xfrm>
                    <a:off x="3474452" y="4163615"/>
                    <a:ext cx="3124" cy="12291"/>
                  </a:xfrm>
                  <a:custGeom>
                    <a:avLst/>
                    <a:gdLst>
                      <a:gd name="connsiteX0" fmla="*/ 1219 w 3124"/>
                      <a:gd name="connsiteY0" fmla="*/ 11192 h 12291"/>
                      <a:gd name="connsiteX1" fmla="*/ 2172 w 3124"/>
                      <a:gd name="connsiteY1" fmla="*/ 6429 h 12291"/>
                      <a:gd name="connsiteX2" fmla="*/ 3124 w 3124"/>
                      <a:gd name="connsiteY2" fmla="*/ 3572 h 12291"/>
                      <a:gd name="connsiteX3" fmla="*/ 3124 w 3124"/>
                      <a:gd name="connsiteY3" fmla="*/ 2619 h 12291"/>
                      <a:gd name="connsiteX4" fmla="*/ 3124 w 3124"/>
                      <a:gd name="connsiteY4" fmla="*/ 714 h 12291"/>
                      <a:gd name="connsiteX5" fmla="*/ 1219 w 3124"/>
                      <a:gd name="connsiteY5" fmla="*/ 714 h 12291"/>
                      <a:gd name="connsiteX6" fmla="*/ 267 w 3124"/>
                      <a:gd name="connsiteY6" fmla="*/ 1667 h 12291"/>
                      <a:gd name="connsiteX7" fmla="*/ 267 w 3124"/>
                      <a:gd name="connsiteY7" fmla="*/ 3572 h 12291"/>
                      <a:gd name="connsiteX8" fmla="*/ 267 w 3124"/>
                      <a:gd name="connsiteY8" fmla="*/ 6429 h 12291"/>
                      <a:gd name="connsiteX9" fmla="*/ 267 w 3124"/>
                      <a:gd name="connsiteY9" fmla="*/ 11192 h 12291"/>
                      <a:gd name="connsiteX10" fmla="*/ 1219 w 3124"/>
                      <a:gd name="connsiteY10" fmla="*/ 11192 h 12291"/>
                      <a:gd name="connsiteX11" fmla="*/ 1219 w 3124"/>
                      <a:gd name="connsiteY11" fmla="*/ 11192 h 122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124" h="12291">
                        <a:moveTo>
                          <a:pt x="1219" y="11192"/>
                        </a:moveTo>
                        <a:cubicBezTo>
                          <a:pt x="1219" y="9287"/>
                          <a:pt x="2172" y="8334"/>
                          <a:pt x="2172" y="6429"/>
                        </a:cubicBezTo>
                        <a:cubicBezTo>
                          <a:pt x="2172" y="5477"/>
                          <a:pt x="2172" y="4524"/>
                          <a:pt x="3124" y="3572"/>
                        </a:cubicBezTo>
                        <a:cubicBezTo>
                          <a:pt x="3124" y="3572"/>
                          <a:pt x="3124" y="2619"/>
                          <a:pt x="3124" y="2619"/>
                        </a:cubicBezTo>
                        <a:cubicBezTo>
                          <a:pt x="3124" y="1667"/>
                          <a:pt x="3124" y="1667"/>
                          <a:pt x="3124" y="714"/>
                        </a:cubicBezTo>
                        <a:cubicBezTo>
                          <a:pt x="3124" y="-238"/>
                          <a:pt x="1219" y="-238"/>
                          <a:pt x="1219" y="714"/>
                        </a:cubicBezTo>
                        <a:cubicBezTo>
                          <a:pt x="1219" y="714"/>
                          <a:pt x="1219" y="1667"/>
                          <a:pt x="267" y="1667"/>
                        </a:cubicBezTo>
                        <a:cubicBezTo>
                          <a:pt x="267" y="1667"/>
                          <a:pt x="267" y="2619"/>
                          <a:pt x="267" y="3572"/>
                        </a:cubicBezTo>
                        <a:cubicBezTo>
                          <a:pt x="267" y="4524"/>
                          <a:pt x="267" y="5477"/>
                          <a:pt x="267" y="6429"/>
                        </a:cubicBezTo>
                        <a:cubicBezTo>
                          <a:pt x="267" y="8334"/>
                          <a:pt x="267" y="10239"/>
                          <a:pt x="267" y="11192"/>
                        </a:cubicBezTo>
                        <a:cubicBezTo>
                          <a:pt x="-686" y="12144"/>
                          <a:pt x="1219" y="13097"/>
                          <a:pt x="1219" y="11192"/>
                        </a:cubicBezTo>
                        <a:lnTo>
                          <a:pt x="1219" y="1119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39" name="Freeform: Shape 2638">
                    <a:extLst>
                      <a:ext uri="{FF2B5EF4-FFF2-40B4-BE49-F238E27FC236}">
                        <a16:creationId xmlns:a16="http://schemas.microsoft.com/office/drawing/2014/main" id="{6B8DABDB-6D05-6D53-859A-04EAD03AE875}"/>
                      </a:ext>
                    </a:extLst>
                  </p:cNvPr>
                  <p:cNvSpPr/>
                  <p:nvPr/>
                </p:nvSpPr>
                <p:spPr>
                  <a:xfrm>
                    <a:off x="3495674" y="4164567"/>
                    <a:ext cx="3810" cy="10662"/>
                  </a:xfrm>
                  <a:custGeom>
                    <a:avLst/>
                    <a:gdLst>
                      <a:gd name="connsiteX0" fmla="*/ 2857 w 3810"/>
                      <a:gd name="connsiteY0" fmla="*/ 10239 h 10662"/>
                      <a:gd name="connsiteX1" fmla="*/ 3810 w 3810"/>
                      <a:gd name="connsiteY1" fmla="*/ 5477 h 10662"/>
                      <a:gd name="connsiteX2" fmla="*/ 3810 w 3810"/>
                      <a:gd name="connsiteY2" fmla="*/ 2619 h 10662"/>
                      <a:gd name="connsiteX3" fmla="*/ 3810 w 3810"/>
                      <a:gd name="connsiteY3" fmla="*/ 1667 h 10662"/>
                      <a:gd name="connsiteX4" fmla="*/ 2857 w 3810"/>
                      <a:gd name="connsiteY4" fmla="*/ 714 h 10662"/>
                      <a:gd name="connsiteX5" fmla="*/ 952 w 3810"/>
                      <a:gd name="connsiteY5" fmla="*/ 714 h 10662"/>
                      <a:gd name="connsiteX6" fmla="*/ 0 w 3810"/>
                      <a:gd name="connsiteY6" fmla="*/ 1667 h 10662"/>
                      <a:gd name="connsiteX7" fmla="*/ 0 w 3810"/>
                      <a:gd name="connsiteY7" fmla="*/ 2619 h 10662"/>
                      <a:gd name="connsiteX8" fmla="*/ 0 w 3810"/>
                      <a:gd name="connsiteY8" fmla="*/ 4524 h 10662"/>
                      <a:gd name="connsiteX9" fmla="*/ 0 w 3810"/>
                      <a:gd name="connsiteY9" fmla="*/ 9287 h 10662"/>
                      <a:gd name="connsiteX10" fmla="*/ 952 w 3810"/>
                      <a:gd name="connsiteY10" fmla="*/ 10239 h 10662"/>
                      <a:gd name="connsiteX11" fmla="*/ 2857 w 3810"/>
                      <a:gd name="connsiteY11" fmla="*/ 10239 h 10662"/>
                      <a:gd name="connsiteX12" fmla="*/ 2857 w 3810"/>
                      <a:gd name="connsiteY12" fmla="*/ 10239 h 106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0" h="10662">
                        <a:moveTo>
                          <a:pt x="2857" y="10239"/>
                        </a:moveTo>
                        <a:cubicBezTo>
                          <a:pt x="2857" y="9287"/>
                          <a:pt x="3810" y="7382"/>
                          <a:pt x="3810" y="5477"/>
                        </a:cubicBezTo>
                        <a:cubicBezTo>
                          <a:pt x="3810" y="4524"/>
                          <a:pt x="3810" y="3572"/>
                          <a:pt x="3810" y="2619"/>
                        </a:cubicBezTo>
                        <a:cubicBezTo>
                          <a:pt x="3810" y="2619"/>
                          <a:pt x="3810" y="1667"/>
                          <a:pt x="3810" y="1667"/>
                        </a:cubicBezTo>
                        <a:cubicBezTo>
                          <a:pt x="3810" y="1667"/>
                          <a:pt x="3810" y="714"/>
                          <a:pt x="2857" y="714"/>
                        </a:cubicBezTo>
                        <a:cubicBezTo>
                          <a:pt x="2857" y="-238"/>
                          <a:pt x="952" y="-238"/>
                          <a:pt x="952" y="714"/>
                        </a:cubicBezTo>
                        <a:cubicBezTo>
                          <a:pt x="952" y="714"/>
                          <a:pt x="952" y="1667"/>
                          <a:pt x="0" y="1667"/>
                        </a:cubicBezTo>
                        <a:cubicBezTo>
                          <a:pt x="0" y="1667"/>
                          <a:pt x="0" y="2619"/>
                          <a:pt x="0" y="2619"/>
                        </a:cubicBezTo>
                        <a:cubicBezTo>
                          <a:pt x="0" y="3572"/>
                          <a:pt x="0" y="4524"/>
                          <a:pt x="0" y="4524"/>
                        </a:cubicBezTo>
                        <a:cubicBezTo>
                          <a:pt x="0" y="6429"/>
                          <a:pt x="0" y="7382"/>
                          <a:pt x="0" y="9287"/>
                        </a:cubicBezTo>
                        <a:cubicBezTo>
                          <a:pt x="0" y="10239"/>
                          <a:pt x="0" y="10239"/>
                          <a:pt x="952" y="10239"/>
                        </a:cubicBezTo>
                        <a:cubicBezTo>
                          <a:pt x="2857" y="11192"/>
                          <a:pt x="2857" y="10239"/>
                          <a:pt x="2857" y="10239"/>
                        </a:cubicBezTo>
                        <a:lnTo>
                          <a:pt x="2857" y="1023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0" name="Freeform: Shape 2639">
                    <a:extLst>
                      <a:ext uri="{FF2B5EF4-FFF2-40B4-BE49-F238E27FC236}">
                        <a16:creationId xmlns:a16="http://schemas.microsoft.com/office/drawing/2014/main" id="{87E43E21-4C37-82E5-FC09-423DCB30D706}"/>
                      </a:ext>
                    </a:extLst>
                  </p:cNvPr>
                  <p:cNvSpPr/>
                  <p:nvPr/>
                </p:nvSpPr>
                <p:spPr>
                  <a:xfrm>
                    <a:off x="3520439" y="4164567"/>
                    <a:ext cx="1905" cy="7381"/>
                  </a:xfrm>
                  <a:custGeom>
                    <a:avLst/>
                    <a:gdLst>
                      <a:gd name="connsiteX0" fmla="*/ 1905 w 1905"/>
                      <a:gd name="connsiteY0" fmla="*/ 6429 h 7381"/>
                      <a:gd name="connsiteX1" fmla="*/ 1905 w 1905"/>
                      <a:gd name="connsiteY1" fmla="*/ 3572 h 7381"/>
                      <a:gd name="connsiteX2" fmla="*/ 1905 w 1905"/>
                      <a:gd name="connsiteY2" fmla="*/ 2619 h 7381"/>
                      <a:gd name="connsiteX3" fmla="*/ 1905 w 1905"/>
                      <a:gd name="connsiteY3" fmla="*/ 1667 h 7381"/>
                      <a:gd name="connsiteX4" fmla="*/ 1905 w 1905"/>
                      <a:gd name="connsiteY4" fmla="*/ 714 h 7381"/>
                      <a:gd name="connsiteX5" fmla="*/ 0 w 1905"/>
                      <a:gd name="connsiteY5" fmla="*/ 714 h 7381"/>
                      <a:gd name="connsiteX6" fmla="*/ 0 w 1905"/>
                      <a:gd name="connsiteY6" fmla="*/ 1667 h 7381"/>
                      <a:gd name="connsiteX7" fmla="*/ 0 w 1905"/>
                      <a:gd name="connsiteY7" fmla="*/ 2619 h 7381"/>
                      <a:gd name="connsiteX8" fmla="*/ 0 w 1905"/>
                      <a:gd name="connsiteY8" fmla="*/ 3572 h 7381"/>
                      <a:gd name="connsiteX9" fmla="*/ 0 w 1905"/>
                      <a:gd name="connsiteY9" fmla="*/ 6429 h 7381"/>
                      <a:gd name="connsiteX10" fmla="*/ 953 w 1905"/>
                      <a:gd name="connsiteY10" fmla="*/ 7382 h 7381"/>
                      <a:gd name="connsiteX11" fmla="*/ 1905 w 1905"/>
                      <a:gd name="connsiteY11" fmla="*/ 6429 h 7381"/>
                      <a:gd name="connsiteX12" fmla="*/ 1905 w 1905"/>
                      <a:gd name="connsiteY12" fmla="*/ 6429 h 7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905" h="7381">
                        <a:moveTo>
                          <a:pt x="1905" y="6429"/>
                        </a:moveTo>
                        <a:cubicBezTo>
                          <a:pt x="1905" y="5477"/>
                          <a:pt x="1905" y="4524"/>
                          <a:pt x="1905" y="3572"/>
                        </a:cubicBezTo>
                        <a:cubicBezTo>
                          <a:pt x="1905" y="3572"/>
                          <a:pt x="1905" y="2619"/>
                          <a:pt x="1905" y="2619"/>
                        </a:cubicBezTo>
                        <a:cubicBezTo>
                          <a:pt x="1905" y="2619"/>
                          <a:pt x="1905" y="1667"/>
                          <a:pt x="1905" y="1667"/>
                        </a:cubicBezTo>
                        <a:cubicBezTo>
                          <a:pt x="1905" y="1667"/>
                          <a:pt x="1905" y="1667"/>
                          <a:pt x="1905" y="714"/>
                        </a:cubicBezTo>
                        <a:cubicBezTo>
                          <a:pt x="1905" y="-238"/>
                          <a:pt x="953" y="-238"/>
                          <a:pt x="0" y="714"/>
                        </a:cubicBezTo>
                        <a:cubicBezTo>
                          <a:pt x="0" y="714"/>
                          <a:pt x="0" y="714"/>
                          <a:pt x="0" y="1667"/>
                        </a:cubicBezTo>
                        <a:cubicBezTo>
                          <a:pt x="0" y="1667"/>
                          <a:pt x="0" y="2619"/>
                          <a:pt x="0" y="2619"/>
                        </a:cubicBezTo>
                        <a:cubicBezTo>
                          <a:pt x="0" y="2619"/>
                          <a:pt x="0" y="3572"/>
                          <a:pt x="0" y="3572"/>
                        </a:cubicBezTo>
                        <a:cubicBezTo>
                          <a:pt x="0" y="4524"/>
                          <a:pt x="0" y="5477"/>
                          <a:pt x="0" y="6429"/>
                        </a:cubicBezTo>
                        <a:cubicBezTo>
                          <a:pt x="0" y="7382"/>
                          <a:pt x="0" y="7382"/>
                          <a:pt x="953" y="7382"/>
                        </a:cubicBezTo>
                        <a:cubicBezTo>
                          <a:pt x="1905" y="7382"/>
                          <a:pt x="1905" y="7382"/>
                          <a:pt x="1905" y="6429"/>
                        </a:cubicBezTo>
                        <a:lnTo>
                          <a:pt x="1905" y="642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1" name="Freeform: Shape 2640">
                    <a:extLst>
                      <a:ext uri="{FF2B5EF4-FFF2-40B4-BE49-F238E27FC236}">
                        <a16:creationId xmlns:a16="http://schemas.microsoft.com/office/drawing/2014/main" id="{53828D1C-486E-1D56-CB07-58F9E92B772E}"/>
                      </a:ext>
                    </a:extLst>
                  </p:cNvPr>
                  <p:cNvSpPr/>
                  <p:nvPr/>
                </p:nvSpPr>
                <p:spPr>
                  <a:xfrm>
                    <a:off x="3549967" y="4155333"/>
                    <a:ext cx="3809" cy="11853"/>
                  </a:xfrm>
                  <a:custGeom>
                    <a:avLst/>
                    <a:gdLst>
                      <a:gd name="connsiteX0" fmla="*/ 3810 w 3809"/>
                      <a:gd name="connsiteY0" fmla="*/ 9948 h 11853"/>
                      <a:gd name="connsiteX1" fmla="*/ 2857 w 3809"/>
                      <a:gd name="connsiteY1" fmla="*/ 5186 h 11853"/>
                      <a:gd name="connsiteX2" fmla="*/ 1905 w 3809"/>
                      <a:gd name="connsiteY2" fmla="*/ 2328 h 11853"/>
                      <a:gd name="connsiteX3" fmla="*/ 952 w 3809"/>
                      <a:gd name="connsiteY3" fmla="*/ 423 h 11853"/>
                      <a:gd name="connsiteX4" fmla="*/ 0 w 3809"/>
                      <a:gd name="connsiteY4" fmla="*/ 423 h 11853"/>
                      <a:gd name="connsiteX5" fmla="*/ 0 w 3809"/>
                      <a:gd name="connsiteY5" fmla="*/ 3281 h 11853"/>
                      <a:gd name="connsiteX6" fmla="*/ 952 w 3809"/>
                      <a:gd name="connsiteY6" fmla="*/ 6138 h 11853"/>
                      <a:gd name="connsiteX7" fmla="*/ 1905 w 3809"/>
                      <a:gd name="connsiteY7" fmla="*/ 10901 h 11853"/>
                      <a:gd name="connsiteX8" fmla="*/ 2857 w 3809"/>
                      <a:gd name="connsiteY8" fmla="*/ 11853 h 11853"/>
                      <a:gd name="connsiteX9" fmla="*/ 3810 w 3809"/>
                      <a:gd name="connsiteY9" fmla="*/ 9948 h 11853"/>
                      <a:gd name="connsiteX10" fmla="*/ 3810 w 3809"/>
                      <a:gd name="connsiteY10" fmla="*/ 9948 h 1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09" h="11853">
                        <a:moveTo>
                          <a:pt x="3810" y="9948"/>
                        </a:moveTo>
                        <a:cubicBezTo>
                          <a:pt x="3810" y="8043"/>
                          <a:pt x="2857" y="6138"/>
                          <a:pt x="2857" y="5186"/>
                        </a:cubicBezTo>
                        <a:cubicBezTo>
                          <a:pt x="2857" y="4233"/>
                          <a:pt x="2857" y="3281"/>
                          <a:pt x="1905" y="2328"/>
                        </a:cubicBezTo>
                        <a:cubicBezTo>
                          <a:pt x="1905" y="1376"/>
                          <a:pt x="952" y="423"/>
                          <a:pt x="952" y="423"/>
                        </a:cubicBezTo>
                        <a:cubicBezTo>
                          <a:pt x="952" y="-529"/>
                          <a:pt x="0" y="423"/>
                          <a:pt x="0" y="423"/>
                        </a:cubicBezTo>
                        <a:cubicBezTo>
                          <a:pt x="0" y="1376"/>
                          <a:pt x="0" y="2328"/>
                          <a:pt x="0" y="3281"/>
                        </a:cubicBezTo>
                        <a:cubicBezTo>
                          <a:pt x="0" y="4233"/>
                          <a:pt x="952" y="5186"/>
                          <a:pt x="952" y="6138"/>
                        </a:cubicBezTo>
                        <a:cubicBezTo>
                          <a:pt x="1905" y="8043"/>
                          <a:pt x="1905" y="9948"/>
                          <a:pt x="1905" y="10901"/>
                        </a:cubicBezTo>
                        <a:cubicBezTo>
                          <a:pt x="1905" y="11853"/>
                          <a:pt x="2857" y="11853"/>
                          <a:pt x="2857" y="11853"/>
                        </a:cubicBezTo>
                        <a:cubicBezTo>
                          <a:pt x="3810" y="10901"/>
                          <a:pt x="3810" y="9948"/>
                          <a:pt x="3810" y="9948"/>
                        </a:cubicBezTo>
                        <a:lnTo>
                          <a:pt x="3810" y="994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2" name="Freeform: Shape 2641">
                    <a:extLst>
                      <a:ext uri="{FF2B5EF4-FFF2-40B4-BE49-F238E27FC236}">
                        <a16:creationId xmlns:a16="http://schemas.microsoft.com/office/drawing/2014/main" id="{76686994-BCCC-E1C6-36C8-15B234156510}"/>
                      </a:ext>
                    </a:extLst>
                  </p:cNvPr>
                  <p:cNvSpPr/>
                  <p:nvPr/>
                </p:nvSpPr>
                <p:spPr>
                  <a:xfrm>
                    <a:off x="3574731" y="4148694"/>
                    <a:ext cx="7873" cy="15634"/>
                  </a:xfrm>
                  <a:custGeom>
                    <a:avLst/>
                    <a:gdLst>
                      <a:gd name="connsiteX0" fmla="*/ 7620 w 7873"/>
                      <a:gd name="connsiteY0" fmla="*/ 13730 h 15634"/>
                      <a:gd name="connsiteX1" fmla="*/ 6668 w 7873"/>
                      <a:gd name="connsiteY1" fmla="*/ 10872 h 15634"/>
                      <a:gd name="connsiteX2" fmla="*/ 5715 w 7873"/>
                      <a:gd name="connsiteY2" fmla="*/ 7062 h 15634"/>
                      <a:gd name="connsiteX3" fmla="*/ 4763 w 7873"/>
                      <a:gd name="connsiteY3" fmla="*/ 5157 h 15634"/>
                      <a:gd name="connsiteX4" fmla="*/ 3810 w 7873"/>
                      <a:gd name="connsiteY4" fmla="*/ 3252 h 15634"/>
                      <a:gd name="connsiteX5" fmla="*/ 1905 w 7873"/>
                      <a:gd name="connsiteY5" fmla="*/ 395 h 15634"/>
                      <a:gd name="connsiteX6" fmla="*/ 0 w 7873"/>
                      <a:gd name="connsiteY6" fmla="*/ 1347 h 15634"/>
                      <a:gd name="connsiteX7" fmla="*/ 0 w 7873"/>
                      <a:gd name="connsiteY7" fmla="*/ 5157 h 15634"/>
                      <a:gd name="connsiteX8" fmla="*/ 953 w 7873"/>
                      <a:gd name="connsiteY8" fmla="*/ 8967 h 15634"/>
                      <a:gd name="connsiteX9" fmla="*/ 2857 w 7873"/>
                      <a:gd name="connsiteY9" fmla="*/ 12777 h 15634"/>
                      <a:gd name="connsiteX10" fmla="*/ 4763 w 7873"/>
                      <a:gd name="connsiteY10" fmla="*/ 15635 h 15634"/>
                      <a:gd name="connsiteX11" fmla="*/ 7620 w 7873"/>
                      <a:gd name="connsiteY11" fmla="*/ 13730 h 15634"/>
                      <a:gd name="connsiteX12" fmla="*/ 7620 w 7873"/>
                      <a:gd name="connsiteY12" fmla="*/ 13730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873" h="15634">
                        <a:moveTo>
                          <a:pt x="7620" y="13730"/>
                        </a:moveTo>
                        <a:cubicBezTo>
                          <a:pt x="7620" y="12777"/>
                          <a:pt x="7620" y="11824"/>
                          <a:pt x="6668" y="10872"/>
                        </a:cubicBezTo>
                        <a:cubicBezTo>
                          <a:pt x="6668" y="9920"/>
                          <a:pt x="5715" y="8014"/>
                          <a:pt x="5715" y="7062"/>
                        </a:cubicBezTo>
                        <a:cubicBezTo>
                          <a:pt x="5715" y="6110"/>
                          <a:pt x="5715" y="6110"/>
                          <a:pt x="4763" y="5157"/>
                        </a:cubicBezTo>
                        <a:cubicBezTo>
                          <a:pt x="4763" y="4205"/>
                          <a:pt x="3810" y="4205"/>
                          <a:pt x="3810" y="3252"/>
                        </a:cubicBezTo>
                        <a:cubicBezTo>
                          <a:pt x="2857" y="2299"/>
                          <a:pt x="2857" y="1347"/>
                          <a:pt x="1905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cubicBezTo>
                          <a:pt x="0" y="2299"/>
                          <a:pt x="0" y="3252"/>
                          <a:pt x="0" y="5157"/>
                        </a:cubicBezTo>
                        <a:cubicBezTo>
                          <a:pt x="0" y="6110"/>
                          <a:pt x="0" y="8014"/>
                          <a:pt x="953" y="8967"/>
                        </a:cubicBezTo>
                        <a:cubicBezTo>
                          <a:pt x="1905" y="9920"/>
                          <a:pt x="1905" y="11824"/>
                          <a:pt x="2857" y="12777"/>
                        </a:cubicBezTo>
                        <a:cubicBezTo>
                          <a:pt x="3810" y="13730"/>
                          <a:pt x="3810" y="14682"/>
                          <a:pt x="4763" y="15635"/>
                        </a:cubicBezTo>
                        <a:cubicBezTo>
                          <a:pt x="6668" y="15635"/>
                          <a:pt x="8573" y="14682"/>
                          <a:pt x="7620" y="13730"/>
                        </a:cubicBezTo>
                        <a:lnTo>
                          <a:pt x="7620" y="1373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3" name="Freeform: Shape 2642">
                    <a:extLst>
                      <a:ext uri="{FF2B5EF4-FFF2-40B4-BE49-F238E27FC236}">
                        <a16:creationId xmlns:a16="http://schemas.microsoft.com/office/drawing/2014/main" id="{66122597-DA7A-3B0C-0C8B-A40EE1DF0FB9}"/>
                      </a:ext>
                    </a:extLst>
                  </p:cNvPr>
                  <p:cNvSpPr/>
                  <p:nvPr/>
                </p:nvSpPr>
                <p:spPr>
                  <a:xfrm>
                    <a:off x="3603112" y="4136333"/>
                    <a:ext cx="9719" cy="13708"/>
                  </a:xfrm>
                  <a:custGeom>
                    <a:avLst/>
                    <a:gdLst>
                      <a:gd name="connsiteX0" fmla="*/ 194 w 9719"/>
                      <a:gd name="connsiteY0" fmla="*/ 2279 h 13708"/>
                      <a:gd name="connsiteX1" fmla="*/ 4004 w 9719"/>
                      <a:gd name="connsiteY1" fmla="*/ 7994 h 13708"/>
                      <a:gd name="connsiteX2" fmla="*/ 5909 w 9719"/>
                      <a:gd name="connsiteY2" fmla="*/ 10851 h 13708"/>
                      <a:gd name="connsiteX3" fmla="*/ 6862 w 9719"/>
                      <a:gd name="connsiteY3" fmla="*/ 12756 h 13708"/>
                      <a:gd name="connsiteX4" fmla="*/ 7814 w 9719"/>
                      <a:gd name="connsiteY4" fmla="*/ 13709 h 13708"/>
                      <a:gd name="connsiteX5" fmla="*/ 8767 w 9719"/>
                      <a:gd name="connsiteY5" fmla="*/ 13709 h 13708"/>
                      <a:gd name="connsiteX6" fmla="*/ 9719 w 9719"/>
                      <a:gd name="connsiteY6" fmla="*/ 12756 h 13708"/>
                      <a:gd name="connsiteX7" fmla="*/ 8767 w 9719"/>
                      <a:gd name="connsiteY7" fmla="*/ 10851 h 13708"/>
                      <a:gd name="connsiteX8" fmla="*/ 7814 w 9719"/>
                      <a:gd name="connsiteY8" fmla="*/ 8946 h 13708"/>
                      <a:gd name="connsiteX9" fmla="*/ 5909 w 9719"/>
                      <a:gd name="connsiteY9" fmla="*/ 6089 h 13708"/>
                      <a:gd name="connsiteX10" fmla="*/ 2099 w 9719"/>
                      <a:gd name="connsiteY10" fmla="*/ 374 h 13708"/>
                      <a:gd name="connsiteX11" fmla="*/ 194 w 9719"/>
                      <a:gd name="connsiteY11" fmla="*/ 2279 h 13708"/>
                      <a:gd name="connsiteX12" fmla="*/ 194 w 9719"/>
                      <a:gd name="connsiteY12" fmla="*/ 2279 h 137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719" h="13708">
                        <a:moveTo>
                          <a:pt x="194" y="2279"/>
                        </a:moveTo>
                        <a:cubicBezTo>
                          <a:pt x="1147" y="4184"/>
                          <a:pt x="2099" y="6089"/>
                          <a:pt x="4004" y="7994"/>
                        </a:cubicBezTo>
                        <a:cubicBezTo>
                          <a:pt x="4957" y="8946"/>
                          <a:pt x="4957" y="9899"/>
                          <a:pt x="5909" y="10851"/>
                        </a:cubicBezTo>
                        <a:cubicBezTo>
                          <a:pt x="5909" y="11804"/>
                          <a:pt x="6862" y="11804"/>
                          <a:pt x="6862" y="12756"/>
                        </a:cubicBezTo>
                        <a:cubicBezTo>
                          <a:pt x="6862" y="12756"/>
                          <a:pt x="7814" y="13709"/>
                          <a:pt x="7814" y="13709"/>
                        </a:cubicBezTo>
                        <a:cubicBezTo>
                          <a:pt x="7814" y="13709"/>
                          <a:pt x="8767" y="13709"/>
                          <a:pt x="8767" y="13709"/>
                        </a:cubicBezTo>
                        <a:cubicBezTo>
                          <a:pt x="8767" y="13709"/>
                          <a:pt x="9719" y="12756"/>
                          <a:pt x="9719" y="12756"/>
                        </a:cubicBezTo>
                        <a:cubicBezTo>
                          <a:pt x="9719" y="11804"/>
                          <a:pt x="9719" y="11804"/>
                          <a:pt x="8767" y="10851"/>
                        </a:cubicBezTo>
                        <a:cubicBezTo>
                          <a:pt x="8767" y="9899"/>
                          <a:pt x="7814" y="9899"/>
                          <a:pt x="7814" y="8946"/>
                        </a:cubicBezTo>
                        <a:cubicBezTo>
                          <a:pt x="6862" y="7994"/>
                          <a:pt x="6862" y="7041"/>
                          <a:pt x="5909" y="6089"/>
                        </a:cubicBezTo>
                        <a:cubicBezTo>
                          <a:pt x="4957" y="4184"/>
                          <a:pt x="3052" y="2279"/>
                          <a:pt x="2099" y="374"/>
                        </a:cubicBezTo>
                        <a:cubicBezTo>
                          <a:pt x="2099" y="-579"/>
                          <a:pt x="-758" y="374"/>
                          <a:pt x="194" y="2279"/>
                        </a:cubicBezTo>
                        <a:lnTo>
                          <a:pt x="194" y="227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4" name="Freeform: Shape 2643">
                    <a:extLst>
                      <a:ext uri="{FF2B5EF4-FFF2-40B4-BE49-F238E27FC236}">
                        <a16:creationId xmlns:a16="http://schemas.microsoft.com/office/drawing/2014/main" id="{0FC62CF4-B062-1B16-BCAC-515E6AF05C16}"/>
                      </a:ext>
                    </a:extLst>
                  </p:cNvPr>
                  <p:cNvSpPr/>
                  <p:nvPr/>
                </p:nvSpPr>
                <p:spPr>
                  <a:xfrm>
                    <a:off x="3626167" y="4124882"/>
                    <a:ext cx="12777" cy="8014"/>
                  </a:xfrm>
                  <a:custGeom>
                    <a:avLst/>
                    <a:gdLst>
                      <a:gd name="connsiteX0" fmla="*/ 952 w 12777"/>
                      <a:gd name="connsiteY0" fmla="*/ 3252 h 8014"/>
                      <a:gd name="connsiteX1" fmla="*/ 5715 w 12777"/>
                      <a:gd name="connsiteY1" fmla="*/ 6110 h 8014"/>
                      <a:gd name="connsiteX2" fmla="*/ 8572 w 12777"/>
                      <a:gd name="connsiteY2" fmla="*/ 7062 h 8014"/>
                      <a:gd name="connsiteX3" fmla="*/ 9525 w 12777"/>
                      <a:gd name="connsiteY3" fmla="*/ 8014 h 8014"/>
                      <a:gd name="connsiteX4" fmla="*/ 11430 w 12777"/>
                      <a:gd name="connsiteY4" fmla="*/ 8014 h 8014"/>
                      <a:gd name="connsiteX5" fmla="*/ 12382 w 12777"/>
                      <a:gd name="connsiteY5" fmla="*/ 6110 h 8014"/>
                      <a:gd name="connsiteX6" fmla="*/ 11430 w 12777"/>
                      <a:gd name="connsiteY6" fmla="*/ 5157 h 8014"/>
                      <a:gd name="connsiteX7" fmla="*/ 10477 w 12777"/>
                      <a:gd name="connsiteY7" fmla="*/ 4205 h 8014"/>
                      <a:gd name="connsiteX8" fmla="*/ 7620 w 12777"/>
                      <a:gd name="connsiteY8" fmla="*/ 3252 h 8014"/>
                      <a:gd name="connsiteX9" fmla="*/ 2857 w 12777"/>
                      <a:gd name="connsiteY9" fmla="*/ 395 h 8014"/>
                      <a:gd name="connsiteX10" fmla="*/ 0 w 12777"/>
                      <a:gd name="connsiteY10" fmla="*/ 1347 h 8014"/>
                      <a:gd name="connsiteX11" fmla="*/ 952 w 12777"/>
                      <a:gd name="connsiteY11" fmla="*/ 3252 h 8014"/>
                      <a:gd name="connsiteX12" fmla="*/ 952 w 12777"/>
                      <a:gd name="connsiteY12" fmla="*/ 3252 h 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777" h="8014">
                        <a:moveTo>
                          <a:pt x="952" y="3252"/>
                        </a:moveTo>
                        <a:cubicBezTo>
                          <a:pt x="2857" y="4205"/>
                          <a:pt x="3810" y="5157"/>
                          <a:pt x="5715" y="6110"/>
                        </a:cubicBezTo>
                        <a:cubicBezTo>
                          <a:pt x="6668" y="7062"/>
                          <a:pt x="7620" y="7062"/>
                          <a:pt x="8572" y="7062"/>
                        </a:cubicBezTo>
                        <a:cubicBezTo>
                          <a:pt x="8572" y="7062"/>
                          <a:pt x="9525" y="7062"/>
                          <a:pt x="9525" y="8014"/>
                        </a:cubicBezTo>
                        <a:cubicBezTo>
                          <a:pt x="10477" y="8014"/>
                          <a:pt x="10477" y="8014"/>
                          <a:pt x="11430" y="8014"/>
                        </a:cubicBezTo>
                        <a:cubicBezTo>
                          <a:pt x="12382" y="8014"/>
                          <a:pt x="13335" y="7062"/>
                          <a:pt x="12382" y="6110"/>
                        </a:cubicBezTo>
                        <a:cubicBezTo>
                          <a:pt x="12382" y="6110"/>
                          <a:pt x="11430" y="5157"/>
                          <a:pt x="11430" y="5157"/>
                        </a:cubicBezTo>
                        <a:cubicBezTo>
                          <a:pt x="11430" y="5157"/>
                          <a:pt x="10477" y="4205"/>
                          <a:pt x="10477" y="4205"/>
                        </a:cubicBezTo>
                        <a:cubicBezTo>
                          <a:pt x="9525" y="4205"/>
                          <a:pt x="8572" y="3252"/>
                          <a:pt x="7620" y="3252"/>
                        </a:cubicBezTo>
                        <a:cubicBezTo>
                          <a:pt x="5715" y="2299"/>
                          <a:pt x="4763" y="1347"/>
                          <a:pt x="2857" y="395"/>
                        </a:cubicBezTo>
                        <a:cubicBezTo>
                          <a:pt x="1905" y="-558"/>
                          <a:pt x="952" y="395"/>
                          <a:pt x="0" y="1347"/>
                        </a:cubicBezTo>
                        <a:cubicBezTo>
                          <a:pt x="0" y="2299"/>
                          <a:pt x="0" y="3252"/>
                          <a:pt x="952" y="3252"/>
                        </a:cubicBezTo>
                        <a:lnTo>
                          <a:pt x="952" y="325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5" name="Freeform: Shape 2644">
                    <a:extLst>
                      <a:ext uri="{FF2B5EF4-FFF2-40B4-BE49-F238E27FC236}">
                        <a16:creationId xmlns:a16="http://schemas.microsoft.com/office/drawing/2014/main" id="{C62BB32C-084D-8E0A-154A-B6857B6B49E3}"/>
                      </a:ext>
                    </a:extLst>
                  </p:cNvPr>
                  <p:cNvSpPr/>
                  <p:nvPr/>
                </p:nvSpPr>
                <p:spPr>
                  <a:xfrm>
                    <a:off x="3642686" y="4106538"/>
                    <a:ext cx="12770" cy="5403"/>
                  </a:xfrm>
                  <a:custGeom>
                    <a:avLst/>
                    <a:gdLst>
                      <a:gd name="connsiteX0" fmla="*/ 626 w 12770"/>
                      <a:gd name="connsiteY0" fmla="*/ 2546 h 5403"/>
                      <a:gd name="connsiteX1" fmla="*/ 6341 w 12770"/>
                      <a:gd name="connsiteY1" fmla="*/ 4451 h 5403"/>
                      <a:gd name="connsiteX2" fmla="*/ 9198 w 12770"/>
                      <a:gd name="connsiteY2" fmla="*/ 5403 h 5403"/>
                      <a:gd name="connsiteX3" fmla="*/ 12056 w 12770"/>
                      <a:gd name="connsiteY3" fmla="*/ 5403 h 5403"/>
                      <a:gd name="connsiteX4" fmla="*/ 12056 w 12770"/>
                      <a:gd name="connsiteY4" fmla="*/ 3498 h 5403"/>
                      <a:gd name="connsiteX5" fmla="*/ 10151 w 12770"/>
                      <a:gd name="connsiteY5" fmla="*/ 2546 h 5403"/>
                      <a:gd name="connsiteX6" fmla="*/ 7293 w 12770"/>
                      <a:gd name="connsiteY6" fmla="*/ 1593 h 5403"/>
                      <a:gd name="connsiteX7" fmla="*/ 1578 w 12770"/>
                      <a:gd name="connsiteY7" fmla="*/ 641 h 5403"/>
                      <a:gd name="connsiteX8" fmla="*/ 626 w 12770"/>
                      <a:gd name="connsiteY8" fmla="*/ 2546 h 5403"/>
                      <a:gd name="connsiteX9" fmla="*/ 626 w 12770"/>
                      <a:gd name="connsiteY9" fmla="*/ 2546 h 5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770" h="5403">
                        <a:moveTo>
                          <a:pt x="626" y="2546"/>
                        </a:moveTo>
                        <a:cubicBezTo>
                          <a:pt x="2531" y="2546"/>
                          <a:pt x="4436" y="3498"/>
                          <a:pt x="6341" y="4451"/>
                        </a:cubicBezTo>
                        <a:cubicBezTo>
                          <a:pt x="7293" y="4451"/>
                          <a:pt x="8246" y="5403"/>
                          <a:pt x="9198" y="5403"/>
                        </a:cubicBezTo>
                        <a:cubicBezTo>
                          <a:pt x="10151" y="5403"/>
                          <a:pt x="11103" y="5403"/>
                          <a:pt x="12056" y="5403"/>
                        </a:cubicBezTo>
                        <a:cubicBezTo>
                          <a:pt x="13008" y="5403"/>
                          <a:pt x="13008" y="3498"/>
                          <a:pt x="12056" y="3498"/>
                        </a:cubicBezTo>
                        <a:cubicBezTo>
                          <a:pt x="11103" y="2546"/>
                          <a:pt x="10151" y="2546"/>
                          <a:pt x="10151" y="2546"/>
                        </a:cubicBezTo>
                        <a:cubicBezTo>
                          <a:pt x="9198" y="2546"/>
                          <a:pt x="8246" y="1593"/>
                          <a:pt x="7293" y="1593"/>
                        </a:cubicBezTo>
                        <a:cubicBezTo>
                          <a:pt x="5388" y="1593"/>
                          <a:pt x="3483" y="641"/>
                          <a:pt x="1578" y="641"/>
                        </a:cubicBezTo>
                        <a:cubicBezTo>
                          <a:pt x="-327" y="-1264"/>
                          <a:pt x="-327" y="1593"/>
                          <a:pt x="626" y="2546"/>
                        </a:cubicBezTo>
                        <a:lnTo>
                          <a:pt x="626" y="2546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6" name="Freeform: Shape 2645">
                    <a:extLst>
                      <a:ext uri="{FF2B5EF4-FFF2-40B4-BE49-F238E27FC236}">
                        <a16:creationId xmlns:a16="http://schemas.microsoft.com/office/drawing/2014/main" id="{B27AA91D-E656-A33C-27C3-DA4698037759}"/>
                      </a:ext>
                    </a:extLst>
                  </p:cNvPr>
                  <p:cNvSpPr/>
                  <p:nvPr/>
                </p:nvSpPr>
                <p:spPr>
                  <a:xfrm>
                    <a:off x="3357167" y="4077652"/>
                    <a:ext cx="20158" cy="8334"/>
                  </a:xfrm>
                  <a:custGeom>
                    <a:avLst/>
                    <a:gdLst>
                      <a:gd name="connsiteX0" fmla="*/ 1347 w 20158"/>
                      <a:gd name="connsiteY0" fmla="*/ 7620 h 8334"/>
                      <a:gd name="connsiteX1" fmla="*/ 10872 w 20158"/>
                      <a:gd name="connsiteY1" fmla="*/ 7620 h 8334"/>
                      <a:gd name="connsiteX2" fmla="*/ 15635 w 20158"/>
                      <a:gd name="connsiteY2" fmla="*/ 5715 h 8334"/>
                      <a:gd name="connsiteX3" fmla="*/ 17540 w 20158"/>
                      <a:gd name="connsiteY3" fmla="*/ 4763 h 8334"/>
                      <a:gd name="connsiteX4" fmla="*/ 19445 w 20158"/>
                      <a:gd name="connsiteY4" fmla="*/ 2857 h 8334"/>
                      <a:gd name="connsiteX5" fmla="*/ 19445 w 20158"/>
                      <a:gd name="connsiteY5" fmla="*/ 953 h 8334"/>
                      <a:gd name="connsiteX6" fmla="*/ 17540 w 20158"/>
                      <a:gd name="connsiteY6" fmla="*/ 0 h 8334"/>
                      <a:gd name="connsiteX7" fmla="*/ 15635 w 20158"/>
                      <a:gd name="connsiteY7" fmla="*/ 0 h 8334"/>
                      <a:gd name="connsiteX8" fmla="*/ 13730 w 20158"/>
                      <a:gd name="connsiteY8" fmla="*/ 953 h 8334"/>
                      <a:gd name="connsiteX9" fmla="*/ 9920 w 20158"/>
                      <a:gd name="connsiteY9" fmla="*/ 1905 h 8334"/>
                      <a:gd name="connsiteX10" fmla="*/ 2300 w 20158"/>
                      <a:gd name="connsiteY10" fmla="*/ 3810 h 8334"/>
                      <a:gd name="connsiteX11" fmla="*/ 395 w 20158"/>
                      <a:gd name="connsiteY11" fmla="*/ 5715 h 8334"/>
                      <a:gd name="connsiteX12" fmla="*/ 1347 w 20158"/>
                      <a:gd name="connsiteY12" fmla="*/ 7620 h 8334"/>
                      <a:gd name="connsiteX13" fmla="*/ 1347 w 20158"/>
                      <a:gd name="connsiteY13" fmla="*/ 7620 h 8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0158" h="8334">
                        <a:moveTo>
                          <a:pt x="1347" y="7620"/>
                        </a:moveTo>
                        <a:cubicBezTo>
                          <a:pt x="4205" y="8572"/>
                          <a:pt x="8015" y="8572"/>
                          <a:pt x="10872" y="7620"/>
                        </a:cubicBezTo>
                        <a:cubicBezTo>
                          <a:pt x="12777" y="7620"/>
                          <a:pt x="13730" y="6667"/>
                          <a:pt x="15635" y="5715"/>
                        </a:cubicBezTo>
                        <a:cubicBezTo>
                          <a:pt x="16587" y="5715"/>
                          <a:pt x="16587" y="4763"/>
                          <a:pt x="17540" y="4763"/>
                        </a:cubicBezTo>
                        <a:cubicBezTo>
                          <a:pt x="18492" y="4763"/>
                          <a:pt x="18492" y="3810"/>
                          <a:pt x="19445" y="2857"/>
                        </a:cubicBezTo>
                        <a:cubicBezTo>
                          <a:pt x="20397" y="1905"/>
                          <a:pt x="20397" y="1905"/>
                          <a:pt x="19445" y="953"/>
                        </a:cubicBezTo>
                        <a:cubicBezTo>
                          <a:pt x="19445" y="0"/>
                          <a:pt x="18492" y="0"/>
                          <a:pt x="17540" y="0"/>
                        </a:cubicBezTo>
                        <a:cubicBezTo>
                          <a:pt x="16587" y="0"/>
                          <a:pt x="15635" y="0"/>
                          <a:pt x="15635" y="0"/>
                        </a:cubicBezTo>
                        <a:cubicBezTo>
                          <a:pt x="14682" y="0"/>
                          <a:pt x="14682" y="0"/>
                          <a:pt x="13730" y="953"/>
                        </a:cubicBezTo>
                        <a:cubicBezTo>
                          <a:pt x="12777" y="953"/>
                          <a:pt x="10872" y="1905"/>
                          <a:pt x="9920" y="1905"/>
                        </a:cubicBezTo>
                        <a:cubicBezTo>
                          <a:pt x="7062" y="2857"/>
                          <a:pt x="5157" y="3810"/>
                          <a:pt x="2300" y="3810"/>
                        </a:cubicBezTo>
                        <a:cubicBezTo>
                          <a:pt x="1347" y="3810"/>
                          <a:pt x="395" y="4763"/>
                          <a:pt x="395" y="5715"/>
                        </a:cubicBezTo>
                        <a:cubicBezTo>
                          <a:pt x="-558" y="6667"/>
                          <a:pt x="395" y="7620"/>
                          <a:pt x="1347" y="7620"/>
                        </a:cubicBezTo>
                        <a:lnTo>
                          <a:pt x="1347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7" name="Freeform: Shape 2646">
                    <a:extLst>
                      <a:ext uri="{FF2B5EF4-FFF2-40B4-BE49-F238E27FC236}">
                        <a16:creationId xmlns:a16="http://schemas.microsoft.com/office/drawing/2014/main" id="{30F1B8F0-56B2-8F7F-6093-52ED9E680AB6}"/>
                      </a:ext>
                    </a:extLst>
                  </p:cNvPr>
                  <p:cNvSpPr/>
                  <p:nvPr/>
                </p:nvSpPr>
                <p:spPr>
                  <a:xfrm>
                    <a:off x="3376612" y="4089081"/>
                    <a:ext cx="13729" cy="10477"/>
                  </a:xfrm>
                  <a:custGeom>
                    <a:avLst/>
                    <a:gdLst>
                      <a:gd name="connsiteX0" fmla="*/ 3810 w 13729"/>
                      <a:gd name="connsiteY0" fmla="*/ 10478 h 10477"/>
                      <a:gd name="connsiteX1" fmla="*/ 8573 w 13729"/>
                      <a:gd name="connsiteY1" fmla="*/ 6668 h 10477"/>
                      <a:gd name="connsiteX2" fmla="*/ 11430 w 13729"/>
                      <a:gd name="connsiteY2" fmla="*/ 4763 h 10477"/>
                      <a:gd name="connsiteX3" fmla="*/ 12382 w 13729"/>
                      <a:gd name="connsiteY3" fmla="*/ 3810 h 10477"/>
                      <a:gd name="connsiteX4" fmla="*/ 13335 w 13729"/>
                      <a:gd name="connsiteY4" fmla="*/ 2858 h 10477"/>
                      <a:gd name="connsiteX5" fmla="*/ 12382 w 13729"/>
                      <a:gd name="connsiteY5" fmla="*/ 0 h 10477"/>
                      <a:gd name="connsiteX6" fmla="*/ 10477 w 13729"/>
                      <a:gd name="connsiteY6" fmla="*/ 0 h 10477"/>
                      <a:gd name="connsiteX7" fmla="*/ 8573 w 13729"/>
                      <a:gd name="connsiteY7" fmla="*/ 953 h 10477"/>
                      <a:gd name="connsiteX8" fmla="*/ 5715 w 13729"/>
                      <a:gd name="connsiteY8" fmla="*/ 2858 h 10477"/>
                      <a:gd name="connsiteX9" fmla="*/ 952 w 13729"/>
                      <a:gd name="connsiteY9" fmla="*/ 6668 h 10477"/>
                      <a:gd name="connsiteX10" fmla="*/ 0 w 13729"/>
                      <a:gd name="connsiteY10" fmla="*/ 9525 h 10477"/>
                      <a:gd name="connsiteX11" fmla="*/ 3810 w 13729"/>
                      <a:gd name="connsiteY11" fmla="*/ 10478 h 10477"/>
                      <a:gd name="connsiteX12" fmla="*/ 3810 w 13729"/>
                      <a:gd name="connsiteY12" fmla="*/ 10478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29" h="10477">
                        <a:moveTo>
                          <a:pt x="3810" y="10478"/>
                        </a:moveTo>
                        <a:cubicBezTo>
                          <a:pt x="5715" y="9525"/>
                          <a:pt x="6668" y="8573"/>
                          <a:pt x="8573" y="6668"/>
                        </a:cubicBezTo>
                        <a:cubicBezTo>
                          <a:pt x="9525" y="5715"/>
                          <a:pt x="10477" y="5715"/>
                          <a:pt x="11430" y="4763"/>
                        </a:cubicBezTo>
                        <a:cubicBezTo>
                          <a:pt x="11430" y="4763"/>
                          <a:pt x="12382" y="3810"/>
                          <a:pt x="12382" y="3810"/>
                        </a:cubicBezTo>
                        <a:cubicBezTo>
                          <a:pt x="13335" y="3810"/>
                          <a:pt x="13335" y="2858"/>
                          <a:pt x="13335" y="2858"/>
                        </a:cubicBezTo>
                        <a:cubicBezTo>
                          <a:pt x="14288" y="1905"/>
                          <a:pt x="13335" y="0"/>
                          <a:pt x="12382" y="0"/>
                        </a:cubicBezTo>
                        <a:cubicBezTo>
                          <a:pt x="11430" y="0"/>
                          <a:pt x="11430" y="0"/>
                          <a:pt x="10477" y="0"/>
                        </a:cubicBezTo>
                        <a:cubicBezTo>
                          <a:pt x="9525" y="0"/>
                          <a:pt x="9525" y="953"/>
                          <a:pt x="8573" y="953"/>
                        </a:cubicBezTo>
                        <a:cubicBezTo>
                          <a:pt x="7620" y="1905"/>
                          <a:pt x="6668" y="1905"/>
                          <a:pt x="5715" y="2858"/>
                        </a:cubicBezTo>
                        <a:cubicBezTo>
                          <a:pt x="3810" y="3810"/>
                          <a:pt x="2857" y="5715"/>
                          <a:pt x="952" y="6668"/>
                        </a:cubicBezTo>
                        <a:cubicBezTo>
                          <a:pt x="0" y="7620"/>
                          <a:pt x="0" y="8573"/>
                          <a:pt x="0" y="9525"/>
                        </a:cubicBezTo>
                        <a:cubicBezTo>
                          <a:pt x="1905" y="10478"/>
                          <a:pt x="2857" y="10478"/>
                          <a:pt x="3810" y="10478"/>
                        </a:cubicBezTo>
                        <a:lnTo>
                          <a:pt x="3810" y="1047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8" name="Freeform: Shape 2647">
                    <a:extLst>
                      <a:ext uri="{FF2B5EF4-FFF2-40B4-BE49-F238E27FC236}">
                        <a16:creationId xmlns:a16="http://schemas.microsoft.com/office/drawing/2014/main" id="{1F5D49C9-B8B0-0286-E4F0-BCA223AB428F}"/>
                      </a:ext>
                    </a:extLst>
                  </p:cNvPr>
                  <p:cNvSpPr/>
                  <p:nvPr/>
                </p:nvSpPr>
                <p:spPr>
                  <a:xfrm>
                    <a:off x="3408044" y="4100512"/>
                    <a:ext cx="8572" cy="10477"/>
                  </a:xfrm>
                  <a:custGeom>
                    <a:avLst/>
                    <a:gdLst>
                      <a:gd name="connsiteX0" fmla="*/ 5715 w 8572"/>
                      <a:gd name="connsiteY0" fmla="*/ 8572 h 10477"/>
                      <a:gd name="connsiteX1" fmla="*/ 5715 w 8572"/>
                      <a:gd name="connsiteY1" fmla="*/ 8572 h 10477"/>
                      <a:gd name="connsiteX2" fmla="*/ 5715 w 8572"/>
                      <a:gd name="connsiteY2" fmla="*/ 8572 h 10477"/>
                      <a:gd name="connsiteX3" fmla="*/ 7620 w 8572"/>
                      <a:gd name="connsiteY3" fmla="*/ 4763 h 10477"/>
                      <a:gd name="connsiteX4" fmla="*/ 8573 w 8572"/>
                      <a:gd name="connsiteY4" fmla="*/ 2857 h 10477"/>
                      <a:gd name="connsiteX5" fmla="*/ 8573 w 8572"/>
                      <a:gd name="connsiteY5" fmla="*/ 1905 h 10477"/>
                      <a:gd name="connsiteX6" fmla="*/ 8573 w 8572"/>
                      <a:gd name="connsiteY6" fmla="*/ 953 h 10477"/>
                      <a:gd name="connsiteX7" fmla="*/ 7620 w 8572"/>
                      <a:gd name="connsiteY7" fmla="*/ 0 h 10477"/>
                      <a:gd name="connsiteX8" fmla="*/ 5715 w 8572"/>
                      <a:gd name="connsiteY8" fmla="*/ 0 h 10477"/>
                      <a:gd name="connsiteX9" fmla="*/ 4763 w 8572"/>
                      <a:gd name="connsiteY9" fmla="*/ 0 h 10477"/>
                      <a:gd name="connsiteX10" fmla="*/ 3810 w 8572"/>
                      <a:gd name="connsiteY10" fmla="*/ 953 h 10477"/>
                      <a:gd name="connsiteX11" fmla="*/ 1905 w 8572"/>
                      <a:gd name="connsiteY11" fmla="*/ 2857 h 10477"/>
                      <a:gd name="connsiteX12" fmla="*/ 0 w 8572"/>
                      <a:gd name="connsiteY12" fmla="*/ 6668 h 10477"/>
                      <a:gd name="connsiteX13" fmla="*/ 0 w 8572"/>
                      <a:gd name="connsiteY13" fmla="*/ 8572 h 10477"/>
                      <a:gd name="connsiteX14" fmla="*/ 953 w 8572"/>
                      <a:gd name="connsiteY14" fmla="*/ 10478 h 10477"/>
                      <a:gd name="connsiteX15" fmla="*/ 2857 w 8572"/>
                      <a:gd name="connsiteY15" fmla="*/ 10478 h 10477"/>
                      <a:gd name="connsiteX16" fmla="*/ 5715 w 8572"/>
                      <a:gd name="connsiteY16" fmla="*/ 8572 h 10477"/>
                      <a:gd name="connsiteX17" fmla="*/ 5715 w 8572"/>
                      <a:gd name="connsiteY17" fmla="*/ 8572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8572" h="10477">
                        <a:moveTo>
                          <a:pt x="5715" y="8572"/>
                        </a:moveTo>
                        <a:cubicBezTo>
                          <a:pt x="5715" y="7620"/>
                          <a:pt x="6668" y="7620"/>
                          <a:pt x="5715" y="8572"/>
                        </a:cubicBezTo>
                        <a:cubicBezTo>
                          <a:pt x="6668" y="7620"/>
                          <a:pt x="6668" y="7620"/>
                          <a:pt x="5715" y="8572"/>
                        </a:cubicBezTo>
                        <a:cubicBezTo>
                          <a:pt x="6668" y="6668"/>
                          <a:pt x="6668" y="5715"/>
                          <a:pt x="7620" y="4763"/>
                        </a:cubicBezTo>
                        <a:cubicBezTo>
                          <a:pt x="7620" y="3810"/>
                          <a:pt x="8573" y="3810"/>
                          <a:pt x="8573" y="2857"/>
                        </a:cubicBezTo>
                        <a:cubicBezTo>
                          <a:pt x="8573" y="2857"/>
                          <a:pt x="8573" y="1905"/>
                          <a:pt x="8573" y="1905"/>
                        </a:cubicBezTo>
                        <a:cubicBezTo>
                          <a:pt x="8573" y="1905"/>
                          <a:pt x="8573" y="953"/>
                          <a:pt x="8573" y="953"/>
                        </a:cubicBezTo>
                        <a:cubicBezTo>
                          <a:pt x="8573" y="0"/>
                          <a:pt x="8573" y="0"/>
                          <a:pt x="7620" y="0"/>
                        </a:cubicBezTo>
                        <a:cubicBezTo>
                          <a:pt x="7620" y="0"/>
                          <a:pt x="6668" y="0"/>
                          <a:pt x="5715" y="0"/>
                        </a:cubicBezTo>
                        <a:cubicBezTo>
                          <a:pt x="5715" y="0"/>
                          <a:pt x="4763" y="0"/>
                          <a:pt x="4763" y="0"/>
                        </a:cubicBezTo>
                        <a:cubicBezTo>
                          <a:pt x="4763" y="0"/>
                          <a:pt x="3810" y="953"/>
                          <a:pt x="3810" y="953"/>
                        </a:cubicBezTo>
                        <a:cubicBezTo>
                          <a:pt x="2857" y="1905"/>
                          <a:pt x="2857" y="1905"/>
                          <a:pt x="1905" y="2857"/>
                        </a:cubicBezTo>
                        <a:cubicBezTo>
                          <a:pt x="953" y="3810"/>
                          <a:pt x="0" y="5715"/>
                          <a:pt x="0" y="6668"/>
                        </a:cubicBezTo>
                        <a:cubicBezTo>
                          <a:pt x="0" y="7620"/>
                          <a:pt x="0" y="7620"/>
                          <a:pt x="0" y="8572"/>
                        </a:cubicBezTo>
                        <a:cubicBezTo>
                          <a:pt x="0" y="9525"/>
                          <a:pt x="953" y="9525"/>
                          <a:pt x="953" y="10478"/>
                        </a:cubicBezTo>
                        <a:cubicBezTo>
                          <a:pt x="1905" y="10478"/>
                          <a:pt x="1905" y="10478"/>
                          <a:pt x="2857" y="10478"/>
                        </a:cubicBezTo>
                        <a:cubicBezTo>
                          <a:pt x="5715" y="9525"/>
                          <a:pt x="5715" y="8572"/>
                          <a:pt x="5715" y="8572"/>
                        </a:cubicBezTo>
                        <a:lnTo>
                          <a:pt x="5715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9" name="Freeform: Shape 2648">
                    <a:extLst>
                      <a:ext uri="{FF2B5EF4-FFF2-40B4-BE49-F238E27FC236}">
                        <a16:creationId xmlns:a16="http://schemas.microsoft.com/office/drawing/2014/main" id="{E72A240B-01DA-28F1-9FAD-3B3E7CF37455}"/>
                      </a:ext>
                    </a:extLst>
                  </p:cNvPr>
                  <p:cNvSpPr/>
                  <p:nvPr/>
                </p:nvSpPr>
                <p:spPr>
                  <a:xfrm>
                    <a:off x="3433502" y="4106227"/>
                    <a:ext cx="9784" cy="17144"/>
                  </a:xfrm>
                  <a:custGeom>
                    <a:avLst/>
                    <a:gdLst>
                      <a:gd name="connsiteX0" fmla="*/ 5975 w 9784"/>
                      <a:gd name="connsiteY0" fmla="*/ 14288 h 17144"/>
                      <a:gd name="connsiteX1" fmla="*/ 8832 w 9784"/>
                      <a:gd name="connsiteY1" fmla="*/ 7620 h 17144"/>
                      <a:gd name="connsiteX2" fmla="*/ 9785 w 9784"/>
                      <a:gd name="connsiteY2" fmla="*/ 4763 h 17144"/>
                      <a:gd name="connsiteX3" fmla="*/ 9785 w 9784"/>
                      <a:gd name="connsiteY3" fmla="*/ 2857 h 17144"/>
                      <a:gd name="connsiteX4" fmla="*/ 9785 w 9784"/>
                      <a:gd name="connsiteY4" fmla="*/ 953 h 17144"/>
                      <a:gd name="connsiteX5" fmla="*/ 8832 w 9784"/>
                      <a:gd name="connsiteY5" fmla="*/ 0 h 17144"/>
                      <a:gd name="connsiteX6" fmla="*/ 6927 w 9784"/>
                      <a:gd name="connsiteY6" fmla="*/ 0 h 17144"/>
                      <a:gd name="connsiteX7" fmla="*/ 5975 w 9784"/>
                      <a:gd name="connsiteY7" fmla="*/ 1905 h 17144"/>
                      <a:gd name="connsiteX8" fmla="*/ 5022 w 9784"/>
                      <a:gd name="connsiteY8" fmla="*/ 3810 h 17144"/>
                      <a:gd name="connsiteX9" fmla="*/ 3117 w 9784"/>
                      <a:gd name="connsiteY9" fmla="*/ 7620 h 17144"/>
                      <a:gd name="connsiteX10" fmla="*/ 260 w 9784"/>
                      <a:gd name="connsiteY10" fmla="*/ 14288 h 17144"/>
                      <a:gd name="connsiteX11" fmla="*/ 2165 w 9784"/>
                      <a:gd name="connsiteY11" fmla="*/ 17145 h 17144"/>
                      <a:gd name="connsiteX12" fmla="*/ 5975 w 9784"/>
                      <a:gd name="connsiteY12" fmla="*/ 14288 h 17144"/>
                      <a:gd name="connsiteX13" fmla="*/ 5975 w 9784"/>
                      <a:gd name="connsiteY13" fmla="*/ 14288 h 17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9784" h="17144">
                        <a:moveTo>
                          <a:pt x="5975" y="14288"/>
                        </a:moveTo>
                        <a:cubicBezTo>
                          <a:pt x="6927" y="12382"/>
                          <a:pt x="7880" y="10478"/>
                          <a:pt x="8832" y="7620"/>
                        </a:cubicBezTo>
                        <a:cubicBezTo>
                          <a:pt x="8832" y="6667"/>
                          <a:pt x="9785" y="5715"/>
                          <a:pt x="9785" y="4763"/>
                        </a:cubicBezTo>
                        <a:cubicBezTo>
                          <a:pt x="9785" y="3810"/>
                          <a:pt x="9785" y="3810"/>
                          <a:pt x="9785" y="2857"/>
                        </a:cubicBezTo>
                        <a:cubicBezTo>
                          <a:pt x="9785" y="1905"/>
                          <a:pt x="9785" y="953"/>
                          <a:pt x="9785" y="953"/>
                        </a:cubicBezTo>
                        <a:cubicBezTo>
                          <a:pt x="9785" y="0"/>
                          <a:pt x="8832" y="0"/>
                          <a:pt x="8832" y="0"/>
                        </a:cubicBezTo>
                        <a:cubicBezTo>
                          <a:pt x="7880" y="0"/>
                          <a:pt x="7880" y="0"/>
                          <a:pt x="6927" y="0"/>
                        </a:cubicBezTo>
                        <a:cubicBezTo>
                          <a:pt x="6927" y="0"/>
                          <a:pt x="5975" y="953"/>
                          <a:pt x="5975" y="1905"/>
                        </a:cubicBezTo>
                        <a:cubicBezTo>
                          <a:pt x="5975" y="2857"/>
                          <a:pt x="5022" y="2857"/>
                          <a:pt x="5022" y="3810"/>
                        </a:cubicBezTo>
                        <a:cubicBezTo>
                          <a:pt x="4070" y="4763"/>
                          <a:pt x="4070" y="5715"/>
                          <a:pt x="3117" y="7620"/>
                        </a:cubicBezTo>
                        <a:cubicBezTo>
                          <a:pt x="2165" y="9525"/>
                          <a:pt x="1212" y="11430"/>
                          <a:pt x="260" y="14288"/>
                        </a:cubicBezTo>
                        <a:cubicBezTo>
                          <a:pt x="-693" y="15240"/>
                          <a:pt x="1212" y="17145"/>
                          <a:pt x="2165" y="17145"/>
                        </a:cubicBezTo>
                        <a:cubicBezTo>
                          <a:pt x="4070" y="16192"/>
                          <a:pt x="5975" y="15240"/>
                          <a:pt x="5975" y="14288"/>
                        </a:cubicBezTo>
                        <a:lnTo>
                          <a:pt x="5975" y="1428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0" name="Freeform: Shape 2649">
                    <a:extLst>
                      <a:ext uri="{FF2B5EF4-FFF2-40B4-BE49-F238E27FC236}">
                        <a16:creationId xmlns:a16="http://schemas.microsoft.com/office/drawing/2014/main" id="{5B5772C2-711C-1998-779E-4DF7D5118BAF}"/>
                      </a:ext>
                    </a:extLst>
                  </p:cNvPr>
                  <p:cNvSpPr/>
                  <p:nvPr/>
                </p:nvSpPr>
                <p:spPr>
                  <a:xfrm>
                    <a:off x="3463289" y="4110275"/>
                    <a:ext cx="5715" cy="16348"/>
                  </a:xfrm>
                  <a:custGeom>
                    <a:avLst/>
                    <a:gdLst>
                      <a:gd name="connsiteX0" fmla="*/ 2858 w 5715"/>
                      <a:gd name="connsiteY0" fmla="*/ 15002 h 16348"/>
                      <a:gd name="connsiteX1" fmla="*/ 4763 w 5715"/>
                      <a:gd name="connsiteY1" fmla="*/ 8334 h 16348"/>
                      <a:gd name="connsiteX2" fmla="*/ 5715 w 5715"/>
                      <a:gd name="connsiteY2" fmla="*/ 4524 h 16348"/>
                      <a:gd name="connsiteX3" fmla="*/ 5715 w 5715"/>
                      <a:gd name="connsiteY3" fmla="*/ 2619 h 16348"/>
                      <a:gd name="connsiteX4" fmla="*/ 5715 w 5715"/>
                      <a:gd name="connsiteY4" fmla="*/ 714 h 16348"/>
                      <a:gd name="connsiteX5" fmla="*/ 3810 w 5715"/>
                      <a:gd name="connsiteY5" fmla="*/ 714 h 16348"/>
                      <a:gd name="connsiteX6" fmla="*/ 2858 w 5715"/>
                      <a:gd name="connsiteY6" fmla="*/ 2619 h 16348"/>
                      <a:gd name="connsiteX7" fmla="*/ 2858 w 5715"/>
                      <a:gd name="connsiteY7" fmla="*/ 4524 h 16348"/>
                      <a:gd name="connsiteX8" fmla="*/ 1905 w 5715"/>
                      <a:gd name="connsiteY8" fmla="*/ 7382 h 16348"/>
                      <a:gd name="connsiteX9" fmla="*/ 0 w 5715"/>
                      <a:gd name="connsiteY9" fmla="*/ 14049 h 16348"/>
                      <a:gd name="connsiteX10" fmla="*/ 953 w 5715"/>
                      <a:gd name="connsiteY10" fmla="*/ 15954 h 16348"/>
                      <a:gd name="connsiteX11" fmla="*/ 2858 w 5715"/>
                      <a:gd name="connsiteY11" fmla="*/ 15002 h 16348"/>
                      <a:gd name="connsiteX12" fmla="*/ 2858 w 5715"/>
                      <a:gd name="connsiteY12" fmla="*/ 15002 h 16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5" h="16348">
                        <a:moveTo>
                          <a:pt x="2858" y="15002"/>
                        </a:moveTo>
                        <a:cubicBezTo>
                          <a:pt x="3810" y="13097"/>
                          <a:pt x="3810" y="11192"/>
                          <a:pt x="4763" y="8334"/>
                        </a:cubicBezTo>
                        <a:cubicBezTo>
                          <a:pt x="4763" y="7382"/>
                          <a:pt x="5715" y="6429"/>
                          <a:pt x="5715" y="4524"/>
                        </a:cubicBezTo>
                        <a:cubicBezTo>
                          <a:pt x="5715" y="3572"/>
                          <a:pt x="5715" y="3572"/>
                          <a:pt x="5715" y="2619"/>
                        </a:cubicBezTo>
                        <a:cubicBezTo>
                          <a:pt x="5715" y="1667"/>
                          <a:pt x="5715" y="1667"/>
                          <a:pt x="5715" y="714"/>
                        </a:cubicBezTo>
                        <a:cubicBezTo>
                          <a:pt x="5715" y="-238"/>
                          <a:pt x="3810" y="-238"/>
                          <a:pt x="3810" y="714"/>
                        </a:cubicBezTo>
                        <a:cubicBezTo>
                          <a:pt x="3810" y="1667"/>
                          <a:pt x="2858" y="1667"/>
                          <a:pt x="2858" y="2619"/>
                        </a:cubicBezTo>
                        <a:cubicBezTo>
                          <a:pt x="2858" y="3572"/>
                          <a:pt x="2858" y="3572"/>
                          <a:pt x="2858" y="4524"/>
                        </a:cubicBezTo>
                        <a:cubicBezTo>
                          <a:pt x="2858" y="5477"/>
                          <a:pt x="2858" y="6429"/>
                          <a:pt x="1905" y="7382"/>
                        </a:cubicBezTo>
                        <a:cubicBezTo>
                          <a:pt x="1905" y="9287"/>
                          <a:pt x="953" y="11192"/>
                          <a:pt x="0" y="14049"/>
                        </a:cubicBezTo>
                        <a:cubicBezTo>
                          <a:pt x="0" y="15002"/>
                          <a:pt x="0" y="15954"/>
                          <a:pt x="953" y="15954"/>
                        </a:cubicBezTo>
                        <a:cubicBezTo>
                          <a:pt x="1905" y="16907"/>
                          <a:pt x="2858" y="15954"/>
                          <a:pt x="2858" y="15002"/>
                        </a:cubicBezTo>
                        <a:lnTo>
                          <a:pt x="2858" y="1500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1" name="Freeform: Shape 2650">
                    <a:extLst>
                      <a:ext uri="{FF2B5EF4-FFF2-40B4-BE49-F238E27FC236}">
                        <a16:creationId xmlns:a16="http://schemas.microsoft.com/office/drawing/2014/main" id="{DB1E156C-30D2-AEC0-A6F1-C9BE8BC84298}"/>
                      </a:ext>
                    </a:extLst>
                  </p:cNvPr>
                  <p:cNvSpPr/>
                  <p:nvPr/>
                </p:nvSpPr>
                <p:spPr>
                  <a:xfrm>
                    <a:off x="3482339" y="4135992"/>
                    <a:ext cx="5715" cy="17859"/>
                  </a:xfrm>
                  <a:custGeom>
                    <a:avLst/>
                    <a:gdLst>
                      <a:gd name="connsiteX0" fmla="*/ 2858 w 5715"/>
                      <a:gd name="connsiteY0" fmla="*/ 15954 h 17859"/>
                      <a:gd name="connsiteX1" fmla="*/ 4763 w 5715"/>
                      <a:gd name="connsiteY1" fmla="*/ 8334 h 17859"/>
                      <a:gd name="connsiteX2" fmla="*/ 5715 w 5715"/>
                      <a:gd name="connsiteY2" fmla="*/ 4524 h 17859"/>
                      <a:gd name="connsiteX3" fmla="*/ 5715 w 5715"/>
                      <a:gd name="connsiteY3" fmla="*/ 2619 h 17859"/>
                      <a:gd name="connsiteX4" fmla="*/ 4763 w 5715"/>
                      <a:gd name="connsiteY4" fmla="*/ 714 h 17859"/>
                      <a:gd name="connsiteX5" fmla="*/ 2858 w 5715"/>
                      <a:gd name="connsiteY5" fmla="*/ 714 h 17859"/>
                      <a:gd name="connsiteX6" fmla="*/ 1905 w 5715"/>
                      <a:gd name="connsiteY6" fmla="*/ 2619 h 17859"/>
                      <a:gd name="connsiteX7" fmla="*/ 1905 w 5715"/>
                      <a:gd name="connsiteY7" fmla="*/ 4524 h 17859"/>
                      <a:gd name="connsiteX8" fmla="*/ 953 w 5715"/>
                      <a:gd name="connsiteY8" fmla="*/ 8334 h 17859"/>
                      <a:gd name="connsiteX9" fmla="*/ 0 w 5715"/>
                      <a:gd name="connsiteY9" fmla="*/ 15954 h 17859"/>
                      <a:gd name="connsiteX10" fmla="*/ 1905 w 5715"/>
                      <a:gd name="connsiteY10" fmla="*/ 17859 h 17859"/>
                      <a:gd name="connsiteX11" fmla="*/ 2858 w 5715"/>
                      <a:gd name="connsiteY11" fmla="*/ 15954 h 17859"/>
                      <a:gd name="connsiteX12" fmla="*/ 2858 w 5715"/>
                      <a:gd name="connsiteY12" fmla="*/ 15954 h 17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5" h="17859">
                        <a:moveTo>
                          <a:pt x="2858" y="15954"/>
                        </a:moveTo>
                        <a:cubicBezTo>
                          <a:pt x="2858" y="13097"/>
                          <a:pt x="3810" y="11192"/>
                          <a:pt x="4763" y="8334"/>
                        </a:cubicBezTo>
                        <a:cubicBezTo>
                          <a:pt x="4763" y="7382"/>
                          <a:pt x="5715" y="5477"/>
                          <a:pt x="5715" y="4524"/>
                        </a:cubicBezTo>
                        <a:cubicBezTo>
                          <a:pt x="5715" y="3572"/>
                          <a:pt x="5715" y="3572"/>
                          <a:pt x="5715" y="2619"/>
                        </a:cubicBezTo>
                        <a:cubicBezTo>
                          <a:pt x="5715" y="1667"/>
                          <a:pt x="5715" y="714"/>
                          <a:pt x="4763" y="714"/>
                        </a:cubicBezTo>
                        <a:cubicBezTo>
                          <a:pt x="4763" y="-238"/>
                          <a:pt x="2858" y="-238"/>
                          <a:pt x="2858" y="714"/>
                        </a:cubicBezTo>
                        <a:cubicBezTo>
                          <a:pt x="2858" y="1667"/>
                          <a:pt x="1905" y="1667"/>
                          <a:pt x="1905" y="2619"/>
                        </a:cubicBezTo>
                        <a:cubicBezTo>
                          <a:pt x="1905" y="3572"/>
                          <a:pt x="1905" y="3572"/>
                          <a:pt x="1905" y="4524"/>
                        </a:cubicBezTo>
                        <a:cubicBezTo>
                          <a:pt x="1905" y="5477"/>
                          <a:pt x="1905" y="6429"/>
                          <a:pt x="953" y="8334"/>
                        </a:cubicBezTo>
                        <a:cubicBezTo>
                          <a:pt x="953" y="11192"/>
                          <a:pt x="0" y="13097"/>
                          <a:pt x="0" y="15954"/>
                        </a:cubicBezTo>
                        <a:cubicBezTo>
                          <a:pt x="0" y="16907"/>
                          <a:pt x="953" y="17859"/>
                          <a:pt x="1905" y="17859"/>
                        </a:cubicBezTo>
                        <a:cubicBezTo>
                          <a:pt x="1905" y="16907"/>
                          <a:pt x="2858" y="16907"/>
                          <a:pt x="2858" y="15954"/>
                        </a:cubicBezTo>
                        <a:lnTo>
                          <a:pt x="2858" y="1595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2" name="Freeform: Shape 2651">
                    <a:extLst>
                      <a:ext uri="{FF2B5EF4-FFF2-40B4-BE49-F238E27FC236}">
                        <a16:creationId xmlns:a16="http://schemas.microsoft.com/office/drawing/2014/main" id="{A8C553AB-5D37-FD84-8F5D-1ED87C785118}"/>
                      </a:ext>
                    </a:extLst>
                  </p:cNvPr>
                  <p:cNvSpPr/>
                  <p:nvPr/>
                </p:nvSpPr>
                <p:spPr>
                  <a:xfrm>
                    <a:off x="3508354" y="4131230"/>
                    <a:ext cx="1607" cy="12620"/>
                  </a:xfrm>
                  <a:custGeom>
                    <a:avLst/>
                    <a:gdLst>
                      <a:gd name="connsiteX0" fmla="*/ 1607 w 1607"/>
                      <a:gd name="connsiteY0" fmla="*/ 11192 h 12620"/>
                      <a:gd name="connsiteX1" fmla="*/ 1607 w 1607"/>
                      <a:gd name="connsiteY1" fmla="*/ 6429 h 12620"/>
                      <a:gd name="connsiteX2" fmla="*/ 1607 w 1607"/>
                      <a:gd name="connsiteY2" fmla="*/ 3572 h 12620"/>
                      <a:gd name="connsiteX3" fmla="*/ 1607 w 1607"/>
                      <a:gd name="connsiteY3" fmla="*/ 714 h 12620"/>
                      <a:gd name="connsiteX4" fmla="*/ 655 w 1607"/>
                      <a:gd name="connsiteY4" fmla="*/ 714 h 12620"/>
                      <a:gd name="connsiteX5" fmla="*/ 655 w 1607"/>
                      <a:gd name="connsiteY5" fmla="*/ 3572 h 12620"/>
                      <a:gd name="connsiteX6" fmla="*/ 655 w 1607"/>
                      <a:gd name="connsiteY6" fmla="*/ 6429 h 12620"/>
                      <a:gd name="connsiteX7" fmla="*/ 655 w 1607"/>
                      <a:gd name="connsiteY7" fmla="*/ 11192 h 12620"/>
                      <a:gd name="connsiteX8" fmla="*/ 1607 w 1607"/>
                      <a:gd name="connsiteY8" fmla="*/ 11192 h 12620"/>
                      <a:gd name="connsiteX9" fmla="*/ 1607 w 1607"/>
                      <a:gd name="connsiteY9" fmla="*/ 11192 h 12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07" h="12620">
                        <a:moveTo>
                          <a:pt x="1607" y="11192"/>
                        </a:moveTo>
                        <a:cubicBezTo>
                          <a:pt x="1607" y="9287"/>
                          <a:pt x="1607" y="7382"/>
                          <a:pt x="1607" y="6429"/>
                        </a:cubicBezTo>
                        <a:cubicBezTo>
                          <a:pt x="1607" y="5477"/>
                          <a:pt x="1607" y="4524"/>
                          <a:pt x="1607" y="3572"/>
                        </a:cubicBezTo>
                        <a:cubicBezTo>
                          <a:pt x="1607" y="2619"/>
                          <a:pt x="1607" y="1667"/>
                          <a:pt x="1607" y="714"/>
                        </a:cubicBezTo>
                        <a:cubicBezTo>
                          <a:pt x="1607" y="-238"/>
                          <a:pt x="655" y="-238"/>
                          <a:pt x="655" y="714"/>
                        </a:cubicBezTo>
                        <a:cubicBezTo>
                          <a:pt x="655" y="1667"/>
                          <a:pt x="655" y="2619"/>
                          <a:pt x="655" y="3572"/>
                        </a:cubicBezTo>
                        <a:cubicBezTo>
                          <a:pt x="655" y="4524"/>
                          <a:pt x="655" y="5477"/>
                          <a:pt x="655" y="6429"/>
                        </a:cubicBezTo>
                        <a:cubicBezTo>
                          <a:pt x="655" y="8334"/>
                          <a:pt x="655" y="10239"/>
                          <a:pt x="655" y="11192"/>
                        </a:cubicBezTo>
                        <a:cubicBezTo>
                          <a:pt x="-1250" y="13097"/>
                          <a:pt x="1607" y="13097"/>
                          <a:pt x="1607" y="11192"/>
                        </a:cubicBezTo>
                        <a:lnTo>
                          <a:pt x="1607" y="1119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3" name="Freeform: Shape 2652">
                    <a:extLst>
                      <a:ext uri="{FF2B5EF4-FFF2-40B4-BE49-F238E27FC236}">
                        <a16:creationId xmlns:a16="http://schemas.microsoft.com/office/drawing/2014/main" id="{E822A5F6-2B9A-D384-AF5A-792E17F375E0}"/>
                      </a:ext>
                    </a:extLst>
                  </p:cNvPr>
                  <p:cNvSpPr/>
                  <p:nvPr/>
                </p:nvSpPr>
                <p:spPr>
                  <a:xfrm>
                    <a:off x="3540442" y="4124562"/>
                    <a:ext cx="3809" cy="14049"/>
                  </a:xfrm>
                  <a:custGeom>
                    <a:avLst/>
                    <a:gdLst>
                      <a:gd name="connsiteX0" fmla="*/ 3810 w 3809"/>
                      <a:gd name="connsiteY0" fmla="*/ 12144 h 14049"/>
                      <a:gd name="connsiteX1" fmla="*/ 3810 w 3809"/>
                      <a:gd name="connsiteY1" fmla="*/ 12144 h 14049"/>
                      <a:gd name="connsiteX2" fmla="*/ 3810 w 3809"/>
                      <a:gd name="connsiteY2" fmla="*/ 11192 h 14049"/>
                      <a:gd name="connsiteX3" fmla="*/ 3810 w 3809"/>
                      <a:gd name="connsiteY3" fmla="*/ 9287 h 14049"/>
                      <a:gd name="connsiteX4" fmla="*/ 3810 w 3809"/>
                      <a:gd name="connsiteY4" fmla="*/ 6429 h 14049"/>
                      <a:gd name="connsiteX5" fmla="*/ 2857 w 3809"/>
                      <a:gd name="connsiteY5" fmla="*/ 3572 h 14049"/>
                      <a:gd name="connsiteX6" fmla="*/ 1905 w 3809"/>
                      <a:gd name="connsiteY6" fmla="*/ 714 h 14049"/>
                      <a:gd name="connsiteX7" fmla="*/ 0 w 3809"/>
                      <a:gd name="connsiteY7" fmla="*/ 714 h 14049"/>
                      <a:gd name="connsiteX8" fmla="*/ 0 w 3809"/>
                      <a:gd name="connsiteY8" fmla="*/ 3572 h 14049"/>
                      <a:gd name="connsiteX9" fmla="*/ 0 w 3809"/>
                      <a:gd name="connsiteY9" fmla="*/ 6429 h 14049"/>
                      <a:gd name="connsiteX10" fmla="*/ 0 w 3809"/>
                      <a:gd name="connsiteY10" fmla="*/ 12144 h 14049"/>
                      <a:gd name="connsiteX11" fmla="*/ 2857 w 3809"/>
                      <a:gd name="connsiteY11" fmla="*/ 14049 h 14049"/>
                      <a:gd name="connsiteX12" fmla="*/ 3810 w 3809"/>
                      <a:gd name="connsiteY12" fmla="*/ 12144 h 14049"/>
                      <a:gd name="connsiteX13" fmla="*/ 3810 w 3809"/>
                      <a:gd name="connsiteY13" fmla="*/ 12144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09" h="14049">
                        <a:moveTo>
                          <a:pt x="3810" y="12144"/>
                        </a:moveTo>
                        <a:cubicBezTo>
                          <a:pt x="3810" y="11192"/>
                          <a:pt x="3810" y="11192"/>
                          <a:pt x="3810" y="12144"/>
                        </a:cubicBezTo>
                        <a:cubicBezTo>
                          <a:pt x="3810" y="12144"/>
                          <a:pt x="3810" y="11192"/>
                          <a:pt x="3810" y="11192"/>
                        </a:cubicBezTo>
                        <a:cubicBezTo>
                          <a:pt x="3810" y="10239"/>
                          <a:pt x="3810" y="10239"/>
                          <a:pt x="3810" y="9287"/>
                        </a:cubicBezTo>
                        <a:cubicBezTo>
                          <a:pt x="3810" y="8334"/>
                          <a:pt x="3810" y="7382"/>
                          <a:pt x="3810" y="6429"/>
                        </a:cubicBezTo>
                        <a:cubicBezTo>
                          <a:pt x="3810" y="5477"/>
                          <a:pt x="3810" y="4524"/>
                          <a:pt x="2857" y="3572"/>
                        </a:cubicBezTo>
                        <a:cubicBezTo>
                          <a:pt x="2857" y="2619"/>
                          <a:pt x="1905" y="1667"/>
                          <a:pt x="1905" y="714"/>
                        </a:cubicBezTo>
                        <a:cubicBezTo>
                          <a:pt x="1905" y="-238"/>
                          <a:pt x="0" y="-238"/>
                          <a:pt x="0" y="714"/>
                        </a:cubicBezTo>
                        <a:cubicBezTo>
                          <a:pt x="0" y="1667"/>
                          <a:pt x="0" y="2619"/>
                          <a:pt x="0" y="3572"/>
                        </a:cubicBezTo>
                        <a:cubicBezTo>
                          <a:pt x="0" y="4524"/>
                          <a:pt x="0" y="5477"/>
                          <a:pt x="0" y="6429"/>
                        </a:cubicBezTo>
                        <a:cubicBezTo>
                          <a:pt x="0" y="8334"/>
                          <a:pt x="0" y="10239"/>
                          <a:pt x="0" y="12144"/>
                        </a:cubicBezTo>
                        <a:cubicBezTo>
                          <a:pt x="0" y="13097"/>
                          <a:pt x="952" y="14049"/>
                          <a:pt x="2857" y="14049"/>
                        </a:cubicBezTo>
                        <a:cubicBezTo>
                          <a:pt x="3810" y="14049"/>
                          <a:pt x="3810" y="13097"/>
                          <a:pt x="3810" y="12144"/>
                        </a:cubicBezTo>
                        <a:lnTo>
                          <a:pt x="3810" y="1214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4" name="Freeform: Shape 2653">
                    <a:extLst>
                      <a:ext uri="{FF2B5EF4-FFF2-40B4-BE49-F238E27FC236}">
                        <a16:creationId xmlns:a16="http://schemas.microsoft.com/office/drawing/2014/main" id="{AB1A414F-7B75-C720-738F-5D4BE5AFBE0B}"/>
                      </a:ext>
                    </a:extLst>
                  </p:cNvPr>
                  <p:cNvSpPr/>
                  <p:nvPr/>
                </p:nvSpPr>
                <p:spPr>
                  <a:xfrm>
                    <a:off x="3504247" y="4143612"/>
                    <a:ext cx="1904" cy="10953"/>
                  </a:xfrm>
                  <a:custGeom>
                    <a:avLst/>
                    <a:gdLst>
                      <a:gd name="connsiteX0" fmla="*/ 1905 w 1904"/>
                      <a:gd name="connsiteY0" fmla="*/ 10239 h 10953"/>
                      <a:gd name="connsiteX1" fmla="*/ 1905 w 1904"/>
                      <a:gd name="connsiteY1" fmla="*/ 5477 h 10953"/>
                      <a:gd name="connsiteX2" fmla="*/ 1905 w 1904"/>
                      <a:gd name="connsiteY2" fmla="*/ 2619 h 10953"/>
                      <a:gd name="connsiteX3" fmla="*/ 1905 w 1904"/>
                      <a:gd name="connsiteY3" fmla="*/ 1667 h 10953"/>
                      <a:gd name="connsiteX4" fmla="*/ 1905 w 1904"/>
                      <a:gd name="connsiteY4" fmla="*/ 714 h 10953"/>
                      <a:gd name="connsiteX5" fmla="*/ 0 w 1904"/>
                      <a:gd name="connsiteY5" fmla="*/ 714 h 10953"/>
                      <a:gd name="connsiteX6" fmla="*/ 0 w 1904"/>
                      <a:gd name="connsiteY6" fmla="*/ 1667 h 10953"/>
                      <a:gd name="connsiteX7" fmla="*/ 0 w 1904"/>
                      <a:gd name="connsiteY7" fmla="*/ 2619 h 10953"/>
                      <a:gd name="connsiteX8" fmla="*/ 0 w 1904"/>
                      <a:gd name="connsiteY8" fmla="*/ 5477 h 10953"/>
                      <a:gd name="connsiteX9" fmla="*/ 1905 w 1904"/>
                      <a:gd name="connsiteY9" fmla="*/ 10239 h 10953"/>
                      <a:gd name="connsiteX10" fmla="*/ 1905 w 1904"/>
                      <a:gd name="connsiteY10" fmla="*/ 10239 h 10953"/>
                      <a:gd name="connsiteX11" fmla="*/ 1905 w 1904"/>
                      <a:gd name="connsiteY11" fmla="*/ 10239 h 10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04" h="10953">
                        <a:moveTo>
                          <a:pt x="1905" y="10239"/>
                        </a:moveTo>
                        <a:cubicBezTo>
                          <a:pt x="1905" y="8334"/>
                          <a:pt x="1905" y="7382"/>
                          <a:pt x="1905" y="5477"/>
                        </a:cubicBezTo>
                        <a:cubicBezTo>
                          <a:pt x="1905" y="4524"/>
                          <a:pt x="1905" y="3572"/>
                          <a:pt x="1905" y="2619"/>
                        </a:cubicBezTo>
                        <a:cubicBezTo>
                          <a:pt x="1905" y="2619"/>
                          <a:pt x="1905" y="1667"/>
                          <a:pt x="1905" y="1667"/>
                        </a:cubicBezTo>
                        <a:cubicBezTo>
                          <a:pt x="1905" y="714"/>
                          <a:pt x="1905" y="714"/>
                          <a:pt x="1905" y="714"/>
                        </a:cubicBezTo>
                        <a:cubicBezTo>
                          <a:pt x="1905" y="-238"/>
                          <a:pt x="952" y="-238"/>
                          <a:pt x="0" y="714"/>
                        </a:cubicBezTo>
                        <a:cubicBezTo>
                          <a:pt x="0" y="714"/>
                          <a:pt x="0" y="1667"/>
                          <a:pt x="0" y="1667"/>
                        </a:cubicBezTo>
                        <a:cubicBezTo>
                          <a:pt x="0" y="1667"/>
                          <a:pt x="0" y="2619"/>
                          <a:pt x="0" y="2619"/>
                        </a:cubicBezTo>
                        <a:cubicBezTo>
                          <a:pt x="0" y="3572"/>
                          <a:pt x="0" y="4524"/>
                          <a:pt x="0" y="5477"/>
                        </a:cubicBezTo>
                        <a:cubicBezTo>
                          <a:pt x="0" y="7382"/>
                          <a:pt x="952" y="9287"/>
                          <a:pt x="1905" y="10239"/>
                        </a:cubicBezTo>
                        <a:cubicBezTo>
                          <a:pt x="952" y="11192"/>
                          <a:pt x="1905" y="11192"/>
                          <a:pt x="1905" y="10239"/>
                        </a:cubicBezTo>
                        <a:lnTo>
                          <a:pt x="1905" y="1023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5" name="Freeform: Shape 2654">
                    <a:extLst>
                      <a:ext uri="{FF2B5EF4-FFF2-40B4-BE49-F238E27FC236}">
                        <a16:creationId xmlns:a16="http://schemas.microsoft.com/office/drawing/2014/main" id="{C02AFCC2-041A-FD3A-2492-A3A5C8863EE2}"/>
                      </a:ext>
                    </a:extLst>
                  </p:cNvPr>
                  <p:cNvSpPr/>
                  <p:nvPr/>
                </p:nvSpPr>
                <p:spPr>
                  <a:xfrm>
                    <a:off x="3525201" y="4135040"/>
                    <a:ext cx="4762" cy="20864"/>
                  </a:xfrm>
                  <a:custGeom>
                    <a:avLst/>
                    <a:gdLst>
                      <a:gd name="connsiteX0" fmla="*/ 2858 w 4762"/>
                      <a:gd name="connsiteY0" fmla="*/ 19764 h 20864"/>
                      <a:gd name="connsiteX1" fmla="*/ 3810 w 4762"/>
                      <a:gd name="connsiteY1" fmla="*/ 15002 h 20864"/>
                      <a:gd name="connsiteX2" fmla="*/ 4763 w 4762"/>
                      <a:gd name="connsiteY2" fmla="*/ 10239 h 20864"/>
                      <a:gd name="connsiteX3" fmla="*/ 4763 w 4762"/>
                      <a:gd name="connsiteY3" fmla="*/ 5477 h 20864"/>
                      <a:gd name="connsiteX4" fmla="*/ 4763 w 4762"/>
                      <a:gd name="connsiteY4" fmla="*/ 3572 h 20864"/>
                      <a:gd name="connsiteX5" fmla="*/ 3810 w 4762"/>
                      <a:gd name="connsiteY5" fmla="*/ 714 h 20864"/>
                      <a:gd name="connsiteX6" fmla="*/ 953 w 4762"/>
                      <a:gd name="connsiteY6" fmla="*/ 714 h 20864"/>
                      <a:gd name="connsiteX7" fmla="*/ 0 w 4762"/>
                      <a:gd name="connsiteY7" fmla="*/ 3572 h 20864"/>
                      <a:gd name="connsiteX8" fmla="*/ 0 w 4762"/>
                      <a:gd name="connsiteY8" fmla="*/ 5477 h 20864"/>
                      <a:gd name="connsiteX9" fmla="*/ 0 w 4762"/>
                      <a:gd name="connsiteY9" fmla="*/ 9287 h 20864"/>
                      <a:gd name="connsiteX10" fmla="*/ 0 w 4762"/>
                      <a:gd name="connsiteY10" fmla="*/ 13097 h 20864"/>
                      <a:gd name="connsiteX11" fmla="*/ 0 w 4762"/>
                      <a:gd name="connsiteY11" fmla="*/ 17859 h 20864"/>
                      <a:gd name="connsiteX12" fmla="*/ 953 w 4762"/>
                      <a:gd name="connsiteY12" fmla="*/ 19764 h 20864"/>
                      <a:gd name="connsiteX13" fmla="*/ 2858 w 4762"/>
                      <a:gd name="connsiteY13" fmla="*/ 19764 h 20864"/>
                      <a:gd name="connsiteX14" fmla="*/ 2858 w 4762"/>
                      <a:gd name="connsiteY14" fmla="*/ 19764 h 20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762" h="20864">
                        <a:moveTo>
                          <a:pt x="2858" y="19764"/>
                        </a:moveTo>
                        <a:cubicBezTo>
                          <a:pt x="2858" y="17859"/>
                          <a:pt x="3810" y="16907"/>
                          <a:pt x="3810" y="15002"/>
                        </a:cubicBezTo>
                        <a:cubicBezTo>
                          <a:pt x="3810" y="13097"/>
                          <a:pt x="4763" y="12144"/>
                          <a:pt x="4763" y="10239"/>
                        </a:cubicBezTo>
                        <a:cubicBezTo>
                          <a:pt x="4763" y="8334"/>
                          <a:pt x="4763" y="7382"/>
                          <a:pt x="4763" y="5477"/>
                        </a:cubicBezTo>
                        <a:cubicBezTo>
                          <a:pt x="4763" y="4524"/>
                          <a:pt x="4763" y="3572"/>
                          <a:pt x="4763" y="3572"/>
                        </a:cubicBezTo>
                        <a:cubicBezTo>
                          <a:pt x="4763" y="2619"/>
                          <a:pt x="3810" y="1667"/>
                          <a:pt x="3810" y="714"/>
                        </a:cubicBezTo>
                        <a:cubicBezTo>
                          <a:pt x="2858" y="-238"/>
                          <a:pt x="953" y="-238"/>
                          <a:pt x="953" y="714"/>
                        </a:cubicBezTo>
                        <a:cubicBezTo>
                          <a:pt x="953" y="1667"/>
                          <a:pt x="0" y="2619"/>
                          <a:pt x="0" y="3572"/>
                        </a:cubicBezTo>
                        <a:cubicBezTo>
                          <a:pt x="0" y="4524"/>
                          <a:pt x="0" y="5477"/>
                          <a:pt x="0" y="5477"/>
                        </a:cubicBezTo>
                        <a:cubicBezTo>
                          <a:pt x="0" y="6429"/>
                          <a:pt x="0" y="8334"/>
                          <a:pt x="0" y="9287"/>
                        </a:cubicBezTo>
                        <a:cubicBezTo>
                          <a:pt x="0" y="10239"/>
                          <a:pt x="0" y="12144"/>
                          <a:pt x="0" y="13097"/>
                        </a:cubicBezTo>
                        <a:cubicBezTo>
                          <a:pt x="0" y="15002"/>
                          <a:pt x="0" y="15954"/>
                          <a:pt x="0" y="17859"/>
                        </a:cubicBezTo>
                        <a:cubicBezTo>
                          <a:pt x="0" y="18812"/>
                          <a:pt x="0" y="19764"/>
                          <a:pt x="953" y="19764"/>
                        </a:cubicBezTo>
                        <a:cubicBezTo>
                          <a:pt x="1905" y="21669"/>
                          <a:pt x="2858" y="20717"/>
                          <a:pt x="2858" y="19764"/>
                        </a:cubicBezTo>
                        <a:lnTo>
                          <a:pt x="2858" y="1976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6" name="Freeform: Shape 2655">
                    <a:extLst>
                      <a:ext uri="{FF2B5EF4-FFF2-40B4-BE49-F238E27FC236}">
                        <a16:creationId xmlns:a16="http://schemas.microsoft.com/office/drawing/2014/main" id="{9127FBC6-FC70-DD03-F743-383BE45DAD27}"/>
                      </a:ext>
                    </a:extLst>
                  </p:cNvPr>
                  <p:cNvSpPr/>
                  <p:nvPr/>
                </p:nvSpPr>
                <p:spPr>
                  <a:xfrm>
                    <a:off x="3487101" y="4096554"/>
                    <a:ext cx="7620" cy="24912"/>
                  </a:xfrm>
                  <a:custGeom>
                    <a:avLst/>
                    <a:gdLst>
                      <a:gd name="connsiteX0" fmla="*/ 3810 w 7620"/>
                      <a:gd name="connsiteY0" fmla="*/ 23007 h 24912"/>
                      <a:gd name="connsiteX1" fmla="*/ 6668 w 7620"/>
                      <a:gd name="connsiteY1" fmla="*/ 12530 h 24912"/>
                      <a:gd name="connsiteX2" fmla="*/ 7620 w 7620"/>
                      <a:gd name="connsiteY2" fmla="*/ 6815 h 24912"/>
                      <a:gd name="connsiteX3" fmla="*/ 7620 w 7620"/>
                      <a:gd name="connsiteY3" fmla="*/ 1100 h 24912"/>
                      <a:gd name="connsiteX4" fmla="*/ 4763 w 7620"/>
                      <a:gd name="connsiteY4" fmla="*/ 1100 h 24912"/>
                      <a:gd name="connsiteX5" fmla="*/ 1905 w 7620"/>
                      <a:gd name="connsiteY5" fmla="*/ 11577 h 24912"/>
                      <a:gd name="connsiteX6" fmla="*/ 0 w 7620"/>
                      <a:gd name="connsiteY6" fmla="*/ 22055 h 24912"/>
                      <a:gd name="connsiteX7" fmla="*/ 953 w 7620"/>
                      <a:gd name="connsiteY7" fmla="*/ 24912 h 24912"/>
                      <a:gd name="connsiteX8" fmla="*/ 3810 w 7620"/>
                      <a:gd name="connsiteY8" fmla="*/ 23007 h 24912"/>
                      <a:gd name="connsiteX9" fmla="*/ 3810 w 7620"/>
                      <a:gd name="connsiteY9" fmla="*/ 23007 h 24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620" h="24912">
                        <a:moveTo>
                          <a:pt x="3810" y="23007"/>
                        </a:moveTo>
                        <a:cubicBezTo>
                          <a:pt x="4763" y="20150"/>
                          <a:pt x="6668" y="16340"/>
                          <a:pt x="6668" y="12530"/>
                        </a:cubicBezTo>
                        <a:cubicBezTo>
                          <a:pt x="6668" y="10625"/>
                          <a:pt x="7620" y="8720"/>
                          <a:pt x="7620" y="6815"/>
                        </a:cubicBezTo>
                        <a:cubicBezTo>
                          <a:pt x="7620" y="4910"/>
                          <a:pt x="7620" y="3005"/>
                          <a:pt x="7620" y="1100"/>
                        </a:cubicBezTo>
                        <a:cubicBezTo>
                          <a:pt x="7620" y="-805"/>
                          <a:pt x="5715" y="147"/>
                          <a:pt x="4763" y="1100"/>
                        </a:cubicBezTo>
                        <a:cubicBezTo>
                          <a:pt x="2858" y="3957"/>
                          <a:pt x="1905" y="7767"/>
                          <a:pt x="1905" y="11577"/>
                        </a:cubicBezTo>
                        <a:cubicBezTo>
                          <a:pt x="1905" y="15387"/>
                          <a:pt x="953" y="18245"/>
                          <a:pt x="0" y="22055"/>
                        </a:cubicBezTo>
                        <a:cubicBezTo>
                          <a:pt x="0" y="23007"/>
                          <a:pt x="0" y="23960"/>
                          <a:pt x="953" y="24912"/>
                        </a:cubicBezTo>
                        <a:cubicBezTo>
                          <a:pt x="1905" y="24912"/>
                          <a:pt x="2858" y="23960"/>
                          <a:pt x="3810" y="23007"/>
                        </a:cubicBezTo>
                        <a:lnTo>
                          <a:pt x="3810" y="2300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7" name="Freeform: Shape 2656">
                    <a:extLst>
                      <a:ext uri="{FF2B5EF4-FFF2-40B4-BE49-F238E27FC236}">
                        <a16:creationId xmlns:a16="http://schemas.microsoft.com/office/drawing/2014/main" id="{3236709B-0D62-4AB1-7C74-84A2568B18CD}"/>
                      </a:ext>
                    </a:extLst>
                  </p:cNvPr>
                  <p:cNvSpPr/>
                  <p:nvPr/>
                </p:nvSpPr>
                <p:spPr>
                  <a:xfrm>
                    <a:off x="3549014" y="4105512"/>
                    <a:ext cx="5157" cy="9710"/>
                  </a:xfrm>
                  <a:custGeom>
                    <a:avLst/>
                    <a:gdLst>
                      <a:gd name="connsiteX0" fmla="*/ 4763 w 5157"/>
                      <a:gd name="connsiteY0" fmla="*/ 8334 h 9710"/>
                      <a:gd name="connsiteX1" fmla="*/ 2858 w 5157"/>
                      <a:gd name="connsiteY1" fmla="*/ 4524 h 9710"/>
                      <a:gd name="connsiteX2" fmla="*/ 1905 w 5157"/>
                      <a:gd name="connsiteY2" fmla="*/ 2619 h 9710"/>
                      <a:gd name="connsiteX3" fmla="*/ 953 w 5157"/>
                      <a:gd name="connsiteY3" fmla="*/ 714 h 9710"/>
                      <a:gd name="connsiteX4" fmla="*/ 0 w 5157"/>
                      <a:gd name="connsiteY4" fmla="*/ 714 h 9710"/>
                      <a:gd name="connsiteX5" fmla="*/ 0 w 5157"/>
                      <a:gd name="connsiteY5" fmla="*/ 3572 h 9710"/>
                      <a:gd name="connsiteX6" fmla="*/ 953 w 5157"/>
                      <a:gd name="connsiteY6" fmla="*/ 5477 h 9710"/>
                      <a:gd name="connsiteX7" fmla="*/ 2858 w 5157"/>
                      <a:gd name="connsiteY7" fmla="*/ 9287 h 9710"/>
                      <a:gd name="connsiteX8" fmla="*/ 3810 w 5157"/>
                      <a:gd name="connsiteY8" fmla="*/ 9287 h 9710"/>
                      <a:gd name="connsiteX9" fmla="*/ 4763 w 5157"/>
                      <a:gd name="connsiteY9" fmla="*/ 8334 h 9710"/>
                      <a:gd name="connsiteX10" fmla="*/ 4763 w 5157"/>
                      <a:gd name="connsiteY10" fmla="*/ 8334 h 9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157" h="9710">
                        <a:moveTo>
                          <a:pt x="4763" y="8334"/>
                        </a:moveTo>
                        <a:cubicBezTo>
                          <a:pt x="3810" y="7382"/>
                          <a:pt x="3810" y="6429"/>
                          <a:pt x="2858" y="4524"/>
                        </a:cubicBezTo>
                        <a:cubicBezTo>
                          <a:pt x="2858" y="3572"/>
                          <a:pt x="1905" y="3572"/>
                          <a:pt x="1905" y="2619"/>
                        </a:cubicBezTo>
                        <a:cubicBezTo>
                          <a:pt x="1905" y="1667"/>
                          <a:pt x="953" y="714"/>
                          <a:pt x="953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cubicBezTo>
                          <a:pt x="0" y="1667"/>
                          <a:pt x="0" y="2619"/>
                          <a:pt x="0" y="3572"/>
                        </a:cubicBezTo>
                        <a:cubicBezTo>
                          <a:pt x="0" y="4524"/>
                          <a:pt x="0" y="5477"/>
                          <a:pt x="953" y="5477"/>
                        </a:cubicBezTo>
                        <a:cubicBezTo>
                          <a:pt x="1905" y="6429"/>
                          <a:pt x="1905" y="8334"/>
                          <a:pt x="2858" y="9287"/>
                        </a:cubicBezTo>
                        <a:cubicBezTo>
                          <a:pt x="2858" y="9287"/>
                          <a:pt x="3810" y="10239"/>
                          <a:pt x="3810" y="9287"/>
                        </a:cubicBezTo>
                        <a:cubicBezTo>
                          <a:pt x="4763" y="9287"/>
                          <a:pt x="5715" y="9287"/>
                          <a:pt x="4763" y="8334"/>
                        </a:cubicBezTo>
                        <a:lnTo>
                          <a:pt x="4763" y="833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8" name="Freeform: Shape 2657">
                    <a:extLst>
                      <a:ext uri="{FF2B5EF4-FFF2-40B4-BE49-F238E27FC236}">
                        <a16:creationId xmlns:a16="http://schemas.microsoft.com/office/drawing/2014/main" id="{93F6705F-699D-A5D1-ADA7-758AB5AC9EDE}"/>
                      </a:ext>
                    </a:extLst>
                  </p:cNvPr>
                  <p:cNvSpPr/>
                  <p:nvPr/>
                </p:nvSpPr>
                <p:spPr>
                  <a:xfrm>
                    <a:off x="3528059" y="4101041"/>
                    <a:ext cx="2857" cy="15425"/>
                  </a:xfrm>
                  <a:custGeom>
                    <a:avLst/>
                    <a:gdLst>
                      <a:gd name="connsiteX0" fmla="*/ 2857 w 2857"/>
                      <a:gd name="connsiteY0" fmla="*/ 14711 h 15425"/>
                      <a:gd name="connsiteX1" fmla="*/ 2857 w 2857"/>
                      <a:gd name="connsiteY1" fmla="*/ 8043 h 15425"/>
                      <a:gd name="connsiteX2" fmla="*/ 2857 w 2857"/>
                      <a:gd name="connsiteY2" fmla="*/ 4233 h 15425"/>
                      <a:gd name="connsiteX3" fmla="*/ 1905 w 2857"/>
                      <a:gd name="connsiteY3" fmla="*/ 423 h 15425"/>
                      <a:gd name="connsiteX4" fmla="*/ 0 w 2857"/>
                      <a:gd name="connsiteY4" fmla="*/ 423 h 15425"/>
                      <a:gd name="connsiteX5" fmla="*/ 0 w 2857"/>
                      <a:gd name="connsiteY5" fmla="*/ 2328 h 15425"/>
                      <a:gd name="connsiteX6" fmla="*/ 0 w 2857"/>
                      <a:gd name="connsiteY6" fmla="*/ 4233 h 15425"/>
                      <a:gd name="connsiteX7" fmla="*/ 952 w 2857"/>
                      <a:gd name="connsiteY7" fmla="*/ 8043 h 15425"/>
                      <a:gd name="connsiteX8" fmla="*/ 1905 w 2857"/>
                      <a:gd name="connsiteY8" fmla="*/ 14711 h 15425"/>
                      <a:gd name="connsiteX9" fmla="*/ 2857 w 2857"/>
                      <a:gd name="connsiteY9" fmla="*/ 14711 h 15425"/>
                      <a:gd name="connsiteX10" fmla="*/ 2857 w 2857"/>
                      <a:gd name="connsiteY10" fmla="*/ 14711 h 15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57" h="15425">
                        <a:moveTo>
                          <a:pt x="2857" y="14711"/>
                        </a:moveTo>
                        <a:cubicBezTo>
                          <a:pt x="2857" y="12806"/>
                          <a:pt x="2857" y="9948"/>
                          <a:pt x="2857" y="8043"/>
                        </a:cubicBezTo>
                        <a:cubicBezTo>
                          <a:pt x="2857" y="7091"/>
                          <a:pt x="2857" y="6138"/>
                          <a:pt x="2857" y="4233"/>
                        </a:cubicBezTo>
                        <a:cubicBezTo>
                          <a:pt x="2857" y="3281"/>
                          <a:pt x="1905" y="2328"/>
                          <a:pt x="1905" y="423"/>
                        </a:cubicBezTo>
                        <a:cubicBezTo>
                          <a:pt x="952" y="-529"/>
                          <a:pt x="0" y="423"/>
                          <a:pt x="0" y="423"/>
                        </a:cubicBezTo>
                        <a:cubicBezTo>
                          <a:pt x="0" y="1376"/>
                          <a:pt x="0" y="1376"/>
                          <a:pt x="0" y="2328"/>
                        </a:cubicBezTo>
                        <a:cubicBezTo>
                          <a:pt x="0" y="3281"/>
                          <a:pt x="0" y="3281"/>
                          <a:pt x="0" y="4233"/>
                        </a:cubicBezTo>
                        <a:cubicBezTo>
                          <a:pt x="0" y="5186"/>
                          <a:pt x="0" y="7091"/>
                          <a:pt x="952" y="8043"/>
                        </a:cubicBezTo>
                        <a:cubicBezTo>
                          <a:pt x="952" y="9948"/>
                          <a:pt x="1905" y="12806"/>
                          <a:pt x="1905" y="14711"/>
                        </a:cubicBezTo>
                        <a:cubicBezTo>
                          <a:pt x="952" y="15663"/>
                          <a:pt x="2857" y="15663"/>
                          <a:pt x="2857" y="14711"/>
                        </a:cubicBezTo>
                        <a:lnTo>
                          <a:pt x="2857" y="14711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59" name="Freeform: Shape 2658">
                    <a:extLst>
                      <a:ext uri="{FF2B5EF4-FFF2-40B4-BE49-F238E27FC236}">
                        <a16:creationId xmlns:a16="http://schemas.microsoft.com/office/drawing/2014/main" id="{A0B66AD0-DDA1-D17C-8C66-040867F4201A}"/>
                      </a:ext>
                    </a:extLst>
                  </p:cNvPr>
                  <p:cNvSpPr/>
                  <p:nvPr/>
                </p:nvSpPr>
                <p:spPr>
                  <a:xfrm>
                    <a:off x="3563301" y="4132271"/>
                    <a:ext cx="7381" cy="18396"/>
                  </a:xfrm>
                  <a:custGeom>
                    <a:avLst/>
                    <a:gdLst>
                      <a:gd name="connsiteX0" fmla="*/ 6668 w 7381"/>
                      <a:gd name="connsiteY0" fmla="*/ 17771 h 18396"/>
                      <a:gd name="connsiteX1" fmla="*/ 6668 w 7381"/>
                      <a:gd name="connsiteY1" fmla="*/ 8246 h 18396"/>
                      <a:gd name="connsiteX2" fmla="*/ 2858 w 7381"/>
                      <a:gd name="connsiteY2" fmla="*/ 626 h 18396"/>
                      <a:gd name="connsiteX3" fmla="*/ 0 w 7381"/>
                      <a:gd name="connsiteY3" fmla="*/ 1578 h 18396"/>
                      <a:gd name="connsiteX4" fmla="*/ 1905 w 7381"/>
                      <a:gd name="connsiteY4" fmla="*/ 9198 h 18396"/>
                      <a:gd name="connsiteX5" fmla="*/ 3810 w 7381"/>
                      <a:gd name="connsiteY5" fmla="*/ 16818 h 18396"/>
                      <a:gd name="connsiteX6" fmla="*/ 6668 w 7381"/>
                      <a:gd name="connsiteY6" fmla="*/ 17771 h 18396"/>
                      <a:gd name="connsiteX7" fmla="*/ 6668 w 7381"/>
                      <a:gd name="connsiteY7" fmla="*/ 17771 h 183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381" h="18396">
                        <a:moveTo>
                          <a:pt x="6668" y="17771"/>
                        </a:moveTo>
                        <a:cubicBezTo>
                          <a:pt x="7620" y="14913"/>
                          <a:pt x="7620" y="12056"/>
                          <a:pt x="6668" y="8246"/>
                        </a:cubicBezTo>
                        <a:cubicBezTo>
                          <a:pt x="5715" y="5388"/>
                          <a:pt x="4763" y="2531"/>
                          <a:pt x="2858" y="626"/>
                        </a:cubicBezTo>
                        <a:cubicBezTo>
                          <a:pt x="1905" y="-327"/>
                          <a:pt x="0" y="-327"/>
                          <a:pt x="0" y="1578"/>
                        </a:cubicBezTo>
                        <a:cubicBezTo>
                          <a:pt x="0" y="4436"/>
                          <a:pt x="953" y="7293"/>
                          <a:pt x="1905" y="9198"/>
                        </a:cubicBezTo>
                        <a:cubicBezTo>
                          <a:pt x="2858" y="12056"/>
                          <a:pt x="3810" y="14913"/>
                          <a:pt x="3810" y="16818"/>
                        </a:cubicBezTo>
                        <a:cubicBezTo>
                          <a:pt x="3810" y="18723"/>
                          <a:pt x="6668" y="18723"/>
                          <a:pt x="6668" y="17771"/>
                        </a:cubicBezTo>
                        <a:lnTo>
                          <a:pt x="6668" y="17771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0" name="Freeform: Shape 2659">
                    <a:extLst>
                      <a:ext uri="{FF2B5EF4-FFF2-40B4-BE49-F238E27FC236}">
                        <a16:creationId xmlns:a16="http://schemas.microsoft.com/office/drawing/2014/main" id="{FA83BB34-2828-8A87-9BF0-5C260B16DD45}"/>
                      </a:ext>
                    </a:extLst>
                  </p:cNvPr>
                  <p:cNvSpPr/>
                  <p:nvPr/>
                </p:nvSpPr>
                <p:spPr>
                  <a:xfrm>
                    <a:off x="3579494" y="4110594"/>
                    <a:ext cx="11430" cy="20791"/>
                  </a:xfrm>
                  <a:custGeom>
                    <a:avLst/>
                    <a:gdLst>
                      <a:gd name="connsiteX0" fmla="*/ 11430 w 11430"/>
                      <a:gd name="connsiteY0" fmla="*/ 19445 h 20791"/>
                      <a:gd name="connsiteX1" fmla="*/ 7620 w 11430"/>
                      <a:gd name="connsiteY1" fmla="*/ 9920 h 20791"/>
                      <a:gd name="connsiteX2" fmla="*/ 4763 w 11430"/>
                      <a:gd name="connsiteY2" fmla="*/ 5157 h 20791"/>
                      <a:gd name="connsiteX3" fmla="*/ 1905 w 11430"/>
                      <a:gd name="connsiteY3" fmla="*/ 395 h 20791"/>
                      <a:gd name="connsiteX4" fmla="*/ 0 w 11430"/>
                      <a:gd name="connsiteY4" fmla="*/ 1347 h 20791"/>
                      <a:gd name="connsiteX5" fmla="*/ 1905 w 11430"/>
                      <a:gd name="connsiteY5" fmla="*/ 6110 h 20791"/>
                      <a:gd name="connsiteX6" fmla="*/ 4763 w 11430"/>
                      <a:gd name="connsiteY6" fmla="*/ 10872 h 20791"/>
                      <a:gd name="connsiteX7" fmla="*/ 9525 w 11430"/>
                      <a:gd name="connsiteY7" fmla="*/ 20397 h 20791"/>
                      <a:gd name="connsiteX8" fmla="*/ 11430 w 11430"/>
                      <a:gd name="connsiteY8" fmla="*/ 19445 h 20791"/>
                      <a:gd name="connsiteX9" fmla="*/ 11430 w 11430"/>
                      <a:gd name="connsiteY9" fmla="*/ 19445 h 20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430" h="20791">
                        <a:moveTo>
                          <a:pt x="11430" y="19445"/>
                        </a:moveTo>
                        <a:cubicBezTo>
                          <a:pt x="10478" y="15635"/>
                          <a:pt x="9525" y="12777"/>
                          <a:pt x="7620" y="9920"/>
                        </a:cubicBezTo>
                        <a:cubicBezTo>
                          <a:pt x="6668" y="8014"/>
                          <a:pt x="5715" y="7062"/>
                          <a:pt x="4763" y="5157"/>
                        </a:cubicBezTo>
                        <a:cubicBezTo>
                          <a:pt x="3810" y="3252"/>
                          <a:pt x="2857" y="2299"/>
                          <a:pt x="1905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cubicBezTo>
                          <a:pt x="953" y="3252"/>
                          <a:pt x="953" y="4205"/>
                          <a:pt x="1905" y="6110"/>
                        </a:cubicBezTo>
                        <a:cubicBezTo>
                          <a:pt x="2857" y="8014"/>
                          <a:pt x="3810" y="8967"/>
                          <a:pt x="4763" y="10872"/>
                        </a:cubicBezTo>
                        <a:cubicBezTo>
                          <a:pt x="6668" y="13730"/>
                          <a:pt x="8573" y="16587"/>
                          <a:pt x="9525" y="20397"/>
                        </a:cubicBezTo>
                        <a:cubicBezTo>
                          <a:pt x="9525" y="21349"/>
                          <a:pt x="11430" y="20397"/>
                          <a:pt x="11430" y="19445"/>
                        </a:cubicBezTo>
                        <a:lnTo>
                          <a:pt x="11430" y="1944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1" name="Freeform: Shape 2660">
                    <a:extLst>
                      <a:ext uri="{FF2B5EF4-FFF2-40B4-BE49-F238E27FC236}">
                        <a16:creationId xmlns:a16="http://schemas.microsoft.com/office/drawing/2014/main" id="{379B5F8E-2297-048E-34E1-ABC92E0E5C49}"/>
                      </a:ext>
                    </a:extLst>
                  </p:cNvPr>
                  <p:cNvSpPr/>
                  <p:nvPr/>
                </p:nvSpPr>
                <p:spPr>
                  <a:xfrm>
                    <a:off x="3596639" y="4099164"/>
                    <a:ext cx="10851" cy="13171"/>
                  </a:xfrm>
                  <a:custGeom>
                    <a:avLst/>
                    <a:gdLst>
                      <a:gd name="connsiteX0" fmla="*/ 10478 w 10851"/>
                      <a:gd name="connsiteY0" fmla="*/ 11825 h 13171"/>
                      <a:gd name="connsiteX1" fmla="*/ 5715 w 10851"/>
                      <a:gd name="connsiteY1" fmla="*/ 6110 h 13171"/>
                      <a:gd name="connsiteX2" fmla="*/ 953 w 10851"/>
                      <a:gd name="connsiteY2" fmla="*/ 395 h 13171"/>
                      <a:gd name="connsiteX3" fmla="*/ 0 w 10851"/>
                      <a:gd name="connsiteY3" fmla="*/ 1347 h 13171"/>
                      <a:gd name="connsiteX4" fmla="*/ 1905 w 10851"/>
                      <a:gd name="connsiteY4" fmla="*/ 4205 h 13171"/>
                      <a:gd name="connsiteX5" fmla="*/ 3810 w 10851"/>
                      <a:gd name="connsiteY5" fmla="*/ 7062 h 13171"/>
                      <a:gd name="connsiteX6" fmla="*/ 8573 w 10851"/>
                      <a:gd name="connsiteY6" fmla="*/ 12777 h 13171"/>
                      <a:gd name="connsiteX7" fmla="*/ 10478 w 10851"/>
                      <a:gd name="connsiteY7" fmla="*/ 11825 h 13171"/>
                      <a:gd name="connsiteX8" fmla="*/ 10478 w 10851"/>
                      <a:gd name="connsiteY8" fmla="*/ 11825 h 13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851" h="13171">
                        <a:moveTo>
                          <a:pt x="10478" y="11825"/>
                        </a:moveTo>
                        <a:cubicBezTo>
                          <a:pt x="9525" y="9920"/>
                          <a:pt x="7620" y="8015"/>
                          <a:pt x="5715" y="6110"/>
                        </a:cubicBezTo>
                        <a:cubicBezTo>
                          <a:pt x="3810" y="4205"/>
                          <a:pt x="2858" y="2300"/>
                          <a:pt x="953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cubicBezTo>
                          <a:pt x="953" y="2300"/>
                          <a:pt x="953" y="3252"/>
                          <a:pt x="1905" y="4205"/>
                        </a:cubicBezTo>
                        <a:cubicBezTo>
                          <a:pt x="2858" y="5157"/>
                          <a:pt x="3810" y="6110"/>
                          <a:pt x="3810" y="7062"/>
                        </a:cubicBezTo>
                        <a:cubicBezTo>
                          <a:pt x="5715" y="8967"/>
                          <a:pt x="6668" y="10872"/>
                          <a:pt x="8573" y="12777"/>
                        </a:cubicBezTo>
                        <a:cubicBezTo>
                          <a:pt x="10478" y="13730"/>
                          <a:pt x="11430" y="12777"/>
                          <a:pt x="10478" y="11825"/>
                        </a:cubicBezTo>
                        <a:lnTo>
                          <a:pt x="10478" y="118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2" name="Freeform: Shape 2661">
                    <a:extLst>
                      <a:ext uri="{FF2B5EF4-FFF2-40B4-BE49-F238E27FC236}">
                        <a16:creationId xmlns:a16="http://schemas.microsoft.com/office/drawing/2014/main" id="{46F4860C-D21F-5DA1-988E-AB7D0E5343CD}"/>
                      </a:ext>
                    </a:extLst>
                  </p:cNvPr>
                  <p:cNvSpPr/>
                  <p:nvPr/>
                </p:nvSpPr>
                <p:spPr>
                  <a:xfrm>
                    <a:off x="3614342" y="4090034"/>
                    <a:ext cx="14124" cy="14150"/>
                  </a:xfrm>
                  <a:custGeom>
                    <a:avLst/>
                    <a:gdLst>
                      <a:gd name="connsiteX0" fmla="*/ 13730 w 14124"/>
                      <a:gd name="connsiteY0" fmla="*/ 12383 h 14150"/>
                      <a:gd name="connsiteX1" fmla="*/ 8015 w 14124"/>
                      <a:gd name="connsiteY1" fmla="*/ 5715 h 14150"/>
                      <a:gd name="connsiteX2" fmla="*/ 5157 w 14124"/>
                      <a:gd name="connsiteY2" fmla="*/ 2858 h 14150"/>
                      <a:gd name="connsiteX3" fmla="*/ 3252 w 14124"/>
                      <a:gd name="connsiteY3" fmla="*/ 953 h 14150"/>
                      <a:gd name="connsiteX4" fmla="*/ 1347 w 14124"/>
                      <a:gd name="connsiteY4" fmla="*/ 0 h 14150"/>
                      <a:gd name="connsiteX5" fmla="*/ 395 w 14124"/>
                      <a:gd name="connsiteY5" fmla="*/ 1905 h 14150"/>
                      <a:gd name="connsiteX6" fmla="*/ 1347 w 14124"/>
                      <a:gd name="connsiteY6" fmla="*/ 3810 h 14150"/>
                      <a:gd name="connsiteX7" fmla="*/ 3252 w 14124"/>
                      <a:gd name="connsiteY7" fmla="*/ 5715 h 14150"/>
                      <a:gd name="connsiteX8" fmla="*/ 6110 w 14124"/>
                      <a:gd name="connsiteY8" fmla="*/ 8572 h 14150"/>
                      <a:gd name="connsiteX9" fmla="*/ 12777 w 14124"/>
                      <a:gd name="connsiteY9" fmla="*/ 13335 h 14150"/>
                      <a:gd name="connsiteX10" fmla="*/ 13730 w 14124"/>
                      <a:gd name="connsiteY10" fmla="*/ 12383 h 14150"/>
                      <a:gd name="connsiteX11" fmla="*/ 13730 w 14124"/>
                      <a:gd name="connsiteY11" fmla="*/ 12383 h 14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4124" h="14150">
                        <a:moveTo>
                          <a:pt x="13730" y="12383"/>
                        </a:moveTo>
                        <a:cubicBezTo>
                          <a:pt x="11825" y="10478"/>
                          <a:pt x="9920" y="8572"/>
                          <a:pt x="8015" y="5715"/>
                        </a:cubicBezTo>
                        <a:cubicBezTo>
                          <a:pt x="7062" y="4763"/>
                          <a:pt x="6110" y="3810"/>
                          <a:pt x="5157" y="2858"/>
                        </a:cubicBezTo>
                        <a:cubicBezTo>
                          <a:pt x="4205" y="1905"/>
                          <a:pt x="4205" y="1905"/>
                          <a:pt x="3252" y="953"/>
                        </a:cubicBezTo>
                        <a:cubicBezTo>
                          <a:pt x="2300" y="0"/>
                          <a:pt x="2300" y="0"/>
                          <a:pt x="1347" y="0"/>
                        </a:cubicBezTo>
                        <a:cubicBezTo>
                          <a:pt x="395" y="0"/>
                          <a:pt x="-558" y="953"/>
                          <a:pt x="395" y="1905"/>
                        </a:cubicBezTo>
                        <a:cubicBezTo>
                          <a:pt x="395" y="2858"/>
                          <a:pt x="1347" y="2858"/>
                          <a:pt x="1347" y="3810"/>
                        </a:cubicBezTo>
                        <a:cubicBezTo>
                          <a:pt x="2300" y="4763"/>
                          <a:pt x="2300" y="4763"/>
                          <a:pt x="3252" y="5715"/>
                        </a:cubicBezTo>
                        <a:cubicBezTo>
                          <a:pt x="4205" y="6668"/>
                          <a:pt x="5157" y="7620"/>
                          <a:pt x="6110" y="8572"/>
                        </a:cubicBezTo>
                        <a:cubicBezTo>
                          <a:pt x="8015" y="10478"/>
                          <a:pt x="9920" y="12383"/>
                          <a:pt x="12777" y="13335"/>
                        </a:cubicBezTo>
                        <a:cubicBezTo>
                          <a:pt x="13730" y="15240"/>
                          <a:pt x="14682" y="13335"/>
                          <a:pt x="13730" y="12383"/>
                        </a:cubicBezTo>
                        <a:lnTo>
                          <a:pt x="13730" y="1238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3" name="Freeform: Shape 2662">
                    <a:extLst>
                      <a:ext uri="{FF2B5EF4-FFF2-40B4-BE49-F238E27FC236}">
                        <a16:creationId xmlns:a16="http://schemas.microsoft.com/office/drawing/2014/main" id="{1C25F9FC-5435-9EB9-8952-35CCC4BBCCAB}"/>
                      </a:ext>
                    </a:extLst>
                  </p:cNvPr>
                  <p:cNvSpPr/>
                  <p:nvPr/>
                </p:nvSpPr>
                <p:spPr>
                  <a:xfrm>
                    <a:off x="3609022" y="4117656"/>
                    <a:ext cx="3809" cy="4762"/>
                  </a:xfrm>
                  <a:custGeom>
                    <a:avLst/>
                    <a:gdLst>
                      <a:gd name="connsiteX0" fmla="*/ 3810 w 3809"/>
                      <a:gd name="connsiteY0" fmla="*/ 1905 h 4762"/>
                      <a:gd name="connsiteX1" fmla="*/ 2857 w 3809"/>
                      <a:gd name="connsiteY1" fmla="*/ 953 h 4762"/>
                      <a:gd name="connsiteX2" fmla="*/ 1905 w 3809"/>
                      <a:gd name="connsiteY2" fmla="*/ 953 h 4762"/>
                      <a:gd name="connsiteX3" fmla="*/ 1905 w 3809"/>
                      <a:gd name="connsiteY3" fmla="*/ 953 h 4762"/>
                      <a:gd name="connsiteX4" fmla="*/ 952 w 3809"/>
                      <a:gd name="connsiteY4" fmla="*/ 0 h 4762"/>
                      <a:gd name="connsiteX5" fmla="*/ 0 w 3809"/>
                      <a:gd name="connsiteY5" fmla="*/ 0 h 4762"/>
                      <a:gd name="connsiteX6" fmla="*/ 0 w 3809"/>
                      <a:gd name="connsiteY6" fmla="*/ 953 h 4762"/>
                      <a:gd name="connsiteX7" fmla="*/ 952 w 3809"/>
                      <a:gd name="connsiteY7" fmla="*/ 2858 h 4762"/>
                      <a:gd name="connsiteX8" fmla="*/ 952 w 3809"/>
                      <a:gd name="connsiteY8" fmla="*/ 3810 h 4762"/>
                      <a:gd name="connsiteX9" fmla="*/ 1905 w 3809"/>
                      <a:gd name="connsiteY9" fmla="*/ 4763 h 4762"/>
                      <a:gd name="connsiteX10" fmla="*/ 2857 w 3809"/>
                      <a:gd name="connsiteY10" fmla="*/ 4763 h 4762"/>
                      <a:gd name="connsiteX11" fmla="*/ 3810 w 3809"/>
                      <a:gd name="connsiteY11" fmla="*/ 4763 h 4762"/>
                      <a:gd name="connsiteX12" fmla="*/ 3810 w 3809"/>
                      <a:gd name="connsiteY12" fmla="*/ 1905 h 4762"/>
                      <a:gd name="connsiteX13" fmla="*/ 3810 w 3809"/>
                      <a:gd name="connsiteY13" fmla="*/ 1905 h 4762"/>
                      <a:gd name="connsiteX14" fmla="*/ 3810 w 3809"/>
                      <a:gd name="connsiteY14" fmla="*/ 1905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09" h="4762">
                        <a:moveTo>
                          <a:pt x="3810" y="1905"/>
                        </a:moveTo>
                        <a:cubicBezTo>
                          <a:pt x="3810" y="1905"/>
                          <a:pt x="2857" y="953"/>
                          <a:pt x="2857" y="953"/>
                        </a:cubicBezTo>
                        <a:cubicBezTo>
                          <a:pt x="2857" y="953"/>
                          <a:pt x="2857" y="953"/>
                          <a:pt x="1905" y="953"/>
                        </a:cubicBezTo>
                        <a:cubicBezTo>
                          <a:pt x="1905" y="953"/>
                          <a:pt x="1905" y="953"/>
                          <a:pt x="1905" y="953"/>
                        </a:cubicBezTo>
                        <a:cubicBezTo>
                          <a:pt x="1905" y="953"/>
                          <a:pt x="952" y="0"/>
                          <a:pt x="952" y="0"/>
                        </a:cubicBezTo>
                        <a:cubicBezTo>
                          <a:pt x="952" y="0"/>
                          <a:pt x="0" y="0"/>
                          <a:pt x="0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cubicBezTo>
                          <a:pt x="0" y="1905"/>
                          <a:pt x="0" y="1905"/>
                          <a:pt x="952" y="2858"/>
                        </a:cubicBezTo>
                        <a:cubicBezTo>
                          <a:pt x="952" y="2858"/>
                          <a:pt x="952" y="2858"/>
                          <a:pt x="952" y="3810"/>
                        </a:cubicBezTo>
                        <a:cubicBezTo>
                          <a:pt x="952" y="3810"/>
                          <a:pt x="1905" y="4763"/>
                          <a:pt x="1905" y="4763"/>
                        </a:cubicBezTo>
                        <a:cubicBezTo>
                          <a:pt x="1905" y="4763"/>
                          <a:pt x="2857" y="4763"/>
                          <a:pt x="2857" y="4763"/>
                        </a:cubicBezTo>
                        <a:cubicBezTo>
                          <a:pt x="2857" y="4763"/>
                          <a:pt x="3810" y="4763"/>
                          <a:pt x="3810" y="4763"/>
                        </a:cubicBezTo>
                        <a:cubicBezTo>
                          <a:pt x="3810" y="3810"/>
                          <a:pt x="3810" y="2858"/>
                          <a:pt x="3810" y="1905"/>
                        </a:cubicBezTo>
                        <a:cubicBezTo>
                          <a:pt x="3810" y="2858"/>
                          <a:pt x="3810" y="1905"/>
                          <a:pt x="3810" y="1905"/>
                        </a:cubicBezTo>
                        <a:lnTo>
                          <a:pt x="381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4" name="Freeform: Shape 2663">
                    <a:extLst>
                      <a:ext uri="{FF2B5EF4-FFF2-40B4-BE49-F238E27FC236}">
                        <a16:creationId xmlns:a16="http://schemas.microsoft.com/office/drawing/2014/main" id="{8AD80D9B-2029-72FB-BA2F-30DF8A36BAB0}"/>
                      </a:ext>
                    </a:extLst>
                  </p:cNvPr>
                  <p:cNvSpPr/>
                  <p:nvPr/>
                </p:nvSpPr>
                <p:spPr>
                  <a:xfrm>
                    <a:off x="3568064" y="4085271"/>
                    <a:ext cx="9525" cy="11853"/>
                  </a:xfrm>
                  <a:custGeom>
                    <a:avLst/>
                    <a:gdLst>
                      <a:gd name="connsiteX0" fmla="*/ 9525 w 9525"/>
                      <a:gd name="connsiteY0" fmla="*/ 10478 h 11853"/>
                      <a:gd name="connsiteX1" fmla="*/ 8573 w 9525"/>
                      <a:gd name="connsiteY1" fmla="*/ 7620 h 11853"/>
                      <a:gd name="connsiteX2" fmla="*/ 6668 w 9525"/>
                      <a:gd name="connsiteY2" fmla="*/ 4763 h 11853"/>
                      <a:gd name="connsiteX3" fmla="*/ 4763 w 9525"/>
                      <a:gd name="connsiteY3" fmla="*/ 1905 h 11853"/>
                      <a:gd name="connsiteX4" fmla="*/ 3810 w 9525"/>
                      <a:gd name="connsiteY4" fmla="*/ 953 h 11853"/>
                      <a:gd name="connsiteX5" fmla="*/ 1905 w 9525"/>
                      <a:gd name="connsiteY5" fmla="*/ 0 h 11853"/>
                      <a:gd name="connsiteX6" fmla="*/ 0 w 9525"/>
                      <a:gd name="connsiteY6" fmla="*/ 1905 h 11853"/>
                      <a:gd name="connsiteX7" fmla="*/ 953 w 9525"/>
                      <a:gd name="connsiteY7" fmla="*/ 3810 h 11853"/>
                      <a:gd name="connsiteX8" fmla="*/ 1905 w 9525"/>
                      <a:gd name="connsiteY8" fmla="*/ 4763 h 11853"/>
                      <a:gd name="connsiteX9" fmla="*/ 3810 w 9525"/>
                      <a:gd name="connsiteY9" fmla="*/ 7620 h 11853"/>
                      <a:gd name="connsiteX10" fmla="*/ 5715 w 9525"/>
                      <a:gd name="connsiteY10" fmla="*/ 9525 h 11853"/>
                      <a:gd name="connsiteX11" fmla="*/ 7620 w 9525"/>
                      <a:gd name="connsiteY11" fmla="*/ 11430 h 11853"/>
                      <a:gd name="connsiteX12" fmla="*/ 8573 w 9525"/>
                      <a:gd name="connsiteY12" fmla="*/ 11430 h 11853"/>
                      <a:gd name="connsiteX13" fmla="*/ 9525 w 9525"/>
                      <a:gd name="connsiteY13" fmla="*/ 10478 h 11853"/>
                      <a:gd name="connsiteX14" fmla="*/ 9525 w 9525"/>
                      <a:gd name="connsiteY14" fmla="*/ 10478 h 1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9525" h="11853">
                        <a:moveTo>
                          <a:pt x="9525" y="10478"/>
                        </a:moveTo>
                        <a:cubicBezTo>
                          <a:pt x="9525" y="9525"/>
                          <a:pt x="8573" y="8572"/>
                          <a:pt x="8573" y="7620"/>
                        </a:cubicBezTo>
                        <a:cubicBezTo>
                          <a:pt x="8573" y="6668"/>
                          <a:pt x="7620" y="5715"/>
                          <a:pt x="6668" y="4763"/>
                        </a:cubicBezTo>
                        <a:cubicBezTo>
                          <a:pt x="5715" y="3810"/>
                          <a:pt x="5715" y="2858"/>
                          <a:pt x="4763" y="1905"/>
                        </a:cubicBezTo>
                        <a:cubicBezTo>
                          <a:pt x="4763" y="1905"/>
                          <a:pt x="3810" y="953"/>
                          <a:pt x="3810" y="953"/>
                        </a:cubicBezTo>
                        <a:cubicBezTo>
                          <a:pt x="2858" y="0"/>
                          <a:pt x="2858" y="0"/>
                          <a:pt x="1905" y="0"/>
                        </a:cubicBezTo>
                        <a:cubicBezTo>
                          <a:pt x="953" y="0"/>
                          <a:pt x="0" y="953"/>
                          <a:pt x="0" y="1905"/>
                        </a:cubicBezTo>
                        <a:cubicBezTo>
                          <a:pt x="0" y="2858"/>
                          <a:pt x="0" y="2858"/>
                          <a:pt x="953" y="3810"/>
                        </a:cubicBezTo>
                        <a:cubicBezTo>
                          <a:pt x="953" y="3810"/>
                          <a:pt x="1905" y="4763"/>
                          <a:pt x="1905" y="4763"/>
                        </a:cubicBezTo>
                        <a:cubicBezTo>
                          <a:pt x="2858" y="5715"/>
                          <a:pt x="3810" y="6668"/>
                          <a:pt x="3810" y="7620"/>
                        </a:cubicBezTo>
                        <a:cubicBezTo>
                          <a:pt x="4763" y="8572"/>
                          <a:pt x="4763" y="9525"/>
                          <a:pt x="5715" y="9525"/>
                        </a:cubicBezTo>
                        <a:cubicBezTo>
                          <a:pt x="6668" y="10478"/>
                          <a:pt x="7620" y="11430"/>
                          <a:pt x="7620" y="11430"/>
                        </a:cubicBezTo>
                        <a:cubicBezTo>
                          <a:pt x="7620" y="11430"/>
                          <a:pt x="8573" y="12383"/>
                          <a:pt x="8573" y="11430"/>
                        </a:cubicBezTo>
                        <a:cubicBezTo>
                          <a:pt x="8573" y="11430"/>
                          <a:pt x="9525" y="10478"/>
                          <a:pt x="9525" y="10478"/>
                        </a:cubicBezTo>
                        <a:lnTo>
                          <a:pt x="9525" y="1047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5" name="Freeform: Shape 2664">
                    <a:extLst>
                      <a:ext uri="{FF2B5EF4-FFF2-40B4-BE49-F238E27FC236}">
                        <a16:creationId xmlns:a16="http://schemas.microsoft.com/office/drawing/2014/main" id="{83EEE1F4-DA52-A7B6-ACC0-7FB87C211488}"/>
                      </a:ext>
                    </a:extLst>
                  </p:cNvPr>
                  <p:cNvSpPr/>
                  <p:nvPr/>
                </p:nvSpPr>
                <p:spPr>
                  <a:xfrm>
                    <a:off x="3394947" y="4068127"/>
                    <a:ext cx="16377" cy="8572"/>
                  </a:xfrm>
                  <a:custGeom>
                    <a:avLst/>
                    <a:gdLst>
                      <a:gd name="connsiteX0" fmla="*/ 714 w 16377"/>
                      <a:gd name="connsiteY0" fmla="*/ 8572 h 8572"/>
                      <a:gd name="connsiteX1" fmla="*/ 4524 w 16377"/>
                      <a:gd name="connsiteY1" fmla="*/ 7620 h 8572"/>
                      <a:gd name="connsiteX2" fmla="*/ 8334 w 16377"/>
                      <a:gd name="connsiteY2" fmla="*/ 5715 h 8572"/>
                      <a:gd name="connsiteX3" fmla="*/ 12144 w 16377"/>
                      <a:gd name="connsiteY3" fmla="*/ 3810 h 8572"/>
                      <a:gd name="connsiteX4" fmla="*/ 15954 w 16377"/>
                      <a:gd name="connsiteY4" fmla="*/ 1905 h 8572"/>
                      <a:gd name="connsiteX5" fmla="*/ 15954 w 16377"/>
                      <a:gd name="connsiteY5" fmla="*/ 0 h 8572"/>
                      <a:gd name="connsiteX6" fmla="*/ 14049 w 16377"/>
                      <a:gd name="connsiteY6" fmla="*/ 0 h 8572"/>
                      <a:gd name="connsiteX7" fmla="*/ 12144 w 16377"/>
                      <a:gd name="connsiteY7" fmla="*/ 953 h 8572"/>
                      <a:gd name="connsiteX8" fmla="*/ 8334 w 16377"/>
                      <a:gd name="connsiteY8" fmla="*/ 2857 h 8572"/>
                      <a:gd name="connsiteX9" fmla="*/ 4524 w 16377"/>
                      <a:gd name="connsiteY9" fmla="*/ 4763 h 8572"/>
                      <a:gd name="connsiteX10" fmla="*/ 714 w 16377"/>
                      <a:gd name="connsiteY10" fmla="*/ 6667 h 8572"/>
                      <a:gd name="connsiteX11" fmla="*/ 714 w 16377"/>
                      <a:gd name="connsiteY11" fmla="*/ 8572 h 8572"/>
                      <a:gd name="connsiteX12" fmla="*/ 714 w 16377"/>
                      <a:gd name="connsiteY12" fmla="*/ 8572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6377" h="8572">
                        <a:moveTo>
                          <a:pt x="714" y="8572"/>
                        </a:moveTo>
                        <a:cubicBezTo>
                          <a:pt x="1667" y="8572"/>
                          <a:pt x="3572" y="7620"/>
                          <a:pt x="4524" y="7620"/>
                        </a:cubicBezTo>
                        <a:cubicBezTo>
                          <a:pt x="5477" y="6667"/>
                          <a:pt x="7382" y="6667"/>
                          <a:pt x="8334" y="5715"/>
                        </a:cubicBezTo>
                        <a:cubicBezTo>
                          <a:pt x="9287" y="4763"/>
                          <a:pt x="10239" y="4763"/>
                          <a:pt x="12144" y="3810"/>
                        </a:cubicBezTo>
                        <a:cubicBezTo>
                          <a:pt x="13097" y="2857"/>
                          <a:pt x="15002" y="2857"/>
                          <a:pt x="15954" y="1905"/>
                        </a:cubicBezTo>
                        <a:cubicBezTo>
                          <a:pt x="16907" y="1905"/>
                          <a:pt x="15954" y="0"/>
                          <a:pt x="15954" y="0"/>
                        </a:cubicBezTo>
                        <a:cubicBezTo>
                          <a:pt x="15002" y="0"/>
                          <a:pt x="15002" y="0"/>
                          <a:pt x="14049" y="0"/>
                        </a:cubicBezTo>
                        <a:cubicBezTo>
                          <a:pt x="13097" y="0"/>
                          <a:pt x="13097" y="0"/>
                          <a:pt x="12144" y="953"/>
                        </a:cubicBezTo>
                        <a:cubicBezTo>
                          <a:pt x="11192" y="1905"/>
                          <a:pt x="9287" y="1905"/>
                          <a:pt x="8334" y="2857"/>
                        </a:cubicBezTo>
                        <a:cubicBezTo>
                          <a:pt x="7382" y="3810"/>
                          <a:pt x="6429" y="3810"/>
                          <a:pt x="4524" y="4763"/>
                        </a:cubicBezTo>
                        <a:cubicBezTo>
                          <a:pt x="3572" y="5715"/>
                          <a:pt x="2619" y="5715"/>
                          <a:pt x="714" y="6667"/>
                        </a:cubicBezTo>
                        <a:cubicBezTo>
                          <a:pt x="-238" y="7620"/>
                          <a:pt x="-238" y="8572"/>
                          <a:pt x="714" y="8572"/>
                        </a:cubicBezTo>
                        <a:lnTo>
                          <a:pt x="714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6" name="Freeform: Shape 2665">
                    <a:extLst>
                      <a:ext uri="{FF2B5EF4-FFF2-40B4-BE49-F238E27FC236}">
                        <a16:creationId xmlns:a16="http://schemas.microsoft.com/office/drawing/2014/main" id="{AA76704E-75AA-5B63-8CAF-A076E6A57009}"/>
                      </a:ext>
                    </a:extLst>
                  </p:cNvPr>
                  <p:cNvSpPr/>
                  <p:nvPr/>
                </p:nvSpPr>
                <p:spPr>
                  <a:xfrm>
                    <a:off x="3410901" y="4074399"/>
                    <a:ext cx="14682" cy="11824"/>
                  </a:xfrm>
                  <a:custGeom>
                    <a:avLst/>
                    <a:gdLst>
                      <a:gd name="connsiteX0" fmla="*/ 1905 w 14682"/>
                      <a:gd name="connsiteY0" fmla="*/ 11825 h 11824"/>
                      <a:gd name="connsiteX1" fmla="*/ 3810 w 14682"/>
                      <a:gd name="connsiteY1" fmla="*/ 10872 h 11824"/>
                      <a:gd name="connsiteX2" fmla="*/ 5715 w 14682"/>
                      <a:gd name="connsiteY2" fmla="*/ 9919 h 11824"/>
                      <a:gd name="connsiteX3" fmla="*/ 8573 w 14682"/>
                      <a:gd name="connsiteY3" fmla="*/ 7062 h 11824"/>
                      <a:gd name="connsiteX4" fmla="*/ 11430 w 14682"/>
                      <a:gd name="connsiteY4" fmla="*/ 4205 h 11824"/>
                      <a:gd name="connsiteX5" fmla="*/ 14288 w 14682"/>
                      <a:gd name="connsiteY5" fmla="*/ 1347 h 11824"/>
                      <a:gd name="connsiteX6" fmla="*/ 13335 w 14682"/>
                      <a:gd name="connsiteY6" fmla="*/ 394 h 11824"/>
                      <a:gd name="connsiteX7" fmla="*/ 9525 w 14682"/>
                      <a:gd name="connsiteY7" fmla="*/ 2300 h 11824"/>
                      <a:gd name="connsiteX8" fmla="*/ 6668 w 14682"/>
                      <a:gd name="connsiteY8" fmla="*/ 5157 h 11824"/>
                      <a:gd name="connsiteX9" fmla="*/ 3810 w 14682"/>
                      <a:gd name="connsiteY9" fmla="*/ 8015 h 11824"/>
                      <a:gd name="connsiteX10" fmla="*/ 1905 w 14682"/>
                      <a:gd name="connsiteY10" fmla="*/ 8967 h 11824"/>
                      <a:gd name="connsiteX11" fmla="*/ 0 w 14682"/>
                      <a:gd name="connsiteY11" fmla="*/ 10872 h 11824"/>
                      <a:gd name="connsiteX12" fmla="*/ 1905 w 14682"/>
                      <a:gd name="connsiteY12" fmla="*/ 11825 h 11824"/>
                      <a:gd name="connsiteX13" fmla="*/ 1905 w 14682"/>
                      <a:gd name="connsiteY13" fmla="*/ 11825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4682" h="11824">
                        <a:moveTo>
                          <a:pt x="1905" y="11825"/>
                        </a:moveTo>
                        <a:cubicBezTo>
                          <a:pt x="2858" y="11825"/>
                          <a:pt x="3810" y="10872"/>
                          <a:pt x="3810" y="10872"/>
                        </a:cubicBezTo>
                        <a:cubicBezTo>
                          <a:pt x="4763" y="10872"/>
                          <a:pt x="4763" y="9919"/>
                          <a:pt x="5715" y="9919"/>
                        </a:cubicBezTo>
                        <a:cubicBezTo>
                          <a:pt x="6668" y="8967"/>
                          <a:pt x="7620" y="8015"/>
                          <a:pt x="8573" y="7062"/>
                        </a:cubicBezTo>
                        <a:cubicBezTo>
                          <a:pt x="9525" y="6109"/>
                          <a:pt x="10478" y="5157"/>
                          <a:pt x="11430" y="4205"/>
                        </a:cubicBezTo>
                        <a:cubicBezTo>
                          <a:pt x="12383" y="3252"/>
                          <a:pt x="13335" y="2300"/>
                          <a:pt x="14288" y="1347"/>
                        </a:cubicBezTo>
                        <a:cubicBezTo>
                          <a:pt x="15240" y="394"/>
                          <a:pt x="14288" y="-558"/>
                          <a:pt x="13335" y="394"/>
                        </a:cubicBezTo>
                        <a:cubicBezTo>
                          <a:pt x="12383" y="1347"/>
                          <a:pt x="10478" y="1347"/>
                          <a:pt x="9525" y="2300"/>
                        </a:cubicBezTo>
                        <a:cubicBezTo>
                          <a:pt x="8573" y="3252"/>
                          <a:pt x="7620" y="4205"/>
                          <a:pt x="6668" y="5157"/>
                        </a:cubicBezTo>
                        <a:cubicBezTo>
                          <a:pt x="5715" y="6109"/>
                          <a:pt x="4763" y="7062"/>
                          <a:pt x="3810" y="8015"/>
                        </a:cubicBezTo>
                        <a:cubicBezTo>
                          <a:pt x="2858" y="8015"/>
                          <a:pt x="2858" y="8967"/>
                          <a:pt x="1905" y="8967"/>
                        </a:cubicBezTo>
                        <a:cubicBezTo>
                          <a:pt x="953" y="8967"/>
                          <a:pt x="953" y="9919"/>
                          <a:pt x="0" y="10872"/>
                        </a:cubicBezTo>
                        <a:cubicBezTo>
                          <a:pt x="0" y="9919"/>
                          <a:pt x="953" y="11825"/>
                          <a:pt x="1905" y="11825"/>
                        </a:cubicBezTo>
                        <a:lnTo>
                          <a:pt x="1905" y="118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7" name="Freeform: Shape 2666">
                    <a:extLst>
                      <a:ext uri="{FF2B5EF4-FFF2-40B4-BE49-F238E27FC236}">
                        <a16:creationId xmlns:a16="http://schemas.microsoft.com/office/drawing/2014/main" id="{F150D3B1-463D-2451-7FDF-475B5538DB00}"/>
                      </a:ext>
                    </a:extLst>
                  </p:cNvPr>
                  <p:cNvSpPr/>
                  <p:nvPr/>
                </p:nvSpPr>
                <p:spPr>
                  <a:xfrm>
                    <a:off x="3434319" y="4075746"/>
                    <a:ext cx="8014" cy="14661"/>
                  </a:xfrm>
                  <a:custGeom>
                    <a:avLst/>
                    <a:gdLst>
                      <a:gd name="connsiteX0" fmla="*/ 1347 w 8014"/>
                      <a:gd name="connsiteY0" fmla="*/ 14288 h 14661"/>
                      <a:gd name="connsiteX1" fmla="*/ 5157 w 8014"/>
                      <a:gd name="connsiteY1" fmla="*/ 7620 h 14661"/>
                      <a:gd name="connsiteX2" fmla="*/ 7062 w 8014"/>
                      <a:gd name="connsiteY2" fmla="*/ 4763 h 14661"/>
                      <a:gd name="connsiteX3" fmla="*/ 8015 w 8014"/>
                      <a:gd name="connsiteY3" fmla="*/ 953 h 14661"/>
                      <a:gd name="connsiteX4" fmla="*/ 7062 w 8014"/>
                      <a:gd name="connsiteY4" fmla="*/ 0 h 14661"/>
                      <a:gd name="connsiteX5" fmla="*/ 5157 w 8014"/>
                      <a:gd name="connsiteY5" fmla="*/ 2858 h 14661"/>
                      <a:gd name="connsiteX6" fmla="*/ 3252 w 8014"/>
                      <a:gd name="connsiteY6" fmla="*/ 5715 h 14661"/>
                      <a:gd name="connsiteX7" fmla="*/ 395 w 8014"/>
                      <a:gd name="connsiteY7" fmla="*/ 12383 h 14661"/>
                      <a:gd name="connsiteX8" fmla="*/ 1347 w 8014"/>
                      <a:gd name="connsiteY8" fmla="*/ 14288 h 14661"/>
                      <a:gd name="connsiteX9" fmla="*/ 1347 w 8014"/>
                      <a:gd name="connsiteY9" fmla="*/ 14288 h 14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014" h="14661">
                        <a:moveTo>
                          <a:pt x="1347" y="14288"/>
                        </a:moveTo>
                        <a:cubicBezTo>
                          <a:pt x="2300" y="12383"/>
                          <a:pt x="3252" y="10478"/>
                          <a:pt x="5157" y="7620"/>
                        </a:cubicBezTo>
                        <a:cubicBezTo>
                          <a:pt x="6110" y="6668"/>
                          <a:pt x="6110" y="5715"/>
                          <a:pt x="7062" y="4763"/>
                        </a:cubicBezTo>
                        <a:cubicBezTo>
                          <a:pt x="7062" y="3810"/>
                          <a:pt x="8015" y="2858"/>
                          <a:pt x="8015" y="953"/>
                        </a:cubicBezTo>
                        <a:cubicBezTo>
                          <a:pt x="8015" y="0"/>
                          <a:pt x="7062" y="0"/>
                          <a:pt x="7062" y="0"/>
                        </a:cubicBezTo>
                        <a:cubicBezTo>
                          <a:pt x="6110" y="953"/>
                          <a:pt x="5157" y="1905"/>
                          <a:pt x="5157" y="2858"/>
                        </a:cubicBezTo>
                        <a:cubicBezTo>
                          <a:pt x="4205" y="3810"/>
                          <a:pt x="4205" y="4763"/>
                          <a:pt x="3252" y="5715"/>
                        </a:cubicBezTo>
                        <a:cubicBezTo>
                          <a:pt x="2300" y="7620"/>
                          <a:pt x="1347" y="10478"/>
                          <a:pt x="395" y="12383"/>
                        </a:cubicBezTo>
                        <a:cubicBezTo>
                          <a:pt x="-558" y="14288"/>
                          <a:pt x="395" y="15240"/>
                          <a:pt x="1347" y="14288"/>
                        </a:cubicBezTo>
                        <a:lnTo>
                          <a:pt x="1347" y="1428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8" name="Freeform: Shape 2667">
                    <a:extLst>
                      <a:ext uri="{FF2B5EF4-FFF2-40B4-BE49-F238E27FC236}">
                        <a16:creationId xmlns:a16="http://schemas.microsoft.com/office/drawing/2014/main" id="{0DD36F26-2F42-E246-AA68-98C468E52771}"/>
                      </a:ext>
                    </a:extLst>
                  </p:cNvPr>
                  <p:cNvSpPr/>
                  <p:nvPr/>
                </p:nvSpPr>
                <p:spPr>
                  <a:xfrm>
                    <a:off x="3454854" y="4080114"/>
                    <a:ext cx="7482" cy="17301"/>
                  </a:xfrm>
                  <a:custGeom>
                    <a:avLst/>
                    <a:gdLst>
                      <a:gd name="connsiteX0" fmla="*/ 1768 w 7482"/>
                      <a:gd name="connsiteY0" fmla="*/ 16587 h 17301"/>
                      <a:gd name="connsiteX1" fmla="*/ 4625 w 7482"/>
                      <a:gd name="connsiteY1" fmla="*/ 8967 h 17301"/>
                      <a:gd name="connsiteX2" fmla="*/ 7483 w 7482"/>
                      <a:gd name="connsiteY2" fmla="*/ 1347 h 17301"/>
                      <a:gd name="connsiteX3" fmla="*/ 5578 w 7482"/>
                      <a:gd name="connsiteY3" fmla="*/ 395 h 17301"/>
                      <a:gd name="connsiteX4" fmla="*/ 2720 w 7482"/>
                      <a:gd name="connsiteY4" fmla="*/ 8015 h 17301"/>
                      <a:gd name="connsiteX5" fmla="*/ 815 w 7482"/>
                      <a:gd name="connsiteY5" fmla="*/ 16587 h 17301"/>
                      <a:gd name="connsiteX6" fmla="*/ 1768 w 7482"/>
                      <a:gd name="connsiteY6" fmla="*/ 16587 h 17301"/>
                      <a:gd name="connsiteX7" fmla="*/ 1768 w 7482"/>
                      <a:gd name="connsiteY7" fmla="*/ 16587 h 17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82" h="17301">
                        <a:moveTo>
                          <a:pt x="1768" y="16587"/>
                        </a:moveTo>
                        <a:cubicBezTo>
                          <a:pt x="2720" y="13730"/>
                          <a:pt x="3673" y="10872"/>
                          <a:pt x="4625" y="8967"/>
                        </a:cubicBezTo>
                        <a:cubicBezTo>
                          <a:pt x="5578" y="6110"/>
                          <a:pt x="6530" y="3252"/>
                          <a:pt x="7483" y="1347"/>
                        </a:cubicBezTo>
                        <a:cubicBezTo>
                          <a:pt x="7483" y="395"/>
                          <a:pt x="6530" y="-558"/>
                          <a:pt x="5578" y="395"/>
                        </a:cubicBezTo>
                        <a:cubicBezTo>
                          <a:pt x="3673" y="2300"/>
                          <a:pt x="3673" y="6110"/>
                          <a:pt x="2720" y="8015"/>
                        </a:cubicBezTo>
                        <a:cubicBezTo>
                          <a:pt x="1768" y="10872"/>
                          <a:pt x="815" y="13730"/>
                          <a:pt x="815" y="16587"/>
                        </a:cubicBezTo>
                        <a:cubicBezTo>
                          <a:pt x="-1090" y="17540"/>
                          <a:pt x="815" y="17540"/>
                          <a:pt x="1768" y="16587"/>
                        </a:cubicBezTo>
                        <a:lnTo>
                          <a:pt x="1768" y="1658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9" name="Freeform: Shape 2668">
                    <a:extLst>
                      <a:ext uri="{FF2B5EF4-FFF2-40B4-BE49-F238E27FC236}">
                        <a16:creationId xmlns:a16="http://schemas.microsoft.com/office/drawing/2014/main" id="{1BEA73E8-F741-575D-484A-38C7DC0F4AFE}"/>
                      </a:ext>
                    </a:extLst>
                  </p:cNvPr>
                  <p:cNvSpPr/>
                  <p:nvPr/>
                </p:nvSpPr>
                <p:spPr>
                  <a:xfrm>
                    <a:off x="3469956" y="4079795"/>
                    <a:ext cx="4762" cy="18811"/>
                  </a:xfrm>
                  <a:custGeom>
                    <a:avLst/>
                    <a:gdLst>
                      <a:gd name="connsiteX0" fmla="*/ 1905 w 4762"/>
                      <a:gd name="connsiteY0" fmla="*/ 16907 h 18811"/>
                      <a:gd name="connsiteX1" fmla="*/ 3810 w 4762"/>
                      <a:gd name="connsiteY1" fmla="*/ 8335 h 18811"/>
                      <a:gd name="connsiteX2" fmla="*/ 4763 w 4762"/>
                      <a:gd name="connsiteY2" fmla="*/ 4524 h 18811"/>
                      <a:gd name="connsiteX3" fmla="*/ 4763 w 4762"/>
                      <a:gd name="connsiteY3" fmla="*/ 2620 h 18811"/>
                      <a:gd name="connsiteX4" fmla="*/ 4763 w 4762"/>
                      <a:gd name="connsiteY4" fmla="*/ 714 h 18811"/>
                      <a:gd name="connsiteX5" fmla="*/ 2857 w 4762"/>
                      <a:gd name="connsiteY5" fmla="*/ 714 h 18811"/>
                      <a:gd name="connsiteX6" fmla="*/ 1905 w 4762"/>
                      <a:gd name="connsiteY6" fmla="*/ 2620 h 18811"/>
                      <a:gd name="connsiteX7" fmla="*/ 1905 w 4762"/>
                      <a:gd name="connsiteY7" fmla="*/ 4524 h 18811"/>
                      <a:gd name="connsiteX8" fmla="*/ 953 w 4762"/>
                      <a:gd name="connsiteY8" fmla="*/ 8335 h 18811"/>
                      <a:gd name="connsiteX9" fmla="*/ 0 w 4762"/>
                      <a:gd name="connsiteY9" fmla="*/ 16907 h 18811"/>
                      <a:gd name="connsiteX10" fmla="*/ 953 w 4762"/>
                      <a:gd name="connsiteY10" fmla="*/ 18812 h 18811"/>
                      <a:gd name="connsiteX11" fmla="*/ 1905 w 4762"/>
                      <a:gd name="connsiteY11" fmla="*/ 16907 h 18811"/>
                      <a:gd name="connsiteX12" fmla="*/ 1905 w 4762"/>
                      <a:gd name="connsiteY12" fmla="*/ 16907 h 188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8811">
                        <a:moveTo>
                          <a:pt x="1905" y="16907"/>
                        </a:moveTo>
                        <a:cubicBezTo>
                          <a:pt x="2857" y="14049"/>
                          <a:pt x="2857" y="11192"/>
                          <a:pt x="3810" y="8335"/>
                        </a:cubicBezTo>
                        <a:cubicBezTo>
                          <a:pt x="3810" y="7382"/>
                          <a:pt x="4763" y="5477"/>
                          <a:pt x="4763" y="4524"/>
                        </a:cubicBezTo>
                        <a:cubicBezTo>
                          <a:pt x="4763" y="3572"/>
                          <a:pt x="4763" y="2620"/>
                          <a:pt x="4763" y="2620"/>
                        </a:cubicBezTo>
                        <a:cubicBezTo>
                          <a:pt x="4763" y="1667"/>
                          <a:pt x="4763" y="714"/>
                          <a:pt x="4763" y="714"/>
                        </a:cubicBezTo>
                        <a:cubicBezTo>
                          <a:pt x="4763" y="-238"/>
                          <a:pt x="2857" y="-238"/>
                          <a:pt x="2857" y="714"/>
                        </a:cubicBezTo>
                        <a:cubicBezTo>
                          <a:pt x="2857" y="1667"/>
                          <a:pt x="1905" y="1667"/>
                          <a:pt x="1905" y="2620"/>
                        </a:cubicBezTo>
                        <a:cubicBezTo>
                          <a:pt x="1905" y="3572"/>
                          <a:pt x="1905" y="3572"/>
                          <a:pt x="1905" y="4524"/>
                        </a:cubicBezTo>
                        <a:cubicBezTo>
                          <a:pt x="1905" y="5477"/>
                          <a:pt x="1905" y="7382"/>
                          <a:pt x="953" y="8335"/>
                        </a:cubicBezTo>
                        <a:cubicBezTo>
                          <a:pt x="953" y="11192"/>
                          <a:pt x="0" y="14049"/>
                          <a:pt x="0" y="16907"/>
                        </a:cubicBezTo>
                        <a:cubicBezTo>
                          <a:pt x="0" y="17860"/>
                          <a:pt x="0" y="18812"/>
                          <a:pt x="953" y="18812"/>
                        </a:cubicBezTo>
                        <a:cubicBezTo>
                          <a:pt x="953" y="17860"/>
                          <a:pt x="1905" y="17860"/>
                          <a:pt x="1905" y="16907"/>
                        </a:cubicBezTo>
                        <a:lnTo>
                          <a:pt x="1905" y="1690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0" name="Freeform: Shape 2669">
                    <a:extLst>
                      <a:ext uri="{FF2B5EF4-FFF2-40B4-BE49-F238E27FC236}">
                        <a16:creationId xmlns:a16="http://schemas.microsoft.com/office/drawing/2014/main" id="{E5903C27-074E-739F-2854-4352EDDEF74D}"/>
                      </a:ext>
                    </a:extLst>
                  </p:cNvPr>
                  <p:cNvSpPr/>
                  <p:nvPr/>
                </p:nvSpPr>
                <p:spPr>
                  <a:xfrm>
                    <a:off x="3500013" y="4082943"/>
                    <a:ext cx="2328" cy="12567"/>
                  </a:xfrm>
                  <a:custGeom>
                    <a:avLst/>
                    <a:gdLst>
                      <a:gd name="connsiteX0" fmla="*/ 2328 w 2328"/>
                      <a:gd name="connsiteY0" fmla="*/ 11853 h 12567"/>
                      <a:gd name="connsiteX1" fmla="*/ 2328 w 2328"/>
                      <a:gd name="connsiteY1" fmla="*/ 6138 h 12567"/>
                      <a:gd name="connsiteX2" fmla="*/ 2328 w 2328"/>
                      <a:gd name="connsiteY2" fmla="*/ 3281 h 12567"/>
                      <a:gd name="connsiteX3" fmla="*/ 2328 w 2328"/>
                      <a:gd name="connsiteY3" fmla="*/ 1376 h 12567"/>
                      <a:gd name="connsiteX4" fmla="*/ 1376 w 2328"/>
                      <a:gd name="connsiteY4" fmla="*/ 423 h 12567"/>
                      <a:gd name="connsiteX5" fmla="*/ 423 w 2328"/>
                      <a:gd name="connsiteY5" fmla="*/ 423 h 12567"/>
                      <a:gd name="connsiteX6" fmla="*/ 423 w 2328"/>
                      <a:gd name="connsiteY6" fmla="*/ 3281 h 12567"/>
                      <a:gd name="connsiteX7" fmla="*/ 423 w 2328"/>
                      <a:gd name="connsiteY7" fmla="*/ 6138 h 12567"/>
                      <a:gd name="connsiteX8" fmla="*/ 423 w 2328"/>
                      <a:gd name="connsiteY8" fmla="*/ 11853 h 12567"/>
                      <a:gd name="connsiteX9" fmla="*/ 2328 w 2328"/>
                      <a:gd name="connsiteY9" fmla="*/ 11853 h 12567"/>
                      <a:gd name="connsiteX10" fmla="*/ 2328 w 2328"/>
                      <a:gd name="connsiteY10" fmla="*/ 11853 h 12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328" h="12567">
                        <a:moveTo>
                          <a:pt x="2328" y="11853"/>
                        </a:moveTo>
                        <a:cubicBezTo>
                          <a:pt x="2328" y="9948"/>
                          <a:pt x="2328" y="8043"/>
                          <a:pt x="2328" y="6138"/>
                        </a:cubicBezTo>
                        <a:cubicBezTo>
                          <a:pt x="2328" y="5186"/>
                          <a:pt x="2328" y="4233"/>
                          <a:pt x="2328" y="3281"/>
                        </a:cubicBezTo>
                        <a:cubicBezTo>
                          <a:pt x="2328" y="2328"/>
                          <a:pt x="2328" y="2328"/>
                          <a:pt x="2328" y="1376"/>
                        </a:cubicBezTo>
                        <a:cubicBezTo>
                          <a:pt x="2328" y="1376"/>
                          <a:pt x="2328" y="423"/>
                          <a:pt x="1376" y="423"/>
                        </a:cubicBezTo>
                        <a:cubicBezTo>
                          <a:pt x="1376" y="-529"/>
                          <a:pt x="423" y="423"/>
                          <a:pt x="423" y="423"/>
                        </a:cubicBezTo>
                        <a:cubicBezTo>
                          <a:pt x="423" y="1376"/>
                          <a:pt x="-529" y="2328"/>
                          <a:pt x="423" y="3281"/>
                        </a:cubicBezTo>
                        <a:cubicBezTo>
                          <a:pt x="423" y="4233"/>
                          <a:pt x="423" y="5186"/>
                          <a:pt x="423" y="6138"/>
                        </a:cubicBezTo>
                        <a:cubicBezTo>
                          <a:pt x="423" y="8043"/>
                          <a:pt x="423" y="9948"/>
                          <a:pt x="423" y="11853"/>
                        </a:cubicBezTo>
                        <a:cubicBezTo>
                          <a:pt x="423" y="12806"/>
                          <a:pt x="2328" y="12806"/>
                          <a:pt x="2328" y="11853"/>
                        </a:cubicBezTo>
                        <a:lnTo>
                          <a:pt x="2328" y="118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1" name="Freeform: Shape 2670">
                    <a:extLst>
                      <a:ext uri="{FF2B5EF4-FFF2-40B4-BE49-F238E27FC236}">
                        <a16:creationId xmlns:a16="http://schemas.microsoft.com/office/drawing/2014/main" id="{45BDD0CB-A8E6-75BE-E178-BA66E3448948}"/>
                      </a:ext>
                    </a:extLst>
                  </p:cNvPr>
                  <p:cNvSpPr/>
                  <p:nvPr/>
                </p:nvSpPr>
                <p:spPr>
                  <a:xfrm>
                    <a:off x="3505005" y="4108370"/>
                    <a:ext cx="2099" cy="10953"/>
                  </a:xfrm>
                  <a:custGeom>
                    <a:avLst/>
                    <a:gdLst>
                      <a:gd name="connsiteX0" fmla="*/ 2099 w 2099"/>
                      <a:gd name="connsiteY0" fmla="*/ 10239 h 10953"/>
                      <a:gd name="connsiteX1" fmla="*/ 2099 w 2099"/>
                      <a:gd name="connsiteY1" fmla="*/ 5477 h 10953"/>
                      <a:gd name="connsiteX2" fmla="*/ 2099 w 2099"/>
                      <a:gd name="connsiteY2" fmla="*/ 2620 h 10953"/>
                      <a:gd name="connsiteX3" fmla="*/ 2099 w 2099"/>
                      <a:gd name="connsiteY3" fmla="*/ 1667 h 10953"/>
                      <a:gd name="connsiteX4" fmla="*/ 2099 w 2099"/>
                      <a:gd name="connsiteY4" fmla="*/ 714 h 10953"/>
                      <a:gd name="connsiteX5" fmla="*/ 194 w 2099"/>
                      <a:gd name="connsiteY5" fmla="*/ 714 h 10953"/>
                      <a:gd name="connsiteX6" fmla="*/ 194 w 2099"/>
                      <a:gd name="connsiteY6" fmla="*/ 1667 h 10953"/>
                      <a:gd name="connsiteX7" fmla="*/ 194 w 2099"/>
                      <a:gd name="connsiteY7" fmla="*/ 2620 h 10953"/>
                      <a:gd name="connsiteX8" fmla="*/ 194 w 2099"/>
                      <a:gd name="connsiteY8" fmla="*/ 5477 h 10953"/>
                      <a:gd name="connsiteX9" fmla="*/ 194 w 2099"/>
                      <a:gd name="connsiteY9" fmla="*/ 10239 h 10953"/>
                      <a:gd name="connsiteX10" fmla="*/ 2099 w 2099"/>
                      <a:gd name="connsiteY10" fmla="*/ 10239 h 10953"/>
                      <a:gd name="connsiteX11" fmla="*/ 2099 w 2099"/>
                      <a:gd name="connsiteY11" fmla="*/ 10239 h 10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99" h="10953">
                        <a:moveTo>
                          <a:pt x="2099" y="10239"/>
                        </a:moveTo>
                        <a:cubicBezTo>
                          <a:pt x="2099" y="8335"/>
                          <a:pt x="2099" y="7382"/>
                          <a:pt x="2099" y="5477"/>
                        </a:cubicBezTo>
                        <a:cubicBezTo>
                          <a:pt x="2099" y="4524"/>
                          <a:pt x="2099" y="3572"/>
                          <a:pt x="2099" y="2620"/>
                        </a:cubicBezTo>
                        <a:cubicBezTo>
                          <a:pt x="2099" y="2620"/>
                          <a:pt x="2099" y="1667"/>
                          <a:pt x="2099" y="1667"/>
                        </a:cubicBezTo>
                        <a:cubicBezTo>
                          <a:pt x="2099" y="714"/>
                          <a:pt x="2099" y="714"/>
                          <a:pt x="2099" y="714"/>
                        </a:cubicBezTo>
                        <a:cubicBezTo>
                          <a:pt x="2099" y="-238"/>
                          <a:pt x="1147" y="-238"/>
                          <a:pt x="194" y="714"/>
                        </a:cubicBezTo>
                        <a:cubicBezTo>
                          <a:pt x="194" y="714"/>
                          <a:pt x="194" y="1667"/>
                          <a:pt x="194" y="1667"/>
                        </a:cubicBezTo>
                        <a:cubicBezTo>
                          <a:pt x="194" y="1667"/>
                          <a:pt x="194" y="2620"/>
                          <a:pt x="194" y="2620"/>
                        </a:cubicBezTo>
                        <a:cubicBezTo>
                          <a:pt x="194" y="3572"/>
                          <a:pt x="194" y="4524"/>
                          <a:pt x="194" y="5477"/>
                        </a:cubicBezTo>
                        <a:cubicBezTo>
                          <a:pt x="194" y="7382"/>
                          <a:pt x="194" y="8335"/>
                          <a:pt x="194" y="10239"/>
                        </a:cubicBezTo>
                        <a:cubicBezTo>
                          <a:pt x="-758" y="11192"/>
                          <a:pt x="2099" y="11192"/>
                          <a:pt x="2099" y="10239"/>
                        </a:cubicBezTo>
                        <a:lnTo>
                          <a:pt x="2099" y="10239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2" name="Freeform: Shape 2671">
                    <a:extLst>
                      <a:ext uri="{FF2B5EF4-FFF2-40B4-BE49-F238E27FC236}">
                        <a16:creationId xmlns:a16="http://schemas.microsoft.com/office/drawing/2014/main" id="{36A29778-153E-1FFA-4897-C0C7D9670C8D}"/>
                      </a:ext>
                    </a:extLst>
                  </p:cNvPr>
                  <p:cNvSpPr/>
                  <p:nvPr/>
                </p:nvSpPr>
                <p:spPr>
                  <a:xfrm>
                    <a:off x="3517581" y="4072889"/>
                    <a:ext cx="3810" cy="16668"/>
                  </a:xfrm>
                  <a:custGeom>
                    <a:avLst/>
                    <a:gdLst>
                      <a:gd name="connsiteX0" fmla="*/ 3810 w 3810"/>
                      <a:gd name="connsiteY0" fmla="*/ 15240 h 16668"/>
                      <a:gd name="connsiteX1" fmla="*/ 3810 w 3810"/>
                      <a:gd name="connsiteY1" fmla="*/ 7620 h 16668"/>
                      <a:gd name="connsiteX2" fmla="*/ 3810 w 3810"/>
                      <a:gd name="connsiteY2" fmla="*/ 3810 h 16668"/>
                      <a:gd name="connsiteX3" fmla="*/ 3810 w 3810"/>
                      <a:gd name="connsiteY3" fmla="*/ 1905 h 16668"/>
                      <a:gd name="connsiteX4" fmla="*/ 2857 w 3810"/>
                      <a:gd name="connsiteY4" fmla="*/ 0 h 16668"/>
                      <a:gd name="connsiteX5" fmla="*/ 953 w 3810"/>
                      <a:gd name="connsiteY5" fmla="*/ 0 h 16668"/>
                      <a:gd name="connsiteX6" fmla="*/ 0 w 3810"/>
                      <a:gd name="connsiteY6" fmla="*/ 1905 h 16668"/>
                      <a:gd name="connsiteX7" fmla="*/ 0 w 3810"/>
                      <a:gd name="connsiteY7" fmla="*/ 3810 h 16668"/>
                      <a:gd name="connsiteX8" fmla="*/ 0 w 3810"/>
                      <a:gd name="connsiteY8" fmla="*/ 7620 h 16668"/>
                      <a:gd name="connsiteX9" fmla="*/ 953 w 3810"/>
                      <a:gd name="connsiteY9" fmla="*/ 15240 h 16668"/>
                      <a:gd name="connsiteX10" fmla="*/ 3810 w 3810"/>
                      <a:gd name="connsiteY10" fmla="*/ 15240 h 16668"/>
                      <a:gd name="connsiteX11" fmla="*/ 3810 w 3810"/>
                      <a:gd name="connsiteY11" fmla="*/ 15240 h 16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10" h="16668">
                        <a:moveTo>
                          <a:pt x="3810" y="15240"/>
                        </a:moveTo>
                        <a:cubicBezTo>
                          <a:pt x="3810" y="12382"/>
                          <a:pt x="3810" y="9525"/>
                          <a:pt x="3810" y="7620"/>
                        </a:cubicBezTo>
                        <a:cubicBezTo>
                          <a:pt x="3810" y="6667"/>
                          <a:pt x="3810" y="4763"/>
                          <a:pt x="3810" y="3810"/>
                        </a:cubicBezTo>
                        <a:cubicBezTo>
                          <a:pt x="3810" y="2857"/>
                          <a:pt x="3810" y="2857"/>
                          <a:pt x="3810" y="1905"/>
                        </a:cubicBezTo>
                        <a:cubicBezTo>
                          <a:pt x="3810" y="953"/>
                          <a:pt x="3810" y="953"/>
                          <a:pt x="2857" y="0"/>
                        </a:cubicBezTo>
                        <a:cubicBezTo>
                          <a:pt x="2857" y="0"/>
                          <a:pt x="1905" y="0"/>
                          <a:pt x="953" y="0"/>
                        </a:cubicBezTo>
                        <a:cubicBezTo>
                          <a:pt x="953" y="953"/>
                          <a:pt x="0" y="953"/>
                          <a:pt x="0" y="1905"/>
                        </a:cubicBezTo>
                        <a:cubicBezTo>
                          <a:pt x="0" y="2857"/>
                          <a:pt x="0" y="3810"/>
                          <a:pt x="0" y="3810"/>
                        </a:cubicBezTo>
                        <a:cubicBezTo>
                          <a:pt x="0" y="4763"/>
                          <a:pt x="0" y="6667"/>
                          <a:pt x="0" y="7620"/>
                        </a:cubicBezTo>
                        <a:cubicBezTo>
                          <a:pt x="0" y="10478"/>
                          <a:pt x="953" y="13335"/>
                          <a:pt x="953" y="15240"/>
                        </a:cubicBezTo>
                        <a:cubicBezTo>
                          <a:pt x="1905" y="17145"/>
                          <a:pt x="3810" y="17145"/>
                          <a:pt x="3810" y="15240"/>
                        </a:cubicBezTo>
                        <a:lnTo>
                          <a:pt x="3810" y="1524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3" name="Freeform: Shape 2672">
                    <a:extLst>
                      <a:ext uri="{FF2B5EF4-FFF2-40B4-BE49-F238E27FC236}">
                        <a16:creationId xmlns:a16="http://schemas.microsoft.com/office/drawing/2014/main" id="{3F7F0015-6EFB-21A5-ABF4-F48B490A00AF}"/>
                      </a:ext>
                    </a:extLst>
                  </p:cNvPr>
                  <p:cNvSpPr/>
                  <p:nvPr/>
                </p:nvSpPr>
                <p:spPr>
                  <a:xfrm>
                    <a:off x="3535679" y="4075746"/>
                    <a:ext cx="4762" cy="10477"/>
                  </a:xfrm>
                  <a:custGeom>
                    <a:avLst/>
                    <a:gdLst>
                      <a:gd name="connsiteX0" fmla="*/ 4763 w 4762"/>
                      <a:gd name="connsiteY0" fmla="*/ 8572 h 10477"/>
                      <a:gd name="connsiteX1" fmla="*/ 3810 w 4762"/>
                      <a:gd name="connsiteY1" fmla="*/ 3810 h 10477"/>
                      <a:gd name="connsiteX2" fmla="*/ 2857 w 4762"/>
                      <a:gd name="connsiteY2" fmla="*/ 1905 h 10477"/>
                      <a:gd name="connsiteX3" fmla="*/ 2857 w 4762"/>
                      <a:gd name="connsiteY3" fmla="*/ 953 h 10477"/>
                      <a:gd name="connsiteX4" fmla="*/ 1905 w 4762"/>
                      <a:gd name="connsiteY4" fmla="*/ 0 h 10477"/>
                      <a:gd name="connsiteX5" fmla="*/ 952 w 4762"/>
                      <a:gd name="connsiteY5" fmla="*/ 0 h 10477"/>
                      <a:gd name="connsiteX6" fmla="*/ 0 w 4762"/>
                      <a:gd name="connsiteY6" fmla="*/ 953 h 10477"/>
                      <a:gd name="connsiteX7" fmla="*/ 0 w 4762"/>
                      <a:gd name="connsiteY7" fmla="*/ 1905 h 10477"/>
                      <a:gd name="connsiteX8" fmla="*/ 0 w 4762"/>
                      <a:gd name="connsiteY8" fmla="*/ 2858 h 10477"/>
                      <a:gd name="connsiteX9" fmla="*/ 952 w 4762"/>
                      <a:gd name="connsiteY9" fmla="*/ 4763 h 10477"/>
                      <a:gd name="connsiteX10" fmla="*/ 1905 w 4762"/>
                      <a:gd name="connsiteY10" fmla="*/ 9525 h 10477"/>
                      <a:gd name="connsiteX11" fmla="*/ 2857 w 4762"/>
                      <a:gd name="connsiteY11" fmla="*/ 10478 h 10477"/>
                      <a:gd name="connsiteX12" fmla="*/ 4763 w 4762"/>
                      <a:gd name="connsiteY12" fmla="*/ 8572 h 10477"/>
                      <a:gd name="connsiteX13" fmla="*/ 4763 w 4762"/>
                      <a:gd name="connsiteY13" fmla="*/ 8572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62" h="10477">
                        <a:moveTo>
                          <a:pt x="4763" y="8572"/>
                        </a:moveTo>
                        <a:cubicBezTo>
                          <a:pt x="4763" y="6668"/>
                          <a:pt x="3810" y="5715"/>
                          <a:pt x="3810" y="3810"/>
                        </a:cubicBezTo>
                        <a:cubicBezTo>
                          <a:pt x="3810" y="2858"/>
                          <a:pt x="3810" y="1905"/>
                          <a:pt x="2857" y="1905"/>
                        </a:cubicBezTo>
                        <a:cubicBezTo>
                          <a:pt x="2857" y="1905"/>
                          <a:pt x="2857" y="953"/>
                          <a:pt x="2857" y="953"/>
                        </a:cubicBezTo>
                        <a:cubicBezTo>
                          <a:pt x="2857" y="953"/>
                          <a:pt x="2857" y="0"/>
                          <a:pt x="1905" y="0"/>
                        </a:cubicBezTo>
                        <a:cubicBezTo>
                          <a:pt x="1905" y="0"/>
                          <a:pt x="952" y="0"/>
                          <a:pt x="952" y="0"/>
                        </a:cubicBezTo>
                        <a:cubicBezTo>
                          <a:pt x="952" y="0"/>
                          <a:pt x="0" y="0"/>
                          <a:pt x="0" y="953"/>
                        </a:cubicBezTo>
                        <a:cubicBezTo>
                          <a:pt x="0" y="953"/>
                          <a:pt x="0" y="1905"/>
                          <a:pt x="0" y="1905"/>
                        </a:cubicBezTo>
                        <a:cubicBezTo>
                          <a:pt x="0" y="1905"/>
                          <a:pt x="0" y="2858"/>
                          <a:pt x="0" y="2858"/>
                        </a:cubicBezTo>
                        <a:cubicBezTo>
                          <a:pt x="0" y="3810"/>
                          <a:pt x="0" y="4763"/>
                          <a:pt x="952" y="4763"/>
                        </a:cubicBezTo>
                        <a:cubicBezTo>
                          <a:pt x="952" y="6668"/>
                          <a:pt x="1905" y="7620"/>
                          <a:pt x="1905" y="9525"/>
                        </a:cubicBezTo>
                        <a:cubicBezTo>
                          <a:pt x="1905" y="10478"/>
                          <a:pt x="2857" y="10478"/>
                          <a:pt x="2857" y="10478"/>
                        </a:cubicBezTo>
                        <a:cubicBezTo>
                          <a:pt x="4763" y="9525"/>
                          <a:pt x="4763" y="8572"/>
                          <a:pt x="4763" y="8572"/>
                        </a:cubicBezTo>
                        <a:lnTo>
                          <a:pt x="4763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4" name="Freeform: Shape 2673">
                    <a:extLst>
                      <a:ext uri="{FF2B5EF4-FFF2-40B4-BE49-F238E27FC236}">
                        <a16:creationId xmlns:a16="http://schemas.microsoft.com/office/drawing/2014/main" id="{3A4623AE-B887-D8A9-3021-914E61EDBC75}"/>
                      </a:ext>
                    </a:extLst>
                  </p:cNvPr>
                  <p:cNvSpPr/>
                  <p:nvPr/>
                </p:nvSpPr>
                <p:spPr>
                  <a:xfrm>
                    <a:off x="3546156" y="4066221"/>
                    <a:ext cx="4762" cy="6138"/>
                  </a:xfrm>
                  <a:custGeom>
                    <a:avLst/>
                    <a:gdLst>
                      <a:gd name="connsiteX0" fmla="*/ 4763 w 4762"/>
                      <a:gd name="connsiteY0" fmla="*/ 5715 h 6138"/>
                      <a:gd name="connsiteX1" fmla="*/ 953 w 4762"/>
                      <a:gd name="connsiteY1" fmla="*/ 0 h 6138"/>
                      <a:gd name="connsiteX2" fmla="*/ 0 w 4762"/>
                      <a:gd name="connsiteY2" fmla="*/ 0 h 6138"/>
                      <a:gd name="connsiteX3" fmla="*/ 2857 w 4762"/>
                      <a:gd name="connsiteY3" fmla="*/ 5715 h 6138"/>
                      <a:gd name="connsiteX4" fmla="*/ 4763 w 4762"/>
                      <a:gd name="connsiteY4" fmla="*/ 5715 h 6138"/>
                      <a:gd name="connsiteX5" fmla="*/ 4763 w 4762"/>
                      <a:gd name="connsiteY5" fmla="*/ 5715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62" h="6138">
                        <a:moveTo>
                          <a:pt x="4763" y="5715"/>
                        </a:moveTo>
                        <a:cubicBezTo>
                          <a:pt x="3810" y="3810"/>
                          <a:pt x="2857" y="1905"/>
                          <a:pt x="953" y="0"/>
                        </a:cubicBez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953" y="1905"/>
                          <a:pt x="1905" y="3810"/>
                          <a:pt x="2857" y="5715"/>
                        </a:cubicBezTo>
                        <a:cubicBezTo>
                          <a:pt x="3810" y="6668"/>
                          <a:pt x="4763" y="5715"/>
                          <a:pt x="4763" y="5715"/>
                        </a:cubicBezTo>
                        <a:lnTo>
                          <a:pt x="476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5" name="Freeform: Shape 2674">
                    <a:extLst>
                      <a:ext uri="{FF2B5EF4-FFF2-40B4-BE49-F238E27FC236}">
                        <a16:creationId xmlns:a16="http://schemas.microsoft.com/office/drawing/2014/main" id="{F0919543-C435-7C19-5994-DE7F0A08C60C}"/>
                      </a:ext>
                    </a:extLst>
                  </p:cNvPr>
                  <p:cNvSpPr/>
                  <p:nvPr/>
                </p:nvSpPr>
                <p:spPr>
                  <a:xfrm>
                    <a:off x="3467099" y="4040504"/>
                    <a:ext cx="8572" cy="15239"/>
                  </a:xfrm>
                  <a:custGeom>
                    <a:avLst/>
                    <a:gdLst>
                      <a:gd name="connsiteX0" fmla="*/ 1905 w 8572"/>
                      <a:gd name="connsiteY0" fmla="*/ 15240 h 15239"/>
                      <a:gd name="connsiteX1" fmla="*/ 5715 w 8572"/>
                      <a:gd name="connsiteY1" fmla="*/ 8572 h 15239"/>
                      <a:gd name="connsiteX2" fmla="*/ 8573 w 8572"/>
                      <a:gd name="connsiteY2" fmla="*/ 952 h 15239"/>
                      <a:gd name="connsiteX3" fmla="*/ 6668 w 8572"/>
                      <a:gd name="connsiteY3" fmla="*/ 0 h 15239"/>
                      <a:gd name="connsiteX4" fmla="*/ 2857 w 8572"/>
                      <a:gd name="connsiteY4" fmla="*/ 7620 h 15239"/>
                      <a:gd name="connsiteX5" fmla="*/ 0 w 8572"/>
                      <a:gd name="connsiteY5" fmla="*/ 15240 h 15239"/>
                      <a:gd name="connsiteX6" fmla="*/ 1905 w 8572"/>
                      <a:gd name="connsiteY6" fmla="*/ 15240 h 15239"/>
                      <a:gd name="connsiteX7" fmla="*/ 1905 w 8572"/>
                      <a:gd name="connsiteY7" fmla="*/ 15240 h 1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572" h="15239">
                        <a:moveTo>
                          <a:pt x="1905" y="15240"/>
                        </a:moveTo>
                        <a:cubicBezTo>
                          <a:pt x="3810" y="13335"/>
                          <a:pt x="4763" y="10477"/>
                          <a:pt x="5715" y="8572"/>
                        </a:cubicBezTo>
                        <a:cubicBezTo>
                          <a:pt x="6668" y="5715"/>
                          <a:pt x="8573" y="3810"/>
                          <a:pt x="8573" y="952"/>
                        </a:cubicBezTo>
                        <a:cubicBezTo>
                          <a:pt x="8573" y="0"/>
                          <a:pt x="7620" y="0"/>
                          <a:pt x="6668" y="0"/>
                        </a:cubicBezTo>
                        <a:cubicBezTo>
                          <a:pt x="4763" y="1905"/>
                          <a:pt x="3810" y="4763"/>
                          <a:pt x="2857" y="7620"/>
                        </a:cubicBezTo>
                        <a:cubicBezTo>
                          <a:pt x="1905" y="10477"/>
                          <a:pt x="952" y="12382"/>
                          <a:pt x="0" y="15240"/>
                        </a:cubicBezTo>
                        <a:cubicBezTo>
                          <a:pt x="0" y="15240"/>
                          <a:pt x="952" y="15240"/>
                          <a:pt x="1905" y="15240"/>
                        </a:cubicBezTo>
                        <a:lnTo>
                          <a:pt x="1905" y="1524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6" name="Freeform: Shape 2675">
                    <a:extLst>
                      <a:ext uri="{FF2B5EF4-FFF2-40B4-BE49-F238E27FC236}">
                        <a16:creationId xmlns:a16="http://schemas.microsoft.com/office/drawing/2014/main" id="{DF1157AB-FCDA-7912-85F7-EC0DE5421015}"/>
                      </a:ext>
                    </a:extLst>
                  </p:cNvPr>
                  <p:cNvSpPr/>
                  <p:nvPr/>
                </p:nvSpPr>
                <p:spPr>
                  <a:xfrm>
                    <a:off x="3481387" y="4046457"/>
                    <a:ext cx="7062" cy="20390"/>
                  </a:xfrm>
                  <a:custGeom>
                    <a:avLst/>
                    <a:gdLst>
                      <a:gd name="connsiteX0" fmla="*/ 2857 w 7062"/>
                      <a:gd name="connsiteY0" fmla="*/ 19764 h 20390"/>
                      <a:gd name="connsiteX1" fmla="*/ 5715 w 7062"/>
                      <a:gd name="connsiteY1" fmla="*/ 10239 h 20390"/>
                      <a:gd name="connsiteX2" fmla="*/ 6668 w 7062"/>
                      <a:gd name="connsiteY2" fmla="*/ 714 h 20390"/>
                      <a:gd name="connsiteX3" fmla="*/ 4763 w 7062"/>
                      <a:gd name="connsiteY3" fmla="*/ 714 h 20390"/>
                      <a:gd name="connsiteX4" fmla="*/ 1905 w 7062"/>
                      <a:gd name="connsiteY4" fmla="*/ 9287 h 20390"/>
                      <a:gd name="connsiteX5" fmla="*/ 0 w 7062"/>
                      <a:gd name="connsiteY5" fmla="*/ 18812 h 20390"/>
                      <a:gd name="connsiteX6" fmla="*/ 2857 w 7062"/>
                      <a:gd name="connsiteY6" fmla="*/ 19764 h 20390"/>
                      <a:gd name="connsiteX7" fmla="*/ 2857 w 7062"/>
                      <a:gd name="connsiteY7" fmla="*/ 19764 h 20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062" h="20390">
                        <a:moveTo>
                          <a:pt x="2857" y="19764"/>
                        </a:moveTo>
                        <a:cubicBezTo>
                          <a:pt x="3810" y="16907"/>
                          <a:pt x="4763" y="14049"/>
                          <a:pt x="5715" y="10239"/>
                        </a:cubicBezTo>
                        <a:cubicBezTo>
                          <a:pt x="6668" y="7382"/>
                          <a:pt x="7620" y="3572"/>
                          <a:pt x="6668" y="714"/>
                        </a:cubicBezTo>
                        <a:cubicBezTo>
                          <a:pt x="6668" y="-238"/>
                          <a:pt x="4763" y="-238"/>
                          <a:pt x="4763" y="714"/>
                        </a:cubicBezTo>
                        <a:cubicBezTo>
                          <a:pt x="3810" y="3572"/>
                          <a:pt x="2857" y="6429"/>
                          <a:pt x="1905" y="9287"/>
                        </a:cubicBezTo>
                        <a:cubicBezTo>
                          <a:pt x="952" y="12145"/>
                          <a:pt x="952" y="15954"/>
                          <a:pt x="0" y="18812"/>
                        </a:cubicBezTo>
                        <a:cubicBezTo>
                          <a:pt x="0" y="20717"/>
                          <a:pt x="2857" y="20717"/>
                          <a:pt x="2857" y="19764"/>
                        </a:cubicBezTo>
                        <a:lnTo>
                          <a:pt x="2857" y="1976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7" name="Freeform: Shape 2676">
                    <a:extLst>
                      <a:ext uri="{FF2B5EF4-FFF2-40B4-BE49-F238E27FC236}">
                        <a16:creationId xmlns:a16="http://schemas.microsoft.com/office/drawing/2014/main" id="{C25E0C4B-7412-4A09-8083-0B0C1E180CF9}"/>
                      </a:ext>
                    </a:extLst>
                  </p:cNvPr>
                  <p:cNvSpPr/>
                  <p:nvPr/>
                </p:nvSpPr>
                <p:spPr>
                  <a:xfrm>
                    <a:off x="3502342" y="4036932"/>
                    <a:ext cx="6667" cy="17859"/>
                  </a:xfrm>
                  <a:custGeom>
                    <a:avLst/>
                    <a:gdLst>
                      <a:gd name="connsiteX0" fmla="*/ 6668 w 6667"/>
                      <a:gd name="connsiteY0" fmla="*/ 15002 h 17859"/>
                      <a:gd name="connsiteX1" fmla="*/ 5715 w 6667"/>
                      <a:gd name="connsiteY1" fmla="*/ 8335 h 17859"/>
                      <a:gd name="connsiteX2" fmla="*/ 4763 w 6667"/>
                      <a:gd name="connsiteY2" fmla="*/ 4524 h 17859"/>
                      <a:gd name="connsiteX3" fmla="*/ 3810 w 6667"/>
                      <a:gd name="connsiteY3" fmla="*/ 2620 h 17859"/>
                      <a:gd name="connsiteX4" fmla="*/ 2857 w 6667"/>
                      <a:gd name="connsiteY4" fmla="*/ 714 h 17859"/>
                      <a:gd name="connsiteX5" fmla="*/ 952 w 6667"/>
                      <a:gd name="connsiteY5" fmla="*/ 714 h 17859"/>
                      <a:gd name="connsiteX6" fmla="*/ 0 w 6667"/>
                      <a:gd name="connsiteY6" fmla="*/ 2620 h 17859"/>
                      <a:gd name="connsiteX7" fmla="*/ 0 w 6667"/>
                      <a:gd name="connsiteY7" fmla="*/ 4524 h 17859"/>
                      <a:gd name="connsiteX8" fmla="*/ 0 w 6667"/>
                      <a:gd name="connsiteY8" fmla="*/ 8335 h 17859"/>
                      <a:gd name="connsiteX9" fmla="*/ 952 w 6667"/>
                      <a:gd name="connsiteY9" fmla="*/ 15954 h 17859"/>
                      <a:gd name="connsiteX10" fmla="*/ 3810 w 6667"/>
                      <a:gd name="connsiteY10" fmla="*/ 17860 h 17859"/>
                      <a:gd name="connsiteX11" fmla="*/ 6668 w 6667"/>
                      <a:gd name="connsiteY11" fmla="*/ 15002 h 17859"/>
                      <a:gd name="connsiteX12" fmla="*/ 6668 w 6667"/>
                      <a:gd name="connsiteY12" fmla="*/ 15002 h 178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667" h="17859">
                        <a:moveTo>
                          <a:pt x="6668" y="15002"/>
                        </a:moveTo>
                        <a:cubicBezTo>
                          <a:pt x="5715" y="12145"/>
                          <a:pt x="5715" y="10239"/>
                          <a:pt x="5715" y="8335"/>
                        </a:cubicBezTo>
                        <a:cubicBezTo>
                          <a:pt x="5715" y="7382"/>
                          <a:pt x="5715" y="5477"/>
                          <a:pt x="4763" y="4524"/>
                        </a:cubicBezTo>
                        <a:cubicBezTo>
                          <a:pt x="4763" y="3572"/>
                          <a:pt x="4763" y="3572"/>
                          <a:pt x="3810" y="2620"/>
                        </a:cubicBezTo>
                        <a:cubicBezTo>
                          <a:pt x="3810" y="1667"/>
                          <a:pt x="3810" y="1667"/>
                          <a:pt x="2857" y="714"/>
                        </a:cubicBezTo>
                        <a:cubicBezTo>
                          <a:pt x="2857" y="-238"/>
                          <a:pt x="952" y="-238"/>
                          <a:pt x="952" y="714"/>
                        </a:cubicBezTo>
                        <a:cubicBezTo>
                          <a:pt x="952" y="1667"/>
                          <a:pt x="952" y="1667"/>
                          <a:pt x="0" y="2620"/>
                        </a:cubicBezTo>
                        <a:cubicBezTo>
                          <a:pt x="0" y="3572"/>
                          <a:pt x="0" y="4524"/>
                          <a:pt x="0" y="4524"/>
                        </a:cubicBezTo>
                        <a:cubicBezTo>
                          <a:pt x="0" y="5477"/>
                          <a:pt x="0" y="7382"/>
                          <a:pt x="0" y="8335"/>
                        </a:cubicBezTo>
                        <a:cubicBezTo>
                          <a:pt x="0" y="11192"/>
                          <a:pt x="952" y="14049"/>
                          <a:pt x="952" y="15954"/>
                        </a:cubicBezTo>
                        <a:cubicBezTo>
                          <a:pt x="952" y="16907"/>
                          <a:pt x="2857" y="17860"/>
                          <a:pt x="3810" y="17860"/>
                        </a:cubicBezTo>
                        <a:cubicBezTo>
                          <a:pt x="5715" y="16907"/>
                          <a:pt x="6668" y="15954"/>
                          <a:pt x="6668" y="15002"/>
                        </a:cubicBezTo>
                        <a:lnTo>
                          <a:pt x="6668" y="1500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8" name="Freeform: Shape 2677">
                    <a:extLst>
                      <a:ext uri="{FF2B5EF4-FFF2-40B4-BE49-F238E27FC236}">
                        <a16:creationId xmlns:a16="http://schemas.microsoft.com/office/drawing/2014/main" id="{90A72282-8750-56D8-9B70-A996971E19D1}"/>
                      </a:ext>
                    </a:extLst>
                  </p:cNvPr>
                  <p:cNvSpPr/>
                  <p:nvPr/>
                </p:nvSpPr>
                <p:spPr>
                  <a:xfrm>
                    <a:off x="3482339" y="4013834"/>
                    <a:ext cx="2857" cy="5715"/>
                  </a:xfrm>
                  <a:custGeom>
                    <a:avLst/>
                    <a:gdLst>
                      <a:gd name="connsiteX0" fmla="*/ 1905 w 2857"/>
                      <a:gd name="connsiteY0" fmla="*/ 4763 h 5715"/>
                      <a:gd name="connsiteX1" fmla="*/ 2858 w 2857"/>
                      <a:gd name="connsiteY1" fmla="*/ 2858 h 5715"/>
                      <a:gd name="connsiteX2" fmla="*/ 2858 w 2857"/>
                      <a:gd name="connsiteY2" fmla="*/ 1905 h 5715"/>
                      <a:gd name="connsiteX3" fmla="*/ 2858 w 2857"/>
                      <a:gd name="connsiteY3" fmla="*/ 953 h 5715"/>
                      <a:gd name="connsiteX4" fmla="*/ 2858 w 2857"/>
                      <a:gd name="connsiteY4" fmla="*/ 0 h 5715"/>
                      <a:gd name="connsiteX5" fmla="*/ 1905 w 2857"/>
                      <a:gd name="connsiteY5" fmla="*/ 0 h 5715"/>
                      <a:gd name="connsiteX6" fmla="*/ 953 w 2857"/>
                      <a:gd name="connsiteY6" fmla="*/ 953 h 5715"/>
                      <a:gd name="connsiteX7" fmla="*/ 953 w 2857"/>
                      <a:gd name="connsiteY7" fmla="*/ 1905 h 5715"/>
                      <a:gd name="connsiteX8" fmla="*/ 0 w 2857"/>
                      <a:gd name="connsiteY8" fmla="*/ 3810 h 5715"/>
                      <a:gd name="connsiteX9" fmla="*/ 953 w 2857"/>
                      <a:gd name="connsiteY9" fmla="*/ 5715 h 5715"/>
                      <a:gd name="connsiteX10" fmla="*/ 1905 w 2857"/>
                      <a:gd name="connsiteY10" fmla="*/ 4763 h 5715"/>
                      <a:gd name="connsiteX11" fmla="*/ 1905 w 2857"/>
                      <a:gd name="connsiteY11" fmla="*/ 4763 h 5715"/>
                      <a:gd name="connsiteX12" fmla="*/ 1905 w 2857"/>
                      <a:gd name="connsiteY12" fmla="*/ 4763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57" h="5715">
                        <a:moveTo>
                          <a:pt x="1905" y="4763"/>
                        </a:moveTo>
                        <a:cubicBezTo>
                          <a:pt x="1905" y="3810"/>
                          <a:pt x="1905" y="3810"/>
                          <a:pt x="2858" y="2858"/>
                        </a:cubicBezTo>
                        <a:cubicBezTo>
                          <a:pt x="2858" y="2858"/>
                          <a:pt x="2858" y="1905"/>
                          <a:pt x="2858" y="1905"/>
                        </a:cubicBezTo>
                        <a:cubicBezTo>
                          <a:pt x="2858" y="1905"/>
                          <a:pt x="2858" y="953"/>
                          <a:pt x="2858" y="953"/>
                        </a:cubicBezTo>
                        <a:cubicBezTo>
                          <a:pt x="2858" y="953"/>
                          <a:pt x="2858" y="0"/>
                          <a:pt x="2858" y="0"/>
                        </a:cubicBezTo>
                        <a:cubicBezTo>
                          <a:pt x="2858" y="0"/>
                          <a:pt x="1905" y="0"/>
                          <a:pt x="1905" y="0"/>
                        </a:cubicBezTo>
                        <a:cubicBezTo>
                          <a:pt x="1905" y="0"/>
                          <a:pt x="953" y="0"/>
                          <a:pt x="953" y="953"/>
                        </a:cubicBezTo>
                        <a:cubicBezTo>
                          <a:pt x="953" y="953"/>
                          <a:pt x="953" y="1905"/>
                          <a:pt x="953" y="1905"/>
                        </a:cubicBezTo>
                        <a:cubicBezTo>
                          <a:pt x="953" y="2858"/>
                          <a:pt x="0" y="2858"/>
                          <a:pt x="0" y="3810"/>
                        </a:cubicBezTo>
                        <a:cubicBezTo>
                          <a:pt x="0" y="4763"/>
                          <a:pt x="0" y="4763"/>
                          <a:pt x="953" y="5715"/>
                        </a:cubicBezTo>
                        <a:cubicBezTo>
                          <a:pt x="953" y="5715"/>
                          <a:pt x="953" y="5715"/>
                          <a:pt x="1905" y="4763"/>
                        </a:cubicBezTo>
                        <a:cubicBezTo>
                          <a:pt x="1905" y="5715"/>
                          <a:pt x="1905" y="4763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9" name="Freeform: Shape 2678">
                    <a:extLst>
                      <a:ext uri="{FF2B5EF4-FFF2-40B4-BE49-F238E27FC236}">
                        <a16:creationId xmlns:a16="http://schemas.microsoft.com/office/drawing/2014/main" id="{0D4956A9-1A1D-4251-50B6-C77D304D6B50}"/>
                      </a:ext>
                    </a:extLst>
                  </p:cNvPr>
                  <p:cNvSpPr/>
                  <p:nvPr/>
                </p:nvSpPr>
                <p:spPr>
                  <a:xfrm>
                    <a:off x="3490912" y="4020502"/>
                    <a:ext cx="2857" cy="10477"/>
                  </a:xfrm>
                  <a:custGeom>
                    <a:avLst/>
                    <a:gdLst>
                      <a:gd name="connsiteX0" fmla="*/ 1905 w 2857"/>
                      <a:gd name="connsiteY0" fmla="*/ 9525 h 10477"/>
                      <a:gd name="connsiteX1" fmla="*/ 2857 w 2857"/>
                      <a:gd name="connsiteY1" fmla="*/ 4763 h 10477"/>
                      <a:gd name="connsiteX2" fmla="*/ 2857 w 2857"/>
                      <a:gd name="connsiteY2" fmla="*/ 2857 h 10477"/>
                      <a:gd name="connsiteX3" fmla="*/ 2857 w 2857"/>
                      <a:gd name="connsiteY3" fmla="*/ 1905 h 10477"/>
                      <a:gd name="connsiteX4" fmla="*/ 2857 w 2857"/>
                      <a:gd name="connsiteY4" fmla="*/ 953 h 10477"/>
                      <a:gd name="connsiteX5" fmla="*/ 1905 w 2857"/>
                      <a:gd name="connsiteY5" fmla="*/ 0 h 10477"/>
                      <a:gd name="connsiteX6" fmla="*/ 952 w 2857"/>
                      <a:gd name="connsiteY6" fmla="*/ 0 h 10477"/>
                      <a:gd name="connsiteX7" fmla="*/ 952 w 2857"/>
                      <a:gd name="connsiteY7" fmla="*/ 953 h 10477"/>
                      <a:gd name="connsiteX8" fmla="*/ 952 w 2857"/>
                      <a:gd name="connsiteY8" fmla="*/ 1905 h 10477"/>
                      <a:gd name="connsiteX9" fmla="*/ 952 w 2857"/>
                      <a:gd name="connsiteY9" fmla="*/ 3810 h 10477"/>
                      <a:gd name="connsiteX10" fmla="*/ 0 w 2857"/>
                      <a:gd name="connsiteY10" fmla="*/ 8572 h 10477"/>
                      <a:gd name="connsiteX11" fmla="*/ 952 w 2857"/>
                      <a:gd name="connsiteY11" fmla="*/ 10478 h 10477"/>
                      <a:gd name="connsiteX12" fmla="*/ 1905 w 2857"/>
                      <a:gd name="connsiteY12" fmla="*/ 9525 h 10477"/>
                      <a:gd name="connsiteX13" fmla="*/ 1905 w 2857"/>
                      <a:gd name="connsiteY13" fmla="*/ 9525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857" h="10477">
                        <a:moveTo>
                          <a:pt x="1905" y="9525"/>
                        </a:moveTo>
                        <a:cubicBezTo>
                          <a:pt x="1905" y="7620"/>
                          <a:pt x="2857" y="6667"/>
                          <a:pt x="2857" y="4763"/>
                        </a:cubicBezTo>
                        <a:cubicBezTo>
                          <a:pt x="2857" y="3810"/>
                          <a:pt x="2857" y="2857"/>
                          <a:pt x="2857" y="2857"/>
                        </a:cubicBezTo>
                        <a:cubicBezTo>
                          <a:pt x="2857" y="2857"/>
                          <a:pt x="2857" y="1905"/>
                          <a:pt x="2857" y="1905"/>
                        </a:cubicBezTo>
                        <a:cubicBezTo>
                          <a:pt x="2857" y="1905"/>
                          <a:pt x="2857" y="953"/>
                          <a:pt x="2857" y="953"/>
                        </a:cubicBezTo>
                        <a:cubicBezTo>
                          <a:pt x="2857" y="953"/>
                          <a:pt x="2857" y="0"/>
                          <a:pt x="1905" y="0"/>
                        </a:cubicBezTo>
                        <a:cubicBezTo>
                          <a:pt x="1905" y="0"/>
                          <a:pt x="952" y="0"/>
                          <a:pt x="952" y="0"/>
                        </a:cubicBezTo>
                        <a:cubicBezTo>
                          <a:pt x="952" y="0"/>
                          <a:pt x="952" y="953"/>
                          <a:pt x="952" y="953"/>
                        </a:cubicBezTo>
                        <a:cubicBezTo>
                          <a:pt x="952" y="953"/>
                          <a:pt x="952" y="1905"/>
                          <a:pt x="952" y="1905"/>
                        </a:cubicBezTo>
                        <a:cubicBezTo>
                          <a:pt x="952" y="2857"/>
                          <a:pt x="952" y="3810"/>
                          <a:pt x="952" y="3810"/>
                        </a:cubicBezTo>
                        <a:cubicBezTo>
                          <a:pt x="952" y="5715"/>
                          <a:pt x="0" y="6667"/>
                          <a:pt x="0" y="8572"/>
                        </a:cubicBezTo>
                        <a:cubicBezTo>
                          <a:pt x="0" y="9525"/>
                          <a:pt x="0" y="9525"/>
                          <a:pt x="952" y="10478"/>
                        </a:cubicBezTo>
                        <a:cubicBezTo>
                          <a:pt x="952" y="10478"/>
                          <a:pt x="1905" y="10478"/>
                          <a:pt x="1905" y="9525"/>
                        </a:cubicBezTo>
                        <a:lnTo>
                          <a:pt x="1905" y="95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0" name="Freeform: Shape 2679">
                    <a:extLst>
                      <a:ext uri="{FF2B5EF4-FFF2-40B4-BE49-F238E27FC236}">
                        <a16:creationId xmlns:a16="http://schemas.microsoft.com/office/drawing/2014/main" id="{FAF82F21-9AE7-69F2-F24F-49D53686406F}"/>
                      </a:ext>
                    </a:extLst>
                  </p:cNvPr>
                  <p:cNvSpPr/>
                  <p:nvPr/>
                </p:nvSpPr>
                <p:spPr>
                  <a:xfrm>
                    <a:off x="3518534" y="4022936"/>
                    <a:ext cx="4762" cy="19473"/>
                  </a:xfrm>
                  <a:custGeom>
                    <a:avLst/>
                    <a:gdLst>
                      <a:gd name="connsiteX0" fmla="*/ 4763 w 4762"/>
                      <a:gd name="connsiteY0" fmla="*/ 19473 h 19473"/>
                      <a:gd name="connsiteX1" fmla="*/ 3810 w 4762"/>
                      <a:gd name="connsiteY1" fmla="*/ 14711 h 19473"/>
                      <a:gd name="connsiteX2" fmla="*/ 2857 w 4762"/>
                      <a:gd name="connsiteY2" fmla="*/ 9948 h 19473"/>
                      <a:gd name="connsiteX3" fmla="*/ 1905 w 4762"/>
                      <a:gd name="connsiteY3" fmla="*/ 5186 h 19473"/>
                      <a:gd name="connsiteX4" fmla="*/ 952 w 4762"/>
                      <a:gd name="connsiteY4" fmla="*/ 423 h 19473"/>
                      <a:gd name="connsiteX5" fmla="*/ 0 w 4762"/>
                      <a:gd name="connsiteY5" fmla="*/ 423 h 19473"/>
                      <a:gd name="connsiteX6" fmla="*/ 952 w 4762"/>
                      <a:gd name="connsiteY6" fmla="*/ 4233 h 19473"/>
                      <a:gd name="connsiteX7" fmla="*/ 1905 w 4762"/>
                      <a:gd name="connsiteY7" fmla="*/ 8996 h 19473"/>
                      <a:gd name="connsiteX8" fmla="*/ 2857 w 4762"/>
                      <a:gd name="connsiteY8" fmla="*/ 13758 h 19473"/>
                      <a:gd name="connsiteX9" fmla="*/ 4763 w 4762"/>
                      <a:gd name="connsiteY9" fmla="*/ 19473 h 19473"/>
                      <a:gd name="connsiteX10" fmla="*/ 4763 w 4762"/>
                      <a:gd name="connsiteY10" fmla="*/ 19473 h 19473"/>
                      <a:gd name="connsiteX11" fmla="*/ 4763 w 4762"/>
                      <a:gd name="connsiteY11" fmla="*/ 19473 h 194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9473">
                        <a:moveTo>
                          <a:pt x="4763" y="19473"/>
                        </a:moveTo>
                        <a:cubicBezTo>
                          <a:pt x="4763" y="17569"/>
                          <a:pt x="3810" y="16616"/>
                          <a:pt x="3810" y="14711"/>
                        </a:cubicBezTo>
                        <a:cubicBezTo>
                          <a:pt x="3810" y="12806"/>
                          <a:pt x="2857" y="11853"/>
                          <a:pt x="2857" y="9948"/>
                        </a:cubicBezTo>
                        <a:cubicBezTo>
                          <a:pt x="2857" y="8044"/>
                          <a:pt x="1905" y="7091"/>
                          <a:pt x="1905" y="5186"/>
                        </a:cubicBezTo>
                        <a:cubicBezTo>
                          <a:pt x="1905" y="3281"/>
                          <a:pt x="952" y="2328"/>
                          <a:pt x="952" y="423"/>
                        </a:cubicBezTo>
                        <a:cubicBezTo>
                          <a:pt x="952" y="-529"/>
                          <a:pt x="0" y="423"/>
                          <a:pt x="0" y="423"/>
                        </a:cubicBezTo>
                        <a:cubicBezTo>
                          <a:pt x="0" y="2328"/>
                          <a:pt x="952" y="3281"/>
                          <a:pt x="952" y="4233"/>
                        </a:cubicBezTo>
                        <a:cubicBezTo>
                          <a:pt x="952" y="6138"/>
                          <a:pt x="1905" y="7091"/>
                          <a:pt x="1905" y="8996"/>
                        </a:cubicBezTo>
                        <a:cubicBezTo>
                          <a:pt x="1905" y="10901"/>
                          <a:pt x="2857" y="11853"/>
                          <a:pt x="2857" y="13758"/>
                        </a:cubicBezTo>
                        <a:cubicBezTo>
                          <a:pt x="2857" y="16616"/>
                          <a:pt x="3810" y="17569"/>
                          <a:pt x="4763" y="19473"/>
                        </a:cubicBezTo>
                        <a:cubicBezTo>
                          <a:pt x="4763" y="19473"/>
                          <a:pt x="4763" y="19473"/>
                          <a:pt x="4763" y="19473"/>
                        </a:cubicBezTo>
                        <a:lnTo>
                          <a:pt x="4763" y="1947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1" name="Freeform: Shape 2680">
                    <a:extLst>
                      <a:ext uri="{FF2B5EF4-FFF2-40B4-BE49-F238E27FC236}">
                        <a16:creationId xmlns:a16="http://schemas.microsoft.com/office/drawing/2014/main" id="{1B925E6F-E04B-C641-F1DA-9C42DB62E9F5}"/>
                      </a:ext>
                    </a:extLst>
                  </p:cNvPr>
                  <p:cNvSpPr/>
                  <p:nvPr/>
                </p:nvSpPr>
                <p:spPr>
                  <a:xfrm>
                    <a:off x="3531869" y="4041986"/>
                    <a:ext cx="6667" cy="16377"/>
                  </a:xfrm>
                  <a:custGeom>
                    <a:avLst/>
                    <a:gdLst>
                      <a:gd name="connsiteX0" fmla="*/ 6668 w 6667"/>
                      <a:gd name="connsiteY0" fmla="*/ 15663 h 16377"/>
                      <a:gd name="connsiteX1" fmla="*/ 3810 w 6667"/>
                      <a:gd name="connsiteY1" fmla="*/ 8044 h 16377"/>
                      <a:gd name="connsiteX2" fmla="*/ 2857 w 6667"/>
                      <a:gd name="connsiteY2" fmla="*/ 4233 h 16377"/>
                      <a:gd name="connsiteX3" fmla="*/ 1905 w 6667"/>
                      <a:gd name="connsiteY3" fmla="*/ 2328 h 16377"/>
                      <a:gd name="connsiteX4" fmla="*/ 953 w 6667"/>
                      <a:gd name="connsiteY4" fmla="*/ 423 h 16377"/>
                      <a:gd name="connsiteX5" fmla="*/ 0 w 6667"/>
                      <a:gd name="connsiteY5" fmla="*/ 423 h 16377"/>
                      <a:gd name="connsiteX6" fmla="*/ 0 w 6667"/>
                      <a:gd name="connsiteY6" fmla="*/ 2328 h 16377"/>
                      <a:gd name="connsiteX7" fmla="*/ 953 w 6667"/>
                      <a:gd name="connsiteY7" fmla="*/ 4233 h 16377"/>
                      <a:gd name="connsiteX8" fmla="*/ 2857 w 6667"/>
                      <a:gd name="connsiteY8" fmla="*/ 8044 h 16377"/>
                      <a:gd name="connsiteX9" fmla="*/ 6668 w 6667"/>
                      <a:gd name="connsiteY9" fmla="*/ 15663 h 16377"/>
                      <a:gd name="connsiteX10" fmla="*/ 6668 w 6667"/>
                      <a:gd name="connsiteY10" fmla="*/ 15663 h 16377"/>
                      <a:gd name="connsiteX11" fmla="*/ 6668 w 6667"/>
                      <a:gd name="connsiteY11" fmla="*/ 15663 h 16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667" h="16377">
                        <a:moveTo>
                          <a:pt x="6668" y="15663"/>
                        </a:moveTo>
                        <a:cubicBezTo>
                          <a:pt x="5715" y="12806"/>
                          <a:pt x="4763" y="9948"/>
                          <a:pt x="3810" y="8044"/>
                        </a:cubicBezTo>
                        <a:cubicBezTo>
                          <a:pt x="3810" y="7091"/>
                          <a:pt x="2857" y="5186"/>
                          <a:pt x="2857" y="4233"/>
                        </a:cubicBezTo>
                        <a:cubicBezTo>
                          <a:pt x="2857" y="3281"/>
                          <a:pt x="2857" y="3281"/>
                          <a:pt x="1905" y="2328"/>
                        </a:cubicBezTo>
                        <a:cubicBezTo>
                          <a:pt x="1905" y="1376"/>
                          <a:pt x="953" y="1376"/>
                          <a:pt x="953" y="423"/>
                        </a:cubicBezTo>
                        <a:cubicBezTo>
                          <a:pt x="953" y="-529"/>
                          <a:pt x="0" y="423"/>
                          <a:pt x="0" y="423"/>
                        </a:cubicBezTo>
                        <a:cubicBezTo>
                          <a:pt x="0" y="1376"/>
                          <a:pt x="0" y="2328"/>
                          <a:pt x="0" y="2328"/>
                        </a:cubicBezTo>
                        <a:cubicBezTo>
                          <a:pt x="0" y="3281"/>
                          <a:pt x="0" y="4233"/>
                          <a:pt x="953" y="4233"/>
                        </a:cubicBezTo>
                        <a:cubicBezTo>
                          <a:pt x="1905" y="5186"/>
                          <a:pt x="1905" y="7091"/>
                          <a:pt x="2857" y="8044"/>
                        </a:cubicBezTo>
                        <a:cubicBezTo>
                          <a:pt x="2857" y="11853"/>
                          <a:pt x="4763" y="13758"/>
                          <a:pt x="6668" y="15663"/>
                        </a:cubicBezTo>
                        <a:cubicBezTo>
                          <a:pt x="5715" y="16616"/>
                          <a:pt x="6668" y="16616"/>
                          <a:pt x="6668" y="15663"/>
                        </a:cubicBezTo>
                        <a:lnTo>
                          <a:pt x="6668" y="156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2" name="Freeform: Shape 2681">
                    <a:extLst>
                      <a:ext uri="{FF2B5EF4-FFF2-40B4-BE49-F238E27FC236}">
                        <a16:creationId xmlns:a16="http://schemas.microsoft.com/office/drawing/2014/main" id="{8B8F2169-8B97-4CFA-EADA-6C5009948EF7}"/>
                      </a:ext>
                    </a:extLst>
                  </p:cNvPr>
                  <p:cNvSpPr/>
                  <p:nvPr/>
                </p:nvSpPr>
                <p:spPr>
                  <a:xfrm>
                    <a:off x="3520439" y="4045796"/>
                    <a:ext cx="2857" cy="17092"/>
                  </a:xfrm>
                  <a:custGeom>
                    <a:avLst/>
                    <a:gdLst>
                      <a:gd name="connsiteX0" fmla="*/ 2858 w 2857"/>
                      <a:gd name="connsiteY0" fmla="*/ 15663 h 17092"/>
                      <a:gd name="connsiteX1" fmla="*/ 1905 w 2857"/>
                      <a:gd name="connsiteY1" fmla="*/ 8043 h 17092"/>
                      <a:gd name="connsiteX2" fmla="*/ 1905 w 2857"/>
                      <a:gd name="connsiteY2" fmla="*/ 4233 h 17092"/>
                      <a:gd name="connsiteX3" fmla="*/ 953 w 2857"/>
                      <a:gd name="connsiteY3" fmla="*/ 423 h 17092"/>
                      <a:gd name="connsiteX4" fmla="*/ 0 w 2857"/>
                      <a:gd name="connsiteY4" fmla="*/ 423 h 17092"/>
                      <a:gd name="connsiteX5" fmla="*/ 0 w 2857"/>
                      <a:gd name="connsiteY5" fmla="*/ 2328 h 17092"/>
                      <a:gd name="connsiteX6" fmla="*/ 0 w 2857"/>
                      <a:gd name="connsiteY6" fmla="*/ 4233 h 17092"/>
                      <a:gd name="connsiteX7" fmla="*/ 0 w 2857"/>
                      <a:gd name="connsiteY7" fmla="*/ 8043 h 17092"/>
                      <a:gd name="connsiteX8" fmla="*/ 953 w 2857"/>
                      <a:gd name="connsiteY8" fmla="*/ 15663 h 17092"/>
                      <a:gd name="connsiteX9" fmla="*/ 2858 w 2857"/>
                      <a:gd name="connsiteY9" fmla="*/ 15663 h 17092"/>
                      <a:gd name="connsiteX10" fmla="*/ 2858 w 2857"/>
                      <a:gd name="connsiteY10" fmla="*/ 15663 h 17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2857" h="17092">
                        <a:moveTo>
                          <a:pt x="2858" y="15663"/>
                        </a:moveTo>
                        <a:cubicBezTo>
                          <a:pt x="1905" y="12806"/>
                          <a:pt x="1905" y="10901"/>
                          <a:pt x="1905" y="8043"/>
                        </a:cubicBezTo>
                        <a:cubicBezTo>
                          <a:pt x="1905" y="7091"/>
                          <a:pt x="1905" y="5186"/>
                          <a:pt x="1905" y="4233"/>
                        </a:cubicBezTo>
                        <a:cubicBezTo>
                          <a:pt x="1905" y="3281"/>
                          <a:pt x="953" y="1376"/>
                          <a:pt x="953" y="423"/>
                        </a:cubicBezTo>
                        <a:cubicBezTo>
                          <a:pt x="953" y="-529"/>
                          <a:pt x="0" y="423"/>
                          <a:pt x="0" y="423"/>
                        </a:cubicBezTo>
                        <a:cubicBezTo>
                          <a:pt x="0" y="1376"/>
                          <a:pt x="0" y="1376"/>
                          <a:pt x="0" y="2328"/>
                        </a:cubicBezTo>
                        <a:cubicBezTo>
                          <a:pt x="0" y="3281"/>
                          <a:pt x="0" y="3281"/>
                          <a:pt x="0" y="4233"/>
                        </a:cubicBezTo>
                        <a:cubicBezTo>
                          <a:pt x="0" y="5186"/>
                          <a:pt x="0" y="7091"/>
                          <a:pt x="0" y="8043"/>
                        </a:cubicBezTo>
                        <a:cubicBezTo>
                          <a:pt x="0" y="10901"/>
                          <a:pt x="953" y="13758"/>
                          <a:pt x="953" y="15663"/>
                        </a:cubicBezTo>
                        <a:cubicBezTo>
                          <a:pt x="953" y="17568"/>
                          <a:pt x="2858" y="17568"/>
                          <a:pt x="2858" y="15663"/>
                        </a:cubicBezTo>
                        <a:lnTo>
                          <a:pt x="2858" y="156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3" name="Freeform: Shape 2682">
                    <a:extLst>
                      <a:ext uri="{FF2B5EF4-FFF2-40B4-BE49-F238E27FC236}">
                        <a16:creationId xmlns:a16="http://schemas.microsoft.com/office/drawing/2014/main" id="{AA721F54-1A3D-9458-0F14-34A6CD3E0056}"/>
                      </a:ext>
                    </a:extLst>
                  </p:cNvPr>
                  <p:cNvSpPr/>
                  <p:nvPr/>
                </p:nvSpPr>
                <p:spPr>
                  <a:xfrm>
                    <a:off x="3495674" y="4056935"/>
                    <a:ext cx="3810" cy="15954"/>
                  </a:xfrm>
                  <a:custGeom>
                    <a:avLst/>
                    <a:gdLst>
                      <a:gd name="connsiteX0" fmla="*/ 2857 w 3810"/>
                      <a:gd name="connsiteY0" fmla="*/ 15954 h 15954"/>
                      <a:gd name="connsiteX1" fmla="*/ 3810 w 3810"/>
                      <a:gd name="connsiteY1" fmla="*/ 12145 h 15954"/>
                      <a:gd name="connsiteX2" fmla="*/ 3810 w 3810"/>
                      <a:gd name="connsiteY2" fmla="*/ 8334 h 15954"/>
                      <a:gd name="connsiteX3" fmla="*/ 3810 w 3810"/>
                      <a:gd name="connsiteY3" fmla="*/ 4524 h 15954"/>
                      <a:gd name="connsiteX4" fmla="*/ 3810 w 3810"/>
                      <a:gd name="connsiteY4" fmla="*/ 2620 h 15954"/>
                      <a:gd name="connsiteX5" fmla="*/ 2857 w 3810"/>
                      <a:gd name="connsiteY5" fmla="*/ 714 h 15954"/>
                      <a:gd name="connsiteX6" fmla="*/ 952 w 3810"/>
                      <a:gd name="connsiteY6" fmla="*/ 714 h 15954"/>
                      <a:gd name="connsiteX7" fmla="*/ 0 w 3810"/>
                      <a:gd name="connsiteY7" fmla="*/ 2620 h 15954"/>
                      <a:gd name="connsiteX8" fmla="*/ 0 w 3810"/>
                      <a:gd name="connsiteY8" fmla="*/ 4524 h 15954"/>
                      <a:gd name="connsiteX9" fmla="*/ 0 w 3810"/>
                      <a:gd name="connsiteY9" fmla="*/ 8334 h 15954"/>
                      <a:gd name="connsiteX10" fmla="*/ 0 w 3810"/>
                      <a:gd name="connsiteY10" fmla="*/ 12145 h 15954"/>
                      <a:gd name="connsiteX11" fmla="*/ 2857 w 3810"/>
                      <a:gd name="connsiteY11" fmla="*/ 15954 h 15954"/>
                      <a:gd name="connsiteX12" fmla="*/ 2857 w 3810"/>
                      <a:gd name="connsiteY12" fmla="*/ 15954 h 15954"/>
                      <a:gd name="connsiteX13" fmla="*/ 2857 w 3810"/>
                      <a:gd name="connsiteY13" fmla="*/ 15954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10" h="15954">
                        <a:moveTo>
                          <a:pt x="2857" y="15954"/>
                        </a:moveTo>
                        <a:cubicBezTo>
                          <a:pt x="2857" y="15002"/>
                          <a:pt x="3810" y="13097"/>
                          <a:pt x="3810" y="12145"/>
                        </a:cubicBezTo>
                        <a:cubicBezTo>
                          <a:pt x="3810" y="11192"/>
                          <a:pt x="3810" y="9287"/>
                          <a:pt x="3810" y="8334"/>
                        </a:cubicBezTo>
                        <a:cubicBezTo>
                          <a:pt x="3810" y="7382"/>
                          <a:pt x="3810" y="5477"/>
                          <a:pt x="3810" y="4524"/>
                        </a:cubicBezTo>
                        <a:cubicBezTo>
                          <a:pt x="3810" y="3572"/>
                          <a:pt x="3810" y="2620"/>
                          <a:pt x="3810" y="2620"/>
                        </a:cubicBezTo>
                        <a:cubicBezTo>
                          <a:pt x="3810" y="1667"/>
                          <a:pt x="3810" y="1667"/>
                          <a:pt x="2857" y="714"/>
                        </a:cubicBezTo>
                        <a:cubicBezTo>
                          <a:pt x="2857" y="-238"/>
                          <a:pt x="952" y="-238"/>
                          <a:pt x="952" y="714"/>
                        </a:cubicBezTo>
                        <a:cubicBezTo>
                          <a:pt x="952" y="1667"/>
                          <a:pt x="0" y="1667"/>
                          <a:pt x="0" y="2620"/>
                        </a:cubicBezTo>
                        <a:cubicBezTo>
                          <a:pt x="0" y="3572"/>
                          <a:pt x="0" y="4524"/>
                          <a:pt x="0" y="4524"/>
                        </a:cubicBezTo>
                        <a:cubicBezTo>
                          <a:pt x="0" y="5477"/>
                          <a:pt x="0" y="7382"/>
                          <a:pt x="0" y="8334"/>
                        </a:cubicBezTo>
                        <a:cubicBezTo>
                          <a:pt x="0" y="9287"/>
                          <a:pt x="0" y="11192"/>
                          <a:pt x="0" y="12145"/>
                        </a:cubicBezTo>
                        <a:cubicBezTo>
                          <a:pt x="952" y="13097"/>
                          <a:pt x="1905" y="14049"/>
                          <a:pt x="2857" y="15954"/>
                        </a:cubicBezTo>
                        <a:cubicBezTo>
                          <a:pt x="1905" y="15954"/>
                          <a:pt x="1905" y="15954"/>
                          <a:pt x="2857" y="15954"/>
                        </a:cubicBezTo>
                        <a:lnTo>
                          <a:pt x="2857" y="1595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4" name="Freeform: Shape 2683">
                    <a:extLst>
                      <a:ext uri="{FF2B5EF4-FFF2-40B4-BE49-F238E27FC236}">
                        <a16:creationId xmlns:a16="http://schemas.microsoft.com/office/drawing/2014/main" id="{98000B75-A065-A351-66F7-B749958A3768}"/>
                      </a:ext>
                    </a:extLst>
                  </p:cNvPr>
                  <p:cNvSpPr/>
                  <p:nvPr/>
                </p:nvSpPr>
                <p:spPr>
                  <a:xfrm>
                    <a:off x="3452812" y="4055982"/>
                    <a:ext cx="5714" cy="15001"/>
                  </a:xfrm>
                  <a:custGeom>
                    <a:avLst/>
                    <a:gdLst>
                      <a:gd name="connsiteX0" fmla="*/ 1905 w 5714"/>
                      <a:gd name="connsiteY0" fmla="*/ 13097 h 15001"/>
                      <a:gd name="connsiteX1" fmla="*/ 2857 w 5714"/>
                      <a:gd name="connsiteY1" fmla="*/ 10239 h 15001"/>
                      <a:gd name="connsiteX2" fmla="*/ 3810 w 5714"/>
                      <a:gd name="connsiteY2" fmla="*/ 7382 h 15001"/>
                      <a:gd name="connsiteX3" fmla="*/ 4763 w 5714"/>
                      <a:gd name="connsiteY3" fmla="*/ 4524 h 15001"/>
                      <a:gd name="connsiteX4" fmla="*/ 5715 w 5714"/>
                      <a:gd name="connsiteY4" fmla="*/ 2620 h 15001"/>
                      <a:gd name="connsiteX5" fmla="*/ 5715 w 5714"/>
                      <a:gd name="connsiteY5" fmla="*/ 714 h 15001"/>
                      <a:gd name="connsiteX6" fmla="*/ 4763 w 5714"/>
                      <a:gd name="connsiteY6" fmla="*/ 714 h 15001"/>
                      <a:gd name="connsiteX7" fmla="*/ 3810 w 5714"/>
                      <a:gd name="connsiteY7" fmla="*/ 1667 h 15001"/>
                      <a:gd name="connsiteX8" fmla="*/ 2857 w 5714"/>
                      <a:gd name="connsiteY8" fmla="*/ 3572 h 15001"/>
                      <a:gd name="connsiteX9" fmla="*/ 1905 w 5714"/>
                      <a:gd name="connsiteY9" fmla="*/ 7382 h 15001"/>
                      <a:gd name="connsiteX10" fmla="*/ 952 w 5714"/>
                      <a:gd name="connsiteY10" fmla="*/ 11192 h 15001"/>
                      <a:gd name="connsiteX11" fmla="*/ 0 w 5714"/>
                      <a:gd name="connsiteY11" fmla="*/ 15002 h 15001"/>
                      <a:gd name="connsiteX12" fmla="*/ 1905 w 5714"/>
                      <a:gd name="connsiteY12" fmla="*/ 13097 h 15001"/>
                      <a:gd name="connsiteX13" fmla="*/ 1905 w 5714"/>
                      <a:gd name="connsiteY13" fmla="*/ 13097 h 15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4" h="15001">
                        <a:moveTo>
                          <a:pt x="1905" y="13097"/>
                        </a:moveTo>
                        <a:cubicBezTo>
                          <a:pt x="2857" y="12145"/>
                          <a:pt x="2857" y="11192"/>
                          <a:pt x="2857" y="10239"/>
                        </a:cubicBezTo>
                        <a:cubicBezTo>
                          <a:pt x="2857" y="9287"/>
                          <a:pt x="3810" y="8335"/>
                          <a:pt x="3810" y="7382"/>
                        </a:cubicBezTo>
                        <a:cubicBezTo>
                          <a:pt x="3810" y="6429"/>
                          <a:pt x="4763" y="5477"/>
                          <a:pt x="4763" y="4524"/>
                        </a:cubicBezTo>
                        <a:cubicBezTo>
                          <a:pt x="4763" y="3572"/>
                          <a:pt x="4763" y="3572"/>
                          <a:pt x="5715" y="2620"/>
                        </a:cubicBezTo>
                        <a:cubicBezTo>
                          <a:pt x="5715" y="1667"/>
                          <a:pt x="5715" y="1667"/>
                          <a:pt x="5715" y="714"/>
                        </a:cubicBezTo>
                        <a:cubicBezTo>
                          <a:pt x="5715" y="-238"/>
                          <a:pt x="4763" y="-238"/>
                          <a:pt x="4763" y="714"/>
                        </a:cubicBezTo>
                        <a:cubicBezTo>
                          <a:pt x="4763" y="714"/>
                          <a:pt x="3810" y="1667"/>
                          <a:pt x="3810" y="1667"/>
                        </a:cubicBezTo>
                        <a:cubicBezTo>
                          <a:pt x="3810" y="1667"/>
                          <a:pt x="2857" y="2620"/>
                          <a:pt x="2857" y="3572"/>
                        </a:cubicBezTo>
                        <a:cubicBezTo>
                          <a:pt x="1905" y="4524"/>
                          <a:pt x="1905" y="5477"/>
                          <a:pt x="1905" y="7382"/>
                        </a:cubicBezTo>
                        <a:cubicBezTo>
                          <a:pt x="1905" y="8335"/>
                          <a:pt x="952" y="9287"/>
                          <a:pt x="952" y="11192"/>
                        </a:cubicBezTo>
                        <a:cubicBezTo>
                          <a:pt x="952" y="12145"/>
                          <a:pt x="0" y="13097"/>
                          <a:pt x="0" y="15002"/>
                        </a:cubicBezTo>
                        <a:cubicBezTo>
                          <a:pt x="952" y="13097"/>
                          <a:pt x="1905" y="13097"/>
                          <a:pt x="1905" y="13097"/>
                        </a:cubicBezTo>
                        <a:lnTo>
                          <a:pt x="1905" y="1309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5" name="Freeform: Shape 2684">
                    <a:extLst>
                      <a:ext uri="{FF2B5EF4-FFF2-40B4-BE49-F238E27FC236}">
                        <a16:creationId xmlns:a16="http://schemas.microsoft.com/office/drawing/2014/main" id="{E71351A8-FC42-B88A-032C-6223B8E22D63}"/>
                      </a:ext>
                    </a:extLst>
                  </p:cNvPr>
                  <p:cNvSpPr/>
                  <p:nvPr/>
                </p:nvSpPr>
                <p:spPr>
                  <a:xfrm>
                    <a:off x="3435519" y="4050029"/>
                    <a:ext cx="13482" cy="11853"/>
                  </a:xfrm>
                  <a:custGeom>
                    <a:avLst/>
                    <a:gdLst>
                      <a:gd name="connsiteX0" fmla="*/ 1100 w 13482"/>
                      <a:gd name="connsiteY0" fmla="*/ 11430 h 11853"/>
                      <a:gd name="connsiteX1" fmla="*/ 3005 w 13482"/>
                      <a:gd name="connsiteY1" fmla="*/ 10477 h 11853"/>
                      <a:gd name="connsiteX2" fmla="*/ 4910 w 13482"/>
                      <a:gd name="connsiteY2" fmla="*/ 9525 h 11853"/>
                      <a:gd name="connsiteX3" fmla="*/ 7767 w 13482"/>
                      <a:gd name="connsiteY3" fmla="*/ 7620 h 11853"/>
                      <a:gd name="connsiteX4" fmla="*/ 10625 w 13482"/>
                      <a:gd name="connsiteY4" fmla="*/ 4763 h 11853"/>
                      <a:gd name="connsiteX5" fmla="*/ 12530 w 13482"/>
                      <a:gd name="connsiteY5" fmla="*/ 2857 h 11853"/>
                      <a:gd name="connsiteX6" fmla="*/ 13482 w 13482"/>
                      <a:gd name="connsiteY6" fmla="*/ 1905 h 11853"/>
                      <a:gd name="connsiteX7" fmla="*/ 13482 w 13482"/>
                      <a:gd name="connsiteY7" fmla="*/ 952 h 11853"/>
                      <a:gd name="connsiteX8" fmla="*/ 11577 w 13482"/>
                      <a:gd name="connsiteY8" fmla="*/ 0 h 11853"/>
                      <a:gd name="connsiteX9" fmla="*/ 10625 w 13482"/>
                      <a:gd name="connsiteY9" fmla="*/ 0 h 11853"/>
                      <a:gd name="connsiteX10" fmla="*/ 9672 w 13482"/>
                      <a:gd name="connsiteY10" fmla="*/ 952 h 11853"/>
                      <a:gd name="connsiteX11" fmla="*/ 8720 w 13482"/>
                      <a:gd name="connsiteY11" fmla="*/ 1905 h 11853"/>
                      <a:gd name="connsiteX12" fmla="*/ 5862 w 13482"/>
                      <a:gd name="connsiteY12" fmla="*/ 4763 h 11853"/>
                      <a:gd name="connsiteX13" fmla="*/ 3005 w 13482"/>
                      <a:gd name="connsiteY13" fmla="*/ 7620 h 11853"/>
                      <a:gd name="connsiteX14" fmla="*/ 2052 w 13482"/>
                      <a:gd name="connsiteY14" fmla="*/ 9525 h 11853"/>
                      <a:gd name="connsiteX15" fmla="*/ 1100 w 13482"/>
                      <a:gd name="connsiteY15" fmla="*/ 11430 h 11853"/>
                      <a:gd name="connsiteX16" fmla="*/ 1100 w 13482"/>
                      <a:gd name="connsiteY16" fmla="*/ 11430 h 11853"/>
                      <a:gd name="connsiteX17" fmla="*/ 1100 w 13482"/>
                      <a:gd name="connsiteY17" fmla="*/ 11430 h 118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3482" h="11853">
                        <a:moveTo>
                          <a:pt x="1100" y="11430"/>
                        </a:moveTo>
                        <a:cubicBezTo>
                          <a:pt x="2052" y="11430"/>
                          <a:pt x="2052" y="10477"/>
                          <a:pt x="3005" y="10477"/>
                        </a:cubicBezTo>
                        <a:cubicBezTo>
                          <a:pt x="3957" y="10477"/>
                          <a:pt x="3957" y="9525"/>
                          <a:pt x="4910" y="9525"/>
                        </a:cubicBezTo>
                        <a:cubicBezTo>
                          <a:pt x="5862" y="8572"/>
                          <a:pt x="6815" y="7620"/>
                          <a:pt x="7767" y="7620"/>
                        </a:cubicBezTo>
                        <a:cubicBezTo>
                          <a:pt x="8720" y="6667"/>
                          <a:pt x="9672" y="5715"/>
                          <a:pt x="10625" y="4763"/>
                        </a:cubicBezTo>
                        <a:cubicBezTo>
                          <a:pt x="11577" y="3810"/>
                          <a:pt x="11577" y="3810"/>
                          <a:pt x="12530" y="2857"/>
                        </a:cubicBezTo>
                        <a:cubicBezTo>
                          <a:pt x="12530" y="2857"/>
                          <a:pt x="12530" y="1905"/>
                          <a:pt x="13482" y="1905"/>
                        </a:cubicBezTo>
                        <a:cubicBezTo>
                          <a:pt x="13482" y="1905"/>
                          <a:pt x="13482" y="952"/>
                          <a:pt x="13482" y="952"/>
                        </a:cubicBezTo>
                        <a:cubicBezTo>
                          <a:pt x="13482" y="0"/>
                          <a:pt x="12530" y="0"/>
                          <a:pt x="11577" y="0"/>
                        </a:cubicBezTo>
                        <a:cubicBezTo>
                          <a:pt x="11577" y="0"/>
                          <a:pt x="10625" y="0"/>
                          <a:pt x="10625" y="0"/>
                        </a:cubicBezTo>
                        <a:cubicBezTo>
                          <a:pt x="10625" y="0"/>
                          <a:pt x="9672" y="952"/>
                          <a:pt x="9672" y="952"/>
                        </a:cubicBezTo>
                        <a:cubicBezTo>
                          <a:pt x="9672" y="952"/>
                          <a:pt x="8720" y="1905"/>
                          <a:pt x="8720" y="1905"/>
                        </a:cubicBezTo>
                        <a:cubicBezTo>
                          <a:pt x="7767" y="2857"/>
                          <a:pt x="6815" y="3810"/>
                          <a:pt x="5862" y="4763"/>
                        </a:cubicBezTo>
                        <a:cubicBezTo>
                          <a:pt x="4910" y="5715"/>
                          <a:pt x="3957" y="6667"/>
                          <a:pt x="3005" y="7620"/>
                        </a:cubicBezTo>
                        <a:cubicBezTo>
                          <a:pt x="3005" y="8572"/>
                          <a:pt x="2052" y="8572"/>
                          <a:pt x="2052" y="9525"/>
                        </a:cubicBezTo>
                        <a:cubicBezTo>
                          <a:pt x="1100" y="9525"/>
                          <a:pt x="147" y="10477"/>
                          <a:pt x="1100" y="11430"/>
                        </a:cubicBezTo>
                        <a:cubicBezTo>
                          <a:pt x="-805" y="11430"/>
                          <a:pt x="147" y="12382"/>
                          <a:pt x="1100" y="11430"/>
                        </a:cubicBezTo>
                        <a:lnTo>
                          <a:pt x="1100" y="1143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6" name="Freeform: Shape 2685">
                    <a:extLst>
                      <a:ext uri="{FF2B5EF4-FFF2-40B4-BE49-F238E27FC236}">
                        <a16:creationId xmlns:a16="http://schemas.microsoft.com/office/drawing/2014/main" id="{ED9B528A-7DF3-D78B-6711-71A27899A6F9}"/>
                      </a:ext>
                    </a:extLst>
                  </p:cNvPr>
                  <p:cNvSpPr/>
                  <p:nvPr/>
                </p:nvSpPr>
                <p:spPr>
                  <a:xfrm>
                    <a:off x="3451859" y="4028121"/>
                    <a:ext cx="7619" cy="10834"/>
                  </a:xfrm>
                  <a:custGeom>
                    <a:avLst/>
                    <a:gdLst>
                      <a:gd name="connsiteX0" fmla="*/ 1905 w 7619"/>
                      <a:gd name="connsiteY0" fmla="*/ 10478 h 10834"/>
                      <a:gd name="connsiteX1" fmla="*/ 5715 w 7619"/>
                      <a:gd name="connsiteY1" fmla="*/ 6668 h 10834"/>
                      <a:gd name="connsiteX2" fmla="*/ 6667 w 7619"/>
                      <a:gd name="connsiteY2" fmla="*/ 3810 h 10834"/>
                      <a:gd name="connsiteX3" fmla="*/ 7620 w 7619"/>
                      <a:gd name="connsiteY3" fmla="*/ 953 h 10834"/>
                      <a:gd name="connsiteX4" fmla="*/ 6667 w 7619"/>
                      <a:gd name="connsiteY4" fmla="*/ 0 h 10834"/>
                      <a:gd name="connsiteX5" fmla="*/ 4763 w 7619"/>
                      <a:gd name="connsiteY5" fmla="*/ 1905 h 10834"/>
                      <a:gd name="connsiteX6" fmla="*/ 2857 w 7619"/>
                      <a:gd name="connsiteY6" fmla="*/ 3810 h 10834"/>
                      <a:gd name="connsiteX7" fmla="*/ 0 w 7619"/>
                      <a:gd name="connsiteY7" fmla="*/ 7620 h 10834"/>
                      <a:gd name="connsiteX8" fmla="*/ 1905 w 7619"/>
                      <a:gd name="connsiteY8" fmla="*/ 10478 h 10834"/>
                      <a:gd name="connsiteX9" fmla="*/ 1905 w 7619"/>
                      <a:gd name="connsiteY9" fmla="*/ 10478 h 108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619" h="10834">
                        <a:moveTo>
                          <a:pt x="1905" y="10478"/>
                        </a:moveTo>
                        <a:cubicBezTo>
                          <a:pt x="3810" y="9525"/>
                          <a:pt x="4763" y="8572"/>
                          <a:pt x="5715" y="6668"/>
                        </a:cubicBezTo>
                        <a:cubicBezTo>
                          <a:pt x="6667" y="5715"/>
                          <a:pt x="6667" y="4763"/>
                          <a:pt x="6667" y="3810"/>
                        </a:cubicBezTo>
                        <a:cubicBezTo>
                          <a:pt x="6667" y="2858"/>
                          <a:pt x="7620" y="1905"/>
                          <a:pt x="7620" y="953"/>
                        </a:cubicBezTo>
                        <a:cubicBezTo>
                          <a:pt x="7620" y="0"/>
                          <a:pt x="6667" y="0"/>
                          <a:pt x="6667" y="0"/>
                        </a:cubicBezTo>
                        <a:cubicBezTo>
                          <a:pt x="5715" y="953"/>
                          <a:pt x="5715" y="953"/>
                          <a:pt x="4763" y="1905"/>
                        </a:cubicBezTo>
                        <a:cubicBezTo>
                          <a:pt x="3810" y="2858"/>
                          <a:pt x="3810" y="3810"/>
                          <a:pt x="2857" y="3810"/>
                        </a:cubicBezTo>
                        <a:cubicBezTo>
                          <a:pt x="1905" y="4763"/>
                          <a:pt x="952" y="6668"/>
                          <a:pt x="0" y="7620"/>
                        </a:cubicBezTo>
                        <a:cubicBezTo>
                          <a:pt x="952" y="10478"/>
                          <a:pt x="1905" y="11430"/>
                          <a:pt x="1905" y="10478"/>
                        </a:cubicBezTo>
                        <a:lnTo>
                          <a:pt x="1905" y="1047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7" name="Freeform: Shape 2686">
                    <a:extLst>
                      <a:ext uri="{FF2B5EF4-FFF2-40B4-BE49-F238E27FC236}">
                        <a16:creationId xmlns:a16="http://schemas.microsoft.com/office/drawing/2014/main" id="{EB4658F1-8245-6D1F-7A71-92697E96FF8F}"/>
                      </a:ext>
                    </a:extLst>
                  </p:cNvPr>
                  <p:cNvSpPr/>
                  <p:nvPr/>
                </p:nvSpPr>
                <p:spPr>
                  <a:xfrm>
                    <a:off x="3468051" y="4021454"/>
                    <a:ext cx="5715" cy="10477"/>
                  </a:xfrm>
                  <a:custGeom>
                    <a:avLst/>
                    <a:gdLst>
                      <a:gd name="connsiteX0" fmla="*/ 953 w 5715"/>
                      <a:gd name="connsiteY0" fmla="*/ 10477 h 10477"/>
                      <a:gd name="connsiteX1" fmla="*/ 2858 w 5715"/>
                      <a:gd name="connsiteY1" fmla="*/ 8572 h 10477"/>
                      <a:gd name="connsiteX2" fmla="*/ 3810 w 5715"/>
                      <a:gd name="connsiteY2" fmla="*/ 6667 h 10477"/>
                      <a:gd name="connsiteX3" fmla="*/ 4763 w 5715"/>
                      <a:gd name="connsiteY3" fmla="*/ 3810 h 10477"/>
                      <a:gd name="connsiteX4" fmla="*/ 5715 w 5715"/>
                      <a:gd name="connsiteY4" fmla="*/ 2857 h 10477"/>
                      <a:gd name="connsiteX5" fmla="*/ 5715 w 5715"/>
                      <a:gd name="connsiteY5" fmla="*/ 952 h 10477"/>
                      <a:gd name="connsiteX6" fmla="*/ 3810 w 5715"/>
                      <a:gd name="connsiteY6" fmla="*/ 0 h 10477"/>
                      <a:gd name="connsiteX7" fmla="*/ 2858 w 5715"/>
                      <a:gd name="connsiteY7" fmla="*/ 952 h 10477"/>
                      <a:gd name="connsiteX8" fmla="*/ 1905 w 5715"/>
                      <a:gd name="connsiteY8" fmla="*/ 1905 h 10477"/>
                      <a:gd name="connsiteX9" fmla="*/ 953 w 5715"/>
                      <a:gd name="connsiteY9" fmla="*/ 4763 h 10477"/>
                      <a:gd name="connsiteX10" fmla="*/ 0 w 5715"/>
                      <a:gd name="connsiteY10" fmla="*/ 7620 h 10477"/>
                      <a:gd name="connsiteX11" fmla="*/ 953 w 5715"/>
                      <a:gd name="connsiteY11" fmla="*/ 10477 h 10477"/>
                      <a:gd name="connsiteX12" fmla="*/ 953 w 5715"/>
                      <a:gd name="connsiteY12" fmla="*/ 10477 h 10477"/>
                      <a:gd name="connsiteX13" fmla="*/ 953 w 5715"/>
                      <a:gd name="connsiteY13" fmla="*/ 10477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5" h="10477">
                        <a:moveTo>
                          <a:pt x="953" y="10477"/>
                        </a:moveTo>
                        <a:cubicBezTo>
                          <a:pt x="953" y="9525"/>
                          <a:pt x="1905" y="8572"/>
                          <a:pt x="2858" y="8572"/>
                        </a:cubicBezTo>
                        <a:cubicBezTo>
                          <a:pt x="2858" y="7620"/>
                          <a:pt x="3810" y="6667"/>
                          <a:pt x="3810" y="6667"/>
                        </a:cubicBezTo>
                        <a:cubicBezTo>
                          <a:pt x="3810" y="5715"/>
                          <a:pt x="4763" y="4763"/>
                          <a:pt x="4763" y="3810"/>
                        </a:cubicBezTo>
                        <a:cubicBezTo>
                          <a:pt x="4763" y="3810"/>
                          <a:pt x="4763" y="2857"/>
                          <a:pt x="5715" y="2857"/>
                        </a:cubicBezTo>
                        <a:cubicBezTo>
                          <a:pt x="5715" y="1905"/>
                          <a:pt x="5715" y="1905"/>
                          <a:pt x="5715" y="952"/>
                        </a:cubicBezTo>
                        <a:cubicBezTo>
                          <a:pt x="5715" y="0"/>
                          <a:pt x="4763" y="0"/>
                          <a:pt x="3810" y="0"/>
                        </a:cubicBezTo>
                        <a:cubicBezTo>
                          <a:pt x="3810" y="0"/>
                          <a:pt x="2858" y="952"/>
                          <a:pt x="2858" y="952"/>
                        </a:cubicBezTo>
                        <a:cubicBezTo>
                          <a:pt x="2858" y="952"/>
                          <a:pt x="2858" y="1905"/>
                          <a:pt x="1905" y="1905"/>
                        </a:cubicBezTo>
                        <a:cubicBezTo>
                          <a:pt x="1905" y="2857"/>
                          <a:pt x="953" y="3810"/>
                          <a:pt x="953" y="4763"/>
                        </a:cubicBezTo>
                        <a:cubicBezTo>
                          <a:pt x="953" y="5715"/>
                          <a:pt x="0" y="6667"/>
                          <a:pt x="0" y="7620"/>
                        </a:cubicBezTo>
                        <a:cubicBezTo>
                          <a:pt x="0" y="8572"/>
                          <a:pt x="0" y="9525"/>
                          <a:pt x="953" y="10477"/>
                        </a:cubicBezTo>
                        <a:cubicBezTo>
                          <a:pt x="0" y="10477"/>
                          <a:pt x="953" y="10477"/>
                          <a:pt x="953" y="10477"/>
                        </a:cubicBezTo>
                        <a:lnTo>
                          <a:pt x="953" y="1047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8" name="Freeform: Shape 2687">
                    <a:extLst>
                      <a:ext uri="{FF2B5EF4-FFF2-40B4-BE49-F238E27FC236}">
                        <a16:creationId xmlns:a16="http://schemas.microsoft.com/office/drawing/2014/main" id="{CEABE6C2-F142-7E2D-D238-8C66E2D2B20B}"/>
                      </a:ext>
                    </a:extLst>
                  </p:cNvPr>
                  <p:cNvSpPr/>
                  <p:nvPr/>
                </p:nvSpPr>
                <p:spPr>
                  <a:xfrm>
                    <a:off x="3683555" y="4029074"/>
                    <a:ext cx="12144" cy="2171"/>
                  </a:xfrm>
                  <a:custGeom>
                    <a:avLst/>
                    <a:gdLst>
                      <a:gd name="connsiteX0" fmla="*/ 11192 w 12144"/>
                      <a:gd name="connsiteY0" fmla="*/ 953 h 2171"/>
                      <a:gd name="connsiteX1" fmla="*/ 6429 w 12144"/>
                      <a:gd name="connsiteY1" fmla="*/ 0 h 2171"/>
                      <a:gd name="connsiteX2" fmla="*/ 3572 w 12144"/>
                      <a:gd name="connsiteY2" fmla="*/ 0 h 2171"/>
                      <a:gd name="connsiteX3" fmla="*/ 714 w 12144"/>
                      <a:gd name="connsiteY3" fmla="*/ 0 h 2171"/>
                      <a:gd name="connsiteX4" fmla="*/ 714 w 12144"/>
                      <a:gd name="connsiteY4" fmla="*/ 953 h 2171"/>
                      <a:gd name="connsiteX5" fmla="*/ 3572 w 12144"/>
                      <a:gd name="connsiteY5" fmla="*/ 1905 h 2171"/>
                      <a:gd name="connsiteX6" fmla="*/ 6429 w 12144"/>
                      <a:gd name="connsiteY6" fmla="*/ 1905 h 2171"/>
                      <a:gd name="connsiteX7" fmla="*/ 12144 w 12144"/>
                      <a:gd name="connsiteY7" fmla="*/ 1905 h 2171"/>
                      <a:gd name="connsiteX8" fmla="*/ 11192 w 12144"/>
                      <a:gd name="connsiteY8" fmla="*/ 953 h 2171"/>
                      <a:gd name="connsiteX9" fmla="*/ 11192 w 12144"/>
                      <a:gd name="connsiteY9" fmla="*/ 953 h 2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144" h="2171">
                        <a:moveTo>
                          <a:pt x="11192" y="953"/>
                        </a:moveTo>
                        <a:cubicBezTo>
                          <a:pt x="9287" y="953"/>
                          <a:pt x="7382" y="0"/>
                          <a:pt x="6429" y="0"/>
                        </a:cubicBezTo>
                        <a:cubicBezTo>
                          <a:pt x="5477" y="0"/>
                          <a:pt x="4524" y="0"/>
                          <a:pt x="3572" y="0"/>
                        </a:cubicBezTo>
                        <a:cubicBezTo>
                          <a:pt x="2619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3"/>
                          <a:pt x="714" y="953"/>
                        </a:cubicBezTo>
                        <a:cubicBezTo>
                          <a:pt x="1667" y="953"/>
                          <a:pt x="2619" y="953"/>
                          <a:pt x="3572" y="1905"/>
                        </a:cubicBezTo>
                        <a:cubicBezTo>
                          <a:pt x="4524" y="1905"/>
                          <a:pt x="5477" y="1905"/>
                          <a:pt x="6429" y="1905"/>
                        </a:cubicBezTo>
                        <a:cubicBezTo>
                          <a:pt x="8334" y="1905"/>
                          <a:pt x="10239" y="1905"/>
                          <a:pt x="12144" y="1905"/>
                        </a:cubicBezTo>
                        <a:cubicBezTo>
                          <a:pt x="12144" y="2857"/>
                          <a:pt x="12144" y="953"/>
                          <a:pt x="11192" y="953"/>
                        </a:cubicBezTo>
                        <a:lnTo>
                          <a:pt x="11192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9" name="Freeform: Shape 2688">
                    <a:extLst>
                      <a:ext uri="{FF2B5EF4-FFF2-40B4-BE49-F238E27FC236}">
                        <a16:creationId xmlns:a16="http://schemas.microsoft.com/office/drawing/2014/main" id="{4BD94B43-32DC-6E59-C0B6-B3BB12504F77}"/>
                      </a:ext>
                    </a:extLst>
                  </p:cNvPr>
                  <p:cNvSpPr/>
                  <p:nvPr/>
                </p:nvSpPr>
                <p:spPr>
                  <a:xfrm>
                    <a:off x="3663552" y="4030027"/>
                    <a:ext cx="13096" cy="3809"/>
                  </a:xfrm>
                  <a:custGeom>
                    <a:avLst/>
                    <a:gdLst>
                      <a:gd name="connsiteX0" fmla="*/ 12144 w 13096"/>
                      <a:gd name="connsiteY0" fmla="*/ 0 h 3809"/>
                      <a:gd name="connsiteX1" fmla="*/ 6429 w 13096"/>
                      <a:gd name="connsiteY1" fmla="*/ 0 h 3809"/>
                      <a:gd name="connsiteX2" fmla="*/ 3572 w 13096"/>
                      <a:gd name="connsiteY2" fmla="*/ 0 h 3809"/>
                      <a:gd name="connsiteX3" fmla="*/ 2619 w 13096"/>
                      <a:gd name="connsiteY3" fmla="*/ 0 h 3809"/>
                      <a:gd name="connsiteX4" fmla="*/ 714 w 13096"/>
                      <a:gd name="connsiteY4" fmla="*/ 953 h 3809"/>
                      <a:gd name="connsiteX5" fmla="*/ 714 w 13096"/>
                      <a:gd name="connsiteY5" fmla="*/ 2857 h 3809"/>
                      <a:gd name="connsiteX6" fmla="*/ 2619 w 13096"/>
                      <a:gd name="connsiteY6" fmla="*/ 3810 h 3809"/>
                      <a:gd name="connsiteX7" fmla="*/ 4524 w 13096"/>
                      <a:gd name="connsiteY7" fmla="*/ 3810 h 3809"/>
                      <a:gd name="connsiteX8" fmla="*/ 7382 w 13096"/>
                      <a:gd name="connsiteY8" fmla="*/ 3810 h 3809"/>
                      <a:gd name="connsiteX9" fmla="*/ 13097 w 13096"/>
                      <a:gd name="connsiteY9" fmla="*/ 2857 h 3809"/>
                      <a:gd name="connsiteX10" fmla="*/ 12144 w 13096"/>
                      <a:gd name="connsiteY10" fmla="*/ 0 h 3809"/>
                      <a:gd name="connsiteX11" fmla="*/ 12144 w 13096"/>
                      <a:gd name="connsiteY11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096" h="3809">
                        <a:moveTo>
                          <a:pt x="12144" y="0"/>
                        </a:moveTo>
                        <a:cubicBezTo>
                          <a:pt x="10239" y="0"/>
                          <a:pt x="8334" y="0"/>
                          <a:pt x="6429" y="0"/>
                        </a:cubicBezTo>
                        <a:cubicBezTo>
                          <a:pt x="5477" y="0"/>
                          <a:pt x="4524" y="0"/>
                          <a:pt x="3572" y="0"/>
                        </a:cubicBezTo>
                        <a:cubicBezTo>
                          <a:pt x="3572" y="0"/>
                          <a:pt x="2619" y="0"/>
                          <a:pt x="2619" y="0"/>
                        </a:cubicBezTo>
                        <a:cubicBezTo>
                          <a:pt x="1667" y="0"/>
                          <a:pt x="1667" y="0"/>
                          <a:pt x="714" y="953"/>
                        </a:cubicBezTo>
                        <a:cubicBezTo>
                          <a:pt x="-238" y="953"/>
                          <a:pt x="-238" y="1905"/>
                          <a:pt x="714" y="2857"/>
                        </a:cubicBezTo>
                        <a:cubicBezTo>
                          <a:pt x="714" y="2857"/>
                          <a:pt x="1667" y="3810"/>
                          <a:pt x="2619" y="3810"/>
                        </a:cubicBezTo>
                        <a:cubicBezTo>
                          <a:pt x="3572" y="3810"/>
                          <a:pt x="3572" y="3810"/>
                          <a:pt x="4524" y="3810"/>
                        </a:cubicBezTo>
                        <a:cubicBezTo>
                          <a:pt x="5477" y="3810"/>
                          <a:pt x="6429" y="3810"/>
                          <a:pt x="7382" y="3810"/>
                        </a:cubicBezTo>
                        <a:cubicBezTo>
                          <a:pt x="9287" y="3810"/>
                          <a:pt x="11192" y="3810"/>
                          <a:pt x="13097" y="2857"/>
                        </a:cubicBezTo>
                        <a:cubicBezTo>
                          <a:pt x="13097" y="1905"/>
                          <a:pt x="13097" y="0"/>
                          <a:pt x="12144" y="0"/>
                        </a:cubicBezTo>
                        <a:lnTo>
                          <a:pt x="12144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0" name="Freeform: Shape 2689">
                    <a:extLst>
                      <a:ext uri="{FF2B5EF4-FFF2-40B4-BE49-F238E27FC236}">
                        <a16:creationId xmlns:a16="http://schemas.microsoft.com/office/drawing/2014/main" id="{22B3E69C-B566-B287-97AE-2A02E4FE759F}"/>
                      </a:ext>
                    </a:extLst>
                  </p:cNvPr>
                  <p:cNvSpPr/>
                  <p:nvPr/>
                </p:nvSpPr>
                <p:spPr>
                  <a:xfrm>
                    <a:off x="3687365" y="4010024"/>
                    <a:ext cx="12620" cy="2857"/>
                  </a:xfrm>
                  <a:custGeom>
                    <a:avLst/>
                    <a:gdLst>
                      <a:gd name="connsiteX0" fmla="*/ 11192 w 12620"/>
                      <a:gd name="connsiteY0" fmla="*/ 0 h 2857"/>
                      <a:gd name="connsiteX1" fmla="*/ 6429 w 12620"/>
                      <a:gd name="connsiteY1" fmla="*/ 0 h 2857"/>
                      <a:gd name="connsiteX2" fmla="*/ 3572 w 12620"/>
                      <a:gd name="connsiteY2" fmla="*/ 0 h 2857"/>
                      <a:gd name="connsiteX3" fmla="*/ 2619 w 12620"/>
                      <a:gd name="connsiteY3" fmla="*/ 0 h 2857"/>
                      <a:gd name="connsiteX4" fmla="*/ 714 w 12620"/>
                      <a:gd name="connsiteY4" fmla="*/ 953 h 2857"/>
                      <a:gd name="connsiteX5" fmla="*/ 714 w 12620"/>
                      <a:gd name="connsiteY5" fmla="*/ 2857 h 2857"/>
                      <a:gd name="connsiteX6" fmla="*/ 1667 w 12620"/>
                      <a:gd name="connsiteY6" fmla="*/ 2857 h 2857"/>
                      <a:gd name="connsiteX7" fmla="*/ 3572 w 12620"/>
                      <a:gd name="connsiteY7" fmla="*/ 2857 h 2857"/>
                      <a:gd name="connsiteX8" fmla="*/ 6429 w 12620"/>
                      <a:gd name="connsiteY8" fmla="*/ 2857 h 2857"/>
                      <a:gd name="connsiteX9" fmla="*/ 11192 w 12620"/>
                      <a:gd name="connsiteY9" fmla="*/ 2857 h 2857"/>
                      <a:gd name="connsiteX10" fmla="*/ 11192 w 12620"/>
                      <a:gd name="connsiteY10" fmla="*/ 0 h 2857"/>
                      <a:gd name="connsiteX11" fmla="*/ 11192 w 12620"/>
                      <a:gd name="connsiteY11" fmla="*/ 0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620" h="2857">
                        <a:moveTo>
                          <a:pt x="11192" y="0"/>
                        </a:moveTo>
                        <a:cubicBezTo>
                          <a:pt x="9287" y="0"/>
                          <a:pt x="7382" y="0"/>
                          <a:pt x="6429" y="0"/>
                        </a:cubicBezTo>
                        <a:cubicBezTo>
                          <a:pt x="5477" y="0"/>
                          <a:pt x="4524" y="0"/>
                          <a:pt x="3572" y="0"/>
                        </a:cubicBezTo>
                        <a:cubicBezTo>
                          <a:pt x="3572" y="0"/>
                          <a:pt x="2619" y="0"/>
                          <a:pt x="2619" y="0"/>
                        </a:cubicBezTo>
                        <a:cubicBezTo>
                          <a:pt x="1667" y="0"/>
                          <a:pt x="1667" y="0"/>
                          <a:pt x="714" y="953"/>
                        </a:cubicBezTo>
                        <a:cubicBezTo>
                          <a:pt x="-238" y="953"/>
                          <a:pt x="-238" y="2857"/>
                          <a:pt x="714" y="2857"/>
                        </a:cubicBezTo>
                        <a:cubicBezTo>
                          <a:pt x="714" y="2857"/>
                          <a:pt x="1667" y="2857"/>
                          <a:pt x="1667" y="2857"/>
                        </a:cubicBezTo>
                        <a:cubicBezTo>
                          <a:pt x="2619" y="2857"/>
                          <a:pt x="2619" y="2857"/>
                          <a:pt x="3572" y="2857"/>
                        </a:cubicBezTo>
                        <a:cubicBezTo>
                          <a:pt x="4524" y="2857"/>
                          <a:pt x="5477" y="2857"/>
                          <a:pt x="6429" y="2857"/>
                        </a:cubicBezTo>
                        <a:cubicBezTo>
                          <a:pt x="8334" y="2857"/>
                          <a:pt x="10239" y="2857"/>
                          <a:pt x="11192" y="2857"/>
                        </a:cubicBezTo>
                        <a:cubicBezTo>
                          <a:pt x="13097" y="2857"/>
                          <a:pt x="13097" y="0"/>
                          <a:pt x="11192" y="0"/>
                        </a:cubicBezTo>
                        <a:lnTo>
                          <a:pt x="11192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1" name="Freeform: Shape 2690">
                    <a:extLst>
                      <a:ext uri="{FF2B5EF4-FFF2-40B4-BE49-F238E27FC236}">
                        <a16:creationId xmlns:a16="http://schemas.microsoft.com/office/drawing/2014/main" id="{C59A7FB4-7701-D2C6-DB92-F3E4C0D5427C}"/>
                      </a:ext>
                    </a:extLst>
                  </p:cNvPr>
                  <p:cNvSpPr/>
                  <p:nvPr/>
                </p:nvSpPr>
                <p:spPr>
                  <a:xfrm>
                    <a:off x="3684507" y="3989069"/>
                    <a:ext cx="10662" cy="2857"/>
                  </a:xfrm>
                  <a:custGeom>
                    <a:avLst/>
                    <a:gdLst>
                      <a:gd name="connsiteX0" fmla="*/ 10239 w 10662"/>
                      <a:gd name="connsiteY0" fmla="*/ 0 h 2857"/>
                      <a:gd name="connsiteX1" fmla="*/ 5477 w 10662"/>
                      <a:gd name="connsiteY1" fmla="*/ 0 h 2857"/>
                      <a:gd name="connsiteX2" fmla="*/ 2619 w 10662"/>
                      <a:gd name="connsiteY2" fmla="*/ 0 h 2857"/>
                      <a:gd name="connsiteX3" fmla="*/ 1667 w 10662"/>
                      <a:gd name="connsiteY3" fmla="*/ 0 h 2857"/>
                      <a:gd name="connsiteX4" fmla="*/ 714 w 10662"/>
                      <a:gd name="connsiteY4" fmla="*/ 953 h 2857"/>
                      <a:gd name="connsiteX5" fmla="*/ 714 w 10662"/>
                      <a:gd name="connsiteY5" fmla="*/ 2858 h 2857"/>
                      <a:gd name="connsiteX6" fmla="*/ 1667 w 10662"/>
                      <a:gd name="connsiteY6" fmla="*/ 2858 h 2857"/>
                      <a:gd name="connsiteX7" fmla="*/ 2619 w 10662"/>
                      <a:gd name="connsiteY7" fmla="*/ 2858 h 2857"/>
                      <a:gd name="connsiteX8" fmla="*/ 2619 w 10662"/>
                      <a:gd name="connsiteY8" fmla="*/ 2858 h 2857"/>
                      <a:gd name="connsiteX9" fmla="*/ 5477 w 10662"/>
                      <a:gd name="connsiteY9" fmla="*/ 2858 h 2857"/>
                      <a:gd name="connsiteX10" fmla="*/ 9287 w 10662"/>
                      <a:gd name="connsiteY10" fmla="*/ 1905 h 2857"/>
                      <a:gd name="connsiteX11" fmla="*/ 10239 w 10662"/>
                      <a:gd name="connsiteY11" fmla="*/ 953 h 2857"/>
                      <a:gd name="connsiteX12" fmla="*/ 10239 w 10662"/>
                      <a:gd name="connsiteY12" fmla="*/ 0 h 2857"/>
                      <a:gd name="connsiteX13" fmla="*/ 10239 w 10662"/>
                      <a:gd name="connsiteY13" fmla="*/ 0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662" h="2857">
                        <a:moveTo>
                          <a:pt x="10239" y="0"/>
                        </a:moveTo>
                        <a:cubicBezTo>
                          <a:pt x="8334" y="0"/>
                          <a:pt x="7382" y="0"/>
                          <a:pt x="5477" y="0"/>
                        </a:cubicBezTo>
                        <a:cubicBezTo>
                          <a:pt x="4524" y="0"/>
                          <a:pt x="3572" y="0"/>
                          <a:pt x="2619" y="0"/>
                        </a:cubicBezTo>
                        <a:cubicBezTo>
                          <a:pt x="2619" y="0"/>
                          <a:pt x="1667" y="0"/>
                          <a:pt x="1667" y="0"/>
                        </a:cubicBezTo>
                        <a:cubicBezTo>
                          <a:pt x="1667" y="0"/>
                          <a:pt x="714" y="0"/>
                          <a:pt x="714" y="953"/>
                        </a:cubicBezTo>
                        <a:cubicBezTo>
                          <a:pt x="-238" y="1905"/>
                          <a:pt x="-238" y="2858"/>
                          <a:pt x="714" y="2858"/>
                        </a:cubicBezTo>
                        <a:cubicBezTo>
                          <a:pt x="714" y="2858"/>
                          <a:pt x="1667" y="2858"/>
                          <a:pt x="1667" y="2858"/>
                        </a:cubicBezTo>
                        <a:cubicBezTo>
                          <a:pt x="1667" y="2858"/>
                          <a:pt x="2619" y="2858"/>
                          <a:pt x="2619" y="2858"/>
                        </a:cubicBezTo>
                        <a:cubicBezTo>
                          <a:pt x="2619" y="2858"/>
                          <a:pt x="3572" y="2858"/>
                          <a:pt x="2619" y="2858"/>
                        </a:cubicBezTo>
                        <a:cubicBezTo>
                          <a:pt x="3572" y="2858"/>
                          <a:pt x="4524" y="2858"/>
                          <a:pt x="5477" y="2858"/>
                        </a:cubicBezTo>
                        <a:cubicBezTo>
                          <a:pt x="6429" y="2858"/>
                          <a:pt x="8334" y="1905"/>
                          <a:pt x="9287" y="1905"/>
                        </a:cubicBezTo>
                        <a:cubicBezTo>
                          <a:pt x="10239" y="1905"/>
                          <a:pt x="10239" y="1905"/>
                          <a:pt x="10239" y="953"/>
                        </a:cubicBezTo>
                        <a:cubicBezTo>
                          <a:pt x="11192" y="0"/>
                          <a:pt x="10239" y="0"/>
                          <a:pt x="10239" y="0"/>
                        </a:cubicBezTo>
                        <a:lnTo>
                          <a:pt x="1023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2" name="Freeform: Shape 2691">
                    <a:extLst>
                      <a:ext uri="{FF2B5EF4-FFF2-40B4-BE49-F238E27FC236}">
                        <a16:creationId xmlns:a16="http://schemas.microsoft.com/office/drawing/2014/main" id="{3557E646-54A2-72DE-5EB0-C1451B2F5FCE}"/>
                      </a:ext>
                    </a:extLst>
                  </p:cNvPr>
                  <p:cNvSpPr/>
                  <p:nvPr/>
                </p:nvSpPr>
                <p:spPr>
                  <a:xfrm>
                    <a:off x="3634977" y="4027169"/>
                    <a:ext cx="15954" cy="3810"/>
                  </a:xfrm>
                  <a:custGeom>
                    <a:avLst/>
                    <a:gdLst>
                      <a:gd name="connsiteX0" fmla="*/ 14049 w 15954"/>
                      <a:gd name="connsiteY0" fmla="*/ 0 h 3810"/>
                      <a:gd name="connsiteX1" fmla="*/ 7382 w 15954"/>
                      <a:gd name="connsiteY1" fmla="*/ 0 h 3810"/>
                      <a:gd name="connsiteX2" fmla="*/ 4524 w 15954"/>
                      <a:gd name="connsiteY2" fmla="*/ 0 h 3810"/>
                      <a:gd name="connsiteX3" fmla="*/ 2619 w 15954"/>
                      <a:gd name="connsiteY3" fmla="*/ 0 h 3810"/>
                      <a:gd name="connsiteX4" fmla="*/ 714 w 15954"/>
                      <a:gd name="connsiteY4" fmla="*/ 953 h 3810"/>
                      <a:gd name="connsiteX5" fmla="*/ 714 w 15954"/>
                      <a:gd name="connsiteY5" fmla="*/ 2858 h 3810"/>
                      <a:gd name="connsiteX6" fmla="*/ 2619 w 15954"/>
                      <a:gd name="connsiteY6" fmla="*/ 3810 h 3810"/>
                      <a:gd name="connsiteX7" fmla="*/ 4524 w 15954"/>
                      <a:gd name="connsiteY7" fmla="*/ 3810 h 3810"/>
                      <a:gd name="connsiteX8" fmla="*/ 7382 w 15954"/>
                      <a:gd name="connsiteY8" fmla="*/ 3810 h 3810"/>
                      <a:gd name="connsiteX9" fmla="*/ 14049 w 15954"/>
                      <a:gd name="connsiteY9" fmla="*/ 3810 h 3810"/>
                      <a:gd name="connsiteX10" fmla="*/ 15954 w 15954"/>
                      <a:gd name="connsiteY10" fmla="*/ 1905 h 3810"/>
                      <a:gd name="connsiteX11" fmla="*/ 14049 w 15954"/>
                      <a:gd name="connsiteY11" fmla="*/ 0 h 3810"/>
                      <a:gd name="connsiteX12" fmla="*/ 14049 w 15954"/>
                      <a:gd name="connsiteY12" fmla="*/ 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54" h="3810">
                        <a:moveTo>
                          <a:pt x="14049" y="0"/>
                        </a:moveTo>
                        <a:cubicBezTo>
                          <a:pt x="12144" y="0"/>
                          <a:pt x="9287" y="0"/>
                          <a:pt x="7382" y="0"/>
                        </a:cubicBezTo>
                        <a:cubicBezTo>
                          <a:pt x="6429" y="0"/>
                          <a:pt x="5477" y="0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1667" y="0"/>
                          <a:pt x="714" y="953"/>
                        </a:cubicBezTo>
                        <a:cubicBezTo>
                          <a:pt x="-238" y="1905"/>
                          <a:pt x="-238" y="2858"/>
                          <a:pt x="714" y="2858"/>
                        </a:cubicBezTo>
                        <a:cubicBezTo>
                          <a:pt x="1667" y="2858"/>
                          <a:pt x="1667" y="2858"/>
                          <a:pt x="2619" y="3810"/>
                        </a:cubicBezTo>
                        <a:cubicBezTo>
                          <a:pt x="3572" y="3810"/>
                          <a:pt x="3572" y="3810"/>
                          <a:pt x="4524" y="3810"/>
                        </a:cubicBezTo>
                        <a:cubicBezTo>
                          <a:pt x="5477" y="3810"/>
                          <a:pt x="6429" y="3810"/>
                          <a:pt x="7382" y="3810"/>
                        </a:cubicBezTo>
                        <a:cubicBezTo>
                          <a:pt x="9287" y="3810"/>
                          <a:pt x="12144" y="3810"/>
                          <a:pt x="14049" y="3810"/>
                        </a:cubicBezTo>
                        <a:cubicBezTo>
                          <a:pt x="15002" y="3810"/>
                          <a:pt x="15954" y="2858"/>
                          <a:pt x="15954" y="1905"/>
                        </a:cubicBezTo>
                        <a:cubicBezTo>
                          <a:pt x="15954" y="953"/>
                          <a:pt x="15002" y="953"/>
                          <a:pt x="14049" y="0"/>
                        </a:cubicBezTo>
                        <a:lnTo>
                          <a:pt x="1404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3" name="Freeform: Shape 2692">
                    <a:extLst>
                      <a:ext uri="{FF2B5EF4-FFF2-40B4-BE49-F238E27FC236}">
                        <a16:creationId xmlns:a16="http://schemas.microsoft.com/office/drawing/2014/main" id="{8FBC2EC9-F4DA-0D4B-330F-E5F35278F846}"/>
                      </a:ext>
                    </a:extLst>
                  </p:cNvPr>
                  <p:cNvSpPr/>
                  <p:nvPr/>
                </p:nvSpPr>
                <p:spPr>
                  <a:xfrm>
                    <a:off x="3656885" y="4005262"/>
                    <a:ext cx="17859" cy="4762"/>
                  </a:xfrm>
                  <a:custGeom>
                    <a:avLst/>
                    <a:gdLst>
                      <a:gd name="connsiteX0" fmla="*/ 15954 w 17859"/>
                      <a:gd name="connsiteY0" fmla="*/ 0 h 4762"/>
                      <a:gd name="connsiteX1" fmla="*/ 8334 w 17859"/>
                      <a:gd name="connsiteY1" fmla="*/ 0 h 4762"/>
                      <a:gd name="connsiteX2" fmla="*/ 4524 w 17859"/>
                      <a:gd name="connsiteY2" fmla="*/ 0 h 4762"/>
                      <a:gd name="connsiteX3" fmla="*/ 714 w 17859"/>
                      <a:gd name="connsiteY3" fmla="*/ 953 h 4762"/>
                      <a:gd name="connsiteX4" fmla="*/ 714 w 17859"/>
                      <a:gd name="connsiteY4" fmla="*/ 3810 h 4762"/>
                      <a:gd name="connsiteX5" fmla="*/ 4524 w 17859"/>
                      <a:gd name="connsiteY5" fmla="*/ 4763 h 4762"/>
                      <a:gd name="connsiteX6" fmla="*/ 8334 w 17859"/>
                      <a:gd name="connsiteY6" fmla="*/ 4763 h 4762"/>
                      <a:gd name="connsiteX7" fmla="*/ 15954 w 17859"/>
                      <a:gd name="connsiteY7" fmla="*/ 4763 h 4762"/>
                      <a:gd name="connsiteX8" fmla="*/ 17859 w 17859"/>
                      <a:gd name="connsiteY8" fmla="*/ 2857 h 4762"/>
                      <a:gd name="connsiteX9" fmla="*/ 15954 w 17859"/>
                      <a:gd name="connsiteY9" fmla="*/ 0 h 4762"/>
                      <a:gd name="connsiteX10" fmla="*/ 15954 w 17859"/>
                      <a:gd name="connsiteY10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859" h="4762">
                        <a:moveTo>
                          <a:pt x="15954" y="0"/>
                        </a:moveTo>
                        <a:cubicBezTo>
                          <a:pt x="13097" y="0"/>
                          <a:pt x="11192" y="0"/>
                          <a:pt x="8334" y="0"/>
                        </a:cubicBezTo>
                        <a:cubicBezTo>
                          <a:pt x="7382" y="0"/>
                          <a:pt x="5477" y="0"/>
                          <a:pt x="4524" y="0"/>
                        </a:cubicBezTo>
                        <a:cubicBezTo>
                          <a:pt x="2619" y="0"/>
                          <a:pt x="1667" y="953"/>
                          <a:pt x="714" y="953"/>
                        </a:cubicBezTo>
                        <a:cubicBezTo>
                          <a:pt x="-238" y="1905"/>
                          <a:pt x="-238" y="2857"/>
                          <a:pt x="714" y="3810"/>
                        </a:cubicBezTo>
                        <a:cubicBezTo>
                          <a:pt x="1667" y="3810"/>
                          <a:pt x="3572" y="4763"/>
                          <a:pt x="4524" y="4763"/>
                        </a:cubicBezTo>
                        <a:cubicBezTo>
                          <a:pt x="5477" y="4763"/>
                          <a:pt x="6429" y="4763"/>
                          <a:pt x="8334" y="4763"/>
                        </a:cubicBezTo>
                        <a:cubicBezTo>
                          <a:pt x="11192" y="4763"/>
                          <a:pt x="13097" y="4763"/>
                          <a:pt x="15954" y="4763"/>
                        </a:cubicBezTo>
                        <a:cubicBezTo>
                          <a:pt x="16907" y="4763"/>
                          <a:pt x="17859" y="3810"/>
                          <a:pt x="17859" y="2857"/>
                        </a:cubicBezTo>
                        <a:cubicBezTo>
                          <a:pt x="17859" y="953"/>
                          <a:pt x="16907" y="0"/>
                          <a:pt x="15954" y="0"/>
                        </a:cubicBezTo>
                        <a:lnTo>
                          <a:pt x="15954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4" name="Freeform: Shape 2693">
                    <a:extLst>
                      <a:ext uri="{FF2B5EF4-FFF2-40B4-BE49-F238E27FC236}">
                        <a16:creationId xmlns:a16="http://schemas.microsoft.com/office/drawing/2014/main" id="{C12EC8FC-D2D2-0C5B-E669-7787B2A4F230}"/>
                      </a:ext>
                    </a:extLst>
                  </p:cNvPr>
                  <p:cNvSpPr/>
                  <p:nvPr/>
                </p:nvSpPr>
                <p:spPr>
                  <a:xfrm>
                    <a:off x="3649265" y="3983354"/>
                    <a:ext cx="13096" cy="3809"/>
                  </a:xfrm>
                  <a:custGeom>
                    <a:avLst/>
                    <a:gdLst>
                      <a:gd name="connsiteX0" fmla="*/ 10239 w 13096"/>
                      <a:gd name="connsiteY0" fmla="*/ 0 h 3809"/>
                      <a:gd name="connsiteX1" fmla="*/ 5477 w 13096"/>
                      <a:gd name="connsiteY1" fmla="*/ 952 h 3809"/>
                      <a:gd name="connsiteX2" fmla="*/ 714 w 13096"/>
                      <a:gd name="connsiteY2" fmla="*/ 2857 h 3809"/>
                      <a:gd name="connsiteX3" fmla="*/ 714 w 13096"/>
                      <a:gd name="connsiteY3" fmla="*/ 3810 h 3809"/>
                      <a:gd name="connsiteX4" fmla="*/ 6429 w 13096"/>
                      <a:gd name="connsiteY4" fmla="*/ 3810 h 3809"/>
                      <a:gd name="connsiteX5" fmla="*/ 12144 w 13096"/>
                      <a:gd name="connsiteY5" fmla="*/ 2857 h 3809"/>
                      <a:gd name="connsiteX6" fmla="*/ 13097 w 13096"/>
                      <a:gd name="connsiteY6" fmla="*/ 952 h 3809"/>
                      <a:gd name="connsiteX7" fmla="*/ 10239 w 13096"/>
                      <a:gd name="connsiteY7" fmla="*/ 0 h 3809"/>
                      <a:gd name="connsiteX8" fmla="*/ 10239 w 13096"/>
                      <a:gd name="connsiteY8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096" h="3809">
                        <a:moveTo>
                          <a:pt x="10239" y="0"/>
                        </a:moveTo>
                        <a:cubicBezTo>
                          <a:pt x="8334" y="0"/>
                          <a:pt x="6429" y="952"/>
                          <a:pt x="5477" y="952"/>
                        </a:cubicBezTo>
                        <a:cubicBezTo>
                          <a:pt x="3572" y="952"/>
                          <a:pt x="1667" y="1905"/>
                          <a:pt x="714" y="2857"/>
                        </a:cubicBezTo>
                        <a:cubicBezTo>
                          <a:pt x="-238" y="2857"/>
                          <a:pt x="-238" y="3810"/>
                          <a:pt x="714" y="3810"/>
                        </a:cubicBezTo>
                        <a:cubicBezTo>
                          <a:pt x="2619" y="3810"/>
                          <a:pt x="4524" y="3810"/>
                          <a:pt x="6429" y="3810"/>
                        </a:cubicBezTo>
                        <a:cubicBezTo>
                          <a:pt x="8334" y="3810"/>
                          <a:pt x="10239" y="2857"/>
                          <a:pt x="12144" y="2857"/>
                        </a:cubicBezTo>
                        <a:cubicBezTo>
                          <a:pt x="13097" y="2857"/>
                          <a:pt x="13097" y="1905"/>
                          <a:pt x="13097" y="952"/>
                        </a:cubicBezTo>
                        <a:cubicBezTo>
                          <a:pt x="11192" y="0"/>
                          <a:pt x="10239" y="0"/>
                          <a:pt x="10239" y="0"/>
                        </a:cubicBezTo>
                        <a:lnTo>
                          <a:pt x="1023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5" name="Freeform: Shape 2694">
                    <a:extLst>
                      <a:ext uri="{FF2B5EF4-FFF2-40B4-BE49-F238E27FC236}">
                        <a16:creationId xmlns:a16="http://schemas.microsoft.com/office/drawing/2014/main" id="{3F0022BD-9554-51B4-6476-C5D685D9EC35}"/>
                      </a:ext>
                    </a:extLst>
                  </p:cNvPr>
                  <p:cNvSpPr/>
                  <p:nvPr/>
                </p:nvSpPr>
                <p:spPr>
                  <a:xfrm>
                    <a:off x="3660695" y="3985259"/>
                    <a:ext cx="11906" cy="2857"/>
                  </a:xfrm>
                  <a:custGeom>
                    <a:avLst/>
                    <a:gdLst>
                      <a:gd name="connsiteX0" fmla="*/ 11192 w 11906"/>
                      <a:gd name="connsiteY0" fmla="*/ 0 h 2857"/>
                      <a:gd name="connsiteX1" fmla="*/ 6429 w 11906"/>
                      <a:gd name="connsiteY1" fmla="*/ 0 h 2857"/>
                      <a:gd name="connsiteX2" fmla="*/ 3572 w 11906"/>
                      <a:gd name="connsiteY2" fmla="*/ 0 h 2857"/>
                      <a:gd name="connsiteX3" fmla="*/ 714 w 11906"/>
                      <a:gd name="connsiteY3" fmla="*/ 953 h 2857"/>
                      <a:gd name="connsiteX4" fmla="*/ 714 w 11906"/>
                      <a:gd name="connsiteY4" fmla="*/ 2858 h 2857"/>
                      <a:gd name="connsiteX5" fmla="*/ 1667 w 11906"/>
                      <a:gd name="connsiteY5" fmla="*/ 2858 h 2857"/>
                      <a:gd name="connsiteX6" fmla="*/ 2619 w 11906"/>
                      <a:gd name="connsiteY6" fmla="*/ 2858 h 2857"/>
                      <a:gd name="connsiteX7" fmla="*/ 5477 w 11906"/>
                      <a:gd name="connsiteY7" fmla="*/ 1905 h 2857"/>
                      <a:gd name="connsiteX8" fmla="*/ 11192 w 11906"/>
                      <a:gd name="connsiteY8" fmla="*/ 0 h 2857"/>
                      <a:gd name="connsiteX9" fmla="*/ 11192 w 11906"/>
                      <a:gd name="connsiteY9" fmla="*/ 0 h 2857"/>
                      <a:gd name="connsiteX10" fmla="*/ 11192 w 11906"/>
                      <a:gd name="connsiteY10" fmla="*/ 0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1906" h="2857">
                        <a:moveTo>
                          <a:pt x="11192" y="0"/>
                        </a:moveTo>
                        <a:cubicBezTo>
                          <a:pt x="9287" y="0"/>
                          <a:pt x="7382" y="0"/>
                          <a:pt x="6429" y="0"/>
                        </a:cubicBezTo>
                        <a:cubicBezTo>
                          <a:pt x="5477" y="0"/>
                          <a:pt x="4524" y="0"/>
                          <a:pt x="3572" y="0"/>
                        </a:cubicBezTo>
                        <a:cubicBezTo>
                          <a:pt x="2619" y="0"/>
                          <a:pt x="1667" y="953"/>
                          <a:pt x="714" y="953"/>
                        </a:cubicBezTo>
                        <a:cubicBezTo>
                          <a:pt x="-238" y="953"/>
                          <a:pt x="-238" y="2858"/>
                          <a:pt x="714" y="2858"/>
                        </a:cubicBezTo>
                        <a:cubicBezTo>
                          <a:pt x="714" y="2858"/>
                          <a:pt x="1667" y="2858"/>
                          <a:pt x="1667" y="2858"/>
                        </a:cubicBezTo>
                        <a:cubicBezTo>
                          <a:pt x="1667" y="2858"/>
                          <a:pt x="2619" y="2858"/>
                          <a:pt x="2619" y="2858"/>
                        </a:cubicBezTo>
                        <a:cubicBezTo>
                          <a:pt x="3572" y="2858"/>
                          <a:pt x="4524" y="2858"/>
                          <a:pt x="5477" y="1905"/>
                        </a:cubicBezTo>
                        <a:cubicBezTo>
                          <a:pt x="8334" y="2858"/>
                          <a:pt x="10239" y="1905"/>
                          <a:pt x="11192" y="0"/>
                        </a:cubicBezTo>
                        <a:cubicBezTo>
                          <a:pt x="12144" y="953"/>
                          <a:pt x="12144" y="0"/>
                          <a:pt x="11192" y="0"/>
                        </a:cubicBezTo>
                        <a:lnTo>
                          <a:pt x="11192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6" name="Freeform: Shape 2695">
                    <a:extLst>
                      <a:ext uri="{FF2B5EF4-FFF2-40B4-BE49-F238E27FC236}">
                        <a16:creationId xmlns:a16="http://schemas.microsoft.com/office/drawing/2014/main" id="{D8C07AE7-6CE4-00C9-396B-E0CC0B9EA2F1}"/>
                      </a:ext>
                    </a:extLst>
                  </p:cNvPr>
                  <p:cNvSpPr/>
                  <p:nvPr/>
                </p:nvSpPr>
                <p:spPr>
                  <a:xfrm>
                    <a:off x="3615542" y="4005262"/>
                    <a:ext cx="25864" cy="4762"/>
                  </a:xfrm>
                  <a:custGeom>
                    <a:avLst/>
                    <a:gdLst>
                      <a:gd name="connsiteX0" fmla="*/ 23960 w 25864"/>
                      <a:gd name="connsiteY0" fmla="*/ 953 h 4762"/>
                      <a:gd name="connsiteX1" fmla="*/ 12530 w 25864"/>
                      <a:gd name="connsiteY1" fmla="*/ 0 h 4762"/>
                      <a:gd name="connsiteX2" fmla="*/ 1100 w 25864"/>
                      <a:gd name="connsiteY2" fmla="*/ 953 h 4762"/>
                      <a:gd name="connsiteX3" fmla="*/ 1100 w 25864"/>
                      <a:gd name="connsiteY3" fmla="*/ 3810 h 4762"/>
                      <a:gd name="connsiteX4" fmla="*/ 6815 w 25864"/>
                      <a:gd name="connsiteY4" fmla="*/ 4763 h 4762"/>
                      <a:gd name="connsiteX5" fmla="*/ 12530 w 25864"/>
                      <a:gd name="connsiteY5" fmla="*/ 4763 h 4762"/>
                      <a:gd name="connsiteX6" fmla="*/ 23007 w 25864"/>
                      <a:gd name="connsiteY6" fmla="*/ 4763 h 4762"/>
                      <a:gd name="connsiteX7" fmla="*/ 25865 w 25864"/>
                      <a:gd name="connsiteY7" fmla="*/ 3810 h 4762"/>
                      <a:gd name="connsiteX8" fmla="*/ 23960 w 25864"/>
                      <a:gd name="connsiteY8" fmla="*/ 953 h 4762"/>
                      <a:gd name="connsiteX9" fmla="*/ 23960 w 25864"/>
                      <a:gd name="connsiteY9" fmla="*/ 95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5864" h="4762">
                        <a:moveTo>
                          <a:pt x="23960" y="953"/>
                        </a:moveTo>
                        <a:cubicBezTo>
                          <a:pt x="20150" y="0"/>
                          <a:pt x="16340" y="0"/>
                          <a:pt x="12530" y="0"/>
                        </a:cubicBezTo>
                        <a:cubicBezTo>
                          <a:pt x="8720" y="0"/>
                          <a:pt x="4910" y="0"/>
                          <a:pt x="1100" y="953"/>
                        </a:cubicBezTo>
                        <a:cubicBezTo>
                          <a:pt x="147" y="953"/>
                          <a:pt x="-805" y="2857"/>
                          <a:pt x="1100" y="3810"/>
                        </a:cubicBezTo>
                        <a:cubicBezTo>
                          <a:pt x="3005" y="4763"/>
                          <a:pt x="4910" y="4763"/>
                          <a:pt x="6815" y="4763"/>
                        </a:cubicBezTo>
                        <a:cubicBezTo>
                          <a:pt x="8720" y="4763"/>
                          <a:pt x="10625" y="4763"/>
                          <a:pt x="12530" y="4763"/>
                        </a:cubicBezTo>
                        <a:cubicBezTo>
                          <a:pt x="16340" y="4763"/>
                          <a:pt x="20150" y="3810"/>
                          <a:pt x="23007" y="4763"/>
                        </a:cubicBezTo>
                        <a:cubicBezTo>
                          <a:pt x="23960" y="4763"/>
                          <a:pt x="24912" y="4763"/>
                          <a:pt x="25865" y="3810"/>
                        </a:cubicBezTo>
                        <a:cubicBezTo>
                          <a:pt x="25865" y="1905"/>
                          <a:pt x="24912" y="953"/>
                          <a:pt x="23960" y="953"/>
                        </a:cubicBezTo>
                        <a:lnTo>
                          <a:pt x="23960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7" name="Freeform: Shape 2696">
                    <a:extLst>
                      <a:ext uri="{FF2B5EF4-FFF2-40B4-BE49-F238E27FC236}">
                        <a16:creationId xmlns:a16="http://schemas.microsoft.com/office/drawing/2014/main" id="{7B17A797-0A41-82EF-4F90-AB451FE430FA}"/>
                      </a:ext>
                    </a:extLst>
                  </p:cNvPr>
                  <p:cNvSpPr/>
                  <p:nvPr/>
                </p:nvSpPr>
                <p:spPr>
                  <a:xfrm>
                    <a:off x="3603545" y="4040504"/>
                    <a:ext cx="18573" cy="4762"/>
                  </a:xfrm>
                  <a:custGeom>
                    <a:avLst/>
                    <a:gdLst>
                      <a:gd name="connsiteX0" fmla="*/ 17859 w 18573"/>
                      <a:gd name="connsiteY0" fmla="*/ 1905 h 4762"/>
                      <a:gd name="connsiteX1" fmla="*/ 9287 w 18573"/>
                      <a:gd name="connsiteY1" fmla="*/ 952 h 4762"/>
                      <a:gd name="connsiteX2" fmla="*/ 714 w 18573"/>
                      <a:gd name="connsiteY2" fmla="*/ 0 h 4762"/>
                      <a:gd name="connsiteX3" fmla="*/ 714 w 18573"/>
                      <a:gd name="connsiteY3" fmla="*/ 1905 h 4762"/>
                      <a:gd name="connsiteX4" fmla="*/ 2619 w 18573"/>
                      <a:gd name="connsiteY4" fmla="*/ 2857 h 4762"/>
                      <a:gd name="connsiteX5" fmla="*/ 4524 w 18573"/>
                      <a:gd name="connsiteY5" fmla="*/ 2857 h 4762"/>
                      <a:gd name="connsiteX6" fmla="*/ 9287 w 18573"/>
                      <a:gd name="connsiteY6" fmla="*/ 3810 h 4762"/>
                      <a:gd name="connsiteX7" fmla="*/ 17859 w 18573"/>
                      <a:gd name="connsiteY7" fmla="*/ 4763 h 4762"/>
                      <a:gd name="connsiteX8" fmla="*/ 17859 w 18573"/>
                      <a:gd name="connsiteY8" fmla="*/ 1905 h 4762"/>
                      <a:gd name="connsiteX9" fmla="*/ 17859 w 18573"/>
                      <a:gd name="connsiteY9" fmla="*/ 1905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573" h="4762">
                        <a:moveTo>
                          <a:pt x="17859" y="1905"/>
                        </a:moveTo>
                        <a:cubicBezTo>
                          <a:pt x="15002" y="1905"/>
                          <a:pt x="12144" y="952"/>
                          <a:pt x="9287" y="952"/>
                        </a:cubicBezTo>
                        <a:cubicBezTo>
                          <a:pt x="6429" y="952"/>
                          <a:pt x="3572" y="0"/>
                          <a:pt x="714" y="0"/>
                        </a:cubicBezTo>
                        <a:cubicBezTo>
                          <a:pt x="-238" y="0"/>
                          <a:pt x="-238" y="952"/>
                          <a:pt x="714" y="1905"/>
                        </a:cubicBezTo>
                        <a:cubicBezTo>
                          <a:pt x="1667" y="1905"/>
                          <a:pt x="1667" y="2857"/>
                          <a:pt x="2619" y="2857"/>
                        </a:cubicBezTo>
                        <a:cubicBezTo>
                          <a:pt x="3572" y="2857"/>
                          <a:pt x="4524" y="2857"/>
                          <a:pt x="4524" y="2857"/>
                        </a:cubicBezTo>
                        <a:cubicBezTo>
                          <a:pt x="6429" y="2857"/>
                          <a:pt x="7382" y="2857"/>
                          <a:pt x="9287" y="3810"/>
                        </a:cubicBezTo>
                        <a:cubicBezTo>
                          <a:pt x="12144" y="3810"/>
                          <a:pt x="15002" y="4763"/>
                          <a:pt x="17859" y="4763"/>
                        </a:cubicBezTo>
                        <a:cubicBezTo>
                          <a:pt x="18812" y="3810"/>
                          <a:pt x="18812" y="1905"/>
                          <a:pt x="17859" y="1905"/>
                        </a:cubicBezTo>
                        <a:lnTo>
                          <a:pt x="17859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8" name="Freeform: Shape 2697">
                    <a:extLst>
                      <a:ext uri="{FF2B5EF4-FFF2-40B4-BE49-F238E27FC236}">
                        <a16:creationId xmlns:a16="http://schemas.microsoft.com/office/drawing/2014/main" id="{B5AEC1B5-DC23-E1EA-EBA1-A8E975B7575A}"/>
                      </a:ext>
                    </a:extLst>
                  </p:cNvPr>
                  <p:cNvSpPr/>
                  <p:nvPr/>
                </p:nvSpPr>
                <p:spPr>
                  <a:xfrm>
                    <a:off x="3600687" y="4027169"/>
                    <a:ext cx="19288" cy="2857"/>
                  </a:xfrm>
                  <a:custGeom>
                    <a:avLst/>
                    <a:gdLst>
                      <a:gd name="connsiteX0" fmla="*/ 17859 w 19288"/>
                      <a:gd name="connsiteY0" fmla="*/ 0 h 2857"/>
                      <a:gd name="connsiteX1" fmla="*/ 9287 w 19288"/>
                      <a:gd name="connsiteY1" fmla="*/ 0 h 2857"/>
                      <a:gd name="connsiteX2" fmla="*/ 4524 w 19288"/>
                      <a:gd name="connsiteY2" fmla="*/ 0 h 2857"/>
                      <a:gd name="connsiteX3" fmla="*/ 714 w 19288"/>
                      <a:gd name="connsiteY3" fmla="*/ 953 h 2857"/>
                      <a:gd name="connsiteX4" fmla="*/ 714 w 19288"/>
                      <a:gd name="connsiteY4" fmla="*/ 2858 h 2857"/>
                      <a:gd name="connsiteX5" fmla="*/ 4524 w 19288"/>
                      <a:gd name="connsiteY5" fmla="*/ 2858 h 2857"/>
                      <a:gd name="connsiteX6" fmla="*/ 9287 w 19288"/>
                      <a:gd name="connsiteY6" fmla="*/ 2858 h 2857"/>
                      <a:gd name="connsiteX7" fmla="*/ 17859 w 19288"/>
                      <a:gd name="connsiteY7" fmla="*/ 2858 h 2857"/>
                      <a:gd name="connsiteX8" fmla="*/ 17859 w 19288"/>
                      <a:gd name="connsiteY8" fmla="*/ 0 h 2857"/>
                      <a:gd name="connsiteX9" fmla="*/ 17859 w 19288"/>
                      <a:gd name="connsiteY9" fmla="*/ 0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288" h="2857">
                        <a:moveTo>
                          <a:pt x="17859" y="0"/>
                        </a:moveTo>
                        <a:cubicBezTo>
                          <a:pt x="15002" y="0"/>
                          <a:pt x="12144" y="0"/>
                          <a:pt x="9287" y="0"/>
                        </a:cubicBezTo>
                        <a:cubicBezTo>
                          <a:pt x="7382" y="0"/>
                          <a:pt x="6429" y="0"/>
                          <a:pt x="4524" y="0"/>
                        </a:cubicBezTo>
                        <a:cubicBezTo>
                          <a:pt x="2619" y="0"/>
                          <a:pt x="1667" y="0"/>
                          <a:pt x="714" y="953"/>
                        </a:cubicBezTo>
                        <a:cubicBezTo>
                          <a:pt x="-238" y="953"/>
                          <a:pt x="-238" y="2858"/>
                          <a:pt x="714" y="2858"/>
                        </a:cubicBezTo>
                        <a:cubicBezTo>
                          <a:pt x="2619" y="2858"/>
                          <a:pt x="3572" y="2858"/>
                          <a:pt x="4524" y="2858"/>
                        </a:cubicBezTo>
                        <a:cubicBezTo>
                          <a:pt x="6429" y="2858"/>
                          <a:pt x="7382" y="2858"/>
                          <a:pt x="9287" y="2858"/>
                        </a:cubicBezTo>
                        <a:cubicBezTo>
                          <a:pt x="12144" y="2858"/>
                          <a:pt x="15002" y="2858"/>
                          <a:pt x="17859" y="2858"/>
                        </a:cubicBezTo>
                        <a:cubicBezTo>
                          <a:pt x="19764" y="2858"/>
                          <a:pt x="19764" y="0"/>
                          <a:pt x="17859" y="0"/>
                        </a:cubicBezTo>
                        <a:lnTo>
                          <a:pt x="1785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99" name="Freeform: Shape 2698">
                    <a:extLst>
                      <a:ext uri="{FF2B5EF4-FFF2-40B4-BE49-F238E27FC236}">
                        <a16:creationId xmlns:a16="http://schemas.microsoft.com/office/drawing/2014/main" id="{E478F428-0137-03F1-A85D-E38375EA5011}"/>
                      </a:ext>
                    </a:extLst>
                  </p:cNvPr>
                  <p:cNvSpPr/>
                  <p:nvPr/>
                </p:nvSpPr>
                <p:spPr>
                  <a:xfrm>
                    <a:off x="3599073" y="3998594"/>
                    <a:ext cx="13520" cy="4762"/>
                  </a:xfrm>
                  <a:custGeom>
                    <a:avLst/>
                    <a:gdLst>
                      <a:gd name="connsiteX0" fmla="*/ 12806 w 13520"/>
                      <a:gd name="connsiteY0" fmla="*/ 0 h 4762"/>
                      <a:gd name="connsiteX1" fmla="*/ 6138 w 13520"/>
                      <a:gd name="connsiteY1" fmla="*/ 953 h 4762"/>
                      <a:gd name="connsiteX2" fmla="*/ 3281 w 13520"/>
                      <a:gd name="connsiteY2" fmla="*/ 1905 h 4762"/>
                      <a:gd name="connsiteX3" fmla="*/ 423 w 13520"/>
                      <a:gd name="connsiteY3" fmla="*/ 3810 h 4762"/>
                      <a:gd name="connsiteX4" fmla="*/ 423 w 13520"/>
                      <a:gd name="connsiteY4" fmla="*/ 4763 h 4762"/>
                      <a:gd name="connsiteX5" fmla="*/ 2328 w 13520"/>
                      <a:gd name="connsiteY5" fmla="*/ 4763 h 4762"/>
                      <a:gd name="connsiteX6" fmla="*/ 4233 w 13520"/>
                      <a:gd name="connsiteY6" fmla="*/ 4763 h 4762"/>
                      <a:gd name="connsiteX7" fmla="*/ 7091 w 13520"/>
                      <a:gd name="connsiteY7" fmla="*/ 3810 h 4762"/>
                      <a:gd name="connsiteX8" fmla="*/ 12806 w 13520"/>
                      <a:gd name="connsiteY8" fmla="*/ 2858 h 4762"/>
                      <a:gd name="connsiteX9" fmla="*/ 12806 w 13520"/>
                      <a:gd name="connsiteY9" fmla="*/ 0 h 4762"/>
                      <a:gd name="connsiteX10" fmla="*/ 12806 w 13520"/>
                      <a:gd name="connsiteY10" fmla="*/ 0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3520" h="4762">
                        <a:moveTo>
                          <a:pt x="12806" y="0"/>
                        </a:moveTo>
                        <a:cubicBezTo>
                          <a:pt x="10901" y="0"/>
                          <a:pt x="8996" y="953"/>
                          <a:pt x="6138" y="953"/>
                        </a:cubicBezTo>
                        <a:cubicBezTo>
                          <a:pt x="5186" y="953"/>
                          <a:pt x="4233" y="953"/>
                          <a:pt x="3281" y="1905"/>
                        </a:cubicBezTo>
                        <a:cubicBezTo>
                          <a:pt x="2328" y="1905"/>
                          <a:pt x="1376" y="2858"/>
                          <a:pt x="423" y="3810"/>
                        </a:cubicBezTo>
                        <a:cubicBezTo>
                          <a:pt x="-529" y="3810"/>
                          <a:pt x="423" y="4763"/>
                          <a:pt x="423" y="4763"/>
                        </a:cubicBezTo>
                        <a:cubicBezTo>
                          <a:pt x="1376" y="4763"/>
                          <a:pt x="1376" y="4763"/>
                          <a:pt x="2328" y="4763"/>
                        </a:cubicBezTo>
                        <a:cubicBezTo>
                          <a:pt x="3281" y="4763"/>
                          <a:pt x="3281" y="4763"/>
                          <a:pt x="4233" y="4763"/>
                        </a:cubicBezTo>
                        <a:cubicBezTo>
                          <a:pt x="5186" y="4763"/>
                          <a:pt x="6138" y="4763"/>
                          <a:pt x="7091" y="3810"/>
                        </a:cubicBezTo>
                        <a:cubicBezTo>
                          <a:pt x="8996" y="2858"/>
                          <a:pt x="10901" y="2858"/>
                          <a:pt x="12806" y="2858"/>
                        </a:cubicBezTo>
                        <a:cubicBezTo>
                          <a:pt x="13758" y="1905"/>
                          <a:pt x="13758" y="0"/>
                          <a:pt x="12806" y="0"/>
                        </a:cubicBezTo>
                        <a:lnTo>
                          <a:pt x="12806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0" name="Freeform: Shape 2699">
                    <a:extLst>
                      <a:ext uri="{FF2B5EF4-FFF2-40B4-BE49-F238E27FC236}">
                        <a16:creationId xmlns:a16="http://schemas.microsoft.com/office/drawing/2014/main" id="{02C8769A-9E89-8D2F-A614-49F5A4262825}"/>
                      </a:ext>
                    </a:extLst>
                  </p:cNvPr>
                  <p:cNvSpPr/>
                  <p:nvPr/>
                </p:nvSpPr>
                <p:spPr>
                  <a:xfrm>
                    <a:off x="3624500" y="3990974"/>
                    <a:ext cx="11586" cy="3809"/>
                  </a:xfrm>
                  <a:custGeom>
                    <a:avLst/>
                    <a:gdLst>
                      <a:gd name="connsiteX0" fmla="*/ 10239 w 11586"/>
                      <a:gd name="connsiteY0" fmla="*/ 0 h 3809"/>
                      <a:gd name="connsiteX1" fmla="*/ 5477 w 11586"/>
                      <a:gd name="connsiteY1" fmla="*/ 953 h 3809"/>
                      <a:gd name="connsiteX2" fmla="*/ 2619 w 11586"/>
                      <a:gd name="connsiteY2" fmla="*/ 953 h 3809"/>
                      <a:gd name="connsiteX3" fmla="*/ 1667 w 11586"/>
                      <a:gd name="connsiteY3" fmla="*/ 953 h 3809"/>
                      <a:gd name="connsiteX4" fmla="*/ 714 w 11586"/>
                      <a:gd name="connsiteY4" fmla="*/ 1905 h 3809"/>
                      <a:gd name="connsiteX5" fmla="*/ 714 w 11586"/>
                      <a:gd name="connsiteY5" fmla="*/ 3810 h 3809"/>
                      <a:gd name="connsiteX6" fmla="*/ 1667 w 11586"/>
                      <a:gd name="connsiteY6" fmla="*/ 3810 h 3809"/>
                      <a:gd name="connsiteX7" fmla="*/ 2619 w 11586"/>
                      <a:gd name="connsiteY7" fmla="*/ 3810 h 3809"/>
                      <a:gd name="connsiteX8" fmla="*/ 5477 w 11586"/>
                      <a:gd name="connsiteY8" fmla="*/ 3810 h 3809"/>
                      <a:gd name="connsiteX9" fmla="*/ 10239 w 11586"/>
                      <a:gd name="connsiteY9" fmla="*/ 2857 h 3809"/>
                      <a:gd name="connsiteX10" fmla="*/ 11192 w 11586"/>
                      <a:gd name="connsiteY10" fmla="*/ 1905 h 3809"/>
                      <a:gd name="connsiteX11" fmla="*/ 10239 w 11586"/>
                      <a:gd name="connsiteY11" fmla="*/ 0 h 3809"/>
                      <a:gd name="connsiteX12" fmla="*/ 10239 w 11586"/>
                      <a:gd name="connsiteY12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586" h="3809">
                        <a:moveTo>
                          <a:pt x="10239" y="0"/>
                        </a:moveTo>
                        <a:cubicBezTo>
                          <a:pt x="8334" y="0"/>
                          <a:pt x="6429" y="953"/>
                          <a:pt x="5477" y="953"/>
                        </a:cubicBezTo>
                        <a:cubicBezTo>
                          <a:pt x="4524" y="953"/>
                          <a:pt x="3572" y="953"/>
                          <a:pt x="2619" y="953"/>
                        </a:cubicBezTo>
                        <a:cubicBezTo>
                          <a:pt x="2619" y="953"/>
                          <a:pt x="1667" y="953"/>
                          <a:pt x="1667" y="953"/>
                        </a:cubicBezTo>
                        <a:cubicBezTo>
                          <a:pt x="1667" y="953"/>
                          <a:pt x="714" y="953"/>
                          <a:pt x="714" y="1905"/>
                        </a:cubicBezTo>
                        <a:cubicBezTo>
                          <a:pt x="-238" y="1905"/>
                          <a:pt x="-238" y="2857"/>
                          <a:pt x="714" y="3810"/>
                        </a:cubicBezTo>
                        <a:cubicBezTo>
                          <a:pt x="714" y="3810"/>
                          <a:pt x="1667" y="3810"/>
                          <a:pt x="1667" y="3810"/>
                        </a:cubicBezTo>
                        <a:cubicBezTo>
                          <a:pt x="1667" y="3810"/>
                          <a:pt x="2619" y="3810"/>
                          <a:pt x="2619" y="3810"/>
                        </a:cubicBezTo>
                        <a:cubicBezTo>
                          <a:pt x="3572" y="3810"/>
                          <a:pt x="4524" y="3810"/>
                          <a:pt x="5477" y="3810"/>
                        </a:cubicBezTo>
                        <a:cubicBezTo>
                          <a:pt x="7382" y="3810"/>
                          <a:pt x="9287" y="2857"/>
                          <a:pt x="10239" y="2857"/>
                        </a:cubicBezTo>
                        <a:cubicBezTo>
                          <a:pt x="11192" y="2857"/>
                          <a:pt x="11192" y="1905"/>
                          <a:pt x="11192" y="1905"/>
                        </a:cubicBezTo>
                        <a:cubicBezTo>
                          <a:pt x="12144" y="0"/>
                          <a:pt x="11192" y="0"/>
                          <a:pt x="10239" y="0"/>
                        </a:cubicBezTo>
                        <a:lnTo>
                          <a:pt x="1023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1" name="Freeform: Shape 2700">
                    <a:extLst>
                      <a:ext uri="{FF2B5EF4-FFF2-40B4-BE49-F238E27FC236}">
                        <a16:creationId xmlns:a16="http://schemas.microsoft.com/office/drawing/2014/main" id="{CFADA1C3-5093-6263-B2E4-D04D98A574A2}"/>
                      </a:ext>
                    </a:extLst>
                  </p:cNvPr>
                  <p:cNvSpPr/>
                  <p:nvPr/>
                </p:nvSpPr>
                <p:spPr>
                  <a:xfrm>
                    <a:off x="3586162" y="3981449"/>
                    <a:ext cx="16818" cy="7381"/>
                  </a:xfrm>
                  <a:custGeom>
                    <a:avLst/>
                    <a:gdLst>
                      <a:gd name="connsiteX0" fmla="*/ 15240 w 16818"/>
                      <a:gd name="connsiteY0" fmla="*/ 0 h 7381"/>
                      <a:gd name="connsiteX1" fmla="*/ 7620 w 16818"/>
                      <a:gd name="connsiteY1" fmla="*/ 1905 h 7381"/>
                      <a:gd name="connsiteX2" fmla="*/ 3810 w 16818"/>
                      <a:gd name="connsiteY2" fmla="*/ 2857 h 7381"/>
                      <a:gd name="connsiteX3" fmla="*/ 0 w 16818"/>
                      <a:gd name="connsiteY3" fmla="*/ 4763 h 7381"/>
                      <a:gd name="connsiteX4" fmla="*/ 0 w 16818"/>
                      <a:gd name="connsiteY4" fmla="*/ 6668 h 7381"/>
                      <a:gd name="connsiteX5" fmla="*/ 4763 w 16818"/>
                      <a:gd name="connsiteY5" fmla="*/ 6668 h 7381"/>
                      <a:gd name="connsiteX6" fmla="*/ 8573 w 16818"/>
                      <a:gd name="connsiteY6" fmla="*/ 5715 h 7381"/>
                      <a:gd name="connsiteX7" fmla="*/ 16193 w 16818"/>
                      <a:gd name="connsiteY7" fmla="*/ 2857 h 7381"/>
                      <a:gd name="connsiteX8" fmla="*/ 15240 w 16818"/>
                      <a:gd name="connsiteY8" fmla="*/ 0 h 7381"/>
                      <a:gd name="connsiteX9" fmla="*/ 15240 w 16818"/>
                      <a:gd name="connsiteY9" fmla="*/ 0 h 73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818" h="7381">
                        <a:moveTo>
                          <a:pt x="15240" y="0"/>
                        </a:moveTo>
                        <a:cubicBezTo>
                          <a:pt x="12382" y="953"/>
                          <a:pt x="9525" y="953"/>
                          <a:pt x="7620" y="1905"/>
                        </a:cubicBezTo>
                        <a:cubicBezTo>
                          <a:pt x="6668" y="1905"/>
                          <a:pt x="4763" y="2857"/>
                          <a:pt x="3810" y="2857"/>
                        </a:cubicBezTo>
                        <a:cubicBezTo>
                          <a:pt x="2857" y="2857"/>
                          <a:pt x="952" y="3810"/>
                          <a:pt x="0" y="4763"/>
                        </a:cubicBezTo>
                        <a:cubicBezTo>
                          <a:pt x="0" y="5715"/>
                          <a:pt x="0" y="5715"/>
                          <a:pt x="0" y="6668"/>
                        </a:cubicBezTo>
                        <a:cubicBezTo>
                          <a:pt x="952" y="7620"/>
                          <a:pt x="2857" y="7620"/>
                          <a:pt x="4763" y="6668"/>
                        </a:cubicBezTo>
                        <a:cubicBezTo>
                          <a:pt x="5715" y="6668"/>
                          <a:pt x="7620" y="5715"/>
                          <a:pt x="8573" y="5715"/>
                        </a:cubicBezTo>
                        <a:cubicBezTo>
                          <a:pt x="11430" y="4763"/>
                          <a:pt x="13335" y="3810"/>
                          <a:pt x="16193" y="2857"/>
                        </a:cubicBezTo>
                        <a:cubicBezTo>
                          <a:pt x="17145" y="2857"/>
                          <a:pt x="17145" y="0"/>
                          <a:pt x="15240" y="0"/>
                        </a:cubicBezTo>
                        <a:lnTo>
                          <a:pt x="15240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2" name="Freeform: Shape 2701">
                    <a:extLst>
                      <a:ext uri="{FF2B5EF4-FFF2-40B4-BE49-F238E27FC236}">
                        <a16:creationId xmlns:a16="http://schemas.microsoft.com/office/drawing/2014/main" id="{FF352B6E-CA73-C0C1-72F1-714EAC88D2BF}"/>
                      </a:ext>
                    </a:extLst>
                  </p:cNvPr>
                  <p:cNvSpPr/>
                  <p:nvPr/>
                </p:nvSpPr>
                <p:spPr>
                  <a:xfrm>
                    <a:off x="3560682" y="4034789"/>
                    <a:ext cx="16668" cy="5715"/>
                  </a:xfrm>
                  <a:custGeom>
                    <a:avLst/>
                    <a:gdLst>
                      <a:gd name="connsiteX0" fmla="*/ 15954 w 16668"/>
                      <a:gd name="connsiteY0" fmla="*/ 2857 h 5715"/>
                      <a:gd name="connsiteX1" fmla="*/ 8334 w 16668"/>
                      <a:gd name="connsiteY1" fmla="*/ 953 h 5715"/>
                      <a:gd name="connsiteX2" fmla="*/ 4524 w 16668"/>
                      <a:gd name="connsiteY2" fmla="*/ 0 h 5715"/>
                      <a:gd name="connsiteX3" fmla="*/ 2619 w 16668"/>
                      <a:gd name="connsiteY3" fmla="*/ 0 h 5715"/>
                      <a:gd name="connsiteX4" fmla="*/ 714 w 16668"/>
                      <a:gd name="connsiteY4" fmla="*/ 0 h 5715"/>
                      <a:gd name="connsiteX5" fmla="*/ 714 w 16668"/>
                      <a:gd name="connsiteY5" fmla="*/ 1905 h 5715"/>
                      <a:gd name="connsiteX6" fmla="*/ 8334 w 16668"/>
                      <a:gd name="connsiteY6" fmla="*/ 3810 h 5715"/>
                      <a:gd name="connsiteX7" fmla="*/ 15954 w 16668"/>
                      <a:gd name="connsiteY7" fmla="*/ 5715 h 5715"/>
                      <a:gd name="connsiteX8" fmla="*/ 15954 w 16668"/>
                      <a:gd name="connsiteY8" fmla="*/ 2857 h 5715"/>
                      <a:gd name="connsiteX9" fmla="*/ 15954 w 16668"/>
                      <a:gd name="connsiteY9" fmla="*/ 2857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668" h="5715">
                        <a:moveTo>
                          <a:pt x="15954" y="2857"/>
                        </a:moveTo>
                        <a:cubicBezTo>
                          <a:pt x="13097" y="1905"/>
                          <a:pt x="11192" y="953"/>
                          <a:pt x="8334" y="953"/>
                        </a:cubicBezTo>
                        <a:cubicBezTo>
                          <a:pt x="7382" y="953"/>
                          <a:pt x="5477" y="0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714" y="0"/>
                          <a:pt x="714" y="0"/>
                        </a:cubicBezTo>
                        <a:cubicBezTo>
                          <a:pt x="-238" y="0"/>
                          <a:pt x="-238" y="953"/>
                          <a:pt x="714" y="1905"/>
                        </a:cubicBezTo>
                        <a:cubicBezTo>
                          <a:pt x="3572" y="2857"/>
                          <a:pt x="6429" y="3810"/>
                          <a:pt x="8334" y="3810"/>
                        </a:cubicBezTo>
                        <a:cubicBezTo>
                          <a:pt x="11192" y="3810"/>
                          <a:pt x="14049" y="4763"/>
                          <a:pt x="15954" y="5715"/>
                        </a:cubicBezTo>
                        <a:cubicBezTo>
                          <a:pt x="16907" y="4763"/>
                          <a:pt x="16907" y="2857"/>
                          <a:pt x="15954" y="2857"/>
                        </a:cubicBezTo>
                        <a:lnTo>
                          <a:pt x="15954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3" name="Freeform: Shape 2702">
                    <a:extLst>
                      <a:ext uri="{FF2B5EF4-FFF2-40B4-BE49-F238E27FC236}">
                        <a16:creationId xmlns:a16="http://schemas.microsoft.com/office/drawing/2014/main" id="{F51FB86E-88EE-1863-4ED7-E1ACE649C4DB}"/>
                      </a:ext>
                    </a:extLst>
                  </p:cNvPr>
                  <p:cNvSpPr/>
                  <p:nvPr/>
                </p:nvSpPr>
                <p:spPr>
                  <a:xfrm>
                    <a:off x="3564492" y="4018894"/>
                    <a:ext cx="21342" cy="3771"/>
                  </a:xfrm>
                  <a:custGeom>
                    <a:avLst/>
                    <a:gdLst>
                      <a:gd name="connsiteX0" fmla="*/ 20717 w 21342"/>
                      <a:gd name="connsiteY0" fmla="*/ 1607 h 3771"/>
                      <a:gd name="connsiteX1" fmla="*/ 714 w 21342"/>
                      <a:gd name="connsiteY1" fmla="*/ 655 h 3771"/>
                      <a:gd name="connsiteX2" fmla="*/ 714 w 21342"/>
                      <a:gd name="connsiteY2" fmla="*/ 2560 h 3771"/>
                      <a:gd name="connsiteX3" fmla="*/ 10239 w 21342"/>
                      <a:gd name="connsiteY3" fmla="*/ 3512 h 3771"/>
                      <a:gd name="connsiteX4" fmla="*/ 19764 w 21342"/>
                      <a:gd name="connsiteY4" fmla="*/ 3512 h 3771"/>
                      <a:gd name="connsiteX5" fmla="*/ 20717 w 21342"/>
                      <a:gd name="connsiteY5" fmla="*/ 1607 h 3771"/>
                      <a:gd name="connsiteX6" fmla="*/ 20717 w 21342"/>
                      <a:gd name="connsiteY6" fmla="*/ 1607 h 37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342" h="3771">
                        <a:moveTo>
                          <a:pt x="20717" y="1607"/>
                        </a:moveTo>
                        <a:cubicBezTo>
                          <a:pt x="14049" y="1607"/>
                          <a:pt x="7382" y="-1250"/>
                          <a:pt x="714" y="655"/>
                        </a:cubicBezTo>
                        <a:cubicBezTo>
                          <a:pt x="-238" y="655"/>
                          <a:pt x="-238" y="2560"/>
                          <a:pt x="714" y="2560"/>
                        </a:cubicBezTo>
                        <a:cubicBezTo>
                          <a:pt x="3572" y="3512"/>
                          <a:pt x="7382" y="3512"/>
                          <a:pt x="10239" y="3512"/>
                        </a:cubicBezTo>
                        <a:cubicBezTo>
                          <a:pt x="13097" y="3512"/>
                          <a:pt x="16907" y="3512"/>
                          <a:pt x="19764" y="3512"/>
                        </a:cubicBezTo>
                        <a:cubicBezTo>
                          <a:pt x="21669" y="4465"/>
                          <a:pt x="21669" y="2560"/>
                          <a:pt x="20717" y="1607"/>
                        </a:cubicBezTo>
                        <a:lnTo>
                          <a:pt x="20717" y="160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4" name="Freeform: Shape 2703">
                    <a:extLst>
                      <a:ext uri="{FF2B5EF4-FFF2-40B4-BE49-F238E27FC236}">
                        <a16:creationId xmlns:a16="http://schemas.microsoft.com/office/drawing/2014/main" id="{3E8C7B94-A1BF-D4D0-10DB-5F44105845FC}"/>
                      </a:ext>
                    </a:extLst>
                  </p:cNvPr>
                  <p:cNvSpPr/>
                  <p:nvPr/>
                </p:nvSpPr>
                <p:spPr>
                  <a:xfrm>
                    <a:off x="3550205" y="4000076"/>
                    <a:ext cx="18233" cy="7090"/>
                  </a:xfrm>
                  <a:custGeom>
                    <a:avLst/>
                    <a:gdLst>
                      <a:gd name="connsiteX0" fmla="*/ 15954 w 18233"/>
                      <a:gd name="connsiteY0" fmla="*/ 423 h 7090"/>
                      <a:gd name="connsiteX1" fmla="*/ 8334 w 18233"/>
                      <a:gd name="connsiteY1" fmla="*/ 2328 h 7090"/>
                      <a:gd name="connsiteX2" fmla="*/ 4524 w 18233"/>
                      <a:gd name="connsiteY2" fmla="*/ 3281 h 7090"/>
                      <a:gd name="connsiteX3" fmla="*/ 2619 w 18233"/>
                      <a:gd name="connsiteY3" fmla="*/ 4233 h 7090"/>
                      <a:gd name="connsiteX4" fmla="*/ 714 w 18233"/>
                      <a:gd name="connsiteY4" fmla="*/ 5186 h 7090"/>
                      <a:gd name="connsiteX5" fmla="*/ 714 w 18233"/>
                      <a:gd name="connsiteY5" fmla="*/ 7091 h 7090"/>
                      <a:gd name="connsiteX6" fmla="*/ 2619 w 18233"/>
                      <a:gd name="connsiteY6" fmla="*/ 7091 h 7090"/>
                      <a:gd name="connsiteX7" fmla="*/ 4524 w 18233"/>
                      <a:gd name="connsiteY7" fmla="*/ 7091 h 7090"/>
                      <a:gd name="connsiteX8" fmla="*/ 8334 w 18233"/>
                      <a:gd name="connsiteY8" fmla="*/ 6138 h 7090"/>
                      <a:gd name="connsiteX9" fmla="*/ 15954 w 18233"/>
                      <a:gd name="connsiteY9" fmla="*/ 3281 h 7090"/>
                      <a:gd name="connsiteX10" fmla="*/ 17859 w 18233"/>
                      <a:gd name="connsiteY10" fmla="*/ 423 h 7090"/>
                      <a:gd name="connsiteX11" fmla="*/ 15954 w 18233"/>
                      <a:gd name="connsiteY11" fmla="*/ 423 h 7090"/>
                      <a:gd name="connsiteX12" fmla="*/ 15954 w 18233"/>
                      <a:gd name="connsiteY12" fmla="*/ 423 h 7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8233" h="7090">
                        <a:moveTo>
                          <a:pt x="15954" y="423"/>
                        </a:moveTo>
                        <a:cubicBezTo>
                          <a:pt x="13097" y="1376"/>
                          <a:pt x="11192" y="2328"/>
                          <a:pt x="8334" y="2328"/>
                        </a:cubicBezTo>
                        <a:cubicBezTo>
                          <a:pt x="7382" y="2328"/>
                          <a:pt x="5477" y="3281"/>
                          <a:pt x="4524" y="3281"/>
                        </a:cubicBezTo>
                        <a:cubicBezTo>
                          <a:pt x="3572" y="3281"/>
                          <a:pt x="3572" y="4233"/>
                          <a:pt x="2619" y="4233"/>
                        </a:cubicBezTo>
                        <a:cubicBezTo>
                          <a:pt x="1667" y="4233"/>
                          <a:pt x="714" y="5186"/>
                          <a:pt x="714" y="5186"/>
                        </a:cubicBezTo>
                        <a:cubicBezTo>
                          <a:pt x="-238" y="6138"/>
                          <a:pt x="-238" y="7091"/>
                          <a:pt x="714" y="7091"/>
                        </a:cubicBezTo>
                        <a:cubicBezTo>
                          <a:pt x="1667" y="7091"/>
                          <a:pt x="2619" y="7091"/>
                          <a:pt x="2619" y="7091"/>
                        </a:cubicBezTo>
                        <a:cubicBezTo>
                          <a:pt x="3572" y="7091"/>
                          <a:pt x="3572" y="7091"/>
                          <a:pt x="4524" y="7091"/>
                        </a:cubicBezTo>
                        <a:cubicBezTo>
                          <a:pt x="6429" y="7091"/>
                          <a:pt x="7382" y="7091"/>
                          <a:pt x="8334" y="6138"/>
                        </a:cubicBezTo>
                        <a:cubicBezTo>
                          <a:pt x="11192" y="5186"/>
                          <a:pt x="13097" y="4233"/>
                          <a:pt x="15954" y="3281"/>
                        </a:cubicBezTo>
                        <a:cubicBezTo>
                          <a:pt x="16907" y="3281"/>
                          <a:pt x="17859" y="1376"/>
                          <a:pt x="17859" y="423"/>
                        </a:cubicBezTo>
                        <a:cubicBezTo>
                          <a:pt x="18812" y="423"/>
                          <a:pt x="17859" y="-529"/>
                          <a:pt x="15954" y="423"/>
                        </a:cubicBezTo>
                        <a:lnTo>
                          <a:pt x="15954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5" name="Freeform: Shape 2704">
                    <a:extLst>
                      <a:ext uri="{FF2B5EF4-FFF2-40B4-BE49-F238E27FC236}">
                        <a16:creationId xmlns:a16="http://schemas.microsoft.com/office/drawing/2014/main" id="{FED80C47-75E9-17D0-DEDD-894B20D11EC5}"/>
                      </a:ext>
                    </a:extLst>
                  </p:cNvPr>
                  <p:cNvSpPr/>
                  <p:nvPr/>
                </p:nvSpPr>
                <p:spPr>
                  <a:xfrm>
                    <a:off x="3531869" y="4029074"/>
                    <a:ext cx="5715" cy="2857"/>
                  </a:xfrm>
                  <a:custGeom>
                    <a:avLst/>
                    <a:gdLst>
                      <a:gd name="connsiteX0" fmla="*/ 4763 w 5715"/>
                      <a:gd name="connsiteY0" fmla="*/ 0 h 2857"/>
                      <a:gd name="connsiteX1" fmla="*/ 2857 w 5715"/>
                      <a:gd name="connsiteY1" fmla="*/ 0 h 2857"/>
                      <a:gd name="connsiteX2" fmla="*/ 1905 w 5715"/>
                      <a:gd name="connsiteY2" fmla="*/ 0 h 2857"/>
                      <a:gd name="connsiteX3" fmla="*/ 1905 w 5715"/>
                      <a:gd name="connsiteY3" fmla="*/ 0 h 2857"/>
                      <a:gd name="connsiteX4" fmla="*/ 1905 w 5715"/>
                      <a:gd name="connsiteY4" fmla="*/ 0 h 2857"/>
                      <a:gd name="connsiteX5" fmla="*/ 953 w 5715"/>
                      <a:gd name="connsiteY5" fmla="*/ 0 h 2857"/>
                      <a:gd name="connsiteX6" fmla="*/ 0 w 5715"/>
                      <a:gd name="connsiteY6" fmla="*/ 953 h 2857"/>
                      <a:gd name="connsiteX7" fmla="*/ 0 w 5715"/>
                      <a:gd name="connsiteY7" fmla="*/ 1905 h 2857"/>
                      <a:gd name="connsiteX8" fmla="*/ 0 w 5715"/>
                      <a:gd name="connsiteY8" fmla="*/ 1905 h 2857"/>
                      <a:gd name="connsiteX9" fmla="*/ 953 w 5715"/>
                      <a:gd name="connsiteY9" fmla="*/ 1905 h 2857"/>
                      <a:gd name="connsiteX10" fmla="*/ 1905 w 5715"/>
                      <a:gd name="connsiteY10" fmla="*/ 1905 h 2857"/>
                      <a:gd name="connsiteX11" fmla="*/ 3810 w 5715"/>
                      <a:gd name="connsiteY11" fmla="*/ 2857 h 2857"/>
                      <a:gd name="connsiteX12" fmla="*/ 5715 w 5715"/>
                      <a:gd name="connsiteY12" fmla="*/ 1905 h 2857"/>
                      <a:gd name="connsiteX13" fmla="*/ 4763 w 5715"/>
                      <a:gd name="connsiteY13" fmla="*/ 0 h 2857"/>
                      <a:gd name="connsiteX14" fmla="*/ 4763 w 5715"/>
                      <a:gd name="connsiteY14" fmla="*/ 0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715" h="2857">
                        <a:moveTo>
                          <a:pt x="4763" y="0"/>
                        </a:moveTo>
                        <a:cubicBezTo>
                          <a:pt x="3810" y="0"/>
                          <a:pt x="3810" y="0"/>
                          <a:pt x="2857" y="0"/>
                        </a:cubicBezTo>
                        <a:cubicBezTo>
                          <a:pt x="2857" y="0"/>
                          <a:pt x="1905" y="0"/>
                          <a:pt x="1905" y="0"/>
                        </a:cubicBezTo>
                        <a:cubicBezTo>
                          <a:pt x="1905" y="0"/>
                          <a:pt x="1905" y="0"/>
                          <a:pt x="1905" y="0"/>
                        </a:cubicBezTo>
                        <a:cubicBezTo>
                          <a:pt x="1905" y="0"/>
                          <a:pt x="1905" y="0"/>
                          <a:pt x="1905" y="0"/>
                        </a:cubicBezTo>
                        <a:cubicBezTo>
                          <a:pt x="1905" y="0"/>
                          <a:pt x="1905" y="0"/>
                          <a:pt x="953" y="0"/>
                        </a:cubicBezTo>
                        <a:cubicBezTo>
                          <a:pt x="953" y="0"/>
                          <a:pt x="0" y="0"/>
                          <a:pt x="0" y="953"/>
                        </a:cubicBezTo>
                        <a:cubicBezTo>
                          <a:pt x="0" y="953"/>
                          <a:pt x="0" y="1905"/>
                          <a:pt x="0" y="1905"/>
                        </a:cubicBezTo>
                        <a:cubicBezTo>
                          <a:pt x="0" y="1905"/>
                          <a:pt x="0" y="1905"/>
                          <a:pt x="0" y="1905"/>
                        </a:cubicBezTo>
                        <a:cubicBezTo>
                          <a:pt x="0" y="1905"/>
                          <a:pt x="0" y="1905"/>
                          <a:pt x="953" y="1905"/>
                        </a:cubicBezTo>
                        <a:cubicBezTo>
                          <a:pt x="953" y="1905"/>
                          <a:pt x="1905" y="1905"/>
                          <a:pt x="1905" y="1905"/>
                        </a:cubicBezTo>
                        <a:cubicBezTo>
                          <a:pt x="2857" y="1905"/>
                          <a:pt x="2857" y="1905"/>
                          <a:pt x="3810" y="2857"/>
                        </a:cubicBezTo>
                        <a:cubicBezTo>
                          <a:pt x="4763" y="2857"/>
                          <a:pt x="4763" y="2857"/>
                          <a:pt x="5715" y="1905"/>
                        </a:cubicBezTo>
                        <a:cubicBezTo>
                          <a:pt x="5715" y="953"/>
                          <a:pt x="4763" y="0"/>
                          <a:pt x="4763" y="0"/>
                        </a:cubicBez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6" name="Freeform: Shape 2705">
                    <a:extLst>
                      <a:ext uri="{FF2B5EF4-FFF2-40B4-BE49-F238E27FC236}">
                        <a16:creationId xmlns:a16="http://schemas.microsoft.com/office/drawing/2014/main" id="{78967A45-7D35-AFC9-BBCF-471C4372E2AE}"/>
                      </a:ext>
                    </a:extLst>
                  </p:cNvPr>
                  <p:cNvSpPr/>
                  <p:nvPr/>
                </p:nvSpPr>
                <p:spPr>
                  <a:xfrm>
                    <a:off x="3537822" y="4019549"/>
                    <a:ext cx="10001" cy="1905"/>
                  </a:xfrm>
                  <a:custGeom>
                    <a:avLst/>
                    <a:gdLst>
                      <a:gd name="connsiteX0" fmla="*/ 9287 w 10001"/>
                      <a:gd name="connsiteY0" fmla="*/ 0 h 1905"/>
                      <a:gd name="connsiteX1" fmla="*/ 4524 w 10001"/>
                      <a:gd name="connsiteY1" fmla="*/ 0 h 1905"/>
                      <a:gd name="connsiteX2" fmla="*/ 2619 w 10001"/>
                      <a:gd name="connsiteY2" fmla="*/ 0 h 1905"/>
                      <a:gd name="connsiteX3" fmla="*/ 1667 w 10001"/>
                      <a:gd name="connsiteY3" fmla="*/ 0 h 1905"/>
                      <a:gd name="connsiteX4" fmla="*/ 714 w 10001"/>
                      <a:gd name="connsiteY4" fmla="*/ 0 h 1905"/>
                      <a:gd name="connsiteX5" fmla="*/ 714 w 10001"/>
                      <a:gd name="connsiteY5" fmla="*/ 1905 h 1905"/>
                      <a:gd name="connsiteX6" fmla="*/ 1667 w 10001"/>
                      <a:gd name="connsiteY6" fmla="*/ 1905 h 1905"/>
                      <a:gd name="connsiteX7" fmla="*/ 2619 w 10001"/>
                      <a:gd name="connsiteY7" fmla="*/ 1905 h 1905"/>
                      <a:gd name="connsiteX8" fmla="*/ 4524 w 10001"/>
                      <a:gd name="connsiteY8" fmla="*/ 1905 h 1905"/>
                      <a:gd name="connsiteX9" fmla="*/ 9287 w 10001"/>
                      <a:gd name="connsiteY9" fmla="*/ 1905 h 1905"/>
                      <a:gd name="connsiteX10" fmla="*/ 9287 w 10001"/>
                      <a:gd name="connsiteY10" fmla="*/ 0 h 1905"/>
                      <a:gd name="connsiteX11" fmla="*/ 9287 w 10001"/>
                      <a:gd name="connsiteY11" fmla="*/ 0 h 1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001" h="1905">
                        <a:moveTo>
                          <a:pt x="9287" y="0"/>
                        </a:moveTo>
                        <a:cubicBezTo>
                          <a:pt x="7382" y="0"/>
                          <a:pt x="6429" y="0"/>
                          <a:pt x="4524" y="0"/>
                        </a:cubicBezTo>
                        <a:cubicBezTo>
                          <a:pt x="3572" y="0"/>
                          <a:pt x="2619" y="0"/>
                          <a:pt x="2619" y="0"/>
                        </a:cubicBezTo>
                        <a:cubicBezTo>
                          <a:pt x="2619" y="0"/>
                          <a:pt x="1667" y="0"/>
                          <a:pt x="1667" y="0"/>
                        </a:cubicBezTo>
                        <a:cubicBezTo>
                          <a:pt x="1667" y="0"/>
                          <a:pt x="714" y="0"/>
                          <a:pt x="714" y="0"/>
                        </a:cubicBezTo>
                        <a:cubicBezTo>
                          <a:pt x="-238" y="0"/>
                          <a:pt x="-238" y="953"/>
                          <a:pt x="714" y="1905"/>
                        </a:cubicBezTo>
                        <a:cubicBezTo>
                          <a:pt x="714" y="1905"/>
                          <a:pt x="1667" y="1905"/>
                          <a:pt x="1667" y="1905"/>
                        </a:cubicBezTo>
                        <a:cubicBezTo>
                          <a:pt x="1667" y="1905"/>
                          <a:pt x="2619" y="1905"/>
                          <a:pt x="2619" y="1905"/>
                        </a:cubicBezTo>
                        <a:cubicBezTo>
                          <a:pt x="3572" y="1905"/>
                          <a:pt x="4524" y="1905"/>
                          <a:pt x="4524" y="1905"/>
                        </a:cubicBezTo>
                        <a:cubicBezTo>
                          <a:pt x="6429" y="1905"/>
                          <a:pt x="7382" y="1905"/>
                          <a:pt x="9287" y="1905"/>
                        </a:cubicBezTo>
                        <a:cubicBezTo>
                          <a:pt x="10239" y="1905"/>
                          <a:pt x="10239" y="0"/>
                          <a:pt x="9287" y="0"/>
                        </a:cubicBezTo>
                        <a:lnTo>
                          <a:pt x="9287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7" name="Freeform: Shape 2706">
                    <a:extLst>
                      <a:ext uri="{FF2B5EF4-FFF2-40B4-BE49-F238E27FC236}">
                        <a16:creationId xmlns:a16="http://schemas.microsoft.com/office/drawing/2014/main" id="{F10B5B2A-1784-5014-0698-EE7DC4F7546E}"/>
                      </a:ext>
                    </a:extLst>
                  </p:cNvPr>
                  <p:cNvSpPr/>
                  <p:nvPr/>
                </p:nvSpPr>
                <p:spPr>
                  <a:xfrm>
                    <a:off x="3535256" y="3988117"/>
                    <a:ext cx="18944" cy="8572"/>
                  </a:xfrm>
                  <a:custGeom>
                    <a:avLst/>
                    <a:gdLst>
                      <a:gd name="connsiteX0" fmla="*/ 18521 w 18944"/>
                      <a:gd name="connsiteY0" fmla="*/ 0 h 8572"/>
                      <a:gd name="connsiteX1" fmla="*/ 13758 w 18944"/>
                      <a:gd name="connsiteY1" fmla="*/ 1905 h 8572"/>
                      <a:gd name="connsiteX2" fmla="*/ 8996 w 18944"/>
                      <a:gd name="connsiteY2" fmla="*/ 3810 h 8572"/>
                      <a:gd name="connsiteX3" fmla="*/ 4233 w 18944"/>
                      <a:gd name="connsiteY3" fmla="*/ 5715 h 8572"/>
                      <a:gd name="connsiteX4" fmla="*/ 423 w 18944"/>
                      <a:gd name="connsiteY4" fmla="*/ 7620 h 8572"/>
                      <a:gd name="connsiteX5" fmla="*/ 423 w 18944"/>
                      <a:gd name="connsiteY5" fmla="*/ 8572 h 8572"/>
                      <a:gd name="connsiteX6" fmla="*/ 5186 w 18944"/>
                      <a:gd name="connsiteY6" fmla="*/ 6667 h 8572"/>
                      <a:gd name="connsiteX7" fmla="*/ 9948 w 18944"/>
                      <a:gd name="connsiteY7" fmla="*/ 4763 h 8572"/>
                      <a:gd name="connsiteX8" fmla="*/ 14711 w 18944"/>
                      <a:gd name="connsiteY8" fmla="*/ 2857 h 8572"/>
                      <a:gd name="connsiteX9" fmla="*/ 18521 w 18944"/>
                      <a:gd name="connsiteY9" fmla="*/ 0 h 8572"/>
                      <a:gd name="connsiteX10" fmla="*/ 18521 w 18944"/>
                      <a:gd name="connsiteY10" fmla="*/ 0 h 8572"/>
                      <a:gd name="connsiteX11" fmla="*/ 18521 w 18944"/>
                      <a:gd name="connsiteY11" fmla="*/ 0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8944" h="8572">
                        <a:moveTo>
                          <a:pt x="18521" y="0"/>
                        </a:moveTo>
                        <a:cubicBezTo>
                          <a:pt x="16616" y="952"/>
                          <a:pt x="15663" y="952"/>
                          <a:pt x="13758" y="1905"/>
                        </a:cubicBezTo>
                        <a:cubicBezTo>
                          <a:pt x="11853" y="2857"/>
                          <a:pt x="10901" y="2857"/>
                          <a:pt x="8996" y="3810"/>
                        </a:cubicBezTo>
                        <a:cubicBezTo>
                          <a:pt x="7091" y="4763"/>
                          <a:pt x="6138" y="4763"/>
                          <a:pt x="4233" y="5715"/>
                        </a:cubicBezTo>
                        <a:cubicBezTo>
                          <a:pt x="2328" y="6667"/>
                          <a:pt x="1376" y="6667"/>
                          <a:pt x="423" y="7620"/>
                        </a:cubicBezTo>
                        <a:cubicBezTo>
                          <a:pt x="-529" y="7620"/>
                          <a:pt x="423" y="8572"/>
                          <a:pt x="423" y="8572"/>
                        </a:cubicBezTo>
                        <a:cubicBezTo>
                          <a:pt x="2328" y="8572"/>
                          <a:pt x="3281" y="7620"/>
                          <a:pt x="5186" y="6667"/>
                        </a:cubicBezTo>
                        <a:cubicBezTo>
                          <a:pt x="7091" y="5715"/>
                          <a:pt x="8043" y="5715"/>
                          <a:pt x="9948" y="4763"/>
                        </a:cubicBezTo>
                        <a:cubicBezTo>
                          <a:pt x="11853" y="3810"/>
                          <a:pt x="12806" y="3810"/>
                          <a:pt x="14711" y="2857"/>
                        </a:cubicBezTo>
                        <a:cubicBezTo>
                          <a:pt x="15663" y="1905"/>
                          <a:pt x="17568" y="1905"/>
                          <a:pt x="18521" y="0"/>
                        </a:cubicBezTo>
                        <a:cubicBezTo>
                          <a:pt x="19473" y="952"/>
                          <a:pt x="18521" y="0"/>
                          <a:pt x="18521" y="0"/>
                        </a:cubicBezTo>
                        <a:lnTo>
                          <a:pt x="18521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8" name="Freeform: Shape 2707">
                    <a:extLst>
                      <a:ext uri="{FF2B5EF4-FFF2-40B4-BE49-F238E27FC236}">
                        <a16:creationId xmlns:a16="http://schemas.microsoft.com/office/drawing/2014/main" id="{008F1C3D-2BE5-1DC1-5177-133E96C8B3D9}"/>
                      </a:ext>
                    </a:extLst>
                  </p:cNvPr>
                  <p:cNvSpPr/>
                  <p:nvPr/>
                </p:nvSpPr>
                <p:spPr>
                  <a:xfrm>
                    <a:off x="3572112" y="4007167"/>
                    <a:ext cx="17859" cy="3809"/>
                  </a:xfrm>
                  <a:custGeom>
                    <a:avLst/>
                    <a:gdLst>
                      <a:gd name="connsiteX0" fmla="*/ 17859 w 17859"/>
                      <a:gd name="connsiteY0" fmla="*/ 0 h 3809"/>
                      <a:gd name="connsiteX1" fmla="*/ 14049 w 17859"/>
                      <a:gd name="connsiteY1" fmla="*/ 0 h 3809"/>
                      <a:gd name="connsiteX2" fmla="*/ 9287 w 17859"/>
                      <a:gd name="connsiteY2" fmla="*/ 0 h 3809"/>
                      <a:gd name="connsiteX3" fmla="*/ 4524 w 17859"/>
                      <a:gd name="connsiteY3" fmla="*/ 952 h 3809"/>
                      <a:gd name="connsiteX4" fmla="*/ 714 w 17859"/>
                      <a:gd name="connsiteY4" fmla="*/ 1905 h 3809"/>
                      <a:gd name="connsiteX5" fmla="*/ 714 w 17859"/>
                      <a:gd name="connsiteY5" fmla="*/ 3810 h 3809"/>
                      <a:gd name="connsiteX6" fmla="*/ 4524 w 17859"/>
                      <a:gd name="connsiteY6" fmla="*/ 3810 h 3809"/>
                      <a:gd name="connsiteX7" fmla="*/ 9287 w 17859"/>
                      <a:gd name="connsiteY7" fmla="*/ 2857 h 3809"/>
                      <a:gd name="connsiteX8" fmla="*/ 13097 w 17859"/>
                      <a:gd name="connsiteY8" fmla="*/ 1905 h 3809"/>
                      <a:gd name="connsiteX9" fmla="*/ 17859 w 17859"/>
                      <a:gd name="connsiteY9" fmla="*/ 0 h 3809"/>
                      <a:gd name="connsiteX10" fmla="*/ 17859 w 17859"/>
                      <a:gd name="connsiteY10" fmla="*/ 0 h 3809"/>
                      <a:gd name="connsiteX11" fmla="*/ 17859 w 17859"/>
                      <a:gd name="connsiteY11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7859" h="3809">
                        <a:moveTo>
                          <a:pt x="17859" y="0"/>
                        </a:moveTo>
                        <a:cubicBezTo>
                          <a:pt x="16907" y="0"/>
                          <a:pt x="15002" y="0"/>
                          <a:pt x="14049" y="0"/>
                        </a:cubicBezTo>
                        <a:cubicBezTo>
                          <a:pt x="12144" y="0"/>
                          <a:pt x="11192" y="0"/>
                          <a:pt x="9287" y="0"/>
                        </a:cubicBezTo>
                        <a:cubicBezTo>
                          <a:pt x="7382" y="0"/>
                          <a:pt x="6429" y="0"/>
                          <a:pt x="4524" y="952"/>
                        </a:cubicBezTo>
                        <a:cubicBezTo>
                          <a:pt x="2619" y="952"/>
                          <a:pt x="1667" y="952"/>
                          <a:pt x="714" y="1905"/>
                        </a:cubicBezTo>
                        <a:cubicBezTo>
                          <a:pt x="-238" y="2857"/>
                          <a:pt x="-238" y="3810"/>
                          <a:pt x="714" y="3810"/>
                        </a:cubicBezTo>
                        <a:cubicBezTo>
                          <a:pt x="2619" y="3810"/>
                          <a:pt x="3572" y="3810"/>
                          <a:pt x="4524" y="3810"/>
                        </a:cubicBezTo>
                        <a:cubicBezTo>
                          <a:pt x="6429" y="3810"/>
                          <a:pt x="7382" y="2857"/>
                          <a:pt x="9287" y="2857"/>
                        </a:cubicBezTo>
                        <a:cubicBezTo>
                          <a:pt x="10239" y="2857"/>
                          <a:pt x="12144" y="1905"/>
                          <a:pt x="13097" y="1905"/>
                        </a:cubicBezTo>
                        <a:cubicBezTo>
                          <a:pt x="15002" y="952"/>
                          <a:pt x="15954" y="952"/>
                          <a:pt x="17859" y="0"/>
                        </a:cubicBezTo>
                        <a:cubicBezTo>
                          <a:pt x="17859" y="0"/>
                          <a:pt x="17859" y="0"/>
                          <a:pt x="17859" y="0"/>
                        </a:cubicBezTo>
                        <a:lnTo>
                          <a:pt x="17859" y="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09" name="Freeform: Shape 2708">
                    <a:extLst>
                      <a:ext uri="{FF2B5EF4-FFF2-40B4-BE49-F238E27FC236}">
                        <a16:creationId xmlns:a16="http://schemas.microsoft.com/office/drawing/2014/main" id="{447BFF55-410C-9C2B-6F3F-FDB1DC298E1A}"/>
                      </a:ext>
                    </a:extLst>
                  </p:cNvPr>
                  <p:cNvSpPr/>
                  <p:nvPr/>
                </p:nvSpPr>
                <p:spPr>
                  <a:xfrm>
                    <a:off x="3576875" y="4045267"/>
                    <a:ext cx="16668" cy="4233"/>
                  </a:xfrm>
                  <a:custGeom>
                    <a:avLst/>
                    <a:gdLst>
                      <a:gd name="connsiteX0" fmla="*/ 15954 w 16668"/>
                      <a:gd name="connsiteY0" fmla="*/ 2857 h 4233"/>
                      <a:gd name="connsiteX1" fmla="*/ 12144 w 16668"/>
                      <a:gd name="connsiteY1" fmla="*/ 1905 h 4233"/>
                      <a:gd name="connsiteX2" fmla="*/ 8334 w 16668"/>
                      <a:gd name="connsiteY2" fmla="*/ 952 h 4233"/>
                      <a:gd name="connsiteX3" fmla="*/ 4524 w 16668"/>
                      <a:gd name="connsiteY3" fmla="*/ 0 h 4233"/>
                      <a:gd name="connsiteX4" fmla="*/ 2619 w 16668"/>
                      <a:gd name="connsiteY4" fmla="*/ 0 h 4233"/>
                      <a:gd name="connsiteX5" fmla="*/ 714 w 16668"/>
                      <a:gd name="connsiteY5" fmla="*/ 0 h 4233"/>
                      <a:gd name="connsiteX6" fmla="*/ 714 w 16668"/>
                      <a:gd name="connsiteY6" fmla="*/ 952 h 4233"/>
                      <a:gd name="connsiteX7" fmla="*/ 4524 w 16668"/>
                      <a:gd name="connsiteY7" fmla="*/ 2857 h 4233"/>
                      <a:gd name="connsiteX8" fmla="*/ 8334 w 16668"/>
                      <a:gd name="connsiteY8" fmla="*/ 3810 h 4233"/>
                      <a:gd name="connsiteX9" fmla="*/ 15954 w 16668"/>
                      <a:gd name="connsiteY9" fmla="*/ 3810 h 4233"/>
                      <a:gd name="connsiteX10" fmla="*/ 15954 w 16668"/>
                      <a:gd name="connsiteY10" fmla="*/ 2857 h 4233"/>
                      <a:gd name="connsiteX11" fmla="*/ 15954 w 16668"/>
                      <a:gd name="connsiteY11" fmla="*/ 2857 h 4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668" h="4233">
                        <a:moveTo>
                          <a:pt x="15954" y="2857"/>
                        </a:moveTo>
                        <a:cubicBezTo>
                          <a:pt x="15002" y="2857"/>
                          <a:pt x="14049" y="1905"/>
                          <a:pt x="12144" y="1905"/>
                        </a:cubicBezTo>
                        <a:cubicBezTo>
                          <a:pt x="11192" y="1905"/>
                          <a:pt x="10239" y="1905"/>
                          <a:pt x="8334" y="952"/>
                        </a:cubicBezTo>
                        <a:cubicBezTo>
                          <a:pt x="7382" y="952"/>
                          <a:pt x="6429" y="0"/>
                          <a:pt x="4524" y="0"/>
                        </a:cubicBezTo>
                        <a:cubicBezTo>
                          <a:pt x="3572" y="0"/>
                          <a:pt x="3572" y="0"/>
                          <a:pt x="2619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2"/>
                          <a:pt x="714" y="952"/>
                        </a:cubicBezTo>
                        <a:cubicBezTo>
                          <a:pt x="1667" y="1905"/>
                          <a:pt x="2619" y="1905"/>
                          <a:pt x="4524" y="2857"/>
                        </a:cubicBezTo>
                        <a:cubicBezTo>
                          <a:pt x="5477" y="2857"/>
                          <a:pt x="7382" y="2857"/>
                          <a:pt x="8334" y="3810"/>
                        </a:cubicBezTo>
                        <a:cubicBezTo>
                          <a:pt x="10239" y="3810"/>
                          <a:pt x="13097" y="4763"/>
                          <a:pt x="15954" y="3810"/>
                        </a:cubicBezTo>
                        <a:cubicBezTo>
                          <a:pt x="16907" y="3810"/>
                          <a:pt x="16907" y="2857"/>
                          <a:pt x="15954" y="2857"/>
                        </a:cubicBezTo>
                        <a:lnTo>
                          <a:pt x="15954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0" name="Freeform: Shape 2709">
                    <a:extLst>
                      <a:ext uri="{FF2B5EF4-FFF2-40B4-BE49-F238E27FC236}">
                        <a16:creationId xmlns:a16="http://schemas.microsoft.com/office/drawing/2014/main" id="{BDAEFF3F-48C9-7A03-CB48-05CABA3DE617}"/>
                      </a:ext>
                    </a:extLst>
                  </p:cNvPr>
                  <p:cNvSpPr/>
                  <p:nvPr/>
                </p:nvSpPr>
                <p:spPr>
                  <a:xfrm>
                    <a:off x="3574731" y="4057649"/>
                    <a:ext cx="14710" cy="10477"/>
                  </a:xfrm>
                  <a:custGeom>
                    <a:avLst/>
                    <a:gdLst>
                      <a:gd name="connsiteX0" fmla="*/ 14288 w 14710"/>
                      <a:gd name="connsiteY0" fmla="*/ 9525 h 10477"/>
                      <a:gd name="connsiteX1" fmla="*/ 12382 w 14710"/>
                      <a:gd name="connsiteY1" fmla="*/ 8572 h 10477"/>
                      <a:gd name="connsiteX2" fmla="*/ 11430 w 14710"/>
                      <a:gd name="connsiteY2" fmla="*/ 6668 h 10477"/>
                      <a:gd name="connsiteX3" fmla="*/ 8573 w 14710"/>
                      <a:gd name="connsiteY3" fmla="*/ 3810 h 10477"/>
                      <a:gd name="connsiteX4" fmla="*/ 4763 w 14710"/>
                      <a:gd name="connsiteY4" fmla="*/ 953 h 10477"/>
                      <a:gd name="connsiteX5" fmla="*/ 2857 w 14710"/>
                      <a:gd name="connsiteY5" fmla="*/ 0 h 10477"/>
                      <a:gd name="connsiteX6" fmla="*/ 953 w 14710"/>
                      <a:gd name="connsiteY6" fmla="*/ 0 h 10477"/>
                      <a:gd name="connsiteX7" fmla="*/ 0 w 14710"/>
                      <a:gd name="connsiteY7" fmla="*/ 1905 h 10477"/>
                      <a:gd name="connsiteX8" fmla="*/ 953 w 14710"/>
                      <a:gd name="connsiteY8" fmla="*/ 2857 h 10477"/>
                      <a:gd name="connsiteX9" fmla="*/ 1905 w 14710"/>
                      <a:gd name="connsiteY9" fmla="*/ 3810 h 10477"/>
                      <a:gd name="connsiteX10" fmla="*/ 3810 w 14710"/>
                      <a:gd name="connsiteY10" fmla="*/ 4763 h 10477"/>
                      <a:gd name="connsiteX11" fmla="*/ 7620 w 14710"/>
                      <a:gd name="connsiteY11" fmla="*/ 6668 h 10477"/>
                      <a:gd name="connsiteX12" fmla="*/ 10478 w 14710"/>
                      <a:gd name="connsiteY12" fmla="*/ 8572 h 10477"/>
                      <a:gd name="connsiteX13" fmla="*/ 12382 w 14710"/>
                      <a:gd name="connsiteY13" fmla="*/ 9525 h 10477"/>
                      <a:gd name="connsiteX14" fmla="*/ 14288 w 14710"/>
                      <a:gd name="connsiteY14" fmla="*/ 10478 h 10477"/>
                      <a:gd name="connsiteX15" fmla="*/ 14288 w 14710"/>
                      <a:gd name="connsiteY15" fmla="*/ 9525 h 10477"/>
                      <a:gd name="connsiteX16" fmla="*/ 14288 w 14710"/>
                      <a:gd name="connsiteY16" fmla="*/ 9525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710" h="10477">
                        <a:moveTo>
                          <a:pt x="14288" y="9525"/>
                        </a:moveTo>
                        <a:cubicBezTo>
                          <a:pt x="13335" y="9525"/>
                          <a:pt x="13335" y="8572"/>
                          <a:pt x="12382" y="8572"/>
                        </a:cubicBezTo>
                        <a:cubicBezTo>
                          <a:pt x="12382" y="7620"/>
                          <a:pt x="11430" y="7620"/>
                          <a:pt x="11430" y="6668"/>
                        </a:cubicBezTo>
                        <a:cubicBezTo>
                          <a:pt x="10478" y="5715"/>
                          <a:pt x="9525" y="4763"/>
                          <a:pt x="8573" y="3810"/>
                        </a:cubicBezTo>
                        <a:cubicBezTo>
                          <a:pt x="7620" y="2857"/>
                          <a:pt x="6668" y="1905"/>
                          <a:pt x="4763" y="953"/>
                        </a:cubicBezTo>
                        <a:cubicBezTo>
                          <a:pt x="3810" y="953"/>
                          <a:pt x="3810" y="0"/>
                          <a:pt x="2857" y="0"/>
                        </a:cubicBezTo>
                        <a:cubicBezTo>
                          <a:pt x="1905" y="0"/>
                          <a:pt x="953" y="0"/>
                          <a:pt x="953" y="0"/>
                        </a:cubicBezTo>
                        <a:cubicBezTo>
                          <a:pt x="0" y="0"/>
                          <a:pt x="0" y="953"/>
                          <a:pt x="0" y="1905"/>
                        </a:cubicBezTo>
                        <a:cubicBezTo>
                          <a:pt x="0" y="1905"/>
                          <a:pt x="0" y="2857"/>
                          <a:pt x="953" y="2857"/>
                        </a:cubicBezTo>
                        <a:cubicBezTo>
                          <a:pt x="953" y="2857"/>
                          <a:pt x="1905" y="2857"/>
                          <a:pt x="1905" y="3810"/>
                        </a:cubicBezTo>
                        <a:cubicBezTo>
                          <a:pt x="2857" y="3810"/>
                          <a:pt x="2857" y="4763"/>
                          <a:pt x="3810" y="4763"/>
                        </a:cubicBezTo>
                        <a:cubicBezTo>
                          <a:pt x="4763" y="5715"/>
                          <a:pt x="5715" y="6668"/>
                          <a:pt x="7620" y="6668"/>
                        </a:cubicBezTo>
                        <a:cubicBezTo>
                          <a:pt x="8573" y="7620"/>
                          <a:pt x="9525" y="8572"/>
                          <a:pt x="10478" y="8572"/>
                        </a:cubicBezTo>
                        <a:cubicBezTo>
                          <a:pt x="11430" y="8572"/>
                          <a:pt x="11430" y="9525"/>
                          <a:pt x="12382" y="9525"/>
                        </a:cubicBezTo>
                        <a:cubicBezTo>
                          <a:pt x="13335" y="9525"/>
                          <a:pt x="13335" y="10478"/>
                          <a:pt x="14288" y="10478"/>
                        </a:cubicBezTo>
                        <a:cubicBezTo>
                          <a:pt x="14288" y="10478"/>
                          <a:pt x="15240" y="9525"/>
                          <a:pt x="14288" y="9525"/>
                        </a:cubicBezTo>
                        <a:lnTo>
                          <a:pt x="14288" y="952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1" name="Freeform: Shape 2710">
                    <a:extLst>
                      <a:ext uri="{FF2B5EF4-FFF2-40B4-BE49-F238E27FC236}">
                        <a16:creationId xmlns:a16="http://schemas.microsoft.com/office/drawing/2014/main" id="{FFDC1CC4-1FD2-33F5-B7F7-2A2B2A1BAFDD}"/>
                      </a:ext>
                    </a:extLst>
                  </p:cNvPr>
                  <p:cNvSpPr/>
                  <p:nvPr/>
                </p:nvSpPr>
                <p:spPr>
                  <a:xfrm>
                    <a:off x="3550919" y="4050029"/>
                    <a:ext cx="11803" cy="5156"/>
                  </a:xfrm>
                  <a:custGeom>
                    <a:avLst/>
                    <a:gdLst>
                      <a:gd name="connsiteX0" fmla="*/ 11430 w 11803"/>
                      <a:gd name="connsiteY0" fmla="*/ 3810 h 5156"/>
                      <a:gd name="connsiteX1" fmla="*/ 6668 w 11803"/>
                      <a:gd name="connsiteY1" fmla="*/ 952 h 5156"/>
                      <a:gd name="connsiteX2" fmla="*/ 3810 w 11803"/>
                      <a:gd name="connsiteY2" fmla="*/ 0 h 5156"/>
                      <a:gd name="connsiteX3" fmla="*/ 953 w 11803"/>
                      <a:gd name="connsiteY3" fmla="*/ 0 h 5156"/>
                      <a:gd name="connsiteX4" fmla="*/ 0 w 11803"/>
                      <a:gd name="connsiteY4" fmla="*/ 952 h 5156"/>
                      <a:gd name="connsiteX5" fmla="*/ 1905 w 11803"/>
                      <a:gd name="connsiteY5" fmla="*/ 1905 h 5156"/>
                      <a:gd name="connsiteX6" fmla="*/ 4763 w 11803"/>
                      <a:gd name="connsiteY6" fmla="*/ 2857 h 5156"/>
                      <a:gd name="connsiteX7" fmla="*/ 9525 w 11803"/>
                      <a:gd name="connsiteY7" fmla="*/ 4763 h 5156"/>
                      <a:gd name="connsiteX8" fmla="*/ 11430 w 11803"/>
                      <a:gd name="connsiteY8" fmla="*/ 3810 h 5156"/>
                      <a:gd name="connsiteX9" fmla="*/ 11430 w 11803"/>
                      <a:gd name="connsiteY9" fmla="*/ 3810 h 51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803" h="5156">
                        <a:moveTo>
                          <a:pt x="11430" y="3810"/>
                        </a:moveTo>
                        <a:cubicBezTo>
                          <a:pt x="10478" y="2857"/>
                          <a:pt x="8573" y="952"/>
                          <a:pt x="6668" y="952"/>
                        </a:cubicBezTo>
                        <a:cubicBezTo>
                          <a:pt x="5715" y="952"/>
                          <a:pt x="4763" y="0"/>
                          <a:pt x="3810" y="0"/>
                        </a:cubicBezTo>
                        <a:cubicBezTo>
                          <a:pt x="2857" y="0"/>
                          <a:pt x="1905" y="0"/>
                          <a:pt x="953" y="0"/>
                        </a:cubicBezTo>
                        <a:cubicBezTo>
                          <a:pt x="0" y="0"/>
                          <a:pt x="0" y="952"/>
                          <a:pt x="0" y="952"/>
                        </a:cubicBezTo>
                        <a:cubicBezTo>
                          <a:pt x="953" y="1905"/>
                          <a:pt x="953" y="1905"/>
                          <a:pt x="1905" y="1905"/>
                        </a:cubicBezTo>
                        <a:cubicBezTo>
                          <a:pt x="2857" y="1905"/>
                          <a:pt x="3810" y="2857"/>
                          <a:pt x="4763" y="2857"/>
                        </a:cubicBezTo>
                        <a:cubicBezTo>
                          <a:pt x="6668" y="3810"/>
                          <a:pt x="7620" y="3810"/>
                          <a:pt x="9525" y="4763"/>
                        </a:cubicBezTo>
                        <a:cubicBezTo>
                          <a:pt x="11430" y="5715"/>
                          <a:pt x="12382" y="4763"/>
                          <a:pt x="11430" y="3810"/>
                        </a:cubicBezTo>
                        <a:lnTo>
                          <a:pt x="11430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2" name="Freeform: Shape 2711">
                    <a:extLst>
                      <a:ext uri="{FF2B5EF4-FFF2-40B4-BE49-F238E27FC236}">
                        <a16:creationId xmlns:a16="http://schemas.microsoft.com/office/drawing/2014/main" id="{61B15874-6AB7-307C-3ACA-1F1830ED5FB7}"/>
                      </a:ext>
                    </a:extLst>
                  </p:cNvPr>
                  <p:cNvSpPr/>
                  <p:nvPr/>
                </p:nvSpPr>
                <p:spPr>
                  <a:xfrm>
                    <a:off x="3540680" y="4038599"/>
                    <a:ext cx="12144" cy="3809"/>
                  </a:xfrm>
                  <a:custGeom>
                    <a:avLst/>
                    <a:gdLst>
                      <a:gd name="connsiteX0" fmla="*/ 12144 w 12144"/>
                      <a:gd name="connsiteY0" fmla="*/ 2857 h 3809"/>
                      <a:gd name="connsiteX1" fmla="*/ 9287 w 12144"/>
                      <a:gd name="connsiteY1" fmla="*/ 1905 h 3809"/>
                      <a:gd name="connsiteX2" fmla="*/ 6429 w 12144"/>
                      <a:gd name="connsiteY2" fmla="*/ 953 h 3809"/>
                      <a:gd name="connsiteX3" fmla="*/ 3572 w 12144"/>
                      <a:gd name="connsiteY3" fmla="*/ 0 h 3809"/>
                      <a:gd name="connsiteX4" fmla="*/ 2619 w 12144"/>
                      <a:gd name="connsiteY4" fmla="*/ 0 h 3809"/>
                      <a:gd name="connsiteX5" fmla="*/ 714 w 12144"/>
                      <a:gd name="connsiteY5" fmla="*/ 0 h 3809"/>
                      <a:gd name="connsiteX6" fmla="*/ 714 w 12144"/>
                      <a:gd name="connsiteY6" fmla="*/ 1905 h 3809"/>
                      <a:gd name="connsiteX7" fmla="*/ 1667 w 12144"/>
                      <a:gd name="connsiteY7" fmla="*/ 2857 h 3809"/>
                      <a:gd name="connsiteX8" fmla="*/ 2619 w 12144"/>
                      <a:gd name="connsiteY8" fmla="*/ 2857 h 3809"/>
                      <a:gd name="connsiteX9" fmla="*/ 5477 w 12144"/>
                      <a:gd name="connsiteY9" fmla="*/ 3810 h 3809"/>
                      <a:gd name="connsiteX10" fmla="*/ 8334 w 12144"/>
                      <a:gd name="connsiteY10" fmla="*/ 3810 h 3809"/>
                      <a:gd name="connsiteX11" fmla="*/ 12144 w 12144"/>
                      <a:gd name="connsiteY11" fmla="*/ 2857 h 3809"/>
                      <a:gd name="connsiteX12" fmla="*/ 12144 w 12144"/>
                      <a:gd name="connsiteY12" fmla="*/ 2857 h 3809"/>
                      <a:gd name="connsiteX13" fmla="*/ 12144 w 12144"/>
                      <a:gd name="connsiteY13" fmla="*/ 2857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144" h="3809">
                        <a:moveTo>
                          <a:pt x="12144" y="2857"/>
                        </a:moveTo>
                        <a:cubicBezTo>
                          <a:pt x="11192" y="2857"/>
                          <a:pt x="10239" y="1905"/>
                          <a:pt x="9287" y="1905"/>
                        </a:cubicBezTo>
                        <a:cubicBezTo>
                          <a:pt x="8334" y="1905"/>
                          <a:pt x="7382" y="1905"/>
                          <a:pt x="6429" y="953"/>
                        </a:cubicBezTo>
                        <a:cubicBezTo>
                          <a:pt x="5477" y="953"/>
                          <a:pt x="4524" y="0"/>
                          <a:pt x="3572" y="0"/>
                        </a:cubicBezTo>
                        <a:cubicBezTo>
                          <a:pt x="3572" y="0"/>
                          <a:pt x="2619" y="0"/>
                          <a:pt x="2619" y="0"/>
                        </a:cubicBezTo>
                        <a:cubicBezTo>
                          <a:pt x="1667" y="0"/>
                          <a:pt x="1667" y="0"/>
                          <a:pt x="714" y="0"/>
                        </a:cubicBezTo>
                        <a:cubicBezTo>
                          <a:pt x="-238" y="0"/>
                          <a:pt x="-238" y="953"/>
                          <a:pt x="714" y="1905"/>
                        </a:cubicBezTo>
                        <a:cubicBezTo>
                          <a:pt x="714" y="1905"/>
                          <a:pt x="1667" y="2857"/>
                          <a:pt x="1667" y="2857"/>
                        </a:cubicBezTo>
                        <a:cubicBezTo>
                          <a:pt x="1667" y="2857"/>
                          <a:pt x="2619" y="2857"/>
                          <a:pt x="2619" y="2857"/>
                        </a:cubicBezTo>
                        <a:cubicBezTo>
                          <a:pt x="3572" y="2857"/>
                          <a:pt x="4524" y="2857"/>
                          <a:pt x="5477" y="3810"/>
                        </a:cubicBezTo>
                        <a:cubicBezTo>
                          <a:pt x="6429" y="3810"/>
                          <a:pt x="7382" y="3810"/>
                          <a:pt x="8334" y="3810"/>
                        </a:cubicBezTo>
                        <a:cubicBezTo>
                          <a:pt x="10239" y="3810"/>
                          <a:pt x="11192" y="3810"/>
                          <a:pt x="12144" y="2857"/>
                        </a:cubicBezTo>
                        <a:cubicBezTo>
                          <a:pt x="12144" y="3810"/>
                          <a:pt x="12144" y="2857"/>
                          <a:pt x="12144" y="2857"/>
                        </a:cubicBezTo>
                        <a:lnTo>
                          <a:pt x="12144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3" name="Freeform: Shape 2712">
                    <a:extLst>
                      <a:ext uri="{FF2B5EF4-FFF2-40B4-BE49-F238E27FC236}">
                        <a16:creationId xmlns:a16="http://schemas.microsoft.com/office/drawing/2014/main" id="{CAF39752-CB21-B384-B685-7ADDB198DEAD}"/>
                      </a:ext>
                    </a:extLst>
                  </p:cNvPr>
                  <p:cNvSpPr/>
                  <p:nvPr/>
                </p:nvSpPr>
                <p:spPr>
                  <a:xfrm>
                    <a:off x="3565206" y="4070031"/>
                    <a:ext cx="8572" cy="9948"/>
                  </a:xfrm>
                  <a:custGeom>
                    <a:avLst/>
                    <a:gdLst>
                      <a:gd name="connsiteX0" fmla="*/ 8573 w 8572"/>
                      <a:gd name="connsiteY0" fmla="*/ 8573 h 9948"/>
                      <a:gd name="connsiteX1" fmla="*/ 4763 w 8572"/>
                      <a:gd name="connsiteY1" fmla="*/ 3810 h 9948"/>
                      <a:gd name="connsiteX2" fmla="*/ 2857 w 8572"/>
                      <a:gd name="connsiteY2" fmla="*/ 1905 h 9948"/>
                      <a:gd name="connsiteX3" fmla="*/ 1905 w 8572"/>
                      <a:gd name="connsiteY3" fmla="*/ 953 h 9948"/>
                      <a:gd name="connsiteX4" fmla="*/ 953 w 8572"/>
                      <a:gd name="connsiteY4" fmla="*/ 0 h 9948"/>
                      <a:gd name="connsiteX5" fmla="*/ 0 w 8572"/>
                      <a:gd name="connsiteY5" fmla="*/ 0 h 9948"/>
                      <a:gd name="connsiteX6" fmla="*/ 0 w 8572"/>
                      <a:gd name="connsiteY6" fmla="*/ 953 h 9948"/>
                      <a:gd name="connsiteX7" fmla="*/ 953 w 8572"/>
                      <a:gd name="connsiteY7" fmla="*/ 1905 h 9948"/>
                      <a:gd name="connsiteX8" fmla="*/ 1905 w 8572"/>
                      <a:gd name="connsiteY8" fmla="*/ 2858 h 9948"/>
                      <a:gd name="connsiteX9" fmla="*/ 3810 w 8572"/>
                      <a:gd name="connsiteY9" fmla="*/ 4763 h 9948"/>
                      <a:gd name="connsiteX10" fmla="*/ 7620 w 8572"/>
                      <a:gd name="connsiteY10" fmla="*/ 9525 h 9948"/>
                      <a:gd name="connsiteX11" fmla="*/ 8573 w 8572"/>
                      <a:gd name="connsiteY11" fmla="*/ 9525 h 9948"/>
                      <a:gd name="connsiteX12" fmla="*/ 8573 w 8572"/>
                      <a:gd name="connsiteY12" fmla="*/ 8573 h 9948"/>
                      <a:gd name="connsiteX13" fmla="*/ 8573 w 8572"/>
                      <a:gd name="connsiteY13" fmla="*/ 8573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572" h="9948">
                        <a:moveTo>
                          <a:pt x="8573" y="8573"/>
                        </a:moveTo>
                        <a:cubicBezTo>
                          <a:pt x="7620" y="6668"/>
                          <a:pt x="6668" y="5715"/>
                          <a:pt x="4763" y="3810"/>
                        </a:cubicBezTo>
                        <a:cubicBezTo>
                          <a:pt x="3810" y="2858"/>
                          <a:pt x="3810" y="1905"/>
                          <a:pt x="2857" y="1905"/>
                        </a:cubicBezTo>
                        <a:cubicBezTo>
                          <a:pt x="2857" y="1905"/>
                          <a:pt x="1905" y="953"/>
                          <a:pt x="1905" y="953"/>
                        </a:cubicBezTo>
                        <a:cubicBezTo>
                          <a:pt x="1905" y="953"/>
                          <a:pt x="953" y="0"/>
                          <a:pt x="953" y="0"/>
                        </a:cubicBez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0"/>
                          <a:pt x="0" y="953"/>
                          <a:pt x="0" y="953"/>
                        </a:cubicBezTo>
                        <a:cubicBezTo>
                          <a:pt x="0" y="1905"/>
                          <a:pt x="0" y="1905"/>
                          <a:pt x="953" y="1905"/>
                        </a:cubicBezTo>
                        <a:cubicBezTo>
                          <a:pt x="953" y="1905"/>
                          <a:pt x="1905" y="2858"/>
                          <a:pt x="1905" y="2858"/>
                        </a:cubicBezTo>
                        <a:cubicBezTo>
                          <a:pt x="2857" y="3810"/>
                          <a:pt x="2857" y="4763"/>
                          <a:pt x="3810" y="4763"/>
                        </a:cubicBezTo>
                        <a:cubicBezTo>
                          <a:pt x="4763" y="5715"/>
                          <a:pt x="6668" y="7620"/>
                          <a:pt x="7620" y="9525"/>
                        </a:cubicBezTo>
                        <a:cubicBezTo>
                          <a:pt x="7620" y="9525"/>
                          <a:pt x="8573" y="10478"/>
                          <a:pt x="8573" y="9525"/>
                        </a:cubicBezTo>
                        <a:cubicBezTo>
                          <a:pt x="8573" y="9525"/>
                          <a:pt x="8573" y="8573"/>
                          <a:pt x="8573" y="8573"/>
                        </a:cubicBezTo>
                        <a:lnTo>
                          <a:pt x="8573" y="857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4" name="Freeform: Shape 2713">
                    <a:extLst>
                      <a:ext uri="{FF2B5EF4-FFF2-40B4-BE49-F238E27FC236}">
                        <a16:creationId xmlns:a16="http://schemas.microsoft.com/office/drawing/2014/main" id="{EBFA9087-9181-7353-E353-6E2EE3D46A1F}"/>
                      </a:ext>
                    </a:extLst>
                  </p:cNvPr>
                  <p:cNvSpPr/>
                  <p:nvPr/>
                </p:nvSpPr>
                <p:spPr>
                  <a:xfrm>
                    <a:off x="3546849" y="4082019"/>
                    <a:ext cx="9784" cy="16586"/>
                  </a:xfrm>
                  <a:custGeom>
                    <a:avLst/>
                    <a:gdLst>
                      <a:gd name="connsiteX0" fmla="*/ 9785 w 9784"/>
                      <a:gd name="connsiteY0" fmla="*/ 13730 h 16586"/>
                      <a:gd name="connsiteX1" fmla="*/ 6927 w 9784"/>
                      <a:gd name="connsiteY1" fmla="*/ 7062 h 16586"/>
                      <a:gd name="connsiteX2" fmla="*/ 5022 w 9784"/>
                      <a:gd name="connsiteY2" fmla="*/ 4205 h 16586"/>
                      <a:gd name="connsiteX3" fmla="*/ 4070 w 9784"/>
                      <a:gd name="connsiteY3" fmla="*/ 2299 h 16586"/>
                      <a:gd name="connsiteX4" fmla="*/ 2165 w 9784"/>
                      <a:gd name="connsiteY4" fmla="*/ 395 h 16586"/>
                      <a:gd name="connsiteX5" fmla="*/ 260 w 9784"/>
                      <a:gd name="connsiteY5" fmla="*/ 1347 h 16586"/>
                      <a:gd name="connsiteX6" fmla="*/ 260 w 9784"/>
                      <a:gd name="connsiteY6" fmla="*/ 3252 h 16586"/>
                      <a:gd name="connsiteX7" fmla="*/ 1212 w 9784"/>
                      <a:gd name="connsiteY7" fmla="*/ 5157 h 16586"/>
                      <a:gd name="connsiteX8" fmla="*/ 3117 w 9784"/>
                      <a:gd name="connsiteY8" fmla="*/ 8967 h 16586"/>
                      <a:gd name="connsiteX9" fmla="*/ 5975 w 9784"/>
                      <a:gd name="connsiteY9" fmla="*/ 15635 h 16586"/>
                      <a:gd name="connsiteX10" fmla="*/ 8832 w 9784"/>
                      <a:gd name="connsiteY10" fmla="*/ 16587 h 16586"/>
                      <a:gd name="connsiteX11" fmla="*/ 9785 w 9784"/>
                      <a:gd name="connsiteY11" fmla="*/ 13730 h 16586"/>
                      <a:gd name="connsiteX12" fmla="*/ 9785 w 9784"/>
                      <a:gd name="connsiteY12" fmla="*/ 13730 h 16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784" h="16586">
                        <a:moveTo>
                          <a:pt x="9785" y="13730"/>
                        </a:moveTo>
                        <a:cubicBezTo>
                          <a:pt x="8832" y="11824"/>
                          <a:pt x="7880" y="8967"/>
                          <a:pt x="6927" y="7062"/>
                        </a:cubicBezTo>
                        <a:cubicBezTo>
                          <a:pt x="5975" y="6110"/>
                          <a:pt x="5975" y="5157"/>
                          <a:pt x="5022" y="4205"/>
                        </a:cubicBezTo>
                        <a:cubicBezTo>
                          <a:pt x="5022" y="3252"/>
                          <a:pt x="4070" y="3252"/>
                          <a:pt x="4070" y="2299"/>
                        </a:cubicBezTo>
                        <a:cubicBezTo>
                          <a:pt x="4070" y="1347"/>
                          <a:pt x="3117" y="1347"/>
                          <a:pt x="2165" y="395"/>
                        </a:cubicBezTo>
                        <a:cubicBezTo>
                          <a:pt x="1212" y="-558"/>
                          <a:pt x="-693" y="395"/>
                          <a:pt x="260" y="1347"/>
                        </a:cubicBezTo>
                        <a:cubicBezTo>
                          <a:pt x="260" y="2299"/>
                          <a:pt x="260" y="2299"/>
                          <a:pt x="260" y="3252"/>
                        </a:cubicBezTo>
                        <a:cubicBezTo>
                          <a:pt x="260" y="4205"/>
                          <a:pt x="260" y="4205"/>
                          <a:pt x="1212" y="5157"/>
                        </a:cubicBezTo>
                        <a:cubicBezTo>
                          <a:pt x="2165" y="6110"/>
                          <a:pt x="2165" y="7062"/>
                          <a:pt x="3117" y="8967"/>
                        </a:cubicBezTo>
                        <a:cubicBezTo>
                          <a:pt x="4070" y="10872"/>
                          <a:pt x="5022" y="13730"/>
                          <a:pt x="5975" y="15635"/>
                        </a:cubicBezTo>
                        <a:cubicBezTo>
                          <a:pt x="5975" y="16587"/>
                          <a:pt x="7880" y="16587"/>
                          <a:pt x="8832" y="16587"/>
                        </a:cubicBezTo>
                        <a:cubicBezTo>
                          <a:pt x="9785" y="15635"/>
                          <a:pt x="9785" y="14682"/>
                          <a:pt x="9785" y="13730"/>
                        </a:cubicBezTo>
                        <a:lnTo>
                          <a:pt x="9785" y="1373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5" name="Freeform: Shape 2714">
                    <a:extLst>
                      <a:ext uri="{FF2B5EF4-FFF2-40B4-BE49-F238E27FC236}">
                        <a16:creationId xmlns:a16="http://schemas.microsoft.com/office/drawing/2014/main" id="{087034D2-19C6-DA62-93AA-F82B187DE56E}"/>
                      </a:ext>
                    </a:extLst>
                  </p:cNvPr>
                  <p:cNvSpPr/>
                  <p:nvPr/>
                </p:nvSpPr>
                <p:spPr>
                  <a:xfrm>
                    <a:off x="3583862" y="4083367"/>
                    <a:ext cx="10872" cy="13334"/>
                  </a:xfrm>
                  <a:custGeom>
                    <a:avLst/>
                    <a:gdLst>
                      <a:gd name="connsiteX0" fmla="*/ 10872 w 10872"/>
                      <a:gd name="connsiteY0" fmla="*/ 10477 h 13334"/>
                      <a:gd name="connsiteX1" fmla="*/ 7062 w 10872"/>
                      <a:gd name="connsiteY1" fmla="*/ 4763 h 13334"/>
                      <a:gd name="connsiteX2" fmla="*/ 6110 w 10872"/>
                      <a:gd name="connsiteY2" fmla="*/ 2857 h 13334"/>
                      <a:gd name="connsiteX3" fmla="*/ 5157 w 10872"/>
                      <a:gd name="connsiteY3" fmla="*/ 1905 h 13334"/>
                      <a:gd name="connsiteX4" fmla="*/ 3252 w 10872"/>
                      <a:gd name="connsiteY4" fmla="*/ 952 h 13334"/>
                      <a:gd name="connsiteX5" fmla="*/ 1347 w 10872"/>
                      <a:gd name="connsiteY5" fmla="*/ 0 h 13334"/>
                      <a:gd name="connsiteX6" fmla="*/ 395 w 10872"/>
                      <a:gd name="connsiteY6" fmla="*/ 952 h 13334"/>
                      <a:gd name="connsiteX7" fmla="*/ 395 w 10872"/>
                      <a:gd name="connsiteY7" fmla="*/ 1905 h 13334"/>
                      <a:gd name="connsiteX8" fmla="*/ 395 w 10872"/>
                      <a:gd name="connsiteY8" fmla="*/ 1905 h 13334"/>
                      <a:gd name="connsiteX9" fmla="*/ 395 w 10872"/>
                      <a:gd name="connsiteY9" fmla="*/ 1905 h 13334"/>
                      <a:gd name="connsiteX10" fmla="*/ 395 w 10872"/>
                      <a:gd name="connsiteY10" fmla="*/ 2857 h 13334"/>
                      <a:gd name="connsiteX11" fmla="*/ 395 w 10872"/>
                      <a:gd name="connsiteY11" fmla="*/ 3810 h 13334"/>
                      <a:gd name="connsiteX12" fmla="*/ 2300 w 10872"/>
                      <a:gd name="connsiteY12" fmla="*/ 6667 h 13334"/>
                      <a:gd name="connsiteX13" fmla="*/ 6110 w 10872"/>
                      <a:gd name="connsiteY13" fmla="*/ 12382 h 13334"/>
                      <a:gd name="connsiteX14" fmla="*/ 8967 w 10872"/>
                      <a:gd name="connsiteY14" fmla="*/ 13335 h 13334"/>
                      <a:gd name="connsiteX15" fmla="*/ 10872 w 10872"/>
                      <a:gd name="connsiteY15" fmla="*/ 10477 h 13334"/>
                      <a:gd name="connsiteX16" fmla="*/ 10872 w 10872"/>
                      <a:gd name="connsiteY16" fmla="*/ 1047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872" h="13334">
                        <a:moveTo>
                          <a:pt x="10872" y="10477"/>
                        </a:moveTo>
                        <a:cubicBezTo>
                          <a:pt x="9920" y="8572"/>
                          <a:pt x="8967" y="6667"/>
                          <a:pt x="7062" y="4763"/>
                        </a:cubicBezTo>
                        <a:cubicBezTo>
                          <a:pt x="7062" y="3810"/>
                          <a:pt x="6110" y="3810"/>
                          <a:pt x="6110" y="2857"/>
                        </a:cubicBezTo>
                        <a:cubicBezTo>
                          <a:pt x="6110" y="2857"/>
                          <a:pt x="5157" y="1905"/>
                          <a:pt x="5157" y="1905"/>
                        </a:cubicBezTo>
                        <a:cubicBezTo>
                          <a:pt x="5157" y="1905"/>
                          <a:pt x="4205" y="952"/>
                          <a:pt x="3252" y="952"/>
                        </a:cubicBezTo>
                        <a:cubicBezTo>
                          <a:pt x="2300" y="952"/>
                          <a:pt x="2300" y="0"/>
                          <a:pt x="1347" y="0"/>
                        </a:cubicBezTo>
                        <a:cubicBezTo>
                          <a:pt x="395" y="0"/>
                          <a:pt x="-558" y="952"/>
                          <a:pt x="395" y="952"/>
                        </a:cubicBezTo>
                        <a:cubicBezTo>
                          <a:pt x="395" y="952"/>
                          <a:pt x="395" y="1905"/>
                          <a:pt x="395" y="1905"/>
                        </a:cubicBezTo>
                        <a:cubicBezTo>
                          <a:pt x="395" y="1905"/>
                          <a:pt x="395" y="1905"/>
                          <a:pt x="395" y="1905"/>
                        </a:cubicBezTo>
                        <a:cubicBezTo>
                          <a:pt x="395" y="2857"/>
                          <a:pt x="395" y="1905"/>
                          <a:pt x="395" y="1905"/>
                        </a:cubicBezTo>
                        <a:cubicBezTo>
                          <a:pt x="395" y="1905"/>
                          <a:pt x="395" y="2857"/>
                          <a:pt x="395" y="2857"/>
                        </a:cubicBezTo>
                        <a:cubicBezTo>
                          <a:pt x="395" y="2857"/>
                          <a:pt x="395" y="2857"/>
                          <a:pt x="395" y="3810"/>
                        </a:cubicBezTo>
                        <a:cubicBezTo>
                          <a:pt x="1347" y="4763"/>
                          <a:pt x="1347" y="5715"/>
                          <a:pt x="2300" y="6667"/>
                        </a:cubicBezTo>
                        <a:cubicBezTo>
                          <a:pt x="3252" y="8572"/>
                          <a:pt x="5157" y="10477"/>
                          <a:pt x="6110" y="12382"/>
                        </a:cubicBezTo>
                        <a:cubicBezTo>
                          <a:pt x="7062" y="13335"/>
                          <a:pt x="8015" y="13335"/>
                          <a:pt x="8967" y="13335"/>
                        </a:cubicBezTo>
                        <a:cubicBezTo>
                          <a:pt x="10872" y="12382"/>
                          <a:pt x="10872" y="11430"/>
                          <a:pt x="10872" y="10477"/>
                        </a:cubicBezTo>
                        <a:lnTo>
                          <a:pt x="10872" y="1047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6" name="Freeform: Shape 2715">
                    <a:extLst>
                      <a:ext uri="{FF2B5EF4-FFF2-40B4-BE49-F238E27FC236}">
                        <a16:creationId xmlns:a16="http://schemas.microsoft.com/office/drawing/2014/main" id="{26577C10-160E-EFF6-5B8D-6AF291E0C5C7}"/>
                      </a:ext>
                    </a:extLst>
                  </p:cNvPr>
                  <p:cNvSpPr/>
                  <p:nvPr/>
                </p:nvSpPr>
                <p:spPr>
                  <a:xfrm>
                    <a:off x="3589972" y="4147184"/>
                    <a:ext cx="7090" cy="10477"/>
                  </a:xfrm>
                  <a:custGeom>
                    <a:avLst/>
                    <a:gdLst>
                      <a:gd name="connsiteX0" fmla="*/ 6667 w 7090"/>
                      <a:gd name="connsiteY0" fmla="*/ 7620 h 10477"/>
                      <a:gd name="connsiteX1" fmla="*/ 5715 w 7090"/>
                      <a:gd name="connsiteY1" fmla="*/ 5715 h 10477"/>
                      <a:gd name="connsiteX2" fmla="*/ 4763 w 7090"/>
                      <a:gd name="connsiteY2" fmla="*/ 3810 h 10477"/>
                      <a:gd name="connsiteX3" fmla="*/ 3810 w 7090"/>
                      <a:gd name="connsiteY3" fmla="*/ 1905 h 10477"/>
                      <a:gd name="connsiteX4" fmla="*/ 2857 w 7090"/>
                      <a:gd name="connsiteY4" fmla="*/ 953 h 10477"/>
                      <a:gd name="connsiteX5" fmla="*/ 1905 w 7090"/>
                      <a:gd name="connsiteY5" fmla="*/ 0 h 10477"/>
                      <a:gd name="connsiteX6" fmla="*/ 952 w 7090"/>
                      <a:gd name="connsiteY6" fmla="*/ 0 h 10477"/>
                      <a:gd name="connsiteX7" fmla="*/ 0 w 7090"/>
                      <a:gd name="connsiteY7" fmla="*/ 953 h 10477"/>
                      <a:gd name="connsiteX8" fmla="*/ 0 w 7090"/>
                      <a:gd name="connsiteY8" fmla="*/ 2858 h 10477"/>
                      <a:gd name="connsiteX9" fmla="*/ 952 w 7090"/>
                      <a:gd name="connsiteY9" fmla="*/ 4763 h 10477"/>
                      <a:gd name="connsiteX10" fmla="*/ 1905 w 7090"/>
                      <a:gd name="connsiteY10" fmla="*/ 6668 h 10477"/>
                      <a:gd name="connsiteX11" fmla="*/ 2857 w 7090"/>
                      <a:gd name="connsiteY11" fmla="*/ 8572 h 10477"/>
                      <a:gd name="connsiteX12" fmla="*/ 5715 w 7090"/>
                      <a:gd name="connsiteY12" fmla="*/ 10478 h 10477"/>
                      <a:gd name="connsiteX13" fmla="*/ 6667 w 7090"/>
                      <a:gd name="connsiteY13" fmla="*/ 9525 h 10477"/>
                      <a:gd name="connsiteX14" fmla="*/ 6667 w 7090"/>
                      <a:gd name="connsiteY14" fmla="*/ 7620 h 10477"/>
                      <a:gd name="connsiteX15" fmla="*/ 6667 w 7090"/>
                      <a:gd name="connsiteY15" fmla="*/ 762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7090" h="10477">
                        <a:moveTo>
                          <a:pt x="6667" y="7620"/>
                        </a:moveTo>
                        <a:cubicBezTo>
                          <a:pt x="6667" y="6668"/>
                          <a:pt x="5715" y="6668"/>
                          <a:pt x="5715" y="5715"/>
                        </a:cubicBezTo>
                        <a:cubicBezTo>
                          <a:pt x="5715" y="4763"/>
                          <a:pt x="4763" y="4763"/>
                          <a:pt x="4763" y="3810"/>
                        </a:cubicBezTo>
                        <a:cubicBezTo>
                          <a:pt x="4763" y="2858"/>
                          <a:pt x="3810" y="2858"/>
                          <a:pt x="3810" y="1905"/>
                        </a:cubicBezTo>
                        <a:cubicBezTo>
                          <a:pt x="3810" y="1905"/>
                          <a:pt x="3810" y="953"/>
                          <a:pt x="2857" y="953"/>
                        </a:cubicBezTo>
                        <a:cubicBezTo>
                          <a:pt x="2857" y="953"/>
                          <a:pt x="2857" y="953"/>
                          <a:pt x="1905" y="0"/>
                        </a:cubicBezTo>
                        <a:cubicBezTo>
                          <a:pt x="1905" y="0"/>
                          <a:pt x="952" y="0"/>
                          <a:pt x="952" y="0"/>
                        </a:cubicBezTo>
                        <a:cubicBezTo>
                          <a:pt x="952" y="0"/>
                          <a:pt x="0" y="953"/>
                          <a:pt x="0" y="953"/>
                        </a:cubicBezTo>
                        <a:cubicBezTo>
                          <a:pt x="0" y="1905"/>
                          <a:pt x="0" y="1905"/>
                          <a:pt x="0" y="2858"/>
                        </a:cubicBezTo>
                        <a:cubicBezTo>
                          <a:pt x="0" y="3810"/>
                          <a:pt x="0" y="3810"/>
                          <a:pt x="952" y="4763"/>
                        </a:cubicBezTo>
                        <a:cubicBezTo>
                          <a:pt x="952" y="5715"/>
                          <a:pt x="952" y="5715"/>
                          <a:pt x="1905" y="6668"/>
                        </a:cubicBezTo>
                        <a:cubicBezTo>
                          <a:pt x="1905" y="7620"/>
                          <a:pt x="2857" y="7620"/>
                          <a:pt x="2857" y="8572"/>
                        </a:cubicBezTo>
                        <a:cubicBezTo>
                          <a:pt x="2857" y="9525"/>
                          <a:pt x="4763" y="10478"/>
                          <a:pt x="5715" y="10478"/>
                        </a:cubicBezTo>
                        <a:cubicBezTo>
                          <a:pt x="6667" y="10478"/>
                          <a:pt x="6667" y="9525"/>
                          <a:pt x="6667" y="9525"/>
                        </a:cubicBezTo>
                        <a:cubicBezTo>
                          <a:pt x="7620" y="8572"/>
                          <a:pt x="6667" y="7620"/>
                          <a:pt x="6667" y="7620"/>
                        </a:cubicBezTo>
                        <a:lnTo>
                          <a:pt x="6667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7" name="Freeform: Shape 2716">
                    <a:extLst>
                      <a:ext uri="{FF2B5EF4-FFF2-40B4-BE49-F238E27FC236}">
                        <a16:creationId xmlns:a16="http://schemas.microsoft.com/office/drawing/2014/main" id="{0860436A-FF5B-B1DB-355C-49E31575D366}"/>
                      </a:ext>
                    </a:extLst>
                  </p:cNvPr>
                  <p:cNvSpPr/>
                  <p:nvPr/>
                </p:nvSpPr>
                <p:spPr>
                  <a:xfrm>
                    <a:off x="3603545" y="4064317"/>
                    <a:ext cx="13096" cy="8572"/>
                  </a:xfrm>
                  <a:custGeom>
                    <a:avLst/>
                    <a:gdLst>
                      <a:gd name="connsiteX0" fmla="*/ 714 w 13096"/>
                      <a:gd name="connsiteY0" fmla="*/ 1905 h 8572"/>
                      <a:gd name="connsiteX1" fmla="*/ 5477 w 13096"/>
                      <a:gd name="connsiteY1" fmla="*/ 5715 h 8572"/>
                      <a:gd name="connsiteX2" fmla="*/ 8334 w 13096"/>
                      <a:gd name="connsiteY2" fmla="*/ 7620 h 8572"/>
                      <a:gd name="connsiteX3" fmla="*/ 10239 w 13096"/>
                      <a:gd name="connsiteY3" fmla="*/ 8572 h 8572"/>
                      <a:gd name="connsiteX4" fmla="*/ 12144 w 13096"/>
                      <a:gd name="connsiteY4" fmla="*/ 8572 h 8572"/>
                      <a:gd name="connsiteX5" fmla="*/ 13097 w 13096"/>
                      <a:gd name="connsiteY5" fmla="*/ 6667 h 8572"/>
                      <a:gd name="connsiteX6" fmla="*/ 12144 w 13096"/>
                      <a:gd name="connsiteY6" fmla="*/ 5715 h 8572"/>
                      <a:gd name="connsiteX7" fmla="*/ 11192 w 13096"/>
                      <a:gd name="connsiteY7" fmla="*/ 4763 h 8572"/>
                      <a:gd name="connsiteX8" fmla="*/ 8334 w 13096"/>
                      <a:gd name="connsiteY8" fmla="*/ 2857 h 8572"/>
                      <a:gd name="connsiteX9" fmla="*/ 2619 w 13096"/>
                      <a:gd name="connsiteY9" fmla="*/ 0 h 8572"/>
                      <a:gd name="connsiteX10" fmla="*/ 714 w 13096"/>
                      <a:gd name="connsiteY10" fmla="*/ 952 h 8572"/>
                      <a:gd name="connsiteX11" fmla="*/ 714 w 13096"/>
                      <a:gd name="connsiteY11" fmla="*/ 1905 h 8572"/>
                      <a:gd name="connsiteX12" fmla="*/ 714 w 13096"/>
                      <a:gd name="connsiteY12" fmla="*/ 1905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096" h="8572">
                        <a:moveTo>
                          <a:pt x="714" y="1905"/>
                        </a:moveTo>
                        <a:cubicBezTo>
                          <a:pt x="2619" y="2857"/>
                          <a:pt x="3572" y="4763"/>
                          <a:pt x="5477" y="5715"/>
                        </a:cubicBezTo>
                        <a:cubicBezTo>
                          <a:pt x="6429" y="6667"/>
                          <a:pt x="7382" y="6667"/>
                          <a:pt x="8334" y="7620"/>
                        </a:cubicBezTo>
                        <a:cubicBezTo>
                          <a:pt x="9287" y="7620"/>
                          <a:pt x="9287" y="7620"/>
                          <a:pt x="10239" y="8572"/>
                        </a:cubicBezTo>
                        <a:cubicBezTo>
                          <a:pt x="11192" y="8572"/>
                          <a:pt x="11192" y="8572"/>
                          <a:pt x="12144" y="8572"/>
                        </a:cubicBezTo>
                        <a:cubicBezTo>
                          <a:pt x="13097" y="8572"/>
                          <a:pt x="13097" y="7620"/>
                          <a:pt x="13097" y="6667"/>
                        </a:cubicBezTo>
                        <a:cubicBezTo>
                          <a:pt x="13097" y="6667"/>
                          <a:pt x="12144" y="5715"/>
                          <a:pt x="12144" y="5715"/>
                        </a:cubicBezTo>
                        <a:cubicBezTo>
                          <a:pt x="12144" y="5715"/>
                          <a:pt x="11192" y="4763"/>
                          <a:pt x="11192" y="4763"/>
                        </a:cubicBezTo>
                        <a:cubicBezTo>
                          <a:pt x="10239" y="3810"/>
                          <a:pt x="9287" y="3810"/>
                          <a:pt x="8334" y="2857"/>
                        </a:cubicBezTo>
                        <a:cubicBezTo>
                          <a:pt x="6429" y="1905"/>
                          <a:pt x="4524" y="952"/>
                          <a:pt x="2619" y="0"/>
                        </a:cubicBezTo>
                        <a:cubicBezTo>
                          <a:pt x="1667" y="0"/>
                          <a:pt x="714" y="0"/>
                          <a:pt x="714" y="952"/>
                        </a:cubicBezTo>
                        <a:cubicBezTo>
                          <a:pt x="-238" y="0"/>
                          <a:pt x="-238" y="952"/>
                          <a:pt x="714" y="1905"/>
                        </a:cubicBezTo>
                        <a:lnTo>
                          <a:pt x="714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8" name="Freeform: Shape 2717">
                    <a:extLst>
                      <a:ext uri="{FF2B5EF4-FFF2-40B4-BE49-F238E27FC236}">
                        <a16:creationId xmlns:a16="http://schemas.microsoft.com/office/drawing/2014/main" id="{359BB854-7329-44FE-AF51-4F8445BCAB9A}"/>
                      </a:ext>
                    </a:extLst>
                  </p:cNvPr>
                  <p:cNvSpPr/>
                  <p:nvPr/>
                </p:nvSpPr>
                <p:spPr>
                  <a:xfrm>
                    <a:off x="3618547" y="4055744"/>
                    <a:ext cx="12382" cy="5715"/>
                  </a:xfrm>
                  <a:custGeom>
                    <a:avLst/>
                    <a:gdLst>
                      <a:gd name="connsiteX0" fmla="*/ 2857 w 12382"/>
                      <a:gd name="connsiteY0" fmla="*/ 3810 h 5715"/>
                      <a:gd name="connsiteX1" fmla="*/ 6667 w 12382"/>
                      <a:gd name="connsiteY1" fmla="*/ 4763 h 5715"/>
                      <a:gd name="connsiteX2" fmla="*/ 7620 w 12382"/>
                      <a:gd name="connsiteY2" fmla="*/ 5715 h 5715"/>
                      <a:gd name="connsiteX3" fmla="*/ 8572 w 12382"/>
                      <a:gd name="connsiteY3" fmla="*/ 5715 h 5715"/>
                      <a:gd name="connsiteX4" fmla="*/ 8572 w 12382"/>
                      <a:gd name="connsiteY4" fmla="*/ 5715 h 5715"/>
                      <a:gd name="connsiteX5" fmla="*/ 8572 w 12382"/>
                      <a:gd name="connsiteY5" fmla="*/ 5715 h 5715"/>
                      <a:gd name="connsiteX6" fmla="*/ 8572 w 12382"/>
                      <a:gd name="connsiteY6" fmla="*/ 5715 h 5715"/>
                      <a:gd name="connsiteX7" fmla="*/ 8572 w 12382"/>
                      <a:gd name="connsiteY7" fmla="*/ 5715 h 5715"/>
                      <a:gd name="connsiteX8" fmla="*/ 9525 w 12382"/>
                      <a:gd name="connsiteY8" fmla="*/ 5715 h 5715"/>
                      <a:gd name="connsiteX9" fmla="*/ 11430 w 12382"/>
                      <a:gd name="connsiteY9" fmla="*/ 5715 h 5715"/>
                      <a:gd name="connsiteX10" fmla="*/ 12382 w 12382"/>
                      <a:gd name="connsiteY10" fmla="*/ 3810 h 5715"/>
                      <a:gd name="connsiteX11" fmla="*/ 11430 w 12382"/>
                      <a:gd name="connsiteY11" fmla="*/ 2858 h 5715"/>
                      <a:gd name="connsiteX12" fmla="*/ 10477 w 12382"/>
                      <a:gd name="connsiteY12" fmla="*/ 1905 h 5715"/>
                      <a:gd name="connsiteX13" fmla="*/ 7620 w 12382"/>
                      <a:gd name="connsiteY13" fmla="*/ 953 h 5715"/>
                      <a:gd name="connsiteX14" fmla="*/ 1905 w 12382"/>
                      <a:gd name="connsiteY14" fmla="*/ 0 h 5715"/>
                      <a:gd name="connsiteX15" fmla="*/ 0 w 12382"/>
                      <a:gd name="connsiteY15" fmla="*/ 1905 h 5715"/>
                      <a:gd name="connsiteX16" fmla="*/ 2857 w 12382"/>
                      <a:gd name="connsiteY16" fmla="*/ 3810 h 5715"/>
                      <a:gd name="connsiteX17" fmla="*/ 2857 w 12382"/>
                      <a:gd name="connsiteY17" fmla="*/ 3810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2382" h="5715">
                        <a:moveTo>
                          <a:pt x="2857" y="3810"/>
                        </a:moveTo>
                        <a:cubicBezTo>
                          <a:pt x="3810" y="3810"/>
                          <a:pt x="5715" y="4763"/>
                          <a:pt x="6667" y="4763"/>
                        </a:cubicBezTo>
                        <a:cubicBezTo>
                          <a:pt x="6667" y="4763"/>
                          <a:pt x="7620" y="4763"/>
                          <a:pt x="7620" y="5715"/>
                        </a:cubicBezTo>
                        <a:cubicBezTo>
                          <a:pt x="7620" y="5715"/>
                          <a:pt x="7620" y="5715"/>
                          <a:pt x="8572" y="5715"/>
                        </a:cubicBezTo>
                        <a:cubicBezTo>
                          <a:pt x="8572" y="5715"/>
                          <a:pt x="8572" y="5715"/>
                          <a:pt x="8572" y="5715"/>
                        </a:cubicBezTo>
                        <a:cubicBezTo>
                          <a:pt x="8572" y="5715"/>
                          <a:pt x="9525" y="5715"/>
                          <a:pt x="8572" y="5715"/>
                        </a:cubicBezTo>
                        <a:cubicBezTo>
                          <a:pt x="8572" y="5715"/>
                          <a:pt x="8572" y="5715"/>
                          <a:pt x="8572" y="5715"/>
                        </a:cubicBezTo>
                        <a:cubicBezTo>
                          <a:pt x="8572" y="5715"/>
                          <a:pt x="8572" y="5715"/>
                          <a:pt x="8572" y="5715"/>
                        </a:cubicBezTo>
                        <a:cubicBezTo>
                          <a:pt x="8572" y="5715"/>
                          <a:pt x="8572" y="5715"/>
                          <a:pt x="9525" y="5715"/>
                        </a:cubicBezTo>
                        <a:cubicBezTo>
                          <a:pt x="10477" y="5715"/>
                          <a:pt x="10477" y="5715"/>
                          <a:pt x="11430" y="5715"/>
                        </a:cubicBezTo>
                        <a:cubicBezTo>
                          <a:pt x="12382" y="5715"/>
                          <a:pt x="12382" y="4763"/>
                          <a:pt x="12382" y="3810"/>
                        </a:cubicBezTo>
                        <a:cubicBezTo>
                          <a:pt x="12382" y="3810"/>
                          <a:pt x="12382" y="2858"/>
                          <a:pt x="11430" y="2858"/>
                        </a:cubicBezTo>
                        <a:cubicBezTo>
                          <a:pt x="11430" y="2858"/>
                          <a:pt x="10477" y="1905"/>
                          <a:pt x="10477" y="1905"/>
                        </a:cubicBezTo>
                        <a:cubicBezTo>
                          <a:pt x="9525" y="953"/>
                          <a:pt x="8572" y="953"/>
                          <a:pt x="7620" y="953"/>
                        </a:cubicBezTo>
                        <a:cubicBezTo>
                          <a:pt x="5715" y="0"/>
                          <a:pt x="3810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cubicBezTo>
                          <a:pt x="1905" y="2858"/>
                          <a:pt x="2857" y="3810"/>
                          <a:pt x="2857" y="3810"/>
                        </a:cubicBezTo>
                        <a:lnTo>
                          <a:pt x="2857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19" name="Freeform: Shape 2718">
                    <a:extLst>
                      <a:ext uri="{FF2B5EF4-FFF2-40B4-BE49-F238E27FC236}">
                        <a16:creationId xmlns:a16="http://schemas.microsoft.com/office/drawing/2014/main" id="{EE0CB26C-8F78-4C0A-5EBD-CC85DBF955DB}"/>
                      </a:ext>
                    </a:extLst>
                  </p:cNvPr>
                  <p:cNvSpPr/>
                  <p:nvPr/>
                </p:nvSpPr>
                <p:spPr>
                  <a:xfrm>
                    <a:off x="3639828" y="4045267"/>
                    <a:ext cx="12055" cy="5714"/>
                  </a:xfrm>
                  <a:custGeom>
                    <a:avLst/>
                    <a:gdLst>
                      <a:gd name="connsiteX0" fmla="*/ 626 w 12055"/>
                      <a:gd name="connsiteY0" fmla="*/ 3810 h 5714"/>
                      <a:gd name="connsiteX1" fmla="*/ 5388 w 12055"/>
                      <a:gd name="connsiteY1" fmla="*/ 4763 h 5714"/>
                      <a:gd name="connsiteX2" fmla="*/ 7293 w 12055"/>
                      <a:gd name="connsiteY2" fmla="*/ 5715 h 5714"/>
                      <a:gd name="connsiteX3" fmla="*/ 9198 w 12055"/>
                      <a:gd name="connsiteY3" fmla="*/ 5715 h 5714"/>
                      <a:gd name="connsiteX4" fmla="*/ 11103 w 12055"/>
                      <a:gd name="connsiteY4" fmla="*/ 5715 h 5714"/>
                      <a:gd name="connsiteX5" fmla="*/ 12056 w 12055"/>
                      <a:gd name="connsiteY5" fmla="*/ 3810 h 5714"/>
                      <a:gd name="connsiteX6" fmla="*/ 11103 w 12055"/>
                      <a:gd name="connsiteY6" fmla="*/ 2857 h 5714"/>
                      <a:gd name="connsiteX7" fmla="*/ 10151 w 12055"/>
                      <a:gd name="connsiteY7" fmla="*/ 1905 h 5714"/>
                      <a:gd name="connsiteX8" fmla="*/ 8246 w 12055"/>
                      <a:gd name="connsiteY8" fmla="*/ 952 h 5714"/>
                      <a:gd name="connsiteX9" fmla="*/ 3483 w 12055"/>
                      <a:gd name="connsiteY9" fmla="*/ 0 h 5714"/>
                      <a:gd name="connsiteX10" fmla="*/ 1578 w 12055"/>
                      <a:gd name="connsiteY10" fmla="*/ 952 h 5714"/>
                      <a:gd name="connsiteX11" fmla="*/ 626 w 12055"/>
                      <a:gd name="connsiteY11" fmla="*/ 3810 h 5714"/>
                      <a:gd name="connsiteX12" fmla="*/ 626 w 12055"/>
                      <a:gd name="connsiteY12" fmla="*/ 3810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55" h="5714">
                        <a:moveTo>
                          <a:pt x="626" y="3810"/>
                        </a:moveTo>
                        <a:cubicBezTo>
                          <a:pt x="2531" y="3810"/>
                          <a:pt x="3483" y="4763"/>
                          <a:pt x="5388" y="4763"/>
                        </a:cubicBezTo>
                        <a:cubicBezTo>
                          <a:pt x="6341" y="4763"/>
                          <a:pt x="7293" y="5715"/>
                          <a:pt x="7293" y="5715"/>
                        </a:cubicBezTo>
                        <a:cubicBezTo>
                          <a:pt x="7293" y="5715"/>
                          <a:pt x="8246" y="5715"/>
                          <a:pt x="9198" y="5715"/>
                        </a:cubicBezTo>
                        <a:cubicBezTo>
                          <a:pt x="10151" y="5715"/>
                          <a:pt x="10151" y="5715"/>
                          <a:pt x="11103" y="5715"/>
                        </a:cubicBezTo>
                        <a:cubicBezTo>
                          <a:pt x="12056" y="5715"/>
                          <a:pt x="12056" y="3810"/>
                          <a:pt x="12056" y="3810"/>
                        </a:cubicBezTo>
                        <a:cubicBezTo>
                          <a:pt x="12056" y="3810"/>
                          <a:pt x="11103" y="2857"/>
                          <a:pt x="11103" y="2857"/>
                        </a:cubicBezTo>
                        <a:cubicBezTo>
                          <a:pt x="11103" y="2857"/>
                          <a:pt x="10151" y="2857"/>
                          <a:pt x="10151" y="1905"/>
                        </a:cubicBezTo>
                        <a:cubicBezTo>
                          <a:pt x="9198" y="1905"/>
                          <a:pt x="8246" y="1905"/>
                          <a:pt x="8246" y="952"/>
                        </a:cubicBezTo>
                        <a:cubicBezTo>
                          <a:pt x="6341" y="952"/>
                          <a:pt x="5388" y="0"/>
                          <a:pt x="3483" y="0"/>
                        </a:cubicBezTo>
                        <a:cubicBezTo>
                          <a:pt x="2531" y="0"/>
                          <a:pt x="1578" y="0"/>
                          <a:pt x="1578" y="952"/>
                        </a:cubicBezTo>
                        <a:cubicBezTo>
                          <a:pt x="-327" y="2857"/>
                          <a:pt x="-327" y="3810"/>
                          <a:pt x="626" y="3810"/>
                        </a:cubicBezTo>
                        <a:lnTo>
                          <a:pt x="626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0" name="Freeform: Shape 2719">
                    <a:extLst>
                      <a:ext uri="{FF2B5EF4-FFF2-40B4-BE49-F238E27FC236}">
                        <a16:creationId xmlns:a16="http://schemas.microsoft.com/office/drawing/2014/main" id="{F6AC4C7D-EDC2-D214-AB2D-86512A8E0144}"/>
                      </a:ext>
                    </a:extLst>
                  </p:cNvPr>
                  <p:cNvSpPr/>
                  <p:nvPr/>
                </p:nvSpPr>
                <p:spPr>
                  <a:xfrm>
                    <a:off x="3671261" y="4046219"/>
                    <a:ext cx="13008" cy="6667"/>
                  </a:xfrm>
                  <a:custGeom>
                    <a:avLst/>
                    <a:gdLst>
                      <a:gd name="connsiteX0" fmla="*/ 626 w 13008"/>
                      <a:gd name="connsiteY0" fmla="*/ 3810 h 6667"/>
                      <a:gd name="connsiteX1" fmla="*/ 5388 w 13008"/>
                      <a:gd name="connsiteY1" fmla="*/ 5715 h 6667"/>
                      <a:gd name="connsiteX2" fmla="*/ 8246 w 13008"/>
                      <a:gd name="connsiteY2" fmla="*/ 6668 h 6667"/>
                      <a:gd name="connsiteX3" fmla="*/ 10151 w 13008"/>
                      <a:gd name="connsiteY3" fmla="*/ 6668 h 6667"/>
                      <a:gd name="connsiteX4" fmla="*/ 12056 w 13008"/>
                      <a:gd name="connsiteY4" fmla="*/ 6668 h 6667"/>
                      <a:gd name="connsiteX5" fmla="*/ 13008 w 13008"/>
                      <a:gd name="connsiteY5" fmla="*/ 4763 h 6667"/>
                      <a:gd name="connsiteX6" fmla="*/ 12056 w 13008"/>
                      <a:gd name="connsiteY6" fmla="*/ 3810 h 6667"/>
                      <a:gd name="connsiteX7" fmla="*/ 11103 w 13008"/>
                      <a:gd name="connsiteY7" fmla="*/ 2858 h 6667"/>
                      <a:gd name="connsiteX8" fmla="*/ 9198 w 13008"/>
                      <a:gd name="connsiteY8" fmla="*/ 1905 h 6667"/>
                      <a:gd name="connsiteX9" fmla="*/ 8246 w 13008"/>
                      <a:gd name="connsiteY9" fmla="*/ 1905 h 6667"/>
                      <a:gd name="connsiteX10" fmla="*/ 3483 w 13008"/>
                      <a:gd name="connsiteY10" fmla="*/ 0 h 6667"/>
                      <a:gd name="connsiteX11" fmla="*/ 1578 w 13008"/>
                      <a:gd name="connsiteY11" fmla="*/ 953 h 6667"/>
                      <a:gd name="connsiteX12" fmla="*/ 626 w 13008"/>
                      <a:gd name="connsiteY12" fmla="*/ 3810 h 6667"/>
                      <a:gd name="connsiteX13" fmla="*/ 626 w 13008"/>
                      <a:gd name="connsiteY13" fmla="*/ 381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3008" h="6667">
                        <a:moveTo>
                          <a:pt x="626" y="3810"/>
                        </a:moveTo>
                        <a:cubicBezTo>
                          <a:pt x="2531" y="4763"/>
                          <a:pt x="4436" y="4763"/>
                          <a:pt x="5388" y="5715"/>
                        </a:cubicBezTo>
                        <a:cubicBezTo>
                          <a:pt x="6341" y="5715"/>
                          <a:pt x="7293" y="6668"/>
                          <a:pt x="8246" y="6668"/>
                        </a:cubicBezTo>
                        <a:cubicBezTo>
                          <a:pt x="9198" y="6668"/>
                          <a:pt x="9198" y="6668"/>
                          <a:pt x="10151" y="6668"/>
                        </a:cubicBezTo>
                        <a:cubicBezTo>
                          <a:pt x="11103" y="6668"/>
                          <a:pt x="11103" y="6668"/>
                          <a:pt x="12056" y="6668"/>
                        </a:cubicBezTo>
                        <a:cubicBezTo>
                          <a:pt x="13008" y="6668"/>
                          <a:pt x="13008" y="5715"/>
                          <a:pt x="13008" y="4763"/>
                        </a:cubicBezTo>
                        <a:cubicBezTo>
                          <a:pt x="13008" y="3810"/>
                          <a:pt x="12056" y="3810"/>
                          <a:pt x="12056" y="3810"/>
                        </a:cubicBezTo>
                        <a:cubicBezTo>
                          <a:pt x="12056" y="3810"/>
                          <a:pt x="11103" y="2858"/>
                          <a:pt x="11103" y="2858"/>
                        </a:cubicBezTo>
                        <a:cubicBezTo>
                          <a:pt x="10151" y="2858"/>
                          <a:pt x="10151" y="2858"/>
                          <a:pt x="9198" y="1905"/>
                        </a:cubicBezTo>
                        <a:cubicBezTo>
                          <a:pt x="9198" y="1905"/>
                          <a:pt x="8246" y="1905"/>
                          <a:pt x="8246" y="1905"/>
                        </a:cubicBezTo>
                        <a:cubicBezTo>
                          <a:pt x="6341" y="953"/>
                          <a:pt x="4436" y="953"/>
                          <a:pt x="3483" y="0"/>
                        </a:cubicBezTo>
                        <a:cubicBezTo>
                          <a:pt x="2531" y="0"/>
                          <a:pt x="1578" y="0"/>
                          <a:pt x="1578" y="953"/>
                        </a:cubicBezTo>
                        <a:cubicBezTo>
                          <a:pt x="-327" y="1905"/>
                          <a:pt x="-327" y="2858"/>
                          <a:pt x="626" y="3810"/>
                        </a:cubicBezTo>
                        <a:lnTo>
                          <a:pt x="626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1" name="Freeform: Shape 2720">
                    <a:extLst>
                      <a:ext uri="{FF2B5EF4-FFF2-40B4-BE49-F238E27FC236}">
                        <a16:creationId xmlns:a16="http://schemas.microsoft.com/office/drawing/2014/main" id="{85881FB8-2199-039A-D5E0-52F9CB5C0C85}"/>
                      </a:ext>
                    </a:extLst>
                  </p:cNvPr>
                  <p:cNvSpPr/>
                  <p:nvPr/>
                </p:nvSpPr>
                <p:spPr>
                  <a:xfrm>
                    <a:off x="3659504" y="4063364"/>
                    <a:ext cx="12382" cy="7619"/>
                  </a:xfrm>
                  <a:custGeom>
                    <a:avLst/>
                    <a:gdLst>
                      <a:gd name="connsiteX0" fmla="*/ 952 w 12382"/>
                      <a:gd name="connsiteY0" fmla="*/ 3810 h 7619"/>
                      <a:gd name="connsiteX1" fmla="*/ 5715 w 12382"/>
                      <a:gd name="connsiteY1" fmla="*/ 6667 h 7619"/>
                      <a:gd name="connsiteX2" fmla="*/ 8572 w 12382"/>
                      <a:gd name="connsiteY2" fmla="*/ 7620 h 7619"/>
                      <a:gd name="connsiteX3" fmla="*/ 11430 w 12382"/>
                      <a:gd name="connsiteY3" fmla="*/ 7620 h 7619"/>
                      <a:gd name="connsiteX4" fmla="*/ 12382 w 12382"/>
                      <a:gd name="connsiteY4" fmla="*/ 5715 h 7619"/>
                      <a:gd name="connsiteX5" fmla="*/ 10478 w 12382"/>
                      <a:gd name="connsiteY5" fmla="*/ 2857 h 7619"/>
                      <a:gd name="connsiteX6" fmla="*/ 7620 w 12382"/>
                      <a:gd name="connsiteY6" fmla="*/ 1905 h 7619"/>
                      <a:gd name="connsiteX7" fmla="*/ 6668 w 12382"/>
                      <a:gd name="connsiteY7" fmla="*/ 1905 h 7619"/>
                      <a:gd name="connsiteX8" fmla="*/ 6668 w 12382"/>
                      <a:gd name="connsiteY8" fmla="*/ 1905 h 7619"/>
                      <a:gd name="connsiteX9" fmla="*/ 5715 w 12382"/>
                      <a:gd name="connsiteY9" fmla="*/ 953 h 7619"/>
                      <a:gd name="connsiteX10" fmla="*/ 2857 w 12382"/>
                      <a:gd name="connsiteY10" fmla="*/ 0 h 7619"/>
                      <a:gd name="connsiteX11" fmla="*/ 0 w 12382"/>
                      <a:gd name="connsiteY11" fmla="*/ 953 h 7619"/>
                      <a:gd name="connsiteX12" fmla="*/ 952 w 12382"/>
                      <a:gd name="connsiteY12" fmla="*/ 3810 h 7619"/>
                      <a:gd name="connsiteX13" fmla="*/ 952 w 12382"/>
                      <a:gd name="connsiteY13" fmla="*/ 3810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382" h="7619">
                        <a:moveTo>
                          <a:pt x="952" y="3810"/>
                        </a:moveTo>
                        <a:cubicBezTo>
                          <a:pt x="2857" y="4763"/>
                          <a:pt x="4762" y="5715"/>
                          <a:pt x="5715" y="6667"/>
                        </a:cubicBezTo>
                        <a:cubicBezTo>
                          <a:pt x="6668" y="6667"/>
                          <a:pt x="7620" y="7620"/>
                          <a:pt x="8572" y="7620"/>
                        </a:cubicBezTo>
                        <a:cubicBezTo>
                          <a:pt x="9525" y="7620"/>
                          <a:pt x="10478" y="7620"/>
                          <a:pt x="11430" y="7620"/>
                        </a:cubicBezTo>
                        <a:cubicBezTo>
                          <a:pt x="12382" y="7620"/>
                          <a:pt x="12382" y="6667"/>
                          <a:pt x="12382" y="5715"/>
                        </a:cubicBezTo>
                        <a:cubicBezTo>
                          <a:pt x="11430" y="4763"/>
                          <a:pt x="11430" y="3810"/>
                          <a:pt x="10478" y="2857"/>
                        </a:cubicBezTo>
                        <a:cubicBezTo>
                          <a:pt x="9525" y="1905"/>
                          <a:pt x="8572" y="1905"/>
                          <a:pt x="7620" y="1905"/>
                        </a:cubicBezTo>
                        <a:cubicBezTo>
                          <a:pt x="7620" y="1905"/>
                          <a:pt x="7620" y="1905"/>
                          <a:pt x="6668" y="1905"/>
                        </a:cubicBezTo>
                        <a:cubicBezTo>
                          <a:pt x="6668" y="1905"/>
                          <a:pt x="5715" y="1905"/>
                          <a:pt x="6668" y="1905"/>
                        </a:cubicBezTo>
                        <a:cubicBezTo>
                          <a:pt x="6668" y="1905"/>
                          <a:pt x="5715" y="1905"/>
                          <a:pt x="5715" y="953"/>
                        </a:cubicBezTo>
                        <a:cubicBezTo>
                          <a:pt x="4762" y="953"/>
                          <a:pt x="3810" y="0"/>
                          <a:pt x="2857" y="0"/>
                        </a:cubicBezTo>
                        <a:cubicBezTo>
                          <a:pt x="1905" y="0"/>
                          <a:pt x="952" y="0"/>
                          <a:pt x="0" y="953"/>
                        </a:cubicBezTo>
                        <a:cubicBezTo>
                          <a:pt x="0" y="1905"/>
                          <a:pt x="0" y="3810"/>
                          <a:pt x="952" y="3810"/>
                        </a:cubicBezTo>
                        <a:lnTo>
                          <a:pt x="952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2" name="Freeform: Shape 2721">
                    <a:extLst>
                      <a:ext uri="{FF2B5EF4-FFF2-40B4-BE49-F238E27FC236}">
                        <a16:creationId xmlns:a16="http://schemas.microsoft.com/office/drawing/2014/main" id="{C9BB31A4-AFDE-8696-89D2-64FA5B19ADA9}"/>
                      </a:ext>
                    </a:extLst>
                  </p:cNvPr>
                  <p:cNvSpPr/>
                  <p:nvPr/>
                </p:nvSpPr>
                <p:spPr>
                  <a:xfrm>
                    <a:off x="3647122" y="4084319"/>
                    <a:ext cx="10477" cy="6667"/>
                  </a:xfrm>
                  <a:custGeom>
                    <a:avLst/>
                    <a:gdLst>
                      <a:gd name="connsiteX0" fmla="*/ 1905 w 10477"/>
                      <a:gd name="connsiteY0" fmla="*/ 1905 h 6667"/>
                      <a:gd name="connsiteX1" fmla="*/ 5715 w 10477"/>
                      <a:gd name="connsiteY1" fmla="*/ 4763 h 6667"/>
                      <a:gd name="connsiteX2" fmla="*/ 7620 w 10477"/>
                      <a:gd name="connsiteY2" fmla="*/ 5715 h 6667"/>
                      <a:gd name="connsiteX3" fmla="*/ 8572 w 10477"/>
                      <a:gd name="connsiteY3" fmla="*/ 6668 h 6667"/>
                      <a:gd name="connsiteX4" fmla="*/ 9525 w 10477"/>
                      <a:gd name="connsiteY4" fmla="*/ 6668 h 6667"/>
                      <a:gd name="connsiteX5" fmla="*/ 10477 w 10477"/>
                      <a:gd name="connsiteY5" fmla="*/ 5715 h 6667"/>
                      <a:gd name="connsiteX6" fmla="*/ 9525 w 10477"/>
                      <a:gd name="connsiteY6" fmla="*/ 4763 h 6667"/>
                      <a:gd name="connsiteX7" fmla="*/ 8572 w 10477"/>
                      <a:gd name="connsiteY7" fmla="*/ 3810 h 6667"/>
                      <a:gd name="connsiteX8" fmla="*/ 6667 w 10477"/>
                      <a:gd name="connsiteY8" fmla="*/ 1905 h 6667"/>
                      <a:gd name="connsiteX9" fmla="*/ 1905 w 10477"/>
                      <a:gd name="connsiteY9" fmla="*/ 0 h 6667"/>
                      <a:gd name="connsiteX10" fmla="*/ 0 w 10477"/>
                      <a:gd name="connsiteY10" fmla="*/ 0 h 6667"/>
                      <a:gd name="connsiteX11" fmla="*/ 1905 w 10477"/>
                      <a:gd name="connsiteY11" fmla="*/ 1905 h 6667"/>
                      <a:gd name="connsiteX12" fmla="*/ 1905 w 10477"/>
                      <a:gd name="connsiteY12" fmla="*/ 1905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477" h="6667">
                        <a:moveTo>
                          <a:pt x="1905" y="1905"/>
                        </a:moveTo>
                        <a:cubicBezTo>
                          <a:pt x="3810" y="2858"/>
                          <a:pt x="4763" y="3810"/>
                          <a:pt x="5715" y="4763"/>
                        </a:cubicBezTo>
                        <a:cubicBezTo>
                          <a:pt x="6667" y="4763"/>
                          <a:pt x="7620" y="5715"/>
                          <a:pt x="7620" y="5715"/>
                        </a:cubicBezTo>
                        <a:cubicBezTo>
                          <a:pt x="7620" y="5715"/>
                          <a:pt x="8572" y="5715"/>
                          <a:pt x="8572" y="6668"/>
                        </a:cubicBezTo>
                        <a:cubicBezTo>
                          <a:pt x="8572" y="6668"/>
                          <a:pt x="9525" y="6668"/>
                          <a:pt x="9525" y="6668"/>
                        </a:cubicBezTo>
                        <a:cubicBezTo>
                          <a:pt x="10477" y="6668"/>
                          <a:pt x="10477" y="5715"/>
                          <a:pt x="10477" y="5715"/>
                        </a:cubicBezTo>
                        <a:cubicBezTo>
                          <a:pt x="10477" y="5715"/>
                          <a:pt x="9525" y="4763"/>
                          <a:pt x="9525" y="4763"/>
                        </a:cubicBezTo>
                        <a:cubicBezTo>
                          <a:pt x="9525" y="4763"/>
                          <a:pt x="8572" y="3810"/>
                          <a:pt x="8572" y="3810"/>
                        </a:cubicBezTo>
                        <a:cubicBezTo>
                          <a:pt x="7620" y="2858"/>
                          <a:pt x="7620" y="2858"/>
                          <a:pt x="6667" y="1905"/>
                        </a:cubicBezTo>
                        <a:cubicBezTo>
                          <a:pt x="5715" y="953"/>
                          <a:pt x="3810" y="0"/>
                          <a:pt x="1905" y="0"/>
                        </a:cubicBezTo>
                        <a:cubicBezTo>
                          <a:pt x="952" y="0"/>
                          <a:pt x="952" y="0"/>
                          <a:pt x="0" y="0"/>
                        </a:cubicBezTo>
                        <a:cubicBezTo>
                          <a:pt x="1905" y="0"/>
                          <a:pt x="1905" y="953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3" name="Freeform: Shape 2722">
                    <a:extLst>
                      <a:ext uri="{FF2B5EF4-FFF2-40B4-BE49-F238E27FC236}">
                        <a16:creationId xmlns:a16="http://schemas.microsoft.com/office/drawing/2014/main" id="{7FEF1B74-154F-EC4A-492E-9F297088197A}"/>
                      </a:ext>
                    </a:extLst>
                  </p:cNvPr>
                  <p:cNvSpPr/>
                  <p:nvPr/>
                </p:nvSpPr>
                <p:spPr>
                  <a:xfrm>
                    <a:off x="3627357" y="4075746"/>
                    <a:ext cx="10239" cy="7620"/>
                  </a:xfrm>
                  <a:custGeom>
                    <a:avLst/>
                    <a:gdLst>
                      <a:gd name="connsiteX0" fmla="*/ 714 w 10239"/>
                      <a:gd name="connsiteY0" fmla="*/ 2858 h 7620"/>
                      <a:gd name="connsiteX1" fmla="*/ 4524 w 10239"/>
                      <a:gd name="connsiteY1" fmla="*/ 5715 h 7620"/>
                      <a:gd name="connsiteX2" fmla="*/ 6429 w 10239"/>
                      <a:gd name="connsiteY2" fmla="*/ 6668 h 7620"/>
                      <a:gd name="connsiteX3" fmla="*/ 7382 w 10239"/>
                      <a:gd name="connsiteY3" fmla="*/ 7620 h 7620"/>
                      <a:gd name="connsiteX4" fmla="*/ 9287 w 10239"/>
                      <a:gd name="connsiteY4" fmla="*/ 7620 h 7620"/>
                      <a:gd name="connsiteX5" fmla="*/ 9287 w 10239"/>
                      <a:gd name="connsiteY5" fmla="*/ 7620 h 7620"/>
                      <a:gd name="connsiteX6" fmla="*/ 10239 w 10239"/>
                      <a:gd name="connsiteY6" fmla="*/ 6668 h 7620"/>
                      <a:gd name="connsiteX7" fmla="*/ 9287 w 10239"/>
                      <a:gd name="connsiteY7" fmla="*/ 4763 h 7620"/>
                      <a:gd name="connsiteX8" fmla="*/ 8334 w 10239"/>
                      <a:gd name="connsiteY8" fmla="*/ 3810 h 7620"/>
                      <a:gd name="connsiteX9" fmla="*/ 6429 w 10239"/>
                      <a:gd name="connsiteY9" fmla="*/ 2858 h 7620"/>
                      <a:gd name="connsiteX10" fmla="*/ 2619 w 10239"/>
                      <a:gd name="connsiteY10" fmla="*/ 0 h 7620"/>
                      <a:gd name="connsiteX11" fmla="*/ 1667 w 10239"/>
                      <a:gd name="connsiteY11" fmla="*/ 0 h 7620"/>
                      <a:gd name="connsiteX12" fmla="*/ 714 w 10239"/>
                      <a:gd name="connsiteY12" fmla="*/ 953 h 7620"/>
                      <a:gd name="connsiteX13" fmla="*/ 714 w 10239"/>
                      <a:gd name="connsiteY13" fmla="*/ 2858 h 7620"/>
                      <a:gd name="connsiteX14" fmla="*/ 714 w 10239"/>
                      <a:gd name="connsiteY14" fmla="*/ 2858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239" h="7620">
                        <a:moveTo>
                          <a:pt x="714" y="2858"/>
                        </a:moveTo>
                        <a:cubicBezTo>
                          <a:pt x="1667" y="3810"/>
                          <a:pt x="3572" y="4763"/>
                          <a:pt x="4524" y="5715"/>
                        </a:cubicBezTo>
                        <a:cubicBezTo>
                          <a:pt x="5477" y="5715"/>
                          <a:pt x="5477" y="6668"/>
                          <a:pt x="6429" y="6668"/>
                        </a:cubicBezTo>
                        <a:cubicBezTo>
                          <a:pt x="6429" y="6668"/>
                          <a:pt x="7382" y="6668"/>
                          <a:pt x="7382" y="7620"/>
                        </a:cubicBezTo>
                        <a:cubicBezTo>
                          <a:pt x="7382" y="7620"/>
                          <a:pt x="8334" y="7620"/>
                          <a:pt x="9287" y="7620"/>
                        </a:cubicBezTo>
                        <a:cubicBezTo>
                          <a:pt x="9287" y="7620"/>
                          <a:pt x="9287" y="7620"/>
                          <a:pt x="9287" y="7620"/>
                        </a:cubicBezTo>
                        <a:cubicBezTo>
                          <a:pt x="10239" y="7620"/>
                          <a:pt x="10239" y="6668"/>
                          <a:pt x="10239" y="6668"/>
                        </a:cubicBezTo>
                        <a:cubicBezTo>
                          <a:pt x="10239" y="5715"/>
                          <a:pt x="10239" y="5715"/>
                          <a:pt x="9287" y="4763"/>
                        </a:cubicBezTo>
                        <a:cubicBezTo>
                          <a:pt x="9287" y="4763"/>
                          <a:pt x="8334" y="3810"/>
                          <a:pt x="8334" y="3810"/>
                        </a:cubicBezTo>
                        <a:cubicBezTo>
                          <a:pt x="7382" y="3810"/>
                          <a:pt x="7382" y="2858"/>
                          <a:pt x="6429" y="2858"/>
                        </a:cubicBezTo>
                        <a:cubicBezTo>
                          <a:pt x="5477" y="1905"/>
                          <a:pt x="4524" y="953"/>
                          <a:pt x="2619" y="0"/>
                        </a:cubicBezTo>
                        <a:cubicBezTo>
                          <a:pt x="2619" y="0"/>
                          <a:pt x="1667" y="0"/>
                          <a:pt x="1667" y="0"/>
                        </a:cubicBezTo>
                        <a:cubicBezTo>
                          <a:pt x="1667" y="0"/>
                          <a:pt x="714" y="0"/>
                          <a:pt x="714" y="953"/>
                        </a:cubicBezTo>
                        <a:cubicBezTo>
                          <a:pt x="-238" y="1905"/>
                          <a:pt x="-238" y="2858"/>
                          <a:pt x="714" y="2858"/>
                        </a:cubicBezTo>
                        <a:lnTo>
                          <a:pt x="714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4" name="Freeform: Shape 2723">
                    <a:extLst>
                      <a:ext uri="{FF2B5EF4-FFF2-40B4-BE49-F238E27FC236}">
                        <a16:creationId xmlns:a16="http://schemas.microsoft.com/office/drawing/2014/main" id="{FCCE4179-5E1F-44F3-1A42-1DF16FE500B7}"/>
                      </a:ext>
                    </a:extLst>
                  </p:cNvPr>
                  <p:cNvSpPr/>
                  <p:nvPr/>
                </p:nvSpPr>
                <p:spPr>
                  <a:xfrm>
                    <a:off x="3639501" y="4065269"/>
                    <a:ext cx="7620" cy="6667"/>
                  </a:xfrm>
                  <a:custGeom>
                    <a:avLst/>
                    <a:gdLst>
                      <a:gd name="connsiteX0" fmla="*/ 0 w 7620"/>
                      <a:gd name="connsiteY0" fmla="*/ 3810 h 6667"/>
                      <a:gd name="connsiteX1" fmla="*/ 2858 w 7620"/>
                      <a:gd name="connsiteY1" fmla="*/ 5715 h 6667"/>
                      <a:gd name="connsiteX2" fmla="*/ 3810 w 7620"/>
                      <a:gd name="connsiteY2" fmla="*/ 6668 h 6667"/>
                      <a:gd name="connsiteX3" fmla="*/ 4763 w 7620"/>
                      <a:gd name="connsiteY3" fmla="*/ 6668 h 6667"/>
                      <a:gd name="connsiteX4" fmla="*/ 4763 w 7620"/>
                      <a:gd name="connsiteY4" fmla="*/ 6668 h 6667"/>
                      <a:gd name="connsiteX5" fmla="*/ 5715 w 7620"/>
                      <a:gd name="connsiteY5" fmla="*/ 6668 h 6667"/>
                      <a:gd name="connsiteX6" fmla="*/ 6668 w 7620"/>
                      <a:gd name="connsiteY6" fmla="*/ 6668 h 6667"/>
                      <a:gd name="connsiteX7" fmla="*/ 7620 w 7620"/>
                      <a:gd name="connsiteY7" fmla="*/ 5715 h 6667"/>
                      <a:gd name="connsiteX8" fmla="*/ 7620 w 7620"/>
                      <a:gd name="connsiteY8" fmla="*/ 4763 h 6667"/>
                      <a:gd name="connsiteX9" fmla="*/ 6668 w 7620"/>
                      <a:gd name="connsiteY9" fmla="*/ 3810 h 6667"/>
                      <a:gd name="connsiteX10" fmla="*/ 5715 w 7620"/>
                      <a:gd name="connsiteY10" fmla="*/ 2858 h 6667"/>
                      <a:gd name="connsiteX11" fmla="*/ 3810 w 7620"/>
                      <a:gd name="connsiteY11" fmla="*/ 1905 h 6667"/>
                      <a:gd name="connsiteX12" fmla="*/ 3810 w 7620"/>
                      <a:gd name="connsiteY12" fmla="*/ 1905 h 6667"/>
                      <a:gd name="connsiteX13" fmla="*/ 2858 w 7620"/>
                      <a:gd name="connsiteY13" fmla="*/ 953 h 6667"/>
                      <a:gd name="connsiteX14" fmla="*/ 1905 w 7620"/>
                      <a:gd name="connsiteY14" fmla="*/ 0 h 6667"/>
                      <a:gd name="connsiteX15" fmla="*/ 953 w 7620"/>
                      <a:gd name="connsiteY15" fmla="*/ 953 h 6667"/>
                      <a:gd name="connsiteX16" fmla="*/ 0 w 7620"/>
                      <a:gd name="connsiteY16" fmla="*/ 1905 h 6667"/>
                      <a:gd name="connsiteX17" fmla="*/ 0 w 7620"/>
                      <a:gd name="connsiteY17" fmla="*/ 3810 h 6667"/>
                      <a:gd name="connsiteX18" fmla="*/ 0 w 7620"/>
                      <a:gd name="connsiteY18" fmla="*/ 381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7620" h="6667">
                        <a:moveTo>
                          <a:pt x="0" y="3810"/>
                        </a:moveTo>
                        <a:cubicBezTo>
                          <a:pt x="953" y="4763"/>
                          <a:pt x="1905" y="5715"/>
                          <a:pt x="2858" y="5715"/>
                        </a:cubicBezTo>
                        <a:cubicBezTo>
                          <a:pt x="2858" y="5715"/>
                          <a:pt x="3810" y="5715"/>
                          <a:pt x="3810" y="6668"/>
                        </a:cubicBezTo>
                        <a:cubicBezTo>
                          <a:pt x="3810" y="6668"/>
                          <a:pt x="3810" y="6668"/>
                          <a:pt x="4763" y="6668"/>
                        </a:cubicBezTo>
                        <a:cubicBezTo>
                          <a:pt x="4763" y="6668"/>
                          <a:pt x="4763" y="6668"/>
                          <a:pt x="4763" y="6668"/>
                        </a:cubicBezTo>
                        <a:cubicBezTo>
                          <a:pt x="4763" y="6668"/>
                          <a:pt x="5715" y="6668"/>
                          <a:pt x="5715" y="6668"/>
                        </a:cubicBezTo>
                        <a:cubicBezTo>
                          <a:pt x="5715" y="6668"/>
                          <a:pt x="5715" y="6668"/>
                          <a:pt x="6668" y="6668"/>
                        </a:cubicBezTo>
                        <a:cubicBezTo>
                          <a:pt x="6668" y="6668"/>
                          <a:pt x="7620" y="6668"/>
                          <a:pt x="7620" y="5715"/>
                        </a:cubicBezTo>
                        <a:cubicBezTo>
                          <a:pt x="7620" y="5715"/>
                          <a:pt x="7620" y="4763"/>
                          <a:pt x="7620" y="4763"/>
                        </a:cubicBezTo>
                        <a:cubicBezTo>
                          <a:pt x="7620" y="4763"/>
                          <a:pt x="7620" y="3810"/>
                          <a:pt x="6668" y="3810"/>
                        </a:cubicBezTo>
                        <a:cubicBezTo>
                          <a:pt x="6668" y="3810"/>
                          <a:pt x="5715" y="3810"/>
                          <a:pt x="5715" y="2858"/>
                        </a:cubicBezTo>
                        <a:cubicBezTo>
                          <a:pt x="4763" y="1905"/>
                          <a:pt x="4763" y="1905"/>
                          <a:pt x="3810" y="1905"/>
                        </a:cubicBezTo>
                        <a:cubicBezTo>
                          <a:pt x="3810" y="1905"/>
                          <a:pt x="3810" y="1905"/>
                          <a:pt x="3810" y="1905"/>
                        </a:cubicBezTo>
                        <a:cubicBezTo>
                          <a:pt x="3810" y="1905"/>
                          <a:pt x="2858" y="953"/>
                          <a:pt x="2858" y="953"/>
                        </a:cubicBezTo>
                        <a:cubicBezTo>
                          <a:pt x="2858" y="953"/>
                          <a:pt x="1905" y="0"/>
                          <a:pt x="1905" y="0"/>
                        </a:cubicBezTo>
                        <a:cubicBezTo>
                          <a:pt x="953" y="0"/>
                          <a:pt x="953" y="0"/>
                          <a:pt x="953" y="953"/>
                        </a:cubicBezTo>
                        <a:cubicBezTo>
                          <a:pt x="953" y="953"/>
                          <a:pt x="0" y="1905"/>
                          <a:pt x="0" y="1905"/>
                        </a:cubicBezTo>
                        <a:cubicBezTo>
                          <a:pt x="0" y="2858"/>
                          <a:pt x="0" y="2858"/>
                          <a:pt x="0" y="3810"/>
                        </a:cubicBezTo>
                        <a:lnTo>
                          <a:pt x="0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5" name="Freeform: Shape 2724">
                    <a:extLst>
                      <a:ext uri="{FF2B5EF4-FFF2-40B4-BE49-F238E27FC236}">
                        <a16:creationId xmlns:a16="http://schemas.microsoft.com/office/drawing/2014/main" id="{659B6E59-6E82-33D9-A8DB-ED0CF850D2EF}"/>
                      </a:ext>
                    </a:extLst>
                  </p:cNvPr>
                  <p:cNvSpPr/>
                  <p:nvPr/>
                </p:nvSpPr>
                <p:spPr>
                  <a:xfrm>
                    <a:off x="3553403" y="3963910"/>
                    <a:ext cx="17913" cy="11125"/>
                  </a:xfrm>
                  <a:custGeom>
                    <a:avLst/>
                    <a:gdLst>
                      <a:gd name="connsiteX0" fmla="*/ 2279 w 17913"/>
                      <a:gd name="connsiteY0" fmla="*/ 10872 h 11125"/>
                      <a:gd name="connsiteX1" fmla="*/ 9899 w 17913"/>
                      <a:gd name="connsiteY1" fmla="*/ 6109 h 11125"/>
                      <a:gd name="connsiteX2" fmla="*/ 13709 w 17913"/>
                      <a:gd name="connsiteY2" fmla="*/ 4205 h 11125"/>
                      <a:gd name="connsiteX3" fmla="*/ 17519 w 17913"/>
                      <a:gd name="connsiteY3" fmla="*/ 1347 h 11125"/>
                      <a:gd name="connsiteX4" fmla="*/ 16566 w 17913"/>
                      <a:gd name="connsiteY4" fmla="*/ 395 h 11125"/>
                      <a:gd name="connsiteX5" fmla="*/ 11804 w 17913"/>
                      <a:gd name="connsiteY5" fmla="*/ 1347 h 11125"/>
                      <a:gd name="connsiteX6" fmla="*/ 7994 w 17913"/>
                      <a:gd name="connsiteY6" fmla="*/ 3252 h 11125"/>
                      <a:gd name="connsiteX7" fmla="*/ 374 w 17913"/>
                      <a:gd name="connsiteY7" fmla="*/ 8014 h 11125"/>
                      <a:gd name="connsiteX8" fmla="*/ 2279 w 17913"/>
                      <a:gd name="connsiteY8" fmla="*/ 10872 h 11125"/>
                      <a:gd name="connsiteX9" fmla="*/ 2279 w 17913"/>
                      <a:gd name="connsiteY9" fmla="*/ 10872 h 11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7913" h="11125">
                        <a:moveTo>
                          <a:pt x="2279" y="10872"/>
                        </a:moveTo>
                        <a:cubicBezTo>
                          <a:pt x="5136" y="8967"/>
                          <a:pt x="7041" y="8014"/>
                          <a:pt x="9899" y="6109"/>
                        </a:cubicBezTo>
                        <a:cubicBezTo>
                          <a:pt x="10851" y="5157"/>
                          <a:pt x="12756" y="5157"/>
                          <a:pt x="13709" y="4205"/>
                        </a:cubicBezTo>
                        <a:cubicBezTo>
                          <a:pt x="14661" y="3252"/>
                          <a:pt x="16566" y="2299"/>
                          <a:pt x="17519" y="1347"/>
                        </a:cubicBezTo>
                        <a:cubicBezTo>
                          <a:pt x="18471" y="395"/>
                          <a:pt x="17519" y="-558"/>
                          <a:pt x="16566" y="395"/>
                        </a:cubicBezTo>
                        <a:cubicBezTo>
                          <a:pt x="14661" y="395"/>
                          <a:pt x="13709" y="1347"/>
                          <a:pt x="11804" y="1347"/>
                        </a:cubicBezTo>
                        <a:cubicBezTo>
                          <a:pt x="10851" y="2299"/>
                          <a:pt x="8946" y="2299"/>
                          <a:pt x="7994" y="3252"/>
                        </a:cubicBezTo>
                        <a:cubicBezTo>
                          <a:pt x="5136" y="5157"/>
                          <a:pt x="2279" y="6109"/>
                          <a:pt x="374" y="8014"/>
                        </a:cubicBezTo>
                        <a:cubicBezTo>
                          <a:pt x="-579" y="9920"/>
                          <a:pt x="374" y="11824"/>
                          <a:pt x="2279" y="10872"/>
                        </a:cubicBezTo>
                        <a:lnTo>
                          <a:pt x="2279" y="108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6" name="Freeform: Shape 2725">
                    <a:extLst>
                      <a:ext uri="{FF2B5EF4-FFF2-40B4-BE49-F238E27FC236}">
                        <a16:creationId xmlns:a16="http://schemas.microsoft.com/office/drawing/2014/main" id="{E45B9977-196F-2AB0-050B-4D9EDED8C6A2}"/>
                      </a:ext>
                    </a:extLst>
                  </p:cNvPr>
                  <p:cNvSpPr/>
                  <p:nvPr/>
                </p:nvSpPr>
                <p:spPr>
                  <a:xfrm>
                    <a:off x="3566159" y="3971924"/>
                    <a:ext cx="13729" cy="7619"/>
                  </a:xfrm>
                  <a:custGeom>
                    <a:avLst/>
                    <a:gdLst>
                      <a:gd name="connsiteX0" fmla="*/ 1905 w 13729"/>
                      <a:gd name="connsiteY0" fmla="*/ 7620 h 7619"/>
                      <a:gd name="connsiteX1" fmla="*/ 2857 w 13729"/>
                      <a:gd name="connsiteY1" fmla="*/ 7620 h 7619"/>
                      <a:gd name="connsiteX2" fmla="*/ 3810 w 13729"/>
                      <a:gd name="connsiteY2" fmla="*/ 7620 h 7619"/>
                      <a:gd name="connsiteX3" fmla="*/ 5715 w 13729"/>
                      <a:gd name="connsiteY3" fmla="*/ 6668 h 7619"/>
                      <a:gd name="connsiteX4" fmla="*/ 8572 w 13729"/>
                      <a:gd name="connsiteY4" fmla="*/ 5715 h 7619"/>
                      <a:gd name="connsiteX5" fmla="*/ 11430 w 13729"/>
                      <a:gd name="connsiteY5" fmla="*/ 4763 h 7619"/>
                      <a:gd name="connsiteX6" fmla="*/ 12382 w 13729"/>
                      <a:gd name="connsiteY6" fmla="*/ 3810 h 7619"/>
                      <a:gd name="connsiteX7" fmla="*/ 13335 w 13729"/>
                      <a:gd name="connsiteY7" fmla="*/ 1905 h 7619"/>
                      <a:gd name="connsiteX8" fmla="*/ 12382 w 13729"/>
                      <a:gd name="connsiteY8" fmla="*/ 0 h 7619"/>
                      <a:gd name="connsiteX9" fmla="*/ 10477 w 13729"/>
                      <a:gd name="connsiteY9" fmla="*/ 0 h 7619"/>
                      <a:gd name="connsiteX10" fmla="*/ 8572 w 13729"/>
                      <a:gd name="connsiteY10" fmla="*/ 953 h 7619"/>
                      <a:gd name="connsiteX11" fmla="*/ 5715 w 13729"/>
                      <a:gd name="connsiteY11" fmla="*/ 2857 h 7619"/>
                      <a:gd name="connsiteX12" fmla="*/ 2857 w 13729"/>
                      <a:gd name="connsiteY12" fmla="*/ 4763 h 7619"/>
                      <a:gd name="connsiteX13" fmla="*/ 0 w 13729"/>
                      <a:gd name="connsiteY13" fmla="*/ 6668 h 7619"/>
                      <a:gd name="connsiteX14" fmla="*/ 1905 w 13729"/>
                      <a:gd name="connsiteY14" fmla="*/ 7620 h 7619"/>
                      <a:gd name="connsiteX15" fmla="*/ 1905 w 13729"/>
                      <a:gd name="connsiteY15" fmla="*/ 7620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3729" h="7619">
                        <a:moveTo>
                          <a:pt x="1905" y="7620"/>
                        </a:moveTo>
                        <a:cubicBezTo>
                          <a:pt x="1905" y="7620"/>
                          <a:pt x="2857" y="7620"/>
                          <a:pt x="2857" y="7620"/>
                        </a:cubicBezTo>
                        <a:cubicBezTo>
                          <a:pt x="2857" y="7620"/>
                          <a:pt x="3810" y="7620"/>
                          <a:pt x="3810" y="7620"/>
                        </a:cubicBezTo>
                        <a:cubicBezTo>
                          <a:pt x="4763" y="7620"/>
                          <a:pt x="4763" y="7620"/>
                          <a:pt x="5715" y="6668"/>
                        </a:cubicBezTo>
                        <a:cubicBezTo>
                          <a:pt x="6667" y="6668"/>
                          <a:pt x="7620" y="5715"/>
                          <a:pt x="8572" y="5715"/>
                        </a:cubicBezTo>
                        <a:cubicBezTo>
                          <a:pt x="9525" y="5715"/>
                          <a:pt x="10477" y="4763"/>
                          <a:pt x="11430" y="4763"/>
                        </a:cubicBezTo>
                        <a:cubicBezTo>
                          <a:pt x="11430" y="4763"/>
                          <a:pt x="12382" y="3810"/>
                          <a:pt x="12382" y="3810"/>
                        </a:cubicBezTo>
                        <a:cubicBezTo>
                          <a:pt x="13335" y="3810"/>
                          <a:pt x="13335" y="2857"/>
                          <a:pt x="13335" y="1905"/>
                        </a:cubicBezTo>
                        <a:cubicBezTo>
                          <a:pt x="14288" y="953"/>
                          <a:pt x="13335" y="0"/>
                          <a:pt x="12382" y="0"/>
                        </a:cubicBezTo>
                        <a:cubicBezTo>
                          <a:pt x="11430" y="0"/>
                          <a:pt x="11430" y="0"/>
                          <a:pt x="10477" y="0"/>
                        </a:cubicBezTo>
                        <a:cubicBezTo>
                          <a:pt x="9525" y="0"/>
                          <a:pt x="9525" y="0"/>
                          <a:pt x="8572" y="953"/>
                        </a:cubicBezTo>
                        <a:cubicBezTo>
                          <a:pt x="7620" y="953"/>
                          <a:pt x="6667" y="1905"/>
                          <a:pt x="5715" y="2857"/>
                        </a:cubicBezTo>
                        <a:cubicBezTo>
                          <a:pt x="4763" y="2857"/>
                          <a:pt x="3810" y="3810"/>
                          <a:pt x="2857" y="4763"/>
                        </a:cubicBezTo>
                        <a:cubicBezTo>
                          <a:pt x="1905" y="5715"/>
                          <a:pt x="952" y="5715"/>
                          <a:pt x="0" y="6668"/>
                        </a:cubicBezTo>
                        <a:cubicBezTo>
                          <a:pt x="0" y="5715"/>
                          <a:pt x="952" y="7620"/>
                          <a:pt x="1905" y="7620"/>
                        </a:cubicBezTo>
                        <a:lnTo>
                          <a:pt x="1905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7" name="Freeform: Shape 2726">
                    <a:extLst>
                      <a:ext uri="{FF2B5EF4-FFF2-40B4-BE49-F238E27FC236}">
                        <a16:creationId xmlns:a16="http://schemas.microsoft.com/office/drawing/2014/main" id="{2DCBF92B-6ECC-24FD-0F90-3D7DC22F1ECA}"/>
                      </a:ext>
                    </a:extLst>
                  </p:cNvPr>
                  <p:cNvSpPr/>
                  <p:nvPr/>
                </p:nvSpPr>
                <p:spPr>
                  <a:xfrm>
                    <a:off x="3584814" y="3945254"/>
                    <a:ext cx="8967" cy="7061"/>
                  </a:xfrm>
                  <a:custGeom>
                    <a:avLst/>
                    <a:gdLst>
                      <a:gd name="connsiteX0" fmla="*/ 1347 w 8967"/>
                      <a:gd name="connsiteY0" fmla="*/ 6667 h 7061"/>
                      <a:gd name="connsiteX1" fmla="*/ 5157 w 8967"/>
                      <a:gd name="connsiteY1" fmla="*/ 3810 h 7061"/>
                      <a:gd name="connsiteX2" fmla="*/ 7062 w 8967"/>
                      <a:gd name="connsiteY2" fmla="*/ 2857 h 7061"/>
                      <a:gd name="connsiteX3" fmla="*/ 8015 w 8967"/>
                      <a:gd name="connsiteY3" fmla="*/ 1905 h 7061"/>
                      <a:gd name="connsiteX4" fmla="*/ 8967 w 8967"/>
                      <a:gd name="connsiteY4" fmla="*/ 952 h 7061"/>
                      <a:gd name="connsiteX5" fmla="*/ 8015 w 8967"/>
                      <a:gd name="connsiteY5" fmla="*/ 0 h 7061"/>
                      <a:gd name="connsiteX6" fmla="*/ 7062 w 8967"/>
                      <a:gd name="connsiteY6" fmla="*/ 952 h 7061"/>
                      <a:gd name="connsiteX7" fmla="*/ 6110 w 8967"/>
                      <a:gd name="connsiteY7" fmla="*/ 1905 h 7061"/>
                      <a:gd name="connsiteX8" fmla="*/ 4205 w 8967"/>
                      <a:gd name="connsiteY8" fmla="*/ 2857 h 7061"/>
                      <a:gd name="connsiteX9" fmla="*/ 395 w 8967"/>
                      <a:gd name="connsiteY9" fmla="*/ 5715 h 7061"/>
                      <a:gd name="connsiteX10" fmla="*/ 1347 w 8967"/>
                      <a:gd name="connsiteY10" fmla="*/ 6667 h 7061"/>
                      <a:gd name="connsiteX11" fmla="*/ 1347 w 8967"/>
                      <a:gd name="connsiteY11" fmla="*/ 6667 h 7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967" h="7061">
                        <a:moveTo>
                          <a:pt x="1347" y="6667"/>
                        </a:moveTo>
                        <a:cubicBezTo>
                          <a:pt x="2300" y="5715"/>
                          <a:pt x="3252" y="4763"/>
                          <a:pt x="5157" y="3810"/>
                        </a:cubicBezTo>
                        <a:cubicBezTo>
                          <a:pt x="6110" y="3810"/>
                          <a:pt x="6110" y="2857"/>
                          <a:pt x="7062" y="2857"/>
                        </a:cubicBezTo>
                        <a:cubicBezTo>
                          <a:pt x="7062" y="2857"/>
                          <a:pt x="8015" y="2857"/>
                          <a:pt x="8015" y="1905"/>
                        </a:cubicBezTo>
                        <a:cubicBezTo>
                          <a:pt x="8015" y="1905"/>
                          <a:pt x="8967" y="952"/>
                          <a:pt x="8967" y="952"/>
                        </a:cubicBezTo>
                        <a:cubicBezTo>
                          <a:pt x="8967" y="952"/>
                          <a:pt x="8967" y="0"/>
                          <a:pt x="8015" y="0"/>
                        </a:cubicBezTo>
                        <a:cubicBezTo>
                          <a:pt x="8015" y="0"/>
                          <a:pt x="7062" y="0"/>
                          <a:pt x="7062" y="952"/>
                        </a:cubicBezTo>
                        <a:cubicBezTo>
                          <a:pt x="7062" y="952"/>
                          <a:pt x="6110" y="952"/>
                          <a:pt x="6110" y="1905"/>
                        </a:cubicBezTo>
                        <a:cubicBezTo>
                          <a:pt x="5157" y="1905"/>
                          <a:pt x="5157" y="2857"/>
                          <a:pt x="4205" y="2857"/>
                        </a:cubicBezTo>
                        <a:cubicBezTo>
                          <a:pt x="3252" y="3810"/>
                          <a:pt x="1347" y="4763"/>
                          <a:pt x="395" y="5715"/>
                        </a:cubicBezTo>
                        <a:cubicBezTo>
                          <a:pt x="-558" y="6667"/>
                          <a:pt x="395" y="7620"/>
                          <a:pt x="1347" y="6667"/>
                        </a:cubicBezTo>
                        <a:lnTo>
                          <a:pt x="1347" y="666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8" name="Freeform: Shape 2727">
                    <a:extLst>
                      <a:ext uri="{FF2B5EF4-FFF2-40B4-BE49-F238E27FC236}">
                        <a16:creationId xmlns:a16="http://schemas.microsoft.com/office/drawing/2014/main" id="{7B47B017-F5E4-D145-49BD-FB4373894BE6}"/>
                      </a:ext>
                    </a:extLst>
                  </p:cNvPr>
                  <p:cNvSpPr/>
                  <p:nvPr/>
                </p:nvSpPr>
                <p:spPr>
                  <a:xfrm>
                    <a:off x="3585738" y="3957637"/>
                    <a:ext cx="8995" cy="5715"/>
                  </a:xfrm>
                  <a:custGeom>
                    <a:avLst/>
                    <a:gdLst>
                      <a:gd name="connsiteX0" fmla="*/ 423 w 8995"/>
                      <a:gd name="connsiteY0" fmla="*/ 5715 h 5715"/>
                      <a:gd name="connsiteX1" fmla="*/ 5186 w 8995"/>
                      <a:gd name="connsiteY1" fmla="*/ 3810 h 5715"/>
                      <a:gd name="connsiteX2" fmla="*/ 7091 w 8995"/>
                      <a:gd name="connsiteY2" fmla="*/ 2857 h 5715"/>
                      <a:gd name="connsiteX3" fmla="*/ 8043 w 8995"/>
                      <a:gd name="connsiteY3" fmla="*/ 1905 h 5715"/>
                      <a:gd name="connsiteX4" fmla="*/ 8996 w 8995"/>
                      <a:gd name="connsiteY4" fmla="*/ 953 h 5715"/>
                      <a:gd name="connsiteX5" fmla="*/ 8043 w 8995"/>
                      <a:gd name="connsiteY5" fmla="*/ 0 h 5715"/>
                      <a:gd name="connsiteX6" fmla="*/ 7091 w 8995"/>
                      <a:gd name="connsiteY6" fmla="*/ 0 h 5715"/>
                      <a:gd name="connsiteX7" fmla="*/ 6138 w 8995"/>
                      <a:gd name="connsiteY7" fmla="*/ 953 h 5715"/>
                      <a:gd name="connsiteX8" fmla="*/ 4233 w 8995"/>
                      <a:gd name="connsiteY8" fmla="*/ 1905 h 5715"/>
                      <a:gd name="connsiteX9" fmla="*/ 423 w 8995"/>
                      <a:gd name="connsiteY9" fmla="*/ 3810 h 5715"/>
                      <a:gd name="connsiteX10" fmla="*/ 423 w 8995"/>
                      <a:gd name="connsiteY10" fmla="*/ 4763 h 5715"/>
                      <a:gd name="connsiteX11" fmla="*/ 423 w 8995"/>
                      <a:gd name="connsiteY11" fmla="*/ 5715 h 5715"/>
                      <a:gd name="connsiteX12" fmla="*/ 423 w 8995"/>
                      <a:gd name="connsiteY12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995" h="5715">
                        <a:moveTo>
                          <a:pt x="423" y="5715"/>
                        </a:moveTo>
                        <a:cubicBezTo>
                          <a:pt x="2328" y="4763"/>
                          <a:pt x="3281" y="4763"/>
                          <a:pt x="5186" y="3810"/>
                        </a:cubicBezTo>
                        <a:cubicBezTo>
                          <a:pt x="6138" y="3810"/>
                          <a:pt x="7091" y="2857"/>
                          <a:pt x="7091" y="2857"/>
                        </a:cubicBezTo>
                        <a:cubicBezTo>
                          <a:pt x="7091" y="2857"/>
                          <a:pt x="8043" y="2857"/>
                          <a:pt x="8043" y="1905"/>
                        </a:cubicBezTo>
                        <a:cubicBezTo>
                          <a:pt x="8043" y="1905"/>
                          <a:pt x="8996" y="953"/>
                          <a:pt x="8996" y="953"/>
                        </a:cubicBezTo>
                        <a:cubicBezTo>
                          <a:pt x="8996" y="953"/>
                          <a:pt x="8996" y="0"/>
                          <a:pt x="8043" y="0"/>
                        </a:cubicBezTo>
                        <a:cubicBezTo>
                          <a:pt x="8043" y="0"/>
                          <a:pt x="7091" y="0"/>
                          <a:pt x="7091" y="0"/>
                        </a:cubicBezTo>
                        <a:cubicBezTo>
                          <a:pt x="7091" y="0"/>
                          <a:pt x="6138" y="0"/>
                          <a:pt x="6138" y="953"/>
                        </a:cubicBezTo>
                        <a:cubicBezTo>
                          <a:pt x="5186" y="953"/>
                          <a:pt x="5186" y="1905"/>
                          <a:pt x="4233" y="1905"/>
                        </a:cubicBezTo>
                        <a:cubicBezTo>
                          <a:pt x="3281" y="2857"/>
                          <a:pt x="1376" y="3810"/>
                          <a:pt x="423" y="3810"/>
                        </a:cubicBezTo>
                        <a:cubicBezTo>
                          <a:pt x="423" y="3810"/>
                          <a:pt x="-529" y="4763"/>
                          <a:pt x="423" y="4763"/>
                        </a:cubicBezTo>
                        <a:cubicBezTo>
                          <a:pt x="-529" y="5715"/>
                          <a:pt x="423" y="5715"/>
                          <a:pt x="423" y="5715"/>
                        </a:cubicBezTo>
                        <a:lnTo>
                          <a:pt x="42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29" name="Freeform: Shape 2728">
                    <a:extLst>
                      <a:ext uri="{FF2B5EF4-FFF2-40B4-BE49-F238E27FC236}">
                        <a16:creationId xmlns:a16="http://schemas.microsoft.com/office/drawing/2014/main" id="{D07E5C03-B4CD-755E-B6BF-DF1F4BF6D6E0}"/>
                      </a:ext>
                    </a:extLst>
                  </p:cNvPr>
                  <p:cNvSpPr/>
                  <p:nvPr/>
                </p:nvSpPr>
                <p:spPr>
                  <a:xfrm>
                    <a:off x="3606164" y="3933824"/>
                    <a:ext cx="14682" cy="7619"/>
                  </a:xfrm>
                  <a:custGeom>
                    <a:avLst/>
                    <a:gdLst>
                      <a:gd name="connsiteX0" fmla="*/ 1905 w 14682"/>
                      <a:gd name="connsiteY0" fmla="*/ 7620 h 7619"/>
                      <a:gd name="connsiteX1" fmla="*/ 8573 w 14682"/>
                      <a:gd name="connsiteY1" fmla="*/ 4763 h 7619"/>
                      <a:gd name="connsiteX2" fmla="*/ 11430 w 14682"/>
                      <a:gd name="connsiteY2" fmla="*/ 2857 h 7619"/>
                      <a:gd name="connsiteX3" fmla="*/ 14288 w 14682"/>
                      <a:gd name="connsiteY3" fmla="*/ 953 h 7619"/>
                      <a:gd name="connsiteX4" fmla="*/ 13335 w 14682"/>
                      <a:gd name="connsiteY4" fmla="*/ 0 h 7619"/>
                      <a:gd name="connsiteX5" fmla="*/ 9525 w 14682"/>
                      <a:gd name="connsiteY5" fmla="*/ 953 h 7619"/>
                      <a:gd name="connsiteX6" fmla="*/ 6668 w 14682"/>
                      <a:gd name="connsiteY6" fmla="*/ 2857 h 7619"/>
                      <a:gd name="connsiteX7" fmla="*/ 0 w 14682"/>
                      <a:gd name="connsiteY7" fmla="*/ 6668 h 7619"/>
                      <a:gd name="connsiteX8" fmla="*/ 1905 w 14682"/>
                      <a:gd name="connsiteY8" fmla="*/ 7620 h 7619"/>
                      <a:gd name="connsiteX9" fmla="*/ 1905 w 14682"/>
                      <a:gd name="connsiteY9" fmla="*/ 7620 h 7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682" h="7619">
                        <a:moveTo>
                          <a:pt x="1905" y="7620"/>
                        </a:moveTo>
                        <a:cubicBezTo>
                          <a:pt x="3810" y="6668"/>
                          <a:pt x="5715" y="5715"/>
                          <a:pt x="8573" y="4763"/>
                        </a:cubicBezTo>
                        <a:cubicBezTo>
                          <a:pt x="9525" y="3810"/>
                          <a:pt x="10478" y="3810"/>
                          <a:pt x="11430" y="2857"/>
                        </a:cubicBezTo>
                        <a:cubicBezTo>
                          <a:pt x="12383" y="1905"/>
                          <a:pt x="13335" y="953"/>
                          <a:pt x="14288" y="953"/>
                        </a:cubicBezTo>
                        <a:cubicBezTo>
                          <a:pt x="15240" y="953"/>
                          <a:pt x="14288" y="0"/>
                          <a:pt x="13335" y="0"/>
                        </a:cubicBezTo>
                        <a:cubicBezTo>
                          <a:pt x="12383" y="0"/>
                          <a:pt x="11430" y="953"/>
                          <a:pt x="9525" y="953"/>
                        </a:cubicBezTo>
                        <a:cubicBezTo>
                          <a:pt x="8573" y="953"/>
                          <a:pt x="7620" y="1905"/>
                          <a:pt x="6668" y="2857"/>
                        </a:cubicBezTo>
                        <a:cubicBezTo>
                          <a:pt x="4763" y="3810"/>
                          <a:pt x="2858" y="4763"/>
                          <a:pt x="0" y="6668"/>
                        </a:cubicBezTo>
                        <a:cubicBezTo>
                          <a:pt x="0" y="6668"/>
                          <a:pt x="953" y="7620"/>
                          <a:pt x="1905" y="7620"/>
                        </a:cubicBezTo>
                        <a:lnTo>
                          <a:pt x="1905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0" name="Freeform: Shape 2729">
                    <a:extLst>
                      <a:ext uri="{FF2B5EF4-FFF2-40B4-BE49-F238E27FC236}">
                        <a16:creationId xmlns:a16="http://schemas.microsoft.com/office/drawing/2014/main" id="{0B6B3736-3F2C-8EEB-6B62-7D4AA04868FE}"/>
                      </a:ext>
                    </a:extLst>
                  </p:cNvPr>
                  <p:cNvSpPr/>
                  <p:nvPr/>
                </p:nvSpPr>
                <p:spPr>
                  <a:xfrm>
                    <a:off x="3641406" y="3924299"/>
                    <a:ext cx="15865" cy="6667"/>
                  </a:xfrm>
                  <a:custGeom>
                    <a:avLst/>
                    <a:gdLst>
                      <a:gd name="connsiteX0" fmla="*/ 953 w 15865"/>
                      <a:gd name="connsiteY0" fmla="*/ 6668 h 6667"/>
                      <a:gd name="connsiteX1" fmla="*/ 4763 w 15865"/>
                      <a:gd name="connsiteY1" fmla="*/ 6668 h 6667"/>
                      <a:gd name="connsiteX2" fmla="*/ 8573 w 15865"/>
                      <a:gd name="connsiteY2" fmla="*/ 5715 h 6667"/>
                      <a:gd name="connsiteX3" fmla="*/ 12382 w 15865"/>
                      <a:gd name="connsiteY3" fmla="*/ 3810 h 6667"/>
                      <a:gd name="connsiteX4" fmla="*/ 15240 w 15865"/>
                      <a:gd name="connsiteY4" fmla="*/ 1905 h 6667"/>
                      <a:gd name="connsiteX5" fmla="*/ 14288 w 15865"/>
                      <a:gd name="connsiteY5" fmla="*/ 0 h 6667"/>
                      <a:gd name="connsiteX6" fmla="*/ 10478 w 15865"/>
                      <a:gd name="connsiteY6" fmla="*/ 953 h 6667"/>
                      <a:gd name="connsiteX7" fmla="*/ 6668 w 15865"/>
                      <a:gd name="connsiteY7" fmla="*/ 2857 h 6667"/>
                      <a:gd name="connsiteX8" fmla="*/ 3810 w 15865"/>
                      <a:gd name="connsiteY8" fmla="*/ 4763 h 6667"/>
                      <a:gd name="connsiteX9" fmla="*/ 1905 w 15865"/>
                      <a:gd name="connsiteY9" fmla="*/ 5715 h 6667"/>
                      <a:gd name="connsiteX10" fmla="*/ 0 w 15865"/>
                      <a:gd name="connsiteY10" fmla="*/ 6668 h 6667"/>
                      <a:gd name="connsiteX11" fmla="*/ 953 w 15865"/>
                      <a:gd name="connsiteY11" fmla="*/ 6668 h 6667"/>
                      <a:gd name="connsiteX12" fmla="*/ 953 w 15865"/>
                      <a:gd name="connsiteY12" fmla="*/ 666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865" h="6667">
                        <a:moveTo>
                          <a:pt x="953" y="6668"/>
                        </a:moveTo>
                        <a:cubicBezTo>
                          <a:pt x="1905" y="6668"/>
                          <a:pt x="3810" y="6668"/>
                          <a:pt x="4763" y="6668"/>
                        </a:cubicBezTo>
                        <a:cubicBezTo>
                          <a:pt x="5715" y="6668"/>
                          <a:pt x="7620" y="5715"/>
                          <a:pt x="8573" y="5715"/>
                        </a:cubicBezTo>
                        <a:cubicBezTo>
                          <a:pt x="9525" y="4763"/>
                          <a:pt x="10478" y="4763"/>
                          <a:pt x="12382" y="3810"/>
                        </a:cubicBezTo>
                        <a:cubicBezTo>
                          <a:pt x="13335" y="2857"/>
                          <a:pt x="14288" y="2857"/>
                          <a:pt x="15240" y="1905"/>
                        </a:cubicBezTo>
                        <a:cubicBezTo>
                          <a:pt x="16193" y="953"/>
                          <a:pt x="16193" y="0"/>
                          <a:pt x="14288" y="0"/>
                        </a:cubicBezTo>
                        <a:cubicBezTo>
                          <a:pt x="13335" y="0"/>
                          <a:pt x="12382" y="0"/>
                          <a:pt x="10478" y="953"/>
                        </a:cubicBezTo>
                        <a:cubicBezTo>
                          <a:pt x="9525" y="953"/>
                          <a:pt x="7620" y="1905"/>
                          <a:pt x="6668" y="2857"/>
                        </a:cubicBezTo>
                        <a:cubicBezTo>
                          <a:pt x="5715" y="3810"/>
                          <a:pt x="4763" y="3810"/>
                          <a:pt x="3810" y="4763"/>
                        </a:cubicBezTo>
                        <a:cubicBezTo>
                          <a:pt x="2857" y="4763"/>
                          <a:pt x="2857" y="4763"/>
                          <a:pt x="1905" y="5715"/>
                        </a:cubicBezTo>
                        <a:cubicBezTo>
                          <a:pt x="953" y="5715"/>
                          <a:pt x="953" y="6668"/>
                          <a:pt x="0" y="6668"/>
                        </a:cubicBezTo>
                        <a:cubicBezTo>
                          <a:pt x="0" y="4763"/>
                          <a:pt x="0" y="5715"/>
                          <a:pt x="953" y="6668"/>
                        </a:cubicBezTo>
                        <a:lnTo>
                          <a:pt x="953" y="666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1" name="Freeform: Shape 2730">
                    <a:extLst>
                      <a:ext uri="{FF2B5EF4-FFF2-40B4-BE49-F238E27FC236}">
                        <a16:creationId xmlns:a16="http://schemas.microsoft.com/office/drawing/2014/main" id="{4BEC78ED-54F8-6D8B-9066-5CD8D9B7B2CD}"/>
                      </a:ext>
                    </a:extLst>
                  </p:cNvPr>
                  <p:cNvSpPr/>
                  <p:nvPr/>
                </p:nvSpPr>
                <p:spPr>
                  <a:xfrm>
                    <a:off x="3655694" y="3948112"/>
                    <a:ext cx="16818" cy="5715"/>
                  </a:xfrm>
                  <a:custGeom>
                    <a:avLst/>
                    <a:gdLst>
                      <a:gd name="connsiteX0" fmla="*/ 953 w 16818"/>
                      <a:gd name="connsiteY0" fmla="*/ 5715 h 5715"/>
                      <a:gd name="connsiteX1" fmla="*/ 8572 w 16818"/>
                      <a:gd name="connsiteY1" fmla="*/ 4763 h 5715"/>
                      <a:gd name="connsiteX2" fmla="*/ 12382 w 16818"/>
                      <a:gd name="connsiteY2" fmla="*/ 3810 h 5715"/>
                      <a:gd name="connsiteX3" fmla="*/ 14288 w 16818"/>
                      <a:gd name="connsiteY3" fmla="*/ 2857 h 5715"/>
                      <a:gd name="connsiteX4" fmla="*/ 16193 w 16818"/>
                      <a:gd name="connsiteY4" fmla="*/ 1905 h 5715"/>
                      <a:gd name="connsiteX5" fmla="*/ 15240 w 16818"/>
                      <a:gd name="connsiteY5" fmla="*/ 0 h 5715"/>
                      <a:gd name="connsiteX6" fmla="*/ 13335 w 16818"/>
                      <a:gd name="connsiteY6" fmla="*/ 0 h 5715"/>
                      <a:gd name="connsiteX7" fmla="*/ 11430 w 16818"/>
                      <a:gd name="connsiteY7" fmla="*/ 953 h 5715"/>
                      <a:gd name="connsiteX8" fmla="*/ 7620 w 16818"/>
                      <a:gd name="connsiteY8" fmla="*/ 1905 h 5715"/>
                      <a:gd name="connsiteX9" fmla="*/ 0 w 16818"/>
                      <a:gd name="connsiteY9" fmla="*/ 3810 h 5715"/>
                      <a:gd name="connsiteX10" fmla="*/ 953 w 16818"/>
                      <a:gd name="connsiteY10" fmla="*/ 5715 h 5715"/>
                      <a:gd name="connsiteX11" fmla="*/ 953 w 16818"/>
                      <a:gd name="connsiteY11" fmla="*/ 5715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818" h="5715">
                        <a:moveTo>
                          <a:pt x="953" y="5715"/>
                        </a:moveTo>
                        <a:cubicBezTo>
                          <a:pt x="3810" y="5715"/>
                          <a:pt x="6668" y="4763"/>
                          <a:pt x="8572" y="4763"/>
                        </a:cubicBezTo>
                        <a:cubicBezTo>
                          <a:pt x="9525" y="4763"/>
                          <a:pt x="11430" y="3810"/>
                          <a:pt x="12382" y="3810"/>
                        </a:cubicBezTo>
                        <a:cubicBezTo>
                          <a:pt x="13335" y="3810"/>
                          <a:pt x="13335" y="3810"/>
                          <a:pt x="14288" y="2857"/>
                        </a:cubicBezTo>
                        <a:cubicBezTo>
                          <a:pt x="15240" y="2857"/>
                          <a:pt x="15240" y="1905"/>
                          <a:pt x="16193" y="1905"/>
                        </a:cubicBezTo>
                        <a:cubicBezTo>
                          <a:pt x="17145" y="953"/>
                          <a:pt x="17145" y="0"/>
                          <a:pt x="15240" y="0"/>
                        </a:cubicBezTo>
                        <a:cubicBezTo>
                          <a:pt x="14288" y="0"/>
                          <a:pt x="14288" y="0"/>
                          <a:pt x="13335" y="0"/>
                        </a:cubicBezTo>
                        <a:cubicBezTo>
                          <a:pt x="12382" y="0"/>
                          <a:pt x="12382" y="0"/>
                          <a:pt x="11430" y="953"/>
                        </a:cubicBezTo>
                        <a:cubicBezTo>
                          <a:pt x="10478" y="953"/>
                          <a:pt x="8572" y="1905"/>
                          <a:pt x="7620" y="1905"/>
                        </a:cubicBezTo>
                        <a:cubicBezTo>
                          <a:pt x="4763" y="2857"/>
                          <a:pt x="2857" y="3810"/>
                          <a:pt x="0" y="3810"/>
                        </a:cubicBezTo>
                        <a:cubicBezTo>
                          <a:pt x="0" y="3810"/>
                          <a:pt x="0" y="5715"/>
                          <a:pt x="953" y="5715"/>
                        </a:cubicBezTo>
                        <a:lnTo>
                          <a:pt x="95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2" name="Freeform: Shape 2731">
                    <a:extLst>
                      <a:ext uri="{FF2B5EF4-FFF2-40B4-BE49-F238E27FC236}">
                        <a16:creationId xmlns:a16="http://schemas.microsoft.com/office/drawing/2014/main" id="{38A89C08-1C05-ED7B-9075-062D9D66D26F}"/>
                      </a:ext>
                    </a:extLst>
                  </p:cNvPr>
                  <p:cNvSpPr/>
                  <p:nvPr/>
                </p:nvSpPr>
                <p:spPr>
                  <a:xfrm>
                    <a:off x="3665219" y="3921442"/>
                    <a:ext cx="12776" cy="5714"/>
                  </a:xfrm>
                  <a:custGeom>
                    <a:avLst/>
                    <a:gdLst>
                      <a:gd name="connsiteX0" fmla="*/ 3810 w 12776"/>
                      <a:gd name="connsiteY0" fmla="*/ 5715 h 5714"/>
                      <a:gd name="connsiteX1" fmla="*/ 8572 w 12776"/>
                      <a:gd name="connsiteY1" fmla="*/ 4763 h 5714"/>
                      <a:gd name="connsiteX2" fmla="*/ 10477 w 12776"/>
                      <a:gd name="connsiteY2" fmla="*/ 3810 h 5714"/>
                      <a:gd name="connsiteX3" fmla="*/ 11430 w 12776"/>
                      <a:gd name="connsiteY3" fmla="*/ 2857 h 5714"/>
                      <a:gd name="connsiteX4" fmla="*/ 12382 w 12776"/>
                      <a:gd name="connsiteY4" fmla="*/ 1905 h 5714"/>
                      <a:gd name="connsiteX5" fmla="*/ 11430 w 12776"/>
                      <a:gd name="connsiteY5" fmla="*/ 0 h 5714"/>
                      <a:gd name="connsiteX6" fmla="*/ 10477 w 12776"/>
                      <a:gd name="connsiteY6" fmla="*/ 0 h 5714"/>
                      <a:gd name="connsiteX7" fmla="*/ 8572 w 12776"/>
                      <a:gd name="connsiteY7" fmla="*/ 0 h 5714"/>
                      <a:gd name="connsiteX8" fmla="*/ 5715 w 12776"/>
                      <a:gd name="connsiteY8" fmla="*/ 952 h 5714"/>
                      <a:gd name="connsiteX9" fmla="*/ 952 w 12776"/>
                      <a:gd name="connsiteY9" fmla="*/ 2857 h 5714"/>
                      <a:gd name="connsiteX10" fmla="*/ 0 w 12776"/>
                      <a:gd name="connsiteY10" fmla="*/ 4763 h 5714"/>
                      <a:gd name="connsiteX11" fmla="*/ 3810 w 12776"/>
                      <a:gd name="connsiteY11" fmla="*/ 5715 h 5714"/>
                      <a:gd name="connsiteX12" fmla="*/ 3810 w 12776"/>
                      <a:gd name="connsiteY12" fmla="*/ 571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776" h="5714">
                        <a:moveTo>
                          <a:pt x="3810" y="5715"/>
                        </a:moveTo>
                        <a:cubicBezTo>
                          <a:pt x="5715" y="5715"/>
                          <a:pt x="6667" y="4763"/>
                          <a:pt x="8572" y="4763"/>
                        </a:cubicBezTo>
                        <a:cubicBezTo>
                          <a:pt x="9525" y="4763"/>
                          <a:pt x="10477" y="4763"/>
                          <a:pt x="10477" y="3810"/>
                        </a:cubicBezTo>
                        <a:cubicBezTo>
                          <a:pt x="10477" y="3810"/>
                          <a:pt x="11430" y="3810"/>
                          <a:pt x="11430" y="2857"/>
                        </a:cubicBezTo>
                        <a:cubicBezTo>
                          <a:pt x="12382" y="2857"/>
                          <a:pt x="12382" y="1905"/>
                          <a:pt x="12382" y="1905"/>
                        </a:cubicBezTo>
                        <a:cubicBezTo>
                          <a:pt x="13335" y="952"/>
                          <a:pt x="12382" y="0"/>
                          <a:pt x="11430" y="0"/>
                        </a:cubicBezTo>
                        <a:cubicBezTo>
                          <a:pt x="11430" y="0"/>
                          <a:pt x="10477" y="0"/>
                          <a:pt x="10477" y="0"/>
                        </a:cubicBezTo>
                        <a:cubicBezTo>
                          <a:pt x="9525" y="0"/>
                          <a:pt x="9525" y="0"/>
                          <a:pt x="8572" y="0"/>
                        </a:cubicBezTo>
                        <a:cubicBezTo>
                          <a:pt x="7620" y="0"/>
                          <a:pt x="6667" y="0"/>
                          <a:pt x="5715" y="952"/>
                        </a:cubicBezTo>
                        <a:cubicBezTo>
                          <a:pt x="3810" y="1905"/>
                          <a:pt x="2857" y="1905"/>
                          <a:pt x="952" y="2857"/>
                        </a:cubicBezTo>
                        <a:cubicBezTo>
                          <a:pt x="0" y="2857"/>
                          <a:pt x="0" y="3810"/>
                          <a:pt x="0" y="4763"/>
                        </a:cubicBezTo>
                        <a:cubicBezTo>
                          <a:pt x="2857" y="4763"/>
                          <a:pt x="3810" y="5715"/>
                          <a:pt x="3810" y="5715"/>
                        </a:cubicBezTo>
                        <a:lnTo>
                          <a:pt x="3810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3" name="Freeform: Shape 2732">
                    <a:extLst>
                      <a:ext uri="{FF2B5EF4-FFF2-40B4-BE49-F238E27FC236}">
                        <a16:creationId xmlns:a16="http://schemas.microsoft.com/office/drawing/2014/main" id="{CAECBBFA-F5EC-9488-B056-2A119109A18A}"/>
                      </a:ext>
                    </a:extLst>
                  </p:cNvPr>
                  <p:cNvSpPr/>
                  <p:nvPr/>
                </p:nvSpPr>
                <p:spPr>
                  <a:xfrm>
                    <a:off x="3683699" y="3960494"/>
                    <a:ext cx="11999" cy="3810"/>
                  </a:xfrm>
                  <a:custGeom>
                    <a:avLst/>
                    <a:gdLst>
                      <a:gd name="connsiteX0" fmla="*/ 570 w 11999"/>
                      <a:gd name="connsiteY0" fmla="*/ 2858 h 3810"/>
                      <a:gd name="connsiteX1" fmla="*/ 3427 w 11999"/>
                      <a:gd name="connsiteY1" fmla="*/ 3810 h 3810"/>
                      <a:gd name="connsiteX2" fmla="*/ 6285 w 11999"/>
                      <a:gd name="connsiteY2" fmla="*/ 3810 h 3810"/>
                      <a:gd name="connsiteX3" fmla="*/ 9142 w 11999"/>
                      <a:gd name="connsiteY3" fmla="*/ 2858 h 3810"/>
                      <a:gd name="connsiteX4" fmla="*/ 10095 w 11999"/>
                      <a:gd name="connsiteY4" fmla="*/ 2858 h 3810"/>
                      <a:gd name="connsiteX5" fmla="*/ 11047 w 11999"/>
                      <a:gd name="connsiteY5" fmla="*/ 2858 h 3810"/>
                      <a:gd name="connsiteX6" fmla="*/ 11047 w 11999"/>
                      <a:gd name="connsiteY6" fmla="*/ 2858 h 3810"/>
                      <a:gd name="connsiteX7" fmla="*/ 12000 w 11999"/>
                      <a:gd name="connsiteY7" fmla="*/ 1905 h 3810"/>
                      <a:gd name="connsiteX8" fmla="*/ 12000 w 11999"/>
                      <a:gd name="connsiteY8" fmla="*/ 0 h 3810"/>
                      <a:gd name="connsiteX9" fmla="*/ 11047 w 11999"/>
                      <a:gd name="connsiteY9" fmla="*/ 0 h 3810"/>
                      <a:gd name="connsiteX10" fmla="*/ 10095 w 11999"/>
                      <a:gd name="connsiteY10" fmla="*/ 0 h 3810"/>
                      <a:gd name="connsiteX11" fmla="*/ 11047 w 11999"/>
                      <a:gd name="connsiteY11" fmla="*/ 0 h 3810"/>
                      <a:gd name="connsiteX12" fmla="*/ 10095 w 11999"/>
                      <a:gd name="connsiteY12" fmla="*/ 0 h 3810"/>
                      <a:gd name="connsiteX13" fmla="*/ 9142 w 11999"/>
                      <a:gd name="connsiteY13" fmla="*/ 0 h 3810"/>
                      <a:gd name="connsiteX14" fmla="*/ 8190 w 11999"/>
                      <a:gd name="connsiteY14" fmla="*/ 0 h 3810"/>
                      <a:gd name="connsiteX15" fmla="*/ 6285 w 11999"/>
                      <a:gd name="connsiteY15" fmla="*/ 0 h 3810"/>
                      <a:gd name="connsiteX16" fmla="*/ 4380 w 11999"/>
                      <a:gd name="connsiteY16" fmla="*/ 0 h 3810"/>
                      <a:gd name="connsiteX17" fmla="*/ 2475 w 11999"/>
                      <a:gd name="connsiteY17" fmla="*/ 953 h 3810"/>
                      <a:gd name="connsiteX18" fmla="*/ 570 w 11999"/>
                      <a:gd name="connsiteY18" fmla="*/ 2858 h 3810"/>
                      <a:gd name="connsiteX19" fmla="*/ 570 w 11999"/>
                      <a:gd name="connsiteY19" fmla="*/ 2858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1999" h="3810">
                        <a:moveTo>
                          <a:pt x="570" y="2858"/>
                        </a:moveTo>
                        <a:cubicBezTo>
                          <a:pt x="1522" y="2858"/>
                          <a:pt x="2475" y="3810"/>
                          <a:pt x="3427" y="3810"/>
                        </a:cubicBezTo>
                        <a:cubicBezTo>
                          <a:pt x="4380" y="3810"/>
                          <a:pt x="5332" y="3810"/>
                          <a:pt x="6285" y="3810"/>
                        </a:cubicBezTo>
                        <a:cubicBezTo>
                          <a:pt x="7237" y="3810"/>
                          <a:pt x="8190" y="3810"/>
                          <a:pt x="9142" y="2858"/>
                        </a:cubicBezTo>
                        <a:cubicBezTo>
                          <a:pt x="9142" y="2858"/>
                          <a:pt x="9142" y="2858"/>
                          <a:pt x="10095" y="2858"/>
                        </a:cubicBezTo>
                        <a:cubicBezTo>
                          <a:pt x="10095" y="2858"/>
                          <a:pt x="10095" y="2858"/>
                          <a:pt x="11047" y="2858"/>
                        </a:cubicBezTo>
                        <a:cubicBezTo>
                          <a:pt x="11047" y="2858"/>
                          <a:pt x="11047" y="2858"/>
                          <a:pt x="11047" y="2858"/>
                        </a:cubicBezTo>
                        <a:cubicBezTo>
                          <a:pt x="12000" y="2858"/>
                          <a:pt x="12000" y="1905"/>
                          <a:pt x="12000" y="1905"/>
                        </a:cubicBezTo>
                        <a:cubicBezTo>
                          <a:pt x="12000" y="1905"/>
                          <a:pt x="12000" y="953"/>
                          <a:pt x="12000" y="0"/>
                        </a:cubicBezTo>
                        <a:cubicBezTo>
                          <a:pt x="12000" y="0"/>
                          <a:pt x="11047" y="0"/>
                          <a:pt x="11047" y="0"/>
                        </a:cubicBezTo>
                        <a:cubicBezTo>
                          <a:pt x="11047" y="0"/>
                          <a:pt x="10095" y="0"/>
                          <a:pt x="10095" y="0"/>
                        </a:cubicBezTo>
                        <a:cubicBezTo>
                          <a:pt x="10095" y="0"/>
                          <a:pt x="11047" y="0"/>
                          <a:pt x="11047" y="0"/>
                        </a:cubicBezTo>
                        <a:cubicBezTo>
                          <a:pt x="11047" y="0"/>
                          <a:pt x="10095" y="0"/>
                          <a:pt x="10095" y="0"/>
                        </a:cubicBezTo>
                        <a:cubicBezTo>
                          <a:pt x="10095" y="0"/>
                          <a:pt x="9142" y="0"/>
                          <a:pt x="9142" y="0"/>
                        </a:cubicBezTo>
                        <a:cubicBezTo>
                          <a:pt x="9142" y="0"/>
                          <a:pt x="8190" y="0"/>
                          <a:pt x="8190" y="0"/>
                        </a:cubicBezTo>
                        <a:cubicBezTo>
                          <a:pt x="7237" y="0"/>
                          <a:pt x="7237" y="0"/>
                          <a:pt x="6285" y="0"/>
                        </a:cubicBezTo>
                        <a:cubicBezTo>
                          <a:pt x="5332" y="0"/>
                          <a:pt x="5332" y="0"/>
                          <a:pt x="4380" y="0"/>
                        </a:cubicBezTo>
                        <a:cubicBezTo>
                          <a:pt x="3427" y="0"/>
                          <a:pt x="3427" y="0"/>
                          <a:pt x="2475" y="953"/>
                        </a:cubicBezTo>
                        <a:cubicBezTo>
                          <a:pt x="-383" y="953"/>
                          <a:pt x="-383" y="2858"/>
                          <a:pt x="570" y="2858"/>
                        </a:cubicBezTo>
                        <a:lnTo>
                          <a:pt x="570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4" name="Freeform: Shape 2733">
                    <a:extLst>
                      <a:ext uri="{FF2B5EF4-FFF2-40B4-BE49-F238E27FC236}">
                        <a16:creationId xmlns:a16="http://schemas.microsoft.com/office/drawing/2014/main" id="{B87BC171-0B88-104B-E316-76029BFD1644}"/>
                      </a:ext>
                    </a:extLst>
                  </p:cNvPr>
                  <p:cNvSpPr/>
                  <p:nvPr/>
                </p:nvSpPr>
                <p:spPr>
                  <a:xfrm>
                    <a:off x="3668076" y="3974781"/>
                    <a:ext cx="11853" cy="3810"/>
                  </a:xfrm>
                  <a:custGeom>
                    <a:avLst/>
                    <a:gdLst>
                      <a:gd name="connsiteX0" fmla="*/ 2858 w 11853"/>
                      <a:gd name="connsiteY0" fmla="*/ 3810 h 3810"/>
                      <a:gd name="connsiteX1" fmla="*/ 7620 w 11853"/>
                      <a:gd name="connsiteY1" fmla="*/ 3810 h 3810"/>
                      <a:gd name="connsiteX2" fmla="*/ 9525 w 11853"/>
                      <a:gd name="connsiteY2" fmla="*/ 3810 h 3810"/>
                      <a:gd name="connsiteX3" fmla="*/ 10477 w 11853"/>
                      <a:gd name="connsiteY3" fmla="*/ 3810 h 3810"/>
                      <a:gd name="connsiteX4" fmla="*/ 11430 w 11853"/>
                      <a:gd name="connsiteY4" fmla="*/ 2858 h 3810"/>
                      <a:gd name="connsiteX5" fmla="*/ 11430 w 11853"/>
                      <a:gd name="connsiteY5" fmla="*/ 953 h 3810"/>
                      <a:gd name="connsiteX6" fmla="*/ 9525 w 11853"/>
                      <a:gd name="connsiteY6" fmla="*/ 0 h 3810"/>
                      <a:gd name="connsiteX7" fmla="*/ 8573 w 11853"/>
                      <a:gd name="connsiteY7" fmla="*/ 0 h 3810"/>
                      <a:gd name="connsiteX8" fmla="*/ 5715 w 11853"/>
                      <a:gd name="connsiteY8" fmla="*/ 0 h 3810"/>
                      <a:gd name="connsiteX9" fmla="*/ 952 w 11853"/>
                      <a:gd name="connsiteY9" fmla="*/ 953 h 3810"/>
                      <a:gd name="connsiteX10" fmla="*/ 0 w 11853"/>
                      <a:gd name="connsiteY10" fmla="*/ 1905 h 3810"/>
                      <a:gd name="connsiteX11" fmla="*/ 2858 w 11853"/>
                      <a:gd name="connsiteY11" fmla="*/ 3810 h 3810"/>
                      <a:gd name="connsiteX12" fmla="*/ 2858 w 11853"/>
                      <a:gd name="connsiteY12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853" h="3810">
                        <a:moveTo>
                          <a:pt x="2858" y="3810"/>
                        </a:moveTo>
                        <a:cubicBezTo>
                          <a:pt x="4763" y="3810"/>
                          <a:pt x="5715" y="3810"/>
                          <a:pt x="7620" y="3810"/>
                        </a:cubicBezTo>
                        <a:cubicBezTo>
                          <a:pt x="8573" y="3810"/>
                          <a:pt x="9525" y="3810"/>
                          <a:pt x="9525" y="3810"/>
                        </a:cubicBezTo>
                        <a:cubicBezTo>
                          <a:pt x="9525" y="3810"/>
                          <a:pt x="10477" y="3810"/>
                          <a:pt x="10477" y="3810"/>
                        </a:cubicBezTo>
                        <a:cubicBezTo>
                          <a:pt x="11430" y="3810"/>
                          <a:pt x="11430" y="3810"/>
                          <a:pt x="11430" y="2858"/>
                        </a:cubicBezTo>
                        <a:cubicBezTo>
                          <a:pt x="12383" y="1905"/>
                          <a:pt x="11430" y="1905"/>
                          <a:pt x="11430" y="953"/>
                        </a:cubicBezTo>
                        <a:cubicBezTo>
                          <a:pt x="10477" y="953"/>
                          <a:pt x="10477" y="0"/>
                          <a:pt x="9525" y="0"/>
                        </a:cubicBezTo>
                        <a:cubicBezTo>
                          <a:pt x="9525" y="0"/>
                          <a:pt x="8573" y="0"/>
                          <a:pt x="8573" y="0"/>
                        </a:cubicBezTo>
                        <a:cubicBezTo>
                          <a:pt x="7620" y="0"/>
                          <a:pt x="6668" y="0"/>
                          <a:pt x="5715" y="0"/>
                        </a:cubicBezTo>
                        <a:cubicBezTo>
                          <a:pt x="3810" y="0"/>
                          <a:pt x="2858" y="0"/>
                          <a:pt x="952" y="953"/>
                        </a:cubicBezTo>
                        <a:cubicBezTo>
                          <a:pt x="0" y="953"/>
                          <a:pt x="0" y="1905"/>
                          <a:pt x="0" y="1905"/>
                        </a:cubicBezTo>
                        <a:cubicBezTo>
                          <a:pt x="1905" y="2858"/>
                          <a:pt x="2858" y="3810"/>
                          <a:pt x="2858" y="3810"/>
                        </a:cubicBezTo>
                        <a:lnTo>
                          <a:pt x="2858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5" name="Freeform: Shape 2734">
                    <a:extLst>
                      <a:ext uri="{FF2B5EF4-FFF2-40B4-BE49-F238E27FC236}">
                        <a16:creationId xmlns:a16="http://schemas.microsoft.com/office/drawing/2014/main" id="{E57D9FED-36A3-0981-8269-1A0FFE326E68}"/>
                      </a:ext>
                    </a:extLst>
                  </p:cNvPr>
                  <p:cNvSpPr/>
                  <p:nvPr/>
                </p:nvSpPr>
                <p:spPr>
                  <a:xfrm>
                    <a:off x="3678554" y="3936681"/>
                    <a:ext cx="9286" cy="3810"/>
                  </a:xfrm>
                  <a:custGeom>
                    <a:avLst/>
                    <a:gdLst>
                      <a:gd name="connsiteX0" fmla="*/ 2858 w 9286"/>
                      <a:gd name="connsiteY0" fmla="*/ 3810 h 3810"/>
                      <a:gd name="connsiteX1" fmla="*/ 5715 w 9286"/>
                      <a:gd name="connsiteY1" fmla="*/ 2858 h 3810"/>
                      <a:gd name="connsiteX2" fmla="*/ 5715 w 9286"/>
                      <a:gd name="connsiteY2" fmla="*/ 2858 h 3810"/>
                      <a:gd name="connsiteX3" fmla="*/ 5715 w 9286"/>
                      <a:gd name="connsiteY3" fmla="*/ 2858 h 3810"/>
                      <a:gd name="connsiteX4" fmla="*/ 6668 w 9286"/>
                      <a:gd name="connsiteY4" fmla="*/ 2858 h 3810"/>
                      <a:gd name="connsiteX5" fmla="*/ 8573 w 9286"/>
                      <a:gd name="connsiteY5" fmla="*/ 2858 h 3810"/>
                      <a:gd name="connsiteX6" fmla="*/ 8573 w 9286"/>
                      <a:gd name="connsiteY6" fmla="*/ 0 h 3810"/>
                      <a:gd name="connsiteX7" fmla="*/ 5715 w 9286"/>
                      <a:gd name="connsiteY7" fmla="*/ 0 h 3810"/>
                      <a:gd name="connsiteX8" fmla="*/ 3810 w 9286"/>
                      <a:gd name="connsiteY8" fmla="*/ 0 h 3810"/>
                      <a:gd name="connsiteX9" fmla="*/ 953 w 9286"/>
                      <a:gd name="connsiteY9" fmla="*/ 953 h 3810"/>
                      <a:gd name="connsiteX10" fmla="*/ 0 w 9286"/>
                      <a:gd name="connsiteY10" fmla="*/ 2858 h 3810"/>
                      <a:gd name="connsiteX11" fmla="*/ 2858 w 9286"/>
                      <a:gd name="connsiteY11" fmla="*/ 3810 h 3810"/>
                      <a:gd name="connsiteX12" fmla="*/ 2858 w 9286"/>
                      <a:gd name="connsiteY12" fmla="*/ 381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286" h="3810">
                        <a:moveTo>
                          <a:pt x="2858" y="3810"/>
                        </a:moveTo>
                        <a:cubicBezTo>
                          <a:pt x="3810" y="3810"/>
                          <a:pt x="4763" y="2858"/>
                          <a:pt x="5715" y="2858"/>
                        </a:cubicBez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5715" y="2858"/>
                          <a:pt x="6668" y="2858"/>
                          <a:pt x="6668" y="2858"/>
                        </a:cubicBezTo>
                        <a:cubicBezTo>
                          <a:pt x="7620" y="2858"/>
                          <a:pt x="8573" y="2858"/>
                          <a:pt x="8573" y="2858"/>
                        </a:cubicBezTo>
                        <a:cubicBezTo>
                          <a:pt x="9525" y="1905"/>
                          <a:pt x="9525" y="953"/>
                          <a:pt x="8573" y="0"/>
                        </a:cubicBezTo>
                        <a:cubicBezTo>
                          <a:pt x="7620" y="0"/>
                          <a:pt x="6668" y="0"/>
                          <a:pt x="5715" y="0"/>
                        </a:cubicBezTo>
                        <a:cubicBezTo>
                          <a:pt x="4763" y="0"/>
                          <a:pt x="4763" y="0"/>
                          <a:pt x="3810" y="0"/>
                        </a:cubicBezTo>
                        <a:cubicBezTo>
                          <a:pt x="2858" y="0"/>
                          <a:pt x="1905" y="953"/>
                          <a:pt x="953" y="953"/>
                        </a:cubicBezTo>
                        <a:cubicBezTo>
                          <a:pt x="0" y="953"/>
                          <a:pt x="0" y="1905"/>
                          <a:pt x="0" y="2858"/>
                        </a:cubicBezTo>
                        <a:cubicBezTo>
                          <a:pt x="1905" y="3810"/>
                          <a:pt x="1905" y="3810"/>
                          <a:pt x="2858" y="3810"/>
                        </a:cubicBezTo>
                        <a:lnTo>
                          <a:pt x="2858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6" name="Freeform: Shape 2735">
                    <a:extLst>
                      <a:ext uri="{FF2B5EF4-FFF2-40B4-BE49-F238E27FC236}">
                        <a16:creationId xmlns:a16="http://schemas.microsoft.com/office/drawing/2014/main" id="{877793A3-1E7A-BF44-09F4-886CC82C9B7E}"/>
                      </a:ext>
                    </a:extLst>
                  </p:cNvPr>
                  <p:cNvSpPr/>
                  <p:nvPr/>
                </p:nvSpPr>
                <p:spPr>
                  <a:xfrm>
                    <a:off x="3617594" y="3964304"/>
                    <a:ext cx="10239" cy="6138"/>
                  </a:xfrm>
                  <a:custGeom>
                    <a:avLst/>
                    <a:gdLst>
                      <a:gd name="connsiteX0" fmla="*/ 3810 w 10239"/>
                      <a:gd name="connsiteY0" fmla="*/ 5715 h 6138"/>
                      <a:gd name="connsiteX1" fmla="*/ 5715 w 10239"/>
                      <a:gd name="connsiteY1" fmla="*/ 4763 h 6138"/>
                      <a:gd name="connsiteX2" fmla="*/ 6668 w 10239"/>
                      <a:gd name="connsiteY2" fmla="*/ 4763 h 6138"/>
                      <a:gd name="connsiteX3" fmla="*/ 7620 w 10239"/>
                      <a:gd name="connsiteY3" fmla="*/ 4763 h 6138"/>
                      <a:gd name="connsiteX4" fmla="*/ 8573 w 10239"/>
                      <a:gd name="connsiteY4" fmla="*/ 4763 h 6138"/>
                      <a:gd name="connsiteX5" fmla="*/ 7620 w 10239"/>
                      <a:gd name="connsiteY5" fmla="*/ 4763 h 6138"/>
                      <a:gd name="connsiteX6" fmla="*/ 7620 w 10239"/>
                      <a:gd name="connsiteY6" fmla="*/ 4763 h 6138"/>
                      <a:gd name="connsiteX7" fmla="*/ 8573 w 10239"/>
                      <a:gd name="connsiteY7" fmla="*/ 3810 h 6138"/>
                      <a:gd name="connsiteX8" fmla="*/ 9525 w 10239"/>
                      <a:gd name="connsiteY8" fmla="*/ 2857 h 6138"/>
                      <a:gd name="connsiteX9" fmla="*/ 9525 w 10239"/>
                      <a:gd name="connsiteY9" fmla="*/ 952 h 6138"/>
                      <a:gd name="connsiteX10" fmla="*/ 7620 w 10239"/>
                      <a:gd name="connsiteY10" fmla="*/ 0 h 6138"/>
                      <a:gd name="connsiteX11" fmla="*/ 6668 w 10239"/>
                      <a:gd name="connsiteY11" fmla="*/ 0 h 6138"/>
                      <a:gd name="connsiteX12" fmla="*/ 4763 w 10239"/>
                      <a:gd name="connsiteY12" fmla="*/ 952 h 6138"/>
                      <a:gd name="connsiteX13" fmla="*/ 3810 w 10239"/>
                      <a:gd name="connsiteY13" fmla="*/ 1905 h 6138"/>
                      <a:gd name="connsiteX14" fmla="*/ 953 w 10239"/>
                      <a:gd name="connsiteY14" fmla="*/ 3810 h 6138"/>
                      <a:gd name="connsiteX15" fmla="*/ 0 w 10239"/>
                      <a:gd name="connsiteY15" fmla="*/ 5715 h 6138"/>
                      <a:gd name="connsiteX16" fmla="*/ 3810 w 10239"/>
                      <a:gd name="connsiteY16" fmla="*/ 5715 h 6138"/>
                      <a:gd name="connsiteX17" fmla="*/ 3810 w 10239"/>
                      <a:gd name="connsiteY17" fmla="*/ 5715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0239" h="6138">
                        <a:moveTo>
                          <a:pt x="3810" y="5715"/>
                        </a:moveTo>
                        <a:cubicBezTo>
                          <a:pt x="4763" y="5715"/>
                          <a:pt x="5715" y="5715"/>
                          <a:pt x="5715" y="4763"/>
                        </a:cubicBezTo>
                        <a:cubicBezTo>
                          <a:pt x="5715" y="4763"/>
                          <a:pt x="6668" y="4763"/>
                          <a:pt x="6668" y="4763"/>
                        </a:cubicBezTo>
                        <a:cubicBezTo>
                          <a:pt x="6668" y="4763"/>
                          <a:pt x="6668" y="4763"/>
                          <a:pt x="7620" y="4763"/>
                        </a:cubicBezTo>
                        <a:cubicBezTo>
                          <a:pt x="7620" y="4763"/>
                          <a:pt x="8573" y="4763"/>
                          <a:pt x="8573" y="4763"/>
                        </a:cubicBezTo>
                        <a:cubicBezTo>
                          <a:pt x="8573" y="4763"/>
                          <a:pt x="8573" y="4763"/>
                          <a:pt x="7620" y="4763"/>
                        </a:cubicBezTo>
                        <a:cubicBezTo>
                          <a:pt x="7620" y="4763"/>
                          <a:pt x="7620" y="4763"/>
                          <a:pt x="7620" y="4763"/>
                        </a:cubicBezTo>
                        <a:cubicBezTo>
                          <a:pt x="8573" y="4763"/>
                          <a:pt x="8573" y="4763"/>
                          <a:pt x="8573" y="3810"/>
                        </a:cubicBezTo>
                        <a:cubicBezTo>
                          <a:pt x="8573" y="3810"/>
                          <a:pt x="8573" y="3810"/>
                          <a:pt x="9525" y="2857"/>
                        </a:cubicBezTo>
                        <a:cubicBezTo>
                          <a:pt x="10478" y="1905"/>
                          <a:pt x="10478" y="952"/>
                          <a:pt x="9525" y="952"/>
                        </a:cubicBezTo>
                        <a:cubicBezTo>
                          <a:pt x="9525" y="0"/>
                          <a:pt x="8573" y="0"/>
                          <a:pt x="7620" y="0"/>
                        </a:cubicBezTo>
                        <a:cubicBezTo>
                          <a:pt x="7620" y="0"/>
                          <a:pt x="6668" y="0"/>
                          <a:pt x="6668" y="0"/>
                        </a:cubicBezTo>
                        <a:cubicBezTo>
                          <a:pt x="5715" y="0"/>
                          <a:pt x="5715" y="0"/>
                          <a:pt x="4763" y="952"/>
                        </a:cubicBezTo>
                        <a:cubicBezTo>
                          <a:pt x="3810" y="952"/>
                          <a:pt x="3810" y="1905"/>
                          <a:pt x="3810" y="1905"/>
                        </a:cubicBezTo>
                        <a:cubicBezTo>
                          <a:pt x="2857" y="2857"/>
                          <a:pt x="1905" y="2857"/>
                          <a:pt x="953" y="3810"/>
                        </a:cubicBezTo>
                        <a:cubicBezTo>
                          <a:pt x="0" y="4763"/>
                          <a:pt x="0" y="4763"/>
                          <a:pt x="0" y="5715"/>
                        </a:cubicBezTo>
                        <a:cubicBezTo>
                          <a:pt x="2857" y="5715"/>
                          <a:pt x="3810" y="6667"/>
                          <a:pt x="3810" y="5715"/>
                        </a:cubicBezTo>
                        <a:lnTo>
                          <a:pt x="3810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7" name="Freeform: Shape 2736">
                    <a:extLst>
                      <a:ext uri="{FF2B5EF4-FFF2-40B4-BE49-F238E27FC236}">
                        <a16:creationId xmlns:a16="http://schemas.microsoft.com/office/drawing/2014/main" id="{FD00671F-8B61-F9A8-F183-69C4A61DC65E}"/>
                      </a:ext>
                    </a:extLst>
                  </p:cNvPr>
                  <p:cNvSpPr/>
                  <p:nvPr/>
                </p:nvSpPr>
                <p:spPr>
                  <a:xfrm>
                    <a:off x="3624819" y="3943349"/>
                    <a:ext cx="15076" cy="7977"/>
                  </a:xfrm>
                  <a:custGeom>
                    <a:avLst/>
                    <a:gdLst>
                      <a:gd name="connsiteX0" fmla="*/ 3252 w 15076"/>
                      <a:gd name="connsiteY0" fmla="*/ 7620 h 7977"/>
                      <a:gd name="connsiteX1" fmla="*/ 8967 w 15076"/>
                      <a:gd name="connsiteY1" fmla="*/ 5715 h 7977"/>
                      <a:gd name="connsiteX2" fmla="*/ 11825 w 15076"/>
                      <a:gd name="connsiteY2" fmla="*/ 4763 h 7977"/>
                      <a:gd name="connsiteX3" fmla="*/ 13730 w 15076"/>
                      <a:gd name="connsiteY3" fmla="*/ 3810 h 7977"/>
                      <a:gd name="connsiteX4" fmla="*/ 14682 w 15076"/>
                      <a:gd name="connsiteY4" fmla="*/ 1905 h 7977"/>
                      <a:gd name="connsiteX5" fmla="*/ 13730 w 15076"/>
                      <a:gd name="connsiteY5" fmla="*/ 0 h 7977"/>
                      <a:gd name="connsiteX6" fmla="*/ 11825 w 15076"/>
                      <a:gd name="connsiteY6" fmla="*/ 0 h 7977"/>
                      <a:gd name="connsiteX7" fmla="*/ 9920 w 15076"/>
                      <a:gd name="connsiteY7" fmla="*/ 0 h 7977"/>
                      <a:gd name="connsiteX8" fmla="*/ 7062 w 15076"/>
                      <a:gd name="connsiteY8" fmla="*/ 953 h 7977"/>
                      <a:gd name="connsiteX9" fmla="*/ 1347 w 15076"/>
                      <a:gd name="connsiteY9" fmla="*/ 2857 h 7977"/>
                      <a:gd name="connsiteX10" fmla="*/ 395 w 15076"/>
                      <a:gd name="connsiteY10" fmla="*/ 4763 h 7977"/>
                      <a:gd name="connsiteX11" fmla="*/ 3252 w 15076"/>
                      <a:gd name="connsiteY11" fmla="*/ 7620 h 7977"/>
                      <a:gd name="connsiteX12" fmla="*/ 3252 w 15076"/>
                      <a:gd name="connsiteY12" fmla="*/ 7620 h 7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076" h="7977">
                        <a:moveTo>
                          <a:pt x="3252" y="7620"/>
                        </a:moveTo>
                        <a:cubicBezTo>
                          <a:pt x="5157" y="6668"/>
                          <a:pt x="7062" y="6668"/>
                          <a:pt x="8967" y="5715"/>
                        </a:cubicBezTo>
                        <a:cubicBezTo>
                          <a:pt x="9920" y="5715"/>
                          <a:pt x="10872" y="4763"/>
                          <a:pt x="11825" y="4763"/>
                        </a:cubicBezTo>
                        <a:cubicBezTo>
                          <a:pt x="12777" y="4763"/>
                          <a:pt x="12777" y="3810"/>
                          <a:pt x="13730" y="3810"/>
                        </a:cubicBezTo>
                        <a:cubicBezTo>
                          <a:pt x="14682" y="3810"/>
                          <a:pt x="14682" y="2857"/>
                          <a:pt x="14682" y="1905"/>
                        </a:cubicBezTo>
                        <a:cubicBezTo>
                          <a:pt x="15635" y="953"/>
                          <a:pt x="14682" y="0"/>
                          <a:pt x="13730" y="0"/>
                        </a:cubicBezTo>
                        <a:cubicBezTo>
                          <a:pt x="12777" y="0"/>
                          <a:pt x="12777" y="0"/>
                          <a:pt x="11825" y="0"/>
                        </a:cubicBezTo>
                        <a:cubicBezTo>
                          <a:pt x="10872" y="0"/>
                          <a:pt x="10872" y="0"/>
                          <a:pt x="9920" y="0"/>
                        </a:cubicBezTo>
                        <a:cubicBezTo>
                          <a:pt x="8967" y="0"/>
                          <a:pt x="8015" y="953"/>
                          <a:pt x="7062" y="953"/>
                        </a:cubicBezTo>
                        <a:cubicBezTo>
                          <a:pt x="5157" y="1905"/>
                          <a:pt x="3252" y="2857"/>
                          <a:pt x="1347" y="2857"/>
                        </a:cubicBezTo>
                        <a:cubicBezTo>
                          <a:pt x="395" y="2857"/>
                          <a:pt x="-558" y="3810"/>
                          <a:pt x="395" y="4763"/>
                        </a:cubicBezTo>
                        <a:cubicBezTo>
                          <a:pt x="1347" y="7620"/>
                          <a:pt x="2300" y="8572"/>
                          <a:pt x="3252" y="7620"/>
                        </a:cubicBezTo>
                        <a:lnTo>
                          <a:pt x="3252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8" name="Freeform: Shape 2737">
                    <a:extLst>
                      <a:ext uri="{FF2B5EF4-FFF2-40B4-BE49-F238E27FC236}">
                        <a16:creationId xmlns:a16="http://schemas.microsoft.com/office/drawing/2014/main" id="{E601B0EB-ED7D-42B8-AD19-BBD1B3710F3F}"/>
                      </a:ext>
                    </a:extLst>
                  </p:cNvPr>
                  <p:cNvSpPr/>
                  <p:nvPr/>
                </p:nvSpPr>
                <p:spPr>
                  <a:xfrm>
                    <a:off x="3638549" y="3966209"/>
                    <a:ext cx="15001" cy="7620"/>
                  </a:xfrm>
                  <a:custGeom>
                    <a:avLst/>
                    <a:gdLst>
                      <a:gd name="connsiteX0" fmla="*/ 2857 w 15001"/>
                      <a:gd name="connsiteY0" fmla="*/ 7620 h 7620"/>
                      <a:gd name="connsiteX1" fmla="*/ 5715 w 15001"/>
                      <a:gd name="connsiteY1" fmla="*/ 7620 h 7620"/>
                      <a:gd name="connsiteX2" fmla="*/ 8573 w 15001"/>
                      <a:gd name="connsiteY2" fmla="*/ 6668 h 7620"/>
                      <a:gd name="connsiteX3" fmla="*/ 11430 w 15001"/>
                      <a:gd name="connsiteY3" fmla="*/ 5715 h 7620"/>
                      <a:gd name="connsiteX4" fmla="*/ 13335 w 15001"/>
                      <a:gd name="connsiteY4" fmla="*/ 4763 h 7620"/>
                      <a:gd name="connsiteX5" fmla="*/ 14288 w 15001"/>
                      <a:gd name="connsiteY5" fmla="*/ 3810 h 7620"/>
                      <a:gd name="connsiteX6" fmla="*/ 14288 w 15001"/>
                      <a:gd name="connsiteY6" fmla="*/ 2858 h 7620"/>
                      <a:gd name="connsiteX7" fmla="*/ 14288 w 15001"/>
                      <a:gd name="connsiteY7" fmla="*/ 2858 h 7620"/>
                      <a:gd name="connsiteX8" fmla="*/ 14288 w 15001"/>
                      <a:gd name="connsiteY8" fmla="*/ 0 h 7620"/>
                      <a:gd name="connsiteX9" fmla="*/ 13335 w 15001"/>
                      <a:gd name="connsiteY9" fmla="*/ 0 h 7620"/>
                      <a:gd name="connsiteX10" fmla="*/ 11430 w 15001"/>
                      <a:gd name="connsiteY10" fmla="*/ 0 h 7620"/>
                      <a:gd name="connsiteX11" fmla="*/ 9525 w 15001"/>
                      <a:gd name="connsiteY11" fmla="*/ 0 h 7620"/>
                      <a:gd name="connsiteX12" fmla="*/ 6668 w 15001"/>
                      <a:gd name="connsiteY12" fmla="*/ 953 h 7620"/>
                      <a:gd name="connsiteX13" fmla="*/ 3810 w 15001"/>
                      <a:gd name="connsiteY13" fmla="*/ 2858 h 7620"/>
                      <a:gd name="connsiteX14" fmla="*/ 952 w 15001"/>
                      <a:gd name="connsiteY14" fmla="*/ 4763 h 7620"/>
                      <a:gd name="connsiteX15" fmla="*/ 0 w 15001"/>
                      <a:gd name="connsiteY15" fmla="*/ 6668 h 7620"/>
                      <a:gd name="connsiteX16" fmla="*/ 2857 w 15001"/>
                      <a:gd name="connsiteY16" fmla="*/ 7620 h 7620"/>
                      <a:gd name="connsiteX17" fmla="*/ 2857 w 15001"/>
                      <a:gd name="connsiteY17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001" h="7620">
                        <a:moveTo>
                          <a:pt x="2857" y="7620"/>
                        </a:moveTo>
                        <a:cubicBezTo>
                          <a:pt x="3810" y="7620"/>
                          <a:pt x="4763" y="7620"/>
                          <a:pt x="5715" y="7620"/>
                        </a:cubicBezTo>
                        <a:cubicBezTo>
                          <a:pt x="6668" y="7620"/>
                          <a:pt x="7620" y="7620"/>
                          <a:pt x="8573" y="6668"/>
                        </a:cubicBezTo>
                        <a:cubicBezTo>
                          <a:pt x="9525" y="6668"/>
                          <a:pt x="10477" y="6668"/>
                          <a:pt x="11430" y="5715"/>
                        </a:cubicBezTo>
                        <a:cubicBezTo>
                          <a:pt x="12382" y="5715"/>
                          <a:pt x="12382" y="5715"/>
                          <a:pt x="13335" y="4763"/>
                        </a:cubicBezTo>
                        <a:cubicBezTo>
                          <a:pt x="14288" y="4763"/>
                          <a:pt x="14288" y="4763"/>
                          <a:pt x="14288" y="3810"/>
                        </a:cubicBezTo>
                        <a:cubicBezTo>
                          <a:pt x="14288" y="3810"/>
                          <a:pt x="14288" y="3810"/>
                          <a:pt x="14288" y="2858"/>
                        </a:cubicBezTo>
                        <a:cubicBezTo>
                          <a:pt x="14288" y="2858"/>
                          <a:pt x="14288" y="2858"/>
                          <a:pt x="14288" y="2858"/>
                        </a:cubicBezTo>
                        <a:cubicBezTo>
                          <a:pt x="15240" y="1905"/>
                          <a:pt x="15240" y="953"/>
                          <a:pt x="14288" y="0"/>
                        </a:cubicBezTo>
                        <a:cubicBezTo>
                          <a:pt x="14288" y="0"/>
                          <a:pt x="14288" y="0"/>
                          <a:pt x="13335" y="0"/>
                        </a:cubicBezTo>
                        <a:cubicBezTo>
                          <a:pt x="12382" y="0"/>
                          <a:pt x="12382" y="0"/>
                          <a:pt x="11430" y="0"/>
                        </a:cubicBezTo>
                        <a:cubicBezTo>
                          <a:pt x="10477" y="0"/>
                          <a:pt x="10477" y="0"/>
                          <a:pt x="9525" y="0"/>
                        </a:cubicBezTo>
                        <a:cubicBezTo>
                          <a:pt x="8573" y="0"/>
                          <a:pt x="7620" y="953"/>
                          <a:pt x="6668" y="953"/>
                        </a:cubicBezTo>
                        <a:cubicBezTo>
                          <a:pt x="5715" y="953"/>
                          <a:pt x="4763" y="1905"/>
                          <a:pt x="3810" y="2858"/>
                        </a:cubicBezTo>
                        <a:cubicBezTo>
                          <a:pt x="2857" y="3810"/>
                          <a:pt x="1905" y="3810"/>
                          <a:pt x="952" y="4763"/>
                        </a:cubicBezTo>
                        <a:cubicBezTo>
                          <a:pt x="0" y="4763"/>
                          <a:pt x="0" y="5715"/>
                          <a:pt x="0" y="6668"/>
                        </a:cubicBezTo>
                        <a:cubicBezTo>
                          <a:pt x="952" y="7620"/>
                          <a:pt x="1905" y="7620"/>
                          <a:pt x="2857" y="7620"/>
                        </a:cubicBezTo>
                        <a:lnTo>
                          <a:pt x="2857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39" name="Freeform: Shape 2738">
                    <a:extLst>
                      <a:ext uri="{FF2B5EF4-FFF2-40B4-BE49-F238E27FC236}">
                        <a16:creationId xmlns:a16="http://schemas.microsoft.com/office/drawing/2014/main" id="{B5E35969-A109-BAAC-C715-5EADEDCE9CEB}"/>
                      </a:ext>
                    </a:extLst>
                  </p:cNvPr>
                  <p:cNvSpPr/>
                  <p:nvPr/>
                </p:nvSpPr>
                <p:spPr>
                  <a:xfrm>
                    <a:off x="3596639" y="3967162"/>
                    <a:ext cx="12382" cy="8967"/>
                  </a:xfrm>
                  <a:custGeom>
                    <a:avLst/>
                    <a:gdLst>
                      <a:gd name="connsiteX0" fmla="*/ 1905 w 12382"/>
                      <a:gd name="connsiteY0" fmla="*/ 8572 h 8967"/>
                      <a:gd name="connsiteX1" fmla="*/ 1905 w 12382"/>
                      <a:gd name="connsiteY1" fmla="*/ 8572 h 8967"/>
                      <a:gd name="connsiteX2" fmla="*/ 1905 w 12382"/>
                      <a:gd name="connsiteY2" fmla="*/ 8572 h 8967"/>
                      <a:gd name="connsiteX3" fmla="*/ 1905 w 12382"/>
                      <a:gd name="connsiteY3" fmla="*/ 8572 h 8967"/>
                      <a:gd name="connsiteX4" fmla="*/ 2858 w 12382"/>
                      <a:gd name="connsiteY4" fmla="*/ 7620 h 8967"/>
                      <a:gd name="connsiteX5" fmla="*/ 2858 w 12382"/>
                      <a:gd name="connsiteY5" fmla="*/ 7620 h 8967"/>
                      <a:gd name="connsiteX6" fmla="*/ 2858 w 12382"/>
                      <a:gd name="connsiteY6" fmla="*/ 7620 h 8967"/>
                      <a:gd name="connsiteX7" fmla="*/ 5715 w 12382"/>
                      <a:gd name="connsiteY7" fmla="*/ 6668 h 8967"/>
                      <a:gd name="connsiteX8" fmla="*/ 8573 w 12382"/>
                      <a:gd name="connsiteY8" fmla="*/ 5715 h 8967"/>
                      <a:gd name="connsiteX9" fmla="*/ 10478 w 12382"/>
                      <a:gd name="connsiteY9" fmla="*/ 4763 h 8967"/>
                      <a:gd name="connsiteX10" fmla="*/ 11430 w 12382"/>
                      <a:gd name="connsiteY10" fmla="*/ 3810 h 8967"/>
                      <a:gd name="connsiteX11" fmla="*/ 12383 w 12382"/>
                      <a:gd name="connsiteY11" fmla="*/ 1905 h 8967"/>
                      <a:gd name="connsiteX12" fmla="*/ 11430 w 12382"/>
                      <a:gd name="connsiteY12" fmla="*/ 0 h 8967"/>
                      <a:gd name="connsiteX13" fmla="*/ 11430 w 12382"/>
                      <a:gd name="connsiteY13" fmla="*/ 0 h 8967"/>
                      <a:gd name="connsiteX14" fmla="*/ 9525 w 12382"/>
                      <a:gd name="connsiteY14" fmla="*/ 0 h 8967"/>
                      <a:gd name="connsiteX15" fmla="*/ 8573 w 12382"/>
                      <a:gd name="connsiteY15" fmla="*/ 0 h 8967"/>
                      <a:gd name="connsiteX16" fmla="*/ 6668 w 12382"/>
                      <a:gd name="connsiteY16" fmla="*/ 953 h 8967"/>
                      <a:gd name="connsiteX17" fmla="*/ 3810 w 12382"/>
                      <a:gd name="connsiteY17" fmla="*/ 2857 h 8967"/>
                      <a:gd name="connsiteX18" fmla="*/ 953 w 12382"/>
                      <a:gd name="connsiteY18" fmla="*/ 4763 h 8967"/>
                      <a:gd name="connsiteX19" fmla="*/ 0 w 12382"/>
                      <a:gd name="connsiteY19" fmla="*/ 6668 h 8967"/>
                      <a:gd name="connsiteX20" fmla="*/ 0 w 12382"/>
                      <a:gd name="connsiteY20" fmla="*/ 7620 h 8967"/>
                      <a:gd name="connsiteX21" fmla="*/ 1905 w 12382"/>
                      <a:gd name="connsiteY21" fmla="*/ 8572 h 8967"/>
                      <a:gd name="connsiteX22" fmla="*/ 1905 w 12382"/>
                      <a:gd name="connsiteY22" fmla="*/ 8572 h 8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2382" h="8967">
                        <a:moveTo>
                          <a:pt x="1905" y="8572"/>
                        </a:moveTo>
                        <a:cubicBezTo>
                          <a:pt x="2858" y="8572"/>
                          <a:pt x="2858" y="8572"/>
                          <a:pt x="1905" y="8572"/>
                        </a:cubicBezTo>
                        <a:cubicBezTo>
                          <a:pt x="1905" y="8572"/>
                          <a:pt x="1905" y="8572"/>
                          <a:pt x="1905" y="8572"/>
                        </a:cubicBezTo>
                        <a:cubicBezTo>
                          <a:pt x="2858" y="8572"/>
                          <a:pt x="2858" y="8572"/>
                          <a:pt x="1905" y="8572"/>
                        </a:cubicBezTo>
                        <a:cubicBezTo>
                          <a:pt x="2858" y="8572"/>
                          <a:pt x="2858" y="8572"/>
                          <a:pt x="2858" y="7620"/>
                        </a:cubicBezTo>
                        <a:cubicBezTo>
                          <a:pt x="2858" y="7620"/>
                          <a:pt x="2858" y="7620"/>
                          <a:pt x="2858" y="7620"/>
                        </a:cubicBezTo>
                        <a:cubicBezTo>
                          <a:pt x="2858" y="7620"/>
                          <a:pt x="2858" y="7620"/>
                          <a:pt x="2858" y="7620"/>
                        </a:cubicBezTo>
                        <a:cubicBezTo>
                          <a:pt x="3810" y="7620"/>
                          <a:pt x="4763" y="6668"/>
                          <a:pt x="5715" y="6668"/>
                        </a:cubicBezTo>
                        <a:cubicBezTo>
                          <a:pt x="6668" y="6668"/>
                          <a:pt x="7620" y="5715"/>
                          <a:pt x="8573" y="5715"/>
                        </a:cubicBezTo>
                        <a:cubicBezTo>
                          <a:pt x="9525" y="5715"/>
                          <a:pt x="9525" y="4763"/>
                          <a:pt x="10478" y="4763"/>
                        </a:cubicBezTo>
                        <a:cubicBezTo>
                          <a:pt x="10478" y="4763"/>
                          <a:pt x="10478" y="4763"/>
                          <a:pt x="11430" y="3810"/>
                        </a:cubicBezTo>
                        <a:cubicBezTo>
                          <a:pt x="12383" y="2857"/>
                          <a:pt x="12383" y="2857"/>
                          <a:pt x="12383" y="1905"/>
                        </a:cubicBezTo>
                        <a:cubicBezTo>
                          <a:pt x="12383" y="953"/>
                          <a:pt x="12383" y="0"/>
                          <a:pt x="11430" y="0"/>
                        </a:cubicBezTo>
                        <a:cubicBezTo>
                          <a:pt x="11430" y="0"/>
                          <a:pt x="11430" y="0"/>
                          <a:pt x="11430" y="0"/>
                        </a:cubicBezTo>
                        <a:cubicBezTo>
                          <a:pt x="10478" y="0"/>
                          <a:pt x="10478" y="0"/>
                          <a:pt x="9525" y="0"/>
                        </a:cubicBezTo>
                        <a:cubicBezTo>
                          <a:pt x="9525" y="0"/>
                          <a:pt x="8573" y="0"/>
                          <a:pt x="8573" y="0"/>
                        </a:cubicBezTo>
                        <a:cubicBezTo>
                          <a:pt x="7620" y="0"/>
                          <a:pt x="7620" y="0"/>
                          <a:pt x="6668" y="953"/>
                        </a:cubicBezTo>
                        <a:cubicBezTo>
                          <a:pt x="5715" y="953"/>
                          <a:pt x="4763" y="1905"/>
                          <a:pt x="3810" y="2857"/>
                        </a:cubicBezTo>
                        <a:cubicBezTo>
                          <a:pt x="2858" y="3810"/>
                          <a:pt x="1905" y="3810"/>
                          <a:pt x="953" y="4763"/>
                        </a:cubicBezTo>
                        <a:cubicBezTo>
                          <a:pt x="0" y="4763"/>
                          <a:pt x="0" y="5715"/>
                          <a:pt x="0" y="6668"/>
                        </a:cubicBezTo>
                        <a:cubicBezTo>
                          <a:pt x="0" y="6668"/>
                          <a:pt x="0" y="7620"/>
                          <a:pt x="0" y="7620"/>
                        </a:cubicBezTo>
                        <a:cubicBezTo>
                          <a:pt x="0" y="8572"/>
                          <a:pt x="953" y="9525"/>
                          <a:pt x="1905" y="8572"/>
                        </a:cubicBezTo>
                        <a:lnTo>
                          <a:pt x="1905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0" name="Freeform: Shape 2739">
                    <a:extLst>
                      <a:ext uri="{FF2B5EF4-FFF2-40B4-BE49-F238E27FC236}">
                        <a16:creationId xmlns:a16="http://schemas.microsoft.com/office/drawing/2014/main" id="{42DAC3B9-8267-1D10-7EFC-199532D4C94F}"/>
                      </a:ext>
                    </a:extLst>
                  </p:cNvPr>
                  <p:cNvSpPr/>
                  <p:nvPr/>
                </p:nvSpPr>
                <p:spPr>
                  <a:xfrm>
                    <a:off x="3348037" y="4060506"/>
                    <a:ext cx="19764" cy="7879"/>
                  </a:xfrm>
                  <a:custGeom>
                    <a:avLst/>
                    <a:gdLst>
                      <a:gd name="connsiteX0" fmla="*/ 1905 w 19764"/>
                      <a:gd name="connsiteY0" fmla="*/ 7620 h 7879"/>
                      <a:gd name="connsiteX1" fmla="*/ 10477 w 19764"/>
                      <a:gd name="connsiteY1" fmla="*/ 4763 h 7879"/>
                      <a:gd name="connsiteX2" fmla="*/ 15240 w 19764"/>
                      <a:gd name="connsiteY2" fmla="*/ 3810 h 7879"/>
                      <a:gd name="connsiteX3" fmla="*/ 17145 w 19764"/>
                      <a:gd name="connsiteY3" fmla="*/ 2858 h 7879"/>
                      <a:gd name="connsiteX4" fmla="*/ 19050 w 19764"/>
                      <a:gd name="connsiteY4" fmla="*/ 1905 h 7879"/>
                      <a:gd name="connsiteX5" fmla="*/ 19050 w 19764"/>
                      <a:gd name="connsiteY5" fmla="*/ 0 h 7879"/>
                      <a:gd name="connsiteX6" fmla="*/ 16193 w 19764"/>
                      <a:gd name="connsiteY6" fmla="*/ 0 h 7879"/>
                      <a:gd name="connsiteX7" fmla="*/ 13335 w 19764"/>
                      <a:gd name="connsiteY7" fmla="*/ 0 h 7879"/>
                      <a:gd name="connsiteX8" fmla="*/ 8572 w 19764"/>
                      <a:gd name="connsiteY8" fmla="*/ 953 h 7879"/>
                      <a:gd name="connsiteX9" fmla="*/ 0 w 19764"/>
                      <a:gd name="connsiteY9" fmla="*/ 5715 h 7879"/>
                      <a:gd name="connsiteX10" fmla="*/ 1905 w 19764"/>
                      <a:gd name="connsiteY10" fmla="*/ 7620 h 7879"/>
                      <a:gd name="connsiteX11" fmla="*/ 1905 w 19764"/>
                      <a:gd name="connsiteY11" fmla="*/ 7620 h 7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9764" h="7879">
                        <a:moveTo>
                          <a:pt x="1905" y="7620"/>
                        </a:moveTo>
                        <a:cubicBezTo>
                          <a:pt x="4763" y="6668"/>
                          <a:pt x="7620" y="5715"/>
                          <a:pt x="10477" y="4763"/>
                        </a:cubicBezTo>
                        <a:cubicBezTo>
                          <a:pt x="12382" y="4763"/>
                          <a:pt x="13335" y="3810"/>
                          <a:pt x="15240" y="3810"/>
                        </a:cubicBezTo>
                        <a:cubicBezTo>
                          <a:pt x="16193" y="3810"/>
                          <a:pt x="17145" y="3810"/>
                          <a:pt x="17145" y="2858"/>
                        </a:cubicBezTo>
                        <a:cubicBezTo>
                          <a:pt x="18098" y="2858"/>
                          <a:pt x="19050" y="1905"/>
                          <a:pt x="19050" y="1905"/>
                        </a:cubicBezTo>
                        <a:cubicBezTo>
                          <a:pt x="20002" y="953"/>
                          <a:pt x="20002" y="0"/>
                          <a:pt x="19050" y="0"/>
                        </a:cubicBezTo>
                        <a:cubicBezTo>
                          <a:pt x="18098" y="0"/>
                          <a:pt x="17145" y="0"/>
                          <a:pt x="16193" y="0"/>
                        </a:cubicBezTo>
                        <a:cubicBezTo>
                          <a:pt x="15240" y="0"/>
                          <a:pt x="14288" y="0"/>
                          <a:pt x="13335" y="0"/>
                        </a:cubicBezTo>
                        <a:cubicBezTo>
                          <a:pt x="11430" y="0"/>
                          <a:pt x="10477" y="953"/>
                          <a:pt x="8572" y="953"/>
                        </a:cubicBezTo>
                        <a:cubicBezTo>
                          <a:pt x="5715" y="1905"/>
                          <a:pt x="2857" y="3810"/>
                          <a:pt x="0" y="5715"/>
                        </a:cubicBezTo>
                        <a:cubicBezTo>
                          <a:pt x="0" y="6668"/>
                          <a:pt x="953" y="8573"/>
                          <a:pt x="1905" y="7620"/>
                        </a:cubicBezTo>
                        <a:lnTo>
                          <a:pt x="1905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1" name="Freeform: Shape 2740">
                    <a:extLst>
                      <a:ext uri="{FF2B5EF4-FFF2-40B4-BE49-F238E27FC236}">
                        <a16:creationId xmlns:a16="http://schemas.microsoft.com/office/drawing/2014/main" id="{55AC6330-090A-FF9D-3DCB-2F9DEBC79D1D}"/>
                      </a:ext>
                    </a:extLst>
                  </p:cNvPr>
                  <p:cNvSpPr/>
                  <p:nvPr/>
                </p:nvSpPr>
                <p:spPr>
                  <a:xfrm>
                    <a:off x="3381374" y="4056696"/>
                    <a:ext cx="12382" cy="8189"/>
                  </a:xfrm>
                  <a:custGeom>
                    <a:avLst/>
                    <a:gdLst>
                      <a:gd name="connsiteX0" fmla="*/ 952 w 12382"/>
                      <a:gd name="connsiteY0" fmla="*/ 7620 h 8189"/>
                      <a:gd name="connsiteX1" fmla="*/ 3810 w 12382"/>
                      <a:gd name="connsiteY1" fmla="*/ 6668 h 8189"/>
                      <a:gd name="connsiteX2" fmla="*/ 6668 w 12382"/>
                      <a:gd name="connsiteY2" fmla="*/ 5715 h 8189"/>
                      <a:gd name="connsiteX3" fmla="*/ 9525 w 12382"/>
                      <a:gd name="connsiteY3" fmla="*/ 4763 h 8189"/>
                      <a:gd name="connsiteX4" fmla="*/ 11430 w 12382"/>
                      <a:gd name="connsiteY4" fmla="*/ 3810 h 8189"/>
                      <a:gd name="connsiteX5" fmla="*/ 12382 w 12382"/>
                      <a:gd name="connsiteY5" fmla="*/ 2858 h 8189"/>
                      <a:gd name="connsiteX6" fmla="*/ 12382 w 12382"/>
                      <a:gd name="connsiteY6" fmla="*/ 953 h 8189"/>
                      <a:gd name="connsiteX7" fmla="*/ 11430 w 12382"/>
                      <a:gd name="connsiteY7" fmla="*/ 0 h 8189"/>
                      <a:gd name="connsiteX8" fmla="*/ 9525 w 12382"/>
                      <a:gd name="connsiteY8" fmla="*/ 0 h 8189"/>
                      <a:gd name="connsiteX9" fmla="*/ 6668 w 12382"/>
                      <a:gd name="connsiteY9" fmla="*/ 953 h 8189"/>
                      <a:gd name="connsiteX10" fmla="*/ 952 w 12382"/>
                      <a:gd name="connsiteY10" fmla="*/ 3810 h 8189"/>
                      <a:gd name="connsiteX11" fmla="*/ 0 w 12382"/>
                      <a:gd name="connsiteY11" fmla="*/ 5715 h 8189"/>
                      <a:gd name="connsiteX12" fmla="*/ 952 w 12382"/>
                      <a:gd name="connsiteY12" fmla="*/ 7620 h 8189"/>
                      <a:gd name="connsiteX13" fmla="*/ 952 w 12382"/>
                      <a:gd name="connsiteY13" fmla="*/ 7620 h 81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2382" h="8189">
                        <a:moveTo>
                          <a:pt x="952" y="7620"/>
                        </a:moveTo>
                        <a:cubicBezTo>
                          <a:pt x="1905" y="7620"/>
                          <a:pt x="2857" y="6668"/>
                          <a:pt x="3810" y="6668"/>
                        </a:cubicBezTo>
                        <a:cubicBezTo>
                          <a:pt x="4763" y="6668"/>
                          <a:pt x="5715" y="5715"/>
                          <a:pt x="6668" y="5715"/>
                        </a:cubicBezTo>
                        <a:cubicBezTo>
                          <a:pt x="7620" y="5715"/>
                          <a:pt x="8573" y="5715"/>
                          <a:pt x="9525" y="4763"/>
                        </a:cubicBezTo>
                        <a:cubicBezTo>
                          <a:pt x="10477" y="4763"/>
                          <a:pt x="10477" y="4763"/>
                          <a:pt x="11430" y="3810"/>
                        </a:cubicBezTo>
                        <a:cubicBezTo>
                          <a:pt x="11430" y="3810"/>
                          <a:pt x="12382" y="2858"/>
                          <a:pt x="12382" y="2858"/>
                        </a:cubicBezTo>
                        <a:cubicBezTo>
                          <a:pt x="12382" y="2858"/>
                          <a:pt x="12382" y="1905"/>
                          <a:pt x="12382" y="953"/>
                        </a:cubicBezTo>
                        <a:cubicBezTo>
                          <a:pt x="12382" y="953"/>
                          <a:pt x="11430" y="953"/>
                          <a:pt x="11430" y="0"/>
                        </a:cubicBezTo>
                        <a:cubicBezTo>
                          <a:pt x="10477" y="0"/>
                          <a:pt x="10477" y="0"/>
                          <a:pt x="9525" y="0"/>
                        </a:cubicBezTo>
                        <a:cubicBezTo>
                          <a:pt x="8573" y="0"/>
                          <a:pt x="7620" y="953"/>
                          <a:pt x="6668" y="953"/>
                        </a:cubicBezTo>
                        <a:cubicBezTo>
                          <a:pt x="4763" y="1905"/>
                          <a:pt x="2857" y="2858"/>
                          <a:pt x="952" y="3810"/>
                        </a:cubicBezTo>
                        <a:cubicBezTo>
                          <a:pt x="0" y="3810"/>
                          <a:pt x="0" y="4763"/>
                          <a:pt x="0" y="5715"/>
                        </a:cubicBezTo>
                        <a:cubicBezTo>
                          <a:pt x="0" y="8572"/>
                          <a:pt x="952" y="8572"/>
                          <a:pt x="952" y="7620"/>
                        </a:cubicBezTo>
                        <a:lnTo>
                          <a:pt x="952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2" name="Freeform: Shape 2741">
                    <a:extLst>
                      <a:ext uri="{FF2B5EF4-FFF2-40B4-BE49-F238E27FC236}">
                        <a16:creationId xmlns:a16="http://schemas.microsoft.com/office/drawing/2014/main" id="{460AD3D6-D3DE-F384-B999-1415E4F66D72}"/>
                      </a:ext>
                    </a:extLst>
                  </p:cNvPr>
                  <p:cNvSpPr/>
                  <p:nvPr/>
                </p:nvSpPr>
                <p:spPr>
                  <a:xfrm>
                    <a:off x="3435905" y="4027169"/>
                    <a:ext cx="10662" cy="6667"/>
                  </a:xfrm>
                  <a:custGeom>
                    <a:avLst/>
                    <a:gdLst>
                      <a:gd name="connsiteX0" fmla="*/ 2619 w 10662"/>
                      <a:gd name="connsiteY0" fmla="*/ 5715 h 6667"/>
                      <a:gd name="connsiteX1" fmla="*/ 6429 w 10662"/>
                      <a:gd name="connsiteY1" fmla="*/ 3810 h 6667"/>
                      <a:gd name="connsiteX2" fmla="*/ 8334 w 10662"/>
                      <a:gd name="connsiteY2" fmla="*/ 2858 h 6667"/>
                      <a:gd name="connsiteX3" fmla="*/ 10239 w 10662"/>
                      <a:gd name="connsiteY3" fmla="*/ 953 h 6667"/>
                      <a:gd name="connsiteX4" fmla="*/ 10239 w 10662"/>
                      <a:gd name="connsiteY4" fmla="*/ 0 h 6667"/>
                      <a:gd name="connsiteX5" fmla="*/ 7382 w 10662"/>
                      <a:gd name="connsiteY5" fmla="*/ 953 h 6667"/>
                      <a:gd name="connsiteX6" fmla="*/ 4524 w 10662"/>
                      <a:gd name="connsiteY6" fmla="*/ 1905 h 6667"/>
                      <a:gd name="connsiteX7" fmla="*/ 714 w 10662"/>
                      <a:gd name="connsiteY7" fmla="*/ 4763 h 6667"/>
                      <a:gd name="connsiteX8" fmla="*/ 714 w 10662"/>
                      <a:gd name="connsiteY8" fmla="*/ 6668 h 6667"/>
                      <a:gd name="connsiteX9" fmla="*/ 2619 w 10662"/>
                      <a:gd name="connsiteY9" fmla="*/ 5715 h 6667"/>
                      <a:gd name="connsiteX10" fmla="*/ 2619 w 10662"/>
                      <a:gd name="connsiteY10" fmla="*/ 5715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0662" h="6667">
                        <a:moveTo>
                          <a:pt x="2619" y="5715"/>
                        </a:moveTo>
                        <a:cubicBezTo>
                          <a:pt x="3572" y="4763"/>
                          <a:pt x="5477" y="3810"/>
                          <a:pt x="6429" y="3810"/>
                        </a:cubicBezTo>
                        <a:cubicBezTo>
                          <a:pt x="7382" y="3810"/>
                          <a:pt x="8334" y="2858"/>
                          <a:pt x="8334" y="2858"/>
                        </a:cubicBezTo>
                        <a:cubicBezTo>
                          <a:pt x="9287" y="2858"/>
                          <a:pt x="9287" y="1905"/>
                          <a:pt x="10239" y="953"/>
                        </a:cubicBezTo>
                        <a:cubicBezTo>
                          <a:pt x="11192" y="953"/>
                          <a:pt x="10239" y="0"/>
                          <a:pt x="10239" y="0"/>
                        </a:cubicBezTo>
                        <a:cubicBezTo>
                          <a:pt x="9287" y="0"/>
                          <a:pt x="8334" y="0"/>
                          <a:pt x="7382" y="953"/>
                        </a:cubicBezTo>
                        <a:cubicBezTo>
                          <a:pt x="6429" y="953"/>
                          <a:pt x="5477" y="1905"/>
                          <a:pt x="4524" y="1905"/>
                        </a:cubicBezTo>
                        <a:cubicBezTo>
                          <a:pt x="2619" y="2858"/>
                          <a:pt x="1667" y="3810"/>
                          <a:pt x="714" y="4763"/>
                        </a:cubicBezTo>
                        <a:cubicBezTo>
                          <a:pt x="-238" y="4763"/>
                          <a:pt x="-238" y="5715"/>
                          <a:pt x="714" y="6668"/>
                        </a:cubicBezTo>
                        <a:cubicBezTo>
                          <a:pt x="714" y="5715"/>
                          <a:pt x="1667" y="5715"/>
                          <a:pt x="2619" y="5715"/>
                        </a:cubicBezTo>
                        <a:lnTo>
                          <a:pt x="2619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3" name="Freeform: Shape 2742">
                    <a:extLst>
                      <a:ext uri="{FF2B5EF4-FFF2-40B4-BE49-F238E27FC236}">
                        <a16:creationId xmlns:a16="http://schemas.microsoft.com/office/drawing/2014/main" id="{4FCCC962-A53D-59BC-F83F-A85D483E00B6}"/>
                      </a:ext>
                    </a:extLst>
                  </p:cNvPr>
                  <p:cNvSpPr/>
                  <p:nvPr/>
                </p:nvSpPr>
                <p:spPr>
                  <a:xfrm>
                    <a:off x="3463289" y="4009071"/>
                    <a:ext cx="8995" cy="3809"/>
                  </a:xfrm>
                  <a:custGeom>
                    <a:avLst/>
                    <a:gdLst>
                      <a:gd name="connsiteX0" fmla="*/ 953 w 8995"/>
                      <a:gd name="connsiteY0" fmla="*/ 3810 h 3809"/>
                      <a:gd name="connsiteX1" fmla="*/ 4763 w 8995"/>
                      <a:gd name="connsiteY1" fmla="*/ 2858 h 3809"/>
                      <a:gd name="connsiteX2" fmla="*/ 6668 w 8995"/>
                      <a:gd name="connsiteY2" fmla="*/ 1905 h 3809"/>
                      <a:gd name="connsiteX3" fmla="*/ 7620 w 8995"/>
                      <a:gd name="connsiteY3" fmla="*/ 1905 h 3809"/>
                      <a:gd name="connsiteX4" fmla="*/ 8573 w 8995"/>
                      <a:gd name="connsiteY4" fmla="*/ 953 h 3809"/>
                      <a:gd name="connsiteX5" fmla="*/ 8573 w 8995"/>
                      <a:gd name="connsiteY5" fmla="*/ 0 h 3809"/>
                      <a:gd name="connsiteX6" fmla="*/ 7620 w 8995"/>
                      <a:gd name="connsiteY6" fmla="*/ 0 h 3809"/>
                      <a:gd name="connsiteX7" fmla="*/ 6668 w 8995"/>
                      <a:gd name="connsiteY7" fmla="*/ 0 h 3809"/>
                      <a:gd name="connsiteX8" fmla="*/ 4763 w 8995"/>
                      <a:gd name="connsiteY8" fmla="*/ 953 h 3809"/>
                      <a:gd name="connsiteX9" fmla="*/ 953 w 8995"/>
                      <a:gd name="connsiteY9" fmla="*/ 1905 h 3809"/>
                      <a:gd name="connsiteX10" fmla="*/ 0 w 8995"/>
                      <a:gd name="connsiteY10" fmla="*/ 2858 h 3809"/>
                      <a:gd name="connsiteX11" fmla="*/ 953 w 8995"/>
                      <a:gd name="connsiteY11" fmla="*/ 3810 h 3809"/>
                      <a:gd name="connsiteX12" fmla="*/ 953 w 8995"/>
                      <a:gd name="connsiteY12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8995" h="3809">
                        <a:moveTo>
                          <a:pt x="953" y="3810"/>
                        </a:moveTo>
                        <a:cubicBezTo>
                          <a:pt x="1905" y="3810"/>
                          <a:pt x="3810" y="2858"/>
                          <a:pt x="4763" y="2858"/>
                        </a:cubicBezTo>
                        <a:cubicBezTo>
                          <a:pt x="5715" y="2858"/>
                          <a:pt x="5715" y="2858"/>
                          <a:pt x="6668" y="1905"/>
                        </a:cubicBezTo>
                        <a:cubicBezTo>
                          <a:pt x="6668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8573" y="1905"/>
                          <a:pt x="8573" y="953"/>
                        </a:cubicBezTo>
                        <a:cubicBezTo>
                          <a:pt x="9525" y="953"/>
                          <a:pt x="8573" y="0"/>
                          <a:pt x="8573" y="0"/>
                        </a:cubicBezTo>
                        <a:cubicBezTo>
                          <a:pt x="8573" y="0"/>
                          <a:pt x="7620" y="0"/>
                          <a:pt x="7620" y="0"/>
                        </a:cubicBezTo>
                        <a:cubicBezTo>
                          <a:pt x="7620" y="0"/>
                          <a:pt x="6668" y="0"/>
                          <a:pt x="6668" y="0"/>
                        </a:cubicBezTo>
                        <a:cubicBezTo>
                          <a:pt x="5715" y="0"/>
                          <a:pt x="5715" y="0"/>
                          <a:pt x="4763" y="953"/>
                        </a:cubicBezTo>
                        <a:cubicBezTo>
                          <a:pt x="3810" y="953"/>
                          <a:pt x="1905" y="1905"/>
                          <a:pt x="953" y="1905"/>
                        </a:cubicBezTo>
                        <a:cubicBezTo>
                          <a:pt x="953" y="1905"/>
                          <a:pt x="0" y="2858"/>
                          <a:pt x="0" y="2858"/>
                        </a:cubicBezTo>
                        <a:cubicBezTo>
                          <a:pt x="953" y="3810"/>
                          <a:pt x="953" y="3810"/>
                          <a:pt x="953" y="3810"/>
                        </a:cubicBezTo>
                        <a:lnTo>
                          <a:pt x="953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4" name="Freeform: Shape 2743">
                    <a:extLst>
                      <a:ext uri="{FF2B5EF4-FFF2-40B4-BE49-F238E27FC236}">
                        <a16:creationId xmlns:a16="http://schemas.microsoft.com/office/drawing/2014/main" id="{8112B58E-BC0A-1AD4-0101-1CB3DDD12D79}"/>
                      </a:ext>
                    </a:extLst>
                  </p:cNvPr>
                  <p:cNvSpPr/>
                  <p:nvPr/>
                </p:nvSpPr>
                <p:spPr>
                  <a:xfrm>
                    <a:off x="3309513" y="3955017"/>
                    <a:ext cx="16377" cy="3571"/>
                  </a:xfrm>
                  <a:custGeom>
                    <a:avLst/>
                    <a:gdLst>
                      <a:gd name="connsiteX0" fmla="*/ 423 w 16377"/>
                      <a:gd name="connsiteY0" fmla="*/ 714 h 3571"/>
                      <a:gd name="connsiteX1" fmla="*/ 2328 w 16377"/>
                      <a:gd name="connsiteY1" fmla="*/ 714 h 3571"/>
                      <a:gd name="connsiteX2" fmla="*/ 4233 w 16377"/>
                      <a:gd name="connsiteY2" fmla="*/ 1667 h 3571"/>
                      <a:gd name="connsiteX3" fmla="*/ 8043 w 16377"/>
                      <a:gd name="connsiteY3" fmla="*/ 2619 h 3571"/>
                      <a:gd name="connsiteX4" fmla="*/ 11853 w 16377"/>
                      <a:gd name="connsiteY4" fmla="*/ 3572 h 3571"/>
                      <a:gd name="connsiteX5" fmla="*/ 13758 w 16377"/>
                      <a:gd name="connsiteY5" fmla="*/ 3572 h 3571"/>
                      <a:gd name="connsiteX6" fmla="*/ 15663 w 16377"/>
                      <a:gd name="connsiteY6" fmla="*/ 3572 h 3571"/>
                      <a:gd name="connsiteX7" fmla="*/ 15663 w 16377"/>
                      <a:gd name="connsiteY7" fmla="*/ 1667 h 3571"/>
                      <a:gd name="connsiteX8" fmla="*/ 13758 w 16377"/>
                      <a:gd name="connsiteY8" fmla="*/ 714 h 3571"/>
                      <a:gd name="connsiteX9" fmla="*/ 11853 w 16377"/>
                      <a:gd name="connsiteY9" fmla="*/ 714 h 3571"/>
                      <a:gd name="connsiteX10" fmla="*/ 8043 w 16377"/>
                      <a:gd name="connsiteY10" fmla="*/ 714 h 3571"/>
                      <a:gd name="connsiteX11" fmla="*/ 4233 w 16377"/>
                      <a:gd name="connsiteY11" fmla="*/ 714 h 3571"/>
                      <a:gd name="connsiteX12" fmla="*/ 2328 w 16377"/>
                      <a:gd name="connsiteY12" fmla="*/ 714 h 3571"/>
                      <a:gd name="connsiteX13" fmla="*/ 423 w 16377"/>
                      <a:gd name="connsiteY13" fmla="*/ 714 h 3571"/>
                      <a:gd name="connsiteX14" fmla="*/ 423 w 16377"/>
                      <a:gd name="connsiteY14" fmla="*/ 714 h 3571"/>
                      <a:gd name="connsiteX15" fmla="*/ 423 w 16377"/>
                      <a:gd name="connsiteY15" fmla="*/ 714 h 35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377" h="3571">
                        <a:moveTo>
                          <a:pt x="423" y="714"/>
                        </a:moveTo>
                        <a:cubicBezTo>
                          <a:pt x="1376" y="714"/>
                          <a:pt x="1376" y="714"/>
                          <a:pt x="2328" y="714"/>
                        </a:cubicBezTo>
                        <a:cubicBezTo>
                          <a:pt x="3281" y="714"/>
                          <a:pt x="3281" y="714"/>
                          <a:pt x="4233" y="1667"/>
                        </a:cubicBezTo>
                        <a:cubicBezTo>
                          <a:pt x="5186" y="1667"/>
                          <a:pt x="6138" y="2619"/>
                          <a:pt x="8043" y="2619"/>
                        </a:cubicBezTo>
                        <a:cubicBezTo>
                          <a:pt x="8996" y="2619"/>
                          <a:pt x="9948" y="3572"/>
                          <a:pt x="11853" y="3572"/>
                        </a:cubicBezTo>
                        <a:cubicBezTo>
                          <a:pt x="12806" y="3572"/>
                          <a:pt x="12806" y="3572"/>
                          <a:pt x="13758" y="3572"/>
                        </a:cubicBezTo>
                        <a:cubicBezTo>
                          <a:pt x="14711" y="3572"/>
                          <a:pt x="14711" y="3572"/>
                          <a:pt x="15663" y="3572"/>
                        </a:cubicBezTo>
                        <a:cubicBezTo>
                          <a:pt x="16616" y="3572"/>
                          <a:pt x="16616" y="1667"/>
                          <a:pt x="15663" y="1667"/>
                        </a:cubicBezTo>
                        <a:cubicBezTo>
                          <a:pt x="14711" y="1667"/>
                          <a:pt x="14711" y="714"/>
                          <a:pt x="13758" y="714"/>
                        </a:cubicBezTo>
                        <a:cubicBezTo>
                          <a:pt x="12806" y="714"/>
                          <a:pt x="12806" y="714"/>
                          <a:pt x="11853" y="714"/>
                        </a:cubicBezTo>
                        <a:cubicBezTo>
                          <a:pt x="10901" y="714"/>
                          <a:pt x="8996" y="714"/>
                          <a:pt x="8043" y="714"/>
                        </a:cubicBezTo>
                        <a:cubicBezTo>
                          <a:pt x="7091" y="714"/>
                          <a:pt x="6138" y="714"/>
                          <a:pt x="4233" y="714"/>
                        </a:cubicBezTo>
                        <a:cubicBezTo>
                          <a:pt x="3281" y="714"/>
                          <a:pt x="3281" y="714"/>
                          <a:pt x="2328" y="714"/>
                        </a:cubicBezTo>
                        <a:cubicBezTo>
                          <a:pt x="1376" y="-238"/>
                          <a:pt x="1376" y="-238"/>
                          <a:pt x="423" y="714"/>
                        </a:cubicBezTo>
                        <a:cubicBezTo>
                          <a:pt x="423" y="-238"/>
                          <a:pt x="-529" y="714"/>
                          <a:pt x="423" y="714"/>
                        </a:cubicBezTo>
                        <a:lnTo>
                          <a:pt x="423" y="71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5" name="Freeform: Shape 2744">
                    <a:extLst>
                      <a:ext uri="{FF2B5EF4-FFF2-40B4-BE49-F238E27FC236}">
                        <a16:creationId xmlns:a16="http://schemas.microsoft.com/office/drawing/2014/main" id="{EE966969-18D3-6C70-C381-F9B38D1FD89C}"/>
                      </a:ext>
                    </a:extLst>
                  </p:cNvPr>
                  <p:cNvSpPr/>
                  <p:nvPr/>
                </p:nvSpPr>
                <p:spPr>
                  <a:xfrm>
                    <a:off x="3333663" y="3944994"/>
                    <a:ext cx="15749" cy="7879"/>
                  </a:xfrm>
                  <a:custGeom>
                    <a:avLst/>
                    <a:gdLst>
                      <a:gd name="connsiteX0" fmla="*/ 1038 w 15749"/>
                      <a:gd name="connsiteY0" fmla="*/ 2164 h 7879"/>
                      <a:gd name="connsiteX1" fmla="*/ 3896 w 15749"/>
                      <a:gd name="connsiteY1" fmla="*/ 4070 h 7879"/>
                      <a:gd name="connsiteX2" fmla="*/ 6753 w 15749"/>
                      <a:gd name="connsiteY2" fmla="*/ 5974 h 7879"/>
                      <a:gd name="connsiteX3" fmla="*/ 10563 w 15749"/>
                      <a:gd name="connsiteY3" fmla="*/ 7880 h 7879"/>
                      <a:gd name="connsiteX4" fmla="*/ 12468 w 15749"/>
                      <a:gd name="connsiteY4" fmla="*/ 7880 h 7879"/>
                      <a:gd name="connsiteX5" fmla="*/ 14373 w 15749"/>
                      <a:gd name="connsiteY5" fmla="*/ 7880 h 7879"/>
                      <a:gd name="connsiteX6" fmla="*/ 15326 w 15749"/>
                      <a:gd name="connsiteY6" fmla="*/ 6927 h 7879"/>
                      <a:gd name="connsiteX7" fmla="*/ 15326 w 15749"/>
                      <a:gd name="connsiteY7" fmla="*/ 5022 h 7879"/>
                      <a:gd name="connsiteX8" fmla="*/ 15326 w 15749"/>
                      <a:gd name="connsiteY8" fmla="*/ 5022 h 7879"/>
                      <a:gd name="connsiteX9" fmla="*/ 15326 w 15749"/>
                      <a:gd name="connsiteY9" fmla="*/ 4070 h 7879"/>
                      <a:gd name="connsiteX10" fmla="*/ 14373 w 15749"/>
                      <a:gd name="connsiteY10" fmla="*/ 3117 h 7879"/>
                      <a:gd name="connsiteX11" fmla="*/ 14373 w 15749"/>
                      <a:gd name="connsiteY11" fmla="*/ 3117 h 7879"/>
                      <a:gd name="connsiteX12" fmla="*/ 13421 w 15749"/>
                      <a:gd name="connsiteY12" fmla="*/ 3117 h 7879"/>
                      <a:gd name="connsiteX13" fmla="*/ 12468 w 15749"/>
                      <a:gd name="connsiteY13" fmla="*/ 3117 h 7879"/>
                      <a:gd name="connsiteX14" fmla="*/ 8658 w 15749"/>
                      <a:gd name="connsiteY14" fmla="*/ 2164 h 7879"/>
                      <a:gd name="connsiteX15" fmla="*/ 1991 w 15749"/>
                      <a:gd name="connsiteY15" fmla="*/ 260 h 7879"/>
                      <a:gd name="connsiteX16" fmla="*/ 1038 w 15749"/>
                      <a:gd name="connsiteY16" fmla="*/ 2164 h 7879"/>
                      <a:gd name="connsiteX17" fmla="*/ 1038 w 15749"/>
                      <a:gd name="connsiteY17" fmla="*/ 2164 h 7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5749" h="7879">
                        <a:moveTo>
                          <a:pt x="1038" y="2164"/>
                        </a:moveTo>
                        <a:cubicBezTo>
                          <a:pt x="1991" y="3117"/>
                          <a:pt x="2943" y="3117"/>
                          <a:pt x="3896" y="4070"/>
                        </a:cubicBezTo>
                        <a:cubicBezTo>
                          <a:pt x="4848" y="5022"/>
                          <a:pt x="5801" y="5022"/>
                          <a:pt x="6753" y="5974"/>
                        </a:cubicBezTo>
                        <a:cubicBezTo>
                          <a:pt x="7706" y="6927"/>
                          <a:pt x="9611" y="6927"/>
                          <a:pt x="10563" y="7880"/>
                        </a:cubicBezTo>
                        <a:cubicBezTo>
                          <a:pt x="11516" y="7880"/>
                          <a:pt x="12468" y="7880"/>
                          <a:pt x="12468" y="7880"/>
                        </a:cubicBezTo>
                        <a:cubicBezTo>
                          <a:pt x="13421" y="7880"/>
                          <a:pt x="13421" y="7880"/>
                          <a:pt x="14373" y="7880"/>
                        </a:cubicBezTo>
                        <a:cubicBezTo>
                          <a:pt x="14373" y="7880"/>
                          <a:pt x="15326" y="7880"/>
                          <a:pt x="15326" y="6927"/>
                        </a:cubicBezTo>
                        <a:cubicBezTo>
                          <a:pt x="16278" y="5974"/>
                          <a:pt x="15326" y="5022"/>
                          <a:pt x="15326" y="5022"/>
                        </a:cubicBezTo>
                        <a:cubicBezTo>
                          <a:pt x="15326" y="5022"/>
                          <a:pt x="15326" y="5022"/>
                          <a:pt x="15326" y="5022"/>
                        </a:cubicBezTo>
                        <a:cubicBezTo>
                          <a:pt x="15326" y="5022"/>
                          <a:pt x="15326" y="5022"/>
                          <a:pt x="15326" y="4070"/>
                        </a:cubicBezTo>
                        <a:cubicBezTo>
                          <a:pt x="15326" y="4070"/>
                          <a:pt x="14373" y="3117"/>
                          <a:pt x="14373" y="3117"/>
                        </a:cubicBezTo>
                        <a:cubicBezTo>
                          <a:pt x="14373" y="3117"/>
                          <a:pt x="14373" y="3117"/>
                          <a:pt x="14373" y="3117"/>
                        </a:cubicBezTo>
                        <a:cubicBezTo>
                          <a:pt x="14373" y="3117"/>
                          <a:pt x="13421" y="3117"/>
                          <a:pt x="13421" y="3117"/>
                        </a:cubicBezTo>
                        <a:cubicBezTo>
                          <a:pt x="13421" y="3117"/>
                          <a:pt x="12468" y="3117"/>
                          <a:pt x="12468" y="3117"/>
                        </a:cubicBezTo>
                        <a:cubicBezTo>
                          <a:pt x="11516" y="3117"/>
                          <a:pt x="10563" y="2164"/>
                          <a:pt x="8658" y="2164"/>
                        </a:cubicBezTo>
                        <a:cubicBezTo>
                          <a:pt x="6753" y="1212"/>
                          <a:pt x="4848" y="1212"/>
                          <a:pt x="1991" y="260"/>
                        </a:cubicBezTo>
                        <a:cubicBezTo>
                          <a:pt x="86" y="-693"/>
                          <a:pt x="-867" y="1212"/>
                          <a:pt x="1038" y="2164"/>
                        </a:cubicBezTo>
                        <a:lnTo>
                          <a:pt x="1038" y="2164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6" name="Freeform: Shape 2745">
                    <a:extLst>
                      <a:ext uri="{FF2B5EF4-FFF2-40B4-BE49-F238E27FC236}">
                        <a16:creationId xmlns:a16="http://schemas.microsoft.com/office/drawing/2014/main" id="{66FD1017-E890-7966-C0C2-F20A35E0AEA7}"/>
                      </a:ext>
                    </a:extLst>
                  </p:cNvPr>
                  <p:cNvSpPr/>
                  <p:nvPr/>
                </p:nvSpPr>
                <p:spPr>
                  <a:xfrm>
                    <a:off x="3376938" y="3955731"/>
                    <a:ext cx="13960" cy="6667"/>
                  </a:xfrm>
                  <a:custGeom>
                    <a:avLst/>
                    <a:gdLst>
                      <a:gd name="connsiteX0" fmla="*/ 626 w 13960"/>
                      <a:gd name="connsiteY0" fmla="*/ 1905 h 6667"/>
                      <a:gd name="connsiteX1" fmla="*/ 3483 w 13960"/>
                      <a:gd name="connsiteY1" fmla="*/ 3810 h 6667"/>
                      <a:gd name="connsiteX2" fmla="*/ 6341 w 13960"/>
                      <a:gd name="connsiteY2" fmla="*/ 5715 h 6667"/>
                      <a:gd name="connsiteX3" fmla="*/ 8246 w 13960"/>
                      <a:gd name="connsiteY3" fmla="*/ 6668 h 6667"/>
                      <a:gd name="connsiteX4" fmla="*/ 9198 w 13960"/>
                      <a:gd name="connsiteY4" fmla="*/ 6668 h 6667"/>
                      <a:gd name="connsiteX5" fmla="*/ 11103 w 13960"/>
                      <a:gd name="connsiteY5" fmla="*/ 6668 h 6667"/>
                      <a:gd name="connsiteX6" fmla="*/ 11103 w 13960"/>
                      <a:gd name="connsiteY6" fmla="*/ 6668 h 6667"/>
                      <a:gd name="connsiteX7" fmla="*/ 11103 w 13960"/>
                      <a:gd name="connsiteY7" fmla="*/ 6668 h 6667"/>
                      <a:gd name="connsiteX8" fmla="*/ 13008 w 13960"/>
                      <a:gd name="connsiteY8" fmla="*/ 5715 h 6667"/>
                      <a:gd name="connsiteX9" fmla="*/ 13961 w 13960"/>
                      <a:gd name="connsiteY9" fmla="*/ 3810 h 6667"/>
                      <a:gd name="connsiteX10" fmla="*/ 13008 w 13960"/>
                      <a:gd name="connsiteY10" fmla="*/ 1905 h 6667"/>
                      <a:gd name="connsiteX11" fmla="*/ 13008 w 13960"/>
                      <a:gd name="connsiteY11" fmla="*/ 1905 h 6667"/>
                      <a:gd name="connsiteX12" fmla="*/ 13008 w 13960"/>
                      <a:gd name="connsiteY12" fmla="*/ 1905 h 6667"/>
                      <a:gd name="connsiteX13" fmla="*/ 12056 w 13960"/>
                      <a:gd name="connsiteY13" fmla="*/ 953 h 6667"/>
                      <a:gd name="connsiteX14" fmla="*/ 10151 w 13960"/>
                      <a:gd name="connsiteY14" fmla="*/ 953 h 6667"/>
                      <a:gd name="connsiteX15" fmla="*/ 9198 w 13960"/>
                      <a:gd name="connsiteY15" fmla="*/ 953 h 6667"/>
                      <a:gd name="connsiteX16" fmla="*/ 6341 w 13960"/>
                      <a:gd name="connsiteY16" fmla="*/ 0 h 6667"/>
                      <a:gd name="connsiteX17" fmla="*/ 5388 w 13960"/>
                      <a:gd name="connsiteY17" fmla="*/ 0 h 6667"/>
                      <a:gd name="connsiteX18" fmla="*/ 4436 w 13960"/>
                      <a:gd name="connsiteY18" fmla="*/ 0 h 6667"/>
                      <a:gd name="connsiteX19" fmla="*/ 4436 w 13960"/>
                      <a:gd name="connsiteY19" fmla="*/ 0 h 6667"/>
                      <a:gd name="connsiteX20" fmla="*/ 1578 w 13960"/>
                      <a:gd name="connsiteY20" fmla="*/ 953 h 6667"/>
                      <a:gd name="connsiteX21" fmla="*/ 626 w 13960"/>
                      <a:gd name="connsiteY21" fmla="*/ 1905 h 6667"/>
                      <a:gd name="connsiteX22" fmla="*/ 626 w 13960"/>
                      <a:gd name="connsiteY22" fmla="*/ 1905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3960" h="6667">
                        <a:moveTo>
                          <a:pt x="626" y="1905"/>
                        </a:moveTo>
                        <a:cubicBezTo>
                          <a:pt x="1578" y="2858"/>
                          <a:pt x="2531" y="2858"/>
                          <a:pt x="3483" y="3810"/>
                        </a:cubicBezTo>
                        <a:cubicBezTo>
                          <a:pt x="4436" y="4763"/>
                          <a:pt x="5388" y="4763"/>
                          <a:pt x="6341" y="5715"/>
                        </a:cubicBezTo>
                        <a:cubicBezTo>
                          <a:pt x="7293" y="5715"/>
                          <a:pt x="7293" y="5715"/>
                          <a:pt x="8246" y="6668"/>
                        </a:cubicBezTo>
                        <a:cubicBezTo>
                          <a:pt x="8246" y="6668"/>
                          <a:pt x="9198" y="6668"/>
                          <a:pt x="9198" y="6668"/>
                        </a:cubicBezTo>
                        <a:cubicBezTo>
                          <a:pt x="10151" y="6668"/>
                          <a:pt x="10151" y="6668"/>
                          <a:pt x="11103" y="6668"/>
                        </a:cubicBezTo>
                        <a:cubicBezTo>
                          <a:pt x="11103" y="6668"/>
                          <a:pt x="11103" y="6668"/>
                          <a:pt x="11103" y="6668"/>
                        </a:cubicBezTo>
                        <a:cubicBezTo>
                          <a:pt x="11103" y="6668"/>
                          <a:pt x="11103" y="6668"/>
                          <a:pt x="11103" y="6668"/>
                        </a:cubicBezTo>
                        <a:cubicBezTo>
                          <a:pt x="12056" y="6668"/>
                          <a:pt x="12056" y="6668"/>
                          <a:pt x="13008" y="5715"/>
                        </a:cubicBezTo>
                        <a:cubicBezTo>
                          <a:pt x="13961" y="4763"/>
                          <a:pt x="13961" y="4763"/>
                          <a:pt x="13961" y="3810"/>
                        </a:cubicBezTo>
                        <a:cubicBezTo>
                          <a:pt x="13961" y="2858"/>
                          <a:pt x="13008" y="2858"/>
                          <a:pt x="13008" y="1905"/>
                        </a:cubicBezTo>
                        <a:cubicBezTo>
                          <a:pt x="13008" y="1905"/>
                          <a:pt x="13008" y="1905"/>
                          <a:pt x="13008" y="1905"/>
                        </a:cubicBezTo>
                        <a:cubicBezTo>
                          <a:pt x="13008" y="1905"/>
                          <a:pt x="13008" y="1905"/>
                          <a:pt x="13008" y="1905"/>
                        </a:cubicBezTo>
                        <a:cubicBezTo>
                          <a:pt x="13008" y="1905"/>
                          <a:pt x="12056" y="953"/>
                          <a:pt x="12056" y="953"/>
                        </a:cubicBezTo>
                        <a:cubicBezTo>
                          <a:pt x="11103" y="953"/>
                          <a:pt x="11103" y="953"/>
                          <a:pt x="10151" y="953"/>
                        </a:cubicBezTo>
                        <a:cubicBezTo>
                          <a:pt x="10151" y="953"/>
                          <a:pt x="9198" y="953"/>
                          <a:pt x="9198" y="953"/>
                        </a:cubicBezTo>
                        <a:cubicBezTo>
                          <a:pt x="8246" y="953"/>
                          <a:pt x="7293" y="953"/>
                          <a:pt x="6341" y="0"/>
                        </a:cubicBezTo>
                        <a:cubicBezTo>
                          <a:pt x="6341" y="0"/>
                          <a:pt x="5388" y="0"/>
                          <a:pt x="5388" y="0"/>
                        </a:cubicBezTo>
                        <a:cubicBezTo>
                          <a:pt x="5388" y="0"/>
                          <a:pt x="4436" y="0"/>
                          <a:pt x="4436" y="0"/>
                        </a:cubicBezTo>
                        <a:cubicBezTo>
                          <a:pt x="4436" y="0"/>
                          <a:pt x="3483" y="0"/>
                          <a:pt x="4436" y="0"/>
                        </a:cubicBezTo>
                        <a:cubicBezTo>
                          <a:pt x="3483" y="0"/>
                          <a:pt x="2531" y="0"/>
                          <a:pt x="1578" y="953"/>
                        </a:cubicBezTo>
                        <a:cubicBezTo>
                          <a:pt x="-327" y="953"/>
                          <a:pt x="-327" y="1905"/>
                          <a:pt x="626" y="1905"/>
                        </a:cubicBezTo>
                        <a:lnTo>
                          <a:pt x="626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7" name="Freeform: Shape 2746">
                    <a:extLst>
                      <a:ext uri="{FF2B5EF4-FFF2-40B4-BE49-F238E27FC236}">
                        <a16:creationId xmlns:a16="http://schemas.microsoft.com/office/drawing/2014/main" id="{1EA5E247-9D48-B809-35CC-136C0EAC07AE}"/>
                      </a:ext>
                    </a:extLst>
                  </p:cNvPr>
                  <p:cNvSpPr/>
                  <p:nvPr/>
                </p:nvSpPr>
                <p:spPr>
                  <a:xfrm>
                    <a:off x="3362177" y="3961446"/>
                    <a:ext cx="12529" cy="7620"/>
                  </a:xfrm>
                  <a:custGeom>
                    <a:avLst/>
                    <a:gdLst>
                      <a:gd name="connsiteX0" fmla="*/ 1100 w 12529"/>
                      <a:gd name="connsiteY0" fmla="*/ 5715 h 7620"/>
                      <a:gd name="connsiteX1" fmla="*/ 3005 w 12529"/>
                      <a:gd name="connsiteY1" fmla="*/ 6668 h 7620"/>
                      <a:gd name="connsiteX2" fmla="*/ 3957 w 12529"/>
                      <a:gd name="connsiteY2" fmla="*/ 6668 h 7620"/>
                      <a:gd name="connsiteX3" fmla="*/ 3957 w 12529"/>
                      <a:gd name="connsiteY3" fmla="*/ 6668 h 7620"/>
                      <a:gd name="connsiteX4" fmla="*/ 4910 w 12529"/>
                      <a:gd name="connsiteY4" fmla="*/ 6668 h 7620"/>
                      <a:gd name="connsiteX5" fmla="*/ 6815 w 12529"/>
                      <a:gd name="connsiteY5" fmla="*/ 7620 h 7620"/>
                      <a:gd name="connsiteX6" fmla="*/ 9672 w 12529"/>
                      <a:gd name="connsiteY6" fmla="*/ 7620 h 7620"/>
                      <a:gd name="connsiteX7" fmla="*/ 12530 w 12529"/>
                      <a:gd name="connsiteY7" fmla="*/ 5715 h 7620"/>
                      <a:gd name="connsiteX8" fmla="*/ 12530 w 12529"/>
                      <a:gd name="connsiteY8" fmla="*/ 5715 h 7620"/>
                      <a:gd name="connsiteX9" fmla="*/ 12530 w 12529"/>
                      <a:gd name="connsiteY9" fmla="*/ 5715 h 7620"/>
                      <a:gd name="connsiteX10" fmla="*/ 12530 w 12529"/>
                      <a:gd name="connsiteY10" fmla="*/ 4763 h 7620"/>
                      <a:gd name="connsiteX11" fmla="*/ 11577 w 12529"/>
                      <a:gd name="connsiteY11" fmla="*/ 2858 h 7620"/>
                      <a:gd name="connsiteX12" fmla="*/ 9672 w 12529"/>
                      <a:gd name="connsiteY12" fmla="*/ 1905 h 7620"/>
                      <a:gd name="connsiteX13" fmla="*/ 7767 w 12529"/>
                      <a:gd name="connsiteY13" fmla="*/ 953 h 7620"/>
                      <a:gd name="connsiteX14" fmla="*/ 3005 w 12529"/>
                      <a:gd name="connsiteY14" fmla="*/ 0 h 7620"/>
                      <a:gd name="connsiteX15" fmla="*/ 1100 w 12529"/>
                      <a:gd name="connsiteY15" fmla="*/ 1905 h 7620"/>
                      <a:gd name="connsiteX16" fmla="*/ 1100 w 12529"/>
                      <a:gd name="connsiteY16" fmla="*/ 5715 h 7620"/>
                      <a:gd name="connsiteX17" fmla="*/ 1100 w 12529"/>
                      <a:gd name="connsiteY17" fmla="*/ 5715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2529" h="7620">
                        <a:moveTo>
                          <a:pt x="1100" y="5715"/>
                        </a:moveTo>
                        <a:cubicBezTo>
                          <a:pt x="2052" y="5715"/>
                          <a:pt x="2052" y="5715"/>
                          <a:pt x="3005" y="6668"/>
                        </a:cubicBezTo>
                        <a:cubicBezTo>
                          <a:pt x="3005" y="6668"/>
                          <a:pt x="3957" y="6668"/>
                          <a:pt x="3957" y="6668"/>
                        </a:cubicBezTo>
                        <a:cubicBezTo>
                          <a:pt x="3957" y="6668"/>
                          <a:pt x="3957" y="6668"/>
                          <a:pt x="3957" y="6668"/>
                        </a:cubicBezTo>
                        <a:cubicBezTo>
                          <a:pt x="3957" y="6668"/>
                          <a:pt x="3957" y="6668"/>
                          <a:pt x="4910" y="6668"/>
                        </a:cubicBezTo>
                        <a:cubicBezTo>
                          <a:pt x="5862" y="6668"/>
                          <a:pt x="6815" y="7620"/>
                          <a:pt x="6815" y="7620"/>
                        </a:cubicBezTo>
                        <a:cubicBezTo>
                          <a:pt x="7767" y="7620"/>
                          <a:pt x="8720" y="7620"/>
                          <a:pt x="9672" y="7620"/>
                        </a:cubicBezTo>
                        <a:cubicBezTo>
                          <a:pt x="10625" y="7620"/>
                          <a:pt x="12530" y="7620"/>
                          <a:pt x="12530" y="5715"/>
                        </a:cubicBezTo>
                        <a:cubicBezTo>
                          <a:pt x="12530" y="5715"/>
                          <a:pt x="12530" y="4763"/>
                          <a:pt x="12530" y="5715"/>
                        </a:cubicBezTo>
                        <a:cubicBezTo>
                          <a:pt x="12530" y="5715"/>
                          <a:pt x="12530" y="5715"/>
                          <a:pt x="12530" y="5715"/>
                        </a:cubicBezTo>
                        <a:cubicBezTo>
                          <a:pt x="12530" y="5715"/>
                          <a:pt x="12530" y="5715"/>
                          <a:pt x="12530" y="4763"/>
                        </a:cubicBezTo>
                        <a:cubicBezTo>
                          <a:pt x="12530" y="3810"/>
                          <a:pt x="11577" y="3810"/>
                          <a:pt x="11577" y="2858"/>
                        </a:cubicBezTo>
                        <a:cubicBezTo>
                          <a:pt x="10625" y="2858"/>
                          <a:pt x="10625" y="1905"/>
                          <a:pt x="9672" y="1905"/>
                        </a:cubicBezTo>
                        <a:cubicBezTo>
                          <a:pt x="8720" y="1905"/>
                          <a:pt x="8720" y="1905"/>
                          <a:pt x="7767" y="953"/>
                        </a:cubicBezTo>
                        <a:cubicBezTo>
                          <a:pt x="5862" y="953"/>
                          <a:pt x="4910" y="0"/>
                          <a:pt x="3005" y="0"/>
                        </a:cubicBezTo>
                        <a:cubicBezTo>
                          <a:pt x="2052" y="0"/>
                          <a:pt x="1100" y="953"/>
                          <a:pt x="1100" y="1905"/>
                        </a:cubicBezTo>
                        <a:cubicBezTo>
                          <a:pt x="-805" y="4763"/>
                          <a:pt x="147" y="5715"/>
                          <a:pt x="1100" y="5715"/>
                        </a:cubicBezTo>
                        <a:lnTo>
                          <a:pt x="1100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8" name="Freeform: Shape 2747">
                    <a:extLst>
                      <a:ext uri="{FF2B5EF4-FFF2-40B4-BE49-F238E27FC236}">
                        <a16:creationId xmlns:a16="http://schemas.microsoft.com/office/drawing/2014/main" id="{883AAF7A-D2E0-6E0C-79C9-DC62E5F1852B}"/>
                      </a:ext>
                    </a:extLst>
                  </p:cNvPr>
                  <p:cNvSpPr/>
                  <p:nvPr/>
                </p:nvSpPr>
                <p:spPr>
                  <a:xfrm>
                    <a:off x="3357562" y="3945254"/>
                    <a:ext cx="10239" cy="5714"/>
                  </a:xfrm>
                  <a:custGeom>
                    <a:avLst/>
                    <a:gdLst>
                      <a:gd name="connsiteX0" fmla="*/ 0 w 10239"/>
                      <a:gd name="connsiteY0" fmla="*/ 1905 h 5714"/>
                      <a:gd name="connsiteX1" fmla="*/ 3810 w 10239"/>
                      <a:gd name="connsiteY1" fmla="*/ 4763 h 5714"/>
                      <a:gd name="connsiteX2" fmla="*/ 4763 w 10239"/>
                      <a:gd name="connsiteY2" fmla="*/ 5715 h 5714"/>
                      <a:gd name="connsiteX3" fmla="*/ 6668 w 10239"/>
                      <a:gd name="connsiteY3" fmla="*/ 5715 h 5714"/>
                      <a:gd name="connsiteX4" fmla="*/ 7620 w 10239"/>
                      <a:gd name="connsiteY4" fmla="*/ 5715 h 5714"/>
                      <a:gd name="connsiteX5" fmla="*/ 9525 w 10239"/>
                      <a:gd name="connsiteY5" fmla="*/ 4763 h 5714"/>
                      <a:gd name="connsiteX6" fmla="*/ 9525 w 10239"/>
                      <a:gd name="connsiteY6" fmla="*/ 2857 h 5714"/>
                      <a:gd name="connsiteX7" fmla="*/ 8573 w 10239"/>
                      <a:gd name="connsiteY7" fmla="*/ 1905 h 5714"/>
                      <a:gd name="connsiteX8" fmla="*/ 7620 w 10239"/>
                      <a:gd name="connsiteY8" fmla="*/ 1905 h 5714"/>
                      <a:gd name="connsiteX9" fmla="*/ 7620 w 10239"/>
                      <a:gd name="connsiteY9" fmla="*/ 1905 h 5714"/>
                      <a:gd name="connsiteX10" fmla="*/ 7620 w 10239"/>
                      <a:gd name="connsiteY10" fmla="*/ 1905 h 5714"/>
                      <a:gd name="connsiteX11" fmla="*/ 5715 w 10239"/>
                      <a:gd name="connsiteY11" fmla="*/ 952 h 5714"/>
                      <a:gd name="connsiteX12" fmla="*/ 4763 w 10239"/>
                      <a:gd name="connsiteY12" fmla="*/ 952 h 5714"/>
                      <a:gd name="connsiteX13" fmla="*/ 3810 w 10239"/>
                      <a:gd name="connsiteY13" fmla="*/ 952 h 5714"/>
                      <a:gd name="connsiteX14" fmla="*/ 3810 w 10239"/>
                      <a:gd name="connsiteY14" fmla="*/ 952 h 5714"/>
                      <a:gd name="connsiteX15" fmla="*/ 3810 w 10239"/>
                      <a:gd name="connsiteY15" fmla="*/ 952 h 5714"/>
                      <a:gd name="connsiteX16" fmla="*/ 1905 w 10239"/>
                      <a:gd name="connsiteY16" fmla="*/ 0 h 5714"/>
                      <a:gd name="connsiteX17" fmla="*/ 0 w 10239"/>
                      <a:gd name="connsiteY17" fmla="*/ 0 h 5714"/>
                      <a:gd name="connsiteX18" fmla="*/ 0 w 10239"/>
                      <a:gd name="connsiteY18" fmla="*/ 1905 h 5714"/>
                      <a:gd name="connsiteX19" fmla="*/ 0 w 10239"/>
                      <a:gd name="connsiteY19" fmla="*/ 190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10239" h="5714">
                        <a:moveTo>
                          <a:pt x="0" y="1905"/>
                        </a:moveTo>
                        <a:cubicBezTo>
                          <a:pt x="952" y="2857"/>
                          <a:pt x="2857" y="3810"/>
                          <a:pt x="3810" y="4763"/>
                        </a:cubicBezTo>
                        <a:cubicBezTo>
                          <a:pt x="3810" y="4763"/>
                          <a:pt x="4763" y="4763"/>
                          <a:pt x="4763" y="5715"/>
                        </a:cubicBezTo>
                        <a:cubicBezTo>
                          <a:pt x="5715" y="5715"/>
                          <a:pt x="5715" y="5715"/>
                          <a:pt x="6668" y="5715"/>
                        </a:cubicBezTo>
                        <a:cubicBezTo>
                          <a:pt x="6668" y="5715"/>
                          <a:pt x="7620" y="5715"/>
                          <a:pt x="7620" y="5715"/>
                        </a:cubicBezTo>
                        <a:cubicBezTo>
                          <a:pt x="8573" y="5715"/>
                          <a:pt x="8573" y="5715"/>
                          <a:pt x="9525" y="4763"/>
                        </a:cubicBezTo>
                        <a:cubicBezTo>
                          <a:pt x="10477" y="4763"/>
                          <a:pt x="10477" y="2857"/>
                          <a:pt x="9525" y="2857"/>
                        </a:cubicBezTo>
                        <a:cubicBezTo>
                          <a:pt x="9525" y="2857"/>
                          <a:pt x="8573" y="1905"/>
                          <a:pt x="8573" y="1905"/>
                        </a:cubicBezTo>
                        <a:cubicBezTo>
                          <a:pt x="8573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1905"/>
                          <a:pt x="7620" y="1905"/>
                        </a:cubicBezTo>
                        <a:cubicBezTo>
                          <a:pt x="7620" y="1905"/>
                          <a:pt x="7620" y="1905"/>
                          <a:pt x="7620" y="1905"/>
                        </a:cubicBezTo>
                        <a:cubicBezTo>
                          <a:pt x="6668" y="1905"/>
                          <a:pt x="5715" y="952"/>
                          <a:pt x="5715" y="952"/>
                        </a:cubicBezTo>
                        <a:cubicBezTo>
                          <a:pt x="5715" y="952"/>
                          <a:pt x="4763" y="952"/>
                          <a:pt x="4763" y="952"/>
                        </a:cubicBezTo>
                        <a:cubicBezTo>
                          <a:pt x="4763" y="952"/>
                          <a:pt x="4763" y="952"/>
                          <a:pt x="3810" y="952"/>
                        </a:cubicBezTo>
                        <a:cubicBezTo>
                          <a:pt x="3810" y="952"/>
                          <a:pt x="3810" y="952"/>
                          <a:pt x="3810" y="952"/>
                        </a:cubicBezTo>
                        <a:cubicBezTo>
                          <a:pt x="3810" y="952"/>
                          <a:pt x="3810" y="952"/>
                          <a:pt x="3810" y="952"/>
                        </a:cubicBezTo>
                        <a:cubicBezTo>
                          <a:pt x="2857" y="952"/>
                          <a:pt x="2857" y="0"/>
                          <a:pt x="1905" y="0"/>
                        </a:cubicBezTo>
                        <a:cubicBezTo>
                          <a:pt x="952" y="0"/>
                          <a:pt x="0" y="0"/>
                          <a:pt x="0" y="0"/>
                        </a:cubicBezTo>
                        <a:cubicBezTo>
                          <a:pt x="0" y="952"/>
                          <a:pt x="0" y="1905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49" name="Freeform: Shape 2748">
                    <a:extLst>
                      <a:ext uri="{FF2B5EF4-FFF2-40B4-BE49-F238E27FC236}">
                        <a16:creationId xmlns:a16="http://schemas.microsoft.com/office/drawing/2014/main" id="{CECD9CFA-7637-17B6-D702-60DB40403223}"/>
                      </a:ext>
                    </a:extLst>
                  </p:cNvPr>
                  <p:cNvSpPr/>
                  <p:nvPr/>
                </p:nvSpPr>
                <p:spPr>
                  <a:xfrm>
                    <a:off x="3411480" y="3966209"/>
                    <a:ext cx="14661" cy="7879"/>
                  </a:xfrm>
                  <a:custGeom>
                    <a:avLst/>
                    <a:gdLst>
                      <a:gd name="connsiteX0" fmla="*/ 374 w 14661"/>
                      <a:gd name="connsiteY0" fmla="*/ 1905 h 7879"/>
                      <a:gd name="connsiteX1" fmla="*/ 6089 w 14661"/>
                      <a:gd name="connsiteY1" fmla="*/ 5715 h 7879"/>
                      <a:gd name="connsiteX2" fmla="*/ 13709 w 14661"/>
                      <a:gd name="connsiteY2" fmla="*/ 7620 h 7879"/>
                      <a:gd name="connsiteX3" fmla="*/ 14661 w 14661"/>
                      <a:gd name="connsiteY3" fmla="*/ 5715 h 7879"/>
                      <a:gd name="connsiteX4" fmla="*/ 7994 w 14661"/>
                      <a:gd name="connsiteY4" fmla="*/ 1905 h 7879"/>
                      <a:gd name="connsiteX5" fmla="*/ 5136 w 14661"/>
                      <a:gd name="connsiteY5" fmla="*/ 953 h 7879"/>
                      <a:gd name="connsiteX6" fmla="*/ 2279 w 14661"/>
                      <a:gd name="connsiteY6" fmla="*/ 0 h 7879"/>
                      <a:gd name="connsiteX7" fmla="*/ 374 w 14661"/>
                      <a:gd name="connsiteY7" fmla="*/ 1905 h 7879"/>
                      <a:gd name="connsiteX8" fmla="*/ 374 w 14661"/>
                      <a:gd name="connsiteY8" fmla="*/ 1905 h 7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661" h="7879">
                        <a:moveTo>
                          <a:pt x="374" y="1905"/>
                        </a:moveTo>
                        <a:cubicBezTo>
                          <a:pt x="2279" y="2858"/>
                          <a:pt x="4184" y="4763"/>
                          <a:pt x="6089" y="5715"/>
                        </a:cubicBezTo>
                        <a:cubicBezTo>
                          <a:pt x="7994" y="6668"/>
                          <a:pt x="10851" y="8572"/>
                          <a:pt x="13709" y="7620"/>
                        </a:cubicBezTo>
                        <a:cubicBezTo>
                          <a:pt x="14661" y="7620"/>
                          <a:pt x="14661" y="6668"/>
                          <a:pt x="14661" y="5715"/>
                        </a:cubicBezTo>
                        <a:cubicBezTo>
                          <a:pt x="13709" y="3810"/>
                          <a:pt x="9899" y="2858"/>
                          <a:pt x="7994" y="1905"/>
                        </a:cubicBezTo>
                        <a:cubicBezTo>
                          <a:pt x="7041" y="1905"/>
                          <a:pt x="6089" y="953"/>
                          <a:pt x="5136" y="953"/>
                        </a:cubicBezTo>
                        <a:cubicBezTo>
                          <a:pt x="4184" y="953"/>
                          <a:pt x="3231" y="0"/>
                          <a:pt x="2279" y="0"/>
                        </a:cubicBezTo>
                        <a:cubicBezTo>
                          <a:pt x="374" y="0"/>
                          <a:pt x="-579" y="953"/>
                          <a:pt x="374" y="1905"/>
                        </a:cubicBezTo>
                        <a:lnTo>
                          <a:pt x="374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0" name="Freeform: Shape 2749">
                    <a:extLst>
                      <a:ext uri="{FF2B5EF4-FFF2-40B4-BE49-F238E27FC236}">
                        <a16:creationId xmlns:a16="http://schemas.microsoft.com/office/drawing/2014/main" id="{958864B1-CD1E-6816-E720-18CA7D94793B}"/>
                      </a:ext>
                    </a:extLst>
                  </p:cNvPr>
                  <p:cNvSpPr/>
                  <p:nvPr/>
                </p:nvSpPr>
                <p:spPr>
                  <a:xfrm>
                    <a:off x="3435667" y="3984306"/>
                    <a:ext cx="12777" cy="7620"/>
                  </a:xfrm>
                  <a:custGeom>
                    <a:avLst/>
                    <a:gdLst>
                      <a:gd name="connsiteX0" fmla="*/ 952 w 12777"/>
                      <a:gd name="connsiteY0" fmla="*/ 2858 h 7620"/>
                      <a:gd name="connsiteX1" fmla="*/ 9525 w 12777"/>
                      <a:gd name="connsiteY1" fmla="*/ 7620 h 7620"/>
                      <a:gd name="connsiteX2" fmla="*/ 10477 w 12777"/>
                      <a:gd name="connsiteY2" fmla="*/ 7620 h 7620"/>
                      <a:gd name="connsiteX3" fmla="*/ 12382 w 12777"/>
                      <a:gd name="connsiteY3" fmla="*/ 6668 h 7620"/>
                      <a:gd name="connsiteX4" fmla="*/ 11430 w 12777"/>
                      <a:gd name="connsiteY4" fmla="*/ 3810 h 7620"/>
                      <a:gd name="connsiteX5" fmla="*/ 6668 w 12777"/>
                      <a:gd name="connsiteY5" fmla="*/ 1905 h 7620"/>
                      <a:gd name="connsiteX6" fmla="*/ 1905 w 12777"/>
                      <a:gd name="connsiteY6" fmla="*/ 0 h 7620"/>
                      <a:gd name="connsiteX7" fmla="*/ 0 w 12777"/>
                      <a:gd name="connsiteY7" fmla="*/ 953 h 7620"/>
                      <a:gd name="connsiteX8" fmla="*/ 952 w 12777"/>
                      <a:gd name="connsiteY8" fmla="*/ 2858 h 7620"/>
                      <a:gd name="connsiteX9" fmla="*/ 952 w 12777"/>
                      <a:gd name="connsiteY9" fmla="*/ 2858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777" h="7620">
                        <a:moveTo>
                          <a:pt x="952" y="2858"/>
                        </a:moveTo>
                        <a:cubicBezTo>
                          <a:pt x="3810" y="4763"/>
                          <a:pt x="6668" y="6668"/>
                          <a:pt x="9525" y="7620"/>
                        </a:cubicBezTo>
                        <a:cubicBezTo>
                          <a:pt x="9525" y="7620"/>
                          <a:pt x="10477" y="7620"/>
                          <a:pt x="10477" y="7620"/>
                        </a:cubicBezTo>
                        <a:cubicBezTo>
                          <a:pt x="11430" y="7620"/>
                          <a:pt x="11430" y="7620"/>
                          <a:pt x="12382" y="6668"/>
                        </a:cubicBezTo>
                        <a:cubicBezTo>
                          <a:pt x="13335" y="5715"/>
                          <a:pt x="12382" y="3810"/>
                          <a:pt x="11430" y="3810"/>
                        </a:cubicBezTo>
                        <a:cubicBezTo>
                          <a:pt x="9525" y="2858"/>
                          <a:pt x="8572" y="2858"/>
                          <a:pt x="6668" y="1905"/>
                        </a:cubicBezTo>
                        <a:cubicBezTo>
                          <a:pt x="4763" y="953"/>
                          <a:pt x="3810" y="953"/>
                          <a:pt x="1905" y="0"/>
                        </a:cubicBezTo>
                        <a:cubicBezTo>
                          <a:pt x="952" y="0"/>
                          <a:pt x="0" y="0"/>
                          <a:pt x="0" y="953"/>
                        </a:cubicBezTo>
                        <a:cubicBezTo>
                          <a:pt x="0" y="1905"/>
                          <a:pt x="952" y="2858"/>
                          <a:pt x="952" y="2858"/>
                        </a:cubicBezTo>
                        <a:lnTo>
                          <a:pt x="952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1" name="Freeform: Shape 2750">
                    <a:extLst>
                      <a:ext uri="{FF2B5EF4-FFF2-40B4-BE49-F238E27FC236}">
                        <a16:creationId xmlns:a16="http://schemas.microsoft.com/office/drawing/2014/main" id="{60E84535-A779-7876-552F-8828855B95FD}"/>
                      </a:ext>
                    </a:extLst>
                  </p:cNvPr>
                  <p:cNvSpPr/>
                  <p:nvPr/>
                </p:nvSpPr>
                <p:spPr>
                  <a:xfrm>
                    <a:off x="3393756" y="3983354"/>
                    <a:ext cx="15954" cy="6667"/>
                  </a:xfrm>
                  <a:custGeom>
                    <a:avLst/>
                    <a:gdLst>
                      <a:gd name="connsiteX0" fmla="*/ 953 w 15954"/>
                      <a:gd name="connsiteY0" fmla="*/ 2857 h 6667"/>
                      <a:gd name="connsiteX1" fmla="*/ 7620 w 15954"/>
                      <a:gd name="connsiteY1" fmla="*/ 5715 h 6667"/>
                      <a:gd name="connsiteX2" fmla="*/ 11430 w 15954"/>
                      <a:gd name="connsiteY2" fmla="*/ 6667 h 6667"/>
                      <a:gd name="connsiteX3" fmla="*/ 13335 w 15954"/>
                      <a:gd name="connsiteY3" fmla="*/ 6667 h 6667"/>
                      <a:gd name="connsiteX4" fmla="*/ 15240 w 15954"/>
                      <a:gd name="connsiteY4" fmla="*/ 5715 h 6667"/>
                      <a:gd name="connsiteX5" fmla="*/ 15240 w 15954"/>
                      <a:gd name="connsiteY5" fmla="*/ 3810 h 6667"/>
                      <a:gd name="connsiteX6" fmla="*/ 13335 w 15954"/>
                      <a:gd name="connsiteY6" fmla="*/ 2857 h 6667"/>
                      <a:gd name="connsiteX7" fmla="*/ 11430 w 15954"/>
                      <a:gd name="connsiteY7" fmla="*/ 2857 h 6667"/>
                      <a:gd name="connsiteX8" fmla="*/ 8573 w 15954"/>
                      <a:gd name="connsiteY8" fmla="*/ 1905 h 6667"/>
                      <a:gd name="connsiteX9" fmla="*/ 2857 w 15954"/>
                      <a:gd name="connsiteY9" fmla="*/ 0 h 6667"/>
                      <a:gd name="connsiteX10" fmla="*/ 0 w 15954"/>
                      <a:gd name="connsiteY10" fmla="*/ 952 h 6667"/>
                      <a:gd name="connsiteX11" fmla="*/ 953 w 15954"/>
                      <a:gd name="connsiteY11" fmla="*/ 2857 h 6667"/>
                      <a:gd name="connsiteX12" fmla="*/ 953 w 15954"/>
                      <a:gd name="connsiteY12" fmla="*/ 2857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954" h="6667">
                        <a:moveTo>
                          <a:pt x="953" y="2857"/>
                        </a:moveTo>
                        <a:cubicBezTo>
                          <a:pt x="2857" y="3810"/>
                          <a:pt x="5715" y="4763"/>
                          <a:pt x="7620" y="5715"/>
                        </a:cubicBezTo>
                        <a:cubicBezTo>
                          <a:pt x="8573" y="5715"/>
                          <a:pt x="10478" y="6667"/>
                          <a:pt x="11430" y="6667"/>
                        </a:cubicBezTo>
                        <a:cubicBezTo>
                          <a:pt x="12382" y="6667"/>
                          <a:pt x="12382" y="6667"/>
                          <a:pt x="13335" y="6667"/>
                        </a:cubicBezTo>
                        <a:cubicBezTo>
                          <a:pt x="14288" y="6667"/>
                          <a:pt x="14288" y="6667"/>
                          <a:pt x="15240" y="5715"/>
                        </a:cubicBezTo>
                        <a:cubicBezTo>
                          <a:pt x="16193" y="5715"/>
                          <a:pt x="16193" y="3810"/>
                          <a:pt x="15240" y="3810"/>
                        </a:cubicBezTo>
                        <a:cubicBezTo>
                          <a:pt x="14288" y="2857"/>
                          <a:pt x="14288" y="2857"/>
                          <a:pt x="13335" y="2857"/>
                        </a:cubicBezTo>
                        <a:cubicBezTo>
                          <a:pt x="12382" y="2857"/>
                          <a:pt x="12382" y="2857"/>
                          <a:pt x="11430" y="2857"/>
                        </a:cubicBezTo>
                        <a:cubicBezTo>
                          <a:pt x="10478" y="2857"/>
                          <a:pt x="9525" y="2857"/>
                          <a:pt x="8573" y="1905"/>
                        </a:cubicBezTo>
                        <a:cubicBezTo>
                          <a:pt x="6668" y="1905"/>
                          <a:pt x="4763" y="952"/>
                          <a:pt x="2857" y="0"/>
                        </a:cubicBezTo>
                        <a:cubicBezTo>
                          <a:pt x="1905" y="0"/>
                          <a:pt x="953" y="0"/>
                          <a:pt x="0" y="952"/>
                        </a:cubicBezTo>
                        <a:cubicBezTo>
                          <a:pt x="0" y="952"/>
                          <a:pt x="0" y="1905"/>
                          <a:pt x="953" y="2857"/>
                        </a:cubicBezTo>
                        <a:lnTo>
                          <a:pt x="953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2" name="Freeform: Shape 2751">
                    <a:extLst>
                      <a:ext uri="{FF2B5EF4-FFF2-40B4-BE49-F238E27FC236}">
                        <a16:creationId xmlns:a16="http://schemas.microsoft.com/office/drawing/2014/main" id="{A92B82DE-2B84-511E-F923-F490A2F82EE8}"/>
                      </a:ext>
                    </a:extLst>
                  </p:cNvPr>
                  <p:cNvSpPr/>
                  <p:nvPr/>
                </p:nvSpPr>
                <p:spPr>
                  <a:xfrm>
                    <a:off x="3308984" y="3976263"/>
                    <a:ext cx="9525" cy="423"/>
                  </a:xfrm>
                  <a:custGeom>
                    <a:avLst/>
                    <a:gdLst>
                      <a:gd name="connsiteX0" fmla="*/ 0 w 9525"/>
                      <a:gd name="connsiteY0" fmla="*/ 423 h 423"/>
                      <a:gd name="connsiteX1" fmla="*/ 0 w 9525"/>
                      <a:gd name="connsiteY1" fmla="*/ 423 h 423"/>
                      <a:gd name="connsiteX2" fmla="*/ 0 w 9525"/>
                      <a:gd name="connsiteY2" fmla="*/ 423 h 423"/>
                      <a:gd name="connsiteX3" fmla="*/ 0 w 9525"/>
                      <a:gd name="connsiteY3" fmla="*/ 423 h 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423">
                        <a:moveTo>
                          <a:pt x="0" y="423"/>
                        </a:moveTo>
                        <a:cubicBezTo>
                          <a:pt x="0" y="423"/>
                          <a:pt x="0" y="-529"/>
                          <a:pt x="0" y="423"/>
                        </a:cubicBezTo>
                        <a:cubicBezTo>
                          <a:pt x="0" y="-529"/>
                          <a:pt x="0" y="423"/>
                          <a:pt x="0" y="423"/>
                        </a:cubicBezTo>
                        <a:lnTo>
                          <a:pt x="0" y="42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3" name="Freeform: Shape 2752">
                    <a:extLst>
                      <a:ext uri="{FF2B5EF4-FFF2-40B4-BE49-F238E27FC236}">
                        <a16:creationId xmlns:a16="http://schemas.microsoft.com/office/drawing/2014/main" id="{369CC73B-D89D-451A-41AA-2DD80FCAA24A}"/>
                      </a:ext>
                    </a:extLst>
                  </p:cNvPr>
                  <p:cNvSpPr/>
                  <p:nvPr/>
                </p:nvSpPr>
                <p:spPr>
                  <a:xfrm>
                    <a:off x="3298833" y="3970019"/>
                    <a:ext cx="12770" cy="3810"/>
                  </a:xfrm>
                  <a:custGeom>
                    <a:avLst/>
                    <a:gdLst>
                      <a:gd name="connsiteX0" fmla="*/ 626 w 12770"/>
                      <a:gd name="connsiteY0" fmla="*/ 1905 h 3810"/>
                      <a:gd name="connsiteX1" fmla="*/ 6341 w 12770"/>
                      <a:gd name="connsiteY1" fmla="*/ 2858 h 3810"/>
                      <a:gd name="connsiteX2" fmla="*/ 9198 w 12770"/>
                      <a:gd name="connsiteY2" fmla="*/ 3810 h 3810"/>
                      <a:gd name="connsiteX3" fmla="*/ 10151 w 12770"/>
                      <a:gd name="connsiteY3" fmla="*/ 3810 h 3810"/>
                      <a:gd name="connsiteX4" fmla="*/ 12056 w 12770"/>
                      <a:gd name="connsiteY4" fmla="*/ 3810 h 3810"/>
                      <a:gd name="connsiteX5" fmla="*/ 12056 w 12770"/>
                      <a:gd name="connsiteY5" fmla="*/ 1905 h 3810"/>
                      <a:gd name="connsiteX6" fmla="*/ 11103 w 12770"/>
                      <a:gd name="connsiteY6" fmla="*/ 953 h 3810"/>
                      <a:gd name="connsiteX7" fmla="*/ 10151 w 12770"/>
                      <a:gd name="connsiteY7" fmla="*/ 953 h 3810"/>
                      <a:gd name="connsiteX8" fmla="*/ 7293 w 12770"/>
                      <a:gd name="connsiteY8" fmla="*/ 953 h 3810"/>
                      <a:gd name="connsiteX9" fmla="*/ 1578 w 12770"/>
                      <a:gd name="connsiteY9" fmla="*/ 0 h 3810"/>
                      <a:gd name="connsiteX10" fmla="*/ 626 w 12770"/>
                      <a:gd name="connsiteY10" fmla="*/ 1905 h 3810"/>
                      <a:gd name="connsiteX11" fmla="*/ 626 w 12770"/>
                      <a:gd name="connsiteY11" fmla="*/ 1905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770" h="3810">
                        <a:moveTo>
                          <a:pt x="626" y="1905"/>
                        </a:moveTo>
                        <a:cubicBezTo>
                          <a:pt x="2531" y="1905"/>
                          <a:pt x="4436" y="2858"/>
                          <a:pt x="6341" y="2858"/>
                        </a:cubicBezTo>
                        <a:cubicBezTo>
                          <a:pt x="7293" y="2858"/>
                          <a:pt x="8246" y="3810"/>
                          <a:pt x="9198" y="3810"/>
                        </a:cubicBezTo>
                        <a:cubicBezTo>
                          <a:pt x="9198" y="3810"/>
                          <a:pt x="10151" y="3810"/>
                          <a:pt x="10151" y="3810"/>
                        </a:cubicBezTo>
                        <a:cubicBezTo>
                          <a:pt x="11103" y="3810"/>
                          <a:pt x="11103" y="3810"/>
                          <a:pt x="12056" y="3810"/>
                        </a:cubicBezTo>
                        <a:cubicBezTo>
                          <a:pt x="13008" y="3810"/>
                          <a:pt x="13008" y="2858"/>
                          <a:pt x="12056" y="1905"/>
                        </a:cubicBezTo>
                        <a:cubicBezTo>
                          <a:pt x="12056" y="1905"/>
                          <a:pt x="11103" y="953"/>
                          <a:pt x="11103" y="953"/>
                        </a:cubicBezTo>
                        <a:cubicBezTo>
                          <a:pt x="11103" y="953"/>
                          <a:pt x="10151" y="953"/>
                          <a:pt x="10151" y="953"/>
                        </a:cubicBezTo>
                        <a:cubicBezTo>
                          <a:pt x="9198" y="953"/>
                          <a:pt x="8246" y="953"/>
                          <a:pt x="7293" y="953"/>
                        </a:cubicBezTo>
                        <a:cubicBezTo>
                          <a:pt x="5388" y="953"/>
                          <a:pt x="3483" y="0"/>
                          <a:pt x="1578" y="0"/>
                        </a:cubicBezTo>
                        <a:cubicBezTo>
                          <a:pt x="-327" y="0"/>
                          <a:pt x="-327" y="1905"/>
                          <a:pt x="626" y="1905"/>
                        </a:cubicBezTo>
                        <a:lnTo>
                          <a:pt x="626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4" name="Freeform: Shape 2753">
                    <a:extLst>
                      <a:ext uri="{FF2B5EF4-FFF2-40B4-BE49-F238E27FC236}">
                        <a16:creationId xmlns:a16="http://schemas.microsoft.com/office/drawing/2014/main" id="{B3C91446-9D5E-A8DC-FB3C-5838B96FD07A}"/>
                      </a:ext>
                    </a:extLst>
                  </p:cNvPr>
                  <p:cNvSpPr/>
                  <p:nvPr/>
                </p:nvSpPr>
                <p:spPr>
                  <a:xfrm>
                    <a:off x="3301691" y="3986212"/>
                    <a:ext cx="12055" cy="3809"/>
                  </a:xfrm>
                  <a:custGeom>
                    <a:avLst/>
                    <a:gdLst>
                      <a:gd name="connsiteX0" fmla="*/ 1578 w 12055"/>
                      <a:gd name="connsiteY0" fmla="*/ 3810 h 3809"/>
                      <a:gd name="connsiteX1" fmla="*/ 6341 w 12055"/>
                      <a:gd name="connsiteY1" fmla="*/ 3810 h 3809"/>
                      <a:gd name="connsiteX2" fmla="*/ 9198 w 12055"/>
                      <a:gd name="connsiteY2" fmla="*/ 3810 h 3809"/>
                      <a:gd name="connsiteX3" fmla="*/ 10151 w 12055"/>
                      <a:gd name="connsiteY3" fmla="*/ 2857 h 3809"/>
                      <a:gd name="connsiteX4" fmla="*/ 11103 w 12055"/>
                      <a:gd name="connsiteY4" fmla="*/ 1905 h 3809"/>
                      <a:gd name="connsiteX5" fmla="*/ 12056 w 12055"/>
                      <a:gd name="connsiteY5" fmla="*/ 953 h 3809"/>
                      <a:gd name="connsiteX6" fmla="*/ 11103 w 12055"/>
                      <a:gd name="connsiteY6" fmla="*/ 0 h 3809"/>
                      <a:gd name="connsiteX7" fmla="*/ 8246 w 12055"/>
                      <a:gd name="connsiteY7" fmla="*/ 0 h 3809"/>
                      <a:gd name="connsiteX8" fmla="*/ 5388 w 12055"/>
                      <a:gd name="connsiteY8" fmla="*/ 0 h 3809"/>
                      <a:gd name="connsiteX9" fmla="*/ 3483 w 12055"/>
                      <a:gd name="connsiteY9" fmla="*/ 0 h 3809"/>
                      <a:gd name="connsiteX10" fmla="*/ 626 w 12055"/>
                      <a:gd name="connsiteY10" fmla="*/ 0 h 3809"/>
                      <a:gd name="connsiteX11" fmla="*/ 1578 w 12055"/>
                      <a:gd name="connsiteY11" fmla="*/ 3810 h 3809"/>
                      <a:gd name="connsiteX12" fmla="*/ 1578 w 12055"/>
                      <a:gd name="connsiteY12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055" h="3809">
                        <a:moveTo>
                          <a:pt x="1578" y="3810"/>
                        </a:moveTo>
                        <a:cubicBezTo>
                          <a:pt x="3483" y="3810"/>
                          <a:pt x="4436" y="3810"/>
                          <a:pt x="6341" y="3810"/>
                        </a:cubicBezTo>
                        <a:cubicBezTo>
                          <a:pt x="7293" y="3810"/>
                          <a:pt x="8246" y="3810"/>
                          <a:pt x="9198" y="3810"/>
                        </a:cubicBezTo>
                        <a:cubicBezTo>
                          <a:pt x="9198" y="3810"/>
                          <a:pt x="10151" y="3810"/>
                          <a:pt x="10151" y="2857"/>
                        </a:cubicBezTo>
                        <a:cubicBezTo>
                          <a:pt x="10151" y="2857"/>
                          <a:pt x="11103" y="2857"/>
                          <a:pt x="11103" y="1905"/>
                        </a:cubicBezTo>
                        <a:cubicBezTo>
                          <a:pt x="11103" y="1905"/>
                          <a:pt x="12056" y="1905"/>
                          <a:pt x="12056" y="953"/>
                        </a:cubicBezTo>
                        <a:cubicBezTo>
                          <a:pt x="12056" y="953"/>
                          <a:pt x="12056" y="0"/>
                          <a:pt x="11103" y="0"/>
                        </a:cubicBezTo>
                        <a:cubicBezTo>
                          <a:pt x="10151" y="0"/>
                          <a:pt x="9198" y="0"/>
                          <a:pt x="8246" y="0"/>
                        </a:cubicBezTo>
                        <a:cubicBezTo>
                          <a:pt x="7293" y="0"/>
                          <a:pt x="6341" y="0"/>
                          <a:pt x="5388" y="0"/>
                        </a:cubicBezTo>
                        <a:cubicBezTo>
                          <a:pt x="4436" y="0"/>
                          <a:pt x="4436" y="0"/>
                          <a:pt x="3483" y="0"/>
                        </a:cubicBezTo>
                        <a:cubicBezTo>
                          <a:pt x="2531" y="0"/>
                          <a:pt x="1578" y="0"/>
                          <a:pt x="626" y="0"/>
                        </a:cubicBezTo>
                        <a:cubicBezTo>
                          <a:pt x="-327" y="953"/>
                          <a:pt x="-327" y="3810"/>
                          <a:pt x="1578" y="3810"/>
                        </a:cubicBezTo>
                        <a:lnTo>
                          <a:pt x="1578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5" name="Freeform: Shape 2754">
                    <a:extLst>
                      <a:ext uri="{FF2B5EF4-FFF2-40B4-BE49-F238E27FC236}">
                        <a16:creationId xmlns:a16="http://schemas.microsoft.com/office/drawing/2014/main" id="{B9AB48A4-4782-C0B1-6E3F-56CD04E686B2}"/>
                      </a:ext>
                    </a:extLst>
                  </p:cNvPr>
                  <p:cNvSpPr/>
                  <p:nvPr/>
                </p:nvSpPr>
                <p:spPr>
                  <a:xfrm>
                    <a:off x="3292077" y="4004838"/>
                    <a:ext cx="11191" cy="6138"/>
                  </a:xfrm>
                  <a:custGeom>
                    <a:avLst/>
                    <a:gdLst>
                      <a:gd name="connsiteX0" fmla="*/ 714 w 11191"/>
                      <a:gd name="connsiteY0" fmla="*/ 6138 h 6138"/>
                      <a:gd name="connsiteX1" fmla="*/ 3572 w 11191"/>
                      <a:gd name="connsiteY1" fmla="*/ 6138 h 6138"/>
                      <a:gd name="connsiteX2" fmla="*/ 5477 w 11191"/>
                      <a:gd name="connsiteY2" fmla="*/ 6138 h 6138"/>
                      <a:gd name="connsiteX3" fmla="*/ 6429 w 11191"/>
                      <a:gd name="connsiteY3" fmla="*/ 6138 h 6138"/>
                      <a:gd name="connsiteX4" fmla="*/ 9287 w 11191"/>
                      <a:gd name="connsiteY4" fmla="*/ 5186 h 6138"/>
                      <a:gd name="connsiteX5" fmla="*/ 10239 w 11191"/>
                      <a:gd name="connsiteY5" fmla="*/ 4233 h 6138"/>
                      <a:gd name="connsiteX6" fmla="*/ 11192 w 11191"/>
                      <a:gd name="connsiteY6" fmla="*/ 2328 h 6138"/>
                      <a:gd name="connsiteX7" fmla="*/ 10239 w 11191"/>
                      <a:gd name="connsiteY7" fmla="*/ 423 h 6138"/>
                      <a:gd name="connsiteX8" fmla="*/ 8334 w 11191"/>
                      <a:gd name="connsiteY8" fmla="*/ 423 h 6138"/>
                      <a:gd name="connsiteX9" fmla="*/ 7382 w 11191"/>
                      <a:gd name="connsiteY9" fmla="*/ 423 h 6138"/>
                      <a:gd name="connsiteX10" fmla="*/ 4524 w 11191"/>
                      <a:gd name="connsiteY10" fmla="*/ 1376 h 6138"/>
                      <a:gd name="connsiteX11" fmla="*/ 4524 w 11191"/>
                      <a:gd name="connsiteY11" fmla="*/ 1376 h 6138"/>
                      <a:gd name="connsiteX12" fmla="*/ 4524 w 11191"/>
                      <a:gd name="connsiteY12" fmla="*/ 1376 h 6138"/>
                      <a:gd name="connsiteX13" fmla="*/ 3572 w 11191"/>
                      <a:gd name="connsiteY13" fmla="*/ 1376 h 6138"/>
                      <a:gd name="connsiteX14" fmla="*/ 2619 w 11191"/>
                      <a:gd name="connsiteY14" fmla="*/ 2328 h 6138"/>
                      <a:gd name="connsiteX15" fmla="*/ 714 w 11191"/>
                      <a:gd name="connsiteY15" fmla="*/ 3281 h 6138"/>
                      <a:gd name="connsiteX16" fmla="*/ 714 w 11191"/>
                      <a:gd name="connsiteY16" fmla="*/ 6138 h 6138"/>
                      <a:gd name="connsiteX17" fmla="*/ 714 w 11191"/>
                      <a:gd name="connsiteY17" fmla="*/ 6138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1191" h="6138">
                        <a:moveTo>
                          <a:pt x="714" y="6138"/>
                        </a:moveTo>
                        <a:cubicBezTo>
                          <a:pt x="1667" y="6138"/>
                          <a:pt x="2619" y="6138"/>
                          <a:pt x="3572" y="6138"/>
                        </a:cubicBezTo>
                        <a:cubicBezTo>
                          <a:pt x="4524" y="6138"/>
                          <a:pt x="4524" y="6138"/>
                          <a:pt x="5477" y="6138"/>
                        </a:cubicBezTo>
                        <a:cubicBezTo>
                          <a:pt x="5477" y="6138"/>
                          <a:pt x="6429" y="6138"/>
                          <a:pt x="6429" y="6138"/>
                        </a:cubicBezTo>
                        <a:cubicBezTo>
                          <a:pt x="7382" y="6138"/>
                          <a:pt x="8334" y="6138"/>
                          <a:pt x="9287" y="5186"/>
                        </a:cubicBezTo>
                        <a:cubicBezTo>
                          <a:pt x="9287" y="5186"/>
                          <a:pt x="10239" y="5186"/>
                          <a:pt x="10239" y="4233"/>
                        </a:cubicBezTo>
                        <a:cubicBezTo>
                          <a:pt x="11192" y="4233"/>
                          <a:pt x="11192" y="3281"/>
                          <a:pt x="11192" y="2328"/>
                        </a:cubicBezTo>
                        <a:cubicBezTo>
                          <a:pt x="11192" y="1376"/>
                          <a:pt x="11192" y="423"/>
                          <a:pt x="10239" y="423"/>
                        </a:cubicBezTo>
                        <a:cubicBezTo>
                          <a:pt x="9287" y="423"/>
                          <a:pt x="9287" y="-529"/>
                          <a:pt x="8334" y="423"/>
                        </a:cubicBezTo>
                        <a:cubicBezTo>
                          <a:pt x="8334" y="423"/>
                          <a:pt x="7382" y="423"/>
                          <a:pt x="7382" y="423"/>
                        </a:cubicBezTo>
                        <a:cubicBezTo>
                          <a:pt x="6429" y="423"/>
                          <a:pt x="5477" y="1376"/>
                          <a:pt x="4524" y="1376"/>
                        </a:cubicBezTo>
                        <a:cubicBezTo>
                          <a:pt x="4524" y="1376"/>
                          <a:pt x="4524" y="1376"/>
                          <a:pt x="4524" y="1376"/>
                        </a:cubicBezTo>
                        <a:cubicBezTo>
                          <a:pt x="4524" y="1376"/>
                          <a:pt x="4524" y="1376"/>
                          <a:pt x="4524" y="1376"/>
                        </a:cubicBezTo>
                        <a:cubicBezTo>
                          <a:pt x="4524" y="1376"/>
                          <a:pt x="4524" y="1376"/>
                          <a:pt x="3572" y="1376"/>
                        </a:cubicBezTo>
                        <a:cubicBezTo>
                          <a:pt x="2619" y="1376"/>
                          <a:pt x="2619" y="1376"/>
                          <a:pt x="2619" y="2328"/>
                        </a:cubicBezTo>
                        <a:cubicBezTo>
                          <a:pt x="1667" y="2328"/>
                          <a:pt x="1667" y="3281"/>
                          <a:pt x="714" y="3281"/>
                        </a:cubicBezTo>
                        <a:cubicBezTo>
                          <a:pt x="-238" y="4233"/>
                          <a:pt x="-238" y="6138"/>
                          <a:pt x="714" y="6138"/>
                        </a:cubicBezTo>
                        <a:lnTo>
                          <a:pt x="714" y="613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6" name="Freeform: Shape 2755">
                    <a:extLst>
                      <a:ext uri="{FF2B5EF4-FFF2-40B4-BE49-F238E27FC236}">
                        <a16:creationId xmlns:a16="http://schemas.microsoft.com/office/drawing/2014/main" id="{6E0EED5F-01EF-7BC8-5ABC-69A9E3137BBE}"/>
                      </a:ext>
                    </a:extLst>
                  </p:cNvPr>
                  <p:cNvSpPr/>
                  <p:nvPr/>
                </p:nvSpPr>
                <p:spPr>
                  <a:xfrm>
                    <a:off x="3301217" y="4032884"/>
                    <a:ext cx="13244" cy="4762"/>
                  </a:xfrm>
                  <a:custGeom>
                    <a:avLst/>
                    <a:gdLst>
                      <a:gd name="connsiteX0" fmla="*/ 1100 w 13244"/>
                      <a:gd name="connsiteY0" fmla="*/ 4763 h 4762"/>
                      <a:gd name="connsiteX1" fmla="*/ 6815 w 13244"/>
                      <a:gd name="connsiteY1" fmla="*/ 2858 h 4762"/>
                      <a:gd name="connsiteX2" fmla="*/ 9672 w 13244"/>
                      <a:gd name="connsiteY2" fmla="*/ 1905 h 4762"/>
                      <a:gd name="connsiteX3" fmla="*/ 12530 w 13244"/>
                      <a:gd name="connsiteY3" fmla="*/ 953 h 4762"/>
                      <a:gd name="connsiteX4" fmla="*/ 12530 w 13244"/>
                      <a:gd name="connsiteY4" fmla="*/ 0 h 4762"/>
                      <a:gd name="connsiteX5" fmla="*/ 9672 w 13244"/>
                      <a:gd name="connsiteY5" fmla="*/ 953 h 4762"/>
                      <a:gd name="connsiteX6" fmla="*/ 6815 w 13244"/>
                      <a:gd name="connsiteY6" fmla="*/ 1905 h 4762"/>
                      <a:gd name="connsiteX7" fmla="*/ 1100 w 13244"/>
                      <a:gd name="connsiteY7" fmla="*/ 4763 h 4762"/>
                      <a:gd name="connsiteX8" fmla="*/ 1100 w 13244"/>
                      <a:gd name="connsiteY8" fmla="*/ 4763 h 4762"/>
                      <a:gd name="connsiteX9" fmla="*/ 1100 w 13244"/>
                      <a:gd name="connsiteY9" fmla="*/ 476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3244" h="4762">
                        <a:moveTo>
                          <a:pt x="1100" y="4763"/>
                        </a:moveTo>
                        <a:cubicBezTo>
                          <a:pt x="3005" y="3810"/>
                          <a:pt x="4910" y="2858"/>
                          <a:pt x="6815" y="2858"/>
                        </a:cubicBezTo>
                        <a:cubicBezTo>
                          <a:pt x="7767" y="2858"/>
                          <a:pt x="8720" y="1905"/>
                          <a:pt x="9672" y="1905"/>
                        </a:cubicBezTo>
                        <a:cubicBezTo>
                          <a:pt x="10625" y="1905"/>
                          <a:pt x="11577" y="953"/>
                          <a:pt x="12530" y="953"/>
                        </a:cubicBezTo>
                        <a:cubicBezTo>
                          <a:pt x="13482" y="953"/>
                          <a:pt x="13482" y="0"/>
                          <a:pt x="12530" y="0"/>
                        </a:cubicBezTo>
                        <a:cubicBezTo>
                          <a:pt x="11577" y="0"/>
                          <a:pt x="10625" y="0"/>
                          <a:pt x="9672" y="953"/>
                        </a:cubicBezTo>
                        <a:cubicBezTo>
                          <a:pt x="8720" y="953"/>
                          <a:pt x="7767" y="1905"/>
                          <a:pt x="6815" y="1905"/>
                        </a:cubicBezTo>
                        <a:cubicBezTo>
                          <a:pt x="4910" y="2858"/>
                          <a:pt x="3005" y="3810"/>
                          <a:pt x="1100" y="4763"/>
                        </a:cubicBezTo>
                        <a:cubicBezTo>
                          <a:pt x="-805" y="3810"/>
                          <a:pt x="147" y="4763"/>
                          <a:pt x="1100" y="4763"/>
                        </a:cubicBezTo>
                        <a:lnTo>
                          <a:pt x="1100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7" name="Freeform: Shape 2756">
                    <a:extLst>
                      <a:ext uri="{FF2B5EF4-FFF2-40B4-BE49-F238E27FC236}">
                        <a16:creationId xmlns:a16="http://schemas.microsoft.com/office/drawing/2014/main" id="{4D51DA58-3A6C-95FA-692B-6A0E4C54A06D}"/>
                      </a:ext>
                    </a:extLst>
                  </p:cNvPr>
                  <p:cNvSpPr/>
                  <p:nvPr/>
                </p:nvSpPr>
                <p:spPr>
                  <a:xfrm>
                    <a:off x="3306127" y="4045267"/>
                    <a:ext cx="15865" cy="5714"/>
                  </a:xfrm>
                  <a:custGeom>
                    <a:avLst/>
                    <a:gdLst>
                      <a:gd name="connsiteX0" fmla="*/ 1905 w 15865"/>
                      <a:gd name="connsiteY0" fmla="*/ 5715 h 5714"/>
                      <a:gd name="connsiteX1" fmla="*/ 8572 w 15865"/>
                      <a:gd name="connsiteY1" fmla="*/ 4763 h 5714"/>
                      <a:gd name="connsiteX2" fmla="*/ 11430 w 15865"/>
                      <a:gd name="connsiteY2" fmla="*/ 3810 h 5714"/>
                      <a:gd name="connsiteX3" fmla="*/ 13335 w 15865"/>
                      <a:gd name="connsiteY3" fmla="*/ 2857 h 5714"/>
                      <a:gd name="connsiteX4" fmla="*/ 15240 w 15865"/>
                      <a:gd name="connsiteY4" fmla="*/ 1905 h 5714"/>
                      <a:gd name="connsiteX5" fmla="*/ 14288 w 15865"/>
                      <a:gd name="connsiteY5" fmla="*/ 0 h 5714"/>
                      <a:gd name="connsiteX6" fmla="*/ 12382 w 15865"/>
                      <a:gd name="connsiteY6" fmla="*/ 0 h 5714"/>
                      <a:gd name="connsiteX7" fmla="*/ 10478 w 15865"/>
                      <a:gd name="connsiteY7" fmla="*/ 952 h 5714"/>
                      <a:gd name="connsiteX8" fmla="*/ 6667 w 15865"/>
                      <a:gd name="connsiteY8" fmla="*/ 1905 h 5714"/>
                      <a:gd name="connsiteX9" fmla="*/ 0 w 15865"/>
                      <a:gd name="connsiteY9" fmla="*/ 3810 h 5714"/>
                      <a:gd name="connsiteX10" fmla="*/ 1905 w 15865"/>
                      <a:gd name="connsiteY10" fmla="*/ 5715 h 5714"/>
                      <a:gd name="connsiteX11" fmla="*/ 1905 w 15865"/>
                      <a:gd name="connsiteY11" fmla="*/ 5715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5865" h="5714">
                        <a:moveTo>
                          <a:pt x="1905" y="5715"/>
                        </a:moveTo>
                        <a:cubicBezTo>
                          <a:pt x="3810" y="5715"/>
                          <a:pt x="6667" y="4763"/>
                          <a:pt x="8572" y="4763"/>
                        </a:cubicBezTo>
                        <a:cubicBezTo>
                          <a:pt x="9525" y="4763"/>
                          <a:pt x="10478" y="3810"/>
                          <a:pt x="11430" y="3810"/>
                        </a:cubicBezTo>
                        <a:cubicBezTo>
                          <a:pt x="12382" y="3810"/>
                          <a:pt x="12382" y="3810"/>
                          <a:pt x="13335" y="2857"/>
                        </a:cubicBezTo>
                        <a:cubicBezTo>
                          <a:pt x="14288" y="2857"/>
                          <a:pt x="14288" y="1905"/>
                          <a:pt x="15240" y="1905"/>
                        </a:cubicBezTo>
                        <a:cubicBezTo>
                          <a:pt x="16192" y="952"/>
                          <a:pt x="16192" y="0"/>
                          <a:pt x="14288" y="0"/>
                        </a:cubicBezTo>
                        <a:cubicBezTo>
                          <a:pt x="13335" y="0"/>
                          <a:pt x="13335" y="0"/>
                          <a:pt x="12382" y="0"/>
                        </a:cubicBezTo>
                        <a:cubicBezTo>
                          <a:pt x="11430" y="0"/>
                          <a:pt x="11430" y="0"/>
                          <a:pt x="10478" y="952"/>
                        </a:cubicBezTo>
                        <a:cubicBezTo>
                          <a:pt x="9525" y="952"/>
                          <a:pt x="8572" y="1905"/>
                          <a:pt x="6667" y="1905"/>
                        </a:cubicBezTo>
                        <a:cubicBezTo>
                          <a:pt x="4763" y="2857"/>
                          <a:pt x="2857" y="3810"/>
                          <a:pt x="0" y="3810"/>
                        </a:cubicBezTo>
                        <a:cubicBezTo>
                          <a:pt x="953" y="4763"/>
                          <a:pt x="953" y="5715"/>
                          <a:pt x="1905" y="5715"/>
                        </a:cubicBezTo>
                        <a:lnTo>
                          <a:pt x="1905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8" name="Freeform: Shape 2757">
                    <a:extLst>
                      <a:ext uri="{FF2B5EF4-FFF2-40B4-BE49-F238E27FC236}">
                        <a16:creationId xmlns:a16="http://schemas.microsoft.com/office/drawing/2014/main" id="{F3544F1C-612F-CC53-75F0-BB2E0ACBF338}"/>
                      </a:ext>
                    </a:extLst>
                  </p:cNvPr>
                  <p:cNvSpPr/>
                  <p:nvPr/>
                </p:nvSpPr>
                <p:spPr>
                  <a:xfrm>
                    <a:off x="3329516" y="4050029"/>
                    <a:ext cx="11853" cy="6138"/>
                  </a:xfrm>
                  <a:custGeom>
                    <a:avLst/>
                    <a:gdLst>
                      <a:gd name="connsiteX0" fmla="*/ 423 w 11853"/>
                      <a:gd name="connsiteY0" fmla="*/ 5715 h 6138"/>
                      <a:gd name="connsiteX1" fmla="*/ 6138 w 11853"/>
                      <a:gd name="connsiteY1" fmla="*/ 3810 h 6138"/>
                      <a:gd name="connsiteX2" fmla="*/ 8996 w 11853"/>
                      <a:gd name="connsiteY2" fmla="*/ 2857 h 6138"/>
                      <a:gd name="connsiteX3" fmla="*/ 10901 w 11853"/>
                      <a:gd name="connsiteY3" fmla="*/ 1905 h 6138"/>
                      <a:gd name="connsiteX4" fmla="*/ 11853 w 11853"/>
                      <a:gd name="connsiteY4" fmla="*/ 952 h 6138"/>
                      <a:gd name="connsiteX5" fmla="*/ 10901 w 11853"/>
                      <a:gd name="connsiteY5" fmla="*/ 0 h 6138"/>
                      <a:gd name="connsiteX6" fmla="*/ 8996 w 11853"/>
                      <a:gd name="connsiteY6" fmla="*/ 0 h 6138"/>
                      <a:gd name="connsiteX7" fmla="*/ 8043 w 11853"/>
                      <a:gd name="connsiteY7" fmla="*/ 952 h 6138"/>
                      <a:gd name="connsiteX8" fmla="*/ 5186 w 11853"/>
                      <a:gd name="connsiteY8" fmla="*/ 1905 h 6138"/>
                      <a:gd name="connsiteX9" fmla="*/ 423 w 11853"/>
                      <a:gd name="connsiteY9" fmla="*/ 5715 h 6138"/>
                      <a:gd name="connsiteX10" fmla="*/ 423 w 11853"/>
                      <a:gd name="connsiteY10" fmla="*/ 5715 h 6138"/>
                      <a:gd name="connsiteX11" fmla="*/ 423 w 11853"/>
                      <a:gd name="connsiteY11" fmla="*/ 5715 h 61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1853" h="6138">
                        <a:moveTo>
                          <a:pt x="423" y="5715"/>
                        </a:moveTo>
                        <a:cubicBezTo>
                          <a:pt x="2328" y="4763"/>
                          <a:pt x="4233" y="4763"/>
                          <a:pt x="6138" y="3810"/>
                        </a:cubicBezTo>
                        <a:cubicBezTo>
                          <a:pt x="7091" y="3810"/>
                          <a:pt x="8043" y="2857"/>
                          <a:pt x="8996" y="2857"/>
                        </a:cubicBezTo>
                        <a:cubicBezTo>
                          <a:pt x="9948" y="2857"/>
                          <a:pt x="9948" y="2857"/>
                          <a:pt x="10901" y="1905"/>
                        </a:cubicBezTo>
                        <a:cubicBezTo>
                          <a:pt x="11853" y="1905"/>
                          <a:pt x="11853" y="952"/>
                          <a:pt x="11853" y="952"/>
                        </a:cubicBezTo>
                        <a:cubicBezTo>
                          <a:pt x="11853" y="952"/>
                          <a:pt x="11853" y="0"/>
                          <a:pt x="10901" y="0"/>
                        </a:cubicBezTo>
                        <a:cubicBezTo>
                          <a:pt x="9948" y="0"/>
                          <a:pt x="9948" y="0"/>
                          <a:pt x="8996" y="0"/>
                        </a:cubicBezTo>
                        <a:cubicBezTo>
                          <a:pt x="8996" y="0"/>
                          <a:pt x="8043" y="0"/>
                          <a:pt x="8043" y="952"/>
                        </a:cubicBezTo>
                        <a:cubicBezTo>
                          <a:pt x="7091" y="952"/>
                          <a:pt x="6138" y="1905"/>
                          <a:pt x="5186" y="1905"/>
                        </a:cubicBezTo>
                        <a:cubicBezTo>
                          <a:pt x="4233" y="2857"/>
                          <a:pt x="2328" y="3810"/>
                          <a:pt x="423" y="5715"/>
                        </a:cubicBezTo>
                        <a:cubicBezTo>
                          <a:pt x="-529" y="5715"/>
                          <a:pt x="423" y="6667"/>
                          <a:pt x="423" y="5715"/>
                        </a:cubicBezTo>
                        <a:lnTo>
                          <a:pt x="423" y="571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9" name="Freeform: Shape 2758">
                    <a:extLst>
                      <a:ext uri="{FF2B5EF4-FFF2-40B4-BE49-F238E27FC236}">
                        <a16:creationId xmlns:a16="http://schemas.microsoft.com/office/drawing/2014/main" id="{C557B5DB-11C0-66A2-A7A3-232939ADFAE4}"/>
                      </a:ext>
                    </a:extLst>
                  </p:cNvPr>
                  <p:cNvSpPr/>
                  <p:nvPr/>
                </p:nvSpPr>
                <p:spPr>
                  <a:xfrm>
                    <a:off x="3333987" y="4032884"/>
                    <a:ext cx="12144" cy="6667"/>
                  </a:xfrm>
                  <a:custGeom>
                    <a:avLst/>
                    <a:gdLst>
                      <a:gd name="connsiteX0" fmla="*/ 1667 w 12144"/>
                      <a:gd name="connsiteY0" fmla="*/ 6668 h 6667"/>
                      <a:gd name="connsiteX1" fmla="*/ 6429 w 12144"/>
                      <a:gd name="connsiteY1" fmla="*/ 4763 h 6667"/>
                      <a:gd name="connsiteX2" fmla="*/ 9287 w 12144"/>
                      <a:gd name="connsiteY2" fmla="*/ 3810 h 6667"/>
                      <a:gd name="connsiteX3" fmla="*/ 11192 w 12144"/>
                      <a:gd name="connsiteY3" fmla="*/ 2858 h 6667"/>
                      <a:gd name="connsiteX4" fmla="*/ 12144 w 12144"/>
                      <a:gd name="connsiteY4" fmla="*/ 1905 h 6667"/>
                      <a:gd name="connsiteX5" fmla="*/ 12144 w 12144"/>
                      <a:gd name="connsiteY5" fmla="*/ 0 h 6667"/>
                      <a:gd name="connsiteX6" fmla="*/ 10239 w 12144"/>
                      <a:gd name="connsiteY6" fmla="*/ 0 h 6667"/>
                      <a:gd name="connsiteX7" fmla="*/ 8334 w 12144"/>
                      <a:gd name="connsiteY7" fmla="*/ 953 h 6667"/>
                      <a:gd name="connsiteX8" fmla="*/ 5477 w 12144"/>
                      <a:gd name="connsiteY8" fmla="*/ 1905 h 6667"/>
                      <a:gd name="connsiteX9" fmla="*/ 714 w 12144"/>
                      <a:gd name="connsiteY9" fmla="*/ 4763 h 6667"/>
                      <a:gd name="connsiteX10" fmla="*/ 714 w 12144"/>
                      <a:gd name="connsiteY10" fmla="*/ 6668 h 6667"/>
                      <a:gd name="connsiteX11" fmla="*/ 1667 w 12144"/>
                      <a:gd name="connsiteY11" fmla="*/ 6668 h 6667"/>
                      <a:gd name="connsiteX12" fmla="*/ 1667 w 12144"/>
                      <a:gd name="connsiteY12" fmla="*/ 666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144" h="6667">
                        <a:moveTo>
                          <a:pt x="1667" y="6668"/>
                        </a:moveTo>
                        <a:cubicBezTo>
                          <a:pt x="3572" y="5715"/>
                          <a:pt x="4524" y="4763"/>
                          <a:pt x="6429" y="4763"/>
                        </a:cubicBezTo>
                        <a:cubicBezTo>
                          <a:pt x="7382" y="4763"/>
                          <a:pt x="8334" y="3810"/>
                          <a:pt x="9287" y="3810"/>
                        </a:cubicBezTo>
                        <a:cubicBezTo>
                          <a:pt x="10239" y="3810"/>
                          <a:pt x="10239" y="3810"/>
                          <a:pt x="11192" y="2858"/>
                        </a:cubicBezTo>
                        <a:cubicBezTo>
                          <a:pt x="12144" y="2858"/>
                          <a:pt x="12144" y="1905"/>
                          <a:pt x="12144" y="1905"/>
                        </a:cubicBezTo>
                        <a:cubicBezTo>
                          <a:pt x="12144" y="953"/>
                          <a:pt x="12144" y="0"/>
                          <a:pt x="12144" y="0"/>
                        </a:cubicBezTo>
                        <a:cubicBezTo>
                          <a:pt x="11192" y="0"/>
                          <a:pt x="11192" y="0"/>
                          <a:pt x="10239" y="0"/>
                        </a:cubicBezTo>
                        <a:cubicBezTo>
                          <a:pt x="9287" y="0"/>
                          <a:pt x="9287" y="0"/>
                          <a:pt x="8334" y="953"/>
                        </a:cubicBezTo>
                        <a:cubicBezTo>
                          <a:pt x="7382" y="953"/>
                          <a:pt x="6429" y="1905"/>
                          <a:pt x="5477" y="1905"/>
                        </a:cubicBezTo>
                        <a:cubicBezTo>
                          <a:pt x="3572" y="2858"/>
                          <a:pt x="1667" y="3810"/>
                          <a:pt x="714" y="4763"/>
                        </a:cubicBezTo>
                        <a:cubicBezTo>
                          <a:pt x="-238" y="4763"/>
                          <a:pt x="-238" y="5715"/>
                          <a:pt x="714" y="6668"/>
                        </a:cubicBezTo>
                        <a:cubicBezTo>
                          <a:pt x="714" y="6668"/>
                          <a:pt x="1667" y="6668"/>
                          <a:pt x="1667" y="6668"/>
                        </a:cubicBezTo>
                        <a:lnTo>
                          <a:pt x="1667" y="666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0" name="Freeform: Shape 2759">
                    <a:extLst>
                      <a:ext uri="{FF2B5EF4-FFF2-40B4-BE49-F238E27FC236}">
                        <a16:creationId xmlns:a16="http://schemas.microsoft.com/office/drawing/2014/main" id="{BCA468AD-FDE5-74EB-BC41-DC28D41CA360}"/>
                      </a:ext>
                    </a:extLst>
                  </p:cNvPr>
                  <p:cNvSpPr/>
                  <p:nvPr/>
                </p:nvSpPr>
                <p:spPr>
                  <a:xfrm>
                    <a:off x="3322319" y="4014787"/>
                    <a:ext cx="8572" cy="3809"/>
                  </a:xfrm>
                  <a:custGeom>
                    <a:avLst/>
                    <a:gdLst>
                      <a:gd name="connsiteX0" fmla="*/ 953 w 8572"/>
                      <a:gd name="connsiteY0" fmla="*/ 3810 h 3809"/>
                      <a:gd name="connsiteX1" fmla="*/ 4763 w 8572"/>
                      <a:gd name="connsiteY1" fmla="*/ 2857 h 3809"/>
                      <a:gd name="connsiteX2" fmla="*/ 6668 w 8572"/>
                      <a:gd name="connsiteY2" fmla="*/ 1905 h 3809"/>
                      <a:gd name="connsiteX3" fmla="*/ 8573 w 8572"/>
                      <a:gd name="connsiteY3" fmla="*/ 953 h 3809"/>
                      <a:gd name="connsiteX4" fmla="*/ 8573 w 8572"/>
                      <a:gd name="connsiteY4" fmla="*/ 0 h 3809"/>
                      <a:gd name="connsiteX5" fmla="*/ 6668 w 8572"/>
                      <a:gd name="connsiteY5" fmla="*/ 0 h 3809"/>
                      <a:gd name="connsiteX6" fmla="*/ 4763 w 8572"/>
                      <a:gd name="connsiteY6" fmla="*/ 953 h 3809"/>
                      <a:gd name="connsiteX7" fmla="*/ 953 w 8572"/>
                      <a:gd name="connsiteY7" fmla="*/ 1905 h 3809"/>
                      <a:gd name="connsiteX8" fmla="*/ 0 w 8572"/>
                      <a:gd name="connsiteY8" fmla="*/ 2857 h 3809"/>
                      <a:gd name="connsiteX9" fmla="*/ 953 w 8572"/>
                      <a:gd name="connsiteY9" fmla="*/ 3810 h 3809"/>
                      <a:gd name="connsiteX10" fmla="*/ 953 w 8572"/>
                      <a:gd name="connsiteY10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572" h="3809">
                        <a:moveTo>
                          <a:pt x="953" y="3810"/>
                        </a:moveTo>
                        <a:cubicBezTo>
                          <a:pt x="1905" y="3810"/>
                          <a:pt x="3810" y="2857"/>
                          <a:pt x="4763" y="2857"/>
                        </a:cubicBezTo>
                        <a:cubicBezTo>
                          <a:pt x="5715" y="2857"/>
                          <a:pt x="5715" y="2857"/>
                          <a:pt x="6668" y="1905"/>
                        </a:cubicBezTo>
                        <a:cubicBezTo>
                          <a:pt x="7620" y="1905"/>
                          <a:pt x="7620" y="953"/>
                          <a:pt x="8573" y="953"/>
                        </a:cubicBezTo>
                        <a:cubicBezTo>
                          <a:pt x="8573" y="953"/>
                          <a:pt x="8573" y="0"/>
                          <a:pt x="8573" y="0"/>
                        </a:cubicBezTo>
                        <a:cubicBezTo>
                          <a:pt x="7620" y="0"/>
                          <a:pt x="7620" y="0"/>
                          <a:pt x="6668" y="0"/>
                        </a:cubicBezTo>
                        <a:cubicBezTo>
                          <a:pt x="5715" y="0"/>
                          <a:pt x="4763" y="0"/>
                          <a:pt x="4763" y="953"/>
                        </a:cubicBezTo>
                        <a:cubicBezTo>
                          <a:pt x="3810" y="1905"/>
                          <a:pt x="1905" y="1905"/>
                          <a:pt x="953" y="1905"/>
                        </a:cubicBezTo>
                        <a:cubicBezTo>
                          <a:pt x="0" y="1905"/>
                          <a:pt x="0" y="2857"/>
                          <a:pt x="0" y="2857"/>
                        </a:cubicBezTo>
                        <a:cubicBezTo>
                          <a:pt x="0" y="3810"/>
                          <a:pt x="953" y="3810"/>
                          <a:pt x="953" y="3810"/>
                        </a:cubicBezTo>
                        <a:lnTo>
                          <a:pt x="953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1" name="Freeform: Shape 2760">
                    <a:extLst>
                      <a:ext uri="{FF2B5EF4-FFF2-40B4-BE49-F238E27FC236}">
                        <a16:creationId xmlns:a16="http://schemas.microsoft.com/office/drawing/2014/main" id="{7070A4F7-9782-938A-9FB2-5A85230E5D2D}"/>
                      </a:ext>
                    </a:extLst>
                  </p:cNvPr>
                  <p:cNvSpPr/>
                  <p:nvPr/>
                </p:nvSpPr>
                <p:spPr>
                  <a:xfrm>
                    <a:off x="3318033" y="4002404"/>
                    <a:ext cx="12329" cy="1904"/>
                  </a:xfrm>
                  <a:custGeom>
                    <a:avLst/>
                    <a:gdLst>
                      <a:gd name="connsiteX0" fmla="*/ 1429 w 12329"/>
                      <a:gd name="connsiteY0" fmla="*/ 1905 h 1904"/>
                      <a:gd name="connsiteX1" fmla="*/ 7144 w 12329"/>
                      <a:gd name="connsiteY1" fmla="*/ 1905 h 1904"/>
                      <a:gd name="connsiteX2" fmla="*/ 10001 w 12329"/>
                      <a:gd name="connsiteY2" fmla="*/ 1905 h 1904"/>
                      <a:gd name="connsiteX3" fmla="*/ 10954 w 12329"/>
                      <a:gd name="connsiteY3" fmla="*/ 1905 h 1904"/>
                      <a:gd name="connsiteX4" fmla="*/ 11906 w 12329"/>
                      <a:gd name="connsiteY4" fmla="*/ 1905 h 1904"/>
                      <a:gd name="connsiteX5" fmla="*/ 11906 w 12329"/>
                      <a:gd name="connsiteY5" fmla="*/ 1905 h 1904"/>
                      <a:gd name="connsiteX6" fmla="*/ 11906 w 12329"/>
                      <a:gd name="connsiteY6" fmla="*/ 0 h 1904"/>
                      <a:gd name="connsiteX7" fmla="*/ 10001 w 12329"/>
                      <a:gd name="connsiteY7" fmla="*/ 0 h 1904"/>
                      <a:gd name="connsiteX8" fmla="*/ 9049 w 12329"/>
                      <a:gd name="connsiteY8" fmla="*/ 0 h 1904"/>
                      <a:gd name="connsiteX9" fmla="*/ 6191 w 12329"/>
                      <a:gd name="connsiteY9" fmla="*/ 952 h 1904"/>
                      <a:gd name="connsiteX10" fmla="*/ 1429 w 12329"/>
                      <a:gd name="connsiteY10" fmla="*/ 1905 h 1904"/>
                      <a:gd name="connsiteX11" fmla="*/ 1429 w 12329"/>
                      <a:gd name="connsiteY11" fmla="*/ 1905 h 1904"/>
                      <a:gd name="connsiteX12" fmla="*/ 1429 w 12329"/>
                      <a:gd name="connsiteY12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29" h="1904">
                        <a:moveTo>
                          <a:pt x="1429" y="1905"/>
                        </a:moveTo>
                        <a:cubicBezTo>
                          <a:pt x="3334" y="1905"/>
                          <a:pt x="5239" y="1905"/>
                          <a:pt x="7144" y="1905"/>
                        </a:cubicBezTo>
                        <a:cubicBezTo>
                          <a:pt x="8096" y="1905"/>
                          <a:pt x="9049" y="1905"/>
                          <a:pt x="10001" y="1905"/>
                        </a:cubicBezTo>
                        <a:cubicBezTo>
                          <a:pt x="10001" y="1905"/>
                          <a:pt x="10954" y="1905"/>
                          <a:pt x="10954" y="1905"/>
                        </a:cubicBezTo>
                        <a:cubicBezTo>
                          <a:pt x="10954" y="1905"/>
                          <a:pt x="11906" y="1905"/>
                          <a:pt x="11906" y="1905"/>
                        </a:cubicBezTo>
                        <a:cubicBezTo>
                          <a:pt x="11906" y="1905"/>
                          <a:pt x="11906" y="1905"/>
                          <a:pt x="11906" y="1905"/>
                        </a:cubicBezTo>
                        <a:cubicBezTo>
                          <a:pt x="12859" y="1905"/>
                          <a:pt x="11906" y="952"/>
                          <a:pt x="11906" y="0"/>
                        </a:cubicBezTo>
                        <a:cubicBezTo>
                          <a:pt x="10954" y="0"/>
                          <a:pt x="10954" y="0"/>
                          <a:pt x="10001" y="0"/>
                        </a:cubicBezTo>
                        <a:cubicBezTo>
                          <a:pt x="10001" y="0"/>
                          <a:pt x="9049" y="0"/>
                          <a:pt x="9049" y="0"/>
                        </a:cubicBezTo>
                        <a:cubicBezTo>
                          <a:pt x="8096" y="0"/>
                          <a:pt x="7144" y="0"/>
                          <a:pt x="6191" y="952"/>
                        </a:cubicBezTo>
                        <a:cubicBezTo>
                          <a:pt x="4286" y="952"/>
                          <a:pt x="2381" y="1905"/>
                          <a:pt x="1429" y="1905"/>
                        </a:cubicBezTo>
                        <a:cubicBezTo>
                          <a:pt x="-476" y="0"/>
                          <a:pt x="-476" y="1905"/>
                          <a:pt x="1429" y="1905"/>
                        </a:cubicBezTo>
                        <a:lnTo>
                          <a:pt x="1429" y="1905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2" name="Freeform: Shape 2761">
                    <a:extLst>
                      <a:ext uri="{FF2B5EF4-FFF2-40B4-BE49-F238E27FC236}">
                        <a16:creationId xmlns:a16="http://schemas.microsoft.com/office/drawing/2014/main" id="{8E9B0454-6E5E-2021-1CE6-175DA1E92A62}"/>
                      </a:ext>
                    </a:extLst>
                  </p:cNvPr>
                  <p:cNvSpPr/>
                  <p:nvPr/>
                </p:nvSpPr>
                <p:spPr>
                  <a:xfrm>
                    <a:off x="3323748" y="3980496"/>
                    <a:ext cx="16430" cy="3809"/>
                  </a:xfrm>
                  <a:custGeom>
                    <a:avLst/>
                    <a:gdLst>
                      <a:gd name="connsiteX0" fmla="*/ 1429 w 16430"/>
                      <a:gd name="connsiteY0" fmla="*/ 3810 h 3809"/>
                      <a:gd name="connsiteX1" fmla="*/ 8096 w 16430"/>
                      <a:gd name="connsiteY1" fmla="*/ 3810 h 3809"/>
                      <a:gd name="connsiteX2" fmla="*/ 11906 w 16430"/>
                      <a:gd name="connsiteY2" fmla="*/ 3810 h 3809"/>
                      <a:gd name="connsiteX3" fmla="*/ 13811 w 16430"/>
                      <a:gd name="connsiteY3" fmla="*/ 3810 h 3809"/>
                      <a:gd name="connsiteX4" fmla="*/ 15716 w 16430"/>
                      <a:gd name="connsiteY4" fmla="*/ 2858 h 3809"/>
                      <a:gd name="connsiteX5" fmla="*/ 15716 w 16430"/>
                      <a:gd name="connsiteY5" fmla="*/ 953 h 3809"/>
                      <a:gd name="connsiteX6" fmla="*/ 13811 w 16430"/>
                      <a:gd name="connsiteY6" fmla="*/ 0 h 3809"/>
                      <a:gd name="connsiteX7" fmla="*/ 11906 w 16430"/>
                      <a:gd name="connsiteY7" fmla="*/ 0 h 3809"/>
                      <a:gd name="connsiteX8" fmla="*/ 8096 w 16430"/>
                      <a:gd name="connsiteY8" fmla="*/ 0 h 3809"/>
                      <a:gd name="connsiteX9" fmla="*/ 1429 w 16430"/>
                      <a:gd name="connsiteY9" fmla="*/ 0 h 3809"/>
                      <a:gd name="connsiteX10" fmla="*/ 1429 w 16430"/>
                      <a:gd name="connsiteY10" fmla="*/ 3810 h 3809"/>
                      <a:gd name="connsiteX11" fmla="*/ 1429 w 16430"/>
                      <a:gd name="connsiteY11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430" h="3809">
                        <a:moveTo>
                          <a:pt x="1429" y="3810"/>
                        </a:moveTo>
                        <a:cubicBezTo>
                          <a:pt x="3334" y="3810"/>
                          <a:pt x="6191" y="3810"/>
                          <a:pt x="8096" y="3810"/>
                        </a:cubicBezTo>
                        <a:cubicBezTo>
                          <a:pt x="9049" y="3810"/>
                          <a:pt x="10001" y="3810"/>
                          <a:pt x="11906" y="3810"/>
                        </a:cubicBezTo>
                        <a:cubicBezTo>
                          <a:pt x="12859" y="3810"/>
                          <a:pt x="12859" y="3810"/>
                          <a:pt x="13811" y="3810"/>
                        </a:cubicBezTo>
                        <a:cubicBezTo>
                          <a:pt x="14764" y="3810"/>
                          <a:pt x="14764" y="3810"/>
                          <a:pt x="15716" y="2858"/>
                        </a:cubicBezTo>
                        <a:cubicBezTo>
                          <a:pt x="16669" y="2858"/>
                          <a:pt x="16669" y="953"/>
                          <a:pt x="15716" y="953"/>
                        </a:cubicBezTo>
                        <a:cubicBezTo>
                          <a:pt x="14764" y="953"/>
                          <a:pt x="14764" y="0"/>
                          <a:pt x="13811" y="0"/>
                        </a:cubicBezTo>
                        <a:cubicBezTo>
                          <a:pt x="12859" y="0"/>
                          <a:pt x="12859" y="0"/>
                          <a:pt x="11906" y="0"/>
                        </a:cubicBezTo>
                        <a:cubicBezTo>
                          <a:pt x="10954" y="0"/>
                          <a:pt x="10001" y="0"/>
                          <a:pt x="8096" y="0"/>
                        </a:cubicBezTo>
                        <a:cubicBezTo>
                          <a:pt x="6191" y="0"/>
                          <a:pt x="3334" y="0"/>
                          <a:pt x="1429" y="0"/>
                        </a:cubicBezTo>
                        <a:cubicBezTo>
                          <a:pt x="-476" y="1905"/>
                          <a:pt x="-476" y="3810"/>
                          <a:pt x="1429" y="3810"/>
                        </a:cubicBezTo>
                        <a:lnTo>
                          <a:pt x="1429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3" name="Freeform: Shape 2762">
                    <a:extLst>
                      <a:ext uri="{FF2B5EF4-FFF2-40B4-BE49-F238E27FC236}">
                        <a16:creationId xmlns:a16="http://schemas.microsoft.com/office/drawing/2014/main" id="{4B097BFA-39CD-48B5-86F9-1B832D3F8269}"/>
                      </a:ext>
                    </a:extLst>
                  </p:cNvPr>
                  <p:cNvSpPr/>
                  <p:nvPr/>
                </p:nvSpPr>
                <p:spPr>
                  <a:xfrm>
                    <a:off x="3331218" y="3963649"/>
                    <a:ext cx="13960" cy="6369"/>
                  </a:xfrm>
                  <a:custGeom>
                    <a:avLst/>
                    <a:gdLst>
                      <a:gd name="connsiteX0" fmla="*/ 626 w 13960"/>
                      <a:gd name="connsiteY0" fmla="*/ 1607 h 6369"/>
                      <a:gd name="connsiteX1" fmla="*/ 6341 w 13960"/>
                      <a:gd name="connsiteY1" fmla="*/ 3512 h 6369"/>
                      <a:gd name="connsiteX2" fmla="*/ 9198 w 13960"/>
                      <a:gd name="connsiteY2" fmla="*/ 5417 h 6369"/>
                      <a:gd name="connsiteX3" fmla="*/ 11103 w 13960"/>
                      <a:gd name="connsiteY3" fmla="*/ 6370 h 6369"/>
                      <a:gd name="connsiteX4" fmla="*/ 13008 w 13960"/>
                      <a:gd name="connsiteY4" fmla="*/ 6370 h 6369"/>
                      <a:gd name="connsiteX5" fmla="*/ 13961 w 13960"/>
                      <a:gd name="connsiteY5" fmla="*/ 5417 h 6369"/>
                      <a:gd name="connsiteX6" fmla="*/ 13008 w 13960"/>
                      <a:gd name="connsiteY6" fmla="*/ 4465 h 6369"/>
                      <a:gd name="connsiteX7" fmla="*/ 11103 w 13960"/>
                      <a:gd name="connsiteY7" fmla="*/ 3512 h 6369"/>
                      <a:gd name="connsiteX8" fmla="*/ 8246 w 13960"/>
                      <a:gd name="connsiteY8" fmla="*/ 2560 h 6369"/>
                      <a:gd name="connsiteX9" fmla="*/ 1578 w 13960"/>
                      <a:gd name="connsiteY9" fmla="*/ 655 h 6369"/>
                      <a:gd name="connsiteX10" fmla="*/ 626 w 13960"/>
                      <a:gd name="connsiteY10" fmla="*/ 1607 h 6369"/>
                      <a:gd name="connsiteX11" fmla="*/ 626 w 13960"/>
                      <a:gd name="connsiteY11" fmla="*/ 1607 h 63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960" h="6369">
                        <a:moveTo>
                          <a:pt x="626" y="1607"/>
                        </a:moveTo>
                        <a:cubicBezTo>
                          <a:pt x="2531" y="1607"/>
                          <a:pt x="4436" y="2560"/>
                          <a:pt x="6341" y="3512"/>
                        </a:cubicBezTo>
                        <a:cubicBezTo>
                          <a:pt x="7293" y="3512"/>
                          <a:pt x="8246" y="4465"/>
                          <a:pt x="9198" y="5417"/>
                        </a:cubicBezTo>
                        <a:cubicBezTo>
                          <a:pt x="10151" y="5417"/>
                          <a:pt x="10151" y="5417"/>
                          <a:pt x="11103" y="6370"/>
                        </a:cubicBezTo>
                        <a:cubicBezTo>
                          <a:pt x="12056" y="6370"/>
                          <a:pt x="12056" y="6370"/>
                          <a:pt x="13008" y="6370"/>
                        </a:cubicBezTo>
                        <a:cubicBezTo>
                          <a:pt x="13961" y="6370"/>
                          <a:pt x="13961" y="5417"/>
                          <a:pt x="13961" y="5417"/>
                        </a:cubicBezTo>
                        <a:cubicBezTo>
                          <a:pt x="13961" y="5417"/>
                          <a:pt x="13008" y="4465"/>
                          <a:pt x="13008" y="4465"/>
                        </a:cubicBezTo>
                        <a:cubicBezTo>
                          <a:pt x="13008" y="4465"/>
                          <a:pt x="12056" y="3512"/>
                          <a:pt x="11103" y="3512"/>
                        </a:cubicBezTo>
                        <a:cubicBezTo>
                          <a:pt x="10151" y="2560"/>
                          <a:pt x="9198" y="2560"/>
                          <a:pt x="8246" y="2560"/>
                        </a:cubicBezTo>
                        <a:cubicBezTo>
                          <a:pt x="6341" y="1607"/>
                          <a:pt x="3483" y="1607"/>
                          <a:pt x="1578" y="655"/>
                        </a:cubicBezTo>
                        <a:cubicBezTo>
                          <a:pt x="-327" y="-1250"/>
                          <a:pt x="-327" y="1607"/>
                          <a:pt x="626" y="1607"/>
                        </a:cubicBezTo>
                        <a:lnTo>
                          <a:pt x="626" y="160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4" name="Freeform: Shape 2763">
                    <a:extLst>
                      <a:ext uri="{FF2B5EF4-FFF2-40B4-BE49-F238E27FC236}">
                        <a16:creationId xmlns:a16="http://schemas.microsoft.com/office/drawing/2014/main" id="{4FB33AF0-8947-5D2A-AD1D-4DAFF3F90BCD}"/>
                      </a:ext>
                    </a:extLst>
                  </p:cNvPr>
                  <p:cNvSpPr/>
                  <p:nvPr/>
                </p:nvSpPr>
                <p:spPr>
                  <a:xfrm>
                    <a:off x="3356609" y="3980496"/>
                    <a:ext cx="9525" cy="5715"/>
                  </a:xfrm>
                  <a:custGeom>
                    <a:avLst/>
                    <a:gdLst>
                      <a:gd name="connsiteX0" fmla="*/ 953 w 9525"/>
                      <a:gd name="connsiteY0" fmla="*/ 4763 h 5715"/>
                      <a:gd name="connsiteX1" fmla="*/ 4763 w 9525"/>
                      <a:gd name="connsiteY1" fmla="*/ 5715 h 5715"/>
                      <a:gd name="connsiteX2" fmla="*/ 6667 w 9525"/>
                      <a:gd name="connsiteY2" fmla="*/ 5715 h 5715"/>
                      <a:gd name="connsiteX3" fmla="*/ 7620 w 9525"/>
                      <a:gd name="connsiteY3" fmla="*/ 5715 h 5715"/>
                      <a:gd name="connsiteX4" fmla="*/ 8572 w 9525"/>
                      <a:gd name="connsiteY4" fmla="*/ 5715 h 5715"/>
                      <a:gd name="connsiteX5" fmla="*/ 9525 w 9525"/>
                      <a:gd name="connsiteY5" fmla="*/ 3810 h 5715"/>
                      <a:gd name="connsiteX6" fmla="*/ 8572 w 9525"/>
                      <a:gd name="connsiteY6" fmla="*/ 2858 h 5715"/>
                      <a:gd name="connsiteX7" fmla="*/ 7620 w 9525"/>
                      <a:gd name="connsiteY7" fmla="*/ 1905 h 5715"/>
                      <a:gd name="connsiteX8" fmla="*/ 5715 w 9525"/>
                      <a:gd name="connsiteY8" fmla="*/ 953 h 5715"/>
                      <a:gd name="connsiteX9" fmla="*/ 1905 w 9525"/>
                      <a:gd name="connsiteY9" fmla="*/ 0 h 5715"/>
                      <a:gd name="connsiteX10" fmla="*/ 0 w 9525"/>
                      <a:gd name="connsiteY10" fmla="*/ 953 h 5715"/>
                      <a:gd name="connsiteX11" fmla="*/ 953 w 9525"/>
                      <a:gd name="connsiteY11" fmla="*/ 4763 h 5715"/>
                      <a:gd name="connsiteX12" fmla="*/ 953 w 9525"/>
                      <a:gd name="connsiteY12" fmla="*/ 4763 h 57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525" h="5715">
                        <a:moveTo>
                          <a:pt x="953" y="4763"/>
                        </a:moveTo>
                        <a:cubicBezTo>
                          <a:pt x="1905" y="4763"/>
                          <a:pt x="2858" y="4763"/>
                          <a:pt x="4763" y="5715"/>
                        </a:cubicBezTo>
                        <a:cubicBezTo>
                          <a:pt x="5715" y="5715"/>
                          <a:pt x="5715" y="5715"/>
                          <a:pt x="6667" y="5715"/>
                        </a:cubicBezTo>
                        <a:cubicBezTo>
                          <a:pt x="6667" y="5715"/>
                          <a:pt x="7620" y="5715"/>
                          <a:pt x="7620" y="5715"/>
                        </a:cubicBezTo>
                        <a:cubicBezTo>
                          <a:pt x="7620" y="5715"/>
                          <a:pt x="8572" y="5715"/>
                          <a:pt x="8572" y="5715"/>
                        </a:cubicBezTo>
                        <a:cubicBezTo>
                          <a:pt x="9525" y="5715"/>
                          <a:pt x="9525" y="4763"/>
                          <a:pt x="9525" y="3810"/>
                        </a:cubicBezTo>
                        <a:cubicBezTo>
                          <a:pt x="9525" y="3810"/>
                          <a:pt x="9525" y="3810"/>
                          <a:pt x="8572" y="2858"/>
                        </a:cubicBezTo>
                        <a:cubicBezTo>
                          <a:pt x="8572" y="2858"/>
                          <a:pt x="7620" y="2858"/>
                          <a:pt x="7620" y="1905"/>
                        </a:cubicBezTo>
                        <a:cubicBezTo>
                          <a:pt x="6667" y="1905"/>
                          <a:pt x="6667" y="1905"/>
                          <a:pt x="5715" y="953"/>
                        </a:cubicBezTo>
                        <a:cubicBezTo>
                          <a:pt x="4763" y="953"/>
                          <a:pt x="2858" y="0"/>
                          <a:pt x="1905" y="0"/>
                        </a:cubicBezTo>
                        <a:cubicBezTo>
                          <a:pt x="953" y="0"/>
                          <a:pt x="0" y="0"/>
                          <a:pt x="0" y="953"/>
                        </a:cubicBezTo>
                        <a:cubicBezTo>
                          <a:pt x="0" y="2858"/>
                          <a:pt x="0" y="3810"/>
                          <a:pt x="953" y="4763"/>
                        </a:cubicBezTo>
                        <a:lnTo>
                          <a:pt x="953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5" name="Freeform: Shape 2764">
                    <a:extLst>
                      <a:ext uri="{FF2B5EF4-FFF2-40B4-BE49-F238E27FC236}">
                        <a16:creationId xmlns:a16="http://schemas.microsoft.com/office/drawing/2014/main" id="{E9680A03-05CD-3CF4-F24A-A62E72234D32}"/>
                      </a:ext>
                    </a:extLst>
                  </p:cNvPr>
                  <p:cNvSpPr/>
                  <p:nvPr/>
                </p:nvSpPr>
                <p:spPr>
                  <a:xfrm>
                    <a:off x="3350894" y="3998594"/>
                    <a:ext cx="7381" cy="1905"/>
                  </a:xfrm>
                  <a:custGeom>
                    <a:avLst/>
                    <a:gdLst>
                      <a:gd name="connsiteX0" fmla="*/ 0 w 7381"/>
                      <a:gd name="connsiteY0" fmla="*/ 953 h 1905"/>
                      <a:gd name="connsiteX1" fmla="*/ 2858 w 7381"/>
                      <a:gd name="connsiteY1" fmla="*/ 1905 h 1905"/>
                      <a:gd name="connsiteX2" fmla="*/ 3810 w 7381"/>
                      <a:gd name="connsiteY2" fmla="*/ 1905 h 1905"/>
                      <a:gd name="connsiteX3" fmla="*/ 4763 w 7381"/>
                      <a:gd name="connsiteY3" fmla="*/ 1905 h 1905"/>
                      <a:gd name="connsiteX4" fmla="*/ 6668 w 7381"/>
                      <a:gd name="connsiteY4" fmla="*/ 1905 h 1905"/>
                      <a:gd name="connsiteX5" fmla="*/ 6668 w 7381"/>
                      <a:gd name="connsiteY5" fmla="*/ 953 h 1905"/>
                      <a:gd name="connsiteX6" fmla="*/ 5715 w 7381"/>
                      <a:gd name="connsiteY6" fmla="*/ 0 h 1905"/>
                      <a:gd name="connsiteX7" fmla="*/ 4763 w 7381"/>
                      <a:gd name="connsiteY7" fmla="*/ 0 h 1905"/>
                      <a:gd name="connsiteX8" fmla="*/ 3810 w 7381"/>
                      <a:gd name="connsiteY8" fmla="*/ 0 h 1905"/>
                      <a:gd name="connsiteX9" fmla="*/ 2858 w 7381"/>
                      <a:gd name="connsiteY9" fmla="*/ 0 h 1905"/>
                      <a:gd name="connsiteX10" fmla="*/ 953 w 7381"/>
                      <a:gd name="connsiteY10" fmla="*/ 0 h 1905"/>
                      <a:gd name="connsiteX11" fmla="*/ 0 w 7381"/>
                      <a:gd name="connsiteY11" fmla="*/ 953 h 1905"/>
                      <a:gd name="connsiteX12" fmla="*/ 0 w 7381"/>
                      <a:gd name="connsiteY12" fmla="*/ 953 h 1905"/>
                      <a:gd name="connsiteX13" fmla="*/ 0 w 7381"/>
                      <a:gd name="connsiteY13" fmla="*/ 953 h 19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7381" h="1905">
                        <a:moveTo>
                          <a:pt x="0" y="953"/>
                        </a:moveTo>
                        <a:cubicBezTo>
                          <a:pt x="953" y="953"/>
                          <a:pt x="1905" y="953"/>
                          <a:pt x="2858" y="1905"/>
                        </a:cubicBezTo>
                        <a:cubicBezTo>
                          <a:pt x="2858" y="1905"/>
                          <a:pt x="2858" y="1905"/>
                          <a:pt x="3810" y="1905"/>
                        </a:cubicBezTo>
                        <a:cubicBezTo>
                          <a:pt x="3810" y="1905"/>
                          <a:pt x="3810" y="1905"/>
                          <a:pt x="4763" y="1905"/>
                        </a:cubicBezTo>
                        <a:cubicBezTo>
                          <a:pt x="5715" y="1905"/>
                          <a:pt x="5715" y="1905"/>
                          <a:pt x="6668" y="1905"/>
                        </a:cubicBezTo>
                        <a:cubicBezTo>
                          <a:pt x="7620" y="1905"/>
                          <a:pt x="7620" y="953"/>
                          <a:pt x="6668" y="953"/>
                        </a:cubicBezTo>
                        <a:cubicBezTo>
                          <a:pt x="6668" y="953"/>
                          <a:pt x="5715" y="953"/>
                          <a:pt x="5715" y="0"/>
                        </a:cubicBezTo>
                        <a:cubicBezTo>
                          <a:pt x="5715" y="0"/>
                          <a:pt x="5715" y="0"/>
                          <a:pt x="4763" y="0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3810" y="0"/>
                          <a:pt x="2858" y="0"/>
                          <a:pt x="2858" y="0"/>
                        </a:cubicBezTo>
                        <a:cubicBezTo>
                          <a:pt x="1905" y="0"/>
                          <a:pt x="1905" y="0"/>
                          <a:pt x="953" y="0"/>
                        </a:cubicBezTo>
                        <a:cubicBezTo>
                          <a:pt x="0" y="0"/>
                          <a:pt x="0" y="0"/>
                          <a:pt x="0" y="953"/>
                        </a:cubicBezTo>
                        <a:cubicBezTo>
                          <a:pt x="0" y="953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6" name="Freeform: Shape 2765">
                    <a:extLst>
                      <a:ext uri="{FF2B5EF4-FFF2-40B4-BE49-F238E27FC236}">
                        <a16:creationId xmlns:a16="http://schemas.microsoft.com/office/drawing/2014/main" id="{44BEBCC8-2D45-C50E-5562-623C356B7D8B}"/>
                      </a:ext>
                    </a:extLst>
                  </p:cNvPr>
                  <p:cNvSpPr/>
                  <p:nvPr/>
                </p:nvSpPr>
                <p:spPr>
                  <a:xfrm>
                    <a:off x="3351846" y="4012881"/>
                    <a:ext cx="13096" cy="4762"/>
                  </a:xfrm>
                  <a:custGeom>
                    <a:avLst/>
                    <a:gdLst>
                      <a:gd name="connsiteX0" fmla="*/ 953 w 13096"/>
                      <a:gd name="connsiteY0" fmla="*/ 4763 h 4762"/>
                      <a:gd name="connsiteX1" fmla="*/ 6667 w 13096"/>
                      <a:gd name="connsiteY1" fmla="*/ 3810 h 4762"/>
                      <a:gd name="connsiteX2" fmla="*/ 9525 w 13096"/>
                      <a:gd name="connsiteY2" fmla="*/ 2858 h 4762"/>
                      <a:gd name="connsiteX3" fmla="*/ 10478 w 13096"/>
                      <a:gd name="connsiteY3" fmla="*/ 2858 h 4762"/>
                      <a:gd name="connsiteX4" fmla="*/ 12383 w 13096"/>
                      <a:gd name="connsiteY4" fmla="*/ 1905 h 4762"/>
                      <a:gd name="connsiteX5" fmla="*/ 12383 w 13096"/>
                      <a:gd name="connsiteY5" fmla="*/ 0 h 4762"/>
                      <a:gd name="connsiteX6" fmla="*/ 10478 w 13096"/>
                      <a:gd name="connsiteY6" fmla="*/ 0 h 4762"/>
                      <a:gd name="connsiteX7" fmla="*/ 8572 w 13096"/>
                      <a:gd name="connsiteY7" fmla="*/ 0 h 4762"/>
                      <a:gd name="connsiteX8" fmla="*/ 5715 w 13096"/>
                      <a:gd name="connsiteY8" fmla="*/ 953 h 4762"/>
                      <a:gd name="connsiteX9" fmla="*/ 2858 w 13096"/>
                      <a:gd name="connsiteY9" fmla="*/ 1905 h 4762"/>
                      <a:gd name="connsiteX10" fmla="*/ 0 w 13096"/>
                      <a:gd name="connsiteY10" fmla="*/ 2858 h 4762"/>
                      <a:gd name="connsiteX11" fmla="*/ 953 w 13096"/>
                      <a:gd name="connsiteY11" fmla="*/ 4763 h 4762"/>
                      <a:gd name="connsiteX12" fmla="*/ 953 w 13096"/>
                      <a:gd name="connsiteY12" fmla="*/ 476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096" h="4762">
                        <a:moveTo>
                          <a:pt x="953" y="4763"/>
                        </a:moveTo>
                        <a:cubicBezTo>
                          <a:pt x="2858" y="4763"/>
                          <a:pt x="4763" y="4763"/>
                          <a:pt x="6667" y="3810"/>
                        </a:cubicBezTo>
                        <a:cubicBezTo>
                          <a:pt x="7620" y="3810"/>
                          <a:pt x="8572" y="3810"/>
                          <a:pt x="9525" y="2858"/>
                        </a:cubicBezTo>
                        <a:cubicBezTo>
                          <a:pt x="9525" y="2858"/>
                          <a:pt x="10478" y="2858"/>
                          <a:pt x="10478" y="2858"/>
                        </a:cubicBezTo>
                        <a:cubicBezTo>
                          <a:pt x="11430" y="2858"/>
                          <a:pt x="11430" y="2858"/>
                          <a:pt x="12383" y="1905"/>
                        </a:cubicBezTo>
                        <a:cubicBezTo>
                          <a:pt x="13335" y="953"/>
                          <a:pt x="13335" y="0"/>
                          <a:pt x="12383" y="0"/>
                        </a:cubicBezTo>
                        <a:cubicBezTo>
                          <a:pt x="11430" y="0"/>
                          <a:pt x="11430" y="0"/>
                          <a:pt x="10478" y="0"/>
                        </a:cubicBezTo>
                        <a:cubicBezTo>
                          <a:pt x="9525" y="0"/>
                          <a:pt x="9525" y="0"/>
                          <a:pt x="8572" y="0"/>
                        </a:cubicBezTo>
                        <a:cubicBezTo>
                          <a:pt x="7620" y="0"/>
                          <a:pt x="6667" y="0"/>
                          <a:pt x="5715" y="953"/>
                        </a:cubicBezTo>
                        <a:cubicBezTo>
                          <a:pt x="4763" y="953"/>
                          <a:pt x="3810" y="1905"/>
                          <a:pt x="2858" y="1905"/>
                        </a:cubicBezTo>
                        <a:cubicBezTo>
                          <a:pt x="1905" y="1905"/>
                          <a:pt x="953" y="2858"/>
                          <a:pt x="0" y="2858"/>
                        </a:cubicBezTo>
                        <a:cubicBezTo>
                          <a:pt x="0" y="2858"/>
                          <a:pt x="0" y="4763"/>
                          <a:pt x="953" y="4763"/>
                        </a:cubicBezTo>
                        <a:lnTo>
                          <a:pt x="953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7" name="Freeform: Shape 2766">
                    <a:extLst>
                      <a:ext uri="{FF2B5EF4-FFF2-40B4-BE49-F238E27FC236}">
                        <a16:creationId xmlns:a16="http://schemas.microsoft.com/office/drawing/2014/main" id="{D465F9EA-8BA4-4D3C-B227-CC9403AABB7B}"/>
                      </a:ext>
                    </a:extLst>
                  </p:cNvPr>
                  <p:cNvSpPr/>
                  <p:nvPr/>
                </p:nvSpPr>
                <p:spPr>
                  <a:xfrm>
                    <a:off x="3360419" y="4027169"/>
                    <a:ext cx="15634" cy="7620"/>
                  </a:xfrm>
                  <a:custGeom>
                    <a:avLst/>
                    <a:gdLst>
                      <a:gd name="connsiteX0" fmla="*/ 2857 w 15634"/>
                      <a:gd name="connsiteY0" fmla="*/ 7620 h 7620"/>
                      <a:gd name="connsiteX1" fmla="*/ 9525 w 15634"/>
                      <a:gd name="connsiteY1" fmla="*/ 5715 h 7620"/>
                      <a:gd name="connsiteX2" fmla="*/ 12382 w 15634"/>
                      <a:gd name="connsiteY2" fmla="*/ 4763 h 7620"/>
                      <a:gd name="connsiteX3" fmla="*/ 14288 w 15634"/>
                      <a:gd name="connsiteY3" fmla="*/ 3810 h 7620"/>
                      <a:gd name="connsiteX4" fmla="*/ 15240 w 15634"/>
                      <a:gd name="connsiteY4" fmla="*/ 2858 h 7620"/>
                      <a:gd name="connsiteX5" fmla="*/ 15240 w 15634"/>
                      <a:gd name="connsiteY5" fmla="*/ 1905 h 7620"/>
                      <a:gd name="connsiteX6" fmla="*/ 14288 w 15634"/>
                      <a:gd name="connsiteY6" fmla="*/ 0 h 7620"/>
                      <a:gd name="connsiteX7" fmla="*/ 10478 w 15634"/>
                      <a:gd name="connsiteY7" fmla="*/ 0 h 7620"/>
                      <a:gd name="connsiteX8" fmla="*/ 6668 w 15634"/>
                      <a:gd name="connsiteY8" fmla="*/ 1905 h 7620"/>
                      <a:gd name="connsiteX9" fmla="*/ 953 w 15634"/>
                      <a:gd name="connsiteY9" fmla="*/ 4763 h 7620"/>
                      <a:gd name="connsiteX10" fmla="*/ 0 w 15634"/>
                      <a:gd name="connsiteY10" fmla="*/ 6668 h 7620"/>
                      <a:gd name="connsiteX11" fmla="*/ 2857 w 15634"/>
                      <a:gd name="connsiteY11" fmla="*/ 7620 h 7620"/>
                      <a:gd name="connsiteX12" fmla="*/ 2857 w 15634"/>
                      <a:gd name="connsiteY12" fmla="*/ 7620 h 7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634" h="7620">
                        <a:moveTo>
                          <a:pt x="2857" y="7620"/>
                        </a:moveTo>
                        <a:cubicBezTo>
                          <a:pt x="4763" y="7620"/>
                          <a:pt x="7620" y="6668"/>
                          <a:pt x="9525" y="5715"/>
                        </a:cubicBezTo>
                        <a:cubicBezTo>
                          <a:pt x="10478" y="5715"/>
                          <a:pt x="11430" y="4763"/>
                          <a:pt x="12382" y="4763"/>
                        </a:cubicBezTo>
                        <a:cubicBezTo>
                          <a:pt x="13335" y="4763"/>
                          <a:pt x="13335" y="3810"/>
                          <a:pt x="14288" y="3810"/>
                        </a:cubicBezTo>
                        <a:cubicBezTo>
                          <a:pt x="14288" y="3810"/>
                          <a:pt x="15240" y="2858"/>
                          <a:pt x="15240" y="2858"/>
                        </a:cubicBezTo>
                        <a:cubicBezTo>
                          <a:pt x="15240" y="2858"/>
                          <a:pt x="15240" y="2858"/>
                          <a:pt x="15240" y="1905"/>
                        </a:cubicBezTo>
                        <a:cubicBezTo>
                          <a:pt x="16193" y="953"/>
                          <a:pt x="15240" y="0"/>
                          <a:pt x="14288" y="0"/>
                        </a:cubicBezTo>
                        <a:cubicBezTo>
                          <a:pt x="13335" y="0"/>
                          <a:pt x="11430" y="0"/>
                          <a:pt x="10478" y="0"/>
                        </a:cubicBezTo>
                        <a:cubicBezTo>
                          <a:pt x="9525" y="0"/>
                          <a:pt x="8573" y="953"/>
                          <a:pt x="6668" y="1905"/>
                        </a:cubicBezTo>
                        <a:cubicBezTo>
                          <a:pt x="4763" y="2858"/>
                          <a:pt x="2857" y="3810"/>
                          <a:pt x="953" y="4763"/>
                        </a:cubicBezTo>
                        <a:cubicBezTo>
                          <a:pt x="0" y="4763"/>
                          <a:pt x="0" y="5715"/>
                          <a:pt x="0" y="6668"/>
                        </a:cubicBezTo>
                        <a:cubicBezTo>
                          <a:pt x="953" y="7620"/>
                          <a:pt x="1905" y="7620"/>
                          <a:pt x="2857" y="7620"/>
                        </a:cubicBezTo>
                        <a:lnTo>
                          <a:pt x="2857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8" name="Freeform: Shape 2767">
                    <a:extLst>
                      <a:ext uri="{FF2B5EF4-FFF2-40B4-BE49-F238E27FC236}">
                        <a16:creationId xmlns:a16="http://schemas.microsoft.com/office/drawing/2014/main" id="{9F0C736C-6F71-E609-3EB5-8F60F5E75410}"/>
                      </a:ext>
                    </a:extLst>
                  </p:cNvPr>
                  <p:cNvSpPr/>
                  <p:nvPr/>
                </p:nvSpPr>
                <p:spPr>
                  <a:xfrm>
                    <a:off x="3373359" y="4036694"/>
                    <a:ext cx="16981" cy="7814"/>
                  </a:xfrm>
                  <a:custGeom>
                    <a:avLst/>
                    <a:gdLst>
                      <a:gd name="connsiteX0" fmla="*/ 1347 w 16981"/>
                      <a:gd name="connsiteY0" fmla="*/ 7620 h 7814"/>
                      <a:gd name="connsiteX1" fmla="*/ 8967 w 16981"/>
                      <a:gd name="connsiteY1" fmla="*/ 5715 h 7814"/>
                      <a:gd name="connsiteX2" fmla="*/ 16587 w 16981"/>
                      <a:gd name="connsiteY2" fmla="*/ 1905 h 7814"/>
                      <a:gd name="connsiteX3" fmla="*/ 15635 w 16981"/>
                      <a:gd name="connsiteY3" fmla="*/ 0 h 7814"/>
                      <a:gd name="connsiteX4" fmla="*/ 12777 w 16981"/>
                      <a:gd name="connsiteY4" fmla="*/ 0 h 7814"/>
                      <a:gd name="connsiteX5" fmla="*/ 10872 w 16981"/>
                      <a:gd name="connsiteY5" fmla="*/ 953 h 7814"/>
                      <a:gd name="connsiteX6" fmla="*/ 7062 w 16981"/>
                      <a:gd name="connsiteY6" fmla="*/ 2858 h 7814"/>
                      <a:gd name="connsiteX7" fmla="*/ 395 w 16981"/>
                      <a:gd name="connsiteY7" fmla="*/ 5715 h 7814"/>
                      <a:gd name="connsiteX8" fmla="*/ 1347 w 16981"/>
                      <a:gd name="connsiteY8" fmla="*/ 7620 h 7814"/>
                      <a:gd name="connsiteX9" fmla="*/ 1347 w 16981"/>
                      <a:gd name="connsiteY9" fmla="*/ 7620 h 7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6981" h="7814">
                        <a:moveTo>
                          <a:pt x="1347" y="7620"/>
                        </a:moveTo>
                        <a:cubicBezTo>
                          <a:pt x="4205" y="6668"/>
                          <a:pt x="6110" y="6668"/>
                          <a:pt x="8967" y="5715"/>
                        </a:cubicBezTo>
                        <a:cubicBezTo>
                          <a:pt x="11825" y="4763"/>
                          <a:pt x="14682" y="3810"/>
                          <a:pt x="16587" y="1905"/>
                        </a:cubicBezTo>
                        <a:cubicBezTo>
                          <a:pt x="17540" y="953"/>
                          <a:pt x="16587" y="0"/>
                          <a:pt x="15635" y="0"/>
                        </a:cubicBezTo>
                        <a:cubicBezTo>
                          <a:pt x="14682" y="0"/>
                          <a:pt x="13730" y="0"/>
                          <a:pt x="12777" y="0"/>
                        </a:cubicBezTo>
                        <a:cubicBezTo>
                          <a:pt x="11825" y="0"/>
                          <a:pt x="11825" y="0"/>
                          <a:pt x="10872" y="953"/>
                        </a:cubicBezTo>
                        <a:cubicBezTo>
                          <a:pt x="9920" y="1905"/>
                          <a:pt x="8015" y="1905"/>
                          <a:pt x="7062" y="2858"/>
                        </a:cubicBezTo>
                        <a:cubicBezTo>
                          <a:pt x="5157" y="3810"/>
                          <a:pt x="2300" y="4763"/>
                          <a:pt x="395" y="5715"/>
                        </a:cubicBezTo>
                        <a:cubicBezTo>
                          <a:pt x="-558" y="5715"/>
                          <a:pt x="395" y="8573"/>
                          <a:pt x="1347" y="7620"/>
                        </a:cubicBezTo>
                        <a:lnTo>
                          <a:pt x="1347" y="762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69" name="Freeform: Shape 2768">
                    <a:extLst>
                      <a:ext uri="{FF2B5EF4-FFF2-40B4-BE49-F238E27FC236}">
                        <a16:creationId xmlns:a16="http://schemas.microsoft.com/office/drawing/2014/main" id="{AEAC8631-6442-8CAE-2EDA-9164A467F896}"/>
                      </a:ext>
                    </a:extLst>
                  </p:cNvPr>
                  <p:cNvSpPr/>
                  <p:nvPr/>
                </p:nvSpPr>
                <p:spPr>
                  <a:xfrm>
                    <a:off x="3410816" y="4014787"/>
                    <a:ext cx="12891" cy="6667"/>
                  </a:xfrm>
                  <a:custGeom>
                    <a:avLst/>
                    <a:gdLst>
                      <a:gd name="connsiteX0" fmla="*/ 1991 w 12891"/>
                      <a:gd name="connsiteY0" fmla="*/ 6668 h 6667"/>
                      <a:gd name="connsiteX1" fmla="*/ 7706 w 12891"/>
                      <a:gd name="connsiteY1" fmla="*/ 4763 h 6667"/>
                      <a:gd name="connsiteX2" fmla="*/ 10563 w 12891"/>
                      <a:gd name="connsiteY2" fmla="*/ 3810 h 6667"/>
                      <a:gd name="connsiteX3" fmla="*/ 11516 w 12891"/>
                      <a:gd name="connsiteY3" fmla="*/ 2857 h 6667"/>
                      <a:gd name="connsiteX4" fmla="*/ 12468 w 12891"/>
                      <a:gd name="connsiteY4" fmla="*/ 1905 h 6667"/>
                      <a:gd name="connsiteX5" fmla="*/ 12468 w 12891"/>
                      <a:gd name="connsiteY5" fmla="*/ 0 h 6667"/>
                      <a:gd name="connsiteX6" fmla="*/ 11516 w 12891"/>
                      <a:gd name="connsiteY6" fmla="*/ 0 h 6667"/>
                      <a:gd name="connsiteX7" fmla="*/ 9611 w 12891"/>
                      <a:gd name="connsiteY7" fmla="*/ 0 h 6667"/>
                      <a:gd name="connsiteX8" fmla="*/ 6753 w 12891"/>
                      <a:gd name="connsiteY8" fmla="*/ 953 h 6667"/>
                      <a:gd name="connsiteX9" fmla="*/ 1038 w 12891"/>
                      <a:gd name="connsiteY9" fmla="*/ 2857 h 6667"/>
                      <a:gd name="connsiteX10" fmla="*/ 1991 w 12891"/>
                      <a:gd name="connsiteY10" fmla="*/ 6668 h 6667"/>
                      <a:gd name="connsiteX11" fmla="*/ 1991 w 12891"/>
                      <a:gd name="connsiteY11" fmla="*/ 6668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891" h="6667">
                        <a:moveTo>
                          <a:pt x="1991" y="6668"/>
                        </a:moveTo>
                        <a:cubicBezTo>
                          <a:pt x="3896" y="6668"/>
                          <a:pt x="5801" y="5715"/>
                          <a:pt x="7706" y="4763"/>
                        </a:cubicBezTo>
                        <a:cubicBezTo>
                          <a:pt x="8658" y="4763"/>
                          <a:pt x="9611" y="3810"/>
                          <a:pt x="10563" y="3810"/>
                        </a:cubicBezTo>
                        <a:cubicBezTo>
                          <a:pt x="10563" y="3810"/>
                          <a:pt x="11516" y="3810"/>
                          <a:pt x="11516" y="2857"/>
                        </a:cubicBezTo>
                        <a:cubicBezTo>
                          <a:pt x="11516" y="2857"/>
                          <a:pt x="12468" y="1905"/>
                          <a:pt x="12468" y="1905"/>
                        </a:cubicBezTo>
                        <a:cubicBezTo>
                          <a:pt x="13421" y="1905"/>
                          <a:pt x="12468" y="0"/>
                          <a:pt x="12468" y="0"/>
                        </a:cubicBezTo>
                        <a:cubicBezTo>
                          <a:pt x="12468" y="0"/>
                          <a:pt x="11516" y="0"/>
                          <a:pt x="11516" y="0"/>
                        </a:cubicBezTo>
                        <a:cubicBezTo>
                          <a:pt x="10563" y="0"/>
                          <a:pt x="10563" y="0"/>
                          <a:pt x="9611" y="0"/>
                        </a:cubicBezTo>
                        <a:cubicBezTo>
                          <a:pt x="8658" y="0"/>
                          <a:pt x="7706" y="953"/>
                          <a:pt x="6753" y="953"/>
                        </a:cubicBezTo>
                        <a:cubicBezTo>
                          <a:pt x="4848" y="1905"/>
                          <a:pt x="2943" y="1905"/>
                          <a:pt x="1038" y="2857"/>
                        </a:cubicBezTo>
                        <a:cubicBezTo>
                          <a:pt x="-867" y="4763"/>
                          <a:pt x="86" y="6668"/>
                          <a:pt x="1991" y="6668"/>
                        </a:cubicBezTo>
                        <a:lnTo>
                          <a:pt x="1991" y="666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0" name="Freeform: Shape 2769">
                    <a:extLst>
                      <a:ext uri="{FF2B5EF4-FFF2-40B4-BE49-F238E27FC236}">
                        <a16:creationId xmlns:a16="http://schemas.microsoft.com/office/drawing/2014/main" id="{AE4804BF-207B-5C7E-DB39-29BCE43E926C}"/>
                      </a:ext>
                    </a:extLst>
                  </p:cNvPr>
                  <p:cNvSpPr/>
                  <p:nvPr/>
                </p:nvSpPr>
                <p:spPr>
                  <a:xfrm>
                    <a:off x="3382653" y="4002933"/>
                    <a:ext cx="13722" cy="3280"/>
                  </a:xfrm>
                  <a:custGeom>
                    <a:avLst/>
                    <a:gdLst>
                      <a:gd name="connsiteX0" fmla="*/ 1578 w 13722"/>
                      <a:gd name="connsiteY0" fmla="*/ 3281 h 3280"/>
                      <a:gd name="connsiteX1" fmla="*/ 7293 w 13722"/>
                      <a:gd name="connsiteY1" fmla="*/ 3281 h 3280"/>
                      <a:gd name="connsiteX2" fmla="*/ 10151 w 13722"/>
                      <a:gd name="connsiteY2" fmla="*/ 3281 h 3280"/>
                      <a:gd name="connsiteX3" fmla="*/ 13008 w 13722"/>
                      <a:gd name="connsiteY3" fmla="*/ 2328 h 3280"/>
                      <a:gd name="connsiteX4" fmla="*/ 13008 w 13722"/>
                      <a:gd name="connsiteY4" fmla="*/ 423 h 3280"/>
                      <a:gd name="connsiteX5" fmla="*/ 6341 w 13722"/>
                      <a:gd name="connsiteY5" fmla="*/ 423 h 3280"/>
                      <a:gd name="connsiteX6" fmla="*/ 626 w 13722"/>
                      <a:gd name="connsiteY6" fmla="*/ 1376 h 3280"/>
                      <a:gd name="connsiteX7" fmla="*/ 1578 w 13722"/>
                      <a:gd name="connsiteY7" fmla="*/ 3281 h 3280"/>
                      <a:gd name="connsiteX8" fmla="*/ 1578 w 13722"/>
                      <a:gd name="connsiteY8" fmla="*/ 3281 h 32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22" h="3280">
                        <a:moveTo>
                          <a:pt x="1578" y="3281"/>
                        </a:moveTo>
                        <a:cubicBezTo>
                          <a:pt x="3483" y="3281"/>
                          <a:pt x="5388" y="3281"/>
                          <a:pt x="7293" y="3281"/>
                        </a:cubicBezTo>
                        <a:cubicBezTo>
                          <a:pt x="8246" y="3281"/>
                          <a:pt x="9198" y="3281"/>
                          <a:pt x="10151" y="3281"/>
                        </a:cubicBezTo>
                        <a:cubicBezTo>
                          <a:pt x="11103" y="3281"/>
                          <a:pt x="12056" y="3281"/>
                          <a:pt x="13008" y="2328"/>
                        </a:cubicBezTo>
                        <a:cubicBezTo>
                          <a:pt x="13961" y="1376"/>
                          <a:pt x="13961" y="423"/>
                          <a:pt x="13008" y="423"/>
                        </a:cubicBezTo>
                        <a:cubicBezTo>
                          <a:pt x="11103" y="-529"/>
                          <a:pt x="9198" y="423"/>
                          <a:pt x="6341" y="423"/>
                        </a:cubicBezTo>
                        <a:cubicBezTo>
                          <a:pt x="4436" y="423"/>
                          <a:pt x="2531" y="1376"/>
                          <a:pt x="626" y="1376"/>
                        </a:cubicBezTo>
                        <a:cubicBezTo>
                          <a:pt x="-327" y="423"/>
                          <a:pt x="-327" y="3281"/>
                          <a:pt x="1578" y="3281"/>
                        </a:cubicBezTo>
                        <a:lnTo>
                          <a:pt x="1578" y="3281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1" name="Freeform: Shape 2770">
                    <a:extLst>
                      <a:ext uri="{FF2B5EF4-FFF2-40B4-BE49-F238E27FC236}">
                        <a16:creationId xmlns:a16="http://schemas.microsoft.com/office/drawing/2014/main" id="{F297B156-EAC4-BECC-062C-9C3001F38AA6}"/>
                      </a:ext>
                    </a:extLst>
                  </p:cNvPr>
                  <p:cNvSpPr/>
                  <p:nvPr/>
                </p:nvSpPr>
                <p:spPr>
                  <a:xfrm>
                    <a:off x="3370897" y="3990021"/>
                    <a:ext cx="12144" cy="2857"/>
                  </a:xfrm>
                  <a:custGeom>
                    <a:avLst/>
                    <a:gdLst>
                      <a:gd name="connsiteX0" fmla="*/ 1905 w 12144"/>
                      <a:gd name="connsiteY0" fmla="*/ 2858 h 2857"/>
                      <a:gd name="connsiteX1" fmla="*/ 6667 w 12144"/>
                      <a:gd name="connsiteY1" fmla="*/ 2858 h 2857"/>
                      <a:gd name="connsiteX2" fmla="*/ 9525 w 12144"/>
                      <a:gd name="connsiteY2" fmla="*/ 2858 h 2857"/>
                      <a:gd name="connsiteX3" fmla="*/ 10477 w 12144"/>
                      <a:gd name="connsiteY3" fmla="*/ 2858 h 2857"/>
                      <a:gd name="connsiteX4" fmla="*/ 11430 w 12144"/>
                      <a:gd name="connsiteY4" fmla="*/ 1905 h 2857"/>
                      <a:gd name="connsiteX5" fmla="*/ 11430 w 12144"/>
                      <a:gd name="connsiteY5" fmla="*/ 0 h 2857"/>
                      <a:gd name="connsiteX6" fmla="*/ 10477 w 12144"/>
                      <a:gd name="connsiteY6" fmla="*/ 0 h 2857"/>
                      <a:gd name="connsiteX7" fmla="*/ 9525 w 12144"/>
                      <a:gd name="connsiteY7" fmla="*/ 0 h 2857"/>
                      <a:gd name="connsiteX8" fmla="*/ 6667 w 12144"/>
                      <a:gd name="connsiteY8" fmla="*/ 0 h 2857"/>
                      <a:gd name="connsiteX9" fmla="*/ 1905 w 12144"/>
                      <a:gd name="connsiteY9" fmla="*/ 0 h 2857"/>
                      <a:gd name="connsiteX10" fmla="*/ 0 w 12144"/>
                      <a:gd name="connsiteY10" fmla="*/ 1905 h 2857"/>
                      <a:gd name="connsiteX11" fmla="*/ 1905 w 12144"/>
                      <a:gd name="connsiteY11" fmla="*/ 2858 h 2857"/>
                      <a:gd name="connsiteX12" fmla="*/ 1905 w 12144"/>
                      <a:gd name="connsiteY12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144" h="2857">
                        <a:moveTo>
                          <a:pt x="1905" y="2858"/>
                        </a:moveTo>
                        <a:cubicBezTo>
                          <a:pt x="3810" y="2858"/>
                          <a:pt x="5715" y="2858"/>
                          <a:pt x="6667" y="2858"/>
                        </a:cubicBezTo>
                        <a:cubicBezTo>
                          <a:pt x="7620" y="2858"/>
                          <a:pt x="8572" y="2858"/>
                          <a:pt x="9525" y="2858"/>
                        </a:cubicBezTo>
                        <a:cubicBezTo>
                          <a:pt x="9525" y="2858"/>
                          <a:pt x="10477" y="2858"/>
                          <a:pt x="10477" y="2858"/>
                        </a:cubicBezTo>
                        <a:cubicBezTo>
                          <a:pt x="10477" y="2858"/>
                          <a:pt x="11430" y="2858"/>
                          <a:pt x="11430" y="1905"/>
                        </a:cubicBezTo>
                        <a:cubicBezTo>
                          <a:pt x="12382" y="1905"/>
                          <a:pt x="12382" y="0"/>
                          <a:pt x="11430" y="0"/>
                        </a:cubicBezTo>
                        <a:cubicBezTo>
                          <a:pt x="11430" y="0"/>
                          <a:pt x="10477" y="0"/>
                          <a:pt x="10477" y="0"/>
                        </a:cubicBezTo>
                        <a:cubicBezTo>
                          <a:pt x="10477" y="0"/>
                          <a:pt x="9525" y="0"/>
                          <a:pt x="9525" y="0"/>
                        </a:cubicBezTo>
                        <a:cubicBezTo>
                          <a:pt x="8572" y="0"/>
                          <a:pt x="7620" y="0"/>
                          <a:pt x="6667" y="0"/>
                        </a:cubicBezTo>
                        <a:cubicBezTo>
                          <a:pt x="4763" y="0"/>
                          <a:pt x="3810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cubicBezTo>
                          <a:pt x="0" y="1905"/>
                          <a:pt x="952" y="2858"/>
                          <a:pt x="1905" y="2858"/>
                        </a:cubicBezTo>
                        <a:lnTo>
                          <a:pt x="1905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2" name="Freeform: Shape 2771">
                    <a:extLst>
                      <a:ext uri="{FF2B5EF4-FFF2-40B4-BE49-F238E27FC236}">
                        <a16:creationId xmlns:a16="http://schemas.microsoft.com/office/drawing/2014/main" id="{1E52A22A-8809-60E7-B86A-42CC1B3AC92C}"/>
                      </a:ext>
                    </a:extLst>
                  </p:cNvPr>
                  <p:cNvSpPr/>
                  <p:nvPr/>
                </p:nvSpPr>
                <p:spPr>
                  <a:xfrm>
                    <a:off x="3386694" y="4014787"/>
                    <a:ext cx="14124" cy="2857"/>
                  </a:xfrm>
                  <a:custGeom>
                    <a:avLst/>
                    <a:gdLst>
                      <a:gd name="connsiteX0" fmla="*/ 1347 w 14124"/>
                      <a:gd name="connsiteY0" fmla="*/ 2857 h 2857"/>
                      <a:gd name="connsiteX1" fmla="*/ 7062 w 14124"/>
                      <a:gd name="connsiteY1" fmla="*/ 2857 h 2857"/>
                      <a:gd name="connsiteX2" fmla="*/ 9920 w 14124"/>
                      <a:gd name="connsiteY2" fmla="*/ 2857 h 2857"/>
                      <a:gd name="connsiteX3" fmla="*/ 11825 w 14124"/>
                      <a:gd name="connsiteY3" fmla="*/ 2857 h 2857"/>
                      <a:gd name="connsiteX4" fmla="*/ 13730 w 14124"/>
                      <a:gd name="connsiteY4" fmla="*/ 1905 h 2857"/>
                      <a:gd name="connsiteX5" fmla="*/ 12777 w 14124"/>
                      <a:gd name="connsiteY5" fmla="*/ 0 h 2857"/>
                      <a:gd name="connsiteX6" fmla="*/ 10872 w 14124"/>
                      <a:gd name="connsiteY6" fmla="*/ 0 h 2857"/>
                      <a:gd name="connsiteX7" fmla="*/ 9920 w 14124"/>
                      <a:gd name="connsiteY7" fmla="*/ 0 h 2857"/>
                      <a:gd name="connsiteX8" fmla="*/ 7062 w 14124"/>
                      <a:gd name="connsiteY8" fmla="*/ 953 h 2857"/>
                      <a:gd name="connsiteX9" fmla="*/ 6110 w 14124"/>
                      <a:gd name="connsiteY9" fmla="*/ 953 h 2857"/>
                      <a:gd name="connsiteX10" fmla="*/ 6110 w 14124"/>
                      <a:gd name="connsiteY10" fmla="*/ 953 h 2857"/>
                      <a:gd name="connsiteX11" fmla="*/ 5157 w 14124"/>
                      <a:gd name="connsiteY11" fmla="*/ 953 h 2857"/>
                      <a:gd name="connsiteX12" fmla="*/ 2300 w 14124"/>
                      <a:gd name="connsiteY12" fmla="*/ 953 h 2857"/>
                      <a:gd name="connsiteX13" fmla="*/ 395 w 14124"/>
                      <a:gd name="connsiteY13" fmla="*/ 2857 h 2857"/>
                      <a:gd name="connsiteX14" fmla="*/ 1347 w 14124"/>
                      <a:gd name="connsiteY14" fmla="*/ 2857 h 2857"/>
                      <a:gd name="connsiteX15" fmla="*/ 1347 w 14124"/>
                      <a:gd name="connsiteY15" fmla="*/ 2857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4124" h="2857">
                        <a:moveTo>
                          <a:pt x="1347" y="2857"/>
                        </a:moveTo>
                        <a:cubicBezTo>
                          <a:pt x="3252" y="2857"/>
                          <a:pt x="5157" y="2857"/>
                          <a:pt x="7062" y="2857"/>
                        </a:cubicBezTo>
                        <a:cubicBezTo>
                          <a:pt x="8015" y="2857"/>
                          <a:pt x="8967" y="2857"/>
                          <a:pt x="9920" y="2857"/>
                        </a:cubicBezTo>
                        <a:cubicBezTo>
                          <a:pt x="10872" y="2857"/>
                          <a:pt x="10872" y="2857"/>
                          <a:pt x="11825" y="2857"/>
                        </a:cubicBezTo>
                        <a:cubicBezTo>
                          <a:pt x="12777" y="2857"/>
                          <a:pt x="12777" y="1905"/>
                          <a:pt x="13730" y="1905"/>
                        </a:cubicBezTo>
                        <a:cubicBezTo>
                          <a:pt x="14682" y="953"/>
                          <a:pt x="13730" y="0"/>
                          <a:pt x="12777" y="0"/>
                        </a:cubicBezTo>
                        <a:cubicBezTo>
                          <a:pt x="11825" y="0"/>
                          <a:pt x="11825" y="0"/>
                          <a:pt x="10872" y="0"/>
                        </a:cubicBezTo>
                        <a:cubicBezTo>
                          <a:pt x="10872" y="0"/>
                          <a:pt x="9920" y="0"/>
                          <a:pt x="9920" y="0"/>
                        </a:cubicBezTo>
                        <a:cubicBezTo>
                          <a:pt x="8967" y="0"/>
                          <a:pt x="8015" y="0"/>
                          <a:pt x="7062" y="953"/>
                        </a:cubicBezTo>
                        <a:cubicBezTo>
                          <a:pt x="7062" y="953"/>
                          <a:pt x="6110" y="953"/>
                          <a:pt x="6110" y="953"/>
                        </a:cubicBezTo>
                        <a:cubicBezTo>
                          <a:pt x="6110" y="953"/>
                          <a:pt x="6110" y="953"/>
                          <a:pt x="6110" y="953"/>
                        </a:cubicBezTo>
                        <a:cubicBezTo>
                          <a:pt x="6110" y="953"/>
                          <a:pt x="5157" y="953"/>
                          <a:pt x="5157" y="953"/>
                        </a:cubicBezTo>
                        <a:cubicBezTo>
                          <a:pt x="4205" y="953"/>
                          <a:pt x="3252" y="953"/>
                          <a:pt x="2300" y="953"/>
                        </a:cubicBezTo>
                        <a:cubicBezTo>
                          <a:pt x="1347" y="953"/>
                          <a:pt x="395" y="1905"/>
                          <a:pt x="395" y="2857"/>
                        </a:cubicBezTo>
                        <a:cubicBezTo>
                          <a:pt x="-558" y="1905"/>
                          <a:pt x="395" y="2857"/>
                          <a:pt x="1347" y="2857"/>
                        </a:cubicBezTo>
                        <a:lnTo>
                          <a:pt x="1347" y="2857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3" name="Freeform: Shape 2772">
                    <a:extLst>
                      <a:ext uri="{FF2B5EF4-FFF2-40B4-BE49-F238E27FC236}">
                        <a16:creationId xmlns:a16="http://schemas.microsoft.com/office/drawing/2014/main" id="{B09B483D-9A67-48E5-D77F-656B2D6B7AB5}"/>
                      </a:ext>
                    </a:extLst>
                  </p:cNvPr>
                  <p:cNvSpPr/>
                  <p:nvPr/>
                </p:nvSpPr>
                <p:spPr>
                  <a:xfrm>
                    <a:off x="3423284" y="4003356"/>
                    <a:ext cx="10239" cy="2857"/>
                  </a:xfrm>
                  <a:custGeom>
                    <a:avLst/>
                    <a:gdLst>
                      <a:gd name="connsiteX0" fmla="*/ 2857 w 10239"/>
                      <a:gd name="connsiteY0" fmla="*/ 2858 h 2857"/>
                      <a:gd name="connsiteX1" fmla="*/ 4763 w 10239"/>
                      <a:gd name="connsiteY1" fmla="*/ 2858 h 2857"/>
                      <a:gd name="connsiteX2" fmla="*/ 5715 w 10239"/>
                      <a:gd name="connsiteY2" fmla="*/ 2858 h 2857"/>
                      <a:gd name="connsiteX3" fmla="*/ 5715 w 10239"/>
                      <a:gd name="connsiteY3" fmla="*/ 2858 h 2857"/>
                      <a:gd name="connsiteX4" fmla="*/ 5715 w 10239"/>
                      <a:gd name="connsiteY4" fmla="*/ 2858 h 2857"/>
                      <a:gd name="connsiteX5" fmla="*/ 5715 w 10239"/>
                      <a:gd name="connsiteY5" fmla="*/ 2858 h 2857"/>
                      <a:gd name="connsiteX6" fmla="*/ 7620 w 10239"/>
                      <a:gd name="connsiteY6" fmla="*/ 2858 h 2857"/>
                      <a:gd name="connsiteX7" fmla="*/ 8572 w 10239"/>
                      <a:gd name="connsiteY7" fmla="*/ 2858 h 2857"/>
                      <a:gd name="connsiteX8" fmla="*/ 9525 w 10239"/>
                      <a:gd name="connsiteY8" fmla="*/ 2858 h 2857"/>
                      <a:gd name="connsiteX9" fmla="*/ 9525 w 10239"/>
                      <a:gd name="connsiteY9" fmla="*/ 953 h 2857"/>
                      <a:gd name="connsiteX10" fmla="*/ 8572 w 10239"/>
                      <a:gd name="connsiteY10" fmla="*/ 0 h 2857"/>
                      <a:gd name="connsiteX11" fmla="*/ 7620 w 10239"/>
                      <a:gd name="connsiteY11" fmla="*/ 0 h 2857"/>
                      <a:gd name="connsiteX12" fmla="*/ 5715 w 10239"/>
                      <a:gd name="connsiteY12" fmla="*/ 0 h 2857"/>
                      <a:gd name="connsiteX13" fmla="*/ 1905 w 10239"/>
                      <a:gd name="connsiteY13" fmla="*/ 0 h 2857"/>
                      <a:gd name="connsiteX14" fmla="*/ 0 w 10239"/>
                      <a:gd name="connsiteY14" fmla="*/ 1905 h 2857"/>
                      <a:gd name="connsiteX15" fmla="*/ 2857 w 10239"/>
                      <a:gd name="connsiteY15" fmla="*/ 2858 h 2857"/>
                      <a:gd name="connsiteX16" fmla="*/ 2857 w 10239"/>
                      <a:gd name="connsiteY16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0239" h="2857">
                        <a:moveTo>
                          <a:pt x="2857" y="2858"/>
                        </a:moveTo>
                        <a:cubicBezTo>
                          <a:pt x="3810" y="2858"/>
                          <a:pt x="3810" y="2858"/>
                          <a:pt x="4763" y="2858"/>
                        </a:cubicBezTo>
                        <a:cubicBezTo>
                          <a:pt x="4763" y="2858"/>
                          <a:pt x="5715" y="2858"/>
                          <a:pt x="5715" y="2858"/>
                        </a:cubicBez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5715" y="2858"/>
                          <a:pt x="5715" y="2858"/>
                          <a:pt x="5715" y="2858"/>
                        </a:cubicBezTo>
                        <a:cubicBezTo>
                          <a:pt x="6667" y="2858"/>
                          <a:pt x="6667" y="2858"/>
                          <a:pt x="7620" y="2858"/>
                        </a:cubicBezTo>
                        <a:cubicBezTo>
                          <a:pt x="7620" y="2858"/>
                          <a:pt x="8572" y="2858"/>
                          <a:pt x="8572" y="2858"/>
                        </a:cubicBezTo>
                        <a:cubicBezTo>
                          <a:pt x="8572" y="2858"/>
                          <a:pt x="9525" y="2858"/>
                          <a:pt x="9525" y="2858"/>
                        </a:cubicBezTo>
                        <a:cubicBezTo>
                          <a:pt x="10477" y="2858"/>
                          <a:pt x="10477" y="1905"/>
                          <a:pt x="9525" y="953"/>
                        </a:cubicBezTo>
                        <a:cubicBezTo>
                          <a:pt x="9525" y="953"/>
                          <a:pt x="8572" y="953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6667" y="0"/>
                          <a:pt x="6667" y="0"/>
                          <a:pt x="5715" y="0"/>
                        </a:cubicBezTo>
                        <a:cubicBezTo>
                          <a:pt x="4763" y="0"/>
                          <a:pt x="2857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cubicBezTo>
                          <a:pt x="952" y="1905"/>
                          <a:pt x="1905" y="2858"/>
                          <a:pt x="2857" y="2858"/>
                        </a:cubicBezTo>
                        <a:lnTo>
                          <a:pt x="2857" y="2858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4" name="Freeform: Shape 2773">
                    <a:extLst>
                      <a:ext uri="{FF2B5EF4-FFF2-40B4-BE49-F238E27FC236}">
                        <a16:creationId xmlns:a16="http://schemas.microsoft.com/office/drawing/2014/main" id="{3AC551B9-C023-AA3F-F5D8-2A78CC280921}"/>
                      </a:ext>
                    </a:extLst>
                  </p:cNvPr>
                  <p:cNvSpPr/>
                  <p:nvPr/>
                </p:nvSpPr>
                <p:spPr>
                  <a:xfrm>
                    <a:off x="3440429" y="4011929"/>
                    <a:ext cx="9525" cy="3809"/>
                  </a:xfrm>
                  <a:custGeom>
                    <a:avLst/>
                    <a:gdLst>
                      <a:gd name="connsiteX0" fmla="*/ 1905 w 9525"/>
                      <a:gd name="connsiteY0" fmla="*/ 3810 h 3809"/>
                      <a:gd name="connsiteX1" fmla="*/ 5715 w 9525"/>
                      <a:gd name="connsiteY1" fmla="*/ 3810 h 3809"/>
                      <a:gd name="connsiteX2" fmla="*/ 7620 w 9525"/>
                      <a:gd name="connsiteY2" fmla="*/ 3810 h 3809"/>
                      <a:gd name="connsiteX3" fmla="*/ 8572 w 9525"/>
                      <a:gd name="connsiteY3" fmla="*/ 3810 h 3809"/>
                      <a:gd name="connsiteX4" fmla="*/ 9525 w 9525"/>
                      <a:gd name="connsiteY4" fmla="*/ 2857 h 3809"/>
                      <a:gd name="connsiteX5" fmla="*/ 9525 w 9525"/>
                      <a:gd name="connsiteY5" fmla="*/ 952 h 3809"/>
                      <a:gd name="connsiteX6" fmla="*/ 8572 w 9525"/>
                      <a:gd name="connsiteY6" fmla="*/ 0 h 3809"/>
                      <a:gd name="connsiteX7" fmla="*/ 7620 w 9525"/>
                      <a:gd name="connsiteY7" fmla="*/ 0 h 3809"/>
                      <a:gd name="connsiteX8" fmla="*/ 5715 w 9525"/>
                      <a:gd name="connsiteY8" fmla="*/ 0 h 3809"/>
                      <a:gd name="connsiteX9" fmla="*/ 1905 w 9525"/>
                      <a:gd name="connsiteY9" fmla="*/ 0 h 3809"/>
                      <a:gd name="connsiteX10" fmla="*/ 0 w 9525"/>
                      <a:gd name="connsiteY10" fmla="*/ 1905 h 3809"/>
                      <a:gd name="connsiteX11" fmla="*/ 1905 w 9525"/>
                      <a:gd name="connsiteY11" fmla="*/ 3810 h 3809"/>
                      <a:gd name="connsiteX12" fmla="*/ 1905 w 9525"/>
                      <a:gd name="connsiteY12" fmla="*/ 381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525" h="3809">
                        <a:moveTo>
                          <a:pt x="1905" y="3810"/>
                        </a:moveTo>
                        <a:cubicBezTo>
                          <a:pt x="2857" y="3810"/>
                          <a:pt x="4763" y="3810"/>
                          <a:pt x="5715" y="3810"/>
                        </a:cubicBezTo>
                        <a:cubicBezTo>
                          <a:pt x="6668" y="3810"/>
                          <a:pt x="6668" y="3810"/>
                          <a:pt x="7620" y="3810"/>
                        </a:cubicBezTo>
                        <a:cubicBezTo>
                          <a:pt x="7620" y="3810"/>
                          <a:pt x="8572" y="3810"/>
                          <a:pt x="8572" y="3810"/>
                        </a:cubicBezTo>
                        <a:cubicBezTo>
                          <a:pt x="8572" y="3810"/>
                          <a:pt x="9525" y="3810"/>
                          <a:pt x="9525" y="2857"/>
                        </a:cubicBezTo>
                        <a:cubicBezTo>
                          <a:pt x="9525" y="1905"/>
                          <a:pt x="9525" y="1905"/>
                          <a:pt x="9525" y="952"/>
                        </a:cubicBezTo>
                        <a:cubicBezTo>
                          <a:pt x="9525" y="952"/>
                          <a:pt x="8572" y="0"/>
                          <a:pt x="8572" y="0"/>
                        </a:cubicBezTo>
                        <a:cubicBezTo>
                          <a:pt x="8572" y="0"/>
                          <a:pt x="7620" y="0"/>
                          <a:pt x="7620" y="0"/>
                        </a:cubicBezTo>
                        <a:cubicBezTo>
                          <a:pt x="6668" y="0"/>
                          <a:pt x="6668" y="0"/>
                          <a:pt x="5715" y="0"/>
                        </a:cubicBezTo>
                        <a:cubicBezTo>
                          <a:pt x="4763" y="0"/>
                          <a:pt x="2857" y="0"/>
                          <a:pt x="1905" y="0"/>
                        </a:cubicBezTo>
                        <a:cubicBezTo>
                          <a:pt x="952" y="0"/>
                          <a:pt x="0" y="952"/>
                          <a:pt x="0" y="1905"/>
                        </a:cubicBezTo>
                        <a:cubicBezTo>
                          <a:pt x="952" y="3810"/>
                          <a:pt x="952" y="3810"/>
                          <a:pt x="1905" y="3810"/>
                        </a:cubicBezTo>
                        <a:lnTo>
                          <a:pt x="1905" y="3810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5" name="Freeform: Shape 2774">
                    <a:extLst>
                      <a:ext uri="{FF2B5EF4-FFF2-40B4-BE49-F238E27FC236}">
                        <a16:creationId xmlns:a16="http://schemas.microsoft.com/office/drawing/2014/main" id="{3B62A153-1D24-7276-8202-03ED23635155}"/>
                      </a:ext>
                    </a:extLst>
                  </p:cNvPr>
                  <p:cNvSpPr/>
                  <p:nvPr/>
                </p:nvSpPr>
                <p:spPr>
                  <a:xfrm>
                    <a:off x="3515051" y="4006214"/>
                    <a:ext cx="21051" cy="8572"/>
                  </a:xfrm>
                  <a:custGeom>
                    <a:avLst/>
                    <a:gdLst>
                      <a:gd name="connsiteX0" fmla="*/ 1578 w 21051"/>
                      <a:gd name="connsiteY0" fmla="*/ 8572 h 8572"/>
                      <a:gd name="connsiteX1" fmla="*/ 6341 w 21051"/>
                      <a:gd name="connsiteY1" fmla="*/ 7620 h 8572"/>
                      <a:gd name="connsiteX2" fmla="*/ 11103 w 21051"/>
                      <a:gd name="connsiteY2" fmla="*/ 5715 h 8572"/>
                      <a:gd name="connsiteX3" fmla="*/ 20628 w 21051"/>
                      <a:gd name="connsiteY3" fmla="*/ 953 h 8572"/>
                      <a:gd name="connsiteX4" fmla="*/ 20628 w 21051"/>
                      <a:gd name="connsiteY4" fmla="*/ 0 h 8572"/>
                      <a:gd name="connsiteX5" fmla="*/ 10151 w 21051"/>
                      <a:gd name="connsiteY5" fmla="*/ 1905 h 8572"/>
                      <a:gd name="connsiteX6" fmla="*/ 5388 w 21051"/>
                      <a:gd name="connsiteY6" fmla="*/ 3810 h 8572"/>
                      <a:gd name="connsiteX7" fmla="*/ 626 w 21051"/>
                      <a:gd name="connsiteY7" fmla="*/ 5715 h 8572"/>
                      <a:gd name="connsiteX8" fmla="*/ 1578 w 21051"/>
                      <a:gd name="connsiteY8" fmla="*/ 8572 h 8572"/>
                      <a:gd name="connsiteX9" fmla="*/ 1578 w 21051"/>
                      <a:gd name="connsiteY9" fmla="*/ 8572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051" h="8572">
                        <a:moveTo>
                          <a:pt x="1578" y="8572"/>
                        </a:moveTo>
                        <a:cubicBezTo>
                          <a:pt x="3483" y="8572"/>
                          <a:pt x="5388" y="8572"/>
                          <a:pt x="6341" y="7620"/>
                        </a:cubicBezTo>
                        <a:cubicBezTo>
                          <a:pt x="8246" y="7620"/>
                          <a:pt x="10151" y="6667"/>
                          <a:pt x="11103" y="5715"/>
                        </a:cubicBezTo>
                        <a:cubicBezTo>
                          <a:pt x="13961" y="4763"/>
                          <a:pt x="17771" y="2857"/>
                          <a:pt x="20628" y="953"/>
                        </a:cubicBezTo>
                        <a:cubicBezTo>
                          <a:pt x="21581" y="953"/>
                          <a:pt x="20628" y="0"/>
                          <a:pt x="20628" y="0"/>
                        </a:cubicBezTo>
                        <a:cubicBezTo>
                          <a:pt x="16818" y="953"/>
                          <a:pt x="13961" y="953"/>
                          <a:pt x="10151" y="1905"/>
                        </a:cubicBezTo>
                        <a:cubicBezTo>
                          <a:pt x="8246" y="1905"/>
                          <a:pt x="7293" y="2857"/>
                          <a:pt x="5388" y="3810"/>
                        </a:cubicBezTo>
                        <a:cubicBezTo>
                          <a:pt x="3483" y="4763"/>
                          <a:pt x="1578" y="4763"/>
                          <a:pt x="626" y="5715"/>
                        </a:cubicBezTo>
                        <a:cubicBezTo>
                          <a:pt x="-327" y="6667"/>
                          <a:pt x="-327" y="8572"/>
                          <a:pt x="1578" y="8572"/>
                        </a:cubicBezTo>
                        <a:lnTo>
                          <a:pt x="1578" y="8572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6" name="Freeform: Shape 2775">
                    <a:extLst>
                      <a:ext uri="{FF2B5EF4-FFF2-40B4-BE49-F238E27FC236}">
                        <a16:creationId xmlns:a16="http://schemas.microsoft.com/office/drawing/2014/main" id="{88D95427-C5A7-EB40-8121-58E1F576F244}"/>
                      </a:ext>
                    </a:extLst>
                  </p:cNvPr>
                  <p:cNvSpPr/>
                  <p:nvPr/>
                </p:nvSpPr>
                <p:spPr>
                  <a:xfrm>
                    <a:off x="3529012" y="3985259"/>
                    <a:ext cx="3810" cy="4762"/>
                  </a:xfrm>
                  <a:custGeom>
                    <a:avLst/>
                    <a:gdLst>
                      <a:gd name="connsiteX0" fmla="*/ 1905 w 3810"/>
                      <a:gd name="connsiteY0" fmla="*/ 4763 h 4762"/>
                      <a:gd name="connsiteX1" fmla="*/ 2857 w 3810"/>
                      <a:gd name="connsiteY1" fmla="*/ 3810 h 4762"/>
                      <a:gd name="connsiteX2" fmla="*/ 3810 w 3810"/>
                      <a:gd name="connsiteY2" fmla="*/ 2858 h 4762"/>
                      <a:gd name="connsiteX3" fmla="*/ 3810 w 3810"/>
                      <a:gd name="connsiteY3" fmla="*/ 1905 h 4762"/>
                      <a:gd name="connsiteX4" fmla="*/ 3810 w 3810"/>
                      <a:gd name="connsiteY4" fmla="*/ 953 h 4762"/>
                      <a:gd name="connsiteX5" fmla="*/ 2857 w 3810"/>
                      <a:gd name="connsiteY5" fmla="*/ 0 h 4762"/>
                      <a:gd name="connsiteX6" fmla="*/ 1905 w 3810"/>
                      <a:gd name="connsiteY6" fmla="*/ 0 h 4762"/>
                      <a:gd name="connsiteX7" fmla="*/ 952 w 3810"/>
                      <a:gd name="connsiteY7" fmla="*/ 0 h 4762"/>
                      <a:gd name="connsiteX8" fmla="*/ 0 w 3810"/>
                      <a:gd name="connsiteY8" fmla="*/ 953 h 4762"/>
                      <a:gd name="connsiteX9" fmla="*/ 0 w 3810"/>
                      <a:gd name="connsiteY9" fmla="*/ 953 h 4762"/>
                      <a:gd name="connsiteX10" fmla="*/ 0 w 3810"/>
                      <a:gd name="connsiteY10" fmla="*/ 1905 h 4762"/>
                      <a:gd name="connsiteX11" fmla="*/ 0 w 3810"/>
                      <a:gd name="connsiteY11" fmla="*/ 2858 h 4762"/>
                      <a:gd name="connsiteX12" fmla="*/ 952 w 3810"/>
                      <a:gd name="connsiteY12" fmla="*/ 3810 h 4762"/>
                      <a:gd name="connsiteX13" fmla="*/ 1905 w 3810"/>
                      <a:gd name="connsiteY13" fmla="*/ 4763 h 4762"/>
                      <a:gd name="connsiteX14" fmla="*/ 1905 w 3810"/>
                      <a:gd name="connsiteY14" fmla="*/ 4763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10" h="4762">
                        <a:moveTo>
                          <a:pt x="1905" y="4763"/>
                        </a:moveTo>
                        <a:cubicBezTo>
                          <a:pt x="1905" y="4763"/>
                          <a:pt x="2857" y="4763"/>
                          <a:pt x="2857" y="3810"/>
                        </a:cubicBezTo>
                        <a:cubicBezTo>
                          <a:pt x="2857" y="3810"/>
                          <a:pt x="3810" y="3810"/>
                          <a:pt x="3810" y="2858"/>
                        </a:cubicBezTo>
                        <a:cubicBezTo>
                          <a:pt x="3810" y="2858"/>
                          <a:pt x="3810" y="2858"/>
                          <a:pt x="3810" y="1905"/>
                        </a:cubicBezTo>
                        <a:cubicBezTo>
                          <a:pt x="3810" y="1905"/>
                          <a:pt x="3810" y="953"/>
                          <a:pt x="3810" y="953"/>
                        </a:cubicBezTo>
                        <a:cubicBezTo>
                          <a:pt x="3810" y="953"/>
                          <a:pt x="3810" y="0"/>
                          <a:pt x="2857" y="0"/>
                        </a:cubicBezTo>
                        <a:cubicBezTo>
                          <a:pt x="2857" y="0"/>
                          <a:pt x="1905" y="0"/>
                          <a:pt x="1905" y="0"/>
                        </a:cubicBezTo>
                        <a:cubicBezTo>
                          <a:pt x="1905" y="0"/>
                          <a:pt x="952" y="0"/>
                          <a:pt x="952" y="0"/>
                        </a:cubicBezTo>
                        <a:cubicBezTo>
                          <a:pt x="952" y="0"/>
                          <a:pt x="0" y="0"/>
                          <a:pt x="0" y="953"/>
                        </a:cubicBezTo>
                        <a:cubicBezTo>
                          <a:pt x="0" y="953"/>
                          <a:pt x="0" y="953"/>
                          <a:pt x="0" y="953"/>
                        </a:cubicBezTo>
                        <a:cubicBezTo>
                          <a:pt x="0" y="953"/>
                          <a:pt x="0" y="953"/>
                          <a:pt x="0" y="1905"/>
                        </a:cubicBezTo>
                        <a:cubicBezTo>
                          <a:pt x="0" y="1905"/>
                          <a:pt x="0" y="2858"/>
                          <a:pt x="0" y="2858"/>
                        </a:cubicBezTo>
                        <a:cubicBezTo>
                          <a:pt x="0" y="2858"/>
                          <a:pt x="952" y="3810"/>
                          <a:pt x="952" y="3810"/>
                        </a:cubicBezTo>
                        <a:cubicBezTo>
                          <a:pt x="1905" y="4763"/>
                          <a:pt x="1905" y="4763"/>
                          <a:pt x="1905" y="4763"/>
                        </a:cubicBezTo>
                        <a:lnTo>
                          <a:pt x="1905" y="4763"/>
                        </a:lnTo>
                        <a:close/>
                      </a:path>
                    </a:pathLst>
                  </a:custGeom>
                  <a:solidFill>
                    <a:srgbClr val="906A3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77" name="Graphic 2">
                  <a:extLst>
                    <a:ext uri="{FF2B5EF4-FFF2-40B4-BE49-F238E27FC236}">
                      <a16:creationId xmlns:a16="http://schemas.microsoft.com/office/drawing/2014/main" id="{C5294A5C-75C6-F64F-290D-1185F47CBA42}"/>
                    </a:ext>
                  </a:extLst>
                </p:cNvPr>
                <p:cNvGrpSpPr/>
                <p:nvPr/>
              </p:nvGrpSpPr>
              <p:grpSpPr>
                <a:xfrm>
                  <a:off x="3589959" y="3794104"/>
                  <a:ext cx="121899" cy="107538"/>
                  <a:chOff x="3589959" y="3794104"/>
                  <a:chExt cx="121899" cy="107538"/>
                </a:xfrm>
              </p:grpSpPr>
              <p:sp>
                <p:nvSpPr>
                  <p:cNvPr id="2778" name="Freeform: Shape 2777">
                    <a:extLst>
                      <a:ext uri="{FF2B5EF4-FFF2-40B4-BE49-F238E27FC236}">
                        <a16:creationId xmlns:a16="http://schemas.microsoft.com/office/drawing/2014/main" id="{53B1BC82-6DD9-551E-FC41-1FD65D99992A}"/>
                      </a:ext>
                    </a:extLst>
                  </p:cNvPr>
                  <p:cNvSpPr/>
                  <p:nvPr/>
                </p:nvSpPr>
                <p:spPr>
                  <a:xfrm>
                    <a:off x="3589959" y="3794104"/>
                    <a:ext cx="121899" cy="107538"/>
                  </a:xfrm>
                  <a:custGeom>
                    <a:avLst/>
                    <a:gdLst>
                      <a:gd name="connsiteX0" fmla="*/ 100025 w 121899"/>
                      <a:gd name="connsiteY0" fmla="*/ 18752 h 107538"/>
                      <a:gd name="connsiteX1" fmla="*/ 13 w 121899"/>
                      <a:gd name="connsiteY1" fmla="*/ 56852 h 107538"/>
                      <a:gd name="connsiteX2" fmla="*/ 39065 w 121899"/>
                      <a:gd name="connsiteY2" fmla="*/ 89238 h 107538"/>
                      <a:gd name="connsiteX3" fmla="*/ 73355 w 121899"/>
                      <a:gd name="connsiteY3" fmla="*/ 107335 h 107538"/>
                      <a:gd name="connsiteX4" fmla="*/ 100025 w 121899"/>
                      <a:gd name="connsiteY4" fmla="*/ 18752 h 1075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899" h="107538">
                        <a:moveTo>
                          <a:pt x="100025" y="18752"/>
                        </a:moveTo>
                        <a:cubicBezTo>
                          <a:pt x="52400" y="-23158"/>
                          <a:pt x="-940" y="12085"/>
                          <a:pt x="13" y="56852"/>
                        </a:cubicBezTo>
                        <a:cubicBezTo>
                          <a:pt x="13" y="57805"/>
                          <a:pt x="31445" y="82570"/>
                          <a:pt x="39065" y="89238"/>
                        </a:cubicBezTo>
                        <a:cubicBezTo>
                          <a:pt x="48590" y="96857"/>
                          <a:pt x="72403" y="107335"/>
                          <a:pt x="73355" y="107335"/>
                        </a:cubicBezTo>
                        <a:cubicBezTo>
                          <a:pt x="107645" y="111145"/>
                          <a:pt x="147650" y="60663"/>
                          <a:pt x="100025" y="18752"/>
                        </a:cubicBezTo>
                        <a:close/>
                      </a:path>
                    </a:pathLst>
                  </a:custGeom>
                  <a:solidFill>
                    <a:srgbClr val="C793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79" name="Freeform: Shape 2778">
                    <a:extLst>
                      <a:ext uri="{FF2B5EF4-FFF2-40B4-BE49-F238E27FC236}">
                        <a16:creationId xmlns:a16="http://schemas.microsoft.com/office/drawing/2014/main" id="{5381FF60-5CFB-B02F-84D2-4B822F33A196}"/>
                      </a:ext>
                    </a:extLst>
                  </p:cNvPr>
                  <p:cNvSpPr/>
                  <p:nvPr/>
                </p:nvSpPr>
                <p:spPr>
                  <a:xfrm>
                    <a:off x="3602354" y="3818594"/>
                    <a:ext cx="80108" cy="75225"/>
                  </a:xfrm>
                  <a:custGeom>
                    <a:avLst/>
                    <a:gdLst>
                      <a:gd name="connsiteX0" fmla="*/ 69532 w 80108"/>
                      <a:gd name="connsiteY0" fmla="*/ 14265 h 75225"/>
                      <a:gd name="connsiteX1" fmla="*/ 0 w 80108"/>
                      <a:gd name="connsiteY1" fmla="*/ 39983 h 75225"/>
                      <a:gd name="connsiteX2" fmla="*/ 27622 w 80108"/>
                      <a:gd name="connsiteY2" fmla="*/ 62843 h 75225"/>
                      <a:gd name="connsiteX3" fmla="*/ 51435 w 80108"/>
                      <a:gd name="connsiteY3" fmla="*/ 75225 h 75225"/>
                      <a:gd name="connsiteX4" fmla="*/ 69532 w 80108"/>
                      <a:gd name="connsiteY4" fmla="*/ 14265 h 752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0108" h="75225">
                        <a:moveTo>
                          <a:pt x="69532" y="14265"/>
                        </a:moveTo>
                        <a:cubicBezTo>
                          <a:pt x="46672" y="-8595"/>
                          <a:pt x="10477" y="-6690"/>
                          <a:pt x="0" y="39983"/>
                        </a:cubicBezTo>
                        <a:cubicBezTo>
                          <a:pt x="0" y="40935"/>
                          <a:pt x="21907" y="58080"/>
                          <a:pt x="27622" y="62843"/>
                        </a:cubicBezTo>
                        <a:cubicBezTo>
                          <a:pt x="34290" y="68558"/>
                          <a:pt x="50482" y="75225"/>
                          <a:pt x="51435" y="75225"/>
                        </a:cubicBezTo>
                        <a:cubicBezTo>
                          <a:pt x="72390" y="75225"/>
                          <a:pt x="93345" y="38078"/>
                          <a:pt x="69532" y="14265"/>
                        </a:cubicBezTo>
                        <a:close/>
                      </a:path>
                    </a:pathLst>
                  </a:custGeom>
                  <a:solidFill>
                    <a:srgbClr val="8D5D2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80" name="Graphic 2">
                  <a:extLst>
                    <a:ext uri="{FF2B5EF4-FFF2-40B4-BE49-F238E27FC236}">
                      <a16:creationId xmlns:a16="http://schemas.microsoft.com/office/drawing/2014/main" id="{0F834B25-E93C-3604-5637-E0C816933B9C}"/>
                    </a:ext>
                  </a:extLst>
                </p:cNvPr>
                <p:cNvGrpSpPr/>
                <p:nvPr/>
              </p:nvGrpSpPr>
              <p:grpSpPr>
                <a:xfrm>
                  <a:off x="3266300" y="3807479"/>
                  <a:ext cx="121741" cy="107608"/>
                  <a:chOff x="3266300" y="3807479"/>
                  <a:chExt cx="121741" cy="107608"/>
                </a:xfrm>
              </p:grpSpPr>
              <p:sp>
                <p:nvSpPr>
                  <p:cNvPr id="2781" name="Freeform: Shape 2780">
                    <a:extLst>
                      <a:ext uri="{FF2B5EF4-FFF2-40B4-BE49-F238E27FC236}">
                        <a16:creationId xmlns:a16="http://schemas.microsoft.com/office/drawing/2014/main" id="{6EF7731C-0134-BD7B-C16B-D21BFEDD09DB}"/>
                      </a:ext>
                    </a:extLst>
                  </p:cNvPr>
                  <p:cNvSpPr/>
                  <p:nvPr/>
                </p:nvSpPr>
                <p:spPr>
                  <a:xfrm>
                    <a:off x="3266300" y="3807479"/>
                    <a:ext cx="121741" cy="107608"/>
                  </a:xfrm>
                  <a:custGeom>
                    <a:avLst/>
                    <a:gdLst>
                      <a:gd name="connsiteX0" fmla="*/ 49352 w 121741"/>
                      <a:gd name="connsiteY0" fmla="*/ 107295 h 107608"/>
                      <a:gd name="connsiteX1" fmla="*/ 82689 w 121741"/>
                      <a:gd name="connsiteY1" fmla="*/ 88245 h 107608"/>
                      <a:gd name="connsiteX2" fmla="*/ 121742 w 121741"/>
                      <a:gd name="connsiteY2" fmla="*/ 54908 h 107608"/>
                      <a:gd name="connsiteX3" fmla="*/ 20777 w 121741"/>
                      <a:gd name="connsiteY3" fmla="*/ 19665 h 107608"/>
                      <a:gd name="connsiteX4" fmla="*/ 49352 w 121741"/>
                      <a:gd name="connsiteY4" fmla="*/ 107295 h 107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41" h="107608">
                        <a:moveTo>
                          <a:pt x="49352" y="107295"/>
                        </a:moveTo>
                        <a:cubicBezTo>
                          <a:pt x="50304" y="107295"/>
                          <a:pt x="74117" y="96818"/>
                          <a:pt x="82689" y="88245"/>
                        </a:cubicBezTo>
                        <a:cubicBezTo>
                          <a:pt x="91262" y="80625"/>
                          <a:pt x="121742" y="55860"/>
                          <a:pt x="121742" y="54908"/>
                        </a:cubicBezTo>
                        <a:cubicBezTo>
                          <a:pt x="121742" y="11093"/>
                          <a:pt x="68402" y="-23197"/>
                          <a:pt x="20777" y="19665"/>
                        </a:cubicBezTo>
                        <a:cubicBezTo>
                          <a:pt x="-25896" y="61575"/>
                          <a:pt x="16014" y="112058"/>
                          <a:pt x="49352" y="107295"/>
                        </a:cubicBezTo>
                        <a:close/>
                      </a:path>
                    </a:pathLst>
                  </a:custGeom>
                  <a:solidFill>
                    <a:srgbClr val="C7934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82" name="Freeform: Shape 2781">
                    <a:extLst>
                      <a:ext uri="{FF2B5EF4-FFF2-40B4-BE49-F238E27FC236}">
                        <a16:creationId xmlns:a16="http://schemas.microsoft.com/office/drawing/2014/main" id="{E3221F2D-EE30-1C95-2BD5-0E6E96860371}"/>
                      </a:ext>
                    </a:extLst>
                  </p:cNvPr>
                  <p:cNvSpPr/>
                  <p:nvPr/>
                </p:nvSpPr>
                <p:spPr>
                  <a:xfrm>
                    <a:off x="3297676" y="3830903"/>
                    <a:ext cx="79887" cy="76251"/>
                  </a:xfrm>
                  <a:custGeom>
                    <a:avLst/>
                    <a:gdLst>
                      <a:gd name="connsiteX0" fmla="*/ 29405 w 79887"/>
                      <a:gd name="connsiteY0" fmla="*/ 76251 h 76251"/>
                      <a:gd name="connsiteX1" fmla="*/ 53218 w 79887"/>
                      <a:gd name="connsiteY1" fmla="*/ 62916 h 76251"/>
                      <a:gd name="connsiteX2" fmla="*/ 79888 w 79887"/>
                      <a:gd name="connsiteY2" fmla="*/ 40056 h 76251"/>
                      <a:gd name="connsiteX3" fmla="*/ 10355 w 79887"/>
                      <a:gd name="connsiteY3" fmla="*/ 15291 h 76251"/>
                      <a:gd name="connsiteX4" fmla="*/ 29405 w 79887"/>
                      <a:gd name="connsiteY4" fmla="*/ 76251 h 7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9887" h="76251">
                        <a:moveTo>
                          <a:pt x="29405" y="76251"/>
                        </a:moveTo>
                        <a:cubicBezTo>
                          <a:pt x="30358" y="76251"/>
                          <a:pt x="46550" y="68631"/>
                          <a:pt x="53218" y="62916"/>
                        </a:cubicBezTo>
                        <a:cubicBezTo>
                          <a:pt x="58933" y="58154"/>
                          <a:pt x="79888" y="40056"/>
                          <a:pt x="79888" y="40056"/>
                        </a:cubicBezTo>
                        <a:cubicBezTo>
                          <a:pt x="68458" y="-7569"/>
                          <a:pt x="32263" y="-8521"/>
                          <a:pt x="10355" y="15291"/>
                        </a:cubicBezTo>
                        <a:cubicBezTo>
                          <a:pt x="-13457" y="39104"/>
                          <a:pt x="8450" y="76251"/>
                          <a:pt x="29405" y="76251"/>
                        </a:cubicBezTo>
                        <a:close/>
                      </a:path>
                    </a:pathLst>
                  </a:custGeom>
                  <a:solidFill>
                    <a:srgbClr val="8D5D2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783" name="Freeform: Shape 2782">
                  <a:extLst>
                    <a:ext uri="{FF2B5EF4-FFF2-40B4-BE49-F238E27FC236}">
                      <a16:creationId xmlns:a16="http://schemas.microsoft.com/office/drawing/2014/main" id="{7B6D9CD2-28DD-68DE-071D-6D1692B1ADF4}"/>
                    </a:ext>
                  </a:extLst>
                </p:cNvPr>
                <p:cNvSpPr/>
                <p:nvPr/>
              </p:nvSpPr>
              <p:spPr>
                <a:xfrm>
                  <a:off x="3395662" y="4057649"/>
                  <a:ext cx="215264" cy="153477"/>
                </a:xfrm>
                <a:custGeom>
                  <a:avLst/>
                  <a:gdLst>
                    <a:gd name="connsiteX0" fmla="*/ 215265 w 215264"/>
                    <a:gd name="connsiteY0" fmla="*/ 105728 h 153477"/>
                    <a:gd name="connsiteX1" fmla="*/ 109538 w 215264"/>
                    <a:gd name="connsiteY1" fmla="*/ 0 h 153477"/>
                    <a:gd name="connsiteX2" fmla="*/ 0 w 215264"/>
                    <a:gd name="connsiteY2" fmla="*/ 101918 h 153477"/>
                    <a:gd name="connsiteX3" fmla="*/ 215265 w 215264"/>
                    <a:gd name="connsiteY3" fmla="*/ 105728 h 153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5264" h="153477">
                      <a:moveTo>
                        <a:pt x="215265" y="105728"/>
                      </a:moveTo>
                      <a:cubicBezTo>
                        <a:pt x="215265" y="105728"/>
                        <a:pt x="206693" y="0"/>
                        <a:pt x="109538" y="0"/>
                      </a:cubicBezTo>
                      <a:cubicBezTo>
                        <a:pt x="12382" y="0"/>
                        <a:pt x="0" y="101918"/>
                        <a:pt x="0" y="101918"/>
                      </a:cubicBezTo>
                      <a:cubicBezTo>
                        <a:pt x="56198" y="170497"/>
                        <a:pt x="146685" y="169545"/>
                        <a:pt x="215265" y="105728"/>
                      </a:cubicBezTo>
                      <a:close/>
                    </a:path>
                  </a:pathLst>
                </a:custGeom>
                <a:solidFill>
                  <a:srgbClr val="E9E1C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784" name="Graphic 2">
                  <a:extLst>
                    <a:ext uri="{FF2B5EF4-FFF2-40B4-BE49-F238E27FC236}">
                      <a16:creationId xmlns:a16="http://schemas.microsoft.com/office/drawing/2014/main" id="{25B3D6D1-1D99-6DA3-2CFE-08F211CE9C3F}"/>
                    </a:ext>
                  </a:extLst>
                </p:cNvPr>
                <p:cNvGrpSpPr/>
                <p:nvPr/>
              </p:nvGrpSpPr>
              <p:grpSpPr>
                <a:xfrm>
                  <a:off x="3400424" y="4075746"/>
                  <a:ext cx="204787" cy="104741"/>
                  <a:chOff x="3400424" y="4075746"/>
                  <a:chExt cx="204787" cy="104741"/>
                </a:xfrm>
                <a:noFill/>
              </p:grpSpPr>
              <p:sp>
                <p:nvSpPr>
                  <p:cNvPr id="2785" name="Freeform: Shape 2784">
                    <a:extLst>
                      <a:ext uri="{FF2B5EF4-FFF2-40B4-BE49-F238E27FC236}">
                        <a16:creationId xmlns:a16="http://schemas.microsoft.com/office/drawing/2014/main" id="{DFCCFAFA-FD04-BD17-7CF5-70F1BC94C7FE}"/>
                      </a:ext>
                    </a:extLst>
                  </p:cNvPr>
                  <p:cNvSpPr/>
                  <p:nvPr/>
                </p:nvSpPr>
                <p:spPr>
                  <a:xfrm>
                    <a:off x="3400424" y="4075746"/>
                    <a:ext cx="98107" cy="102532"/>
                  </a:xfrm>
                  <a:custGeom>
                    <a:avLst/>
                    <a:gdLst>
                      <a:gd name="connsiteX0" fmla="*/ 98107 w 98107"/>
                      <a:gd name="connsiteY0" fmla="*/ 0 h 102532"/>
                      <a:gd name="connsiteX1" fmla="*/ 98107 w 98107"/>
                      <a:gd name="connsiteY1" fmla="*/ 65722 h 102532"/>
                      <a:gd name="connsiteX2" fmla="*/ 0 w 98107"/>
                      <a:gd name="connsiteY2" fmla="*/ 84772 h 102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107" h="102532">
                        <a:moveTo>
                          <a:pt x="98107" y="0"/>
                        </a:moveTo>
                        <a:cubicBezTo>
                          <a:pt x="98107" y="0"/>
                          <a:pt x="98107" y="45720"/>
                          <a:pt x="98107" y="65722"/>
                        </a:cubicBezTo>
                        <a:cubicBezTo>
                          <a:pt x="98107" y="85725"/>
                          <a:pt x="57150" y="125730"/>
                          <a:pt x="0" y="84772"/>
                        </a:cubicBezTo>
                      </a:path>
                    </a:pathLst>
                  </a:custGeom>
                  <a:noFill/>
                  <a:ln w="4567" cap="rnd">
                    <a:solidFill>
                      <a:srgbClr val="401E15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86" name="Freeform: Shape 2785">
                    <a:extLst>
                      <a:ext uri="{FF2B5EF4-FFF2-40B4-BE49-F238E27FC236}">
                        <a16:creationId xmlns:a16="http://schemas.microsoft.com/office/drawing/2014/main" id="{715BF7FE-B6D1-BE87-29AC-3770A407431D}"/>
                      </a:ext>
                    </a:extLst>
                  </p:cNvPr>
                  <p:cNvSpPr/>
                  <p:nvPr/>
                </p:nvSpPr>
                <p:spPr>
                  <a:xfrm>
                    <a:off x="3498531" y="4075746"/>
                    <a:ext cx="106680" cy="104741"/>
                  </a:xfrm>
                  <a:custGeom>
                    <a:avLst/>
                    <a:gdLst>
                      <a:gd name="connsiteX0" fmla="*/ 0 w 106680"/>
                      <a:gd name="connsiteY0" fmla="*/ 0 h 104741"/>
                      <a:gd name="connsiteX1" fmla="*/ 0 w 106680"/>
                      <a:gd name="connsiteY1" fmla="*/ 65722 h 104741"/>
                      <a:gd name="connsiteX2" fmla="*/ 106680 w 106680"/>
                      <a:gd name="connsiteY2" fmla="*/ 87630 h 1047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6680" h="104741">
                        <a:moveTo>
                          <a:pt x="0" y="0"/>
                        </a:moveTo>
                        <a:cubicBezTo>
                          <a:pt x="0" y="0"/>
                          <a:pt x="0" y="45720"/>
                          <a:pt x="0" y="65722"/>
                        </a:cubicBezTo>
                        <a:cubicBezTo>
                          <a:pt x="0" y="85725"/>
                          <a:pt x="32385" y="128588"/>
                          <a:pt x="106680" y="87630"/>
                        </a:cubicBezTo>
                      </a:path>
                    </a:pathLst>
                  </a:custGeom>
                  <a:noFill/>
                  <a:ln w="4567" cap="rnd">
                    <a:solidFill>
                      <a:srgbClr val="401E15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787" name="Graphic 2">
                  <a:extLst>
                    <a:ext uri="{FF2B5EF4-FFF2-40B4-BE49-F238E27FC236}">
                      <a16:creationId xmlns:a16="http://schemas.microsoft.com/office/drawing/2014/main" id="{F7FC5AD2-6C36-F184-ABB2-A14572319560}"/>
                    </a:ext>
                  </a:extLst>
                </p:cNvPr>
                <p:cNvGrpSpPr/>
                <p:nvPr/>
              </p:nvGrpSpPr>
              <p:grpSpPr>
                <a:xfrm>
                  <a:off x="3353752" y="3964304"/>
                  <a:ext cx="286702" cy="43814"/>
                  <a:chOff x="3353752" y="3964304"/>
                  <a:chExt cx="286702" cy="43814"/>
                </a:xfrm>
              </p:grpSpPr>
              <p:grpSp>
                <p:nvGrpSpPr>
                  <p:cNvPr id="2788" name="Graphic 2">
                    <a:extLst>
                      <a:ext uri="{FF2B5EF4-FFF2-40B4-BE49-F238E27FC236}">
                        <a16:creationId xmlns:a16="http://schemas.microsoft.com/office/drawing/2014/main" id="{183F6FC0-EB28-8F72-256A-B39DD6185C3C}"/>
                      </a:ext>
                    </a:extLst>
                  </p:cNvPr>
                  <p:cNvGrpSpPr/>
                  <p:nvPr/>
                </p:nvGrpSpPr>
                <p:grpSpPr>
                  <a:xfrm>
                    <a:off x="3353752" y="3964304"/>
                    <a:ext cx="45720" cy="43814"/>
                    <a:chOff x="3353752" y="3964304"/>
                    <a:chExt cx="45720" cy="43814"/>
                  </a:xfrm>
                </p:grpSpPr>
                <p:sp>
                  <p:nvSpPr>
                    <p:cNvPr id="2789" name="Freeform: Shape 2788">
                      <a:extLst>
                        <a:ext uri="{FF2B5EF4-FFF2-40B4-BE49-F238E27FC236}">
                          <a16:creationId xmlns:a16="http://schemas.microsoft.com/office/drawing/2014/main" id="{7A26F8BB-B0AD-A8D4-C31D-0107B64A09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53752" y="3964304"/>
                      <a:ext cx="45720" cy="43814"/>
                    </a:xfrm>
                    <a:custGeom>
                      <a:avLst/>
                      <a:gdLst>
                        <a:gd name="connsiteX0" fmla="*/ 45720 w 45720"/>
                        <a:gd name="connsiteY0" fmla="*/ 21907 h 43814"/>
                        <a:gd name="connsiteX1" fmla="*/ 22860 w 45720"/>
                        <a:gd name="connsiteY1" fmla="*/ 43815 h 43814"/>
                        <a:gd name="connsiteX2" fmla="*/ 0 w 45720"/>
                        <a:gd name="connsiteY2" fmla="*/ 21907 h 43814"/>
                        <a:gd name="connsiteX3" fmla="*/ 22860 w 45720"/>
                        <a:gd name="connsiteY3" fmla="*/ 0 h 43814"/>
                        <a:gd name="connsiteX4" fmla="*/ 45720 w 45720"/>
                        <a:gd name="connsiteY4" fmla="*/ 21907 h 438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720" h="43814">
                          <a:moveTo>
                            <a:pt x="45720" y="21907"/>
                          </a:moveTo>
                          <a:cubicBezTo>
                            <a:pt x="45720" y="34290"/>
                            <a:pt x="35242" y="43815"/>
                            <a:pt x="22860" y="43815"/>
                          </a:cubicBezTo>
                          <a:cubicBezTo>
                            <a:pt x="10478" y="43815"/>
                            <a:pt x="0" y="34290"/>
                            <a:pt x="0" y="21907"/>
                          </a:cubicBezTo>
                          <a:cubicBezTo>
                            <a:pt x="0" y="9525"/>
                            <a:pt x="10478" y="0"/>
                            <a:pt x="22860" y="0"/>
                          </a:cubicBezTo>
                          <a:cubicBezTo>
                            <a:pt x="35242" y="0"/>
                            <a:pt x="45720" y="9525"/>
                            <a:pt x="45720" y="21907"/>
                          </a:cubicBezTo>
                          <a:close/>
                        </a:path>
                      </a:pathLst>
                    </a:custGeom>
                    <a:solidFill>
                      <a:srgbClr val="1F1B2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0" name="Freeform: Shape 2789">
                      <a:extLst>
                        <a:ext uri="{FF2B5EF4-FFF2-40B4-BE49-F238E27FC236}">
                          <a16:creationId xmlns:a16="http://schemas.microsoft.com/office/drawing/2014/main" id="{BA5D4673-2AF8-F197-0915-1EF69B13D1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8039" y="3979544"/>
                      <a:ext cx="22860" cy="22860"/>
                    </a:xfrm>
                    <a:custGeom>
                      <a:avLst/>
                      <a:gdLst>
                        <a:gd name="connsiteX0" fmla="*/ 22860 w 22860"/>
                        <a:gd name="connsiteY0" fmla="*/ 11430 h 22860"/>
                        <a:gd name="connsiteX1" fmla="*/ 11430 w 22860"/>
                        <a:gd name="connsiteY1" fmla="*/ 22860 h 22860"/>
                        <a:gd name="connsiteX2" fmla="*/ 0 w 22860"/>
                        <a:gd name="connsiteY2" fmla="*/ 11430 h 22860"/>
                        <a:gd name="connsiteX3" fmla="*/ 11430 w 22860"/>
                        <a:gd name="connsiteY3" fmla="*/ 0 h 22860"/>
                        <a:gd name="connsiteX4" fmla="*/ 22860 w 22860"/>
                        <a:gd name="connsiteY4" fmla="*/ 11430 h 228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860" h="22860">
                          <a:moveTo>
                            <a:pt x="22860" y="11430"/>
                          </a:moveTo>
                          <a:cubicBezTo>
                            <a:pt x="22860" y="18098"/>
                            <a:pt x="17145" y="22860"/>
                            <a:pt x="11430" y="22860"/>
                          </a:cubicBezTo>
                          <a:cubicBezTo>
                            <a:pt x="4763" y="22860"/>
                            <a:pt x="0" y="18098"/>
                            <a:pt x="0" y="11430"/>
                          </a:cubicBezTo>
                          <a:cubicBezTo>
                            <a:pt x="0" y="4763"/>
                            <a:pt x="5715" y="0"/>
                            <a:pt x="11430" y="0"/>
                          </a:cubicBezTo>
                          <a:cubicBezTo>
                            <a:pt x="17145" y="0"/>
                            <a:pt x="22860" y="4763"/>
                            <a:pt x="22860" y="11430"/>
                          </a:cubicBezTo>
                          <a:close/>
                        </a:path>
                      </a:pathLst>
                    </a:custGeom>
                    <a:solidFill>
                      <a:srgbClr val="1410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1" name="Freeform: Shape 2790">
                      <a:extLst>
                        <a:ext uri="{FF2B5EF4-FFF2-40B4-BE49-F238E27FC236}">
                          <a16:creationId xmlns:a16="http://schemas.microsoft.com/office/drawing/2014/main" id="{C5BC70A2-CFE2-7A6F-000F-B778BAC476A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57562" y="3968114"/>
                      <a:ext cx="40005" cy="37147"/>
                    </a:xfrm>
                    <a:custGeom>
                      <a:avLst/>
                      <a:gdLst>
                        <a:gd name="connsiteX0" fmla="*/ 2857 w 40005"/>
                        <a:gd name="connsiteY0" fmla="*/ 21907 h 37147"/>
                        <a:gd name="connsiteX1" fmla="*/ 21907 w 40005"/>
                        <a:gd name="connsiteY1" fmla="*/ 3810 h 37147"/>
                        <a:gd name="connsiteX2" fmla="*/ 40005 w 40005"/>
                        <a:gd name="connsiteY2" fmla="*/ 16192 h 37147"/>
                        <a:gd name="connsiteX3" fmla="*/ 20002 w 40005"/>
                        <a:gd name="connsiteY3" fmla="*/ 0 h 37147"/>
                        <a:gd name="connsiteX4" fmla="*/ 0 w 40005"/>
                        <a:gd name="connsiteY4" fmla="*/ 19050 h 37147"/>
                        <a:gd name="connsiteX5" fmla="*/ 12382 w 40005"/>
                        <a:gd name="connsiteY5" fmla="*/ 37147 h 37147"/>
                        <a:gd name="connsiteX6" fmla="*/ 2857 w 40005"/>
                        <a:gd name="connsiteY6" fmla="*/ 21907 h 37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005" h="37147">
                          <a:moveTo>
                            <a:pt x="2857" y="21907"/>
                          </a:moveTo>
                          <a:cubicBezTo>
                            <a:pt x="2857" y="12382"/>
                            <a:pt x="11430" y="3810"/>
                            <a:pt x="21907" y="3810"/>
                          </a:cubicBezTo>
                          <a:cubicBezTo>
                            <a:pt x="30480" y="3810"/>
                            <a:pt x="37148" y="9525"/>
                            <a:pt x="40005" y="16192"/>
                          </a:cubicBezTo>
                          <a:cubicBezTo>
                            <a:pt x="38100" y="6667"/>
                            <a:pt x="30480" y="0"/>
                            <a:pt x="20002" y="0"/>
                          </a:cubicBezTo>
                          <a:cubicBezTo>
                            <a:pt x="8573" y="0"/>
                            <a:pt x="0" y="8572"/>
                            <a:pt x="0" y="19050"/>
                          </a:cubicBezTo>
                          <a:cubicBezTo>
                            <a:pt x="0" y="27622"/>
                            <a:pt x="5715" y="34290"/>
                            <a:pt x="12382" y="37147"/>
                          </a:cubicBezTo>
                          <a:cubicBezTo>
                            <a:pt x="6668" y="34290"/>
                            <a:pt x="2857" y="28575"/>
                            <a:pt x="2857" y="21907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2" name="Freeform: Shape 2791">
                      <a:extLst>
                        <a:ext uri="{FF2B5EF4-FFF2-40B4-BE49-F238E27FC236}">
                          <a16:creationId xmlns:a16="http://schemas.microsoft.com/office/drawing/2014/main" id="{EA9A8D5B-3C9E-7362-E0AF-3391FFC607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8992" y="3976687"/>
                      <a:ext cx="9525" cy="9525"/>
                    </a:xfrm>
                    <a:custGeom>
                      <a:avLst/>
                      <a:gdLst>
                        <a:gd name="connsiteX0" fmla="*/ 9525 w 9525"/>
                        <a:gd name="connsiteY0" fmla="*/ 4763 h 9525"/>
                        <a:gd name="connsiteX1" fmla="*/ 4763 w 9525"/>
                        <a:gd name="connsiteY1" fmla="*/ 9525 h 9525"/>
                        <a:gd name="connsiteX2" fmla="*/ 0 w 9525"/>
                        <a:gd name="connsiteY2" fmla="*/ 4763 h 9525"/>
                        <a:gd name="connsiteX3" fmla="*/ 4763 w 9525"/>
                        <a:gd name="connsiteY3" fmla="*/ 0 h 9525"/>
                        <a:gd name="connsiteX4" fmla="*/ 9525 w 9525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5" h="9525">
                          <a:moveTo>
                            <a:pt x="9525" y="4763"/>
                          </a:moveTo>
                          <a:cubicBezTo>
                            <a:pt x="9525" y="7620"/>
                            <a:pt x="7620" y="9525"/>
                            <a:pt x="4763" y="9525"/>
                          </a:cubicBezTo>
                          <a:cubicBezTo>
                            <a:pt x="1905" y="9525"/>
                            <a:pt x="0" y="7620"/>
                            <a:pt x="0" y="4763"/>
                          </a:cubicBezTo>
                          <a:cubicBezTo>
                            <a:pt x="0" y="1905"/>
                            <a:pt x="1905" y="0"/>
                            <a:pt x="4763" y="0"/>
                          </a:cubicBezTo>
                          <a:cubicBezTo>
                            <a:pt x="7620" y="0"/>
                            <a:pt x="9525" y="1905"/>
                            <a:pt x="9525" y="4763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3" name="Freeform: Shape 2792">
                      <a:extLst>
                        <a:ext uri="{FF2B5EF4-FFF2-40B4-BE49-F238E27FC236}">
                          <a16:creationId xmlns:a16="http://schemas.microsoft.com/office/drawing/2014/main" id="{8D827250-F204-1666-96C5-6C32AF40F6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66134" y="3986212"/>
                      <a:ext cx="5714" cy="5715"/>
                    </a:xfrm>
                    <a:custGeom>
                      <a:avLst/>
                      <a:gdLst>
                        <a:gd name="connsiteX0" fmla="*/ 5715 w 5714"/>
                        <a:gd name="connsiteY0" fmla="*/ 2857 h 5715"/>
                        <a:gd name="connsiteX1" fmla="*/ 2857 w 5714"/>
                        <a:gd name="connsiteY1" fmla="*/ 5715 h 5715"/>
                        <a:gd name="connsiteX2" fmla="*/ 0 w 5714"/>
                        <a:gd name="connsiteY2" fmla="*/ 2857 h 5715"/>
                        <a:gd name="connsiteX3" fmla="*/ 2857 w 5714"/>
                        <a:gd name="connsiteY3" fmla="*/ 0 h 5715"/>
                        <a:gd name="connsiteX4" fmla="*/ 5715 w 5714"/>
                        <a:gd name="connsiteY4" fmla="*/ 2857 h 57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714" h="5715">
                          <a:moveTo>
                            <a:pt x="5715" y="2857"/>
                          </a:moveTo>
                          <a:cubicBezTo>
                            <a:pt x="5715" y="4763"/>
                            <a:pt x="3810" y="5715"/>
                            <a:pt x="2857" y="5715"/>
                          </a:cubicBezTo>
                          <a:cubicBezTo>
                            <a:pt x="952" y="5715"/>
                            <a:pt x="0" y="4763"/>
                            <a:pt x="0" y="2857"/>
                          </a:cubicBezTo>
                          <a:cubicBezTo>
                            <a:pt x="0" y="953"/>
                            <a:pt x="1905" y="0"/>
                            <a:pt x="2857" y="0"/>
                          </a:cubicBezTo>
                          <a:cubicBezTo>
                            <a:pt x="4763" y="0"/>
                            <a:pt x="5715" y="953"/>
                            <a:pt x="5715" y="2857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794" name="Graphic 2">
                    <a:extLst>
                      <a:ext uri="{FF2B5EF4-FFF2-40B4-BE49-F238E27FC236}">
                        <a16:creationId xmlns:a16="http://schemas.microsoft.com/office/drawing/2014/main" id="{344D65BF-97F5-45E2-70EE-57C21709C970}"/>
                      </a:ext>
                    </a:extLst>
                  </p:cNvPr>
                  <p:cNvGrpSpPr/>
                  <p:nvPr/>
                </p:nvGrpSpPr>
                <p:grpSpPr>
                  <a:xfrm>
                    <a:off x="3594734" y="3964304"/>
                    <a:ext cx="45719" cy="43814"/>
                    <a:chOff x="3594734" y="3964304"/>
                    <a:chExt cx="45719" cy="43814"/>
                  </a:xfrm>
                </p:grpSpPr>
                <p:sp>
                  <p:nvSpPr>
                    <p:cNvPr id="2795" name="Freeform: Shape 2794">
                      <a:extLst>
                        <a:ext uri="{FF2B5EF4-FFF2-40B4-BE49-F238E27FC236}">
                          <a16:creationId xmlns:a16="http://schemas.microsoft.com/office/drawing/2014/main" id="{45D12DD1-DBD4-4521-C31D-7EAE07B2088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4734" y="3964304"/>
                      <a:ext cx="45719" cy="43814"/>
                    </a:xfrm>
                    <a:custGeom>
                      <a:avLst/>
                      <a:gdLst>
                        <a:gd name="connsiteX0" fmla="*/ 0 w 45719"/>
                        <a:gd name="connsiteY0" fmla="*/ 21907 h 43814"/>
                        <a:gd name="connsiteX1" fmla="*/ 22860 w 45719"/>
                        <a:gd name="connsiteY1" fmla="*/ 43815 h 43814"/>
                        <a:gd name="connsiteX2" fmla="*/ 45720 w 45719"/>
                        <a:gd name="connsiteY2" fmla="*/ 21907 h 43814"/>
                        <a:gd name="connsiteX3" fmla="*/ 22860 w 45719"/>
                        <a:gd name="connsiteY3" fmla="*/ 0 h 43814"/>
                        <a:gd name="connsiteX4" fmla="*/ 0 w 45719"/>
                        <a:gd name="connsiteY4" fmla="*/ 21907 h 4381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719" h="43814">
                          <a:moveTo>
                            <a:pt x="0" y="21907"/>
                          </a:moveTo>
                          <a:cubicBezTo>
                            <a:pt x="0" y="34290"/>
                            <a:pt x="10477" y="43815"/>
                            <a:pt x="22860" y="43815"/>
                          </a:cubicBezTo>
                          <a:cubicBezTo>
                            <a:pt x="35242" y="43815"/>
                            <a:pt x="45720" y="34290"/>
                            <a:pt x="45720" y="21907"/>
                          </a:cubicBezTo>
                          <a:cubicBezTo>
                            <a:pt x="45720" y="9525"/>
                            <a:pt x="35242" y="0"/>
                            <a:pt x="22860" y="0"/>
                          </a:cubicBezTo>
                          <a:cubicBezTo>
                            <a:pt x="10477" y="0"/>
                            <a:pt x="0" y="9525"/>
                            <a:pt x="0" y="21907"/>
                          </a:cubicBezTo>
                          <a:close/>
                        </a:path>
                      </a:pathLst>
                    </a:custGeom>
                    <a:solidFill>
                      <a:srgbClr val="1F1B24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6" name="Freeform: Shape 2795">
                      <a:extLst>
                        <a:ext uri="{FF2B5EF4-FFF2-40B4-BE49-F238E27FC236}">
                          <a16:creationId xmlns:a16="http://schemas.microsoft.com/office/drawing/2014/main" id="{D1BC3F9A-7368-A362-2FE4-2AAF3F97D0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04259" y="3979544"/>
                      <a:ext cx="22859" cy="22860"/>
                    </a:xfrm>
                    <a:custGeom>
                      <a:avLst/>
                      <a:gdLst>
                        <a:gd name="connsiteX0" fmla="*/ 0 w 22859"/>
                        <a:gd name="connsiteY0" fmla="*/ 11430 h 22860"/>
                        <a:gd name="connsiteX1" fmla="*/ 11430 w 22859"/>
                        <a:gd name="connsiteY1" fmla="*/ 22860 h 22860"/>
                        <a:gd name="connsiteX2" fmla="*/ 22860 w 22859"/>
                        <a:gd name="connsiteY2" fmla="*/ 11430 h 22860"/>
                        <a:gd name="connsiteX3" fmla="*/ 11430 w 22859"/>
                        <a:gd name="connsiteY3" fmla="*/ 0 h 22860"/>
                        <a:gd name="connsiteX4" fmla="*/ 0 w 22859"/>
                        <a:gd name="connsiteY4" fmla="*/ 11430 h 228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2859" h="22860">
                          <a:moveTo>
                            <a:pt x="0" y="11430"/>
                          </a:moveTo>
                          <a:cubicBezTo>
                            <a:pt x="0" y="18098"/>
                            <a:pt x="5715" y="22860"/>
                            <a:pt x="11430" y="22860"/>
                          </a:cubicBezTo>
                          <a:cubicBezTo>
                            <a:pt x="18097" y="22860"/>
                            <a:pt x="22860" y="18098"/>
                            <a:pt x="22860" y="11430"/>
                          </a:cubicBezTo>
                          <a:cubicBezTo>
                            <a:pt x="22860" y="4763"/>
                            <a:pt x="17145" y="0"/>
                            <a:pt x="11430" y="0"/>
                          </a:cubicBezTo>
                          <a:cubicBezTo>
                            <a:pt x="4763" y="0"/>
                            <a:pt x="0" y="4763"/>
                            <a:pt x="0" y="11430"/>
                          </a:cubicBezTo>
                          <a:close/>
                        </a:path>
                      </a:pathLst>
                    </a:custGeom>
                    <a:solidFill>
                      <a:srgbClr val="14101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7" name="Freeform: Shape 2796">
                      <a:extLst>
                        <a:ext uri="{FF2B5EF4-FFF2-40B4-BE49-F238E27FC236}">
                          <a16:creationId xmlns:a16="http://schemas.microsoft.com/office/drawing/2014/main" id="{6359C717-B9D7-4B64-4B31-F8C96F1DFA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96639" y="3968114"/>
                      <a:ext cx="40005" cy="37147"/>
                    </a:xfrm>
                    <a:custGeom>
                      <a:avLst/>
                      <a:gdLst>
                        <a:gd name="connsiteX0" fmla="*/ 37148 w 40005"/>
                        <a:gd name="connsiteY0" fmla="*/ 21907 h 37147"/>
                        <a:gd name="connsiteX1" fmla="*/ 18098 w 40005"/>
                        <a:gd name="connsiteY1" fmla="*/ 3810 h 37147"/>
                        <a:gd name="connsiteX2" fmla="*/ 0 w 40005"/>
                        <a:gd name="connsiteY2" fmla="*/ 16192 h 37147"/>
                        <a:gd name="connsiteX3" fmla="*/ 20003 w 40005"/>
                        <a:gd name="connsiteY3" fmla="*/ 0 h 37147"/>
                        <a:gd name="connsiteX4" fmla="*/ 40005 w 40005"/>
                        <a:gd name="connsiteY4" fmla="*/ 19050 h 37147"/>
                        <a:gd name="connsiteX5" fmla="*/ 27623 w 40005"/>
                        <a:gd name="connsiteY5" fmla="*/ 37147 h 37147"/>
                        <a:gd name="connsiteX6" fmla="*/ 37148 w 40005"/>
                        <a:gd name="connsiteY6" fmla="*/ 21907 h 37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40005" h="37147">
                          <a:moveTo>
                            <a:pt x="37148" y="21907"/>
                          </a:moveTo>
                          <a:cubicBezTo>
                            <a:pt x="37148" y="12382"/>
                            <a:pt x="28575" y="3810"/>
                            <a:pt x="18098" y="3810"/>
                          </a:cubicBezTo>
                          <a:cubicBezTo>
                            <a:pt x="9525" y="3810"/>
                            <a:pt x="2858" y="9525"/>
                            <a:pt x="0" y="16192"/>
                          </a:cubicBezTo>
                          <a:cubicBezTo>
                            <a:pt x="1905" y="6667"/>
                            <a:pt x="9525" y="0"/>
                            <a:pt x="20003" y="0"/>
                          </a:cubicBezTo>
                          <a:cubicBezTo>
                            <a:pt x="31433" y="0"/>
                            <a:pt x="40005" y="8572"/>
                            <a:pt x="40005" y="19050"/>
                          </a:cubicBezTo>
                          <a:cubicBezTo>
                            <a:pt x="40005" y="27622"/>
                            <a:pt x="34290" y="34290"/>
                            <a:pt x="27623" y="37147"/>
                          </a:cubicBezTo>
                          <a:cubicBezTo>
                            <a:pt x="33338" y="34290"/>
                            <a:pt x="37148" y="28575"/>
                            <a:pt x="37148" y="21907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8" name="Freeform: Shape 2797">
                      <a:extLst>
                        <a:ext uri="{FF2B5EF4-FFF2-40B4-BE49-F238E27FC236}">
                          <a16:creationId xmlns:a16="http://schemas.microsoft.com/office/drawing/2014/main" id="{C3C9A121-32D5-6144-8DA5-C0B1E59567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15689" y="3976687"/>
                      <a:ext cx="9525" cy="9525"/>
                    </a:xfrm>
                    <a:custGeom>
                      <a:avLst/>
                      <a:gdLst>
                        <a:gd name="connsiteX0" fmla="*/ 0 w 9525"/>
                        <a:gd name="connsiteY0" fmla="*/ 4763 h 9525"/>
                        <a:gd name="connsiteX1" fmla="*/ 4763 w 9525"/>
                        <a:gd name="connsiteY1" fmla="*/ 9525 h 9525"/>
                        <a:gd name="connsiteX2" fmla="*/ 9525 w 9525"/>
                        <a:gd name="connsiteY2" fmla="*/ 4763 h 9525"/>
                        <a:gd name="connsiteX3" fmla="*/ 4763 w 9525"/>
                        <a:gd name="connsiteY3" fmla="*/ 0 h 9525"/>
                        <a:gd name="connsiteX4" fmla="*/ 0 w 9525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5" h="9525">
                          <a:moveTo>
                            <a:pt x="0" y="4763"/>
                          </a:moveTo>
                          <a:cubicBezTo>
                            <a:pt x="0" y="7620"/>
                            <a:pt x="1905" y="9525"/>
                            <a:pt x="4763" y="9525"/>
                          </a:cubicBezTo>
                          <a:cubicBezTo>
                            <a:pt x="7620" y="9525"/>
                            <a:pt x="9525" y="7620"/>
                            <a:pt x="9525" y="4763"/>
                          </a:cubicBezTo>
                          <a:cubicBezTo>
                            <a:pt x="9525" y="1905"/>
                            <a:pt x="7620" y="0"/>
                            <a:pt x="4763" y="0"/>
                          </a:cubicBezTo>
                          <a:cubicBezTo>
                            <a:pt x="2858" y="0"/>
                            <a:pt x="0" y="1905"/>
                            <a:pt x="0" y="4763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799" name="Freeform: Shape 2798">
                      <a:extLst>
                        <a:ext uri="{FF2B5EF4-FFF2-40B4-BE49-F238E27FC236}">
                          <a16:creationId xmlns:a16="http://schemas.microsoft.com/office/drawing/2014/main" id="{55A9B186-8809-0006-2884-43CF714440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22356" y="3986212"/>
                      <a:ext cx="5715" cy="5715"/>
                    </a:xfrm>
                    <a:custGeom>
                      <a:avLst/>
                      <a:gdLst>
                        <a:gd name="connsiteX0" fmla="*/ 0 w 5715"/>
                        <a:gd name="connsiteY0" fmla="*/ 2857 h 5715"/>
                        <a:gd name="connsiteX1" fmla="*/ 2857 w 5715"/>
                        <a:gd name="connsiteY1" fmla="*/ 5715 h 5715"/>
                        <a:gd name="connsiteX2" fmla="*/ 5715 w 5715"/>
                        <a:gd name="connsiteY2" fmla="*/ 2857 h 5715"/>
                        <a:gd name="connsiteX3" fmla="*/ 2857 w 5715"/>
                        <a:gd name="connsiteY3" fmla="*/ 0 h 5715"/>
                        <a:gd name="connsiteX4" fmla="*/ 0 w 5715"/>
                        <a:gd name="connsiteY4" fmla="*/ 2857 h 57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715" h="5715">
                          <a:moveTo>
                            <a:pt x="0" y="2857"/>
                          </a:moveTo>
                          <a:cubicBezTo>
                            <a:pt x="0" y="4763"/>
                            <a:pt x="1905" y="5715"/>
                            <a:pt x="2857" y="5715"/>
                          </a:cubicBezTo>
                          <a:cubicBezTo>
                            <a:pt x="4763" y="5715"/>
                            <a:pt x="5715" y="4763"/>
                            <a:pt x="5715" y="2857"/>
                          </a:cubicBezTo>
                          <a:cubicBezTo>
                            <a:pt x="5715" y="953"/>
                            <a:pt x="3810" y="0"/>
                            <a:pt x="2857" y="0"/>
                          </a:cubicBezTo>
                          <a:cubicBezTo>
                            <a:pt x="1905" y="0"/>
                            <a:pt x="0" y="953"/>
                            <a:pt x="0" y="2857"/>
                          </a:cubicBezTo>
                          <a:close/>
                        </a:path>
                      </a:pathLst>
                    </a:custGeom>
                    <a:solidFill>
                      <a:srgbClr val="FFF4E9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2800" name="Graphic 2">
                  <a:extLst>
                    <a:ext uri="{FF2B5EF4-FFF2-40B4-BE49-F238E27FC236}">
                      <a16:creationId xmlns:a16="http://schemas.microsoft.com/office/drawing/2014/main" id="{3DE2B2A2-1204-0220-25C1-352A2A378034}"/>
                    </a:ext>
                  </a:extLst>
                </p:cNvPr>
                <p:cNvGrpSpPr/>
                <p:nvPr/>
              </p:nvGrpSpPr>
              <p:grpSpPr>
                <a:xfrm>
                  <a:off x="3421379" y="4117656"/>
                  <a:ext cx="162877" cy="38100"/>
                  <a:chOff x="3421379" y="4117656"/>
                  <a:chExt cx="162877" cy="38100"/>
                </a:xfrm>
                <a:solidFill>
                  <a:srgbClr val="F7C395"/>
                </a:solidFill>
              </p:grpSpPr>
              <p:sp>
                <p:nvSpPr>
                  <p:cNvPr id="2801" name="Freeform: Shape 2800">
                    <a:extLst>
                      <a:ext uri="{FF2B5EF4-FFF2-40B4-BE49-F238E27FC236}">
                        <a16:creationId xmlns:a16="http://schemas.microsoft.com/office/drawing/2014/main" id="{FF3AC146-B113-D798-6234-FCCC009D9BEB}"/>
                      </a:ext>
                    </a:extLst>
                  </p:cNvPr>
                  <p:cNvSpPr/>
                  <p:nvPr/>
                </p:nvSpPr>
                <p:spPr>
                  <a:xfrm>
                    <a:off x="3421379" y="4117656"/>
                    <a:ext cx="40005" cy="38100"/>
                  </a:xfrm>
                  <a:custGeom>
                    <a:avLst/>
                    <a:gdLst>
                      <a:gd name="connsiteX0" fmla="*/ 40005 w 40005"/>
                      <a:gd name="connsiteY0" fmla="*/ 19050 h 38100"/>
                      <a:gd name="connsiteX1" fmla="*/ 20002 w 40005"/>
                      <a:gd name="connsiteY1" fmla="*/ 38100 h 38100"/>
                      <a:gd name="connsiteX2" fmla="*/ 0 w 40005"/>
                      <a:gd name="connsiteY2" fmla="*/ 19050 h 38100"/>
                      <a:gd name="connsiteX3" fmla="*/ 20002 w 40005"/>
                      <a:gd name="connsiteY3" fmla="*/ 0 h 38100"/>
                      <a:gd name="connsiteX4" fmla="*/ 40005 w 40005"/>
                      <a:gd name="connsiteY4" fmla="*/ 1905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05" h="38100">
                        <a:moveTo>
                          <a:pt x="40005" y="19050"/>
                        </a:moveTo>
                        <a:cubicBezTo>
                          <a:pt x="40005" y="29528"/>
                          <a:pt x="31432" y="38100"/>
                          <a:pt x="20002" y="38100"/>
                        </a:cubicBezTo>
                        <a:cubicBezTo>
                          <a:pt x="9525" y="38100"/>
                          <a:pt x="0" y="29528"/>
                          <a:pt x="0" y="19050"/>
                        </a:cubicBezTo>
                        <a:cubicBezTo>
                          <a:pt x="0" y="8573"/>
                          <a:pt x="8572" y="0"/>
                          <a:pt x="20002" y="0"/>
                        </a:cubicBezTo>
                        <a:cubicBezTo>
                          <a:pt x="30480" y="0"/>
                          <a:pt x="40005" y="8573"/>
                          <a:pt x="40005" y="19050"/>
                        </a:cubicBezTo>
                        <a:close/>
                      </a:path>
                    </a:pathLst>
                  </a:custGeom>
                  <a:solidFill>
                    <a:srgbClr val="F7C39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02" name="Freeform: Shape 2801">
                    <a:extLst>
                      <a:ext uri="{FF2B5EF4-FFF2-40B4-BE49-F238E27FC236}">
                        <a16:creationId xmlns:a16="http://schemas.microsoft.com/office/drawing/2014/main" id="{38E7CEE4-26F2-9452-B2FF-1A0BF14F114C}"/>
                      </a:ext>
                    </a:extLst>
                  </p:cNvPr>
                  <p:cNvSpPr/>
                  <p:nvPr/>
                </p:nvSpPr>
                <p:spPr>
                  <a:xfrm>
                    <a:off x="3544251" y="4117656"/>
                    <a:ext cx="40005" cy="38100"/>
                  </a:xfrm>
                  <a:custGeom>
                    <a:avLst/>
                    <a:gdLst>
                      <a:gd name="connsiteX0" fmla="*/ 40005 w 40005"/>
                      <a:gd name="connsiteY0" fmla="*/ 19050 h 38100"/>
                      <a:gd name="connsiteX1" fmla="*/ 20003 w 40005"/>
                      <a:gd name="connsiteY1" fmla="*/ 38100 h 38100"/>
                      <a:gd name="connsiteX2" fmla="*/ 0 w 40005"/>
                      <a:gd name="connsiteY2" fmla="*/ 19050 h 38100"/>
                      <a:gd name="connsiteX3" fmla="*/ 20003 w 40005"/>
                      <a:gd name="connsiteY3" fmla="*/ 0 h 38100"/>
                      <a:gd name="connsiteX4" fmla="*/ 40005 w 40005"/>
                      <a:gd name="connsiteY4" fmla="*/ 19050 h 38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0005" h="38100">
                        <a:moveTo>
                          <a:pt x="40005" y="19050"/>
                        </a:moveTo>
                        <a:cubicBezTo>
                          <a:pt x="40005" y="29528"/>
                          <a:pt x="31433" y="38100"/>
                          <a:pt x="20003" y="38100"/>
                        </a:cubicBezTo>
                        <a:cubicBezTo>
                          <a:pt x="9525" y="38100"/>
                          <a:pt x="0" y="29528"/>
                          <a:pt x="0" y="19050"/>
                        </a:cubicBezTo>
                        <a:cubicBezTo>
                          <a:pt x="0" y="8573"/>
                          <a:pt x="8573" y="0"/>
                          <a:pt x="20003" y="0"/>
                        </a:cubicBezTo>
                        <a:cubicBezTo>
                          <a:pt x="31433" y="0"/>
                          <a:pt x="40005" y="8573"/>
                          <a:pt x="40005" y="19050"/>
                        </a:cubicBezTo>
                        <a:close/>
                      </a:path>
                    </a:pathLst>
                  </a:custGeom>
                  <a:solidFill>
                    <a:srgbClr val="F7C39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803" name="Freeform: Shape 2802">
                  <a:extLst>
                    <a:ext uri="{FF2B5EF4-FFF2-40B4-BE49-F238E27FC236}">
                      <a16:creationId xmlns:a16="http://schemas.microsoft.com/office/drawing/2014/main" id="{35B24BEB-636B-4600-7180-397D0E956E0B}"/>
                    </a:ext>
                  </a:extLst>
                </p:cNvPr>
                <p:cNvSpPr/>
                <p:nvPr/>
              </p:nvSpPr>
              <p:spPr>
                <a:xfrm>
                  <a:off x="3439476" y="3926064"/>
                  <a:ext cx="117157" cy="161897"/>
                </a:xfrm>
                <a:custGeom>
                  <a:avLst/>
                  <a:gdLst>
                    <a:gd name="connsiteX0" fmla="*/ 0 w 117157"/>
                    <a:gd name="connsiteY0" fmla="*/ 154445 h 161897"/>
                    <a:gd name="connsiteX1" fmla="*/ 30480 w 117157"/>
                    <a:gd name="connsiteY1" fmla="*/ 43003 h 161897"/>
                    <a:gd name="connsiteX2" fmla="*/ 93345 w 117157"/>
                    <a:gd name="connsiteY2" fmla="*/ 49670 h 161897"/>
                    <a:gd name="connsiteX3" fmla="*/ 117158 w 117157"/>
                    <a:gd name="connsiteY3" fmla="*/ 155398 h 161897"/>
                    <a:gd name="connsiteX4" fmla="*/ 0 w 117157"/>
                    <a:gd name="connsiteY4" fmla="*/ 154445 h 161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157" h="161897">
                      <a:moveTo>
                        <a:pt x="0" y="154445"/>
                      </a:moveTo>
                      <a:cubicBezTo>
                        <a:pt x="0" y="154445"/>
                        <a:pt x="11430" y="111583"/>
                        <a:pt x="30480" y="43003"/>
                      </a:cubicBezTo>
                      <a:cubicBezTo>
                        <a:pt x="49530" y="-25577"/>
                        <a:pt x="83820" y="-3670"/>
                        <a:pt x="93345" y="49670"/>
                      </a:cubicBezTo>
                      <a:cubicBezTo>
                        <a:pt x="103823" y="103010"/>
                        <a:pt x="117158" y="155398"/>
                        <a:pt x="117158" y="155398"/>
                      </a:cubicBezTo>
                      <a:cubicBezTo>
                        <a:pt x="117158" y="155398"/>
                        <a:pt x="62865" y="170638"/>
                        <a:pt x="0" y="154445"/>
                      </a:cubicBezTo>
                      <a:close/>
                    </a:path>
                  </a:pathLst>
                </a:custGeom>
                <a:solidFill>
                  <a:srgbClr val="D1A4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804" name="Graphic 2">
                  <a:extLst>
                    <a:ext uri="{FF2B5EF4-FFF2-40B4-BE49-F238E27FC236}">
                      <a16:creationId xmlns:a16="http://schemas.microsoft.com/office/drawing/2014/main" id="{EB36E4DE-E13F-91B0-158B-480D4CC2C4B3}"/>
                    </a:ext>
                  </a:extLst>
                </p:cNvPr>
                <p:cNvGrpSpPr/>
                <p:nvPr/>
              </p:nvGrpSpPr>
              <p:grpSpPr>
                <a:xfrm>
                  <a:off x="3438677" y="4056696"/>
                  <a:ext cx="118786" cy="69770"/>
                  <a:chOff x="3438677" y="4056696"/>
                  <a:chExt cx="118786" cy="69770"/>
                </a:xfrm>
              </p:grpSpPr>
              <p:sp>
                <p:nvSpPr>
                  <p:cNvPr id="2805" name="Freeform: Shape 2804">
                    <a:extLst>
                      <a:ext uri="{FF2B5EF4-FFF2-40B4-BE49-F238E27FC236}">
                        <a16:creationId xmlns:a16="http://schemas.microsoft.com/office/drawing/2014/main" id="{099D69C5-2DCE-D879-E880-BD63F206D5B8}"/>
                      </a:ext>
                    </a:extLst>
                  </p:cNvPr>
                  <p:cNvSpPr/>
                  <p:nvPr/>
                </p:nvSpPr>
                <p:spPr>
                  <a:xfrm>
                    <a:off x="3438677" y="4056696"/>
                    <a:ext cx="118786" cy="69770"/>
                  </a:xfrm>
                  <a:custGeom>
                    <a:avLst/>
                    <a:gdLst>
                      <a:gd name="connsiteX0" fmla="*/ 115100 w 118786"/>
                      <a:gd name="connsiteY0" fmla="*/ 40005 h 69770"/>
                      <a:gd name="connsiteX1" fmla="*/ 77000 w 118786"/>
                      <a:gd name="connsiteY1" fmla="*/ 67628 h 69770"/>
                      <a:gd name="connsiteX2" fmla="*/ 41757 w 118786"/>
                      <a:gd name="connsiteY2" fmla="*/ 67628 h 69770"/>
                      <a:gd name="connsiteX3" fmla="*/ 3657 w 118786"/>
                      <a:gd name="connsiteY3" fmla="*/ 40005 h 69770"/>
                      <a:gd name="connsiteX4" fmla="*/ 59855 w 118786"/>
                      <a:gd name="connsiteY4" fmla="*/ 0 h 69770"/>
                      <a:gd name="connsiteX5" fmla="*/ 115100 w 118786"/>
                      <a:gd name="connsiteY5" fmla="*/ 40005 h 69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18786" h="69770">
                        <a:moveTo>
                          <a:pt x="115100" y="40005"/>
                        </a:moveTo>
                        <a:cubicBezTo>
                          <a:pt x="106527" y="51435"/>
                          <a:pt x="93192" y="61913"/>
                          <a:pt x="77000" y="67628"/>
                        </a:cubicBezTo>
                        <a:cubicBezTo>
                          <a:pt x="68427" y="70485"/>
                          <a:pt x="49377" y="70485"/>
                          <a:pt x="41757" y="67628"/>
                        </a:cubicBezTo>
                        <a:cubicBezTo>
                          <a:pt x="25565" y="61913"/>
                          <a:pt x="11277" y="51435"/>
                          <a:pt x="3657" y="40005"/>
                        </a:cubicBezTo>
                        <a:cubicBezTo>
                          <a:pt x="-1105" y="33338"/>
                          <a:pt x="-12535" y="0"/>
                          <a:pt x="59855" y="0"/>
                        </a:cubicBezTo>
                        <a:cubicBezTo>
                          <a:pt x="131292" y="0"/>
                          <a:pt x="119862" y="33338"/>
                          <a:pt x="115100" y="40005"/>
                        </a:cubicBezTo>
                        <a:close/>
                      </a:path>
                    </a:pathLst>
                  </a:custGeom>
                  <a:solidFill>
                    <a:srgbClr val="401E1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806" name="Graphic 2">
                    <a:extLst>
                      <a:ext uri="{FF2B5EF4-FFF2-40B4-BE49-F238E27FC236}">
                        <a16:creationId xmlns:a16="http://schemas.microsoft.com/office/drawing/2014/main" id="{4CB8132C-DB20-9137-2DFC-39AAB46DE471}"/>
                      </a:ext>
                    </a:extLst>
                  </p:cNvPr>
                  <p:cNvGrpSpPr/>
                  <p:nvPr/>
                </p:nvGrpSpPr>
                <p:grpSpPr>
                  <a:xfrm>
                    <a:off x="3442334" y="4094796"/>
                    <a:ext cx="111442" cy="29527"/>
                    <a:chOff x="3442334" y="4094796"/>
                    <a:chExt cx="111442" cy="29527"/>
                  </a:xfrm>
                  <a:solidFill>
                    <a:srgbClr val="230100"/>
                  </a:solidFill>
                </p:grpSpPr>
                <p:sp>
                  <p:nvSpPr>
                    <p:cNvPr id="2807" name="Freeform: Shape 2806">
                      <a:extLst>
                        <a:ext uri="{FF2B5EF4-FFF2-40B4-BE49-F238E27FC236}">
                          <a16:creationId xmlns:a16="http://schemas.microsoft.com/office/drawing/2014/main" id="{8CCF8B1F-94E3-0ED5-276E-46BF77FF93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442334" y="4094796"/>
                      <a:ext cx="41909" cy="29527"/>
                    </a:xfrm>
                    <a:custGeom>
                      <a:avLst/>
                      <a:gdLst>
                        <a:gd name="connsiteX0" fmla="*/ 36195 w 41909"/>
                        <a:gd name="connsiteY0" fmla="*/ 29528 h 29527"/>
                        <a:gd name="connsiteX1" fmla="*/ 41910 w 41909"/>
                        <a:gd name="connsiteY1" fmla="*/ 18097 h 29527"/>
                        <a:gd name="connsiteX2" fmla="*/ 13335 w 41909"/>
                        <a:gd name="connsiteY2" fmla="*/ 0 h 29527"/>
                        <a:gd name="connsiteX3" fmla="*/ 0 w 41909"/>
                        <a:gd name="connsiteY3" fmla="*/ 1905 h 29527"/>
                        <a:gd name="connsiteX4" fmla="*/ 36195 w 41909"/>
                        <a:gd name="connsiteY4" fmla="*/ 29528 h 295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09" h="29527">
                          <a:moveTo>
                            <a:pt x="36195" y="29528"/>
                          </a:moveTo>
                          <a:cubicBezTo>
                            <a:pt x="40005" y="26670"/>
                            <a:pt x="41910" y="22860"/>
                            <a:pt x="41910" y="18097"/>
                          </a:cubicBezTo>
                          <a:cubicBezTo>
                            <a:pt x="41910" y="8572"/>
                            <a:pt x="33338" y="0"/>
                            <a:pt x="13335" y="0"/>
                          </a:cubicBezTo>
                          <a:cubicBezTo>
                            <a:pt x="8572" y="0"/>
                            <a:pt x="3810" y="953"/>
                            <a:pt x="0" y="1905"/>
                          </a:cubicBezTo>
                          <a:cubicBezTo>
                            <a:pt x="7620" y="13335"/>
                            <a:pt x="20955" y="23813"/>
                            <a:pt x="36195" y="29528"/>
                          </a:cubicBezTo>
                          <a:close/>
                        </a:path>
                      </a:pathLst>
                    </a:custGeom>
                    <a:solidFill>
                      <a:srgbClr val="2301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808" name="Freeform: Shape 2807">
                      <a:extLst>
                        <a:ext uri="{FF2B5EF4-FFF2-40B4-BE49-F238E27FC236}">
                          <a16:creationId xmlns:a16="http://schemas.microsoft.com/office/drawing/2014/main" id="{3B0F5D82-5E2D-FA60-5C29-FB34EF535B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11867" y="4094796"/>
                      <a:ext cx="41909" cy="29527"/>
                    </a:xfrm>
                    <a:custGeom>
                      <a:avLst/>
                      <a:gdLst>
                        <a:gd name="connsiteX0" fmla="*/ 41910 w 41909"/>
                        <a:gd name="connsiteY0" fmla="*/ 1905 h 29527"/>
                        <a:gd name="connsiteX1" fmla="*/ 28575 w 41909"/>
                        <a:gd name="connsiteY1" fmla="*/ 0 h 29527"/>
                        <a:gd name="connsiteX2" fmla="*/ 0 w 41909"/>
                        <a:gd name="connsiteY2" fmla="*/ 18097 h 29527"/>
                        <a:gd name="connsiteX3" fmla="*/ 5715 w 41909"/>
                        <a:gd name="connsiteY3" fmla="*/ 29528 h 29527"/>
                        <a:gd name="connsiteX4" fmla="*/ 41910 w 41909"/>
                        <a:gd name="connsiteY4" fmla="*/ 1905 h 295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09" h="29527">
                          <a:moveTo>
                            <a:pt x="41910" y="1905"/>
                          </a:moveTo>
                          <a:cubicBezTo>
                            <a:pt x="38100" y="953"/>
                            <a:pt x="33338" y="0"/>
                            <a:pt x="28575" y="0"/>
                          </a:cubicBezTo>
                          <a:cubicBezTo>
                            <a:pt x="8572" y="0"/>
                            <a:pt x="0" y="7620"/>
                            <a:pt x="0" y="18097"/>
                          </a:cubicBezTo>
                          <a:cubicBezTo>
                            <a:pt x="0" y="21908"/>
                            <a:pt x="1905" y="26670"/>
                            <a:pt x="5715" y="29528"/>
                          </a:cubicBezTo>
                          <a:cubicBezTo>
                            <a:pt x="20955" y="23813"/>
                            <a:pt x="34290" y="13335"/>
                            <a:pt x="41910" y="1905"/>
                          </a:cubicBezTo>
                          <a:close/>
                        </a:path>
                      </a:pathLst>
                    </a:custGeom>
                    <a:solidFill>
                      <a:srgbClr val="23010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809" name="Freeform: Shape 2808">
                    <a:extLst>
                      <a:ext uri="{FF2B5EF4-FFF2-40B4-BE49-F238E27FC236}">
                        <a16:creationId xmlns:a16="http://schemas.microsoft.com/office/drawing/2014/main" id="{FA9776F4-3DF9-7DE5-FC0E-1E0A7AB25C69}"/>
                      </a:ext>
                    </a:extLst>
                  </p:cNvPr>
                  <p:cNvSpPr/>
                  <p:nvPr/>
                </p:nvSpPr>
                <p:spPr>
                  <a:xfrm>
                    <a:off x="3444996" y="4060715"/>
                    <a:ext cx="84967" cy="38349"/>
                  </a:xfrm>
                  <a:custGeom>
                    <a:avLst/>
                    <a:gdLst>
                      <a:gd name="connsiteX0" fmla="*/ 84968 w 84967"/>
                      <a:gd name="connsiteY0" fmla="*/ 6459 h 38349"/>
                      <a:gd name="connsiteX1" fmla="*/ 31628 w 84967"/>
                      <a:gd name="connsiteY1" fmla="*/ 3601 h 38349"/>
                      <a:gd name="connsiteX2" fmla="*/ 1148 w 84967"/>
                      <a:gd name="connsiteY2" fmla="*/ 29319 h 38349"/>
                      <a:gd name="connsiteX3" fmla="*/ 37343 w 84967"/>
                      <a:gd name="connsiteY3" fmla="*/ 35986 h 38349"/>
                      <a:gd name="connsiteX4" fmla="*/ 84968 w 84967"/>
                      <a:gd name="connsiteY4" fmla="*/ 6459 h 38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4967" h="38349">
                        <a:moveTo>
                          <a:pt x="84968" y="6459"/>
                        </a:moveTo>
                        <a:cubicBezTo>
                          <a:pt x="84968" y="6459"/>
                          <a:pt x="69728" y="-5924"/>
                          <a:pt x="31628" y="3601"/>
                        </a:cubicBezTo>
                        <a:cubicBezTo>
                          <a:pt x="-1710" y="11221"/>
                          <a:pt x="-1710" y="29319"/>
                          <a:pt x="1148" y="29319"/>
                        </a:cubicBezTo>
                        <a:cubicBezTo>
                          <a:pt x="4005" y="29319"/>
                          <a:pt x="24008" y="24556"/>
                          <a:pt x="37343" y="35986"/>
                        </a:cubicBezTo>
                        <a:cubicBezTo>
                          <a:pt x="50678" y="47416"/>
                          <a:pt x="12578" y="14079"/>
                          <a:pt x="84968" y="6459"/>
                        </a:cubicBezTo>
                        <a:close/>
                      </a:path>
                    </a:pathLst>
                  </a:custGeom>
                  <a:solidFill>
                    <a:srgbClr val="572E2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2810" name="Graphic 2">
            <a:extLst>
              <a:ext uri="{FF2B5EF4-FFF2-40B4-BE49-F238E27FC236}">
                <a16:creationId xmlns:a16="http://schemas.microsoft.com/office/drawing/2014/main" id="{4B25B1CE-E7CB-6AAA-4C8A-0697131DE461}"/>
              </a:ext>
            </a:extLst>
          </p:cNvPr>
          <p:cNvGrpSpPr/>
          <p:nvPr/>
        </p:nvGrpSpPr>
        <p:grpSpPr>
          <a:xfrm>
            <a:off x="1436854" y="1686707"/>
            <a:ext cx="810889" cy="1088461"/>
            <a:chOff x="3062184" y="2463417"/>
            <a:chExt cx="810889" cy="1088461"/>
          </a:xfrm>
        </p:grpSpPr>
        <p:grpSp>
          <p:nvGrpSpPr>
            <p:cNvPr id="2811" name="Graphic 2">
              <a:extLst>
                <a:ext uri="{FF2B5EF4-FFF2-40B4-BE49-F238E27FC236}">
                  <a16:creationId xmlns:a16="http://schemas.microsoft.com/office/drawing/2014/main" id="{98C5B8AB-075F-97E9-6E71-9236E9964ED2}"/>
                </a:ext>
              </a:extLst>
            </p:cNvPr>
            <p:cNvGrpSpPr/>
            <p:nvPr/>
          </p:nvGrpSpPr>
          <p:grpSpPr>
            <a:xfrm>
              <a:off x="3190959" y="3022282"/>
              <a:ext cx="519895" cy="529596"/>
              <a:chOff x="3190959" y="3022282"/>
              <a:chExt cx="519895" cy="529596"/>
            </a:xfrm>
          </p:grpSpPr>
          <p:sp>
            <p:nvSpPr>
              <p:cNvPr id="2812" name="Freeform: Shape 2811">
                <a:extLst>
                  <a:ext uri="{FF2B5EF4-FFF2-40B4-BE49-F238E27FC236}">
                    <a16:creationId xmlns:a16="http://schemas.microsoft.com/office/drawing/2014/main" id="{BFBC12E1-FB9B-2F3B-CF48-34E5DAE4B3ED}"/>
                  </a:ext>
                </a:extLst>
              </p:cNvPr>
              <p:cNvSpPr/>
              <p:nvPr/>
            </p:nvSpPr>
            <p:spPr>
              <a:xfrm>
                <a:off x="3296754" y="3023234"/>
                <a:ext cx="306398" cy="528643"/>
              </a:xfrm>
              <a:custGeom>
                <a:avLst/>
                <a:gdLst>
                  <a:gd name="connsiteX0" fmla="*/ 304648 w 306398"/>
                  <a:gd name="connsiteY0" fmla="*/ 255270 h 528643"/>
                  <a:gd name="connsiteX1" fmla="*/ 191300 w 306398"/>
                  <a:gd name="connsiteY1" fmla="*/ 0 h 528643"/>
                  <a:gd name="connsiteX2" fmla="*/ 153200 w 306398"/>
                  <a:gd name="connsiteY2" fmla="*/ 0 h 528643"/>
                  <a:gd name="connsiteX3" fmla="*/ 115100 w 306398"/>
                  <a:gd name="connsiteY3" fmla="*/ 0 h 528643"/>
                  <a:gd name="connsiteX4" fmla="*/ 1753 w 306398"/>
                  <a:gd name="connsiteY4" fmla="*/ 255270 h 528643"/>
                  <a:gd name="connsiteX5" fmla="*/ 84620 w 306398"/>
                  <a:gd name="connsiteY5" fmla="*/ 528638 h 528643"/>
                  <a:gd name="connsiteX6" fmla="*/ 97955 w 306398"/>
                  <a:gd name="connsiteY6" fmla="*/ 445770 h 528643"/>
                  <a:gd name="connsiteX7" fmla="*/ 152248 w 306398"/>
                  <a:gd name="connsiteY7" fmla="*/ 389573 h 528643"/>
                  <a:gd name="connsiteX8" fmla="*/ 207493 w 306398"/>
                  <a:gd name="connsiteY8" fmla="*/ 445770 h 528643"/>
                  <a:gd name="connsiteX9" fmla="*/ 220828 w 306398"/>
                  <a:gd name="connsiteY9" fmla="*/ 528638 h 528643"/>
                  <a:gd name="connsiteX10" fmla="*/ 304648 w 306398"/>
                  <a:gd name="connsiteY10" fmla="*/ 255270 h 528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6398" h="528643">
                    <a:moveTo>
                      <a:pt x="304648" y="255270"/>
                    </a:moveTo>
                    <a:cubicBezTo>
                      <a:pt x="295123" y="89535"/>
                      <a:pt x="191300" y="0"/>
                      <a:pt x="191300" y="0"/>
                    </a:cubicBezTo>
                    <a:lnTo>
                      <a:pt x="153200" y="0"/>
                    </a:lnTo>
                    <a:lnTo>
                      <a:pt x="115100" y="0"/>
                    </a:lnTo>
                    <a:cubicBezTo>
                      <a:pt x="115100" y="0"/>
                      <a:pt x="11278" y="89535"/>
                      <a:pt x="1753" y="255270"/>
                    </a:cubicBezTo>
                    <a:cubicBezTo>
                      <a:pt x="-7772" y="421005"/>
                      <a:pt x="21755" y="529590"/>
                      <a:pt x="84620" y="528638"/>
                    </a:cubicBezTo>
                    <a:cubicBezTo>
                      <a:pt x="164630" y="528638"/>
                      <a:pt x="105575" y="477203"/>
                      <a:pt x="97955" y="445770"/>
                    </a:cubicBezTo>
                    <a:cubicBezTo>
                      <a:pt x="83668" y="390525"/>
                      <a:pt x="152248" y="389573"/>
                      <a:pt x="152248" y="389573"/>
                    </a:cubicBezTo>
                    <a:cubicBezTo>
                      <a:pt x="152248" y="389573"/>
                      <a:pt x="220828" y="390525"/>
                      <a:pt x="207493" y="445770"/>
                    </a:cubicBezTo>
                    <a:cubicBezTo>
                      <a:pt x="199873" y="477203"/>
                      <a:pt x="140818" y="528638"/>
                      <a:pt x="220828" y="528638"/>
                    </a:cubicBezTo>
                    <a:cubicBezTo>
                      <a:pt x="284645" y="528638"/>
                      <a:pt x="314173" y="421005"/>
                      <a:pt x="304648" y="255270"/>
                    </a:cubicBezTo>
                    <a:close/>
                  </a:path>
                </a:pathLst>
              </a:custGeom>
              <a:solidFill>
                <a:srgbClr val="B6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3" name="Freeform: Shape 2812">
                <a:extLst>
                  <a:ext uri="{FF2B5EF4-FFF2-40B4-BE49-F238E27FC236}">
                    <a16:creationId xmlns:a16="http://schemas.microsoft.com/office/drawing/2014/main" id="{81BABE3B-7D3D-CA4E-9F94-8C2469F4633F}"/>
                  </a:ext>
                </a:extLst>
              </p:cNvPr>
              <p:cNvSpPr/>
              <p:nvPr/>
            </p:nvSpPr>
            <p:spPr>
              <a:xfrm>
                <a:off x="3348955" y="3022282"/>
                <a:ext cx="201997" cy="397192"/>
              </a:xfrm>
              <a:custGeom>
                <a:avLst/>
                <a:gdLst>
                  <a:gd name="connsiteX0" fmla="*/ 201964 w 201997"/>
                  <a:gd name="connsiteY0" fmla="*/ 260033 h 397192"/>
                  <a:gd name="connsiteX1" fmla="*/ 135289 w 201997"/>
                  <a:gd name="connsiteY1" fmla="*/ 0 h 397192"/>
                  <a:gd name="connsiteX2" fmla="*/ 100999 w 201997"/>
                  <a:gd name="connsiteY2" fmla="*/ 0 h 397192"/>
                  <a:gd name="connsiteX3" fmla="*/ 66709 w 201997"/>
                  <a:gd name="connsiteY3" fmla="*/ 0 h 397192"/>
                  <a:gd name="connsiteX4" fmla="*/ 34 w 201997"/>
                  <a:gd name="connsiteY4" fmla="*/ 260033 h 397192"/>
                  <a:gd name="connsiteX5" fmla="*/ 68614 w 201997"/>
                  <a:gd name="connsiteY5" fmla="*/ 397192 h 397192"/>
                  <a:gd name="connsiteX6" fmla="*/ 100999 w 201997"/>
                  <a:gd name="connsiteY6" fmla="*/ 389572 h 397192"/>
                  <a:gd name="connsiteX7" fmla="*/ 133384 w 201997"/>
                  <a:gd name="connsiteY7" fmla="*/ 397192 h 397192"/>
                  <a:gd name="connsiteX8" fmla="*/ 201964 w 201997"/>
                  <a:gd name="connsiteY8" fmla="*/ 260033 h 397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1997" h="397192">
                    <a:moveTo>
                      <a:pt x="201964" y="260033"/>
                    </a:moveTo>
                    <a:cubicBezTo>
                      <a:pt x="200059" y="144780"/>
                      <a:pt x="135289" y="0"/>
                      <a:pt x="135289" y="0"/>
                    </a:cubicBezTo>
                    <a:lnTo>
                      <a:pt x="100999" y="0"/>
                    </a:lnTo>
                    <a:lnTo>
                      <a:pt x="66709" y="0"/>
                    </a:lnTo>
                    <a:cubicBezTo>
                      <a:pt x="66709" y="0"/>
                      <a:pt x="1939" y="144780"/>
                      <a:pt x="34" y="260033"/>
                    </a:cubicBezTo>
                    <a:cubicBezTo>
                      <a:pt x="-919" y="346710"/>
                      <a:pt x="18131" y="385763"/>
                      <a:pt x="68614" y="397192"/>
                    </a:cubicBezTo>
                    <a:cubicBezTo>
                      <a:pt x="83854" y="390525"/>
                      <a:pt x="100999" y="389572"/>
                      <a:pt x="100999" y="389572"/>
                    </a:cubicBezTo>
                    <a:cubicBezTo>
                      <a:pt x="100999" y="389572"/>
                      <a:pt x="118144" y="389572"/>
                      <a:pt x="133384" y="397192"/>
                    </a:cubicBezTo>
                    <a:cubicBezTo>
                      <a:pt x="183866" y="386715"/>
                      <a:pt x="202916" y="346710"/>
                      <a:pt x="201964" y="260033"/>
                    </a:cubicBezTo>
                    <a:close/>
                  </a:path>
                </a:pathLst>
              </a:custGeom>
              <a:solidFill>
                <a:srgbClr val="C5C5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814" name="Graphic 2">
                <a:extLst>
                  <a:ext uri="{FF2B5EF4-FFF2-40B4-BE49-F238E27FC236}">
                    <a16:creationId xmlns:a16="http://schemas.microsoft.com/office/drawing/2014/main" id="{453E34AB-9E7B-2CEF-080F-A18AACAC95C3}"/>
                  </a:ext>
                </a:extLst>
              </p:cNvPr>
              <p:cNvGrpSpPr/>
              <p:nvPr/>
            </p:nvGrpSpPr>
            <p:grpSpPr>
              <a:xfrm>
                <a:off x="3190959" y="3023100"/>
                <a:ext cx="519895" cy="287363"/>
                <a:chOff x="3190959" y="3023100"/>
                <a:chExt cx="519895" cy="287363"/>
              </a:xfrm>
              <a:solidFill>
                <a:srgbClr val="B6B7B7"/>
              </a:solidFill>
            </p:grpSpPr>
            <p:sp>
              <p:nvSpPr>
                <p:cNvPr id="2815" name="Freeform: Shape 2814">
                  <a:extLst>
                    <a:ext uri="{FF2B5EF4-FFF2-40B4-BE49-F238E27FC236}">
                      <a16:creationId xmlns:a16="http://schemas.microsoft.com/office/drawing/2014/main" id="{2584371B-44E3-2584-AD36-D8016A095F0C}"/>
                    </a:ext>
                  </a:extLst>
                </p:cNvPr>
                <p:cNvSpPr/>
                <p:nvPr/>
              </p:nvSpPr>
              <p:spPr>
                <a:xfrm>
                  <a:off x="3190959" y="3023100"/>
                  <a:ext cx="221312" cy="287363"/>
                </a:xfrm>
                <a:custGeom>
                  <a:avLst/>
                  <a:gdLst>
                    <a:gd name="connsiteX0" fmla="*/ 213275 w 221312"/>
                    <a:gd name="connsiteY0" fmla="*/ 134 h 287363"/>
                    <a:gd name="connsiteX1" fmla="*/ 206608 w 221312"/>
                    <a:gd name="connsiteY1" fmla="*/ 28709 h 287363"/>
                    <a:gd name="connsiteX2" fmla="*/ 87545 w 221312"/>
                    <a:gd name="connsiteY2" fmla="*/ 215399 h 287363"/>
                    <a:gd name="connsiteX3" fmla="*/ 32300 w 221312"/>
                    <a:gd name="connsiteY3" fmla="*/ 286837 h 287363"/>
                    <a:gd name="connsiteX4" fmla="*/ 48493 w 221312"/>
                    <a:gd name="connsiteY4" fmla="*/ 131579 h 287363"/>
                    <a:gd name="connsiteX5" fmla="*/ 213275 w 221312"/>
                    <a:gd name="connsiteY5" fmla="*/ 134 h 287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1312" h="287363">
                      <a:moveTo>
                        <a:pt x="213275" y="134"/>
                      </a:moveTo>
                      <a:cubicBezTo>
                        <a:pt x="229468" y="2039"/>
                        <a:pt x="218038" y="16327"/>
                        <a:pt x="206608" y="28709"/>
                      </a:cubicBezTo>
                      <a:cubicBezTo>
                        <a:pt x="126598" y="118244"/>
                        <a:pt x="91355" y="200159"/>
                        <a:pt x="87545" y="215399"/>
                      </a:cubicBezTo>
                      <a:cubicBezTo>
                        <a:pt x="78020" y="250642"/>
                        <a:pt x="79925" y="292552"/>
                        <a:pt x="32300" y="286837"/>
                      </a:cubicBezTo>
                      <a:cubicBezTo>
                        <a:pt x="-23897" y="280169"/>
                        <a:pt x="868" y="194444"/>
                        <a:pt x="48493" y="131579"/>
                      </a:cubicBezTo>
                      <a:cubicBezTo>
                        <a:pt x="90403" y="74429"/>
                        <a:pt x="180890" y="-3676"/>
                        <a:pt x="213275" y="134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6" name="Freeform: Shape 2815">
                  <a:extLst>
                    <a:ext uri="{FF2B5EF4-FFF2-40B4-BE49-F238E27FC236}">
                      <a16:creationId xmlns:a16="http://schemas.microsoft.com/office/drawing/2014/main" id="{7763A76A-ED02-88DE-0EB7-8CAF65D161B3}"/>
                    </a:ext>
                  </a:extLst>
                </p:cNvPr>
                <p:cNvSpPr/>
                <p:nvPr/>
              </p:nvSpPr>
              <p:spPr>
                <a:xfrm>
                  <a:off x="3489541" y="3023100"/>
                  <a:ext cx="221312" cy="287363"/>
                </a:xfrm>
                <a:custGeom>
                  <a:avLst/>
                  <a:gdLst>
                    <a:gd name="connsiteX0" fmla="*/ 8038 w 221312"/>
                    <a:gd name="connsiteY0" fmla="*/ 134 h 287363"/>
                    <a:gd name="connsiteX1" fmla="*/ 14705 w 221312"/>
                    <a:gd name="connsiteY1" fmla="*/ 28709 h 287363"/>
                    <a:gd name="connsiteX2" fmla="*/ 133768 w 221312"/>
                    <a:gd name="connsiteY2" fmla="*/ 215399 h 287363"/>
                    <a:gd name="connsiteX3" fmla="*/ 189013 w 221312"/>
                    <a:gd name="connsiteY3" fmla="*/ 286837 h 287363"/>
                    <a:gd name="connsiteX4" fmla="*/ 172820 w 221312"/>
                    <a:gd name="connsiteY4" fmla="*/ 131579 h 287363"/>
                    <a:gd name="connsiteX5" fmla="*/ 8038 w 221312"/>
                    <a:gd name="connsiteY5" fmla="*/ 134 h 287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1312" h="287363">
                      <a:moveTo>
                        <a:pt x="8038" y="134"/>
                      </a:moveTo>
                      <a:cubicBezTo>
                        <a:pt x="-8155" y="2039"/>
                        <a:pt x="3275" y="16327"/>
                        <a:pt x="14705" y="28709"/>
                      </a:cubicBezTo>
                      <a:cubicBezTo>
                        <a:pt x="94715" y="118244"/>
                        <a:pt x="129958" y="200159"/>
                        <a:pt x="133768" y="215399"/>
                      </a:cubicBezTo>
                      <a:cubicBezTo>
                        <a:pt x="143293" y="250642"/>
                        <a:pt x="141388" y="292552"/>
                        <a:pt x="189013" y="286837"/>
                      </a:cubicBezTo>
                      <a:cubicBezTo>
                        <a:pt x="245210" y="280169"/>
                        <a:pt x="220445" y="194444"/>
                        <a:pt x="172820" y="131579"/>
                      </a:cubicBezTo>
                      <a:cubicBezTo>
                        <a:pt x="129958" y="74429"/>
                        <a:pt x="40423" y="-3676"/>
                        <a:pt x="8038" y="134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17" name="Graphic 2">
                <a:extLst>
                  <a:ext uri="{FF2B5EF4-FFF2-40B4-BE49-F238E27FC236}">
                    <a16:creationId xmlns:a16="http://schemas.microsoft.com/office/drawing/2014/main" id="{0CCC56D8-6E97-F489-0920-775E9A568BEC}"/>
                  </a:ext>
                </a:extLst>
              </p:cNvPr>
              <p:cNvGrpSpPr/>
              <p:nvPr/>
            </p:nvGrpSpPr>
            <p:grpSpPr>
              <a:xfrm>
                <a:off x="3381374" y="3025668"/>
                <a:ext cx="139064" cy="253788"/>
                <a:chOff x="3381374" y="3025668"/>
                <a:chExt cx="139064" cy="253788"/>
              </a:xfrm>
              <a:solidFill>
                <a:srgbClr val="9C9D9D"/>
              </a:solidFill>
            </p:grpSpPr>
            <p:sp>
              <p:nvSpPr>
                <p:cNvPr id="2818" name="Freeform: Shape 2817">
                  <a:extLst>
                    <a:ext uri="{FF2B5EF4-FFF2-40B4-BE49-F238E27FC236}">
                      <a16:creationId xmlns:a16="http://schemas.microsoft.com/office/drawing/2014/main" id="{8E76E3E3-0A39-415C-C716-5F069BD816C5}"/>
                    </a:ext>
                  </a:extLst>
                </p:cNvPr>
                <p:cNvSpPr/>
                <p:nvPr/>
              </p:nvSpPr>
              <p:spPr>
                <a:xfrm>
                  <a:off x="3415664" y="3039984"/>
                  <a:ext cx="10477" cy="17934"/>
                </a:xfrm>
                <a:custGeom>
                  <a:avLst/>
                  <a:gdLst>
                    <a:gd name="connsiteX0" fmla="*/ 7620 w 10477"/>
                    <a:gd name="connsiteY0" fmla="*/ 394 h 17934"/>
                    <a:gd name="connsiteX1" fmla="*/ 4763 w 10477"/>
                    <a:gd name="connsiteY1" fmla="*/ 4205 h 17934"/>
                    <a:gd name="connsiteX2" fmla="*/ 2858 w 10477"/>
                    <a:gd name="connsiteY2" fmla="*/ 8015 h 17934"/>
                    <a:gd name="connsiteX3" fmla="*/ 0 w 10477"/>
                    <a:gd name="connsiteY3" fmla="*/ 16587 h 17934"/>
                    <a:gd name="connsiteX4" fmla="*/ 1905 w 10477"/>
                    <a:gd name="connsiteY4" fmla="*/ 17540 h 17934"/>
                    <a:gd name="connsiteX5" fmla="*/ 6668 w 10477"/>
                    <a:gd name="connsiteY5" fmla="*/ 9919 h 17934"/>
                    <a:gd name="connsiteX6" fmla="*/ 8573 w 10477"/>
                    <a:gd name="connsiteY6" fmla="*/ 6110 h 17934"/>
                    <a:gd name="connsiteX7" fmla="*/ 9525 w 10477"/>
                    <a:gd name="connsiteY7" fmla="*/ 4205 h 17934"/>
                    <a:gd name="connsiteX8" fmla="*/ 10478 w 10477"/>
                    <a:gd name="connsiteY8" fmla="*/ 1347 h 17934"/>
                    <a:gd name="connsiteX9" fmla="*/ 7620 w 10477"/>
                    <a:gd name="connsiteY9" fmla="*/ 394 h 17934"/>
                    <a:gd name="connsiteX10" fmla="*/ 7620 w 10477"/>
                    <a:gd name="connsiteY10" fmla="*/ 394 h 1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477" h="17934">
                      <a:moveTo>
                        <a:pt x="7620" y="394"/>
                      </a:moveTo>
                      <a:cubicBezTo>
                        <a:pt x="5715" y="1347"/>
                        <a:pt x="4763" y="2299"/>
                        <a:pt x="4763" y="4205"/>
                      </a:cubicBezTo>
                      <a:cubicBezTo>
                        <a:pt x="3810" y="5157"/>
                        <a:pt x="2858" y="7062"/>
                        <a:pt x="2858" y="8015"/>
                      </a:cubicBezTo>
                      <a:cubicBezTo>
                        <a:pt x="953" y="10872"/>
                        <a:pt x="0" y="13730"/>
                        <a:pt x="0" y="16587"/>
                      </a:cubicBezTo>
                      <a:cubicBezTo>
                        <a:pt x="0" y="17540"/>
                        <a:pt x="953" y="18492"/>
                        <a:pt x="1905" y="17540"/>
                      </a:cubicBezTo>
                      <a:cubicBezTo>
                        <a:pt x="3810" y="15635"/>
                        <a:pt x="5715" y="12777"/>
                        <a:pt x="6668" y="9919"/>
                      </a:cubicBezTo>
                      <a:cubicBezTo>
                        <a:pt x="7620" y="8967"/>
                        <a:pt x="7620" y="7062"/>
                        <a:pt x="8573" y="6110"/>
                      </a:cubicBezTo>
                      <a:cubicBezTo>
                        <a:pt x="8573" y="5157"/>
                        <a:pt x="9525" y="5157"/>
                        <a:pt x="9525" y="4205"/>
                      </a:cubicBezTo>
                      <a:cubicBezTo>
                        <a:pt x="9525" y="3252"/>
                        <a:pt x="10478" y="2299"/>
                        <a:pt x="10478" y="1347"/>
                      </a:cubicBezTo>
                      <a:cubicBezTo>
                        <a:pt x="9525" y="394"/>
                        <a:pt x="8573" y="-558"/>
                        <a:pt x="7620" y="394"/>
                      </a:cubicBezTo>
                      <a:lnTo>
                        <a:pt x="7620" y="394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9" name="Freeform: Shape 2818">
                  <a:extLst>
                    <a:ext uri="{FF2B5EF4-FFF2-40B4-BE49-F238E27FC236}">
                      <a16:creationId xmlns:a16="http://schemas.microsoft.com/office/drawing/2014/main" id="{00E1DA5F-C6CC-C201-41B3-ABAEB4175636}"/>
                    </a:ext>
                  </a:extLst>
                </p:cNvPr>
                <p:cNvSpPr/>
                <p:nvPr/>
              </p:nvSpPr>
              <p:spPr>
                <a:xfrm>
                  <a:off x="3425882" y="3042284"/>
                  <a:ext cx="11689" cy="22302"/>
                </a:xfrm>
                <a:custGeom>
                  <a:avLst/>
                  <a:gdLst>
                    <a:gd name="connsiteX0" fmla="*/ 6927 w 11689"/>
                    <a:gd name="connsiteY0" fmla="*/ 1905 h 22302"/>
                    <a:gd name="connsiteX1" fmla="*/ 2165 w 11689"/>
                    <a:gd name="connsiteY1" fmla="*/ 11430 h 22302"/>
                    <a:gd name="connsiteX2" fmla="*/ 260 w 11689"/>
                    <a:gd name="connsiteY2" fmla="*/ 20955 h 22302"/>
                    <a:gd name="connsiteX3" fmla="*/ 3117 w 11689"/>
                    <a:gd name="connsiteY3" fmla="*/ 21908 h 22302"/>
                    <a:gd name="connsiteX4" fmla="*/ 7880 w 11689"/>
                    <a:gd name="connsiteY4" fmla="*/ 12383 h 22302"/>
                    <a:gd name="connsiteX5" fmla="*/ 11690 w 11689"/>
                    <a:gd name="connsiteY5" fmla="*/ 2858 h 22302"/>
                    <a:gd name="connsiteX6" fmla="*/ 10737 w 11689"/>
                    <a:gd name="connsiteY6" fmla="*/ 0 h 22302"/>
                    <a:gd name="connsiteX7" fmla="*/ 6927 w 11689"/>
                    <a:gd name="connsiteY7" fmla="*/ 1905 h 22302"/>
                    <a:gd name="connsiteX8" fmla="*/ 6927 w 11689"/>
                    <a:gd name="connsiteY8" fmla="*/ 1905 h 22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689" h="22302">
                      <a:moveTo>
                        <a:pt x="6927" y="1905"/>
                      </a:moveTo>
                      <a:cubicBezTo>
                        <a:pt x="5022" y="4763"/>
                        <a:pt x="3117" y="8573"/>
                        <a:pt x="2165" y="11430"/>
                      </a:cubicBezTo>
                      <a:cubicBezTo>
                        <a:pt x="1212" y="14288"/>
                        <a:pt x="-693" y="18098"/>
                        <a:pt x="260" y="20955"/>
                      </a:cubicBezTo>
                      <a:cubicBezTo>
                        <a:pt x="260" y="21908"/>
                        <a:pt x="2165" y="22860"/>
                        <a:pt x="3117" y="21908"/>
                      </a:cubicBezTo>
                      <a:cubicBezTo>
                        <a:pt x="5022" y="19050"/>
                        <a:pt x="5975" y="16193"/>
                        <a:pt x="7880" y="12383"/>
                      </a:cubicBezTo>
                      <a:cubicBezTo>
                        <a:pt x="8832" y="9525"/>
                        <a:pt x="9785" y="5715"/>
                        <a:pt x="11690" y="2858"/>
                      </a:cubicBezTo>
                      <a:cubicBezTo>
                        <a:pt x="11690" y="1905"/>
                        <a:pt x="11690" y="953"/>
                        <a:pt x="10737" y="0"/>
                      </a:cubicBezTo>
                      <a:cubicBezTo>
                        <a:pt x="8832" y="953"/>
                        <a:pt x="7880" y="953"/>
                        <a:pt x="6927" y="1905"/>
                      </a:cubicBezTo>
                      <a:lnTo>
                        <a:pt x="6927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0" name="Freeform: Shape 2819">
                  <a:extLst>
                    <a:ext uri="{FF2B5EF4-FFF2-40B4-BE49-F238E27FC236}">
                      <a16:creationId xmlns:a16="http://schemas.microsoft.com/office/drawing/2014/main" id="{BB9F9BD6-DD67-F686-028A-E4A9A3C89489}"/>
                    </a:ext>
                  </a:extLst>
                </p:cNvPr>
                <p:cNvSpPr/>
                <p:nvPr/>
              </p:nvSpPr>
              <p:spPr>
                <a:xfrm>
                  <a:off x="3429237" y="3069907"/>
                  <a:ext cx="9286" cy="25159"/>
                </a:xfrm>
                <a:custGeom>
                  <a:avLst/>
                  <a:gdLst>
                    <a:gd name="connsiteX0" fmla="*/ 2619 w 9286"/>
                    <a:gd name="connsiteY0" fmla="*/ 3810 h 25159"/>
                    <a:gd name="connsiteX1" fmla="*/ 1667 w 9286"/>
                    <a:gd name="connsiteY1" fmla="*/ 13335 h 25159"/>
                    <a:gd name="connsiteX2" fmla="*/ 714 w 9286"/>
                    <a:gd name="connsiteY2" fmla="*/ 18097 h 25159"/>
                    <a:gd name="connsiteX3" fmla="*/ 714 w 9286"/>
                    <a:gd name="connsiteY3" fmla="*/ 23813 h 25159"/>
                    <a:gd name="connsiteX4" fmla="*/ 3572 w 9286"/>
                    <a:gd name="connsiteY4" fmla="*/ 24765 h 25159"/>
                    <a:gd name="connsiteX5" fmla="*/ 5477 w 9286"/>
                    <a:gd name="connsiteY5" fmla="*/ 22860 h 25159"/>
                    <a:gd name="connsiteX6" fmla="*/ 6429 w 9286"/>
                    <a:gd name="connsiteY6" fmla="*/ 20955 h 25159"/>
                    <a:gd name="connsiteX7" fmla="*/ 7382 w 9286"/>
                    <a:gd name="connsiteY7" fmla="*/ 20002 h 25159"/>
                    <a:gd name="connsiteX8" fmla="*/ 8334 w 9286"/>
                    <a:gd name="connsiteY8" fmla="*/ 14288 h 25159"/>
                    <a:gd name="connsiteX9" fmla="*/ 9287 w 9286"/>
                    <a:gd name="connsiteY9" fmla="*/ 2858 h 25159"/>
                    <a:gd name="connsiteX10" fmla="*/ 6429 w 9286"/>
                    <a:gd name="connsiteY10" fmla="*/ 0 h 25159"/>
                    <a:gd name="connsiteX11" fmla="*/ 2619 w 9286"/>
                    <a:gd name="connsiteY11" fmla="*/ 3810 h 25159"/>
                    <a:gd name="connsiteX12" fmla="*/ 2619 w 9286"/>
                    <a:gd name="connsiteY12" fmla="*/ 3810 h 2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286" h="25159">
                      <a:moveTo>
                        <a:pt x="2619" y="3810"/>
                      </a:moveTo>
                      <a:cubicBezTo>
                        <a:pt x="2619" y="7620"/>
                        <a:pt x="1667" y="10477"/>
                        <a:pt x="1667" y="13335"/>
                      </a:cubicBezTo>
                      <a:cubicBezTo>
                        <a:pt x="1667" y="15240"/>
                        <a:pt x="714" y="17145"/>
                        <a:pt x="714" y="18097"/>
                      </a:cubicBezTo>
                      <a:cubicBezTo>
                        <a:pt x="-238" y="20002"/>
                        <a:pt x="-238" y="21908"/>
                        <a:pt x="714" y="23813"/>
                      </a:cubicBezTo>
                      <a:cubicBezTo>
                        <a:pt x="714" y="24765"/>
                        <a:pt x="2619" y="25717"/>
                        <a:pt x="3572" y="24765"/>
                      </a:cubicBezTo>
                      <a:cubicBezTo>
                        <a:pt x="4524" y="23813"/>
                        <a:pt x="4524" y="23813"/>
                        <a:pt x="5477" y="22860"/>
                      </a:cubicBezTo>
                      <a:cubicBezTo>
                        <a:pt x="6429" y="21908"/>
                        <a:pt x="6429" y="21908"/>
                        <a:pt x="6429" y="20955"/>
                      </a:cubicBezTo>
                      <a:cubicBezTo>
                        <a:pt x="6429" y="20955"/>
                        <a:pt x="6429" y="20002"/>
                        <a:pt x="7382" y="20002"/>
                      </a:cubicBezTo>
                      <a:cubicBezTo>
                        <a:pt x="8334" y="18097"/>
                        <a:pt x="8334" y="16192"/>
                        <a:pt x="8334" y="14288"/>
                      </a:cubicBezTo>
                      <a:cubicBezTo>
                        <a:pt x="9287" y="10477"/>
                        <a:pt x="9287" y="6667"/>
                        <a:pt x="9287" y="2858"/>
                      </a:cubicBezTo>
                      <a:cubicBezTo>
                        <a:pt x="9287" y="1905"/>
                        <a:pt x="8334" y="0"/>
                        <a:pt x="6429" y="0"/>
                      </a:cubicBezTo>
                      <a:cubicBezTo>
                        <a:pt x="4524" y="952"/>
                        <a:pt x="2619" y="2858"/>
                        <a:pt x="2619" y="3810"/>
                      </a:cubicBezTo>
                      <a:lnTo>
                        <a:pt x="2619" y="3810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1" name="Freeform: Shape 2820">
                  <a:extLst>
                    <a:ext uri="{FF2B5EF4-FFF2-40B4-BE49-F238E27FC236}">
                      <a16:creationId xmlns:a16="http://schemas.microsoft.com/office/drawing/2014/main" id="{A553ABAD-FB77-E111-45AE-9BDB8BBE94A7}"/>
                    </a:ext>
                  </a:extLst>
                </p:cNvPr>
                <p:cNvSpPr/>
                <p:nvPr/>
              </p:nvSpPr>
              <p:spPr>
                <a:xfrm>
                  <a:off x="3414712" y="3072764"/>
                  <a:ext cx="9525" cy="18492"/>
                </a:xfrm>
                <a:custGeom>
                  <a:avLst/>
                  <a:gdLst>
                    <a:gd name="connsiteX0" fmla="*/ 3810 w 9525"/>
                    <a:gd name="connsiteY0" fmla="*/ 1905 h 18492"/>
                    <a:gd name="connsiteX1" fmla="*/ 952 w 9525"/>
                    <a:gd name="connsiteY1" fmla="*/ 9525 h 18492"/>
                    <a:gd name="connsiteX2" fmla="*/ 0 w 9525"/>
                    <a:gd name="connsiteY2" fmla="*/ 13335 h 18492"/>
                    <a:gd name="connsiteX3" fmla="*/ 0 w 9525"/>
                    <a:gd name="connsiteY3" fmla="*/ 14288 h 18492"/>
                    <a:gd name="connsiteX4" fmla="*/ 0 w 9525"/>
                    <a:gd name="connsiteY4" fmla="*/ 14288 h 18492"/>
                    <a:gd name="connsiteX5" fmla="*/ 0 w 9525"/>
                    <a:gd name="connsiteY5" fmla="*/ 15240 h 18492"/>
                    <a:gd name="connsiteX6" fmla="*/ 0 w 9525"/>
                    <a:gd name="connsiteY6" fmla="*/ 17145 h 18492"/>
                    <a:gd name="connsiteX7" fmla="*/ 1905 w 9525"/>
                    <a:gd name="connsiteY7" fmla="*/ 18097 h 18492"/>
                    <a:gd name="connsiteX8" fmla="*/ 3810 w 9525"/>
                    <a:gd name="connsiteY8" fmla="*/ 16192 h 18492"/>
                    <a:gd name="connsiteX9" fmla="*/ 4763 w 9525"/>
                    <a:gd name="connsiteY9" fmla="*/ 15240 h 18492"/>
                    <a:gd name="connsiteX10" fmla="*/ 5715 w 9525"/>
                    <a:gd name="connsiteY10" fmla="*/ 12382 h 18492"/>
                    <a:gd name="connsiteX11" fmla="*/ 6668 w 9525"/>
                    <a:gd name="connsiteY11" fmla="*/ 10477 h 18492"/>
                    <a:gd name="connsiteX12" fmla="*/ 9525 w 9525"/>
                    <a:gd name="connsiteY12" fmla="*/ 2857 h 18492"/>
                    <a:gd name="connsiteX13" fmla="*/ 8573 w 9525"/>
                    <a:gd name="connsiteY13" fmla="*/ 0 h 18492"/>
                    <a:gd name="connsiteX14" fmla="*/ 3810 w 9525"/>
                    <a:gd name="connsiteY14" fmla="*/ 1905 h 18492"/>
                    <a:gd name="connsiteX15" fmla="*/ 3810 w 9525"/>
                    <a:gd name="connsiteY15" fmla="*/ 1905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18492">
                      <a:moveTo>
                        <a:pt x="3810" y="1905"/>
                      </a:moveTo>
                      <a:cubicBezTo>
                        <a:pt x="2857" y="4763"/>
                        <a:pt x="1905" y="6667"/>
                        <a:pt x="952" y="9525"/>
                      </a:cubicBezTo>
                      <a:cubicBezTo>
                        <a:pt x="0" y="10477"/>
                        <a:pt x="0" y="12382"/>
                        <a:pt x="0" y="13335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4288"/>
                        <a:pt x="0" y="14288"/>
                        <a:pt x="0" y="14288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2"/>
                        <a:pt x="0" y="16192"/>
                        <a:pt x="0" y="17145"/>
                      </a:cubicBezTo>
                      <a:cubicBezTo>
                        <a:pt x="0" y="18097"/>
                        <a:pt x="952" y="19050"/>
                        <a:pt x="1905" y="18097"/>
                      </a:cubicBezTo>
                      <a:cubicBezTo>
                        <a:pt x="2857" y="17145"/>
                        <a:pt x="2857" y="17145"/>
                        <a:pt x="3810" y="16192"/>
                      </a:cubicBezTo>
                      <a:cubicBezTo>
                        <a:pt x="3810" y="15240"/>
                        <a:pt x="3810" y="15240"/>
                        <a:pt x="4763" y="15240"/>
                      </a:cubicBezTo>
                      <a:cubicBezTo>
                        <a:pt x="5715" y="14288"/>
                        <a:pt x="5715" y="13335"/>
                        <a:pt x="5715" y="12382"/>
                      </a:cubicBezTo>
                      <a:cubicBezTo>
                        <a:pt x="5715" y="11430"/>
                        <a:pt x="5715" y="11430"/>
                        <a:pt x="6668" y="10477"/>
                      </a:cubicBezTo>
                      <a:cubicBezTo>
                        <a:pt x="7620" y="7620"/>
                        <a:pt x="8573" y="5715"/>
                        <a:pt x="9525" y="2857"/>
                      </a:cubicBezTo>
                      <a:cubicBezTo>
                        <a:pt x="9525" y="1905"/>
                        <a:pt x="9525" y="952"/>
                        <a:pt x="8573" y="0"/>
                      </a:cubicBezTo>
                      <a:cubicBezTo>
                        <a:pt x="5715" y="0"/>
                        <a:pt x="4763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2" name="Freeform: Shape 2821">
                  <a:extLst>
                    <a:ext uri="{FF2B5EF4-FFF2-40B4-BE49-F238E27FC236}">
                      <a16:creationId xmlns:a16="http://schemas.microsoft.com/office/drawing/2014/main" id="{9B28AF64-3CCE-8D89-3220-4DBDCE92F6C4}"/>
                    </a:ext>
                  </a:extLst>
                </p:cNvPr>
                <p:cNvSpPr/>
                <p:nvPr/>
              </p:nvSpPr>
              <p:spPr>
                <a:xfrm>
                  <a:off x="3400424" y="3065723"/>
                  <a:ext cx="11430" cy="18894"/>
                </a:xfrm>
                <a:custGeom>
                  <a:avLst/>
                  <a:gdLst>
                    <a:gd name="connsiteX0" fmla="*/ 5715 w 11430"/>
                    <a:gd name="connsiteY0" fmla="*/ 2279 h 18894"/>
                    <a:gd name="connsiteX1" fmla="*/ 5715 w 11430"/>
                    <a:gd name="connsiteY1" fmla="*/ 2279 h 18894"/>
                    <a:gd name="connsiteX2" fmla="*/ 5715 w 11430"/>
                    <a:gd name="connsiteY2" fmla="*/ 2279 h 18894"/>
                    <a:gd name="connsiteX3" fmla="*/ 5715 w 11430"/>
                    <a:gd name="connsiteY3" fmla="*/ 3231 h 18894"/>
                    <a:gd name="connsiteX4" fmla="*/ 4763 w 11430"/>
                    <a:gd name="connsiteY4" fmla="*/ 5136 h 18894"/>
                    <a:gd name="connsiteX5" fmla="*/ 4763 w 11430"/>
                    <a:gd name="connsiteY5" fmla="*/ 5136 h 18894"/>
                    <a:gd name="connsiteX6" fmla="*/ 4763 w 11430"/>
                    <a:gd name="connsiteY6" fmla="*/ 6089 h 18894"/>
                    <a:gd name="connsiteX7" fmla="*/ 4763 w 11430"/>
                    <a:gd name="connsiteY7" fmla="*/ 7041 h 18894"/>
                    <a:gd name="connsiteX8" fmla="*/ 3810 w 11430"/>
                    <a:gd name="connsiteY8" fmla="*/ 8946 h 18894"/>
                    <a:gd name="connsiteX9" fmla="*/ 1905 w 11430"/>
                    <a:gd name="connsiteY9" fmla="*/ 12756 h 18894"/>
                    <a:gd name="connsiteX10" fmla="*/ 952 w 11430"/>
                    <a:gd name="connsiteY10" fmla="*/ 14661 h 18894"/>
                    <a:gd name="connsiteX11" fmla="*/ 0 w 11430"/>
                    <a:gd name="connsiteY11" fmla="*/ 16566 h 18894"/>
                    <a:gd name="connsiteX12" fmla="*/ 952 w 11430"/>
                    <a:gd name="connsiteY12" fmla="*/ 18471 h 18894"/>
                    <a:gd name="connsiteX13" fmla="*/ 2857 w 11430"/>
                    <a:gd name="connsiteY13" fmla="*/ 18471 h 18894"/>
                    <a:gd name="connsiteX14" fmla="*/ 4763 w 11430"/>
                    <a:gd name="connsiteY14" fmla="*/ 17519 h 18894"/>
                    <a:gd name="connsiteX15" fmla="*/ 5715 w 11430"/>
                    <a:gd name="connsiteY15" fmla="*/ 15614 h 18894"/>
                    <a:gd name="connsiteX16" fmla="*/ 8573 w 11430"/>
                    <a:gd name="connsiteY16" fmla="*/ 11804 h 18894"/>
                    <a:gd name="connsiteX17" fmla="*/ 11430 w 11430"/>
                    <a:gd name="connsiteY17" fmla="*/ 3231 h 18894"/>
                    <a:gd name="connsiteX18" fmla="*/ 8573 w 11430"/>
                    <a:gd name="connsiteY18" fmla="*/ 374 h 18894"/>
                    <a:gd name="connsiteX19" fmla="*/ 5715 w 11430"/>
                    <a:gd name="connsiteY19" fmla="*/ 2279 h 18894"/>
                    <a:gd name="connsiteX20" fmla="*/ 5715 w 11430"/>
                    <a:gd name="connsiteY20" fmla="*/ 2279 h 18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30" h="18894">
                      <a:moveTo>
                        <a:pt x="5715" y="2279"/>
                      </a:moveTo>
                      <a:cubicBezTo>
                        <a:pt x="5715" y="2279"/>
                        <a:pt x="5715" y="3231"/>
                        <a:pt x="5715" y="2279"/>
                      </a:cubicBezTo>
                      <a:cubicBezTo>
                        <a:pt x="5715" y="3231"/>
                        <a:pt x="5715" y="3231"/>
                        <a:pt x="5715" y="2279"/>
                      </a:cubicBezTo>
                      <a:cubicBezTo>
                        <a:pt x="5715" y="3231"/>
                        <a:pt x="5715" y="3231"/>
                        <a:pt x="5715" y="3231"/>
                      </a:cubicBezTo>
                      <a:cubicBezTo>
                        <a:pt x="5715" y="4184"/>
                        <a:pt x="5715" y="4184"/>
                        <a:pt x="4763" y="5136"/>
                      </a:cubicBezTo>
                      <a:cubicBezTo>
                        <a:pt x="4763" y="5136"/>
                        <a:pt x="4763" y="5136"/>
                        <a:pt x="4763" y="5136"/>
                      </a:cubicBezTo>
                      <a:cubicBezTo>
                        <a:pt x="4763" y="5136"/>
                        <a:pt x="4763" y="5136"/>
                        <a:pt x="4763" y="6089"/>
                      </a:cubicBezTo>
                      <a:cubicBezTo>
                        <a:pt x="4763" y="6089"/>
                        <a:pt x="4763" y="7041"/>
                        <a:pt x="4763" y="7041"/>
                      </a:cubicBezTo>
                      <a:cubicBezTo>
                        <a:pt x="4763" y="7994"/>
                        <a:pt x="3810" y="7994"/>
                        <a:pt x="3810" y="8946"/>
                      </a:cubicBezTo>
                      <a:cubicBezTo>
                        <a:pt x="2857" y="9899"/>
                        <a:pt x="1905" y="10851"/>
                        <a:pt x="1905" y="12756"/>
                      </a:cubicBezTo>
                      <a:cubicBezTo>
                        <a:pt x="1905" y="13709"/>
                        <a:pt x="952" y="13709"/>
                        <a:pt x="952" y="14661"/>
                      </a:cubicBezTo>
                      <a:cubicBezTo>
                        <a:pt x="952" y="15614"/>
                        <a:pt x="952" y="16566"/>
                        <a:pt x="0" y="16566"/>
                      </a:cubicBezTo>
                      <a:cubicBezTo>
                        <a:pt x="0" y="17519"/>
                        <a:pt x="0" y="17519"/>
                        <a:pt x="952" y="18471"/>
                      </a:cubicBezTo>
                      <a:cubicBezTo>
                        <a:pt x="1905" y="18471"/>
                        <a:pt x="1905" y="19424"/>
                        <a:pt x="2857" y="18471"/>
                      </a:cubicBezTo>
                      <a:cubicBezTo>
                        <a:pt x="3810" y="18471"/>
                        <a:pt x="3810" y="17519"/>
                        <a:pt x="4763" y="17519"/>
                      </a:cubicBezTo>
                      <a:cubicBezTo>
                        <a:pt x="5715" y="16566"/>
                        <a:pt x="5715" y="16566"/>
                        <a:pt x="5715" y="15614"/>
                      </a:cubicBezTo>
                      <a:cubicBezTo>
                        <a:pt x="6668" y="14661"/>
                        <a:pt x="7620" y="12756"/>
                        <a:pt x="8573" y="11804"/>
                      </a:cubicBezTo>
                      <a:cubicBezTo>
                        <a:pt x="10477" y="8946"/>
                        <a:pt x="11430" y="6089"/>
                        <a:pt x="11430" y="3231"/>
                      </a:cubicBezTo>
                      <a:cubicBezTo>
                        <a:pt x="11430" y="2279"/>
                        <a:pt x="10477" y="374"/>
                        <a:pt x="8573" y="374"/>
                      </a:cubicBezTo>
                      <a:cubicBezTo>
                        <a:pt x="6668" y="-579"/>
                        <a:pt x="5715" y="374"/>
                        <a:pt x="5715" y="2279"/>
                      </a:cubicBezTo>
                      <a:lnTo>
                        <a:pt x="5715" y="227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3" name="Freeform: Shape 2822">
                  <a:extLst>
                    <a:ext uri="{FF2B5EF4-FFF2-40B4-BE49-F238E27FC236}">
                      <a16:creationId xmlns:a16="http://schemas.microsoft.com/office/drawing/2014/main" id="{2313C600-3DA3-D229-0610-97C40792D147}"/>
                    </a:ext>
                  </a:extLst>
                </p:cNvPr>
                <p:cNvSpPr/>
                <p:nvPr/>
              </p:nvSpPr>
              <p:spPr>
                <a:xfrm>
                  <a:off x="3391851" y="3104494"/>
                  <a:ext cx="9676" cy="22562"/>
                </a:xfrm>
                <a:custGeom>
                  <a:avLst/>
                  <a:gdLst>
                    <a:gd name="connsiteX0" fmla="*/ 5715 w 9676"/>
                    <a:gd name="connsiteY0" fmla="*/ 1607 h 22562"/>
                    <a:gd name="connsiteX1" fmla="*/ 2858 w 9676"/>
                    <a:gd name="connsiteY1" fmla="*/ 11132 h 22562"/>
                    <a:gd name="connsiteX2" fmla="*/ 953 w 9676"/>
                    <a:gd name="connsiteY2" fmla="*/ 15895 h 22562"/>
                    <a:gd name="connsiteX3" fmla="*/ 953 w 9676"/>
                    <a:gd name="connsiteY3" fmla="*/ 18752 h 22562"/>
                    <a:gd name="connsiteX4" fmla="*/ 0 w 9676"/>
                    <a:gd name="connsiteY4" fmla="*/ 21610 h 22562"/>
                    <a:gd name="connsiteX5" fmla="*/ 1905 w 9676"/>
                    <a:gd name="connsiteY5" fmla="*/ 22562 h 22562"/>
                    <a:gd name="connsiteX6" fmla="*/ 3810 w 9676"/>
                    <a:gd name="connsiteY6" fmla="*/ 20657 h 22562"/>
                    <a:gd name="connsiteX7" fmla="*/ 4763 w 9676"/>
                    <a:gd name="connsiteY7" fmla="*/ 18752 h 22562"/>
                    <a:gd name="connsiteX8" fmla="*/ 6668 w 9676"/>
                    <a:gd name="connsiteY8" fmla="*/ 13990 h 22562"/>
                    <a:gd name="connsiteX9" fmla="*/ 9525 w 9676"/>
                    <a:gd name="connsiteY9" fmla="*/ 4465 h 22562"/>
                    <a:gd name="connsiteX10" fmla="*/ 5715 w 9676"/>
                    <a:gd name="connsiteY10" fmla="*/ 1607 h 22562"/>
                    <a:gd name="connsiteX11" fmla="*/ 5715 w 9676"/>
                    <a:gd name="connsiteY11" fmla="*/ 1607 h 22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76" h="22562">
                      <a:moveTo>
                        <a:pt x="5715" y="1607"/>
                      </a:moveTo>
                      <a:cubicBezTo>
                        <a:pt x="4763" y="4465"/>
                        <a:pt x="3810" y="8275"/>
                        <a:pt x="2858" y="11132"/>
                      </a:cubicBezTo>
                      <a:cubicBezTo>
                        <a:pt x="1905" y="13037"/>
                        <a:pt x="1905" y="13990"/>
                        <a:pt x="953" y="15895"/>
                      </a:cubicBezTo>
                      <a:cubicBezTo>
                        <a:pt x="953" y="16847"/>
                        <a:pt x="953" y="17800"/>
                        <a:pt x="953" y="18752"/>
                      </a:cubicBezTo>
                      <a:cubicBezTo>
                        <a:pt x="953" y="19705"/>
                        <a:pt x="953" y="20657"/>
                        <a:pt x="0" y="21610"/>
                      </a:cubicBezTo>
                      <a:cubicBezTo>
                        <a:pt x="0" y="22562"/>
                        <a:pt x="953" y="22562"/>
                        <a:pt x="1905" y="22562"/>
                      </a:cubicBezTo>
                      <a:cubicBezTo>
                        <a:pt x="2858" y="21610"/>
                        <a:pt x="2858" y="20657"/>
                        <a:pt x="3810" y="20657"/>
                      </a:cubicBezTo>
                      <a:cubicBezTo>
                        <a:pt x="3810" y="19705"/>
                        <a:pt x="4763" y="19705"/>
                        <a:pt x="4763" y="18752"/>
                      </a:cubicBezTo>
                      <a:cubicBezTo>
                        <a:pt x="5715" y="16847"/>
                        <a:pt x="5715" y="15895"/>
                        <a:pt x="6668" y="13990"/>
                      </a:cubicBezTo>
                      <a:cubicBezTo>
                        <a:pt x="7620" y="11132"/>
                        <a:pt x="8573" y="7322"/>
                        <a:pt x="9525" y="4465"/>
                      </a:cubicBezTo>
                      <a:cubicBezTo>
                        <a:pt x="10478" y="-298"/>
                        <a:pt x="6668" y="-1250"/>
                        <a:pt x="5715" y="1607"/>
                      </a:cubicBezTo>
                      <a:lnTo>
                        <a:pt x="5715" y="1607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4" name="Freeform: Shape 2823">
                  <a:extLst>
                    <a:ext uri="{FF2B5EF4-FFF2-40B4-BE49-F238E27FC236}">
                      <a16:creationId xmlns:a16="http://schemas.microsoft.com/office/drawing/2014/main" id="{FC57E12F-5DC9-8A51-ABBD-8B0C43A0FD3F}"/>
                    </a:ext>
                  </a:extLst>
                </p:cNvPr>
                <p:cNvSpPr/>
                <p:nvPr/>
              </p:nvSpPr>
              <p:spPr>
                <a:xfrm>
                  <a:off x="3410901" y="3110864"/>
                  <a:ext cx="8572" cy="19444"/>
                </a:xfrm>
                <a:custGeom>
                  <a:avLst/>
                  <a:gdLst>
                    <a:gd name="connsiteX0" fmla="*/ 5715 w 8572"/>
                    <a:gd name="connsiteY0" fmla="*/ 1905 h 19444"/>
                    <a:gd name="connsiteX1" fmla="*/ 1905 w 8572"/>
                    <a:gd name="connsiteY1" fmla="*/ 10477 h 19444"/>
                    <a:gd name="connsiteX2" fmla="*/ 0 w 8572"/>
                    <a:gd name="connsiteY2" fmla="*/ 14288 h 19444"/>
                    <a:gd name="connsiteX3" fmla="*/ 0 w 8572"/>
                    <a:gd name="connsiteY3" fmla="*/ 16192 h 19444"/>
                    <a:gd name="connsiteX4" fmla="*/ 0 w 8572"/>
                    <a:gd name="connsiteY4" fmla="*/ 18097 h 19444"/>
                    <a:gd name="connsiteX5" fmla="*/ 1905 w 8572"/>
                    <a:gd name="connsiteY5" fmla="*/ 19050 h 19444"/>
                    <a:gd name="connsiteX6" fmla="*/ 2858 w 8572"/>
                    <a:gd name="connsiteY6" fmla="*/ 17145 h 19444"/>
                    <a:gd name="connsiteX7" fmla="*/ 3810 w 8572"/>
                    <a:gd name="connsiteY7" fmla="*/ 15240 h 19444"/>
                    <a:gd name="connsiteX8" fmla="*/ 5715 w 8572"/>
                    <a:gd name="connsiteY8" fmla="*/ 10477 h 19444"/>
                    <a:gd name="connsiteX9" fmla="*/ 8573 w 8572"/>
                    <a:gd name="connsiteY9" fmla="*/ 1905 h 19444"/>
                    <a:gd name="connsiteX10" fmla="*/ 7620 w 8572"/>
                    <a:gd name="connsiteY10" fmla="*/ 0 h 19444"/>
                    <a:gd name="connsiteX11" fmla="*/ 5715 w 8572"/>
                    <a:gd name="connsiteY11" fmla="*/ 1905 h 19444"/>
                    <a:gd name="connsiteX12" fmla="*/ 5715 w 8572"/>
                    <a:gd name="connsiteY12" fmla="*/ 1905 h 1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19444">
                      <a:moveTo>
                        <a:pt x="5715" y="1905"/>
                      </a:moveTo>
                      <a:cubicBezTo>
                        <a:pt x="4763" y="4763"/>
                        <a:pt x="2858" y="7620"/>
                        <a:pt x="1905" y="10477"/>
                      </a:cubicBezTo>
                      <a:cubicBezTo>
                        <a:pt x="953" y="11430"/>
                        <a:pt x="953" y="13335"/>
                        <a:pt x="0" y="14288"/>
                      </a:cubicBezTo>
                      <a:cubicBezTo>
                        <a:pt x="0" y="15240"/>
                        <a:pt x="0" y="16192"/>
                        <a:pt x="0" y="16192"/>
                      </a:cubicBezTo>
                      <a:cubicBezTo>
                        <a:pt x="0" y="17145"/>
                        <a:pt x="0" y="18097"/>
                        <a:pt x="0" y="18097"/>
                      </a:cubicBezTo>
                      <a:cubicBezTo>
                        <a:pt x="0" y="19050"/>
                        <a:pt x="953" y="20002"/>
                        <a:pt x="1905" y="19050"/>
                      </a:cubicBezTo>
                      <a:cubicBezTo>
                        <a:pt x="2858" y="18097"/>
                        <a:pt x="2858" y="18097"/>
                        <a:pt x="2858" y="17145"/>
                      </a:cubicBezTo>
                      <a:cubicBezTo>
                        <a:pt x="2858" y="16192"/>
                        <a:pt x="3810" y="16192"/>
                        <a:pt x="3810" y="15240"/>
                      </a:cubicBezTo>
                      <a:cubicBezTo>
                        <a:pt x="4763" y="13335"/>
                        <a:pt x="4763" y="12382"/>
                        <a:pt x="5715" y="10477"/>
                      </a:cubicBezTo>
                      <a:cubicBezTo>
                        <a:pt x="6668" y="7620"/>
                        <a:pt x="7620" y="4763"/>
                        <a:pt x="8573" y="1905"/>
                      </a:cubicBezTo>
                      <a:cubicBezTo>
                        <a:pt x="8573" y="952"/>
                        <a:pt x="8573" y="0"/>
                        <a:pt x="7620" y="0"/>
                      </a:cubicBezTo>
                      <a:cubicBezTo>
                        <a:pt x="6668" y="952"/>
                        <a:pt x="5715" y="952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5" name="Freeform: Shape 2824">
                  <a:extLst>
                    <a:ext uri="{FF2B5EF4-FFF2-40B4-BE49-F238E27FC236}">
                      <a16:creationId xmlns:a16="http://schemas.microsoft.com/office/drawing/2014/main" id="{9FDEF3F0-7DB7-1E93-68CC-7C74447E559C}"/>
                    </a:ext>
                  </a:extLst>
                </p:cNvPr>
                <p:cNvSpPr/>
                <p:nvPr/>
              </p:nvSpPr>
              <p:spPr>
                <a:xfrm>
                  <a:off x="3430904" y="3112143"/>
                  <a:ext cx="8572" cy="21975"/>
                </a:xfrm>
                <a:custGeom>
                  <a:avLst/>
                  <a:gdLst>
                    <a:gd name="connsiteX0" fmla="*/ 3810 w 8572"/>
                    <a:gd name="connsiteY0" fmla="*/ 1578 h 21975"/>
                    <a:gd name="connsiteX1" fmla="*/ 952 w 8572"/>
                    <a:gd name="connsiteY1" fmla="*/ 11103 h 21975"/>
                    <a:gd name="connsiteX2" fmla="*/ 0 w 8572"/>
                    <a:gd name="connsiteY2" fmla="*/ 15866 h 21975"/>
                    <a:gd name="connsiteX3" fmla="*/ 0 w 8572"/>
                    <a:gd name="connsiteY3" fmla="*/ 17771 h 21975"/>
                    <a:gd name="connsiteX4" fmla="*/ 0 w 8572"/>
                    <a:gd name="connsiteY4" fmla="*/ 20628 h 21975"/>
                    <a:gd name="connsiteX5" fmla="*/ 2857 w 8572"/>
                    <a:gd name="connsiteY5" fmla="*/ 21581 h 21975"/>
                    <a:gd name="connsiteX6" fmla="*/ 4763 w 8572"/>
                    <a:gd name="connsiteY6" fmla="*/ 18723 h 21975"/>
                    <a:gd name="connsiteX7" fmla="*/ 5715 w 8572"/>
                    <a:gd name="connsiteY7" fmla="*/ 16818 h 21975"/>
                    <a:gd name="connsiteX8" fmla="*/ 6668 w 8572"/>
                    <a:gd name="connsiteY8" fmla="*/ 12056 h 21975"/>
                    <a:gd name="connsiteX9" fmla="*/ 8572 w 8572"/>
                    <a:gd name="connsiteY9" fmla="*/ 3483 h 21975"/>
                    <a:gd name="connsiteX10" fmla="*/ 7620 w 8572"/>
                    <a:gd name="connsiteY10" fmla="*/ 626 h 21975"/>
                    <a:gd name="connsiteX11" fmla="*/ 3810 w 8572"/>
                    <a:gd name="connsiteY11" fmla="*/ 1578 h 21975"/>
                    <a:gd name="connsiteX12" fmla="*/ 3810 w 8572"/>
                    <a:gd name="connsiteY12" fmla="*/ 1578 h 2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21975">
                      <a:moveTo>
                        <a:pt x="3810" y="1578"/>
                      </a:moveTo>
                      <a:cubicBezTo>
                        <a:pt x="2857" y="4436"/>
                        <a:pt x="1905" y="7293"/>
                        <a:pt x="952" y="11103"/>
                      </a:cubicBezTo>
                      <a:cubicBezTo>
                        <a:pt x="952" y="13008"/>
                        <a:pt x="0" y="13961"/>
                        <a:pt x="0" y="15866"/>
                      </a:cubicBezTo>
                      <a:cubicBezTo>
                        <a:pt x="0" y="16818"/>
                        <a:pt x="0" y="17771"/>
                        <a:pt x="0" y="17771"/>
                      </a:cubicBezTo>
                      <a:cubicBezTo>
                        <a:pt x="0" y="18723"/>
                        <a:pt x="0" y="19676"/>
                        <a:pt x="0" y="20628"/>
                      </a:cubicBezTo>
                      <a:cubicBezTo>
                        <a:pt x="0" y="21581"/>
                        <a:pt x="1905" y="22533"/>
                        <a:pt x="2857" y="21581"/>
                      </a:cubicBezTo>
                      <a:cubicBezTo>
                        <a:pt x="3810" y="20628"/>
                        <a:pt x="3810" y="20628"/>
                        <a:pt x="4763" y="18723"/>
                      </a:cubicBezTo>
                      <a:cubicBezTo>
                        <a:pt x="4763" y="17771"/>
                        <a:pt x="4763" y="17771"/>
                        <a:pt x="5715" y="16818"/>
                      </a:cubicBezTo>
                      <a:cubicBezTo>
                        <a:pt x="5715" y="14913"/>
                        <a:pt x="6668" y="13961"/>
                        <a:pt x="6668" y="12056"/>
                      </a:cubicBezTo>
                      <a:cubicBezTo>
                        <a:pt x="7620" y="9198"/>
                        <a:pt x="7620" y="6341"/>
                        <a:pt x="8572" y="3483"/>
                      </a:cubicBezTo>
                      <a:cubicBezTo>
                        <a:pt x="8572" y="2531"/>
                        <a:pt x="8572" y="1578"/>
                        <a:pt x="7620" y="626"/>
                      </a:cubicBezTo>
                      <a:cubicBezTo>
                        <a:pt x="5715" y="-327"/>
                        <a:pt x="3810" y="-327"/>
                        <a:pt x="3810" y="1578"/>
                      </a:cubicBezTo>
                      <a:lnTo>
                        <a:pt x="3810" y="157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6" name="Freeform: Shape 2825">
                  <a:extLst>
                    <a:ext uri="{FF2B5EF4-FFF2-40B4-BE49-F238E27FC236}">
                      <a16:creationId xmlns:a16="http://schemas.microsoft.com/office/drawing/2014/main" id="{1E2956CD-798F-A820-ED5B-562CED09AC2C}"/>
                    </a:ext>
                  </a:extLst>
                </p:cNvPr>
                <p:cNvSpPr/>
                <p:nvPr/>
              </p:nvSpPr>
              <p:spPr>
                <a:xfrm>
                  <a:off x="3429951" y="3149202"/>
                  <a:ext cx="4762" cy="18573"/>
                </a:xfrm>
                <a:custGeom>
                  <a:avLst/>
                  <a:gdLst>
                    <a:gd name="connsiteX0" fmla="*/ 953 w 4762"/>
                    <a:gd name="connsiteY0" fmla="*/ 714 h 18573"/>
                    <a:gd name="connsiteX1" fmla="*/ 0 w 4762"/>
                    <a:gd name="connsiteY1" fmla="*/ 9287 h 18573"/>
                    <a:gd name="connsiteX2" fmla="*/ 953 w 4762"/>
                    <a:gd name="connsiteY2" fmla="*/ 17859 h 18573"/>
                    <a:gd name="connsiteX3" fmla="*/ 2858 w 4762"/>
                    <a:gd name="connsiteY3" fmla="*/ 17859 h 18573"/>
                    <a:gd name="connsiteX4" fmla="*/ 3810 w 4762"/>
                    <a:gd name="connsiteY4" fmla="*/ 10239 h 18573"/>
                    <a:gd name="connsiteX5" fmla="*/ 4763 w 4762"/>
                    <a:gd name="connsiteY5" fmla="*/ 2619 h 18573"/>
                    <a:gd name="connsiteX6" fmla="*/ 3810 w 4762"/>
                    <a:gd name="connsiteY6" fmla="*/ 714 h 18573"/>
                    <a:gd name="connsiteX7" fmla="*/ 953 w 4762"/>
                    <a:gd name="connsiteY7" fmla="*/ 714 h 18573"/>
                    <a:gd name="connsiteX8" fmla="*/ 953 w 4762"/>
                    <a:gd name="connsiteY8" fmla="*/ 714 h 18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18573">
                      <a:moveTo>
                        <a:pt x="953" y="714"/>
                      </a:moveTo>
                      <a:cubicBezTo>
                        <a:pt x="0" y="3572"/>
                        <a:pt x="0" y="6429"/>
                        <a:pt x="0" y="9287"/>
                      </a:cubicBezTo>
                      <a:cubicBezTo>
                        <a:pt x="0" y="12144"/>
                        <a:pt x="0" y="15002"/>
                        <a:pt x="953" y="17859"/>
                      </a:cubicBezTo>
                      <a:cubicBezTo>
                        <a:pt x="953" y="18812"/>
                        <a:pt x="1905" y="18812"/>
                        <a:pt x="2858" y="17859"/>
                      </a:cubicBezTo>
                      <a:cubicBezTo>
                        <a:pt x="3810" y="15002"/>
                        <a:pt x="3810" y="12144"/>
                        <a:pt x="3810" y="10239"/>
                      </a:cubicBezTo>
                      <a:cubicBezTo>
                        <a:pt x="3810" y="7382"/>
                        <a:pt x="3810" y="4524"/>
                        <a:pt x="4763" y="2619"/>
                      </a:cubicBezTo>
                      <a:cubicBezTo>
                        <a:pt x="4763" y="1667"/>
                        <a:pt x="4763" y="714"/>
                        <a:pt x="3810" y="714"/>
                      </a:cubicBezTo>
                      <a:cubicBezTo>
                        <a:pt x="1905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7" name="Freeform: Shape 2826">
                  <a:extLst>
                    <a:ext uri="{FF2B5EF4-FFF2-40B4-BE49-F238E27FC236}">
                      <a16:creationId xmlns:a16="http://schemas.microsoft.com/office/drawing/2014/main" id="{D7709547-0AD1-2658-708C-A2C7ABE0E444}"/>
                    </a:ext>
                  </a:extLst>
                </p:cNvPr>
                <p:cNvSpPr/>
                <p:nvPr/>
              </p:nvSpPr>
              <p:spPr>
                <a:xfrm>
                  <a:off x="3411854" y="3149916"/>
                  <a:ext cx="5714" cy="15954"/>
                </a:xfrm>
                <a:custGeom>
                  <a:avLst/>
                  <a:gdLst>
                    <a:gd name="connsiteX0" fmla="*/ 1905 w 5714"/>
                    <a:gd name="connsiteY0" fmla="*/ 1905 h 15954"/>
                    <a:gd name="connsiteX1" fmla="*/ 952 w 5714"/>
                    <a:gd name="connsiteY1" fmla="*/ 8573 h 15954"/>
                    <a:gd name="connsiteX2" fmla="*/ 0 w 5714"/>
                    <a:gd name="connsiteY2" fmla="*/ 12383 h 15954"/>
                    <a:gd name="connsiteX3" fmla="*/ 0 w 5714"/>
                    <a:gd name="connsiteY3" fmla="*/ 15240 h 15954"/>
                    <a:gd name="connsiteX4" fmla="*/ 1905 w 5714"/>
                    <a:gd name="connsiteY4" fmla="*/ 15240 h 15954"/>
                    <a:gd name="connsiteX5" fmla="*/ 3810 w 5714"/>
                    <a:gd name="connsiteY5" fmla="*/ 12383 h 15954"/>
                    <a:gd name="connsiteX6" fmla="*/ 4763 w 5714"/>
                    <a:gd name="connsiteY6" fmla="*/ 8573 h 15954"/>
                    <a:gd name="connsiteX7" fmla="*/ 5715 w 5714"/>
                    <a:gd name="connsiteY7" fmla="*/ 1905 h 15954"/>
                    <a:gd name="connsiteX8" fmla="*/ 4763 w 5714"/>
                    <a:gd name="connsiteY8" fmla="*/ 0 h 15954"/>
                    <a:gd name="connsiteX9" fmla="*/ 1905 w 5714"/>
                    <a:gd name="connsiteY9" fmla="*/ 1905 h 15954"/>
                    <a:gd name="connsiteX10" fmla="*/ 1905 w 5714"/>
                    <a:gd name="connsiteY10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15954">
                      <a:moveTo>
                        <a:pt x="1905" y="1905"/>
                      </a:moveTo>
                      <a:cubicBezTo>
                        <a:pt x="952" y="3810"/>
                        <a:pt x="952" y="6667"/>
                        <a:pt x="952" y="8573"/>
                      </a:cubicBezTo>
                      <a:cubicBezTo>
                        <a:pt x="952" y="9525"/>
                        <a:pt x="952" y="10478"/>
                        <a:pt x="0" y="12383"/>
                      </a:cubicBezTo>
                      <a:cubicBezTo>
                        <a:pt x="0" y="13335"/>
                        <a:pt x="0" y="14288"/>
                        <a:pt x="0" y="15240"/>
                      </a:cubicBezTo>
                      <a:cubicBezTo>
                        <a:pt x="0" y="16192"/>
                        <a:pt x="952" y="16192"/>
                        <a:pt x="1905" y="15240"/>
                      </a:cubicBezTo>
                      <a:cubicBezTo>
                        <a:pt x="2857" y="14288"/>
                        <a:pt x="2857" y="13335"/>
                        <a:pt x="3810" y="12383"/>
                      </a:cubicBezTo>
                      <a:cubicBezTo>
                        <a:pt x="3810" y="11430"/>
                        <a:pt x="4763" y="10478"/>
                        <a:pt x="4763" y="8573"/>
                      </a:cubicBezTo>
                      <a:cubicBezTo>
                        <a:pt x="4763" y="6667"/>
                        <a:pt x="5715" y="3810"/>
                        <a:pt x="5715" y="1905"/>
                      </a:cubicBezTo>
                      <a:cubicBezTo>
                        <a:pt x="5715" y="953"/>
                        <a:pt x="5715" y="0"/>
                        <a:pt x="4763" y="0"/>
                      </a:cubicBezTo>
                      <a:cubicBezTo>
                        <a:pt x="2857" y="0"/>
                        <a:pt x="1905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8" name="Freeform: Shape 2827">
                  <a:extLst>
                    <a:ext uri="{FF2B5EF4-FFF2-40B4-BE49-F238E27FC236}">
                      <a16:creationId xmlns:a16="http://schemas.microsoft.com/office/drawing/2014/main" id="{8B6B8F37-9A44-2664-BE7A-C2E20EE7DEBE}"/>
                    </a:ext>
                  </a:extLst>
                </p:cNvPr>
                <p:cNvSpPr/>
                <p:nvPr/>
              </p:nvSpPr>
              <p:spPr>
                <a:xfrm>
                  <a:off x="3381374" y="3140868"/>
                  <a:ext cx="6667" cy="20240"/>
                </a:xfrm>
                <a:custGeom>
                  <a:avLst/>
                  <a:gdLst>
                    <a:gd name="connsiteX0" fmla="*/ 2857 w 6667"/>
                    <a:gd name="connsiteY0" fmla="*/ 1429 h 20240"/>
                    <a:gd name="connsiteX1" fmla="*/ 952 w 6667"/>
                    <a:gd name="connsiteY1" fmla="*/ 10001 h 20240"/>
                    <a:gd name="connsiteX2" fmla="*/ 0 w 6667"/>
                    <a:gd name="connsiteY2" fmla="*/ 14764 h 20240"/>
                    <a:gd name="connsiteX3" fmla="*/ 0 w 6667"/>
                    <a:gd name="connsiteY3" fmla="*/ 19526 h 20240"/>
                    <a:gd name="connsiteX4" fmla="*/ 1905 w 6667"/>
                    <a:gd name="connsiteY4" fmla="*/ 19526 h 20240"/>
                    <a:gd name="connsiteX5" fmla="*/ 2857 w 6667"/>
                    <a:gd name="connsiteY5" fmla="*/ 17621 h 20240"/>
                    <a:gd name="connsiteX6" fmla="*/ 3810 w 6667"/>
                    <a:gd name="connsiteY6" fmla="*/ 15716 h 20240"/>
                    <a:gd name="connsiteX7" fmla="*/ 4763 w 6667"/>
                    <a:gd name="connsiteY7" fmla="*/ 10954 h 20240"/>
                    <a:gd name="connsiteX8" fmla="*/ 6668 w 6667"/>
                    <a:gd name="connsiteY8" fmla="*/ 1429 h 20240"/>
                    <a:gd name="connsiteX9" fmla="*/ 2857 w 6667"/>
                    <a:gd name="connsiteY9" fmla="*/ 1429 h 20240"/>
                    <a:gd name="connsiteX10" fmla="*/ 2857 w 6667"/>
                    <a:gd name="connsiteY10" fmla="*/ 1429 h 2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0240">
                      <a:moveTo>
                        <a:pt x="2857" y="1429"/>
                      </a:moveTo>
                      <a:cubicBezTo>
                        <a:pt x="2857" y="4286"/>
                        <a:pt x="1905" y="7144"/>
                        <a:pt x="952" y="10001"/>
                      </a:cubicBezTo>
                      <a:cubicBezTo>
                        <a:pt x="0" y="11906"/>
                        <a:pt x="0" y="12859"/>
                        <a:pt x="0" y="14764"/>
                      </a:cubicBezTo>
                      <a:cubicBezTo>
                        <a:pt x="0" y="15716"/>
                        <a:pt x="0" y="18574"/>
                        <a:pt x="0" y="19526"/>
                      </a:cubicBezTo>
                      <a:cubicBezTo>
                        <a:pt x="0" y="20479"/>
                        <a:pt x="952" y="20479"/>
                        <a:pt x="1905" y="19526"/>
                      </a:cubicBezTo>
                      <a:cubicBezTo>
                        <a:pt x="2857" y="18574"/>
                        <a:pt x="2857" y="18574"/>
                        <a:pt x="2857" y="17621"/>
                      </a:cubicBezTo>
                      <a:cubicBezTo>
                        <a:pt x="2857" y="16669"/>
                        <a:pt x="3810" y="16669"/>
                        <a:pt x="3810" y="15716"/>
                      </a:cubicBezTo>
                      <a:cubicBezTo>
                        <a:pt x="3810" y="13811"/>
                        <a:pt x="4763" y="12859"/>
                        <a:pt x="4763" y="10954"/>
                      </a:cubicBezTo>
                      <a:cubicBezTo>
                        <a:pt x="5715" y="8096"/>
                        <a:pt x="5715" y="5239"/>
                        <a:pt x="6668" y="1429"/>
                      </a:cubicBezTo>
                      <a:cubicBezTo>
                        <a:pt x="5715" y="-476"/>
                        <a:pt x="2857" y="-476"/>
                        <a:pt x="2857" y="1429"/>
                      </a:cubicBezTo>
                      <a:lnTo>
                        <a:pt x="2857" y="142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9" name="Freeform: Shape 2828">
                  <a:extLst>
                    <a:ext uri="{FF2B5EF4-FFF2-40B4-BE49-F238E27FC236}">
                      <a16:creationId xmlns:a16="http://schemas.microsoft.com/office/drawing/2014/main" id="{9A3336CC-14F6-08CA-C798-39CCA9EAE28D}"/>
                    </a:ext>
                  </a:extLst>
                </p:cNvPr>
                <p:cNvSpPr/>
                <p:nvPr/>
              </p:nvSpPr>
              <p:spPr>
                <a:xfrm>
                  <a:off x="3395267" y="3138401"/>
                  <a:ext cx="8014" cy="21755"/>
                </a:xfrm>
                <a:custGeom>
                  <a:avLst/>
                  <a:gdLst>
                    <a:gd name="connsiteX0" fmla="*/ 5157 w 8014"/>
                    <a:gd name="connsiteY0" fmla="*/ 1038 h 21755"/>
                    <a:gd name="connsiteX1" fmla="*/ 1347 w 8014"/>
                    <a:gd name="connsiteY1" fmla="*/ 10563 h 21755"/>
                    <a:gd name="connsiteX2" fmla="*/ 395 w 8014"/>
                    <a:gd name="connsiteY2" fmla="*/ 21041 h 21755"/>
                    <a:gd name="connsiteX3" fmla="*/ 2300 w 8014"/>
                    <a:gd name="connsiteY3" fmla="*/ 21041 h 21755"/>
                    <a:gd name="connsiteX4" fmla="*/ 4205 w 8014"/>
                    <a:gd name="connsiteY4" fmla="*/ 16278 h 21755"/>
                    <a:gd name="connsiteX5" fmla="*/ 5157 w 8014"/>
                    <a:gd name="connsiteY5" fmla="*/ 11516 h 21755"/>
                    <a:gd name="connsiteX6" fmla="*/ 8015 w 8014"/>
                    <a:gd name="connsiteY6" fmla="*/ 1991 h 21755"/>
                    <a:gd name="connsiteX7" fmla="*/ 5157 w 8014"/>
                    <a:gd name="connsiteY7" fmla="*/ 1038 h 21755"/>
                    <a:gd name="connsiteX8" fmla="*/ 5157 w 8014"/>
                    <a:gd name="connsiteY8" fmla="*/ 1038 h 21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14" h="21755">
                      <a:moveTo>
                        <a:pt x="5157" y="1038"/>
                      </a:moveTo>
                      <a:cubicBezTo>
                        <a:pt x="4205" y="3896"/>
                        <a:pt x="2300" y="7706"/>
                        <a:pt x="1347" y="10563"/>
                      </a:cubicBezTo>
                      <a:cubicBezTo>
                        <a:pt x="395" y="13421"/>
                        <a:pt x="-558" y="17231"/>
                        <a:pt x="395" y="21041"/>
                      </a:cubicBezTo>
                      <a:cubicBezTo>
                        <a:pt x="395" y="21993"/>
                        <a:pt x="2300" y="21993"/>
                        <a:pt x="2300" y="21041"/>
                      </a:cubicBezTo>
                      <a:cubicBezTo>
                        <a:pt x="3252" y="19136"/>
                        <a:pt x="3252" y="18183"/>
                        <a:pt x="4205" y="16278"/>
                      </a:cubicBezTo>
                      <a:cubicBezTo>
                        <a:pt x="4205" y="14373"/>
                        <a:pt x="5157" y="13421"/>
                        <a:pt x="5157" y="11516"/>
                      </a:cubicBezTo>
                      <a:cubicBezTo>
                        <a:pt x="6110" y="8658"/>
                        <a:pt x="7062" y="4848"/>
                        <a:pt x="8015" y="1991"/>
                      </a:cubicBezTo>
                      <a:cubicBezTo>
                        <a:pt x="8015" y="86"/>
                        <a:pt x="6110" y="-867"/>
                        <a:pt x="5157" y="1038"/>
                      </a:cubicBezTo>
                      <a:lnTo>
                        <a:pt x="5157" y="103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0" name="Freeform: Shape 2829">
                  <a:extLst>
                    <a:ext uri="{FF2B5EF4-FFF2-40B4-BE49-F238E27FC236}">
                      <a16:creationId xmlns:a16="http://schemas.microsoft.com/office/drawing/2014/main" id="{31EF4895-35C3-835C-D566-6628247514F4}"/>
                    </a:ext>
                  </a:extLst>
                </p:cNvPr>
                <p:cNvSpPr/>
                <p:nvPr/>
              </p:nvSpPr>
              <p:spPr>
                <a:xfrm>
                  <a:off x="3385742" y="3177539"/>
                  <a:ext cx="7062" cy="20716"/>
                </a:xfrm>
                <a:custGeom>
                  <a:avLst/>
                  <a:gdLst>
                    <a:gd name="connsiteX0" fmla="*/ 3252 w 7062"/>
                    <a:gd name="connsiteY0" fmla="*/ 952 h 20716"/>
                    <a:gd name="connsiteX1" fmla="*/ 1347 w 7062"/>
                    <a:gd name="connsiteY1" fmla="*/ 10477 h 20716"/>
                    <a:gd name="connsiteX2" fmla="*/ 395 w 7062"/>
                    <a:gd name="connsiteY2" fmla="*/ 20002 h 20716"/>
                    <a:gd name="connsiteX3" fmla="*/ 3252 w 7062"/>
                    <a:gd name="connsiteY3" fmla="*/ 20002 h 20716"/>
                    <a:gd name="connsiteX4" fmla="*/ 5157 w 7062"/>
                    <a:gd name="connsiteY4" fmla="*/ 11430 h 20716"/>
                    <a:gd name="connsiteX5" fmla="*/ 7062 w 7062"/>
                    <a:gd name="connsiteY5" fmla="*/ 2857 h 20716"/>
                    <a:gd name="connsiteX6" fmla="*/ 5157 w 7062"/>
                    <a:gd name="connsiteY6" fmla="*/ 0 h 20716"/>
                    <a:gd name="connsiteX7" fmla="*/ 3252 w 7062"/>
                    <a:gd name="connsiteY7" fmla="*/ 952 h 20716"/>
                    <a:gd name="connsiteX8" fmla="*/ 3252 w 7062"/>
                    <a:gd name="connsiteY8" fmla="*/ 952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62" h="20716">
                      <a:moveTo>
                        <a:pt x="3252" y="952"/>
                      </a:moveTo>
                      <a:cubicBezTo>
                        <a:pt x="2300" y="3810"/>
                        <a:pt x="2300" y="6667"/>
                        <a:pt x="1347" y="10477"/>
                      </a:cubicBezTo>
                      <a:cubicBezTo>
                        <a:pt x="395" y="13335"/>
                        <a:pt x="-558" y="17145"/>
                        <a:pt x="395" y="20002"/>
                      </a:cubicBezTo>
                      <a:cubicBezTo>
                        <a:pt x="395" y="20955"/>
                        <a:pt x="2300" y="20955"/>
                        <a:pt x="3252" y="20002"/>
                      </a:cubicBezTo>
                      <a:cubicBezTo>
                        <a:pt x="5157" y="17145"/>
                        <a:pt x="5157" y="14288"/>
                        <a:pt x="5157" y="11430"/>
                      </a:cubicBezTo>
                      <a:cubicBezTo>
                        <a:pt x="6110" y="8572"/>
                        <a:pt x="6110" y="5715"/>
                        <a:pt x="7062" y="2857"/>
                      </a:cubicBezTo>
                      <a:cubicBezTo>
                        <a:pt x="7062" y="1905"/>
                        <a:pt x="7062" y="952"/>
                        <a:pt x="5157" y="0"/>
                      </a:cubicBezTo>
                      <a:cubicBezTo>
                        <a:pt x="5157" y="0"/>
                        <a:pt x="3252" y="0"/>
                        <a:pt x="3252" y="952"/>
                      </a:cubicBezTo>
                      <a:lnTo>
                        <a:pt x="3252" y="952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1" name="Freeform: Shape 2830">
                  <a:extLst>
                    <a:ext uri="{FF2B5EF4-FFF2-40B4-BE49-F238E27FC236}">
                      <a16:creationId xmlns:a16="http://schemas.microsoft.com/office/drawing/2014/main" id="{A9F4C65C-D924-E9B7-50DD-6C78E9E24C8B}"/>
                    </a:ext>
                  </a:extLst>
                </p:cNvPr>
                <p:cNvSpPr/>
                <p:nvPr/>
              </p:nvSpPr>
              <p:spPr>
                <a:xfrm>
                  <a:off x="3404792" y="3181111"/>
                  <a:ext cx="6532" cy="26103"/>
                </a:xfrm>
                <a:custGeom>
                  <a:avLst/>
                  <a:gdLst>
                    <a:gd name="connsiteX0" fmla="*/ 2300 w 6532"/>
                    <a:gd name="connsiteY0" fmla="*/ 2143 h 26103"/>
                    <a:gd name="connsiteX1" fmla="*/ 1347 w 6532"/>
                    <a:gd name="connsiteY1" fmla="*/ 13573 h 26103"/>
                    <a:gd name="connsiteX2" fmla="*/ 395 w 6532"/>
                    <a:gd name="connsiteY2" fmla="*/ 25003 h 26103"/>
                    <a:gd name="connsiteX3" fmla="*/ 3252 w 6532"/>
                    <a:gd name="connsiteY3" fmla="*/ 25003 h 26103"/>
                    <a:gd name="connsiteX4" fmla="*/ 6110 w 6532"/>
                    <a:gd name="connsiteY4" fmla="*/ 13573 h 26103"/>
                    <a:gd name="connsiteX5" fmla="*/ 6110 w 6532"/>
                    <a:gd name="connsiteY5" fmla="*/ 2143 h 26103"/>
                    <a:gd name="connsiteX6" fmla="*/ 2300 w 6532"/>
                    <a:gd name="connsiteY6" fmla="*/ 2143 h 26103"/>
                    <a:gd name="connsiteX7" fmla="*/ 2300 w 6532"/>
                    <a:gd name="connsiteY7" fmla="*/ 2143 h 26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32" h="26103">
                      <a:moveTo>
                        <a:pt x="2300" y="2143"/>
                      </a:moveTo>
                      <a:cubicBezTo>
                        <a:pt x="2300" y="5953"/>
                        <a:pt x="1347" y="9763"/>
                        <a:pt x="1347" y="13573"/>
                      </a:cubicBezTo>
                      <a:cubicBezTo>
                        <a:pt x="395" y="17383"/>
                        <a:pt x="-558" y="21193"/>
                        <a:pt x="395" y="25003"/>
                      </a:cubicBezTo>
                      <a:cubicBezTo>
                        <a:pt x="395" y="26908"/>
                        <a:pt x="2300" y="25956"/>
                        <a:pt x="3252" y="25003"/>
                      </a:cubicBezTo>
                      <a:cubicBezTo>
                        <a:pt x="5157" y="22146"/>
                        <a:pt x="6110" y="17383"/>
                        <a:pt x="6110" y="13573"/>
                      </a:cubicBezTo>
                      <a:cubicBezTo>
                        <a:pt x="6110" y="9763"/>
                        <a:pt x="7062" y="5953"/>
                        <a:pt x="6110" y="2143"/>
                      </a:cubicBezTo>
                      <a:cubicBezTo>
                        <a:pt x="7062" y="-714"/>
                        <a:pt x="2300" y="-714"/>
                        <a:pt x="2300" y="2143"/>
                      </a:cubicBezTo>
                      <a:lnTo>
                        <a:pt x="2300" y="2143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2" name="Freeform: Shape 2831">
                  <a:extLst>
                    <a:ext uri="{FF2B5EF4-FFF2-40B4-BE49-F238E27FC236}">
                      <a16:creationId xmlns:a16="http://schemas.microsoft.com/office/drawing/2014/main" id="{A42D27B3-C80D-DA6E-F3B9-9F7099C06DFD}"/>
                    </a:ext>
                  </a:extLst>
                </p:cNvPr>
                <p:cNvSpPr/>
                <p:nvPr/>
              </p:nvSpPr>
              <p:spPr>
                <a:xfrm>
                  <a:off x="3429951" y="3190398"/>
                  <a:ext cx="6667" cy="22145"/>
                </a:xfrm>
                <a:custGeom>
                  <a:avLst/>
                  <a:gdLst>
                    <a:gd name="connsiteX0" fmla="*/ 1905 w 6667"/>
                    <a:gd name="connsiteY0" fmla="*/ 1429 h 22145"/>
                    <a:gd name="connsiteX1" fmla="*/ 953 w 6667"/>
                    <a:gd name="connsiteY1" fmla="*/ 6191 h 22145"/>
                    <a:gd name="connsiteX2" fmla="*/ 0 w 6667"/>
                    <a:gd name="connsiteY2" fmla="*/ 11906 h 22145"/>
                    <a:gd name="connsiteX3" fmla="*/ 0 w 6667"/>
                    <a:gd name="connsiteY3" fmla="*/ 16669 h 22145"/>
                    <a:gd name="connsiteX4" fmla="*/ 0 w 6667"/>
                    <a:gd name="connsiteY4" fmla="*/ 18574 h 22145"/>
                    <a:gd name="connsiteX5" fmla="*/ 1905 w 6667"/>
                    <a:gd name="connsiteY5" fmla="*/ 21431 h 22145"/>
                    <a:gd name="connsiteX6" fmla="*/ 4763 w 6667"/>
                    <a:gd name="connsiteY6" fmla="*/ 21431 h 22145"/>
                    <a:gd name="connsiteX7" fmla="*/ 6668 w 6667"/>
                    <a:gd name="connsiteY7" fmla="*/ 18574 h 22145"/>
                    <a:gd name="connsiteX8" fmla="*/ 6668 w 6667"/>
                    <a:gd name="connsiteY8" fmla="*/ 15716 h 22145"/>
                    <a:gd name="connsiteX9" fmla="*/ 6668 w 6667"/>
                    <a:gd name="connsiteY9" fmla="*/ 10954 h 22145"/>
                    <a:gd name="connsiteX10" fmla="*/ 6668 w 6667"/>
                    <a:gd name="connsiteY10" fmla="*/ 6191 h 22145"/>
                    <a:gd name="connsiteX11" fmla="*/ 6668 w 6667"/>
                    <a:gd name="connsiteY11" fmla="*/ 1429 h 22145"/>
                    <a:gd name="connsiteX12" fmla="*/ 1905 w 6667"/>
                    <a:gd name="connsiteY12" fmla="*/ 1429 h 22145"/>
                    <a:gd name="connsiteX13" fmla="*/ 1905 w 6667"/>
                    <a:gd name="connsiteY13" fmla="*/ 1429 h 22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22145">
                      <a:moveTo>
                        <a:pt x="1905" y="1429"/>
                      </a:moveTo>
                      <a:cubicBezTo>
                        <a:pt x="1905" y="3334"/>
                        <a:pt x="953" y="4286"/>
                        <a:pt x="953" y="6191"/>
                      </a:cubicBezTo>
                      <a:cubicBezTo>
                        <a:pt x="953" y="8096"/>
                        <a:pt x="0" y="10001"/>
                        <a:pt x="0" y="11906"/>
                      </a:cubicBezTo>
                      <a:cubicBezTo>
                        <a:pt x="0" y="13811"/>
                        <a:pt x="0" y="14764"/>
                        <a:pt x="0" y="16669"/>
                      </a:cubicBezTo>
                      <a:cubicBezTo>
                        <a:pt x="0" y="17621"/>
                        <a:pt x="0" y="18574"/>
                        <a:pt x="0" y="18574"/>
                      </a:cubicBezTo>
                      <a:cubicBezTo>
                        <a:pt x="0" y="19526"/>
                        <a:pt x="953" y="20479"/>
                        <a:pt x="1905" y="21431"/>
                      </a:cubicBezTo>
                      <a:cubicBezTo>
                        <a:pt x="2858" y="22384"/>
                        <a:pt x="3810" y="22384"/>
                        <a:pt x="4763" y="21431"/>
                      </a:cubicBezTo>
                      <a:cubicBezTo>
                        <a:pt x="5715" y="20479"/>
                        <a:pt x="5715" y="19526"/>
                        <a:pt x="6668" y="18574"/>
                      </a:cubicBezTo>
                      <a:cubicBezTo>
                        <a:pt x="6668" y="17621"/>
                        <a:pt x="6668" y="16669"/>
                        <a:pt x="6668" y="15716"/>
                      </a:cubicBezTo>
                      <a:cubicBezTo>
                        <a:pt x="6668" y="13811"/>
                        <a:pt x="6668" y="12859"/>
                        <a:pt x="6668" y="10954"/>
                      </a:cubicBezTo>
                      <a:cubicBezTo>
                        <a:pt x="6668" y="9049"/>
                        <a:pt x="6668" y="8096"/>
                        <a:pt x="6668" y="6191"/>
                      </a:cubicBezTo>
                      <a:cubicBezTo>
                        <a:pt x="6668" y="4286"/>
                        <a:pt x="6668" y="3334"/>
                        <a:pt x="6668" y="1429"/>
                      </a:cubicBezTo>
                      <a:cubicBezTo>
                        <a:pt x="6668" y="-476"/>
                        <a:pt x="2858" y="-476"/>
                        <a:pt x="1905" y="1429"/>
                      </a:cubicBezTo>
                      <a:lnTo>
                        <a:pt x="1905" y="142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3" name="Freeform: Shape 2832">
                  <a:extLst>
                    <a:ext uri="{FF2B5EF4-FFF2-40B4-BE49-F238E27FC236}">
                      <a16:creationId xmlns:a16="http://schemas.microsoft.com/office/drawing/2014/main" id="{9027A2AC-F32C-8129-6C99-3594F8C854CE}"/>
                    </a:ext>
                  </a:extLst>
                </p:cNvPr>
                <p:cNvSpPr/>
                <p:nvPr/>
              </p:nvSpPr>
              <p:spPr>
                <a:xfrm>
                  <a:off x="3432809" y="3227069"/>
                  <a:ext cx="4762" cy="17859"/>
                </a:xfrm>
                <a:custGeom>
                  <a:avLst/>
                  <a:gdLst>
                    <a:gd name="connsiteX0" fmla="*/ 0 w 4762"/>
                    <a:gd name="connsiteY0" fmla="*/ 2858 h 17859"/>
                    <a:gd name="connsiteX1" fmla="*/ 0 w 4762"/>
                    <a:gd name="connsiteY1" fmla="*/ 9525 h 17859"/>
                    <a:gd name="connsiteX2" fmla="*/ 0 w 4762"/>
                    <a:gd name="connsiteY2" fmla="*/ 11430 h 17859"/>
                    <a:gd name="connsiteX3" fmla="*/ 952 w 4762"/>
                    <a:gd name="connsiteY3" fmla="*/ 13335 h 17859"/>
                    <a:gd name="connsiteX4" fmla="*/ 1905 w 4762"/>
                    <a:gd name="connsiteY4" fmla="*/ 17145 h 17859"/>
                    <a:gd name="connsiteX5" fmla="*/ 3810 w 4762"/>
                    <a:gd name="connsiteY5" fmla="*/ 17145 h 17859"/>
                    <a:gd name="connsiteX6" fmla="*/ 4763 w 4762"/>
                    <a:gd name="connsiteY6" fmla="*/ 13335 h 17859"/>
                    <a:gd name="connsiteX7" fmla="*/ 4763 w 4762"/>
                    <a:gd name="connsiteY7" fmla="*/ 11430 h 17859"/>
                    <a:gd name="connsiteX8" fmla="*/ 4763 w 4762"/>
                    <a:gd name="connsiteY8" fmla="*/ 9525 h 17859"/>
                    <a:gd name="connsiteX9" fmla="*/ 4763 w 4762"/>
                    <a:gd name="connsiteY9" fmla="*/ 2858 h 17859"/>
                    <a:gd name="connsiteX10" fmla="*/ 1905 w 4762"/>
                    <a:gd name="connsiteY10" fmla="*/ 0 h 17859"/>
                    <a:gd name="connsiteX11" fmla="*/ 0 w 4762"/>
                    <a:gd name="connsiteY11" fmla="*/ 2858 h 17859"/>
                    <a:gd name="connsiteX12" fmla="*/ 0 w 4762"/>
                    <a:gd name="connsiteY12" fmla="*/ 2858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7859">
                      <a:moveTo>
                        <a:pt x="0" y="2858"/>
                      </a:moveTo>
                      <a:cubicBezTo>
                        <a:pt x="0" y="4763"/>
                        <a:pt x="0" y="7620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2383"/>
                        <a:pt x="0" y="12383"/>
                        <a:pt x="952" y="13335"/>
                      </a:cubicBezTo>
                      <a:cubicBezTo>
                        <a:pt x="952" y="14288"/>
                        <a:pt x="952" y="15240"/>
                        <a:pt x="1905" y="17145"/>
                      </a:cubicBezTo>
                      <a:cubicBezTo>
                        <a:pt x="1905" y="18097"/>
                        <a:pt x="2857" y="18097"/>
                        <a:pt x="3810" y="17145"/>
                      </a:cubicBezTo>
                      <a:cubicBezTo>
                        <a:pt x="3810" y="16192"/>
                        <a:pt x="4763" y="15240"/>
                        <a:pt x="4763" y="13335"/>
                      </a:cubicBezTo>
                      <a:cubicBezTo>
                        <a:pt x="4763" y="12383"/>
                        <a:pt x="4763" y="12383"/>
                        <a:pt x="4763" y="11430"/>
                      </a:cubicBezTo>
                      <a:cubicBezTo>
                        <a:pt x="4763" y="10477"/>
                        <a:pt x="4763" y="9525"/>
                        <a:pt x="4763" y="9525"/>
                      </a:cubicBezTo>
                      <a:cubicBezTo>
                        <a:pt x="4763" y="7620"/>
                        <a:pt x="4763" y="4763"/>
                        <a:pt x="4763" y="2858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952" y="0"/>
                        <a:pt x="0" y="952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4" name="Freeform: Shape 2833">
                  <a:extLst>
                    <a:ext uri="{FF2B5EF4-FFF2-40B4-BE49-F238E27FC236}">
                      <a16:creationId xmlns:a16="http://schemas.microsoft.com/office/drawing/2014/main" id="{0C4B70B0-2038-7224-97DE-824C4D28426F}"/>
                    </a:ext>
                  </a:extLst>
                </p:cNvPr>
                <p:cNvSpPr/>
                <p:nvPr/>
              </p:nvSpPr>
              <p:spPr>
                <a:xfrm>
                  <a:off x="3444239" y="3173355"/>
                  <a:ext cx="6667" cy="19423"/>
                </a:xfrm>
                <a:custGeom>
                  <a:avLst/>
                  <a:gdLst>
                    <a:gd name="connsiteX0" fmla="*/ 953 w 6667"/>
                    <a:gd name="connsiteY0" fmla="*/ 2279 h 19423"/>
                    <a:gd name="connsiteX1" fmla="*/ 0 w 6667"/>
                    <a:gd name="connsiteY1" fmla="*/ 10851 h 19423"/>
                    <a:gd name="connsiteX2" fmla="*/ 953 w 6667"/>
                    <a:gd name="connsiteY2" fmla="*/ 15614 h 19423"/>
                    <a:gd name="connsiteX3" fmla="*/ 3810 w 6667"/>
                    <a:gd name="connsiteY3" fmla="*/ 19424 h 19423"/>
                    <a:gd name="connsiteX4" fmla="*/ 5715 w 6667"/>
                    <a:gd name="connsiteY4" fmla="*/ 19424 h 19423"/>
                    <a:gd name="connsiteX5" fmla="*/ 6668 w 6667"/>
                    <a:gd name="connsiteY5" fmla="*/ 16566 h 19423"/>
                    <a:gd name="connsiteX6" fmla="*/ 6668 w 6667"/>
                    <a:gd name="connsiteY6" fmla="*/ 14661 h 19423"/>
                    <a:gd name="connsiteX7" fmla="*/ 6668 w 6667"/>
                    <a:gd name="connsiteY7" fmla="*/ 12756 h 19423"/>
                    <a:gd name="connsiteX8" fmla="*/ 6668 w 6667"/>
                    <a:gd name="connsiteY8" fmla="*/ 11804 h 19423"/>
                    <a:gd name="connsiteX9" fmla="*/ 6668 w 6667"/>
                    <a:gd name="connsiteY9" fmla="*/ 10851 h 19423"/>
                    <a:gd name="connsiteX10" fmla="*/ 6668 w 6667"/>
                    <a:gd name="connsiteY10" fmla="*/ 7041 h 19423"/>
                    <a:gd name="connsiteX11" fmla="*/ 6668 w 6667"/>
                    <a:gd name="connsiteY11" fmla="*/ 6089 h 19423"/>
                    <a:gd name="connsiteX12" fmla="*/ 6668 w 6667"/>
                    <a:gd name="connsiteY12" fmla="*/ 5136 h 19423"/>
                    <a:gd name="connsiteX13" fmla="*/ 6668 w 6667"/>
                    <a:gd name="connsiteY13" fmla="*/ 5136 h 19423"/>
                    <a:gd name="connsiteX14" fmla="*/ 6668 w 6667"/>
                    <a:gd name="connsiteY14" fmla="*/ 3231 h 19423"/>
                    <a:gd name="connsiteX15" fmla="*/ 4763 w 6667"/>
                    <a:gd name="connsiteY15" fmla="*/ 374 h 19423"/>
                    <a:gd name="connsiteX16" fmla="*/ 953 w 6667"/>
                    <a:gd name="connsiteY16" fmla="*/ 2279 h 19423"/>
                    <a:gd name="connsiteX17" fmla="*/ 953 w 6667"/>
                    <a:gd name="connsiteY17" fmla="*/ 2279 h 19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667" h="19423">
                      <a:moveTo>
                        <a:pt x="953" y="2279"/>
                      </a:moveTo>
                      <a:cubicBezTo>
                        <a:pt x="0" y="5136"/>
                        <a:pt x="0" y="7994"/>
                        <a:pt x="0" y="10851"/>
                      </a:cubicBezTo>
                      <a:cubicBezTo>
                        <a:pt x="0" y="12756"/>
                        <a:pt x="0" y="13709"/>
                        <a:pt x="953" y="15614"/>
                      </a:cubicBezTo>
                      <a:cubicBezTo>
                        <a:pt x="953" y="17519"/>
                        <a:pt x="1905" y="19424"/>
                        <a:pt x="3810" y="19424"/>
                      </a:cubicBezTo>
                      <a:cubicBezTo>
                        <a:pt x="4763" y="19424"/>
                        <a:pt x="4763" y="19424"/>
                        <a:pt x="5715" y="19424"/>
                      </a:cubicBezTo>
                      <a:cubicBezTo>
                        <a:pt x="6668" y="18471"/>
                        <a:pt x="6668" y="17519"/>
                        <a:pt x="6668" y="16566"/>
                      </a:cubicBezTo>
                      <a:cubicBezTo>
                        <a:pt x="6668" y="15614"/>
                        <a:pt x="6668" y="14661"/>
                        <a:pt x="6668" y="14661"/>
                      </a:cubicBezTo>
                      <a:cubicBezTo>
                        <a:pt x="6668" y="13709"/>
                        <a:pt x="6668" y="13709"/>
                        <a:pt x="6668" y="12756"/>
                      </a:cubicBezTo>
                      <a:cubicBezTo>
                        <a:pt x="6668" y="13709"/>
                        <a:pt x="6668" y="12756"/>
                        <a:pt x="6668" y="11804"/>
                      </a:cubicBezTo>
                      <a:cubicBezTo>
                        <a:pt x="6668" y="11804"/>
                        <a:pt x="6668" y="10851"/>
                        <a:pt x="6668" y="10851"/>
                      </a:cubicBezTo>
                      <a:cubicBezTo>
                        <a:pt x="6668" y="9899"/>
                        <a:pt x="6668" y="7994"/>
                        <a:pt x="6668" y="7041"/>
                      </a:cubicBezTo>
                      <a:cubicBezTo>
                        <a:pt x="6668" y="7041"/>
                        <a:pt x="6668" y="6089"/>
                        <a:pt x="6668" y="6089"/>
                      </a:cubicBezTo>
                      <a:cubicBezTo>
                        <a:pt x="6668" y="6089"/>
                        <a:pt x="6668" y="6089"/>
                        <a:pt x="6668" y="5136"/>
                      </a:cubicBezTo>
                      <a:cubicBezTo>
                        <a:pt x="6668" y="5136"/>
                        <a:pt x="6668" y="5136"/>
                        <a:pt x="6668" y="5136"/>
                      </a:cubicBezTo>
                      <a:cubicBezTo>
                        <a:pt x="6668" y="4184"/>
                        <a:pt x="6668" y="4184"/>
                        <a:pt x="6668" y="3231"/>
                      </a:cubicBezTo>
                      <a:cubicBezTo>
                        <a:pt x="6668" y="2279"/>
                        <a:pt x="6668" y="374"/>
                        <a:pt x="4763" y="374"/>
                      </a:cubicBezTo>
                      <a:cubicBezTo>
                        <a:pt x="2858" y="-579"/>
                        <a:pt x="1905" y="374"/>
                        <a:pt x="953" y="2279"/>
                      </a:cubicBezTo>
                      <a:lnTo>
                        <a:pt x="953" y="227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5" name="Freeform: Shape 2834">
                  <a:extLst>
                    <a:ext uri="{FF2B5EF4-FFF2-40B4-BE49-F238E27FC236}">
                      <a16:creationId xmlns:a16="http://schemas.microsoft.com/office/drawing/2014/main" id="{85447503-6BAE-1994-EF76-5A6BE0A2150C}"/>
                    </a:ext>
                  </a:extLst>
                </p:cNvPr>
                <p:cNvSpPr/>
                <p:nvPr/>
              </p:nvSpPr>
              <p:spPr>
                <a:xfrm>
                  <a:off x="3469004" y="3146821"/>
                  <a:ext cx="5714" cy="23098"/>
                </a:xfrm>
                <a:custGeom>
                  <a:avLst/>
                  <a:gdLst>
                    <a:gd name="connsiteX0" fmla="*/ 0 w 5714"/>
                    <a:gd name="connsiteY0" fmla="*/ 2143 h 23098"/>
                    <a:gd name="connsiteX1" fmla="*/ 0 w 5714"/>
                    <a:gd name="connsiteY1" fmla="*/ 12621 h 23098"/>
                    <a:gd name="connsiteX2" fmla="*/ 0 w 5714"/>
                    <a:gd name="connsiteY2" fmla="*/ 17383 h 23098"/>
                    <a:gd name="connsiteX3" fmla="*/ 2857 w 5714"/>
                    <a:gd name="connsiteY3" fmla="*/ 23098 h 23098"/>
                    <a:gd name="connsiteX4" fmla="*/ 5715 w 5714"/>
                    <a:gd name="connsiteY4" fmla="*/ 17383 h 23098"/>
                    <a:gd name="connsiteX5" fmla="*/ 4763 w 5714"/>
                    <a:gd name="connsiteY5" fmla="*/ 11668 h 23098"/>
                    <a:gd name="connsiteX6" fmla="*/ 3810 w 5714"/>
                    <a:gd name="connsiteY6" fmla="*/ 2143 h 23098"/>
                    <a:gd name="connsiteX7" fmla="*/ 0 w 5714"/>
                    <a:gd name="connsiteY7" fmla="*/ 2143 h 23098"/>
                    <a:gd name="connsiteX8" fmla="*/ 0 w 5714"/>
                    <a:gd name="connsiteY8" fmla="*/ 2143 h 23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23098">
                      <a:moveTo>
                        <a:pt x="0" y="2143"/>
                      </a:moveTo>
                      <a:cubicBezTo>
                        <a:pt x="0" y="5953"/>
                        <a:pt x="0" y="8811"/>
                        <a:pt x="0" y="12621"/>
                      </a:cubicBezTo>
                      <a:cubicBezTo>
                        <a:pt x="0" y="14526"/>
                        <a:pt x="0" y="15478"/>
                        <a:pt x="0" y="17383"/>
                      </a:cubicBezTo>
                      <a:cubicBezTo>
                        <a:pt x="0" y="19288"/>
                        <a:pt x="0" y="23098"/>
                        <a:pt x="2857" y="23098"/>
                      </a:cubicBezTo>
                      <a:cubicBezTo>
                        <a:pt x="5715" y="23098"/>
                        <a:pt x="5715" y="20241"/>
                        <a:pt x="5715" y="17383"/>
                      </a:cubicBezTo>
                      <a:cubicBezTo>
                        <a:pt x="5715" y="15478"/>
                        <a:pt x="5715" y="13573"/>
                        <a:pt x="4763" y="11668"/>
                      </a:cubicBezTo>
                      <a:cubicBezTo>
                        <a:pt x="4763" y="8811"/>
                        <a:pt x="3810" y="5001"/>
                        <a:pt x="3810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6" name="Freeform: Shape 2835">
                  <a:extLst>
                    <a:ext uri="{FF2B5EF4-FFF2-40B4-BE49-F238E27FC236}">
                      <a16:creationId xmlns:a16="http://schemas.microsoft.com/office/drawing/2014/main" id="{B62A89C2-20A3-7171-0BEF-D5011B4ABCF5}"/>
                    </a:ext>
                  </a:extLst>
                </p:cNvPr>
                <p:cNvSpPr/>
                <p:nvPr/>
              </p:nvSpPr>
              <p:spPr>
                <a:xfrm>
                  <a:off x="3444239" y="3138113"/>
                  <a:ext cx="4762" cy="17518"/>
                </a:xfrm>
                <a:custGeom>
                  <a:avLst/>
                  <a:gdLst>
                    <a:gd name="connsiteX0" fmla="*/ 0 w 4762"/>
                    <a:gd name="connsiteY0" fmla="*/ 2279 h 17518"/>
                    <a:gd name="connsiteX1" fmla="*/ 0 w 4762"/>
                    <a:gd name="connsiteY1" fmla="*/ 4184 h 17518"/>
                    <a:gd name="connsiteX2" fmla="*/ 0 w 4762"/>
                    <a:gd name="connsiteY2" fmla="*/ 6089 h 17518"/>
                    <a:gd name="connsiteX3" fmla="*/ 0 w 4762"/>
                    <a:gd name="connsiteY3" fmla="*/ 9899 h 17518"/>
                    <a:gd name="connsiteX4" fmla="*/ 0 w 4762"/>
                    <a:gd name="connsiteY4" fmla="*/ 13709 h 17518"/>
                    <a:gd name="connsiteX5" fmla="*/ 953 w 4762"/>
                    <a:gd name="connsiteY5" fmla="*/ 15614 h 17518"/>
                    <a:gd name="connsiteX6" fmla="*/ 1905 w 4762"/>
                    <a:gd name="connsiteY6" fmla="*/ 17519 h 17518"/>
                    <a:gd name="connsiteX7" fmla="*/ 2858 w 4762"/>
                    <a:gd name="connsiteY7" fmla="*/ 17519 h 17518"/>
                    <a:gd name="connsiteX8" fmla="*/ 3810 w 4762"/>
                    <a:gd name="connsiteY8" fmla="*/ 15614 h 17518"/>
                    <a:gd name="connsiteX9" fmla="*/ 4763 w 4762"/>
                    <a:gd name="connsiteY9" fmla="*/ 13709 h 17518"/>
                    <a:gd name="connsiteX10" fmla="*/ 4763 w 4762"/>
                    <a:gd name="connsiteY10" fmla="*/ 9899 h 17518"/>
                    <a:gd name="connsiteX11" fmla="*/ 3810 w 4762"/>
                    <a:gd name="connsiteY11" fmla="*/ 2279 h 17518"/>
                    <a:gd name="connsiteX12" fmla="*/ 953 w 4762"/>
                    <a:gd name="connsiteY12" fmla="*/ 374 h 17518"/>
                    <a:gd name="connsiteX13" fmla="*/ 0 w 4762"/>
                    <a:gd name="connsiteY13" fmla="*/ 2279 h 17518"/>
                    <a:gd name="connsiteX14" fmla="*/ 0 w 4762"/>
                    <a:gd name="connsiteY14" fmla="*/ 2279 h 1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17518">
                      <a:moveTo>
                        <a:pt x="0" y="2279"/>
                      </a:moveTo>
                      <a:cubicBezTo>
                        <a:pt x="0" y="3231"/>
                        <a:pt x="0" y="3231"/>
                        <a:pt x="0" y="4184"/>
                      </a:cubicBezTo>
                      <a:cubicBezTo>
                        <a:pt x="0" y="4184"/>
                        <a:pt x="0" y="5136"/>
                        <a:pt x="0" y="6089"/>
                      </a:cubicBezTo>
                      <a:cubicBezTo>
                        <a:pt x="0" y="7041"/>
                        <a:pt x="0" y="7994"/>
                        <a:pt x="0" y="9899"/>
                      </a:cubicBezTo>
                      <a:cubicBezTo>
                        <a:pt x="0" y="10851"/>
                        <a:pt x="0" y="11804"/>
                        <a:pt x="0" y="13709"/>
                      </a:cubicBezTo>
                      <a:cubicBezTo>
                        <a:pt x="0" y="14661"/>
                        <a:pt x="0" y="14661"/>
                        <a:pt x="953" y="15614"/>
                      </a:cubicBezTo>
                      <a:cubicBezTo>
                        <a:pt x="953" y="16566"/>
                        <a:pt x="953" y="16566"/>
                        <a:pt x="1905" y="17519"/>
                      </a:cubicBezTo>
                      <a:cubicBezTo>
                        <a:pt x="1905" y="17519"/>
                        <a:pt x="2858" y="17519"/>
                        <a:pt x="2858" y="17519"/>
                      </a:cubicBezTo>
                      <a:cubicBezTo>
                        <a:pt x="3810" y="17519"/>
                        <a:pt x="3810" y="16566"/>
                        <a:pt x="3810" y="15614"/>
                      </a:cubicBezTo>
                      <a:cubicBezTo>
                        <a:pt x="3810" y="14661"/>
                        <a:pt x="3810" y="14661"/>
                        <a:pt x="4763" y="13709"/>
                      </a:cubicBezTo>
                      <a:cubicBezTo>
                        <a:pt x="4763" y="12756"/>
                        <a:pt x="4763" y="10851"/>
                        <a:pt x="4763" y="9899"/>
                      </a:cubicBezTo>
                      <a:cubicBezTo>
                        <a:pt x="4763" y="7041"/>
                        <a:pt x="3810" y="5136"/>
                        <a:pt x="3810" y="2279"/>
                      </a:cubicBezTo>
                      <a:cubicBezTo>
                        <a:pt x="3810" y="1326"/>
                        <a:pt x="1905" y="374"/>
                        <a:pt x="953" y="374"/>
                      </a:cubicBezTo>
                      <a:cubicBezTo>
                        <a:pt x="0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7" name="Freeform: Shape 2836">
                  <a:extLst>
                    <a:ext uri="{FF2B5EF4-FFF2-40B4-BE49-F238E27FC236}">
                      <a16:creationId xmlns:a16="http://schemas.microsoft.com/office/drawing/2014/main" id="{90083E5C-279D-2555-A7A8-1013D27525BF}"/>
                    </a:ext>
                  </a:extLst>
                </p:cNvPr>
                <p:cNvSpPr/>
                <p:nvPr/>
              </p:nvSpPr>
              <p:spPr>
                <a:xfrm>
                  <a:off x="3465194" y="3115367"/>
                  <a:ext cx="6905" cy="18982"/>
                </a:xfrm>
                <a:custGeom>
                  <a:avLst/>
                  <a:gdLst>
                    <a:gd name="connsiteX0" fmla="*/ 0 w 6905"/>
                    <a:gd name="connsiteY0" fmla="*/ 2165 h 18982"/>
                    <a:gd name="connsiteX1" fmla="*/ 953 w 6905"/>
                    <a:gd name="connsiteY1" fmla="*/ 9785 h 18982"/>
                    <a:gd name="connsiteX2" fmla="*/ 953 w 6905"/>
                    <a:gd name="connsiteY2" fmla="*/ 17405 h 18982"/>
                    <a:gd name="connsiteX3" fmla="*/ 5715 w 6905"/>
                    <a:gd name="connsiteY3" fmla="*/ 18357 h 18982"/>
                    <a:gd name="connsiteX4" fmla="*/ 6668 w 6905"/>
                    <a:gd name="connsiteY4" fmla="*/ 9785 h 18982"/>
                    <a:gd name="connsiteX5" fmla="*/ 5715 w 6905"/>
                    <a:gd name="connsiteY5" fmla="*/ 5975 h 18982"/>
                    <a:gd name="connsiteX6" fmla="*/ 5715 w 6905"/>
                    <a:gd name="connsiteY6" fmla="*/ 4070 h 18982"/>
                    <a:gd name="connsiteX7" fmla="*/ 5715 w 6905"/>
                    <a:gd name="connsiteY7" fmla="*/ 4070 h 18982"/>
                    <a:gd name="connsiteX8" fmla="*/ 5715 w 6905"/>
                    <a:gd name="connsiteY8" fmla="*/ 3117 h 18982"/>
                    <a:gd name="connsiteX9" fmla="*/ 2857 w 6905"/>
                    <a:gd name="connsiteY9" fmla="*/ 260 h 18982"/>
                    <a:gd name="connsiteX10" fmla="*/ 0 w 6905"/>
                    <a:gd name="connsiteY10" fmla="*/ 2165 h 18982"/>
                    <a:gd name="connsiteX11" fmla="*/ 0 w 6905"/>
                    <a:gd name="connsiteY11" fmla="*/ 2165 h 18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05" h="18982">
                      <a:moveTo>
                        <a:pt x="0" y="2165"/>
                      </a:moveTo>
                      <a:cubicBezTo>
                        <a:pt x="0" y="5022"/>
                        <a:pt x="953" y="6927"/>
                        <a:pt x="953" y="9785"/>
                      </a:cubicBezTo>
                      <a:cubicBezTo>
                        <a:pt x="953" y="12642"/>
                        <a:pt x="953" y="15500"/>
                        <a:pt x="953" y="17405"/>
                      </a:cubicBezTo>
                      <a:cubicBezTo>
                        <a:pt x="1905" y="19310"/>
                        <a:pt x="4763" y="19310"/>
                        <a:pt x="5715" y="18357"/>
                      </a:cubicBezTo>
                      <a:cubicBezTo>
                        <a:pt x="7620" y="15500"/>
                        <a:pt x="6668" y="12642"/>
                        <a:pt x="6668" y="9785"/>
                      </a:cubicBezTo>
                      <a:cubicBezTo>
                        <a:pt x="6668" y="7880"/>
                        <a:pt x="6668" y="6927"/>
                        <a:pt x="5715" y="5975"/>
                      </a:cubicBezTo>
                      <a:cubicBezTo>
                        <a:pt x="5715" y="5022"/>
                        <a:pt x="5715" y="5022"/>
                        <a:pt x="5715" y="4070"/>
                      </a:cubicBezTo>
                      <a:cubicBezTo>
                        <a:pt x="5715" y="3117"/>
                        <a:pt x="5715" y="4070"/>
                        <a:pt x="5715" y="4070"/>
                      </a:cubicBezTo>
                      <a:cubicBezTo>
                        <a:pt x="5715" y="4070"/>
                        <a:pt x="5715" y="3117"/>
                        <a:pt x="5715" y="3117"/>
                      </a:cubicBezTo>
                      <a:cubicBezTo>
                        <a:pt x="5715" y="1212"/>
                        <a:pt x="4763" y="260"/>
                        <a:pt x="2857" y="260"/>
                      </a:cubicBezTo>
                      <a:cubicBezTo>
                        <a:pt x="953" y="-693"/>
                        <a:pt x="0" y="1212"/>
                        <a:pt x="0" y="2165"/>
                      </a:cubicBezTo>
                      <a:lnTo>
                        <a:pt x="0" y="216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8" name="Freeform: Shape 2837">
                  <a:extLst>
                    <a:ext uri="{FF2B5EF4-FFF2-40B4-BE49-F238E27FC236}">
                      <a16:creationId xmlns:a16="http://schemas.microsoft.com/office/drawing/2014/main" id="{D291D24C-6179-9C2F-771B-22948D3B6066}"/>
                    </a:ext>
                  </a:extLst>
                </p:cNvPr>
                <p:cNvSpPr/>
                <p:nvPr/>
              </p:nvSpPr>
              <p:spPr>
                <a:xfrm>
                  <a:off x="3450906" y="3097529"/>
                  <a:ext cx="3810" cy="13335"/>
                </a:xfrm>
                <a:custGeom>
                  <a:avLst/>
                  <a:gdLst>
                    <a:gd name="connsiteX0" fmla="*/ 0 w 3810"/>
                    <a:gd name="connsiteY0" fmla="*/ 1905 h 13335"/>
                    <a:gd name="connsiteX1" fmla="*/ 0 w 3810"/>
                    <a:gd name="connsiteY1" fmla="*/ 6667 h 13335"/>
                    <a:gd name="connsiteX2" fmla="*/ 0 w 3810"/>
                    <a:gd name="connsiteY2" fmla="*/ 8573 h 13335"/>
                    <a:gd name="connsiteX3" fmla="*/ 0 w 3810"/>
                    <a:gd name="connsiteY3" fmla="*/ 10478 h 13335"/>
                    <a:gd name="connsiteX4" fmla="*/ 0 w 3810"/>
                    <a:gd name="connsiteY4" fmla="*/ 11430 h 13335"/>
                    <a:gd name="connsiteX5" fmla="*/ 953 w 3810"/>
                    <a:gd name="connsiteY5" fmla="*/ 13335 h 13335"/>
                    <a:gd name="connsiteX6" fmla="*/ 2857 w 3810"/>
                    <a:gd name="connsiteY6" fmla="*/ 13335 h 13335"/>
                    <a:gd name="connsiteX7" fmla="*/ 3810 w 3810"/>
                    <a:gd name="connsiteY7" fmla="*/ 11430 h 13335"/>
                    <a:gd name="connsiteX8" fmla="*/ 3810 w 3810"/>
                    <a:gd name="connsiteY8" fmla="*/ 11430 h 13335"/>
                    <a:gd name="connsiteX9" fmla="*/ 3810 w 3810"/>
                    <a:gd name="connsiteY9" fmla="*/ 9525 h 13335"/>
                    <a:gd name="connsiteX10" fmla="*/ 3810 w 3810"/>
                    <a:gd name="connsiteY10" fmla="*/ 6667 h 13335"/>
                    <a:gd name="connsiteX11" fmla="*/ 3810 w 3810"/>
                    <a:gd name="connsiteY11" fmla="*/ 1905 h 13335"/>
                    <a:gd name="connsiteX12" fmla="*/ 1905 w 3810"/>
                    <a:gd name="connsiteY12" fmla="*/ 0 h 13335"/>
                    <a:gd name="connsiteX13" fmla="*/ 0 w 3810"/>
                    <a:gd name="connsiteY13" fmla="*/ 1905 h 13335"/>
                    <a:gd name="connsiteX14" fmla="*/ 0 w 3810"/>
                    <a:gd name="connsiteY14" fmla="*/ 1905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10" h="13335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0478"/>
                        <a:pt x="0" y="10478"/>
                        <a:pt x="0" y="11430"/>
                      </a:cubicBezTo>
                      <a:cubicBezTo>
                        <a:pt x="0" y="12383"/>
                        <a:pt x="953" y="12383"/>
                        <a:pt x="953" y="13335"/>
                      </a:cubicBezTo>
                      <a:cubicBezTo>
                        <a:pt x="1905" y="13335"/>
                        <a:pt x="2857" y="13335"/>
                        <a:pt x="2857" y="13335"/>
                      </a:cubicBezTo>
                      <a:cubicBezTo>
                        <a:pt x="3810" y="13335"/>
                        <a:pt x="3810" y="12383"/>
                        <a:pt x="3810" y="11430"/>
                      </a:cubicBezTo>
                      <a:cubicBezTo>
                        <a:pt x="3810" y="11430"/>
                        <a:pt x="3810" y="11430"/>
                        <a:pt x="3810" y="11430"/>
                      </a:cubicBezTo>
                      <a:cubicBezTo>
                        <a:pt x="3810" y="10478"/>
                        <a:pt x="3810" y="10478"/>
                        <a:pt x="3810" y="9525"/>
                      </a:cubicBezTo>
                      <a:cubicBezTo>
                        <a:pt x="3810" y="8573"/>
                        <a:pt x="3810" y="7620"/>
                        <a:pt x="3810" y="6667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9" name="Freeform: Shape 2838">
                  <a:extLst>
                    <a:ext uri="{FF2B5EF4-FFF2-40B4-BE49-F238E27FC236}">
                      <a16:creationId xmlns:a16="http://schemas.microsoft.com/office/drawing/2014/main" id="{29868493-583A-B49C-3A6A-1899322D0D60}"/>
                    </a:ext>
                  </a:extLst>
                </p:cNvPr>
                <p:cNvSpPr/>
                <p:nvPr/>
              </p:nvSpPr>
              <p:spPr>
                <a:xfrm>
                  <a:off x="3464242" y="3079300"/>
                  <a:ext cx="5714" cy="20134"/>
                </a:xfrm>
                <a:custGeom>
                  <a:avLst/>
                  <a:gdLst>
                    <a:gd name="connsiteX0" fmla="*/ 0 w 5714"/>
                    <a:gd name="connsiteY0" fmla="*/ 2037 h 20134"/>
                    <a:gd name="connsiteX1" fmla="*/ 0 w 5714"/>
                    <a:gd name="connsiteY1" fmla="*/ 11562 h 20134"/>
                    <a:gd name="connsiteX2" fmla="*/ 0 w 5714"/>
                    <a:gd name="connsiteY2" fmla="*/ 16324 h 20134"/>
                    <a:gd name="connsiteX3" fmla="*/ 2857 w 5714"/>
                    <a:gd name="connsiteY3" fmla="*/ 20134 h 20134"/>
                    <a:gd name="connsiteX4" fmla="*/ 5715 w 5714"/>
                    <a:gd name="connsiteY4" fmla="*/ 16324 h 20134"/>
                    <a:gd name="connsiteX5" fmla="*/ 5715 w 5714"/>
                    <a:gd name="connsiteY5" fmla="*/ 11562 h 20134"/>
                    <a:gd name="connsiteX6" fmla="*/ 4763 w 5714"/>
                    <a:gd name="connsiteY6" fmla="*/ 2989 h 20134"/>
                    <a:gd name="connsiteX7" fmla="*/ 0 w 5714"/>
                    <a:gd name="connsiteY7" fmla="*/ 2037 h 20134"/>
                    <a:gd name="connsiteX8" fmla="*/ 0 w 5714"/>
                    <a:gd name="connsiteY8" fmla="*/ 2037 h 20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20134">
                      <a:moveTo>
                        <a:pt x="0" y="2037"/>
                      </a:moveTo>
                      <a:cubicBezTo>
                        <a:pt x="0" y="4894"/>
                        <a:pt x="0" y="7752"/>
                        <a:pt x="0" y="11562"/>
                      </a:cubicBezTo>
                      <a:cubicBezTo>
                        <a:pt x="0" y="13467"/>
                        <a:pt x="0" y="15372"/>
                        <a:pt x="0" y="16324"/>
                      </a:cubicBezTo>
                      <a:cubicBezTo>
                        <a:pt x="0" y="17277"/>
                        <a:pt x="952" y="20134"/>
                        <a:pt x="2857" y="20134"/>
                      </a:cubicBezTo>
                      <a:cubicBezTo>
                        <a:pt x="4763" y="20134"/>
                        <a:pt x="5715" y="17277"/>
                        <a:pt x="5715" y="16324"/>
                      </a:cubicBezTo>
                      <a:cubicBezTo>
                        <a:pt x="5715" y="14419"/>
                        <a:pt x="5715" y="13467"/>
                        <a:pt x="5715" y="11562"/>
                      </a:cubicBezTo>
                      <a:cubicBezTo>
                        <a:pt x="5715" y="8704"/>
                        <a:pt x="4763" y="5847"/>
                        <a:pt x="4763" y="2989"/>
                      </a:cubicBezTo>
                      <a:cubicBezTo>
                        <a:pt x="3810" y="-821"/>
                        <a:pt x="0" y="-821"/>
                        <a:pt x="0" y="2037"/>
                      </a:cubicBezTo>
                      <a:lnTo>
                        <a:pt x="0" y="2037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0" name="Freeform: Shape 2839">
                  <a:extLst>
                    <a:ext uri="{FF2B5EF4-FFF2-40B4-BE49-F238E27FC236}">
                      <a16:creationId xmlns:a16="http://schemas.microsoft.com/office/drawing/2014/main" id="{8E5320DA-23E2-D316-52B5-0C4B0EDC4677}"/>
                    </a:ext>
                  </a:extLst>
                </p:cNvPr>
                <p:cNvSpPr/>
                <p:nvPr/>
              </p:nvSpPr>
              <p:spPr>
                <a:xfrm>
                  <a:off x="3451859" y="3067607"/>
                  <a:ext cx="3809" cy="15076"/>
                </a:xfrm>
                <a:custGeom>
                  <a:avLst/>
                  <a:gdLst>
                    <a:gd name="connsiteX0" fmla="*/ 0 w 3809"/>
                    <a:gd name="connsiteY0" fmla="*/ 1347 h 15076"/>
                    <a:gd name="connsiteX1" fmla="*/ 0 w 3809"/>
                    <a:gd name="connsiteY1" fmla="*/ 8014 h 15076"/>
                    <a:gd name="connsiteX2" fmla="*/ 0 w 3809"/>
                    <a:gd name="connsiteY2" fmla="*/ 10872 h 15076"/>
                    <a:gd name="connsiteX3" fmla="*/ 952 w 3809"/>
                    <a:gd name="connsiteY3" fmla="*/ 12777 h 15076"/>
                    <a:gd name="connsiteX4" fmla="*/ 1905 w 3809"/>
                    <a:gd name="connsiteY4" fmla="*/ 14682 h 15076"/>
                    <a:gd name="connsiteX5" fmla="*/ 3810 w 3809"/>
                    <a:gd name="connsiteY5" fmla="*/ 13730 h 15076"/>
                    <a:gd name="connsiteX6" fmla="*/ 3810 w 3809"/>
                    <a:gd name="connsiteY6" fmla="*/ 10872 h 15076"/>
                    <a:gd name="connsiteX7" fmla="*/ 3810 w 3809"/>
                    <a:gd name="connsiteY7" fmla="*/ 8014 h 15076"/>
                    <a:gd name="connsiteX8" fmla="*/ 3810 w 3809"/>
                    <a:gd name="connsiteY8" fmla="*/ 2300 h 15076"/>
                    <a:gd name="connsiteX9" fmla="*/ 1905 w 3809"/>
                    <a:gd name="connsiteY9" fmla="*/ 395 h 15076"/>
                    <a:gd name="connsiteX10" fmla="*/ 0 w 3809"/>
                    <a:gd name="connsiteY10" fmla="*/ 1347 h 15076"/>
                    <a:gd name="connsiteX11" fmla="*/ 0 w 3809"/>
                    <a:gd name="connsiteY11" fmla="*/ 1347 h 15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5076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0" y="8014"/>
                      </a:cubicBezTo>
                      <a:cubicBezTo>
                        <a:pt x="0" y="8967"/>
                        <a:pt x="0" y="9920"/>
                        <a:pt x="0" y="10872"/>
                      </a:cubicBezTo>
                      <a:cubicBezTo>
                        <a:pt x="0" y="11825"/>
                        <a:pt x="0" y="11825"/>
                        <a:pt x="952" y="12777"/>
                      </a:cubicBezTo>
                      <a:cubicBezTo>
                        <a:pt x="952" y="13730"/>
                        <a:pt x="1905" y="13730"/>
                        <a:pt x="1905" y="14682"/>
                      </a:cubicBezTo>
                      <a:cubicBezTo>
                        <a:pt x="2857" y="15634"/>
                        <a:pt x="3810" y="14682"/>
                        <a:pt x="3810" y="13730"/>
                      </a:cubicBezTo>
                      <a:cubicBezTo>
                        <a:pt x="3810" y="12777"/>
                        <a:pt x="3810" y="11825"/>
                        <a:pt x="3810" y="10872"/>
                      </a:cubicBezTo>
                      <a:cubicBezTo>
                        <a:pt x="3810" y="9920"/>
                        <a:pt x="3810" y="8967"/>
                        <a:pt x="3810" y="8014"/>
                      </a:cubicBezTo>
                      <a:cubicBezTo>
                        <a:pt x="3810" y="6109"/>
                        <a:pt x="3810" y="4205"/>
                        <a:pt x="3810" y="2300"/>
                      </a:cubicBezTo>
                      <a:cubicBezTo>
                        <a:pt x="3810" y="1347"/>
                        <a:pt x="2857" y="395"/>
                        <a:pt x="1905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1" name="Freeform: Shape 2840">
                  <a:extLst>
                    <a:ext uri="{FF2B5EF4-FFF2-40B4-BE49-F238E27FC236}">
                      <a16:creationId xmlns:a16="http://schemas.microsoft.com/office/drawing/2014/main" id="{76DDBA32-D2B0-A121-6228-E24E5577D042}"/>
                    </a:ext>
                  </a:extLst>
                </p:cNvPr>
                <p:cNvSpPr/>
                <p:nvPr/>
              </p:nvSpPr>
              <p:spPr>
                <a:xfrm>
                  <a:off x="3446144" y="3047285"/>
                  <a:ext cx="4762" cy="12858"/>
                </a:xfrm>
                <a:custGeom>
                  <a:avLst/>
                  <a:gdLst>
                    <a:gd name="connsiteX0" fmla="*/ 953 w 4762"/>
                    <a:gd name="connsiteY0" fmla="*/ 714 h 12858"/>
                    <a:gd name="connsiteX1" fmla="*/ 0 w 4762"/>
                    <a:gd name="connsiteY1" fmla="*/ 6429 h 12858"/>
                    <a:gd name="connsiteX2" fmla="*/ 0 w 4762"/>
                    <a:gd name="connsiteY2" fmla="*/ 9287 h 12858"/>
                    <a:gd name="connsiteX3" fmla="*/ 0 w 4762"/>
                    <a:gd name="connsiteY3" fmla="*/ 10239 h 12858"/>
                    <a:gd name="connsiteX4" fmla="*/ 953 w 4762"/>
                    <a:gd name="connsiteY4" fmla="*/ 12144 h 12858"/>
                    <a:gd name="connsiteX5" fmla="*/ 3810 w 4762"/>
                    <a:gd name="connsiteY5" fmla="*/ 12144 h 12858"/>
                    <a:gd name="connsiteX6" fmla="*/ 4763 w 4762"/>
                    <a:gd name="connsiteY6" fmla="*/ 10239 h 12858"/>
                    <a:gd name="connsiteX7" fmla="*/ 4763 w 4762"/>
                    <a:gd name="connsiteY7" fmla="*/ 9287 h 12858"/>
                    <a:gd name="connsiteX8" fmla="*/ 4763 w 4762"/>
                    <a:gd name="connsiteY8" fmla="*/ 6429 h 12858"/>
                    <a:gd name="connsiteX9" fmla="*/ 3810 w 4762"/>
                    <a:gd name="connsiteY9" fmla="*/ 714 h 12858"/>
                    <a:gd name="connsiteX10" fmla="*/ 953 w 4762"/>
                    <a:gd name="connsiteY10" fmla="*/ 714 h 12858"/>
                    <a:gd name="connsiteX11" fmla="*/ 953 w 4762"/>
                    <a:gd name="connsiteY11" fmla="*/ 714 h 12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2858">
                      <a:moveTo>
                        <a:pt x="953" y="714"/>
                      </a:moveTo>
                      <a:cubicBezTo>
                        <a:pt x="953" y="2619"/>
                        <a:pt x="0" y="4524"/>
                        <a:pt x="0" y="6429"/>
                      </a:cubicBezTo>
                      <a:cubicBezTo>
                        <a:pt x="0" y="7382"/>
                        <a:pt x="0" y="8334"/>
                        <a:pt x="0" y="9287"/>
                      </a:cubicBezTo>
                      <a:cubicBezTo>
                        <a:pt x="0" y="9287"/>
                        <a:pt x="0" y="10239"/>
                        <a:pt x="0" y="10239"/>
                      </a:cubicBezTo>
                      <a:cubicBezTo>
                        <a:pt x="0" y="11192"/>
                        <a:pt x="0" y="11192"/>
                        <a:pt x="953" y="12144"/>
                      </a:cubicBezTo>
                      <a:cubicBezTo>
                        <a:pt x="1905" y="13097"/>
                        <a:pt x="2857" y="13097"/>
                        <a:pt x="3810" y="12144"/>
                      </a:cubicBezTo>
                      <a:cubicBezTo>
                        <a:pt x="3810" y="11192"/>
                        <a:pt x="4763" y="11192"/>
                        <a:pt x="4763" y="10239"/>
                      </a:cubicBezTo>
                      <a:cubicBezTo>
                        <a:pt x="4763" y="10239"/>
                        <a:pt x="4763" y="9287"/>
                        <a:pt x="4763" y="9287"/>
                      </a:cubicBezTo>
                      <a:cubicBezTo>
                        <a:pt x="4763" y="8334"/>
                        <a:pt x="4763" y="7382"/>
                        <a:pt x="4763" y="6429"/>
                      </a:cubicBezTo>
                      <a:cubicBezTo>
                        <a:pt x="4763" y="4524"/>
                        <a:pt x="3810" y="2619"/>
                        <a:pt x="3810" y="714"/>
                      </a:cubicBezTo>
                      <a:cubicBezTo>
                        <a:pt x="2857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2" name="Freeform: Shape 2841">
                  <a:extLst>
                    <a:ext uri="{FF2B5EF4-FFF2-40B4-BE49-F238E27FC236}">
                      <a16:creationId xmlns:a16="http://schemas.microsoft.com/office/drawing/2014/main" id="{F19102D2-C359-B681-2826-26822CF45944}"/>
                    </a:ext>
                  </a:extLst>
                </p:cNvPr>
                <p:cNvSpPr/>
                <p:nvPr/>
              </p:nvSpPr>
              <p:spPr>
                <a:xfrm>
                  <a:off x="3461384" y="3036896"/>
                  <a:ext cx="5714" cy="15865"/>
                </a:xfrm>
                <a:custGeom>
                  <a:avLst/>
                  <a:gdLst>
                    <a:gd name="connsiteX0" fmla="*/ 0 w 5714"/>
                    <a:gd name="connsiteY0" fmla="*/ 1578 h 15865"/>
                    <a:gd name="connsiteX1" fmla="*/ 0 w 5714"/>
                    <a:gd name="connsiteY1" fmla="*/ 8246 h 15865"/>
                    <a:gd name="connsiteX2" fmla="*/ 0 w 5714"/>
                    <a:gd name="connsiteY2" fmla="*/ 12056 h 15865"/>
                    <a:gd name="connsiteX3" fmla="*/ 2857 w 5714"/>
                    <a:gd name="connsiteY3" fmla="*/ 15866 h 15865"/>
                    <a:gd name="connsiteX4" fmla="*/ 4763 w 5714"/>
                    <a:gd name="connsiteY4" fmla="*/ 14913 h 15865"/>
                    <a:gd name="connsiteX5" fmla="*/ 5715 w 5714"/>
                    <a:gd name="connsiteY5" fmla="*/ 13008 h 15865"/>
                    <a:gd name="connsiteX6" fmla="*/ 5715 w 5714"/>
                    <a:gd name="connsiteY6" fmla="*/ 12056 h 15865"/>
                    <a:gd name="connsiteX7" fmla="*/ 5715 w 5714"/>
                    <a:gd name="connsiteY7" fmla="*/ 10151 h 15865"/>
                    <a:gd name="connsiteX8" fmla="*/ 4763 w 5714"/>
                    <a:gd name="connsiteY8" fmla="*/ 7293 h 15865"/>
                    <a:gd name="connsiteX9" fmla="*/ 3810 w 5714"/>
                    <a:gd name="connsiteY9" fmla="*/ 626 h 15865"/>
                    <a:gd name="connsiteX10" fmla="*/ 0 w 5714"/>
                    <a:gd name="connsiteY10" fmla="*/ 1578 h 15865"/>
                    <a:gd name="connsiteX11" fmla="*/ 0 w 5714"/>
                    <a:gd name="connsiteY11" fmla="*/ 1578 h 15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5865">
                      <a:moveTo>
                        <a:pt x="0" y="1578"/>
                      </a:moveTo>
                      <a:cubicBezTo>
                        <a:pt x="0" y="3483"/>
                        <a:pt x="0" y="6341"/>
                        <a:pt x="0" y="8246"/>
                      </a:cubicBezTo>
                      <a:cubicBezTo>
                        <a:pt x="0" y="9198"/>
                        <a:pt x="0" y="11103"/>
                        <a:pt x="0" y="12056"/>
                      </a:cubicBezTo>
                      <a:cubicBezTo>
                        <a:pt x="0" y="13008"/>
                        <a:pt x="952" y="14913"/>
                        <a:pt x="2857" y="15866"/>
                      </a:cubicBezTo>
                      <a:cubicBezTo>
                        <a:pt x="3810" y="15866"/>
                        <a:pt x="4763" y="15866"/>
                        <a:pt x="4763" y="14913"/>
                      </a:cubicBezTo>
                      <a:cubicBezTo>
                        <a:pt x="4763" y="13961"/>
                        <a:pt x="5715" y="13961"/>
                        <a:pt x="5715" y="13008"/>
                      </a:cubicBezTo>
                      <a:cubicBezTo>
                        <a:pt x="5715" y="13008"/>
                        <a:pt x="5715" y="12056"/>
                        <a:pt x="5715" y="12056"/>
                      </a:cubicBezTo>
                      <a:cubicBezTo>
                        <a:pt x="5715" y="11103"/>
                        <a:pt x="5715" y="11103"/>
                        <a:pt x="5715" y="10151"/>
                      </a:cubicBezTo>
                      <a:cubicBezTo>
                        <a:pt x="5715" y="9198"/>
                        <a:pt x="4763" y="8246"/>
                        <a:pt x="4763" y="7293"/>
                      </a:cubicBezTo>
                      <a:cubicBezTo>
                        <a:pt x="4763" y="5388"/>
                        <a:pt x="3810" y="3483"/>
                        <a:pt x="3810" y="626"/>
                      </a:cubicBezTo>
                      <a:cubicBezTo>
                        <a:pt x="2857" y="-327"/>
                        <a:pt x="952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3" name="Freeform: Shape 2842">
                  <a:extLst>
                    <a:ext uri="{FF2B5EF4-FFF2-40B4-BE49-F238E27FC236}">
                      <a16:creationId xmlns:a16="http://schemas.microsoft.com/office/drawing/2014/main" id="{97C0889D-C7EF-AF0C-6C19-B443930FA2D5}"/>
                    </a:ext>
                  </a:extLst>
                </p:cNvPr>
                <p:cNvSpPr/>
                <p:nvPr/>
              </p:nvSpPr>
              <p:spPr>
                <a:xfrm>
                  <a:off x="3439476" y="3026091"/>
                  <a:ext cx="3810" cy="15954"/>
                </a:xfrm>
                <a:custGeom>
                  <a:avLst/>
                  <a:gdLst>
                    <a:gd name="connsiteX0" fmla="*/ 953 w 3810"/>
                    <a:gd name="connsiteY0" fmla="*/ 1905 h 15954"/>
                    <a:gd name="connsiteX1" fmla="*/ 953 w 3810"/>
                    <a:gd name="connsiteY1" fmla="*/ 4763 h 15954"/>
                    <a:gd name="connsiteX2" fmla="*/ 953 w 3810"/>
                    <a:gd name="connsiteY2" fmla="*/ 5715 h 15954"/>
                    <a:gd name="connsiteX3" fmla="*/ 953 w 3810"/>
                    <a:gd name="connsiteY3" fmla="*/ 6667 h 15954"/>
                    <a:gd name="connsiteX4" fmla="*/ 953 w 3810"/>
                    <a:gd name="connsiteY4" fmla="*/ 6667 h 15954"/>
                    <a:gd name="connsiteX5" fmla="*/ 953 w 3810"/>
                    <a:gd name="connsiteY5" fmla="*/ 7620 h 15954"/>
                    <a:gd name="connsiteX6" fmla="*/ 0 w 3810"/>
                    <a:gd name="connsiteY6" fmla="*/ 11430 h 15954"/>
                    <a:gd name="connsiteX7" fmla="*/ 0 w 3810"/>
                    <a:gd name="connsiteY7" fmla="*/ 13335 h 15954"/>
                    <a:gd name="connsiteX8" fmla="*/ 953 w 3810"/>
                    <a:gd name="connsiteY8" fmla="*/ 15240 h 15954"/>
                    <a:gd name="connsiteX9" fmla="*/ 2858 w 3810"/>
                    <a:gd name="connsiteY9" fmla="*/ 15240 h 15954"/>
                    <a:gd name="connsiteX10" fmla="*/ 3810 w 3810"/>
                    <a:gd name="connsiteY10" fmla="*/ 13335 h 15954"/>
                    <a:gd name="connsiteX11" fmla="*/ 3810 w 3810"/>
                    <a:gd name="connsiteY11" fmla="*/ 11430 h 15954"/>
                    <a:gd name="connsiteX12" fmla="*/ 3810 w 3810"/>
                    <a:gd name="connsiteY12" fmla="*/ 7620 h 15954"/>
                    <a:gd name="connsiteX13" fmla="*/ 3810 w 3810"/>
                    <a:gd name="connsiteY13" fmla="*/ 1905 h 15954"/>
                    <a:gd name="connsiteX14" fmla="*/ 1905 w 3810"/>
                    <a:gd name="connsiteY14" fmla="*/ 0 h 15954"/>
                    <a:gd name="connsiteX15" fmla="*/ 953 w 3810"/>
                    <a:gd name="connsiteY15" fmla="*/ 1905 h 15954"/>
                    <a:gd name="connsiteX16" fmla="*/ 953 w 3810"/>
                    <a:gd name="connsiteY16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810" h="15954">
                      <a:moveTo>
                        <a:pt x="953" y="1905"/>
                      </a:moveTo>
                      <a:cubicBezTo>
                        <a:pt x="953" y="2858"/>
                        <a:pt x="953" y="3810"/>
                        <a:pt x="953" y="4763"/>
                      </a:cubicBezTo>
                      <a:cubicBezTo>
                        <a:pt x="953" y="4763"/>
                        <a:pt x="953" y="5715"/>
                        <a:pt x="953" y="5715"/>
                      </a:cubicBezTo>
                      <a:cubicBezTo>
                        <a:pt x="953" y="5715"/>
                        <a:pt x="953" y="6667"/>
                        <a:pt x="953" y="6667"/>
                      </a:cubicBezTo>
                      <a:cubicBezTo>
                        <a:pt x="953" y="6667"/>
                        <a:pt x="953" y="6667"/>
                        <a:pt x="953" y="6667"/>
                      </a:cubicBezTo>
                      <a:cubicBezTo>
                        <a:pt x="953" y="6667"/>
                        <a:pt x="953" y="6667"/>
                        <a:pt x="953" y="7620"/>
                      </a:cubicBezTo>
                      <a:cubicBezTo>
                        <a:pt x="953" y="8573"/>
                        <a:pt x="0" y="9525"/>
                        <a:pt x="0" y="11430"/>
                      </a:cubicBezTo>
                      <a:cubicBezTo>
                        <a:pt x="0" y="12383"/>
                        <a:pt x="0" y="12383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953" y="16192"/>
                        <a:pt x="2858" y="16192"/>
                        <a:pt x="2858" y="15240"/>
                      </a:cubicBezTo>
                      <a:cubicBezTo>
                        <a:pt x="2858" y="14288"/>
                        <a:pt x="3810" y="14288"/>
                        <a:pt x="3810" y="13335"/>
                      </a:cubicBezTo>
                      <a:cubicBezTo>
                        <a:pt x="3810" y="13335"/>
                        <a:pt x="3810" y="12383"/>
                        <a:pt x="3810" y="11430"/>
                      </a:cubicBezTo>
                      <a:cubicBezTo>
                        <a:pt x="3810" y="10478"/>
                        <a:pt x="3810" y="9525"/>
                        <a:pt x="3810" y="7620"/>
                      </a:cubicBezTo>
                      <a:cubicBezTo>
                        <a:pt x="3810" y="5715"/>
                        <a:pt x="3810" y="3810"/>
                        <a:pt x="3810" y="1905"/>
                      </a:cubicBezTo>
                      <a:cubicBezTo>
                        <a:pt x="3810" y="953"/>
                        <a:pt x="2858" y="0"/>
                        <a:pt x="1905" y="0"/>
                      </a:cubicBezTo>
                      <a:cubicBezTo>
                        <a:pt x="1905" y="953"/>
                        <a:pt x="953" y="953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4" name="Freeform: Shape 2843">
                  <a:extLst>
                    <a:ext uri="{FF2B5EF4-FFF2-40B4-BE49-F238E27FC236}">
                      <a16:creationId xmlns:a16="http://schemas.microsoft.com/office/drawing/2014/main" id="{502CA901-3058-691A-52D4-9347AE6D8FDA}"/>
                    </a:ext>
                  </a:extLst>
                </p:cNvPr>
                <p:cNvSpPr/>
                <p:nvPr/>
              </p:nvSpPr>
              <p:spPr>
                <a:xfrm>
                  <a:off x="3466147" y="3025668"/>
                  <a:ext cx="5714" cy="11615"/>
                </a:xfrm>
                <a:custGeom>
                  <a:avLst/>
                  <a:gdLst>
                    <a:gd name="connsiteX0" fmla="*/ 0 w 5714"/>
                    <a:gd name="connsiteY0" fmla="*/ 423 h 11615"/>
                    <a:gd name="connsiteX1" fmla="*/ 0 w 5714"/>
                    <a:gd name="connsiteY1" fmla="*/ 1376 h 11615"/>
                    <a:gd name="connsiteX2" fmla="*/ 0 w 5714"/>
                    <a:gd name="connsiteY2" fmla="*/ 3281 h 11615"/>
                    <a:gd name="connsiteX3" fmla="*/ 952 w 5714"/>
                    <a:gd name="connsiteY3" fmla="*/ 5186 h 11615"/>
                    <a:gd name="connsiteX4" fmla="*/ 1905 w 5714"/>
                    <a:gd name="connsiteY4" fmla="*/ 8043 h 11615"/>
                    <a:gd name="connsiteX5" fmla="*/ 1905 w 5714"/>
                    <a:gd name="connsiteY5" fmla="*/ 8996 h 11615"/>
                    <a:gd name="connsiteX6" fmla="*/ 1905 w 5714"/>
                    <a:gd name="connsiteY6" fmla="*/ 8996 h 11615"/>
                    <a:gd name="connsiteX7" fmla="*/ 1905 w 5714"/>
                    <a:gd name="connsiteY7" fmla="*/ 9948 h 11615"/>
                    <a:gd name="connsiteX8" fmla="*/ 2857 w 5714"/>
                    <a:gd name="connsiteY8" fmla="*/ 10901 h 11615"/>
                    <a:gd name="connsiteX9" fmla="*/ 4763 w 5714"/>
                    <a:gd name="connsiteY9" fmla="*/ 10901 h 11615"/>
                    <a:gd name="connsiteX10" fmla="*/ 5715 w 5714"/>
                    <a:gd name="connsiteY10" fmla="*/ 9948 h 11615"/>
                    <a:gd name="connsiteX11" fmla="*/ 5715 w 5714"/>
                    <a:gd name="connsiteY11" fmla="*/ 8996 h 11615"/>
                    <a:gd name="connsiteX12" fmla="*/ 5715 w 5714"/>
                    <a:gd name="connsiteY12" fmla="*/ 7091 h 11615"/>
                    <a:gd name="connsiteX13" fmla="*/ 5715 w 5714"/>
                    <a:gd name="connsiteY13" fmla="*/ 6138 h 11615"/>
                    <a:gd name="connsiteX14" fmla="*/ 4763 w 5714"/>
                    <a:gd name="connsiteY14" fmla="*/ 3281 h 11615"/>
                    <a:gd name="connsiteX15" fmla="*/ 4763 w 5714"/>
                    <a:gd name="connsiteY15" fmla="*/ 2328 h 11615"/>
                    <a:gd name="connsiteX16" fmla="*/ 3810 w 5714"/>
                    <a:gd name="connsiteY16" fmla="*/ 1376 h 11615"/>
                    <a:gd name="connsiteX17" fmla="*/ 1905 w 5714"/>
                    <a:gd name="connsiteY17" fmla="*/ 423 h 11615"/>
                    <a:gd name="connsiteX18" fmla="*/ 0 w 5714"/>
                    <a:gd name="connsiteY18" fmla="*/ 423 h 11615"/>
                    <a:gd name="connsiteX19" fmla="*/ 0 w 5714"/>
                    <a:gd name="connsiteY19" fmla="*/ 423 h 11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4" h="11615">
                      <a:moveTo>
                        <a:pt x="0" y="423"/>
                      </a:moveTo>
                      <a:cubicBezTo>
                        <a:pt x="0" y="423"/>
                        <a:pt x="0" y="1376"/>
                        <a:pt x="0" y="1376"/>
                      </a:cubicBezTo>
                      <a:cubicBezTo>
                        <a:pt x="0" y="2328"/>
                        <a:pt x="0" y="2328"/>
                        <a:pt x="0" y="3281"/>
                      </a:cubicBezTo>
                      <a:cubicBezTo>
                        <a:pt x="0" y="4233"/>
                        <a:pt x="0" y="5186"/>
                        <a:pt x="952" y="5186"/>
                      </a:cubicBezTo>
                      <a:cubicBezTo>
                        <a:pt x="952" y="6138"/>
                        <a:pt x="952" y="7091"/>
                        <a:pt x="1905" y="8043"/>
                      </a:cubicBezTo>
                      <a:cubicBezTo>
                        <a:pt x="1905" y="8043"/>
                        <a:pt x="1905" y="8043"/>
                        <a:pt x="1905" y="8996"/>
                      </a:cubicBezTo>
                      <a:cubicBezTo>
                        <a:pt x="1905" y="8996"/>
                        <a:pt x="1905" y="8996"/>
                        <a:pt x="1905" y="8996"/>
                      </a:cubicBezTo>
                      <a:cubicBezTo>
                        <a:pt x="1905" y="8996"/>
                        <a:pt x="1905" y="8996"/>
                        <a:pt x="1905" y="9948"/>
                      </a:cubicBezTo>
                      <a:cubicBezTo>
                        <a:pt x="1905" y="9948"/>
                        <a:pt x="2857" y="10901"/>
                        <a:pt x="2857" y="10901"/>
                      </a:cubicBezTo>
                      <a:cubicBezTo>
                        <a:pt x="3810" y="11853"/>
                        <a:pt x="4763" y="11853"/>
                        <a:pt x="4763" y="10901"/>
                      </a:cubicBezTo>
                      <a:cubicBezTo>
                        <a:pt x="4763" y="10901"/>
                        <a:pt x="4763" y="9948"/>
                        <a:pt x="5715" y="9948"/>
                      </a:cubicBezTo>
                      <a:cubicBezTo>
                        <a:pt x="5715" y="9948"/>
                        <a:pt x="5715" y="8996"/>
                        <a:pt x="5715" y="8996"/>
                      </a:cubicBezTo>
                      <a:cubicBezTo>
                        <a:pt x="5715" y="8043"/>
                        <a:pt x="5715" y="8043"/>
                        <a:pt x="5715" y="7091"/>
                      </a:cubicBezTo>
                      <a:cubicBezTo>
                        <a:pt x="5715" y="7091"/>
                        <a:pt x="5715" y="6138"/>
                        <a:pt x="5715" y="6138"/>
                      </a:cubicBezTo>
                      <a:cubicBezTo>
                        <a:pt x="5715" y="5186"/>
                        <a:pt x="4763" y="4233"/>
                        <a:pt x="4763" y="3281"/>
                      </a:cubicBezTo>
                      <a:cubicBezTo>
                        <a:pt x="4763" y="3281"/>
                        <a:pt x="4763" y="2328"/>
                        <a:pt x="4763" y="2328"/>
                      </a:cubicBezTo>
                      <a:cubicBezTo>
                        <a:pt x="4763" y="2328"/>
                        <a:pt x="3810" y="1376"/>
                        <a:pt x="3810" y="1376"/>
                      </a:cubicBezTo>
                      <a:cubicBezTo>
                        <a:pt x="3810" y="423"/>
                        <a:pt x="2857" y="423"/>
                        <a:pt x="1905" y="423"/>
                      </a:cubicBezTo>
                      <a:cubicBezTo>
                        <a:pt x="952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5" name="Freeform: Shape 2844">
                  <a:extLst>
                    <a:ext uri="{FF2B5EF4-FFF2-40B4-BE49-F238E27FC236}">
                      <a16:creationId xmlns:a16="http://schemas.microsoft.com/office/drawing/2014/main" id="{90E665AD-1DB5-629D-7254-C414A2C9DFFA}"/>
                    </a:ext>
                  </a:extLst>
                </p:cNvPr>
                <p:cNvSpPr/>
                <p:nvPr/>
              </p:nvSpPr>
              <p:spPr>
                <a:xfrm>
                  <a:off x="3485726" y="3047046"/>
                  <a:ext cx="8043" cy="15634"/>
                </a:xfrm>
                <a:custGeom>
                  <a:avLst/>
                  <a:gdLst>
                    <a:gd name="connsiteX0" fmla="*/ 423 w 8043"/>
                    <a:gd name="connsiteY0" fmla="*/ 1905 h 15634"/>
                    <a:gd name="connsiteX1" fmla="*/ 2328 w 8043"/>
                    <a:gd name="connsiteY1" fmla="*/ 8573 h 15634"/>
                    <a:gd name="connsiteX2" fmla="*/ 3281 w 8043"/>
                    <a:gd name="connsiteY2" fmla="*/ 10478 h 15634"/>
                    <a:gd name="connsiteX3" fmla="*/ 4233 w 8043"/>
                    <a:gd name="connsiteY3" fmla="*/ 12383 h 15634"/>
                    <a:gd name="connsiteX4" fmla="*/ 5186 w 8043"/>
                    <a:gd name="connsiteY4" fmla="*/ 13335 h 15634"/>
                    <a:gd name="connsiteX5" fmla="*/ 5186 w 8043"/>
                    <a:gd name="connsiteY5" fmla="*/ 13335 h 15634"/>
                    <a:gd name="connsiteX6" fmla="*/ 5186 w 8043"/>
                    <a:gd name="connsiteY6" fmla="*/ 14288 h 15634"/>
                    <a:gd name="connsiteX7" fmla="*/ 6138 w 8043"/>
                    <a:gd name="connsiteY7" fmla="*/ 15240 h 15634"/>
                    <a:gd name="connsiteX8" fmla="*/ 8043 w 8043"/>
                    <a:gd name="connsiteY8" fmla="*/ 14288 h 15634"/>
                    <a:gd name="connsiteX9" fmla="*/ 8043 w 8043"/>
                    <a:gd name="connsiteY9" fmla="*/ 12383 h 15634"/>
                    <a:gd name="connsiteX10" fmla="*/ 8043 w 8043"/>
                    <a:gd name="connsiteY10" fmla="*/ 11430 h 15634"/>
                    <a:gd name="connsiteX11" fmla="*/ 8043 w 8043"/>
                    <a:gd name="connsiteY11" fmla="*/ 11430 h 15634"/>
                    <a:gd name="connsiteX12" fmla="*/ 8043 w 8043"/>
                    <a:gd name="connsiteY12" fmla="*/ 10478 h 15634"/>
                    <a:gd name="connsiteX13" fmla="*/ 7091 w 8043"/>
                    <a:gd name="connsiteY13" fmla="*/ 8573 h 15634"/>
                    <a:gd name="connsiteX14" fmla="*/ 6138 w 8043"/>
                    <a:gd name="connsiteY14" fmla="*/ 6668 h 15634"/>
                    <a:gd name="connsiteX15" fmla="*/ 3281 w 8043"/>
                    <a:gd name="connsiteY15" fmla="*/ 953 h 15634"/>
                    <a:gd name="connsiteX16" fmla="*/ 423 w 8043"/>
                    <a:gd name="connsiteY16" fmla="*/ 0 h 15634"/>
                    <a:gd name="connsiteX17" fmla="*/ 423 w 8043"/>
                    <a:gd name="connsiteY17" fmla="*/ 1905 h 15634"/>
                    <a:gd name="connsiteX18" fmla="*/ 423 w 8043"/>
                    <a:gd name="connsiteY18" fmla="*/ 1905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043" h="15634">
                      <a:moveTo>
                        <a:pt x="423" y="1905"/>
                      </a:moveTo>
                      <a:cubicBezTo>
                        <a:pt x="1376" y="3810"/>
                        <a:pt x="2328" y="5715"/>
                        <a:pt x="2328" y="8573"/>
                      </a:cubicBezTo>
                      <a:cubicBezTo>
                        <a:pt x="2328" y="9525"/>
                        <a:pt x="2328" y="9525"/>
                        <a:pt x="3281" y="10478"/>
                      </a:cubicBezTo>
                      <a:cubicBezTo>
                        <a:pt x="3281" y="11430"/>
                        <a:pt x="4233" y="11430"/>
                        <a:pt x="4233" y="12383"/>
                      </a:cubicBezTo>
                      <a:cubicBezTo>
                        <a:pt x="4233" y="12383"/>
                        <a:pt x="4233" y="12383"/>
                        <a:pt x="5186" y="13335"/>
                      </a:cubicBezTo>
                      <a:cubicBezTo>
                        <a:pt x="5186" y="13335"/>
                        <a:pt x="5186" y="13335"/>
                        <a:pt x="5186" y="13335"/>
                      </a:cubicBezTo>
                      <a:cubicBezTo>
                        <a:pt x="5186" y="13335"/>
                        <a:pt x="5186" y="13335"/>
                        <a:pt x="5186" y="14288"/>
                      </a:cubicBezTo>
                      <a:cubicBezTo>
                        <a:pt x="5186" y="14288"/>
                        <a:pt x="6138" y="15240"/>
                        <a:pt x="6138" y="15240"/>
                      </a:cubicBezTo>
                      <a:cubicBezTo>
                        <a:pt x="7091" y="16193"/>
                        <a:pt x="8043" y="15240"/>
                        <a:pt x="8043" y="14288"/>
                      </a:cubicBezTo>
                      <a:cubicBezTo>
                        <a:pt x="8043" y="13335"/>
                        <a:pt x="8043" y="13335"/>
                        <a:pt x="8043" y="12383"/>
                      </a:cubicBezTo>
                      <a:cubicBezTo>
                        <a:pt x="8043" y="12383"/>
                        <a:pt x="8043" y="11430"/>
                        <a:pt x="8043" y="11430"/>
                      </a:cubicBezTo>
                      <a:cubicBezTo>
                        <a:pt x="8043" y="11430"/>
                        <a:pt x="8043" y="11430"/>
                        <a:pt x="8043" y="11430"/>
                      </a:cubicBezTo>
                      <a:cubicBezTo>
                        <a:pt x="8043" y="11430"/>
                        <a:pt x="8043" y="10478"/>
                        <a:pt x="8043" y="10478"/>
                      </a:cubicBezTo>
                      <a:cubicBezTo>
                        <a:pt x="8043" y="9525"/>
                        <a:pt x="8043" y="9525"/>
                        <a:pt x="7091" y="8573"/>
                      </a:cubicBezTo>
                      <a:cubicBezTo>
                        <a:pt x="7091" y="7620"/>
                        <a:pt x="7091" y="7620"/>
                        <a:pt x="6138" y="6668"/>
                      </a:cubicBezTo>
                      <a:cubicBezTo>
                        <a:pt x="5186" y="4763"/>
                        <a:pt x="4233" y="2858"/>
                        <a:pt x="3281" y="953"/>
                      </a:cubicBezTo>
                      <a:cubicBezTo>
                        <a:pt x="3281" y="0"/>
                        <a:pt x="1376" y="0"/>
                        <a:pt x="423" y="0"/>
                      </a:cubicBezTo>
                      <a:cubicBezTo>
                        <a:pt x="423" y="0"/>
                        <a:pt x="-529" y="953"/>
                        <a:pt x="423" y="1905"/>
                      </a:cubicBezTo>
                      <a:lnTo>
                        <a:pt x="423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6" name="Freeform: Shape 2845">
                  <a:extLst>
                    <a:ext uri="{FF2B5EF4-FFF2-40B4-BE49-F238E27FC236}">
                      <a16:creationId xmlns:a16="http://schemas.microsoft.com/office/drawing/2014/main" id="{C1C9004D-2A05-6174-B75C-54E28E96A73E}"/>
                    </a:ext>
                  </a:extLst>
                </p:cNvPr>
                <p:cNvSpPr/>
                <p:nvPr/>
              </p:nvSpPr>
              <p:spPr>
                <a:xfrm>
                  <a:off x="3481387" y="3060959"/>
                  <a:ext cx="3810" cy="15085"/>
                </a:xfrm>
                <a:custGeom>
                  <a:avLst/>
                  <a:gdLst>
                    <a:gd name="connsiteX0" fmla="*/ 0 w 3810"/>
                    <a:gd name="connsiteY0" fmla="*/ 1328 h 15085"/>
                    <a:gd name="connsiteX1" fmla="*/ 0 w 3810"/>
                    <a:gd name="connsiteY1" fmla="*/ 7995 h 15085"/>
                    <a:gd name="connsiteX2" fmla="*/ 952 w 3810"/>
                    <a:gd name="connsiteY2" fmla="*/ 11805 h 15085"/>
                    <a:gd name="connsiteX3" fmla="*/ 1905 w 3810"/>
                    <a:gd name="connsiteY3" fmla="*/ 14663 h 15085"/>
                    <a:gd name="connsiteX4" fmla="*/ 3810 w 3810"/>
                    <a:gd name="connsiteY4" fmla="*/ 14663 h 15085"/>
                    <a:gd name="connsiteX5" fmla="*/ 3810 w 3810"/>
                    <a:gd name="connsiteY5" fmla="*/ 11805 h 15085"/>
                    <a:gd name="connsiteX6" fmla="*/ 3810 w 3810"/>
                    <a:gd name="connsiteY6" fmla="*/ 7995 h 15085"/>
                    <a:gd name="connsiteX7" fmla="*/ 2857 w 3810"/>
                    <a:gd name="connsiteY7" fmla="*/ 2280 h 15085"/>
                    <a:gd name="connsiteX8" fmla="*/ 0 w 3810"/>
                    <a:gd name="connsiteY8" fmla="*/ 1328 h 15085"/>
                    <a:gd name="connsiteX9" fmla="*/ 0 w 3810"/>
                    <a:gd name="connsiteY9" fmla="*/ 1328 h 15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5085">
                      <a:moveTo>
                        <a:pt x="0" y="1328"/>
                      </a:moveTo>
                      <a:cubicBezTo>
                        <a:pt x="0" y="3233"/>
                        <a:pt x="0" y="5138"/>
                        <a:pt x="0" y="7995"/>
                      </a:cubicBezTo>
                      <a:cubicBezTo>
                        <a:pt x="0" y="8948"/>
                        <a:pt x="0" y="10853"/>
                        <a:pt x="952" y="11805"/>
                      </a:cubicBezTo>
                      <a:cubicBezTo>
                        <a:pt x="1905" y="12758"/>
                        <a:pt x="1905" y="13710"/>
                        <a:pt x="1905" y="14663"/>
                      </a:cubicBezTo>
                      <a:cubicBezTo>
                        <a:pt x="2857" y="15615"/>
                        <a:pt x="3810" y="14663"/>
                        <a:pt x="3810" y="14663"/>
                      </a:cubicBezTo>
                      <a:cubicBezTo>
                        <a:pt x="3810" y="13710"/>
                        <a:pt x="3810" y="12758"/>
                        <a:pt x="3810" y="11805"/>
                      </a:cubicBezTo>
                      <a:cubicBezTo>
                        <a:pt x="3810" y="10853"/>
                        <a:pt x="3810" y="9900"/>
                        <a:pt x="3810" y="7995"/>
                      </a:cubicBezTo>
                      <a:cubicBezTo>
                        <a:pt x="2857" y="6090"/>
                        <a:pt x="2857" y="4185"/>
                        <a:pt x="2857" y="2280"/>
                      </a:cubicBezTo>
                      <a:cubicBezTo>
                        <a:pt x="1905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7" name="Freeform: Shape 2846">
                  <a:extLst>
                    <a:ext uri="{FF2B5EF4-FFF2-40B4-BE49-F238E27FC236}">
                      <a16:creationId xmlns:a16="http://schemas.microsoft.com/office/drawing/2014/main" id="{F9E1A827-88ED-FD35-9538-891D7EBA23D4}"/>
                    </a:ext>
                  </a:extLst>
                </p:cNvPr>
                <p:cNvSpPr/>
                <p:nvPr/>
              </p:nvSpPr>
              <p:spPr>
                <a:xfrm>
                  <a:off x="3499061" y="3078479"/>
                  <a:ext cx="8995" cy="18097"/>
                </a:xfrm>
                <a:custGeom>
                  <a:avLst/>
                  <a:gdLst>
                    <a:gd name="connsiteX0" fmla="*/ 423 w 8995"/>
                    <a:gd name="connsiteY0" fmla="*/ 1905 h 18097"/>
                    <a:gd name="connsiteX1" fmla="*/ 423 w 8995"/>
                    <a:gd name="connsiteY1" fmla="*/ 5715 h 18097"/>
                    <a:gd name="connsiteX2" fmla="*/ 423 w 8995"/>
                    <a:gd name="connsiteY2" fmla="*/ 8573 h 18097"/>
                    <a:gd name="connsiteX3" fmla="*/ 1376 w 8995"/>
                    <a:gd name="connsiteY3" fmla="*/ 11430 h 18097"/>
                    <a:gd name="connsiteX4" fmla="*/ 3281 w 8995"/>
                    <a:gd name="connsiteY4" fmla="*/ 15240 h 18097"/>
                    <a:gd name="connsiteX5" fmla="*/ 4233 w 8995"/>
                    <a:gd name="connsiteY5" fmla="*/ 16192 h 18097"/>
                    <a:gd name="connsiteX6" fmla="*/ 5186 w 8995"/>
                    <a:gd name="connsiteY6" fmla="*/ 17145 h 18097"/>
                    <a:gd name="connsiteX7" fmla="*/ 5186 w 8995"/>
                    <a:gd name="connsiteY7" fmla="*/ 17145 h 18097"/>
                    <a:gd name="connsiteX8" fmla="*/ 7091 w 8995"/>
                    <a:gd name="connsiteY8" fmla="*/ 18098 h 18097"/>
                    <a:gd name="connsiteX9" fmla="*/ 8996 w 8995"/>
                    <a:gd name="connsiteY9" fmla="*/ 17145 h 18097"/>
                    <a:gd name="connsiteX10" fmla="*/ 8996 w 8995"/>
                    <a:gd name="connsiteY10" fmla="*/ 14288 h 18097"/>
                    <a:gd name="connsiteX11" fmla="*/ 8996 w 8995"/>
                    <a:gd name="connsiteY11" fmla="*/ 13335 h 18097"/>
                    <a:gd name="connsiteX12" fmla="*/ 8996 w 8995"/>
                    <a:gd name="connsiteY12" fmla="*/ 13335 h 18097"/>
                    <a:gd name="connsiteX13" fmla="*/ 8043 w 8995"/>
                    <a:gd name="connsiteY13" fmla="*/ 11430 h 18097"/>
                    <a:gd name="connsiteX14" fmla="*/ 6138 w 8995"/>
                    <a:gd name="connsiteY14" fmla="*/ 7620 h 18097"/>
                    <a:gd name="connsiteX15" fmla="*/ 4233 w 8995"/>
                    <a:gd name="connsiteY15" fmla="*/ 3810 h 18097"/>
                    <a:gd name="connsiteX16" fmla="*/ 4233 w 8995"/>
                    <a:gd name="connsiteY16" fmla="*/ 3810 h 18097"/>
                    <a:gd name="connsiteX17" fmla="*/ 4233 w 8995"/>
                    <a:gd name="connsiteY17" fmla="*/ 3810 h 18097"/>
                    <a:gd name="connsiteX18" fmla="*/ 4233 w 8995"/>
                    <a:gd name="connsiteY18" fmla="*/ 2858 h 18097"/>
                    <a:gd name="connsiteX19" fmla="*/ 4233 w 8995"/>
                    <a:gd name="connsiteY19" fmla="*/ 2858 h 18097"/>
                    <a:gd name="connsiteX20" fmla="*/ 4233 w 8995"/>
                    <a:gd name="connsiteY20" fmla="*/ 2858 h 18097"/>
                    <a:gd name="connsiteX21" fmla="*/ 4233 w 8995"/>
                    <a:gd name="connsiteY21" fmla="*/ 1905 h 18097"/>
                    <a:gd name="connsiteX22" fmla="*/ 2328 w 8995"/>
                    <a:gd name="connsiteY22" fmla="*/ 0 h 18097"/>
                    <a:gd name="connsiteX23" fmla="*/ 423 w 8995"/>
                    <a:gd name="connsiteY23" fmla="*/ 1905 h 18097"/>
                    <a:gd name="connsiteX24" fmla="*/ 423 w 8995"/>
                    <a:gd name="connsiteY24" fmla="*/ 1905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8995" h="18097">
                      <a:moveTo>
                        <a:pt x="423" y="1905"/>
                      </a:moveTo>
                      <a:cubicBezTo>
                        <a:pt x="423" y="2858"/>
                        <a:pt x="-529" y="4763"/>
                        <a:pt x="423" y="5715"/>
                      </a:cubicBezTo>
                      <a:cubicBezTo>
                        <a:pt x="423" y="6667"/>
                        <a:pt x="423" y="7620"/>
                        <a:pt x="423" y="8573"/>
                      </a:cubicBezTo>
                      <a:cubicBezTo>
                        <a:pt x="423" y="9525"/>
                        <a:pt x="1376" y="10478"/>
                        <a:pt x="1376" y="11430"/>
                      </a:cubicBezTo>
                      <a:cubicBezTo>
                        <a:pt x="2328" y="12383"/>
                        <a:pt x="2328" y="14288"/>
                        <a:pt x="3281" y="15240"/>
                      </a:cubicBezTo>
                      <a:cubicBezTo>
                        <a:pt x="3281" y="15240"/>
                        <a:pt x="4233" y="16192"/>
                        <a:pt x="4233" y="16192"/>
                      </a:cubicBezTo>
                      <a:cubicBezTo>
                        <a:pt x="4233" y="16192"/>
                        <a:pt x="5186" y="16192"/>
                        <a:pt x="5186" y="17145"/>
                      </a:cubicBezTo>
                      <a:cubicBezTo>
                        <a:pt x="5186" y="17145"/>
                        <a:pt x="5186" y="17145"/>
                        <a:pt x="5186" y="17145"/>
                      </a:cubicBezTo>
                      <a:cubicBezTo>
                        <a:pt x="5186" y="18098"/>
                        <a:pt x="6138" y="18098"/>
                        <a:pt x="7091" y="18098"/>
                      </a:cubicBezTo>
                      <a:cubicBezTo>
                        <a:pt x="8043" y="18098"/>
                        <a:pt x="8996" y="18098"/>
                        <a:pt x="8996" y="17145"/>
                      </a:cubicBezTo>
                      <a:cubicBezTo>
                        <a:pt x="8996" y="16192"/>
                        <a:pt x="8996" y="15240"/>
                        <a:pt x="8996" y="14288"/>
                      </a:cubicBezTo>
                      <a:cubicBezTo>
                        <a:pt x="8996" y="14288"/>
                        <a:pt x="8996" y="14288"/>
                        <a:pt x="8996" y="13335"/>
                      </a:cubicBezTo>
                      <a:cubicBezTo>
                        <a:pt x="8996" y="13335"/>
                        <a:pt x="8996" y="13335"/>
                        <a:pt x="8996" y="13335"/>
                      </a:cubicBezTo>
                      <a:cubicBezTo>
                        <a:pt x="8996" y="12383"/>
                        <a:pt x="8996" y="12383"/>
                        <a:pt x="8043" y="11430"/>
                      </a:cubicBezTo>
                      <a:cubicBezTo>
                        <a:pt x="7091" y="10478"/>
                        <a:pt x="7091" y="8573"/>
                        <a:pt x="6138" y="7620"/>
                      </a:cubicBezTo>
                      <a:cubicBezTo>
                        <a:pt x="5186" y="6667"/>
                        <a:pt x="5186" y="4763"/>
                        <a:pt x="4233" y="3810"/>
                      </a:cubicBezTo>
                      <a:cubicBezTo>
                        <a:pt x="4233" y="3810"/>
                        <a:pt x="4233" y="3810"/>
                        <a:pt x="4233" y="3810"/>
                      </a:cubicBezTo>
                      <a:cubicBezTo>
                        <a:pt x="4233" y="3810"/>
                        <a:pt x="4233" y="3810"/>
                        <a:pt x="4233" y="3810"/>
                      </a:cubicBezTo>
                      <a:cubicBezTo>
                        <a:pt x="4233" y="3810"/>
                        <a:pt x="4233" y="2858"/>
                        <a:pt x="4233" y="2858"/>
                      </a:cubicBezTo>
                      <a:cubicBezTo>
                        <a:pt x="4233" y="2858"/>
                        <a:pt x="4233" y="1905"/>
                        <a:pt x="4233" y="2858"/>
                      </a:cubicBezTo>
                      <a:cubicBezTo>
                        <a:pt x="4233" y="2858"/>
                        <a:pt x="4233" y="2858"/>
                        <a:pt x="4233" y="2858"/>
                      </a:cubicBezTo>
                      <a:cubicBezTo>
                        <a:pt x="4233" y="2858"/>
                        <a:pt x="4233" y="1905"/>
                        <a:pt x="4233" y="1905"/>
                      </a:cubicBezTo>
                      <a:cubicBezTo>
                        <a:pt x="4233" y="953"/>
                        <a:pt x="3281" y="0"/>
                        <a:pt x="2328" y="0"/>
                      </a:cubicBezTo>
                      <a:cubicBezTo>
                        <a:pt x="2328" y="0"/>
                        <a:pt x="1376" y="953"/>
                        <a:pt x="423" y="1905"/>
                      </a:cubicBezTo>
                      <a:lnTo>
                        <a:pt x="423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8" name="Freeform: Shape 2847">
                  <a:extLst>
                    <a:ext uri="{FF2B5EF4-FFF2-40B4-BE49-F238E27FC236}">
                      <a16:creationId xmlns:a16="http://schemas.microsoft.com/office/drawing/2014/main" id="{5985FB6E-0CC0-9375-D8ED-88EFEB869731}"/>
                    </a:ext>
                  </a:extLst>
                </p:cNvPr>
                <p:cNvSpPr/>
                <p:nvPr/>
              </p:nvSpPr>
              <p:spPr>
                <a:xfrm>
                  <a:off x="3488054" y="3095624"/>
                  <a:ext cx="5981" cy="17145"/>
                </a:xfrm>
                <a:custGeom>
                  <a:avLst/>
                  <a:gdLst>
                    <a:gd name="connsiteX0" fmla="*/ 0 w 5981"/>
                    <a:gd name="connsiteY0" fmla="*/ 1905 h 17145"/>
                    <a:gd name="connsiteX1" fmla="*/ 0 w 5981"/>
                    <a:gd name="connsiteY1" fmla="*/ 9525 h 17145"/>
                    <a:gd name="connsiteX2" fmla="*/ 3810 w 5981"/>
                    <a:gd name="connsiteY2" fmla="*/ 17145 h 17145"/>
                    <a:gd name="connsiteX3" fmla="*/ 5715 w 5981"/>
                    <a:gd name="connsiteY3" fmla="*/ 16192 h 17145"/>
                    <a:gd name="connsiteX4" fmla="*/ 4763 w 5981"/>
                    <a:gd name="connsiteY4" fmla="*/ 8572 h 17145"/>
                    <a:gd name="connsiteX5" fmla="*/ 3810 w 5981"/>
                    <a:gd name="connsiteY5" fmla="*/ 5715 h 17145"/>
                    <a:gd name="connsiteX6" fmla="*/ 3810 w 5981"/>
                    <a:gd name="connsiteY6" fmla="*/ 1905 h 17145"/>
                    <a:gd name="connsiteX7" fmla="*/ 1905 w 5981"/>
                    <a:gd name="connsiteY7" fmla="*/ 0 h 17145"/>
                    <a:gd name="connsiteX8" fmla="*/ 0 w 5981"/>
                    <a:gd name="connsiteY8" fmla="*/ 1905 h 17145"/>
                    <a:gd name="connsiteX9" fmla="*/ 0 w 5981"/>
                    <a:gd name="connsiteY9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981" h="17145">
                      <a:moveTo>
                        <a:pt x="0" y="1905"/>
                      </a:moveTo>
                      <a:cubicBezTo>
                        <a:pt x="0" y="4763"/>
                        <a:pt x="0" y="7620"/>
                        <a:pt x="0" y="9525"/>
                      </a:cubicBezTo>
                      <a:cubicBezTo>
                        <a:pt x="952" y="12383"/>
                        <a:pt x="1905" y="15240"/>
                        <a:pt x="3810" y="17145"/>
                      </a:cubicBezTo>
                      <a:cubicBezTo>
                        <a:pt x="4763" y="17145"/>
                        <a:pt x="5715" y="17145"/>
                        <a:pt x="5715" y="16192"/>
                      </a:cubicBezTo>
                      <a:cubicBezTo>
                        <a:pt x="6668" y="13335"/>
                        <a:pt x="4763" y="10478"/>
                        <a:pt x="4763" y="8572"/>
                      </a:cubicBezTo>
                      <a:cubicBezTo>
                        <a:pt x="4763" y="7620"/>
                        <a:pt x="3810" y="6667"/>
                        <a:pt x="3810" y="5715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9" name="Freeform: Shape 2848">
                  <a:extLst>
                    <a:ext uri="{FF2B5EF4-FFF2-40B4-BE49-F238E27FC236}">
                      <a16:creationId xmlns:a16="http://schemas.microsoft.com/office/drawing/2014/main" id="{E8EBEBAD-DF50-0CAE-28A4-FC62DDDCBA3D}"/>
                    </a:ext>
                  </a:extLst>
                </p:cNvPr>
                <p:cNvSpPr/>
                <p:nvPr/>
              </p:nvSpPr>
              <p:spPr>
                <a:xfrm>
                  <a:off x="3507104" y="3109912"/>
                  <a:ext cx="7619" cy="17539"/>
                </a:xfrm>
                <a:custGeom>
                  <a:avLst/>
                  <a:gdLst>
                    <a:gd name="connsiteX0" fmla="*/ 0 w 7619"/>
                    <a:gd name="connsiteY0" fmla="*/ 2858 h 17539"/>
                    <a:gd name="connsiteX1" fmla="*/ 952 w 7619"/>
                    <a:gd name="connsiteY1" fmla="*/ 9525 h 17539"/>
                    <a:gd name="connsiteX2" fmla="*/ 1905 w 7619"/>
                    <a:gd name="connsiteY2" fmla="*/ 13335 h 17539"/>
                    <a:gd name="connsiteX3" fmla="*/ 2857 w 7619"/>
                    <a:gd name="connsiteY3" fmla="*/ 15240 h 17539"/>
                    <a:gd name="connsiteX4" fmla="*/ 4763 w 7619"/>
                    <a:gd name="connsiteY4" fmla="*/ 17145 h 17539"/>
                    <a:gd name="connsiteX5" fmla="*/ 6668 w 7619"/>
                    <a:gd name="connsiteY5" fmla="*/ 16192 h 17539"/>
                    <a:gd name="connsiteX6" fmla="*/ 7620 w 7619"/>
                    <a:gd name="connsiteY6" fmla="*/ 14288 h 17539"/>
                    <a:gd name="connsiteX7" fmla="*/ 7620 w 7619"/>
                    <a:gd name="connsiteY7" fmla="*/ 12383 h 17539"/>
                    <a:gd name="connsiteX8" fmla="*/ 6668 w 7619"/>
                    <a:gd name="connsiteY8" fmla="*/ 8572 h 17539"/>
                    <a:gd name="connsiteX9" fmla="*/ 3810 w 7619"/>
                    <a:gd name="connsiteY9" fmla="*/ 953 h 17539"/>
                    <a:gd name="connsiteX10" fmla="*/ 952 w 7619"/>
                    <a:gd name="connsiteY10" fmla="*/ 0 h 17539"/>
                    <a:gd name="connsiteX11" fmla="*/ 0 w 7619"/>
                    <a:gd name="connsiteY11" fmla="*/ 2858 h 17539"/>
                    <a:gd name="connsiteX12" fmla="*/ 0 w 7619"/>
                    <a:gd name="connsiteY12" fmla="*/ 2858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7539">
                      <a:moveTo>
                        <a:pt x="0" y="2858"/>
                      </a:moveTo>
                      <a:cubicBezTo>
                        <a:pt x="952" y="4763"/>
                        <a:pt x="952" y="7620"/>
                        <a:pt x="952" y="9525"/>
                      </a:cubicBezTo>
                      <a:cubicBezTo>
                        <a:pt x="952" y="10478"/>
                        <a:pt x="952" y="12383"/>
                        <a:pt x="1905" y="13335"/>
                      </a:cubicBezTo>
                      <a:cubicBezTo>
                        <a:pt x="1905" y="14288"/>
                        <a:pt x="1905" y="14288"/>
                        <a:pt x="2857" y="15240"/>
                      </a:cubicBezTo>
                      <a:cubicBezTo>
                        <a:pt x="2857" y="16192"/>
                        <a:pt x="3810" y="16192"/>
                        <a:pt x="4763" y="17145"/>
                      </a:cubicBezTo>
                      <a:cubicBezTo>
                        <a:pt x="5715" y="18097"/>
                        <a:pt x="6668" y="17145"/>
                        <a:pt x="6668" y="16192"/>
                      </a:cubicBezTo>
                      <a:cubicBezTo>
                        <a:pt x="6668" y="15240"/>
                        <a:pt x="7620" y="15240"/>
                        <a:pt x="7620" y="14288"/>
                      </a:cubicBezTo>
                      <a:cubicBezTo>
                        <a:pt x="7620" y="13335"/>
                        <a:pt x="7620" y="13335"/>
                        <a:pt x="7620" y="12383"/>
                      </a:cubicBezTo>
                      <a:cubicBezTo>
                        <a:pt x="7620" y="11430"/>
                        <a:pt x="7620" y="9525"/>
                        <a:pt x="6668" y="8572"/>
                      </a:cubicBezTo>
                      <a:cubicBezTo>
                        <a:pt x="5715" y="5715"/>
                        <a:pt x="5715" y="3810"/>
                        <a:pt x="3810" y="953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0" name="Freeform: Shape 2849">
                  <a:extLst>
                    <a:ext uri="{FF2B5EF4-FFF2-40B4-BE49-F238E27FC236}">
                      <a16:creationId xmlns:a16="http://schemas.microsoft.com/office/drawing/2014/main" id="{2DD6C3C9-1F3E-366A-7E90-8AEAF59C032E}"/>
                    </a:ext>
                  </a:extLst>
                </p:cNvPr>
                <p:cNvSpPr/>
                <p:nvPr/>
              </p:nvSpPr>
              <p:spPr>
                <a:xfrm>
                  <a:off x="3494722" y="3129438"/>
                  <a:ext cx="7619" cy="19920"/>
                </a:xfrm>
                <a:custGeom>
                  <a:avLst/>
                  <a:gdLst>
                    <a:gd name="connsiteX0" fmla="*/ 0 w 7619"/>
                    <a:gd name="connsiteY0" fmla="*/ 1429 h 19920"/>
                    <a:gd name="connsiteX1" fmla="*/ 1905 w 7619"/>
                    <a:gd name="connsiteY1" fmla="*/ 10954 h 19920"/>
                    <a:gd name="connsiteX2" fmla="*/ 3810 w 7619"/>
                    <a:gd name="connsiteY2" fmla="*/ 15716 h 19920"/>
                    <a:gd name="connsiteX3" fmla="*/ 4763 w 7619"/>
                    <a:gd name="connsiteY3" fmla="*/ 17621 h 19920"/>
                    <a:gd name="connsiteX4" fmla="*/ 5715 w 7619"/>
                    <a:gd name="connsiteY4" fmla="*/ 19526 h 19920"/>
                    <a:gd name="connsiteX5" fmla="*/ 7620 w 7619"/>
                    <a:gd name="connsiteY5" fmla="*/ 18574 h 19920"/>
                    <a:gd name="connsiteX6" fmla="*/ 7620 w 7619"/>
                    <a:gd name="connsiteY6" fmla="*/ 15716 h 19920"/>
                    <a:gd name="connsiteX7" fmla="*/ 7620 w 7619"/>
                    <a:gd name="connsiteY7" fmla="*/ 13811 h 19920"/>
                    <a:gd name="connsiteX8" fmla="*/ 6667 w 7619"/>
                    <a:gd name="connsiteY8" fmla="*/ 11906 h 19920"/>
                    <a:gd name="connsiteX9" fmla="*/ 5715 w 7619"/>
                    <a:gd name="connsiteY9" fmla="*/ 10001 h 19920"/>
                    <a:gd name="connsiteX10" fmla="*/ 2857 w 7619"/>
                    <a:gd name="connsiteY10" fmla="*/ 1429 h 19920"/>
                    <a:gd name="connsiteX11" fmla="*/ 0 w 7619"/>
                    <a:gd name="connsiteY11" fmla="*/ 1429 h 19920"/>
                    <a:gd name="connsiteX12" fmla="*/ 0 w 7619"/>
                    <a:gd name="connsiteY12" fmla="*/ 1429 h 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9920">
                      <a:moveTo>
                        <a:pt x="0" y="1429"/>
                      </a:moveTo>
                      <a:cubicBezTo>
                        <a:pt x="0" y="4286"/>
                        <a:pt x="952" y="8096"/>
                        <a:pt x="1905" y="10954"/>
                      </a:cubicBezTo>
                      <a:cubicBezTo>
                        <a:pt x="2857" y="12859"/>
                        <a:pt x="2857" y="13811"/>
                        <a:pt x="3810" y="15716"/>
                      </a:cubicBezTo>
                      <a:cubicBezTo>
                        <a:pt x="3810" y="16669"/>
                        <a:pt x="4763" y="17621"/>
                        <a:pt x="4763" y="17621"/>
                      </a:cubicBezTo>
                      <a:cubicBezTo>
                        <a:pt x="5715" y="18574"/>
                        <a:pt x="5715" y="18574"/>
                        <a:pt x="5715" y="19526"/>
                      </a:cubicBezTo>
                      <a:cubicBezTo>
                        <a:pt x="6667" y="20479"/>
                        <a:pt x="7620" y="19526"/>
                        <a:pt x="7620" y="18574"/>
                      </a:cubicBezTo>
                      <a:cubicBezTo>
                        <a:pt x="7620" y="17621"/>
                        <a:pt x="7620" y="16669"/>
                        <a:pt x="7620" y="15716"/>
                      </a:cubicBezTo>
                      <a:cubicBezTo>
                        <a:pt x="7620" y="14764"/>
                        <a:pt x="7620" y="13811"/>
                        <a:pt x="7620" y="13811"/>
                      </a:cubicBezTo>
                      <a:cubicBezTo>
                        <a:pt x="7620" y="12859"/>
                        <a:pt x="7620" y="11906"/>
                        <a:pt x="6667" y="11906"/>
                      </a:cubicBezTo>
                      <a:cubicBezTo>
                        <a:pt x="6667" y="10954"/>
                        <a:pt x="5715" y="10001"/>
                        <a:pt x="5715" y="10001"/>
                      </a:cubicBezTo>
                      <a:cubicBezTo>
                        <a:pt x="4763" y="7144"/>
                        <a:pt x="2857" y="4286"/>
                        <a:pt x="2857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1" name="Freeform: Shape 2850">
                  <a:extLst>
                    <a:ext uri="{FF2B5EF4-FFF2-40B4-BE49-F238E27FC236}">
                      <a16:creationId xmlns:a16="http://schemas.microsoft.com/office/drawing/2014/main" id="{AB0C34DF-18F6-2A63-B193-7ED0EB07052E}"/>
                    </a:ext>
                  </a:extLst>
                </p:cNvPr>
                <p:cNvSpPr/>
                <p:nvPr/>
              </p:nvSpPr>
              <p:spPr>
                <a:xfrm>
                  <a:off x="3514724" y="3145154"/>
                  <a:ext cx="5714" cy="18492"/>
                </a:xfrm>
                <a:custGeom>
                  <a:avLst/>
                  <a:gdLst>
                    <a:gd name="connsiteX0" fmla="*/ 0 w 5714"/>
                    <a:gd name="connsiteY0" fmla="*/ 2858 h 18492"/>
                    <a:gd name="connsiteX1" fmla="*/ 952 w 5714"/>
                    <a:gd name="connsiteY1" fmla="*/ 10478 h 18492"/>
                    <a:gd name="connsiteX2" fmla="*/ 952 w 5714"/>
                    <a:gd name="connsiteY2" fmla="*/ 12383 h 18492"/>
                    <a:gd name="connsiteX3" fmla="*/ 1905 w 5714"/>
                    <a:gd name="connsiteY3" fmla="*/ 14288 h 18492"/>
                    <a:gd name="connsiteX4" fmla="*/ 2857 w 5714"/>
                    <a:gd name="connsiteY4" fmla="*/ 16192 h 18492"/>
                    <a:gd name="connsiteX5" fmla="*/ 3810 w 5714"/>
                    <a:gd name="connsiteY5" fmla="*/ 18098 h 18492"/>
                    <a:gd name="connsiteX6" fmla="*/ 5715 w 5714"/>
                    <a:gd name="connsiteY6" fmla="*/ 17145 h 18492"/>
                    <a:gd name="connsiteX7" fmla="*/ 5715 w 5714"/>
                    <a:gd name="connsiteY7" fmla="*/ 13335 h 18492"/>
                    <a:gd name="connsiteX8" fmla="*/ 5715 w 5714"/>
                    <a:gd name="connsiteY8" fmla="*/ 11430 h 18492"/>
                    <a:gd name="connsiteX9" fmla="*/ 5715 w 5714"/>
                    <a:gd name="connsiteY9" fmla="*/ 9525 h 18492"/>
                    <a:gd name="connsiteX10" fmla="*/ 4763 w 5714"/>
                    <a:gd name="connsiteY10" fmla="*/ 5715 h 18492"/>
                    <a:gd name="connsiteX11" fmla="*/ 4763 w 5714"/>
                    <a:gd name="connsiteY11" fmla="*/ 5715 h 18492"/>
                    <a:gd name="connsiteX12" fmla="*/ 4763 w 5714"/>
                    <a:gd name="connsiteY12" fmla="*/ 5715 h 18492"/>
                    <a:gd name="connsiteX13" fmla="*/ 4763 w 5714"/>
                    <a:gd name="connsiteY13" fmla="*/ 4763 h 18492"/>
                    <a:gd name="connsiteX14" fmla="*/ 4763 w 5714"/>
                    <a:gd name="connsiteY14" fmla="*/ 2858 h 18492"/>
                    <a:gd name="connsiteX15" fmla="*/ 1905 w 5714"/>
                    <a:gd name="connsiteY15" fmla="*/ 0 h 18492"/>
                    <a:gd name="connsiteX16" fmla="*/ 0 w 5714"/>
                    <a:gd name="connsiteY16" fmla="*/ 2858 h 18492"/>
                    <a:gd name="connsiteX17" fmla="*/ 0 w 5714"/>
                    <a:gd name="connsiteY17" fmla="*/ 2858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14" h="18492">
                      <a:moveTo>
                        <a:pt x="0" y="2858"/>
                      </a:moveTo>
                      <a:cubicBezTo>
                        <a:pt x="0" y="5715"/>
                        <a:pt x="952" y="7620"/>
                        <a:pt x="952" y="10478"/>
                      </a:cubicBezTo>
                      <a:cubicBezTo>
                        <a:pt x="952" y="11430"/>
                        <a:pt x="952" y="11430"/>
                        <a:pt x="952" y="12383"/>
                      </a:cubicBezTo>
                      <a:cubicBezTo>
                        <a:pt x="952" y="13335"/>
                        <a:pt x="1905" y="13335"/>
                        <a:pt x="1905" y="14288"/>
                      </a:cubicBezTo>
                      <a:cubicBezTo>
                        <a:pt x="1905" y="15240"/>
                        <a:pt x="2857" y="15240"/>
                        <a:pt x="2857" y="16192"/>
                      </a:cubicBezTo>
                      <a:cubicBezTo>
                        <a:pt x="2857" y="17145"/>
                        <a:pt x="3810" y="17145"/>
                        <a:pt x="3810" y="18098"/>
                      </a:cubicBezTo>
                      <a:cubicBezTo>
                        <a:pt x="4763" y="19050"/>
                        <a:pt x="5715" y="18098"/>
                        <a:pt x="5715" y="17145"/>
                      </a:cubicBezTo>
                      <a:cubicBezTo>
                        <a:pt x="5715" y="16192"/>
                        <a:pt x="5715" y="14288"/>
                        <a:pt x="5715" y="13335"/>
                      </a:cubicBezTo>
                      <a:cubicBezTo>
                        <a:pt x="5715" y="12383"/>
                        <a:pt x="5715" y="11430"/>
                        <a:pt x="5715" y="11430"/>
                      </a:cubicBezTo>
                      <a:cubicBezTo>
                        <a:pt x="5715" y="10478"/>
                        <a:pt x="5715" y="10478"/>
                        <a:pt x="5715" y="9525"/>
                      </a:cubicBezTo>
                      <a:cubicBezTo>
                        <a:pt x="5715" y="8573"/>
                        <a:pt x="4763" y="7620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4763"/>
                        <a:pt x="4763" y="4763"/>
                      </a:cubicBezTo>
                      <a:cubicBezTo>
                        <a:pt x="4763" y="3810"/>
                        <a:pt x="4763" y="3810"/>
                        <a:pt x="4763" y="2858"/>
                      </a:cubicBezTo>
                      <a:cubicBezTo>
                        <a:pt x="4763" y="1905"/>
                        <a:pt x="3810" y="0"/>
                        <a:pt x="1905" y="0"/>
                      </a:cubicBezTo>
                      <a:cubicBezTo>
                        <a:pt x="952" y="0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2" name="Freeform: Shape 2851">
                  <a:extLst>
                    <a:ext uri="{FF2B5EF4-FFF2-40B4-BE49-F238E27FC236}">
                      <a16:creationId xmlns:a16="http://schemas.microsoft.com/office/drawing/2014/main" id="{E2161CEA-5B75-5295-88AB-F0E687039425}"/>
                    </a:ext>
                  </a:extLst>
                </p:cNvPr>
                <p:cNvSpPr/>
                <p:nvPr/>
              </p:nvSpPr>
              <p:spPr>
                <a:xfrm>
                  <a:off x="3499484" y="3168014"/>
                  <a:ext cx="5714" cy="19050"/>
                </a:xfrm>
                <a:custGeom>
                  <a:avLst/>
                  <a:gdLst>
                    <a:gd name="connsiteX0" fmla="*/ 0 w 5714"/>
                    <a:gd name="connsiteY0" fmla="*/ 3810 h 19050"/>
                    <a:gd name="connsiteX1" fmla="*/ 0 w 5714"/>
                    <a:gd name="connsiteY1" fmla="*/ 11430 h 19050"/>
                    <a:gd name="connsiteX2" fmla="*/ 0 w 5714"/>
                    <a:gd name="connsiteY2" fmla="*/ 13335 h 19050"/>
                    <a:gd name="connsiteX3" fmla="*/ 0 w 5714"/>
                    <a:gd name="connsiteY3" fmla="*/ 14288 h 19050"/>
                    <a:gd name="connsiteX4" fmla="*/ 0 w 5714"/>
                    <a:gd name="connsiteY4" fmla="*/ 15240 h 19050"/>
                    <a:gd name="connsiteX5" fmla="*/ 0 w 5714"/>
                    <a:gd name="connsiteY5" fmla="*/ 15240 h 19050"/>
                    <a:gd name="connsiteX6" fmla="*/ 952 w 5714"/>
                    <a:gd name="connsiteY6" fmla="*/ 17145 h 19050"/>
                    <a:gd name="connsiteX7" fmla="*/ 2857 w 5714"/>
                    <a:gd name="connsiteY7" fmla="*/ 19050 h 19050"/>
                    <a:gd name="connsiteX8" fmla="*/ 4763 w 5714"/>
                    <a:gd name="connsiteY8" fmla="*/ 18097 h 19050"/>
                    <a:gd name="connsiteX9" fmla="*/ 4763 w 5714"/>
                    <a:gd name="connsiteY9" fmla="*/ 18097 h 19050"/>
                    <a:gd name="connsiteX10" fmla="*/ 5715 w 5714"/>
                    <a:gd name="connsiteY10" fmla="*/ 17145 h 19050"/>
                    <a:gd name="connsiteX11" fmla="*/ 5715 w 5714"/>
                    <a:gd name="connsiteY11" fmla="*/ 16192 h 19050"/>
                    <a:gd name="connsiteX12" fmla="*/ 5715 w 5714"/>
                    <a:gd name="connsiteY12" fmla="*/ 14288 h 19050"/>
                    <a:gd name="connsiteX13" fmla="*/ 5715 w 5714"/>
                    <a:gd name="connsiteY13" fmla="*/ 14288 h 19050"/>
                    <a:gd name="connsiteX14" fmla="*/ 5715 w 5714"/>
                    <a:gd name="connsiteY14" fmla="*/ 13335 h 19050"/>
                    <a:gd name="connsiteX15" fmla="*/ 5715 w 5714"/>
                    <a:gd name="connsiteY15" fmla="*/ 12382 h 19050"/>
                    <a:gd name="connsiteX16" fmla="*/ 5715 w 5714"/>
                    <a:gd name="connsiteY16" fmla="*/ 10477 h 19050"/>
                    <a:gd name="connsiteX17" fmla="*/ 5715 w 5714"/>
                    <a:gd name="connsiteY17" fmla="*/ 2857 h 19050"/>
                    <a:gd name="connsiteX18" fmla="*/ 2857 w 5714"/>
                    <a:gd name="connsiteY18" fmla="*/ 0 h 19050"/>
                    <a:gd name="connsiteX19" fmla="*/ 0 w 5714"/>
                    <a:gd name="connsiteY19" fmla="*/ 3810 h 19050"/>
                    <a:gd name="connsiteX20" fmla="*/ 0 w 5714"/>
                    <a:gd name="connsiteY20" fmla="*/ 381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714" h="19050">
                      <a:moveTo>
                        <a:pt x="0" y="3810"/>
                      </a:moveTo>
                      <a:cubicBezTo>
                        <a:pt x="0" y="6667"/>
                        <a:pt x="0" y="8572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5240"/>
                        <a:pt x="0" y="15240"/>
                        <a:pt x="0" y="15240"/>
                      </a:cubicBezTo>
                      <a:cubicBezTo>
                        <a:pt x="0" y="16192"/>
                        <a:pt x="0" y="16192"/>
                        <a:pt x="952" y="17145"/>
                      </a:cubicBezTo>
                      <a:cubicBezTo>
                        <a:pt x="952" y="18097"/>
                        <a:pt x="1905" y="19050"/>
                        <a:pt x="2857" y="19050"/>
                      </a:cubicBezTo>
                      <a:cubicBezTo>
                        <a:pt x="3810" y="19050"/>
                        <a:pt x="4763" y="19050"/>
                        <a:pt x="4763" y="18097"/>
                      </a:cubicBezTo>
                      <a:cubicBezTo>
                        <a:pt x="4763" y="18097"/>
                        <a:pt x="4763" y="18097"/>
                        <a:pt x="4763" y="18097"/>
                      </a:cubicBezTo>
                      <a:cubicBezTo>
                        <a:pt x="4763" y="18097"/>
                        <a:pt x="4763" y="17145"/>
                        <a:pt x="5715" y="17145"/>
                      </a:cubicBezTo>
                      <a:cubicBezTo>
                        <a:pt x="5715" y="17145"/>
                        <a:pt x="5715" y="16192"/>
                        <a:pt x="5715" y="16192"/>
                      </a:cubicBezTo>
                      <a:cubicBezTo>
                        <a:pt x="5715" y="15240"/>
                        <a:pt x="5715" y="15240"/>
                        <a:pt x="5715" y="14288"/>
                      </a:cubicBezTo>
                      <a:cubicBezTo>
                        <a:pt x="5715" y="14288"/>
                        <a:pt x="5715" y="14288"/>
                        <a:pt x="5715" y="14288"/>
                      </a:cubicBezTo>
                      <a:cubicBezTo>
                        <a:pt x="5715" y="14288"/>
                        <a:pt x="5715" y="13335"/>
                        <a:pt x="5715" y="13335"/>
                      </a:cubicBezTo>
                      <a:cubicBezTo>
                        <a:pt x="5715" y="13335"/>
                        <a:pt x="5715" y="12382"/>
                        <a:pt x="5715" y="12382"/>
                      </a:cubicBezTo>
                      <a:cubicBezTo>
                        <a:pt x="5715" y="11430"/>
                        <a:pt x="5715" y="11430"/>
                        <a:pt x="5715" y="10477"/>
                      </a:cubicBezTo>
                      <a:cubicBezTo>
                        <a:pt x="5715" y="7620"/>
                        <a:pt x="5715" y="5715"/>
                        <a:pt x="5715" y="2857"/>
                      </a:cubicBezTo>
                      <a:cubicBezTo>
                        <a:pt x="5715" y="952"/>
                        <a:pt x="3810" y="0"/>
                        <a:pt x="2857" y="0"/>
                      </a:cubicBezTo>
                      <a:cubicBezTo>
                        <a:pt x="952" y="0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3" name="Freeform: Shape 2852">
                  <a:extLst>
                    <a:ext uri="{FF2B5EF4-FFF2-40B4-BE49-F238E27FC236}">
                      <a16:creationId xmlns:a16="http://schemas.microsoft.com/office/drawing/2014/main" id="{1084DD28-D28E-A5A7-D5AF-CD50C560151C}"/>
                    </a:ext>
                  </a:extLst>
                </p:cNvPr>
                <p:cNvSpPr/>
                <p:nvPr/>
              </p:nvSpPr>
              <p:spPr>
                <a:xfrm>
                  <a:off x="3476624" y="3192541"/>
                  <a:ext cx="3280" cy="21907"/>
                </a:xfrm>
                <a:custGeom>
                  <a:avLst/>
                  <a:gdLst>
                    <a:gd name="connsiteX0" fmla="*/ 0 w 3280"/>
                    <a:gd name="connsiteY0" fmla="*/ 2143 h 21907"/>
                    <a:gd name="connsiteX1" fmla="*/ 0 w 3280"/>
                    <a:gd name="connsiteY1" fmla="*/ 11668 h 21907"/>
                    <a:gd name="connsiteX2" fmla="*/ 0 w 3280"/>
                    <a:gd name="connsiteY2" fmla="*/ 16431 h 21907"/>
                    <a:gd name="connsiteX3" fmla="*/ 952 w 3280"/>
                    <a:gd name="connsiteY3" fmla="*/ 21193 h 21907"/>
                    <a:gd name="connsiteX4" fmla="*/ 2857 w 3280"/>
                    <a:gd name="connsiteY4" fmla="*/ 21193 h 21907"/>
                    <a:gd name="connsiteX5" fmla="*/ 2857 w 3280"/>
                    <a:gd name="connsiteY5" fmla="*/ 11668 h 21907"/>
                    <a:gd name="connsiteX6" fmla="*/ 2857 w 3280"/>
                    <a:gd name="connsiteY6" fmla="*/ 2143 h 21907"/>
                    <a:gd name="connsiteX7" fmla="*/ 0 w 3280"/>
                    <a:gd name="connsiteY7" fmla="*/ 2143 h 21907"/>
                    <a:gd name="connsiteX8" fmla="*/ 0 w 3280"/>
                    <a:gd name="connsiteY8" fmla="*/ 2143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80" h="21907">
                      <a:moveTo>
                        <a:pt x="0" y="2143"/>
                      </a:moveTo>
                      <a:cubicBezTo>
                        <a:pt x="0" y="5001"/>
                        <a:pt x="0" y="8811"/>
                        <a:pt x="0" y="11668"/>
                      </a:cubicBezTo>
                      <a:cubicBezTo>
                        <a:pt x="0" y="13573"/>
                        <a:pt x="0" y="14526"/>
                        <a:pt x="0" y="16431"/>
                      </a:cubicBezTo>
                      <a:cubicBezTo>
                        <a:pt x="0" y="18336"/>
                        <a:pt x="952" y="19288"/>
                        <a:pt x="952" y="21193"/>
                      </a:cubicBezTo>
                      <a:cubicBezTo>
                        <a:pt x="1905" y="22146"/>
                        <a:pt x="2857" y="22146"/>
                        <a:pt x="2857" y="21193"/>
                      </a:cubicBezTo>
                      <a:cubicBezTo>
                        <a:pt x="3810" y="18336"/>
                        <a:pt x="2857" y="14526"/>
                        <a:pt x="2857" y="11668"/>
                      </a:cubicBezTo>
                      <a:cubicBezTo>
                        <a:pt x="2857" y="8811"/>
                        <a:pt x="2857" y="5001"/>
                        <a:pt x="2857" y="2143"/>
                      </a:cubicBezTo>
                      <a:cubicBezTo>
                        <a:pt x="3810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4" name="Freeform: Shape 2853">
                  <a:extLst>
                    <a:ext uri="{FF2B5EF4-FFF2-40B4-BE49-F238E27FC236}">
                      <a16:creationId xmlns:a16="http://schemas.microsoft.com/office/drawing/2014/main" id="{3CF6ED5B-6993-D2B0-2C5A-B26425545CCB}"/>
                    </a:ext>
                  </a:extLst>
                </p:cNvPr>
                <p:cNvSpPr/>
                <p:nvPr/>
              </p:nvSpPr>
              <p:spPr>
                <a:xfrm>
                  <a:off x="3492817" y="3203257"/>
                  <a:ext cx="4233" cy="17539"/>
                </a:xfrm>
                <a:custGeom>
                  <a:avLst/>
                  <a:gdLst>
                    <a:gd name="connsiteX0" fmla="*/ 1905 w 4233"/>
                    <a:gd name="connsiteY0" fmla="*/ 1905 h 17539"/>
                    <a:gd name="connsiteX1" fmla="*/ 952 w 4233"/>
                    <a:gd name="connsiteY1" fmla="*/ 5715 h 17539"/>
                    <a:gd name="connsiteX2" fmla="*/ 0 w 4233"/>
                    <a:gd name="connsiteY2" fmla="*/ 9525 h 17539"/>
                    <a:gd name="connsiteX3" fmla="*/ 0 w 4233"/>
                    <a:gd name="connsiteY3" fmla="*/ 13335 h 17539"/>
                    <a:gd name="connsiteX4" fmla="*/ 1905 w 4233"/>
                    <a:gd name="connsiteY4" fmla="*/ 17145 h 17539"/>
                    <a:gd name="connsiteX5" fmla="*/ 3810 w 4233"/>
                    <a:gd name="connsiteY5" fmla="*/ 16192 h 17539"/>
                    <a:gd name="connsiteX6" fmla="*/ 3810 w 4233"/>
                    <a:gd name="connsiteY6" fmla="*/ 7620 h 17539"/>
                    <a:gd name="connsiteX7" fmla="*/ 3810 w 4233"/>
                    <a:gd name="connsiteY7" fmla="*/ 3810 h 17539"/>
                    <a:gd name="connsiteX8" fmla="*/ 3810 w 4233"/>
                    <a:gd name="connsiteY8" fmla="*/ 0 h 17539"/>
                    <a:gd name="connsiteX9" fmla="*/ 1905 w 4233"/>
                    <a:gd name="connsiteY9" fmla="*/ 1905 h 17539"/>
                    <a:gd name="connsiteX10" fmla="*/ 1905 w 4233"/>
                    <a:gd name="connsiteY10" fmla="*/ 1905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33" h="17539">
                      <a:moveTo>
                        <a:pt x="1905" y="1905"/>
                      </a:moveTo>
                      <a:cubicBezTo>
                        <a:pt x="1905" y="2858"/>
                        <a:pt x="1905" y="4763"/>
                        <a:pt x="952" y="5715"/>
                      </a:cubicBezTo>
                      <a:cubicBezTo>
                        <a:pt x="952" y="6667"/>
                        <a:pt x="952" y="8572"/>
                        <a:pt x="0" y="9525"/>
                      </a:cubicBezTo>
                      <a:cubicBezTo>
                        <a:pt x="0" y="10477"/>
                        <a:pt x="0" y="12383"/>
                        <a:pt x="0" y="13335"/>
                      </a:cubicBezTo>
                      <a:cubicBezTo>
                        <a:pt x="0" y="15240"/>
                        <a:pt x="952" y="16192"/>
                        <a:pt x="1905" y="17145"/>
                      </a:cubicBezTo>
                      <a:cubicBezTo>
                        <a:pt x="2857" y="18097"/>
                        <a:pt x="3810" y="17145"/>
                        <a:pt x="3810" y="16192"/>
                      </a:cubicBezTo>
                      <a:cubicBezTo>
                        <a:pt x="4763" y="13335"/>
                        <a:pt x="3810" y="10477"/>
                        <a:pt x="3810" y="7620"/>
                      </a:cubicBezTo>
                      <a:cubicBezTo>
                        <a:pt x="3810" y="6667"/>
                        <a:pt x="3810" y="4763"/>
                        <a:pt x="3810" y="3810"/>
                      </a:cubicBezTo>
                      <a:cubicBezTo>
                        <a:pt x="3810" y="2858"/>
                        <a:pt x="3810" y="952"/>
                        <a:pt x="3810" y="0"/>
                      </a:cubicBezTo>
                      <a:cubicBezTo>
                        <a:pt x="3810" y="0"/>
                        <a:pt x="1905" y="0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5" name="Freeform: Shape 2854">
                  <a:extLst>
                    <a:ext uri="{FF2B5EF4-FFF2-40B4-BE49-F238E27FC236}">
                      <a16:creationId xmlns:a16="http://schemas.microsoft.com/office/drawing/2014/main" id="{1114B45D-8DAE-4361-1D10-2C7083F77087}"/>
                    </a:ext>
                  </a:extLst>
                </p:cNvPr>
                <p:cNvSpPr/>
                <p:nvPr/>
              </p:nvSpPr>
              <p:spPr>
                <a:xfrm>
                  <a:off x="3513772" y="3191588"/>
                  <a:ext cx="3935" cy="21907"/>
                </a:xfrm>
                <a:custGeom>
                  <a:avLst/>
                  <a:gdLst>
                    <a:gd name="connsiteX0" fmla="*/ 0 w 3935"/>
                    <a:gd name="connsiteY0" fmla="*/ 2143 h 21907"/>
                    <a:gd name="connsiteX1" fmla="*/ 0 w 3935"/>
                    <a:gd name="connsiteY1" fmla="*/ 11668 h 21907"/>
                    <a:gd name="connsiteX2" fmla="*/ 952 w 3935"/>
                    <a:gd name="connsiteY2" fmla="*/ 21193 h 21907"/>
                    <a:gd name="connsiteX3" fmla="*/ 2857 w 3935"/>
                    <a:gd name="connsiteY3" fmla="*/ 21193 h 21907"/>
                    <a:gd name="connsiteX4" fmla="*/ 3810 w 3935"/>
                    <a:gd name="connsiteY4" fmla="*/ 11668 h 21907"/>
                    <a:gd name="connsiteX5" fmla="*/ 3810 w 3935"/>
                    <a:gd name="connsiteY5" fmla="*/ 2143 h 21907"/>
                    <a:gd name="connsiteX6" fmla="*/ 0 w 3935"/>
                    <a:gd name="connsiteY6" fmla="*/ 2143 h 21907"/>
                    <a:gd name="connsiteX7" fmla="*/ 0 w 3935"/>
                    <a:gd name="connsiteY7" fmla="*/ 2143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35" h="21907">
                      <a:moveTo>
                        <a:pt x="0" y="2143"/>
                      </a:moveTo>
                      <a:cubicBezTo>
                        <a:pt x="0" y="5001"/>
                        <a:pt x="0" y="8811"/>
                        <a:pt x="0" y="11668"/>
                      </a:cubicBezTo>
                      <a:cubicBezTo>
                        <a:pt x="0" y="14526"/>
                        <a:pt x="0" y="18336"/>
                        <a:pt x="952" y="21193"/>
                      </a:cubicBezTo>
                      <a:cubicBezTo>
                        <a:pt x="952" y="22146"/>
                        <a:pt x="2857" y="22146"/>
                        <a:pt x="2857" y="21193"/>
                      </a:cubicBezTo>
                      <a:cubicBezTo>
                        <a:pt x="3810" y="18336"/>
                        <a:pt x="3810" y="14526"/>
                        <a:pt x="3810" y="11668"/>
                      </a:cubicBezTo>
                      <a:cubicBezTo>
                        <a:pt x="3810" y="8811"/>
                        <a:pt x="3810" y="5001"/>
                        <a:pt x="3810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6" name="Freeform: Shape 2855">
                  <a:extLst>
                    <a:ext uri="{FF2B5EF4-FFF2-40B4-BE49-F238E27FC236}">
                      <a16:creationId xmlns:a16="http://schemas.microsoft.com/office/drawing/2014/main" id="{EEE667C1-0DE2-477A-996E-ED4A6FF5C00B}"/>
                    </a:ext>
                  </a:extLst>
                </p:cNvPr>
                <p:cNvSpPr/>
                <p:nvPr/>
              </p:nvSpPr>
              <p:spPr>
                <a:xfrm>
                  <a:off x="3472814" y="3227069"/>
                  <a:ext cx="4762" cy="16906"/>
                </a:xfrm>
                <a:custGeom>
                  <a:avLst/>
                  <a:gdLst>
                    <a:gd name="connsiteX0" fmla="*/ 0 w 4762"/>
                    <a:gd name="connsiteY0" fmla="*/ 1905 h 16906"/>
                    <a:gd name="connsiteX1" fmla="*/ 0 w 4762"/>
                    <a:gd name="connsiteY1" fmla="*/ 8572 h 16906"/>
                    <a:gd name="connsiteX2" fmla="*/ 0 w 4762"/>
                    <a:gd name="connsiteY2" fmla="*/ 12383 h 16906"/>
                    <a:gd name="connsiteX3" fmla="*/ 953 w 4762"/>
                    <a:gd name="connsiteY3" fmla="*/ 16192 h 16906"/>
                    <a:gd name="connsiteX4" fmla="*/ 2858 w 4762"/>
                    <a:gd name="connsiteY4" fmla="*/ 16192 h 16906"/>
                    <a:gd name="connsiteX5" fmla="*/ 3810 w 4762"/>
                    <a:gd name="connsiteY5" fmla="*/ 12383 h 16906"/>
                    <a:gd name="connsiteX6" fmla="*/ 3810 w 4762"/>
                    <a:gd name="connsiteY6" fmla="*/ 8572 h 16906"/>
                    <a:gd name="connsiteX7" fmla="*/ 4763 w 4762"/>
                    <a:gd name="connsiteY7" fmla="*/ 1905 h 16906"/>
                    <a:gd name="connsiteX8" fmla="*/ 2858 w 4762"/>
                    <a:gd name="connsiteY8" fmla="*/ 0 h 16906"/>
                    <a:gd name="connsiteX9" fmla="*/ 0 w 4762"/>
                    <a:gd name="connsiteY9" fmla="*/ 1905 h 16906"/>
                    <a:gd name="connsiteX10" fmla="*/ 0 w 4762"/>
                    <a:gd name="connsiteY10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6906">
                      <a:moveTo>
                        <a:pt x="0" y="1905"/>
                      </a:moveTo>
                      <a:cubicBezTo>
                        <a:pt x="0" y="3810"/>
                        <a:pt x="0" y="6667"/>
                        <a:pt x="0" y="8572"/>
                      </a:cubicBezTo>
                      <a:cubicBezTo>
                        <a:pt x="0" y="9525"/>
                        <a:pt x="0" y="10477"/>
                        <a:pt x="0" y="12383"/>
                      </a:cubicBezTo>
                      <a:cubicBezTo>
                        <a:pt x="0" y="13335"/>
                        <a:pt x="0" y="15240"/>
                        <a:pt x="953" y="16192"/>
                      </a:cubicBezTo>
                      <a:cubicBezTo>
                        <a:pt x="1905" y="17145"/>
                        <a:pt x="2858" y="17145"/>
                        <a:pt x="2858" y="16192"/>
                      </a:cubicBezTo>
                      <a:cubicBezTo>
                        <a:pt x="3810" y="15240"/>
                        <a:pt x="3810" y="14288"/>
                        <a:pt x="3810" y="12383"/>
                      </a:cubicBezTo>
                      <a:cubicBezTo>
                        <a:pt x="3810" y="11430"/>
                        <a:pt x="3810" y="9525"/>
                        <a:pt x="3810" y="8572"/>
                      </a:cubicBezTo>
                      <a:cubicBezTo>
                        <a:pt x="3810" y="6667"/>
                        <a:pt x="3810" y="3810"/>
                        <a:pt x="4763" y="1905"/>
                      </a:cubicBezTo>
                      <a:cubicBezTo>
                        <a:pt x="4763" y="952"/>
                        <a:pt x="3810" y="0"/>
                        <a:pt x="2858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7" name="Freeform: Shape 2856">
                  <a:extLst>
                    <a:ext uri="{FF2B5EF4-FFF2-40B4-BE49-F238E27FC236}">
                      <a16:creationId xmlns:a16="http://schemas.microsoft.com/office/drawing/2014/main" id="{E4859686-5FD7-EAF6-925B-2D3EAB7BEDF9}"/>
                    </a:ext>
                  </a:extLst>
                </p:cNvPr>
                <p:cNvSpPr/>
                <p:nvPr/>
              </p:nvSpPr>
              <p:spPr>
                <a:xfrm>
                  <a:off x="3406139" y="3215639"/>
                  <a:ext cx="5715" cy="12382"/>
                </a:xfrm>
                <a:custGeom>
                  <a:avLst/>
                  <a:gdLst>
                    <a:gd name="connsiteX0" fmla="*/ 953 w 5715"/>
                    <a:gd name="connsiteY0" fmla="*/ 2857 h 12382"/>
                    <a:gd name="connsiteX1" fmla="*/ 953 w 5715"/>
                    <a:gd name="connsiteY1" fmla="*/ 3810 h 12382"/>
                    <a:gd name="connsiteX2" fmla="*/ 953 w 5715"/>
                    <a:gd name="connsiteY2" fmla="*/ 3810 h 12382"/>
                    <a:gd name="connsiteX3" fmla="*/ 953 w 5715"/>
                    <a:gd name="connsiteY3" fmla="*/ 4763 h 12382"/>
                    <a:gd name="connsiteX4" fmla="*/ 0 w 5715"/>
                    <a:gd name="connsiteY4" fmla="*/ 6667 h 12382"/>
                    <a:gd name="connsiteX5" fmla="*/ 0 w 5715"/>
                    <a:gd name="connsiteY5" fmla="*/ 7620 h 12382"/>
                    <a:gd name="connsiteX6" fmla="*/ 0 w 5715"/>
                    <a:gd name="connsiteY6" fmla="*/ 7620 h 12382"/>
                    <a:gd name="connsiteX7" fmla="*/ 0 w 5715"/>
                    <a:gd name="connsiteY7" fmla="*/ 8572 h 12382"/>
                    <a:gd name="connsiteX8" fmla="*/ 0 w 5715"/>
                    <a:gd name="connsiteY8" fmla="*/ 9525 h 12382"/>
                    <a:gd name="connsiteX9" fmla="*/ 0 w 5715"/>
                    <a:gd name="connsiteY9" fmla="*/ 11430 h 12382"/>
                    <a:gd name="connsiteX10" fmla="*/ 1905 w 5715"/>
                    <a:gd name="connsiteY10" fmla="*/ 12382 h 12382"/>
                    <a:gd name="connsiteX11" fmla="*/ 2858 w 5715"/>
                    <a:gd name="connsiteY11" fmla="*/ 11430 h 12382"/>
                    <a:gd name="connsiteX12" fmla="*/ 3810 w 5715"/>
                    <a:gd name="connsiteY12" fmla="*/ 10477 h 12382"/>
                    <a:gd name="connsiteX13" fmla="*/ 4763 w 5715"/>
                    <a:gd name="connsiteY13" fmla="*/ 7620 h 12382"/>
                    <a:gd name="connsiteX14" fmla="*/ 5715 w 5715"/>
                    <a:gd name="connsiteY14" fmla="*/ 1905 h 12382"/>
                    <a:gd name="connsiteX15" fmla="*/ 3810 w 5715"/>
                    <a:gd name="connsiteY15" fmla="*/ 0 h 12382"/>
                    <a:gd name="connsiteX16" fmla="*/ 953 w 5715"/>
                    <a:gd name="connsiteY16" fmla="*/ 2857 h 12382"/>
                    <a:gd name="connsiteX17" fmla="*/ 953 w 5715"/>
                    <a:gd name="connsiteY17" fmla="*/ 2857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15" h="12382">
                      <a:moveTo>
                        <a:pt x="953" y="2857"/>
                      </a:moveTo>
                      <a:cubicBezTo>
                        <a:pt x="953" y="2857"/>
                        <a:pt x="953" y="3810"/>
                        <a:pt x="953" y="3810"/>
                      </a:cubicBezTo>
                      <a:cubicBezTo>
                        <a:pt x="953" y="3810"/>
                        <a:pt x="953" y="4763"/>
                        <a:pt x="953" y="3810"/>
                      </a:cubicBezTo>
                      <a:cubicBezTo>
                        <a:pt x="953" y="3810"/>
                        <a:pt x="953" y="3810"/>
                        <a:pt x="953" y="4763"/>
                      </a:cubicBezTo>
                      <a:cubicBezTo>
                        <a:pt x="953" y="5715"/>
                        <a:pt x="953" y="6667"/>
                        <a:pt x="0" y="6667"/>
                      </a:cubicBezTo>
                      <a:cubicBezTo>
                        <a:pt x="0" y="6667"/>
                        <a:pt x="0" y="7620"/>
                        <a:pt x="0" y="7620"/>
                      </a:cubicBezTo>
                      <a:cubicBezTo>
                        <a:pt x="0" y="7620"/>
                        <a:pt x="0" y="8572"/>
                        <a:pt x="0" y="7620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2382"/>
                        <a:pt x="953" y="12382"/>
                        <a:pt x="1905" y="12382"/>
                      </a:cubicBezTo>
                      <a:cubicBezTo>
                        <a:pt x="2858" y="12382"/>
                        <a:pt x="2858" y="11430"/>
                        <a:pt x="2858" y="11430"/>
                      </a:cubicBezTo>
                      <a:cubicBezTo>
                        <a:pt x="2858" y="11430"/>
                        <a:pt x="3810" y="10477"/>
                        <a:pt x="3810" y="10477"/>
                      </a:cubicBezTo>
                      <a:cubicBezTo>
                        <a:pt x="3810" y="9525"/>
                        <a:pt x="4763" y="8572"/>
                        <a:pt x="4763" y="7620"/>
                      </a:cubicBezTo>
                      <a:cubicBezTo>
                        <a:pt x="5715" y="5715"/>
                        <a:pt x="5715" y="3810"/>
                        <a:pt x="5715" y="1905"/>
                      </a:cubicBezTo>
                      <a:cubicBezTo>
                        <a:pt x="5715" y="952"/>
                        <a:pt x="4763" y="0"/>
                        <a:pt x="3810" y="0"/>
                      </a:cubicBezTo>
                      <a:cubicBezTo>
                        <a:pt x="1905" y="952"/>
                        <a:pt x="953" y="1905"/>
                        <a:pt x="953" y="2857"/>
                      </a:cubicBezTo>
                      <a:lnTo>
                        <a:pt x="953" y="2857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58" name="Freeform: Shape 2857">
                  <a:extLst>
                    <a:ext uri="{FF2B5EF4-FFF2-40B4-BE49-F238E27FC236}">
                      <a16:creationId xmlns:a16="http://schemas.microsoft.com/office/drawing/2014/main" id="{75A3165F-55CF-8983-ED09-2BF709D85A06}"/>
                    </a:ext>
                  </a:extLst>
                </p:cNvPr>
                <p:cNvSpPr/>
                <p:nvPr/>
              </p:nvSpPr>
              <p:spPr>
                <a:xfrm>
                  <a:off x="3435667" y="3253607"/>
                  <a:ext cx="7619" cy="25849"/>
                </a:xfrm>
                <a:custGeom>
                  <a:avLst/>
                  <a:gdLst>
                    <a:gd name="connsiteX0" fmla="*/ 952 w 7619"/>
                    <a:gd name="connsiteY0" fmla="*/ 2037 h 25849"/>
                    <a:gd name="connsiteX1" fmla="*/ 0 w 7619"/>
                    <a:gd name="connsiteY1" fmla="*/ 13467 h 25849"/>
                    <a:gd name="connsiteX2" fmla="*/ 0 w 7619"/>
                    <a:gd name="connsiteY2" fmla="*/ 19182 h 25849"/>
                    <a:gd name="connsiteX3" fmla="*/ 3810 w 7619"/>
                    <a:gd name="connsiteY3" fmla="*/ 25849 h 25849"/>
                    <a:gd name="connsiteX4" fmla="*/ 6668 w 7619"/>
                    <a:gd name="connsiteY4" fmla="*/ 24897 h 25849"/>
                    <a:gd name="connsiteX5" fmla="*/ 7620 w 7619"/>
                    <a:gd name="connsiteY5" fmla="*/ 21087 h 25849"/>
                    <a:gd name="connsiteX6" fmla="*/ 7620 w 7619"/>
                    <a:gd name="connsiteY6" fmla="*/ 19182 h 25849"/>
                    <a:gd name="connsiteX7" fmla="*/ 7620 w 7619"/>
                    <a:gd name="connsiteY7" fmla="*/ 18229 h 25849"/>
                    <a:gd name="connsiteX8" fmla="*/ 7620 w 7619"/>
                    <a:gd name="connsiteY8" fmla="*/ 18229 h 25849"/>
                    <a:gd name="connsiteX9" fmla="*/ 7620 w 7619"/>
                    <a:gd name="connsiteY9" fmla="*/ 13467 h 25849"/>
                    <a:gd name="connsiteX10" fmla="*/ 7620 w 7619"/>
                    <a:gd name="connsiteY10" fmla="*/ 2989 h 25849"/>
                    <a:gd name="connsiteX11" fmla="*/ 952 w 7619"/>
                    <a:gd name="connsiteY11" fmla="*/ 2037 h 25849"/>
                    <a:gd name="connsiteX12" fmla="*/ 952 w 7619"/>
                    <a:gd name="connsiteY12" fmla="*/ 2037 h 25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25849">
                      <a:moveTo>
                        <a:pt x="952" y="2037"/>
                      </a:moveTo>
                      <a:cubicBezTo>
                        <a:pt x="952" y="5847"/>
                        <a:pt x="0" y="9657"/>
                        <a:pt x="0" y="13467"/>
                      </a:cubicBezTo>
                      <a:cubicBezTo>
                        <a:pt x="0" y="15372"/>
                        <a:pt x="0" y="17277"/>
                        <a:pt x="0" y="19182"/>
                      </a:cubicBezTo>
                      <a:cubicBezTo>
                        <a:pt x="0" y="22039"/>
                        <a:pt x="952" y="24897"/>
                        <a:pt x="3810" y="25849"/>
                      </a:cubicBezTo>
                      <a:cubicBezTo>
                        <a:pt x="4763" y="25849"/>
                        <a:pt x="5715" y="25849"/>
                        <a:pt x="6668" y="24897"/>
                      </a:cubicBezTo>
                      <a:cubicBezTo>
                        <a:pt x="7620" y="23944"/>
                        <a:pt x="7620" y="22992"/>
                        <a:pt x="7620" y="21087"/>
                      </a:cubicBezTo>
                      <a:cubicBezTo>
                        <a:pt x="7620" y="20134"/>
                        <a:pt x="7620" y="20134"/>
                        <a:pt x="7620" y="19182"/>
                      </a:cubicBezTo>
                      <a:cubicBezTo>
                        <a:pt x="7620" y="19182"/>
                        <a:pt x="7620" y="18229"/>
                        <a:pt x="7620" y="18229"/>
                      </a:cubicBezTo>
                      <a:cubicBezTo>
                        <a:pt x="7620" y="18229"/>
                        <a:pt x="7620" y="17277"/>
                        <a:pt x="7620" y="18229"/>
                      </a:cubicBezTo>
                      <a:cubicBezTo>
                        <a:pt x="7620" y="16324"/>
                        <a:pt x="7620" y="14419"/>
                        <a:pt x="7620" y="13467"/>
                      </a:cubicBezTo>
                      <a:cubicBezTo>
                        <a:pt x="7620" y="9657"/>
                        <a:pt x="7620" y="5847"/>
                        <a:pt x="7620" y="2989"/>
                      </a:cubicBezTo>
                      <a:cubicBezTo>
                        <a:pt x="5715" y="-821"/>
                        <a:pt x="952" y="-821"/>
                        <a:pt x="952" y="2037"/>
                      </a:cubicBezTo>
                      <a:lnTo>
                        <a:pt x="952" y="2037"/>
                      </a:lnTo>
                      <a:close/>
                    </a:path>
                  </a:pathLst>
                </a:custGeom>
                <a:solidFill>
                  <a:srgbClr val="9C9D9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59" name="Graphic 2">
                <a:extLst>
                  <a:ext uri="{FF2B5EF4-FFF2-40B4-BE49-F238E27FC236}">
                    <a16:creationId xmlns:a16="http://schemas.microsoft.com/office/drawing/2014/main" id="{D5D1741E-1C3E-CEBE-AECA-5CFE75F474A5}"/>
                  </a:ext>
                </a:extLst>
              </p:cNvPr>
              <p:cNvGrpSpPr/>
              <p:nvPr/>
            </p:nvGrpSpPr>
            <p:grpSpPr>
              <a:xfrm>
                <a:off x="3303269" y="3218973"/>
                <a:ext cx="295275" cy="318611"/>
                <a:chOff x="3303269" y="3218973"/>
                <a:chExt cx="295275" cy="318611"/>
              </a:xfrm>
              <a:solidFill>
                <a:srgbClr val="9C9D9E"/>
              </a:solidFill>
            </p:grpSpPr>
            <p:grpSp>
              <p:nvGrpSpPr>
                <p:cNvPr id="2860" name="Graphic 2">
                  <a:extLst>
                    <a:ext uri="{FF2B5EF4-FFF2-40B4-BE49-F238E27FC236}">
                      <a16:creationId xmlns:a16="http://schemas.microsoft.com/office/drawing/2014/main" id="{D85EFA49-8646-5947-B4CA-D508F17E1F84}"/>
                    </a:ext>
                  </a:extLst>
                </p:cNvPr>
                <p:cNvGrpSpPr/>
                <p:nvPr/>
              </p:nvGrpSpPr>
              <p:grpSpPr>
                <a:xfrm>
                  <a:off x="3303269" y="3224212"/>
                  <a:ext cx="94692" cy="313372"/>
                  <a:chOff x="3303269" y="3224212"/>
                  <a:chExt cx="94692" cy="313372"/>
                </a:xfrm>
                <a:solidFill>
                  <a:srgbClr val="9C9D9E"/>
                </a:solidFill>
              </p:grpSpPr>
              <p:sp>
                <p:nvSpPr>
                  <p:cNvPr id="2861" name="Freeform: Shape 2860">
                    <a:extLst>
                      <a:ext uri="{FF2B5EF4-FFF2-40B4-BE49-F238E27FC236}">
                        <a16:creationId xmlns:a16="http://schemas.microsoft.com/office/drawing/2014/main" id="{B346C44C-CA85-9830-E8D3-E96EA9F15B78}"/>
                      </a:ext>
                    </a:extLst>
                  </p:cNvPr>
                  <p:cNvSpPr/>
                  <p:nvPr/>
                </p:nvSpPr>
                <p:spPr>
                  <a:xfrm>
                    <a:off x="3340974" y="3508057"/>
                    <a:ext cx="9919" cy="12382"/>
                  </a:xfrm>
                  <a:custGeom>
                    <a:avLst/>
                    <a:gdLst>
                      <a:gd name="connsiteX0" fmla="*/ 395 w 9919"/>
                      <a:gd name="connsiteY0" fmla="*/ 1905 h 12382"/>
                      <a:gd name="connsiteX1" fmla="*/ 4205 w 9919"/>
                      <a:gd name="connsiteY1" fmla="*/ 6667 h 12382"/>
                      <a:gd name="connsiteX2" fmla="*/ 6110 w 9919"/>
                      <a:gd name="connsiteY2" fmla="*/ 9525 h 12382"/>
                      <a:gd name="connsiteX3" fmla="*/ 7062 w 9919"/>
                      <a:gd name="connsiteY3" fmla="*/ 11430 h 12382"/>
                      <a:gd name="connsiteX4" fmla="*/ 8015 w 9919"/>
                      <a:gd name="connsiteY4" fmla="*/ 12383 h 12382"/>
                      <a:gd name="connsiteX5" fmla="*/ 8967 w 9919"/>
                      <a:gd name="connsiteY5" fmla="*/ 12383 h 12382"/>
                      <a:gd name="connsiteX6" fmla="*/ 9920 w 9919"/>
                      <a:gd name="connsiteY6" fmla="*/ 11430 h 12382"/>
                      <a:gd name="connsiteX7" fmla="*/ 8967 w 9919"/>
                      <a:gd name="connsiteY7" fmla="*/ 9525 h 12382"/>
                      <a:gd name="connsiteX8" fmla="*/ 8015 w 9919"/>
                      <a:gd name="connsiteY8" fmla="*/ 7620 h 12382"/>
                      <a:gd name="connsiteX9" fmla="*/ 6110 w 9919"/>
                      <a:gd name="connsiteY9" fmla="*/ 4763 h 12382"/>
                      <a:gd name="connsiteX10" fmla="*/ 1347 w 9919"/>
                      <a:gd name="connsiteY10" fmla="*/ 0 h 12382"/>
                      <a:gd name="connsiteX11" fmla="*/ 395 w 9919"/>
                      <a:gd name="connsiteY11" fmla="*/ 1905 h 12382"/>
                      <a:gd name="connsiteX12" fmla="*/ 395 w 9919"/>
                      <a:gd name="connsiteY12" fmla="*/ 1905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919" h="12382">
                        <a:moveTo>
                          <a:pt x="395" y="1905"/>
                        </a:moveTo>
                        <a:cubicBezTo>
                          <a:pt x="2300" y="3810"/>
                          <a:pt x="3252" y="4763"/>
                          <a:pt x="4205" y="6667"/>
                        </a:cubicBezTo>
                        <a:cubicBezTo>
                          <a:pt x="5157" y="7620"/>
                          <a:pt x="5157" y="8572"/>
                          <a:pt x="6110" y="9525"/>
                        </a:cubicBezTo>
                        <a:cubicBezTo>
                          <a:pt x="6110" y="10477"/>
                          <a:pt x="7062" y="10477"/>
                          <a:pt x="7062" y="11430"/>
                        </a:cubicBezTo>
                        <a:cubicBezTo>
                          <a:pt x="7062" y="11430"/>
                          <a:pt x="7062" y="12383"/>
                          <a:pt x="8015" y="12383"/>
                        </a:cubicBezTo>
                        <a:cubicBezTo>
                          <a:pt x="8015" y="12383"/>
                          <a:pt x="8015" y="12383"/>
                          <a:pt x="8967" y="12383"/>
                        </a:cubicBezTo>
                        <a:cubicBezTo>
                          <a:pt x="9920" y="12383"/>
                          <a:pt x="9920" y="12383"/>
                          <a:pt x="9920" y="11430"/>
                        </a:cubicBezTo>
                        <a:cubicBezTo>
                          <a:pt x="9920" y="10477"/>
                          <a:pt x="9920" y="10477"/>
                          <a:pt x="8967" y="9525"/>
                        </a:cubicBezTo>
                        <a:cubicBezTo>
                          <a:pt x="8967" y="8572"/>
                          <a:pt x="8015" y="8572"/>
                          <a:pt x="8015" y="7620"/>
                        </a:cubicBezTo>
                        <a:cubicBezTo>
                          <a:pt x="7062" y="6667"/>
                          <a:pt x="7062" y="5715"/>
                          <a:pt x="6110" y="4763"/>
                        </a:cubicBezTo>
                        <a:cubicBezTo>
                          <a:pt x="5157" y="2858"/>
                          <a:pt x="3252" y="1905"/>
                          <a:pt x="1347" y="0"/>
                        </a:cubicBezTo>
                        <a:cubicBezTo>
                          <a:pt x="395" y="0"/>
                          <a:pt x="-558" y="952"/>
                          <a:pt x="395" y="1905"/>
                        </a:cubicBezTo>
                        <a:lnTo>
                          <a:pt x="395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2" name="Freeform: Shape 2861">
                    <a:extLst>
                      <a:ext uri="{FF2B5EF4-FFF2-40B4-BE49-F238E27FC236}">
                        <a16:creationId xmlns:a16="http://schemas.microsoft.com/office/drawing/2014/main" id="{97D1CAE4-C762-4FAF-ECB5-95F13B2AABA5}"/>
                      </a:ext>
                    </a:extLst>
                  </p:cNvPr>
                  <p:cNvSpPr/>
                  <p:nvPr/>
                </p:nvSpPr>
                <p:spPr>
                  <a:xfrm>
                    <a:off x="3354704" y="3500994"/>
                    <a:ext cx="8572" cy="19444"/>
                  </a:xfrm>
                  <a:custGeom>
                    <a:avLst/>
                    <a:gdLst>
                      <a:gd name="connsiteX0" fmla="*/ 0 w 8572"/>
                      <a:gd name="connsiteY0" fmla="*/ 1347 h 19444"/>
                      <a:gd name="connsiteX1" fmla="*/ 2857 w 8572"/>
                      <a:gd name="connsiteY1" fmla="*/ 10872 h 19444"/>
                      <a:gd name="connsiteX2" fmla="*/ 4763 w 8572"/>
                      <a:gd name="connsiteY2" fmla="*/ 15634 h 19444"/>
                      <a:gd name="connsiteX3" fmla="*/ 7620 w 8572"/>
                      <a:gd name="connsiteY3" fmla="*/ 19445 h 19444"/>
                      <a:gd name="connsiteX4" fmla="*/ 8572 w 8572"/>
                      <a:gd name="connsiteY4" fmla="*/ 18492 h 19444"/>
                      <a:gd name="connsiteX5" fmla="*/ 6668 w 8572"/>
                      <a:gd name="connsiteY5" fmla="*/ 13730 h 19444"/>
                      <a:gd name="connsiteX6" fmla="*/ 4763 w 8572"/>
                      <a:gd name="connsiteY6" fmla="*/ 8967 h 19444"/>
                      <a:gd name="connsiteX7" fmla="*/ 952 w 8572"/>
                      <a:gd name="connsiteY7" fmla="*/ 395 h 19444"/>
                      <a:gd name="connsiteX8" fmla="*/ 0 w 8572"/>
                      <a:gd name="connsiteY8" fmla="*/ 1347 h 19444"/>
                      <a:gd name="connsiteX9" fmla="*/ 0 w 8572"/>
                      <a:gd name="connsiteY9" fmla="*/ 1347 h 19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572" h="19444">
                        <a:moveTo>
                          <a:pt x="0" y="1347"/>
                        </a:moveTo>
                        <a:cubicBezTo>
                          <a:pt x="952" y="4205"/>
                          <a:pt x="1905" y="8014"/>
                          <a:pt x="2857" y="10872"/>
                        </a:cubicBezTo>
                        <a:cubicBezTo>
                          <a:pt x="3810" y="12777"/>
                          <a:pt x="3810" y="13730"/>
                          <a:pt x="4763" y="15634"/>
                        </a:cubicBezTo>
                        <a:cubicBezTo>
                          <a:pt x="5715" y="17539"/>
                          <a:pt x="6668" y="18492"/>
                          <a:pt x="7620" y="19445"/>
                        </a:cubicBezTo>
                        <a:cubicBezTo>
                          <a:pt x="7620" y="19445"/>
                          <a:pt x="8572" y="19445"/>
                          <a:pt x="8572" y="18492"/>
                        </a:cubicBezTo>
                        <a:cubicBezTo>
                          <a:pt x="8572" y="16587"/>
                          <a:pt x="7620" y="15634"/>
                          <a:pt x="6668" y="13730"/>
                        </a:cubicBezTo>
                        <a:cubicBezTo>
                          <a:pt x="5715" y="11825"/>
                          <a:pt x="4763" y="10872"/>
                          <a:pt x="4763" y="8967"/>
                        </a:cubicBezTo>
                        <a:cubicBezTo>
                          <a:pt x="3810" y="6109"/>
                          <a:pt x="1905" y="3252"/>
                          <a:pt x="952" y="395"/>
                        </a:cubicBezTo>
                        <a:cubicBezTo>
                          <a:pt x="952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3" name="Freeform: Shape 2862">
                    <a:extLst>
                      <a:ext uri="{FF2B5EF4-FFF2-40B4-BE49-F238E27FC236}">
                        <a16:creationId xmlns:a16="http://schemas.microsoft.com/office/drawing/2014/main" id="{BC556BB3-8935-6BE0-B741-024F9E72DB49}"/>
                      </a:ext>
                    </a:extLst>
                  </p:cNvPr>
                  <p:cNvSpPr/>
                  <p:nvPr/>
                </p:nvSpPr>
                <p:spPr>
                  <a:xfrm>
                    <a:off x="3363603" y="3528059"/>
                    <a:ext cx="11103" cy="9525"/>
                  </a:xfrm>
                  <a:custGeom>
                    <a:avLst/>
                    <a:gdLst>
                      <a:gd name="connsiteX0" fmla="*/ 626 w 11103"/>
                      <a:gd name="connsiteY0" fmla="*/ 2858 h 9525"/>
                      <a:gd name="connsiteX1" fmla="*/ 4436 w 11103"/>
                      <a:gd name="connsiteY1" fmla="*/ 6668 h 9525"/>
                      <a:gd name="connsiteX2" fmla="*/ 6341 w 11103"/>
                      <a:gd name="connsiteY2" fmla="*/ 8573 h 9525"/>
                      <a:gd name="connsiteX3" fmla="*/ 8246 w 11103"/>
                      <a:gd name="connsiteY3" fmla="*/ 9525 h 9525"/>
                      <a:gd name="connsiteX4" fmla="*/ 9198 w 11103"/>
                      <a:gd name="connsiteY4" fmla="*/ 9525 h 9525"/>
                      <a:gd name="connsiteX5" fmla="*/ 10151 w 11103"/>
                      <a:gd name="connsiteY5" fmla="*/ 9525 h 9525"/>
                      <a:gd name="connsiteX6" fmla="*/ 11103 w 11103"/>
                      <a:gd name="connsiteY6" fmla="*/ 8573 h 9525"/>
                      <a:gd name="connsiteX7" fmla="*/ 11103 w 11103"/>
                      <a:gd name="connsiteY7" fmla="*/ 7620 h 9525"/>
                      <a:gd name="connsiteX8" fmla="*/ 10151 w 11103"/>
                      <a:gd name="connsiteY8" fmla="*/ 6668 h 9525"/>
                      <a:gd name="connsiteX9" fmla="*/ 9198 w 11103"/>
                      <a:gd name="connsiteY9" fmla="*/ 5715 h 9525"/>
                      <a:gd name="connsiteX10" fmla="*/ 8246 w 11103"/>
                      <a:gd name="connsiteY10" fmla="*/ 5715 h 9525"/>
                      <a:gd name="connsiteX11" fmla="*/ 8246 w 11103"/>
                      <a:gd name="connsiteY11" fmla="*/ 5715 h 9525"/>
                      <a:gd name="connsiteX12" fmla="*/ 8246 w 11103"/>
                      <a:gd name="connsiteY12" fmla="*/ 5715 h 9525"/>
                      <a:gd name="connsiteX13" fmla="*/ 7293 w 11103"/>
                      <a:gd name="connsiteY13" fmla="*/ 4763 h 9525"/>
                      <a:gd name="connsiteX14" fmla="*/ 3483 w 11103"/>
                      <a:gd name="connsiteY14" fmla="*/ 953 h 9525"/>
                      <a:gd name="connsiteX15" fmla="*/ 2531 w 11103"/>
                      <a:gd name="connsiteY15" fmla="*/ 0 h 9525"/>
                      <a:gd name="connsiteX16" fmla="*/ 1578 w 11103"/>
                      <a:gd name="connsiteY16" fmla="*/ 953 h 9525"/>
                      <a:gd name="connsiteX17" fmla="*/ 626 w 11103"/>
                      <a:gd name="connsiteY17" fmla="*/ 2858 h 9525"/>
                      <a:gd name="connsiteX18" fmla="*/ 626 w 11103"/>
                      <a:gd name="connsiteY18" fmla="*/ 2858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103" h="9525">
                        <a:moveTo>
                          <a:pt x="626" y="2858"/>
                        </a:moveTo>
                        <a:cubicBezTo>
                          <a:pt x="1578" y="3810"/>
                          <a:pt x="2531" y="5715"/>
                          <a:pt x="4436" y="6668"/>
                        </a:cubicBezTo>
                        <a:cubicBezTo>
                          <a:pt x="5388" y="7620"/>
                          <a:pt x="6341" y="7620"/>
                          <a:pt x="6341" y="8573"/>
                        </a:cubicBezTo>
                        <a:cubicBezTo>
                          <a:pt x="6341" y="8573"/>
                          <a:pt x="7293" y="9525"/>
                          <a:pt x="8246" y="9525"/>
                        </a:cubicBezTo>
                        <a:cubicBezTo>
                          <a:pt x="8246" y="9525"/>
                          <a:pt x="9198" y="9525"/>
                          <a:pt x="9198" y="9525"/>
                        </a:cubicBezTo>
                        <a:cubicBezTo>
                          <a:pt x="9198" y="9525"/>
                          <a:pt x="10151" y="9525"/>
                          <a:pt x="10151" y="9525"/>
                        </a:cubicBezTo>
                        <a:cubicBezTo>
                          <a:pt x="10151" y="9525"/>
                          <a:pt x="11103" y="8573"/>
                          <a:pt x="11103" y="8573"/>
                        </a:cubicBezTo>
                        <a:cubicBezTo>
                          <a:pt x="11103" y="8573"/>
                          <a:pt x="11103" y="8573"/>
                          <a:pt x="11103" y="7620"/>
                        </a:cubicBezTo>
                        <a:cubicBezTo>
                          <a:pt x="11103" y="7620"/>
                          <a:pt x="11103" y="6668"/>
                          <a:pt x="10151" y="6668"/>
                        </a:cubicBezTo>
                        <a:cubicBezTo>
                          <a:pt x="10151" y="6668"/>
                          <a:pt x="9198" y="5715"/>
                          <a:pt x="9198" y="5715"/>
                        </a:cubicBezTo>
                        <a:cubicBezTo>
                          <a:pt x="9198" y="5715"/>
                          <a:pt x="9198" y="5715"/>
                          <a:pt x="8246" y="5715"/>
                        </a:cubicBezTo>
                        <a:cubicBezTo>
                          <a:pt x="8246" y="5715"/>
                          <a:pt x="8246" y="5715"/>
                          <a:pt x="8246" y="5715"/>
                        </a:cubicBezTo>
                        <a:cubicBezTo>
                          <a:pt x="8246" y="5715"/>
                          <a:pt x="8246" y="5715"/>
                          <a:pt x="8246" y="5715"/>
                        </a:cubicBezTo>
                        <a:cubicBezTo>
                          <a:pt x="8246" y="5715"/>
                          <a:pt x="7293" y="4763"/>
                          <a:pt x="7293" y="4763"/>
                        </a:cubicBezTo>
                        <a:cubicBezTo>
                          <a:pt x="6341" y="3810"/>
                          <a:pt x="5388" y="2858"/>
                          <a:pt x="3483" y="953"/>
                        </a:cubicBezTo>
                        <a:cubicBezTo>
                          <a:pt x="3483" y="953"/>
                          <a:pt x="2531" y="0"/>
                          <a:pt x="2531" y="0"/>
                        </a:cubicBezTo>
                        <a:cubicBezTo>
                          <a:pt x="2531" y="0"/>
                          <a:pt x="1578" y="0"/>
                          <a:pt x="1578" y="953"/>
                        </a:cubicBezTo>
                        <a:cubicBezTo>
                          <a:pt x="-327" y="953"/>
                          <a:pt x="-327" y="1905"/>
                          <a:pt x="626" y="2858"/>
                        </a:cubicBezTo>
                        <a:lnTo>
                          <a:pt x="626" y="285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4" name="Freeform: Shape 2863">
                    <a:extLst>
                      <a:ext uri="{FF2B5EF4-FFF2-40B4-BE49-F238E27FC236}">
                        <a16:creationId xmlns:a16="http://schemas.microsoft.com/office/drawing/2014/main" id="{CC9D730D-52D3-83BF-7468-96FED4AE36CF}"/>
                      </a:ext>
                    </a:extLst>
                  </p:cNvPr>
                  <p:cNvSpPr/>
                  <p:nvPr/>
                </p:nvSpPr>
                <p:spPr>
                  <a:xfrm>
                    <a:off x="3375659" y="3520044"/>
                    <a:ext cx="7619" cy="10871"/>
                  </a:xfrm>
                  <a:custGeom>
                    <a:avLst/>
                    <a:gdLst>
                      <a:gd name="connsiteX0" fmla="*/ 0 w 7619"/>
                      <a:gd name="connsiteY0" fmla="*/ 1347 h 10871"/>
                      <a:gd name="connsiteX1" fmla="*/ 1905 w 7619"/>
                      <a:gd name="connsiteY1" fmla="*/ 7062 h 10871"/>
                      <a:gd name="connsiteX2" fmla="*/ 3810 w 7619"/>
                      <a:gd name="connsiteY2" fmla="*/ 9920 h 10871"/>
                      <a:gd name="connsiteX3" fmla="*/ 4763 w 7619"/>
                      <a:gd name="connsiteY3" fmla="*/ 10872 h 10871"/>
                      <a:gd name="connsiteX4" fmla="*/ 5715 w 7619"/>
                      <a:gd name="connsiteY4" fmla="*/ 10872 h 10871"/>
                      <a:gd name="connsiteX5" fmla="*/ 6667 w 7619"/>
                      <a:gd name="connsiteY5" fmla="*/ 10872 h 10871"/>
                      <a:gd name="connsiteX6" fmla="*/ 7620 w 7619"/>
                      <a:gd name="connsiteY6" fmla="*/ 9920 h 10871"/>
                      <a:gd name="connsiteX7" fmla="*/ 7620 w 7619"/>
                      <a:gd name="connsiteY7" fmla="*/ 8967 h 10871"/>
                      <a:gd name="connsiteX8" fmla="*/ 6667 w 7619"/>
                      <a:gd name="connsiteY8" fmla="*/ 8014 h 10871"/>
                      <a:gd name="connsiteX9" fmla="*/ 6667 w 7619"/>
                      <a:gd name="connsiteY9" fmla="*/ 8014 h 10871"/>
                      <a:gd name="connsiteX10" fmla="*/ 6667 w 7619"/>
                      <a:gd name="connsiteY10" fmla="*/ 8014 h 10871"/>
                      <a:gd name="connsiteX11" fmla="*/ 5715 w 7619"/>
                      <a:gd name="connsiteY11" fmla="*/ 7062 h 10871"/>
                      <a:gd name="connsiteX12" fmla="*/ 4763 w 7619"/>
                      <a:gd name="connsiteY12" fmla="*/ 6109 h 10871"/>
                      <a:gd name="connsiteX13" fmla="*/ 4763 w 7619"/>
                      <a:gd name="connsiteY13" fmla="*/ 5157 h 10871"/>
                      <a:gd name="connsiteX14" fmla="*/ 4763 w 7619"/>
                      <a:gd name="connsiteY14" fmla="*/ 5157 h 10871"/>
                      <a:gd name="connsiteX15" fmla="*/ 4763 w 7619"/>
                      <a:gd name="connsiteY15" fmla="*/ 5157 h 10871"/>
                      <a:gd name="connsiteX16" fmla="*/ 3810 w 7619"/>
                      <a:gd name="connsiteY16" fmla="*/ 3252 h 10871"/>
                      <a:gd name="connsiteX17" fmla="*/ 3810 w 7619"/>
                      <a:gd name="connsiteY17" fmla="*/ 3252 h 10871"/>
                      <a:gd name="connsiteX18" fmla="*/ 3810 w 7619"/>
                      <a:gd name="connsiteY18" fmla="*/ 3252 h 10871"/>
                      <a:gd name="connsiteX19" fmla="*/ 3810 w 7619"/>
                      <a:gd name="connsiteY19" fmla="*/ 2300 h 10871"/>
                      <a:gd name="connsiteX20" fmla="*/ 3810 w 7619"/>
                      <a:gd name="connsiteY20" fmla="*/ 1347 h 10871"/>
                      <a:gd name="connsiteX21" fmla="*/ 1905 w 7619"/>
                      <a:gd name="connsiteY21" fmla="*/ 395 h 10871"/>
                      <a:gd name="connsiteX22" fmla="*/ 0 w 7619"/>
                      <a:gd name="connsiteY22" fmla="*/ 1347 h 10871"/>
                      <a:gd name="connsiteX23" fmla="*/ 0 w 7619"/>
                      <a:gd name="connsiteY23" fmla="*/ 1347 h 10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7619" h="10871">
                        <a:moveTo>
                          <a:pt x="0" y="1347"/>
                        </a:moveTo>
                        <a:cubicBezTo>
                          <a:pt x="0" y="3252"/>
                          <a:pt x="952" y="5157"/>
                          <a:pt x="1905" y="7062"/>
                        </a:cubicBezTo>
                        <a:cubicBezTo>
                          <a:pt x="2857" y="8014"/>
                          <a:pt x="2857" y="8967"/>
                          <a:pt x="3810" y="9920"/>
                        </a:cubicBezTo>
                        <a:cubicBezTo>
                          <a:pt x="3810" y="9920"/>
                          <a:pt x="4763" y="10872"/>
                          <a:pt x="4763" y="10872"/>
                        </a:cubicBezTo>
                        <a:cubicBezTo>
                          <a:pt x="4763" y="10872"/>
                          <a:pt x="5715" y="10872"/>
                          <a:pt x="5715" y="10872"/>
                        </a:cubicBezTo>
                        <a:cubicBezTo>
                          <a:pt x="5715" y="10872"/>
                          <a:pt x="6667" y="10872"/>
                          <a:pt x="6667" y="10872"/>
                        </a:cubicBezTo>
                        <a:cubicBezTo>
                          <a:pt x="7620" y="10872"/>
                          <a:pt x="7620" y="9920"/>
                          <a:pt x="7620" y="9920"/>
                        </a:cubicBezTo>
                        <a:cubicBezTo>
                          <a:pt x="7620" y="9920"/>
                          <a:pt x="7620" y="9920"/>
                          <a:pt x="7620" y="8967"/>
                        </a:cubicBezTo>
                        <a:cubicBezTo>
                          <a:pt x="7620" y="8967"/>
                          <a:pt x="7620" y="8014"/>
                          <a:pt x="6667" y="8014"/>
                        </a:cubicBezTo>
                        <a:cubicBezTo>
                          <a:pt x="6667" y="8014"/>
                          <a:pt x="6667" y="8014"/>
                          <a:pt x="6667" y="8014"/>
                        </a:cubicBezTo>
                        <a:cubicBezTo>
                          <a:pt x="6667" y="8014"/>
                          <a:pt x="6667" y="8014"/>
                          <a:pt x="6667" y="8014"/>
                        </a:cubicBezTo>
                        <a:cubicBezTo>
                          <a:pt x="6667" y="8014"/>
                          <a:pt x="6667" y="7062"/>
                          <a:pt x="5715" y="7062"/>
                        </a:cubicBezTo>
                        <a:cubicBezTo>
                          <a:pt x="5715" y="7062"/>
                          <a:pt x="4763" y="6109"/>
                          <a:pt x="4763" y="6109"/>
                        </a:cubicBezTo>
                        <a:cubicBezTo>
                          <a:pt x="4763" y="6109"/>
                          <a:pt x="4763" y="6109"/>
                          <a:pt x="4763" y="5157"/>
                        </a:cubicBezTo>
                        <a:cubicBezTo>
                          <a:pt x="4763" y="5157"/>
                          <a:pt x="4763" y="5157"/>
                          <a:pt x="4763" y="5157"/>
                        </a:cubicBezTo>
                        <a:cubicBezTo>
                          <a:pt x="4763" y="5157"/>
                          <a:pt x="4763" y="5157"/>
                          <a:pt x="4763" y="5157"/>
                        </a:cubicBezTo>
                        <a:cubicBezTo>
                          <a:pt x="3810" y="4205"/>
                          <a:pt x="3810" y="3252"/>
                          <a:pt x="3810" y="3252"/>
                        </a:cubicBezTo>
                        <a:cubicBezTo>
                          <a:pt x="3810" y="3252"/>
                          <a:pt x="3810" y="3252"/>
                          <a:pt x="3810" y="3252"/>
                        </a:cubicBezTo>
                        <a:cubicBezTo>
                          <a:pt x="3810" y="3252"/>
                          <a:pt x="3810" y="3252"/>
                          <a:pt x="3810" y="3252"/>
                        </a:cubicBezTo>
                        <a:cubicBezTo>
                          <a:pt x="3810" y="3252"/>
                          <a:pt x="3810" y="3252"/>
                          <a:pt x="3810" y="2300"/>
                        </a:cubicBezTo>
                        <a:cubicBezTo>
                          <a:pt x="3810" y="2300"/>
                          <a:pt x="3810" y="1347"/>
                          <a:pt x="3810" y="1347"/>
                        </a:cubicBezTo>
                        <a:cubicBezTo>
                          <a:pt x="3810" y="395"/>
                          <a:pt x="2857" y="395"/>
                          <a:pt x="1905" y="395"/>
                        </a:cubicBezTo>
                        <a:cubicBezTo>
                          <a:pt x="0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5" name="Freeform: Shape 2864">
                    <a:extLst>
                      <a:ext uri="{FF2B5EF4-FFF2-40B4-BE49-F238E27FC236}">
                        <a16:creationId xmlns:a16="http://schemas.microsoft.com/office/drawing/2014/main" id="{B0C47E80-8C87-0A37-A901-A053CDB11E19}"/>
                      </a:ext>
                    </a:extLst>
                  </p:cNvPr>
                  <p:cNvSpPr/>
                  <p:nvPr/>
                </p:nvSpPr>
                <p:spPr>
                  <a:xfrm>
                    <a:off x="3391851" y="3513295"/>
                    <a:ext cx="6109" cy="15158"/>
                  </a:xfrm>
                  <a:custGeom>
                    <a:avLst/>
                    <a:gdLst>
                      <a:gd name="connsiteX0" fmla="*/ 0 w 6109"/>
                      <a:gd name="connsiteY0" fmla="*/ 1429 h 15158"/>
                      <a:gd name="connsiteX1" fmla="*/ 953 w 6109"/>
                      <a:gd name="connsiteY1" fmla="*/ 8096 h 15158"/>
                      <a:gd name="connsiteX2" fmla="*/ 3810 w 6109"/>
                      <a:gd name="connsiteY2" fmla="*/ 14764 h 15158"/>
                      <a:gd name="connsiteX3" fmla="*/ 5715 w 6109"/>
                      <a:gd name="connsiteY3" fmla="*/ 13811 h 15158"/>
                      <a:gd name="connsiteX4" fmla="*/ 4763 w 6109"/>
                      <a:gd name="connsiteY4" fmla="*/ 7144 h 15158"/>
                      <a:gd name="connsiteX5" fmla="*/ 3810 w 6109"/>
                      <a:gd name="connsiteY5" fmla="*/ 1429 h 15158"/>
                      <a:gd name="connsiteX6" fmla="*/ 0 w 6109"/>
                      <a:gd name="connsiteY6" fmla="*/ 1429 h 15158"/>
                      <a:gd name="connsiteX7" fmla="*/ 0 w 6109"/>
                      <a:gd name="connsiteY7" fmla="*/ 1429 h 151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09" h="15158">
                        <a:moveTo>
                          <a:pt x="0" y="1429"/>
                        </a:moveTo>
                        <a:cubicBezTo>
                          <a:pt x="0" y="3334"/>
                          <a:pt x="0" y="6191"/>
                          <a:pt x="953" y="8096"/>
                        </a:cubicBezTo>
                        <a:cubicBezTo>
                          <a:pt x="953" y="10001"/>
                          <a:pt x="1905" y="12859"/>
                          <a:pt x="3810" y="14764"/>
                        </a:cubicBezTo>
                        <a:cubicBezTo>
                          <a:pt x="4763" y="15716"/>
                          <a:pt x="5715" y="14764"/>
                          <a:pt x="5715" y="13811"/>
                        </a:cubicBezTo>
                        <a:cubicBezTo>
                          <a:pt x="6668" y="11906"/>
                          <a:pt x="5715" y="9049"/>
                          <a:pt x="4763" y="7144"/>
                        </a:cubicBezTo>
                        <a:cubicBezTo>
                          <a:pt x="3810" y="5239"/>
                          <a:pt x="3810" y="3334"/>
                          <a:pt x="3810" y="1429"/>
                        </a:cubicBezTo>
                        <a:cubicBezTo>
                          <a:pt x="2858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6" name="Freeform: Shape 2865">
                    <a:extLst>
                      <a:ext uri="{FF2B5EF4-FFF2-40B4-BE49-F238E27FC236}">
                        <a16:creationId xmlns:a16="http://schemas.microsoft.com/office/drawing/2014/main" id="{7C002F5B-0850-2EDD-BFF7-CEADA9DA17D6}"/>
                      </a:ext>
                    </a:extLst>
                  </p:cNvPr>
                  <p:cNvSpPr/>
                  <p:nvPr/>
                </p:nvSpPr>
                <p:spPr>
                  <a:xfrm>
                    <a:off x="3386137" y="3494327"/>
                    <a:ext cx="8967" cy="14681"/>
                  </a:xfrm>
                  <a:custGeom>
                    <a:avLst/>
                    <a:gdLst>
                      <a:gd name="connsiteX0" fmla="*/ 0 w 8967"/>
                      <a:gd name="connsiteY0" fmla="*/ 1347 h 14681"/>
                      <a:gd name="connsiteX1" fmla="*/ 952 w 8967"/>
                      <a:gd name="connsiteY1" fmla="*/ 5157 h 14681"/>
                      <a:gd name="connsiteX2" fmla="*/ 2857 w 8967"/>
                      <a:gd name="connsiteY2" fmla="*/ 8015 h 14681"/>
                      <a:gd name="connsiteX3" fmla="*/ 2857 w 8967"/>
                      <a:gd name="connsiteY3" fmla="*/ 8015 h 14681"/>
                      <a:gd name="connsiteX4" fmla="*/ 2857 w 8967"/>
                      <a:gd name="connsiteY4" fmla="*/ 8015 h 14681"/>
                      <a:gd name="connsiteX5" fmla="*/ 2857 w 8967"/>
                      <a:gd name="connsiteY5" fmla="*/ 8967 h 14681"/>
                      <a:gd name="connsiteX6" fmla="*/ 3810 w 8967"/>
                      <a:gd name="connsiteY6" fmla="*/ 10872 h 14681"/>
                      <a:gd name="connsiteX7" fmla="*/ 4763 w 8967"/>
                      <a:gd name="connsiteY7" fmla="*/ 12777 h 14681"/>
                      <a:gd name="connsiteX8" fmla="*/ 6668 w 8967"/>
                      <a:gd name="connsiteY8" fmla="*/ 14682 h 14681"/>
                      <a:gd name="connsiteX9" fmla="*/ 8573 w 8967"/>
                      <a:gd name="connsiteY9" fmla="*/ 13730 h 14681"/>
                      <a:gd name="connsiteX10" fmla="*/ 7620 w 8967"/>
                      <a:gd name="connsiteY10" fmla="*/ 8967 h 14681"/>
                      <a:gd name="connsiteX11" fmla="*/ 5715 w 8967"/>
                      <a:gd name="connsiteY11" fmla="*/ 6110 h 14681"/>
                      <a:gd name="connsiteX12" fmla="*/ 3810 w 8967"/>
                      <a:gd name="connsiteY12" fmla="*/ 3252 h 14681"/>
                      <a:gd name="connsiteX13" fmla="*/ 952 w 8967"/>
                      <a:gd name="connsiteY13" fmla="*/ 394 h 14681"/>
                      <a:gd name="connsiteX14" fmla="*/ 0 w 8967"/>
                      <a:gd name="connsiteY14" fmla="*/ 1347 h 14681"/>
                      <a:gd name="connsiteX15" fmla="*/ 0 w 8967"/>
                      <a:gd name="connsiteY15" fmla="*/ 1347 h 14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967" h="14681">
                        <a:moveTo>
                          <a:pt x="0" y="1347"/>
                        </a:moveTo>
                        <a:cubicBezTo>
                          <a:pt x="0" y="2300"/>
                          <a:pt x="952" y="3252"/>
                          <a:pt x="952" y="5157"/>
                        </a:cubicBezTo>
                        <a:cubicBezTo>
                          <a:pt x="1905" y="6110"/>
                          <a:pt x="1905" y="7062"/>
                          <a:pt x="2857" y="8015"/>
                        </a:cubicBezTo>
                        <a:cubicBezTo>
                          <a:pt x="2857" y="8015"/>
                          <a:pt x="2857" y="8015"/>
                          <a:pt x="2857" y="8015"/>
                        </a:cubicBezTo>
                        <a:cubicBezTo>
                          <a:pt x="2857" y="8015"/>
                          <a:pt x="2857" y="8015"/>
                          <a:pt x="2857" y="8015"/>
                        </a:cubicBezTo>
                        <a:cubicBezTo>
                          <a:pt x="2857" y="8015"/>
                          <a:pt x="2857" y="8015"/>
                          <a:pt x="2857" y="8967"/>
                        </a:cubicBezTo>
                        <a:cubicBezTo>
                          <a:pt x="2857" y="9919"/>
                          <a:pt x="2857" y="9919"/>
                          <a:pt x="3810" y="10872"/>
                        </a:cubicBezTo>
                        <a:cubicBezTo>
                          <a:pt x="3810" y="11825"/>
                          <a:pt x="3810" y="11825"/>
                          <a:pt x="4763" y="12777"/>
                        </a:cubicBezTo>
                        <a:cubicBezTo>
                          <a:pt x="4763" y="13730"/>
                          <a:pt x="5715" y="14682"/>
                          <a:pt x="6668" y="14682"/>
                        </a:cubicBezTo>
                        <a:cubicBezTo>
                          <a:pt x="7620" y="14682"/>
                          <a:pt x="8573" y="14682"/>
                          <a:pt x="8573" y="13730"/>
                        </a:cubicBezTo>
                        <a:cubicBezTo>
                          <a:pt x="9525" y="12777"/>
                          <a:pt x="8573" y="10872"/>
                          <a:pt x="7620" y="8967"/>
                        </a:cubicBezTo>
                        <a:cubicBezTo>
                          <a:pt x="7620" y="8015"/>
                          <a:pt x="6668" y="7062"/>
                          <a:pt x="5715" y="6110"/>
                        </a:cubicBezTo>
                        <a:cubicBezTo>
                          <a:pt x="4763" y="5157"/>
                          <a:pt x="4763" y="4205"/>
                          <a:pt x="3810" y="3252"/>
                        </a:cubicBezTo>
                        <a:cubicBezTo>
                          <a:pt x="2857" y="2300"/>
                          <a:pt x="1905" y="1347"/>
                          <a:pt x="952" y="394"/>
                        </a:cubicBezTo>
                        <a:cubicBezTo>
                          <a:pt x="952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7" name="Freeform: Shape 2866">
                    <a:extLst>
                      <a:ext uri="{FF2B5EF4-FFF2-40B4-BE49-F238E27FC236}">
                        <a16:creationId xmlns:a16="http://schemas.microsoft.com/office/drawing/2014/main" id="{CEB26E31-6A21-1F6E-0161-A22B51AD702B}"/>
                      </a:ext>
                    </a:extLst>
                  </p:cNvPr>
                  <p:cNvSpPr/>
                  <p:nvPr/>
                </p:nvSpPr>
                <p:spPr>
                  <a:xfrm>
                    <a:off x="3371849" y="3497432"/>
                    <a:ext cx="5714" cy="10624"/>
                  </a:xfrm>
                  <a:custGeom>
                    <a:avLst/>
                    <a:gdLst>
                      <a:gd name="connsiteX0" fmla="*/ 0 w 5714"/>
                      <a:gd name="connsiteY0" fmla="*/ 1100 h 10624"/>
                      <a:gd name="connsiteX1" fmla="*/ 952 w 5714"/>
                      <a:gd name="connsiteY1" fmla="*/ 5862 h 10624"/>
                      <a:gd name="connsiteX2" fmla="*/ 1905 w 5714"/>
                      <a:gd name="connsiteY2" fmla="*/ 8720 h 10624"/>
                      <a:gd name="connsiteX3" fmla="*/ 2857 w 5714"/>
                      <a:gd name="connsiteY3" fmla="*/ 9672 h 10624"/>
                      <a:gd name="connsiteX4" fmla="*/ 3810 w 5714"/>
                      <a:gd name="connsiteY4" fmla="*/ 10625 h 10624"/>
                      <a:gd name="connsiteX5" fmla="*/ 5715 w 5714"/>
                      <a:gd name="connsiteY5" fmla="*/ 9672 h 10624"/>
                      <a:gd name="connsiteX6" fmla="*/ 5715 w 5714"/>
                      <a:gd name="connsiteY6" fmla="*/ 8720 h 10624"/>
                      <a:gd name="connsiteX7" fmla="*/ 5715 w 5714"/>
                      <a:gd name="connsiteY7" fmla="*/ 7767 h 10624"/>
                      <a:gd name="connsiteX8" fmla="*/ 4763 w 5714"/>
                      <a:gd name="connsiteY8" fmla="*/ 6815 h 10624"/>
                      <a:gd name="connsiteX9" fmla="*/ 4763 w 5714"/>
                      <a:gd name="connsiteY9" fmla="*/ 6815 h 10624"/>
                      <a:gd name="connsiteX10" fmla="*/ 4763 w 5714"/>
                      <a:gd name="connsiteY10" fmla="*/ 6815 h 10624"/>
                      <a:gd name="connsiteX11" fmla="*/ 4763 w 5714"/>
                      <a:gd name="connsiteY11" fmla="*/ 5862 h 10624"/>
                      <a:gd name="connsiteX12" fmla="*/ 4763 w 5714"/>
                      <a:gd name="connsiteY12" fmla="*/ 4910 h 10624"/>
                      <a:gd name="connsiteX13" fmla="*/ 4763 w 5714"/>
                      <a:gd name="connsiteY13" fmla="*/ 4910 h 10624"/>
                      <a:gd name="connsiteX14" fmla="*/ 4763 w 5714"/>
                      <a:gd name="connsiteY14" fmla="*/ 4910 h 10624"/>
                      <a:gd name="connsiteX15" fmla="*/ 4763 w 5714"/>
                      <a:gd name="connsiteY15" fmla="*/ 4910 h 10624"/>
                      <a:gd name="connsiteX16" fmla="*/ 4763 w 5714"/>
                      <a:gd name="connsiteY16" fmla="*/ 4910 h 10624"/>
                      <a:gd name="connsiteX17" fmla="*/ 4763 w 5714"/>
                      <a:gd name="connsiteY17" fmla="*/ 3957 h 10624"/>
                      <a:gd name="connsiteX18" fmla="*/ 4763 w 5714"/>
                      <a:gd name="connsiteY18" fmla="*/ 3005 h 10624"/>
                      <a:gd name="connsiteX19" fmla="*/ 2857 w 5714"/>
                      <a:gd name="connsiteY19" fmla="*/ 1100 h 10624"/>
                      <a:gd name="connsiteX20" fmla="*/ 0 w 5714"/>
                      <a:gd name="connsiteY20" fmla="*/ 1100 h 10624"/>
                      <a:gd name="connsiteX21" fmla="*/ 0 w 5714"/>
                      <a:gd name="connsiteY21" fmla="*/ 1100 h 106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714" h="10624">
                        <a:moveTo>
                          <a:pt x="0" y="1100"/>
                        </a:moveTo>
                        <a:cubicBezTo>
                          <a:pt x="0" y="3005"/>
                          <a:pt x="0" y="3957"/>
                          <a:pt x="952" y="5862"/>
                        </a:cubicBezTo>
                        <a:cubicBezTo>
                          <a:pt x="952" y="6815"/>
                          <a:pt x="1905" y="7767"/>
                          <a:pt x="1905" y="8720"/>
                        </a:cubicBezTo>
                        <a:cubicBezTo>
                          <a:pt x="1905" y="8720"/>
                          <a:pt x="2857" y="9672"/>
                          <a:pt x="2857" y="9672"/>
                        </a:cubicBezTo>
                        <a:cubicBezTo>
                          <a:pt x="2857" y="9672"/>
                          <a:pt x="3810" y="10625"/>
                          <a:pt x="3810" y="10625"/>
                        </a:cubicBezTo>
                        <a:cubicBezTo>
                          <a:pt x="4763" y="10625"/>
                          <a:pt x="5715" y="10625"/>
                          <a:pt x="5715" y="9672"/>
                        </a:cubicBezTo>
                        <a:cubicBezTo>
                          <a:pt x="5715" y="9672"/>
                          <a:pt x="5715" y="8720"/>
                          <a:pt x="5715" y="8720"/>
                        </a:cubicBezTo>
                        <a:cubicBezTo>
                          <a:pt x="5715" y="8720"/>
                          <a:pt x="5715" y="7767"/>
                          <a:pt x="5715" y="7767"/>
                        </a:cubicBezTo>
                        <a:cubicBezTo>
                          <a:pt x="5715" y="7767"/>
                          <a:pt x="5715" y="6815"/>
                          <a:pt x="4763" y="6815"/>
                        </a:cubicBezTo>
                        <a:cubicBezTo>
                          <a:pt x="4763" y="6815"/>
                          <a:pt x="4763" y="6815"/>
                          <a:pt x="4763" y="6815"/>
                        </a:cubicBezTo>
                        <a:cubicBezTo>
                          <a:pt x="4763" y="6815"/>
                          <a:pt x="4763" y="6815"/>
                          <a:pt x="4763" y="6815"/>
                        </a:cubicBezTo>
                        <a:cubicBezTo>
                          <a:pt x="4763" y="6815"/>
                          <a:pt x="4763" y="6815"/>
                          <a:pt x="4763" y="5862"/>
                        </a:cubicBezTo>
                        <a:cubicBezTo>
                          <a:pt x="4763" y="5862"/>
                          <a:pt x="4763" y="4910"/>
                          <a:pt x="4763" y="4910"/>
                        </a:cubicBezTo>
                        <a:cubicBezTo>
                          <a:pt x="4763" y="4910"/>
                          <a:pt x="4763" y="4910"/>
                          <a:pt x="4763" y="4910"/>
                        </a:cubicBezTo>
                        <a:cubicBezTo>
                          <a:pt x="4763" y="4910"/>
                          <a:pt x="4763" y="4910"/>
                          <a:pt x="4763" y="4910"/>
                        </a:cubicBezTo>
                        <a:cubicBezTo>
                          <a:pt x="4763" y="4910"/>
                          <a:pt x="4763" y="4910"/>
                          <a:pt x="4763" y="4910"/>
                        </a:cubicBezTo>
                        <a:cubicBezTo>
                          <a:pt x="4763" y="4910"/>
                          <a:pt x="4763" y="4910"/>
                          <a:pt x="4763" y="4910"/>
                        </a:cubicBezTo>
                        <a:cubicBezTo>
                          <a:pt x="4763" y="4910"/>
                          <a:pt x="4763" y="4910"/>
                          <a:pt x="4763" y="3957"/>
                        </a:cubicBezTo>
                        <a:cubicBezTo>
                          <a:pt x="4763" y="3957"/>
                          <a:pt x="4763" y="3005"/>
                          <a:pt x="4763" y="3005"/>
                        </a:cubicBezTo>
                        <a:cubicBezTo>
                          <a:pt x="4763" y="2052"/>
                          <a:pt x="3810" y="1100"/>
                          <a:pt x="2857" y="1100"/>
                        </a:cubicBezTo>
                        <a:cubicBezTo>
                          <a:pt x="952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8" name="Freeform: Shape 2867">
                    <a:extLst>
                      <a:ext uri="{FF2B5EF4-FFF2-40B4-BE49-F238E27FC236}">
                        <a16:creationId xmlns:a16="http://schemas.microsoft.com/office/drawing/2014/main" id="{FC381F13-85EE-E7C6-C29F-86834AB202BD}"/>
                      </a:ext>
                    </a:extLst>
                  </p:cNvPr>
                  <p:cNvSpPr/>
                  <p:nvPr/>
                </p:nvSpPr>
                <p:spPr>
                  <a:xfrm>
                    <a:off x="3385184" y="3478134"/>
                    <a:ext cx="5476" cy="11824"/>
                  </a:xfrm>
                  <a:custGeom>
                    <a:avLst/>
                    <a:gdLst>
                      <a:gd name="connsiteX0" fmla="*/ 0 w 5476"/>
                      <a:gd name="connsiteY0" fmla="*/ 1347 h 11824"/>
                      <a:gd name="connsiteX1" fmla="*/ 0 w 5476"/>
                      <a:gd name="connsiteY1" fmla="*/ 6110 h 11824"/>
                      <a:gd name="connsiteX2" fmla="*/ 952 w 5476"/>
                      <a:gd name="connsiteY2" fmla="*/ 8967 h 11824"/>
                      <a:gd name="connsiteX3" fmla="*/ 2857 w 5476"/>
                      <a:gd name="connsiteY3" fmla="*/ 11824 h 11824"/>
                      <a:gd name="connsiteX4" fmla="*/ 4763 w 5476"/>
                      <a:gd name="connsiteY4" fmla="*/ 11824 h 11824"/>
                      <a:gd name="connsiteX5" fmla="*/ 4763 w 5476"/>
                      <a:gd name="connsiteY5" fmla="*/ 11824 h 11824"/>
                      <a:gd name="connsiteX6" fmla="*/ 4763 w 5476"/>
                      <a:gd name="connsiteY6" fmla="*/ 8967 h 11824"/>
                      <a:gd name="connsiteX7" fmla="*/ 4763 w 5476"/>
                      <a:gd name="connsiteY7" fmla="*/ 8967 h 11824"/>
                      <a:gd name="connsiteX8" fmla="*/ 4763 w 5476"/>
                      <a:gd name="connsiteY8" fmla="*/ 8015 h 11824"/>
                      <a:gd name="connsiteX9" fmla="*/ 4763 w 5476"/>
                      <a:gd name="connsiteY9" fmla="*/ 8015 h 11824"/>
                      <a:gd name="connsiteX10" fmla="*/ 4763 w 5476"/>
                      <a:gd name="connsiteY10" fmla="*/ 7062 h 11824"/>
                      <a:gd name="connsiteX11" fmla="*/ 3810 w 5476"/>
                      <a:gd name="connsiteY11" fmla="*/ 6110 h 11824"/>
                      <a:gd name="connsiteX12" fmla="*/ 3810 w 5476"/>
                      <a:gd name="connsiteY12" fmla="*/ 6110 h 11824"/>
                      <a:gd name="connsiteX13" fmla="*/ 3810 w 5476"/>
                      <a:gd name="connsiteY13" fmla="*/ 6110 h 11824"/>
                      <a:gd name="connsiteX14" fmla="*/ 3810 w 5476"/>
                      <a:gd name="connsiteY14" fmla="*/ 6110 h 11824"/>
                      <a:gd name="connsiteX15" fmla="*/ 3810 w 5476"/>
                      <a:gd name="connsiteY15" fmla="*/ 6110 h 11824"/>
                      <a:gd name="connsiteX16" fmla="*/ 2857 w 5476"/>
                      <a:gd name="connsiteY16" fmla="*/ 4205 h 11824"/>
                      <a:gd name="connsiteX17" fmla="*/ 2857 w 5476"/>
                      <a:gd name="connsiteY17" fmla="*/ 3252 h 11824"/>
                      <a:gd name="connsiteX18" fmla="*/ 2857 w 5476"/>
                      <a:gd name="connsiteY18" fmla="*/ 3252 h 11824"/>
                      <a:gd name="connsiteX19" fmla="*/ 2857 w 5476"/>
                      <a:gd name="connsiteY19" fmla="*/ 3252 h 11824"/>
                      <a:gd name="connsiteX20" fmla="*/ 2857 w 5476"/>
                      <a:gd name="connsiteY20" fmla="*/ 2299 h 11824"/>
                      <a:gd name="connsiteX21" fmla="*/ 952 w 5476"/>
                      <a:gd name="connsiteY21" fmla="*/ 394 h 11824"/>
                      <a:gd name="connsiteX22" fmla="*/ 0 w 5476"/>
                      <a:gd name="connsiteY22" fmla="*/ 1347 h 11824"/>
                      <a:gd name="connsiteX23" fmla="*/ 0 w 5476"/>
                      <a:gd name="connsiteY23" fmla="*/ 1347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5476" h="11824">
                        <a:moveTo>
                          <a:pt x="0" y="1347"/>
                        </a:moveTo>
                        <a:cubicBezTo>
                          <a:pt x="0" y="3252"/>
                          <a:pt x="0" y="5157"/>
                          <a:pt x="0" y="6110"/>
                        </a:cubicBezTo>
                        <a:cubicBezTo>
                          <a:pt x="0" y="7062"/>
                          <a:pt x="952" y="8015"/>
                          <a:pt x="952" y="8967"/>
                        </a:cubicBezTo>
                        <a:cubicBezTo>
                          <a:pt x="952" y="9919"/>
                          <a:pt x="1905" y="10872"/>
                          <a:pt x="2857" y="11824"/>
                        </a:cubicBezTo>
                        <a:cubicBezTo>
                          <a:pt x="3810" y="11824"/>
                          <a:pt x="4763" y="11824"/>
                          <a:pt x="4763" y="11824"/>
                        </a:cubicBezTo>
                        <a:cubicBezTo>
                          <a:pt x="4763" y="11824"/>
                          <a:pt x="4763" y="11824"/>
                          <a:pt x="4763" y="11824"/>
                        </a:cubicBezTo>
                        <a:cubicBezTo>
                          <a:pt x="5715" y="10872"/>
                          <a:pt x="5715" y="9919"/>
                          <a:pt x="4763" y="8967"/>
                        </a:cubicBezTo>
                        <a:cubicBezTo>
                          <a:pt x="4763" y="8967"/>
                          <a:pt x="4763" y="8967"/>
                          <a:pt x="4763" y="8967"/>
                        </a:cubicBezTo>
                        <a:cubicBezTo>
                          <a:pt x="4763" y="8967"/>
                          <a:pt x="4763" y="8967"/>
                          <a:pt x="4763" y="8015"/>
                        </a:cubicBezTo>
                        <a:cubicBezTo>
                          <a:pt x="4763" y="8015"/>
                          <a:pt x="4763" y="8015"/>
                          <a:pt x="4763" y="8015"/>
                        </a:cubicBezTo>
                        <a:cubicBezTo>
                          <a:pt x="4763" y="8015"/>
                          <a:pt x="4763" y="8015"/>
                          <a:pt x="4763" y="7062"/>
                        </a:cubicBezTo>
                        <a:cubicBezTo>
                          <a:pt x="4763" y="7062"/>
                          <a:pt x="4763" y="6110"/>
                          <a:pt x="3810" y="6110"/>
                        </a:cubicBezTo>
                        <a:cubicBezTo>
                          <a:pt x="3810" y="6110"/>
                          <a:pt x="3810" y="6110"/>
                          <a:pt x="3810" y="6110"/>
                        </a:cubicBezTo>
                        <a:cubicBezTo>
                          <a:pt x="3810" y="6110"/>
                          <a:pt x="3810" y="6110"/>
                          <a:pt x="3810" y="6110"/>
                        </a:cubicBezTo>
                        <a:cubicBezTo>
                          <a:pt x="3810" y="6110"/>
                          <a:pt x="3810" y="6110"/>
                          <a:pt x="3810" y="6110"/>
                        </a:cubicBezTo>
                        <a:cubicBezTo>
                          <a:pt x="3810" y="6110"/>
                          <a:pt x="3810" y="6110"/>
                          <a:pt x="3810" y="6110"/>
                        </a:cubicBezTo>
                        <a:cubicBezTo>
                          <a:pt x="3810" y="5157"/>
                          <a:pt x="3810" y="5157"/>
                          <a:pt x="2857" y="4205"/>
                        </a:cubicBezTo>
                        <a:cubicBezTo>
                          <a:pt x="2857" y="4205"/>
                          <a:pt x="2857" y="4205"/>
                          <a:pt x="2857" y="3252"/>
                        </a:cubicBezTo>
                        <a:cubicBezTo>
                          <a:pt x="2857" y="3252"/>
                          <a:pt x="2857" y="3252"/>
                          <a:pt x="2857" y="3252"/>
                        </a:cubicBezTo>
                        <a:cubicBezTo>
                          <a:pt x="2857" y="3252"/>
                          <a:pt x="2857" y="3252"/>
                          <a:pt x="2857" y="3252"/>
                        </a:cubicBezTo>
                        <a:cubicBezTo>
                          <a:pt x="2857" y="3252"/>
                          <a:pt x="2857" y="2299"/>
                          <a:pt x="2857" y="2299"/>
                        </a:cubicBezTo>
                        <a:cubicBezTo>
                          <a:pt x="2857" y="1347"/>
                          <a:pt x="1905" y="394"/>
                          <a:pt x="952" y="394"/>
                        </a:cubicBezTo>
                        <a:cubicBezTo>
                          <a:pt x="952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69" name="Freeform: Shape 2868">
                    <a:extLst>
                      <a:ext uri="{FF2B5EF4-FFF2-40B4-BE49-F238E27FC236}">
                        <a16:creationId xmlns:a16="http://schemas.microsoft.com/office/drawing/2014/main" id="{E1BAD184-5377-4016-9C47-8624B7AE1637}"/>
                      </a:ext>
                    </a:extLst>
                  </p:cNvPr>
                  <p:cNvSpPr/>
                  <p:nvPr/>
                </p:nvSpPr>
                <p:spPr>
                  <a:xfrm>
                    <a:off x="3370897" y="3469957"/>
                    <a:ext cx="8043" cy="13334"/>
                  </a:xfrm>
                  <a:custGeom>
                    <a:avLst/>
                    <a:gdLst>
                      <a:gd name="connsiteX0" fmla="*/ 0 w 8043"/>
                      <a:gd name="connsiteY0" fmla="*/ 1905 h 13334"/>
                      <a:gd name="connsiteX1" fmla="*/ 1905 w 8043"/>
                      <a:gd name="connsiteY1" fmla="*/ 7620 h 13334"/>
                      <a:gd name="connsiteX2" fmla="*/ 2857 w 8043"/>
                      <a:gd name="connsiteY2" fmla="*/ 10477 h 13334"/>
                      <a:gd name="connsiteX3" fmla="*/ 3810 w 8043"/>
                      <a:gd name="connsiteY3" fmla="*/ 12383 h 13334"/>
                      <a:gd name="connsiteX4" fmla="*/ 5715 w 8043"/>
                      <a:gd name="connsiteY4" fmla="*/ 13335 h 13334"/>
                      <a:gd name="connsiteX5" fmla="*/ 7620 w 8043"/>
                      <a:gd name="connsiteY5" fmla="*/ 12383 h 13334"/>
                      <a:gd name="connsiteX6" fmla="*/ 7620 w 8043"/>
                      <a:gd name="connsiteY6" fmla="*/ 10477 h 13334"/>
                      <a:gd name="connsiteX7" fmla="*/ 6667 w 8043"/>
                      <a:gd name="connsiteY7" fmla="*/ 8572 h 13334"/>
                      <a:gd name="connsiteX8" fmla="*/ 5715 w 8043"/>
                      <a:gd name="connsiteY8" fmla="*/ 5715 h 13334"/>
                      <a:gd name="connsiteX9" fmla="*/ 4763 w 8043"/>
                      <a:gd name="connsiteY9" fmla="*/ 4763 h 13334"/>
                      <a:gd name="connsiteX10" fmla="*/ 4763 w 8043"/>
                      <a:gd name="connsiteY10" fmla="*/ 3810 h 13334"/>
                      <a:gd name="connsiteX11" fmla="*/ 3810 w 8043"/>
                      <a:gd name="connsiteY11" fmla="*/ 952 h 13334"/>
                      <a:gd name="connsiteX12" fmla="*/ 1905 w 8043"/>
                      <a:gd name="connsiteY12" fmla="*/ 0 h 13334"/>
                      <a:gd name="connsiteX13" fmla="*/ 0 w 8043"/>
                      <a:gd name="connsiteY13" fmla="*/ 1905 h 13334"/>
                      <a:gd name="connsiteX14" fmla="*/ 0 w 8043"/>
                      <a:gd name="connsiteY14" fmla="*/ 1905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8043" h="13334">
                        <a:moveTo>
                          <a:pt x="0" y="1905"/>
                        </a:moveTo>
                        <a:cubicBezTo>
                          <a:pt x="0" y="3810"/>
                          <a:pt x="952" y="5715"/>
                          <a:pt x="1905" y="7620"/>
                        </a:cubicBezTo>
                        <a:cubicBezTo>
                          <a:pt x="1905" y="8572"/>
                          <a:pt x="2857" y="9525"/>
                          <a:pt x="2857" y="10477"/>
                        </a:cubicBezTo>
                        <a:cubicBezTo>
                          <a:pt x="2857" y="11430"/>
                          <a:pt x="3810" y="11430"/>
                          <a:pt x="3810" y="12383"/>
                        </a:cubicBezTo>
                        <a:cubicBezTo>
                          <a:pt x="3810" y="13335"/>
                          <a:pt x="4763" y="13335"/>
                          <a:pt x="5715" y="13335"/>
                        </a:cubicBezTo>
                        <a:cubicBezTo>
                          <a:pt x="6667" y="13335"/>
                          <a:pt x="6667" y="13335"/>
                          <a:pt x="7620" y="12383"/>
                        </a:cubicBezTo>
                        <a:cubicBezTo>
                          <a:pt x="7620" y="11430"/>
                          <a:pt x="8572" y="11430"/>
                          <a:pt x="7620" y="10477"/>
                        </a:cubicBezTo>
                        <a:cubicBezTo>
                          <a:pt x="7620" y="9525"/>
                          <a:pt x="7620" y="9525"/>
                          <a:pt x="6667" y="8572"/>
                        </a:cubicBezTo>
                        <a:cubicBezTo>
                          <a:pt x="6667" y="7620"/>
                          <a:pt x="5715" y="6667"/>
                          <a:pt x="5715" y="5715"/>
                        </a:cubicBezTo>
                        <a:cubicBezTo>
                          <a:pt x="5715" y="5715"/>
                          <a:pt x="5715" y="4763"/>
                          <a:pt x="4763" y="4763"/>
                        </a:cubicBezTo>
                        <a:cubicBezTo>
                          <a:pt x="4763" y="3810"/>
                          <a:pt x="4763" y="3810"/>
                          <a:pt x="4763" y="3810"/>
                        </a:cubicBezTo>
                        <a:cubicBezTo>
                          <a:pt x="4763" y="2858"/>
                          <a:pt x="3810" y="1905"/>
                          <a:pt x="3810" y="952"/>
                        </a:cubicBezTo>
                        <a:cubicBezTo>
                          <a:pt x="3810" y="0"/>
                          <a:pt x="2857" y="0"/>
                          <a:pt x="1905" y="0"/>
                        </a:cubicBezTo>
                        <a:cubicBezTo>
                          <a:pt x="952" y="0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0" name="Freeform: Shape 2869">
                    <a:extLst>
                      <a:ext uri="{FF2B5EF4-FFF2-40B4-BE49-F238E27FC236}">
                        <a16:creationId xmlns:a16="http://schemas.microsoft.com/office/drawing/2014/main" id="{62DE4750-B63E-300E-9A61-CE318777C605}"/>
                      </a:ext>
                    </a:extLst>
                  </p:cNvPr>
                  <p:cNvSpPr/>
                  <p:nvPr/>
                </p:nvSpPr>
                <p:spPr>
                  <a:xfrm>
                    <a:off x="3347084" y="3474344"/>
                    <a:ext cx="7620" cy="17520"/>
                  </a:xfrm>
                  <a:custGeom>
                    <a:avLst/>
                    <a:gdLst>
                      <a:gd name="connsiteX0" fmla="*/ 0 w 7620"/>
                      <a:gd name="connsiteY0" fmla="*/ 1328 h 17520"/>
                      <a:gd name="connsiteX1" fmla="*/ 953 w 7620"/>
                      <a:gd name="connsiteY1" fmla="*/ 7995 h 17520"/>
                      <a:gd name="connsiteX2" fmla="*/ 2858 w 7620"/>
                      <a:gd name="connsiteY2" fmla="*/ 14663 h 17520"/>
                      <a:gd name="connsiteX3" fmla="*/ 5715 w 7620"/>
                      <a:gd name="connsiteY3" fmla="*/ 17520 h 17520"/>
                      <a:gd name="connsiteX4" fmla="*/ 7620 w 7620"/>
                      <a:gd name="connsiteY4" fmla="*/ 14663 h 17520"/>
                      <a:gd name="connsiteX5" fmla="*/ 4763 w 7620"/>
                      <a:gd name="connsiteY5" fmla="*/ 8948 h 17520"/>
                      <a:gd name="connsiteX6" fmla="*/ 2858 w 7620"/>
                      <a:gd name="connsiteY6" fmla="*/ 2280 h 17520"/>
                      <a:gd name="connsiteX7" fmla="*/ 0 w 7620"/>
                      <a:gd name="connsiteY7" fmla="*/ 1328 h 17520"/>
                      <a:gd name="connsiteX8" fmla="*/ 0 w 7620"/>
                      <a:gd name="connsiteY8" fmla="*/ 1328 h 17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7620" h="17520">
                        <a:moveTo>
                          <a:pt x="0" y="1328"/>
                        </a:moveTo>
                        <a:cubicBezTo>
                          <a:pt x="0" y="3233"/>
                          <a:pt x="0" y="6090"/>
                          <a:pt x="953" y="7995"/>
                        </a:cubicBezTo>
                        <a:cubicBezTo>
                          <a:pt x="953" y="9900"/>
                          <a:pt x="1905" y="12758"/>
                          <a:pt x="2858" y="14663"/>
                        </a:cubicBezTo>
                        <a:cubicBezTo>
                          <a:pt x="3810" y="15615"/>
                          <a:pt x="4763" y="17520"/>
                          <a:pt x="5715" y="17520"/>
                        </a:cubicBezTo>
                        <a:cubicBezTo>
                          <a:pt x="7620" y="17520"/>
                          <a:pt x="7620" y="15615"/>
                          <a:pt x="7620" y="14663"/>
                        </a:cubicBezTo>
                        <a:cubicBezTo>
                          <a:pt x="6668" y="12758"/>
                          <a:pt x="5715" y="10853"/>
                          <a:pt x="4763" y="8948"/>
                        </a:cubicBezTo>
                        <a:cubicBezTo>
                          <a:pt x="3810" y="7043"/>
                          <a:pt x="3810" y="4185"/>
                          <a:pt x="2858" y="2280"/>
                        </a:cubicBezTo>
                        <a:cubicBezTo>
                          <a:pt x="3810" y="-577"/>
                          <a:pt x="0" y="-577"/>
                          <a:pt x="0" y="1328"/>
                        </a:cubicBezTo>
                        <a:lnTo>
                          <a:pt x="0" y="132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1" name="Freeform: Shape 2870">
                    <a:extLst>
                      <a:ext uri="{FF2B5EF4-FFF2-40B4-BE49-F238E27FC236}">
                        <a16:creationId xmlns:a16="http://schemas.microsoft.com/office/drawing/2014/main" id="{281C19F3-FDBB-EC58-6321-87F8509A1287}"/>
                      </a:ext>
                    </a:extLst>
                  </p:cNvPr>
                  <p:cNvSpPr/>
                  <p:nvPr/>
                </p:nvSpPr>
                <p:spPr>
                  <a:xfrm>
                    <a:off x="3334507" y="3483206"/>
                    <a:ext cx="7814" cy="16278"/>
                  </a:xfrm>
                  <a:custGeom>
                    <a:avLst/>
                    <a:gdLst>
                      <a:gd name="connsiteX0" fmla="*/ 194 w 7814"/>
                      <a:gd name="connsiteY0" fmla="*/ 1991 h 16278"/>
                      <a:gd name="connsiteX1" fmla="*/ 2099 w 7814"/>
                      <a:gd name="connsiteY1" fmla="*/ 9611 h 16278"/>
                      <a:gd name="connsiteX2" fmla="*/ 4004 w 7814"/>
                      <a:gd name="connsiteY2" fmla="*/ 13421 h 16278"/>
                      <a:gd name="connsiteX3" fmla="*/ 4957 w 7814"/>
                      <a:gd name="connsiteY3" fmla="*/ 15326 h 16278"/>
                      <a:gd name="connsiteX4" fmla="*/ 6862 w 7814"/>
                      <a:gd name="connsiteY4" fmla="*/ 16278 h 16278"/>
                      <a:gd name="connsiteX5" fmla="*/ 7814 w 7814"/>
                      <a:gd name="connsiteY5" fmla="*/ 15326 h 16278"/>
                      <a:gd name="connsiteX6" fmla="*/ 6862 w 7814"/>
                      <a:gd name="connsiteY6" fmla="*/ 11516 h 16278"/>
                      <a:gd name="connsiteX7" fmla="*/ 4957 w 7814"/>
                      <a:gd name="connsiteY7" fmla="*/ 7706 h 16278"/>
                      <a:gd name="connsiteX8" fmla="*/ 2099 w 7814"/>
                      <a:gd name="connsiteY8" fmla="*/ 1038 h 16278"/>
                      <a:gd name="connsiteX9" fmla="*/ 194 w 7814"/>
                      <a:gd name="connsiteY9" fmla="*/ 1991 h 16278"/>
                      <a:gd name="connsiteX10" fmla="*/ 194 w 7814"/>
                      <a:gd name="connsiteY10" fmla="*/ 1991 h 162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14" h="16278">
                        <a:moveTo>
                          <a:pt x="194" y="1991"/>
                        </a:moveTo>
                        <a:cubicBezTo>
                          <a:pt x="1147" y="4848"/>
                          <a:pt x="1147" y="6753"/>
                          <a:pt x="2099" y="9611"/>
                        </a:cubicBezTo>
                        <a:cubicBezTo>
                          <a:pt x="2099" y="10563"/>
                          <a:pt x="3052" y="12468"/>
                          <a:pt x="4004" y="13421"/>
                        </a:cubicBezTo>
                        <a:cubicBezTo>
                          <a:pt x="4004" y="14373"/>
                          <a:pt x="4957" y="14373"/>
                          <a:pt x="4957" y="15326"/>
                        </a:cubicBezTo>
                        <a:cubicBezTo>
                          <a:pt x="5909" y="16278"/>
                          <a:pt x="5909" y="16278"/>
                          <a:pt x="6862" y="16278"/>
                        </a:cubicBezTo>
                        <a:cubicBezTo>
                          <a:pt x="6862" y="16278"/>
                          <a:pt x="7814" y="16278"/>
                          <a:pt x="7814" y="15326"/>
                        </a:cubicBezTo>
                        <a:cubicBezTo>
                          <a:pt x="7814" y="14373"/>
                          <a:pt x="6862" y="12468"/>
                          <a:pt x="6862" y="11516"/>
                        </a:cubicBezTo>
                        <a:cubicBezTo>
                          <a:pt x="5909" y="10563"/>
                          <a:pt x="5909" y="9611"/>
                          <a:pt x="4957" y="7706"/>
                        </a:cubicBezTo>
                        <a:cubicBezTo>
                          <a:pt x="4004" y="5801"/>
                          <a:pt x="3052" y="2943"/>
                          <a:pt x="2099" y="1038"/>
                        </a:cubicBezTo>
                        <a:cubicBezTo>
                          <a:pt x="2099" y="-867"/>
                          <a:pt x="-758" y="86"/>
                          <a:pt x="194" y="1991"/>
                        </a:cubicBezTo>
                        <a:lnTo>
                          <a:pt x="194" y="1991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2" name="Freeform: Shape 2871">
                    <a:extLst>
                      <a:ext uri="{FF2B5EF4-FFF2-40B4-BE49-F238E27FC236}">
                        <a16:creationId xmlns:a16="http://schemas.microsoft.com/office/drawing/2014/main" id="{4A2B5E53-C275-CABA-C20D-E01202505824}"/>
                      </a:ext>
                    </a:extLst>
                  </p:cNvPr>
                  <p:cNvSpPr/>
                  <p:nvPr/>
                </p:nvSpPr>
                <p:spPr>
                  <a:xfrm>
                    <a:off x="3322319" y="3479334"/>
                    <a:ext cx="8043" cy="19197"/>
                  </a:xfrm>
                  <a:custGeom>
                    <a:avLst/>
                    <a:gdLst>
                      <a:gd name="connsiteX0" fmla="*/ 0 w 8043"/>
                      <a:gd name="connsiteY0" fmla="*/ 1100 h 19197"/>
                      <a:gd name="connsiteX1" fmla="*/ 2858 w 8043"/>
                      <a:gd name="connsiteY1" fmla="*/ 10625 h 19197"/>
                      <a:gd name="connsiteX2" fmla="*/ 3810 w 8043"/>
                      <a:gd name="connsiteY2" fmla="*/ 15387 h 19197"/>
                      <a:gd name="connsiteX3" fmla="*/ 6668 w 8043"/>
                      <a:gd name="connsiteY3" fmla="*/ 19197 h 19197"/>
                      <a:gd name="connsiteX4" fmla="*/ 7620 w 8043"/>
                      <a:gd name="connsiteY4" fmla="*/ 19197 h 19197"/>
                      <a:gd name="connsiteX5" fmla="*/ 7620 w 8043"/>
                      <a:gd name="connsiteY5" fmla="*/ 14435 h 19197"/>
                      <a:gd name="connsiteX6" fmla="*/ 5715 w 8043"/>
                      <a:gd name="connsiteY6" fmla="*/ 9672 h 19197"/>
                      <a:gd name="connsiteX7" fmla="*/ 1905 w 8043"/>
                      <a:gd name="connsiteY7" fmla="*/ 1100 h 19197"/>
                      <a:gd name="connsiteX8" fmla="*/ 0 w 8043"/>
                      <a:gd name="connsiteY8" fmla="*/ 1100 h 19197"/>
                      <a:gd name="connsiteX9" fmla="*/ 0 w 8043"/>
                      <a:gd name="connsiteY9" fmla="*/ 1100 h 19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043" h="19197">
                        <a:moveTo>
                          <a:pt x="0" y="1100"/>
                        </a:moveTo>
                        <a:cubicBezTo>
                          <a:pt x="953" y="3957"/>
                          <a:pt x="1905" y="6815"/>
                          <a:pt x="2858" y="10625"/>
                        </a:cubicBezTo>
                        <a:cubicBezTo>
                          <a:pt x="2858" y="12530"/>
                          <a:pt x="3810" y="13482"/>
                          <a:pt x="3810" y="15387"/>
                        </a:cubicBezTo>
                        <a:cubicBezTo>
                          <a:pt x="3810" y="17292"/>
                          <a:pt x="4763" y="19197"/>
                          <a:pt x="6668" y="19197"/>
                        </a:cubicBezTo>
                        <a:cubicBezTo>
                          <a:pt x="6668" y="19197"/>
                          <a:pt x="7620" y="19197"/>
                          <a:pt x="7620" y="19197"/>
                        </a:cubicBezTo>
                        <a:cubicBezTo>
                          <a:pt x="8573" y="17292"/>
                          <a:pt x="7620" y="16340"/>
                          <a:pt x="7620" y="14435"/>
                        </a:cubicBezTo>
                        <a:cubicBezTo>
                          <a:pt x="6668" y="12530"/>
                          <a:pt x="6668" y="11577"/>
                          <a:pt x="5715" y="9672"/>
                        </a:cubicBezTo>
                        <a:cubicBezTo>
                          <a:pt x="4763" y="6815"/>
                          <a:pt x="2858" y="3957"/>
                          <a:pt x="1905" y="1100"/>
                        </a:cubicBezTo>
                        <a:cubicBezTo>
                          <a:pt x="1905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3" name="Freeform: Shape 2872">
                    <a:extLst>
                      <a:ext uri="{FF2B5EF4-FFF2-40B4-BE49-F238E27FC236}">
                        <a16:creationId xmlns:a16="http://schemas.microsoft.com/office/drawing/2014/main" id="{3896E0C2-9DBE-982D-465A-AE4BFB0744D3}"/>
                      </a:ext>
                    </a:extLst>
                  </p:cNvPr>
                  <p:cNvSpPr/>
                  <p:nvPr/>
                </p:nvSpPr>
                <p:spPr>
                  <a:xfrm>
                    <a:off x="3316209" y="3450907"/>
                    <a:ext cx="5157" cy="10477"/>
                  </a:xfrm>
                  <a:custGeom>
                    <a:avLst/>
                    <a:gdLst>
                      <a:gd name="connsiteX0" fmla="*/ 395 w 5157"/>
                      <a:gd name="connsiteY0" fmla="*/ 952 h 10477"/>
                      <a:gd name="connsiteX1" fmla="*/ 1347 w 5157"/>
                      <a:gd name="connsiteY1" fmla="*/ 5715 h 10477"/>
                      <a:gd name="connsiteX2" fmla="*/ 2300 w 5157"/>
                      <a:gd name="connsiteY2" fmla="*/ 8572 h 10477"/>
                      <a:gd name="connsiteX3" fmla="*/ 4205 w 5157"/>
                      <a:gd name="connsiteY3" fmla="*/ 10477 h 10477"/>
                      <a:gd name="connsiteX4" fmla="*/ 5157 w 5157"/>
                      <a:gd name="connsiteY4" fmla="*/ 9525 h 10477"/>
                      <a:gd name="connsiteX5" fmla="*/ 4205 w 5157"/>
                      <a:gd name="connsiteY5" fmla="*/ 7620 h 10477"/>
                      <a:gd name="connsiteX6" fmla="*/ 4205 w 5157"/>
                      <a:gd name="connsiteY6" fmla="*/ 6667 h 10477"/>
                      <a:gd name="connsiteX7" fmla="*/ 4205 w 5157"/>
                      <a:gd name="connsiteY7" fmla="*/ 6667 h 10477"/>
                      <a:gd name="connsiteX8" fmla="*/ 4205 w 5157"/>
                      <a:gd name="connsiteY8" fmla="*/ 6667 h 10477"/>
                      <a:gd name="connsiteX9" fmla="*/ 4205 w 5157"/>
                      <a:gd name="connsiteY9" fmla="*/ 5715 h 10477"/>
                      <a:gd name="connsiteX10" fmla="*/ 3252 w 5157"/>
                      <a:gd name="connsiteY10" fmla="*/ 952 h 10477"/>
                      <a:gd name="connsiteX11" fmla="*/ 1347 w 5157"/>
                      <a:gd name="connsiteY11" fmla="*/ 0 h 10477"/>
                      <a:gd name="connsiteX12" fmla="*/ 395 w 5157"/>
                      <a:gd name="connsiteY12" fmla="*/ 952 h 10477"/>
                      <a:gd name="connsiteX13" fmla="*/ 395 w 5157"/>
                      <a:gd name="connsiteY13" fmla="*/ 952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157" h="10477">
                        <a:moveTo>
                          <a:pt x="395" y="952"/>
                        </a:moveTo>
                        <a:cubicBezTo>
                          <a:pt x="395" y="2858"/>
                          <a:pt x="1347" y="3810"/>
                          <a:pt x="1347" y="5715"/>
                        </a:cubicBezTo>
                        <a:cubicBezTo>
                          <a:pt x="1347" y="6667"/>
                          <a:pt x="2300" y="7620"/>
                          <a:pt x="2300" y="8572"/>
                        </a:cubicBezTo>
                        <a:cubicBezTo>
                          <a:pt x="3252" y="9525"/>
                          <a:pt x="3252" y="9525"/>
                          <a:pt x="4205" y="10477"/>
                        </a:cubicBezTo>
                        <a:cubicBezTo>
                          <a:pt x="5157" y="10477"/>
                          <a:pt x="5157" y="10477"/>
                          <a:pt x="5157" y="9525"/>
                        </a:cubicBezTo>
                        <a:cubicBezTo>
                          <a:pt x="5157" y="8572"/>
                          <a:pt x="4205" y="8572"/>
                          <a:pt x="4205" y="7620"/>
                        </a:cubicBezTo>
                        <a:cubicBezTo>
                          <a:pt x="4205" y="7620"/>
                          <a:pt x="4205" y="7620"/>
                          <a:pt x="4205" y="6667"/>
                        </a:cubicBezTo>
                        <a:cubicBezTo>
                          <a:pt x="4205" y="6667"/>
                          <a:pt x="4205" y="6667"/>
                          <a:pt x="4205" y="6667"/>
                        </a:cubicBezTo>
                        <a:cubicBezTo>
                          <a:pt x="4205" y="6667"/>
                          <a:pt x="4205" y="6667"/>
                          <a:pt x="4205" y="6667"/>
                        </a:cubicBezTo>
                        <a:cubicBezTo>
                          <a:pt x="4205" y="6667"/>
                          <a:pt x="4205" y="5715"/>
                          <a:pt x="4205" y="5715"/>
                        </a:cubicBezTo>
                        <a:cubicBezTo>
                          <a:pt x="4205" y="3810"/>
                          <a:pt x="3252" y="2858"/>
                          <a:pt x="3252" y="952"/>
                        </a:cubicBezTo>
                        <a:cubicBezTo>
                          <a:pt x="3252" y="0"/>
                          <a:pt x="2300" y="0"/>
                          <a:pt x="1347" y="0"/>
                        </a:cubicBezTo>
                        <a:cubicBezTo>
                          <a:pt x="395" y="0"/>
                          <a:pt x="-558" y="952"/>
                          <a:pt x="395" y="952"/>
                        </a:cubicBezTo>
                        <a:lnTo>
                          <a:pt x="395" y="952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4" name="Freeform: Shape 2873">
                    <a:extLst>
                      <a:ext uri="{FF2B5EF4-FFF2-40B4-BE49-F238E27FC236}">
                        <a16:creationId xmlns:a16="http://schemas.microsoft.com/office/drawing/2014/main" id="{A932ED26-25FD-F9FF-1F14-A9CD3F3E4E04}"/>
                      </a:ext>
                    </a:extLst>
                  </p:cNvPr>
                  <p:cNvSpPr/>
                  <p:nvPr/>
                </p:nvSpPr>
                <p:spPr>
                  <a:xfrm>
                    <a:off x="3328034" y="3455193"/>
                    <a:ext cx="5715" cy="18015"/>
                  </a:xfrm>
                  <a:custGeom>
                    <a:avLst/>
                    <a:gdLst>
                      <a:gd name="connsiteX0" fmla="*/ 0 w 5715"/>
                      <a:gd name="connsiteY0" fmla="*/ 1429 h 18015"/>
                      <a:gd name="connsiteX1" fmla="*/ 953 w 5715"/>
                      <a:gd name="connsiteY1" fmla="*/ 10001 h 18015"/>
                      <a:gd name="connsiteX2" fmla="*/ 1905 w 5715"/>
                      <a:gd name="connsiteY2" fmla="*/ 13811 h 18015"/>
                      <a:gd name="connsiteX3" fmla="*/ 2858 w 5715"/>
                      <a:gd name="connsiteY3" fmla="*/ 15716 h 18015"/>
                      <a:gd name="connsiteX4" fmla="*/ 3810 w 5715"/>
                      <a:gd name="connsiteY4" fmla="*/ 17621 h 18015"/>
                      <a:gd name="connsiteX5" fmla="*/ 5715 w 5715"/>
                      <a:gd name="connsiteY5" fmla="*/ 16669 h 18015"/>
                      <a:gd name="connsiteX6" fmla="*/ 5715 w 5715"/>
                      <a:gd name="connsiteY6" fmla="*/ 14764 h 18015"/>
                      <a:gd name="connsiteX7" fmla="*/ 4763 w 5715"/>
                      <a:gd name="connsiteY7" fmla="*/ 12859 h 18015"/>
                      <a:gd name="connsiteX8" fmla="*/ 3810 w 5715"/>
                      <a:gd name="connsiteY8" fmla="*/ 9049 h 18015"/>
                      <a:gd name="connsiteX9" fmla="*/ 1905 w 5715"/>
                      <a:gd name="connsiteY9" fmla="*/ 1429 h 18015"/>
                      <a:gd name="connsiteX10" fmla="*/ 0 w 5715"/>
                      <a:gd name="connsiteY10" fmla="*/ 1429 h 18015"/>
                      <a:gd name="connsiteX11" fmla="*/ 0 w 5715"/>
                      <a:gd name="connsiteY11" fmla="*/ 1429 h 180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5" h="18015">
                        <a:moveTo>
                          <a:pt x="0" y="1429"/>
                        </a:moveTo>
                        <a:cubicBezTo>
                          <a:pt x="0" y="4286"/>
                          <a:pt x="0" y="7144"/>
                          <a:pt x="953" y="10001"/>
                        </a:cubicBezTo>
                        <a:cubicBezTo>
                          <a:pt x="953" y="10954"/>
                          <a:pt x="1905" y="12859"/>
                          <a:pt x="1905" y="13811"/>
                        </a:cubicBezTo>
                        <a:cubicBezTo>
                          <a:pt x="1905" y="14764"/>
                          <a:pt x="2858" y="14764"/>
                          <a:pt x="2858" y="15716"/>
                        </a:cubicBezTo>
                        <a:cubicBezTo>
                          <a:pt x="2858" y="16669"/>
                          <a:pt x="3810" y="16669"/>
                          <a:pt x="3810" y="17621"/>
                        </a:cubicBezTo>
                        <a:cubicBezTo>
                          <a:pt x="4763" y="18574"/>
                          <a:pt x="5715" y="17621"/>
                          <a:pt x="5715" y="16669"/>
                        </a:cubicBezTo>
                        <a:cubicBezTo>
                          <a:pt x="5715" y="15716"/>
                          <a:pt x="5715" y="15716"/>
                          <a:pt x="5715" y="14764"/>
                        </a:cubicBezTo>
                        <a:cubicBezTo>
                          <a:pt x="5715" y="13811"/>
                          <a:pt x="5715" y="13811"/>
                          <a:pt x="4763" y="12859"/>
                        </a:cubicBezTo>
                        <a:cubicBezTo>
                          <a:pt x="4763" y="11906"/>
                          <a:pt x="3810" y="10001"/>
                          <a:pt x="3810" y="9049"/>
                        </a:cubicBezTo>
                        <a:cubicBezTo>
                          <a:pt x="2858" y="6191"/>
                          <a:pt x="1905" y="4286"/>
                          <a:pt x="1905" y="1429"/>
                        </a:cubicBezTo>
                        <a:cubicBezTo>
                          <a:pt x="2858" y="-476"/>
                          <a:pt x="953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5" name="Freeform: Shape 2874">
                    <a:extLst>
                      <a:ext uri="{FF2B5EF4-FFF2-40B4-BE49-F238E27FC236}">
                        <a16:creationId xmlns:a16="http://schemas.microsoft.com/office/drawing/2014/main" id="{2924D790-6655-BE59-5E44-9E9ED1B230C6}"/>
                      </a:ext>
                    </a:extLst>
                  </p:cNvPr>
                  <p:cNvSpPr/>
                  <p:nvPr/>
                </p:nvSpPr>
                <p:spPr>
                  <a:xfrm>
                    <a:off x="3344227" y="3451859"/>
                    <a:ext cx="6667" cy="14287"/>
                  </a:xfrm>
                  <a:custGeom>
                    <a:avLst/>
                    <a:gdLst>
                      <a:gd name="connsiteX0" fmla="*/ 0 w 6667"/>
                      <a:gd name="connsiteY0" fmla="*/ 1905 h 14287"/>
                      <a:gd name="connsiteX1" fmla="*/ 953 w 6667"/>
                      <a:gd name="connsiteY1" fmla="*/ 8573 h 14287"/>
                      <a:gd name="connsiteX2" fmla="*/ 1905 w 6667"/>
                      <a:gd name="connsiteY2" fmla="*/ 11430 h 14287"/>
                      <a:gd name="connsiteX3" fmla="*/ 2857 w 6667"/>
                      <a:gd name="connsiteY3" fmla="*/ 13335 h 14287"/>
                      <a:gd name="connsiteX4" fmla="*/ 4763 w 6667"/>
                      <a:gd name="connsiteY4" fmla="*/ 14288 h 14287"/>
                      <a:gd name="connsiteX5" fmla="*/ 6667 w 6667"/>
                      <a:gd name="connsiteY5" fmla="*/ 13335 h 14287"/>
                      <a:gd name="connsiteX6" fmla="*/ 6667 w 6667"/>
                      <a:gd name="connsiteY6" fmla="*/ 11430 h 14287"/>
                      <a:gd name="connsiteX7" fmla="*/ 6667 w 6667"/>
                      <a:gd name="connsiteY7" fmla="*/ 9525 h 14287"/>
                      <a:gd name="connsiteX8" fmla="*/ 5715 w 6667"/>
                      <a:gd name="connsiteY8" fmla="*/ 6668 h 14287"/>
                      <a:gd name="connsiteX9" fmla="*/ 4763 w 6667"/>
                      <a:gd name="connsiteY9" fmla="*/ 3810 h 14287"/>
                      <a:gd name="connsiteX10" fmla="*/ 3810 w 6667"/>
                      <a:gd name="connsiteY10" fmla="*/ 953 h 14287"/>
                      <a:gd name="connsiteX11" fmla="*/ 1905 w 6667"/>
                      <a:gd name="connsiteY11" fmla="*/ 0 h 14287"/>
                      <a:gd name="connsiteX12" fmla="*/ 0 w 6667"/>
                      <a:gd name="connsiteY12" fmla="*/ 1905 h 14287"/>
                      <a:gd name="connsiteX13" fmla="*/ 0 w 6667"/>
                      <a:gd name="connsiteY13" fmla="*/ 1905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667" h="14287">
                        <a:moveTo>
                          <a:pt x="0" y="1905"/>
                        </a:moveTo>
                        <a:cubicBezTo>
                          <a:pt x="0" y="3810"/>
                          <a:pt x="953" y="6668"/>
                          <a:pt x="953" y="8573"/>
                        </a:cubicBezTo>
                        <a:cubicBezTo>
                          <a:pt x="953" y="9525"/>
                          <a:pt x="1905" y="10478"/>
                          <a:pt x="1905" y="11430"/>
                        </a:cubicBezTo>
                        <a:cubicBezTo>
                          <a:pt x="1905" y="12383"/>
                          <a:pt x="2857" y="12383"/>
                          <a:pt x="2857" y="13335"/>
                        </a:cubicBezTo>
                        <a:cubicBezTo>
                          <a:pt x="2857" y="14288"/>
                          <a:pt x="3810" y="14288"/>
                          <a:pt x="4763" y="14288"/>
                        </a:cubicBezTo>
                        <a:cubicBezTo>
                          <a:pt x="5715" y="14288"/>
                          <a:pt x="6667" y="14288"/>
                          <a:pt x="6667" y="13335"/>
                        </a:cubicBezTo>
                        <a:cubicBezTo>
                          <a:pt x="6667" y="12383"/>
                          <a:pt x="6667" y="12383"/>
                          <a:pt x="6667" y="11430"/>
                        </a:cubicBezTo>
                        <a:cubicBezTo>
                          <a:pt x="6667" y="10478"/>
                          <a:pt x="6667" y="10478"/>
                          <a:pt x="6667" y="9525"/>
                        </a:cubicBezTo>
                        <a:cubicBezTo>
                          <a:pt x="6667" y="8573"/>
                          <a:pt x="5715" y="7620"/>
                          <a:pt x="5715" y="6668"/>
                        </a:cubicBezTo>
                        <a:cubicBezTo>
                          <a:pt x="5715" y="5715"/>
                          <a:pt x="4763" y="4763"/>
                          <a:pt x="4763" y="3810"/>
                        </a:cubicBezTo>
                        <a:cubicBezTo>
                          <a:pt x="4763" y="2858"/>
                          <a:pt x="3810" y="1905"/>
                          <a:pt x="3810" y="953"/>
                        </a:cubicBezTo>
                        <a:cubicBezTo>
                          <a:pt x="3810" y="0"/>
                          <a:pt x="2857" y="0"/>
                          <a:pt x="1905" y="0"/>
                        </a:cubicBezTo>
                        <a:cubicBezTo>
                          <a:pt x="953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6" name="Freeform: Shape 2875">
                    <a:extLst>
                      <a:ext uri="{FF2B5EF4-FFF2-40B4-BE49-F238E27FC236}">
                        <a16:creationId xmlns:a16="http://schemas.microsoft.com/office/drawing/2014/main" id="{561D73B2-90FC-349F-3FBD-CDA21CF45208}"/>
                      </a:ext>
                    </a:extLst>
                  </p:cNvPr>
                  <p:cNvSpPr/>
                  <p:nvPr/>
                </p:nvSpPr>
                <p:spPr>
                  <a:xfrm>
                    <a:off x="3359467" y="3448049"/>
                    <a:ext cx="3809" cy="9919"/>
                  </a:xfrm>
                  <a:custGeom>
                    <a:avLst/>
                    <a:gdLst>
                      <a:gd name="connsiteX0" fmla="*/ 0 w 3809"/>
                      <a:gd name="connsiteY0" fmla="*/ 953 h 9919"/>
                      <a:gd name="connsiteX1" fmla="*/ 2857 w 3809"/>
                      <a:gd name="connsiteY1" fmla="*/ 9525 h 9919"/>
                      <a:gd name="connsiteX2" fmla="*/ 3810 w 3809"/>
                      <a:gd name="connsiteY2" fmla="*/ 8572 h 9919"/>
                      <a:gd name="connsiteX3" fmla="*/ 2857 w 3809"/>
                      <a:gd name="connsiteY3" fmla="*/ 4763 h 9919"/>
                      <a:gd name="connsiteX4" fmla="*/ 2857 w 3809"/>
                      <a:gd name="connsiteY4" fmla="*/ 4763 h 9919"/>
                      <a:gd name="connsiteX5" fmla="*/ 2857 w 3809"/>
                      <a:gd name="connsiteY5" fmla="*/ 4763 h 9919"/>
                      <a:gd name="connsiteX6" fmla="*/ 2857 w 3809"/>
                      <a:gd name="connsiteY6" fmla="*/ 3810 h 9919"/>
                      <a:gd name="connsiteX7" fmla="*/ 2857 w 3809"/>
                      <a:gd name="connsiteY7" fmla="*/ 3810 h 9919"/>
                      <a:gd name="connsiteX8" fmla="*/ 2857 w 3809"/>
                      <a:gd name="connsiteY8" fmla="*/ 2858 h 9919"/>
                      <a:gd name="connsiteX9" fmla="*/ 2857 w 3809"/>
                      <a:gd name="connsiteY9" fmla="*/ 953 h 9919"/>
                      <a:gd name="connsiteX10" fmla="*/ 1905 w 3809"/>
                      <a:gd name="connsiteY10" fmla="*/ 0 h 9919"/>
                      <a:gd name="connsiteX11" fmla="*/ 0 w 3809"/>
                      <a:gd name="connsiteY11" fmla="*/ 953 h 9919"/>
                      <a:gd name="connsiteX12" fmla="*/ 0 w 3809"/>
                      <a:gd name="connsiteY12" fmla="*/ 953 h 99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9919">
                        <a:moveTo>
                          <a:pt x="0" y="953"/>
                        </a:moveTo>
                        <a:cubicBezTo>
                          <a:pt x="0" y="3810"/>
                          <a:pt x="952" y="6667"/>
                          <a:pt x="2857" y="9525"/>
                        </a:cubicBezTo>
                        <a:cubicBezTo>
                          <a:pt x="2857" y="10478"/>
                          <a:pt x="3810" y="9525"/>
                          <a:pt x="3810" y="8572"/>
                        </a:cubicBezTo>
                        <a:cubicBezTo>
                          <a:pt x="3810" y="7620"/>
                          <a:pt x="2857" y="5715"/>
                          <a:pt x="2857" y="4763"/>
                        </a:cubicBezTo>
                        <a:cubicBezTo>
                          <a:pt x="2857" y="4763"/>
                          <a:pt x="2857" y="4763"/>
                          <a:pt x="2857" y="4763"/>
                        </a:cubicBezTo>
                        <a:cubicBezTo>
                          <a:pt x="2857" y="4763"/>
                          <a:pt x="2857" y="4763"/>
                          <a:pt x="2857" y="4763"/>
                        </a:cubicBezTo>
                        <a:cubicBezTo>
                          <a:pt x="2857" y="4763"/>
                          <a:pt x="2857" y="4763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3810"/>
                        </a:cubicBezTo>
                        <a:cubicBezTo>
                          <a:pt x="2857" y="3810"/>
                          <a:pt x="2857" y="3810"/>
                          <a:pt x="2857" y="2858"/>
                        </a:cubicBezTo>
                        <a:cubicBezTo>
                          <a:pt x="2857" y="1905"/>
                          <a:pt x="2857" y="953"/>
                          <a:pt x="2857" y="953"/>
                        </a:cubicBezTo>
                        <a:cubicBezTo>
                          <a:pt x="2857" y="0"/>
                          <a:pt x="1905" y="0"/>
                          <a:pt x="1905" y="0"/>
                        </a:cubicBezTo>
                        <a:cubicBezTo>
                          <a:pt x="952" y="0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7" name="Freeform: Shape 2876">
                    <a:extLst>
                      <a:ext uri="{FF2B5EF4-FFF2-40B4-BE49-F238E27FC236}">
                        <a16:creationId xmlns:a16="http://schemas.microsoft.com/office/drawing/2014/main" id="{A109EA1E-73A0-89FB-C14A-254E91F42195}"/>
                      </a:ext>
                    </a:extLst>
                  </p:cNvPr>
                  <p:cNvSpPr/>
                  <p:nvPr/>
                </p:nvSpPr>
                <p:spPr>
                  <a:xfrm>
                    <a:off x="3373560" y="3445191"/>
                    <a:ext cx="6861" cy="17145"/>
                  </a:xfrm>
                  <a:custGeom>
                    <a:avLst/>
                    <a:gdLst>
                      <a:gd name="connsiteX0" fmla="*/ 194 w 6861"/>
                      <a:gd name="connsiteY0" fmla="*/ 1905 h 17145"/>
                      <a:gd name="connsiteX1" fmla="*/ 2099 w 6861"/>
                      <a:gd name="connsiteY1" fmla="*/ 10478 h 17145"/>
                      <a:gd name="connsiteX2" fmla="*/ 3052 w 6861"/>
                      <a:gd name="connsiteY2" fmla="*/ 14288 h 17145"/>
                      <a:gd name="connsiteX3" fmla="*/ 4004 w 6861"/>
                      <a:gd name="connsiteY3" fmla="*/ 16192 h 17145"/>
                      <a:gd name="connsiteX4" fmla="*/ 5909 w 6861"/>
                      <a:gd name="connsiteY4" fmla="*/ 17145 h 17145"/>
                      <a:gd name="connsiteX5" fmla="*/ 6862 w 6861"/>
                      <a:gd name="connsiteY5" fmla="*/ 16192 h 17145"/>
                      <a:gd name="connsiteX6" fmla="*/ 6862 w 6861"/>
                      <a:gd name="connsiteY6" fmla="*/ 14288 h 17145"/>
                      <a:gd name="connsiteX7" fmla="*/ 5909 w 6861"/>
                      <a:gd name="connsiteY7" fmla="*/ 12383 h 17145"/>
                      <a:gd name="connsiteX8" fmla="*/ 4957 w 6861"/>
                      <a:gd name="connsiteY8" fmla="*/ 8573 h 17145"/>
                      <a:gd name="connsiteX9" fmla="*/ 2099 w 6861"/>
                      <a:gd name="connsiteY9" fmla="*/ 0 h 17145"/>
                      <a:gd name="connsiteX10" fmla="*/ 194 w 6861"/>
                      <a:gd name="connsiteY10" fmla="*/ 1905 h 17145"/>
                      <a:gd name="connsiteX11" fmla="*/ 194 w 6861"/>
                      <a:gd name="connsiteY11" fmla="*/ 1905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861" h="17145">
                        <a:moveTo>
                          <a:pt x="194" y="1905"/>
                        </a:moveTo>
                        <a:cubicBezTo>
                          <a:pt x="1147" y="4763"/>
                          <a:pt x="2099" y="7620"/>
                          <a:pt x="2099" y="10478"/>
                        </a:cubicBezTo>
                        <a:cubicBezTo>
                          <a:pt x="2099" y="11430"/>
                          <a:pt x="3052" y="13335"/>
                          <a:pt x="3052" y="14288"/>
                        </a:cubicBezTo>
                        <a:cubicBezTo>
                          <a:pt x="3052" y="15240"/>
                          <a:pt x="3052" y="16192"/>
                          <a:pt x="4004" y="16192"/>
                        </a:cubicBezTo>
                        <a:cubicBezTo>
                          <a:pt x="4004" y="16192"/>
                          <a:pt x="4957" y="17145"/>
                          <a:pt x="5909" y="17145"/>
                        </a:cubicBezTo>
                        <a:cubicBezTo>
                          <a:pt x="5909" y="17145"/>
                          <a:pt x="6862" y="17145"/>
                          <a:pt x="6862" y="16192"/>
                        </a:cubicBezTo>
                        <a:cubicBezTo>
                          <a:pt x="6862" y="15240"/>
                          <a:pt x="6862" y="15240"/>
                          <a:pt x="6862" y="14288"/>
                        </a:cubicBezTo>
                        <a:cubicBezTo>
                          <a:pt x="6862" y="13335"/>
                          <a:pt x="6862" y="12383"/>
                          <a:pt x="5909" y="12383"/>
                        </a:cubicBezTo>
                        <a:cubicBezTo>
                          <a:pt x="5909" y="11430"/>
                          <a:pt x="4957" y="9525"/>
                          <a:pt x="4957" y="8573"/>
                        </a:cubicBezTo>
                        <a:cubicBezTo>
                          <a:pt x="4004" y="5715"/>
                          <a:pt x="3052" y="2858"/>
                          <a:pt x="2099" y="0"/>
                        </a:cubicBezTo>
                        <a:cubicBezTo>
                          <a:pt x="2099" y="0"/>
                          <a:pt x="-758" y="0"/>
                          <a:pt x="194" y="1905"/>
                        </a:cubicBezTo>
                        <a:lnTo>
                          <a:pt x="194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8" name="Freeform: Shape 2877">
                    <a:extLst>
                      <a:ext uri="{FF2B5EF4-FFF2-40B4-BE49-F238E27FC236}">
                        <a16:creationId xmlns:a16="http://schemas.microsoft.com/office/drawing/2014/main" id="{01C8838E-9B65-F0D2-5D1C-76EA12E29967}"/>
                      </a:ext>
                    </a:extLst>
                  </p:cNvPr>
                  <p:cNvSpPr/>
                  <p:nvPr/>
                </p:nvSpPr>
                <p:spPr>
                  <a:xfrm>
                    <a:off x="3384231" y="3428999"/>
                    <a:ext cx="4048" cy="21669"/>
                  </a:xfrm>
                  <a:custGeom>
                    <a:avLst/>
                    <a:gdLst>
                      <a:gd name="connsiteX0" fmla="*/ 953 w 4048"/>
                      <a:gd name="connsiteY0" fmla="*/ 953 h 21669"/>
                      <a:gd name="connsiteX1" fmla="*/ 0 w 4048"/>
                      <a:gd name="connsiteY1" fmla="*/ 11430 h 21669"/>
                      <a:gd name="connsiteX2" fmla="*/ 0 w 4048"/>
                      <a:gd name="connsiteY2" fmla="*/ 16192 h 21669"/>
                      <a:gd name="connsiteX3" fmla="*/ 953 w 4048"/>
                      <a:gd name="connsiteY3" fmla="*/ 20955 h 21669"/>
                      <a:gd name="connsiteX4" fmla="*/ 2857 w 4048"/>
                      <a:gd name="connsiteY4" fmla="*/ 20955 h 21669"/>
                      <a:gd name="connsiteX5" fmla="*/ 3810 w 4048"/>
                      <a:gd name="connsiteY5" fmla="*/ 10478 h 21669"/>
                      <a:gd name="connsiteX6" fmla="*/ 1905 w 4048"/>
                      <a:gd name="connsiteY6" fmla="*/ 0 h 21669"/>
                      <a:gd name="connsiteX7" fmla="*/ 953 w 4048"/>
                      <a:gd name="connsiteY7" fmla="*/ 953 h 21669"/>
                      <a:gd name="connsiteX8" fmla="*/ 953 w 4048"/>
                      <a:gd name="connsiteY8" fmla="*/ 953 h 21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48" h="21669">
                        <a:moveTo>
                          <a:pt x="953" y="953"/>
                        </a:moveTo>
                        <a:cubicBezTo>
                          <a:pt x="0" y="3810"/>
                          <a:pt x="0" y="7620"/>
                          <a:pt x="0" y="11430"/>
                        </a:cubicBezTo>
                        <a:cubicBezTo>
                          <a:pt x="0" y="13335"/>
                          <a:pt x="0" y="15240"/>
                          <a:pt x="0" y="16192"/>
                        </a:cubicBezTo>
                        <a:cubicBezTo>
                          <a:pt x="0" y="18097"/>
                          <a:pt x="0" y="20003"/>
                          <a:pt x="953" y="20955"/>
                        </a:cubicBezTo>
                        <a:cubicBezTo>
                          <a:pt x="1905" y="21908"/>
                          <a:pt x="2857" y="21908"/>
                          <a:pt x="2857" y="20955"/>
                        </a:cubicBezTo>
                        <a:cubicBezTo>
                          <a:pt x="4763" y="18097"/>
                          <a:pt x="3810" y="14288"/>
                          <a:pt x="3810" y="10478"/>
                        </a:cubicBezTo>
                        <a:cubicBezTo>
                          <a:pt x="3810" y="7620"/>
                          <a:pt x="3810" y="3810"/>
                          <a:pt x="1905" y="0"/>
                        </a:cubicBezTo>
                        <a:cubicBezTo>
                          <a:pt x="2857" y="953"/>
                          <a:pt x="1905" y="953"/>
                          <a:pt x="953" y="953"/>
                        </a:cubicBezTo>
                        <a:lnTo>
                          <a:pt x="953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79" name="Freeform: Shape 2878">
                    <a:extLst>
                      <a:ext uri="{FF2B5EF4-FFF2-40B4-BE49-F238E27FC236}">
                        <a16:creationId xmlns:a16="http://schemas.microsoft.com/office/drawing/2014/main" id="{41FF2EA7-ACB2-195C-6ED1-1B3ECCDAC385}"/>
                      </a:ext>
                    </a:extLst>
                  </p:cNvPr>
                  <p:cNvSpPr/>
                  <p:nvPr/>
                </p:nvSpPr>
                <p:spPr>
                  <a:xfrm>
                    <a:off x="3373754" y="3411722"/>
                    <a:ext cx="3809" cy="19605"/>
                  </a:xfrm>
                  <a:custGeom>
                    <a:avLst/>
                    <a:gdLst>
                      <a:gd name="connsiteX0" fmla="*/ 0 w 3809"/>
                      <a:gd name="connsiteY0" fmla="*/ 2037 h 19605"/>
                      <a:gd name="connsiteX1" fmla="*/ 0 w 3809"/>
                      <a:gd name="connsiteY1" fmla="*/ 10609 h 19605"/>
                      <a:gd name="connsiteX2" fmla="*/ 0 w 3809"/>
                      <a:gd name="connsiteY2" fmla="*/ 14419 h 19605"/>
                      <a:gd name="connsiteX3" fmla="*/ 0 w 3809"/>
                      <a:gd name="connsiteY3" fmla="*/ 17277 h 19605"/>
                      <a:gd name="connsiteX4" fmla="*/ 952 w 3809"/>
                      <a:gd name="connsiteY4" fmla="*/ 19182 h 19605"/>
                      <a:gd name="connsiteX5" fmla="*/ 2857 w 3809"/>
                      <a:gd name="connsiteY5" fmla="*/ 19182 h 19605"/>
                      <a:gd name="connsiteX6" fmla="*/ 3810 w 3809"/>
                      <a:gd name="connsiteY6" fmla="*/ 17277 h 19605"/>
                      <a:gd name="connsiteX7" fmla="*/ 3810 w 3809"/>
                      <a:gd name="connsiteY7" fmla="*/ 15372 h 19605"/>
                      <a:gd name="connsiteX8" fmla="*/ 3810 w 3809"/>
                      <a:gd name="connsiteY8" fmla="*/ 11562 h 19605"/>
                      <a:gd name="connsiteX9" fmla="*/ 3810 w 3809"/>
                      <a:gd name="connsiteY9" fmla="*/ 2989 h 19605"/>
                      <a:gd name="connsiteX10" fmla="*/ 0 w 3809"/>
                      <a:gd name="connsiteY10" fmla="*/ 2037 h 19605"/>
                      <a:gd name="connsiteX11" fmla="*/ 0 w 3809"/>
                      <a:gd name="connsiteY11" fmla="*/ 2037 h 196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09" h="19605">
                        <a:moveTo>
                          <a:pt x="0" y="2037"/>
                        </a:moveTo>
                        <a:cubicBezTo>
                          <a:pt x="0" y="4894"/>
                          <a:pt x="0" y="7752"/>
                          <a:pt x="0" y="10609"/>
                        </a:cubicBezTo>
                        <a:cubicBezTo>
                          <a:pt x="0" y="11562"/>
                          <a:pt x="0" y="13467"/>
                          <a:pt x="0" y="14419"/>
                        </a:cubicBezTo>
                        <a:cubicBezTo>
                          <a:pt x="0" y="15372"/>
                          <a:pt x="0" y="16324"/>
                          <a:pt x="0" y="17277"/>
                        </a:cubicBezTo>
                        <a:cubicBezTo>
                          <a:pt x="0" y="18229"/>
                          <a:pt x="952" y="18229"/>
                          <a:pt x="952" y="19182"/>
                        </a:cubicBezTo>
                        <a:cubicBezTo>
                          <a:pt x="1905" y="20134"/>
                          <a:pt x="2857" y="19182"/>
                          <a:pt x="2857" y="19182"/>
                        </a:cubicBezTo>
                        <a:cubicBezTo>
                          <a:pt x="2857" y="18229"/>
                          <a:pt x="3810" y="18229"/>
                          <a:pt x="3810" y="17277"/>
                        </a:cubicBezTo>
                        <a:cubicBezTo>
                          <a:pt x="3810" y="16324"/>
                          <a:pt x="3810" y="16324"/>
                          <a:pt x="3810" y="15372"/>
                        </a:cubicBezTo>
                        <a:cubicBezTo>
                          <a:pt x="3810" y="14419"/>
                          <a:pt x="3810" y="12514"/>
                          <a:pt x="3810" y="11562"/>
                        </a:cubicBezTo>
                        <a:cubicBezTo>
                          <a:pt x="3810" y="8704"/>
                          <a:pt x="3810" y="5847"/>
                          <a:pt x="3810" y="2989"/>
                        </a:cubicBezTo>
                        <a:cubicBezTo>
                          <a:pt x="3810" y="-821"/>
                          <a:pt x="0" y="-821"/>
                          <a:pt x="0" y="2037"/>
                        </a:cubicBezTo>
                        <a:lnTo>
                          <a:pt x="0" y="203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0" name="Freeform: Shape 2879">
                    <a:extLst>
                      <a:ext uri="{FF2B5EF4-FFF2-40B4-BE49-F238E27FC236}">
                        <a16:creationId xmlns:a16="http://schemas.microsoft.com/office/drawing/2014/main" id="{C7109FE3-FCBE-06AB-31C0-285F815D6C7C}"/>
                      </a:ext>
                    </a:extLst>
                  </p:cNvPr>
                  <p:cNvSpPr/>
                  <p:nvPr/>
                </p:nvSpPr>
                <p:spPr>
                  <a:xfrm>
                    <a:off x="3357562" y="3410507"/>
                    <a:ext cx="5714" cy="14682"/>
                  </a:xfrm>
                  <a:custGeom>
                    <a:avLst/>
                    <a:gdLst>
                      <a:gd name="connsiteX0" fmla="*/ 0 w 5714"/>
                      <a:gd name="connsiteY0" fmla="*/ 3252 h 14682"/>
                      <a:gd name="connsiteX1" fmla="*/ 952 w 5714"/>
                      <a:gd name="connsiteY1" fmla="*/ 8967 h 14682"/>
                      <a:gd name="connsiteX2" fmla="*/ 1905 w 5714"/>
                      <a:gd name="connsiteY2" fmla="*/ 11825 h 14682"/>
                      <a:gd name="connsiteX3" fmla="*/ 2857 w 5714"/>
                      <a:gd name="connsiteY3" fmla="*/ 13730 h 14682"/>
                      <a:gd name="connsiteX4" fmla="*/ 3810 w 5714"/>
                      <a:gd name="connsiteY4" fmla="*/ 14682 h 14682"/>
                      <a:gd name="connsiteX5" fmla="*/ 5715 w 5714"/>
                      <a:gd name="connsiteY5" fmla="*/ 13730 h 14682"/>
                      <a:gd name="connsiteX6" fmla="*/ 5715 w 5714"/>
                      <a:gd name="connsiteY6" fmla="*/ 9920 h 14682"/>
                      <a:gd name="connsiteX7" fmla="*/ 4763 w 5714"/>
                      <a:gd name="connsiteY7" fmla="*/ 7062 h 14682"/>
                      <a:gd name="connsiteX8" fmla="*/ 3810 w 5714"/>
                      <a:gd name="connsiteY8" fmla="*/ 1347 h 14682"/>
                      <a:gd name="connsiteX9" fmla="*/ 1905 w 5714"/>
                      <a:gd name="connsiteY9" fmla="*/ 395 h 14682"/>
                      <a:gd name="connsiteX10" fmla="*/ 0 w 5714"/>
                      <a:gd name="connsiteY10" fmla="*/ 3252 h 14682"/>
                      <a:gd name="connsiteX11" fmla="*/ 0 w 5714"/>
                      <a:gd name="connsiteY11" fmla="*/ 3252 h 146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714" h="14682">
                        <a:moveTo>
                          <a:pt x="0" y="3252"/>
                        </a:moveTo>
                        <a:cubicBezTo>
                          <a:pt x="0" y="5157"/>
                          <a:pt x="952" y="7062"/>
                          <a:pt x="952" y="8967"/>
                        </a:cubicBezTo>
                        <a:cubicBezTo>
                          <a:pt x="952" y="9920"/>
                          <a:pt x="952" y="10872"/>
                          <a:pt x="1905" y="11825"/>
                        </a:cubicBezTo>
                        <a:cubicBezTo>
                          <a:pt x="1905" y="12777"/>
                          <a:pt x="1905" y="12777"/>
                          <a:pt x="2857" y="13730"/>
                        </a:cubicBezTo>
                        <a:cubicBezTo>
                          <a:pt x="2857" y="14682"/>
                          <a:pt x="3810" y="14682"/>
                          <a:pt x="3810" y="14682"/>
                        </a:cubicBezTo>
                        <a:cubicBezTo>
                          <a:pt x="4763" y="14682"/>
                          <a:pt x="5715" y="14682"/>
                          <a:pt x="5715" y="13730"/>
                        </a:cubicBezTo>
                        <a:cubicBezTo>
                          <a:pt x="5715" y="12777"/>
                          <a:pt x="5715" y="11825"/>
                          <a:pt x="5715" y="9920"/>
                        </a:cubicBezTo>
                        <a:cubicBezTo>
                          <a:pt x="5715" y="8967"/>
                          <a:pt x="4763" y="8014"/>
                          <a:pt x="4763" y="7062"/>
                        </a:cubicBezTo>
                        <a:cubicBezTo>
                          <a:pt x="4763" y="5157"/>
                          <a:pt x="3810" y="3252"/>
                          <a:pt x="3810" y="1347"/>
                        </a:cubicBezTo>
                        <a:cubicBezTo>
                          <a:pt x="3810" y="395"/>
                          <a:pt x="2857" y="-558"/>
                          <a:pt x="1905" y="395"/>
                        </a:cubicBezTo>
                        <a:cubicBezTo>
                          <a:pt x="0" y="2300"/>
                          <a:pt x="0" y="2300"/>
                          <a:pt x="0" y="3252"/>
                        </a:cubicBezTo>
                        <a:lnTo>
                          <a:pt x="0" y="3252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1" name="Freeform: Shape 2880">
                    <a:extLst>
                      <a:ext uri="{FF2B5EF4-FFF2-40B4-BE49-F238E27FC236}">
                        <a16:creationId xmlns:a16="http://schemas.microsoft.com/office/drawing/2014/main" id="{5CD76991-CD3A-9E04-3F20-8120BEA6AFBD}"/>
                      </a:ext>
                    </a:extLst>
                  </p:cNvPr>
                  <p:cNvSpPr/>
                  <p:nvPr/>
                </p:nvSpPr>
                <p:spPr>
                  <a:xfrm>
                    <a:off x="3338512" y="3413759"/>
                    <a:ext cx="4762" cy="16192"/>
                  </a:xfrm>
                  <a:custGeom>
                    <a:avLst/>
                    <a:gdLst>
                      <a:gd name="connsiteX0" fmla="*/ 0 w 4762"/>
                      <a:gd name="connsiteY0" fmla="*/ 1905 h 16192"/>
                      <a:gd name="connsiteX1" fmla="*/ 0 w 4762"/>
                      <a:gd name="connsiteY1" fmla="*/ 8573 h 16192"/>
                      <a:gd name="connsiteX2" fmla="*/ 953 w 4762"/>
                      <a:gd name="connsiteY2" fmla="*/ 12383 h 16192"/>
                      <a:gd name="connsiteX3" fmla="*/ 953 w 4762"/>
                      <a:gd name="connsiteY3" fmla="*/ 14288 h 16192"/>
                      <a:gd name="connsiteX4" fmla="*/ 1905 w 4762"/>
                      <a:gd name="connsiteY4" fmla="*/ 16193 h 16192"/>
                      <a:gd name="connsiteX5" fmla="*/ 3810 w 4762"/>
                      <a:gd name="connsiteY5" fmla="*/ 16193 h 16192"/>
                      <a:gd name="connsiteX6" fmla="*/ 4763 w 4762"/>
                      <a:gd name="connsiteY6" fmla="*/ 14288 h 16192"/>
                      <a:gd name="connsiteX7" fmla="*/ 4763 w 4762"/>
                      <a:gd name="connsiteY7" fmla="*/ 12383 h 16192"/>
                      <a:gd name="connsiteX8" fmla="*/ 3810 w 4762"/>
                      <a:gd name="connsiteY8" fmla="*/ 8573 h 16192"/>
                      <a:gd name="connsiteX9" fmla="*/ 2857 w 4762"/>
                      <a:gd name="connsiteY9" fmla="*/ 1905 h 16192"/>
                      <a:gd name="connsiteX10" fmla="*/ 953 w 4762"/>
                      <a:gd name="connsiteY10" fmla="*/ 0 h 16192"/>
                      <a:gd name="connsiteX11" fmla="*/ 0 w 4762"/>
                      <a:gd name="connsiteY11" fmla="*/ 1905 h 16192"/>
                      <a:gd name="connsiteX12" fmla="*/ 0 w 4762"/>
                      <a:gd name="connsiteY12" fmla="*/ 1905 h 161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6192">
                        <a:moveTo>
                          <a:pt x="0" y="1905"/>
                        </a:moveTo>
                        <a:cubicBezTo>
                          <a:pt x="0" y="3810"/>
                          <a:pt x="0" y="6668"/>
                          <a:pt x="0" y="8573"/>
                        </a:cubicBezTo>
                        <a:cubicBezTo>
                          <a:pt x="0" y="9525"/>
                          <a:pt x="0" y="11430"/>
                          <a:pt x="953" y="12383"/>
                        </a:cubicBezTo>
                        <a:cubicBezTo>
                          <a:pt x="953" y="13335"/>
                          <a:pt x="953" y="13335"/>
                          <a:pt x="953" y="14288"/>
                        </a:cubicBezTo>
                        <a:cubicBezTo>
                          <a:pt x="953" y="15240"/>
                          <a:pt x="1905" y="15240"/>
                          <a:pt x="1905" y="16193"/>
                        </a:cubicBezTo>
                        <a:cubicBezTo>
                          <a:pt x="1905" y="16193"/>
                          <a:pt x="2857" y="16193"/>
                          <a:pt x="3810" y="16193"/>
                        </a:cubicBezTo>
                        <a:cubicBezTo>
                          <a:pt x="4763" y="15240"/>
                          <a:pt x="4763" y="15240"/>
                          <a:pt x="4763" y="14288"/>
                        </a:cubicBezTo>
                        <a:cubicBezTo>
                          <a:pt x="4763" y="13335"/>
                          <a:pt x="4763" y="13335"/>
                          <a:pt x="4763" y="12383"/>
                        </a:cubicBezTo>
                        <a:cubicBezTo>
                          <a:pt x="4763" y="11430"/>
                          <a:pt x="3810" y="10478"/>
                          <a:pt x="3810" y="8573"/>
                        </a:cubicBezTo>
                        <a:cubicBezTo>
                          <a:pt x="2857" y="6668"/>
                          <a:pt x="2857" y="3810"/>
                          <a:pt x="2857" y="1905"/>
                        </a:cubicBezTo>
                        <a:cubicBezTo>
                          <a:pt x="2857" y="953"/>
                          <a:pt x="1905" y="0"/>
                          <a:pt x="953" y="0"/>
                        </a:cubicBezTo>
                        <a:cubicBezTo>
                          <a:pt x="953" y="953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2" name="Freeform: Shape 2881">
                    <a:extLst>
                      <a:ext uri="{FF2B5EF4-FFF2-40B4-BE49-F238E27FC236}">
                        <a16:creationId xmlns:a16="http://schemas.microsoft.com/office/drawing/2014/main" id="{324CF99F-B9A2-30F6-CDA2-4328FAD68E97}"/>
                      </a:ext>
                    </a:extLst>
                  </p:cNvPr>
                  <p:cNvSpPr/>
                  <p:nvPr/>
                </p:nvSpPr>
                <p:spPr>
                  <a:xfrm>
                    <a:off x="3309937" y="3399710"/>
                    <a:ext cx="6667" cy="19526"/>
                  </a:xfrm>
                  <a:custGeom>
                    <a:avLst/>
                    <a:gdLst>
                      <a:gd name="connsiteX0" fmla="*/ 953 w 6667"/>
                      <a:gd name="connsiteY0" fmla="*/ 714 h 19526"/>
                      <a:gd name="connsiteX1" fmla="*/ 0 w 6667"/>
                      <a:gd name="connsiteY1" fmla="*/ 5477 h 19526"/>
                      <a:gd name="connsiteX2" fmla="*/ 0 w 6667"/>
                      <a:gd name="connsiteY2" fmla="*/ 10239 h 19526"/>
                      <a:gd name="connsiteX3" fmla="*/ 953 w 6667"/>
                      <a:gd name="connsiteY3" fmla="*/ 15002 h 19526"/>
                      <a:gd name="connsiteX4" fmla="*/ 1905 w 6667"/>
                      <a:gd name="connsiteY4" fmla="*/ 16907 h 19526"/>
                      <a:gd name="connsiteX5" fmla="*/ 2857 w 6667"/>
                      <a:gd name="connsiteY5" fmla="*/ 17859 h 19526"/>
                      <a:gd name="connsiteX6" fmla="*/ 3810 w 6667"/>
                      <a:gd name="connsiteY6" fmla="*/ 18812 h 19526"/>
                      <a:gd name="connsiteX7" fmla="*/ 6668 w 6667"/>
                      <a:gd name="connsiteY7" fmla="*/ 18812 h 19526"/>
                      <a:gd name="connsiteX8" fmla="*/ 6668 w 6667"/>
                      <a:gd name="connsiteY8" fmla="*/ 15954 h 19526"/>
                      <a:gd name="connsiteX9" fmla="*/ 6668 w 6667"/>
                      <a:gd name="connsiteY9" fmla="*/ 14049 h 19526"/>
                      <a:gd name="connsiteX10" fmla="*/ 5715 w 6667"/>
                      <a:gd name="connsiteY10" fmla="*/ 9287 h 19526"/>
                      <a:gd name="connsiteX11" fmla="*/ 3810 w 6667"/>
                      <a:gd name="connsiteY11" fmla="*/ 714 h 19526"/>
                      <a:gd name="connsiteX12" fmla="*/ 953 w 6667"/>
                      <a:gd name="connsiteY12" fmla="*/ 714 h 19526"/>
                      <a:gd name="connsiteX13" fmla="*/ 953 w 6667"/>
                      <a:gd name="connsiteY13" fmla="*/ 714 h 19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667" h="19526">
                        <a:moveTo>
                          <a:pt x="953" y="714"/>
                        </a:moveTo>
                        <a:cubicBezTo>
                          <a:pt x="953" y="2619"/>
                          <a:pt x="0" y="3572"/>
                          <a:pt x="0" y="5477"/>
                        </a:cubicBezTo>
                        <a:cubicBezTo>
                          <a:pt x="0" y="7382"/>
                          <a:pt x="0" y="8334"/>
                          <a:pt x="0" y="10239"/>
                        </a:cubicBezTo>
                        <a:cubicBezTo>
                          <a:pt x="0" y="12144"/>
                          <a:pt x="0" y="13097"/>
                          <a:pt x="953" y="15002"/>
                        </a:cubicBezTo>
                        <a:cubicBezTo>
                          <a:pt x="953" y="15954"/>
                          <a:pt x="953" y="16907"/>
                          <a:pt x="1905" y="16907"/>
                        </a:cubicBezTo>
                        <a:cubicBezTo>
                          <a:pt x="1905" y="16907"/>
                          <a:pt x="1905" y="17859"/>
                          <a:pt x="2857" y="17859"/>
                        </a:cubicBezTo>
                        <a:cubicBezTo>
                          <a:pt x="2857" y="17859"/>
                          <a:pt x="3810" y="18812"/>
                          <a:pt x="3810" y="18812"/>
                        </a:cubicBezTo>
                        <a:cubicBezTo>
                          <a:pt x="4763" y="19764"/>
                          <a:pt x="5715" y="19764"/>
                          <a:pt x="6668" y="18812"/>
                        </a:cubicBezTo>
                        <a:cubicBezTo>
                          <a:pt x="6668" y="17859"/>
                          <a:pt x="6668" y="16907"/>
                          <a:pt x="6668" y="15954"/>
                        </a:cubicBezTo>
                        <a:cubicBezTo>
                          <a:pt x="6668" y="15002"/>
                          <a:pt x="6668" y="14049"/>
                          <a:pt x="6668" y="14049"/>
                        </a:cubicBezTo>
                        <a:cubicBezTo>
                          <a:pt x="6668" y="12144"/>
                          <a:pt x="5715" y="11192"/>
                          <a:pt x="5715" y="9287"/>
                        </a:cubicBezTo>
                        <a:cubicBezTo>
                          <a:pt x="4763" y="6429"/>
                          <a:pt x="4763" y="3572"/>
                          <a:pt x="3810" y="714"/>
                        </a:cubicBezTo>
                        <a:cubicBezTo>
                          <a:pt x="2857" y="-238"/>
                          <a:pt x="953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3" name="Freeform: Shape 2882">
                    <a:extLst>
                      <a:ext uri="{FF2B5EF4-FFF2-40B4-BE49-F238E27FC236}">
                        <a16:creationId xmlns:a16="http://schemas.microsoft.com/office/drawing/2014/main" id="{AB5FDDFB-62B4-8CD8-E5C5-EFBE343EB9B5}"/>
                      </a:ext>
                    </a:extLst>
                  </p:cNvPr>
                  <p:cNvSpPr/>
                  <p:nvPr/>
                </p:nvSpPr>
                <p:spPr>
                  <a:xfrm>
                    <a:off x="3323271" y="3429326"/>
                    <a:ext cx="4762" cy="12055"/>
                  </a:xfrm>
                  <a:custGeom>
                    <a:avLst/>
                    <a:gdLst>
                      <a:gd name="connsiteX0" fmla="*/ 0 w 4762"/>
                      <a:gd name="connsiteY0" fmla="*/ 1578 h 12055"/>
                      <a:gd name="connsiteX1" fmla="*/ 0 w 4762"/>
                      <a:gd name="connsiteY1" fmla="*/ 7293 h 12055"/>
                      <a:gd name="connsiteX2" fmla="*/ 953 w 4762"/>
                      <a:gd name="connsiteY2" fmla="*/ 10151 h 12055"/>
                      <a:gd name="connsiteX3" fmla="*/ 1905 w 4762"/>
                      <a:gd name="connsiteY3" fmla="*/ 11103 h 12055"/>
                      <a:gd name="connsiteX4" fmla="*/ 2858 w 4762"/>
                      <a:gd name="connsiteY4" fmla="*/ 12056 h 12055"/>
                      <a:gd name="connsiteX5" fmla="*/ 3810 w 4762"/>
                      <a:gd name="connsiteY5" fmla="*/ 12056 h 12055"/>
                      <a:gd name="connsiteX6" fmla="*/ 4763 w 4762"/>
                      <a:gd name="connsiteY6" fmla="*/ 11103 h 12055"/>
                      <a:gd name="connsiteX7" fmla="*/ 4763 w 4762"/>
                      <a:gd name="connsiteY7" fmla="*/ 9198 h 12055"/>
                      <a:gd name="connsiteX8" fmla="*/ 4763 w 4762"/>
                      <a:gd name="connsiteY8" fmla="*/ 8246 h 12055"/>
                      <a:gd name="connsiteX9" fmla="*/ 3810 w 4762"/>
                      <a:gd name="connsiteY9" fmla="*/ 5388 h 12055"/>
                      <a:gd name="connsiteX10" fmla="*/ 2858 w 4762"/>
                      <a:gd name="connsiteY10" fmla="*/ 626 h 12055"/>
                      <a:gd name="connsiteX11" fmla="*/ 0 w 4762"/>
                      <a:gd name="connsiteY11" fmla="*/ 1578 h 12055"/>
                      <a:gd name="connsiteX12" fmla="*/ 0 w 4762"/>
                      <a:gd name="connsiteY12" fmla="*/ 1578 h 12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2055">
                        <a:moveTo>
                          <a:pt x="0" y="1578"/>
                        </a:moveTo>
                        <a:cubicBezTo>
                          <a:pt x="0" y="3483"/>
                          <a:pt x="0" y="5388"/>
                          <a:pt x="0" y="7293"/>
                        </a:cubicBezTo>
                        <a:cubicBezTo>
                          <a:pt x="0" y="8246"/>
                          <a:pt x="0" y="9198"/>
                          <a:pt x="953" y="10151"/>
                        </a:cubicBezTo>
                        <a:cubicBezTo>
                          <a:pt x="953" y="10151"/>
                          <a:pt x="953" y="11103"/>
                          <a:pt x="1905" y="11103"/>
                        </a:cubicBezTo>
                        <a:cubicBezTo>
                          <a:pt x="1905" y="12056"/>
                          <a:pt x="2858" y="12056"/>
                          <a:pt x="2858" y="12056"/>
                        </a:cubicBezTo>
                        <a:cubicBezTo>
                          <a:pt x="2858" y="12056"/>
                          <a:pt x="3810" y="12056"/>
                          <a:pt x="3810" y="12056"/>
                        </a:cubicBezTo>
                        <a:cubicBezTo>
                          <a:pt x="3810" y="12056"/>
                          <a:pt x="4763" y="11103"/>
                          <a:pt x="4763" y="11103"/>
                        </a:cubicBezTo>
                        <a:cubicBezTo>
                          <a:pt x="4763" y="10151"/>
                          <a:pt x="4763" y="10151"/>
                          <a:pt x="4763" y="9198"/>
                        </a:cubicBezTo>
                        <a:cubicBezTo>
                          <a:pt x="4763" y="9198"/>
                          <a:pt x="4763" y="8246"/>
                          <a:pt x="4763" y="8246"/>
                        </a:cubicBezTo>
                        <a:cubicBezTo>
                          <a:pt x="4763" y="7293"/>
                          <a:pt x="3810" y="6341"/>
                          <a:pt x="3810" y="5388"/>
                        </a:cubicBezTo>
                        <a:cubicBezTo>
                          <a:pt x="3810" y="3483"/>
                          <a:pt x="2858" y="1578"/>
                          <a:pt x="2858" y="626"/>
                        </a:cubicBezTo>
                        <a:cubicBezTo>
                          <a:pt x="2858" y="-327"/>
                          <a:pt x="0" y="-327"/>
                          <a:pt x="0" y="1578"/>
                        </a:cubicBezTo>
                        <a:lnTo>
                          <a:pt x="0" y="157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4" name="Freeform: Shape 2883">
                    <a:extLst>
                      <a:ext uri="{FF2B5EF4-FFF2-40B4-BE49-F238E27FC236}">
                        <a16:creationId xmlns:a16="http://schemas.microsoft.com/office/drawing/2014/main" id="{1C2D2BED-89EC-4D06-BCD3-F1C9326613C9}"/>
                      </a:ext>
                    </a:extLst>
                  </p:cNvPr>
                  <p:cNvSpPr/>
                  <p:nvPr/>
                </p:nvSpPr>
                <p:spPr>
                  <a:xfrm>
                    <a:off x="3351846" y="3430278"/>
                    <a:ext cx="6667" cy="11103"/>
                  </a:xfrm>
                  <a:custGeom>
                    <a:avLst/>
                    <a:gdLst>
                      <a:gd name="connsiteX0" fmla="*/ 0 w 6667"/>
                      <a:gd name="connsiteY0" fmla="*/ 1578 h 11103"/>
                      <a:gd name="connsiteX1" fmla="*/ 953 w 6667"/>
                      <a:gd name="connsiteY1" fmla="*/ 6341 h 11103"/>
                      <a:gd name="connsiteX2" fmla="*/ 1905 w 6667"/>
                      <a:gd name="connsiteY2" fmla="*/ 8246 h 11103"/>
                      <a:gd name="connsiteX3" fmla="*/ 2858 w 6667"/>
                      <a:gd name="connsiteY3" fmla="*/ 9198 h 11103"/>
                      <a:gd name="connsiteX4" fmla="*/ 3810 w 6667"/>
                      <a:gd name="connsiteY4" fmla="*/ 11103 h 11103"/>
                      <a:gd name="connsiteX5" fmla="*/ 5715 w 6667"/>
                      <a:gd name="connsiteY5" fmla="*/ 11103 h 11103"/>
                      <a:gd name="connsiteX6" fmla="*/ 6667 w 6667"/>
                      <a:gd name="connsiteY6" fmla="*/ 9198 h 11103"/>
                      <a:gd name="connsiteX7" fmla="*/ 6667 w 6667"/>
                      <a:gd name="connsiteY7" fmla="*/ 8246 h 11103"/>
                      <a:gd name="connsiteX8" fmla="*/ 6667 w 6667"/>
                      <a:gd name="connsiteY8" fmla="*/ 8246 h 11103"/>
                      <a:gd name="connsiteX9" fmla="*/ 6667 w 6667"/>
                      <a:gd name="connsiteY9" fmla="*/ 7293 h 11103"/>
                      <a:gd name="connsiteX10" fmla="*/ 6667 w 6667"/>
                      <a:gd name="connsiteY10" fmla="*/ 6341 h 11103"/>
                      <a:gd name="connsiteX11" fmla="*/ 6667 w 6667"/>
                      <a:gd name="connsiteY11" fmla="*/ 6341 h 11103"/>
                      <a:gd name="connsiteX12" fmla="*/ 6667 w 6667"/>
                      <a:gd name="connsiteY12" fmla="*/ 6341 h 11103"/>
                      <a:gd name="connsiteX13" fmla="*/ 6667 w 6667"/>
                      <a:gd name="connsiteY13" fmla="*/ 6341 h 11103"/>
                      <a:gd name="connsiteX14" fmla="*/ 5715 w 6667"/>
                      <a:gd name="connsiteY14" fmla="*/ 3483 h 11103"/>
                      <a:gd name="connsiteX15" fmla="*/ 5715 w 6667"/>
                      <a:gd name="connsiteY15" fmla="*/ 4436 h 11103"/>
                      <a:gd name="connsiteX16" fmla="*/ 5715 w 6667"/>
                      <a:gd name="connsiteY16" fmla="*/ 2531 h 11103"/>
                      <a:gd name="connsiteX17" fmla="*/ 3810 w 6667"/>
                      <a:gd name="connsiteY17" fmla="*/ 626 h 11103"/>
                      <a:gd name="connsiteX18" fmla="*/ 0 w 6667"/>
                      <a:gd name="connsiteY18" fmla="*/ 1578 h 11103"/>
                      <a:gd name="connsiteX19" fmla="*/ 0 w 6667"/>
                      <a:gd name="connsiteY19" fmla="*/ 1578 h 111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6667" h="11103">
                        <a:moveTo>
                          <a:pt x="0" y="1578"/>
                        </a:moveTo>
                        <a:cubicBezTo>
                          <a:pt x="0" y="3483"/>
                          <a:pt x="0" y="4436"/>
                          <a:pt x="953" y="6341"/>
                        </a:cubicBezTo>
                        <a:cubicBezTo>
                          <a:pt x="953" y="7293"/>
                          <a:pt x="1905" y="8246"/>
                          <a:pt x="1905" y="8246"/>
                        </a:cubicBezTo>
                        <a:cubicBezTo>
                          <a:pt x="1905" y="8246"/>
                          <a:pt x="1905" y="9198"/>
                          <a:pt x="2858" y="9198"/>
                        </a:cubicBezTo>
                        <a:cubicBezTo>
                          <a:pt x="2858" y="10151"/>
                          <a:pt x="3810" y="10151"/>
                          <a:pt x="3810" y="11103"/>
                        </a:cubicBezTo>
                        <a:cubicBezTo>
                          <a:pt x="4763" y="11103"/>
                          <a:pt x="4763" y="11103"/>
                          <a:pt x="5715" y="11103"/>
                        </a:cubicBezTo>
                        <a:cubicBezTo>
                          <a:pt x="6667" y="11103"/>
                          <a:pt x="6667" y="10151"/>
                          <a:pt x="6667" y="9198"/>
                        </a:cubicBezTo>
                        <a:cubicBezTo>
                          <a:pt x="6667" y="9198"/>
                          <a:pt x="6667" y="8246"/>
                          <a:pt x="6667" y="8246"/>
                        </a:cubicBezTo>
                        <a:cubicBezTo>
                          <a:pt x="6667" y="8246"/>
                          <a:pt x="6667" y="8246"/>
                          <a:pt x="6667" y="8246"/>
                        </a:cubicBezTo>
                        <a:cubicBezTo>
                          <a:pt x="6667" y="8246"/>
                          <a:pt x="6667" y="8246"/>
                          <a:pt x="6667" y="7293"/>
                        </a:cubicBezTo>
                        <a:cubicBezTo>
                          <a:pt x="6667" y="7293"/>
                          <a:pt x="6667" y="7293"/>
                          <a:pt x="6667" y="6341"/>
                        </a:cubicBezTo>
                        <a:cubicBezTo>
                          <a:pt x="6667" y="6341"/>
                          <a:pt x="6667" y="6341"/>
                          <a:pt x="6667" y="6341"/>
                        </a:cubicBezTo>
                        <a:cubicBezTo>
                          <a:pt x="6667" y="6341"/>
                          <a:pt x="6667" y="6341"/>
                          <a:pt x="6667" y="6341"/>
                        </a:cubicBezTo>
                        <a:cubicBezTo>
                          <a:pt x="6667" y="6341"/>
                          <a:pt x="6667" y="6341"/>
                          <a:pt x="6667" y="6341"/>
                        </a:cubicBezTo>
                        <a:cubicBezTo>
                          <a:pt x="6667" y="5388"/>
                          <a:pt x="5715" y="4436"/>
                          <a:pt x="5715" y="3483"/>
                        </a:cubicBezTo>
                        <a:cubicBezTo>
                          <a:pt x="5715" y="3483"/>
                          <a:pt x="5715" y="3483"/>
                          <a:pt x="5715" y="4436"/>
                        </a:cubicBezTo>
                        <a:cubicBezTo>
                          <a:pt x="5715" y="3483"/>
                          <a:pt x="5715" y="3483"/>
                          <a:pt x="5715" y="2531"/>
                        </a:cubicBezTo>
                        <a:cubicBezTo>
                          <a:pt x="5715" y="1578"/>
                          <a:pt x="4763" y="626"/>
                          <a:pt x="3810" y="626"/>
                        </a:cubicBezTo>
                        <a:cubicBezTo>
                          <a:pt x="953" y="-327"/>
                          <a:pt x="0" y="-327"/>
                          <a:pt x="0" y="1578"/>
                        </a:cubicBezTo>
                        <a:lnTo>
                          <a:pt x="0" y="157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5" name="Freeform: Shape 2884">
                    <a:extLst>
                      <a:ext uri="{FF2B5EF4-FFF2-40B4-BE49-F238E27FC236}">
                        <a16:creationId xmlns:a16="http://schemas.microsoft.com/office/drawing/2014/main" id="{19320DD0-9668-84A2-C6DE-D559FCDE61A9}"/>
                      </a:ext>
                    </a:extLst>
                  </p:cNvPr>
                  <p:cNvSpPr/>
                  <p:nvPr/>
                </p:nvSpPr>
                <p:spPr>
                  <a:xfrm>
                    <a:off x="3307079" y="3360419"/>
                    <a:ext cx="3809" cy="15001"/>
                  </a:xfrm>
                  <a:custGeom>
                    <a:avLst/>
                    <a:gdLst>
                      <a:gd name="connsiteX0" fmla="*/ 0 w 3809"/>
                      <a:gd name="connsiteY0" fmla="*/ 3810 h 15001"/>
                      <a:gd name="connsiteX1" fmla="*/ 0 w 3809"/>
                      <a:gd name="connsiteY1" fmla="*/ 3810 h 15001"/>
                      <a:gd name="connsiteX2" fmla="*/ 0 w 3809"/>
                      <a:gd name="connsiteY2" fmla="*/ 3810 h 15001"/>
                      <a:gd name="connsiteX3" fmla="*/ 0 w 3809"/>
                      <a:gd name="connsiteY3" fmla="*/ 4763 h 15001"/>
                      <a:gd name="connsiteX4" fmla="*/ 0 w 3809"/>
                      <a:gd name="connsiteY4" fmla="*/ 5715 h 15001"/>
                      <a:gd name="connsiteX5" fmla="*/ 0 w 3809"/>
                      <a:gd name="connsiteY5" fmla="*/ 8572 h 15001"/>
                      <a:gd name="connsiteX6" fmla="*/ 0 w 3809"/>
                      <a:gd name="connsiteY6" fmla="*/ 11430 h 15001"/>
                      <a:gd name="connsiteX7" fmla="*/ 0 w 3809"/>
                      <a:gd name="connsiteY7" fmla="*/ 12383 h 15001"/>
                      <a:gd name="connsiteX8" fmla="*/ 952 w 3809"/>
                      <a:gd name="connsiteY8" fmla="*/ 14288 h 15001"/>
                      <a:gd name="connsiteX9" fmla="*/ 2857 w 3809"/>
                      <a:gd name="connsiteY9" fmla="*/ 14288 h 15001"/>
                      <a:gd name="connsiteX10" fmla="*/ 3810 w 3809"/>
                      <a:gd name="connsiteY10" fmla="*/ 12383 h 15001"/>
                      <a:gd name="connsiteX11" fmla="*/ 3810 w 3809"/>
                      <a:gd name="connsiteY11" fmla="*/ 10477 h 15001"/>
                      <a:gd name="connsiteX12" fmla="*/ 3810 w 3809"/>
                      <a:gd name="connsiteY12" fmla="*/ 7620 h 15001"/>
                      <a:gd name="connsiteX13" fmla="*/ 2857 w 3809"/>
                      <a:gd name="connsiteY13" fmla="*/ 1905 h 15001"/>
                      <a:gd name="connsiteX14" fmla="*/ 0 w 3809"/>
                      <a:gd name="connsiteY14" fmla="*/ 0 h 15001"/>
                      <a:gd name="connsiteX15" fmla="*/ 0 w 3809"/>
                      <a:gd name="connsiteY15" fmla="*/ 3810 h 15001"/>
                      <a:gd name="connsiteX16" fmla="*/ 0 w 3809"/>
                      <a:gd name="connsiteY16" fmla="*/ 3810 h 15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809" h="15001">
                        <a:moveTo>
                          <a:pt x="0" y="3810"/>
                        </a:moveTo>
                        <a:cubicBezTo>
                          <a:pt x="0" y="3810"/>
                          <a:pt x="0" y="4763"/>
                          <a:pt x="0" y="3810"/>
                        </a:cubicBezTo>
                        <a:cubicBezTo>
                          <a:pt x="0" y="4763"/>
                          <a:pt x="0" y="4763"/>
                          <a:pt x="0" y="3810"/>
                        </a:cubicBezTo>
                        <a:cubicBezTo>
                          <a:pt x="0" y="4763"/>
                          <a:pt x="0" y="4763"/>
                          <a:pt x="0" y="4763"/>
                        </a:cubicBezTo>
                        <a:cubicBezTo>
                          <a:pt x="0" y="4763"/>
                          <a:pt x="0" y="5715"/>
                          <a:pt x="0" y="5715"/>
                        </a:cubicBezTo>
                        <a:cubicBezTo>
                          <a:pt x="0" y="6667"/>
                          <a:pt x="0" y="7620"/>
                          <a:pt x="0" y="8572"/>
                        </a:cubicBezTo>
                        <a:cubicBezTo>
                          <a:pt x="0" y="9525"/>
                          <a:pt x="0" y="10477"/>
                          <a:pt x="0" y="11430"/>
                        </a:cubicBezTo>
                        <a:cubicBezTo>
                          <a:pt x="0" y="11430"/>
                          <a:pt x="0" y="12383"/>
                          <a:pt x="0" y="12383"/>
                        </a:cubicBezTo>
                        <a:cubicBezTo>
                          <a:pt x="0" y="13335"/>
                          <a:pt x="0" y="13335"/>
                          <a:pt x="952" y="14288"/>
                        </a:cubicBezTo>
                        <a:cubicBezTo>
                          <a:pt x="1905" y="15240"/>
                          <a:pt x="2857" y="15240"/>
                          <a:pt x="2857" y="14288"/>
                        </a:cubicBezTo>
                        <a:cubicBezTo>
                          <a:pt x="2857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11430"/>
                          <a:pt x="3810" y="10477"/>
                        </a:cubicBezTo>
                        <a:cubicBezTo>
                          <a:pt x="3810" y="9525"/>
                          <a:pt x="3810" y="8572"/>
                          <a:pt x="3810" y="7620"/>
                        </a:cubicBezTo>
                        <a:cubicBezTo>
                          <a:pt x="3810" y="5715"/>
                          <a:pt x="3810" y="3810"/>
                          <a:pt x="2857" y="1905"/>
                        </a:cubicBezTo>
                        <a:cubicBezTo>
                          <a:pt x="2857" y="952"/>
                          <a:pt x="952" y="0"/>
                          <a:pt x="0" y="0"/>
                        </a:cubicBezTo>
                        <a:cubicBezTo>
                          <a:pt x="952" y="1905"/>
                          <a:pt x="0" y="2858"/>
                          <a:pt x="0" y="3810"/>
                        </a:cubicBezTo>
                        <a:lnTo>
                          <a:pt x="0" y="381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6" name="Freeform: Shape 2885">
                    <a:extLst>
                      <a:ext uri="{FF2B5EF4-FFF2-40B4-BE49-F238E27FC236}">
                        <a16:creationId xmlns:a16="http://schemas.microsoft.com/office/drawing/2014/main" id="{6948744E-2A9D-2B00-F2BD-C9A474C73EBE}"/>
                      </a:ext>
                    </a:extLst>
                  </p:cNvPr>
                  <p:cNvSpPr/>
                  <p:nvPr/>
                </p:nvSpPr>
                <p:spPr>
                  <a:xfrm>
                    <a:off x="3322319" y="3383132"/>
                    <a:ext cx="4762" cy="13482"/>
                  </a:xfrm>
                  <a:custGeom>
                    <a:avLst/>
                    <a:gdLst>
                      <a:gd name="connsiteX0" fmla="*/ 953 w 4762"/>
                      <a:gd name="connsiteY0" fmla="*/ 1100 h 13482"/>
                      <a:gd name="connsiteX1" fmla="*/ 0 w 4762"/>
                      <a:gd name="connsiteY1" fmla="*/ 7767 h 13482"/>
                      <a:gd name="connsiteX2" fmla="*/ 953 w 4762"/>
                      <a:gd name="connsiteY2" fmla="*/ 10625 h 13482"/>
                      <a:gd name="connsiteX3" fmla="*/ 1905 w 4762"/>
                      <a:gd name="connsiteY3" fmla="*/ 11577 h 13482"/>
                      <a:gd name="connsiteX4" fmla="*/ 2858 w 4762"/>
                      <a:gd name="connsiteY4" fmla="*/ 13482 h 13482"/>
                      <a:gd name="connsiteX5" fmla="*/ 4763 w 4762"/>
                      <a:gd name="connsiteY5" fmla="*/ 13482 h 13482"/>
                      <a:gd name="connsiteX6" fmla="*/ 4763 w 4762"/>
                      <a:gd name="connsiteY6" fmla="*/ 11577 h 13482"/>
                      <a:gd name="connsiteX7" fmla="*/ 4763 w 4762"/>
                      <a:gd name="connsiteY7" fmla="*/ 9672 h 13482"/>
                      <a:gd name="connsiteX8" fmla="*/ 3810 w 4762"/>
                      <a:gd name="connsiteY8" fmla="*/ 6815 h 13482"/>
                      <a:gd name="connsiteX9" fmla="*/ 4763 w 4762"/>
                      <a:gd name="connsiteY9" fmla="*/ 1100 h 13482"/>
                      <a:gd name="connsiteX10" fmla="*/ 953 w 4762"/>
                      <a:gd name="connsiteY10" fmla="*/ 1100 h 13482"/>
                      <a:gd name="connsiteX11" fmla="*/ 953 w 4762"/>
                      <a:gd name="connsiteY11" fmla="*/ 1100 h 13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3482">
                        <a:moveTo>
                          <a:pt x="953" y="1100"/>
                        </a:moveTo>
                        <a:cubicBezTo>
                          <a:pt x="0" y="3005"/>
                          <a:pt x="0" y="5862"/>
                          <a:pt x="0" y="7767"/>
                        </a:cubicBezTo>
                        <a:cubicBezTo>
                          <a:pt x="0" y="8720"/>
                          <a:pt x="0" y="9672"/>
                          <a:pt x="953" y="10625"/>
                        </a:cubicBezTo>
                        <a:cubicBezTo>
                          <a:pt x="953" y="11577"/>
                          <a:pt x="953" y="11577"/>
                          <a:pt x="1905" y="11577"/>
                        </a:cubicBezTo>
                        <a:cubicBezTo>
                          <a:pt x="1905" y="12530"/>
                          <a:pt x="2858" y="12530"/>
                          <a:pt x="2858" y="13482"/>
                        </a:cubicBezTo>
                        <a:cubicBezTo>
                          <a:pt x="3810" y="13482"/>
                          <a:pt x="4763" y="13482"/>
                          <a:pt x="4763" y="13482"/>
                        </a:cubicBezTo>
                        <a:cubicBezTo>
                          <a:pt x="4763" y="12530"/>
                          <a:pt x="4763" y="12530"/>
                          <a:pt x="4763" y="11577"/>
                        </a:cubicBezTo>
                        <a:cubicBezTo>
                          <a:pt x="4763" y="10625"/>
                          <a:pt x="4763" y="10625"/>
                          <a:pt x="4763" y="9672"/>
                        </a:cubicBezTo>
                        <a:cubicBezTo>
                          <a:pt x="4763" y="8720"/>
                          <a:pt x="4763" y="7767"/>
                          <a:pt x="3810" y="6815"/>
                        </a:cubicBezTo>
                        <a:cubicBezTo>
                          <a:pt x="3810" y="4910"/>
                          <a:pt x="3810" y="3005"/>
                          <a:pt x="4763" y="1100"/>
                        </a:cubicBezTo>
                        <a:cubicBezTo>
                          <a:pt x="3810" y="147"/>
                          <a:pt x="953" y="-805"/>
                          <a:pt x="953" y="1100"/>
                        </a:cubicBezTo>
                        <a:lnTo>
                          <a:pt x="953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7" name="Freeform: Shape 2886">
                    <a:extLst>
                      <a:ext uri="{FF2B5EF4-FFF2-40B4-BE49-F238E27FC236}">
                        <a16:creationId xmlns:a16="http://schemas.microsoft.com/office/drawing/2014/main" id="{E1D02525-F883-0487-59FA-09F9E57078B1}"/>
                      </a:ext>
                    </a:extLst>
                  </p:cNvPr>
                  <p:cNvSpPr/>
                  <p:nvPr/>
                </p:nvSpPr>
                <p:spPr>
                  <a:xfrm>
                    <a:off x="3340417" y="3384789"/>
                    <a:ext cx="5714" cy="11824"/>
                  </a:xfrm>
                  <a:custGeom>
                    <a:avLst/>
                    <a:gdLst>
                      <a:gd name="connsiteX0" fmla="*/ 0 w 5714"/>
                      <a:gd name="connsiteY0" fmla="*/ 1347 h 11824"/>
                      <a:gd name="connsiteX1" fmla="*/ 0 w 5714"/>
                      <a:gd name="connsiteY1" fmla="*/ 7062 h 11824"/>
                      <a:gd name="connsiteX2" fmla="*/ 952 w 5714"/>
                      <a:gd name="connsiteY2" fmla="*/ 9919 h 11824"/>
                      <a:gd name="connsiteX3" fmla="*/ 1905 w 5714"/>
                      <a:gd name="connsiteY3" fmla="*/ 10872 h 11824"/>
                      <a:gd name="connsiteX4" fmla="*/ 3810 w 5714"/>
                      <a:gd name="connsiteY4" fmla="*/ 11825 h 11824"/>
                      <a:gd name="connsiteX5" fmla="*/ 5715 w 5714"/>
                      <a:gd name="connsiteY5" fmla="*/ 10872 h 11824"/>
                      <a:gd name="connsiteX6" fmla="*/ 5715 w 5714"/>
                      <a:gd name="connsiteY6" fmla="*/ 8967 h 11824"/>
                      <a:gd name="connsiteX7" fmla="*/ 5715 w 5714"/>
                      <a:gd name="connsiteY7" fmla="*/ 8015 h 11824"/>
                      <a:gd name="connsiteX8" fmla="*/ 4763 w 5714"/>
                      <a:gd name="connsiteY8" fmla="*/ 6110 h 11824"/>
                      <a:gd name="connsiteX9" fmla="*/ 4763 w 5714"/>
                      <a:gd name="connsiteY9" fmla="*/ 5157 h 11824"/>
                      <a:gd name="connsiteX10" fmla="*/ 4763 w 5714"/>
                      <a:gd name="connsiteY10" fmla="*/ 5157 h 11824"/>
                      <a:gd name="connsiteX11" fmla="*/ 4763 w 5714"/>
                      <a:gd name="connsiteY11" fmla="*/ 5157 h 11824"/>
                      <a:gd name="connsiteX12" fmla="*/ 4763 w 5714"/>
                      <a:gd name="connsiteY12" fmla="*/ 4205 h 11824"/>
                      <a:gd name="connsiteX13" fmla="*/ 4763 w 5714"/>
                      <a:gd name="connsiteY13" fmla="*/ 3252 h 11824"/>
                      <a:gd name="connsiteX14" fmla="*/ 4763 w 5714"/>
                      <a:gd name="connsiteY14" fmla="*/ 2300 h 11824"/>
                      <a:gd name="connsiteX15" fmla="*/ 4763 w 5714"/>
                      <a:gd name="connsiteY15" fmla="*/ 2300 h 11824"/>
                      <a:gd name="connsiteX16" fmla="*/ 4763 w 5714"/>
                      <a:gd name="connsiteY16" fmla="*/ 2300 h 11824"/>
                      <a:gd name="connsiteX17" fmla="*/ 3810 w 5714"/>
                      <a:gd name="connsiteY17" fmla="*/ 394 h 11824"/>
                      <a:gd name="connsiteX18" fmla="*/ 0 w 5714"/>
                      <a:gd name="connsiteY18" fmla="*/ 1347 h 11824"/>
                      <a:gd name="connsiteX19" fmla="*/ 0 w 5714"/>
                      <a:gd name="connsiteY19" fmla="*/ 1347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14" h="11824">
                        <a:moveTo>
                          <a:pt x="0" y="1347"/>
                        </a:moveTo>
                        <a:cubicBezTo>
                          <a:pt x="0" y="3252"/>
                          <a:pt x="0" y="5157"/>
                          <a:pt x="0" y="7062"/>
                        </a:cubicBezTo>
                        <a:cubicBezTo>
                          <a:pt x="0" y="8015"/>
                          <a:pt x="0" y="8967"/>
                          <a:pt x="952" y="9919"/>
                        </a:cubicBezTo>
                        <a:cubicBezTo>
                          <a:pt x="952" y="9919"/>
                          <a:pt x="952" y="10872"/>
                          <a:pt x="1905" y="10872"/>
                        </a:cubicBezTo>
                        <a:cubicBezTo>
                          <a:pt x="1905" y="11825"/>
                          <a:pt x="2857" y="11825"/>
                          <a:pt x="3810" y="11825"/>
                        </a:cubicBezTo>
                        <a:cubicBezTo>
                          <a:pt x="4763" y="11825"/>
                          <a:pt x="5715" y="11825"/>
                          <a:pt x="5715" y="10872"/>
                        </a:cubicBezTo>
                        <a:cubicBezTo>
                          <a:pt x="5715" y="9919"/>
                          <a:pt x="5715" y="9919"/>
                          <a:pt x="5715" y="8967"/>
                        </a:cubicBezTo>
                        <a:cubicBezTo>
                          <a:pt x="5715" y="8967"/>
                          <a:pt x="5715" y="8015"/>
                          <a:pt x="5715" y="8015"/>
                        </a:cubicBezTo>
                        <a:cubicBezTo>
                          <a:pt x="5715" y="7062"/>
                          <a:pt x="4763" y="6110"/>
                          <a:pt x="4763" y="6110"/>
                        </a:cubicBezTo>
                        <a:cubicBezTo>
                          <a:pt x="4763" y="6110"/>
                          <a:pt x="4763" y="6110"/>
                          <a:pt x="4763" y="5157"/>
                        </a:cubicBezTo>
                        <a:cubicBezTo>
                          <a:pt x="4763" y="5157"/>
                          <a:pt x="4763" y="5157"/>
                          <a:pt x="4763" y="5157"/>
                        </a:cubicBezTo>
                        <a:cubicBezTo>
                          <a:pt x="4763" y="5157"/>
                          <a:pt x="4763" y="5157"/>
                          <a:pt x="4763" y="5157"/>
                        </a:cubicBezTo>
                        <a:cubicBezTo>
                          <a:pt x="4763" y="5157"/>
                          <a:pt x="4763" y="4205"/>
                          <a:pt x="4763" y="4205"/>
                        </a:cubicBezTo>
                        <a:cubicBezTo>
                          <a:pt x="4763" y="4205"/>
                          <a:pt x="4763" y="3252"/>
                          <a:pt x="4763" y="3252"/>
                        </a:cubicBezTo>
                        <a:cubicBezTo>
                          <a:pt x="4763" y="3252"/>
                          <a:pt x="4763" y="3252"/>
                          <a:pt x="4763" y="2300"/>
                        </a:cubicBezTo>
                        <a:cubicBezTo>
                          <a:pt x="4763" y="2300"/>
                          <a:pt x="4763" y="2300"/>
                          <a:pt x="4763" y="2300"/>
                        </a:cubicBezTo>
                        <a:cubicBezTo>
                          <a:pt x="4763" y="2300"/>
                          <a:pt x="4763" y="2300"/>
                          <a:pt x="4763" y="2300"/>
                        </a:cubicBezTo>
                        <a:cubicBezTo>
                          <a:pt x="4763" y="1347"/>
                          <a:pt x="4763" y="394"/>
                          <a:pt x="3810" y="394"/>
                        </a:cubicBezTo>
                        <a:cubicBezTo>
                          <a:pt x="1905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8" name="Freeform: Shape 2887">
                    <a:extLst>
                      <a:ext uri="{FF2B5EF4-FFF2-40B4-BE49-F238E27FC236}">
                        <a16:creationId xmlns:a16="http://schemas.microsoft.com/office/drawing/2014/main" id="{AB2A7DFE-C283-0F06-6FB7-7BCDAE019F36}"/>
                      </a:ext>
                    </a:extLst>
                  </p:cNvPr>
                  <p:cNvSpPr/>
                  <p:nvPr/>
                </p:nvSpPr>
                <p:spPr>
                  <a:xfrm>
                    <a:off x="3360419" y="3393671"/>
                    <a:ext cx="4762" cy="11515"/>
                  </a:xfrm>
                  <a:custGeom>
                    <a:avLst/>
                    <a:gdLst>
                      <a:gd name="connsiteX0" fmla="*/ 0 w 4762"/>
                      <a:gd name="connsiteY0" fmla="*/ 1991 h 11515"/>
                      <a:gd name="connsiteX1" fmla="*/ 0 w 4762"/>
                      <a:gd name="connsiteY1" fmla="*/ 6753 h 11515"/>
                      <a:gd name="connsiteX2" fmla="*/ 0 w 4762"/>
                      <a:gd name="connsiteY2" fmla="*/ 8658 h 11515"/>
                      <a:gd name="connsiteX3" fmla="*/ 0 w 4762"/>
                      <a:gd name="connsiteY3" fmla="*/ 9611 h 11515"/>
                      <a:gd name="connsiteX4" fmla="*/ 953 w 4762"/>
                      <a:gd name="connsiteY4" fmla="*/ 10563 h 11515"/>
                      <a:gd name="connsiteX5" fmla="*/ 2857 w 4762"/>
                      <a:gd name="connsiteY5" fmla="*/ 11516 h 11515"/>
                      <a:gd name="connsiteX6" fmla="*/ 4763 w 4762"/>
                      <a:gd name="connsiteY6" fmla="*/ 10563 h 11515"/>
                      <a:gd name="connsiteX7" fmla="*/ 4763 w 4762"/>
                      <a:gd name="connsiteY7" fmla="*/ 9611 h 11515"/>
                      <a:gd name="connsiteX8" fmla="*/ 4763 w 4762"/>
                      <a:gd name="connsiteY8" fmla="*/ 8658 h 11515"/>
                      <a:gd name="connsiteX9" fmla="*/ 4763 w 4762"/>
                      <a:gd name="connsiteY9" fmla="*/ 6753 h 11515"/>
                      <a:gd name="connsiteX10" fmla="*/ 4763 w 4762"/>
                      <a:gd name="connsiteY10" fmla="*/ 5801 h 11515"/>
                      <a:gd name="connsiteX11" fmla="*/ 4763 w 4762"/>
                      <a:gd name="connsiteY11" fmla="*/ 5801 h 11515"/>
                      <a:gd name="connsiteX12" fmla="*/ 4763 w 4762"/>
                      <a:gd name="connsiteY12" fmla="*/ 5801 h 11515"/>
                      <a:gd name="connsiteX13" fmla="*/ 4763 w 4762"/>
                      <a:gd name="connsiteY13" fmla="*/ 4848 h 11515"/>
                      <a:gd name="connsiteX14" fmla="*/ 4763 w 4762"/>
                      <a:gd name="connsiteY14" fmla="*/ 2943 h 11515"/>
                      <a:gd name="connsiteX15" fmla="*/ 2857 w 4762"/>
                      <a:gd name="connsiteY15" fmla="*/ 1038 h 11515"/>
                      <a:gd name="connsiteX16" fmla="*/ 0 w 4762"/>
                      <a:gd name="connsiteY16" fmla="*/ 1991 h 11515"/>
                      <a:gd name="connsiteX17" fmla="*/ 0 w 4762"/>
                      <a:gd name="connsiteY17" fmla="*/ 1991 h 11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762" h="11515">
                        <a:moveTo>
                          <a:pt x="0" y="1991"/>
                        </a:moveTo>
                        <a:cubicBezTo>
                          <a:pt x="0" y="3896"/>
                          <a:pt x="0" y="4848"/>
                          <a:pt x="0" y="6753"/>
                        </a:cubicBezTo>
                        <a:cubicBezTo>
                          <a:pt x="0" y="7706"/>
                          <a:pt x="0" y="7706"/>
                          <a:pt x="0" y="8658"/>
                        </a:cubicBezTo>
                        <a:cubicBezTo>
                          <a:pt x="0" y="8658"/>
                          <a:pt x="0" y="9611"/>
                          <a:pt x="0" y="9611"/>
                        </a:cubicBezTo>
                        <a:cubicBezTo>
                          <a:pt x="0" y="10563"/>
                          <a:pt x="0" y="10563"/>
                          <a:pt x="953" y="10563"/>
                        </a:cubicBezTo>
                        <a:cubicBezTo>
                          <a:pt x="953" y="11516"/>
                          <a:pt x="1905" y="11516"/>
                          <a:pt x="2857" y="11516"/>
                        </a:cubicBezTo>
                        <a:cubicBezTo>
                          <a:pt x="3810" y="11516"/>
                          <a:pt x="3810" y="10563"/>
                          <a:pt x="4763" y="10563"/>
                        </a:cubicBezTo>
                        <a:cubicBezTo>
                          <a:pt x="4763" y="10563"/>
                          <a:pt x="4763" y="9611"/>
                          <a:pt x="4763" y="9611"/>
                        </a:cubicBezTo>
                        <a:cubicBezTo>
                          <a:pt x="4763" y="9611"/>
                          <a:pt x="4763" y="8658"/>
                          <a:pt x="4763" y="8658"/>
                        </a:cubicBezTo>
                        <a:cubicBezTo>
                          <a:pt x="4763" y="7706"/>
                          <a:pt x="4763" y="7706"/>
                          <a:pt x="4763" y="6753"/>
                        </a:cubicBezTo>
                        <a:cubicBezTo>
                          <a:pt x="4763" y="6753"/>
                          <a:pt x="4763" y="5801"/>
                          <a:pt x="4763" y="5801"/>
                        </a:cubicBezTo>
                        <a:cubicBezTo>
                          <a:pt x="4763" y="5801"/>
                          <a:pt x="4763" y="5801"/>
                          <a:pt x="4763" y="5801"/>
                        </a:cubicBezTo>
                        <a:cubicBezTo>
                          <a:pt x="4763" y="5801"/>
                          <a:pt x="4763" y="5801"/>
                          <a:pt x="4763" y="5801"/>
                        </a:cubicBezTo>
                        <a:cubicBezTo>
                          <a:pt x="4763" y="5801"/>
                          <a:pt x="4763" y="5801"/>
                          <a:pt x="4763" y="4848"/>
                        </a:cubicBezTo>
                        <a:cubicBezTo>
                          <a:pt x="4763" y="3896"/>
                          <a:pt x="4763" y="3896"/>
                          <a:pt x="4763" y="2943"/>
                        </a:cubicBezTo>
                        <a:cubicBezTo>
                          <a:pt x="4763" y="1991"/>
                          <a:pt x="3810" y="1038"/>
                          <a:pt x="2857" y="1038"/>
                        </a:cubicBezTo>
                        <a:cubicBezTo>
                          <a:pt x="953" y="-867"/>
                          <a:pt x="0" y="86"/>
                          <a:pt x="0" y="1991"/>
                        </a:cubicBezTo>
                        <a:lnTo>
                          <a:pt x="0" y="1991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89" name="Freeform: Shape 2888">
                    <a:extLst>
                      <a:ext uri="{FF2B5EF4-FFF2-40B4-BE49-F238E27FC236}">
                        <a16:creationId xmlns:a16="http://schemas.microsoft.com/office/drawing/2014/main" id="{693A5E4B-DB78-0567-30CF-13A41DDF87FF}"/>
                      </a:ext>
                    </a:extLst>
                  </p:cNvPr>
                  <p:cNvSpPr/>
                  <p:nvPr/>
                </p:nvSpPr>
                <p:spPr>
                  <a:xfrm>
                    <a:off x="3303269" y="3327082"/>
                    <a:ext cx="3810" cy="15001"/>
                  </a:xfrm>
                  <a:custGeom>
                    <a:avLst/>
                    <a:gdLst>
                      <a:gd name="connsiteX0" fmla="*/ 0 w 3810"/>
                      <a:gd name="connsiteY0" fmla="*/ 1905 h 15001"/>
                      <a:gd name="connsiteX1" fmla="*/ 0 w 3810"/>
                      <a:gd name="connsiteY1" fmla="*/ 7620 h 15001"/>
                      <a:gd name="connsiteX2" fmla="*/ 0 w 3810"/>
                      <a:gd name="connsiteY2" fmla="*/ 10477 h 15001"/>
                      <a:gd name="connsiteX3" fmla="*/ 0 w 3810"/>
                      <a:gd name="connsiteY3" fmla="*/ 12383 h 15001"/>
                      <a:gd name="connsiteX4" fmla="*/ 953 w 3810"/>
                      <a:gd name="connsiteY4" fmla="*/ 14288 h 15001"/>
                      <a:gd name="connsiteX5" fmla="*/ 2858 w 3810"/>
                      <a:gd name="connsiteY5" fmla="*/ 14288 h 15001"/>
                      <a:gd name="connsiteX6" fmla="*/ 3810 w 3810"/>
                      <a:gd name="connsiteY6" fmla="*/ 12383 h 15001"/>
                      <a:gd name="connsiteX7" fmla="*/ 3810 w 3810"/>
                      <a:gd name="connsiteY7" fmla="*/ 10477 h 15001"/>
                      <a:gd name="connsiteX8" fmla="*/ 3810 w 3810"/>
                      <a:gd name="connsiteY8" fmla="*/ 7620 h 15001"/>
                      <a:gd name="connsiteX9" fmla="*/ 3810 w 3810"/>
                      <a:gd name="connsiteY9" fmla="*/ 1905 h 15001"/>
                      <a:gd name="connsiteX10" fmla="*/ 1905 w 3810"/>
                      <a:gd name="connsiteY10" fmla="*/ 0 h 15001"/>
                      <a:gd name="connsiteX11" fmla="*/ 0 w 3810"/>
                      <a:gd name="connsiteY11" fmla="*/ 1905 h 15001"/>
                      <a:gd name="connsiteX12" fmla="*/ 0 w 3810"/>
                      <a:gd name="connsiteY12" fmla="*/ 1905 h 15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0" h="15001">
                        <a:moveTo>
                          <a:pt x="0" y="1905"/>
                        </a:moveTo>
                        <a:cubicBezTo>
                          <a:pt x="0" y="3810"/>
                          <a:pt x="0" y="5715"/>
                          <a:pt x="0" y="7620"/>
                        </a:cubicBezTo>
                        <a:cubicBezTo>
                          <a:pt x="0" y="8572"/>
                          <a:pt x="0" y="9525"/>
                          <a:pt x="0" y="10477"/>
                        </a:cubicBezTo>
                        <a:cubicBezTo>
                          <a:pt x="0" y="11430"/>
                          <a:pt x="0" y="11430"/>
                          <a:pt x="0" y="12383"/>
                        </a:cubicBezTo>
                        <a:cubicBezTo>
                          <a:pt x="0" y="13335"/>
                          <a:pt x="0" y="13335"/>
                          <a:pt x="953" y="14288"/>
                        </a:cubicBezTo>
                        <a:cubicBezTo>
                          <a:pt x="1905" y="15240"/>
                          <a:pt x="2858" y="15240"/>
                          <a:pt x="2858" y="14288"/>
                        </a:cubicBezTo>
                        <a:cubicBezTo>
                          <a:pt x="2858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11430"/>
                          <a:pt x="3810" y="10477"/>
                        </a:cubicBezTo>
                        <a:cubicBezTo>
                          <a:pt x="3810" y="9525"/>
                          <a:pt x="3810" y="8572"/>
                          <a:pt x="3810" y="7620"/>
                        </a:cubicBezTo>
                        <a:cubicBezTo>
                          <a:pt x="3810" y="5715"/>
                          <a:pt x="3810" y="3810"/>
                          <a:pt x="3810" y="1905"/>
                        </a:cubicBezTo>
                        <a:cubicBezTo>
                          <a:pt x="3810" y="952"/>
                          <a:pt x="2858" y="0"/>
                          <a:pt x="1905" y="0"/>
                        </a:cubicBezTo>
                        <a:cubicBezTo>
                          <a:pt x="953" y="0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0" name="Freeform: Shape 2889">
                    <a:extLst>
                      <a:ext uri="{FF2B5EF4-FFF2-40B4-BE49-F238E27FC236}">
                        <a16:creationId xmlns:a16="http://schemas.microsoft.com/office/drawing/2014/main" id="{9FF13B3E-4742-839C-E349-0DC49165455E}"/>
                      </a:ext>
                    </a:extLst>
                  </p:cNvPr>
                  <p:cNvSpPr/>
                  <p:nvPr/>
                </p:nvSpPr>
                <p:spPr>
                  <a:xfrm>
                    <a:off x="3313746" y="3339940"/>
                    <a:ext cx="3571" cy="17092"/>
                  </a:xfrm>
                  <a:custGeom>
                    <a:avLst/>
                    <a:gdLst>
                      <a:gd name="connsiteX0" fmla="*/ 0 w 3571"/>
                      <a:gd name="connsiteY0" fmla="*/ 1429 h 17092"/>
                      <a:gd name="connsiteX1" fmla="*/ 0 w 3571"/>
                      <a:gd name="connsiteY1" fmla="*/ 9049 h 17092"/>
                      <a:gd name="connsiteX2" fmla="*/ 0 w 3571"/>
                      <a:gd name="connsiteY2" fmla="*/ 12859 h 17092"/>
                      <a:gd name="connsiteX3" fmla="*/ 953 w 3571"/>
                      <a:gd name="connsiteY3" fmla="*/ 16669 h 17092"/>
                      <a:gd name="connsiteX4" fmla="*/ 2858 w 3571"/>
                      <a:gd name="connsiteY4" fmla="*/ 16669 h 17092"/>
                      <a:gd name="connsiteX5" fmla="*/ 2858 w 3571"/>
                      <a:gd name="connsiteY5" fmla="*/ 9049 h 17092"/>
                      <a:gd name="connsiteX6" fmla="*/ 2858 w 3571"/>
                      <a:gd name="connsiteY6" fmla="*/ 1429 h 17092"/>
                      <a:gd name="connsiteX7" fmla="*/ 0 w 3571"/>
                      <a:gd name="connsiteY7" fmla="*/ 1429 h 17092"/>
                      <a:gd name="connsiteX8" fmla="*/ 0 w 3571"/>
                      <a:gd name="connsiteY8" fmla="*/ 1429 h 17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571" h="17092">
                        <a:moveTo>
                          <a:pt x="0" y="1429"/>
                        </a:moveTo>
                        <a:cubicBezTo>
                          <a:pt x="0" y="4286"/>
                          <a:pt x="0" y="6191"/>
                          <a:pt x="0" y="9049"/>
                        </a:cubicBezTo>
                        <a:cubicBezTo>
                          <a:pt x="0" y="10001"/>
                          <a:pt x="0" y="11906"/>
                          <a:pt x="0" y="12859"/>
                        </a:cubicBezTo>
                        <a:cubicBezTo>
                          <a:pt x="0" y="13811"/>
                          <a:pt x="953" y="15716"/>
                          <a:pt x="953" y="16669"/>
                        </a:cubicBezTo>
                        <a:cubicBezTo>
                          <a:pt x="953" y="16669"/>
                          <a:pt x="1905" y="17621"/>
                          <a:pt x="2858" y="16669"/>
                        </a:cubicBezTo>
                        <a:cubicBezTo>
                          <a:pt x="3810" y="14764"/>
                          <a:pt x="3810" y="11906"/>
                          <a:pt x="2858" y="9049"/>
                        </a:cubicBezTo>
                        <a:cubicBezTo>
                          <a:pt x="2858" y="6191"/>
                          <a:pt x="2858" y="4286"/>
                          <a:pt x="2858" y="1429"/>
                        </a:cubicBezTo>
                        <a:cubicBezTo>
                          <a:pt x="2858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1" name="Freeform: Shape 2890">
                    <a:extLst>
                      <a:ext uri="{FF2B5EF4-FFF2-40B4-BE49-F238E27FC236}">
                        <a16:creationId xmlns:a16="http://schemas.microsoft.com/office/drawing/2014/main" id="{A772EDA3-E8FD-D034-7157-3F5CE9022426}"/>
                      </a:ext>
                    </a:extLst>
                  </p:cNvPr>
                  <p:cNvSpPr/>
                  <p:nvPr/>
                </p:nvSpPr>
                <p:spPr>
                  <a:xfrm>
                    <a:off x="3304221" y="3297159"/>
                    <a:ext cx="952" cy="8014"/>
                  </a:xfrm>
                  <a:custGeom>
                    <a:avLst/>
                    <a:gdLst>
                      <a:gd name="connsiteX0" fmla="*/ 0 w 952"/>
                      <a:gd name="connsiteY0" fmla="*/ 1347 h 8014"/>
                      <a:gd name="connsiteX1" fmla="*/ 0 w 952"/>
                      <a:gd name="connsiteY1" fmla="*/ 4205 h 8014"/>
                      <a:gd name="connsiteX2" fmla="*/ 0 w 952"/>
                      <a:gd name="connsiteY2" fmla="*/ 6110 h 8014"/>
                      <a:gd name="connsiteX3" fmla="*/ 0 w 952"/>
                      <a:gd name="connsiteY3" fmla="*/ 7062 h 8014"/>
                      <a:gd name="connsiteX4" fmla="*/ 0 w 952"/>
                      <a:gd name="connsiteY4" fmla="*/ 8015 h 8014"/>
                      <a:gd name="connsiteX5" fmla="*/ 953 w 952"/>
                      <a:gd name="connsiteY5" fmla="*/ 8015 h 8014"/>
                      <a:gd name="connsiteX6" fmla="*/ 953 w 952"/>
                      <a:gd name="connsiteY6" fmla="*/ 7062 h 8014"/>
                      <a:gd name="connsiteX7" fmla="*/ 953 w 952"/>
                      <a:gd name="connsiteY7" fmla="*/ 6110 h 8014"/>
                      <a:gd name="connsiteX8" fmla="*/ 953 w 952"/>
                      <a:gd name="connsiteY8" fmla="*/ 4205 h 8014"/>
                      <a:gd name="connsiteX9" fmla="*/ 953 w 952"/>
                      <a:gd name="connsiteY9" fmla="*/ 1347 h 8014"/>
                      <a:gd name="connsiteX10" fmla="*/ 0 w 952"/>
                      <a:gd name="connsiteY10" fmla="*/ 394 h 8014"/>
                      <a:gd name="connsiteX11" fmla="*/ 0 w 952"/>
                      <a:gd name="connsiteY11" fmla="*/ 1347 h 8014"/>
                      <a:gd name="connsiteX12" fmla="*/ 0 w 952"/>
                      <a:gd name="connsiteY12" fmla="*/ 1347 h 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52" h="8014">
                        <a:moveTo>
                          <a:pt x="0" y="1347"/>
                        </a:moveTo>
                        <a:cubicBezTo>
                          <a:pt x="0" y="2299"/>
                          <a:pt x="0" y="3252"/>
                          <a:pt x="0" y="4205"/>
                        </a:cubicBezTo>
                        <a:cubicBezTo>
                          <a:pt x="0" y="5157"/>
                          <a:pt x="0" y="5157"/>
                          <a:pt x="0" y="6110"/>
                        </a:cubicBezTo>
                        <a:cubicBezTo>
                          <a:pt x="0" y="6110"/>
                          <a:pt x="0" y="7062"/>
                          <a:pt x="0" y="7062"/>
                        </a:cubicBezTo>
                        <a:cubicBezTo>
                          <a:pt x="0" y="7062"/>
                          <a:pt x="0" y="8015"/>
                          <a:pt x="0" y="8015"/>
                        </a:cubicBezTo>
                        <a:cubicBezTo>
                          <a:pt x="0" y="8015"/>
                          <a:pt x="953" y="8015"/>
                          <a:pt x="953" y="8015"/>
                        </a:cubicBezTo>
                        <a:cubicBezTo>
                          <a:pt x="953" y="8015"/>
                          <a:pt x="953" y="7062"/>
                          <a:pt x="953" y="7062"/>
                        </a:cubicBezTo>
                        <a:cubicBezTo>
                          <a:pt x="953" y="7062"/>
                          <a:pt x="953" y="6110"/>
                          <a:pt x="953" y="6110"/>
                        </a:cubicBezTo>
                        <a:cubicBezTo>
                          <a:pt x="953" y="5157"/>
                          <a:pt x="953" y="5157"/>
                          <a:pt x="953" y="4205"/>
                        </a:cubicBezTo>
                        <a:cubicBezTo>
                          <a:pt x="953" y="3252"/>
                          <a:pt x="953" y="2299"/>
                          <a:pt x="953" y="1347"/>
                        </a:cubicBezTo>
                        <a:cubicBezTo>
                          <a:pt x="953" y="394"/>
                          <a:pt x="0" y="394"/>
                          <a:pt x="0" y="394"/>
                        </a:cubicBezTo>
                        <a:cubicBezTo>
                          <a:pt x="953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2" name="Freeform: Shape 2891">
                    <a:extLst>
                      <a:ext uri="{FF2B5EF4-FFF2-40B4-BE49-F238E27FC236}">
                        <a16:creationId xmlns:a16="http://schemas.microsoft.com/office/drawing/2014/main" id="{6399FC48-9489-FCC6-FC27-3649976299F8}"/>
                      </a:ext>
                    </a:extLst>
                  </p:cNvPr>
                  <p:cNvSpPr/>
                  <p:nvPr/>
                </p:nvSpPr>
                <p:spPr>
                  <a:xfrm>
                    <a:off x="3312794" y="3308032"/>
                    <a:ext cx="3810" cy="11429"/>
                  </a:xfrm>
                  <a:custGeom>
                    <a:avLst/>
                    <a:gdLst>
                      <a:gd name="connsiteX0" fmla="*/ 0 w 3810"/>
                      <a:gd name="connsiteY0" fmla="*/ 1905 h 11429"/>
                      <a:gd name="connsiteX1" fmla="*/ 0 w 3810"/>
                      <a:gd name="connsiteY1" fmla="*/ 6667 h 11429"/>
                      <a:gd name="connsiteX2" fmla="*/ 0 w 3810"/>
                      <a:gd name="connsiteY2" fmla="*/ 8572 h 11429"/>
                      <a:gd name="connsiteX3" fmla="*/ 0 w 3810"/>
                      <a:gd name="connsiteY3" fmla="*/ 9525 h 11429"/>
                      <a:gd name="connsiteX4" fmla="*/ 953 w 3810"/>
                      <a:gd name="connsiteY4" fmla="*/ 10477 h 11429"/>
                      <a:gd name="connsiteX5" fmla="*/ 1905 w 3810"/>
                      <a:gd name="connsiteY5" fmla="*/ 11430 h 11429"/>
                      <a:gd name="connsiteX6" fmla="*/ 2858 w 3810"/>
                      <a:gd name="connsiteY6" fmla="*/ 11430 h 11429"/>
                      <a:gd name="connsiteX7" fmla="*/ 3810 w 3810"/>
                      <a:gd name="connsiteY7" fmla="*/ 10477 h 11429"/>
                      <a:gd name="connsiteX8" fmla="*/ 3810 w 3810"/>
                      <a:gd name="connsiteY8" fmla="*/ 9525 h 11429"/>
                      <a:gd name="connsiteX9" fmla="*/ 3810 w 3810"/>
                      <a:gd name="connsiteY9" fmla="*/ 8572 h 11429"/>
                      <a:gd name="connsiteX10" fmla="*/ 3810 w 3810"/>
                      <a:gd name="connsiteY10" fmla="*/ 6667 h 11429"/>
                      <a:gd name="connsiteX11" fmla="*/ 3810 w 3810"/>
                      <a:gd name="connsiteY11" fmla="*/ 1905 h 11429"/>
                      <a:gd name="connsiteX12" fmla="*/ 1905 w 3810"/>
                      <a:gd name="connsiteY12" fmla="*/ 0 h 11429"/>
                      <a:gd name="connsiteX13" fmla="*/ 0 w 3810"/>
                      <a:gd name="connsiteY13" fmla="*/ 1905 h 11429"/>
                      <a:gd name="connsiteX14" fmla="*/ 0 w 3810"/>
                      <a:gd name="connsiteY14" fmla="*/ 190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10" h="11429">
                        <a:moveTo>
                          <a:pt x="0" y="1905"/>
                        </a:moveTo>
                        <a:cubicBezTo>
                          <a:pt x="0" y="3810"/>
                          <a:pt x="0" y="4763"/>
                          <a:pt x="0" y="6667"/>
                        </a:cubicBezTo>
                        <a:cubicBezTo>
                          <a:pt x="0" y="7620"/>
                          <a:pt x="0" y="8572"/>
                          <a:pt x="0" y="8572"/>
                        </a:cubicBezTo>
                        <a:cubicBezTo>
                          <a:pt x="0" y="8572"/>
                          <a:pt x="0" y="9525"/>
                          <a:pt x="0" y="9525"/>
                        </a:cubicBezTo>
                        <a:cubicBezTo>
                          <a:pt x="0" y="9525"/>
                          <a:pt x="0" y="10477"/>
                          <a:pt x="953" y="10477"/>
                        </a:cubicBezTo>
                        <a:cubicBezTo>
                          <a:pt x="953" y="11430"/>
                          <a:pt x="1905" y="11430"/>
                          <a:pt x="1905" y="11430"/>
                        </a:cubicBezTo>
                        <a:cubicBezTo>
                          <a:pt x="1905" y="11430"/>
                          <a:pt x="2858" y="11430"/>
                          <a:pt x="2858" y="11430"/>
                        </a:cubicBezTo>
                        <a:cubicBezTo>
                          <a:pt x="3810" y="11430"/>
                          <a:pt x="3810" y="10477"/>
                          <a:pt x="3810" y="10477"/>
                        </a:cubicBezTo>
                        <a:cubicBezTo>
                          <a:pt x="3810" y="10477"/>
                          <a:pt x="3810" y="9525"/>
                          <a:pt x="3810" y="9525"/>
                        </a:cubicBezTo>
                        <a:cubicBezTo>
                          <a:pt x="3810" y="9525"/>
                          <a:pt x="3810" y="8572"/>
                          <a:pt x="3810" y="8572"/>
                        </a:cubicBezTo>
                        <a:cubicBezTo>
                          <a:pt x="3810" y="7620"/>
                          <a:pt x="3810" y="7620"/>
                          <a:pt x="3810" y="6667"/>
                        </a:cubicBezTo>
                        <a:cubicBezTo>
                          <a:pt x="3810" y="4763"/>
                          <a:pt x="3810" y="3810"/>
                          <a:pt x="3810" y="1905"/>
                        </a:cubicBezTo>
                        <a:cubicBezTo>
                          <a:pt x="3810" y="952"/>
                          <a:pt x="2858" y="0"/>
                          <a:pt x="1905" y="0"/>
                        </a:cubicBezTo>
                        <a:cubicBezTo>
                          <a:pt x="953" y="0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3" name="Freeform: Shape 2892">
                    <a:extLst>
                      <a:ext uri="{FF2B5EF4-FFF2-40B4-BE49-F238E27FC236}">
                        <a16:creationId xmlns:a16="http://schemas.microsoft.com/office/drawing/2014/main" id="{AC3DE595-8C76-5A85-FEEB-FA0B225B5ACF}"/>
                      </a:ext>
                    </a:extLst>
                  </p:cNvPr>
                  <p:cNvSpPr/>
                  <p:nvPr/>
                </p:nvSpPr>
                <p:spPr>
                  <a:xfrm>
                    <a:off x="3311842" y="3224212"/>
                    <a:ext cx="3809" cy="12382"/>
                  </a:xfrm>
                  <a:custGeom>
                    <a:avLst/>
                    <a:gdLst>
                      <a:gd name="connsiteX0" fmla="*/ 0 w 3809"/>
                      <a:gd name="connsiteY0" fmla="*/ 2858 h 12382"/>
                      <a:gd name="connsiteX1" fmla="*/ 0 w 3809"/>
                      <a:gd name="connsiteY1" fmla="*/ 7620 h 12382"/>
                      <a:gd name="connsiteX2" fmla="*/ 0 w 3809"/>
                      <a:gd name="connsiteY2" fmla="*/ 9525 h 12382"/>
                      <a:gd name="connsiteX3" fmla="*/ 0 w 3809"/>
                      <a:gd name="connsiteY3" fmla="*/ 10478 h 12382"/>
                      <a:gd name="connsiteX4" fmla="*/ 952 w 3809"/>
                      <a:gd name="connsiteY4" fmla="*/ 11430 h 12382"/>
                      <a:gd name="connsiteX5" fmla="*/ 1905 w 3809"/>
                      <a:gd name="connsiteY5" fmla="*/ 12383 h 12382"/>
                      <a:gd name="connsiteX6" fmla="*/ 2857 w 3809"/>
                      <a:gd name="connsiteY6" fmla="*/ 12383 h 12382"/>
                      <a:gd name="connsiteX7" fmla="*/ 3810 w 3809"/>
                      <a:gd name="connsiteY7" fmla="*/ 11430 h 12382"/>
                      <a:gd name="connsiteX8" fmla="*/ 3810 w 3809"/>
                      <a:gd name="connsiteY8" fmla="*/ 10478 h 12382"/>
                      <a:gd name="connsiteX9" fmla="*/ 3810 w 3809"/>
                      <a:gd name="connsiteY9" fmla="*/ 9525 h 12382"/>
                      <a:gd name="connsiteX10" fmla="*/ 3810 w 3809"/>
                      <a:gd name="connsiteY10" fmla="*/ 9525 h 12382"/>
                      <a:gd name="connsiteX11" fmla="*/ 3810 w 3809"/>
                      <a:gd name="connsiteY11" fmla="*/ 8572 h 12382"/>
                      <a:gd name="connsiteX12" fmla="*/ 3810 w 3809"/>
                      <a:gd name="connsiteY12" fmla="*/ 6667 h 12382"/>
                      <a:gd name="connsiteX13" fmla="*/ 3810 w 3809"/>
                      <a:gd name="connsiteY13" fmla="*/ 1905 h 12382"/>
                      <a:gd name="connsiteX14" fmla="*/ 1905 w 3809"/>
                      <a:gd name="connsiteY14" fmla="*/ 0 h 12382"/>
                      <a:gd name="connsiteX15" fmla="*/ 0 w 3809"/>
                      <a:gd name="connsiteY15" fmla="*/ 2858 h 12382"/>
                      <a:gd name="connsiteX16" fmla="*/ 0 w 3809"/>
                      <a:gd name="connsiteY16" fmla="*/ 2858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3809" h="12382">
                        <a:moveTo>
                          <a:pt x="0" y="2858"/>
                        </a:moveTo>
                        <a:cubicBezTo>
                          <a:pt x="0" y="4763"/>
                          <a:pt x="0" y="5715"/>
                          <a:pt x="0" y="7620"/>
                        </a:cubicBezTo>
                        <a:cubicBezTo>
                          <a:pt x="0" y="8572"/>
                          <a:pt x="0" y="9525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0478"/>
                          <a:pt x="0" y="11430"/>
                          <a:pt x="952" y="11430"/>
                        </a:cubicBezTo>
                        <a:cubicBezTo>
                          <a:pt x="952" y="12383"/>
                          <a:pt x="1905" y="12383"/>
                          <a:pt x="1905" y="12383"/>
                        </a:cubicBezTo>
                        <a:cubicBezTo>
                          <a:pt x="1905" y="12383"/>
                          <a:pt x="2857" y="12383"/>
                          <a:pt x="2857" y="12383"/>
                        </a:cubicBezTo>
                        <a:cubicBezTo>
                          <a:pt x="3810" y="12383"/>
                          <a:pt x="3810" y="11430"/>
                          <a:pt x="3810" y="11430"/>
                        </a:cubicBezTo>
                        <a:cubicBezTo>
                          <a:pt x="3810" y="11430"/>
                          <a:pt x="3810" y="10478"/>
                          <a:pt x="3810" y="10478"/>
                        </a:cubicBezTo>
                        <a:cubicBezTo>
                          <a:pt x="3810" y="10478"/>
                          <a:pt x="3810" y="10478"/>
                          <a:pt x="3810" y="9525"/>
                        </a:cubicBezTo>
                        <a:cubicBezTo>
                          <a:pt x="3810" y="9525"/>
                          <a:pt x="3810" y="9525"/>
                          <a:pt x="3810" y="9525"/>
                        </a:cubicBezTo>
                        <a:cubicBezTo>
                          <a:pt x="3810" y="9525"/>
                          <a:pt x="3810" y="9525"/>
                          <a:pt x="3810" y="8572"/>
                        </a:cubicBezTo>
                        <a:cubicBezTo>
                          <a:pt x="3810" y="7620"/>
                          <a:pt x="3810" y="6667"/>
                          <a:pt x="3810" y="6667"/>
                        </a:cubicBezTo>
                        <a:cubicBezTo>
                          <a:pt x="3810" y="4763"/>
                          <a:pt x="3810" y="3810"/>
                          <a:pt x="3810" y="1905"/>
                        </a:cubicBezTo>
                        <a:cubicBezTo>
                          <a:pt x="3810" y="953"/>
                          <a:pt x="2857" y="0"/>
                          <a:pt x="1905" y="0"/>
                        </a:cubicBezTo>
                        <a:cubicBezTo>
                          <a:pt x="952" y="953"/>
                          <a:pt x="0" y="1905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4" name="Freeform: Shape 2893">
                    <a:extLst>
                      <a:ext uri="{FF2B5EF4-FFF2-40B4-BE49-F238E27FC236}">
                        <a16:creationId xmlns:a16="http://schemas.microsoft.com/office/drawing/2014/main" id="{80AF4150-5C43-7DE2-5B8D-B5EAC0850AB9}"/>
                      </a:ext>
                    </a:extLst>
                  </p:cNvPr>
                  <p:cNvSpPr/>
                  <p:nvPr/>
                </p:nvSpPr>
                <p:spPr>
                  <a:xfrm>
                    <a:off x="3307079" y="3252787"/>
                    <a:ext cx="3809" cy="16906"/>
                  </a:xfrm>
                  <a:custGeom>
                    <a:avLst/>
                    <a:gdLst>
                      <a:gd name="connsiteX0" fmla="*/ 0 w 3809"/>
                      <a:gd name="connsiteY0" fmla="*/ 1905 h 16906"/>
                      <a:gd name="connsiteX1" fmla="*/ 0 w 3809"/>
                      <a:gd name="connsiteY1" fmla="*/ 8572 h 16906"/>
                      <a:gd name="connsiteX2" fmla="*/ 0 w 3809"/>
                      <a:gd name="connsiteY2" fmla="*/ 12383 h 16906"/>
                      <a:gd name="connsiteX3" fmla="*/ 0 w 3809"/>
                      <a:gd name="connsiteY3" fmla="*/ 14288 h 16906"/>
                      <a:gd name="connsiteX4" fmla="*/ 952 w 3809"/>
                      <a:gd name="connsiteY4" fmla="*/ 16192 h 16906"/>
                      <a:gd name="connsiteX5" fmla="*/ 2857 w 3809"/>
                      <a:gd name="connsiteY5" fmla="*/ 16192 h 16906"/>
                      <a:gd name="connsiteX6" fmla="*/ 3810 w 3809"/>
                      <a:gd name="connsiteY6" fmla="*/ 14288 h 16906"/>
                      <a:gd name="connsiteX7" fmla="*/ 3810 w 3809"/>
                      <a:gd name="connsiteY7" fmla="*/ 12383 h 16906"/>
                      <a:gd name="connsiteX8" fmla="*/ 3810 w 3809"/>
                      <a:gd name="connsiteY8" fmla="*/ 8572 h 16906"/>
                      <a:gd name="connsiteX9" fmla="*/ 3810 w 3809"/>
                      <a:gd name="connsiteY9" fmla="*/ 1905 h 16906"/>
                      <a:gd name="connsiteX10" fmla="*/ 1905 w 3809"/>
                      <a:gd name="connsiteY10" fmla="*/ 0 h 16906"/>
                      <a:gd name="connsiteX11" fmla="*/ 0 w 3809"/>
                      <a:gd name="connsiteY11" fmla="*/ 1905 h 16906"/>
                      <a:gd name="connsiteX12" fmla="*/ 0 w 3809"/>
                      <a:gd name="connsiteY12" fmla="*/ 1905 h 16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16906">
                        <a:moveTo>
                          <a:pt x="0" y="1905"/>
                        </a:moveTo>
                        <a:cubicBezTo>
                          <a:pt x="0" y="3810"/>
                          <a:pt x="0" y="6667"/>
                          <a:pt x="0" y="8572"/>
                        </a:cubicBezTo>
                        <a:cubicBezTo>
                          <a:pt x="0" y="9525"/>
                          <a:pt x="0" y="10478"/>
                          <a:pt x="0" y="12383"/>
                        </a:cubicBezTo>
                        <a:cubicBezTo>
                          <a:pt x="0" y="13335"/>
                          <a:pt x="0" y="13335"/>
                          <a:pt x="0" y="14288"/>
                        </a:cubicBezTo>
                        <a:cubicBezTo>
                          <a:pt x="0" y="15240"/>
                          <a:pt x="0" y="15240"/>
                          <a:pt x="952" y="16192"/>
                        </a:cubicBezTo>
                        <a:cubicBezTo>
                          <a:pt x="952" y="17145"/>
                          <a:pt x="2857" y="17145"/>
                          <a:pt x="2857" y="16192"/>
                        </a:cubicBezTo>
                        <a:cubicBezTo>
                          <a:pt x="2857" y="15240"/>
                          <a:pt x="3810" y="15240"/>
                          <a:pt x="3810" y="14288"/>
                        </a:cubicBezTo>
                        <a:cubicBezTo>
                          <a:pt x="3810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9525"/>
                          <a:pt x="3810" y="8572"/>
                        </a:cubicBezTo>
                        <a:cubicBezTo>
                          <a:pt x="3810" y="6667"/>
                          <a:pt x="3810" y="3810"/>
                          <a:pt x="3810" y="1905"/>
                        </a:cubicBezTo>
                        <a:cubicBezTo>
                          <a:pt x="3810" y="953"/>
                          <a:pt x="2857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5" name="Freeform: Shape 2894">
                    <a:extLst>
                      <a:ext uri="{FF2B5EF4-FFF2-40B4-BE49-F238E27FC236}">
                        <a16:creationId xmlns:a16="http://schemas.microsoft.com/office/drawing/2014/main" id="{16D4CB18-1007-AE44-8027-AFC43A941493}"/>
                      </a:ext>
                    </a:extLst>
                  </p:cNvPr>
                  <p:cNvSpPr/>
                  <p:nvPr/>
                </p:nvSpPr>
                <p:spPr>
                  <a:xfrm>
                    <a:off x="3313746" y="3271837"/>
                    <a:ext cx="4450" cy="15001"/>
                  </a:xfrm>
                  <a:custGeom>
                    <a:avLst/>
                    <a:gdLst>
                      <a:gd name="connsiteX0" fmla="*/ 1905 w 4450"/>
                      <a:gd name="connsiteY0" fmla="*/ 953 h 15001"/>
                      <a:gd name="connsiteX1" fmla="*/ 953 w 4450"/>
                      <a:gd name="connsiteY1" fmla="*/ 3810 h 15001"/>
                      <a:gd name="connsiteX2" fmla="*/ 0 w 4450"/>
                      <a:gd name="connsiteY2" fmla="*/ 7620 h 15001"/>
                      <a:gd name="connsiteX3" fmla="*/ 0 w 4450"/>
                      <a:gd name="connsiteY3" fmla="*/ 11430 h 15001"/>
                      <a:gd name="connsiteX4" fmla="*/ 0 w 4450"/>
                      <a:gd name="connsiteY4" fmla="*/ 12383 h 15001"/>
                      <a:gd name="connsiteX5" fmla="*/ 953 w 4450"/>
                      <a:gd name="connsiteY5" fmla="*/ 14288 h 15001"/>
                      <a:gd name="connsiteX6" fmla="*/ 2858 w 4450"/>
                      <a:gd name="connsiteY6" fmla="*/ 14288 h 15001"/>
                      <a:gd name="connsiteX7" fmla="*/ 3810 w 4450"/>
                      <a:gd name="connsiteY7" fmla="*/ 12383 h 15001"/>
                      <a:gd name="connsiteX8" fmla="*/ 3810 w 4450"/>
                      <a:gd name="connsiteY8" fmla="*/ 11430 h 15001"/>
                      <a:gd name="connsiteX9" fmla="*/ 3810 w 4450"/>
                      <a:gd name="connsiteY9" fmla="*/ 10478 h 15001"/>
                      <a:gd name="connsiteX10" fmla="*/ 3810 w 4450"/>
                      <a:gd name="connsiteY10" fmla="*/ 8572 h 15001"/>
                      <a:gd name="connsiteX11" fmla="*/ 3810 w 4450"/>
                      <a:gd name="connsiteY11" fmla="*/ 6667 h 15001"/>
                      <a:gd name="connsiteX12" fmla="*/ 3810 w 4450"/>
                      <a:gd name="connsiteY12" fmla="*/ 3810 h 15001"/>
                      <a:gd name="connsiteX13" fmla="*/ 3810 w 4450"/>
                      <a:gd name="connsiteY13" fmla="*/ 0 h 15001"/>
                      <a:gd name="connsiteX14" fmla="*/ 1905 w 4450"/>
                      <a:gd name="connsiteY14" fmla="*/ 953 h 15001"/>
                      <a:gd name="connsiteX15" fmla="*/ 1905 w 4450"/>
                      <a:gd name="connsiteY15" fmla="*/ 953 h 15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450" h="15001">
                        <a:moveTo>
                          <a:pt x="1905" y="953"/>
                        </a:moveTo>
                        <a:cubicBezTo>
                          <a:pt x="1905" y="1905"/>
                          <a:pt x="1905" y="2858"/>
                          <a:pt x="953" y="3810"/>
                        </a:cubicBezTo>
                        <a:cubicBezTo>
                          <a:pt x="953" y="4763"/>
                          <a:pt x="0" y="5715"/>
                          <a:pt x="0" y="7620"/>
                        </a:cubicBezTo>
                        <a:cubicBezTo>
                          <a:pt x="0" y="8572"/>
                          <a:pt x="0" y="10478"/>
                          <a:pt x="0" y="11430"/>
                        </a:cubicBezTo>
                        <a:cubicBezTo>
                          <a:pt x="0" y="12383"/>
                          <a:pt x="0" y="12383"/>
                          <a:pt x="0" y="12383"/>
                        </a:cubicBezTo>
                        <a:cubicBezTo>
                          <a:pt x="0" y="13335"/>
                          <a:pt x="0" y="14288"/>
                          <a:pt x="953" y="14288"/>
                        </a:cubicBezTo>
                        <a:cubicBezTo>
                          <a:pt x="953" y="15240"/>
                          <a:pt x="2858" y="15240"/>
                          <a:pt x="2858" y="14288"/>
                        </a:cubicBezTo>
                        <a:cubicBezTo>
                          <a:pt x="2858" y="13335"/>
                          <a:pt x="3810" y="13335"/>
                          <a:pt x="3810" y="12383"/>
                        </a:cubicBezTo>
                        <a:cubicBezTo>
                          <a:pt x="3810" y="12383"/>
                          <a:pt x="3810" y="12383"/>
                          <a:pt x="3810" y="11430"/>
                        </a:cubicBezTo>
                        <a:cubicBezTo>
                          <a:pt x="3810" y="11430"/>
                          <a:pt x="3810" y="10478"/>
                          <a:pt x="3810" y="10478"/>
                        </a:cubicBezTo>
                        <a:cubicBezTo>
                          <a:pt x="3810" y="9525"/>
                          <a:pt x="3810" y="9525"/>
                          <a:pt x="3810" y="8572"/>
                        </a:cubicBezTo>
                        <a:cubicBezTo>
                          <a:pt x="3810" y="7620"/>
                          <a:pt x="3810" y="7620"/>
                          <a:pt x="3810" y="6667"/>
                        </a:cubicBezTo>
                        <a:cubicBezTo>
                          <a:pt x="3810" y="5715"/>
                          <a:pt x="3810" y="4763"/>
                          <a:pt x="3810" y="3810"/>
                        </a:cubicBezTo>
                        <a:cubicBezTo>
                          <a:pt x="3810" y="2858"/>
                          <a:pt x="3810" y="1905"/>
                          <a:pt x="3810" y="0"/>
                        </a:cubicBezTo>
                        <a:cubicBezTo>
                          <a:pt x="5715" y="0"/>
                          <a:pt x="2858" y="0"/>
                          <a:pt x="1905" y="953"/>
                        </a:cubicBezTo>
                        <a:lnTo>
                          <a:pt x="1905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6" name="Freeform: Shape 2895">
                    <a:extLst>
                      <a:ext uri="{FF2B5EF4-FFF2-40B4-BE49-F238E27FC236}">
                        <a16:creationId xmlns:a16="http://schemas.microsoft.com/office/drawing/2014/main" id="{075509AB-A9A0-5D19-A2D9-C1008A927E43}"/>
                      </a:ext>
                    </a:extLst>
                  </p:cNvPr>
                  <p:cNvSpPr/>
                  <p:nvPr/>
                </p:nvSpPr>
                <p:spPr>
                  <a:xfrm>
                    <a:off x="3325706" y="3353752"/>
                    <a:ext cx="6138" cy="13334"/>
                  </a:xfrm>
                  <a:custGeom>
                    <a:avLst/>
                    <a:gdLst>
                      <a:gd name="connsiteX0" fmla="*/ 423 w 6138"/>
                      <a:gd name="connsiteY0" fmla="*/ 2857 h 13334"/>
                      <a:gd name="connsiteX1" fmla="*/ 2328 w 6138"/>
                      <a:gd name="connsiteY1" fmla="*/ 8572 h 13334"/>
                      <a:gd name="connsiteX2" fmla="*/ 3281 w 6138"/>
                      <a:gd name="connsiteY2" fmla="*/ 11430 h 13334"/>
                      <a:gd name="connsiteX3" fmla="*/ 3281 w 6138"/>
                      <a:gd name="connsiteY3" fmla="*/ 11430 h 13334"/>
                      <a:gd name="connsiteX4" fmla="*/ 3281 w 6138"/>
                      <a:gd name="connsiteY4" fmla="*/ 12382 h 13334"/>
                      <a:gd name="connsiteX5" fmla="*/ 4233 w 6138"/>
                      <a:gd name="connsiteY5" fmla="*/ 13335 h 13334"/>
                      <a:gd name="connsiteX6" fmla="*/ 5186 w 6138"/>
                      <a:gd name="connsiteY6" fmla="*/ 13335 h 13334"/>
                      <a:gd name="connsiteX7" fmla="*/ 6138 w 6138"/>
                      <a:gd name="connsiteY7" fmla="*/ 12382 h 13334"/>
                      <a:gd name="connsiteX8" fmla="*/ 6138 w 6138"/>
                      <a:gd name="connsiteY8" fmla="*/ 10477 h 13334"/>
                      <a:gd name="connsiteX9" fmla="*/ 6138 w 6138"/>
                      <a:gd name="connsiteY9" fmla="*/ 9525 h 13334"/>
                      <a:gd name="connsiteX10" fmla="*/ 5186 w 6138"/>
                      <a:gd name="connsiteY10" fmla="*/ 6667 h 13334"/>
                      <a:gd name="connsiteX11" fmla="*/ 5186 w 6138"/>
                      <a:gd name="connsiteY11" fmla="*/ 6667 h 13334"/>
                      <a:gd name="connsiteX12" fmla="*/ 5186 w 6138"/>
                      <a:gd name="connsiteY12" fmla="*/ 5715 h 13334"/>
                      <a:gd name="connsiteX13" fmla="*/ 4233 w 6138"/>
                      <a:gd name="connsiteY13" fmla="*/ 4763 h 13334"/>
                      <a:gd name="connsiteX14" fmla="*/ 3281 w 6138"/>
                      <a:gd name="connsiteY14" fmla="*/ 1905 h 13334"/>
                      <a:gd name="connsiteX15" fmla="*/ 423 w 6138"/>
                      <a:gd name="connsiteY15" fmla="*/ 0 h 13334"/>
                      <a:gd name="connsiteX16" fmla="*/ 423 w 6138"/>
                      <a:gd name="connsiteY16" fmla="*/ 2857 h 13334"/>
                      <a:gd name="connsiteX17" fmla="*/ 423 w 6138"/>
                      <a:gd name="connsiteY17" fmla="*/ 285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138" h="13334">
                        <a:moveTo>
                          <a:pt x="423" y="2857"/>
                        </a:moveTo>
                        <a:cubicBezTo>
                          <a:pt x="1376" y="4763"/>
                          <a:pt x="1376" y="6667"/>
                          <a:pt x="2328" y="8572"/>
                        </a:cubicBezTo>
                        <a:cubicBezTo>
                          <a:pt x="2328" y="9525"/>
                          <a:pt x="3281" y="10477"/>
                          <a:pt x="3281" y="11430"/>
                        </a:cubicBezTo>
                        <a:cubicBezTo>
                          <a:pt x="3281" y="11430"/>
                          <a:pt x="4233" y="12382"/>
                          <a:pt x="3281" y="11430"/>
                        </a:cubicBezTo>
                        <a:cubicBezTo>
                          <a:pt x="3281" y="11430"/>
                          <a:pt x="3281" y="11430"/>
                          <a:pt x="3281" y="12382"/>
                        </a:cubicBezTo>
                        <a:cubicBezTo>
                          <a:pt x="3281" y="13335"/>
                          <a:pt x="4233" y="13335"/>
                          <a:pt x="4233" y="13335"/>
                        </a:cubicBezTo>
                        <a:cubicBezTo>
                          <a:pt x="4233" y="13335"/>
                          <a:pt x="5186" y="13335"/>
                          <a:pt x="5186" y="13335"/>
                        </a:cubicBezTo>
                        <a:cubicBezTo>
                          <a:pt x="5186" y="13335"/>
                          <a:pt x="6138" y="12382"/>
                          <a:pt x="6138" y="12382"/>
                        </a:cubicBezTo>
                        <a:cubicBezTo>
                          <a:pt x="6138" y="11430"/>
                          <a:pt x="6138" y="11430"/>
                          <a:pt x="6138" y="10477"/>
                        </a:cubicBezTo>
                        <a:cubicBezTo>
                          <a:pt x="6138" y="10477"/>
                          <a:pt x="6138" y="9525"/>
                          <a:pt x="6138" y="9525"/>
                        </a:cubicBezTo>
                        <a:cubicBezTo>
                          <a:pt x="6138" y="8572"/>
                          <a:pt x="5186" y="7620"/>
                          <a:pt x="5186" y="6667"/>
                        </a:cubicBezTo>
                        <a:cubicBezTo>
                          <a:pt x="5186" y="6667"/>
                          <a:pt x="5186" y="5715"/>
                          <a:pt x="5186" y="6667"/>
                        </a:cubicBezTo>
                        <a:cubicBezTo>
                          <a:pt x="5186" y="6667"/>
                          <a:pt x="5186" y="6667"/>
                          <a:pt x="5186" y="5715"/>
                        </a:cubicBezTo>
                        <a:cubicBezTo>
                          <a:pt x="5186" y="5715"/>
                          <a:pt x="5186" y="4763"/>
                          <a:pt x="4233" y="4763"/>
                        </a:cubicBezTo>
                        <a:cubicBezTo>
                          <a:pt x="4233" y="3810"/>
                          <a:pt x="3281" y="2857"/>
                          <a:pt x="3281" y="1905"/>
                        </a:cubicBezTo>
                        <a:cubicBezTo>
                          <a:pt x="3281" y="952"/>
                          <a:pt x="1376" y="0"/>
                          <a:pt x="423" y="0"/>
                        </a:cubicBezTo>
                        <a:cubicBezTo>
                          <a:pt x="423" y="952"/>
                          <a:pt x="-529" y="1905"/>
                          <a:pt x="423" y="2857"/>
                        </a:cubicBezTo>
                        <a:lnTo>
                          <a:pt x="423" y="28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97" name="Freeform: Shape 2896">
                    <a:extLst>
                      <a:ext uri="{FF2B5EF4-FFF2-40B4-BE49-F238E27FC236}">
                        <a16:creationId xmlns:a16="http://schemas.microsoft.com/office/drawing/2014/main" id="{B6D20949-2DE1-4E37-3CE6-DC29C345D466}"/>
                      </a:ext>
                    </a:extLst>
                  </p:cNvPr>
                  <p:cNvSpPr/>
                  <p:nvPr/>
                </p:nvSpPr>
                <p:spPr>
                  <a:xfrm>
                    <a:off x="3340417" y="3363855"/>
                    <a:ext cx="10477" cy="17518"/>
                  </a:xfrm>
                  <a:custGeom>
                    <a:avLst/>
                    <a:gdLst>
                      <a:gd name="connsiteX0" fmla="*/ 0 w 10477"/>
                      <a:gd name="connsiteY0" fmla="*/ 2279 h 17518"/>
                      <a:gd name="connsiteX1" fmla="*/ 1905 w 10477"/>
                      <a:gd name="connsiteY1" fmla="*/ 10851 h 17518"/>
                      <a:gd name="connsiteX2" fmla="*/ 3810 w 10477"/>
                      <a:gd name="connsiteY2" fmla="*/ 14661 h 17518"/>
                      <a:gd name="connsiteX3" fmla="*/ 5715 w 10477"/>
                      <a:gd name="connsiteY3" fmla="*/ 16566 h 17518"/>
                      <a:gd name="connsiteX4" fmla="*/ 7620 w 10477"/>
                      <a:gd name="connsiteY4" fmla="*/ 17519 h 17518"/>
                      <a:gd name="connsiteX5" fmla="*/ 8572 w 10477"/>
                      <a:gd name="connsiteY5" fmla="*/ 17519 h 17518"/>
                      <a:gd name="connsiteX6" fmla="*/ 10477 w 10477"/>
                      <a:gd name="connsiteY6" fmla="*/ 15614 h 17518"/>
                      <a:gd name="connsiteX7" fmla="*/ 9525 w 10477"/>
                      <a:gd name="connsiteY7" fmla="*/ 13709 h 17518"/>
                      <a:gd name="connsiteX8" fmla="*/ 8572 w 10477"/>
                      <a:gd name="connsiteY8" fmla="*/ 11804 h 17518"/>
                      <a:gd name="connsiteX9" fmla="*/ 6667 w 10477"/>
                      <a:gd name="connsiteY9" fmla="*/ 8946 h 17518"/>
                      <a:gd name="connsiteX10" fmla="*/ 6667 w 10477"/>
                      <a:gd name="connsiteY10" fmla="*/ 7994 h 17518"/>
                      <a:gd name="connsiteX11" fmla="*/ 6667 w 10477"/>
                      <a:gd name="connsiteY11" fmla="*/ 7994 h 17518"/>
                      <a:gd name="connsiteX12" fmla="*/ 6667 w 10477"/>
                      <a:gd name="connsiteY12" fmla="*/ 7994 h 17518"/>
                      <a:gd name="connsiteX13" fmla="*/ 5715 w 10477"/>
                      <a:gd name="connsiteY13" fmla="*/ 6089 h 17518"/>
                      <a:gd name="connsiteX14" fmla="*/ 5715 w 10477"/>
                      <a:gd name="connsiteY14" fmla="*/ 5136 h 17518"/>
                      <a:gd name="connsiteX15" fmla="*/ 5715 w 10477"/>
                      <a:gd name="connsiteY15" fmla="*/ 4184 h 17518"/>
                      <a:gd name="connsiteX16" fmla="*/ 5715 w 10477"/>
                      <a:gd name="connsiteY16" fmla="*/ 4184 h 17518"/>
                      <a:gd name="connsiteX17" fmla="*/ 5715 w 10477"/>
                      <a:gd name="connsiteY17" fmla="*/ 4184 h 17518"/>
                      <a:gd name="connsiteX18" fmla="*/ 5715 w 10477"/>
                      <a:gd name="connsiteY18" fmla="*/ 3231 h 17518"/>
                      <a:gd name="connsiteX19" fmla="*/ 2857 w 10477"/>
                      <a:gd name="connsiteY19" fmla="*/ 374 h 17518"/>
                      <a:gd name="connsiteX20" fmla="*/ 0 w 10477"/>
                      <a:gd name="connsiteY20" fmla="*/ 2279 h 17518"/>
                      <a:gd name="connsiteX21" fmla="*/ 0 w 10477"/>
                      <a:gd name="connsiteY21" fmla="*/ 2279 h 17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0477" h="17518">
                        <a:moveTo>
                          <a:pt x="0" y="2279"/>
                        </a:moveTo>
                        <a:cubicBezTo>
                          <a:pt x="0" y="5136"/>
                          <a:pt x="952" y="7994"/>
                          <a:pt x="1905" y="10851"/>
                        </a:cubicBezTo>
                        <a:cubicBezTo>
                          <a:pt x="2857" y="11804"/>
                          <a:pt x="2857" y="12756"/>
                          <a:pt x="3810" y="14661"/>
                        </a:cubicBezTo>
                        <a:cubicBezTo>
                          <a:pt x="4763" y="15614"/>
                          <a:pt x="4763" y="15614"/>
                          <a:pt x="5715" y="16566"/>
                        </a:cubicBezTo>
                        <a:cubicBezTo>
                          <a:pt x="6667" y="16566"/>
                          <a:pt x="6667" y="17519"/>
                          <a:pt x="7620" y="17519"/>
                        </a:cubicBezTo>
                        <a:cubicBezTo>
                          <a:pt x="7620" y="17519"/>
                          <a:pt x="8572" y="17519"/>
                          <a:pt x="8572" y="17519"/>
                        </a:cubicBezTo>
                        <a:cubicBezTo>
                          <a:pt x="9525" y="17519"/>
                          <a:pt x="10477" y="16566"/>
                          <a:pt x="10477" y="15614"/>
                        </a:cubicBezTo>
                        <a:cubicBezTo>
                          <a:pt x="10477" y="14661"/>
                          <a:pt x="10477" y="14661"/>
                          <a:pt x="9525" y="13709"/>
                        </a:cubicBezTo>
                        <a:cubicBezTo>
                          <a:pt x="9525" y="12756"/>
                          <a:pt x="8572" y="12756"/>
                          <a:pt x="8572" y="11804"/>
                        </a:cubicBezTo>
                        <a:cubicBezTo>
                          <a:pt x="7620" y="10851"/>
                          <a:pt x="6667" y="9899"/>
                          <a:pt x="6667" y="8946"/>
                        </a:cubicBezTo>
                        <a:cubicBezTo>
                          <a:pt x="6667" y="8946"/>
                          <a:pt x="6667" y="7994"/>
                          <a:pt x="6667" y="7994"/>
                        </a:cubicBezTo>
                        <a:cubicBezTo>
                          <a:pt x="6667" y="7994"/>
                          <a:pt x="6667" y="7041"/>
                          <a:pt x="6667" y="7994"/>
                        </a:cubicBezTo>
                        <a:cubicBezTo>
                          <a:pt x="6667" y="7994"/>
                          <a:pt x="6667" y="7994"/>
                          <a:pt x="6667" y="7994"/>
                        </a:cubicBezTo>
                        <a:cubicBezTo>
                          <a:pt x="6667" y="7041"/>
                          <a:pt x="6667" y="7041"/>
                          <a:pt x="5715" y="6089"/>
                        </a:cubicBezTo>
                        <a:cubicBezTo>
                          <a:pt x="5715" y="6089"/>
                          <a:pt x="5715" y="5136"/>
                          <a:pt x="5715" y="5136"/>
                        </a:cubicBezTo>
                        <a:cubicBezTo>
                          <a:pt x="5715" y="5136"/>
                          <a:pt x="5715" y="4184"/>
                          <a:pt x="5715" y="4184"/>
                        </a:cubicBezTo>
                        <a:cubicBezTo>
                          <a:pt x="5715" y="4184"/>
                          <a:pt x="5715" y="5136"/>
                          <a:pt x="5715" y="4184"/>
                        </a:cubicBezTo>
                        <a:cubicBezTo>
                          <a:pt x="5715" y="4184"/>
                          <a:pt x="5715" y="4184"/>
                          <a:pt x="5715" y="4184"/>
                        </a:cubicBezTo>
                        <a:cubicBezTo>
                          <a:pt x="5715" y="4184"/>
                          <a:pt x="5715" y="3231"/>
                          <a:pt x="5715" y="3231"/>
                        </a:cubicBezTo>
                        <a:cubicBezTo>
                          <a:pt x="5715" y="2279"/>
                          <a:pt x="4763" y="374"/>
                          <a:pt x="2857" y="374"/>
                        </a:cubicBezTo>
                        <a:cubicBezTo>
                          <a:pt x="952" y="-579"/>
                          <a:pt x="0" y="374"/>
                          <a:pt x="0" y="2279"/>
                        </a:cubicBezTo>
                        <a:lnTo>
                          <a:pt x="0" y="227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98" name="Graphic 2">
                  <a:extLst>
                    <a:ext uri="{FF2B5EF4-FFF2-40B4-BE49-F238E27FC236}">
                      <a16:creationId xmlns:a16="http://schemas.microsoft.com/office/drawing/2014/main" id="{34659169-9227-E230-36B0-C4400FFC5B2F}"/>
                    </a:ext>
                  </a:extLst>
                </p:cNvPr>
                <p:cNvGrpSpPr/>
                <p:nvPr/>
              </p:nvGrpSpPr>
              <p:grpSpPr>
                <a:xfrm>
                  <a:off x="3503852" y="3218973"/>
                  <a:ext cx="94692" cy="318611"/>
                  <a:chOff x="3503852" y="3218973"/>
                  <a:chExt cx="94692" cy="318611"/>
                </a:xfrm>
                <a:solidFill>
                  <a:srgbClr val="9C9D9E"/>
                </a:solidFill>
              </p:grpSpPr>
              <p:sp>
                <p:nvSpPr>
                  <p:cNvPr id="2899" name="Freeform: Shape 2898">
                    <a:extLst>
                      <a:ext uri="{FF2B5EF4-FFF2-40B4-BE49-F238E27FC236}">
                        <a16:creationId xmlns:a16="http://schemas.microsoft.com/office/drawing/2014/main" id="{63ABDBFC-9429-AC92-8E89-07321443FA5B}"/>
                      </a:ext>
                    </a:extLst>
                  </p:cNvPr>
                  <p:cNvSpPr/>
                  <p:nvPr/>
                </p:nvSpPr>
                <p:spPr>
                  <a:xfrm>
                    <a:off x="3549967" y="3508057"/>
                    <a:ext cx="9672" cy="12382"/>
                  </a:xfrm>
                  <a:custGeom>
                    <a:avLst/>
                    <a:gdLst>
                      <a:gd name="connsiteX0" fmla="*/ 8572 w 9672"/>
                      <a:gd name="connsiteY0" fmla="*/ 0 h 12382"/>
                      <a:gd name="connsiteX1" fmla="*/ 3810 w 9672"/>
                      <a:gd name="connsiteY1" fmla="*/ 4763 h 12382"/>
                      <a:gd name="connsiteX2" fmla="*/ 1905 w 9672"/>
                      <a:gd name="connsiteY2" fmla="*/ 7620 h 12382"/>
                      <a:gd name="connsiteX3" fmla="*/ 952 w 9672"/>
                      <a:gd name="connsiteY3" fmla="*/ 9525 h 12382"/>
                      <a:gd name="connsiteX4" fmla="*/ 0 w 9672"/>
                      <a:gd name="connsiteY4" fmla="*/ 11430 h 12382"/>
                      <a:gd name="connsiteX5" fmla="*/ 952 w 9672"/>
                      <a:gd name="connsiteY5" fmla="*/ 12383 h 12382"/>
                      <a:gd name="connsiteX6" fmla="*/ 1905 w 9672"/>
                      <a:gd name="connsiteY6" fmla="*/ 11430 h 12382"/>
                      <a:gd name="connsiteX7" fmla="*/ 2857 w 9672"/>
                      <a:gd name="connsiteY7" fmla="*/ 10477 h 12382"/>
                      <a:gd name="connsiteX8" fmla="*/ 4763 w 9672"/>
                      <a:gd name="connsiteY8" fmla="*/ 7620 h 12382"/>
                      <a:gd name="connsiteX9" fmla="*/ 8572 w 9672"/>
                      <a:gd name="connsiteY9" fmla="*/ 2858 h 12382"/>
                      <a:gd name="connsiteX10" fmla="*/ 8572 w 9672"/>
                      <a:gd name="connsiteY10" fmla="*/ 0 h 12382"/>
                      <a:gd name="connsiteX11" fmla="*/ 8572 w 9672"/>
                      <a:gd name="connsiteY11" fmla="*/ 0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672" h="12382">
                        <a:moveTo>
                          <a:pt x="8572" y="0"/>
                        </a:moveTo>
                        <a:cubicBezTo>
                          <a:pt x="6668" y="1905"/>
                          <a:pt x="5715" y="2858"/>
                          <a:pt x="3810" y="4763"/>
                        </a:cubicBezTo>
                        <a:cubicBezTo>
                          <a:pt x="2857" y="5715"/>
                          <a:pt x="2857" y="6667"/>
                          <a:pt x="1905" y="7620"/>
                        </a:cubicBezTo>
                        <a:cubicBezTo>
                          <a:pt x="1905" y="7620"/>
                          <a:pt x="952" y="8572"/>
                          <a:pt x="952" y="9525"/>
                        </a:cubicBezTo>
                        <a:cubicBezTo>
                          <a:pt x="952" y="10477"/>
                          <a:pt x="0" y="10477"/>
                          <a:pt x="0" y="11430"/>
                        </a:cubicBezTo>
                        <a:cubicBezTo>
                          <a:pt x="0" y="12383"/>
                          <a:pt x="952" y="12383"/>
                          <a:pt x="952" y="12383"/>
                        </a:cubicBezTo>
                        <a:cubicBezTo>
                          <a:pt x="1905" y="12383"/>
                          <a:pt x="1905" y="11430"/>
                          <a:pt x="1905" y="11430"/>
                        </a:cubicBezTo>
                        <a:cubicBezTo>
                          <a:pt x="1905" y="11430"/>
                          <a:pt x="2857" y="10477"/>
                          <a:pt x="2857" y="10477"/>
                        </a:cubicBezTo>
                        <a:cubicBezTo>
                          <a:pt x="3810" y="9525"/>
                          <a:pt x="3810" y="8572"/>
                          <a:pt x="4763" y="7620"/>
                        </a:cubicBezTo>
                        <a:cubicBezTo>
                          <a:pt x="5715" y="5715"/>
                          <a:pt x="7620" y="3810"/>
                          <a:pt x="8572" y="2858"/>
                        </a:cubicBezTo>
                        <a:cubicBezTo>
                          <a:pt x="10477" y="952"/>
                          <a:pt x="9525" y="0"/>
                          <a:pt x="8572" y="0"/>
                        </a:cubicBezTo>
                        <a:lnTo>
                          <a:pt x="8572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0" name="Freeform: Shape 2899">
                    <a:extLst>
                      <a:ext uri="{FF2B5EF4-FFF2-40B4-BE49-F238E27FC236}">
                        <a16:creationId xmlns:a16="http://schemas.microsoft.com/office/drawing/2014/main" id="{3BD0D718-F4E1-8DDC-7D99-7A462103C20B}"/>
                      </a:ext>
                    </a:extLst>
                  </p:cNvPr>
                  <p:cNvSpPr/>
                  <p:nvPr/>
                </p:nvSpPr>
                <p:spPr>
                  <a:xfrm>
                    <a:off x="3537584" y="3500994"/>
                    <a:ext cx="8839" cy="19444"/>
                  </a:xfrm>
                  <a:custGeom>
                    <a:avLst/>
                    <a:gdLst>
                      <a:gd name="connsiteX0" fmla="*/ 7620 w 8839"/>
                      <a:gd name="connsiteY0" fmla="*/ 395 h 19444"/>
                      <a:gd name="connsiteX1" fmla="*/ 3810 w 8839"/>
                      <a:gd name="connsiteY1" fmla="*/ 8967 h 19444"/>
                      <a:gd name="connsiteX2" fmla="*/ 1905 w 8839"/>
                      <a:gd name="connsiteY2" fmla="*/ 13730 h 19444"/>
                      <a:gd name="connsiteX3" fmla="*/ 0 w 8839"/>
                      <a:gd name="connsiteY3" fmla="*/ 18492 h 19444"/>
                      <a:gd name="connsiteX4" fmla="*/ 952 w 8839"/>
                      <a:gd name="connsiteY4" fmla="*/ 19445 h 19444"/>
                      <a:gd name="connsiteX5" fmla="*/ 3810 w 8839"/>
                      <a:gd name="connsiteY5" fmla="*/ 15634 h 19444"/>
                      <a:gd name="connsiteX6" fmla="*/ 5715 w 8839"/>
                      <a:gd name="connsiteY6" fmla="*/ 10872 h 19444"/>
                      <a:gd name="connsiteX7" fmla="*/ 8572 w 8839"/>
                      <a:gd name="connsiteY7" fmla="*/ 1347 h 19444"/>
                      <a:gd name="connsiteX8" fmla="*/ 7620 w 8839"/>
                      <a:gd name="connsiteY8" fmla="*/ 395 h 19444"/>
                      <a:gd name="connsiteX9" fmla="*/ 7620 w 8839"/>
                      <a:gd name="connsiteY9" fmla="*/ 395 h 194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839" h="19444">
                        <a:moveTo>
                          <a:pt x="7620" y="395"/>
                        </a:moveTo>
                        <a:cubicBezTo>
                          <a:pt x="6667" y="3252"/>
                          <a:pt x="5715" y="6109"/>
                          <a:pt x="3810" y="8967"/>
                        </a:cubicBezTo>
                        <a:cubicBezTo>
                          <a:pt x="2857" y="10872"/>
                          <a:pt x="2857" y="11825"/>
                          <a:pt x="1905" y="13730"/>
                        </a:cubicBezTo>
                        <a:cubicBezTo>
                          <a:pt x="952" y="14682"/>
                          <a:pt x="952" y="16587"/>
                          <a:pt x="0" y="18492"/>
                        </a:cubicBezTo>
                        <a:cubicBezTo>
                          <a:pt x="0" y="19445"/>
                          <a:pt x="952" y="19445"/>
                          <a:pt x="952" y="19445"/>
                        </a:cubicBezTo>
                        <a:cubicBezTo>
                          <a:pt x="1905" y="18492"/>
                          <a:pt x="2857" y="16587"/>
                          <a:pt x="3810" y="15634"/>
                        </a:cubicBezTo>
                        <a:cubicBezTo>
                          <a:pt x="4763" y="13730"/>
                          <a:pt x="5715" y="12777"/>
                          <a:pt x="5715" y="10872"/>
                        </a:cubicBezTo>
                        <a:cubicBezTo>
                          <a:pt x="6667" y="8014"/>
                          <a:pt x="7620" y="5157"/>
                          <a:pt x="8572" y="1347"/>
                        </a:cubicBezTo>
                        <a:cubicBezTo>
                          <a:pt x="9525" y="395"/>
                          <a:pt x="7620" y="-558"/>
                          <a:pt x="7620" y="395"/>
                        </a:cubicBezTo>
                        <a:lnTo>
                          <a:pt x="7620" y="39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1" name="Freeform: Shape 2900">
                    <a:extLst>
                      <a:ext uri="{FF2B5EF4-FFF2-40B4-BE49-F238E27FC236}">
                        <a16:creationId xmlns:a16="http://schemas.microsoft.com/office/drawing/2014/main" id="{803CC0A0-CD58-EAFC-18D9-8BBED9F5BF04}"/>
                      </a:ext>
                    </a:extLst>
                  </p:cNvPr>
                  <p:cNvSpPr/>
                  <p:nvPr/>
                </p:nvSpPr>
                <p:spPr>
                  <a:xfrm>
                    <a:off x="3527106" y="3528297"/>
                    <a:ext cx="11430" cy="9286"/>
                  </a:xfrm>
                  <a:custGeom>
                    <a:avLst/>
                    <a:gdLst>
                      <a:gd name="connsiteX0" fmla="*/ 7620 w 11430"/>
                      <a:gd name="connsiteY0" fmla="*/ 714 h 9286"/>
                      <a:gd name="connsiteX1" fmla="*/ 3810 w 11430"/>
                      <a:gd name="connsiteY1" fmla="*/ 4524 h 9286"/>
                      <a:gd name="connsiteX2" fmla="*/ 2857 w 11430"/>
                      <a:gd name="connsiteY2" fmla="*/ 5477 h 9286"/>
                      <a:gd name="connsiteX3" fmla="*/ 2857 w 11430"/>
                      <a:gd name="connsiteY3" fmla="*/ 5477 h 9286"/>
                      <a:gd name="connsiteX4" fmla="*/ 2857 w 11430"/>
                      <a:gd name="connsiteY4" fmla="*/ 5477 h 9286"/>
                      <a:gd name="connsiteX5" fmla="*/ 1905 w 11430"/>
                      <a:gd name="connsiteY5" fmla="*/ 5477 h 9286"/>
                      <a:gd name="connsiteX6" fmla="*/ 953 w 11430"/>
                      <a:gd name="connsiteY6" fmla="*/ 6429 h 9286"/>
                      <a:gd name="connsiteX7" fmla="*/ 0 w 11430"/>
                      <a:gd name="connsiteY7" fmla="*/ 7382 h 9286"/>
                      <a:gd name="connsiteX8" fmla="*/ 0 w 11430"/>
                      <a:gd name="connsiteY8" fmla="*/ 8334 h 9286"/>
                      <a:gd name="connsiteX9" fmla="*/ 953 w 11430"/>
                      <a:gd name="connsiteY9" fmla="*/ 9287 h 9286"/>
                      <a:gd name="connsiteX10" fmla="*/ 1905 w 11430"/>
                      <a:gd name="connsiteY10" fmla="*/ 9287 h 9286"/>
                      <a:gd name="connsiteX11" fmla="*/ 2857 w 11430"/>
                      <a:gd name="connsiteY11" fmla="*/ 9287 h 9286"/>
                      <a:gd name="connsiteX12" fmla="*/ 4763 w 11430"/>
                      <a:gd name="connsiteY12" fmla="*/ 8334 h 9286"/>
                      <a:gd name="connsiteX13" fmla="*/ 6668 w 11430"/>
                      <a:gd name="connsiteY13" fmla="*/ 6429 h 9286"/>
                      <a:gd name="connsiteX14" fmla="*/ 10478 w 11430"/>
                      <a:gd name="connsiteY14" fmla="*/ 2619 h 9286"/>
                      <a:gd name="connsiteX15" fmla="*/ 11430 w 11430"/>
                      <a:gd name="connsiteY15" fmla="*/ 1667 h 9286"/>
                      <a:gd name="connsiteX16" fmla="*/ 10478 w 11430"/>
                      <a:gd name="connsiteY16" fmla="*/ 714 h 9286"/>
                      <a:gd name="connsiteX17" fmla="*/ 7620 w 11430"/>
                      <a:gd name="connsiteY17" fmla="*/ 714 h 9286"/>
                      <a:gd name="connsiteX18" fmla="*/ 7620 w 11430"/>
                      <a:gd name="connsiteY18" fmla="*/ 714 h 9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1430" h="9286">
                        <a:moveTo>
                          <a:pt x="7620" y="714"/>
                        </a:moveTo>
                        <a:cubicBezTo>
                          <a:pt x="6668" y="1667"/>
                          <a:pt x="5715" y="3572"/>
                          <a:pt x="3810" y="4524"/>
                        </a:cubicBezTo>
                        <a:cubicBezTo>
                          <a:pt x="3810" y="4524"/>
                          <a:pt x="2857" y="5477"/>
                          <a:pt x="2857" y="5477"/>
                        </a:cubicBezTo>
                        <a:cubicBezTo>
                          <a:pt x="2857" y="5477"/>
                          <a:pt x="2857" y="5477"/>
                          <a:pt x="2857" y="5477"/>
                        </a:cubicBezTo>
                        <a:cubicBezTo>
                          <a:pt x="2857" y="5477"/>
                          <a:pt x="2857" y="5477"/>
                          <a:pt x="2857" y="5477"/>
                        </a:cubicBezTo>
                        <a:cubicBezTo>
                          <a:pt x="2857" y="5477"/>
                          <a:pt x="2857" y="5477"/>
                          <a:pt x="1905" y="5477"/>
                        </a:cubicBezTo>
                        <a:cubicBezTo>
                          <a:pt x="1905" y="5477"/>
                          <a:pt x="953" y="6429"/>
                          <a:pt x="953" y="6429"/>
                        </a:cubicBezTo>
                        <a:cubicBezTo>
                          <a:pt x="953" y="6429"/>
                          <a:pt x="953" y="6429"/>
                          <a:pt x="0" y="7382"/>
                        </a:cubicBezTo>
                        <a:cubicBezTo>
                          <a:pt x="0" y="7382"/>
                          <a:pt x="0" y="8334"/>
                          <a:pt x="0" y="8334"/>
                        </a:cubicBezTo>
                        <a:cubicBezTo>
                          <a:pt x="0" y="8334"/>
                          <a:pt x="0" y="9287"/>
                          <a:pt x="953" y="9287"/>
                        </a:cubicBezTo>
                        <a:cubicBezTo>
                          <a:pt x="953" y="9287"/>
                          <a:pt x="1905" y="9287"/>
                          <a:pt x="1905" y="9287"/>
                        </a:cubicBezTo>
                        <a:cubicBezTo>
                          <a:pt x="1905" y="9287"/>
                          <a:pt x="2857" y="9287"/>
                          <a:pt x="2857" y="9287"/>
                        </a:cubicBezTo>
                        <a:cubicBezTo>
                          <a:pt x="3810" y="9287"/>
                          <a:pt x="3810" y="9287"/>
                          <a:pt x="4763" y="8334"/>
                        </a:cubicBezTo>
                        <a:cubicBezTo>
                          <a:pt x="5715" y="7382"/>
                          <a:pt x="6668" y="7382"/>
                          <a:pt x="6668" y="6429"/>
                        </a:cubicBezTo>
                        <a:cubicBezTo>
                          <a:pt x="7620" y="5477"/>
                          <a:pt x="9525" y="4524"/>
                          <a:pt x="10478" y="2619"/>
                        </a:cubicBezTo>
                        <a:cubicBezTo>
                          <a:pt x="10478" y="2619"/>
                          <a:pt x="11430" y="1667"/>
                          <a:pt x="11430" y="1667"/>
                        </a:cubicBezTo>
                        <a:cubicBezTo>
                          <a:pt x="11430" y="1667"/>
                          <a:pt x="11430" y="714"/>
                          <a:pt x="10478" y="714"/>
                        </a:cubicBezTo>
                        <a:cubicBezTo>
                          <a:pt x="9525" y="-238"/>
                          <a:pt x="8573" y="-238"/>
                          <a:pt x="7620" y="714"/>
                        </a:cubicBezTo>
                        <a:lnTo>
                          <a:pt x="7620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2" name="Freeform: Shape 2901">
                    <a:extLst>
                      <a:ext uri="{FF2B5EF4-FFF2-40B4-BE49-F238E27FC236}">
                        <a16:creationId xmlns:a16="http://schemas.microsoft.com/office/drawing/2014/main" id="{D0A5D0DB-0F51-8900-0282-F421074579B5}"/>
                      </a:ext>
                    </a:extLst>
                  </p:cNvPr>
                  <p:cNvSpPr/>
                  <p:nvPr/>
                </p:nvSpPr>
                <p:spPr>
                  <a:xfrm>
                    <a:off x="3518534" y="3518534"/>
                    <a:ext cx="7619" cy="11430"/>
                  </a:xfrm>
                  <a:custGeom>
                    <a:avLst/>
                    <a:gdLst>
                      <a:gd name="connsiteX0" fmla="*/ 3810 w 7619"/>
                      <a:gd name="connsiteY0" fmla="*/ 1905 h 11430"/>
                      <a:gd name="connsiteX1" fmla="*/ 3810 w 7619"/>
                      <a:gd name="connsiteY1" fmla="*/ 2858 h 11430"/>
                      <a:gd name="connsiteX2" fmla="*/ 3810 w 7619"/>
                      <a:gd name="connsiteY2" fmla="*/ 3810 h 11430"/>
                      <a:gd name="connsiteX3" fmla="*/ 3810 w 7619"/>
                      <a:gd name="connsiteY3" fmla="*/ 3810 h 11430"/>
                      <a:gd name="connsiteX4" fmla="*/ 3810 w 7619"/>
                      <a:gd name="connsiteY4" fmla="*/ 3810 h 11430"/>
                      <a:gd name="connsiteX5" fmla="*/ 2857 w 7619"/>
                      <a:gd name="connsiteY5" fmla="*/ 5715 h 11430"/>
                      <a:gd name="connsiteX6" fmla="*/ 2857 w 7619"/>
                      <a:gd name="connsiteY6" fmla="*/ 5715 h 11430"/>
                      <a:gd name="connsiteX7" fmla="*/ 2857 w 7619"/>
                      <a:gd name="connsiteY7" fmla="*/ 5715 h 11430"/>
                      <a:gd name="connsiteX8" fmla="*/ 2857 w 7619"/>
                      <a:gd name="connsiteY8" fmla="*/ 6668 h 11430"/>
                      <a:gd name="connsiteX9" fmla="*/ 1905 w 7619"/>
                      <a:gd name="connsiteY9" fmla="*/ 7620 h 11430"/>
                      <a:gd name="connsiteX10" fmla="*/ 952 w 7619"/>
                      <a:gd name="connsiteY10" fmla="*/ 8573 h 11430"/>
                      <a:gd name="connsiteX11" fmla="*/ 952 w 7619"/>
                      <a:gd name="connsiteY11" fmla="*/ 8573 h 11430"/>
                      <a:gd name="connsiteX12" fmla="*/ 952 w 7619"/>
                      <a:gd name="connsiteY12" fmla="*/ 8573 h 11430"/>
                      <a:gd name="connsiteX13" fmla="*/ 0 w 7619"/>
                      <a:gd name="connsiteY13" fmla="*/ 9525 h 11430"/>
                      <a:gd name="connsiteX14" fmla="*/ 0 w 7619"/>
                      <a:gd name="connsiteY14" fmla="*/ 10478 h 11430"/>
                      <a:gd name="connsiteX15" fmla="*/ 952 w 7619"/>
                      <a:gd name="connsiteY15" fmla="*/ 11430 h 11430"/>
                      <a:gd name="connsiteX16" fmla="*/ 1905 w 7619"/>
                      <a:gd name="connsiteY16" fmla="*/ 11430 h 11430"/>
                      <a:gd name="connsiteX17" fmla="*/ 2857 w 7619"/>
                      <a:gd name="connsiteY17" fmla="*/ 11430 h 11430"/>
                      <a:gd name="connsiteX18" fmla="*/ 3810 w 7619"/>
                      <a:gd name="connsiteY18" fmla="*/ 10478 h 11430"/>
                      <a:gd name="connsiteX19" fmla="*/ 5715 w 7619"/>
                      <a:gd name="connsiteY19" fmla="*/ 7620 h 11430"/>
                      <a:gd name="connsiteX20" fmla="*/ 7620 w 7619"/>
                      <a:gd name="connsiteY20" fmla="*/ 1905 h 11430"/>
                      <a:gd name="connsiteX21" fmla="*/ 6667 w 7619"/>
                      <a:gd name="connsiteY21" fmla="*/ 0 h 11430"/>
                      <a:gd name="connsiteX22" fmla="*/ 3810 w 7619"/>
                      <a:gd name="connsiteY22" fmla="*/ 1905 h 11430"/>
                      <a:gd name="connsiteX23" fmla="*/ 3810 w 7619"/>
                      <a:gd name="connsiteY23" fmla="*/ 1905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7619" h="11430">
                        <a:moveTo>
                          <a:pt x="3810" y="1905"/>
                        </a:moveTo>
                        <a:cubicBezTo>
                          <a:pt x="3810" y="1905"/>
                          <a:pt x="3810" y="2858"/>
                          <a:pt x="3810" y="2858"/>
                        </a:cubicBezTo>
                        <a:cubicBezTo>
                          <a:pt x="3810" y="2858"/>
                          <a:pt x="3810" y="2858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3810"/>
                          <a:pt x="3810" y="3810"/>
                          <a:pt x="3810" y="3810"/>
                        </a:cubicBezTo>
                        <a:cubicBezTo>
                          <a:pt x="3810" y="4763"/>
                          <a:pt x="2857" y="5715"/>
                          <a:pt x="2857" y="5715"/>
                        </a:cubicBezTo>
                        <a:cubicBezTo>
                          <a:pt x="2857" y="5715"/>
                          <a:pt x="2857" y="5715"/>
                          <a:pt x="2857" y="5715"/>
                        </a:cubicBezTo>
                        <a:cubicBezTo>
                          <a:pt x="2857" y="5715"/>
                          <a:pt x="2857" y="5715"/>
                          <a:pt x="2857" y="5715"/>
                        </a:cubicBezTo>
                        <a:cubicBezTo>
                          <a:pt x="2857" y="5715"/>
                          <a:pt x="2857" y="5715"/>
                          <a:pt x="2857" y="6668"/>
                        </a:cubicBezTo>
                        <a:cubicBezTo>
                          <a:pt x="2857" y="6668"/>
                          <a:pt x="1905" y="7620"/>
                          <a:pt x="1905" y="7620"/>
                        </a:cubicBezTo>
                        <a:cubicBezTo>
                          <a:pt x="1905" y="7620"/>
                          <a:pt x="1905" y="7620"/>
                          <a:pt x="952" y="8573"/>
                        </a:cubicBezTo>
                        <a:cubicBezTo>
                          <a:pt x="952" y="8573"/>
                          <a:pt x="952" y="8573"/>
                          <a:pt x="952" y="8573"/>
                        </a:cubicBezTo>
                        <a:cubicBezTo>
                          <a:pt x="952" y="8573"/>
                          <a:pt x="952" y="8573"/>
                          <a:pt x="952" y="8573"/>
                        </a:cubicBezTo>
                        <a:cubicBezTo>
                          <a:pt x="952" y="8573"/>
                          <a:pt x="952" y="9525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1430"/>
                          <a:pt x="0" y="11430"/>
                          <a:pt x="952" y="11430"/>
                        </a:cubicBezTo>
                        <a:cubicBezTo>
                          <a:pt x="952" y="11430"/>
                          <a:pt x="1905" y="11430"/>
                          <a:pt x="1905" y="11430"/>
                        </a:cubicBezTo>
                        <a:cubicBezTo>
                          <a:pt x="1905" y="11430"/>
                          <a:pt x="2857" y="11430"/>
                          <a:pt x="2857" y="11430"/>
                        </a:cubicBezTo>
                        <a:cubicBezTo>
                          <a:pt x="2857" y="11430"/>
                          <a:pt x="3810" y="10478"/>
                          <a:pt x="3810" y="10478"/>
                        </a:cubicBezTo>
                        <a:cubicBezTo>
                          <a:pt x="4763" y="9525"/>
                          <a:pt x="4763" y="8573"/>
                          <a:pt x="5715" y="7620"/>
                        </a:cubicBezTo>
                        <a:cubicBezTo>
                          <a:pt x="6667" y="5715"/>
                          <a:pt x="7620" y="3810"/>
                          <a:pt x="7620" y="1905"/>
                        </a:cubicBezTo>
                        <a:cubicBezTo>
                          <a:pt x="7620" y="953"/>
                          <a:pt x="7620" y="0"/>
                          <a:pt x="6667" y="0"/>
                        </a:cubicBezTo>
                        <a:cubicBezTo>
                          <a:pt x="4763" y="953"/>
                          <a:pt x="4763" y="953"/>
                          <a:pt x="3810" y="1905"/>
                        </a:cubicBezTo>
                        <a:lnTo>
                          <a:pt x="381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3" name="Freeform: Shape 2902">
                    <a:extLst>
                      <a:ext uri="{FF2B5EF4-FFF2-40B4-BE49-F238E27FC236}">
                        <a16:creationId xmlns:a16="http://schemas.microsoft.com/office/drawing/2014/main" id="{3F96450C-91FD-D678-4E51-1CDD2B365C6B}"/>
                      </a:ext>
                    </a:extLst>
                  </p:cNvPr>
                  <p:cNvSpPr/>
                  <p:nvPr/>
                </p:nvSpPr>
                <p:spPr>
                  <a:xfrm>
                    <a:off x="3503852" y="3513295"/>
                    <a:ext cx="6109" cy="14763"/>
                  </a:xfrm>
                  <a:custGeom>
                    <a:avLst/>
                    <a:gdLst>
                      <a:gd name="connsiteX0" fmla="*/ 2300 w 6109"/>
                      <a:gd name="connsiteY0" fmla="*/ 1429 h 14763"/>
                      <a:gd name="connsiteX1" fmla="*/ 1347 w 6109"/>
                      <a:gd name="connsiteY1" fmla="*/ 7144 h 14763"/>
                      <a:gd name="connsiteX2" fmla="*/ 395 w 6109"/>
                      <a:gd name="connsiteY2" fmla="*/ 13811 h 14763"/>
                      <a:gd name="connsiteX3" fmla="*/ 2300 w 6109"/>
                      <a:gd name="connsiteY3" fmla="*/ 14764 h 14763"/>
                      <a:gd name="connsiteX4" fmla="*/ 5157 w 6109"/>
                      <a:gd name="connsiteY4" fmla="*/ 8096 h 14763"/>
                      <a:gd name="connsiteX5" fmla="*/ 6110 w 6109"/>
                      <a:gd name="connsiteY5" fmla="*/ 1429 h 14763"/>
                      <a:gd name="connsiteX6" fmla="*/ 2300 w 6109"/>
                      <a:gd name="connsiteY6" fmla="*/ 1429 h 14763"/>
                      <a:gd name="connsiteX7" fmla="*/ 2300 w 6109"/>
                      <a:gd name="connsiteY7" fmla="*/ 1429 h 14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09" h="14763">
                        <a:moveTo>
                          <a:pt x="2300" y="1429"/>
                        </a:moveTo>
                        <a:cubicBezTo>
                          <a:pt x="2300" y="3334"/>
                          <a:pt x="1347" y="5239"/>
                          <a:pt x="1347" y="7144"/>
                        </a:cubicBezTo>
                        <a:cubicBezTo>
                          <a:pt x="395" y="9049"/>
                          <a:pt x="-558" y="11906"/>
                          <a:pt x="395" y="13811"/>
                        </a:cubicBezTo>
                        <a:cubicBezTo>
                          <a:pt x="395" y="14764"/>
                          <a:pt x="1347" y="14764"/>
                          <a:pt x="2300" y="14764"/>
                        </a:cubicBezTo>
                        <a:cubicBezTo>
                          <a:pt x="4205" y="12859"/>
                          <a:pt x="4205" y="10954"/>
                          <a:pt x="5157" y="8096"/>
                        </a:cubicBezTo>
                        <a:cubicBezTo>
                          <a:pt x="5157" y="6191"/>
                          <a:pt x="6110" y="3334"/>
                          <a:pt x="6110" y="1429"/>
                        </a:cubicBezTo>
                        <a:cubicBezTo>
                          <a:pt x="5157" y="-476"/>
                          <a:pt x="2300" y="-476"/>
                          <a:pt x="2300" y="1429"/>
                        </a:cubicBezTo>
                        <a:lnTo>
                          <a:pt x="230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4" name="Freeform: Shape 2903">
                    <a:extLst>
                      <a:ext uri="{FF2B5EF4-FFF2-40B4-BE49-F238E27FC236}">
                        <a16:creationId xmlns:a16="http://schemas.microsoft.com/office/drawing/2014/main" id="{0E140B04-3582-70CC-207B-6CC8DBCE9A10}"/>
                      </a:ext>
                    </a:extLst>
                  </p:cNvPr>
                  <p:cNvSpPr/>
                  <p:nvPr/>
                </p:nvSpPr>
                <p:spPr>
                  <a:xfrm>
                    <a:off x="3505757" y="3494327"/>
                    <a:ext cx="8861" cy="14681"/>
                  </a:xfrm>
                  <a:custGeom>
                    <a:avLst/>
                    <a:gdLst>
                      <a:gd name="connsiteX0" fmla="*/ 8015 w 8861"/>
                      <a:gd name="connsiteY0" fmla="*/ 394 h 14681"/>
                      <a:gd name="connsiteX1" fmla="*/ 5157 w 8861"/>
                      <a:gd name="connsiteY1" fmla="*/ 3252 h 14681"/>
                      <a:gd name="connsiteX2" fmla="*/ 3252 w 8861"/>
                      <a:gd name="connsiteY2" fmla="*/ 6110 h 14681"/>
                      <a:gd name="connsiteX3" fmla="*/ 1347 w 8861"/>
                      <a:gd name="connsiteY3" fmla="*/ 8967 h 14681"/>
                      <a:gd name="connsiteX4" fmla="*/ 395 w 8861"/>
                      <a:gd name="connsiteY4" fmla="*/ 13730 h 14681"/>
                      <a:gd name="connsiteX5" fmla="*/ 2300 w 8861"/>
                      <a:gd name="connsiteY5" fmla="*/ 14682 h 14681"/>
                      <a:gd name="connsiteX6" fmla="*/ 4205 w 8861"/>
                      <a:gd name="connsiteY6" fmla="*/ 12777 h 14681"/>
                      <a:gd name="connsiteX7" fmla="*/ 5157 w 8861"/>
                      <a:gd name="connsiteY7" fmla="*/ 10872 h 14681"/>
                      <a:gd name="connsiteX8" fmla="*/ 6110 w 8861"/>
                      <a:gd name="connsiteY8" fmla="*/ 8967 h 14681"/>
                      <a:gd name="connsiteX9" fmla="*/ 6110 w 8861"/>
                      <a:gd name="connsiteY9" fmla="*/ 8015 h 14681"/>
                      <a:gd name="connsiteX10" fmla="*/ 6110 w 8861"/>
                      <a:gd name="connsiteY10" fmla="*/ 8015 h 14681"/>
                      <a:gd name="connsiteX11" fmla="*/ 6110 w 8861"/>
                      <a:gd name="connsiteY11" fmla="*/ 8015 h 14681"/>
                      <a:gd name="connsiteX12" fmla="*/ 7062 w 8861"/>
                      <a:gd name="connsiteY12" fmla="*/ 5157 h 14681"/>
                      <a:gd name="connsiteX13" fmla="*/ 8015 w 8861"/>
                      <a:gd name="connsiteY13" fmla="*/ 1347 h 14681"/>
                      <a:gd name="connsiteX14" fmla="*/ 8015 w 8861"/>
                      <a:gd name="connsiteY14" fmla="*/ 394 h 14681"/>
                      <a:gd name="connsiteX15" fmla="*/ 8015 w 8861"/>
                      <a:gd name="connsiteY15" fmla="*/ 394 h 14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8861" h="14681">
                        <a:moveTo>
                          <a:pt x="8015" y="394"/>
                        </a:moveTo>
                        <a:cubicBezTo>
                          <a:pt x="7062" y="1347"/>
                          <a:pt x="6110" y="2300"/>
                          <a:pt x="5157" y="3252"/>
                        </a:cubicBezTo>
                        <a:cubicBezTo>
                          <a:pt x="4205" y="4205"/>
                          <a:pt x="4205" y="5157"/>
                          <a:pt x="3252" y="6110"/>
                        </a:cubicBezTo>
                        <a:cubicBezTo>
                          <a:pt x="2300" y="7062"/>
                          <a:pt x="2300" y="8015"/>
                          <a:pt x="1347" y="8967"/>
                        </a:cubicBezTo>
                        <a:cubicBezTo>
                          <a:pt x="395" y="9919"/>
                          <a:pt x="-558" y="11825"/>
                          <a:pt x="395" y="13730"/>
                        </a:cubicBezTo>
                        <a:cubicBezTo>
                          <a:pt x="395" y="14682"/>
                          <a:pt x="1347" y="14682"/>
                          <a:pt x="2300" y="14682"/>
                        </a:cubicBezTo>
                        <a:cubicBezTo>
                          <a:pt x="3252" y="14682"/>
                          <a:pt x="4205" y="13730"/>
                          <a:pt x="4205" y="12777"/>
                        </a:cubicBezTo>
                        <a:cubicBezTo>
                          <a:pt x="4205" y="11825"/>
                          <a:pt x="4205" y="11825"/>
                          <a:pt x="5157" y="10872"/>
                        </a:cubicBezTo>
                        <a:cubicBezTo>
                          <a:pt x="5157" y="9919"/>
                          <a:pt x="5157" y="9919"/>
                          <a:pt x="6110" y="8967"/>
                        </a:cubicBezTo>
                        <a:cubicBezTo>
                          <a:pt x="6110" y="8967"/>
                          <a:pt x="6110" y="8967"/>
                          <a:pt x="6110" y="8015"/>
                        </a:cubicBezTo>
                        <a:cubicBezTo>
                          <a:pt x="6110" y="8015"/>
                          <a:pt x="6110" y="8015"/>
                          <a:pt x="6110" y="8015"/>
                        </a:cubicBezTo>
                        <a:cubicBezTo>
                          <a:pt x="6110" y="8015"/>
                          <a:pt x="6110" y="8015"/>
                          <a:pt x="6110" y="8015"/>
                        </a:cubicBezTo>
                        <a:cubicBezTo>
                          <a:pt x="6110" y="7062"/>
                          <a:pt x="7062" y="6110"/>
                          <a:pt x="7062" y="5157"/>
                        </a:cubicBezTo>
                        <a:cubicBezTo>
                          <a:pt x="8015" y="4205"/>
                          <a:pt x="8015" y="3252"/>
                          <a:pt x="8015" y="1347"/>
                        </a:cubicBezTo>
                        <a:cubicBezTo>
                          <a:pt x="9920" y="394"/>
                          <a:pt x="8015" y="-558"/>
                          <a:pt x="8015" y="394"/>
                        </a:cubicBezTo>
                        <a:lnTo>
                          <a:pt x="8015" y="39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5" name="Freeform: Shape 2904">
                    <a:extLst>
                      <a:ext uri="{FF2B5EF4-FFF2-40B4-BE49-F238E27FC236}">
                        <a16:creationId xmlns:a16="http://schemas.microsoft.com/office/drawing/2014/main" id="{959D25E8-B821-B06D-2965-A96CE5E36FC2}"/>
                      </a:ext>
                    </a:extLst>
                  </p:cNvPr>
                  <p:cNvSpPr/>
                  <p:nvPr/>
                </p:nvSpPr>
                <p:spPr>
                  <a:xfrm>
                    <a:off x="3525201" y="3493769"/>
                    <a:ext cx="5715" cy="11429"/>
                  </a:xfrm>
                  <a:custGeom>
                    <a:avLst/>
                    <a:gdLst>
                      <a:gd name="connsiteX0" fmla="*/ 953 w 5715"/>
                      <a:gd name="connsiteY0" fmla="*/ 4763 h 11429"/>
                      <a:gd name="connsiteX1" fmla="*/ 953 w 5715"/>
                      <a:gd name="connsiteY1" fmla="*/ 6667 h 11429"/>
                      <a:gd name="connsiteX2" fmla="*/ 953 w 5715"/>
                      <a:gd name="connsiteY2" fmla="*/ 6667 h 11429"/>
                      <a:gd name="connsiteX3" fmla="*/ 953 w 5715"/>
                      <a:gd name="connsiteY3" fmla="*/ 6667 h 11429"/>
                      <a:gd name="connsiteX4" fmla="*/ 953 w 5715"/>
                      <a:gd name="connsiteY4" fmla="*/ 6667 h 11429"/>
                      <a:gd name="connsiteX5" fmla="*/ 953 w 5715"/>
                      <a:gd name="connsiteY5" fmla="*/ 7620 h 11429"/>
                      <a:gd name="connsiteX6" fmla="*/ 953 w 5715"/>
                      <a:gd name="connsiteY6" fmla="*/ 7620 h 11429"/>
                      <a:gd name="connsiteX7" fmla="*/ 953 w 5715"/>
                      <a:gd name="connsiteY7" fmla="*/ 7620 h 11429"/>
                      <a:gd name="connsiteX8" fmla="*/ 953 w 5715"/>
                      <a:gd name="connsiteY8" fmla="*/ 7620 h 11429"/>
                      <a:gd name="connsiteX9" fmla="*/ 0 w 5715"/>
                      <a:gd name="connsiteY9" fmla="*/ 8572 h 11429"/>
                      <a:gd name="connsiteX10" fmla="*/ 0 w 5715"/>
                      <a:gd name="connsiteY10" fmla="*/ 9525 h 11429"/>
                      <a:gd name="connsiteX11" fmla="*/ 0 w 5715"/>
                      <a:gd name="connsiteY11" fmla="*/ 10477 h 11429"/>
                      <a:gd name="connsiteX12" fmla="*/ 1905 w 5715"/>
                      <a:gd name="connsiteY12" fmla="*/ 11430 h 11429"/>
                      <a:gd name="connsiteX13" fmla="*/ 2858 w 5715"/>
                      <a:gd name="connsiteY13" fmla="*/ 10477 h 11429"/>
                      <a:gd name="connsiteX14" fmla="*/ 3810 w 5715"/>
                      <a:gd name="connsiteY14" fmla="*/ 9525 h 11429"/>
                      <a:gd name="connsiteX15" fmla="*/ 4763 w 5715"/>
                      <a:gd name="connsiteY15" fmla="*/ 6667 h 11429"/>
                      <a:gd name="connsiteX16" fmla="*/ 5715 w 5715"/>
                      <a:gd name="connsiteY16" fmla="*/ 1905 h 11429"/>
                      <a:gd name="connsiteX17" fmla="*/ 3810 w 5715"/>
                      <a:gd name="connsiteY17" fmla="*/ 0 h 11429"/>
                      <a:gd name="connsiteX18" fmla="*/ 953 w 5715"/>
                      <a:gd name="connsiteY18" fmla="*/ 4763 h 11429"/>
                      <a:gd name="connsiteX19" fmla="*/ 953 w 5715"/>
                      <a:gd name="connsiteY19" fmla="*/ 4763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15" h="11429">
                        <a:moveTo>
                          <a:pt x="953" y="4763"/>
                        </a:moveTo>
                        <a:cubicBezTo>
                          <a:pt x="953" y="5715"/>
                          <a:pt x="953" y="5715"/>
                          <a:pt x="953" y="6667"/>
                        </a:cubicBezTo>
                        <a:cubicBezTo>
                          <a:pt x="953" y="6667"/>
                          <a:pt x="953" y="6667"/>
                          <a:pt x="953" y="6667"/>
                        </a:cubicBezTo>
                        <a:cubicBezTo>
                          <a:pt x="953" y="6667"/>
                          <a:pt x="953" y="6667"/>
                          <a:pt x="953" y="6667"/>
                        </a:cubicBezTo>
                        <a:cubicBezTo>
                          <a:pt x="953" y="6667"/>
                          <a:pt x="953" y="6667"/>
                          <a:pt x="953" y="6667"/>
                        </a:cubicBezTo>
                        <a:cubicBezTo>
                          <a:pt x="953" y="6667"/>
                          <a:pt x="953" y="7620"/>
                          <a:pt x="953" y="7620"/>
                        </a:cubicBezTo>
                        <a:cubicBezTo>
                          <a:pt x="953" y="7620"/>
                          <a:pt x="953" y="7620"/>
                          <a:pt x="953" y="7620"/>
                        </a:cubicBezTo>
                        <a:cubicBezTo>
                          <a:pt x="953" y="7620"/>
                          <a:pt x="953" y="7620"/>
                          <a:pt x="953" y="7620"/>
                        </a:cubicBezTo>
                        <a:cubicBezTo>
                          <a:pt x="953" y="7620"/>
                          <a:pt x="953" y="7620"/>
                          <a:pt x="953" y="7620"/>
                        </a:cubicBezTo>
                        <a:cubicBezTo>
                          <a:pt x="953" y="7620"/>
                          <a:pt x="953" y="8572"/>
                          <a:pt x="0" y="8572"/>
                        </a:cubicBezTo>
                        <a:cubicBezTo>
                          <a:pt x="0" y="8572"/>
                          <a:pt x="0" y="9525"/>
                          <a:pt x="0" y="9525"/>
                        </a:cubicBezTo>
                        <a:cubicBezTo>
                          <a:pt x="0" y="9525"/>
                          <a:pt x="0" y="10477"/>
                          <a:pt x="0" y="10477"/>
                        </a:cubicBezTo>
                        <a:cubicBezTo>
                          <a:pt x="0" y="11430"/>
                          <a:pt x="953" y="11430"/>
                          <a:pt x="1905" y="11430"/>
                        </a:cubicBezTo>
                        <a:cubicBezTo>
                          <a:pt x="2858" y="11430"/>
                          <a:pt x="2858" y="11430"/>
                          <a:pt x="2858" y="10477"/>
                        </a:cubicBezTo>
                        <a:cubicBezTo>
                          <a:pt x="2858" y="10477"/>
                          <a:pt x="3810" y="9525"/>
                          <a:pt x="3810" y="9525"/>
                        </a:cubicBezTo>
                        <a:cubicBezTo>
                          <a:pt x="4763" y="8572"/>
                          <a:pt x="4763" y="7620"/>
                          <a:pt x="4763" y="6667"/>
                        </a:cubicBezTo>
                        <a:cubicBezTo>
                          <a:pt x="5715" y="4763"/>
                          <a:pt x="5715" y="3810"/>
                          <a:pt x="5715" y="1905"/>
                        </a:cubicBezTo>
                        <a:cubicBezTo>
                          <a:pt x="5715" y="952"/>
                          <a:pt x="4763" y="0"/>
                          <a:pt x="3810" y="0"/>
                        </a:cubicBezTo>
                        <a:cubicBezTo>
                          <a:pt x="1905" y="2858"/>
                          <a:pt x="953" y="3810"/>
                          <a:pt x="953" y="4763"/>
                        </a:cubicBezTo>
                        <a:lnTo>
                          <a:pt x="953" y="476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6" name="Freeform: Shape 2905">
                    <a:extLst>
                      <a:ext uri="{FF2B5EF4-FFF2-40B4-BE49-F238E27FC236}">
                        <a16:creationId xmlns:a16="http://schemas.microsoft.com/office/drawing/2014/main" id="{C22C3C53-EFDA-4F75-01CE-64AA4A1EB1AF}"/>
                      </a:ext>
                    </a:extLst>
                  </p:cNvPr>
                  <p:cNvSpPr/>
                  <p:nvPr/>
                </p:nvSpPr>
                <p:spPr>
                  <a:xfrm>
                    <a:off x="3509962" y="3477577"/>
                    <a:ext cx="4762" cy="13096"/>
                  </a:xfrm>
                  <a:custGeom>
                    <a:avLst/>
                    <a:gdLst>
                      <a:gd name="connsiteX0" fmla="*/ 2857 w 4762"/>
                      <a:gd name="connsiteY0" fmla="*/ 1905 h 13096"/>
                      <a:gd name="connsiteX1" fmla="*/ 2857 w 4762"/>
                      <a:gd name="connsiteY1" fmla="*/ 2857 h 13096"/>
                      <a:gd name="connsiteX2" fmla="*/ 2857 w 4762"/>
                      <a:gd name="connsiteY2" fmla="*/ 2857 h 13096"/>
                      <a:gd name="connsiteX3" fmla="*/ 2857 w 4762"/>
                      <a:gd name="connsiteY3" fmla="*/ 2857 h 13096"/>
                      <a:gd name="connsiteX4" fmla="*/ 2857 w 4762"/>
                      <a:gd name="connsiteY4" fmla="*/ 3810 h 13096"/>
                      <a:gd name="connsiteX5" fmla="*/ 1905 w 4762"/>
                      <a:gd name="connsiteY5" fmla="*/ 5715 h 13096"/>
                      <a:gd name="connsiteX6" fmla="*/ 1905 w 4762"/>
                      <a:gd name="connsiteY6" fmla="*/ 6667 h 13096"/>
                      <a:gd name="connsiteX7" fmla="*/ 1905 w 4762"/>
                      <a:gd name="connsiteY7" fmla="*/ 6667 h 13096"/>
                      <a:gd name="connsiteX8" fmla="*/ 1905 w 4762"/>
                      <a:gd name="connsiteY8" fmla="*/ 6667 h 13096"/>
                      <a:gd name="connsiteX9" fmla="*/ 952 w 4762"/>
                      <a:gd name="connsiteY9" fmla="*/ 7620 h 13096"/>
                      <a:gd name="connsiteX10" fmla="*/ 952 w 4762"/>
                      <a:gd name="connsiteY10" fmla="*/ 8572 h 13096"/>
                      <a:gd name="connsiteX11" fmla="*/ 952 w 4762"/>
                      <a:gd name="connsiteY11" fmla="*/ 8572 h 13096"/>
                      <a:gd name="connsiteX12" fmla="*/ 952 w 4762"/>
                      <a:gd name="connsiteY12" fmla="*/ 8572 h 13096"/>
                      <a:gd name="connsiteX13" fmla="*/ 0 w 4762"/>
                      <a:gd name="connsiteY13" fmla="*/ 9525 h 13096"/>
                      <a:gd name="connsiteX14" fmla="*/ 0 w 4762"/>
                      <a:gd name="connsiteY14" fmla="*/ 10477 h 13096"/>
                      <a:gd name="connsiteX15" fmla="*/ 0 w 4762"/>
                      <a:gd name="connsiteY15" fmla="*/ 12382 h 13096"/>
                      <a:gd name="connsiteX16" fmla="*/ 1905 w 4762"/>
                      <a:gd name="connsiteY16" fmla="*/ 12382 h 13096"/>
                      <a:gd name="connsiteX17" fmla="*/ 0 w 4762"/>
                      <a:gd name="connsiteY17" fmla="*/ 12382 h 13096"/>
                      <a:gd name="connsiteX18" fmla="*/ 1905 w 4762"/>
                      <a:gd name="connsiteY18" fmla="*/ 12382 h 13096"/>
                      <a:gd name="connsiteX19" fmla="*/ 3810 w 4762"/>
                      <a:gd name="connsiteY19" fmla="*/ 9525 h 13096"/>
                      <a:gd name="connsiteX20" fmla="*/ 4763 w 4762"/>
                      <a:gd name="connsiteY20" fmla="*/ 6667 h 13096"/>
                      <a:gd name="connsiteX21" fmla="*/ 4763 w 4762"/>
                      <a:gd name="connsiteY21" fmla="*/ 1905 h 13096"/>
                      <a:gd name="connsiteX22" fmla="*/ 2857 w 4762"/>
                      <a:gd name="connsiteY22" fmla="*/ 0 h 13096"/>
                      <a:gd name="connsiteX23" fmla="*/ 2857 w 4762"/>
                      <a:gd name="connsiteY23" fmla="*/ 1905 h 13096"/>
                      <a:gd name="connsiteX24" fmla="*/ 2857 w 4762"/>
                      <a:gd name="connsiteY24" fmla="*/ 1905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4762" h="13096">
                        <a:moveTo>
                          <a:pt x="2857" y="1905"/>
                        </a:moveTo>
                        <a:cubicBezTo>
                          <a:pt x="2857" y="1905"/>
                          <a:pt x="2857" y="2857"/>
                          <a:pt x="2857" y="2857"/>
                        </a:cubicBezTo>
                        <a:cubicBezTo>
                          <a:pt x="2857" y="2857"/>
                          <a:pt x="2857" y="2857"/>
                          <a:pt x="2857" y="2857"/>
                        </a:cubicBezTo>
                        <a:cubicBezTo>
                          <a:pt x="2857" y="2857"/>
                          <a:pt x="2857" y="2857"/>
                          <a:pt x="2857" y="2857"/>
                        </a:cubicBezTo>
                        <a:cubicBezTo>
                          <a:pt x="2857" y="2857"/>
                          <a:pt x="2857" y="2857"/>
                          <a:pt x="2857" y="3810"/>
                        </a:cubicBezTo>
                        <a:cubicBezTo>
                          <a:pt x="2857" y="4763"/>
                          <a:pt x="2857" y="5715"/>
                          <a:pt x="1905" y="5715"/>
                        </a:cubicBezTo>
                        <a:cubicBezTo>
                          <a:pt x="1905" y="5715"/>
                          <a:pt x="1905" y="5715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7620"/>
                          <a:pt x="952" y="7620"/>
                        </a:cubicBezTo>
                        <a:cubicBezTo>
                          <a:pt x="952" y="7620"/>
                          <a:pt x="952" y="7620"/>
                          <a:pt x="952" y="8572"/>
                        </a:cubicBezTo>
                        <a:cubicBezTo>
                          <a:pt x="952" y="8572"/>
                          <a:pt x="952" y="8572"/>
                          <a:pt x="952" y="8572"/>
                        </a:cubicBezTo>
                        <a:cubicBezTo>
                          <a:pt x="952" y="8572"/>
                          <a:pt x="952" y="8572"/>
                          <a:pt x="952" y="8572"/>
                        </a:cubicBezTo>
                        <a:cubicBezTo>
                          <a:pt x="952" y="8572"/>
                          <a:pt x="0" y="9525"/>
                          <a:pt x="0" y="9525"/>
                        </a:cubicBezTo>
                        <a:cubicBezTo>
                          <a:pt x="0" y="9525"/>
                          <a:pt x="0" y="9525"/>
                          <a:pt x="0" y="10477"/>
                        </a:cubicBezTo>
                        <a:cubicBezTo>
                          <a:pt x="0" y="11430"/>
                          <a:pt x="0" y="12382"/>
                          <a:pt x="0" y="12382"/>
                        </a:cubicBezTo>
                        <a:cubicBezTo>
                          <a:pt x="952" y="13335"/>
                          <a:pt x="1905" y="13335"/>
                          <a:pt x="1905" y="12382"/>
                        </a:cubicBezTo>
                        <a:cubicBezTo>
                          <a:pt x="952" y="12382"/>
                          <a:pt x="952" y="12382"/>
                          <a:pt x="0" y="12382"/>
                        </a:cubicBezTo>
                        <a:cubicBezTo>
                          <a:pt x="952" y="12382"/>
                          <a:pt x="952" y="12382"/>
                          <a:pt x="1905" y="12382"/>
                        </a:cubicBezTo>
                        <a:cubicBezTo>
                          <a:pt x="2857" y="11430"/>
                          <a:pt x="3810" y="10477"/>
                          <a:pt x="3810" y="9525"/>
                        </a:cubicBezTo>
                        <a:cubicBezTo>
                          <a:pt x="3810" y="8572"/>
                          <a:pt x="4763" y="7620"/>
                          <a:pt x="4763" y="6667"/>
                        </a:cubicBezTo>
                        <a:cubicBezTo>
                          <a:pt x="4763" y="4763"/>
                          <a:pt x="4763" y="2857"/>
                          <a:pt x="4763" y="1905"/>
                        </a:cubicBezTo>
                        <a:cubicBezTo>
                          <a:pt x="4763" y="952"/>
                          <a:pt x="3810" y="0"/>
                          <a:pt x="2857" y="0"/>
                        </a:cubicBezTo>
                        <a:cubicBezTo>
                          <a:pt x="2857" y="0"/>
                          <a:pt x="2857" y="952"/>
                          <a:pt x="2857" y="1905"/>
                        </a:cubicBezTo>
                        <a:lnTo>
                          <a:pt x="2857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7" name="Freeform: Shape 2906">
                    <a:extLst>
                      <a:ext uri="{FF2B5EF4-FFF2-40B4-BE49-F238E27FC236}">
                        <a16:creationId xmlns:a16="http://schemas.microsoft.com/office/drawing/2014/main" id="{89C7B8A4-1002-3824-5730-483E8CAAD1B7}"/>
                      </a:ext>
                    </a:extLst>
                  </p:cNvPr>
                  <p:cNvSpPr/>
                  <p:nvPr/>
                </p:nvSpPr>
                <p:spPr>
                  <a:xfrm>
                    <a:off x="3523297" y="3469957"/>
                    <a:ext cx="7619" cy="13334"/>
                  </a:xfrm>
                  <a:custGeom>
                    <a:avLst/>
                    <a:gdLst>
                      <a:gd name="connsiteX0" fmla="*/ 3810 w 7619"/>
                      <a:gd name="connsiteY0" fmla="*/ 952 h 13334"/>
                      <a:gd name="connsiteX1" fmla="*/ 2857 w 7619"/>
                      <a:gd name="connsiteY1" fmla="*/ 3810 h 13334"/>
                      <a:gd name="connsiteX2" fmla="*/ 2857 w 7619"/>
                      <a:gd name="connsiteY2" fmla="*/ 4763 h 13334"/>
                      <a:gd name="connsiteX3" fmla="*/ 1905 w 7619"/>
                      <a:gd name="connsiteY3" fmla="*/ 5715 h 13334"/>
                      <a:gd name="connsiteX4" fmla="*/ 952 w 7619"/>
                      <a:gd name="connsiteY4" fmla="*/ 8572 h 13334"/>
                      <a:gd name="connsiteX5" fmla="*/ 0 w 7619"/>
                      <a:gd name="connsiteY5" fmla="*/ 10477 h 13334"/>
                      <a:gd name="connsiteX6" fmla="*/ 0 w 7619"/>
                      <a:gd name="connsiteY6" fmla="*/ 12383 h 13334"/>
                      <a:gd name="connsiteX7" fmla="*/ 1905 w 7619"/>
                      <a:gd name="connsiteY7" fmla="*/ 13335 h 13334"/>
                      <a:gd name="connsiteX8" fmla="*/ 3810 w 7619"/>
                      <a:gd name="connsiteY8" fmla="*/ 12383 h 13334"/>
                      <a:gd name="connsiteX9" fmla="*/ 4763 w 7619"/>
                      <a:gd name="connsiteY9" fmla="*/ 10477 h 13334"/>
                      <a:gd name="connsiteX10" fmla="*/ 5715 w 7619"/>
                      <a:gd name="connsiteY10" fmla="*/ 7620 h 13334"/>
                      <a:gd name="connsiteX11" fmla="*/ 7620 w 7619"/>
                      <a:gd name="connsiteY11" fmla="*/ 1905 h 13334"/>
                      <a:gd name="connsiteX12" fmla="*/ 6667 w 7619"/>
                      <a:gd name="connsiteY12" fmla="*/ 0 h 13334"/>
                      <a:gd name="connsiteX13" fmla="*/ 3810 w 7619"/>
                      <a:gd name="connsiteY13" fmla="*/ 952 h 13334"/>
                      <a:gd name="connsiteX14" fmla="*/ 3810 w 7619"/>
                      <a:gd name="connsiteY14" fmla="*/ 952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7619" h="13334">
                        <a:moveTo>
                          <a:pt x="3810" y="952"/>
                        </a:moveTo>
                        <a:cubicBezTo>
                          <a:pt x="3810" y="1905"/>
                          <a:pt x="2857" y="2858"/>
                          <a:pt x="2857" y="3810"/>
                        </a:cubicBezTo>
                        <a:cubicBezTo>
                          <a:pt x="2857" y="4763"/>
                          <a:pt x="2857" y="4763"/>
                          <a:pt x="2857" y="4763"/>
                        </a:cubicBezTo>
                        <a:cubicBezTo>
                          <a:pt x="2857" y="4763"/>
                          <a:pt x="2857" y="5715"/>
                          <a:pt x="1905" y="5715"/>
                        </a:cubicBezTo>
                        <a:cubicBezTo>
                          <a:pt x="1905" y="6667"/>
                          <a:pt x="952" y="7620"/>
                          <a:pt x="952" y="8572"/>
                        </a:cubicBezTo>
                        <a:cubicBezTo>
                          <a:pt x="952" y="9525"/>
                          <a:pt x="952" y="9525"/>
                          <a:pt x="0" y="10477"/>
                        </a:cubicBezTo>
                        <a:cubicBezTo>
                          <a:pt x="0" y="11430"/>
                          <a:pt x="0" y="11430"/>
                          <a:pt x="0" y="12383"/>
                        </a:cubicBezTo>
                        <a:cubicBezTo>
                          <a:pt x="0" y="13335"/>
                          <a:pt x="952" y="13335"/>
                          <a:pt x="1905" y="13335"/>
                        </a:cubicBezTo>
                        <a:cubicBezTo>
                          <a:pt x="2857" y="13335"/>
                          <a:pt x="2857" y="12383"/>
                          <a:pt x="3810" y="12383"/>
                        </a:cubicBezTo>
                        <a:cubicBezTo>
                          <a:pt x="3810" y="11430"/>
                          <a:pt x="4763" y="11430"/>
                          <a:pt x="4763" y="10477"/>
                        </a:cubicBezTo>
                        <a:cubicBezTo>
                          <a:pt x="4763" y="9525"/>
                          <a:pt x="5715" y="8572"/>
                          <a:pt x="5715" y="7620"/>
                        </a:cubicBezTo>
                        <a:cubicBezTo>
                          <a:pt x="6667" y="5715"/>
                          <a:pt x="6667" y="3810"/>
                          <a:pt x="7620" y="1905"/>
                        </a:cubicBezTo>
                        <a:cubicBezTo>
                          <a:pt x="7620" y="952"/>
                          <a:pt x="6667" y="0"/>
                          <a:pt x="6667" y="0"/>
                        </a:cubicBezTo>
                        <a:cubicBezTo>
                          <a:pt x="4763" y="0"/>
                          <a:pt x="3810" y="0"/>
                          <a:pt x="3810" y="952"/>
                        </a:cubicBezTo>
                        <a:lnTo>
                          <a:pt x="3810" y="952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8" name="Freeform: Shape 2907">
                    <a:extLst>
                      <a:ext uri="{FF2B5EF4-FFF2-40B4-BE49-F238E27FC236}">
                        <a16:creationId xmlns:a16="http://schemas.microsoft.com/office/drawing/2014/main" id="{E93F8CEE-7141-4079-2A89-4A6A16F9A545}"/>
                      </a:ext>
                    </a:extLst>
                  </p:cNvPr>
                  <p:cNvSpPr/>
                  <p:nvPr/>
                </p:nvSpPr>
                <p:spPr>
                  <a:xfrm>
                    <a:off x="3545918" y="3474093"/>
                    <a:ext cx="8810" cy="17191"/>
                  </a:xfrm>
                  <a:custGeom>
                    <a:avLst/>
                    <a:gdLst>
                      <a:gd name="connsiteX0" fmla="*/ 4048 w 8810"/>
                      <a:gd name="connsiteY0" fmla="*/ 1578 h 17191"/>
                      <a:gd name="connsiteX1" fmla="*/ 3096 w 8810"/>
                      <a:gd name="connsiteY1" fmla="*/ 7293 h 17191"/>
                      <a:gd name="connsiteX2" fmla="*/ 2143 w 8810"/>
                      <a:gd name="connsiteY2" fmla="*/ 10151 h 17191"/>
                      <a:gd name="connsiteX3" fmla="*/ 238 w 8810"/>
                      <a:gd name="connsiteY3" fmla="*/ 13008 h 17191"/>
                      <a:gd name="connsiteX4" fmla="*/ 1191 w 8810"/>
                      <a:gd name="connsiteY4" fmla="*/ 16818 h 17191"/>
                      <a:gd name="connsiteX5" fmla="*/ 5001 w 8810"/>
                      <a:gd name="connsiteY5" fmla="*/ 14913 h 17191"/>
                      <a:gd name="connsiteX6" fmla="*/ 6906 w 8810"/>
                      <a:gd name="connsiteY6" fmla="*/ 11103 h 17191"/>
                      <a:gd name="connsiteX7" fmla="*/ 7858 w 8810"/>
                      <a:gd name="connsiteY7" fmla="*/ 8246 h 17191"/>
                      <a:gd name="connsiteX8" fmla="*/ 8811 w 8810"/>
                      <a:gd name="connsiteY8" fmla="*/ 626 h 17191"/>
                      <a:gd name="connsiteX9" fmla="*/ 4048 w 8810"/>
                      <a:gd name="connsiteY9" fmla="*/ 1578 h 17191"/>
                      <a:gd name="connsiteX10" fmla="*/ 4048 w 8810"/>
                      <a:gd name="connsiteY10" fmla="*/ 1578 h 17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810" h="17191">
                        <a:moveTo>
                          <a:pt x="4048" y="1578"/>
                        </a:moveTo>
                        <a:cubicBezTo>
                          <a:pt x="4048" y="3483"/>
                          <a:pt x="3096" y="5388"/>
                          <a:pt x="3096" y="7293"/>
                        </a:cubicBezTo>
                        <a:cubicBezTo>
                          <a:pt x="3096" y="8246"/>
                          <a:pt x="2143" y="9198"/>
                          <a:pt x="2143" y="10151"/>
                        </a:cubicBezTo>
                        <a:cubicBezTo>
                          <a:pt x="1191" y="11103"/>
                          <a:pt x="1191" y="12056"/>
                          <a:pt x="238" y="13008"/>
                        </a:cubicBezTo>
                        <a:cubicBezTo>
                          <a:pt x="238" y="13961"/>
                          <a:pt x="-714" y="15866"/>
                          <a:pt x="1191" y="16818"/>
                        </a:cubicBezTo>
                        <a:cubicBezTo>
                          <a:pt x="2143" y="17771"/>
                          <a:pt x="4048" y="16818"/>
                          <a:pt x="5001" y="14913"/>
                        </a:cubicBezTo>
                        <a:cubicBezTo>
                          <a:pt x="5953" y="13961"/>
                          <a:pt x="5953" y="13008"/>
                          <a:pt x="6906" y="11103"/>
                        </a:cubicBezTo>
                        <a:cubicBezTo>
                          <a:pt x="6906" y="10151"/>
                          <a:pt x="7858" y="9198"/>
                          <a:pt x="7858" y="8246"/>
                        </a:cubicBezTo>
                        <a:cubicBezTo>
                          <a:pt x="8811" y="5388"/>
                          <a:pt x="8811" y="3483"/>
                          <a:pt x="8811" y="626"/>
                        </a:cubicBezTo>
                        <a:cubicBezTo>
                          <a:pt x="7858" y="-327"/>
                          <a:pt x="4048" y="-327"/>
                          <a:pt x="4048" y="1578"/>
                        </a:cubicBezTo>
                        <a:lnTo>
                          <a:pt x="4048" y="157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09" name="Freeform: Shape 2908">
                    <a:extLst>
                      <a:ext uri="{FF2B5EF4-FFF2-40B4-BE49-F238E27FC236}">
                        <a16:creationId xmlns:a16="http://schemas.microsoft.com/office/drawing/2014/main" id="{FA811E98-394E-77F0-C0B3-7BC200F3740D}"/>
                      </a:ext>
                    </a:extLst>
                  </p:cNvPr>
                  <p:cNvSpPr/>
                  <p:nvPr/>
                </p:nvSpPr>
                <p:spPr>
                  <a:xfrm>
                    <a:off x="3558144" y="3483144"/>
                    <a:ext cx="8274" cy="15387"/>
                  </a:xfrm>
                  <a:custGeom>
                    <a:avLst/>
                    <a:gdLst>
                      <a:gd name="connsiteX0" fmla="*/ 6110 w 8274"/>
                      <a:gd name="connsiteY0" fmla="*/ 1100 h 15387"/>
                      <a:gd name="connsiteX1" fmla="*/ 3252 w 8274"/>
                      <a:gd name="connsiteY1" fmla="*/ 7767 h 15387"/>
                      <a:gd name="connsiteX2" fmla="*/ 1347 w 8274"/>
                      <a:gd name="connsiteY2" fmla="*/ 10625 h 15387"/>
                      <a:gd name="connsiteX3" fmla="*/ 395 w 8274"/>
                      <a:gd name="connsiteY3" fmla="*/ 14435 h 15387"/>
                      <a:gd name="connsiteX4" fmla="*/ 1347 w 8274"/>
                      <a:gd name="connsiteY4" fmla="*/ 15387 h 15387"/>
                      <a:gd name="connsiteX5" fmla="*/ 3252 w 8274"/>
                      <a:gd name="connsiteY5" fmla="*/ 14435 h 15387"/>
                      <a:gd name="connsiteX6" fmla="*/ 4205 w 8274"/>
                      <a:gd name="connsiteY6" fmla="*/ 12530 h 15387"/>
                      <a:gd name="connsiteX7" fmla="*/ 6110 w 8274"/>
                      <a:gd name="connsiteY7" fmla="*/ 8720 h 15387"/>
                      <a:gd name="connsiteX8" fmla="*/ 8015 w 8274"/>
                      <a:gd name="connsiteY8" fmla="*/ 1100 h 15387"/>
                      <a:gd name="connsiteX9" fmla="*/ 6110 w 8274"/>
                      <a:gd name="connsiteY9" fmla="*/ 1100 h 15387"/>
                      <a:gd name="connsiteX10" fmla="*/ 6110 w 8274"/>
                      <a:gd name="connsiteY10" fmla="*/ 1100 h 153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8274" h="15387">
                        <a:moveTo>
                          <a:pt x="6110" y="1100"/>
                        </a:moveTo>
                        <a:cubicBezTo>
                          <a:pt x="5157" y="3005"/>
                          <a:pt x="5157" y="5862"/>
                          <a:pt x="3252" y="7767"/>
                        </a:cubicBezTo>
                        <a:cubicBezTo>
                          <a:pt x="2300" y="8720"/>
                          <a:pt x="2300" y="9672"/>
                          <a:pt x="1347" y="10625"/>
                        </a:cubicBezTo>
                        <a:cubicBezTo>
                          <a:pt x="395" y="11577"/>
                          <a:pt x="-558" y="13482"/>
                          <a:pt x="395" y="14435"/>
                        </a:cubicBezTo>
                        <a:cubicBezTo>
                          <a:pt x="395" y="14435"/>
                          <a:pt x="1347" y="15387"/>
                          <a:pt x="1347" y="15387"/>
                        </a:cubicBezTo>
                        <a:cubicBezTo>
                          <a:pt x="2300" y="15387"/>
                          <a:pt x="2300" y="15387"/>
                          <a:pt x="3252" y="14435"/>
                        </a:cubicBezTo>
                        <a:cubicBezTo>
                          <a:pt x="4205" y="13482"/>
                          <a:pt x="4205" y="13482"/>
                          <a:pt x="4205" y="12530"/>
                        </a:cubicBezTo>
                        <a:cubicBezTo>
                          <a:pt x="5157" y="11577"/>
                          <a:pt x="5157" y="9672"/>
                          <a:pt x="6110" y="8720"/>
                        </a:cubicBezTo>
                        <a:cubicBezTo>
                          <a:pt x="7062" y="5862"/>
                          <a:pt x="8015" y="3957"/>
                          <a:pt x="8015" y="1100"/>
                        </a:cubicBezTo>
                        <a:cubicBezTo>
                          <a:pt x="8967" y="147"/>
                          <a:pt x="7062" y="-805"/>
                          <a:pt x="6110" y="1100"/>
                        </a:cubicBezTo>
                        <a:lnTo>
                          <a:pt x="611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0" name="Freeform: Shape 2909">
                    <a:extLst>
                      <a:ext uri="{FF2B5EF4-FFF2-40B4-BE49-F238E27FC236}">
                        <a16:creationId xmlns:a16="http://schemas.microsoft.com/office/drawing/2014/main" id="{76015D12-4030-E50A-6A8B-1E205DD89247}"/>
                      </a:ext>
                    </a:extLst>
                  </p:cNvPr>
                  <p:cNvSpPr/>
                  <p:nvPr/>
                </p:nvSpPr>
                <p:spPr>
                  <a:xfrm>
                    <a:off x="3570207" y="3479058"/>
                    <a:ext cx="8593" cy="18944"/>
                  </a:xfrm>
                  <a:custGeom>
                    <a:avLst/>
                    <a:gdLst>
                      <a:gd name="connsiteX0" fmla="*/ 6429 w 8593"/>
                      <a:gd name="connsiteY0" fmla="*/ 423 h 18944"/>
                      <a:gd name="connsiteX1" fmla="*/ 2619 w 8593"/>
                      <a:gd name="connsiteY1" fmla="*/ 8996 h 18944"/>
                      <a:gd name="connsiteX2" fmla="*/ 714 w 8593"/>
                      <a:gd name="connsiteY2" fmla="*/ 13758 h 18944"/>
                      <a:gd name="connsiteX3" fmla="*/ 714 w 8593"/>
                      <a:gd name="connsiteY3" fmla="*/ 18521 h 18944"/>
                      <a:gd name="connsiteX4" fmla="*/ 1667 w 8593"/>
                      <a:gd name="connsiteY4" fmla="*/ 18521 h 18944"/>
                      <a:gd name="connsiteX5" fmla="*/ 4524 w 8593"/>
                      <a:gd name="connsiteY5" fmla="*/ 14711 h 18944"/>
                      <a:gd name="connsiteX6" fmla="*/ 5477 w 8593"/>
                      <a:gd name="connsiteY6" fmla="*/ 9948 h 18944"/>
                      <a:gd name="connsiteX7" fmla="*/ 8334 w 8593"/>
                      <a:gd name="connsiteY7" fmla="*/ 423 h 18944"/>
                      <a:gd name="connsiteX8" fmla="*/ 6429 w 8593"/>
                      <a:gd name="connsiteY8" fmla="*/ 423 h 18944"/>
                      <a:gd name="connsiteX9" fmla="*/ 6429 w 8593"/>
                      <a:gd name="connsiteY9" fmla="*/ 423 h 18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593" h="18944">
                        <a:moveTo>
                          <a:pt x="6429" y="423"/>
                        </a:moveTo>
                        <a:cubicBezTo>
                          <a:pt x="4524" y="3281"/>
                          <a:pt x="3572" y="6138"/>
                          <a:pt x="2619" y="8996"/>
                        </a:cubicBezTo>
                        <a:cubicBezTo>
                          <a:pt x="1667" y="10901"/>
                          <a:pt x="1667" y="11853"/>
                          <a:pt x="714" y="13758"/>
                        </a:cubicBezTo>
                        <a:cubicBezTo>
                          <a:pt x="-238" y="15663"/>
                          <a:pt x="-238" y="17568"/>
                          <a:pt x="714" y="18521"/>
                        </a:cubicBezTo>
                        <a:cubicBezTo>
                          <a:pt x="714" y="18521"/>
                          <a:pt x="1667" y="19473"/>
                          <a:pt x="1667" y="18521"/>
                        </a:cubicBezTo>
                        <a:cubicBezTo>
                          <a:pt x="3572" y="17568"/>
                          <a:pt x="3572" y="15663"/>
                          <a:pt x="4524" y="14711"/>
                        </a:cubicBezTo>
                        <a:cubicBezTo>
                          <a:pt x="4524" y="12806"/>
                          <a:pt x="5477" y="11853"/>
                          <a:pt x="5477" y="9948"/>
                        </a:cubicBezTo>
                        <a:cubicBezTo>
                          <a:pt x="6429" y="7091"/>
                          <a:pt x="6429" y="4233"/>
                          <a:pt x="8334" y="423"/>
                        </a:cubicBezTo>
                        <a:cubicBezTo>
                          <a:pt x="9287" y="423"/>
                          <a:pt x="7382" y="-529"/>
                          <a:pt x="6429" y="423"/>
                        </a:cubicBezTo>
                        <a:lnTo>
                          <a:pt x="6429" y="42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1" name="Freeform: Shape 2910">
                    <a:extLst>
                      <a:ext uri="{FF2B5EF4-FFF2-40B4-BE49-F238E27FC236}">
                        <a16:creationId xmlns:a16="http://schemas.microsoft.com/office/drawing/2014/main" id="{ED516652-10E3-FDED-F5B2-F6060D88CBB7}"/>
                      </a:ext>
                    </a:extLst>
                  </p:cNvPr>
                  <p:cNvSpPr/>
                  <p:nvPr/>
                </p:nvSpPr>
                <p:spPr>
                  <a:xfrm>
                    <a:off x="3580447" y="3449954"/>
                    <a:ext cx="4762" cy="11429"/>
                  </a:xfrm>
                  <a:custGeom>
                    <a:avLst/>
                    <a:gdLst>
                      <a:gd name="connsiteX0" fmla="*/ 1905 w 4762"/>
                      <a:gd name="connsiteY0" fmla="*/ 1905 h 11429"/>
                      <a:gd name="connsiteX1" fmla="*/ 952 w 4762"/>
                      <a:gd name="connsiteY1" fmla="*/ 6667 h 11429"/>
                      <a:gd name="connsiteX2" fmla="*/ 952 w 4762"/>
                      <a:gd name="connsiteY2" fmla="*/ 7620 h 11429"/>
                      <a:gd name="connsiteX3" fmla="*/ 952 w 4762"/>
                      <a:gd name="connsiteY3" fmla="*/ 7620 h 11429"/>
                      <a:gd name="connsiteX4" fmla="*/ 952 w 4762"/>
                      <a:gd name="connsiteY4" fmla="*/ 7620 h 11429"/>
                      <a:gd name="connsiteX5" fmla="*/ 952 w 4762"/>
                      <a:gd name="connsiteY5" fmla="*/ 8573 h 11429"/>
                      <a:gd name="connsiteX6" fmla="*/ 0 w 4762"/>
                      <a:gd name="connsiteY6" fmla="*/ 10478 h 11429"/>
                      <a:gd name="connsiteX7" fmla="*/ 952 w 4762"/>
                      <a:gd name="connsiteY7" fmla="*/ 11430 h 11429"/>
                      <a:gd name="connsiteX8" fmla="*/ 2857 w 4762"/>
                      <a:gd name="connsiteY8" fmla="*/ 9525 h 11429"/>
                      <a:gd name="connsiteX9" fmla="*/ 3810 w 4762"/>
                      <a:gd name="connsiteY9" fmla="*/ 6667 h 11429"/>
                      <a:gd name="connsiteX10" fmla="*/ 4763 w 4762"/>
                      <a:gd name="connsiteY10" fmla="*/ 1905 h 11429"/>
                      <a:gd name="connsiteX11" fmla="*/ 3810 w 4762"/>
                      <a:gd name="connsiteY11" fmla="*/ 0 h 11429"/>
                      <a:gd name="connsiteX12" fmla="*/ 1905 w 4762"/>
                      <a:gd name="connsiteY12" fmla="*/ 1905 h 11429"/>
                      <a:gd name="connsiteX13" fmla="*/ 1905 w 4762"/>
                      <a:gd name="connsiteY13" fmla="*/ 190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762" h="11429">
                        <a:moveTo>
                          <a:pt x="1905" y="1905"/>
                        </a:moveTo>
                        <a:cubicBezTo>
                          <a:pt x="1905" y="3810"/>
                          <a:pt x="952" y="4763"/>
                          <a:pt x="952" y="6667"/>
                        </a:cubicBezTo>
                        <a:cubicBezTo>
                          <a:pt x="952" y="6667"/>
                          <a:pt x="952" y="7620"/>
                          <a:pt x="952" y="7620"/>
                        </a:cubicBezTo>
                        <a:cubicBezTo>
                          <a:pt x="952" y="7620"/>
                          <a:pt x="952" y="7620"/>
                          <a:pt x="952" y="7620"/>
                        </a:cubicBezTo>
                        <a:cubicBezTo>
                          <a:pt x="952" y="7620"/>
                          <a:pt x="952" y="7620"/>
                          <a:pt x="952" y="7620"/>
                        </a:cubicBezTo>
                        <a:cubicBezTo>
                          <a:pt x="952" y="7620"/>
                          <a:pt x="952" y="7620"/>
                          <a:pt x="952" y="8573"/>
                        </a:cubicBezTo>
                        <a:cubicBezTo>
                          <a:pt x="952" y="9525"/>
                          <a:pt x="952" y="9525"/>
                          <a:pt x="0" y="10478"/>
                        </a:cubicBezTo>
                        <a:cubicBezTo>
                          <a:pt x="0" y="11430"/>
                          <a:pt x="952" y="11430"/>
                          <a:pt x="952" y="11430"/>
                        </a:cubicBezTo>
                        <a:cubicBezTo>
                          <a:pt x="1905" y="11430"/>
                          <a:pt x="1905" y="10478"/>
                          <a:pt x="2857" y="9525"/>
                        </a:cubicBezTo>
                        <a:cubicBezTo>
                          <a:pt x="3810" y="8573"/>
                          <a:pt x="3810" y="7620"/>
                          <a:pt x="3810" y="6667"/>
                        </a:cubicBezTo>
                        <a:cubicBezTo>
                          <a:pt x="4763" y="4763"/>
                          <a:pt x="4763" y="3810"/>
                          <a:pt x="4763" y="1905"/>
                        </a:cubicBezTo>
                        <a:cubicBezTo>
                          <a:pt x="4763" y="953"/>
                          <a:pt x="4763" y="0"/>
                          <a:pt x="3810" y="0"/>
                        </a:cubicBezTo>
                        <a:cubicBezTo>
                          <a:pt x="2857" y="0"/>
                          <a:pt x="1905" y="953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2" name="Freeform: Shape 2911">
                    <a:extLst>
                      <a:ext uri="{FF2B5EF4-FFF2-40B4-BE49-F238E27FC236}">
                        <a16:creationId xmlns:a16="http://schemas.microsoft.com/office/drawing/2014/main" id="{18EC1DFF-86FE-FCCE-E821-A68901C8898F}"/>
                      </a:ext>
                    </a:extLst>
                  </p:cNvPr>
                  <p:cNvSpPr/>
                  <p:nvPr/>
                </p:nvSpPr>
                <p:spPr>
                  <a:xfrm>
                    <a:off x="3566159" y="3455193"/>
                    <a:ext cx="5909" cy="18015"/>
                  </a:xfrm>
                  <a:custGeom>
                    <a:avLst/>
                    <a:gdLst>
                      <a:gd name="connsiteX0" fmla="*/ 3810 w 5909"/>
                      <a:gd name="connsiteY0" fmla="*/ 1429 h 18015"/>
                      <a:gd name="connsiteX1" fmla="*/ 1905 w 5909"/>
                      <a:gd name="connsiteY1" fmla="*/ 9049 h 18015"/>
                      <a:gd name="connsiteX2" fmla="*/ 952 w 5909"/>
                      <a:gd name="connsiteY2" fmla="*/ 12859 h 18015"/>
                      <a:gd name="connsiteX3" fmla="*/ 0 w 5909"/>
                      <a:gd name="connsiteY3" fmla="*/ 14764 h 18015"/>
                      <a:gd name="connsiteX4" fmla="*/ 0 w 5909"/>
                      <a:gd name="connsiteY4" fmla="*/ 16669 h 18015"/>
                      <a:gd name="connsiteX5" fmla="*/ 1905 w 5909"/>
                      <a:gd name="connsiteY5" fmla="*/ 17621 h 18015"/>
                      <a:gd name="connsiteX6" fmla="*/ 2857 w 5909"/>
                      <a:gd name="connsiteY6" fmla="*/ 15716 h 18015"/>
                      <a:gd name="connsiteX7" fmla="*/ 3810 w 5909"/>
                      <a:gd name="connsiteY7" fmla="*/ 13811 h 18015"/>
                      <a:gd name="connsiteX8" fmla="*/ 4763 w 5909"/>
                      <a:gd name="connsiteY8" fmla="*/ 10001 h 18015"/>
                      <a:gd name="connsiteX9" fmla="*/ 5715 w 5909"/>
                      <a:gd name="connsiteY9" fmla="*/ 1429 h 18015"/>
                      <a:gd name="connsiteX10" fmla="*/ 3810 w 5909"/>
                      <a:gd name="connsiteY10" fmla="*/ 1429 h 18015"/>
                      <a:gd name="connsiteX11" fmla="*/ 3810 w 5909"/>
                      <a:gd name="connsiteY11" fmla="*/ 1429 h 180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909" h="18015">
                        <a:moveTo>
                          <a:pt x="3810" y="1429"/>
                        </a:moveTo>
                        <a:cubicBezTo>
                          <a:pt x="3810" y="4286"/>
                          <a:pt x="2857" y="6191"/>
                          <a:pt x="1905" y="9049"/>
                        </a:cubicBezTo>
                        <a:cubicBezTo>
                          <a:pt x="1905" y="10001"/>
                          <a:pt x="952" y="11906"/>
                          <a:pt x="952" y="12859"/>
                        </a:cubicBezTo>
                        <a:cubicBezTo>
                          <a:pt x="952" y="13811"/>
                          <a:pt x="952" y="13811"/>
                          <a:pt x="0" y="14764"/>
                        </a:cubicBezTo>
                        <a:cubicBezTo>
                          <a:pt x="0" y="15716"/>
                          <a:pt x="0" y="15716"/>
                          <a:pt x="0" y="16669"/>
                        </a:cubicBezTo>
                        <a:cubicBezTo>
                          <a:pt x="0" y="17621"/>
                          <a:pt x="952" y="18574"/>
                          <a:pt x="1905" y="17621"/>
                        </a:cubicBezTo>
                        <a:cubicBezTo>
                          <a:pt x="2857" y="16669"/>
                          <a:pt x="2857" y="16669"/>
                          <a:pt x="2857" y="15716"/>
                        </a:cubicBezTo>
                        <a:cubicBezTo>
                          <a:pt x="2857" y="14764"/>
                          <a:pt x="3810" y="14764"/>
                          <a:pt x="3810" y="13811"/>
                        </a:cubicBezTo>
                        <a:cubicBezTo>
                          <a:pt x="3810" y="12859"/>
                          <a:pt x="4763" y="10954"/>
                          <a:pt x="4763" y="10001"/>
                        </a:cubicBezTo>
                        <a:cubicBezTo>
                          <a:pt x="5715" y="7144"/>
                          <a:pt x="5715" y="4286"/>
                          <a:pt x="5715" y="1429"/>
                        </a:cubicBezTo>
                        <a:cubicBezTo>
                          <a:pt x="6667" y="-476"/>
                          <a:pt x="3810" y="-476"/>
                          <a:pt x="3810" y="1429"/>
                        </a:cubicBezTo>
                        <a:lnTo>
                          <a:pt x="381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3" name="Freeform: Shape 2912">
                    <a:extLst>
                      <a:ext uri="{FF2B5EF4-FFF2-40B4-BE49-F238E27FC236}">
                        <a16:creationId xmlns:a16="http://schemas.microsoft.com/office/drawing/2014/main" id="{25346BC2-5112-7627-3AF5-B9C42F8C3C52}"/>
                      </a:ext>
                    </a:extLst>
                  </p:cNvPr>
                  <p:cNvSpPr/>
                  <p:nvPr/>
                </p:nvSpPr>
                <p:spPr>
                  <a:xfrm>
                    <a:off x="3550919" y="3451859"/>
                    <a:ext cx="5715" cy="14287"/>
                  </a:xfrm>
                  <a:custGeom>
                    <a:avLst/>
                    <a:gdLst>
                      <a:gd name="connsiteX0" fmla="*/ 2857 w 5715"/>
                      <a:gd name="connsiteY0" fmla="*/ 953 h 14287"/>
                      <a:gd name="connsiteX1" fmla="*/ 1905 w 5715"/>
                      <a:gd name="connsiteY1" fmla="*/ 3810 h 14287"/>
                      <a:gd name="connsiteX2" fmla="*/ 953 w 5715"/>
                      <a:gd name="connsiteY2" fmla="*/ 6668 h 14287"/>
                      <a:gd name="connsiteX3" fmla="*/ 0 w 5715"/>
                      <a:gd name="connsiteY3" fmla="*/ 9525 h 14287"/>
                      <a:gd name="connsiteX4" fmla="*/ 0 w 5715"/>
                      <a:gd name="connsiteY4" fmla="*/ 11430 h 14287"/>
                      <a:gd name="connsiteX5" fmla="*/ 0 w 5715"/>
                      <a:gd name="connsiteY5" fmla="*/ 13335 h 14287"/>
                      <a:gd name="connsiteX6" fmla="*/ 1905 w 5715"/>
                      <a:gd name="connsiteY6" fmla="*/ 14288 h 14287"/>
                      <a:gd name="connsiteX7" fmla="*/ 2857 w 5715"/>
                      <a:gd name="connsiteY7" fmla="*/ 13335 h 14287"/>
                      <a:gd name="connsiteX8" fmla="*/ 3810 w 5715"/>
                      <a:gd name="connsiteY8" fmla="*/ 11430 h 14287"/>
                      <a:gd name="connsiteX9" fmla="*/ 4763 w 5715"/>
                      <a:gd name="connsiteY9" fmla="*/ 8573 h 14287"/>
                      <a:gd name="connsiteX10" fmla="*/ 5715 w 5715"/>
                      <a:gd name="connsiteY10" fmla="*/ 1905 h 14287"/>
                      <a:gd name="connsiteX11" fmla="*/ 4763 w 5715"/>
                      <a:gd name="connsiteY11" fmla="*/ 0 h 14287"/>
                      <a:gd name="connsiteX12" fmla="*/ 2857 w 5715"/>
                      <a:gd name="connsiteY12" fmla="*/ 953 h 14287"/>
                      <a:gd name="connsiteX13" fmla="*/ 2857 w 5715"/>
                      <a:gd name="connsiteY13" fmla="*/ 953 h 14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715" h="14287">
                        <a:moveTo>
                          <a:pt x="2857" y="953"/>
                        </a:moveTo>
                        <a:cubicBezTo>
                          <a:pt x="2857" y="1905"/>
                          <a:pt x="1905" y="2858"/>
                          <a:pt x="1905" y="3810"/>
                        </a:cubicBezTo>
                        <a:cubicBezTo>
                          <a:pt x="1905" y="4763"/>
                          <a:pt x="953" y="5715"/>
                          <a:pt x="953" y="6668"/>
                        </a:cubicBezTo>
                        <a:cubicBezTo>
                          <a:pt x="0" y="7620"/>
                          <a:pt x="0" y="8573"/>
                          <a:pt x="0" y="9525"/>
                        </a:cubicBezTo>
                        <a:cubicBezTo>
                          <a:pt x="0" y="10478"/>
                          <a:pt x="0" y="10478"/>
                          <a:pt x="0" y="11430"/>
                        </a:cubicBezTo>
                        <a:cubicBezTo>
                          <a:pt x="0" y="12383"/>
                          <a:pt x="0" y="12383"/>
                          <a:pt x="0" y="13335"/>
                        </a:cubicBezTo>
                        <a:cubicBezTo>
                          <a:pt x="0" y="14288"/>
                          <a:pt x="953" y="14288"/>
                          <a:pt x="1905" y="14288"/>
                        </a:cubicBezTo>
                        <a:cubicBezTo>
                          <a:pt x="2857" y="14288"/>
                          <a:pt x="2857" y="13335"/>
                          <a:pt x="2857" y="13335"/>
                        </a:cubicBezTo>
                        <a:cubicBezTo>
                          <a:pt x="2857" y="12383"/>
                          <a:pt x="3810" y="12383"/>
                          <a:pt x="3810" y="11430"/>
                        </a:cubicBezTo>
                        <a:cubicBezTo>
                          <a:pt x="3810" y="10478"/>
                          <a:pt x="4763" y="9525"/>
                          <a:pt x="4763" y="8573"/>
                        </a:cubicBezTo>
                        <a:cubicBezTo>
                          <a:pt x="5715" y="6668"/>
                          <a:pt x="5715" y="4763"/>
                          <a:pt x="5715" y="1905"/>
                        </a:cubicBezTo>
                        <a:cubicBezTo>
                          <a:pt x="5715" y="953"/>
                          <a:pt x="4763" y="0"/>
                          <a:pt x="4763" y="0"/>
                        </a:cubicBezTo>
                        <a:cubicBezTo>
                          <a:pt x="3810" y="0"/>
                          <a:pt x="2857" y="953"/>
                          <a:pt x="2857" y="953"/>
                        </a:cubicBezTo>
                        <a:lnTo>
                          <a:pt x="2857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4" name="Freeform: Shape 2913">
                    <a:extLst>
                      <a:ext uri="{FF2B5EF4-FFF2-40B4-BE49-F238E27FC236}">
                        <a16:creationId xmlns:a16="http://schemas.microsoft.com/office/drawing/2014/main" id="{8A0CA1F5-47DC-905C-6C80-9DE8CAB26F92}"/>
                      </a:ext>
                    </a:extLst>
                  </p:cNvPr>
                  <p:cNvSpPr/>
                  <p:nvPr/>
                </p:nvSpPr>
                <p:spPr>
                  <a:xfrm>
                    <a:off x="3537584" y="3448049"/>
                    <a:ext cx="3809" cy="9525"/>
                  </a:xfrm>
                  <a:custGeom>
                    <a:avLst/>
                    <a:gdLst>
                      <a:gd name="connsiteX0" fmla="*/ 952 w 3809"/>
                      <a:gd name="connsiteY0" fmla="*/ 953 h 9525"/>
                      <a:gd name="connsiteX1" fmla="*/ 952 w 3809"/>
                      <a:gd name="connsiteY1" fmla="*/ 2858 h 9525"/>
                      <a:gd name="connsiteX2" fmla="*/ 952 w 3809"/>
                      <a:gd name="connsiteY2" fmla="*/ 3810 h 9525"/>
                      <a:gd name="connsiteX3" fmla="*/ 952 w 3809"/>
                      <a:gd name="connsiteY3" fmla="*/ 3810 h 9525"/>
                      <a:gd name="connsiteX4" fmla="*/ 952 w 3809"/>
                      <a:gd name="connsiteY4" fmla="*/ 4763 h 9525"/>
                      <a:gd name="connsiteX5" fmla="*/ 952 w 3809"/>
                      <a:gd name="connsiteY5" fmla="*/ 4763 h 9525"/>
                      <a:gd name="connsiteX6" fmla="*/ 952 w 3809"/>
                      <a:gd name="connsiteY6" fmla="*/ 4763 h 9525"/>
                      <a:gd name="connsiteX7" fmla="*/ 0 w 3809"/>
                      <a:gd name="connsiteY7" fmla="*/ 8572 h 9525"/>
                      <a:gd name="connsiteX8" fmla="*/ 952 w 3809"/>
                      <a:gd name="connsiteY8" fmla="*/ 9525 h 9525"/>
                      <a:gd name="connsiteX9" fmla="*/ 3810 w 3809"/>
                      <a:gd name="connsiteY9" fmla="*/ 953 h 9525"/>
                      <a:gd name="connsiteX10" fmla="*/ 2857 w 3809"/>
                      <a:gd name="connsiteY10" fmla="*/ 0 h 9525"/>
                      <a:gd name="connsiteX11" fmla="*/ 952 w 3809"/>
                      <a:gd name="connsiteY11" fmla="*/ 953 h 9525"/>
                      <a:gd name="connsiteX12" fmla="*/ 952 w 3809"/>
                      <a:gd name="connsiteY12" fmla="*/ 95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9525">
                        <a:moveTo>
                          <a:pt x="952" y="953"/>
                        </a:moveTo>
                        <a:cubicBezTo>
                          <a:pt x="952" y="1905"/>
                          <a:pt x="952" y="2858"/>
                          <a:pt x="952" y="2858"/>
                        </a:cubicBezTo>
                        <a:cubicBezTo>
                          <a:pt x="952" y="2858"/>
                          <a:pt x="952" y="2858"/>
                          <a:pt x="952" y="3810"/>
                        </a:cubicBezTo>
                        <a:cubicBezTo>
                          <a:pt x="952" y="3810"/>
                          <a:pt x="952" y="3810"/>
                          <a:pt x="952" y="3810"/>
                        </a:cubicBezTo>
                        <a:cubicBezTo>
                          <a:pt x="952" y="3810"/>
                          <a:pt x="952" y="3810"/>
                          <a:pt x="952" y="4763"/>
                        </a:cubicBezTo>
                        <a:cubicBezTo>
                          <a:pt x="952" y="4763"/>
                          <a:pt x="952" y="4763"/>
                          <a:pt x="952" y="4763"/>
                        </a:cubicBezTo>
                        <a:cubicBezTo>
                          <a:pt x="952" y="4763"/>
                          <a:pt x="952" y="4763"/>
                          <a:pt x="952" y="4763"/>
                        </a:cubicBezTo>
                        <a:cubicBezTo>
                          <a:pt x="952" y="5715"/>
                          <a:pt x="0" y="7620"/>
                          <a:pt x="0" y="8572"/>
                        </a:cubicBezTo>
                        <a:cubicBezTo>
                          <a:pt x="0" y="9525"/>
                          <a:pt x="952" y="9525"/>
                          <a:pt x="952" y="9525"/>
                        </a:cubicBezTo>
                        <a:cubicBezTo>
                          <a:pt x="2857" y="7620"/>
                          <a:pt x="3810" y="3810"/>
                          <a:pt x="3810" y="953"/>
                        </a:cubicBezTo>
                        <a:cubicBezTo>
                          <a:pt x="3810" y="0"/>
                          <a:pt x="2857" y="0"/>
                          <a:pt x="2857" y="0"/>
                        </a:cubicBezTo>
                        <a:cubicBezTo>
                          <a:pt x="1905" y="0"/>
                          <a:pt x="952" y="953"/>
                          <a:pt x="952" y="953"/>
                        </a:cubicBezTo>
                        <a:lnTo>
                          <a:pt x="952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5" name="Freeform: Shape 2914">
                    <a:extLst>
                      <a:ext uri="{FF2B5EF4-FFF2-40B4-BE49-F238E27FC236}">
                        <a16:creationId xmlns:a16="http://schemas.microsoft.com/office/drawing/2014/main" id="{277A5397-2ABF-054C-5C58-1747AB7F7CDF}"/>
                      </a:ext>
                    </a:extLst>
                  </p:cNvPr>
                  <p:cNvSpPr/>
                  <p:nvPr/>
                </p:nvSpPr>
                <p:spPr>
                  <a:xfrm>
                    <a:off x="3520439" y="3445574"/>
                    <a:ext cx="6927" cy="17714"/>
                  </a:xfrm>
                  <a:custGeom>
                    <a:avLst/>
                    <a:gdLst>
                      <a:gd name="connsiteX0" fmla="*/ 4763 w 6927"/>
                      <a:gd name="connsiteY0" fmla="*/ 570 h 17714"/>
                      <a:gd name="connsiteX1" fmla="*/ 1905 w 6927"/>
                      <a:gd name="connsiteY1" fmla="*/ 9142 h 17714"/>
                      <a:gd name="connsiteX2" fmla="*/ 953 w 6927"/>
                      <a:gd name="connsiteY2" fmla="*/ 12952 h 17714"/>
                      <a:gd name="connsiteX3" fmla="*/ 0 w 6927"/>
                      <a:gd name="connsiteY3" fmla="*/ 14857 h 17714"/>
                      <a:gd name="connsiteX4" fmla="*/ 0 w 6927"/>
                      <a:gd name="connsiteY4" fmla="*/ 15810 h 17714"/>
                      <a:gd name="connsiteX5" fmla="*/ 0 w 6927"/>
                      <a:gd name="connsiteY5" fmla="*/ 16762 h 17714"/>
                      <a:gd name="connsiteX6" fmla="*/ 953 w 6927"/>
                      <a:gd name="connsiteY6" fmla="*/ 17715 h 17714"/>
                      <a:gd name="connsiteX7" fmla="*/ 2858 w 6927"/>
                      <a:gd name="connsiteY7" fmla="*/ 16762 h 17714"/>
                      <a:gd name="connsiteX8" fmla="*/ 3810 w 6927"/>
                      <a:gd name="connsiteY8" fmla="*/ 14857 h 17714"/>
                      <a:gd name="connsiteX9" fmla="*/ 4763 w 6927"/>
                      <a:gd name="connsiteY9" fmla="*/ 11047 h 17714"/>
                      <a:gd name="connsiteX10" fmla="*/ 6668 w 6927"/>
                      <a:gd name="connsiteY10" fmla="*/ 2475 h 17714"/>
                      <a:gd name="connsiteX11" fmla="*/ 4763 w 6927"/>
                      <a:gd name="connsiteY11" fmla="*/ 570 h 17714"/>
                      <a:gd name="connsiteX12" fmla="*/ 4763 w 6927"/>
                      <a:gd name="connsiteY12" fmla="*/ 570 h 17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927" h="17714">
                        <a:moveTo>
                          <a:pt x="4763" y="570"/>
                        </a:moveTo>
                        <a:cubicBezTo>
                          <a:pt x="3810" y="3427"/>
                          <a:pt x="2858" y="6285"/>
                          <a:pt x="1905" y="9142"/>
                        </a:cubicBezTo>
                        <a:cubicBezTo>
                          <a:pt x="953" y="10095"/>
                          <a:pt x="953" y="12000"/>
                          <a:pt x="953" y="12952"/>
                        </a:cubicBezTo>
                        <a:cubicBezTo>
                          <a:pt x="953" y="13905"/>
                          <a:pt x="0" y="13905"/>
                          <a:pt x="0" y="14857"/>
                        </a:cubicBezTo>
                        <a:cubicBezTo>
                          <a:pt x="0" y="14857"/>
                          <a:pt x="0" y="15810"/>
                          <a:pt x="0" y="15810"/>
                        </a:cubicBezTo>
                        <a:cubicBezTo>
                          <a:pt x="0" y="15810"/>
                          <a:pt x="0" y="16762"/>
                          <a:pt x="0" y="16762"/>
                        </a:cubicBezTo>
                        <a:cubicBezTo>
                          <a:pt x="0" y="17715"/>
                          <a:pt x="953" y="17715"/>
                          <a:pt x="953" y="17715"/>
                        </a:cubicBezTo>
                        <a:cubicBezTo>
                          <a:pt x="1905" y="17715"/>
                          <a:pt x="1905" y="16762"/>
                          <a:pt x="2858" y="16762"/>
                        </a:cubicBezTo>
                        <a:cubicBezTo>
                          <a:pt x="3810" y="15810"/>
                          <a:pt x="3810" y="15810"/>
                          <a:pt x="3810" y="14857"/>
                        </a:cubicBezTo>
                        <a:cubicBezTo>
                          <a:pt x="3810" y="13905"/>
                          <a:pt x="4763" y="12000"/>
                          <a:pt x="4763" y="11047"/>
                        </a:cubicBezTo>
                        <a:cubicBezTo>
                          <a:pt x="5715" y="8190"/>
                          <a:pt x="5715" y="5332"/>
                          <a:pt x="6668" y="2475"/>
                        </a:cubicBezTo>
                        <a:cubicBezTo>
                          <a:pt x="7620" y="-383"/>
                          <a:pt x="5715" y="-383"/>
                          <a:pt x="4763" y="570"/>
                        </a:cubicBezTo>
                        <a:lnTo>
                          <a:pt x="4763" y="57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6" name="Freeform: Shape 2915">
                    <a:extLst>
                      <a:ext uri="{FF2B5EF4-FFF2-40B4-BE49-F238E27FC236}">
                        <a16:creationId xmlns:a16="http://schemas.microsoft.com/office/drawing/2014/main" id="{95923052-6B13-A97E-30A4-C834E7813864}"/>
                      </a:ext>
                    </a:extLst>
                  </p:cNvPr>
                  <p:cNvSpPr/>
                  <p:nvPr/>
                </p:nvSpPr>
                <p:spPr>
                  <a:xfrm>
                    <a:off x="3511628" y="3429952"/>
                    <a:ext cx="4048" cy="21669"/>
                  </a:xfrm>
                  <a:custGeom>
                    <a:avLst/>
                    <a:gdLst>
                      <a:gd name="connsiteX0" fmla="*/ 2143 w 4048"/>
                      <a:gd name="connsiteY0" fmla="*/ 0 h 21669"/>
                      <a:gd name="connsiteX1" fmla="*/ 238 w 4048"/>
                      <a:gd name="connsiteY1" fmla="*/ 10477 h 21669"/>
                      <a:gd name="connsiteX2" fmla="*/ 1191 w 4048"/>
                      <a:gd name="connsiteY2" fmla="*/ 20955 h 21669"/>
                      <a:gd name="connsiteX3" fmla="*/ 3096 w 4048"/>
                      <a:gd name="connsiteY3" fmla="*/ 20955 h 21669"/>
                      <a:gd name="connsiteX4" fmla="*/ 4048 w 4048"/>
                      <a:gd name="connsiteY4" fmla="*/ 16192 h 21669"/>
                      <a:gd name="connsiteX5" fmla="*/ 4048 w 4048"/>
                      <a:gd name="connsiteY5" fmla="*/ 11430 h 21669"/>
                      <a:gd name="connsiteX6" fmla="*/ 3096 w 4048"/>
                      <a:gd name="connsiteY6" fmla="*/ 952 h 21669"/>
                      <a:gd name="connsiteX7" fmla="*/ 2143 w 4048"/>
                      <a:gd name="connsiteY7" fmla="*/ 0 h 21669"/>
                      <a:gd name="connsiteX8" fmla="*/ 2143 w 4048"/>
                      <a:gd name="connsiteY8" fmla="*/ 0 h 21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048" h="21669">
                        <a:moveTo>
                          <a:pt x="2143" y="0"/>
                        </a:moveTo>
                        <a:cubicBezTo>
                          <a:pt x="1191" y="2857"/>
                          <a:pt x="1191" y="6667"/>
                          <a:pt x="238" y="10477"/>
                        </a:cubicBezTo>
                        <a:cubicBezTo>
                          <a:pt x="238" y="13335"/>
                          <a:pt x="-714" y="18097"/>
                          <a:pt x="1191" y="20955"/>
                        </a:cubicBezTo>
                        <a:cubicBezTo>
                          <a:pt x="2143" y="21907"/>
                          <a:pt x="3096" y="21907"/>
                          <a:pt x="3096" y="20955"/>
                        </a:cubicBezTo>
                        <a:cubicBezTo>
                          <a:pt x="4048" y="19050"/>
                          <a:pt x="4048" y="17145"/>
                          <a:pt x="4048" y="16192"/>
                        </a:cubicBezTo>
                        <a:cubicBezTo>
                          <a:pt x="4048" y="14288"/>
                          <a:pt x="4048" y="12382"/>
                          <a:pt x="4048" y="11430"/>
                        </a:cubicBezTo>
                        <a:cubicBezTo>
                          <a:pt x="4048" y="8572"/>
                          <a:pt x="4048" y="4763"/>
                          <a:pt x="3096" y="952"/>
                        </a:cubicBezTo>
                        <a:cubicBezTo>
                          <a:pt x="4048" y="0"/>
                          <a:pt x="2143" y="0"/>
                          <a:pt x="2143" y="0"/>
                        </a:cubicBezTo>
                        <a:lnTo>
                          <a:pt x="2143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7" name="Freeform: Shape 2916">
                    <a:extLst>
                      <a:ext uri="{FF2B5EF4-FFF2-40B4-BE49-F238E27FC236}">
                        <a16:creationId xmlns:a16="http://schemas.microsoft.com/office/drawing/2014/main" id="{B9E787BC-3FB0-2635-D2E4-D02CE5D9C21A}"/>
                      </a:ext>
                    </a:extLst>
                  </p:cNvPr>
                  <p:cNvSpPr/>
                  <p:nvPr/>
                </p:nvSpPr>
                <p:spPr>
                  <a:xfrm>
                    <a:off x="3523297" y="3411479"/>
                    <a:ext cx="3809" cy="19186"/>
                  </a:xfrm>
                  <a:custGeom>
                    <a:avLst/>
                    <a:gdLst>
                      <a:gd name="connsiteX0" fmla="*/ 0 w 3809"/>
                      <a:gd name="connsiteY0" fmla="*/ 2280 h 19186"/>
                      <a:gd name="connsiteX1" fmla="*/ 0 w 3809"/>
                      <a:gd name="connsiteY1" fmla="*/ 10853 h 19186"/>
                      <a:gd name="connsiteX2" fmla="*/ 0 w 3809"/>
                      <a:gd name="connsiteY2" fmla="*/ 14663 h 19186"/>
                      <a:gd name="connsiteX3" fmla="*/ 0 w 3809"/>
                      <a:gd name="connsiteY3" fmla="*/ 16568 h 19186"/>
                      <a:gd name="connsiteX4" fmla="*/ 0 w 3809"/>
                      <a:gd name="connsiteY4" fmla="*/ 17520 h 19186"/>
                      <a:gd name="connsiteX5" fmla="*/ 952 w 3809"/>
                      <a:gd name="connsiteY5" fmla="*/ 18473 h 19186"/>
                      <a:gd name="connsiteX6" fmla="*/ 2857 w 3809"/>
                      <a:gd name="connsiteY6" fmla="*/ 18473 h 19186"/>
                      <a:gd name="connsiteX7" fmla="*/ 3810 w 3809"/>
                      <a:gd name="connsiteY7" fmla="*/ 16568 h 19186"/>
                      <a:gd name="connsiteX8" fmla="*/ 3810 w 3809"/>
                      <a:gd name="connsiteY8" fmla="*/ 13710 h 19186"/>
                      <a:gd name="connsiteX9" fmla="*/ 3810 w 3809"/>
                      <a:gd name="connsiteY9" fmla="*/ 9900 h 19186"/>
                      <a:gd name="connsiteX10" fmla="*/ 3810 w 3809"/>
                      <a:gd name="connsiteY10" fmla="*/ 1328 h 19186"/>
                      <a:gd name="connsiteX11" fmla="*/ 0 w 3809"/>
                      <a:gd name="connsiteY11" fmla="*/ 2280 h 19186"/>
                      <a:gd name="connsiteX12" fmla="*/ 0 w 3809"/>
                      <a:gd name="connsiteY12" fmla="*/ 2280 h 191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19186">
                        <a:moveTo>
                          <a:pt x="0" y="2280"/>
                        </a:moveTo>
                        <a:cubicBezTo>
                          <a:pt x="0" y="5138"/>
                          <a:pt x="0" y="7995"/>
                          <a:pt x="0" y="10853"/>
                        </a:cubicBezTo>
                        <a:cubicBezTo>
                          <a:pt x="0" y="11805"/>
                          <a:pt x="0" y="13710"/>
                          <a:pt x="0" y="14663"/>
                        </a:cubicBezTo>
                        <a:cubicBezTo>
                          <a:pt x="0" y="15615"/>
                          <a:pt x="0" y="15615"/>
                          <a:pt x="0" y="16568"/>
                        </a:cubicBezTo>
                        <a:cubicBezTo>
                          <a:pt x="0" y="16568"/>
                          <a:pt x="0" y="17520"/>
                          <a:pt x="0" y="17520"/>
                        </a:cubicBezTo>
                        <a:cubicBezTo>
                          <a:pt x="0" y="17520"/>
                          <a:pt x="0" y="18473"/>
                          <a:pt x="952" y="18473"/>
                        </a:cubicBezTo>
                        <a:cubicBezTo>
                          <a:pt x="952" y="19425"/>
                          <a:pt x="2857" y="19425"/>
                          <a:pt x="2857" y="18473"/>
                        </a:cubicBezTo>
                        <a:cubicBezTo>
                          <a:pt x="3810" y="17520"/>
                          <a:pt x="3810" y="17520"/>
                          <a:pt x="3810" y="16568"/>
                        </a:cubicBezTo>
                        <a:cubicBezTo>
                          <a:pt x="3810" y="15615"/>
                          <a:pt x="3810" y="14663"/>
                          <a:pt x="3810" y="13710"/>
                        </a:cubicBezTo>
                        <a:cubicBezTo>
                          <a:pt x="3810" y="12758"/>
                          <a:pt x="3810" y="10853"/>
                          <a:pt x="3810" y="9900"/>
                        </a:cubicBezTo>
                        <a:cubicBezTo>
                          <a:pt x="3810" y="7043"/>
                          <a:pt x="3810" y="4185"/>
                          <a:pt x="3810" y="1328"/>
                        </a:cubicBezTo>
                        <a:cubicBezTo>
                          <a:pt x="3810" y="-577"/>
                          <a:pt x="0" y="-577"/>
                          <a:pt x="0" y="2280"/>
                        </a:cubicBezTo>
                        <a:lnTo>
                          <a:pt x="0" y="228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8" name="Freeform: Shape 2917">
                    <a:extLst>
                      <a:ext uri="{FF2B5EF4-FFF2-40B4-BE49-F238E27FC236}">
                        <a16:creationId xmlns:a16="http://schemas.microsoft.com/office/drawing/2014/main" id="{30E15B4F-EC67-5274-A636-B6F1ACDD9C07}"/>
                      </a:ext>
                    </a:extLst>
                  </p:cNvPr>
                  <p:cNvSpPr/>
                  <p:nvPr/>
                </p:nvSpPr>
                <p:spPr>
                  <a:xfrm>
                    <a:off x="3538537" y="3412092"/>
                    <a:ext cx="4762" cy="14049"/>
                  </a:xfrm>
                  <a:custGeom>
                    <a:avLst/>
                    <a:gdLst>
                      <a:gd name="connsiteX0" fmla="*/ 1905 w 4762"/>
                      <a:gd name="connsiteY0" fmla="*/ 714 h 14049"/>
                      <a:gd name="connsiteX1" fmla="*/ 952 w 4762"/>
                      <a:gd name="connsiteY1" fmla="*/ 6429 h 14049"/>
                      <a:gd name="connsiteX2" fmla="*/ 0 w 4762"/>
                      <a:gd name="connsiteY2" fmla="*/ 9287 h 14049"/>
                      <a:gd name="connsiteX3" fmla="*/ 0 w 4762"/>
                      <a:gd name="connsiteY3" fmla="*/ 13097 h 14049"/>
                      <a:gd name="connsiteX4" fmla="*/ 1905 w 4762"/>
                      <a:gd name="connsiteY4" fmla="*/ 14049 h 14049"/>
                      <a:gd name="connsiteX5" fmla="*/ 2857 w 4762"/>
                      <a:gd name="connsiteY5" fmla="*/ 13097 h 14049"/>
                      <a:gd name="connsiteX6" fmla="*/ 3810 w 4762"/>
                      <a:gd name="connsiteY6" fmla="*/ 11192 h 14049"/>
                      <a:gd name="connsiteX7" fmla="*/ 4763 w 4762"/>
                      <a:gd name="connsiteY7" fmla="*/ 8334 h 14049"/>
                      <a:gd name="connsiteX8" fmla="*/ 4763 w 4762"/>
                      <a:gd name="connsiteY8" fmla="*/ 5477 h 14049"/>
                      <a:gd name="connsiteX9" fmla="*/ 4763 w 4762"/>
                      <a:gd name="connsiteY9" fmla="*/ 2619 h 14049"/>
                      <a:gd name="connsiteX10" fmla="*/ 3810 w 4762"/>
                      <a:gd name="connsiteY10" fmla="*/ 714 h 14049"/>
                      <a:gd name="connsiteX11" fmla="*/ 1905 w 4762"/>
                      <a:gd name="connsiteY11" fmla="*/ 714 h 14049"/>
                      <a:gd name="connsiteX12" fmla="*/ 1905 w 4762"/>
                      <a:gd name="connsiteY12" fmla="*/ 714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4049">
                        <a:moveTo>
                          <a:pt x="1905" y="714"/>
                        </a:moveTo>
                        <a:cubicBezTo>
                          <a:pt x="1905" y="2619"/>
                          <a:pt x="952" y="4524"/>
                          <a:pt x="952" y="6429"/>
                        </a:cubicBezTo>
                        <a:cubicBezTo>
                          <a:pt x="952" y="7382"/>
                          <a:pt x="952" y="8334"/>
                          <a:pt x="0" y="9287"/>
                        </a:cubicBezTo>
                        <a:cubicBezTo>
                          <a:pt x="0" y="10239"/>
                          <a:pt x="0" y="11192"/>
                          <a:pt x="0" y="13097"/>
                        </a:cubicBezTo>
                        <a:cubicBezTo>
                          <a:pt x="0" y="14049"/>
                          <a:pt x="952" y="14049"/>
                          <a:pt x="1905" y="14049"/>
                        </a:cubicBezTo>
                        <a:cubicBezTo>
                          <a:pt x="2857" y="14049"/>
                          <a:pt x="2857" y="13097"/>
                          <a:pt x="2857" y="13097"/>
                        </a:cubicBezTo>
                        <a:cubicBezTo>
                          <a:pt x="2857" y="12144"/>
                          <a:pt x="3810" y="12144"/>
                          <a:pt x="3810" y="11192"/>
                        </a:cubicBezTo>
                        <a:cubicBezTo>
                          <a:pt x="3810" y="10239"/>
                          <a:pt x="4763" y="9287"/>
                          <a:pt x="4763" y="8334"/>
                        </a:cubicBezTo>
                        <a:cubicBezTo>
                          <a:pt x="4763" y="7382"/>
                          <a:pt x="4763" y="6429"/>
                          <a:pt x="4763" y="5477"/>
                        </a:cubicBezTo>
                        <a:cubicBezTo>
                          <a:pt x="4763" y="4524"/>
                          <a:pt x="4763" y="3572"/>
                          <a:pt x="4763" y="2619"/>
                        </a:cubicBezTo>
                        <a:cubicBezTo>
                          <a:pt x="4763" y="1667"/>
                          <a:pt x="4763" y="714"/>
                          <a:pt x="3810" y="714"/>
                        </a:cubicBezTo>
                        <a:cubicBezTo>
                          <a:pt x="2857" y="-238"/>
                          <a:pt x="1905" y="-238"/>
                          <a:pt x="1905" y="714"/>
                        </a:cubicBezTo>
                        <a:lnTo>
                          <a:pt x="1905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9" name="Freeform: Shape 2918">
                    <a:extLst>
                      <a:ext uri="{FF2B5EF4-FFF2-40B4-BE49-F238E27FC236}">
                        <a16:creationId xmlns:a16="http://schemas.microsoft.com/office/drawing/2014/main" id="{A4CC7FA3-4254-64A6-5D10-56460F76CF74}"/>
                      </a:ext>
                    </a:extLst>
                  </p:cNvPr>
                  <p:cNvSpPr/>
                  <p:nvPr/>
                </p:nvSpPr>
                <p:spPr>
                  <a:xfrm>
                    <a:off x="3556634" y="3413759"/>
                    <a:ext cx="5185" cy="16615"/>
                  </a:xfrm>
                  <a:custGeom>
                    <a:avLst/>
                    <a:gdLst>
                      <a:gd name="connsiteX0" fmla="*/ 1905 w 5185"/>
                      <a:gd name="connsiteY0" fmla="*/ 1905 h 16615"/>
                      <a:gd name="connsiteX1" fmla="*/ 952 w 5185"/>
                      <a:gd name="connsiteY1" fmla="*/ 8573 h 16615"/>
                      <a:gd name="connsiteX2" fmla="*/ 0 w 5185"/>
                      <a:gd name="connsiteY2" fmla="*/ 12383 h 16615"/>
                      <a:gd name="connsiteX3" fmla="*/ 0 w 5185"/>
                      <a:gd name="connsiteY3" fmla="*/ 14288 h 16615"/>
                      <a:gd name="connsiteX4" fmla="*/ 952 w 5185"/>
                      <a:gd name="connsiteY4" fmla="*/ 16193 h 16615"/>
                      <a:gd name="connsiteX5" fmla="*/ 2857 w 5185"/>
                      <a:gd name="connsiteY5" fmla="*/ 16193 h 16615"/>
                      <a:gd name="connsiteX6" fmla="*/ 3810 w 5185"/>
                      <a:gd name="connsiteY6" fmla="*/ 14288 h 16615"/>
                      <a:gd name="connsiteX7" fmla="*/ 3810 w 5185"/>
                      <a:gd name="connsiteY7" fmla="*/ 12383 h 16615"/>
                      <a:gd name="connsiteX8" fmla="*/ 4763 w 5185"/>
                      <a:gd name="connsiteY8" fmla="*/ 8573 h 16615"/>
                      <a:gd name="connsiteX9" fmla="*/ 4763 w 5185"/>
                      <a:gd name="connsiteY9" fmla="*/ 1905 h 16615"/>
                      <a:gd name="connsiteX10" fmla="*/ 2857 w 5185"/>
                      <a:gd name="connsiteY10" fmla="*/ 0 h 16615"/>
                      <a:gd name="connsiteX11" fmla="*/ 1905 w 5185"/>
                      <a:gd name="connsiteY11" fmla="*/ 1905 h 16615"/>
                      <a:gd name="connsiteX12" fmla="*/ 1905 w 5185"/>
                      <a:gd name="connsiteY12" fmla="*/ 1905 h 16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185" h="16615">
                        <a:moveTo>
                          <a:pt x="1905" y="1905"/>
                        </a:moveTo>
                        <a:cubicBezTo>
                          <a:pt x="1905" y="3810"/>
                          <a:pt x="952" y="6668"/>
                          <a:pt x="952" y="8573"/>
                        </a:cubicBezTo>
                        <a:cubicBezTo>
                          <a:pt x="952" y="9525"/>
                          <a:pt x="0" y="10478"/>
                          <a:pt x="0" y="12383"/>
                        </a:cubicBezTo>
                        <a:cubicBezTo>
                          <a:pt x="0" y="13335"/>
                          <a:pt x="0" y="13335"/>
                          <a:pt x="0" y="14288"/>
                        </a:cubicBezTo>
                        <a:cubicBezTo>
                          <a:pt x="0" y="15240"/>
                          <a:pt x="0" y="16193"/>
                          <a:pt x="952" y="16193"/>
                        </a:cubicBezTo>
                        <a:cubicBezTo>
                          <a:pt x="952" y="16193"/>
                          <a:pt x="1905" y="17145"/>
                          <a:pt x="2857" y="16193"/>
                        </a:cubicBezTo>
                        <a:cubicBezTo>
                          <a:pt x="3810" y="15240"/>
                          <a:pt x="3810" y="15240"/>
                          <a:pt x="3810" y="14288"/>
                        </a:cubicBezTo>
                        <a:cubicBezTo>
                          <a:pt x="3810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9525"/>
                          <a:pt x="4763" y="8573"/>
                        </a:cubicBezTo>
                        <a:cubicBezTo>
                          <a:pt x="4763" y="6668"/>
                          <a:pt x="5715" y="3810"/>
                          <a:pt x="4763" y="1905"/>
                        </a:cubicBezTo>
                        <a:cubicBezTo>
                          <a:pt x="4763" y="953"/>
                          <a:pt x="3810" y="0"/>
                          <a:pt x="2857" y="0"/>
                        </a:cubicBezTo>
                        <a:cubicBezTo>
                          <a:pt x="2857" y="953"/>
                          <a:pt x="2857" y="953"/>
                          <a:pt x="1905" y="1905"/>
                        </a:cubicBezTo>
                        <a:lnTo>
                          <a:pt x="1905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0" name="Freeform: Shape 2919">
                    <a:extLst>
                      <a:ext uri="{FF2B5EF4-FFF2-40B4-BE49-F238E27FC236}">
                        <a16:creationId xmlns:a16="http://schemas.microsoft.com/office/drawing/2014/main" id="{E7D6164B-9686-E848-06FB-6ADC9D8E9291}"/>
                      </a:ext>
                    </a:extLst>
                  </p:cNvPr>
                  <p:cNvSpPr/>
                  <p:nvPr/>
                </p:nvSpPr>
                <p:spPr>
                  <a:xfrm>
                    <a:off x="3585209" y="3399948"/>
                    <a:ext cx="5714" cy="20240"/>
                  </a:xfrm>
                  <a:custGeom>
                    <a:avLst/>
                    <a:gdLst>
                      <a:gd name="connsiteX0" fmla="*/ 2857 w 5714"/>
                      <a:gd name="connsiteY0" fmla="*/ 1429 h 20240"/>
                      <a:gd name="connsiteX1" fmla="*/ 952 w 5714"/>
                      <a:gd name="connsiteY1" fmla="*/ 10001 h 20240"/>
                      <a:gd name="connsiteX2" fmla="*/ 0 w 5714"/>
                      <a:gd name="connsiteY2" fmla="*/ 14764 h 20240"/>
                      <a:gd name="connsiteX3" fmla="*/ 0 w 5714"/>
                      <a:gd name="connsiteY3" fmla="*/ 16669 h 20240"/>
                      <a:gd name="connsiteX4" fmla="*/ 0 w 5714"/>
                      <a:gd name="connsiteY4" fmla="*/ 19526 h 20240"/>
                      <a:gd name="connsiteX5" fmla="*/ 2857 w 5714"/>
                      <a:gd name="connsiteY5" fmla="*/ 19526 h 20240"/>
                      <a:gd name="connsiteX6" fmla="*/ 3810 w 5714"/>
                      <a:gd name="connsiteY6" fmla="*/ 17621 h 20240"/>
                      <a:gd name="connsiteX7" fmla="*/ 4763 w 5714"/>
                      <a:gd name="connsiteY7" fmla="*/ 15716 h 20240"/>
                      <a:gd name="connsiteX8" fmla="*/ 5715 w 5714"/>
                      <a:gd name="connsiteY8" fmla="*/ 10954 h 20240"/>
                      <a:gd name="connsiteX9" fmla="*/ 5715 w 5714"/>
                      <a:gd name="connsiteY9" fmla="*/ 6191 h 20240"/>
                      <a:gd name="connsiteX10" fmla="*/ 4763 w 5714"/>
                      <a:gd name="connsiteY10" fmla="*/ 1429 h 20240"/>
                      <a:gd name="connsiteX11" fmla="*/ 2857 w 5714"/>
                      <a:gd name="connsiteY11" fmla="*/ 1429 h 20240"/>
                      <a:gd name="connsiteX12" fmla="*/ 2857 w 5714"/>
                      <a:gd name="connsiteY12" fmla="*/ 1429 h 20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4" h="20240">
                        <a:moveTo>
                          <a:pt x="2857" y="1429"/>
                        </a:moveTo>
                        <a:cubicBezTo>
                          <a:pt x="2857" y="4286"/>
                          <a:pt x="1905" y="7144"/>
                          <a:pt x="952" y="10001"/>
                        </a:cubicBezTo>
                        <a:cubicBezTo>
                          <a:pt x="952" y="11906"/>
                          <a:pt x="0" y="12859"/>
                          <a:pt x="0" y="14764"/>
                        </a:cubicBezTo>
                        <a:cubicBezTo>
                          <a:pt x="0" y="15716"/>
                          <a:pt x="0" y="16669"/>
                          <a:pt x="0" y="16669"/>
                        </a:cubicBezTo>
                        <a:cubicBezTo>
                          <a:pt x="0" y="17621"/>
                          <a:pt x="0" y="18574"/>
                          <a:pt x="0" y="19526"/>
                        </a:cubicBezTo>
                        <a:cubicBezTo>
                          <a:pt x="0" y="20479"/>
                          <a:pt x="1905" y="20479"/>
                          <a:pt x="2857" y="19526"/>
                        </a:cubicBezTo>
                        <a:cubicBezTo>
                          <a:pt x="3810" y="18574"/>
                          <a:pt x="3810" y="18574"/>
                          <a:pt x="3810" y="17621"/>
                        </a:cubicBezTo>
                        <a:cubicBezTo>
                          <a:pt x="3810" y="16669"/>
                          <a:pt x="4763" y="15716"/>
                          <a:pt x="4763" y="15716"/>
                        </a:cubicBezTo>
                        <a:cubicBezTo>
                          <a:pt x="4763" y="13811"/>
                          <a:pt x="5715" y="12859"/>
                          <a:pt x="5715" y="10954"/>
                        </a:cubicBezTo>
                        <a:cubicBezTo>
                          <a:pt x="5715" y="9049"/>
                          <a:pt x="5715" y="8096"/>
                          <a:pt x="5715" y="6191"/>
                        </a:cubicBezTo>
                        <a:cubicBezTo>
                          <a:pt x="5715" y="4286"/>
                          <a:pt x="5715" y="3334"/>
                          <a:pt x="4763" y="1429"/>
                        </a:cubicBezTo>
                        <a:cubicBezTo>
                          <a:pt x="4763" y="-476"/>
                          <a:pt x="2857" y="-476"/>
                          <a:pt x="2857" y="1429"/>
                        </a:cubicBezTo>
                        <a:lnTo>
                          <a:pt x="2857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1" name="Freeform: Shape 2920">
                    <a:extLst>
                      <a:ext uri="{FF2B5EF4-FFF2-40B4-BE49-F238E27FC236}">
                        <a16:creationId xmlns:a16="http://schemas.microsoft.com/office/drawing/2014/main" id="{7AEE6A7B-2AC4-7E15-E56B-40DA3B724043}"/>
                      </a:ext>
                    </a:extLst>
                  </p:cNvPr>
                  <p:cNvSpPr/>
                  <p:nvPr/>
                </p:nvSpPr>
                <p:spPr>
                  <a:xfrm>
                    <a:off x="3572826" y="3429576"/>
                    <a:ext cx="5185" cy="12757"/>
                  </a:xfrm>
                  <a:custGeom>
                    <a:avLst/>
                    <a:gdLst>
                      <a:gd name="connsiteX0" fmla="*/ 1905 w 5185"/>
                      <a:gd name="connsiteY0" fmla="*/ 1328 h 12757"/>
                      <a:gd name="connsiteX1" fmla="*/ 953 w 5185"/>
                      <a:gd name="connsiteY1" fmla="*/ 6090 h 12757"/>
                      <a:gd name="connsiteX2" fmla="*/ 0 w 5185"/>
                      <a:gd name="connsiteY2" fmla="*/ 8948 h 12757"/>
                      <a:gd name="connsiteX3" fmla="*/ 0 w 5185"/>
                      <a:gd name="connsiteY3" fmla="*/ 9900 h 12757"/>
                      <a:gd name="connsiteX4" fmla="*/ 0 w 5185"/>
                      <a:gd name="connsiteY4" fmla="*/ 11805 h 12757"/>
                      <a:gd name="connsiteX5" fmla="*/ 953 w 5185"/>
                      <a:gd name="connsiteY5" fmla="*/ 12758 h 12757"/>
                      <a:gd name="connsiteX6" fmla="*/ 1905 w 5185"/>
                      <a:gd name="connsiteY6" fmla="*/ 12758 h 12757"/>
                      <a:gd name="connsiteX7" fmla="*/ 2858 w 5185"/>
                      <a:gd name="connsiteY7" fmla="*/ 11805 h 12757"/>
                      <a:gd name="connsiteX8" fmla="*/ 3810 w 5185"/>
                      <a:gd name="connsiteY8" fmla="*/ 10853 h 12757"/>
                      <a:gd name="connsiteX9" fmla="*/ 4763 w 5185"/>
                      <a:gd name="connsiteY9" fmla="*/ 7995 h 12757"/>
                      <a:gd name="connsiteX10" fmla="*/ 4763 w 5185"/>
                      <a:gd name="connsiteY10" fmla="*/ 2280 h 12757"/>
                      <a:gd name="connsiteX11" fmla="*/ 1905 w 5185"/>
                      <a:gd name="connsiteY11" fmla="*/ 1328 h 12757"/>
                      <a:gd name="connsiteX12" fmla="*/ 1905 w 5185"/>
                      <a:gd name="connsiteY12" fmla="*/ 1328 h 127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185" h="12757">
                        <a:moveTo>
                          <a:pt x="1905" y="1328"/>
                        </a:moveTo>
                        <a:cubicBezTo>
                          <a:pt x="1905" y="3233"/>
                          <a:pt x="1905" y="5138"/>
                          <a:pt x="953" y="6090"/>
                        </a:cubicBezTo>
                        <a:cubicBezTo>
                          <a:pt x="953" y="7043"/>
                          <a:pt x="0" y="7995"/>
                          <a:pt x="0" y="8948"/>
                        </a:cubicBezTo>
                        <a:cubicBezTo>
                          <a:pt x="0" y="8948"/>
                          <a:pt x="0" y="9900"/>
                          <a:pt x="0" y="9900"/>
                        </a:cubicBezTo>
                        <a:cubicBezTo>
                          <a:pt x="0" y="10853"/>
                          <a:pt x="0" y="10853"/>
                          <a:pt x="0" y="11805"/>
                        </a:cubicBezTo>
                        <a:cubicBezTo>
                          <a:pt x="0" y="11805"/>
                          <a:pt x="0" y="12758"/>
                          <a:pt x="953" y="12758"/>
                        </a:cubicBezTo>
                        <a:cubicBezTo>
                          <a:pt x="953" y="12758"/>
                          <a:pt x="1905" y="12758"/>
                          <a:pt x="1905" y="12758"/>
                        </a:cubicBezTo>
                        <a:cubicBezTo>
                          <a:pt x="2858" y="12758"/>
                          <a:pt x="2858" y="11805"/>
                          <a:pt x="2858" y="11805"/>
                        </a:cubicBezTo>
                        <a:cubicBezTo>
                          <a:pt x="2858" y="11805"/>
                          <a:pt x="2858" y="10853"/>
                          <a:pt x="3810" y="10853"/>
                        </a:cubicBezTo>
                        <a:cubicBezTo>
                          <a:pt x="3810" y="9900"/>
                          <a:pt x="4763" y="8948"/>
                          <a:pt x="4763" y="7995"/>
                        </a:cubicBezTo>
                        <a:cubicBezTo>
                          <a:pt x="4763" y="6090"/>
                          <a:pt x="5715" y="4185"/>
                          <a:pt x="4763" y="2280"/>
                        </a:cubicBezTo>
                        <a:cubicBezTo>
                          <a:pt x="4763" y="-577"/>
                          <a:pt x="1905" y="-577"/>
                          <a:pt x="1905" y="1328"/>
                        </a:cubicBezTo>
                        <a:lnTo>
                          <a:pt x="1905" y="132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2" name="Freeform: Shape 2921">
                    <a:extLst>
                      <a:ext uri="{FF2B5EF4-FFF2-40B4-BE49-F238E27FC236}">
                        <a16:creationId xmlns:a16="http://schemas.microsoft.com/office/drawing/2014/main" id="{C3CD00E0-D7C3-7789-0FBB-833DD0D41B85}"/>
                      </a:ext>
                    </a:extLst>
                  </p:cNvPr>
                  <p:cNvSpPr/>
                  <p:nvPr/>
                </p:nvSpPr>
                <p:spPr>
                  <a:xfrm>
                    <a:off x="3543299" y="3428999"/>
                    <a:ext cx="6667" cy="11429"/>
                  </a:xfrm>
                  <a:custGeom>
                    <a:avLst/>
                    <a:gdLst>
                      <a:gd name="connsiteX0" fmla="*/ 1905 w 6667"/>
                      <a:gd name="connsiteY0" fmla="*/ 2858 h 11429"/>
                      <a:gd name="connsiteX1" fmla="*/ 1905 w 6667"/>
                      <a:gd name="connsiteY1" fmla="*/ 4763 h 11429"/>
                      <a:gd name="connsiteX2" fmla="*/ 1905 w 6667"/>
                      <a:gd name="connsiteY2" fmla="*/ 3810 h 11429"/>
                      <a:gd name="connsiteX3" fmla="*/ 952 w 6667"/>
                      <a:gd name="connsiteY3" fmla="*/ 6667 h 11429"/>
                      <a:gd name="connsiteX4" fmla="*/ 952 w 6667"/>
                      <a:gd name="connsiteY4" fmla="*/ 6667 h 11429"/>
                      <a:gd name="connsiteX5" fmla="*/ 952 w 6667"/>
                      <a:gd name="connsiteY5" fmla="*/ 6667 h 11429"/>
                      <a:gd name="connsiteX6" fmla="*/ 952 w 6667"/>
                      <a:gd name="connsiteY6" fmla="*/ 7620 h 11429"/>
                      <a:gd name="connsiteX7" fmla="*/ 0 w 6667"/>
                      <a:gd name="connsiteY7" fmla="*/ 9525 h 11429"/>
                      <a:gd name="connsiteX8" fmla="*/ 952 w 6667"/>
                      <a:gd name="connsiteY8" fmla="*/ 11430 h 11429"/>
                      <a:gd name="connsiteX9" fmla="*/ 2857 w 6667"/>
                      <a:gd name="connsiteY9" fmla="*/ 11430 h 11429"/>
                      <a:gd name="connsiteX10" fmla="*/ 3810 w 6667"/>
                      <a:gd name="connsiteY10" fmla="*/ 10478 h 11429"/>
                      <a:gd name="connsiteX11" fmla="*/ 4763 w 6667"/>
                      <a:gd name="connsiteY11" fmla="*/ 9525 h 11429"/>
                      <a:gd name="connsiteX12" fmla="*/ 5715 w 6667"/>
                      <a:gd name="connsiteY12" fmla="*/ 6667 h 11429"/>
                      <a:gd name="connsiteX13" fmla="*/ 6668 w 6667"/>
                      <a:gd name="connsiteY13" fmla="*/ 1905 h 11429"/>
                      <a:gd name="connsiteX14" fmla="*/ 4763 w 6667"/>
                      <a:gd name="connsiteY14" fmla="*/ 0 h 11429"/>
                      <a:gd name="connsiteX15" fmla="*/ 1905 w 6667"/>
                      <a:gd name="connsiteY15" fmla="*/ 2858 h 11429"/>
                      <a:gd name="connsiteX16" fmla="*/ 1905 w 6667"/>
                      <a:gd name="connsiteY16" fmla="*/ 2858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667" h="11429">
                        <a:moveTo>
                          <a:pt x="1905" y="2858"/>
                        </a:moveTo>
                        <a:cubicBezTo>
                          <a:pt x="1905" y="3810"/>
                          <a:pt x="1905" y="3810"/>
                          <a:pt x="1905" y="4763"/>
                        </a:cubicBezTo>
                        <a:cubicBezTo>
                          <a:pt x="1905" y="4763"/>
                          <a:pt x="1905" y="4763"/>
                          <a:pt x="1905" y="3810"/>
                        </a:cubicBezTo>
                        <a:cubicBezTo>
                          <a:pt x="1905" y="4763"/>
                          <a:pt x="1905" y="5715"/>
                          <a:pt x="952" y="6667"/>
                        </a:cubicBezTo>
                        <a:cubicBezTo>
                          <a:pt x="952" y="6667"/>
                          <a:pt x="952" y="6667"/>
                          <a:pt x="952" y="6667"/>
                        </a:cubicBezTo>
                        <a:cubicBezTo>
                          <a:pt x="952" y="5715"/>
                          <a:pt x="952" y="6667"/>
                          <a:pt x="952" y="6667"/>
                        </a:cubicBezTo>
                        <a:cubicBezTo>
                          <a:pt x="952" y="6667"/>
                          <a:pt x="952" y="6667"/>
                          <a:pt x="952" y="7620"/>
                        </a:cubicBezTo>
                        <a:cubicBezTo>
                          <a:pt x="952" y="8572"/>
                          <a:pt x="0" y="9525"/>
                          <a:pt x="0" y="9525"/>
                        </a:cubicBezTo>
                        <a:cubicBezTo>
                          <a:pt x="0" y="10478"/>
                          <a:pt x="0" y="10478"/>
                          <a:pt x="952" y="11430"/>
                        </a:cubicBezTo>
                        <a:cubicBezTo>
                          <a:pt x="1905" y="11430"/>
                          <a:pt x="1905" y="11430"/>
                          <a:pt x="2857" y="11430"/>
                        </a:cubicBezTo>
                        <a:cubicBezTo>
                          <a:pt x="3810" y="11430"/>
                          <a:pt x="3810" y="10478"/>
                          <a:pt x="3810" y="10478"/>
                        </a:cubicBezTo>
                        <a:cubicBezTo>
                          <a:pt x="3810" y="10478"/>
                          <a:pt x="3810" y="9525"/>
                          <a:pt x="4763" y="9525"/>
                        </a:cubicBezTo>
                        <a:cubicBezTo>
                          <a:pt x="4763" y="8572"/>
                          <a:pt x="5715" y="7620"/>
                          <a:pt x="5715" y="6667"/>
                        </a:cubicBezTo>
                        <a:cubicBezTo>
                          <a:pt x="5715" y="5715"/>
                          <a:pt x="6668" y="3810"/>
                          <a:pt x="6668" y="1905"/>
                        </a:cubicBezTo>
                        <a:cubicBezTo>
                          <a:pt x="6668" y="953"/>
                          <a:pt x="5715" y="0"/>
                          <a:pt x="4763" y="0"/>
                        </a:cubicBezTo>
                        <a:cubicBezTo>
                          <a:pt x="2857" y="953"/>
                          <a:pt x="1905" y="953"/>
                          <a:pt x="1905" y="2858"/>
                        </a:cubicBezTo>
                        <a:lnTo>
                          <a:pt x="1905" y="285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3" name="Freeform: Shape 2922">
                    <a:extLst>
                      <a:ext uri="{FF2B5EF4-FFF2-40B4-BE49-F238E27FC236}">
                        <a16:creationId xmlns:a16="http://schemas.microsoft.com/office/drawing/2014/main" id="{1C6F193F-69A0-34FD-7B15-14DB971FD882}"/>
                      </a:ext>
                    </a:extLst>
                  </p:cNvPr>
                  <p:cNvSpPr/>
                  <p:nvPr/>
                </p:nvSpPr>
                <p:spPr>
                  <a:xfrm>
                    <a:off x="3589019" y="3361929"/>
                    <a:ext cx="3810" cy="14443"/>
                  </a:xfrm>
                  <a:custGeom>
                    <a:avLst/>
                    <a:gdLst>
                      <a:gd name="connsiteX0" fmla="*/ 953 w 3810"/>
                      <a:gd name="connsiteY0" fmla="*/ 1347 h 14443"/>
                      <a:gd name="connsiteX1" fmla="*/ 0 w 3810"/>
                      <a:gd name="connsiteY1" fmla="*/ 7062 h 14443"/>
                      <a:gd name="connsiteX2" fmla="*/ 0 w 3810"/>
                      <a:gd name="connsiteY2" fmla="*/ 9920 h 14443"/>
                      <a:gd name="connsiteX3" fmla="*/ 0 w 3810"/>
                      <a:gd name="connsiteY3" fmla="*/ 11825 h 14443"/>
                      <a:gd name="connsiteX4" fmla="*/ 953 w 3810"/>
                      <a:gd name="connsiteY4" fmla="*/ 13730 h 14443"/>
                      <a:gd name="connsiteX5" fmla="*/ 2857 w 3810"/>
                      <a:gd name="connsiteY5" fmla="*/ 13730 h 14443"/>
                      <a:gd name="connsiteX6" fmla="*/ 3810 w 3810"/>
                      <a:gd name="connsiteY6" fmla="*/ 11825 h 14443"/>
                      <a:gd name="connsiteX7" fmla="*/ 3810 w 3810"/>
                      <a:gd name="connsiteY7" fmla="*/ 10872 h 14443"/>
                      <a:gd name="connsiteX8" fmla="*/ 3810 w 3810"/>
                      <a:gd name="connsiteY8" fmla="*/ 8015 h 14443"/>
                      <a:gd name="connsiteX9" fmla="*/ 3810 w 3810"/>
                      <a:gd name="connsiteY9" fmla="*/ 5157 h 14443"/>
                      <a:gd name="connsiteX10" fmla="*/ 3810 w 3810"/>
                      <a:gd name="connsiteY10" fmla="*/ 4205 h 14443"/>
                      <a:gd name="connsiteX11" fmla="*/ 3810 w 3810"/>
                      <a:gd name="connsiteY11" fmla="*/ 4205 h 14443"/>
                      <a:gd name="connsiteX12" fmla="*/ 3810 w 3810"/>
                      <a:gd name="connsiteY12" fmla="*/ 3252 h 14443"/>
                      <a:gd name="connsiteX13" fmla="*/ 1905 w 3810"/>
                      <a:gd name="connsiteY13" fmla="*/ 395 h 14443"/>
                      <a:gd name="connsiteX14" fmla="*/ 953 w 3810"/>
                      <a:gd name="connsiteY14" fmla="*/ 1347 h 14443"/>
                      <a:gd name="connsiteX15" fmla="*/ 953 w 3810"/>
                      <a:gd name="connsiteY15" fmla="*/ 1347 h 144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3810" h="14443">
                        <a:moveTo>
                          <a:pt x="953" y="1347"/>
                        </a:moveTo>
                        <a:cubicBezTo>
                          <a:pt x="953" y="3252"/>
                          <a:pt x="0" y="5157"/>
                          <a:pt x="0" y="7062"/>
                        </a:cubicBezTo>
                        <a:cubicBezTo>
                          <a:pt x="0" y="8015"/>
                          <a:pt x="0" y="8967"/>
                          <a:pt x="0" y="9920"/>
                        </a:cubicBezTo>
                        <a:cubicBezTo>
                          <a:pt x="0" y="10872"/>
                          <a:pt x="0" y="10872"/>
                          <a:pt x="0" y="11825"/>
                        </a:cubicBezTo>
                        <a:cubicBezTo>
                          <a:pt x="0" y="12777"/>
                          <a:pt x="0" y="12777"/>
                          <a:pt x="953" y="13730"/>
                        </a:cubicBezTo>
                        <a:cubicBezTo>
                          <a:pt x="1905" y="14682"/>
                          <a:pt x="2857" y="14682"/>
                          <a:pt x="2857" y="13730"/>
                        </a:cubicBezTo>
                        <a:cubicBezTo>
                          <a:pt x="2857" y="12777"/>
                          <a:pt x="3810" y="12777"/>
                          <a:pt x="3810" y="11825"/>
                        </a:cubicBezTo>
                        <a:cubicBezTo>
                          <a:pt x="3810" y="11825"/>
                          <a:pt x="3810" y="10872"/>
                          <a:pt x="3810" y="10872"/>
                        </a:cubicBezTo>
                        <a:cubicBezTo>
                          <a:pt x="3810" y="9920"/>
                          <a:pt x="3810" y="8967"/>
                          <a:pt x="3810" y="8015"/>
                        </a:cubicBezTo>
                        <a:cubicBezTo>
                          <a:pt x="3810" y="7062"/>
                          <a:pt x="3810" y="6110"/>
                          <a:pt x="3810" y="5157"/>
                        </a:cubicBezTo>
                        <a:cubicBezTo>
                          <a:pt x="3810" y="5157"/>
                          <a:pt x="3810" y="4205"/>
                          <a:pt x="3810" y="4205"/>
                        </a:cubicBezTo>
                        <a:cubicBezTo>
                          <a:pt x="3810" y="3252"/>
                          <a:pt x="3810" y="4205"/>
                          <a:pt x="3810" y="4205"/>
                        </a:cubicBezTo>
                        <a:cubicBezTo>
                          <a:pt x="3810" y="4205"/>
                          <a:pt x="3810" y="3252"/>
                          <a:pt x="3810" y="3252"/>
                        </a:cubicBezTo>
                        <a:cubicBezTo>
                          <a:pt x="3810" y="2300"/>
                          <a:pt x="3810" y="1347"/>
                          <a:pt x="1905" y="395"/>
                        </a:cubicBezTo>
                        <a:cubicBezTo>
                          <a:pt x="2857" y="-558"/>
                          <a:pt x="953" y="395"/>
                          <a:pt x="953" y="1347"/>
                        </a:cubicBezTo>
                        <a:lnTo>
                          <a:pt x="953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4" name="Freeform: Shape 2923">
                    <a:extLst>
                      <a:ext uri="{FF2B5EF4-FFF2-40B4-BE49-F238E27FC236}">
                        <a16:creationId xmlns:a16="http://schemas.microsoft.com/office/drawing/2014/main" id="{343A4796-33B4-416B-8CE7-B93ADA51EF56}"/>
                      </a:ext>
                    </a:extLst>
                  </p:cNvPr>
                  <p:cNvSpPr/>
                  <p:nvPr/>
                </p:nvSpPr>
                <p:spPr>
                  <a:xfrm>
                    <a:off x="3575495" y="3383381"/>
                    <a:ext cx="4951" cy="14900"/>
                  </a:xfrm>
                  <a:custGeom>
                    <a:avLst/>
                    <a:gdLst>
                      <a:gd name="connsiteX0" fmla="*/ 189 w 4951"/>
                      <a:gd name="connsiteY0" fmla="*/ 1803 h 14900"/>
                      <a:gd name="connsiteX1" fmla="*/ 1142 w 4951"/>
                      <a:gd name="connsiteY1" fmla="*/ 7518 h 14900"/>
                      <a:gd name="connsiteX2" fmla="*/ 189 w 4951"/>
                      <a:gd name="connsiteY2" fmla="*/ 10376 h 14900"/>
                      <a:gd name="connsiteX3" fmla="*/ 189 w 4951"/>
                      <a:gd name="connsiteY3" fmla="*/ 12281 h 14900"/>
                      <a:gd name="connsiteX4" fmla="*/ 189 w 4951"/>
                      <a:gd name="connsiteY4" fmla="*/ 14186 h 14900"/>
                      <a:gd name="connsiteX5" fmla="*/ 2094 w 4951"/>
                      <a:gd name="connsiteY5" fmla="*/ 14186 h 14900"/>
                      <a:gd name="connsiteX6" fmla="*/ 3047 w 4951"/>
                      <a:gd name="connsiteY6" fmla="*/ 12281 h 14900"/>
                      <a:gd name="connsiteX7" fmla="*/ 3999 w 4951"/>
                      <a:gd name="connsiteY7" fmla="*/ 11328 h 14900"/>
                      <a:gd name="connsiteX8" fmla="*/ 4952 w 4951"/>
                      <a:gd name="connsiteY8" fmla="*/ 8471 h 14900"/>
                      <a:gd name="connsiteX9" fmla="*/ 3999 w 4951"/>
                      <a:gd name="connsiteY9" fmla="*/ 1803 h 14900"/>
                      <a:gd name="connsiteX10" fmla="*/ 189 w 4951"/>
                      <a:gd name="connsiteY10" fmla="*/ 1803 h 14900"/>
                      <a:gd name="connsiteX11" fmla="*/ 189 w 4951"/>
                      <a:gd name="connsiteY11" fmla="*/ 1803 h 14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951" h="14900">
                        <a:moveTo>
                          <a:pt x="189" y="1803"/>
                        </a:moveTo>
                        <a:cubicBezTo>
                          <a:pt x="1142" y="3709"/>
                          <a:pt x="1142" y="5613"/>
                          <a:pt x="1142" y="7518"/>
                        </a:cubicBezTo>
                        <a:cubicBezTo>
                          <a:pt x="1142" y="8471"/>
                          <a:pt x="1142" y="9423"/>
                          <a:pt x="189" y="10376"/>
                        </a:cubicBezTo>
                        <a:cubicBezTo>
                          <a:pt x="189" y="11328"/>
                          <a:pt x="189" y="11328"/>
                          <a:pt x="189" y="12281"/>
                        </a:cubicBezTo>
                        <a:cubicBezTo>
                          <a:pt x="189" y="13234"/>
                          <a:pt x="189" y="13234"/>
                          <a:pt x="189" y="14186"/>
                        </a:cubicBezTo>
                        <a:cubicBezTo>
                          <a:pt x="189" y="15138"/>
                          <a:pt x="1142" y="15138"/>
                          <a:pt x="2094" y="14186"/>
                        </a:cubicBezTo>
                        <a:cubicBezTo>
                          <a:pt x="3047" y="14186"/>
                          <a:pt x="3047" y="13234"/>
                          <a:pt x="3047" y="12281"/>
                        </a:cubicBezTo>
                        <a:cubicBezTo>
                          <a:pt x="3047" y="12281"/>
                          <a:pt x="3047" y="11328"/>
                          <a:pt x="3999" y="11328"/>
                        </a:cubicBezTo>
                        <a:cubicBezTo>
                          <a:pt x="3999" y="10376"/>
                          <a:pt x="3999" y="9423"/>
                          <a:pt x="4952" y="8471"/>
                        </a:cubicBezTo>
                        <a:cubicBezTo>
                          <a:pt x="4952" y="6566"/>
                          <a:pt x="4952" y="3709"/>
                          <a:pt x="3999" y="1803"/>
                        </a:cubicBezTo>
                        <a:cubicBezTo>
                          <a:pt x="2094" y="-1054"/>
                          <a:pt x="-763" y="-102"/>
                          <a:pt x="189" y="1803"/>
                        </a:cubicBezTo>
                        <a:lnTo>
                          <a:pt x="189" y="180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5" name="Freeform: Shape 2924">
                    <a:extLst>
                      <a:ext uri="{FF2B5EF4-FFF2-40B4-BE49-F238E27FC236}">
                        <a16:creationId xmlns:a16="http://schemas.microsoft.com/office/drawing/2014/main" id="{0F01E212-AE22-140B-D53C-77AAA7CE44DA}"/>
                      </a:ext>
                    </a:extLst>
                  </p:cNvPr>
                  <p:cNvSpPr/>
                  <p:nvPr/>
                </p:nvSpPr>
                <p:spPr>
                  <a:xfrm>
                    <a:off x="3555681" y="3384789"/>
                    <a:ext cx="4762" cy="12219"/>
                  </a:xfrm>
                  <a:custGeom>
                    <a:avLst/>
                    <a:gdLst>
                      <a:gd name="connsiteX0" fmla="*/ 953 w 4762"/>
                      <a:gd name="connsiteY0" fmla="*/ 2300 h 12219"/>
                      <a:gd name="connsiteX1" fmla="*/ 953 w 4762"/>
                      <a:gd name="connsiteY1" fmla="*/ 2300 h 12219"/>
                      <a:gd name="connsiteX2" fmla="*/ 953 w 4762"/>
                      <a:gd name="connsiteY2" fmla="*/ 2300 h 12219"/>
                      <a:gd name="connsiteX3" fmla="*/ 953 w 4762"/>
                      <a:gd name="connsiteY3" fmla="*/ 3252 h 12219"/>
                      <a:gd name="connsiteX4" fmla="*/ 953 w 4762"/>
                      <a:gd name="connsiteY4" fmla="*/ 4205 h 12219"/>
                      <a:gd name="connsiteX5" fmla="*/ 953 w 4762"/>
                      <a:gd name="connsiteY5" fmla="*/ 5157 h 12219"/>
                      <a:gd name="connsiteX6" fmla="*/ 953 w 4762"/>
                      <a:gd name="connsiteY6" fmla="*/ 5157 h 12219"/>
                      <a:gd name="connsiteX7" fmla="*/ 953 w 4762"/>
                      <a:gd name="connsiteY7" fmla="*/ 5157 h 12219"/>
                      <a:gd name="connsiteX8" fmla="*/ 953 w 4762"/>
                      <a:gd name="connsiteY8" fmla="*/ 6110 h 12219"/>
                      <a:gd name="connsiteX9" fmla="*/ 0 w 4762"/>
                      <a:gd name="connsiteY9" fmla="*/ 8015 h 12219"/>
                      <a:gd name="connsiteX10" fmla="*/ 0 w 4762"/>
                      <a:gd name="connsiteY10" fmla="*/ 8967 h 12219"/>
                      <a:gd name="connsiteX11" fmla="*/ 0 w 4762"/>
                      <a:gd name="connsiteY11" fmla="*/ 10872 h 12219"/>
                      <a:gd name="connsiteX12" fmla="*/ 1905 w 4762"/>
                      <a:gd name="connsiteY12" fmla="*/ 11825 h 12219"/>
                      <a:gd name="connsiteX13" fmla="*/ 2857 w 4762"/>
                      <a:gd name="connsiteY13" fmla="*/ 10872 h 12219"/>
                      <a:gd name="connsiteX14" fmla="*/ 3810 w 4762"/>
                      <a:gd name="connsiteY14" fmla="*/ 9919 h 12219"/>
                      <a:gd name="connsiteX15" fmla="*/ 4763 w 4762"/>
                      <a:gd name="connsiteY15" fmla="*/ 7062 h 12219"/>
                      <a:gd name="connsiteX16" fmla="*/ 4763 w 4762"/>
                      <a:gd name="connsiteY16" fmla="*/ 1347 h 12219"/>
                      <a:gd name="connsiteX17" fmla="*/ 2857 w 4762"/>
                      <a:gd name="connsiteY17" fmla="*/ 394 h 12219"/>
                      <a:gd name="connsiteX18" fmla="*/ 953 w 4762"/>
                      <a:gd name="connsiteY18" fmla="*/ 2300 h 12219"/>
                      <a:gd name="connsiteX19" fmla="*/ 953 w 4762"/>
                      <a:gd name="connsiteY19" fmla="*/ 2300 h 12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4762" h="12219">
                        <a:moveTo>
                          <a:pt x="953" y="2300"/>
                        </a:moveTo>
                        <a:cubicBezTo>
                          <a:pt x="953" y="2300"/>
                          <a:pt x="1905" y="2300"/>
                          <a:pt x="953" y="2300"/>
                        </a:cubicBezTo>
                        <a:cubicBezTo>
                          <a:pt x="1905" y="2300"/>
                          <a:pt x="953" y="2300"/>
                          <a:pt x="953" y="2300"/>
                        </a:cubicBezTo>
                        <a:cubicBezTo>
                          <a:pt x="953" y="3252"/>
                          <a:pt x="953" y="3252"/>
                          <a:pt x="953" y="3252"/>
                        </a:cubicBezTo>
                        <a:cubicBezTo>
                          <a:pt x="953" y="3252"/>
                          <a:pt x="953" y="4205"/>
                          <a:pt x="953" y="4205"/>
                        </a:cubicBezTo>
                        <a:cubicBezTo>
                          <a:pt x="953" y="4205"/>
                          <a:pt x="953" y="5157"/>
                          <a:pt x="953" y="5157"/>
                        </a:cubicBezTo>
                        <a:cubicBezTo>
                          <a:pt x="953" y="5157"/>
                          <a:pt x="953" y="5157"/>
                          <a:pt x="953" y="5157"/>
                        </a:cubicBezTo>
                        <a:cubicBezTo>
                          <a:pt x="953" y="5157"/>
                          <a:pt x="953" y="5157"/>
                          <a:pt x="953" y="5157"/>
                        </a:cubicBezTo>
                        <a:cubicBezTo>
                          <a:pt x="953" y="5157"/>
                          <a:pt x="953" y="5157"/>
                          <a:pt x="953" y="6110"/>
                        </a:cubicBezTo>
                        <a:cubicBezTo>
                          <a:pt x="953" y="7062"/>
                          <a:pt x="953" y="8015"/>
                          <a:pt x="0" y="8015"/>
                        </a:cubicBezTo>
                        <a:cubicBezTo>
                          <a:pt x="0" y="8015"/>
                          <a:pt x="0" y="8967"/>
                          <a:pt x="0" y="8967"/>
                        </a:cubicBezTo>
                        <a:cubicBezTo>
                          <a:pt x="0" y="9919"/>
                          <a:pt x="0" y="9919"/>
                          <a:pt x="0" y="10872"/>
                        </a:cubicBezTo>
                        <a:cubicBezTo>
                          <a:pt x="0" y="11825"/>
                          <a:pt x="953" y="12777"/>
                          <a:pt x="1905" y="11825"/>
                        </a:cubicBezTo>
                        <a:cubicBezTo>
                          <a:pt x="2857" y="11825"/>
                          <a:pt x="2857" y="10872"/>
                          <a:pt x="2857" y="10872"/>
                        </a:cubicBezTo>
                        <a:cubicBezTo>
                          <a:pt x="2857" y="10872"/>
                          <a:pt x="3810" y="9919"/>
                          <a:pt x="3810" y="9919"/>
                        </a:cubicBezTo>
                        <a:cubicBezTo>
                          <a:pt x="3810" y="8967"/>
                          <a:pt x="4763" y="8015"/>
                          <a:pt x="4763" y="7062"/>
                        </a:cubicBezTo>
                        <a:cubicBezTo>
                          <a:pt x="4763" y="5157"/>
                          <a:pt x="4763" y="3252"/>
                          <a:pt x="4763" y="1347"/>
                        </a:cubicBezTo>
                        <a:cubicBezTo>
                          <a:pt x="4763" y="394"/>
                          <a:pt x="3810" y="-558"/>
                          <a:pt x="2857" y="394"/>
                        </a:cubicBezTo>
                        <a:cubicBezTo>
                          <a:pt x="1905" y="394"/>
                          <a:pt x="953" y="1347"/>
                          <a:pt x="953" y="2300"/>
                        </a:cubicBezTo>
                        <a:lnTo>
                          <a:pt x="953" y="23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6" name="Freeform: Shape 2925">
                    <a:extLst>
                      <a:ext uri="{FF2B5EF4-FFF2-40B4-BE49-F238E27FC236}">
                        <a16:creationId xmlns:a16="http://schemas.microsoft.com/office/drawing/2014/main" id="{823027D6-1E10-B6E1-8424-6AFA3AD16C72}"/>
                      </a:ext>
                    </a:extLst>
                  </p:cNvPr>
                  <p:cNvSpPr/>
                  <p:nvPr/>
                </p:nvSpPr>
                <p:spPr>
                  <a:xfrm>
                    <a:off x="3536631" y="3392804"/>
                    <a:ext cx="4762" cy="11429"/>
                  </a:xfrm>
                  <a:custGeom>
                    <a:avLst/>
                    <a:gdLst>
                      <a:gd name="connsiteX0" fmla="*/ 0 w 4762"/>
                      <a:gd name="connsiteY0" fmla="*/ 2858 h 11429"/>
                      <a:gd name="connsiteX1" fmla="*/ 0 w 4762"/>
                      <a:gd name="connsiteY1" fmla="*/ 4763 h 11429"/>
                      <a:gd name="connsiteX2" fmla="*/ 0 w 4762"/>
                      <a:gd name="connsiteY2" fmla="*/ 5715 h 11429"/>
                      <a:gd name="connsiteX3" fmla="*/ 0 w 4762"/>
                      <a:gd name="connsiteY3" fmla="*/ 5715 h 11429"/>
                      <a:gd name="connsiteX4" fmla="*/ 0 w 4762"/>
                      <a:gd name="connsiteY4" fmla="*/ 6667 h 11429"/>
                      <a:gd name="connsiteX5" fmla="*/ 0 w 4762"/>
                      <a:gd name="connsiteY5" fmla="*/ 8573 h 11429"/>
                      <a:gd name="connsiteX6" fmla="*/ 0 w 4762"/>
                      <a:gd name="connsiteY6" fmla="*/ 9525 h 11429"/>
                      <a:gd name="connsiteX7" fmla="*/ 0 w 4762"/>
                      <a:gd name="connsiteY7" fmla="*/ 10478 h 11429"/>
                      <a:gd name="connsiteX8" fmla="*/ 1905 w 4762"/>
                      <a:gd name="connsiteY8" fmla="*/ 11430 h 11429"/>
                      <a:gd name="connsiteX9" fmla="*/ 3810 w 4762"/>
                      <a:gd name="connsiteY9" fmla="*/ 10478 h 11429"/>
                      <a:gd name="connsiteX10" fmla="*/ 4763 w 4762"/>
                      <a:gd name="connsiteY10" fmla="*/ 9525 h 11429"/>
                      <a:gd name="connsiteX11" fmla="*/ 4763 w 4762"/>
                      <a:gd name="connsiteY11" fmla="*/ 8573 h 11429"/>
                      <a:gd name="connsiteX12" fmla="*/ 4763 w 4762"/>
                      <a:gd name="connsiteY12" fmla="*/ 6667 h 11429"/>
                      <a:gd name="connsiteX13" fmla="*/ 4763 w 4762"/>
                      <a:gd name="connsiteY13" fmla="*/ 1905 h 11429"/>
                      <a:gd name="connsiteX14" fmla="*/ 2857 w 4762"/>
                      <a:gd name="connsiteY14" fmla="*/ 0 h 11429"/>
                      <a:gd name="connsiteX15" fmla="*/ 0 w 4762"/>
                      <a:gd name="connsiteY15" fmla="*/ 2858 h 11429"/>
                      <a:gd name="connsiteX16" fmla="*/ 0 w 4762"/>
                      <a:gd name="connsiteY16" fmla="*/ 2858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762" h="11429">
                        <a:moveTo>
                          <a:pt x="0" y="2858"/>
                        </a:moveTo>
                        <a:cubicBezTo>
                          <a:pt x="0" y="3810"/>
                          <a:pt x="0" y="3810"/>
                          <a:pt x="0" y="4763"/>
                        </a:cubicBezTo>
                        <a:cubicBezTo>
                          <a:pt x="0" y="4763"/>
                          <a:pt x="0" y="4763"/>
                          <a:pt x="0" y="5715"/>
                        </a:cubicBezTo>
                        <a:cubicBezTo>
                          <a:pt x="0" y="5715"/>
                          <a:pt x="0" y="6667"/>
                          <a:pt x="0" y="5715"/>
                        </a:cubicBezTo>
                        <a:cubicBezTo>
                          <a:pt x="0" y="5715"/>
                          <a:pt x="0" y="6667"/>
                          <a:pt x="0" y="6667"/>
                        </a:cubicBezTo>
                        <a:cubicBezTo>
                          <a:pt x="0" y="7620"/>
                          <a:pt x="0" y="7620"/>
                          <a:pt x="0" y="8573"/>
                        </a:cubicBezTo>
                        <a:cubicBezTo>
                          <a:pt x="0" y="8573"/>
                          <a:pt x="0" y="9525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1430"/>
                          <a:pt x="953" y="11430"/>
                          <a:pt x="1905" y="11430"/>
                        </a:cubicBezTo>
                        <a:cubicBezTo>
                          <a:pt x="2857" y="11430"/>
                          <a:pt x="2857" y="11430"/>
                          <a:pt x="3810" y="10478"/>
                        </a:cubicBezTo>
                        <a:cubicBezTo>
                          <a:pt x="3810" y="10478"/>
                          <a:pt x="4763" y="9525"/>
                          <a:pt x="4763" y="9525"/>
                        </a:cubicBezTo>
                        <a:cubicBezTo>
                          <a:pt x="4763" y="9525"/>
                          <a:pt x="4763" y="8573"/>
                          <a:pt x="4763" y="8573"/>
                        </a:cubicBezTo>
                        <a:cubicBezTo>
                          <a:pt x="4763" y="7620"/>
                          <a:pt x="4763" y="7620"/>
                          <a:pt x="4763" y="6667"/>
                        </a:cubicBezTo>
                        <a:cubicBezTo>
                          <a:pt x="4763" y="4763"/>
                          <a:pt x="4763" y="3810"/>
                          <a:pt x="4763" y="1905"/>
                        </a:cubicBezTo>
                        <a:cubicBezTo>
                          <a:pt x="4763" y="953"/>
                          <a:pt x="3810" y="0"/>
                          <a:pt x="2857" y="0"/>
                        </a:cubicBezTo>
                        <a:cubicBezTo>
                          <a:pt x="953" y="0"/>
                          <a:pt x="0" y="953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7" name="Freeform: Shape 2926">
                    <a:extLst>
                      <a:ext uri="{FF2B5EF4-FFF2-40B4-BE49-F238E27FC236}">
                        <a16:creationId xmlns:a16="http://schemas.microsoft.com/office/drawing/2014/main" id="{F92728EA-5B6E-8C10-6B6F-33C38AD56110}"/>
                      </a:ext>
                    </a:extLst>
                  </p:cNvPr>
                  <p:cNvSpPr/>
                  <p:nvPr/>
                </p:nvSpPr>
                <p:spPr>
                  <a:xfrm>
                    <a:off x="3594734" y="3327082"/>
                    <a:ext cx="3809" cy="15001"/>
                  </a:xfrm>
                  <a:custGeom>
                    <a:avLst/>
                    <a:gdLst>
                      <a:gd name="connsiteX0" fmla="*/ 0 w 3809"/>
                      <a:gd name="connsiteY0" fmla="*/ 1905 h 15001"/>
                      <a:gd name="connsiteX1" fmla="*/ 0 w 3809"/>
                      <a:gd name="connsiteY1" fmla="*/ 7620 h 15001"/>
                      <a:gd name="connsiteX2" fmla="*/ 0 w 3809"/>
                      <a:gd name="connsiteY2" fmla="*/ 10477 h 15001"/>
                      <a:gd name="connsiteX3" fmla="*/ 0 w 3809"/>
                      <a:gd name="connsiteY3" fmla="*/ 12383 h 15001"/>
                      <a:gd name="connsiteX4" fmla="*/ 952 w 3809"/>
                      <a:gd name="connsiteY4" fmla="*/ 14288 h 15001"/>
                      <a:gd name="connsiteX5" fmla="*/ 2857 w 3809"/>
                      <a:gd name="connsiteY5" fmla="*/ 14288 h 15001"/>
                      <a:gd name="connsiteX6" fmla="*/ 3810 w 3809"/>
                      <a:gd name="connsiteY6" fmla="*/ 12383 h 15001"/>
                      <a:gd name="connsiteX7" fmla="*/ 3810 w 3809"/>
                      <a:gd name="connsiteY7" fmla="*/ 10477 h 15001"/>
                      <a:gd name="connsiteX8" fmla="*/ 3810 w 3809"/>
                      <a:gd name="connsiteY8" fmla="*/ 7620 h 15001"/>
                      <a:gd name="connsiteX9" fmla="*/ 3810 w 3809"/>
                      <a:gd name="connsiteY9" fmla="*/ 1905 h 15001"/>
                      <a:gd name="connsiteX10" fmla="*/ 1905 w 3809"/>
                      <a:gd name="connsiteY10" fmla="*/ 0 h 15001"/>
                      <a:gd name="connsiteX11" fmla="*/ 0 w 3809"/>
                      <a:gd name="connsiteY11" fmla="*/ 1905 h 15001"/>
                      <a:gd name="connsiteX12" fmla="*/ 0 w 3809"/>
                      <a:gd name="connsiteY12" fmla="*/ 1905 h 150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09" h="15001">
                        <a:moveTo>
                          <a:pt x="0" y="1905"/>
                        </a:moveTo>
                        <a:cubicBezTo>
                          <a:pt x="0" y="3810"/>
                          <a:pt x="0" y="5715"/>
                          <a:pt x="0" y="7620"/>
                        </a:cubicBezTo>
                        <a:cubicBezTo>
                          <a:pt x="0" y="8572"/>
                          <a:pt x="0" y="9525"/>
                          <a:pt x="0" y="10477"/>
                        </a:cubicBezTo>
                        <a:cubicBezTo>
                          <a:pt x="0" y="11430"/>
                          <a:pt x="0" y="11430"/>
                          <a:pt x="0" y="12383"/>
                        </a:cubicBezTo>
                        <a:cubicBezTo>
                          <a:pt x="0" y="13335"/>
                          <a:pt x="0" y="13335"/>
                          <a:pt x="952" y="14288"/>
                        </a:cubicBezTo>
                        <a:cubicBezTo>
                          <a:pt x="1905" y="15240"/>
                          <a:pt x="2857" y="15240"/>
                          <a:pt x="2857" y="14288"/>
                        </a:cubicBezTo>
                        <a:cubicBezTo>
                          <a:pt x="2857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11430"/>
                          <a:pt x="3810" y="10477"/>
                        </a:cubicBezTo>
                        <a:cubicBezTo>
                          <a:pt x="3810" y="9525"/>
                          <a:pt x="3810" y="8572"/>
                          <a:pt x="3810" y="7620"/>
                        </a:cubicBezTo>
                        <a:cubicBezTo>
                          <a:pt x="3810" y="5715"/>
                          <a:pt x="3810" y="3810"/>
                          <a:pt x="3810" y="1905"/>
                        </a:cubicBezTo>
                        <a:cubicBezTo>
                          <a:pt x="3810" y="952"/>
                          <a:pt x="2857" y="0"/>
                          <a:pt x="1905" y="0"/>
                        </a:cubicBezTo>
                        <a:cubicBezTo>
                          <a:pt x="952" y="0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8" name="Freeform: Shape 2927">
                    <a:extLst>
                      <a:ext uri="{FF2B5EF4-FFF2-40B4-BE49-F238E27FC236}">
                        <a16:creationId xmlns:a16="http://schemas.microsoft.com/office/drawing/2014/main" id="{EED4EE1C-3313-CE90-0CDD-1519A23BE853}"/>
                      </a:ext>
                    </a:extLst>
                  </p:cNvPr>
                  <p:cNvSpPr/>
                  <p:nvPr/>
                </p:nvSpPr>
                <p:spPr>
                  <a:xfrm>
                    <a:off x="3584786" y="3339940"/>
                    <a:ext cx="3280" cy="17092"/>
                  </a:xfrm>
                  <a:custGeom>
                    <a:avLst/>
                    <a:gdLst>
                      <a:gd name="connsiteX0" fmla="*/ 423 w 3280"/>
                      <a:gd name="connsiteY0" fmla="*/ 1429 h 17092"/>
                      <a:gd name="connsiteX1" fmla="*/ 423 w 3280"/>
                      <a:gd name="connsiteY1" fmla="*/ 9049 h 17092"/>
                      <a:gd name="connsiteX2" fmla="*/ 423 w 3280"/>
                      <a:gd name="connsiteY2" fmla="*/ 16669 h 17092"/>
                      <a:gd name="connsiteX3" fmla="*/ 1376 w 3280"/>
                      <a:gd name="connsiteY3" fmla="*/ 16669 h 17092"/>
                      <a:gd name="connsiteX4" fmla="*/ 3281 w 3280"/>
                      <a:gd name="connsiteY4" fmla="*/ 9049 h 17092"/>
                      <a:gd name="connsiteX5" fmla="*/ 3281 w 3280"/>
                      <a:gd name="connsiteY5" fmla="*/ 1429 h 17092"/>
                      <a:gd name="connsiteX6" fmla="*/ 423 w 3280"/>
                      <a:gd name="connsiteY6" fmla="*/ 1429 h 17092"/>
                      <a:gd name="connsiteX7" fmla="*/ 423 w 3280"/>
                      <a:gd name="connsiteY7" fmla="*/ 1429 h 17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280" h="17092">
                        <a:moveTo>
                          <a:pt x="423" y="1429"/>
                        </a:moveTo>
                        <a:cubicBezTo>
                          <a:pt x="423" y="4286"/>
                          <a:pt x="423" y="6191"/>
                          <a:pt x="423" y="9049"/>
                        </a:cubicBezTo>
                        <a:cubicBezTo>
                          <a:pt x="423" y="11906"/>
                          <a:pt x="-529" y="13811"/>
                          <a:pt x="423" y="16669"/>
                        </a:cubicBezTo>
                        <a:cubicBezTo>
                          <a:pt x="423" y="16669"/>
                          <a:pt x="1376" y="17621"/>
                          <a:pt x="1376" y="16669"/>
                        </a:cubicBezTo>
                        <a:cubicBezTo>
                          <a:pt x="3281" y="14764"/>
                          <a:pt x="3281" y="11906"/>
                          <a:pt x="3281" y="9049"/>
                        </a:cubicBezTo>
                        <a:cubicBezTo>
                          <a:pt x="3281" y="6191"/>
                          <a:pt x="3281" y="4286"/>
                          <a:pt x="3281" y="1429"/>
                        </a:cubicBezTo>
                        <a:cubicBezTo>
                          <a:pt x="2328" y="-476"/>
                          <a:pt x="423" y="-476"/>
                          <a:pt x="423" y="1429"/>
                        </a:cubicBezTo>
                        <a:lnTo>
                          <a:pt x="423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29" name="Freeform: Shape 2928">
                    <a:extLst>
                      <a:ext uri="{FF2B5EF4-FFF2-40B4-BE49-F238E27FC236}">
                        <a16:creationId xmlns:a16="http://schemas.microsoft.com/office/drawing/2014/main" id="{B326E155-F261-CACC-B6FB-870583E2A6FC}"/>
                      </a:ext>
                    </a:extLst>
                  </p:cNvPr>
                  <p:cNvSpPr/>
                  <p:nvPr/>
                </p:nvSpPr>
                <p:spPr>
                  <a:xfrm>
                    <a:off x="3594311" y="3297159"/>
                    <a:ext cx="1375" cy="8014"/>
                  </a:xfrm>
                  <a:custGeom>
                    <a:avLst/>
                    <a:gdLst>
                      <a:gd name="connsiteX0" fmla="*/ 423 w 1375"/>
                      <a:gd name="connsiteY0" fmla="*/ 1347 h 8014"/>
                      <a:gd name="connsiteX1" fmla="*/ 423 w 1375"/>
                      <a:gd name="connsiteY1" fmla="*/ 4205 h 8014"/>
                      <a:gd name="connsiteX2" fmla="*/ 423 w 1375"/>
                      <a:gd name="connsiteY2" fmla="*/ 6110 h 8014"/>
                      <a:gd name="connsiteX3" fmla="*/ 423 w 1375"/>
                      <a:gd name="connsiteY3" fmla="*/ 7062 h 8014"/>
                      <a:gd name="connsiteX4" fmla="*/ 423 w 1375"/>
                      <a:gd name="connsiteY4" fmla="*/ 8015 h 8014"/>
                      <a:gd name="connsiteX5" fmla="*/ 1376 w 1375"/>
                      <a:gd name="connsiteY5" fmla="*/ 8015 h 8014"/>
                      <a:gd name="connsiteX6" fmla="*/ 1376 w 1375"/>
                      <a:gd name="connsiteY6" fmla="*/ 7062 h 8014"/>
                      <a:gd name="connsiteX7" fmla="*/ 1376 w 1375"/>
                      <a:gd name="connsiteY7" fmla="*/ 6110 h 8014"/>
                      <a:gd name="connsiteX8" fmla="*/ 1376 w 1375"/>
                      <a:gd name="connsiteY8" fmla="*/ 4205 h 8014"/>
                      <a:gd name="connsiteX9" fmla="*/ 1376 w 1375"/>
                      <a:gd name="connsiteY9" fmla="*/ 1347 h 8014"/>
                      <a:gd name="connsiteX10" fmla="*/ 423 w 1375"/>
                      <a:gd name="connsiteY10" fmla="*/ 394 h 8014"/>
                      <a:gd name="connsiteX11" fmla="*/ 423 w 1375"/>
                      <a:gd name="connsiteY11" fmla="*/ 1347 h 8014"/>
                      <a:gd name="connsiteX12" fmla="*/ 423 w 1375"/>
                      <a:gd name="connsiteY12" fmla="*/ 1347 h 8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75" h="8014">
                        <a:moveTo>
                          <a:pt x="423" y="1347"/>
                        </a:moveTo>
                        <a:cubicBezTo>
                          <a:pt x="423" y="2299"/>
                          <a:pt x="423" y="3252"/>
                          <a:pt x="423" y="4205"/>
                        </a:cubicBezTo>
                        <a:cubicBezTo>
                          <a:pt x="423" y="5157"/>
                          <a:pt x="423" y="5157"/>
                          <a:pt x="423" y="6110"/>
                        </a:cubicBezTo>
                        <a:cubicBezTo>
                          <a:pt x="423" y="6110"/>
                          <a:pt x="423" y="7062"/>
                          <a:pt x="423" y="7062"/>
                        </a:cubicBezTo>
                        <a:cubicBezTo>
                          <a:pt x="423" y="7062"/>
                          <a:pt x="423" y="8015"/>
                          <a:pt x="423" y="8015"/>
                        </a:cubicBezTo>
                        <a:cubicBezTo>
                          <a:pt x="423" y="8015"/>
                          <a:pt x="1376" y="8015"/>
                          <a:pt x="1376" y="8015"/>
                        </a:cubicBezTo>
                        <a:cubicBezTo>
                          <a:pt x="1376" y="8015"/>
                          <a:pt x="1376" y="7062"/>
                          <a:pt x="1376" y="7062"/>
                        </a:cubicBezTo>
                        <a:cubicBezTo>
                          <a:pt x="1376" y="7062"/>
                          <a:pt x="1376" y="6110"/>
                          <a:pt x="1376" y="6110"/>
                        </a:cubicBezTo>
                        <a:cubicBezTo>
                          <a:pt x="1376" y="5157"/>
                          <a:pt x="1376" y="5157"/>
                          <a:pt x="1376" y="4205"/>
                        </a:cubicBezTo>
                        <a:cubicBezTo>
                          <a:pt x="1376" y="3252"/>
                          <a:pt x="1376" y="2299"/>
                          <a:pt x="1376" y="1347"/>
                        </a:cubicBezTo>
                        <a:cubicBezTo>
                          <a:pt x="1376" y="394"/>
                          <a:pt x="423" y="394"/>
                          <a:pt x="423" y="394"/>
                        </a:cubicBezTo>
                        <a:cubicBezTo>
                          <a:pt x="423" y="-558"/>
                          <a:pt x="-529" y="394"/>
                          <a:pt x="423" y="1347"/>
                        </a:cubicBezTo>
                        <a:lnTo>
                          <a:pt x="423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0" name="Freeform: Shape 2929">
                    <a:extLst>
                      <a:ext uri="{FF2B5EF4-FFF2-40B4-BE49-F238E27FC236}">
                        <a16:creationId xmlns:a16="http://schemas.microsoft.com/office/drawing/2014/main" id="{319D3F8F-63B5-DEC9-5596-6F54AEEAAD0C}"/>
                      </a:ext>
                    </a:extLst>
                  </p:cNvPr>
                  <p:cNvSpPr/>
                  <p:nvPr/>
                </p:nvSpPr>
                <p:spPr>
                  <a:xfrm>
                    <a:off x="3585209" y="3308032"/>
                    <a:ext cx="3809" cy="11429"/>
                  </a:xfrm>
                  <a:custGeom>
                    <a:avLst/>
                    <a:gdLst>
                      <a:gd name="connsiteX0" fmla="*/ 0 w 3809"/>
                      <a:gd name="connsiteY0" fmla="*/ 1905 h 11429"/>
                      <a:gd name="connsiteX1" fmla="*/ 0 w 3809"/>
                      <a:gd name="connsiteY1" fmla="*/ 6667 h 11429"/>
                      <a:gd name="connsiteX2" fmla="*/ 0 w 3809"/>
                      <a:gd name="connsiteY2" fmla="*/ 8572 h 11429"/>
                      <a:gd name="connsiteX3" fmla="*/ 0 w 3809"/>
                      <a:gd name="connsiteY3" fmla="*/ 10477 h 11429"/>
                      <a:gd name="connsiteX4" fmla="*/ 952 w 3809"/>
                      <a:gd name="connsiteY4" fmla="*/ 11430 h 11429"/>
                      <a:gd name="connsiteX5" fmla="*/ 1905 w 3809"/>
                      <a:gd name="connsiteY5" fmla="*/ 11430 h 11429"/>
                      <a:gd name="connsiteX6" fmla="*/ 2857 w 3809"/>
                      <a:gd name="connsiteY6" fmla="*/ 10477 h 11429"/>
                      <a:gd name="connsiteX7" fmla="*/ 3810 w 3809"/>
                      <a:gd name="connsiteY7" fmla="*/ 9525 h 11429"/>
                      <a:gd name="connsiteX8" fmla="*/ 3810 w 3809"/>
                      <a:gd name="connsiteY8" fmla="*/ 8572 h 11429"/>
                      <a:gd name="connsiteX9" fmla="*/ 3810 w 3809"/>
                      <a:gd name="connsiteY9" fmla="*/ 6667 h 11429"/>
                      <a:gd name="connsiteX10" fmla="*/ 3810 w 3809"/>
                      <a:gd name="connsiteY10" fmla="*/ 1905 h 11429"/>
                      <a:gd name="connsiteX11" fmla="*/ 1905 w 3809"/>
                      <a:gd name="connsiteY11" fmla="*/ 0 h 11429"/>
                      <a:gd name="connsiteX12" fmla="*/ 0 w 3809"/>
                      <a:gd name="connsiteY12" fmla="*/ 1905 h 11429"/>
                      <a:gd name="connsiteX13" fmla="*/ 0 w 3809"/>
                      <a:gd name="connsiteY13" fmla="*/ 190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09" h="11429">
                        <a:moveTo>
                          <a:pt x="0" y="1905"/>
                        </a:moveTo>
                        <a:cubicBezTo>
                          <a:pt x="0" y="3810"/>
                          <a:pt x="0" y="4763"/>
                          <a:pt x="0" y="6667"/>
                        </a:cubicBezTo>
                        <a:cubicBezTo>
                          <a:pt x="0" y="7620"/>
                          <a:pt x="0" y="8572"/>
                          <a:pt x="0" y="8572"/>
                        </a:cubicBezTo>
                        <a:cubicBezTo>
                          <a:pt x="0" y="9525"/>
                          <a:pt x="0" y="9525"/>
                          <a:pt x="0" y="10477"/>
                        </a:cubicBezTo>
                        <a:cubicBezTo>
                          <a:pt x="0" y="11430"/>
                          <a:pt x="0" y="11430"/>
                          <a:pt x="952" y="11430"/>
                        </a:cubicBezTo>
                        <a:cubicBezTo>
                          <a:pt x="952" y="11430"/>
                          <a:pt x="1905" y="11430"/>
                          <a:pt x="1905" y="11430"/>
                        </a:cubicBezTo>
                        <a:cubicBezTo>
                          <a:pt x="2857" y="11430"/>
                          <a:pt x="2857" y="11430"/>
                          <a:pt x="2857" y="10477"/>
                        </a:cubicBezTo>
                        <a:cubicBezTo>
                          <a:pt x="2857" y="10477"/>
                          <a:pt x="2857" y="9525"/>
                          <a:pt x="3810" y="9525"/>
                        </a:cubicBezTo>
                        <a:cubicBezTo>
                          <a:pt x="3810" y="9525"/>
                          <a:pt x="3810" y="8572"/>
                          <a:pt x="3810" y="8572"/>
                        </a:cubicBezTo>
                        <a:cubicBezTo>
                          <a:pt x="3810" y="7620"/>
                          <a:pt x="3810" y="6667"/>
                          <a:pt x="3810" y="6667"/>
                        </a:cubicBezTo>
                        <a:cubicBezTo>
                          <a:pt x="3810" y="4763"/>
                          <a:pt x="3810" y="3810"/>
                          <a:pt x="3810" y="1905"/>
                        </a:cubicBezTo>
                        <a:cubicBezTo>
                          <a:pt x="3810" y="952"/>
                          <a:pt x="2857" y="0"/>
                          <a:pt x="1905" y="0"/>
                        </a:cubicBezTo>
                        <a:cubicBezTo>
                          <a:pt x="952" y="0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1" name="Freeform: Shape 2930">
                    <a:extLst>
                      <a:ext uri="{FF2B5EF4-FFF2-40B4-BE49-F238E27FC236}">
                        <a16:creationId xmlns:a16="http://schemas.microsoft.com/office/drawing/2014/main" id="{F7CC4952-2064-BA6B-8A4D-560CCA3AD968}"/>
                      </a:ext>
                    </a:extLst>
                  </p:cNvPr>
                  <p:cNvSpPr/>
                  <p:nvPr/>
                </p:nvSpPr>
                <p:spPr>
                  <a:xfrm>
                    <a:off x="3590924" y="3252787"/>
                    <a:ext cx="3810" cy="16906"/>
                  </a:xfrm>
                  <a:custGeom>
                    <a:avLst/>
                    <a:gdLst>
                      <a:gd name="connsiteX0" fmla="*/ 0 w 3810"/>
                      <a:gd name="connsiteY0" fmla="*/ 1905 h 16906"/>
                      <a:gd name="connsiteX1" fmla="*/ 0 w 3810"/>
                      <a:gd name="connsiteY1" fmla="*/ 8572 h 16906"/>
                      <a:gd name="connsiteX2" fmla="*/ 0 w 3810"/>
                      <a:gd name="connsiteY2" fmla="*/ 12383 h 16906"/>
                      <a:gd name="connsiteX3" fmla="*/ 0 w 3810"/>
                      <a:gd name="connsiteY3" fmla="*/ 14288 h 16906"/>
                      <a:gd name="connsiteX4" fmla="*/ 952 w 3810"/>
                      <a:gd name="connsiteY4" fmla="*/ 16192 h 16906"/>
                      <a:gd name="connsiteX5" fmla="*/ 2857 w 3810"/>
                      <a:gd name="connsiteY5" fmla="*/ 16192 h 16906"/>
                      <a:gd name="connsiteX6" fmla="*/ 3810 w 3810"/>
                      <a:gd name="connsiteY6" fmla="*/ 14288 h 16906"/>
                      <a:gd name="connsiteX7" fmla="*/ 3810 w 3810"/>
                      <a:gd name="connsiteY7" fmla="*/ 12383 h 16906"/>
                      <a:gd name="connsiteX8" fmla="*/ 3810 w 3810"/>
                      <a:gd name="connsiteY8" fmla="*/ 8572 h 16906"/>
                      <a:gd name="connsiteX9" fmla="*/ 3810 w 3810"/>
                      <a:gd name="connsiteY9" fmla="*/ 1905 h 16906"/>
                      <a:gd name="connsiteX10" fmla="*/ 1905 w 3810"/>
                      <a:gd name="connsiteY10" fmla="*/ 0 h 16906"/>
                      <a:gd name="connsiteX11" fmla="*/ 0 w 3810"/>
                      <a:gd name="connsiteY11" fmla="*/ 1905 h 16906"/>
                      <a:gd name="connsiteX12" fmla="*/ 0 w 3810"/>
                      <a:gd name="connsiteY12" fmla="*/ 1905 h 169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810" h="16906">
                        <a:moveTo>
                          <a:pt x="0" y="1905"/>
                        </a:moveTo>
                        <a:cubicBezTo>
                          <a:pt x="0" y="3810"/>
                          <a:pt x="0" y="6667"/>
                          <a:pt x="0" y="8572"/>
                        </a:cubicBezTo>
                        <a:cubicBezTo>
                          <a:pt x="0" y="9525"/>
                          <a:pt x="0" y="10478"/>
                          <a:pt x="0" y="12383"/>
                        </a:cubicBezTo>
                        <a:cubicBezTo>
                          <a:pt x="0" y="13335"/>
                          <a:pt x="0" y="13335"/>
                          <a:pt x="0" y="14288"/>
                        </a:cubicBezTo>
                        <a:cubicBezTo>
                          <a:pt x="0" y="15240"/>
                          <a:pt x="0" y="15240"/>
                          <a:pt x="952" y="16192"/>
                        </a:cubicBezTo>
                        <a:cubicBezTo>
                          <a:pt x="952" y="17145"/>
                          <a:pt x="2857" y="17145"/>
                          <a:pt x="2857" y="16192"/>
                        </a:cubicBezTo>
                        <a:cubicBezTo>
                          <a:pt x="2857" y="15240"/>
                          <a:pt x="3810" y="15240"/>
                          <a:pt x="3810" y="14288"/>
                        </a:cubicBezTo>
                        <a:cubicBezTo>
                          <a:pt x="3810" y="13335"/>
                          <a:pt x="3810" y="13335"/>
                          <a:pt x="3810" y="12383"/>
                        </a:cubicBezTo>
                        <a:cubicBezTo>
                          <a:pt x="3810" y="11430"/>
                          <a:pt x="3810" y="9525"/>
                          <a:pt x="3810" y="8572"/>
                        </a:cubicBezTo>
                        <a:cubicBezTo>
                          <a:pt x="3810" y="6667"/>
                          <a:pt x="3810" y="3810"/>
                          <a:pt x="3810" y="1905"/>
                        </a:cubicBezTo>
                        <a:cubicBezTo>
                          <a:pt x="3810" y="953"/>
                          <a:pt x="2857" y="0"/>
                          <a:pt x="1905" y="0"/>
                        </a:cubicBezTo>
                        <a:cubicBezTo>
                          <a:pt x="952" y="0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2" name="Freeform: Shape 2931">
                    <a:extLst>
                      <a:ext uri="{FF2B5EF4-FFF2-40B4-BE49-F238E27FC236}">
                        <a16:creationId xmlns:a16="http://schemas.microsoft.com/office/drawing/2014/main" id="{E179370D-295C-4294-6322-947D9012D34C}"/>
                      </a:ext>
                    </a:extLst>
                  </p:cNvPr>
                  <p:cNvSpPr/>
                  <p:nvPr/>
                </p:nvSpPr>
                <p:spPr>
                  <a:xfrm>
                    <a:off x="3582351" y="3272313"/>
                    <a:ext cx="3810" cy="15478"/>
                  </a:xfrm>
                  <a:custGeom>
                    <a:avLst/>
                    <a:gdLst>
                      <a:gd name="connsiteX0" fmla="*/ 0 w 3810"/>
                      <a:gd name="connsiteY0" fmla="*/ 1429 h 15478"/>
                      <a:gd name="connsiteX1" fmla="*/ 0 w 3810"/>
                      <a:gd name="connsiteY1" fmla="*/ 5239 h 15478"/>
                      <a:gd name="connsiteX2" fmla="*/ 0 w 3810"/>
                      <a:gd name="connsiteY2" fmla="*/ 8096 h 15478"/>
                      <a:gd name="connsiteX3" fmla="*/ 0 w 3810"/>
                      <a:gd name="connsiteY3" fmla="*/ 10001 h 15478"/>
                      <a:gd name="connsiteX4" fmla="*/ 0 w 3810"/>
                      <a:gd name="connsiteY4" fmla="*/ 11906 h 15478"/>
                      <a:gd name="connsiteX5" fmla="*/ 0 w 3810"/>
                      <a:gd name="connsiteY5" fmla="*/ 12859 h 15478"/>
                      <a:gd name="connsiteX6" fmla="*/ 953 w 3810"/>
                      <a:gd name="connsiteY6" fmla="*/ 14764 h 15478"/>
                      <a:gd name="connsiteX7" fmla="*/ 2858 w 3810"/>
                      <a:gd name="connsiteY7" fmla="*/ 14764 h 15478"/>
                      <a:gd name="connsiteX8" fmla="*/ 3810 w 3810"/>
                      <a:gd name="connsiteY8" fmla="*/ 12859 h 15478"/>
                      <a:gd name="connsiteX9" fmla="*/ 3810 w 3810"/>
                      <a:gd name="connsiteY9" fmla="*/ 11906 h 15478"/>
                      <a:gd name="connsiteX10" fmla="*/ 3810 w 3810"/>
                      <a:gd name="connsiteY10" fmla="*/ 8096 h 15478"/>
                      <a:gd name="connsiteX11" fmla="*/ 2858 w 3810"/>
                      <a:gd name="connsiteY11" fmla="*/ 4286 h 15478"/>
                      <a:gd name="connsiteX12" fmla="*/ 1905 w 3810"/>
                      <a:gd name="connsiteY12" fmla="*/ 1429 h 15478"/>
                      <a:gd name="connsiteX13" fmla="*/ 0 w 3810"/>
                      <a:gd name="connsiteY13" fmla="*/ 1429 h 15478"/>
                      <a:gd name="connsiteX14" fmla="*/ 0 w 3810"/>
                      <a:gd name="connsiteY14" fmla="*/ 1429 h 15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10" h="15478">
                        <a:moveTo>
                          <a:pt x="0" y="1429"/>
                        </a:moveTo>
                        <a:cubicBezTo>
                          <a:pt x="0" y="2381"/>
                          <a:pt x="0" y="3334"/>
                          <a:pt x="0" y="5239"/>
                        </a:cubicBezTo>
                        <a:cubicBezTo>
                          <a:pt x="0" y="6191"/>
                          <a:pt x="0" y="7144"/>
                          <a:pt x="0" y="8096"/>
                        </a:cubicBezTo>
                        <a:cubicBezTo>
                          <a:pt x="0" y="9049"/>
                          <a:pt x="0" y="9049"/>
                          <a:pt x="0" y="10001"/>
                        </a:cubicBezTo>
                        <a:cubicBezTo>
                          <a:pt x="0" y="10954"/>
                          <a:pt x="0" y="10954"/>
                          <a:pt x="0" y="11906"/>
                        </a:cubicBezTo>
                        <a:cubicBezTo>
                          <a:pt x="0" y="11906"/>
                          <a:pt x="0" y="12859"/>
                          <a:pt x="0" y="12859"/>
                        </a:cubicBezTo>
                        <a:cubicBezTo>
                          <a:pt x="0" y="13811"/>
                          <a:pt x="0" y="14764"/>
                          <a:pt x="953" y="14764"/>
                        </a:cubicBezTo>
                        <a:cubicBezTo>
                          <a:pt x="953" y="15716"/>
                          <a:pt x="2858" y="15716"/>
                          <a:pt x="2858" y="14764"/>
                        </a:cubicBezTo>
                        <a:cubicBezTo>
                          <a:pt x="2858" y="13811"/>
                          <a:pt x="3810" y="13811"/>
                          <a:pt x="3810" y="12859"/>
                        </a:cubicBezTo>
                        <a:cubicBezTo>
                          <a:pt x="3810" y="11906"/>
                          <a:pt x="3810" y="11906"/>
                          <a:pt x="3810" y="11906"/>
                        </a:cubicBezTo>
                        <a:cubicBezTo>
                          <a:pt x="3810" y="10954"/>
                          <a:pt x="3810" y="9049"/>
                          <a:pt x="3810" y="8096"/>
                        </a:cubicBezTo>
                        <a:cubicBezTo>
                          <a:pt x="3810" y="7144"/>
                          <a:pt x="3810" y="5239"/>
                          <a:pt x="2858" y="4286"/>
                        </a:cubicBezTo>
                        <a:cubicBezTo>
                          <a:pt x="2858" y="3334"/>
                          <a:pt x="2858" y="2381"/>
                          <a:pt x="1905" y="1429"/>
                        </a:cubicBezTo>
                        <a:cubicBezTo>
                          <a:pt x="2858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3" name="Freeform: Shape 2932">
                    <a:extLst>
                      <a:ext uri="{FF2B5EF4-FFF2-40B4-BE49-F238E27FC236}">
                        <a16:creationId xmlns:a16="http://schemas.microsoft.com/office/drawing/2014/main" id="{FC718BD8-02BC-47C0-C865-6A45B97916DF}"/>
                      </a:ext>
                    </a:extLst>
                  </p:cNvPr>
                  <p:cNvSpPr/>
                  <p:nvPr/>
                </p:nvSpPr>
                <p:spPr>
                  <a:xfrm>
                    <a:off x="3582351" y="3218973"/>
                    <a:ext cx="3810" cy="15478"/>
                  </a:xfrm>
                  <a:custGeom>
                    <a:avLst/>
                    <a:gdLst>
                      <a:gd name="connsiteX0" fmla="*/ 0 w 3810"/>
                      <a:gd name="connsiteY0" fmla="*/ 1429 h 15478"/>
                      <a:gd name="connsiteX1" fmla="*/ 0 w 3810"/>
                      <a:gd name="connsiteY1" fmla="*/ 5239 h 15478"/>
                      <a:gd name="connsiteX2" fmla="*/ 0 w 3810"/>
                      <a:gd name="connsiteY2" fmla="*/ 8096 h 15478"/>
                      <a:gd name="connsiteX3" fmla="*/ 0 w 3810"/>
                      <a:gd name="connsiteY3" fmla="*/ 10001 h 15478"/>
                      <a:gd name="connsiteX4" fmla="*/ 0 w 3810"/>
                      <a:gd name="connsiteY4" fmla="*/ 11906 h 15478"/>
                      <a:gd name="connsiteX5" fmla="*/ 0 w 3810"/>
                      <a:gd name="connsiteY5" fmla="*/ 12859 h 15478"/>
                      <a:gd name="connsiteX6" fmla="*/ 953 w 3810"/>
                      <a:gd name="connsiteY6" fmla="*/ 14764 h 15478"/>
                      <a:gd name="connsiteX7" fmla="*/ 2858 w 3810"/>
                      <a:gd name="connsiteY7" fmla="*/ 14764 h 15478"/>
                      <a:gd name="connsiteX8" fmla="*/ 3810 w 3810"/>
                      <a:gd name="connsiteY8" fmla="*/ 12859 h 15478"/>
                      <a:gd name="connsiteX9" fmla="*/ 3810 w 3810"/>
                      <a:gd name="connsiteY9" fmla="*/ 11906 h 15478"/>
                      <a:gd name="connsiteX10" fmla="*/ 3810 w 3810"/>
                      <a:gd name="connsiteY10" fmla="*/ 8096 h 15478"/>
                      <a:gd name="connsiteX11" fmla="*/ 2858 w 3810"/>
                      <a:gd name="connsiteY11" fmla="*/ 4286 h 15478"/>
                      <a:gd name="connsiteX12" fmla="*/ 1905 w 3810"/>
                      <a:gd name="connsiteY12" fmla="*/ 1429 h 15478"/>
                      <a:gd name="connsiteX13" fmla="*/ 0 w 3810"/>
                      <a:gd name="connsiteY13" fmla="*/ 1429 h 15478"/>
                      <a:gd name="connsiteX14" fmla="*/ 0 w 3810"/>
                      <a:gd name="connsiteY14" fmla="*/ 1429 h 154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3810" h="15478">
                        <a:moveTo>
                          <a:pt x="0" y="1429"/>
                        </a:moveTo>
                        <a:cubicBezTo>
                          <a:pt x="0" y="2381"/>
                          <a:pt x="0" y="3334"/>
                          <a:pt x="0" y="5239"/>
                        </a:cubicBezTo>
                        <a:cubicBezTo>
                          <a:pt x="0" y="6191"/>
                          <a:pt x="0" y="7144"/>
                          <a:pt x="0" y="8096"/>
                        </a:cubicBezTo>
                        <a:cubicBezTo>
                          <a:pt x="0" y="9049"/>
                          <a:pt x="0" y="9049"/>
                          <a:pt x="0" y="10001"/>
                        </a:cubicBezTo>
                        <a:cubicBezTo>
                          <a:pt x="0" y="10954"/>
                          <a:pt x="0" y="10954"/>
                          <a:pt x="0" y="11906"/>
                        </a:cubicBezTo>
                        <a:cubicBezTo>
                          <a:pt x="0" y="11906"/>
                          <a:pt x="0" y="12859"/>
                          <a:pt x="0" y="12859"/>
                        </a:cubicBezTo>
                        <a:cubicBezTo>
                          <a:pt x="0" y="13811"/>
                          <a:pt x="0" y="14764"/>
                          <a:pt x="953" y="14764"/>
                        </a:cubicBezTo>
                        <a:cubicBezTo>
                          <a:pt x="953" y="15716"/>
                          <a:pt x="2858" y="15716"/>
                          <a:pt x="2858" y="14764"/>
                        </a:cubicBezTo>
                        <a:cubicBezTo>
                          <a:pt x="2858" y="13811"/>
                          <a:pt x="3810" y="13811"/>
                          <a:pt x="3810" y="12859"/>
                        </a:cubicBezTo>
                        <a:cubicBezTo>
                          <a:pt x="3810" y="11906"/>
                          <a:pt x="3810" y="11906"/>
                          <a:pt x="3810" y="11906"/>
                        </a:cubicBezTo>
                        <a:cubicBezTo>
                          <a:pt x="3810" y="10954"/>
                          <a:pt x="3810" y="9049"/>
                          <a:pt x="3810" y="8096"/>
                        </a:cubicBezTo>
                        <a:cubicBezTo>
                          <a:pt x="3810" y="7144"/>
                          <a:pt x="3810" y="5239"/>
                          <a:pt x="2858" y="4286"/>
                        </a:cubicBezTo>
                        <a:cubicBezTo>
                          <a:pt x="2858" y="3334"/>
                          <a:pt x="2858" y="2381"/>
                          <a:pt x="1905" y="1429"/>
                        </a:cubicBezTo>
                        <a:cubicBezTo>
                          <a:pt x="2858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4" name="Freeform: Shape 2933">
                    <a:extLst>
                      <a:ext uri="{FF2B5EF4-FFF2-40B4-BE49-F238E27FC236}">
                        <a16:creationId xmlns:a16="http://schemas.microsoft.com/office/drawing/2014/main" id="{1BD1178E-1F1B-EC93-16B2-B2B0AEDFD2B3}"/>
                      </a:ext>
                    </a:extLst>
                  </p:cNvPr>
                  <p:cNvSpPr/>
                  <p:nvPr/>
                </p:nvSpPr>
                <p:spPr>
                  <a:xfrm>
                    <a:off x="3567112" y="3353752"/>
                    <a:ext cx="5714" cy="13334"/>
                  </a:xfrm>
                  <a:custGeom>
                    <a:avLst/>
                    <a:gdLst>
                      <a:gd name="connsiteX0" fmla="*/ 3810 w 5714"/>
                      <a:gd name="connsiteY0" fmla="*/ 1905 h 13334"/>
                      <a:gd name="connsiteX1" fmla="*/ 2857 w 5714"/>
                      <a:gd name="connsiteY1" fmla="*/ 4763 h 13334"/>
                      <a:gd name="connsiteX2" fmla="*/ 1905 w 5714"/>
                      <a:gd name="connsiteY2" fmla="*/ 5715 h 13334"/>
                      <a:gd name="connsiteX3" fmla="*/ 1905 w 5714"/>
                      <a:gd name="connsiteY3" fmla="*/ 6667 h 13334"/>
                      <a:gd name="connsiteX4" fmla="*/ 1905 w 5714"/>
                      <a:gd name="connsiteY4" fmla="*/ 6667 h 13334"/>
                      <a:gd name="connsiteX5" fmla="*/ 1905 w 5714"/>
                      <a:gd name="connsiteY5" fmla="*/ 6667 h 13334"/>
                      <a:gd name="connsiteX6" fmla="*/ 952 w 5714"/>
                      <a:gd name="connsiteY6" fmla="*/ 7620 h 13334"/>
                      <a:gd name="connsiteX7" fmla="*/ 0 w 5714"/>
                      <a:gd name="connsiteY7" fmla="*/ 9525 h 13334"/>
                      <a:gd name="connsiteX8" fmla="*/ 0 w 5714"/>
                      <a:gd name="connsiteY8" fmla="*/ 10477 h 13334"/>
                      <a:gd name="connsiteX9" fmla="*/ 0 w 5714"/>
                      <a:gd name="connsiteY9" fmla="*/ 12382 h 13334"/>
                      <a:gd name="connsiteX10" fmla="*/ 952 w 5714"/>
                      <a:gd name="connsiteY10" fmla="*/ 13335 h 13334"/>
                      <a:gd name="connsiteX11" fmla="*/ 1905 w 5714"/>
                      <a:gd name="connsiteY11" fmla="*/ 13335 h 13334"/>
                      <a:gd name="connsiteX12" fmla="*/ 2857 w 5714"/>
                      <a:gd name="connsiteY12" fmla="*/ 12382 h 13334"/>
                      <a:gd name="connsiteX13" fmla="*/ 2857 w 5714"/>
                      <a:gd name="connsiteY13" fmla="*/ 11430 h 13334"/>
                      <a:gd name="connsiteX14" fmla="*/ 2857 w 5714"/>
                      <a:gd name="connsiteY14" fmla="*/ 11430 h 13334"/>
                      <a:gd name="connsiteX15" fmla="*/ 3810 w 5714"/>
                      <a:gd name="connsiteY15" fmla="*/ 8572 h 13334"/>
                      <a:gd name="connsiteX16" fmla="*/ 5715 w 5714"/>
                      <a:gd name="connsiteY16" fmla="*/ 2857 h 13334"/>
                      <a:gd name="connsiteX17" fmla="*/ 3810 w 5714"/>
                      <a:gd name="connsiteY17" fmla="*/ 0 h 13334"/>
                      <a:gd name="connsiteX18" fmla="*/ 3810 w 5714"/>
                      <a:gd name="connsiteY18" fmla="*/ 1905 h 13334"/>
                      <a:gd name="connsiteX19" fmla="*/ 3810 w 5714"/>
                      <a:gd name="connsiteY19" fmla="*/ 1905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5714" h="13334">
                        <a:moveTo>
                          <a:pt x="3810" y="1905"/>
                        </a:moveTo>
                        <a:cubicBezTo>
                          <a:pt x="3810" y="2857"/>
                          <a:pt x="2857" y="3810"/>
                          <a:pt x="2857" y="4763"/>
                        </a:cubicBezTo>
                        <a:cubicBezTo>
                          <a:pt x="2857" y="4763"/>
                          <a:pt x="2857" y="5715"/>
                          <a:pt x="1905" y="5715"/>
                        </a:cubicBezTo>
                        <a:cubicBezTo>
                          <a:pt x="1905" y="5715"/>
                          <a:pt x="1905" y="5715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6667"/>
                          <a:pt x="1905" y="6667"/>
                        </a:cubicBezTo>
                        <a:cubicBezTo>
                          <a:pt x="1905" y="6667"/>
                          <a:pt x="1905" y="7620"/>
                          <a:pt x="952" y="7620"/>
                        </a:cubicBezTo>
                        <a:cubicBezTo>
                          <a:pt x="952" y="8572"/>
                          <a:pt x="0" y="8572"/>
                          <a:pt x="0" y="9525"/>
                        </a:cubicBezTo>
                        <a:cubicBezTo>
                          <a:pt x="0" y="9525"/>
                          <a:pt x="0" y="10477"/>
                          <a:pt x="0" y="10477"/>
                        </a:cubicBezTo>
                        <a:cubicBezTo>
                          <a:pt x="0" y="11430"/>
                          <a:pt x="0" y="11430"/>
                          <a:pt x="0" y="12382"/>
                        </a:cubicBezTo>
                        <a:cubicBezTo>
                          <a:pt x="0" y="12382"/>
                          <a:pt x="0" y="13335"/>
                          <a:pt x="952" y="13335"/>
                        </a:cubicBezTo>
                        <a:cubicBezTo>
                          <a:pt x="952" y="13335"/>
                          <a:pt x="1905" y="13335"/>
                          <a:pt x="1905" y="13335"/>
                        </a:cubicBezTo>
                        <a:cubicBezTo>
                          <a:pt x="1905" y="13335"/>
                          <a:pt x="2857" y="12382"/>
                          <a:pt x="2857" y="12382"/>
                        </a:cubicBezTo>
                        <a:cubicBezTo>
                          <a:pt x="2857" y="12382"/>
                          <a:pt x="2857" y="12382"/>
                          <a:pt x="2857" y="11430"/>
                        </a:cubicBezTo>
                        <a:cubicBezTo>
                          <a:pt x="2857" y="11430"/>
                          <a:pt x="2857" y="11430"/>
                          <a:pt x="2857" y="11430"/>
                        </a:cubicBezTo>
                        <a:cubicBezTo>
                          <a:pt x="3810" y="10477"/>
                          <a:pt x="3810" y="9525"/>
                          <a:pt x="3810" y="8572"/>
                        </a:cubicBezTo>
                        <a:cubicBezTo>
                          <a:pt x="4763" y="6667"/>
                          <a:pt x="5715" y="4763"/>
                          <a:pt x="5715" y="2857"/>
                        </a:cubicBezTo>
                        <a:cubicBezTo>
                          <a:pt x="5715" y="1905"/>
                          <a:pt x="5715" y="952"/>
                          <a:pt x="3810" y="0"/>
                        </a:cubicBezTo>
                        <a:cubicBezTo>
                          <a:pt x="5715" y="952"/>
                          <a:pt x="4763" y="952"/>
                          <a:pt x="3810" y="1905"/>
                        </a:cubicBezTo>
                        <a:lnTo>
                          <a:pt x="381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5" name="Freeform: Shape 2934">
                    <a:extLst>
                      <a:ext uri="{FF2B5EF4-FFF2-40B4-BE49-F238E27FC236}">
                        <a16:creationId xmlns:a16="http://schemas.microsoft.com/office/drawing/2014/main" id="{ED2DD4C6-5371-D6DE-E617-5F7BA680CDB6}"/>
                      </a:ext>
                    </a:extLst>
                  </p:cNvPr>
                  <p:cNvSpPr/>
                  <p:nvPr/>
                </p:nvSpPr>
                <p:spPr>
                  <a:xfrm>
                    <a:off x="3550919" y="3362324"/>
                    <a:ext cx="10477" cy="18097"/>
                  </a:xfrm>
                  <a:custGeom>
                    <a:avLst/>
                    <a:gdLst>
                      <a:gd name="connsiteX0" fmla="*/ 4763 w 10477"/>
                      <a:gd name="connsiteY0" fmla="*/ 3810 h 18097"/>
                      <a:gd name="connsiteX1" fmla="*/ 4763 w 10477"/>
                      <a:gd name="connsiteY1" fmla="*/ 3810 h 18097"/>
                      <a:gd name="connsiteX2" fmla="*/ 4763 w 10477"/>
                      <a:gd name="connsiteY2" fmla="*/ 4763 h 18097"/>
                      <a:gd name="connsiteX3" fmla="*/ 4763 w 10477"/>
                      <a:gd name="connsiteY3" fmla="*/ 4763 h 18097"/>
                      <a:gd name="connsiteX4" fmla="*/ 4763 w 10477"/>
                      <a:gd name="connsiteY4" fmla="*/ 4763 h 18097"/>
                      <a:gd name="connsiteX5" fmla="*/ 4763 w 10477"/>
                      <a:gd name="connsiteY5" fmla="*/ 4763 h 18097"/>
                      <a:gd name="connsiteX6" fmla="*/ 4763 w 10477"/>
                      <a:gd name="connsiteY6" fmla="*/ 5715 h 18097"/>
                      <a:gd name="connsiteX7" fmla="*/ 3810 w 10477"/>
                      <a:gd name="connsiteY7" fmla="*/ 7620 h 18097"/>
                      <a:gd name="connsiteX8" fmla="*/ 3810 w 10477"/>
                      <a:gd name="connsiteY8" fmla="*/ 8572 h 18097"/>
                      <a:gd name="connsiteX9" fmla="*/ 3810 w 10477"/>
                      <a:gd name="connsiteY9" fmla="*/ 8572 h 18097"/>
                      <a:gd name="connsiteX10" fmla="*/ 3810 w 10477"/>
                      <a:gd name="connsiteY10" fmla="*/ 9525 h 18097"/>
                      <a:gd name="connsiteX11" fmla="*/ 1905 w 10477"/>
                      <a:gd name="connsiteY11" fmla="*/ 12383 h 18097"/>
                      <a:gd name="connsiteX12" fmla="*/ 953 w 10477"/>
                      <a:gd name="connsiteY12" fmla="*/ 14288 h 18097"/>
                      <a:gd name="connsiteX13" fmla="*/ 0 w 10477"/>
                      <a:gd name="connsiteY13" fmla="*/ 16192 h 18097"/>
                      <a:gd name="connsiteX14" fmla="*/ 1905 w 10477"/>
                      <a:gd name="connsiteY14" fmla="*/ 18097 h 18097"/>
                      <a:gd name="connsiteX15" fmla="*/ 4763 w 10477"/>
                      <a:gd name="connsiteY15" fmla="*/ 17145 h 18097"/>
                      <a:gd name="connsiteX16" fmla="*/ 6668 w 10477"/>
                      <a:gd name="connsiteY16" fmla="*/ 15240 h 18097"/>
                      <a:gd name="connsiteX17" fmla="*/ 8573 w 10477"/>
                      <a:gd name="connsiteY17" fmla="*/ 11430 h 18097"/>
                      <a:gd name="connsiteX18" fmla="*/ 10478 w 10477"/>
                      <a:gd name="connsiteY18" fmla="*/ 2858 h 18097"/>
                      <a:gd name="connsiteX19" fmla="*/ 7620 w 10477"/>
                      <a:gd name="connsiteY19" fmla="*/ 0 h 18097"/>
                      <a:gd name="connsiteX20" fmla="*/ 4763 w 10477"/>
                      <a:gd name="connsiteY20" fmla="*/ 3810 h 18097"/>
                      <a:gd name="connsiteX21" fmla="*/ 4763 w 10477"/>
                      <a:gd name="connsiteY21" fmla="*/ 3810 h 180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0477" h="18097">
                        <a:moveTo>
                          <a:pt x="4763" y="3810"/>
                        </a:moveTo>
                        <a:cubicBezTo>
                          <a:pt x="4763" y="3810"/>
                          <a:pt x="4763" y="4763"/>
                          <a:pt x="4763" y="3810"/>
                        </a:cubicBezTo>
                        <a:cubicBezTo>
                          <a:pt x="4763" y="4763"/>
                          <a:pt x="4763" y="4763"/>
                          <a:pt x="4763" y="4763"/>
                        </a:cubicBezTo>
                        <a:cubicBezTo>
                          <a:pt x="4763" y="4763"/>
                          <a:pt x="4763" y="5715"/>
                          <a:pt x="4763" y="4763"/>
                        </a:cubicBezTo>
                        <a:cubicBezTo>
                          <a:pt x="4763" y="4763"/>
                          <a:pt x="4763" y="4763"/>
                          <a:pt x="4763" y="4763"/>
                        </a:cubicBezTo>
                        <a:cubicBezTo>
                          <a:pt x="4763" y="4763"/>
                          <a:pt x="4763" y="4763"/>
                          <a:pt x="4763" y="4763"/>
                        </a:cubicBezTo>
                        <a:cubicBezTo>
                          <a:pt x="4763" y="4763"/>
                          <a:pt x="4763" y="5715"/>
                          <a:pt x="4763" y="5715"/>
                        </a:cubicBezTo>
                        <a:cubicBezTo>
                          <a:pt x="4763" y="6667"/>
                          <a:pt x="4763" y="6667"/>
                          <a:pt x="3810" y="7620"/>
                        </a:cubicBezTo>
                        <a:cubicBezTo>
                          <a:pt x="3810" y="7620"/>
                          <a:pt x="3810" y="7620"/>
                          <a:pt x="3810" y="8572"/>
                        </a:cubicBezTo>
                        <a:cubicBezTo>
                          <a:pt x="3810" y="8572"/>
                          <a:pt x="3810" y="8572"/>
                          <a:pt x="3810" y="8572"/>
                        </a:cubicBezTo>
                        <a:cubicBezTo>
                          <a:pt x="3810" y="8572"/>
                          <a:pt x="3810" y="9525"/>
                          <a:pt x="3810" y="9525"/>
                        </a:cubicBezTo>
                        <a:cubicBezTo>
                          <a:pt x="2857" y="10478"/>
                          <a:pt x="2857" y="11430"/>
                          <a:pt x="1905" y="12383"/>
                        </a:cubicBezTo>
                        <a:cubicBezTo>
                          <a:pt x="1905" y="13335"/>
                          <a:pt x="953" y="13335"/>
                          <a:pt x="953" y="14288"/>
                        </a:cubicBezTo>
                        <a:cubicBezTo>
                          <a:pt x="953" y="15240"/>
                          <a:pt x="0" y="15240"/>
                          <a:pt x="0" y="16192"/>
                        </a:cubicBezTo>
                        <a:cubicBezTo>
                          <a:pt x="0" y="17145"/>
                          <a:pt x="953" y="18097"/>
                          <a:pt x="1905" y="18097"/>
                        </a:cubicBezTo>
                        <a:cubicBezTo>
                          <a:pt x="2857" y="18097"/>
                          <a:pt x="3810" y="18097"/>
                          <a:pt x="4763" y="17145"/>
                        </a:cubicBezTo>
                        <a:cubicBezTo>
                          <a:pt x="5715" y="17145"/>
                          <a:pt x="5715" y="16192"/>
                          <a:pt x="6668" y="15240"/>
                        </a:cubicBezTo>
                        <a:cubicBezTo>
                          <a:pt x="7620" y="14288"/>
                          <a:pt x="8573" y="13335"/>
                          <a:pt x="8573" y="11430"/>
                        </a:cubicBezTo>
                        <a:cubicBezTo>
                          <a:pt x="9525" y="8572"/>
                          <a:pt x="10478" y="5715"/>
                          <a:pt x="10478" y="2858"/>
                        </a:cubicBezTo>
                        <a:cubicBezTo>
                          <a:pt x="10478" y="1905"/>
                          <a:pt x="9525" y="0"/>
                          <a:pt x="7620" y="0"/>
                        </a:cubicBezTo>
                        <a:cubicBezTo>
                          <a:pt x="5715" y="953"/>
                          <a:pt x="4763" y="1905"/>
                          <a:pt x="4763" y="3810"/>
                        </a:cubicBezTo>
                        <a:lnTo>
                          <a:pt x="4763" y="381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936" name="Graphic 2">
                <a:extLst>
                  <a:ext uri="{FF2B5EF4-FFF2-40B4-BE49-F238E27FC236}">
                    <a16:creationId xmlns:a16="http://schemas.microsoft.com/office/drawing/2014/main" id="{BDC52418-22D1-2626-E27D-E11AA7F6F3DD}"/>
                  </a:ext>
                </a:extLst>
              </p:cNvPr>
              <p:cNvGrpSpPr/>
              <p:nvPr/>
            </p:nvGrpSpPr>
            <p:grpSpPr>
              <a:xfrm>
                <a:off x="3198494" y="3027996"/>
                <a:ext cx="503872" cy="275986"/>
                <a:chOff x="3198494" y="3027996"/>
                <a:chExt cx="503872" cy="275986"/>
              </a:xfrm>
              <a:solidFill>
                <a:srgbClr val="9C9D9E"/>
              </a:solidFill>
            </p:grpSpPr>
            <p:grpSp>
              <p:nvGrpSpPr>
                <p:cNvPr id="2937" name="Graphic 2">
                  <a:extLst>
                    <a:ext uri="{FF2B5EF4-FFF2-40B4-BE49-F238E27FC236}">
                      <a16:creationId xmlns:a16="http://schemas.microsoft.com/office/drawing/2014/main" id="{68AF4AE7-AAA0-5571-C120-3B8C535E6A79}"/>
                    </a:ext>
                  </a:extLst>
                </p:cNvPr>
                <p:cNvGrpSpPr/>
                <p:nvPr/>
              </p:nvGrpSpPr>
              <p:grpSpPr>
                <a:xfrm>
                  <a:off x="3198494" y="3027996"/>
                  <a:ext cx="193357" cy="275986"/>
                  <a:chOff x="3198494" y="3027996"/>
                  <a:chExt cx="193357" cy="275986"/>
                </a:xfrm>
                <a:solidFill>
                  <a:srgbClr val="9C9D9E"/>
                </a:solidFill>
              </p:grpSpPr>
              <p:sp>
                <p:nvSpPr>
                  <p:cNvPr id="2938" name="Freeform: Shape 2937">
                    <a:extLst>
                      <a:ext uri="{FF2B5EF4-FFF2-40B4-BE49-F238E27FC236}">
                        <a16:creationId xmlns:a16="http://schemas.microsoft.com/office/drawing/2014/main" id="{B249F560-D0F4-D7F7-152C-052870171CF4}"/>
                      </a:ext>
                    </a:extLst>
                  </p:cNvPr>
                  <p:cNvSpPr/>
                  <p:nvPr/>
                </p:nvSpPr>
                <p:spPr>
                  <a:xfrm>
                    <a:off x="3301364" y="3128009"/>
                    <a:ext cx="9919" cy="6667"/>
                  </a:xfrm>
                  <a:custGeom>
                    <a:avLst/>
                    <a:gdLst>
                      <a:gd name="connsiteX0" fmla="*/ 8572 w 9919"/>
                      <a:gd name="connsiteY0" fmla="*/ 0 h 6667"/>
                      <a:gd name="connsiteX1" fmla="*/ 3810 w 9919"/>
                      <a:gd name="connsiteY1" fmla="*/ 1905 h 6667"/>
                      <a:gd name="connsiteX2" fmla="*/ 1905 w 9919"/>
                      <a:gd name="connsiteY2" fmla="*/ 3810 h 6667"/>
                      <a:gd name="connsiteX3" fmla="*/ 953 w 9919"/>
                      <a:gd name="connsiteY3" fmla="*/ 4763 h 6667"/>
                      <a:gd name="connsiteX4" fmla="*/ 0 w 9919"/>
                      <a:gd name="connsiteY4" fmla="*/ 5715 h 6667"/>
                      <a:gd name="connsiteX5" fmla="*/ 953 w 9919"/>
                      <a:gd name="connsiteY5" fmla="*/ 6668 h 6667"/>
                      <a:gd name="connsiteX6" fmla="*/ 1905 w 9919"/>
                      <a:gd name="connsiteY6" fmla="*/ 5715 h 6667"/>
                      <a:gd name="connsiteX7" fmla="*/ 2857 w 9919"/>
                      <a:gd name="connsiteY7" fmla="*/ 4763 h 6667"/>
                      <a:gd name="connsiteX8" fmla="*/ 4763 w 9919"/>
                      <a:gd name="connsiteY8" fmla="*/ 2858 h 6667"/>
                      <a:gd name="connsiteX9" fmla="*/ 9525 w 9919"/>
                      <a:gd name="connsiteY9" fmla="*/ 953 h 6667"/>
                      <a:gd name="connsiteX10" fmla="*/ 8572 w 9919"/>
                      <a:gd name="connsiteY10" fmla="*/ 0 h 6667"/>
                      <a:gd name="connsiteX11" fmla="*/ 8572 w 9919"/>
                      <a:gd name="connsiteY11" fmla="*/ 0 h 6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919" h="6667">
                        <a:moveTo>
                          <a:pt x="8572" y="0"/>
                        </a:moveTo>
                        <a:cubicBezTo>
                          <a:pt x="6667" y="0"/>
                          <a:pt x="4763" y="953"/>
                          <a:pt x="3810" y="1905"/>
                        </a:cubicBezTo>
                        <a:cubicBezTo>
                          <a:pt x="2857" y="2858"/>
                          <a:pt x="1905" y="2858"/>
                          <a:pt x="1905" y="3810"/>
                        </a:cubicBezTo>
                        <a:cubicBezTo>
                          <a:pt x="1905" y="3810"/>
                          <a:pt x="953" y="4763"/>
                          <a:pt x="953" y="4763"/>
                        </a:cubicBezTo>
                        <a:cubicBezTo>
                          <a:pt x="953" y="4763"/>
                          <a:pt x="0" y="5715"/>
                          <a:pt x="0" y="5715"/>
                        </a:cubicBezTo>
                        <a:cubicBezTo>
                          <a:pt x="0" y="5715"/>
                          <a:pt x="0" y="6668"/>
                          <a:pt x="953" y="6668"/>
                        </a:cubicBezTo>
                        <a:cubicBezTo>
                          <a:pt x="953" y="6668"/>
                          <a:pt x="1905" y="6668"/>
                          <a:pt x="1905" y="5715"/>
                        </a:cubicBezTo>
                        <a:cubicBezTo>
                          <a:pt x="1905" y="5715"/>
                          <a:pt x="2857" y="4763"/>
                          <a:pt x="2857" y="4763"/>
                        </a:cubicBezTo>
                        <a:cubicBezTo>
                          <a:pt x="3810" y="3810"/>
                          <a:pt x="3810" y="3810"/>
                          <a:pt x="4763" y="2858"/>
                        </a:cubicBezTo>
                        <a:cubicBezTo>
                          <a:pt x="6667" y="1905"/>
                          <a:pt x="7620" y="953"/>
                          <a:pt x="9525" y="953"/>
                        </a:cubicBezTo>
                        <a:cubicBezTo>
                          <a:pt x="10478" y="1905"/>
                          <a:pt x="9525" y="0"/>
                          <a:pt x="8572" y="0"/>
                        </a:cubicBezTo>
                        <a:lnTo>
                          <a:pt x="8572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9" name="Freeform: Shape 2938">
                    <a:extLst>
                      <a:ext uri="{FF2B5EF4-FFF2-40B4-BE49-F238E27FC236}">
                        <a16:creationId xmlns:a16="http://schemas.microsoft.com/office/drawing/2014/main" id="{DB78C7EE-F268-0492-6835-D6018862ED90}"/>
                      </a:ext>
                    </a:extLst>
                  </p:cNvPr>
                  <p:cNvSpPr/>
                  <p:nvPr/>
                </p:nvSpPr>
                <p:spPr>
                  <a:xfrm>
                    <a:off x="3269931" y="3140921"/>
                    <a:ext cx="13335" cy="15663"/>
                  </a:xfrm>
                  <a:custGeom>
                    <a:avLst/>
                    <a:gdLst>
                      <a:gd name="connsiteX0" fmla="*/ 11430 w 13335"/>
                      <a:gd name="connsiteY0" fmla="*/ 423 h 15663"/>
                      <a:gd name="connsiteX1" fmla="*/ 4763 w 13335"/>
                      <a:gd name="connsiteY1" fmla="*/ 7091 h 15663"/>
                      <a:gd name="connsiteX2" fmla="*/ 1905 w 13335"/>
                      <a:gd name="connsiteY2" fmla="*/ 10901 h 15663"/>
                      <a:gd name="connsiteX3" fmla="*/ 953 w 13335"/>
                      <a:gd name="connsiteY3" fmla="*/ 12806 h 15663"/>
                      <a:gd name="connsiteX4" fmla="*/ 0 w 13335"/>
                      <a:gd name="connsiteY4" fmla="*/ 14711 h 15663"/>
                      <a:gd name="connsiteX5" fmla="*/ 953 w 13335"/>
                      <a:gd name="connsiteY5" fmla="*/ 15663 h 15663"/>
                      <a:gd name="connsiteX6" fmla="*/ 2858 w 13335"/>
                      <a:gd name="connsiteY6" fmla="*/ 13758 h 15663"/>
                      <a:gd name="connsiteX7" fmla="*/ 4763 w 13335"/>
                      <a:gd name="connsiteY7" fmla="*/ 11853 h 15663"/>
                      <a:gd name="connsiteX8" fmla="*/ 7620 w 13335"/>
                      <a:gd name="connsiteY8" fmla="*/ 8043 h 15663"/>
                      <a:gd name="connsiteX9" fmla="*/ 13335 w 13335"/>
                      <a:gd name="connsiteY9" fmla="*/ 423 h 15663"/>
                      <a:gd name="connsiteX10" fmla="*/ 11430 w 13335"/>
                      <a:gd name="connsiteY10" fmla="*/ 423 h 15663"/>
                      <a:gd name="connsiteX11" fmla="*/ 11430 w 13335"/>
                      <a:gd name="connsiteY11" fmla="*/ 423 h 156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3335" h="15663">
                        <a:moveTo>
                          <a:pt x="11430" y="423"/>
                        </a:moveTo>
                        <a:cubicBezTo>
                          <a:pt x="9525" y="2328"/>
                          <a:pt x="6668" y="5186"/>
                          <a:pt x="4763" y="7091"/>
                        </a:cubicBezTo>
                        <a:cubicBezTo>
                          <a:pt x="3810" y="8043"/>
                          <a:pt x="2858" y="9948"/>
                          <a:pt x="1905" y="10901"/>
                        </a:cubicBezTo>
                        <a:cubicBezTo>
                          <a:pt x="953" y="11853"/>
                          <a:pt x="953" y="12806"/>
                          <a:pt x="953" y="12806"/>
                        </a:cubicBezTo>
                        <a:cubicBezTo>
                          <a:pt x="953" y="13758"/>
                          <a:pt x="0" y="13758"/>
                          <a:pt x="0" y="14711"/>
                        </a:cubicBezTo>
                        <a:cubicBezTo>
                          <a:pt x="0" y="15663"/>
                          <a:pt x="953" y="15663"/>
                          <a:pt x="953" y="15663"/>
                        </a:cubicBezTo>
                        <a:cubicBezTo>
                          <a:pt x="1905" y="14711"/>
                          <a:pt x="1905" y="14711"/>
                          <a:pt x="2858" y="13758"/>
                        </a:cubicBezTo>
                        <a:cubicBezTo>
                          <a:pt x="3810" y="12806"/>
                          <a:pt x="3810" y="12806"/>
                          <a:pt x="4763" y="11853"/>
                        </a:cubicBezTo>
                        <a:cubicBezTo>
                          <a:pt x="5715" y="10901"/>
                          <a:pt x="6668" y="8996"/>
                          <a:pt x="7620" y="8043"/>
                        </a:cubicBezTo>
                        <a:cubicBezTo>
                          <a:pt x="9525" y="5186"/>
                          <a:pt x="11430" y="3281"/>
                          <a:pt x="13335" y="423"/>
                        </a:cubicBezTo>
                        <a:cubicBezTo>
                          <a:pt x="13335" y="423"/>
                          <a:pt x="11430" y="-529"/>
                          <a:pt x="11430" y="423"/>
                        </a:cubicBezTo>
                        <a:lnTo>
                          <a:pt x="11430" y="42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0" name="Freeform: Shape 2939">
                    <a:extLst>
                      <a:ext uri="{FF2B5EF4-FFF2-40B4-BE49-F238E27FC236}">
                        <a16:creationId xmlns:a16="http://schemas.microsoft.com/office/drawing/2014/main" id="{4FD5DC09-3EC6-93CE-DD68-4935249ABCA1}"/>
                      </a:ext>
                    </a:extLst>
                  </p:cNvPr>
                  <p:cNvSpPr/>
                  <p:nvPr/>
                </p:nvSpPr>
                <p:spPr>
                  <a:xfrm>
                    <a:off x="3248977" y="3143942"/>
                    <a:ext cx="9784" cy="13356"/>
                  </a:xfrm>
                  <a:custGeom>
                    <a:avLst/>
                    <a:gdLst>
                      <a:gd name="connsiteX0" fmla="*/ 7620 w 9784"/>
                      <a:gd name="connsiteY0" fmla="*/ 260 h 13356"/>
                      <a:gd name="connsiteX1" fmla="*/ 2857 w 9784"/>
                      <a:gd name="connsiteY1" fmla="*/ 5975 h 13356"/>
                      <a:gd name="connsiteX2" fmla="*/ 0 w 9784"/>
                      <a:gd name="connsiteY2" fmla="*/ 12642 h 13356"/>
                      <a:gd name="connsiteX3" fmla="*/ 953 w 9784"/>
                      <a:gd name="connsiteY3" fmla="*/ 12642 h 13356"/>
                      <a:gd name="connsiteX4" fmla="*/ 4763 w 9784"/>
                      <a:gd name="connsiteY4" fmla="*/ 6927 h 13356"/>
                      <a:gd name="connsiteX5" fmla="*/ 9525 w 9784"/>
                      <a:gd name="connsiteY5" fmla="*/ 2165 h 13356"/>
                      <a:gd name="connsiteX6" fmla="*/ 7620 w 9784"/>
                      <a:gd name="connsiteY6" fmla="*/ 260 h 13356"/>
                      <a:gd name="connsiteX7" fmla="*/ 7620 w 9784"/>
                      <a:gd name="connsiteY7" fmla="*/ 260 h 13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84" h="13356">
                        <a:moveTo>
                          <a:pt x="7620" y="260"/>
                        </a:moveTo>
                        <a:cubicBezTo>
                          <a:pt x="5715" y="2165"/>
                          <a:pt x="3810" y="4070"/>
                          <a:pt x="2857" y="5975"/>
                        </a:cubicBezTo>
                        <a:cubicBezTo>
                          <a:pt x="953" y="7880"/>
                          <a:pt x="0" y="9785"/>
                          <a:pt x="0" y="12642"/>
                        </a:cubicBezTo>
                        <a:cubicBezTo>
                          <a:pt x="0" y="13595"/>
                          <a:pt x="953" y="13595"/>
                          <a:pt x="953" y="12642"/>
                        </a:cubicBezTo>
                        <a:cubicBezTo>
                          <a:pt x="1905" y="10737"/>
                          <a:pt x="3810" y="8832"/>
                          <a:pt x="4763" y="6927"/>
                        </a:cubicBezTo>
                        <a:cubicBezTo>
                          <a:pt x="5715" y="5022"/>
                          <a:pt x="7620" y="3117"/>
                          <a:pt x="9525" y="2165"/>
                        </a:cubicBezTo>
                        <a:cubicBezTo>
                          <a:pt x="10478" y="1212"/>
                          <a:pt x="8572" y="-693"/>
                          <a:pt x="7620" y="260"/>
                        </a:cubicBezTo>
                        <a:lnTo>
                          <a:pt x="7620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1" name="Freeform: Shape 2940">
                    <a:extLst>
                      <a:ext uri="{FF2B5EF4-FFF2-40B4-BE49-F238E27FC236}">
                        <a16:creationId xmlns:a16="http://schemas.microsoft.com/office/drawing/2014/main" id="{AFC88EB5-7E3B-879F-BED6-B997395688BF}"/>
                      </a:ext>
                    </a:extLst>
                  </p:cNvPr>
                  <p:cNvSpPr/>
                  <p:nvPr/>
                </p:nvSpPr>
                <p:spPr>
                  <a:xfrm>
                    <a:off x="3280409" y="3148704"/>
                    <a:ext cx="12245" cy="13036"/>
                  </a:xfrm>
                  <a:custGeom>
                    <a:avLst/>
                    <a:gdLst>
                      <a:gd name="connsiteX0" fmla="*/ 10478 w 12245"/>
                      <a:gd name="connsiteY0" fmla="*/ 260 h 13036"/>
                      <a:gd name="connsiteX1" fmla="*/ 4763 w 12245"/>
                      <a:gd name="connsiteY1" fmla="*/ 5022 h 13036"/>
                      <a:gd name="connsiteX2" fmla="*/ 1905 w 12245"/>
                      <a:gd name="connsiteY2" fmla="*/ 7880 h 13036"/>
                      <a:gd name="connsiteX3" fmla="*/ 953 w 12245"/>
                      <a:gd name="connsiteY3" fmla="*/ 9785 h 13036"/>
                      <a:gd name="connsiteX4" fmla="*/ 0 w 12245"/>
                      <a:gd name="connsiteY4" fmla="*/ 11690 h 13036"/>
                      <a:gd name="connsiteX5" fmla="*/ 1905 w 12245"/>
                      <a:gd name="connsiteY5" fmla="*/ 12642 h 13036"/>
                      <a:gd name="connsiteX6" fmla="*/ 3810 w 12245"/>
                      <a:gd name="connsiteY6" fmla="*/ 11690 h 13036"/>
                      <a:gd name="connsiteX7" fmla="*/ 4763 w 12245"/>
                      <a:gd name="connsiteY7" fmla="*/ 9785 h 13036"/>
                      <a:gd name="connsiteX8" fmla="*/ 4763 w 12245"/>
                      <a:gd name="connsiteY8" fmla="*/ 9785 h 13036"/>
                      <a:gd name="connsiteX9" fmla="*/ 4763 w 12245"/>
                      <a:gd name="connsiteY9" fmla="*/ 9785 h 13036"/>
                      <a:gd name="connsiteX10" fmla="*/ 5715 w 12245"/>
                      <a:gd name="connsiteY10" fmla="*/ 8832 h 13036"/>
                      <a:gd name="connsiteX11" fmla="*/ 6668 w 12245"/>
                      <a:gd name="connsiteY11" fmla="*/ 7880 h 13036"/>
                      <a:gd name="connsiteX12" fmla="*/ 11430 w 12245"/>
                      <a:gd name="connsiteY12" fmla="*/ 2165 h 13036"/>
                      <a:gd name="connsiteX13" fmla="*/ 10478 w 12245"/>
                      <a:gd name="connsiteY13" fmla="*/ 260 h 13036"/>
                      <a:gd name="connsiteX14" fmla="*/ 10478 w 12245"/>
                      <a:gd name="connsiteY14" fmla="*/ 260 h 13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2245" h="13036">
                        <a:moveTo>
                          <a:pt x="10478" y="260"/>
                        </a:moveTo>
                        <a:cubicBezTo>
                          <a:pt x="8572" y="2165"/>
                          <a:pt x="6668" y="3117"/>
                          <a:pt x="4763" y="5022"/>
                        </a:cubicBezTo>
                        <a:cubicBezTo>
                          <a:pt x="3810" y="5975"/>
                          <a:pt x="2858" y="6927"/>
                          <a:pt x="1905" y="7880"/>
                        </a:cubicBezTo>
                        <a:cubicBezTo>
                          <a:pt x="1905" y="8832"/>
                          <a:pt x="953" y="8832"/>
                          <a:pt x="953" y="9785"/>
                        </a:cubicBezTo>
                        <a:cubicBezTo>
                          <a:pt x="953" y="10737"/>
                          <a:pt x="0" y="10737"/>
                          <a:pt x="0" y="11690"/>
                        </a:cubicBezTo>
                        <a:cubicBezTo>
                          <a:pt x="0" y="12642"/>
                          <a:pt x="953" y="13595"/>
                          <a:pt x="1905" y="12642"/>
                        </a:cubicBezTo>
                        <a:cubicBezTo>
                          <a:pt x="2858" y="12642"/>
                          <a:pt x="2858" y="11690"/>
                          <a:pt x="3810" y="11690"/>
                        </a:cubicBezTo>
                        <a:cubicBezTo>
                          <a:pt x="4763" y="10737"/>
                          <a:pt x="4763" y="10737"/>
                          <a:pt x="4763" y="9785"/>
                        </a:cubicBezTo>
                        <a:cubicBezTo>
                          <a:pt x="4763" y="9785"/>
                          <a:pt x="4763" y="9785"/>
                          <a:pt x="4763" y="9785"/>
                        </a:cubicBezTo>
                        <a:cubicBezTo>
                          <a:pt x="4763" y="9785"/>
                          <a:pt x="4763" y="9785"/>
                          <a:pt x="4763" y="9785"/>
                        </a:cubicBezTo>
                        <a:cubicBezTo>
                          <a:pt x="4763" y="9785"/>
                          <a:pt x="4763" y="9785"/>
                          <a:pt x="5715" y="8832"/>
                        </a:cubicBezTo>
                        <a:cubicBezTo>
                          <a:pt x="5715" y="8832"/>
                          <a:pt x="6668" y="7880"/>
                          <a:pt x="6668" y="7880"/>
                        </a:cubicBezTo>
                        <a:cubicBezTo>
                          <a:pt x="8572" y="5975"/>
                          <a:pt x="9525" y="4070"/>
                          <a:pt x="11430" y="2165"/>
                        </a:cubicBezTo>
                        <a:cubicBezTo>
                          <a:pt x="13335" y="1212"/>
                          <a:pt x="11430" y="-693"/>
                          <a:pt x="10478" y="260"/>
                        </a:cubicBezTo>
                        <a:lnTo>
                          <a:pt x="10478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2" name="Freeform: Shape 2941">
                    <a:extLst>
                      <a:ext uri="{FF2B5EF4-FFF2-40B4-BE49-F238E27FC236}">
                        <a16:creationId xmlns:a16="http://schemas.microsoft.com/office/drawing/2014/main" id="{48E069CE-BC74-24E3-75F8-E682A8F163FC}"/>
                      </a:ext>
                    </a:extLst>
                  </p:cNvPr>
                  <p:cNvSpPr/>
                  <p:nvPr/>
                </p:nvSpPr>
                <p:spPr>
                  <a:xfrm>
                    <a:off x="3256596" y="3161346"/>
                    <a:ext cx="10900" cy="12777"/>
                  </a:xfrm>
                  <a:custGeom>
                    <a:avLst/>
                    <a:gdLst>
                      <a:gd name="connsiteX0" fmla="*/ 7620 w 10900"/>
                      <a:gd name="connsiteY0" fmla="*/ 0 h 12777"/>
                      <a:gd name="connsiteX1" fmla="*/ 2858 w 10900"/>
                      <a:gd name="connsiteY1" fmla="*/ 4763 h 12777"/>
                      <a:gd name="connsiteX2" fmla="*/ 953 w 10900"/>
                      <a:gd name="connsiteY2" fmla="*/ 7620 h 12777"/>
                      <a:gd name="connsiteX3" fmla="*/ 0 w 10900"/>
                      <a:gd name="connsiteY3" fmla="*/ 9525 h 12777"/>
                      <a:gd name="connsiteX4" fmla="*/ 0 w 10900"/>
                      <a:gd name="connsiteY4" fmla="*/ 10478 h 12777"/>
                      <a:gd name="connsiteX5" fmla="*/ 0 w 10900"/>
                      <a:gd name="connsiteY5" fmla="*/ 11430 h 12777"/>
                      <a:gd name="connsiteX6" fmla="*/ 1905 w 10900"/>
                      <a:gd name="connsiteY6" fmla="*/ 12383 h 12777"/>
                      <a:gd name="connsiteX7" fmla="*/ 3810 w 10900"/>
                      <a:gd name="connsiteY7" fmla="*/ 11430 h 12777"/>
                      <a:gd name="connsiteX8" fmla="*/ 4763 w 10900"/>
                      <a:gd name="connsiteY8" fmla="*/ 10478 h 12777"/>
                      <a:gd name="connsiteX9" fmla="*/ 6668 w 10900"/>
                      <a:gd name="connsiteY9" fmla="*/ 7620 h 12777"/>
                      <a:gd name="connsiteX10" fmla="*/ 10478 w 10900"/>
                      <a:gd name="connsiteY10" fmla="*/ 2858 h 12777"/>
                      <a:gd name="connsiteX11" fmla="*/ 10478 w 10900"/>
                      <a:gd name="connsiteY11" fmla="*/ 953 h 12777"/>
                      <a:gd name="connsiteX12" fmla="*/ 7620 w 10900"/>
                      <a:gd name="connsiteY12" fmla="*/ 0 h 12777"/>
                      <a:gd name="connsiteX13" fmla="*/ 7620 w 10900"/>
                      <a:gd name="connsiteY13" fmla="*/ 0 h 12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10900" h="12777">
                        <a:moveTo>
                          <a:pt x="7620" y="0"/>
                        </a:moveTo>
                        <a:cubicBezTo>
                          <a:pt x="5715" y="1905"/>
                          <a:pt x="4763" y="2858"/>
                          <a:pt x="2858" y="4763"/>
                        </a:cubicBezTo>
                        <a:cubicBezTo>
                          <a:pt x="1905" y="5715"/>
                          <a:pt x="953" y="6668"/>
                          <a:pt x="953" y="7620"/>
                        </a:cubicBezTo>
                        <a:cubicBezTo>
                          <a:pt x="953" y="7620"/>
                          <a:pt x="0" y="8573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0478"/>
                          <a:pt x="0" y="11430"/>
                          <a:pt x="0" y="11430"/>
                        </a:cubicBezTo>
                        <a:cubicBezTo>
                          <a:pt x="0" y="12383"/>
                          <a:pt x="953" y="13335"/>
                          <a:pt x="1905" y="12383"/>
                        </a:cubicBezTo>
                        <a:cubicBezTo>
                          <a:pt x="2858" y="12383"/>
                          <a:pt x="2858" y="11430"/>
                          <a:pt x="3810" y="11430"/>
                        </a:cubicBezTo>
                        <a:cubicBezTo>
                          <a:pt x="3810" y="11430"/>
                          <a:pt x="4763" y="10478"/>
                          <a:pt x="4763" y="10478"/>
                        </a:cubicBezTo>
                        <a:cubicBezTo>
                          <a:pt x="5715" y="9525"/>
                          <a:pt x="5715" y="8573"/>
                          <a:pt x="6668" y="7620"/>
                        </a:cubicBezTo>
                        <a:cubicBezTo>
                          <a:pt x="7620" y="5715"/>
                          <a:pt x="9525" y="4763"/>
                          <a:pt x="10478" y="2858"/>
                        </a:cubicBezTo>
                        <a:cubicBezTo>
                          <a:pt x="10478" y="1905"/>
                          <a:pt x="11430" y="1905"/>
                          <a:pt x="10478" y="953"/>
                        </a:cubicBezTo>
                        <a:cubicBezTo>
                          <a:pt x="8572" y="0"/>
                          <a:pt x="8572" y="0"/>
                          <a:pt x="7620" y="0"/>
                        </a:cubicBezTo>
                        <a:lnTo>
                          <a:pt x="7620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3" name="Freeform: Shape 2942">
                    <a:extLst>
                      <a:ext uri="{FF2B5EF4-FFF2-40B4-BE49-F238E27FC236}">
                        <a16:creationId xmlns:a16="http://schemas.microsoft.com/office/drawing/2014/main" id="{59FD2FDF-3328-B13F-CE5D-E853FFD7A591}"/>
                      </a:ext>
                    </a:extLst>
                  </p:cNvPr>
                  <p:cNvSpPr/>
                  <p:nvPr/>
                </p:nvSpPr>
                <p:spPr>
                  <a:xfrm>
                    <a:off x="3244214" y="3179049"/>
                    <a:ext cx="10340" cy="15634"/>
                  </a:xfrm>
                  <a:custGeom>
                    <a:avLst/>
                    <a:gdLst>
                      <a:gd name="connsiteX0" fmla="*/ 8572 w 10340"/>
                      <a:gd name="connsiteY0" fmla="*/ 395 h 15634"/>
                      <a:gd name="connsiteX1" fmla="*/ 3810 w 10340"/>
                      <a:gd name="connsiteY1" fmla="*/ 7062 h 15634"/>
                      <a:gd name="connsiteX2" fmla="*/ 0 w 10340"/>
                      <a:gd name="connsiteY2" fmla="*/ 14682 h 15634"/>
                      <a:gd name="connsiteX3" fmla="*/ 953 w 10340"/>
                      <a:gd name="connsiteY3" fmla="*/ 15634 h 15634"/>
                      <a:gd name="connsiteX4" fmla="*/ 2857 w 10340"/>
                      <a:gd name="connsiteY4" fmla="*/ 11825 h 15634"/>
                      <a:gd name="connsiteX5" fmla="*/ 4763 w 10340"/>
                      <a:gd name="connsiteY5" fmla="*/ 8015 h 15634"/>
                      <a:gd name="connsiteX6" fmla="*/ 9525 w 10340"/>
                      <a:gd name="connsiteY6" fmla="*/ 1347 h 15634"/>
                      <a:gd name="connsiteX7" fmla="*/ 8572 w 10340"/>
                      <a:gd name="connsiteY7" fmla="*/ 395 h 15634"/>
                      <a:gd name="connsiteX8" fmla="*/ 8572 w 10340"/>
                      <a:gd name="connsiteY8" fmla="*/ 395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340" h="15634">
                        <a:moveTo>
                          <a:pt x="8572" y="395"/>
                        </a:moveTo>
                        <a:cubicBezTo>
                          <a:pt x="6667" y="2300"/>
                          <a:pt x="4763" y="5157"/>
                          <a:pt x="3810" y="7062"/>
                        </a:cubicBezTo>
                        <a:cubicBezTo>
                          <a:pt x="2857" y="9920"/>
                          <a:pt x="953" y="11825"/>
                          <a:pt x="0" y="14682"/>
                        </a:cubicBezTo>
                        <a:cubicBezTo>
                          <a:pt x="0" y="15634"/>
                          <a:pt x="953" y="15634"/>
                          <a:pt x="953" y="15634"/>
                        </a:cubicBezTo>
                        <a:cubicBezTo>
                          <a:pt x="1905" y="14682"/>
                          <a:pt x="2857" y="13730"/>
                          <a:pt x="2857" y="11825"/>
                        </a:cubicBezTo>
                        <a:cubicBezTo>
                          <a:pt x="3810" y="10872"/>
                          <a:pt x="3810" y="8967"/>
                          <a:pt x="4763" y="8015"/>
                        </a:cubicBezTo>
                        <a:cubicBezTo>
                          <a:pt x="5715" y="5157"/>
                          <a:pt x="7620" y="3252"/>
                          <a:pt x="9525" y="1347"/>
                        </a:cubicBezTo>
                        <a:cubicBezTo>
                          <a:pt x="11430" y="395"/>
                          <a:pt x="9525" y="-558"/>
                          <a:pt x="8572" y="395"/>
                        </a:cubicBezTo>
                        <a:lnTo>
                          <a:pt x="8572" y="39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4" name="Freeform: Shape 2943">
                    <a:extLst>
                      <a:ext uri="{FF2B5EF4-FFF2-40B4-BE49-F238E27FC236}">
                        <a16:creationId xmlns:a16="http://schemas.microsoft.com/office/drawing/2014/main" id="{24982167-A86B-66B5-A04D-904B2400E387}"/>
                      </a:ext>
                    </a:extLst>
                  </p:cNvPr>
                  <p:cNvSpPr/>
                  <p:nvPr/>
                </p:nvSpPr>
                <p:spPr>
                  <a:xfrm>
                    <a:off x="3236594" y="3167062"/>
                    <a:ext cx="10624" cy="17145"/>
                  </a:xfrm>
                  <a:custGeom>
                    <a:avLst/>
                    <a:gdLst>
                      <a:gd name="connsiteX0" fmla="*/ 9525 w 10624"/>
                      <a:gd name="connsiteY0" fmla="*/ 0 h 17145"/>
                      <a:gd name="connsiteX1" fmla="*/ 3810 w 10624"/>
                      <a:gd name="connsiteY1" fmla="*/ 7620 h 17145"/>
                      <a:gd name="connsiteX2" fmla="*/ 0 w 10624"/>
                      <a:gd name="connsiteY2" fmla="*/ 16192 h 17145"/>
                      <a:gd name="connsiteX3" fmla="*/ 953 w 10624"/>
                      <a:gd name="connsiteY3" fmla="*/ 17145 h 17145"/>
                      <a:gd name="connsiteX4" fmla="*/ 5715 w 10624"/>
                      <a:gd name="connsiteY4" fmla="*/ 8572 h 17145"/>
                      <a:gd name="connsiteX5" fmla="*/ 9525 w 10624"/>
                      <a:gd name="connsiteY5" fmla="*/ 0 h 17145"/>
                      <a:gd name="connsiteX6" fmla="*/ 9525 w 10624"/>
                      <a:gd name="connsiteY6" fmla="*/ 0 h 17145"/>
                      <a:gd name="connsiteX7" fmla="*/ 9525 w 10624"/>
                      <a:gd name="connsiteY7" fmla="*/ 0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624" h="17145">
                        <a:moveTo>
                          <a:pt x="9525" y="0"/>
                        </a:moveTo>
                        <a:cubicBezTo>
                          <a:pt x="6668" y="1905"/>
                          <a:pt x="4763" y="4763"/>
                          <a:pt x="3810" y="7620"/>
                        </a:cubicBezTo>
                        <a:cubicBezTo>
                          <a:pt x="1905" y="10478"/>
                          <a:pt x="953" y="13335"/>
                          <a:pt x="0" y="16192"/>
                        </a:cubicBezTo>
                        <a:cubicBezTo>
                          <a:pt x="0" y="17145"/>
                          <a:pt x="953" y="17145"/>
                          <a:pt x="953" y="17145"/>
                        </a:cubicBezTo>
                        <a:cubicBezTo>
                          <a:pt x="2858" y="14288"/>
                          <a:pt x="3810" y="11430"/>
                          <a:pt x="5715" y="8572"/>
                        </a:cubicBezTo>
                        <a:cubicBezTo>
                          <a:pt x="6668" y="5715"/>
                          <a:pt x="8573" y="2858"/>
                          <a:pt x="9525" y="0"/>
                        </a:cubicBezTo>
                        <a:cubicBezTo>
                          <a:pt x="11430" y="0"/>
                          <a:pt x="10478" y="0"/>
                          <a:pt x="9525" y="0"/>
                        </a:cubicBezTo>
                        <a:lnTo>
                          <a:pt x="9525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5" name="Freeform: Shape 2944">
                    <a:extLst>
                      <a:ext uri="{FF2B5EF4-FFF2-40B4-BE49-F238E27FC236}">
                        <a16:creationId xmlns:a16="http://schemas.microsoft.com/office/drawing/2014/main" id="{400EEB4E-B159-08C7-0A0A-02CF7F318750}"/>
                      </a:ext>
                    </a:extLst>
                  </p:cNvPr>
                  <p:cNvSpPr/>
                  <p:nvPr/>
                </p:nvSpPr>
                <p:spPr>
                  <a:xfrm>
                    <a:off x="3221354" y="3181928"/>
                    <a:ext cx="6667" cy="15613"/>
                  </a:xfrm>
                  <a:custGeom>
                    <a:avLst/>
                    <a:gdLst>
                      <a:gd name="connsiteX0" fmla="*/ 4763 w 6667"/>
                      <a:gd name="connsiteY0" fmla="*/ 374 h 15613"/>
                      <a:gd name="connsiteX1" fmla="*/ 1905 w 6667"/>
                      <a:gd name="connsiteY1" fmla="*/ 7041 h 15613"/>
                      <a:gd name="connsiteX2" fmla="*/ 952 w 6667"/>
                      <a:gd name="connsiteY2" fmla="*/ 10851 h 15613"/>
                      <a:gd name="connsiteX3" fmla="*/ 0 w 6667"/>
                      <a:gd name="connsiteY3" fmla="*/ 12756 h 15613"/>
                      <a:gd name="connsiteX4" fmla="*/ 0 w 6667"/>
                      <a:gd name="connsiteY4" fmla="*/ 14661 h 15613"/>
                      <a:gd name="connsiteX5" fmla="*/ 952 w 6667"/>
                      <a:gd name="connsiteY5" fmla="*/ 15614 h 15613"/>
                      <a:gd name="connsiteX6" fmla="*/ 3810 w 6667"/>
                      <a:gd name="connsiteY6" fmla="*/ 8946 h 15613"/>
                      <a:gd name="connsiteX7" fmla="*/ 6667 w 6667"/>
                      <a:gd name="connsiteY7" fmla="*/ 2279 h 15613"/>
                      <a:gd name="connsiteX8" fmla="*/ 4763 w 6667"/>
                      <a:gd name="connsiteY8" fmla="*/ 374 h 15613"/>
                      <a:gd name="connsiteX9" fmla="*/ 4763 w 6667"/>
                      <a:gd name="connsiteY9" fmla="*/ 374 h 15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67" h="15613">
                        <a:moveTo>
                          <a:pt x="4763" y="374"/>
                        </a:moveTo>
                        <a:cubicBezTo>
                          <a:pt x="3810" y="2279"/>
                          <a:pt x="2857" y="5136"/>
                          <a:pt x="1905" y="7041"/>
                        </a:cubicBezTo>
                        <a:cubicBezTo>
                          <a:pt x="1905" y="7994"/>
                          <a:pt x="952" y="8946"/>
                          <a:pt x="952" y="10851"/>
                        </a:cubicBezTo>
                        <a:cubicBezTo>
                          <a:pt x="952" y="11804"/>
                          <a:pt x="952" y="11804"/>
                          <a:pt x="0" y="12756"/>
                        </a:cubicBezTo>
                        <a:cubicBezTo>
                          <a:pt x="0" y="13709"/>
                          <a:pt x="0" y="13709"/>
                          <a:pt x="0" y="14661"/>
                        </a:cubicBezTo>
                        <a:cubicBezTo>
                          <a:pt x="0" y="15614"/>
                          <a:pt x="952" y="15614"/>
                          <a:pt x="952" y="15614"/>
                        </a:cubicBezTo>
                        <a:cubicBezTo>
                          <a:pt x="1905" y="13709"/>
                          <a:pt x="2857" y="10851"/>
                          <a:pt x="3810" y="8946"/>
                        </a:cubicBezTo>
                        <a:cubicBezTo>
                          <a:pt x="4763" y="7041"/>
                          <a:pt x="5715" y="4184"/>
                          <a:pt x="6667" y="2279"/>
                        </a:cubicBezTo>
                        <a:cubicBezTo>
                          <a:pt x="6667" y="374"/>
                          <a:pt x="4763" y="-579"/>
                          <a:pt x="4763" y="374"/>
                        </a:cubicBezTo>
                        <a:lnTo>
                          <a:pt x="4763" y="37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6" name="Freeform: Shape 2945">
                    <a:extLst>
                      <a:ext uri="{FF2B5EF4-FFF2-40B4-BE49-F238E27FC236}">
                        <a16:creationId xmlns:a16="http://schemas.microsoft.com/office/drawing/2014/main" id="{00E61825-D9B1-E8CF-4610-FE2C6F518A85}"/>
                      </a:ext>
                    </a:extLst>
                  </p:cNvPr>
                  <p:cNvSpPr/>
                  <p:nvPr/>
                </p:nvSpPr>
                <p:spPr>
                  <a:xfrm>
                    <a:off x="3227069" y="3196166"/>
                    <a:ext cx="8967" cy="12567"/>
                  </a:xfrm>
                  <a:custGeom>
                    <a:avLst/>
                    <a:gdLst>
                      <a:gd name="connsiteX0" fmla="*/ 7620 w 8967"/>
                      <a:gd name="connsiteY0" fmla="*/ 423 h 12567"/>
                      <a:gd name="connsiteX1" fmla="*/ 2858 w 8967"/>
                      <a:gd name="connsiteY1" fmla="*/ 6138 h 12567"/>
                      <a:gd name="connsiteX2" fmla="*/ 953 w 8967"/>
                      <a:gd name="connsiteY2" fmla="*/ 8996 h 12567"/>
                      <a:gd name="connsiteX3" fmla="*/ 0 w 8967"/>
                      <a:gd name="connsiteY3" fmla="*/ 11853 h 12567"/>
                      <a:gd name="connsiteX4" fmla="*/ 953 w 8967"/>
                      <a:gd name="connsiteY4" fmla="*/ 11853 h 12567"/>
                      <a:gd name="connsiteX5" fmla="*/ 2858 w 8967"/>
                      <a:gd name="connsiteY5" fmla="*/ 8996 h 12567"/>
                      <a:gd name="connsiteX6" fmla="*/ 4763 w 8967"/>
                      <a:gd name="connsiteY6" fmla="*/ 6138 h 12567"/>
                      <a:gd name="connsiteX7" fmla="*/ 8573 w 8967"/>
                      <a:gd name="connsiteY7" fmla="*/ 423 h 12567"/>
                      <a:gd name="connsiteX8" fmla="*/ 7620 w 8967"/>
                      <a:gd name="connsiteY8" fmla="*/ 423 h 12567"/>
                      <a:gd name="connsiteX9" fmla="*/ 7620 w 8967"/>
                      <a:gd name="connsiteY9" fmla="*/ 423 h 12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67" h="12567">
                        <a:moveTo>
                          <a:pt x="7620" y="423"/>
                        </a:moveTo>
                        <a:cubicBezTo>
                          <a:pt x="5715" y="2328"/>
                          <a:pt x="4763" y="4233"/>
                          <a:pt x="2858" y="6138"/>
                        </a:cubicBezTo>
                        <a:cubicBezTo>
                          <a:pt x="1905" y="7091"/>
                          <a:pt x="1905" y="8043"/>
                          <a:pt x="953" y="8996"/>
                        </a:cubicBezTo>
                        <a:cubicBezTo>
                          <a:pt x="0" y="9948"/>
                          <a:pt x="0" y="10901"/>
                          <a:pt x="0" y="11853"/>
                        </a:cubicBezTo>
                        <a:cubicBezTo>
                          <a:pt x="0" y="12806"/>
                          <a:pt x="953" y="12806"/>
                          <a:pt x="953" y="11853"/>
                        </a:cubicBezTo>
                        <a:cubicBezTo>
                          <a:pt x="1905" y="10901"/>
                          <a:pt x="1905" y="9948"/>
                          <a:pt x="2858" y="8996"/>
                        </a:cubicBezTo>
                        <a:cubicBezTo>
                          <a:pt x="3810" y="8043"/>
                          <a:pt x="3810" y="7091"/>
                          <a:pt x="4763" y="6138"/>
                        </a:cubicBezTo>
                        <a:cubicBezTo>
                          <a:pt x="5715" y="4233"/>
                          <a:pt x="7620" y="2328"/>
                          <a:pt x="8573" y="423"/>
                        </a:cubicBezTo>
                        <a:cubicBezTo>
                          <a:pt x="9525" y="423"/>
                          <a:pt x="8573" y="-529"/>
                          <a:pt x="7620" y="423"/>
                        </a:cubicBezTo>
                        <a:lnTo>
                          <a:pt x="7620" y="42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7" name="Freeform: Shape 2946">
                    <a:extLst>
                      <a:ext uri="{FF2B5EF4-FFF2-40B4-BE49-F238E27FC236}">
                        <a16:creationId xmlns:a16="http://schemas.microsoft.com/office/drawing/2014/main" id="{40313FBA-9EEA-5DD3-D1BA-AD87AC58D697}"/>
                      </a:ext>
                    </a:extLst>
                  </p:cNvPr>
                  <p:cNvSpPr/>
                  <p:nvPr/>
                </p:nvSpPr>
                <p:spPr>
                  <a:xfrm>
                    <a:off x="3207067" y="3216234"/>
                    <a:ext cx="7619" cy="13692"/>
                  </a:xfrm>
                  <a:custGeom>
                    <a:avLst/>
                    <a:gdLst>
                      <a:gd name="connsiteX0" fmla="*/ 4763 w 7619"/>
                      <a:gd name="connsiteY0" fmla="*/ 357 h 13692"/>
                      <a:gd name="connsiteX1" fmla="*/ 1905 w 7619"/>
                      <a:gd name="connsiteY1" fmla="*/ 6072 h 13692"/>
                      <a:gd name="connsiteX2" fmla="*/ 952 w 7619"/>
                      <a:gd name="connsiteY2" fmla="*/ 8930 h 13692"/>
                      <a:gd name="connsiteX3" fmla="*/ 0 w 7619"/>
                      <a:gd name="connsiteY3" fmla="*/ 10835 h 13692"/>
                      <a:gd name="connsiteX4" fmla="*/ 0 w 7619"/>
                      <a:gd name="connsiteY4" fmla="*/ 12740 h 13692"/>
                      <a:gd name="connsiteX5" fmla="*/ 1905 w 7619"/>
                      <a:gd name="connsiteY5" fmla="*/ 13692 h 13692"/>
                      <a:gd name="connsiteX6" fmla="*/ 2857 w 7619"/>
                      <a:gd name="connsiteY6" fmla="*/ 12740 h 13692"/>
                      <a:gd name="connsiteX7" fmla="*/ 3810 w 7619"/>
                      <a:gd name="connsiteY7" fmla="*/ 11787 h 13692"/>
                      <a:gd name="connsiteX8" fmla="*/ 4763 w 7619"/>
                      <a:gd name="connsiteY8" fmla="*/ 8930 h 13692"/>
                      <a:gd name="connsiteX9" fmla="*/ 7620 w 7619"/>
                      <a:gd name="connsiteY9" fmla="*/ 3215 h 13692"/>
                      <a:gd name="connsiteX10" fmla="*/ 4763 w 7619"/>
                      <a:gd name="connsiteY10" fmla="*/ 357 h 13692"/>
                      <a:gd name="connsiteX11" fmla="*/ 4763 w 7619"/>
                      <a:gd name="connsiteY11" fmla="*/ 357 h 13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619" h="13692">
                        <a:moveTo>
                          <a:pt x="4763" y="357"/>
                        </a:moveTo>
                        <a:cubicBezTo>
                          <a:pt x="3810" y="2262"/>
                          <a:pt x="2857" y="4167"/>
                          <a:pt x="1905" y="6072"/>
                        </a:cubicBezTo>
                        <a:cubicBezTo>
                          <a:pt x="952" y="7025"/>
                          <a:pt x="952" y="7977"/>
                          <a:pt x="952" y="8930"/>
                        </a:cubicBezTo>
                        <a:cubicBezTo>
                          <a:pt x="952" y="9882"/>
                          <a:pt x="952" y="9882"/>
                          <a:pt x="0" y="10835"/>
                        </a:cubicBezTo>
                        <a:cubicBezTo>
                          <a:pt x="0" y="11787"/>
                          <a:pt x="0" y="11787"/>
                          <a:pt x="0" y="12740"/>
                        </a:cubicBezTo>
                        <a:cubicBezTo>
                          <a:pt x="0" y="13692"/>
                          <a:pt x="952" y="13692"/>
                          <a:pt x="1905" y="13692"/>
                        </a:cubicBezTo>
                        <a:cubicBezTo>
                          <a:pt x="1905" y="13692"/>
                          <a:pt x="2857" y="12740"/>
                          <a:pt x="2857" y="12740"/>
                        </a:cubicBezTo>
                        <a:cubicBezTo>
                          <a:pt x="2857" y="12740"/>
                          <a:pt x="2857" y="11787"/>
                          <a:pt x="3810" y="11787"/>
                        </a:cubicBezTo>
                        <a:cubicBezTo>
                          <a:pt x="4763" y="10835"/>
                          <a:pt x="4763" y="9882"/>
                          <a:pt x="4763" y="8930"/>
                        </a:cubicBezTo>
                        <a:cubicBezTo>
                          <a:pt x="5715" y="7025"/>
                          <a:pt x="6667" y="5120"/>
                          <a:pt x="7620" y="3215"/>
                        </a:cubicBezTo>
                        <a:cubicBezTo>
                          <a:pt x="7620" y="357"/>
                          <a:pt x="5715" y="-595"/>
                          <a:pt x="4763" y="357"/>
                        </a:cubicBezTo>
                        <a:lnTo>
                          <a:pt x="4763" y="3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8" name="Freeform: Shape 2947">
                    <a:extLst>
                      <a:ext uri="{FF2B5EF4-FFF2-40B4-BE49-F238E27FC236}">
                        <a16:creationId xmlns:a16="http://schemas.microsoft.com/office/drawing/2014/main" id="{C0CE19B9-D5B1-3F6A-4336-7D2B08CD3ABD}"/>
                      </a:ext>
                    </a:extLst>
                  </p:cNvPr>
                  <p:cNvSpPr/>
                  <p:nvPr/>
                </p:nvSpPr>
                <p:spPr>
                  <a:xfrm>
                    <a:off x="3224212" y="3260985"/>
                    <a:ext cx="5157" cy="14423"/>
                  </a:xfrm>
                  <a:custGeom>
                    <a:avLst/>
                    <a:gdLst>
                      <a:gd name="connsiteX0" fmla="*/ 3810 w 5157"/>
                      <a:gd name="connsiteY0" fmla="*/ 374 h 14423"/>
                      <a:gd name="connsiteX1" fmla="*/ 953 w 5157"/>
                      <a:gd name="connsiteY1" fmla="*/ 7041 h 14423"/>
                      <a:gd name="connsiteX2" fmla="*/ 0 w 5157"/>
                      <a:gd name="connsiteY2" fmla="*/ 10851 h 14423"/>
                      <a:gd name="connsiteX3" fmla="*/ 0 w 5157"/>
                      <a:gd name="connsiteY3" fmla="*/ 13709 h 14423"/>
                      <a:gd name="connsiteX4" fmla="*/ 953 w 5157"/>
                      <a:gd name="connsiteY4" fmla="*/ 13709 h 14423"/>
                      <a:gd name="connsiteX5" fmla="*/ 1905 w 5157"/>
                      <a:gd name="connsiteY5" fmla="*/ 10851 h 14423"/>
                      <a:gd name="connsiteX6" fmla="*/ 2857 w 5157"/>
                      <a:gd name="connsiteY6" fmla="*/ 7994 h 14423"/>
                      <a:gd name="connsiteX7" fmla="*/ 4763 w 5157"/>
                      <a:gd name="connsiteY7" fmla="*/ 2279 h 14423"/>
                      <a:gd name="connsiteX8" fmla="*/ 3810 w 5157"/>
                      <a:gd name="connsiteY8" fmla="*/ 374 h 14423"/>
                      <a:gd name="connsiteX9" fmla="*/ 3810 w 5157"/>
                      <a:gd name="connsiteY9" fmla="*/ 374 h 14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157" h="14423">
                        <a:moveTo>
                          <a:pt x="3810" y="374"/>
                        </a:moveTo>
                        <a:cubicBezTo>
                          <a:pt x="2857" y="2279"/>
                          <a:pt x="1905" y="4184"/>
                          <a:pt x="953" y="7041"/>
                        </a:cubicBezTo>
                        <a:cubicBezTo>
                          <a:pt x="953" y="7994"/>
                          <a:pt x="0" y="8946"/>
                          <a:pt x="0" y="10851"/>
                        </a:cubicBezTo>
                        <a:cubicBezTo>
                          <a:pt x="0" y="11804"/>
                          <a:pt x="0" y="12756"/>
                          <a:pt x="0" y="13709"/>
                        </a:cubicBezTo>
                        <a:cubicBezTo>
                          <a:pt x="0" y="14661"/>
                          <a:pt x="953" y="14661"/>
                          <a:pt x="953" y="13709"/>
                        </a:cubicBezTo>
                        <a:cubicBezTo>
                          <a:pt x="953" y="12756"/>
                          <a:pt x="1905" y="11804"/>
                          <a:pt x="1905" y="10851"/>
                        </a:cubicBezTo>
                        <a:cubicBezTo>
                          <a:pt x="1905" y="9899"/>
                          <a:pt x="1905" y="8946"/>
                          <a:pt x="2857" y="7994"/>
                        </a:cubicBezTo>
                        <a:cubicBezTo>
                          <a:pt x="3810" y="6089"/>
                          <a:pt x="3810" y="4184"/>
                          <a:pt x="4763" y="2279"/>
                        </a:cubicBezTo>
                        <a:cubicBezTo>
                          <a:pt x="5715" y="374"/>
                          <a:pt x="4763" y="-579"/>
                          <a:pt x="3810" y="374"/>
                        </a:cubicBezTo>
                        <a:lnTo>
                          <a:pt x="3810" y="37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49" name="Freeform: Shape 2948">
                    <a:extLst>
                      <a:ext uri="{FF2B5EF4-FFF2-40B4-BE49-F238E27FC236}">
                        <a16:creationId xmlns:a16="http://schemas.microsoft.com/office/drawing/2014/main" id="{A16DFBAF-35C3-1F74-5B33-1CB9513E3E7C}"/>
                      </a:ext>
                    </a:extLst>
                  </p:cNvPr>
                  <p:cNvSpPr/>
                  <p:nvPr/>
                </p:nvSpPr>
                <p:spPr>
                  <a:xfrm>
                    <a:off x="3221354" y="3289364"/>
                    <a:ext cx="5029" cy="14618"/>
                  </a:xfrm>
                  <a:custGeom>
                    <a:avLst/>
                    <a:gdLst>
                      <a:gd name="connsiteX0" fmla="*/ 3810 w 5029"/>
                      <a:gd name="connsiteY0" fmla="*/ 570 h 14618"/>
                      <a:gd name="connsiteX1" fmla="*/ 952 w 5029"/>
                      <a:gd name="connsiteY1" fmla="*/ 7237 h 14618"/>
                      <a:gd name="connsiteX2" fmla="*/ 0 w 5029"/>
                      <a:gd name="connsiteY2" fmla="*/ 11047 h 14618"/>
                      <a:gd name="connsiteX3" fmla="*/ 0 w 5029"/>
                      <a:gd name="connsiteY3" fmla="*/ 13905 h 14618"/>
                      <a:gd name="connsiteX4" fmla="*/ 952 w 5029"/>
                      <a:gd name="connsiteY4" fmla="*/ 13905 h 14618"/>
                      <a:gd name="connsiteX5" fmla="*/ 1905 w 5029"/>
                      <a:gd name="connsiteY5" fmla="*/ 11047 h 14618"/>
                      <a:gd name="connsiteX6" fmla="*/ 2857 w 5029"/>
                      <a:gd name="connsiteY6" fmla="*/ 8190 h 14618"/>
                      <a:gd name="connsiteX7" fmla="*/ 4763 w 5029"/>
                      <a:gd name="connsiteY7" fmla="*/ 2475 h 14618"/>
                      <a:gd name="connsiteX8" fmla="*/ 3810 w 5029"/>
                      <a:gd name="connsiteY8" fmla="*/ 570 h 14618"/>
                      <a:gd name="connsiteX9" fmla="*/ 3810 w 5029"/>
                      <a:gd name="connsiteY9" fmla="*/ 570 h 14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029" h="14618">
                        <a:moveTo>
                          <a:pt x="3810" y="570"/>
                        </a:moveTo>
                        <a:cubicBezTo>
                          <a:pt x="2857" y="2475"/>
                          <a:pt x="1905" y="4380"/>
                          <a:pt x="952" y="7237"/>
                        </a:cubicBezTo>
                        <a:cubicBezTo>
                          <a:pt x="952" y="8190"/>
                          <a:pt x="0" y="9142"/>
                          <a:pt x="0" y="11047"/>
                        </a:cubicBezTo>
                        <a:cubicBezTo>
                          <a:pt x="0" y="12000"/>
                          <a:pt x="0" y="12952"/>
                          <a:pt x="0" y="13905"/>
                        </a:cubicBezTo>
                        <a:cubicBezTo>
                          <a:pt x="0" y="14857"/>
                          <a:pt x="952" y="14857"/>
                          <a:pt x="952" y="13905"/>
                        </a:cubicBezTo>
                        <a:cubicBezTo>
                          <a:pt x="952" y="12952"/>
                          <a:pt x="1905" y="12000"/>
                          <a:pt x="1905" y="11047"/>
                        </a:cubicBezTo>
                        <a:cubicBezTo>
                          <a:pt x="1905" y="10095"/>
                          <a:pt x="1905" y="9142"/>
                          <a:pt x="2857" y="8190"/>
                        </a:cubicBezTo>
                        <a:cubicBezTo>
                          <a:pt x="3810" y="6285"/>
                          <a:pt x="3810" y="4380"/>
                          <a:pt x="4763" y="2475"/>
                        </a:cubicBezTo>
                        <a:cubicBezTo>
                          <a:pt x="5715" y="-383"/>
                          <a:pt x="3810" y="-383"/>
                          <a:pt x="3810" y="570"/>
                        </a:cubicBezTo>
                        <a:lnTo>
                          <a:pt x="3810" y="57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0" name="Freeform: Shape 2949">
                    <a:extLst>
                      <a:ext uri="{FF2B5EF4-FFF2-40B4-BE49-F238E27FC236}">
                        <a16:creationId xmlns:a16="http://schemas.microsoft.com/office/drawing/2014/main" id="{7B68616D-2222-5163-6E8D-9F65FE31868B}"/>
                      </a:ext>
                    </a:extLst>
                  </p:cNvPr>
                  <p:cNvSpPr/>
                  <p:nvPr/>
                </p:nvSpPr>
                <p:spPr>
                  <a:xfrm>
                    <a:off x="3198494" y="3282790"/>
                    <a:ext cx="4762" cy="15716"/>
                  </a:xfrm>
                  <a:custGeom>
                    <a:avLst/>
                    <a:gdLst>
                      <a:gd name="connsiteX0" fmla="*/ 0 w 4762"/>
                      <a:gd name="connsiteY0" fmla="*/ 1429 h 15716"/>
                      <a:gd name="connsiteX1" fmla="*/ 952 w 4762"/>
                      <a:gd name="connsiteY1" fmla="*/ 9049 h 15716"/>
                      <a:gd name="connsiteX2" fmla="*/ 3810 w 4762"/>
                      <a:gd name="connsiteY2" fmla="*/ 15716 h 15716"/>
                      <a:gd name="connsiteX3" fmla="*/ 4763 w 4762"/>
                      <a:gd name="connsiteY3" fmla="*/ 14764 h 15716"/>
                      <a:gd name="connsiteX4" fmla="*/ 2858 w 4762"/>
                      <a:gd name="connsiteY4" fmla="*/ 8096 h 15716"/>
                      <a:gd name="connsiteX5" fmla="*/ 1905 w 4762"/>
                      <a:gd name="connsiteY5" fmla="*/ 1429 h 15716"/>
                      <a:gd name="connsiteX6" fmla="*/ 0 w 4762"/>
                      <a:gd name="connsiteY6" fmla="*/ 1429 h 15716"/>
                      <a:gd name="connsiteX7" fmla="*/ 0 w 4762"/>
                      <a:gd name="connsiteY7" fmla="*/ 1429 h 15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2" h="15716">
                        <a:moveTo>
                          <a:pt x="0" y="1429"/>
                        </a:moveTo>
                        <a:cubicBezTo>
                          <a:pt x="0" y="4286"/>
                          <a:pt x="0" y="6191"/>
                          <a:pt x="952" y="9049"/>
                        </a:cubicBezTo>
                        <a:cubicBezTo>
                          <a:pt x="1905" y="11906"/>
                          <a:pt x="2858" y="13811"/>
                          <a:pt x="3810" y="15716"/>
                        </a:cubicBezTo>
                        <a:cubicBezTo>
                          <a:pt x="3810" y="15716"/>
                          <a:pt x="4763" y="15716"/>
                          <a:pt x="4763" y="14764"/>
                        </a:cubicBezTo>
                        <a:cubicBezTo>
                          <a:pt x="4763" y="11906"/>
                          <a:pt x="3810" y="10001"/>
                          <a:pt x="2858" y="8096"/>
                        </a:cubicBezTo>
                        <a:cubicBezTo>
                          <a:pt x="1905" y="6191"/>
                          <a:pt x="1905" y="3334"/>
                          <a:pt x="1905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1" name="Freeform: Shape 2950">
                    <a:extLst>
                      <a:ext uri="{FF2B5EF4-FFF2-40B4-BE49-F238E27FC236}">
                        <a16:creationId xmlns:a16="http://schemas.microsoft.com/office/drawing/2014/main" id="{BCC0C6BA-CFE9-A91D-02E7-3318ED5EBB5F}"/>
                      </a:ext>
                    </a:extLst>
                  </p:cNvPr>
                  <p:cNvSpPr/>
                  <p:nvPr/>
                </p:nvSpPr>
                <p:spPr>
                  <a:xfrm>
                    <a:off x="3199446" y="3237152"/>
                    <a:ext cx="7620" cy="13491"/>
                  </a:xfrm>
                  <a:custGeom>
                    <a:avLst/>
                    <a:gdLst>
                      <a:gd name="connsiteX0" fmla="*/ 5715 w 7620"/>
                      <a:gd name="connsiteY0" fmla="*/ 394 h 13491"/>
                      <a:gd name="connsiteX1" fmla="*/ 1905 w 7620"/>
                      <a:gd name="connsiteY1" fmla="*/ 6110 h 13491"/>
                      <a:gd name="connsiteX2" fmla="*/ 953 w 7620"/>
                      <a:gd name="connsiteY2" fmla="*/ 8967 h 13491"/>
                      <a:gd name="connsiteX3" fmla="*/ 0 w 7620"/>
                      <a:gd name="connsiteY3" fmla="*/ 10872 h 13491"/>
                      <a:gd name="connsiteX4" fmla="*/ 0 w 7620"/>
                      <a:gd name="connsiteY4" fmla="*/ 12777 h 13491"/>
                      <a:gd name="connsiteX5" fmla="*/ 953 w 7620"/>
                      <a:gd name="connsiteY5" fmla="*/ 12777 h 13491"/>
                      <a:gd name="connsiteX6" fmla="*/ 1905 w 7620"/>
                      <a:gd name="connsiteY6" fmla="*/ 11825 h 13491"/>
                      <a:gd name="connsiteX7" fmla="*/ 2858 w 7620"/>
                      <a:gd name="connsiteY7" fmla="*/ 9919 h 13491"/>
                      <a:gd name="connsiteX8" fmla="*/ 3810 w 7620"/>
                      <a:gd name="connsiteY8" fmla="*/ 7062 h 13491"/>
                      <a:gd name="connsiteX9" fmla="*/ 7620 w 7620"/>
                      <a:gd name="connsiteY9" fmla="*/ 1347 h 13491"/>
                      <a:gd name="connsiteX10" fmla="*/ 5715 w 7620"/>
                      <a:gd name="connsiteY10" fmla="*/ 394 h 13491"/>
                      <a:gd name="connsiteX11" fmla="*/ 5715 w 7620"/>
                      <a:gd name="connsiteY11" fmla="*/ 394 h 13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620" h="13491">
                        <a:moveTo>
                          <a:pt x="5715" y="394"/>
                        </a:moveTo>
                        <a:cubicBezTo>
                          <a:pt x="3810" y="2300"/>
                          <a:pt x="2858" y="4205"/>
                          <a:pt x="1905" y="6110"/>
                        </a:cubicBezTo>
                        <a:cubicBezTo>
                          <a:pt x="953" y="7062"/>
                          <a:pt x="953" y="8015"/>
                          <a:pt x="953" y="8967"/>
                        </a:cubicBezTo>
                        <a:cubicBezTo>
                          <a:pt x="953" y="9919"/>
                          <a:pt x="953" y="9919"/>
                          <a:pt x="0" y="10872"/>
                        </a:cubicBezTo>
                        <a:cubicBezTo>
                          <a:pt x="0" y="11825"/>
                          <a:pt x="0" y="11825"/>
                          <a:pt x="0" y="12777"/>
                        </a:cubicBezTo>
                        <a:cubicBezTo>
                          <a:pt x="0" y="13730"/>
                          <a:pt x="953" y="13730"/>
                          <a:pt x="953" y="12777"/>
                        </a:cubicBezTo>
                        <a:cubicBezTo>
                          <a:pt x="953" y="12777"/>
                          <a:pt x="1905" y="11825"/>
                          <a:pt x="1905" y="11825"/>
                        </a:cubicBezTo>
                        <a:cubicBezTo>
                          <a:pt x="1905" y="10872"/>
                          <a:pt x="2858" y="10872"/>
                          <a:pt x="2858" y="9919"/>
                        </a:cubicBezTo>
                        <a:cubicBezTo>
                          <a:pt x="2858" y="8967"/>
                          <a:pt x="3810" y="8015"/>
                          <a:pt x="3810" y="7062"/>
                        </a:cubicBezTo>
                        <a:cubicBezTo>
                          <a:pt x="4763" y="5157"/>
                          <a:pt x="5715" y="3252"/>
                          <a:pt x="7620" y="1347"/>
                        </a:cubicBezTo>
                        <a:cubicBezTo>
                          <a:pt x="7620" y="394"/>
                          <a:pt x="6668" y="-558"/>
                          <a:pt x="5715" y="394"/>
                        </a:cubicBezTo>
                        <a:lnTo>
                          <a:pt x="5715" y="39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2" name="Freeform: Shape 2951">
                    <a:extLst>
                      <a:ext uri="{FF2B5EF4-FFF2-40B4-BE49-F238E27FC236}">
                        <a16:creationId xmlns:a16="http://schemas.microsoft.com/office/drawing/2014/main" id="{CA82EB34-1C0E-95B5-AB89-B8E61036D786}"/>
                      </a:ext>
                    </a:extLst>
                  </p:cNvPr>
                  <p:cNvSpPr/>
                  <p:nvPr/>
                </p:nvSpPr>
                <p:spPr>
                  <a:xfrm>
                    <a:off x="3218496" y="3215265"/>
                    <a:ext cx="9898" cy="13470"/>
                  </a:xfrm>
                  <a:custGeom>
                    <a:avLst/>
                    <a:gdLst>
                      <a:gd name="connsiteX0" fmla="*/ 7620 w 9898"/>
                      <a:gd name="connsiteY0" fmla="*/ 374 h 13470"/>
                      <a:gd name="connsiteX1" fmla="*/ 2858 w 9898"/>
                      <a:gd name="connsiteY1" fmla="*/ 6089 h 13470"/>
                      <a:gd name="connsiteX2" fmla="*/ 953 w 9898"/>
                      <a:gd name="connsiteY2" fmla="*/ 8946 h 13470"/>
                      <a:gd name="connsiteX3" fmla="*/ 0 w 9898"/>
                      <a:gd name="connsiteY3" fmla="*/ 10851 h 13470"/>
                      <a:gd name="connsiteX4" fmla="*/ 0 w 9898"/>
                      <a:gd name="connsiteY4" fmla="*/ 12756 h 13470"/>
                      <a:gd name="connsiteX5" fmla="*/ 1905 w 9898"/>
                      <a:gd name="connsiteY5" fmla="*/ 12756 h 13470"/>
                      <a:gd name="connsiteX6" fmla="*/ 2858 w 9898"/>
                      <a:gd name="connsiteY6" fmla="*/ 10851 h 13470"/>
                      <a:gd name="connsiteX7" fmla="*/ 3810 w 9898"/>
                      <a:gd name="connsiteY7" fmla="*/ 9899 h 13470"/>
                      <a:gd name="connsiteX8" fmla="*/ 5715 w 9898"/>
                      <a:gd name="connsiteY8" fmla="*/ 7041 h 13470"/>
                      <a:gd name="connsiteX9" fmla="*/ 9525 w 9898"/>
                      <a:gd name="connsiteY9" fmla="*/ 2279 h 13470"/>
                      <a:gd name="connsiteX10" fmla="*/ 7620 w 9898"/>
                      <a:gd name="connsiteY10" fmla="*/ 374 h 13470"/>
                      <a:gd name="connsiteX11" fmla="*/ 7620 w 9898"/>
                      <a:gd name="connsiteY11" fmla="*/ 374 h 134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898" h="13470">
                        <a:moveTo>
                          <a:pt x="7620" y="374"/>
                        </a:moveTo>
                        <a:cubicBezTo>
                          <a:pt x="5715" y="2279"/>
                          <a:pt x="4763" y="4184"/>
                          <a:pt x="2858" y="6089"/>
                        </a:cubicBezTo>
                        <a:cubicBezTo>
                          <a:pt x="1905" y="7041"/>
                          <a:pt x="1905" y="7994"/>
                          <a:pt x="953" y="8946"/>
                        </a:cubicBezTo>
                        <a:cubicBezTo>
                          <a:pt x="953" y="9899"/>
                          <a:pt x="953" y="9899"/>
                          <a:pt x="0" y="10851"/>
                        </a:cubicBezTo>
                        <a:cubicBezTo>
                          <a:pt x="0" y="11804"/>
                          <a:pt x="0" y="11804"/>
                          <a:pt x="0" y="12756"/>
                        </a:cubicBezTo>
                        <a:cubicBezTo>
                          <a:pt x="0" y="13709"/>
                          <a:pt x="953" y="13709"/>
                          <a:pt x="1905" y="12756"/>
                        </a:cubicBezTo>
                        <a:cubicBezTo>
                          <a:pt x="1905" y="11804"/>
                          <a:pt x="2858" y="11804"/>
                          <a:pt x="2858" y="10851"/>
                        </a:cubicBezTo>
                        <a:cubicBezTo>
                          <a:pt x="2858" y="10851"/>
                          <a:pt x="2858" y="9899"/>
                          <a:pt x="3810" y="9899"/>
                        </a:cubicBezTo>
                        <a:cubicBezTo>
                          <a:pt x="3810" y="8946"/>
                          <a:pt x="4763" y="7994"/>
                          <a:pt x="5715" y="7041"/>
                        </a:cubicBezTo>
                        <a:cubicBezTo>
                          <a:pt x="6668" y="5136"/>
                          <a:pt x="8572" y="3231"/>
                          <a:pt x="9525" y="2279"/>
                        </a:cubicBezTo>
                        <a:cubicBezTo>
                          <a:pt x="10478" y="374"/>
                          <a:pt x="9525" y="-579"/>
                          <a:pt x="7620" y="374"/>
                        </a:cubicBezTo>
                        <a:lnTo>
                          <a:pt x="7620" y="37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3" name="Freeform: Shape 2952">
                    <a:extLst>
                      <a:ext uri="{FF2B5EF4-FFF2-40B4-BE49-F238E27FC236}">
                        <a16:creationId xmlns:a16="http://schemas.microsoft.com/office/drawing/2014/main" id="{020E388F-1878-16A1-2CF2-80C3953AEE72}"/>
                      </a:ext>
                    </a:extLst>
                  </p:cNvPr>
                  <p:cNvSpPr/>
                  <p:nvPr/>
                </p:nvSpPr>
                <p:spPr>
                  <a:xfrm>
                    <a:off x="3247071" y="3203171"/>
                    <a:ext cx="4762" cy="11277"/>
                  </a:xfrm>
                  <a:custGeom>
                    <a:avLst/>
                    <a:gdLst>
                      <a:gd name="connsiteX0" fmla="*/ 1905 w 4762"/>
                      <a:gd name="connsiteY0" fmla="*/ 1038 h 11277"/>
                      <a:gd name="connsiteX1" fmla="*/ 953 w 4762"/>
                      <a:gd name="connsiteY1" fmla="*/ 5801 h 11277"/>
                      <a:gd name="connsiteX2" fmla="*/ 0 w 4762"/>
                      <a:gd name="connsiteY2" fmla="*/ 10563 h 11277"/>
                      <a:gd name="connsiteX3" fmla="*/ 953 w 4762"/>
                      <a:gd name="connsiteY3" fmla="*/ 10563 h 11277"/>
                      <a:gd name="connsiteX4" fmla="*/ 1905 w 4762"/>
                      <a:gd name="connsiteY4" fmla="*/ 8658 h 11277"/>
                      <a:gd name="connsiteX5" fmla="*/ 2858 w 4762"/>
                      <a:gd name="connsiteY5" fmla="*/ 6753 h 11277"/>
                      <a:gd name="connsiteX6" fmla="*/ 4763 w 4762"/>
                      <a:gd name="connsiteY6" fmla="*/ 1991 h 11277"/>
                      <a:gd name="connsiteX7" fmla="*/ 1905 w 4762"/>
                      <a:gd name="connsiteY7" fmla="*/ 1038 h 11277"/>
                      <a:gd name="connsiteX8" fmla="*/ 1905 w 4762"/>
                      <a:gd name="connsiteY8" fmla="*/ 1038 h 112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62" h="11277">
                        <a:moveTo>
                          <a:pt x="1905" y="1038"/>
                        </a:moveTo>
                        <a:cubicBezTo>
                          <a:pt x="1905" y="2943"/>
                          <a:pt x="953" y="3896"/>
                          <a:pt x="953" y="5801"/>
                        </a:cubicBezTo>
                        <a:cubicBezTo>
                          <a:pt x="0" y="7706"/>
                          <a:pt x="0" y="8658"/>
                          <a:pt x="0" y="10563"/>
                        </a:cubicBezTo>
                        <a:cubicBezTo>
                          <a:pt x="0" y="11516"/>
                          <a:pt x="953" y="11516"/>
                          <a:pt x="953" y="10563"/>
                        </a:cubicBezTo>
                        <a:cubicBezTo>
                          <a:pt x="953" y="9611"/>
                          <a:pt x="1905" y="9611"/>
                          <a:pt x="1905" y="8658"/>
                        </a:cubicBezTo>
                        <a:cubicBezTo>
                          <a:pt x="1905" y="7706"/>
                          <a:pt x="2858" y="6753"/>
                          <a:pt x="2858" y="6753"/>
                        </a:cubicBezTo>
                        <a:cubicBezTo>
                          <a:pt x="3810" y="4848"/>
                          <a:pt x="3810" y="3896"/>
                          <a:pt x="4763" y="1991"/>
                        </a:cubicBezTo>
                        <a:cubicBezTo>
                          <a:pt x="4763" y="86"/>
                          <a:pt x="2858" y="-867"/>
                          <a:pt x="1905" y="1038"/>
                        </a:cubicBezTo>
                        <a:lnTo>
                          <a:pt x="1905" y="103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4" name="Freeform: Shape 2953">
                    <a:extLst>
                      <a:ext uri="{FF2B5EF4-FFF2-40B4-BE49-F238E27FC236}">
                        <a16:creationId xmlns:a16="http://schemas.microsoft.com/office/drawing/2014/main" id="{5D587D1A-A6A9-74CD-F8F1-46C5A51E77FB}"/>
                      </a:ext>
                    </a:extLst>
                  </p:cNvPr>
                  <p:cNvSpPr/>
                  <p:nvPr/>
                </p:nvSpPr>
                <p:spPr>
                  <a:xfrm>
                    <a:off x="3226646" y="3221354"/>
                    <a:ext cx="9262" cy="21669"/>
                  </a:xfrm>
                  <a:custGeom>
                    <a:avLst/>
                    <a:gdLst>
                      <a:gd name="connsiteX0" fmla="*/ 8043 w 9262"/>
                      <a:gd name="connsiteY0" fmla="*/ 0 h 21669"/>
                      <a:gd name="connsiteX1" fmla="*/ 2328 w 9262"/>
                      <a:gd name="connsiteY1" fmla="*/ 9525 h 21669"/>
                      <a:gd name="connsiteX2" fmla="*/ 423 w 9262"/>
                      <a:gd name="connsiteY2" fmla="*/ 15240 h 21669"/>
                      <a:gd name="connsiteX3" fmla="*/ 423 w 9262"/>
                      <a:gd name="connsiteY3" fmla="*/ 20955 h 21669"/>
                      <a:gd name="connsiteX4" fmla="*/ 2328 w 9262"/>
                      <a:gd name="connsiteY4" fmla="*/ 20955 h 21669"/>
                      <a:gd name="connsiteX5" fmla="*/ 3281 w 9262"/>
                      <a:gd name="connsiteY5" fmla="*/ 16192 h 21669"/>
                      <a:gd name="connsiteX6" fmla="*/ 4233 w 9262"/>
                      <a:gd name="connsiteY6" fmla="*/ 11430 h 21669"/>
                      <a:gd name="connsiteX7" fmla="*/ 8996 w 9262"/>
                      <a:gd name="connsiteY7" fmla="*/ 1905 h 21669"/>
                      <a:gd name="connsiteX8" fmla="*/ 8043 w 9262"/>
                      <a:gd name="connsiteY8" fmla="*/ 0 h 21669"/>
                      <a:gd name="connsiteX9" fmla="*/ 8043 w 9262"/>
                      <a:gd name="connsiteY9" fmla="*/ 0 h 21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262" h="21669">
                        <a:moveTo>
                          <a:pt x="8043" y="0"/>
                        </a:moveTo>
                        <a:cubicBezTo>
                          <a:pt x="6138" y="2858"/>
                          <a:pt x="3281" y="5715"/>
                          <a:pt x="2328" y="9525"/>
                        </a:cubicBezTo>
                        <a:cubicBezTo>
                          <a:pt x="1376" y="11430"/>
                          <a:pt x="423" y="13335"/>
                          <a:pt x="423" y="15240"/>
                        </a:cubicBezTo>
                        <a:cubicBezTo>
                          <a:pt x="423" y="17145"/>
                          <a:pt x="-529" y="19050"/>
                          <a:pt x="423" y="20955"/>
                        </a:cubicBezTo>
                        <a:cubicBezTo>
                          <a:pt x="423" y="21908"/>
                          <a:pt x="1376" y="21908"/>
                          <a:pt x="2328" y="20955"/>
                        </a:cubicBezTo>
                        <a:cubicBezTo>
                          <a:pt x="3281" y="20003"/>
                          <a:pt x="3281" y="18098"/>
                          <a:pt x="3281" y="16192"/>
                        </a:cubicBezTo>
                        <a:cubicBezTo>
                          <a:pt x="3281" y="14288"/>
                          <a:pt x="4233" y="12383"/>
                          <a:pt x="4233" y="11430"/>
                        </a:cubicBezTo>
                        <a:cubicBezTo>
                          <a:pt x="5186" y="8573"/>
                          <a:pt x="7091" y="4763"/>
                          <a:pt x="8996" y="1905"/>
                        </a:cubicBezTo>
                        <a:cubicBezTo>
                          <a:pt x="9948" y="953"/>
                          <a:pt x="8043" y="0"/>
                          <a:pt x="8043" y="0"/>
                        </a:cubicBezTo>
                        <a:lnTo>
                          <a:pt x="8043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5" name="Freeform: Shape 2954">
                    <a:extLst>
                      <a:ext uri="{FF2B5EF4-FFF2-40B4-BE49-F238E27FC236}">
                        <a16:creationId xmlns:a16="http://schemas.microsoft.com/office/drawing/2014/main" id="{131D1D5A-2642-42FE-FDA1-2CAF3A780A15}"/>
                      </a:ext>
                    </a:extLst>
                  </p:cNvPr>
                  <p:cNvSpPr/>
                  <p:nvPr/>
                </p:nvSpPr>
                <p:spPr>
                  <a:xfrm>
                    <a:off x="3212781" y="3277790"/>
                    <a:ext cx="2857" cy="18282"/>
                  </a:xfrm>
                  <a:custGeom>
                    <a:avLst/>
                    <a:gdLst>
                      <a:gd name="connsiteX0" fmla="*/ 953 w 2857"/>
                      <a:gd name="connsiteY0" fmla="*/ 714 h 18282"/>
                      <a:gd name="connsiteX1" fmla="*/ 0 w 2857"/>
                      <a:gd name="connsiteY1" fmla="*/ 9287 h 18282"/>
                      <a:gd name="connsiteX2" fmla="*/ 0 w 2857"/>
                      <a:gd name="connsiteY2" fmla="*/ 14049 h 18282"/>
                      <a:gd name="connsiteX3" fmla="*/ 0 w 2857"/>
                      <a:gd name="connsiteY3" fmla="*/ 15954 h 18282"/>
                      <a:gd name="connsiteX4" fmla="*/ 953 w 2857"/>
                      <a:gd name="connsiteY4" fmla="*/ 17859 h 18282"/>
                      <a:gd name="connsiteX5" fmla="*/ 2858 w 2857"/>
                      <a:gd name="connsiteY5" fmla="*/ 17859 h 18282"/>
                      <a:gd name="connsiteX6" fmla="*/ 1905 w 2857"/>
                      <a:gd name="connsiteY6" fmla="*/ 9287 h 18282"/>
                      <a:gd name="connsiteX7" fmla="*/ 2858 w 2857"/>
                      <a:gd name="connsiteY7" fmla="*/ 714 h 18282"/>
                      <a:gd name="connsiteX8" fmla="*/ 953 w 2857"/>
                      <a:gd name="connsiteY8" fmla="*/ 714 h 18282"/>
                      <a:gd name="connsiteX9" fmla="*/ 953 w 2857"/>
                      <a:gd name="connsiteY9" fmla="*/ 714 h 18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857" h="18282">
                        <a:moveTo>
                          <a:pt x="953" y="714"/>
                        </a:moveTo>
                        <a:cubicBezTo>
                          <a:pt x="0" y="3572"/>
                          <a:pt x="0" y="6429"/>
                          <a:pt x="0" y="9287"/>
                        </a:cubicBezTo>
                        <a:cubicBezTo>
                          <a:pt x="0" y="11192"/>
                          <a:pt x="0" y="12144"/>
                          <a:pt x="0" y="14049"/>
                        </a:cubicBezTo>
                        <a:cubicBezTo>
                          <a:pt x="0" y="15002"/>
                          <a:pt x="0" y="15954"/>
                          <a:pt x="0" y="15954"/>
                        </a:cubicBezTo>
                        <a:cubicBezTo>
                          <a:pt x="0" y="16907"/>
                          <a:pt x="953" y="17859"/>
                          <a:pt x="953" y="17859"/>
                        </a:cubicBezTo>
                        <a:cubicBezTo>
                          <a:pt x="953" y="18812"/>
                          <a:pt x="2858" y="17859"/>
                          <a:pt x="2858" y="17859"/>
                        </a:cubicBezTo>
                        <a:cubicBezTo>
                          <a:pt x="2858" y="15002"/>
                          <a:pt x="1905" y="12144"/>
                          <a:pt x="1905" y="9287"/>
                        </a:cubicBezTo>
                        <a:cubicBezTo>
                          <a:pt x="1905" y="6429"/>
                          <a:pt x="1905" y="3572"/>
                          <a:pt x="2858" y="714"/>
                        </a:cubicBezTo>
                        <a:cubicBezTo>
                          <a:pt x="2858" y="-238"/>
                          <a:pt x="953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6" name="Freeform: Shape 2955">
                    <a:extLst>
                      <a:ext uri="{FF2B5EF4-FFF2-40B4-BE49-F238E27FC236}">
                        <a16:creationId xmlns:a16="http://schemas.microsoft.com/office/drawing/2014/main" id="{70DCFEC7-EC2D-A89A-3848-9019B8D2C826}"/>
                      </a:ext>
                    </a:extLst>
                  </p:cNvPr>
                  <p:cNvSpPr/>
                  <p:nvPr/>
                </p:nvSpPr>
                <p:spPr>
                  <a:xfrm>
                    <a:off x="3200399" y="3259983"/>
                    <a:ext cx="5577" cy="15134"/>
                  </a:xfrm>
                  <a:custGeom>
                    <a:avLst/>
                    <a:gdLst>
                      <a:gd name="connsiteX0" fmla="*/ 3810 w 5577"/>
                      <a:gd name="connsiteY0" fmla="*/ 423 h 15134"/>
                      <a:gd name="connsiteX1" fmla="*/ 953 w 5577"/>
                      <a:gd name="connsiteY1" fmla="*/ 7091 h 15134"/>
                      <a:gd name="connsiteX2" fmla="*/ 0 w 5577"/>
                      <a:gd name="connsiteY2" fmla="*/ 10901 h 15134"/>
                      <a:gd name="connsiteX3" fmla="*/ 0 w 5577"/>
                      <a:gd name="connsiteY3" fmla="*/ 12806 h 15134"/>
                      <a:gd name="connsiteX4" fmla="*/ 0 w 5577"/>
                      <a:gd name="connsiteY4" fmla="*/ 14711 h 15134"/>
                      <a:gd name="connsiteX5" fmla="*/ 953 w 5577"/>
                      <a:gd name="connsiteY5" fmla="*/ 14711 h 15134"/>
                      <a:gd name="connsiteX6" fmla="*/ 1905 w 5577"/>
                      <a:gd name="connsiteY6" fmla="*/ 12806 h 15134"/>
                      <a:gd name="connsiteX7" fmla="*/ 1905 w 5577"/>
                      <a:gd name="connsiteY7" fmla="*/ 10901 h 15134"/>
                      <a:gd name="connsiteX8" fmla="*/ 2858 w 5577"/>
                      <a:gd name="connsiteY8" fmla="*/ 7091 h 15134"/>
                      <a:gd name="connsiteX9" fmla="*/ 4763 w 5577"/>
                      <a:gd name="connsiteY9" fmla="*/ 423 h 15134"/>
                      <a:gd name="connsiteX10" fmla="*/ 3810 w 5577"/>
                      <a:gd name="connsiteY10" fmla="*/ 423 h 15134"/>
                      <a:gd name="connsiteX11" fmla="*/ 3810 w 5577"/>
                      <a:gd name="connsiteY11" fmla="*/ 423 h 151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577" h="15134">
                        <a:moveTo>
                          <a:pt x="3810" y="423"/>
                        </a:moveTo>
                        <a:cubicBezTo>
                          <a:pt x="2858" y="2328"/>
                          <a:pt x="1905" y="5186"/>
                          <a:pt x="953" y="7091"/>
                        </a:cubicBezTo>
                        <a:cubicBezTo>
                          <a:pt x="953" y="8043"/>
                          <a:pt x="0" y="8996"/>
                          <a:pt x="0" y="10901"/>
                        </a:cubicBezTo>
                        <a:cubicBezTo>
                          <a:pt x="0" y="11853"/>
                          <a:pt x="0" y="11853"/>
                          <a:pt x="0" y="12806"/>
                        </a:cubicBezTo>
                        <a:cubicBezTo>
                          <a:pt x="0" y="13758"/>
                          <a:pt x="0" y="13758"/>
                          <a:pt x="0" y="14711"/>
                        </a:cubicBezTo>
                        <a:cubicBezTo>
                          <a:pt x="0" y="15663"/>
                          <a:pt x="953" y="14711"/>
                          <a:pt x="953" y="14711"/>
                        </a:cubicBezTo>
                        <a:cubicBezTo>
                          <a:pt x="953" y="14711"/>
                          <a:pt x="953" y="13758"/>
                          <a:pt x="1905" y="12806"/>
                        </a:cubicBezTo>
                        <a:cubicBezTo>
                          <a:pt x="1905" y="11853"/>
                          <a:pt x="1905" y="11853"/>
                          <a:pt x="1905" y="10901"/>
                        </a:cubicBezTo>
                        <a:cubicBezTo>
                          <a:pt x="1905" y="9948"/>
                          <a:pt x="1905" y="8996"/>
                          <a:pt x="2858" y="7091"/>
                        </a:cubicBezTo>
                        <a:cubicBezTo>
                          <a:pt x="3810" y="5186"/>
                          <a:pt x="3810" y="2328"/>
                          <a:pt x="4763" y="423"/>
                        </a:cubicBezTo>
                        <a:cubicBezTo>
                          <a:pt x="6668" y="423"/>
                          <a:pt x="4763" y="-529"/>
                          <a:pt x="3810" y="423"/>
                        </a:cubicBezTo>
                        <a:lnTo>
                          <a:pt x="3810" y="42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7" name="Freeform: Shape 2956">
                    <a:extLst>
                      <a:ext uri="{FF2B5EF4-FFF2-40B4-BE49-F238E27FC236}">
                        <a16:creationId xmlns:a16="http://schemas.microsoft.com/office/drawing/2014/main" id="{3AA3BCCD-E22A-F072-56C1-8042A1694F0D}"/>
                      </a:ext>
                    </a:extLst>
                  </p:cNvPr>
                  <p:cNvSpPr/>
                  <p:nvPr/>
                </p:nvSpPr>
                <p:spPr>
                  <a:xfrm>
                    <a:off x="3260406" y="3177279"/>
                    <a:ext cx="9387" cy="13594"/>
                  </a:xfrm>
                  <a:custGeom>
                    <a:avLst/>
                    <a:gdLst>
                      <a:gd name="connsiteX0" fmla="*/ 7620 w 9387"/>
                      <a:gd name="connsiteY0" fmla="*/ 260 h 13594"/>
                      <a:gd name="connsiteX1" fmla="*/ 2858 w 9387"/>
                      <a:gd name="connsiteY1" fmla="*/ 5975 h 13594"/>
                      <a:gd name="connsiteX2" fmla="*/ 953 w 9387"/>
                      <a:gd name="connsiteY2" fmla="*/ 8832 h 13594"/>
                      <a:gd name="connsiteX3" fmla="*/ 0 w 9387"/>
                      <a:gd name="connsiteY3" fmla="*/ 10737 h 13594"/>
                      <a:gd name="connsiteX4" fmla="*/ 0 w 9387"/>
                      <a:gd name="connsiteY4" fmla="*/ 12642 h 13594"/>
                      <a:gd name="connsiteX5" fmla="*/ 953 w 9387"/>
                      <a:gd name="connsiteY5" fmla="*/ 13595 h 13594"/>
                      <a:gd name="connsiteX6" fmla="*/ 4763 w 9387"/>
                      <a:gd name="connsiteY6" fmla="*/ 7880 h 13594"/>
                      <a:gd name="connsiteX7" fmla="*/ 8573 w 9387"/>
                      <a:gd name="connsiteY7" fmla="*/ 2165 h 13594"/>
                      <a:gd name="connsiteX8" fmla="*/ 7620 w 9387"/>
                      <a:gd name="connsiteY8" fmla="*/ 260 h 13594"/>
                      <a:gd name="connsiteX9" fmla="*/ 7620 w 9387"/>
                      <a:gd name="connsiteY9" fmla="*/ 260 h 135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387" h="13594">
                        <a:moveTo>
                          <a:pt x="7620" y="260"/>
                        </a:moveTo>
                        <a:cubicBezTo>
                          <a:pt x="5715" y="2165"/>
                          <a:pt x="4763" y="4070"/>
                          <a:pt x="2858" y="5975"/>
                        </a:cubicBezTo>
                        <a:cubicBezTo>
                          <a:pt x="1905" y="6927"/>
                          <a:pt x="1905" y="7880"/>
                          <a:pt x="953" y="8832"/>
                        </a:cubicBezTo>
                        <a:cubicBezTo>
                          <a:pt x="953" y="9785"/>
                          <a:pt x="953" y="9785"/>
                          <a:pt x="0" y="10737"/>
                        </a:cubicBezTo>
                        <a:cubicBezTo>
                          <a:pt x="0" y="11690"/>
                          <a:pt x="0" y="11690"/>
                          <a:pt x="0" y="12642"/>
                        </a:cubicBezTo>
                        <a:cubicBezTo>
                          <a:pt x="0" y="13595"/>
                          <a:pt x="953" y="13595"/>
                          <a:pt x="953" y="13595"/>
                        </a:cubicBezTo>
                        <a:cubicBezTo>
                          <a:pt x="2858" y="11690"/>
                          <a:pt x="3810" y="9785"/>
                          <a:pt x="4763" y="7880"/>
                        </a:cubicBezTo>
                        <a:cubicBezTo>
                          <a:pt x="5715" y="5975"/>
                          <a:pt x="7620" y="4070"/>
                          <a:pt x="8573" y="2165"/>
                        </a:cubicBezTo>
                        <a:cubicBezTo>
                          <a:pt x="10478" y="1212"/>
                          <a:pt x="8573" y="-693"/>
                          <a:pt x="7620" y="260"/>
                        </a:cubicBezTo>
                        <a:lnTo>
                          <a:pt x="7620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8" name="Freeform: Shape 2957">
                    <a:extLst>
                      <a:ext uri="{FF2B5EF4-FFF2-40B4-BE49-F238E27FC236}">
                        <a16:creationId xmlns:a16="http://schemas.microsoft.com/office/drawing/2014/main" id="{4E3A6983-E5C7-D79D-D4B8-6D329316F0F0}"/>
                      </a:ext>
                    </a:extLst>
                  </p:cNvPr>
                  <p:cNvSpPr/>
                  <p:nvPr/>
                </p:nvSpPr>
                <p:spPr>
                  <a:xfrm>
                    <a:off x="3211829" y="3254691"/>
                    <a:ext cx="6927" cy="13096"/>
                  </a:xfrm>
                  <a:custGeom>
                    <a:avLst/>
                    <a:gdLst>
                      <a:gd name="connsiteX0" fmla="*/ 4763 w 6927"/>
                      <a:gd name="connsiteY0" fmla="*/ 0 h 13096"/>
                      <a:gd name="connsiteX1" fmla="*/ 2857 w 6927"/>
                      <a:gd name="connsiteY1" fmla="*/ 2858 h 13096"/>
                      <a:gd name="connsiteX2" fmla="*/ 952 w 6927"/>
                      <a:gd name="connsiteY2" fmla="*/ 5715 h 13096"/>
                      <a:gd name="connsiteX3" fmla="*/ 0 w 6927"/>
                      <a:gd name="connsiteY3" fmla="*/ 8573 h 13096"/>
                      <a:gd name="connsiteX4" fmla="*/ 0 w 6927"/>
                      <a:gd name="connsiteY4" fmla="*/ 10478 h 13096"/>
                      <a:gd name="connsiteX5" fmla="*/ 952 w 6927"/>
                      <a:gd name="connsiteY5" fmla="*/ 12383 h 13096"/>
                      <a:gd name="connsiteX6" fmla="*/ 2857 w 6927"/>
                      <a:gd name="connsiteY6" fmla="*/ 12383 h 13096"/>
                      <a:gd name="connsiteX7" fmla="*/ 3810 w 6927"/>
                      <a:gd name="connsiteY7" fmla="*/ 10478 h 13096"/>
                      <a:gd name="connsiteX8" fmla="*/ 3810 w 6927"/>
                      <a:gd name="connsiteY8" fmla="*/ 8573 h 13096"/>
                      <a:gd name="connsiteX9" fmla="*/ 4763 w 6927"/>
                      <a:gd name="connsiteY9" fmla="*/ 5715 h 13096"/>
                      <a:gd name="connsiteX10" fmla="*/ 5715 w 6927"/>
                      <a:gd name="connsiteY10" fmla="*/ 2858 h 13096"/>
                      <a:gd name="connsiteX11" fmla="*/ 6667 w 6927"/>
                      <a:gd name="connsiteY11" fmla="*/ 0 h 13096"/>
                      <a:gd name="connsiteX12" fmla="*/ 4763 w 6927"/>
                      <a:gd name="connsiteY12" fmla="*/ 0 h 13096"/>
                      <a:gd name="connsiteX13" fmla="*/ 4763 w 6927"/>
                      <a:gd name="connsiteY13" fmla="*/ 0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927" h="13096">
                        <a:moveTo>
                          <a:pt x="4763" y="0"/>
                        </a:moveTo>
                        <a:cubicBezTo>
                          <a:pt x="3810" y="953"/>
                          <a:pt x="2857" y="1905"/>
                          <a:pt x="2857" y="2858"/>
                        </a:cubicBezTo>
                        <a:cubicBezTo>
                          <a:pt x="1905" y="3810"/>
                          <a:pt x="1905" y="4763"/>
                          <a:pt x="952" y="5715"/>
                        </a:cubicBezTo>
                        <a:cubicBezTo>
                          <a:pt x="952" y="6667"/>
                          <a:pt x="0" y="7620"/>
                          <a:pt x="0" y="8573"/>
                        </a:cubicBezTo>
                        <a:cubicBezTo>
                          <a:pt x="0" y="9525"/>
                          <a:pt x="0" y="9525"/>
                          <a:pt x="0" y="10478"/>
                        </a:cubicBezTo>
                        <a:cubicBezTo>
                          <a:pt x="0" y="11430"/>
                          <a:pt x="0" y="11430"/>
                          <a:pt x="952" y="12383"/>
                        </a:cubicBezTo>
                        <a:cubicBezTo>
                          <a:pt x="952" y="13335"/>
                          <a:pt x="2857" y="13335"/>
                          <a:pt x="2857" y="12383"/>
                        </a:cubicBezTo>
                        <a:cubicBezTo>
                          <a:pt x="3810" y="12383"/>
                          <a:pt x="3810" y="11430"/>
                          <a:pt x="3810" y="10478"/>
                        </a:cubicBezTo>
                        <a:cubicBezTo>
                          <a:pt x="3810" y="9525"/>
                          <a:pt x="3810" y="9525"/>
                          <a:pt x="3810" y="8573"/>
                        </a:cubicBezTo>
                        <a:cubicBezTo>
                          <a:pt x="3810" y="7620"/>
                          <a:pt x="3810" y="6667"/>
                          <a:pt x="4763" y="5715"/>
                        </a:cubicBezTo>
                        <a:cubicBezTo>
                          <a:pt x="4763" y="4763"/>
                          <a:pt x="5715" y="3810"/>
                          <a:pt x="5715" y="2858"/>
                        </a:cubicBezTo>
                        <a:cubicBezTo>
                          <a:pt x="5715" y="1905"/>
                          <a:pt x="6667" y="953"/>
                          <a:pt x="6667" y="0"/>
                        </a:cubicBezTo>
                        <a:cubicBezTo>
                          <a:pt x="7620" y="0"/>
                          <a:pt x="5715" y="0"/>
                          <a:pt x="4763" y="0"/>
                        </a:cubicBez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9" name="Freeform: Shape 2958">
                    <a:extLst>
                      <a:ext uri="{FF2B5EF4-FFF2-40B4-BE49-F238E27FC236}">
                        <a16:creationId xmlns:a16="http://schemas.microsoft.com/office/drawing/2014/main" id="{1C7AB3BA-BA72-DF19-8C1F-C0ACD9FFB828}"/>
                      </a:ext>
                    </a:extLst>
                  </p:cNvPr>
                  <p:cNvSpPr/>
                  <p:nvPr/>
                </p:nvSpPr>
                <p:spPr>
                  <a:xfrm>
                    <a:off x="3321924" y="3105835"/>
                    <a:ext cx="14682" cy="12091"/>
                  </a:xfrm>
                  <a:custGeom>
                    <a:avLst/>
                    <a:gdLst>
                      <a:gd name="connsiteX0" fmla="*/ 12777 w 14682"/>
                      <a:gd name="connsiteY0" fmla="*/ 267 h 12091"/>
                      <a:gd name="connsiteX1" fmla="*/ 6110 w 14682"/>
                      <a:gd name="connsiteY1" fmla="*/ 5029 h 12091"/>
                      <a:gd name="connsiteX2" fmla="*/ 3252 w 14682"/>
                      <a:gd name="connsiteY2" fmla="*/ 7887 h 12091"/>
                      <a:gd name="connsiteX3" fmla="*/ 395 w 14682"/>
                      <a:gd name="connsiteY3" fmla="*/ 10744 h 12091"/>
                      <a:gd name="connsiteX4" fmla="*/ 1347 w 14682"/>
                      <a:gd name="connsiteY4" fmla="*/ 11697 h 12091"/>
                      <a:gd name="connsiteX5" fmla="*/ 5157 w 14682"/>
                      <a:gd name="connsiteY5" fmla="*/ 8839 h 12091"/>
                      <a:gd name="connsiteX6" fmla="*/ 8015 w 14682"/>
                      <a:gd name="connsiteY6" fmla="*/ 5982 h 12091"/>
                      <a:gd name="connsiteX7" fmla="*/ 14682 w 14682"/>
                      <a:gd name="connsiteY7" fmla="*/ 1219 h 12091"/>
                      <a:gd name="connsiteX8" fmla="*/ 12777 w 14682"/>
                      <a:gd name="connsiteY8" fmla="*/ 267 h 12091"/>
                      <a:gd name="connsiteX9" fmla="*/ 12777 w 14682"/>
                      <a:gd name="connsiteY9" fmla="*/ 267 h 1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682" h="12091">
                        <a:moveTo>
                          <a:pt x="12777" y="267"/>
                        </a:moveTo>
                        <a:cubicBezTo>
                          <a:pt x="9920" y="1219"/>
                          <a:pt x="8015" y="3124"/>
                          <a:pt x="6110" y="5029"/>
                        </a:cubicBezTo>
                        <a:cubicBezTo>
                          <a:pt x="5157" y="5982"/>
                          <a:pt x="4205" y="6934"/>
                          <a:pt x="3252" y="7887"/>
                        </a:cubicBezTo>
                        <a:cubicBezTo>
                          <a:pt x="2300" y="8839"/>
                          <a:pt x="1347" y="9792"/>
                          <a:pt x="395" y="10744"/>
                        </a:cubicBezTo>
                        <a:cubicBezTo>
                          <a:pt x="-558" y="11697"/>
                          <a:pt x="395" y="12649"/>
                          <a:pt x="1347" y="11697"/>
                        </a:cubicBezTo>
                        <a:cubicBezTo>
                          <a:pt x="2300" y="10744"/>
                          <a:pt x="3252" y="9792"/>
                          <a:pt x="5157" y="8839"/>
                        </a:cubicBezTo>
                        <a:cubicBezTo>
                          <a:pt x="6110" y="7887"/>
                          <a:pt x="7062" y="6934"/>
                          <a:pt x="8015" y="5982"/>
                        </a:cubicBezTo>
                        <a:cubicBezTo>
                          <a:pt x="9920" y="4077"/>
                          <a:pt x="12777" y="2172"/>
                          <a:pt x="14682" y="1219"/>
                        </a:cubicBezTo>
                        <a:cubicBezTo>
                          <a:pt x="14682" y="1219"/>
                          <a:pt x="13730" y="-686"/>
                          <a:pt x="12777" y="267"/>
                        </a:cubicBezTo>
                        <a:lnTo>
                          <a:pt x="12777" y="26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0" name="Freeform: Shape 2959">
                    <a:extLst>
                      <a:ext uri="{FF2B5EF4-FFF2-40B4-BE49-F238E27FC236}">
                        <a16:creationId xmlns:a16="http://schemas.microsoft.com/office/drawing/2014/main" id="{B33969C1-2CE2-BD7E-9799-A9DB4D522A4B}"/>
                      </a:ext>
                    </a:extLst>
                  </p:cNvPr>
                  <p:cNvSpPr/>
                  <p:nvPr/>
                </p:nvSpPr>
                <p:spPr>
                  <a:xfrm>
                    <a:off x="3302874" y="3102977"/>
                    <a:ext cx="14682" cy="12091"/>
                  </a:xfrm>
                  <a:custGeom>
                    <a:avLst/>
                    <a:gdLst>
                      <a:gd name="connsiteX0" fmla="*/ 12777 w 14682"/>
                      <a:gd name="connsiteY0" fmla="*/ 267 h 12091"/>
                      <a:gd name="connsiteX1" fmla="*/ 6110 w 14682"/>
                      <a:gd name="connsiteY1" fmla="*/ 5029 h 12091"/>
                      <a:gd name="connsiteX2" fmla="*/ 3252 w 14682"/>
                      <a:gd name="connsiteY2" fmla="*/ 7887 h 12091"/>
                      <a:gd name="connsiteX3" fmla="*/ 395 w 14682"/>
                      <a:gd name="connsiteY3" fmla="*/ 10744 h 12091"/>
                      <a:gd name="connsiteX4" fmla="*/ 1347 w 14682"/>
                      <a:gd name="connsiteY4" fmla="*/ 11697 h 12091"/>
                      <a:gd name="connsiteX5" fmla="*/ 5157 w 14682"/>
                      <a:gd name="connsiteY5" fmla="*/ 8839 h 12091"/>
                      <a:gd name="connsiteX6" fmla="*/ 8015 w 14682"/>
                      <a:gd name="connsiteY6" fmla="*/ 5982 h 12091"/>
                      <a:gd name="connsiteX7" fmla="*/ 14682 w 14682"/>
                      <a:gd name="connsiteY7" fmla="*/ 1219 h 12091"/>
                      <a:gd name="connsiteX8" fmla="*/ 12777 w 14682"/>
                      <a:gd name="connsiteY8" fmla="*/ 267 h 12091"/>
                      <a:gd name="connsiteX9" fmla="*/ 12777 w 14682"/>
                      <a:gd name="connsiteY9" fmla="*/ 267 h 12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682" h="12091">
                        <a:moveTo>
                          <a:pt x="12777" y="267"/>
                        </a:moveTo>
                        <a:cubicBezTo>
                          <a:pt x="9920" y="1219"/>
                          <a:pt x="8015" y="3124"/>
                          <a:pt x="6110" y="5029"/>
                        </a:cubicBezTo>
                        <a:cubicBezTo>
                          <a:pt x="5157" y="5982"/>
                          <a:pt x="4205" y="6934"/>
                          <a:pt x="3252" y="7887"/>
                        </a:cubicBezTo>
                        <a:cubicBezTo>
                          <a:pt x="2300" y="8839"/>
                          <a:pt x="1347" y="9792"/>
                          <a:pt x="395" y="10744"/>
                        </a:cubicBezTo>
                        <a:cubicBezTo>
                          <a:pt x="-558" y="11697"/>
                          <a:pt x="395" y="12649"/>
                          <a:pt x="1347" y="11697"/>
                        </a:cubicBezTo>
                        <a:cubicBezTo>
                          <a:pt x="2300" y="10744"/>
                          <a:pt x="3252" y="9792"/>
                          <a:pt x="5157" y="8839"/>
                        </a:cubicBezTo>
                        <a:cubicBezTo>
                          <a:pt x="6110" y="7887"/>
                          <a:pt x="7062" y="6934"/>
                          <a:pt x="8015" y="5982"/>
                        </a:cubicBezTo>
                        <a:cubicBezTo>
                          <a:pt x="9920" y="4077"/>
                          <a:pt x="12777" y="2172"/>
                          <a:pt x="14682" y="1219"/>
                        </a:cubicBezTo>
                        <a:cubicBezTo>
                          <a:pt x="14682" y="1219"/>
                          <a:pt x="13730" y="-686"/>
                          <a:pt x="12777" y="267"/>
                        </a:cubicBezTo>
                        <a:lnTo>
                          <a:pt x="12777" y="26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1" name="Freeform: Shape 2960">
                    <a:extLst>
                      <a:ext uri="{FF2B5EF4-FFF2-40B4-BE49-F238E27FC236}">
                        <a16:creationId xmlns:a16="http://schemas.microsoft.com/office/drawing/2014/main" id="{4E997EBF-607D-E0D1-0AD6-3EBA054BADA7}"/>
                      </a:ext>
                    </a:extLst>
                  </p:cNvPr>
                  <p:cNvSpPr/>
                  <p:nvPr/>
                </p:nvSpPr>
                <p:spPr>
                  <a:xfrm>
                    <a:off x="3377169" y="3027996"/>
                    <a:ext cx="14682" cy="11824"/>
                  </a:xfrm>
                  <a:custGeom>
                    <a:avLst/>
                    <a:gdLst>
                      <a:gd name="connsiteX0" fmla="*/ 12777 w 14682"/>
                      <a:gd name="connsiteY0" fmla="*/ 0 h 11824"/>
                      <a:gd name="connsiteX1" fmla="*/ 6110 w 14682"/>
                      <a:gd name="connsiteY1" fmla="*/ 4763 h 11824"/>
                      <a:gd name="connsiteX2" fmla="*/ 3252 w 14682"/>
                      <a:gd name="connsiteY2" fmla="*/ 7620 h 11824"/>
                      <a:gd name="connsiteX3" fmla="*/ 395 w 14682"/>
                      <a:gd name="connsiteY3" fmla="*/ 10478 h 11824"/>
                      <a:gd name="connsiteX4" fmla="*/ 1347 w 14682"/>
                      <a:gd name="connsiteY4" fmla="*/ 11430 h 11824"/>
                      <a:gd name="connsiteX5" fmla="*/ 5157 w 14682"/>
                      <a:gd name="connsiteY5" fmla="*/ 8573 h 11824"/>
                      <a:gd name="connsiteX6" fmla="*/ 8015 w 14682"/>
                      <a:gd name="connsiteY6" fmla="*/ 5715 h 11824"/>
                      <a:gd name="connsiteX7" fmla="*/ 14682 w 14682"/>
                      <a:gd name="connsiteY7" fmla="*/ 953 h 11824"/>
                      <a:gd name="connsiteX8" fmla="*/ 12777 w 14682"/>
                      <a:gd name="connsiteY8" fmla="*/ 0 h 11824"/>
                      <a:gd name="connsiteX9" fmla="*/ 12777 w 14682"/>
                      <a:gd name="connsiteY9" fmla="*/ 0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682" h="11824">
                        <a:moveTo>
                          <a:pt x="12777" y="0"/>
                        </a:moveTo>
                        <a:cubicBezTo>
                          <a:pt x="9920" y="953"/>
                          <a:pt x="8015" y="2858"/>
                          <a:pt x="6110" y="4763"/>
                        </a:cubicBezTo>
                        <a:cubicBezTo>
                          <a:pt x="5157" y="5715"/>
                          <a:pt x="4205" y="6668"/>
                          <a:pt x="3252" y="7620"/>
                        </a:cubicBezTo>
                        <a:cubicBezTo>
                          <a:pt x="2300" y="8573"/>
                          <a:pt x="1347" y="9525"/>
                          <a:pt x="395" y="10478"/>
                        </a:cubicBezTo>
                        <a:cubicBezTo>
                          <a:pt x="-558" y="11430"/>
                          <a:pt x="395" y="12383"/>
                          <a:pt x="1347" y="11430"/>
                        </a:cubicBezTo>
                        <a:cubicBezTo>
                          <a:pt x="2300" y="10478"/>
                          <a:pt x="3252" y="9525"/>
                          <a:pt x="5157" y="8573"/>
                        </a:cubicBezTo>
                        <a:cubicBezTo>
                          <a:pt x="6110" y="7620"/>
                          <a:pt x="7062" y="6668"/>
                          <a:pt x="8015" y="5715"/>
                        </a:cubicBezTo>
                        <a:cubicBezTo>
                          <a:pt x="9920" y="3810"/>
                          <a:pt x="12777" y="1905"/>
                          <a:pt x="14682" y="953"/>
                        </a:cubicBezTo>
                        <a:cubicBezTo>
                          <a:pt x="14682" y="1905"/>
                          <a:pt x="13730" y="0"/>
                          <a:pt x="12777" y="0"/>
                        </a:cubicBezTo>
                        <a:lnTo>
                          <a:pt x="12777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2" name="Freeform: Shape 2961">
                    <a:extLst>
                      <a:ext uri="{FF2B5EF4-FFF2-40B4-BE49-F238E27FC236}">
                        <a16:creationId xmlns:a16="http://schemas.microsoft.com/office/drawing/2014/main" id="{3DA09CC0-8B99-3EE4-0BA8-8E21A07977F2}"/>
                      </a:ext>
                    </a:extLst>
                  </p:cNvPr>
                  <p:cNvSpPr/>
                  <p:nvPr/>
                </p:nvSpPr>
                <p:spPr>
                  <a:xfrm>
                    <a:off x="3269931" y="3126633"/>
                    <a:ext cx="8967" cy="11615"/>
                  </a:xfrm>
                  <a:custGeom>
                    <a:avLst/>
                    <a:gdLst>
                      <a:gd name="connsiteX0" fmla="*/ 7620 w 8967"/>
                      <a:gd name="connsiteY0" fmla="*/ 423 h 11615"/>
                      <a:gd name="connsiteX1" fmla="*/ 2858 w 8967"/>
                      <a:gd name="connsiteY1" fmla="*/ 5186 h 11615"/>
                      <a:gd name="connsiteX2" fmla="*/ 953 w 8967"/>
                      <a:gd name="connsiteY2" fmla="*/ 8043 h 11615"/>
                      <a:gd name="connsiteX3" fmla="*/ 0 w 8967"/>
                      <a:gd name="connsiteY3" fmla="*/ 10901 h 11615"/>
                      <a:gd name="connsiteX4" fmla="*/ 953 w 8967"/>
                      <a:gd name="connsiteY4" fmla="*/ 10901 h 11615"/>
                      <a:gd name="connsiteX5" fmla="*/ 2858 w 8967"/>
                      <a:gd name="connsiteY5" fmla="*/ 8043 h 11615"/>
                      <a:gd name="connsiteX6" fmla="*/ 4763 w 8967"/>
                      <a:gd name="connsiteY6" fmla="*/ 5186 h 11615"/>
                      <a:gd name="connsiteX7" fmla="*/ 8573 w 8967"/>
                      <a:gd name="connsiteY7" fmla="*/ 423 h 11615"/>
                      <a:gd name="connsiteX8" fmla="*/ 7620 w 8967"/>
                      <a:gd name="connsiteY8" fmla="*/ 423 h 11615"/>
                      <a:gd name="connsiteX9" fmla="*/ 7620 w 8967"/>
                      <a:gd name="connsiteY9" fmla="*/ 423 h 116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967" h="11615">
                        <a:moveTo>
                          <a:pt x="7620" y="423"/>
                        </a:moveTo>
                        <a:cubicBezTo>
                          <a:pt x="5715" y="2328"/>
                          <a:pt x="3810" y="3281"/>
                          <a:pt x="2858" y="5186"/>
                        </a:cubicBezTo>
                        <a:cubicBezTo>
                          <a:pt x="1905" y="6138"/>
                          <a:pt x="1905" y="7091"/>
                          <a:pt x="953" y="8043"/>
                        </a:cubicBezTo>
                        <a:cubicBezTo>
                          <a:pt x="0" y="8996"/>
                          <a:pt x="0" y="9948"/>
                          <a:pt x="0" y="10901"/>
                        </a:cubicBezTo>
                        <a:cubicBezTo>
                          <a:pt x="0" y="11853"/>
                          <a:pt x="953" y="11853"/>
                          <a:pt x="953" y="10901"/>
                        </a:cubicBezTo>
                        <a:cubicBezTo>
                          <a:pt x="1905" y="9948"/>
                          <a:pt x="1905" y="8996"/>
                          <a:pt x="2858" y="8043"/>
                        </a:cubicBezTo>
                        <a:cubicBezTo>
                          <a:pt x="3810" y="7091"/>
                          <a:pt x="3810" y="6138"/>
                          <a:pt x="4763" y="5186"/>
                        </a:cubicBezTo>
                        <a:cubicBezTo>
                          <a:pt x="5715" y="3281"/>
                          <a:pt x="7620" y="1376"/>
                          <a:pt x="8573" y="423"/>
                        </a:cubicBezTo>
                        <a:cubicBezTo>
                          <a:pt x="9525" y="423"/>
                          <a:pt x="8573" y="-529"/>
                          <a:pt x="7620" y="423"/>
                        </a:cubicBezTo>
                        <a:lnTo>
                          <a:pt x="7620" y="42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3" name="Freeform: Shape 2962">
                    <a:extLst>
                      <a:ext uri="{FF2B5EF4-FFF2-40B4-BE49-F238E27FC236}">
                        <a16:creationId xmlns:a16="http://schemas.microsoft.com/office/drawing/2014/main" id="{521CA513-A439-894B-F733-75A65E254DCF}"/>
                      </a:ext>
                    </a:extLst>
                  </p:cNvPr>
                  <p:cNvSpPr/>
                  <p:nvPr/>
                </p:nvSpPr>
                <p:spPr>
                  <a:xfrm>
                    <a:off x="3324224" y="3064191"/>
                    <a:ext cx="10900" cy="8572"/>
                  </a:xfrm>
                  <a:custGeom>
                    <a:avLst/>
                    <a:gdLst>
                      <a:gd name="connsiteX0" fmla="*/ 10478 w 10900"/>
                      <a:gd name="connsiteY0" fmla="*/ 0 h 8572"/>
                      <a:gd name="connsiteX1" fmla="*/ 4763 w 10900"/>
                      <a:gd name="connsiteY1" fmla="*/ 3810 h 8572"/>
                      <a:gd name="connsiteX2" fmla="*/ 1905 w 10900"/>
                      <a:gd name="connsiteY2" fmla="*/ 5715 h 8572"/>
                      <a:gd name="connsiteX3" fmla="*/ 953 w 10900"/>
                      <a:gd name="connsiteY3" fmla="*/ 6667 h 8572"/>
                      <a:gd name="connsiteX4" fmla="*/ 0 w 10900"/>
                      <a:gd name="connsiteY4" fmla="*/ 7620 h 8572"/>
                      <a:gd name="connsiteX5" fmla="*/ 953 w 10900"/>
                      <a:gd name="connsiteY5" fmla="*/ 8573 h 8572"/>
                      <a:gd name="connsiteX6" fmla="*/ 1905 w 10900"/>
                      <a:gd name="connsiteY6" fmla="*/ 7620 h 8572"/>
                      <a:gd name="connsiteX7" fmla="*/ 2857 w 10900"/>
                      <a:gd name="connsiteY7" fmla="*/ 6667 h 8572"/>
                      <a:gd name="connsiteX8" fmla="*/ 4763 w 10900"/>
                      <a:gd name="connsiteY8" fmla="*/ 4763 h 8572"/>
                      <a:gd name="connsiteX9" fmla="*/ 10478 w 10900"/>
                      <a:gd name="connsiteY9" fmla="*/ 953 h 8572"/>
                      <a:gd name="connsiteX10" fmla="*/ 10478 w 10900"/>
                      <a:gd name="connsiteY10" fmla="*/ 0 h 8572"/>
                      <a:gd name="connsiteX11" fmla="*/ 10478 w 10900"/>
                      <a:gd name="connsiteY11" fmla="*/ 0 h 8572"/>
                      <a:gd name="connsiteX12" fmla="*/ 10478 w 10900"/>
                      <a:gd name="connsiteY12" fmla="*/ 0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0900" h="8572">
                        <a:moveTo>
                          <a:pt x="10478" y="0"/>
                        </a:moveTo>
                        <a:cubicBezTo>
                          <a:pt x="8572" y="953"/>
                          <a:pt x="6668" y="2858"/>
                          <a:pt x="4763" y="3810"/>
                        </a:cubicBezTo>
                        <a:cubicBezTo>
                          <a:pt x="3810" y="4763"/>
                          <a:pt x="2857" y="5715"/>
                          <a:pt x="1905" y="5715"/>
                        </a:cubicBezTo>
                        <a:cubicBezTo>
                          <a:pt x="1905" y="5715"/>
                          <a:pt x="953" y="6667"/>
                          <a:pt x="953" y="6667"/>
                        </a:cubicBezTo>
                        <a:cubicBezTo>
                          <a:pt x="953" y="6667"/>
                          <a:pt x="0" y="7620"/>
                          <a:pt x="0" y="7620"/>
                        </a:cubicBezTo>
                        <a:cubicBezTo>
                          <a:pt x="0" y="7620"/>
                          <a:pt x="0" y="8573"/>
                          <a:pt x="953" y="8573"/>
                        </a:cubicBezTo>
                        <a:cubicBezTo>
                          <a:pt x="1905" y="8573"/>
                          <a:pt x="1905" y="7620"/>
                          <a:pt x="1905" y="7620"/>
                        </a:cubicBezTo>
                        <a:cubicBezTo>
                          <a:pt x="1905" y="7620"/>
                          <a:pt x="2857" y="6667"/>
                          <a:pt x="2857" y="6667"/>
                        </a:cubicBezTo>
                        <a:cubicBezTo>
                          <a:pt x="3810" y="5715"/>
                          <a:pt x="4763" y="4763"/>
                          <a:pt x="4763" y="4763"/>
                        </a:cubicBezTo>
                        <a:cubicBezTo>
                          <a:pt x="6668" y="2858"/>
                          <a:pt x="8572" y="1905"/>
                          <a:pt x="10478" y="953"/>
                        </a:cubicBezTo>
                        <a:cubicBezTo>
                          <a:pt x="10478" y="953"/>
                          <a:pt x="11430" y="0"/>
                          <a:pt x="10478" y="0"/>
                        </a:cubicBezTo>
                        <a:cubicBezTo>
                          <a:pt x="11430" y="0"/>
                          <a:pt x="10478" y="0"/>
                          <a:pt x="10478" y="0"/>
                        </a:cubicBezTo>
                        <a:lnTo>
                          <a:pt x="10478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4" name="Freeform: Shape 2963">
                    <a:extLst>
                      <a:ext uri="{FF2B5EF4-FFF2-40B4-BE49-F238E27FC236}">
                        <a16:creationId xmlns:a16="http://schemas.microsoft.com/office/drawing/2014/main" id="{96CC8228-9DC1-FE8F-CCFF-42A214F7051E}"/>
                      </a:ext>
                    </a:extLst>
                  </p:cNvPr>
                  <p:cNvSpPr/>
                  <p:nvPr/>
                </p:nvSpPr>
                <p:spPr>
                  <a:xfrm>
                    <a:off x="3349942" y="3042522"/>
                    <a:ext cx="13096" cy="10633"/>
                  </a:xfrm>
                  <a:custGeom>
                    <a:avLst/>
                    <a:gdLst>
                      <a:gd name="connsiteX0" fmla="*/ 10477 w 13096"/>
                      <a:gd name="connsiteY0" fmla="*/ 714 h 10633"/>
                      <a:gd name="connsiteX1" fmla="*/ 4763 w 13096"/>
                      <a:gd name="connsiteY1" fmla="*/ 4524 h 10633"/>
                      <a:gd name="connsiteX2" fmla="*/ 1905 w 13096"/>
                      <a:gd name="connsiteY2" fmla="*/ 6429 h 10633"/>
                      <a:gd name="connsiteX3" fmla="*/ 952 w 13096"/>
                      <a:gd name="connsiteY3" fmla="*/ 7382 h 10633"/>
                      <a:gd name="connsiteX4" fmla="*/ 0 w 13096"/>
                      <a:gd name="connsiteY4" fmla="*/ 9287 h 10633"/>
                      <a:gd name="connsiteX5" fmla="*/ 952 w 13096"/>
                      <a:gd name="connsiteY5" fmla="*/ 10239 h 10633"/>
                      <a:gd name="connsiteX6" fmla="*/ 2857 w 13096"/>
                      <a:gd name="connsiteY6" fmla="*/ 9287 h 10633"/>
                      <a:gd name="connsiteX7" fmla="*/ 3810 w 13096"/>
                      <a:gd name="connsiteY7" fmla="*/ 8334 h 10633"/>
                      <a:gd name="connsiteX8" fmla="*/ 6667 w 13096"/>
                      <a:gd name="connsiteY8" fmla="*/ 6429 h 10633"/>
                      <a:gd name="connsiteX9" fmla="*/ 12382 w 13096"/>
                      <a:gd name="connsiteY9" fmla="*/ 2619 h 10633"/>
                      <a:gd name="connsiteX10" fmla="*/ 12382 w 13096"/>
                      <a:gd name="connsiteY10" fmla="*/ 714 h 10633"/>
                      <a:gd name="connsiteX11" fmla="*/ 10477 w 13096"/>
                      <a:gd name="connsiteY11" fmla="*/ 714 h 10633"/>
                      <a:gd name="connsiteX12" fmla="*/ 10477 w 13096"/>
                      <a:gd name="connsiteY12" fmla="*/ 714 h 10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096" h="10633">
                        <a:moveTo>
                          <a:pt x="10477" y="714"/>
                        </a:moveTo>
                        <a:cubicBezTo>
                          <a:pt x="8572" y="1667"/>
                          <a:pt x="6667" y="2619"/>
                          <a:pt x="4763" y="4524"/>
                        </a:cubicBezTo>
                        <a:cubicBezTo>
                          <a:pt x="3810" y="5477"/>
                          <a:pt x="2857" y="5477"/>
                          <a:pt x="1905" y="6429"/>
                        </a:cubicBezTo>
                        <a:cubicBezTo>
                          <a:pt x="1905" y="6429"/>
                          <a:pt x="952" y="7382"/>
                          <a:pt x="952" y="7382"/>
                        </a:cubicBezTo>
                        <a:cubicBezTo>
                          <a:pt x="952" y="8334"/>
                          <a:pt x="0" y="8334"/>
                          <a:pt x="0" y="9287"/>
                        </a:cubicBezTo>
                        <a:cubicBezTo>
                          <a:pt x="0" y="10239"/>
                          <a:pt x="952" y="11192"/>
                          <a:pt x="952" y="10239"/>
                        </a:cubicBezTo>
                        <a:cubicBezTo>
                          <a:pt x="952" y="10239"/>
                          <a:pt x="1905" y="9287"/>
                          <a:pt x="2857" y="9287"/>
                        </a:cubicBezTo>
                        <a:cubicBezTo>
                          <a:pt x="2857" y="9287"/>
                          <a:pt x="3810" y="8334"/>
                          <a:pt x="3810" y="8334"/>
                        </a:cubicBezTo>
                        <a:cubicBezTo>
                          <a:pt x="4763" y="7382"/>
                          <a:pt x="5715" y="6429"/>
                          <a:pt x="6667" y="6429"/>
                        </a:cubicBezTo>
                        <a:cubicBezTo>
                          <a:pt x="8572" y="5477"/>
                          <a:pt x="10477" y="3572"/>
                          <a:pt x="12382" y="2619"/>
                        </a:cubicBezTo>
                        <a:cubicBezTo>
                          <a:pt x="13335" y="2619"/>
                          <a:pt x="13335" y="1667"/>
                          <a:pt x="12382" y="714"/>
                        </a:cubicBezTo>
                        <a:cubicBezTo>
                          <a:pt x="11430" y="-238"/>
                          <a:pt x="10477" y="-238"/>
                          <a:pt x="10477" y="714"/>
                        </a:cubicBezTo>
                        <a:lnTo>
                          <a:pt x="10477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5" name="Freeform: Shape 2964">
                    <a:extLst>
                      <a:ext uri="{FF2B5EF4-FFF2-40B4-BE49-F238E27FC236}">
                        <a16:creationId xmlns:a16="http://schemas.microsoft.com/office/drawing/2014/main" id="{EF5BB8AD-3031-C7B4-C6C6-8CEB1C143C6B}"/>
                      </a:ext>
                    </a:extLst>
                  </p:cNvPr>
                  <p:cNvSpPr/>
                  <p:nvPr/>
                </p:nvSpPr>
                <p:spPr>
                  <a:xfrm>
                    <a:off x="3336183" y="3059169"/>
                    <a:ext cx="16763" cy="16452"/>
                  </a:xfrm>
                  <a:custGeom>
                    <a:avLst/>
                    <a:gdLst>
                      <a:gd name="connsiteX0" fmla="*/ 15663 w 16763"/>
                      <a:gd name="connsiteY0" fmla="*/ 260 h 16452"/>
                      <a:gd name="connsiteX1" fmla="*/ 6138 w 16763"/>
                      <a:gd name="connsiteY1" fmla="*/ 6927 h 16452"/>
                      <a:gd name="connsiteX2" fmla="*/ 2328 w 16763"/>
                      <a:gd name="connsiteY2" fmla="*/ 10737 h 16452"/>
                      <a:gd name="connsiteX3" fmla="*/ 423 w 16763"/>
                      <a:gd name="connsiteY3" fmla="*/ 12642 h 16452"/>
                      <a:gd name="connsiteX4" fmla="*/ 423 w 16763"/>
                      <a:gd name="connsiteY4" fmla="*/ 15500 h 16452"/>
                      <a:gd name="connsiteX5" fmla="*/ 1376 w 16763"/>
                      <a:gd name="connsiteY5" fmla="*/ 16452 h 16452"/>
                      <a:gd name="connsiteX6" fmla="*/ 3281 w 16763"/>
                      <a:gd name="connsiteY6" fmla="*/ 14547 h 16452"/>
                      <a:gd name="connsiteX7" fmla="*/ 4233 w 16763"/>
                      <a:gd name="connsiteY7" fmla="*/ 12642 h 16452"/>
                      <a:gd name="connsiteX8" fmla="*/ 7091 w 16763"/>
                      <a:gd name="connsiteY8" fmla="*/ 8832 h 16452"/>
                      <a:gd name="connsiteX9" fmla="*/ 15663 w 16763"/>
                      <a:gd name="connsiteY9" fmla="*/ 2165 h 16452"/>
                      <a:gd name="connsiteX10" fmla="*/ 15663 w 16763"/>
                      <a:gd name="connsiteY10" fmla="*/ 260 h 16452"/>
                      <a:gd name="connsiteX11" fmla="*/ 15663 w 16763"/>
                      <a:gd name="connsiteY11" fmla="*/ 260 h 16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763" h="16452">
                        <a:moveTo>
                          <a:pt x="15663" y="260"/>
                        </a:moveTo>
                        <a:cubicBezTo>
                          <a:pt x="12806" y="2165"/>
                          <a:pt x="8996" y="4070"/>
                          <a:pt x="6138" y="6927"/>
                        </a:cubicBezTo>
                        <a:cubicBezTo>
                          <a:pt x="5186" y="7880"/>
                          <a:pt x="3281" y="9785"/>
                          <a:pt x="2328" y="10737"/>
                        </a:cubicBezTo>
                        <a:cubicBezTo>
                          <a:pt x="1376" y="11690"/>
                          <a:pt x="1376" y="12642"/>
                          <a:pt x="423" y="12642"/>
                        </a:cubicBezTo>
                        <a:cubicBezTo>
                          <a:pt x="423" y="13595"/>
                          <a:pt x="-529" y="14547"/>
                          <a:pt x="423" y="15500"/>
                        </a:cubicBezTo>
                        <a:cubicBezTo>
                          <a:pt x="423" y="16452"/>
                          <a:pt x="1376" y="16452"/>
                          <a:pt x="1376" y="16452"/>
                        </a:cubicBezTo>
                        <a:cubicBezTo>
                          <a:pt x="2328" y="16452"/>
                          <a:pt x="3281" y="15500"/>
                          <a:pt x="3281" y="14547"/>
                        </a:cubicBezTo>
                        <a:cubicBezTo>
                          <a:pt x="3281" y="13595"/>
                          <a:pt x="4233" y="12642"/>
                          <a:pt x="4233" y="12642"/>
                        </a:cubicBezTo>
                        <a:cubicBezTo>
                          <a:pt x="5186" y="10737"/>
                          <a:pt x="6138" y="9785"/>
                          <a:pt x="7091" y="8832"/>
                        </a:cubicBezTo>
                        <a:cubicBezTo>
                          <a:pt x="9948" y="5975"/>
                          <a:pt x="11853" y="4070"/>
                          <a:pt x="15663" y="2165"/>
                        </a:cubicBezTo>
                        <a:cubicBezTo>
                          <a:pt x="17568" y="1212"/>
                          <a:pt x="16616" y="-693"/>
                          <a:pt x="15663" y="260"/>
                        </a:cubicBezTo>
                        <a:lnTo>
                          <a:pt x="15663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6" name="Freeform: Shape 2965">
                    <a:extLst>
                      <a:ext uri="{FF2B5EF4-FFF2-40B4-BE49-F238E27FC236}">
                        <a16:creationId xmlns:a16="http://schemas.microsoft.com/office/drawing/2014/main" id="{C8CD0AA5-9EF2-0856-6191-284EEC2C82EC}"/>
                      </a:ext>
                    </a:extLst>
                  </p:cNvPr>
                  <p:cNvSpPr/>
                  <p:nvPr/>
                </p:nvSpPr>
                <p:spPr>
                  <a:xfrm>
                    <a:off x="3285171" y="3099434"/>
                    <a:ext cx="9919" cy="13335"/>
                  </a:xfrm>
                  <a:custGeom>
                    <a:avLst/>
                    <a:gdLst>
                      <a:gd name="connsiteX0" fmla="*/ 8572 w 9919"/>
                      <a:gd name="connsiteY0" fmla="*/ 0 h 13335"/>
                      <a:gd name="connsiteX1" fmla="*/ 2858 w 9919"/>
                      <a:gd name="connsiteY1" fmla="*/ 5715 h 13335"/>
                      <a:gd name="connsiteX2" fmla="*/ 953 w 9919"/>
                      <a:gd name="connsiteY2" fmla="*/ 8573 h 13335"/>
                      <a:gd name="connsiteX3" fmla="*/ 0 w 9919"/>
                      <a:gd name="connsiteY3" fmla="*/ 10478 h 13335"/>
                      <a:gd name="connsiteX4" fmla="*/ 0 w 9919"/>
                      <a:gd name="connsiteY4" fmla="*/ 11430 h 13335"/>
                      <a:gd name="connsiteX5" fmla="*/ 0 w 9919"/>
                      <a:gd name="connsiteY5" fmla="*/ 12383 h 13335"/>
                      <a:gd name="connsiteX6" fmla="*/ 1905 w 9919"/>
                      <a:gd name="connsiteY6" fmla="*/ 13335 h 13335"/>
                      <a:gd name="connsiteX7" fmla="*/ 2858 w 9919"/>
                      <a:gd name="connsiteY7" fmla="*/ 12383 h 13335"/>
                      <a:gd name="connsiteX8" fmla="*/ 3810 w 9919"/>
                      <a:gd name="connsiteY8" fmla="*/ 10478 h 13335"/>
                      <a:gd name="connsiteX9" fmla="*/ 5715 w 9919"/>
                      <a:gd name="connsiteY9" fmla="*/ 7620 h 13335"/>
                      <a:gd name="connsiteX10" fmla="*/ 6668 w 9919"/>
                      <a:gd name="connsiteY10" fmla="*/ 6668 h 13335"/>
                      <a:gd name="connsiteX11" fmla="*/ 6668 w 9919"/>
                      <a:gd name="connsiteY11" fmla="*/ 5715 h 13335"/>
                      <a:gd name="connsiteX12" fmla="*/ 6668 w 9919"/>
                      <a:gd name="connsiteY12" fmla="*/ 5715 h 13335"/>
                      <a:gd name="connsiteX13" fmla="*/ 6668 w 9919"/>
                      <a:gd name="connsiteY13" fmla="*/ 5715 h 13335"/>
                      <a:gd name="connsiteX14" fmla="*/ 7620 w 9919"/>
                      <a:gd name="connsiteY14" fmla="*/ 4763 h 13335"/>
                      <a:gd name="connsiteX15" fmla="*/ 8572 w 9919"/>
                      <a:gd name="connsiteY15" fmla="*/ 3810 h 13335"/>
                      <a:gd name="connsiteX16" fmla="*/ 8572 w 9919"/>
                      <a:gd name="connsiteY16" fmla="*/ 3810 h 13335"/>
                      <a:gd name="connsiteX17" fmla="*/ 8572 w 9919"/>
                      <a:gd name="connsiteY17" fmla="*/ 3810 h 13335"/>
                      <a:gd name="connsiteX18" fmla="*/ 9525 w 9919"/>
                      <a:gd name="connsiteY18" fmla="*/ 953 h 13335"/>
                      <a:gd name="connsiteX19" fmla="*/ 8572 w 9919"/>
                      <a:gd name="connsiteY19" fmla="*/ 0 h 13335"/>
                      <a:gd name="connsiteX20" fmla="*/ 8572 w 9919"/>
                      <a:gd name="connsiteY20" fmla="*/ 0 h 13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919" h="13335">
                        <a:moveTo>
                          <a:pt x="8572" y="0"/>
                        </a:moveTo>
                        <a:cubicBezTo>
                          <a:pt x="6668" y="953"/>
                          <a:pt x="4763" y="2858"/>
                          <a:pt x="2858" y="5715"/>
                        </a:cubicBezTo>
                        <a:cubicBezTo>
                          <a:pt x="1905" y="6668"/>
                          <a:pt x="1905" y="7620"/>
                          <a:pt x="953" y="8573"/>
                        </a:cubicBezTo>
                        <a:cubicBezTo>
                          <a:pt x="953" y="9525"/>
                          <a:pt x="0" y="9525"/>
                          <a:pt x="0" y="10478"/>
                        </a:cubicBezTo>
                        <a:cubicBezTo>
                          <a:pt x="0" y="10478"/>
                          <a:pt x="0" y="11430"/>
                          <a:pt x="0" y="11430"/>
                        </a:cubicBezTo>
                        <a:cubicBezTo>
                          <a:pt x="0" y="11430"/>
                          <a:pt x="0" y="12383"/>
                          <a:pt x="0" y="12383"/>
                        </a:cubicBezTo>
                        <a:cubicBezTo>
                          <a:pt x="0" y="13335"/>
                          <a:pt x="953" y="13335"/>
                          <a:pt x="1905" y="13335"/>
                        </a:cubicBezTo>
                        <a:cubicBezTo>
                          <a:pt x="2858" y="13335"/>
                          <a:pt x="2858" y="12383"/>
                          <a:pt x="2858" y="12383"/>
                        </a:cubicBezTo>
                        <a:cubicBezTo>
                          <a:pt x="2858" y="11430"/>
                          <a:pt x="3810" y="11430"/>
                          <a:pt x="3810" y="10478"/>
                        </a:cubicBezTo>
                        <a:cubicBezTo>
                          <a:pt x="3810" y="9525"/>
                          <a:pt x="4763" y="8573"/>
                          <a:pt x="5715" y="7620"/>
                        </a:cubicBezTo>
                        <a:cubicBezTo>
                          <a:pt x="5715" y="7620"/>
                          <a:pt x="6668" y="6668"/>
                          <a:pt x="6668" y="6668"/>
                        </a:cubicBezTo>
                        <a:cubicBezTo>
                          <a:pt x="6668" y="6668"/>
                          <a:pt x="6668" y="6668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5715"/>
                        </a:cubicBezTo>
                        <a:cubicBezTo>
                          <a:pt x="6668" y="5715"/>
                          <a:pt x="7620" y="4763"/>
                          <a:pt x="7620" y="4763"/>
                        </a:cubicBezTo>
                        <a:cubicBezTo>
                          <a:pt x="7620" y="4763"/>
                          <a:pt x="7620" y="4763"/>
                          <a:pt x="8572" y="3810"/>
                        </a:cubicBezTo>
                        <a:cubicBezTo>
                          <a:pt x="8572" y="3810"/>
                          <a:pt x="8572" y="3810"/>
                          <a:pt x="8572" y="3810"/>
                        </a:cubicBezTo>
                        <a:cubicBezTo>
                          <a:pt x="8572" y="3810"/>
                          <a:pt x="8572" y="3810"/>
                          <a:pt x="8572" y="3810"/>
                        </a:cubicBezTo>
                        <a:cubicBezTo>
                          <a:pt x="9525" y="2858"/>
                          <a:pt x="9525" y="1905"/>
                          <a:pt x="9525" y="953"/>
                        </a:cubicBezTo>
                        <a:cubicBezTo>
                          <a:pt x="10478" y="0"/>
                          <a:pt x="9525" y="0"/>
                          <a:pt x="8572" y="0"/>
                        </a:cubicBezTo>
                        <a:lnTo>
                          <a:pt x="8572" y="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7" name="Freeform: Shape 2966">
                    <a:extLst>
                      <a:ext uri="{FF2B5EF4-FFF2-40B4-BE49-F238E27FC236}">
                        <a16:creationId xmlns:a16="http://schemas.microsoft.com/office/drawing/2014/main" id="{11658B22-DFBB-27BC-40D9-FC409DCD8284}"/>
                      </a:ext>
                    </a:extLst>
                  </p:cNvPr>
                  <p:cNvSpPr/>
                  <p:nvPr/>
                </p:nvSpPr>
                <p:spPr>
                  <a:xfrm>
                    <a:off x="3308984" y="3082982"/>
                    <a:ext cx="9898" cy="12642"/>
                  </a:xfrm>
                  <a:custGeom>
                    <a:avLst/>
                    <a:gdLst>
                      <a:gd name="connsiteX0" fmla="*/ 7620 w 9898"/>
                      <a:gd name="connsiteY0" fmla="*/ 260 h 12642"/>
                      <a:gd name="connsiteX1" fmla="*/ 2858 w 9898"/>
                      <a:gd name="connsiteY1" fmla="*/ 5022 h 12642"/>
                      <a:gd name="connsiteX2" fmla="*/ 953 w 9898"/>
                      <a:gd name="connsiteY2" fmla="*/ 7880 h 12642"/>
                      <a:gd name="connsiteX3" fmla="*/ 0 w 9898"/>
                      <a:gd name="connsiteY3" fmla="*/ 9785 h 12642"/>
                      <a:gd name="connsiteX4" fmla="*/ 0 w 9898"/>
                      <a:gd name="connsiteY4" fmla="*/ 11690 h 12642"/>
                      <a:gd name="connsiteX5" fmla="*/ 953 w 9898"/>
                      <a:gd name="connsiteY5" fmla="*/ 12642 h 12642"/>
                      <a:gd name="connsiteX6" fmla="*/ 1905 w 9898"/>
                      <a:gd name="connsiteY6" fmla="*/ 11690 h 12642"/>
                      <a:gd name="connsiteX7" fmla="*/ 2858 w 9898"/>
                      <a:gd name="connsiteY7" fmla="*/ 9785 h 12642"/>
                      <a:gd name="connsiteX8" fmla="*/ 4763 w 9898"/>
                      <a:gd name="connsiteY8" fmla="*/ 6927 h 12642"/>
                      <a:gd name="connsiteX9" fmla="*/ 9525 w 9898"/>
                      <a:gd name="connsiteY9" fmla="*/ 2165 h 12642"/>
                      <a:gd name="connsiteX10" fmla="*/ 7620 w 9898"/>
                      <a:gd name="connsiteY10" fmla="*/ 260 h 12642"/>
                      <a:gd name="connsiteX11" fmla="*/ 7620 w 9898"/>
                      <a:gd name="connsiteY11" fmla="*/ 260 h 12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898" h="12642">
                        <a:moveTo>
                          <a:pt x="7620" y="260"/>
                        </a:moveTo>
                        <a:cubicBezTo>
                          <a:pt x="5715" y="2165"/>
                          <a:pt x="3810" y="3117"/>
                          <a:pt x="2858" y="5022"/>
                        </a:cubicBezTo>
                        <a:cubicBezTo>
                          <a:pt x="1905" y="5975"/>
                          <a:pt x="953" y="6927"/>
                          <a:pt x="953" y="7880"/>
                        </a:cubicBezTo>
                        <a:cubicBezTo>
                          <a:pt x="953" y="8832"/>
                          <a:pt x="0" y="8832"/>
                          <a:pt x="0" y="9785"/>
                        </a:cubicBezTo>
                        <a:cubicBezTo>
                          <a:pt x="0" y="10737"/>
                          <a:pt x="0" y="10737"/>
                          <a:pt x="0" y="11690"/>
                        </a:cubicBezTo>
                        <a:cubicBezTo>
                          <a:pt x="0" y="12642"/>
                          <a:pt x="953" y="12642"/>
                          <a:pt x="953" y="12642"/>
                        </a:cubicBezTo>
                        <a:cubicBezTo>
                          <a:pt x="953" y="12642"/>
                          <a:pt x="1905" y="11690"/>
                          <a:pt x="1905" y="11690"/>
                        </a:cubicBezTo>
                        <a:cubicBezTo>
                          <a:pt x="1905" y="11690"/>
                          <a:pt x="2858" y="10737"/>
                          <a:pt x="2858" y="9785"/>
                        </a:cubicBezTo>
                        <a:cubicBezTo>
                          <a:pt x="3810" y="8832"/>
                          <a:pt x="3810" y="7880"/>
                          <a:pt x="4763" y="6927"/>
                        </a:cubicBezTo>
                        <a:cubicBezTo>
                          <a:pt x="5715" y="5022"/>
                          <a:pt x="7620" y="3117"/>
                          <a:pt x="9525" y="2165"/>
                        </a:cubicBezTo>
                        <a:cubicBezTo>
                          <a:pt x="10478" y="1212"/>
                          <a:pt x="9525" y="-693"/>
                          <a:pt x="7620" y="260"/>
                        </a:cubicBezTo>
                        <a:lnTo>
                          <a:pt x="7620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8" name="Freeform: Shape 2967">
                    <a:extLst>
                      <a:ext uri="{FF2B5EF4-FFF2-40B4-BE49-F238E27FC236}">
                        <a16:creationId xmlns:a16="http://schemas.microsoft.com/office/drawing/2014/main" id="{C4800F92-5026-5083-0514-B5A4BF7398A2}"/>
                      </a:ext>
                    </a:extLst>
                  </p:cNvPr>
                  <p:cNvSpPr/>
                  <p:nvPr/>
                </p:nvSpPr>
                <p:spPr>
                  <a:xfrm>
                    <a:off x="3362324" y="3047739"/>
                    <a:ext cx="9784" cy="12642"/>
                  </a:xfrm>
                  <a:custGeom>
                    <a:avLst/>
                    <a:gdLst>
                      <a:gd name="connsiteX0" fmla="*/ 7620 w 9784"/>
                      <a:gd name="connsiteY0" fmla="*/ 260 h 12642"/>
                      <a:gd name="connsiteX1" fmla="*/ 2857 w 9784"/>
                      <a:gd name="connsiteY1" fmla="*/ 5975 h 12642"/>
                      <a:gd name="connsiteX2" fmla="*/ 0 w 9784"/>
                      <a:gd name="connsiteY2" fmla="*/ 11690 h 12642"/>
                      <a:gd name="connsiteX3" fmla="*/ 952 w 9784"/>
                      <a:gd name="connsiteY3" fmla="*/ 12642 h 12642"/>
                      <a:gd name="connsiteX4" fmla="*/ 4763 w 9784"/>
                      <a:gd name="connsiteY4" fmla="*/ 6927 h 12642"/>
                      <a:gd name="connsiteX5" fmla="*/ 9525 w 9784"/>
                      <a:gd name="connsiteY5" fmla="*/ 2165 h 12642"/>
                      <a:gd name="connsiteX6" fmla="*/ 7620 w 9784"/>
                      <a:gd name="connsiteY6" fmla="*/ 260 h 12642"/>
                      <a:gd name="connsiteX7" fmla="*/ 7620 w 9784"/>
                      <a:gd name="connsiteY7" fmla="*/ 260 h 12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784" h="12642">
                        <a:moveTo>
                          <a:pt x="7620" y="260"/>
                        </a:moveTo>
                        <a:cubicBezTo>
                          <a:pt x="5715" y="2165"/>
                          <a:pt x="3810" y="4070"/>
                          <a:pt x="2857" y="5975"/>
                        </a:cubicBezTo>
                        <a:cubicBezTo>
                          <a:pt x="1905" y="7880"/>
                          <a:pt x="0" y="9785"/>
                          <a:pt x="0" y="11690"/>
                        </a:cubicBezTo>
                        <a:cubicBezTo>
                          <a:pt x="0" y="12642"/>
                          <a:pt x="952" y="12642"/>
                          <a:pt x="952" y="12642"/>
                        </a:cubicBezTo>
                        <a:cubicBezTo>
                          <a:pt x="2857" y="10737"/>
                          <a:pt x="3810" y="8832"/>
                          <a:pt x="4763" y="6927"/>
                        </a:cubicBezTo>
                        <a:cubicBezTo>
                          <a:pt x="5715" y="5022"/>
                          <a:pt x="7620" y="3117"/>
                          <a:pt x="9525" y="2165"/>
                        </a:cubicBezTo>
                        <a:cubicBezTo>
                          <a:pt x="10477" y="1212"/>
                          <a:pt x="8573" y="-693"/>
                          <a:pt x="7620" y="260"/>
                        </a:cubicBezTo>
                        <a:lnTo>
                          <a:pt x="7620" y="26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69" name="Freeform: Shape 2968">
                    <a:extLst>
                      <a:ext uri="{FF2B5EF4-FFF2-40B4-BE49-F238E27FC236}">
                        <a16:creationId xmlns:a16="http://schemas.microsoft.com/office/drawing/2014/main" id="{67CCC606-5BD5-EAE6-5D56-2FFD6A8D4E6D}"/>
                      </a:ext>
                    </a:extLst>
                  </p:cNvPr>
                  <p:cNvSpPr/>
                  <p:nvPr/>
                </p:nvSpPr>
                <p:spPr>
                  <a:xfrm>
                    <a:off x="3285171" y="3120552"/>
                    <a:ext cx="10737" cy="17695"/>
                  </a:xfrm>
                  <a:custGeom>
                    <a:avLst/>
                    <a:gdLst>
                      <a:gd name="connsiteX0" fmla="*/ 8572 w 10737"/>
                      <a:gd name="connsiteY0" fmla="*/ 789 h 17695"/>
                      <a:gd name="connsiteX1" fmla="*/ 2858 w 10737"/>
                      <a:gd name="connsiteY1" fmla="*/ 8409 h 17695"/>
                      <a:gd name="connsiteX2" fmla="*/ 953 w 10737"/>
                      <a:gd name="connsiteY2" fmla="*/ 12219 h 17695"/>
                      <a:gd name="connsiteX3" fmla="*/ 0 w 10737"/>
                      <a:gd name="connsiteY3" fmla="*/ 14124 h 17695"/>
                      <a:gd name="connsiteX4" fmla="*/ 0 w 10737"/>
                      <a:gd name="connsiteY4" fmla="*/ 16982 h 17695"/>
                      <a:gd name="connsiteX5" fmla="*/ 1905 w 10737"/>
                      <a:gd name="connsiteY5" fmla="*/ 16982 h 17695"/>
                      <a:gd name="connsiteX6" fmla="*/ 2858 w 10737"/>
                      <a:gd name="connsiteY6" fmla="*/ 15077 h 17695"/>
                      <a:gd name="connsiteX7" fmla="*/ 3810 w 10737"/>
                      <a:gd name="connsiteY7" fmla="*/ 13172 h 17695"/>
                      <a:gd name="connsiteX8" fmla="*/ 5715 w 10737"/>
                      <a:gd name="connsiteY8" fmla="*/ 9362 h 17695"/>
                      <a:gd name="connsiteX9" fmla="*/ 10478 w 10737"/>
                      <a:gd name="connsiteY9" fmla="*/ 2694 h 17695"/>
                      <a:gd name="connsiteX10" fmla="*/ 8572 w 10737"/>
                      <a:gd name="connsiteY10" fmla="*/ 789 h 17695"/>
                      <a:gd name="connsiteX11" fmla="*/ 8572 w 10737"/>
                      <a:gd name="connsiteY11" fmla="*/ 789 h 176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737" h="17695">
                        <a:moveTo>
                          <a:pt x="8572" y="789"/>
                        </a:moveTo>
                        <a:cubicBezTo>
                          <a:pt x="6668" y="2694"/>
                          <a:pt x="4763" y="5552"/>
                          <a:pt x="2858" y="8409"/>
                        </a:cubicBezTo>
                        <a:cubicBezTo>
                          <a:pt x="1905" y="9362"/>
                          <a:pt x="1905" y="11267"/>
                          <a:pt x="953" y="12219"/>
                        </a:cubicBezTo>
                        <a:cubicBezTo>
                          <a:pt x="953" y="13172"/>
                          <a:pt x="953" y="13172"/>
                          <a:pt x="0" y="14124"/>
                        </a:cubicBezTo>
                        <a:cubicBezTo>
                          <a:pt x="0" y="15077"/>
                          <a:pt x="0" y="16029"/>
                          <a:pt x="0" y="16982"/>
                        </a:cubicBezTo>
                        <a:cubicBezTo>
                          <a:pt x="0" y="17934"/>
                          <a:pt x="1905" y="17934"/>
                          <a:pt x="1905" y="16982"/>
                        </a:cubicBezTo>
                        <a:cubicBezTo>
                          <a:pt x="1905" y="16029"/>
                          <a:pt x="2858" y="16029"/>
                          <a:pt x="2858" y="15077"/>
                        </a:cubicBezTo>
                        <a:cubicBezTo>
                          <a:pt x="2858" y="14124"/>
                          <a:pt x="2858" y="14124"/>
                          <a:pt x="3810" y="13172"/>
                        </a:cubicBezTo>
                        <a:cubicBezTo>
                          <a:pt x="3810" y="12219"/>
                          <a:pt x="4763" y="10314"/>
                          <a:pt x="5715" y="9362"/>
                        </a:cubicBezTo>
                        <a:cubicBezTo>
                          <a:pt x="6668" y="6504"/>
                          <a:pt x="8572" y="4599"/>
                          <a:pt x="10478" y="2694"/>
                        </a:cubicBezTo>
                        <a:cubicBezTo>
                          <a:pt x="11430" y="789"/>
                          <a:pt x="9525" y="-1116"/>
                          <a:pt x="8572" y="789"/>
                        </a:cubicBezTo>
                        <a:lnTo>
                          <a:pt x="8572" y="78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0" name="Freeform: Shape 2969">
                    <a:extLst>
                      <a:ext uri="{FF2B5EF4-FFF2-40B4-BE49-F238E27FC236}">
                        <a16:creationId xmlns:a16="http://schemas.microsoft.com/office/drawing/2014/main" id="{67EB0EFF-A5E2-F5CC-59BF-CBBA5EF2BF3E}"/>
                      </a:ext>
                    </a:extLst>
                  </p:cNvPr>
                  <p:cNvSpPr/>
                  <p:nvPr/>
                </p:nvSpPr>
                <p:spPr>
                  <a:xfrm>
                    <a:off x="3332796" y="3083241"/>
                    <a:ext cx="9525" cy="11824"/>
                  </a:xfrm>
                  <a:custGeom>
                    <a:avLst/>
                    <a:gdLst>
                      <a:gd name="connsiteX0" fmla="*/ 8572 w 9525"/>
                      <a:gd name="connsiteY0" fmla="*/ 953 h 11824"/>
                      <a:gd name="connsiteX1" fmla="*/ 5715 w 9525"/>
                      <a:gd name="connsiteY1" fmla="*/ 2858 h 11824"/>
                      <a:gd name="connsiteX2" fmla="*/ 2858 w 9525"/>
                      <a:gd name="connsiteY2" fmla="*/ 4763 h 11824"/>
                      <a:gd name="connsiteX3" fmla="*/ 953 w 9525"/>
                      <a:gd name="connsiteY3" fmla="*/ 7620 h 11824"/>
                      <a:gd name="connsiteX4" fmla="*/ 0 w 9525"/>
                      <a:gd name="connsiteY4" fmla="*/ 8573 h 11824"/>
                      <a:gd name="connsiteX5" fmla="*/ 0 w 9525"/>
                      <a:gd name="connsiteY5" fmla="*/ 9525 h 11824"/>
                      <a:gd name="connsiteX6" fmla="*/ 0 w 9525"/>
                      <a:gd name="connsiteY6" fmla="*/ 10478 h 11824"/>
                      <a:gd name="connsiteX7" fmla="*/ 1905 w 9525"/>
                      <a:gd name="connsiteY7" fmla="*/ 11430 h 11824"/>
                      <a:gd name="connsiteX8" fmla="*/ 3810 w 9525"/>
                      <a:gd name="connsiteY8" fmla="*/ 10478 h 11824"/>
                      <a:gd name="connsiteX9" fmla="*/ 4763 w 9525"/>
                      <a:gd name="connsiteY9" fmla="*/ 8573 h 11824"/>
                      <a:gd name="connsiteX10" fmla="*/ 6668 w 9525"/>
                      <a:gd name="connsiteY10" fmla="*/ 5715 h 11824"/>
                      <a:gd name="connsiteX11" fmla="*/ 6668 w 9525"/>
                      <a:gd name="connsiteY11" fmla="*/ 5715 h 11824"/>
                      <a:gd name="connsiteX12" fmla="*/ 6668 w 9525"/>
                      <a:gd name="connsiteY12" fmla="*/ 5715 h 11824"/>
                      <a:gd name="connsiteX13" fmla="*/ 6668 w 9525"/>
                      <a:gd name="connsiteY13" fmla="*/ 5715 h 11824"/>
                      <a:gd name="connsiteX14" fmla="*/ 6668 w 9525"/>
                      <a:gd name="connsiteY14" fmla="*/ 4763 h 11824"/>
                      <a:gd name="connsiteX15" fmla="*/ 7620 w 9525"/>
                      <a:gd name="connsiteY15" fmla="*/ 3810 h 11824"/>
                      <a:gd name="connsiteX16" fmla="*/ 7620 w 9525"/>
                      <a:gd name="connsiteY16" fmla="*/ 3810 h 11824"/>
                      <a:gd name="connsiteX17" fmla="*/ 7620 w 9525"/>
                      <a:gd name="connsiteY17" fmla="*/ 3810 h 11824"/>
                      <a:gd name="connsiteX18" fmla="*/ 9525 w 9525"/>
                      <a:gd name="connsiteY18" fmla="*/ 953 h 11824"/>
                      <a:gd name="connsiteX19" fmla="*/ 9525 w 9525"/>
                      <a:gd name="connsiteY19" fmla="*/ 0 h 11824"/>
                      <a:gd name="connsiteX20" fmla="*/ 8572 w 9525"/>
                      <a:gd name="connsiteY20" fmla="*/ 953 h 11824"/>
                      <a:gd name="connsiteX21" fmla="*/ 8572 w 9525"/>
                      <a:gd name="connsiteY21" fmla="*/ 953 h 11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9525" h="11824">
                        <a:moveTo>
                          <a:pt x="8572" y="953"/>
                        </a:moveTo>
                        <a:cubicBezTo>
                          <a:pt x="7620" y="953"/>
                          <a:pt x="6668" y="1905"/>
                          <a:pt x="5715" y="2858"/>
                        </a:cubicBezTo>
                        <a:cubicBezTo>
                          <a:pt x="4763" y="3810"/>
                          <a:pt x="3810" y="4763"/>
                          <a:pt x="2858" y="4763"/>
                        </a:cubicBezTo>
                        <a:cubicBezTo>
                          <a:pt x="1905" y="5715"/>
                          <a:pt x="953" y="6667"/>
                          <a:pt x="953" y="7620"/>
                        </a:cubicBezTo>
                        <a:cubicBezTo>
                          <a:pt x="953" y="7620"/>
                          <a:pt x="0" y="8573"/>
                          <a:pt x="0" y="8573"/>
                        </a:cubicBezTo>
                        <a:cubicBezTo>
                          <a:pt x="0" y="8573"/>
                          <a:pt x="0" y="9525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1430"/>
                          <a:pt x="953" y="12383"/>
                          <a:pt x="1905" y="11430"/>
                        </a:cubicBezTo>
                        <a:cubicBezTo>
                          <a:pt x="2858" y="11430"/>
                          <a:pt x="2858" y="11430"/>
                          <a:pt x="3810" y="10478"/>
                        </a:cubicBezTo>
                        <a:cubicBezTo>
                          <a:pt x="3810" y="9525"/>
                          <a:pt x="4763" y="9525"/>
                          <a:pt x="4763" y="8573"/>
                        </a:cubicBezTo>
                        <a:cubicBezTo>
                          <a:pt x="5715" y="7620"/>
                          <a:pt x="5715" y="6667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5715"/>
                        </a:cubicBezTo>
                        <a:cubicBezTo>
                          <a:pt x="6668" y="5715"/>
                          <a:pt x="6668" y="5715"/>
                          <a:pt x="6668" y="4763"/>
                        </a:cubicBezTo>
                        <a:cubicBezTo>
                          <a:pt x="6668" y="4763"/>
                          <a:pt x="7620" y="3810"/>
                          <a:pt x="7620" y="3810"/>
                        </a:cubicBezTo>
                        <a:cubicBezTo>
                          <a:pt x="7620" y="3810"/>
                          <a:pt x="7620" y="3810"/>
                          <a:pt x="7620" y="3810"/>
                        </a:cubicBezTo>
                        <a:cubicBezTo>
                          <a:pt x="7620" y="3810"/>
                          <a:pt x="7620" y="3810"/>
                          <a:pt x="7620" y="3810"/>
                        </a:cubicBezTo>
                        <a:cubicBezTo>
                          <a:pt x="8572" y="2858"/>
                          <a:pt x="9525" y="1905"/>
                          <a:pt x="9525" y="953"/>
                        </a:cubicBezTo>
                        <a:cubicBezTo>
                          <a:pt x="9525" y="953"/>
                          <a:pt x="9525" y="0"/>
                          <a:pt x="9525" y="0"/>
                        </a:cubicBezTo>
                        <a:cubicBezTo>
                          <a:pt x="9525" y="953"/>
                          <a:pt x="8572" y="0"/>
                          <a:pt x="8572" y="953"/>
                        </a:cubicBezTo>
                        <a:lnTo>
                          <a:pt x="8572" y="953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71" name="Graphic 2">
                  <a:extLst>
                    <a:ext uri="{FF2B5EF4-FFF2-40B4-BE49-F238E27FC236}">
                      <a16:creationId xmlns:a16="http://schemas.microsoft.com/office/drawing/2014/main" id="{F2821F74-1180-F4D7-2F16-E296F1EC476B}"/>
                    </a:ext>
                  </a:extLst>
                </p:cNvPr>
                <p:cNvGrpSpPr/>
                <p:nvPr/>
              </p:nvGrpSpPr>
              <p:grpSpPr>
                <a:xfrm>
                  <a:off x="3509923" y="3028682"/>
                  <a:ext cx="192443" cy="273396"/>
                  <a:chOff x="3509923" y="3028682"/>
                  <a:chExt cx="192443" cy="273396"/>
                </a:xfrm>
                <a:solidFill>
                  <a:srgbClr val="9C9D9E"/>
                </a:solidFill>
              </p:grpSpPr>
              <p:sp>
                <p:nvSpPr>
                  <p:cNvPr id="2972" name="Freeform: Shape 2971">
                    <a:extLst>
                      <a:ext uri="{FF2B5EF4-FFF2-40B4-BE49-F238E27FC236}">
                        <a16:creationId xmlns:a16="http://schemas.microsoft.com/office/drawing/2014/main" id="{9CF5A8CA-B7C0-119B-5F6D-E45A6F48DDC2}"/>
                      </a:ext>
                    </a:extLst>
                  </p:cNvPr>
                  <p:cNvSpPr/>
                  <p:nvPr/>
                </p:nvSpPr>
                <p:spPr>
                  <a:xfrm>
                    <a:off x="3590298" y="3128695"/>
                    <a:ext cx="10150" cy="6934"/>
                  </a:xfrm>
                  <a:custGeom>
                    <a:avLst/>
                    <a:gdLst>
                      <a:gd name="connsiteX0" fmla="*/ 626 w 10150"/>
                      <a:gd name="connsiteY0" fmla="*/ 1219 h 6934"/>
                      <a:gd name="connsiteX1" fmla="*/ 5388 w 10150"/>
                      <a:gd name="connsiteY1" fmla="*/ 3124 h 6934"/>
                      <a:gd name="connsiteX2" fmla="*/ 7293 w 10150"/>
                      <a:gd name="connsiteY2" fmla="*/ 5029 h 6934"/>
                      <a:gd name="connsiteX3" fmla="*/ 8246 w 10150"/>
                      <a:gd name="connsiteY3" fmla="*/ 5982 h 6934"/>
                      <a:gd name="connsiteX4" fmla="*/ 9198 w 10150"/>
                      <a:gd name="connsiteY4" fmla="*/ 6934 h 6934"/>
                      <a:gd name="connsiteX5" fmla="*/ 10151 w 10150"/>
                      <a:gd name="connsiteY5" fmla="*/ 5982 h 6934"/>
                      <a:gd name="connsiteX6" fmla="*/ 9198 w 10150"/>
                      <a:gd name="connsiteY6" fmla="*/ 5029 h 6934"/>
                      <a:gd name="connsiteX7" fmla="*/ 8246 w 10150"/>
                      <a:gd name="connsiteY7" fmla="*/ 4077 h 6934"/>
                      <a:gd name="connsiteX8" fmla="*/ 6341 w 10150"/>
                      <a:gd name="connsiteY8" fmla="*/ 2172 h 6934"/>
                      <a:gd name="connsiteX9" fmla="*/ 1578 w 10150"/>
                      <a:gd name="connsiteY9" fmla="*/ 267 h 6934"/>
                      <a:gd name="connsiteX10" fmla="*/ 626 w 10150"/>
                      <a:gd name="connsiteY10" fmla="*/ 1219 h 6934"/>
                      <a:gd name="connsiteX11" fmla="*/ 626 w 10150"/>
                      <a:gd name="connsiteY11" fmla="*/ 1219 h 6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150" h="6934">
                        <a:moveTo>
                          <a:pt x="626" y="1219"/>
                        </a:moveTo>
                        <a:cubicBezTo>
                          <a:pt x="2531" y="1219"/>
                          <a:pt x="3483" y="2172"/>
                          <a:pt x="5388" y="3124"/>
                        </a:cubicBezTo>
                        <a:cubicBezTo>
                          <a:pt x="6341" y="4077"/>
                          <a:pt x="6341" y="4077"/>
                          <a:pt x="7293" y="5029"/>
                        </a:cubicBezTo>
                        <a:cubicBezTo>
                          <a:pt x="7293" y="5029"/>
                          <a:pt x="8246" y="5982"/>
                          <a:pt x="8246" y="5982"/>
                        </a:cubicBezTo>
                        <a:cubicBezTo>
                          <a:pt x="8246" y="5982"/>
                          <a:pt x="9198" y="6934"/>
                          <a:pt x="9198" y="6934"/>
                        </a:cubicBezTo>
                        <a:cubicBezTo>
                          <a:pt x="10151" y="6934"/>
                          <a:pt x="10151" y="6934"/>
                          <a:pt x="10151" y="5982"/>
                        </a:cubicBezTo>
                        <a:cubicBezTo>
                          <a:pt x="10151" y="5982"/>
                          <a:pt x="10151" y="5029"/>
                          <a:pt x="9198" y="5029"/>
                        </a:cubicBezTo>
                        <a:cubicBezTo>
                          <a:pt x="9198" y="5029"/>
                          <a:pt x="8246" y="4077"/>
                          <a:pt x="8246" y="4077"/>
                        </a:cubicBezTo>
                        <a:cubicBezTo>
                          <a:pt x="7293" y="3124"/>
                          <a:pt x="6341" y="3124"/>
                          <a:pt x="6341" y="2172"/>
                        </a:cubicBezTo>
                        <a:cubicBezTo>
                          <a:pt x="4436" y="1219"/>
                          <a:pt x="3483" y="267"/>
                          <a:pt x="1578" y="267"/>
                        </a:cubicBezTo>
                        <a:cubicBezTo>
                          <a:pt x="-327" y="-686"/>
                          <a:pt x="-327" y="1219"/>
                          <a:pt x="626" y="1219"/>
                        </a:cubicBezTo>
                        <a:lnTo>
                          <a:pt x="626" y="121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3" name="Freeform: Shape 2972">
                    <a:extLst>
                      <a:ext uri="{FF2B5EF4-FFF2-40B4-BE49-F238E27FC236}">
                        <a16:creationId xmlns:a16="http://schemas.microsoft.com/office/drawing/2014/main" id="{E4C05EC4-28CC-1DBB-BA5B-3C3155EDF7E5}"/>
                      </a:ext>
                    </a:extLst>
                  </p:cNvPr>
                  <p:cNvSpPr/>
                  <p:nvPr/>
                </p:nvSpPr>
                <p:spPr>
                  <a:xfrm>
                    <a:off x="3618547" y="3141197"/>
                    <a:ext cx="13334" cy="16339"/>
                  </a:xfrm>
                  <a:custGeom>
                    <a:avLst/>
                    <a:gdLst>
                      <a:gd name="connsiteX0" fmla="*/ 0 w 13334"/>
                      <a:gd name="connsiteY0" fmla="*/ 1100 h 16339"/>
                      <a:gd name="connsiteX1" fmla="*/ 5715 w 13334"/>
                      <a:gd name="connsiteY1" fmla="*/ 8720 h 16339"/>
                      <a:gd name="connsiteX2" fmla="*/ 8572 w 13334"/>
                      <a:gd name="connsiteY2" fmla="*/ 12530 h 16339"/>
                      <a:gd name="connsiteX3" fmla="*/ 10477 w 13334"/>
                      <a:gd name="connsiteY3" fmla="*/ 14435 h 16339"/>
                      <a:gd name="connsiteX4" fmla="*/ 12382 w 13334"/>
                      <a:gd name="connsiteY4" fmla="*/ 16340 h 16339"/>
                      <a:gd name="connsiteX5" fmla="*/ 13335 w 13334"/>
                      <a:gd name="connsiteY5" fmla="*/ 15387 h 16339"/>
                      <a:gd name="connsiteX6" fmla="*/ 11430 w 13334"/>
                      <a:gd name="connsiteY6" fmla="*/ 11577 h 16339"/>
                      <a:gd name="connsiteX7" fmla="*/ 8572 w 13334"/>
                      <a:gd name="connsiteY7" fmla="*/ 7767 h 16339"/>
                      <a:gd name="connsiteX8" fmla="*/ 1905 w 13334"/>
                      <a:gd name="connsiteY8" fmla="*/ 1100 h 16339"/>
                      <a:gd name="connsiteX9" fmla="*/ 0 w 13334"/>
                      <a:gd name="connsiteY9" fmla="*/ 1100 h 16339"/>
                      <a:gd name="connsiteX10" fmla="*/ 0 w 13334"/>
                      <a:gd name="connsiteY10" fmla="*/ 1100 h 163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3334" h="16339">
                        <a:moveTo>
                          <a:pt x="0" y="1100"/>
                        </a:moveTo>
                        <a:cubicBezTo>
                          <a:pt x="1905" y="3005"/>
                          <a:pt x="3810" y="5862"/>
                          <a:pt x="5715" y="8720"/>
                        </a:cubicBezTo>
                        <a:cubicBezTo>
                          <a:pt x="6667" y="9672"/>
                          <a:pt x="7620" y="11577"/>
                          <a:pt x="8572" y="12530"/>
                        </a:cubicBezTo>
                        <a:cubicBezTo>
                          <a:pt x="8572" y="13482"/>
                          <a:pt x="9525" y="13482"/>
                          <a:pt x="10477" y="14435"/>
                        </a:cubicBezTo>
                        <a:cubicBezTo>
                          <a:pt x="11430" y="15387"/>
                          <a:pt x="11430" y="15387"/>
                          <a:pt x="12382" y="16340"/>
                        </a:cubicBezTo>
                        <a:cubicBezTo>
                          <a:pt x="12382" y="16340"/>
                          <a:pt x="13335" y="16340"/>
                          <a:pt x="13335" y="15387"/>
                        </a:cubicBezTo>
                        <a:cubicBezTo>
                          <a:pt x="13335" y="13482"/>
                          <a:pt x="12382" y="12530"/>
                          <a:pt x="11430" y="11577"/>
                        </a:cubicBezTo>
                        <a:cubicBezTo>
                          <a:pt x="10477" y="10625"/>
                          <a:pt x="9525" y="8720"/>
                          <a:pt x="8572" y="7767"/>
                        </a:cubicBezTo>
                        <a:cubicBezTo>
                          <a:pt x="6667" y="4910"/>
                          <a:pt x="3810" y="3005"/>
                          <a:pt x="1905" y="1100"/>
                        </a:cubicBezTo>
                        <a:cubicBezTo>
                          <a:pt x="952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4" name="Freeform: Shape 2973">
                    <a:extLst>
                      <a:ext uri="{FF2B5EF4-FFF2-40B4-BE49-F238E27FC236}">
                        <a16:creationId xmlns:a16="http://schemas.microsoft.com/office/drawing/2014/main" id="{B36B9550-330C-FFB5-07CB-00B7116C5870}"/>
                      </a:ext>
                    </a:extLst>
                  </p:cNvPr>
                  <p:cNvSpPr/>
                  <p:nvPr/>
                </p:nvSpPr>
                <p:spPr>
                  <a:xfrm>
                    <a:off x="3642938" y="3143942"/>
                    <a:ext cx="9898" cy="13065"/>
                  </a:xfrm>
                  <a:custGeom>
                    <a:avLst/>
                    <a:gdLst>
                      <a:gd name="connsiteX0" fmla="*/ 374 w 9898"/>
                      <a:gd name="connsiteY0" fmla="*/ 2165 h 13065"/>
                      <a:gd name="connsiteX1" fmla="*/ 5136 w 9898"/>
                      <a:gd name="connsiteY1" fmla="*/ 6927 h 13065"/>
                      <a:gd name="connsiteX2" fmla="*/ 8946 w 9898"/>
                      <a:gd name="connsiteY2" fmla="*/ 12642 h 13065"/>
                      <a:gd name="connsiteX3" fmla="*/ 9899 w 9898"/>
                      <a:gd name="connsiteY3" fmla="*/ 12642 h 13065"/>
                      <a:gd name="connsiteX4" fmla="*/ 7041 w 9898"/>
                      <a:gd name="connsiteY4" fmla="*/ 5975 h 13065"/>
                      <a:gd name="connsiteX5" fmla="*/ 2279 w 9898"/>
                      <a:gd name="connsiteY5" fmla="*/ 260 h 13065"/>
                      <a:gd name="connsiteX6" fmla="*/ 374 w 9898"/>
                      <a:gd name="connsiteY6" fmla="*/ 2165 h 13065"/>
                      <a:gd name="connsiteX7" fmla="*/ 374 w 9898"/>
                      <a:gd name="connsiteY7" fmla="*/ 2165 h 13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898" h="13065">
                        <a:moveTo>
                          <a:pt x="374" y="2165"/>
                        </a:moveTo>
                        <a:cubicBezTo>
                          <a:pt x="2279" y="4070"/>
                          <a:pt x="3231" y="5975"/>
                          <a:pt x="5136" y="6927"/>
                        </a:cubicBezTo>
                        <a:cubicBezTo>
                          <a:pt x="6089" y="8832"/>
                          <a:pt x="7994" y="10737"/>
                          <a:pt x="8946" y="12642"/>
                        </a:cubicBezTo>
                        <a:cubicBezTo>
                          <a:pt x="8946" y="13595"/>
                          <a:pt x="9899" y="12642"/>
                          <a:pt x="9899" y="12642"/>
                        </a:cubicBezTo>
                        <a:cubicBezTo>
                          <a:pt x="9899" y="9785"/>
                          <a:pt x="7994" y="7880"/>
                          <a:pt x="7041" y="5975"/>
                        </a:cubicBezTo>
                        <a:cubicBezTo>
                          <a:pt x="5136" y="4070"/>
                          <a:pt x="4184" y="2165"/>
                          <a:pt x="2279" y="260"/>
                        </a:cubicBezTo>
                        <a:cubicBezTo>
                          <a:pt x="374" y="-693"/>
                          <a:pt x="-579" y="1212"/>
                          <a:pt x="374" y="2165"/>
                        </a:cubicBezTo>
                        <a:lnTo>
                          <a:pt x="374" y="216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5" name="Freeform: Shape 2974">
                    <a:extLst>
                      <a:ext uri="{FF2B5EF4-FFF2-40B4-BE49-F238E27FC236}">
                        <a16:creationId xmlns:a16="http://schemas.microsoft.com/office/drawing/2014/main" id="{79DA0FAB-E6AB-8DD9-BAE0-D21939AE4A74}"/>
                      </a:ext>
                    </a:extLst>
                  </p:cNvPr>
                  <p:cNvSpPr/>
                  <p:nvPr/>
                </p:nvSpPr>
                <p:spPr>
                  <a:xfrm>
                    <a:off x="3608627" y="3148704"/>
                    <a:ext cx="11824" cy="13036"/>
                  </a:xfrm>
                  <a:custGeom>
                    <a:avLst/>
                    <a:gdLst>
                      <a:gd name="connsiteX0" fmla="*/ 395 w 11824"/>
                      <a:gd name="connsiteY0" fmla="*/ 2165 h 13036"/>
                      <a:gd name="connsiteX1" fmla="*/ 5157 w 11824"/>
                      <a:gd name="connsiteY1" fmla="*/ 7880 h 13036"/>
                      <a:gd name="connsiteX2" fmla="*/ 6110 w 11824"/>
                      <a:gd name="connsiteY2" fmla="*/ 8832 h 13036"/>
                      <a:gd name="connsiteX3" fmla="*/ 7062 w 11824"/>
                      <a:gd name="connsiteY3" fmla="*/ 9785 h 13036"/>
                      <a:gd name="connsiteX4" fmla="*/ 7062 w 11824"/>
                      <a:gd name="connsiteY4" fmla="*/ 9785 h 13036"/>
                      <a:gd name="connsiteX5" fmla="*/ 7062 w 11824"/>
                      <a:gd name="connsiteY5" fmla="*/ 9785 h 13036"/>
                      <a:gd name="connsiteX6" fmla="*/ 8015 w 11824"/>
                      <a:gd name="connsiteY6" fmla="*/ 11690 h 13036"/>
                      <a:gd name="connsiteX7" fmla="*/ 9920 w 11824"/>
                      <a:gd name="connsiteY7" fmla="*/ 12642 h 13036"/>
                      <a:gd name="connsiteX8" fmla="*/ 11825 w 11824"/>
                      <a:gd name="connsiteY8" fmla="*/ 11690 h 13036"/>
                      <a:gd name="connsiteX9" fmla="*/ 10872 w 11824"/>
                      <a:gd name="connsiteY9" fmla="*/ 9785 h 13036"/>
                      <a:gd name="connsiteX10" fmla="*/ 9920 w 11824"/>
                      <a:gd name="connsiteY10" fmla="*/ 7880 h 13036"/>
                      <a:gd name="connsiteX11" fmla="*/ 7062 w 11824"/>
                      <a:gd name="connsiteY11" fmla="*/ 5022 h 13036"/>
                      <a:gd name="connsiteX12" fmla="*/ 1347 w 11824"/>
                      <a:gd name="connsiteY12" fmla="*/ 260 h 13036"/>
                      <a:gd name="connsiteX13" fmla="*/ 395 w 11824"/>
                      <a:gd name="connsiteY13" fmla="*/ 2165 h 13036"/>
                      <a:gd name="connsiteX14" fmla="*/ 395 w 11824"/>
                      <a:gd name="connsiteY14" fmla="*/ 2165 h 13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1824" h="13036">
                        <a:moveTo>
                          <a:pt x="395" y="2165"/>
                        </a:moveTo>
                        <a:cubicBezTo>
                          <a:pt x="2300" y="4070"/>
                          <a:pt x="4205" y="5975"/>
                          <a:pt x="5157" y="7880"/>
                        </a:cubicBezTo>
                        <a:cubicBezTo>
                          <a:pt x="5157" y="7880"/>
                          <a:pt x="6110" y="8832"/>
                          <a:pt x="6110" y="8832"/>
                        </a:cubicBezTo>
                        <a:cubicBezTo>
                          <a:pt x="6110" y="8832"/>
                          <a:pt x="6110" y="8832"/>
                          <a:pt x="7062" y="9785"/>
                        </a:cubicBezTo>
                        <a:cubicBezTo>
                          <a:pt x="7062" y="9785"/>
                          <a:pt x="7062" y="9785"/>
                          <a:pt x="7062" y="9785"/>
                        </a:cubicBezTo>
                        <a:cubicBezTo>
                          <a:pt x="7062" y="9785"/>
                          <a:pt x="7062" y="9785"/>
                          <a:pt x="7062" y="9785"/>
                        </a:cubicBezTo>
                        <a:cubicBezTo>
                          <a:pt x="7062" y="10737"/>
                          <a:pt x="8015" y="10737"/>
                          <a:pt x="8015" y="11690"/>
                        </a:cubicBezTo>
                        <a:cubicBezTo>
                          <a:pt x="8015" y="12642"/>
                          <a:pt x="8967" y="12642"/>
                          <a:pt x="9920" y="12642"/>
                        </a:cubicBezTo>
                        <a:cubicBezTo>
                          <a:pt x="10872" y="13595"/>
                          <a:pt x="11825" y="12642"/>
                          <a:pt x="11825" y="11690"/>
                        </a:cubicBezTo>
                        <a:cubicBezTo>
                          <a:pt x="11825" y="10737"/>
                          <a:pt x="11825" y="10737"/>
                          <a:pt x="10872" y="9785"/>
                        </a:cubicBezTo>
                        <a:cubicBezTo>
                          <a:pt x="10872" y="8832"/>
                          <a:pt x="9920" y="8832"/>
                          <a:pt x="9920" y="7880"/>
                        </a:cubicBezTo>
                        <a:cubicBezTo>
                          <a:pt x="8967" y="6927"/>
                          <a:pt x="8015" y="5975"/>
                          <a:pt x="7062" y="5022"/>
                        </a:cubicBezTo>
                        <a:cubicBezTo>
                          <a:pt x="5157" y="3117"/>
                          <a:pt x="3252" y="1212"/>
                          <a:pt x="1347" y="260"/>
                        </a:cubicBezTo>
                        <a:cubicBezTo>
                          <a:pt x="395" y="-693"/>
                          <a:pt x="-558" y="1212"/>
                          <a:pt x="395" y="2165"/>
                        </a:cubicBezTo>
                        <a:lnTo>
                          <a:pt x="395" y="216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6" name="Freeform: Shape 2975">
                    <a:extLst>
                      <a:ext uri="{FF2B5EF4-FFF2-40B4-BE49-F238E27FC236}">
                        <a16:creationId xmlns:a16="http://schemas.microsoft.com/office/drawing/2014/main" id="{B1E9B8AA-3B7D-B053-571B-3D280D1EA270}"/>
                      </a:ext>
                    </a:extLst>
                  </p:cNvPr>
                  <p:cNvSpPr/>
                  <p:nvPr/>
                </p:nvSpPr>
                <p:spPr>
                  <a:xfrm>
                    <a:off x="3634739" y="3159680"/>
                    <a:ext cx="10477" cy="13491"/>
                  </a:xfrm>
                  <a:custGeom>
                    <a:avLst/>
                    <a:gdLst>
                      <a:gd name="connsiteX0" fmla="*/ 0 w 10477"/>
                      <a:gd name="connsiteY0" fmla="*/ 3572 h 13491"/>
                      <a:gd name="connsiteX1" fmla="*/ 3810 w 10477"/>
                      <a:gd name="connsiteY1" fmla="*/ 8334 h 13491"/>
                      <a:gd name="connsiteX2" fmla="*/ 5715 w 10477"/>
                      <a:gd name="connsiteY2" fmla="*/ 11192 h 13491"/>
                      <a:gd name="connsiteX3" fmla="*/ 6668 w 10477"/>
                      <a:gd name="connsiteY3" fmla="*/ 12144 h 13491"/>
                      <a:gd name="connsiteX4" fmla="*/ 7620 w 10477"/>
                      <a:gd name="connsiteY4" fmla="*/ 13097 h 13491"/>
                      <a:gd name="connsiteX5" fmla="*/ 8573 w 10477"/>
                      <a:gd name="connsiteY5" fmla="*/ 13097 h 13491"/>
                      <a:gd name="connsiteX6" fmla="*/ 10478 w 10477"/>
                      <a:gd name="connsiteY6" fmla="*/ 12144 h 13491"/>
                      <a:gd name="connsiteX7" fmla="*/ 10478 w 10477"/>
                      <a:gd name="connsiteY7" fmla="*/ 11192 h 13491"/>
                      <a:gd name="connsiteX8" fmla="*/ 10478 w 10477"/>
                      <a:gd name="connsiteY8" fmla="*/ 10239 h 13491"/>
                      <a:gd name="connsiteX9" fmla="*/ 9525 w 10477"/>
                      <a:gd name="connsiteY9" fmla="*/ 8334 h 13491"/>
                      <a:gd name="connsiteX10" fmla="*/ 7620 w 10477"/>
                      <a:gd name="connsiteY10" fmla="*/ 5477 h 13491"/>
                      <a:gd name="connsiteX11" fmla="*/ 2858 w 10477"/>
                      <a:gd name="connsiteY11" fmla="*/ 714 h 13491"/>
                      <a:gd name="connsiteX12" fmla="*/ 953 w 10477"/>
                      <a:gd name="connsiteY12" fmla="*/ 714 h 13491"/>
                      <a:gd name="connsiteX13" fmla="*/ 0 w 10477"/>
                      <a:gd name="connsiteY13" fmla="*/ 3572 h 13491"/>
                      <a:gd name="connsiteX14" fmla="*/ 0 w 10477"/>
                      <a:gd name="connsiteY14" fmla="*/ 3572 h 134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10477" h="13491">
                        <a:moveTo>
                          <a:pt x="0" y="3572"/>
                        </a:moveTo>
                        <a:cubicBezTo>
                          <a:pt x="953" y="5477"/>
                          <a:pt x="2858" y="6429"/>
                          <a:pt x="3810" y="8334"/>
                        </a:cubicBezTo>
                        <a:cubicBezTo>
                          <a:pt x="4763" y="9287"/>
                          <a:pt x="4763" y="10239"/>
                          <a:pt x="5715" y="11192"/>
                        </a:cubicBezTo>
                        <a:cubicBezTo>
                          <a:pt x="5715" y="11192"/>
                          <a:pt x="6668" y="12144"/>
                          <a:pt x="6668" y="12144"/>
                        </a:cubicBezTo>
                        <a:cubicBezTo>
                          <a:pt x="6668" y="12144"/>
                          <a:pt x="7620" y="13097"/>
                          <a:pt x="7620" y="13097"/>
                        </a:cubicBezTo>
                        <a:cubicBezTo>
                          <a:pt x="7620" y="13097"/>
                          <a:pt x="7620" y="13097"/>
                          <a:pt x="8573" y="13097"/>
                        </a:cubicBezTo>
                        <a:cubicBezTo>
                          <a:pt x="9525" y="14049"/>
                          <a:pt x="10478" y="13097"/>
                          <a:pt x="10478" y="12144"/>
                        </a:cubicBezTo>
                        <a:cubicBezTo>
                          <a:pt x="10478" y="12144"/>
                          <a:pt x="10478" y="11192"/>
                          <a:pt x="10478" y="11192"/>
                        </a:cubicBezTo>
                        <a:cubicBezTo>
                          <a:pt x="10478" y="11192"/>
                          <a:pt x="10478" y="10239"/>
                          <a:pt x="10478" y="10239"/>
                        </a:cubicBezTo>
                        <a:cubicBezTo>
                          <a:pt x="10478" y="9287"/>
                          <a:pt x="9525" y="9287"/>
                          <a:pt x="9525" y="8334"/>
                        </a:cubicBezTo>
                        <a:cubicBezTo>
                          <a:pt x="8573" y="7382"/>
                          <a:pt x="7620" y="6429"/>
                          <a:pt x="7620" y="5477"/>
                        </a:cubicBezTo>
                        <a:cubicBezTo>
                          <a:pt x="5715" y="3572"/>
                          <a:pt x="4763" y="2619"/>
                          <a:pt x="2858" y="714"/>
                        </a:cubicBezTo>
                        <a:cubicBezTo>
                          <a:pt x="1905" y="-238"/>
                          <a:pt x="1905" y="-238"/>
                          <a:pt x="953" y="714"/>
                        </a:cubicBezTo>
                        <a:cubicBezTo>
                          <a:pt x="0" y="2619"/>
                          <a:pt x="0" y="3572"/>
                          <a:pt x="0" y="3572"/>
                        </a:cubicBezTo>
                        <a:lnTo>
                          <a:pt x="0" y="3572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7" name="Freeform: Shape 2976">
                    <a:extLst>
                      <a:ext uri="{FF2B5EF4-FFF2-40B4-BE49-F238E27FC236}">
                        <a16:creationId xmlns:a16="http://schemas.microsoft.com/office/drawing/2014/main" id="{AEEEC5A2-7B28-E67D-E4F3-E591CD20BC88}"/>
                      </a:ext>
                    </a:extLst>
                  </p:cNvPr>
                  <p:cNvSpPr/>
                  <p:nvPr/>
                </p:nvSpPr>
                <p:spPr>
                  <a:xfrm>
                    <a:off x="3645902" y="3179049"/>
                    <a:ext cx="10058" cy="16029"/>
                  </a:xfrm>
                  <a:custGeom>
                    <a:avLst/>
                    <a:gdLst>
                      <a:gd name="connsiteX0" fmla="*/ 267 w 10058"/>
                      <a:gd name="connsiteY0" fmla="*/ 1347 h 16029"/>
                      <a:gd name="connsiteX1" fmla="*/ 5029 w 10058"/>
                      <a:gd name="connsiteY1" fmla="*/ 8015 h 16029"/>
                      <a:gd name="connsiteX2" fmla="*/ 6934 w 10058"/>
                      <a:gd name="connsiteY2" fmla="*/ 11825 h 16029"/>
                      <a:gd name="connsiteX3" fmla="*/ 8839 w 10058"/>
                      <a:gd name="connsiteY3" fmla="*/ 15634 h 16029"/>
                      <a:gd name="connsiteX4" fmla="*/ 9792 w 10058"/>
                      <a:gd name="connsiteY4" fmla="*/ 14682 h 16029"/>
                      <a:gd name="connsiteX5" fmla="*/ 5982 w 10058"/>
                      <a:gd name="connsiteY5" fmla="*/ 7062 h 16029"/>
                      <a:gd name="connsiteX6" fmla="*/ 1219 w 10058"/>
                      <a:gd name="connsiteY6" fmla="*/ 395 h 16029"/>
                      <a:gd name="connsiteX7" fmla="*/ 267 w 10058"/>
                      <a:gd name="connsiteY7" fmla="*/ 1347 h 16029"/>
                      <a:gd name="connsiteX8" fmla="*/ 267 w 10058"/>
                      <a:gd name="connsiteY8" fmla="*/ 1347 h 16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058" h="16029">
                        <a:moveTo>
                          <a:pt x="267" y="1347"/>
                        </a:moveTo>
                        <a:cubicBezTo>
                          <a:pt x="2172" y="3252"/>
                          <a:pt x="3124" y="6109"/>
                          <a:pt x="5029" y="8015"/>
                        </a:cubicBezTo>
                        <a:cubicBezTo>
                          <a:pt x="5982" y="8967"/>
                          <a:pt x="5982" y="10872"/>
                          <a:pt x="6934" y="11825"/>
                        </a:cubicBezTo>
                        <a:cubicBezTo>
                          <a:pt x="7887" y="12777"/>
                          <a:pt x="7887" y="14682"/>
                          <a:pt x="8839" y="15634"/>
                        </a:cubicBezTo>
                        <a:cubicBezTo>
                          <a:pt x="8839" y="16587"/>
                          <a:pt x="10744" y="15634"/>
                          <a:pt x="9792" y="14682"/>
                        </a:cubicBezTo>
                        <a:cubicBezTo>
                          <a:pt x="8839" y="11825"/>
                          <a:pt x="7887" y="9920"/>
                          <a:pt x="5982" y="7062"/>
                        </a:cubicBezTo>
                        <a:cubicBezTo>
                          <a:pt x="5029" y="4205"/>
                          <a:pt x="3124" y="2300"/>
                          <a:pt x="1219" y="395"/>
                        </a:cubicBezTo>
                        <a:cubicBezTo>
                          <a:pt x="1219" y="-558"/>
                          <a:pt x="-686" y="395"/>
                          <a:pt x="267" y="1347"/>
                        </a:cubicBezTo>
                        <a:lnTo>
                          <a:pt x="267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8" name="Freeform: Shape 2977">
                    <a:extLst>
                      <a:ext uri="{FF2B5EF4-FFF2-40B4-BE49-F238E27FC236}">
                        <a16:creationId xmlns:a16="http://schemas.microsoft.com/office/drawing/2014/main" id="{BC0BBE28-C43B-8920-9CD3-E72E496A3307}"/>
                      </a:ext>
                    </a:extLst>
                  </p:cNvPr>
                  <p:cNvSpPr/>
                  <p:nvPr/>
                </p:nvSpPr>
                <p:spPr>
                  <a:xfrm>
                    <a:off x="3653789" y="3167300"/>
                    <a:ext cx="10872" cy="18253"/>
                  </a:xfrm>
                  <a:custGeom>
                    <a:avLst/>
                    <a:gdLst>
                      <a:gd name="connsiteX0" fmla="*/ 0 w 10872"/>
                      <a:gd name="connsiteY0" fmla="*/ 714 h 18253"/>
                      <a:gd name="connsiteX1" fmla="*/ 4763 w 10872"/>
                      <a:gd name="connsiteY1" fmla="*/ 9287 h 18253"/>
                      <a:gd name="connsiteX2" fmla="*/ 9525 w 10872"/>
                      <a:gd name="connsiteY2" fmla="*/ 17859 h 18253"/>
                      <a:gd name="connsiteX3" fmla="*/ 10477 w 10872"/>
                      <a:gd name="connsiteY3" fmla="*/ 16907 h 18253"/>
                      <a:gd name="connsiteX4" fmla="*/ 6668 w 10872"/>
                      <a:gd name="connsiteY4" fmla="*/ 8334 h 18253"/>
                      <a:gd name="connsiteX5" fmla="*/ 0 w 10872"/>
                      <a:gd name="connsiteY5" fmla="*/ 714 h 18253"/>
                      <a:gd name="connsiteX6" fmla="*/ 0 w 10872"/>
                      <a:gd name="connsiteY6" fmla="*/ 714 h 18253"/>
                      <a:gd name="connsiteX7" fmla="*/ 0 w 10872"/>
                      <a:gd name="connsiteY7" fmla="*/ 714 h 1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0872" h="18253">
                        <a:moveTo>
                          <a:pt x="0" y="714"/>
                        </a:moveTo>
                        <a:cubicBezTo>
                          <a:pt x="1905" y="3572"/>
                          <a:pt x="3810" y="6429"/>
                          <a:pt x="4763" y="9287"/>
                        </a:cubicBezTo>
                        <a:cubicBezTo>
                          <a:pt x="6668" y="12144"/>
                          <a:pt x="7620" y="15002"/>
                          <a:pt x="9525" y="17859"/>
                        </a:cubicBezTo>
                        <a:cubicBezTo>
                          <a:pt x="10477" y="18812"/>
                          <a:pt x="11430" y="17859"/>
                          <a:pt x="10477" y="16907"/>
                        </a:cubicBezTo>
                        <a:cubicBezTo>
                          <a:pt x="9525" y="14049"/>
                          <a:pt x="8573" y="11192"/>
                          <a:pt x="6668" y="8334"/>
                        </a:cubicBezTo>
                        <a:cubicBezTo>
                          <a:pt x="5715" y="4524"/>
                          <a:pt x="3810" y="1667"/>
                          <a:pt x="0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79" name="Freeform: Shape 2978">
                    <a:extLst>
                      <a:ext uri="{FF2B5EF4-FFF2-40B4-BE49-F238E27FC236}">
                        <a16:creationId xmlns:a16="http://schemas.microsoft.com/office/drawing/2014/main" id="{6325D29E-5655-A559-4012-C71D8691FD85}"/>
                      </a:ext>
                    </a:extLst>
                  </p:cNvPr>
                  <p:cNvSpPr/>
                  <p:nvPr/>
                </p:nvSpPr>
                <p:spPr>
                  <a:xfrm>
                    <a:off x="3673532" y="3181349"/>
                    <a:ext cx="6927" cy="15634"/>
                  </a:xfrm>
                  <a:custGeom>
                    <a:avLst/>
                    <a:gdLst>
                      <a:gd name="connsiteX0" fmla="*/ 260 w 6927"/>
                      <a:gd name="connsiteY0" fmla="*/ 1905 h 15634"/>
                      <a:gd name="connsiteX1" fmla="*/ 3117 w 6927"/>
                      <a:gd name="connsiteY1" fmla="*/ 8572 h 15634"/>
                      <a:gd name="connsiteX2" fmla="*/ 5975 w 6927"/>
                      <a:gd name="connsiteY2" fmla="*/ 15240 h 15634"/>
                      <a:gd name="connsiteX3" fmla="*/ 6927 w 6927"/>
                      <a:gd name="connsiteY3" fmla="*/ 14288 h 15634"/>
                      <a:gd name="connsiteX4" fmla="*/ 6927 w 6927"/>
                      <a:gd name="connsiteY4" fmla="*/ 12383 h 15634"/>
                      <a:gd name="connsiteX5" fmla="*/ 5975 w 6927"/>
                      <a:gd name="connsiteY5" fmla="*/ 10478 h 15634"/>
                      <a:gd name="connsiteX6" fmla="*/ 5022 w 6927"/>
                      <a:gd name="connsiteY6" fmla="*/ 6667 h 15634"/>
                      <a:gd name="connsiteX7" fmla="*/ 2165 w 6927"/>
                      <a:gd name="connsiteY7" fmla="*/ 0 h 15634"/>
                      <a:gd name="connsiteX8" fmla="*/ 260 w 6927"/>
                      <a:gd name="connsiteY8" fmla="*/ 1905 h 15634"/>
                      <a:gd name="connsiteX9" fmla="*/ 260 w 6927"/>
                      <a:gd name="connsiteY9" fmla="*/ 1905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927" h="15634">
                        <a:moveTo>
                          <a:pt x="260" y="1905"/>
                        </a:moveTo>
                        <a:cubicBezTo>
                          <a:pt x="1212" y="3810"/>
                          <a:pt x="2165" y="6667"/>
                          <a:pt x="3117" y="8572"/>
                        </a:cubicBezTo>
                        <a:cubicBezTo>
                          <a:pt x="4070" y="10478"/>
                          <a:pt x="5022" y="13335"/>
                          <a:pt x="5975" y="15240"/>
                        </a:cubicBezTo>
                        <a:cubicBezTo>
                          <a:pt x="5975" y="16192"/>
                          <a:pt x="6927" y="15240"/>
                          <a:pt x="6927" y="14288"/>
                        </a:cubicBezTo>
                        <a:cubicBezTo>
                          <a:pt x="6927" y="13335"/>
                          <a:pt x="6927" y="13335"/>
                          <a:pt x="6927" y="12383"/>
                        </a:cubicBezTo>
                        <a:cubicBezTo>
                          <a:pt x="6927" y="11430"/>
                          <a:pt x="6927" y="11430"/>
                          <a:pt x="5975" y="10478"/>
                        </a:cubicBezTo>
                        <a:cubicBezTo>
                          <a:pt x="5975" y="9525"/>
                          <a:pt x="5022" y="8572"/>
                          <a:pt x="5022" y="6667"/>
                        </a:cubicBezTo>
                        <a:cubicBezTo>
                          <a:pt x="4070" y="4763"/>
                          <a:pt x="3117" y="1905"/>
                          <a:pt x="2165" y="0"/>
                        </a:cubicBezTo>
                        <a:cubicBezTo>
                          <a:pt x="1212" y="0"/>
                          <a:pt x="-693" y="953"/>
                          <a:pt x="260" y="1905"/>
                        </a:cubicBezTo>
                        <a:lnTo>
                          <a:pt x="26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0" name="Freeform: Shape 2979">
                    <a:extLst>
                      <a:ext uri="{FF2B5EF4-FFF2-40B4-BE49-F238E27FC236}">
                        <a16:creationId xmlns:a16="http://schemas.microsoft.com/office/drawing/2014/main" id="{44FD09F2-6BAF-2743-3A26-D73D3FEB9201}"/>
                      </a:ext>
                    </a:extLst>
                  </p:cNvPr>
                  <p:cNvSpPr/>
                  <p:nvPr/>
                </p:nvSpPr>
                <p:spPr>
                  <a:xfrm>
                    <a:off x="3664952" y="3196442"/>
                    <a:ext cx="8839" cy="12953"/>
                  </a:xfrm>
                  <a:custGeom>
                    <a:avLst/>
                    <a:gdLst>
                      <a:gd name="connsiteX0" fmla="*/ 267 w 8839"/>
                      <a:gd name="connsiteY0" fmla="*/ 1100 h 12953"/>
                      <a:gd name="connsiteX1" fmla="*/ 4077 w 8839"/>
                      <a:gd name="connsiteY1" fmla="*/ 6815 h 12953"/>
                      <a:gd name="connsiteX2" fmla="*/ 5982 w 8839"/>
                      <a:gd name="connsiteY2" fmla="*/ 9672 h 12953"/>
                      <a:gd name="connsiteX3" fmla="*/ 7887 w 8839"/>
                      <a:gd name="connsiteY3" fmla="*/ 12530 h 12953"/>
                      <a:gd name="connsiteX4" fmla="*/ 8839 w 8839"/>
                      <a:gd name="connsiteY4" fmla="*/ 12530 h 12953"/>
                      <a:gd name="connsiteX5" fmla="*/ 7887 w 8839"/>
                      <a:gd name="connsiteY5" fmla="*/ 9672 h 12953"/>
                      <a:gd name="connsiteX6" fmla="*/ 5982 w 8839"/>
                      <a:gd name="connsiteY6" fmla="*/ 6815 h 12953"/>
                      <a:gd name="connsiteX7" fmla="*/ 1219 w 8839"/>
                      <a:gd name="connsiteY7" fmla="*/ 1100 h 12953"/>
                      <a:gd name="connsiteX8" fmla="*/ 267 w 8839"/>
                      <a:gd name="connsiteY8" fmla="*/ 1100 h 12953"/>
                      <a:gd name="connsiteX9" fmla="*/ 267 w 8839"/>
                      <a:gd name="connsiteY9" fmla="*/ 1100 h 12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839" h="12953">
                        <a:moveTo>
                          <a:pt x="267" y="1100"/>
                        </a:moveTo>
                        <a:cubicBezTo>
                          <a:pt x="2172" y="3005"/>
                          <a:pt x="3124" y="4910"/>
                          <a:pt x="4077" y="6815"/>
                        </a:cubicBezTo>
                        <a:cubicBezTo>
                          <a:pt x="5029" y="7767"/>
                          <a:pt x="5029" y="8720"/>
                          <a:pt x="5982" y="9672"/>
                        </a:cubicBezTo>
                        <a:cubicBezTo>
                          <a:pt x="6934" y="10625"/>
                          <a:pt x="6934" y="11577"/>
                          <a:pt x="7887" y="12530"/>
                        </a:cubicBezTo>
                        <a:cubicBezTo>
                          <a:pt x="7887" y="13482"/>
                          <a:pt x="8839" y="12530"/>
                          <a:pt x="8839" y="12530"/>
                        </a:cubicBezTo>
                        <a:cubicBezTo>
                          <a:pt x="8839" y="11577"/>
                          <a:pt x="7887" y="10625"/>
                          <a:pt x="7887" y="9672"/>
                        </a:cubicBezTo>
                        <a:cubicBezTo>
                          <a:pt x="7887" y="8720"/>
                          <a:pt x="6934" y="7767"/>
                          <a:pt x="5982" y="6815"/>
                        </a:cubicBezTo>
                        <a:cubicBezTo>
                          <a:pt x="5029" y="4910"/>
                          <a:pt x="3124" y="3005"/>
                          <a:pt x="1219" y="1100"/>
                        </a:cubicBezTo>
                        <a:cubicBezTo>
                          <a:pt x="1219" y="-805"/>
                          <a:pt x="-686" y="147"/>
                          <a:pt x="267" y="1100"/>
                        </a:cubicBezTo>
                        <a:lnTo>
                          <a:pt x="267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1" name="Freeform: Shape 2980">
                    <a:extLst>
                      <a:ext uri="{FF2B5EF4-FFF2-40B4-BE49-F238E27FC236}">
                        <a16:creationId xmlns:a16="http://schemas.microsoft.com/office/drawing/2014/main" id="{4F226BFB-B672-2D76-62F0-F83A9AA43A3D}"/>
                      </a:ext>
                    </a:extLst>
                  </p:cNvPr>
                  <p:cNvSpPr/>
                  <p:nvPr/>
                </p:nvSpPr>
                <p:spPr>
                  <a:xfrm>
                    <a:off x="3686873" y="3215639"/>
                    <a:ext cx="7873" cy="13729"/>
                  </a:xfrm>
                  <a:custGeom>
                    <a:avLst/>
                    <a:gdLst>
                      <a:gd name="connsiteX0" fmla="*/ 253 w 7873"/>
                      <a:gd name="connsiteY0" fmla="*/ 2857 h 13729"/>
                      <a:gd name="connsiteX1" fmla="*/ 3111 w 7873"/>
                      <a:gd name="connsiteY1" fmla="*/ 8572 h 13729"/>
                      <a:gd name="connsiteX2" fmla="*/ 4063 w 7873"/>
                      <a:gd name="connsiteY2" fmla="*/ 11430 h 13729"/>
                      <a:gd name="connsiteX3" fmla="*/ 5016 w 7873"/>
                      <a:gd name="connsiteY3" fmla="*/ 12382 h 13729"/>
                      <a:gd name="connsiteX4" fmla="*/ 5968 w 7873"/>
                      <a:gd name="connsiteY4" fmla="*/ 13335 h 13729"/>
                      <a:gd name="connsiteX5" fmla="*/ 7873 w 7873"/>
                      <a:gd name="connsiteY5" fmla="*/ 12382 h 13729"/>
                      <a:gd name="connsiteX6" fmla="*/ 7873 w 7873"/>
                      <a:gd name="connsiteY6" fmla="*/ 10477 h 13729"/>
                      <a:gd name="connsiteX7" fmla="*/ 6921 w 7873"/>
                      <a:gd name="connsiteY7" fmla="*/ 8572 h 13729"/>
                      <a:gd name="connsiteX8" fmla="*/ 5968 w 7873"/>
                      <a:gd name="connsiteY8" fmla="*/ 5715 h 13729"/>
                      <a:gd name="connsiteX9" fmla="*/ 3111 w 7873"/>
                      <a:gd name="connsiteY9" fmla="*/ 0 h 13729"/>
                      <a:gd name="connsiteX10" fmla="*/ 253 w 7873"/>
                      <a:gd name="connsiteY10" fmla="*/ 2857 h 13729"/>
                      <a:gd name="connsiteX11" fmla="*/ 253 w 7873"/>
                      <a:gd name="connsiteY11" fmla="*/ 2857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873" h="13729">
                        <a:moveTo>
                          <a:pt x="253" y="2857"/>
                        </a:moveTo>
                        <a:cubicBezTo>
                          <a:pt x="1206" y="4763"/>
                          <a:pt x="2158" y="6667"/>
                          <a:pt x="3111" y="8572"/>
                        </a:cubicBezTo>
                        <a:cubicBezTo>
                          <a:pt x="3111" y="9525"/>
                          <a:pt x="4063" y="10477"/>
                          <a:pt x="4063" y="11430"/>
                        </a:cubicBezTo>
                        <a:cubicBezTo>
                          <a:pt x="4063" y="11430"/>
                          <a:pt x="4063" y="12382"/>
                          <a:pt x="5016" y="12382"/>
                        </a:cubicBezTo>
                        <a:cubicBezTo>
                          <a:pt x="5016" y="13335"/>
                          <a:pt x="5968" y="13335"/>
                          <a:pt x="5968" y="13335"/>
                        </a:cubicBezTo>
                        <a:cubicBezTo>
                          <a:pt x="6921" y="14288"/>
                          <a:pt x="7873" y="13335"/>
                          <a:pt x="7873" y="12382"/>
                        </a:cubicBezTo>
                        <a:cubicBezTo>
                          <a:pt x="7873" y="11430"/>
                          <a:pt x="7873" y="11430"/>
                          <a:pt x="7873" y="10477"/>
                        </a:cubicBezTo>
                        <a:cubicBezTo>
                          <a:pt x="7873" y="9525"/>
                          <a:pt x="7873" y="9525"/>
                          <a:pt x="6921" y="8572"/>
                        </a:cubicBezTo>
                        <a:cubicBezTo>
                          <a:pt x="6921" y="7620"/>
                          <a:pt x="5968" y="6667"/>
                          <a:pt x="5968" y="5715"/>
                        </a:cubicBezTo>
                        <a:cubicBezTo>
                          <a:pt x="5016" y="3810"/>
                          <a:pt x="4063" y="1905"/>
                          <a:pt x="3111" y="0"/>
                        </a:cubicBezTo>
                        <a:cubicBezTo>
                          <a:pt x="1206" y="0"/>
                          <a:pt x="-699" y="952"/>
                          <a:pt x="253" y="2857"/>
                        </a:cubicBezTo>
                        <a:lnTo>
                          <a:pt x="253" y="28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2" name="Freeform: Shape 2981">
                    <a:extLst>
                      <a:ext uri="{FF2B5EF4-FFF2-40B4-BE49-F238E27FC236}">
                        <a16:creationId xmlns:a16="http://schemas.microsoft.com/office/drawing/2014/main" id="{752BD95F-195B-6E1E-FDB0-183FB56DFE90}"/>
                      </a:ext>
                    </a:extLst>
                  </p:cNvPr>
                  <p:cNvSpPr/>
                  <p:nvPr/>
                </p:nvSpPr>
                <p:spPr>
                  <a:xfrm>
                    <a:off x="3671620" y="3259454"/>
                    <a:ext cx="5029" cy="14049"/>
                  </a:xfrm>
                  <a:custGeom>
                    <a:avLst/>
                    <a:gdLst>
                      <a:gd name="connsiteX0" fmla="*/ 267 w 5029"/>
                      <a:gd name="connsiteY0" fmla="*/ 1905 h 14049"/>
                      <a:gd name="connsiteX1" fmla="*/ 2172 w 5029"/>
                      <a:gd name="connsiteY1" fmla="*/ 7620 h 14049"/>
                      <a:gd name="connsiteX2" fmla="*/ 3124 w 5029"/>
                      <a:gd name="connsiteY2" fmla="*/ 10478 h 14049"/>
                      <a:gd name="connsiteX3" fmla="*/ 4077 w 5029"/>
                      <a:gd name="connsiteY3" fmla="*/ 13335 h 14049"/>
                      <a:gd name="connsiteX4" fmla="*/ 5029 w 5029"/>
                      <a:gd name="connsiteY4" fmla="*/ 13335 h 14049"/>
                      <a:gd name="connsiteX5" fmla="*/ 5029 w 5029"/>
                      <a:gd name="connsiteY5" fmla="*/ 10478 h 14049"/>
                      <a:gd name="connsiteX6" fmla="*/ 4077 w 5029"/>
                      <a:gd name="connsiteY6" fmla="*/ 6667 h 14049"/>
                      <a:gd name="connsiteX7" fmla="*/ 1219 w 5029"/>
                      <a:gd name="connsiteY7" fmla="*/ 0 h 14049"/>
                      <a:gd name="connsiteX8" fmla="*/ 267 w 5029"/>
                      <a:gd name="connsiteY8" fmla="*/ 1905 h 14049"/>
                      <a:gd name="connsiteX9" fmla="*/ 267 w 5029"/>
                      <a:gd name="connsiteY9" fmla="*/ 1905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029" h="14049">
                        <a:moveTo>
                          <a:pt x="267" y="1905"/>
                        </a:moveTo>
                        <a:cubicBezTo>
                          <a:pt x="1219" y="3810"/>
                          <a:pt x="1219" y="5715"/>
                          <a:pt x="2172" y="7620"/>
                        </a:cubicBezTo>
                        <a:cubicBezTo>
                          <a:pt x="2172" y="8573"/>
                          <a:pt x="2172" y="9525"/>
                          <a:pt x="3124" y="10478"/>
                        </a:cubicBezTo>
                        <a:cubicBezTo>
                          <a:pt x="3124" y="11430"/>
                          <a:pt x="4077" y="12383"/>
                          <a:pt x="4077" y="13335"/>
                        </a:cubicBezTo>
                        <a:cubicBezTo>
                          <a:pt x="4077" y="14288"/>
                          <a:pt x="5029" y="14288"/>
                          <a:pt x="5029" y="13335"/>
                        </a:cubicBezTo>
                        <a:cubicBezTo>
                          <a:pt x="5029" y="12383"/>
                          <a:pt x="5029" y="11430"/>
                          <a:pt x="5029" y="10478"/>
                        </a:cubicBezTo>
                        <a:cubicBezTo>
                          <a:pt x="5029" y="9525"/>
                          <a:pt x="5029" y="8573"/>
                          <a:pt x="4077" y="6667"/>
                        </a:cubicBezTo>
                        <a:cubicBezTo>
                          <a:pt x="3124" y="4763"/>
                          <a:pt x="2172" y="2858"/>
                          <a:pt x="1219" y="0"/>
                        </a:cubicBezTo>
                        <a:cubicBezTo>
                          <a:pt x="1219" y="953"/>
                          <a:pt x="-686" y="1905"/>
                          <a:pt x="267" y="1905"/>
                        </a:cubicBezTo>
                        <a:lnTo>
                          <a:pt x="267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3" name="Freeform: Shape 2982">
                    <a:extLst>
                      <a:ext uri="{FF2B5EF4-FFF2-40B4-BE49-F238E27FC236}">
                        <a16:creationId xmlns:a16="http://schemas.microsoft.com/office/drawing/2014/main" id="{A9026B6D-D844-5781-CD4E-B3B4D2149ED2}"/>
                      </a:ext>
                    </a:extLst>
                  </p:cNvPr>
                  <p:cNvSpPr/>
                  <p:nvPr/>
                </p:nvSpPr>
                <p:spPr>
                  <a:xfrm>
                    <a:off x="3674744" y="3288029"/>
                    <a:ext cx="4762" cy="14049"/>
                  </a:xfrm>
                  <a:custGeom>
                    <a:avLst/>
                    <a:gdLst>
                      <a:gd name="connsiteX0" fmla="*/ 0 w 4762"/>
                      <a:gd name="connsiteY0" fmla="*/ 1905 h 14049"/>
                      <a:gd name="connsiteX1" fmla="*/ 1905 w 4762"/>
                      <a:gd name="connsiteY1" fmla="*/ 7620 h 14049"/>
                      <a:gd name="connsiteX2" fmla="*/ 2857 w 4762"/>
                      <a:gd name="connsiteY2" fmla="*/ 10478 h 14049"/>
                      <a:gd name="connsiteX3" fmla="*/ 3810 w 4762"/>
                      <a:gd name="connsiteY3" fmla="*/ 13335 h 14049"/>
                      <a:gd name="connsiteX4" fmla="*/ 4763 w 4762"/>
                      <a:gd name="connsiteY4" fmla="*/ 13335 h 14049"/>
                      <a:gd name="connsiteX5" fmla="*/ 4763 w 4762"/>
                      <a:gd name="connsiteY5" fmla="*/ 10478 h 14049"/>
                      <a:gd name="connsiteX6" fmla="*/ 3810 w 4762"/>
                      <a:gd name="connsiteY6" fmla="*/ 6667 h 14049"/>
                      <a:gd name="connsiteX7" fmla="*/ 952 w 4762"/>
                      <a:gd name="connsiteY7" fmla="*/ 0 h 14049"/>
                      <a:gd name="connsiteX8" fmla="*/ 0 w 4762"/>
                      <a:gd name="connsiteY8" fmla="*/ 1905 h 14049"/>
                      <a:gd name="connsiteX9" fmla="*/ 0 w 4762"/>
                      <a:gd name="connsiteY9" fmla="*/ 1905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762" h="14049">
                        <a:moveTo>
                          <a:pt x="0" y="1905"/>
                        </a:moveTo>
                        <a:cubicBezTo>
                          <a:pt x="952" y="3810"/>
                          <a:pt x="952" y="5715"/>
                          <a:pt x="1905" y="7620"/>
                        </a:cubicBezTo>
                        <a:cubicBezTo>
                          <a:pt x="1905" y="8573"/>
                          <a:pt x="1905" y="9525"/>
                          <a:pt x="2857" y="10478"/>
                        </a:cubicBezTo>
                        <a:cubicBezTo>
                          <a:pt x="2857" y="11430"/>
                          <a:pt x="3810" y="12383"/>
                          <a:pt x="3810" y="13335"/>
                        </a:cubicBezTo>
                        <a:cubicBezTo>
                          <a:pt x="3810" y="14288"/>
                          <a:pt x="4763" y="14288"/>
                          <a:pt x="4763" y="13335"/>
                        </a:cubicBezTo>
                        <a:cubicBezTo>
                          <a:pt x="4763" y="12383"/>
                          <a:pt x="4763" y="11430"/>
                          <a:pt x="4763" y="10478"/>
                        </a:cubicBezTo>
                        <a:cubicBezTo>
                          <a:pt x="4763" y="9525"/>
                          <a:pt x="4763" y="8573"/>
                          <a:pt x="3810" y="6667"/>
                        </a:cubicBezTo>
                        <a:cubicBezTo>
                          <a:pt x="2857" y="4763"/>
                          <a:pt x="1905" y="2858"/>
                          <a:pt x="952" y="0"/>
                        </a:cubicBezTo>
                        <a:cubicBezTo>
                          <a:pt x="952" y="953"/>
                          <a:pt x="0" y="953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4" name="Freeform: Shape 2983">
                    <a:extLst>
                      <a:ext uri="{FF2B5EF4-FFF2-40B4-BE49-F238E27FC236}">
                        <a16:creationId xmlns:a16="http://schemas.microsoft.com/office/drawing/2014/main" id="{E40CCFC2-9EB5-1702-3F63-83B8F05A514A}"/>
                      </a:ext>
                    </a:extLst>
                  </p:cNvPr>
                  <p:cNvSpPr/>
                  <p:nvPr/>
                </p:nvSpPr>
                <p:spPr>
                  <a:xfrm>
                    <a:off x="3697604" y="3282790"/>
                    <a:ext cx="4762" cy="15716"/>
                  </a:xfrm>
                  <a:custGeom>
                    <a:avLst/>
                    <a:gdLst>
                      <a:gd name="connsiteX0" fmla="*/ 2858 w 4762"/>
                      <a:gd name="connsiteY0" fmla="*/ 1429 h 15716"/>
                      <a:gd name="connsiteX1" fmla="*/ 1905 w 4762"/>
                      <a:gd name="connsiteY1" fmla="*/ 8096 h 15716"/>
                      <a:gd name="connsiteX2" fmla="*/ 0 w 4762"/>
                      <a:gd name="connsiteY2" fmla="*/ 14764 h 15716"/>
                      <a:gd name="connsiteX3" fmla="*/ 953 w 4762"/>
                      <a:gd name="connsiteY3" fmla="*/ 15716 h 15716"/>
                      <a:gd name="connsiteX4" fmla="*/ 3810 w 4762"/>
                      <a:gd name="connsiteY4" fmla="*/ 9049 h 15716"/>
                      <a:gd name="connsiteX5" fmla="*/ 4763 w 4762"/>
                      <a:gd name="connsiteY5" fmla="*/ 1429 h 15716"/>
                      <a:gd name="connsiteX6" fmla="*/ 2858 w 4762"/>
                      <a:gd name="connsiteY6" fmla="*/ 1429 h 15716"/>
                      <a:gd name="connsiteX7" fmla="*/ 2858 w 4762"/>
                      <a:gd name="connsiteY7" fmla="*/ 1429 h 15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2" h="15716">
                        <a:moveTo>
                          <a:pt x="2858" y="1429"/>
                        </a:moveTo>
                        <a:cubicBezTo>
                          <a:pt x="2858" y="4286"/>
                          <a:pt x="1905" y="6191"/>
                          <a:pt x="1905" y="8096"/>
                        </a:cubicBezTo>
                        <a:cubicBezTo>
                          <a:pt x="953" y="10001"/>
                          <a:pt x="0" y="12859"/>
                          <a:pt x="0" y="14764"/>
                        </a:cubicBezTo>
                        <a:cubicBezTo>
                          <a:pt x="0" y="15716"/>
                          <a:pt x="953" y="15716"/>
                          <a:pt x="953" y="15716"/>
                        </a:cubicBezTo>
                        <a:cubicBezTo>
                          <a:pt x="2858" y="13811"/>
                          <a:pt x="3810" y="10954"/>
                          <a:pt x="3810" y="9049"/>
                        </a:cubicBezTo>
                        <a:cubicBezTo>
                          <a:pt x="4763" y="6191"/>
                          <a:pt x="4763" y="4286"/>
                          <a:pt x="4763" y="1429"/>
                        </a:cubicBezTo>
                        <a:cubicBezTo>
                          <a:pt x="4763" y="-476"/>
                          <a:pt x="2858" y="-476"/>
                          <a:pt x="2858" y="1429"/>
                        </a:cubicBezTo>
                        <a:lnTo>
                          <a:pt x="2858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5" name="Freeform: Shape 2984">
                    <a:extLst>
                      <a:ext uri="{FF2B5EF4-FFF2-40B4-BE49-F238E27FC236}">
                        <a16:creationId xmlns:a16="http://schemas.microsoft.com/office/drawing/2014/main" id="{9D8F0121-C34B-F9A9-56E3-EC0DEE510349}"/>
                      </a:ext>
                    </a:extLst>
                  </p:cNvPr>
                  <p:cNvSpPr/>
                  <p:nvPr/>
                </p:nvSpPr>
                <p:spPr>
                  <a:xfrm>
                    <a:off x="3694487" y="3237152"/>
                    <a:ext cx="7879" cy="12777"/>
                  </a:xfrm>
                  <a:custGeom>
                    <a:avLst/>
                    <a:gdLst>
                      <a:gd name="connsiteX0" fmla="*/ 260 w 7879"/>
                      <a:gd name="connsiteY0" fmla="*/ 1347 h 12777"/>
                      <a:gd name="connsiteX1" fmla="*/ 4070 w 7879"/>
                      <a:gd name="connsiteY1" fmla="*/ 7062 h 12777"/>
                      <a:gd name="connsiteX2" fmla="*/ 5022 w 7879"/>
                      <a:gd name="connsiteY2" fmla="*/ 9919 h 12777"/>
                      <a:gd name="connsiteX3" fmla="*/ 5975 w 7879"/>
                      <a:gd name="connsiteY3" fmla="*/ 11825 h 12777"/>
                      <a:gd name="connsiteX4" fmla="*/ 6927 w 7879"/>
                      <a:gd name="connsiteY4" fmla="*/ 12777 h 12777"/>
                      <a:gd name="connsiteX5" fmla="*/ 7880 w 7879"/>
                      <a:gd name="connsiteY5" fmla="*/ 12777 h 12777"/>
                      <a:gd name="connsiteX6" fmla="*/ 7880 w 7879"/>
                      <a:gd name="connsiteY6" fmla="*/ 10872 h 12777"/>
                      <a:gd name="connsiteX7" fmla="*/ 6927 w 7879"/>
                      <a:gd name="connsiteY7" fmla="*/ 8967 h 12777"/>
                      <a:gd name="connsiteX8" fmla="*/ 5975 w 7879"/>
                      <a:gd name="connsiteY8" fmla="*/ 6110 h 12777"/>
                      <a:gd name="connsiteX9" fmla="*/ 2165 w 7879"/>
                      <a:gd name="connsiteY9" fmla="*/ 394 h 12777"/>
                      <a:gd name="connsiteX10" fmla="*/ 260 w 7879"/>
                      <a:gd name="connsiteY10" fmla="*/ 1347 h 12777"/>
                      <a:gd name="connsiteX11" fmla="*/ 260 w 7879"/>
                      <a:gd name="connsiteY11" fmla="*/ 1347 h 12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879" h="12777">
                        <a:moveTo>
                          <a:pt x="260" y="1347"/>
                        </a:moveTo>
                        <a:cubicBezTo>
                          <a:pt x="2165" y="3252"/>
                          <a:pt x="3117" y="5157"/>
                          <a:pt x="4070" y="7062"/>
                        </a:cubicBezTo>
                        <a:cubicBezTo>
                          <a:pt x="4070" y="8015"/>
                          <a:pt x="5022" y="8967"/>
                          <a:pt x="5022" y="9919"/>
                        </a:cubicBezTo>
                        <a:cubicBezTo>
                          <a:pt x="5022" y="10872"/>
                          <a:pt x="5022" y="10872"/>
                          <a:pt x="5975" y="11825"/>
                        </a:cubicBezTo>
                        <a:cubicBezTo>
                          <a:pt x="5975" y="11825"/>
                          <a:pt x="6927" y="12777"/>
                          <a:pt x="6927" y="12777"/>
                        </a:cubicBezTo>
                        <a:cubicBezTo>
                          <a:pt x="6927" y="12777"/>
                          <a:pt x="7880" y="12777"/>
                          <a:pt x="7880" y="12777"/>
                        </a:cubicBezTo>
                        <a:cubicBezTo>
                          <a:pt x="7880" y="11825"/>
                          <a:pt x="7880" y="11825"/>
                          <a:pt x="7880" y="10872"/>
                        </a:cubicBezTo>
                        <a:cubicBezTo>
                          <a:pt x="7880" y="9919"/>
                          <a:pt x="7880" y="9919"/>
                          <a:pt x="6927" y="8967"/>
                        </a:cubicBezTo>
                        <a:cubicBezTo>
                          <a:pt x="6927" y="8015"/>
                          <a:pt x="5975" y="7062"/>
                          <a:pt x="5975" y="6110"/>
                        </a:cubicBezTo>
                        <a:cubicBezTo>
                          <a:pt x="5022" y="4205"/>
                          <a:pt x="4070" y="2300"/>
                          <a:pt x="2165" y="394"/>
                        </a:cubicBezTo>
                        <a:cubicBezTo>
                          <a:pt x="1212" y="-558"/>
                          <a:pt x="-693" y="394"/>
                          <a:pt x="260" y="1347"/>
                        </a:cubicBezTo>
                        <a:lnTo>
                          <a:pt x="260" y="134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6" name="Freeform: Shape 2985">
                    <a:extLst>
                      <a:ext uri="{FF2B5EF4-FFF2-40B4-BE49-F238E27FC236}">
                        <a16:creationId xmlns:a16="http://schemas.microsoft.com/office/drawing/2014/main" id="{369BD516-DFBB-2B08-FFF6-65399930BB6F}"/>
                      </a:ext>
                    </a:extLst>
                  </p:cNvPr>
                  <p:cNvSpPr/>
                  <p:nvPr/>
                </p:nvSpPr>
                <p:spPr>
                  <a:xfrm>
                    <a:off x="3672572" y="3215265"/>
                    <a:ext cx="8839" cy="13179"/>
                  </a:xfrm>
                  <a:custGeom>
                    <a:avLst/>
                    <a:gdLst>
                      <a:gd name="connsiteX0" fmla="*/ 267 w 8839"/>
                      <a:gd name="connsiteY0" fmla="*/ 2279 h 13179"/>
                      <a:gd name="connsiteX1" fmla="*/ 4077 w 8839"/>
                      <a:gd name="connsiteY1" fmla="*/ 7041 h 13179"/>
                      <a:gd name="connsiteX2" fmla="*/ 5029 w 8839"/>
                      <a:gd name="connsiteY2" fmla="*/ 9899 h 13179"/>
                      <a:gd name="connsiteX3" fmla="*/ 5982 w 8839"/>
                      <a:gd name="connsiteY3" fmla="*/ 10851 h 13179"/>
                      <a:gd name="connsiteX4" fmla="*/ 6934 w 8839"/>
                      <a:gd name="connsiteY4" fmla="*/ 12756 h 13179"/>
                      <a:gd name="connsiteX5" fmla="*/ 8839 w 8839"/>
                      <a:gd name="connsiteY5" fmla="*/ 12756 h 13179"/>
                      <a:gd name="connsiteX6" fmla="*/ 8839 w 8839"/>
                      <a:gd name="connsiteY6" fmla="*/ 10851 h 13179"/>
                      <a:gd name="connsiteX7" fmla="*/ 7887 w 8839"/>
                      <a:gd name="connsiteY7" fmla="*/ 8946 h 13179"/>
                      <a:gd name="connsiteX8" fmla="*/ 5982 w 8839"/>
                      <a:gd name="connsiteY8" fmla="*/ 6089 h 13179"/>
                      <a:gd name="connsiteX9" fmla="*/ 1219 w 8839"/>
                      <a:gd name="connsiteY9" fmla="*/ 374 h 13179"/>
                      <a:gd name="connsiteX10" fmla="*/ 267 w 8839"/>
                      <a:gd name="connsiteY10" fmla="*/ 2279 h 13179"/>
                      <a:gd name="connsiteX11" fmla="*/ 267 w 8839"/>
                      <a:gd name="connsiteY11" fmla="*/ 2279 h 131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839" h="13179">
                        <a:moveTo>
                          <a:pt x="267" y="2279"/>
                        </a:moveTo>
                        <a:cubicBezTo>
                          <a:pt x="1219" y="4184"/>
                          <a:pt x="3124" y="5136"/>
                          <a:pt x="4077" y="7041"/>
                        </a:cubicBezTo>
                        <a:cubicBezTo>
                          <a:pt x="5029" y="7994"/>
                          <a:pt x="5029" y="8946"/>
                          <a:pt x="5029" y="9899"/>
                        </a:cubicBezTo>
                        <a:cubicBezTo>
                          <a:pt x="5029" y="9899"/>
                          <a:pt x="5029" y="10851"/>
                          <a:pt x="5982" y="10851"/>
                        </a:cubicBezTo>
                        <a:cubicBezTo>
                          <a:pt x="5982" y="11804"/>
                          <a:pt x="6934" y="11804"/>
                          <a:pt x="6934" y="12756"/>
                        </a:cubicBezTo>
                        <a:cubicBezTo>
                          <a:pt x="7887" y="13709"/>
                          <a:pt x="8839" y="12756"/>
                          <a:pt x="8839" y="12756"/>
                        </a:cubicBezTo>
                        <a:cubicBezTo>
                          <a:pt x="8839" y="11804"/>
                          <a:pt x="8839" y="11804"/>
                          <a:pt x="8839" y="10851"/>
                        </a:cubicBezTo>
                        <a:cubicBezTo>
                          <a:pt x="8839" y="9899"/>
                          <a:pt x="8839" y="9899"/>
                          <a:pt x="7887" y="8946"/>
                        </a:cubicBezTo>
                        <a:cubicBezTo>
                          <a:pt x="7887" y="7994"/>
                          <a:pt x="6934" y="7041"/>
                          <a:pt x="5982" y="6089"/>
                        </a:cubicBezTo>
                        <a:cubicBezTo>
                          <a:pt x="5029" y="4184"/>
                          <a:pt x="3124" y="2279"/>
                          <a:pt x="1219" y="374"/>
                        </a:cubicBezTo>
                        <a:cubicBezTo>
                          <a:pt x="1219" y="-579"/>
                          <a:pt x="-686" y="374"/>
                          <a:pt x="267" y="2279"/>
                        </a:cubicBezTo>
                        <a:lnTo>
                          <a:pt x="267" y="227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7" name="Freeform: Shape 2986">
                    <a:extLst>
                      <a:ext uri="{FF2B5EF4-FFF2-40B4-BE49-F238E27FC236}">
                        <a16:creationId xmlns:a16="http://schemas.microsoft.com/office/drawing/2014/main" id="{B2CD08F4-3C2A-771B-1EF4-66B0B4D9E45A}"/>
                      </a:ext>
                    </a:extLst>
                  </p:cNvPr>
                  <p:cNvSpPr/>
                  <p:nvPr/>
                </p:nvSpPr>
                <p:spPr>
                  <a:xfrm>
                    <a:off x="3649026" y="3203171"/>
                    <a:ext cx="4762" cy="10986"/>
                  </a:xfrm>
                  <a:custGeom>
                    <a:avLst/>
                    <a:gdLst>
                      <a:gd name="connsiteX0" fmla="*/ 0 w 4762"/>
                      <a:gd name="connsiteY0" fmla="*/ 1991 h 10986"/>
                      <a:gd name="connsiteX1" fmla="*/ 1905 w 4762"/>
                      <a:gd name="connsiteY1" fmla="*/ 6753 h 10986"/>
                      <a:gd name="connsiteX2" fmla="*/ 2858 w 4762"/>
                      <a:gd name="connsiteY2" fmla="*/ 8658 h 10986"/>
                      <a:gd name="connsiteX3" fmla="*/ 3810 w 4762"/>
                      <a:gd name="connsiteY3" fmla="*/ 10563 h 10986"/>
                      <a:gd name="connsiteX4" fmla="*/ 4763 w 4762"/>
                      <a:gd name="connsiteY4" fmla="*/ 10563 h 10986"/>
                      <a:gd name="connsiteX5" fmla="*/ 3810 w 4762"/>
                      <a:gd name="connsiteY5" fmla="*/ 5801 h 10986"/>
                      <a:gd name="connsiteX6" fmla="*/ 2858 w 4762"/>
                      <a:gd name="connsiteY6" fmla="*/ 1038 h 10986"/>
                      <a:gd name="connsiteX7" fmla="*/ 0 w 4762"/>
                      <a:gd name="connsiteY7" fmla="*/ 1991 h 10986"/>
                      <a:gd name="connsiteX8" fmla="*/ 0 w 4762"/>
                      <a:gd name="connsiteY8" fmla="*/ 1991 h 109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762" h="10986">
                        <a:moveTo>
                          <a:pt x="0" y="1991"/>
                        </a:moveTo>
                        <a:cubicBezTo>
                          <a:pt x="0" y="3896"/>
                          <a:pt x="953" y="4848"/>
                          <a:pt x="1905" y="6753"/>
                        </a:cubicBezTo>
                        <a:cubicBezTo>
                          <a:pt x="1905" y="7706"/>
                          <a:pt x="2858" y="8658"/>
                          <a:pt x="2858" y="8658"/>
                        </a:cubicBezTo>
                        <a:cubicBezTo>
                          <a:pt x="2858" y="9611"/>
                          <a:pt x="3810" y="10563"/>
                          <a:pt x="3810" y="10563"/>
                        </a:cubicBezTo>
                        <a:cubicBezTo>
                          <a:pt x="3810" y="11516"/>
                          <a:pt x="4763" y="10563"/>
                          <a:pt x="4763" y="10563"/>
                        </a:cubicBezTo>
                        <a:cubicBezTo>
                          <a:pt x="4763" y="8658"/>
                          <a:pt x="3810" y="7706"/>
                          <a:pt x="3810" y="5801"/>
                        </a:cubicBezTo>
                        <a:cubicBezTo>
                          <a:pt x="2858" y="3896"/>
                          <a:pt x="2858" y="2943"/>
                          <a:pt x="2858" y="1038"/>
                        </a:cubicBezTo>
                        <a:cubicBezTo>
                          <a:pt x="2858" y="-867"/>
                          <a:pt x="0" y="86"/>
                          <a:pt x="0" y="1991"/>
                        </a:cubicBezTo>
                        <a:lnTo>
                          <a:pt x="0" y="1991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8" name="Freeform: Shape 2987">
                    <a:extLst>
                      <a:ext uri="{FF2B5EF4-FFF2-40B4-BE49-F238E27FC236}">
                        <a16:creationId xmlns:a16="http://schemas.microsoft.com/office/drawing/2014/main" id="{5CF9A160-935C-A1BA-C22A-4DB8E5E9CCB3}"/>
                      </a:ext>
                    </a:extLst>
                  </p:cNvPr>
                  <p:cNvSpPr/>
                  <p:nvPr/>
                </p:nvSpPr>
                <p:spPr>
                  <a:xfrm>
                    <a:off x="3664952" y="3221354"/>
                    <a:ext cx="9553" cy="21669"/>
                  </a:xfrm>
                  <a:custGeom>
                    <a:avLst/>
                    <a:gdLst>
                      <a:gd name="connsiteX0" fmla="*/ 267 w 9553"/>
                      <a:gd name="connsiteY0" fmla="*/ 1905 h 21669"/>
                      <a:gd name="connsiteX1" fmla="*/ 5029 w 9553"/>
                      <a:gd name="connsiteY1" fmla="*/ 11430 h 21669"/>
                      <a:gd name="connsiteX2" fmla="*/ 5982 w 9553"/>
                      <a:gd name="connsiteY2" fmla="*/ 16192 h 21669"/>
                      <a:gd name="connsiteX3" fmla="*/ 6934 w 9553"/>
                      <a:gd name="connsiteY3" fmla="*/ 20955 h 21669"/>
                      <a:gd name="connsiteX4" fmla="*/ 8839 w 9553"/>
                      <a:gd name="connsiteY4" fmla="*/ 20955 h 21669"/>
                      <a:gd name="connsiteX5" fmla="*/ 8839 w 9553"/>
                      <a:gd name="connsiteY5" fmla="*/ 15240 h 21669"/>
                      <a:gd name="connsiteX6" fmla="*/ 6934 w 9553"/>
                      <a:gd name="connsiteY6" fmla="*/ 9525 h 21669"/>
                      <a:gd name="connsiteX7" fmla="*/ 1219 w 9553"/>
                      <a:gd name="connsiteY7" fmla="*/ 0 h 21669"/>
                      <a:gd name="connsiteX8" fmla="*/ 267 w 9553"/>
                      <a:gd name="connsiteY8" fmla="*/ 1905 h 21669"/>
                      <a:gd name="connsiteX9" fmla="*/ 267 w 9553"/>
                      <a:gd name="connsiteY9" fmla="*/ 1905 h 216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9553" h="21669">
                        <a:moveTo>
                          <a:pt x="267" y="1905"/>
                        </a:moveTo>
                        <a:cubicBezTo>
                          <a:pt x="2172" y="4763"/>
                          <a:pt x="4077" y="7620"/>
                          <a:pt x="5029" y="11430"/>
                        </a:cubicBezTo>
                        <a:cubicBezTo>
                          <a:pt x="5982" y="13335"/>
                          <a:pt x="5982" y="15240"/>
                          <a:pt x="5982" y="16192"/>
                        </a:cubicBezTo>
                        <a:cubicBezTo>
                          <a:pt x="5982" y="18098"/>
                          <a:pt x="5982" y="20003"/>
                          <a:pt x="6934" y="20955"/>
                        </a:cubicBezTo>
                        <a:cubicBezTo>
                          <a:pt x="6934" y="21908"/>
                          <a:pt x="7887" y="21908"/>
                          <a:pt x="8839" y="20955"/>
                        </a:cubicBezTo>
                        <a:cubicBezTo>
                          <a:pt x="9792" y="19050"/>
                          <a:pt x="9792" y="17145"/>
                          <a:pt x="8839" y="15240"/>
                        </a:cubicBezTo>
                        <a:cubicBezTo>
                          <a:pt x="8839" y="13335"/>
                          <a:pt x="7887" y="11430"/>
                          <a:pt x="6934" y="9525"/>
                        </a:cubicBezTo>
                        <a:cubicBezTo>
                          <a:pt x="5029" y="5715"/>
                          <a:pt x="3124" y="2858"/>
                          <a:pt x="1219" y="0"/>
                        </a:cubicBezTo>
                        <a:cubicBezTo>
                          <a:pt x="1219" y="0"/>
                          <a:pt x="-686" y="953"/>
                          <a:pt x="267" y="1905"/>
                        </a:cubicBezTo>
                        <a:lnTo>
                          <a:pt x="267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89" name="Freeform: Shape 2988">
                    <a:extLst>
                      <a:ext uri="{FF2B5EF4-FFF2-40B4-BE49-F238E27FC236}">
                        <a16:creationId xmlns:a16="http://schemas.microsoft.com/office/drawing/2014/main" id="{319AF37B-3FFC-F626-B000-4C6E105818F7}"/>
                      </a:ext>
                    </a:extLst>
                  </p:cNvPr>
                  <p:cNvSpPr/>
                  <p:nvPr/>
                </p:nvSpPr>
                <p:spPr>
                  <a:xfrm>
                    <a:off x="3685914" y="3278028"/>
                    <a:ext cx="3117" cy="19288"/>
                  </a:xfrm>
                  <a:custGeom>
                    <a:avLst/>
                    <a:gdLst>
                      <a:gd name="connsiteX0" fmla="*/ 260 w 3117"/>
                      <a:gd name="connsiteY0" fmla="*/ 1429 h 19288"/>
                      <a:gd name="connsiteX1" fmla="*/ 1212 w 3117"/>
                      <a:gd name="connsiteY1" fmla="*/ 10001 h 19288"/>
                      <a:gd name="connsiteX2" fmla="*/ 260 w 3117"/>
                      <a:gd name="connsiteY2" fmla="*/ 18574 h 19288"/>
                      <a:gd name="connsiteX3" fmla="*/ 2165 w 3117"/>
                      <a:gd name="connsiteY3" fmla="*/ 18574 h 19288"/>
                      <a:gd name="connsiteX4" fmla="*/ 3117 w 3117"/>
                      <a:gd name="connsiteY4" fmla="*/ 16669 h 19288"/>
                      <a:gd name="connsiteX5" fmla="*/ 3117 w 3117"/>
                      <a:gd name="connsiteY5" fmla="*/ 14764 h 19288"/>
                      <a:gd name="connsiteX6" fmla="*/ 3117 w 3117"/>
                      <a:gd name="connsiteY6" fmla="*/ 10001 h 19288"/>
                      <a:gd name="connsiteX7" fmla="*/ 2165 w 3117"/>
                      <a:gd name="connsiteY7" fmla="*/ 1429 h 19288"/>
                      <a:gd name="connsiteX8" fmla="*/ 260 w 3117"/>
                      <a:gd name="connsiteY8" fmla="*/ 1429 h 19288"/>
                      <a:gd name="connsiteX9" fmla="*/ 260 w 3117"/>
                      <a:gd name="connsiteY9" fmla="*/ 1429 h 19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117" h="19288">
                        <a:moveTo>
                          <a:pt x="260" y="1429"/>
                        </a:moveTo>
                        <a:cubicBezTo>
                          <a:pt x="1212" y="4286"/>
                          <a:pt x="1212" y="7144"/>
                          <a:pt x="1212" y="10001"/>
                        </a:cubicBezTo>
                        <a:cubicBezTo>
                          <a:pt x="1212" y="12859"/>
                          <a:pt x="260" y="15716"/>
                          <a:pt x="260" y="18574"/>
                        </a:cubicBezTo>
                        <a:cubicBezTo>
                          <a:pt x="260" y="19526"/>
                          <a:pt x="1212" y="19526"/>
                          <a:pt x="2165" y="18574"/>
                        </a:cubicBezTo>
                        <a:cubicBezTo>
                          <a:pt x="2165" y="17621"/>
                          <a:pt x="3117" y="16669"/>
                          <a:pt x="3117" y="16669"/>
                        </a:cubicBezTo>
                        <a:cubicBezTo>
                          <a:pt x="3117" y="15716"/>
                          <a:pt x="3117" y="14764"/>
                          <a:pt x="3117" y="14764"/>
                        </a:cubicBezTo>
                        <a:cubicBezTo>
                          <a:pt x="3117" y="12859"/>
                          <a:pt x="3117" y="11906"/>
                          <a:pt x="3117" y="10001"/>
                        </a:cubicBezTo>
                        <a:cubicBezTo>
                          <a:pt x="3117" y="7144"/>
                          <a:pt x="3117" y="4286"/>
                          <a:pt x="2165" y="1429"/>
                        </a:cubicBezTo>
                        <a:cubicBezTo>
                          <a:pt x="1212" y="-476"/>
                          <a:pt x="-693" y="-476"/>
                          <a:pt x="260" y="1429"/>
                        </a:cubicBezTo>
                        <a:lnTo>
                          <a:pt x="26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0" name="Freeform: Shape 2989">
                    <a:extLst>
                      <a:ext uri="{FF2B5EF4-FFF2-40B4-BE49-F238E27FC236}">
                        <a16:creationId xmlns:a16="http://schemas.microsoft.com/office/drawing/2014/main" id="{3150C50F-23CA-714A-A8D7-168CCC01BCAF}"/>
                      </a:ext>
                    </a:extLst>
                  </p:cNvPr>
                  <p:cNvSpPr/>
                  <p:nvPr/>
                </p:nvSpPr>
                <p:spPr>
                  <a:xfrm>
                    <a:off x="3694747" y="3260259"/>
                    <a:ext cx="4762" cy="15810"/>
                  </a:xfrm>
                  <a:custGeom>
                    <a:avLst/>
                    <a:gdLst>
                      <a:gd name="connsiteX0" fmla="*/ 0 w 4762"/>
                      <a:gd name="connsiteY0" fmla="*/ 1100 h 15810"/>
                      <a:gd name="connsiteX1" fmla="*/ 1905 w 4762"/>
                      <a:gd name="connsiteY1" fmla="*/ 7767 h 15810"/>
                      <a:gd name="connsiteX2" fmla="*/ 2857 w 4762"/>
                      <a:gd name="connsiteY2" fmla="*/ 11577 h 15810"/>
                      <a:gd name="connsiteX3" fmla="*/ 2857 w 4762"/>
                      <a:gd name="connsiteY3" fmla="*/ 13482 h 15810"/>
                      <a:gd name="connsiteX4" fmla="*/ 3810 w 4762"/>
                      <a:gd name="connsiteY4" fmla="*/ 15387 h 15810"/>
                      <a:gd name="connsiteX5" fmla="*/ 4763 w 4762"/>
                      <a:gd name="connsiteY5" fmla="*/ 15387 h 15810"/>
                      <a:gd name="connsiteX6" fmla="*/ 4763 w 4762"/>
                      <a:gd name="connsiteY6" fmla="*/ 13482 h 15810"/>
                      <a:gd name="connsiteX7" fmla="*/ 4763 w 4762"/>
                      <a:gd name="connsiteY7" fmla="*/ 11577 h 15810"/>
                      <a:gd name="connsiteX8" fmla="*/ 3810 w 4762"/>
                      <a:gd name="connsiteY8" fmla="*/ 7767 h 15810"/>
                      <a:gd name="connsiteX9" fmla="*/ 952 w 4762"/>
                      <a:gd name="connsiteY9" fmla="*/ 1100 h 15810"/>
                      <a:gd name="connsiteX10" fmla="*/ 0 w 4762"/>
                      <a:gd name="connsiteY10" fmla="*/ 1100 h 15810"/>
                      <a:gd name="connsiteX11" fmla="*/ 0 w 4762"/>
                      <a:gd name="connsiteY11" fmla="*/ 1100 h 15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62" h="15810">
                        <a:moveTo>
                          <a:pt x="0" y="1100"/>
                        </a:moveTo>
                        <a:cubicBezTo>
                          <a:pt x="952" y="3005"/>
                          <a:pt x="1905" y="4910"/>
                          <a:pt x="1905" y="7767"/>
                        </a:cubicBezTo>
                        <a:cubicBezTo>
                          <a:pt x="1905" y="8720"/>
                          <a:pt x="2857" y="9672"/>
                          <a:pt x="2857" y="11577"/>
                        </a:cubicBezTo>
                        <a:cubicBezTo>
                          <a:pt x="2857" y="12530"/>
                          <a:pt x="2857" y="12530"/>
                          <a:pt x="2857" y="13482"/>
                        </a:cubicBezTo>
                        <a:cubicBezTo>
                          <a:pt x="2857" y="14435"/>
                          <a:pt x="2857" y="14435"/>
                          <a:pt x="3810" y="15387"/>
                        </a:cubicBezTo>
                        <a:cubicBezTo>
                          <a:pt x="3810" y="15387"/>
                          <a:pt x="4763" y="16340"/>
                          <a:pt x="4763" y="15387"/>
                        </a:cubicBezTo>
                        <a:cubicBezTo>
                          <a:pt x="4763" y="14435"/>
                          <a:pt x="4763" y="14435"/>
                          <a:pt x="4763" y="13482"/>
                        </a:cubicBezTo>
                        <a:cubicBezTo>
                          <a:pt x="4763" y="12530"/>
                          <a:pt x="4763" y="12530"/>
                          <a:pt x="4763" y="11577"/>
                        </a:cubicBezTo>
                        <a:cubicBezTo>
                          <a:pt x="4763" y="10625"/>
                          <a:pt x="3810" y="9672"/>
                          <a:pt x="3810" y="7767"/>
                        </a:cubicBezTo>
                        <a:cubicBezTo>
                          <a:pt x="2857" y="5862"/>
                          <a:pt x="1905" y="3005"/>
                          <a:pt x="952" y="1100"/>
                        </a:cubicBezTo>
                        <a:cubicBezTo>
                          <a:pt x="1905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1" name="Freeform: Shape 2990">
                    <a:extLst>
                      <a:ext uri="{FF2B5EF4-FFF2-40B4-BE49-F238E27FC236}">
                        <a16:creationId xmlns:a16="http://schemas.microsoft.com/office/drawing/2014/main" id="{1523949F-1D3C-8AC7-0D27-19905291659C}"/>
                      </a:ext>
                    </a:extLst>
                  </p:cNvPr>
                  <p:cNvSpPr/>
                  <p:nvPr/>
                </p:nvSpPr>
                <p:spPr>
                  <a:xfrm>
                    <a:off x="3630662" y="3177279"/>
                    <a:ext cx="8839" cy="13594"/>
                  </a:xfrm>
                  <a:custGeom>
                    <a:avLst/>
                    <a:gdLst>
                      <a:gd name="connsiteX0" fmla="*/ 267 w 8839"/>
                      <a:gd name="connsiteY0" fmla="*/ 2165 h 13594"/>
                      <a:gd name="connsiteX1" fmla="*/ 4077 w 8839"/>
                      <a:gd name="connsiteY1" fmla="*/ 7880 h 13594"/>
                      <a:gd name="connsiteX2" fmla="*/ 7887 w 8839"/>
                      <a:gd name="connsiteY2" fmla="*/ 13595 h 13594"/>
                      <a:gd name="connsiteX3" fmla="*/ 8839 w 8839"/>
                      <a:gd name="connsiteY3" fmla="*/ 12642 h 13594"/>
                      <a:gd name="connsiteX4" fmla="*/ 8839 w 8839"/>
                      <a:gd name="connsiteY4" fmla="*/ 10737 h 13594"/>
                      <a:gd name="connsiteX5" fmla="*/ 7887 w 8839"/>
                      <a:gd name="connsiteY5" fmla="*/ 8832 h 13594"/>
                      <a:gd name="connsiteX6" fmla="*/ 5982 w 8839"/>
                      <a:gd name="connsiteY6" fmla="*/ 5975 h 13594"/>
                      <a:gd name="connsiteX7" fmla="*/ 1219 w 8839"/>
                      <a:gd name="connsiteY7" fmla="*/ 260 h 13594"/>
                      <a:gd name="connsiteX8" fmla="*/ 267 w 8839"/>
                      <a:gd name="connsiteY8" fmla="*/ 2165 h 13594"/>
                      <a:gd name="connsiteX9" fmla="*/ 267 w 8839"/>
                      <a:gd name="connsiteY9" fmla="*/ 2165 h 135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839" h="13594">
                        <a:moveTo>
                          <a:pt x="267" y="2165"/>
                        </a:moveTo>
                        <a:cubicBezTo>
                          <a:pt x="2172" y="4070"/>
                          <a:pt x="3124" y="5975"/>
                          <a:pt x="4077" y="7880"/>
                        </a:cubicBezTo>
                        <a:cubicBezTo>
                          <a:pt x="5029" y="9785"/>
                          <a:pt x="5982" y="11690"/>
                          <a:pt x="7887" y="13595"/>
                        </a:cubicBezTo>
                        <a:cubicBezTo>
                          <a:pt x="7887" y="13595"/>
                          <a:pt x="8839" y="13595"/>
                          <a:pt x="8839" y="12642"/>
                        </a:cubicBezTo>
                        <a:cubicBezTo>
                          <a:pt x="8839" y="11690"/>
                          <a:pt x="8839" y="11690"/>
                          <a:pt x="8839" y="10737"/>
                        </a:cubicBezTo>
                        <a:cubicBezTo>
                          <a:pt x="8839" y="9785"/>
                          <a:pt x="8839" y="9785"/>
                          <a:pt x="7887" y="8832"/>
                        </a:cubicBezTo>
                        <a:cubicBezTo>
                          <a:pt x="6934" y="7880"/>
                          <a:pt x="6934" y="6927"/>
                          <a:pt x="5982" y="5975"/>
                        </a:cubicBezTo>
                        <a:cubicBezTo>
                          <a:pt x="5029" y="4070"/>
                          <a:pt x="3124" y="2165"/>
                          <a:pt x="1219" y="260"/>
                        </a:cubicBezTo>
                        <a:cubicBezTo>
                          <a:pt x="1219" y="-693"/>
                          <a:pt x="-686" y="1212"/>
                          <a:pt x="267" y="2165"/>
                        </a:cubicBezTo>
                        <a:lnTo>
                          <a:pt x="267" y="216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2" name="Freeform: Shape 2991">
                    <a:extLst>
                      <a:ext uri="{FF2B5EF4-FFF2-40B4-BE49-F238E27FC236}">
                        <a16:creationId xmlns:a16="http://schemas.microsoft.com/office/drawing/2014/main" id="{E9AA0EFC-599D-F45D-1743-AB73AB805E50}"/>
                      </a:ext>
                    </a:extLst>
                  </p:cNvPr>
                  <p:cNvSpPr/>
                  <p:nvPr/>
                </p:nvSpPr>
                <p:spPr>
                  <a:xfrm>
                    <a:off x="3682364" y="3255168"/>
                    <a:ext cx="6667" cy="14525"/>
                  </a:xfrm>
                  <a:custGeom>
                    <a:avLst/>
                    <a:gdLst>
                      <a:gd name="connsiteX0" fmla="*/ 0 w 6667"/>
                      <a:gd name="connsiteY0" fmla="*/ 1429 h 14525"/>
                      <a:gd name="connsiteX1" fmla="*/ 952 w 6667"/>
                      <a:gd name="connsiteY1" fmla="*/ 4286 h 14525"/>
                      <a:gd name="connsiteX2" fmla="*/ 1905 w 6667"/>
                      <a:gd name="connsiteY2" fmla="*/ 7144 h 14525"/>
                      <a:gd name="connsiteX3" fmla="*/ 2858 w 6667"/>
                      <a:gd name="connsiteY3" fmla="*/ 10001 h 14525"/>
                      <a:gd name="connsiteX4" fmla="*/ 2858 w 6667"/>
                      <a:gd name="connsiteY4" fmla="*/ 11906 h 14525"/>
                      <a:gd name="connsiteX5" fmla="*/ 3810 w 6667"/>
                      <a:gd name="connsiteY5" fmla="*/ 13811 h 14525"/>
                      <a:gd name="connsiteX6" fmla="*/ 5715 w 6667"/>
                      <a:gd name="connsiteY6" fmla="*/ 13811 h 14525"/>
                      <a:gd name="connsiteX7" fmla="*/ 6668 w 6667"/>
                      <a:gd name="connsiteY7" fmla="*/ 11906 h 14525"/>
                      <a:gd name="connsiteX8" fmla="*/ 6668 w 6667"/>
                      <a:gd name="connsiteY8" fmla="*/ 10001 h 14525"/>
                      <a:gd name="connsiteX9" fmla="*/ 5715 w 6667"/>
                      <a:gd name="connsiteY9" fmla="*/ 7144 h 14525"/>
                      <a:gd name="connsiteX10" fmla="*/ 4763 w 6667"/>
                      <a:gd name="connsiteY10" fmla="*/ 4286 h 14525"/>
                      <a:gd name="connsiteX11" fmla="*/ 2858 w 6667"/>
                      <a:gd name="connsiteY11" fmla="*/ 1429 h 14525"/>
                      <a:gd name="connsiteX12" fmla="*/ 0 w 6667"/>
                      <a:gd name="connsiteY12" fmla="*/ 1429 h 14525"/>
                      <a:gd name="connsiteX13" fmla="*/ 0 w 6667"/>
                      <a:gd name="connsiteY13" fmla="*/ 1429 h 14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6667" h="14525">
                        <a:moveTo>
                          <a:pt x="0" y="1429"/>
                        </a:moveTo>
                        <a:cubicBezTo>
                          <a:pt x="0" y="2381"/>
                          <a:pt x="952" y="3334"/>
                          <a:pt x="952" y="4286"/>
                        </a:cubicBezTo>
                        <a:cubicBezTo>
                          <a:pt x="952" y="5239"/>
                          <a:pt x="1905" y="6191"/>
                          <a:pt x="1905" y="7144"/>
                        </a:cubicBezTo>
                        <a:cubicBezTo>
                          <a:pt x="1905" y="8096"/>
                          <a:pt x="1905" y="9049"/>
                          <a:pt x="2858" y="10001"/>
                        </a:cubicBezTo>
                        <a:cubicBezTo>
                          <a:pt x="2858" y="10954"/>
                          <a:pt x="2858" y="10954"/>
                          <a:pt x="2858" y="11906"/>
                        </a:cubicBezTo>
                        <a:cubicBezTo>
                          <a:pt x="2858" y="12859"/>
                          <a:pt x="3810" y="12859"/>
                          <a:pt x="3810" y="13811"/>
                        </a:cubicBezTo>
                        <a:cubicBezTo>
                          <a:pt x="4763" y="14764"/>
                          <a:pt x="5715" y="14764"/>
                          <a:pt x="5715" y="13811"/>
                        </a:cubicBezTo>
                        <a:cubicBezTo>
                          <a:pt x="5715" y="12859"/>
                          <a:pt x="6668" y="12859"/>
                          <a:pt x="6668" y="11906"/>
                        </a:cubicBezTo>
                        <a:cubicBezTo>
                          <a:pt x="6668" y="10954"/>
                          <a:pt x="6668" y="10954"/>
                          <a:pt x="6668" y="10001"/>
                        </a:cubicBezTo>
                        <a:cubicBezTo>
                          <a:pt x="6668" y="9049"/>
                          <a:pt x="5715" y="8096"/>
                          <a:pt x="5715" y="7144"/>
                        </a:cubicBezTo>
                        <a:cubicBezTo>
                          <a:pt x="5715" y="6191"/>
                          <a:pt x="4763" y="5239"/>
                          <a:pt x="4763" y="4286"/>
                        </a:cubicBezTo>
                        <a:cubicBezTo>
                          <a:pt x="3810" y="3334"/>
                          <a:pt x="3810" y="2381"/>
                          <a:pt x="2858" y="1429"/>
                        </a:cubicBezTo>
                        <a:cubicBezTo>
                          <a:pt x="952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3" name="Freeform: Shape 2992">
                    <a:extLst>
                      <a:ext uri="{FF2B5EF4-FFF2-40B4-BE49-F238E27FC236}">
                        <a16:creationId xmlns:a16="http://schemas.microsoft.com/office/drawing/2014/main" id="{B05AD7E6-CC91-2B8D-96C2-5DD1714A3709}"/>
                      </a:ext>
                    </a:extLst>
                  </p:cNvPr>
                  <p:cNvSpPr/>
                  <p:nvPr/>
                </p:nvSpPr>
                <p:spPr>
                  <a:xfrm>
                    <a:off x="3565168" y="3106239"/>
                    <a:ext cx="15278" cy="12245"/>
                  </a:xfrm>
                  <a:custGeom>
                    <a:avLst/>
                    <a:gdLst>
                      <a:gd name="connsiteX0" fmla="*/ 991 w 15278"/>
                      <a:gd name="connsiteY0" fmla="*/ 1768 h 12245"/>
                      <a:gd name="connsiteX1" fmla="*/ 7659 w 15278"/>
                      <a:gd name="connsiteY1" fmla="*/ 6530 h 12245"/>
                      <a:gd name="connsiteX2" fmla="*/ 10516 w 15278"/>
                      <a:gd name="connsiteY2" fmla="*/ 9388 h 12245"/>
                      <a:gd name="connsiteX3" fmla="*/ 14326 w 15278"/>
                      <a:gd name="connsiteY3" fmla="*/ 12245 h 12245"/>
                      <a:gd name="connsiteX4" fmla="*/ 15279 w 15278"/>
                      <a:gd name="connsiteY4" fmla="*/ 11293 h 12245"/>
                      <a:gd name="connsiteX5" fmla="*/ 12421 w 15278"/>
                      <a:gd name="connsiteY5" fmla="*/ 8435 h 12245"/>
                      <a:gd name="connsiteX6" fmla="*/ 9564 w 15278"/>
                      <a:gd name="connsiteY6" fmla="*/ 5578 h 12245"/>
                      <a:gd name="connsiteX7" fmla="*/ 2896 w 15278"/>
                      <a:gd name="connsiteY7" fmla="*/ 815 h 12245"/>
                      <a:gd name="connsiteX8" fmla="*/ 991 w 15278"/>
                      <a:gd name="connsiteY8" fmla="*/ 1768 h 12245"/>
                      <a:gd name="connsiteX9" fmla="*/ 991 w 15278"/>
                      <a:gd name="connsiteY9" fmla="*/ 1768 h 12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278" h="12245">
                        <a:moveTo>
                          <a:pt x="991" y="1768"/>
                        </a:moveTo>
                        <a:cubicBezTo>
                          <a:pt x="3849" y="2720"/>
                          <a:pt x="5754" y="4625"/>
                          <a:pt x="7659" y="6530"/>
                        </a:cubicBezTo>
                        <a:cubicBezTo>
                          <a:pt x="8611" y="7483"/>
                          <a:pt x="9564" y="8435"/>
                          <a:pt x="10516" y="9388"/>
                        </a:cubicBezTo>
                        <a:cubicBezTo>
                          <a:pt x="11469" y="10340"/>
                          <a:pt x="12421" y="11293"/>
                          <a:pt x="14326" y="12245"/>
                        </a:cubicBezTo>
                        <a:cubicBezTo>
                          <a:pt x="15279" y="12245"/>
                          <a:pt x="15279" y="11293"/>
                          <a:pt x="15279" y="11293"/>
                        </a:cubicBezTo>
                        <a:cubicBezTo>
                          <a:pt x="14326" y="10340"/>
                          <a:pt x="13374" y="9388"/>
                          <a:pt x="12421" y="8435"/>
                        </a:cubicBezTo>
                        <a:cubicBezTo>
                          <a:pt x="11469" y="7483"/>
                          <a:pt x="10516" y="6530"/>
                          <a:pt x="9564" y="5578"/>
                        </a:cubicBezTo>
                        <a:cubicBezTo>
                          <a:pt x="7659" y="3673"/>
                          <a:pt x="4801" y="1768"/>
                          <a:pt x="2896" y="815"/>
                        </a:cubicBezTo>
                        <a:cubicBezTo>
                          <a:pt x="39" y="-1090"/>
                          <a:pt x="-914" y="815"/>
                          <a:pt x="991" y="1768"/>
                        </a:cubicBezTo>
                        <a:lnTo>
                          <a:pt x="991" y="176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4" name="Freeform: Shape 2993">
                    <a:extLst>
                      <a:ext uri="{FF2B5EF4-FFF2-40B4-BE49-F238E27FC236}">
                        <a16:creationId xmlns:a16="http://schemas.microsoft.com/office/drawing/2014/main" id="{C0CFD1DA-5603-7849-D271-0E039F2FB473}"/>
                      </a:ext>
                    </a:extLst>
                  </p:cNvPr>
                  <p:cNvSpPr/>
                  <p:nvPr/>
                </p:nvSpPr>
                <p:spPr>
                  <a:xfrm>
                    <a:off x="3583883" y="3103381"/>
                    <a:ext cx="14661" cy="12245"/>
                  </a:xfrm>
                  <a:custGeom>
                    <a:avLst/>
                    <a:gdLst>
                      <a:gd name="connsiteX0" fmla="*/ 374 w 14661"/>
                      <a:gd name="connsiteY0" fmla="*/ 1768 h 12245"/>
                      <a:gd name="connsiteX1" fmla="*/ 7041 w 14661"/>
                      <a:gd name="connsiteY1" fmla="*/ 6530 h 12245"/>
                      <a:gd name="connsiteX2" fmla="*/ 9899 w 14661"/>
                      <a:gd name="connsiteY2" fmla="*/ 9388 h 12245"/>
                      <a:gd name="connsiteX3" fmla="*/ 13709 w 14661"/>
                      <a:gd name="connsiteY3" fmla="*/ 12245 h 12245"/>
                      <a:gd name="connsiteX4" fmla="*/ 14661 w 14661"/>
                      <a:gd name="connsiteY4" fmla="*/ 11293 h 12245"/>
                      <a:gd name="connsiteX5" fmla="*/ 11804 w 14661"/>
                      <a:gd name="connsiteY5" fmla="*/ 8435 h 12245"/>
                      <a:gd name="connsiteX6" fmla="*/ 8946 w 14661"/>
                      <a:gd name="connsiteY6" fmla="*/ 5578 h 12245"/>
                      <a:gd name="connsiteX7" fmla="*/ 2279 w 14661"/>
                      <a:gd name="connsiteY7" fmla="*/ 815 h 12245"/>
                      <a:gd name="connsiteX8" fmla="*/ 374 w 14661"/>
                      <a:gd name="connsiteY8" fmla="*/ 1768 h 12245"/>
                      <a:gd name="connsiteX9" fmla="*/ 374 w 14661"/>
                      <a:gd name="connsiteY9" fmla="*/ 1768 h 12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4661" h="12245">
                        <a:moveTo>
                          <a:pt x="374" y="1768"/>
                        </a:moveTo>
                        <a:cubicBezTo>
                          <a:pt x="3231" y="2720"/>
                          <a:pt x="5136" y="4625"/>
                          <a:pt x="7041" y="6530"/>
                        </a:cubicBezTo>
                        <a:cubicBezTo>
                          <a:pt x="7994" y="7483"/>
                          <a:pt x="8946" y="8435"/>
                          <a:pt x="9899" y="9388"/>
                        </a:cubicBezTo>
                        <a:cubicBezTo>
                          <a:pt x="10851" y="10340"/>
                          <a:pt x="11804" y="11293"/>
                          <a:pt x="13709" y="12245"/>
                        </a:cubicBezTo>
                        <a:cubicBezTo>
                          <a:pt x="14661" y="12245"/>
                          <a:pt x="14661" y="11293"/>
                          <a:pt x="14661" y="11293"/>
                        </a:cubicBezTo>
                        <a:cubicBezTo>
                          <a:pt x="13709" y="10340"/>
                          <a:pt x="12756" y="9388"/>
                          <a:pt x="11804" y="8435"/>
                        </a:cubicBezTo>
                        <a:cubicBezTo>
                          <a:pt x="10851" y="7483"/>
                          <a:pt x="9899" y="6530"/>
                          <a:pt x="8946" y="5578"/>
                        </a:cubicBezTo>
                        <a:cubicBezTo>
                          <a:pt x="7041" y="3673"/>
                          <a:pt x="4184" y="1768"/>
                          <a:pt x="2279" y="815"/>
                        </a:cubicBezTo>
                        <a:cubicBezTo>
                          <a:pt x="374" y="-1090"/>
                          <a:pt x="-579" y="815"/>
                          <a:pt x="374" y="1768"/>
                        </a:cubicBezTo>
                        <a:lnTo>
                          <a:pt x="374" y="1768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5" name="Freeform: Shape 2994">
                    <a:extLst>
                      <a:ext uri="{FF2B5EF4-FFF2-40B4-BE49-F238E27FC236}">
                        <a16:creationId xmlns:a16="http://schemas.microsoft.com/office/drawing/2014/main" id="{FC6AEF4F-7C30-A92E-BC1B-B9204B5B575A}"/>
                      </a:ext>
                    </a:extLst>
                  </p:cNvPr>
                  <p:cNvSpPr/>
                  <p:nvPr/>
                </p:nvSpPr>
                <p:spPr>
                  <a:xfrm>
                    <a:off x="3509923" y="3028682"/>
                    <a:ext cx="15278" cy="11696"/>
                  </a:xfrm>
                  <a:custGeom>
                    <a:avLst/>
                    <a:gdLst>
                      <a:gd name="connsiteX0" fmla="*/ 991 w 15278"/>
                      <a:gd name="connsiteY0" fmla="*/ 1219 h 11696"/>
                      <a:gd name="connsiteX1" fmla="*/ 7659 w 15278"/>
                      <a:gd name="connsiteY1" fmla="*/ 5982 h 11696"/>
                      <a:gd name="connsiteX2" fmla="*/ 10516 w 15278"/>
                      <a:gd name="connsiteY2" fmla="*/ 8839 h 11696"/>
                      <a:gd name="connsiteX3" fmla="*/ 14326 w 15278"/>
                      <a:gd name="connsiteY3" fmla="*/ 11697 h 11696"/>
                      <a:gd name="connsiteX4" fmla="*/ 15279 w 15278"/>
                      <a:gd name="connsiteY4" fmla="*/ 10744 h 11696"/>
                      <a:gd name="connsiteX5" fmla="*/ 12421 w 15278"/>
                      <a:gd name="connsiteY5" fmla="*/ 7887 h 11696"/>
                      <a:gd name="connsiteX6" fmla="*/ 9564 w 15278"/>
                      <a:gd name="connsiteY6" fmla="*/ 5029 h 11696"/>
                      <a:gd name="connsiteX7" fmla="*/ 2896 w 15278"/>
                      <a:gd name="connsiteY7" fmla="*/ 267 h 11696"/>
                      <a:gd name="connsiteX8" fmla="*/ 991 w 15278"/>
                      <a:gd name="connsiteY8" fmla="*/ 1219 h 11696"/>
                      <a:gd name="connsiteX9" fmla="*/ 991 w 15278"/>
                      <a:gd name="connsiteY9" fmla="*/ 1219 h 116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5278" h="11696">
                        <a:moveTo>
                          <a:pt x="991" y="1219"/>
                        </a:moveTo>
                        <a:cubicBezTo>
                          <a:pt x="3849" y="2172"/>
                          <a:pt x="5754" y="4077"/>
                          <a:pt x="7659" y="5982"/>
                        </a:cubicBezTo>
                        <a:cubicBezTo>
                          <a:pt x="8611" y="6934"/>
                          <a:pt x="9564" y="7887"/>
                          <a:pt x="10516" y="8839"/>
                        </a:cubicBezTo>
                        <a:cubicBezTo>
                          <a:pt x="11469" y="9792"/>
                          <a:pt x="12421" y="10744"/>
                          <a:pt x="14326" y="11697"/>
                        </a:cubicBezTo>
                        <a:cubicBezTo>
                          <a:pt x="15279" y="11697"/>
                          <a:pt x="15279" y="10744"/>
                          <a:pt x="15279" y="10744"/>
                        </a:cubicBezTo>
                        <a:cubicBezTo>
                          <a:pt x="14326" y="9792"/>
                          <a:pt x="13374" y="8839"/>
                          <a:pt x="12421" y="7887"/>
                        </a:cubicBezTo>
                        <a:cubicBezTo>
                          <a:pt x="11469" y="6934"/>
                          <a:pt x="10516" y="5982"/>
                          <a:pt x="9564" y="5029"/>
                        </a:cubicBezTo>
                        <a:cubicBezTo>
                          <a:pt x="7659" y="3124"/>
                          <a:pt x="4801" y="1219"/>
                          <a:pt x="2896" y="267"/>
                        </a:cubicBezTo>
                        <a:cubicBezTo>
                          <a:pt x="39" y="-686"/>
                          <a:pt x="-914" y="1219"/>
                          <a:pt x="991" y="1219"/>
                        </a:cubicBezTo>
                        <a:lnTo>
                          <a:pt x="991" y="1219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6" name="Freeform: Shape 2995">
                    <a:extLst>
                      <a:ext uri="{FF2B5EF4-FFF2-40B4-BE49-F238E27FC236}">
                        <a16:creationId xmlns:a16="http://schemas.microsoft.com/office/drawing/2014/main" id="{FF274DB7-36F7-EF4D-605E-543BEA4724F1}"/>
                      </a:ext>
                    </a:extLst>
                  </p:cNvPr>
                  <p:cNvSpPr/>
                  <p:nvPr/>
                </p:nvSpPr>
                <p:spPr>
                  <a:xfrm>
                    <a:off x="3622356" y="3126909"/>
                    <a:ext cx="8572" cy="11577"/>
                  </a:xfrm>
                  <a:custGeom>
                    <a:avLst/>
                    <a:gdLst>
                      <a:gd name="connsiteX0" fmla="*/ 0 w 8572"/>
                      <a:gd name="connsiteY0" fmla="*/ 1100 h 11577"/>
                      <a:gd name="connsiteX1" fmla="*/ 3810 w 8572"/>
                      <a:gd name="connsiteY1" fmla="*/ 5862 h 11577"/>
                      <a:gd name="connsiteX2" fmla="*/ 5715 w 8572"/>
                      <a:gd name="connsiteY2" fmla="*/ 8720 h 11577"/>
                      <a:gd name="connsiteX3" fmla="*/ 7620 w 8572"/>
                      <a:gd name="connsiteY3" fmla="*/ 11577 h 11577"/>
                      <a:gd name="connsiteX4" fmla="*/ 8573 w 8572"/>
                      <a:gd name="connsiteY4" fmla="*/ 11577 h 11577"/>
                      <a:gd name="connsiteX5" fmla="*/ 7620 w 8572"/>
                      <a:gd name="connsiteY5" fmla="*/ 8720 h 11577"/>
                      <a:gd name="connsiteX6" fmla="*/ 5715 w 8572"/>
                      <a:gd name="connsiteY6" fmla="*/ 5862 h 11577"/>
                      <a:gd name="connsiteX7" fmla="*/ 953 w 8572"/>
                      <a:gd name="connsiteY7" fmla="*/ 1100 h 11577"/>
                      <a:gd name="connsiteX8" fmla="*/ 0 w 8572"/>
                      <a:gd name="connsiteY8" fmla="*/ 1100 h 11577"/>
                      <a:gd name="connsiteX9" fmla="*/ 0 w 8572"/>
                      <a:gd name="connsiteY9" fmla="*/ 1100 h 115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572" h="11577">
                        <a:moveTo>
                          <a:pt x="0" y="1100"/>
                        </a:moveTo>
                        <a:cubicBezTo>
                          <a:pt x="953" y="3005"/>
                          <a:pt x="2857" y="3957"/>
                          <a:pt x="3810" y="5862"/>
                        </a:cubicBezTo>
                        <a:cubicBezTo>
                          <a:pt x="4763" y="6815"/>
                          <a:pt x="4763" y="7767"/>
                          <a:pt x="5715" y="8720"/>
                        </a:cubicBezTo>
                        <a:cubicBezTo>
                          <a:pt x="6668" y="9672"/>
                          <a:pt x="6668" y="10625"/>
                          <a:pt x="7620" y="11577"/>
                        </a:cubicBezTo>
                        <a:cubicBezTo>
                          <a:pt x="7620" y="11577"/>
                          <a:pt x="8573" y="11577"/>
                          <a:pt x="8573" y="11577"/>
                        </a:cubicBezTo>
                        <a:cubicBezTo>
                          <a:pt x="8573" y="10625"/>
                          <a:pt x="7620" y="9672"/>
                          <a:pt x="7620" y="8720"/>
                        </a:cubicBezTo>
                        <a:cubicBezTo>
                          <a:pt x="6668" y="7767"/>
                          <a:pt x="6668" y="6815"/>
                          <a:pt x="5715" y="5862"/>
                        </a:cubicBezTo>
                        <a:cubicBezTo>
                          <a:pt x="4763" y="3957"/>
                          <a:pt x="2857" y="2052"/>
                          <a:pt x="953" y="1100"/>
                        </a:cubicBezTo>
                        <a:cubicBezTo>
                          <a:pt x="953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7" name="Freeform: Shape 2996">
                    <a:extLst>
                      <a:ext uri="{FF2B5EF4-FFF2-40B4-BE49-F238E27FC236}">
                        <a16:creationId xmlns:a16="http://schemas.microsoft.com/office/drawing/2014/main" id="{B20D5F48-A6FC-085C-DB95-F9973B687EDD}"/>
                      </a:ext>
                    </a:extLst>
                  </p:cNvPr>
                  <p:cNvSpPr/>
                  <p:nvPr/>
                </p:nvSpPr>
                <p:spPr>
                  <a:xfrm>
                    <a:off x="3565206" y="3063239"/>
                    <a:ext cx="11430" cy="10477"/>
                  </a:xfrm>
                  <a:custGeom>
                    <a:avLst/>
                    <a:gdLst>
                      <a:gd name="connsiteX0" fmla="*/ 953 w 11430"/>
                      <a:gd name="connsiteY0" fmla="*/ 2857 h 10477"/>
                      <a:gd name="connsiteX1" fmla="*/ 6668 w 11430"/>
                      <a:gd name="connsiteY1" fmla="*/ 6667 h 10477"/>
                      <a:gd name="connsiteX2" fmla="*/ 8573 w 11430"/>
                      <a:gd name="connsiteY2" fmla="*/ 8572 h 10477"/>
                      <a:gd name="connsiteX3" fmla="*/ 9525 w 11430"/>
                      <a:gd name="connsiteY3" fmla="*/ 9525 h 10477"/>
                      <a:gd name="connsiteX4" fmla="*/ 10478 w 11430"/>
                      <a:gd name="connsiteY4" fmla="*/ 10477 h 10477"/>
                      <a:gd name="connsiteX5" fmla="*/ 11430 w 11430"/>
                      <a:gd name="connsiteY5" fmla="*/ 9525 h 10477"/>
                      <a:gd name="connsiteX6" fmla="*/ 10478 w 11430"/>
                      <a:gd name="connsiteY6" fmla="*/ 7620 h 10477"/>
                      <a:gd name="connsiteX7" fmla="*/ 9525 w 11430"/>
                      <a:gd name="connsiteY7" fmla="*/ 6667 h 10477"/>
                      <a:gd name="connsiteX8" fmla="*/ 6668 w 11430"/>
                      <a:gd name="connsiteY8" fmla="*/ 3810 h 10477"/>
                      <a:gd name="connsiteX9" fmla="*/ 953 w 11430"/>
                      <a:gd name="connsiteY9" fmla="*/ 0 h 10477"/>
                      <a:gd name="connsiteX10" fmla="*/ 0 w 11430"/>
                      <a:gd name="connsiteY10" fmla="*/ 0 h 10477"/>
                      <a:gd name="connsiteX11" fmla="*/ 953 w 11430"/>
                      <a:gd name="connsiteY11" fmla="*/ 2857 h 10477"/>
                      <a:gd name="connsiteX12" fmla="*/ 953 w 11430"/>
                      <a:gd name="connsiteY12" fmla="*/ 2857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1430" h="10477">
                        <a:moveTo>
                          <a:pt x="953" y="2857"/>
                        </a:moveTo>
                        <a:cubicBezTo>
                          <a:pt x="2857" y="3810"/>
                          <a:pt x="4763" y="5715"/>
                          <a:pt x="6668" y="6667"/>
                        </a:cubicBezTo>
                        <a:cubicBezTo>
                          <a:pt x="7620" y="7620"/>
                          <a:pt x="8573" y="8572"/>
                          <a:pt x="8573" y="8572"/>
                        </a:cubicBezTo>
                        <a:cubicBezTo>
                          <a:pt x="8573" y="8572"/>
                          <a:pt x="9525" y="9525"/>
                          <a:pt x="9525" y="9525"/>
                        </a:cubicBezTo>
                        <a:cubicBezTo>
                          <a:pt x="9525" y="9525"/>
                          <a:pt x="10478" y="10477"/>
                          <a:pt x="10478" y="10477"/>
                        </a:cubicBezTo>
                        <a:cubicBezTo>
                          <a:pt x="10478" y="10477"/>
                          <a:pt x="11430" y="10477"/>
                          <a:pt x="11430" y="9525"/>
                        </a:cubicBezTo>
                        <a:cubicBezTo>
                          <a:pt x="11430" y="8572"/>
                          <a:pt x="10478" y="8572"/>
                          <a:pt x="10478" y="7620"/>
                        </a:cubicBezTo>
                        <a:cubicBezTo>
                          <a:pt x="10478" y="7620"/>
                          <a:pt x="9525" y="6667"/>
                          <a:pt x="9525" y="6667"/>
                        </a:cubicBezTo>
                        <a:cubicBezTo>
                          <a:pt x="8573" y="5715"/>
                          <a:pt x="7620" y="4763"/>
                          <a:pt x="6668" y="3810"/>
                        </a:cubicBezTo>
                        <a:cubicBezTo>
                          <a:pt x="4763" y="1905"/>
                          <a:pt x="2857" y="952"/>
                          <a:pt x="953" y="0"/>
                        </a:cubicBez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1905"/>
                          <a:pt x="0" y="2857"/>
                          <a:pt x="953" y="2857"/>
                        </a:cubicBezTo>
                        <a:lnTo>
                          <a:pt x="953" y="28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8" name="Freeform: Shape 2997">
                    <a:extLst>
                      <a:ext uri="{FF2B5EF4-FFF2-40B4-BE49-F238E27FC236}">
                        <a16:creationId xmlns:a16="http://schemas.microsoft.com/office/drawing/2014/main" id="{D249E60B-E0D3-E827-2BDA-594B7E780AB3}"/>
                      </a:ext>
                    </a:extLst>
                  </p:cNvPr>
                  <p:cNvSpPr/>
                  <p:nvPr/>
                </p:nvSpPr>
                <p:spPr>
                  <a:xfrm>
                    <a:off x="3538537" y="3043237"/>
                    <a:ext cx="12777" cy="9525"/>
                  </a:xfrm>
                  <a:custGeom>
                    <a:avLst/>
                    <a:gdLst>
                      <a:gd name="connsiteX0" fmla="*/ 952 w 12777"/>
                      <a:gd name="connsiteY0" fmla="*/ 1905 h 9525"/>
                      <a:gd name="connsiteX1" fmla="*/ 6668 w 12777"/>
                      <a:gd name="connsiteY1" fmla="*/ 5715 h 9525"/>
                      <a:gd name="connsiteX2" fmla="*/ 8573 w 12777"/>
                      <a:gd name="connsiteY2" fmla="*/ 7620 h 9525"/>
                      <a:gd name="connsiteX3" fmla="*/ 9525 w 12777"/>
                      <a:gd name="connsiteY3" fmla="*/ 8572 h 9525"/>
                      <a:gd name="connsiteX4" fmla="*/ 11430 w 12777"/>
                      <a:gd name="connsiteY4" fmla="*/ 9525 h 9525"/>
                      <a:gd name="connsiteX5" fmla="*/ 12382 w 12777"/>
                      <a:gd name="connsiteY5" fmla="*/ 8572 h 9525"/>
                      <a:gd name="connsiteX6" fmla="*/ 11430 w 12777"/>
                      <a:gd name="connsiteY6" fmla="*/ 6667 h 9525"/>
                      <a:gd name="connsiteX7" fmla="*/ 10477 w 12777"/>
                      <a:gd name="connsiteY7" fmla="*/ 5715 h 9525"/>
                      <a:gd name="connsiteX8" fmla="*/ 7620 w 12777"/>
                      <a:gd name="connsiteY8" fmla="*/ 3810 h 9525"/>
                      <a:gd name="connsiteX9" fmla="*/ 1905 w 12777"/>
                      <a:gd name="connsiteY9" fmla="*/ 0 h 9525"/>
                      <a:gd name="connsiteX10" fmla="*/ 0 w 12777"/>
                      <a:gd name="connsiteY10" fmla="*/ 0 h 9525"/>
                      <a:gd name="connsiteX11" fmla="*/ 952 w 12777"/>
                      <a:gd name="connsiteY11" fmla="*/ 1905 h 9525"/>
                      <a:gd name="connsiteX12" fmla="*/ 952 w 12777"/>
                      <a:gd name="connsiteY12" fmla="*/ 1905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777" h="9525">
                        <a:moveTo>
                          <a:pt x="952" y="1905"/>
                        </a:moveTo>
                        <a:cubicBezTo>
                          <a:pt x="2857" y="2858"/>
                          <a:pt x="4763" y="3810"/>
                          <a:pt x="6668" y="5715"/>
                        </a:cubicBezTo>
                        <a:cubicBezTo>
                          <a:pt x="7620" y="6667"/>
                          <a:pt x="8573" y="6667"/>
                          <a:pt x="8573" y="7620"/>
                        </a:cubicBezTo>
                        <a:cubicBezTo>
                          <a:pt x="8573" y="7620"/>
                          <a:pt x="9525" y="8572"/>
                          <a:pt x="9525" y="8572"/>
                        </a:cubicBezTo>
                        <a:cubicBezTo>
                          <a:pt x="9525" y="8572"/>
                          <a:pt x="10477" y="9525"/>
                          <a:pt x="11430" y="9525"/>
                        </a:cubicBezTo>
                        <a:cubicBezTo>
                          <a:pt x="12382" y="9525"/>
                          <a:pt x="13335" y="9525"/>
                          <a:pt x="12382" y="8572"/>
                        </a:cubicBezTo>
                        <a:cubicBezTo>
                          <a:pt x="12382" y="7620"/>
                          <a:pt x="12382" y="7620"/>
                          <a:pt x="11430" y="6667"/>
                        </a:cubicBezTo>
                        <a:cubicBezTo>
                          <a:pt x="11430" y="5715"/>
                          <a:pt x="10477" y="5715"/>
                          <a:pt x="10477" y="5715"/>
                        </a:cubicBezTo>
                        <a:cubicBezTo>
                          <a:pt x="9525" y="4763"/>
                          <a:pt x="8573" y="3810"/>
                          <a:pt x="7620" y="3810"/>
                        </a:cubicBezTo>
                        <a:cubicBezTo>
                          <a:pt x="5715" y="2858"/>
                          <a:pt x="3810" y="953"/>
                          <a:pt x="1905" y="0"/>
                        </a:cubicBezTo>
                        <a:cubicBezTo>
                          <a:pt x="952" y="0"/>
                          <a:pt x="952" y="0"/>
                          <a:pt x="0" y="0"/>
                        </a:cubicBezTo>
                        <a:cubicBezTo>
                          <a:pt x="952" y="953"/>
                          <a:pt x="952" y="1905"/>
                          <a:pt x="952" y="1905"/>
                        </a:cubicBezTo>
                        <a:lnTo>
                          <a:pt x="952" y="190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99" name="Freeform: Shape 2998">
                    <a:extLst>
                      <a:ext uri="{FF2B5EF4-FFF2-40B4-BE49-F238E27FC236}">
                        <a16:creationId xmlns:a16="http://schemas.microsoft.com/office/drawing/2014/main" id="{8A728F83-72A2-8679-3AC4-9852B48CE8D4}"/>
                      </a:ext>
                    </a:extLst>
                  </p:cNvPr>
                  <p:cNvSpPr/>
                  <p:nvPr/>
                </p:nvSpPr>
                <p:spPr>
                  <a:xfrm>
                    <a:off x="3547976" y="3058477"/>
                    <a:ext cx="16278" cy="17144"/>
                  </a:xfrm>
                  <a:custGeom>
                    <a:avLst/>
                    <a:gdLst>
                      <a:gd name="connsiteX0" fmla="*/ 1038 w 16278"/>
                      <a:gd name="connsiteY0" fmla="*/ 2857 h 17144"/>
                      <a:gd name="connsiteX1" fmla="*/ 9611 w 16278"/>
                      <a:gd name="connsiteY1" fmla="*/ 9525 h 17144"/>
                      <a:gd name="connsiteX2" fmla="*/ 12468 w 16278"/>
                      <a:gd name="connsiteY2" fmla="*/ 13335 h 17144"/>
                      <a:gd name="connsiteX3" fmla="*/ 13421 w 16278"/>
                      <a:gd name="connsiteY3" fmla="*/ 15240 h 17144"/>
                      <a:gd name="connsiteX4" fmla="*/ 15326 w 16278"/>
                      <a:gd name="connsiteY4" fmla="*/ 17145 h 17144"/>
                      <a:gd name="connsiteX5" fmla="*/ 16278 w 16278"/>
                      <a:gd name="connsiteY5" fmla="*/ 16192 h 17144"/>
                      <a:gd name="connsiteX6" fmla="*/ 16278 w 16278"/>
                      <a:gd name="connsiteY6" fmla="*/ 13335 h 17144"/>
                      <a:gd name="connsiteX7" fmla="*/ 15326 w 16278"/>
                      <a:gd name="connsiteY7" fmla="*/ 11430 h 17144"/>
                      <a:gd name="connsiteX8" fmla="*/ 11516 w 16278"/>
                      <a:gd name="connsiteY8" fmla="*/ 6667 h 17144"/>
                      <a:gd name="connsiteX9" fmla="*/ 1991 w 16278"/>
                      <a:gd name="connsiteY9" fmla="*/ 0 h 17144"/>
                      <a:gd name="connsiteX10" fmla="*/ 1038 w 16278"/>
                      <a:gd name="connsiteY10" fmla="*/ 2857 h 17144"/>
                      <a:gd name="connsiteX11" fmla="*/ 1038 w 16278"/>
                      <a:gd name="connsiteY11" fmla="*/ 2857 h 17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6278" h="17144">
                        <a:moveTo>
                          <a:pt x="1038" y="2857"/>
                        </a:moveTo>
                        <a:cubicBezTo>
                          <a:pt x="3896" y="4763"/>
                          <a:pt x="6753" y="6667"/>
                          <a:pt x="9611" y="9525"/>
                        </a:cubicBezTo>
                        <a:cubicBezTo>
                          <a:pt x="10563" y="10477"/>
                          <a:pt x="11516" y="12382"/>
                          <a:pt x="12468" y="13335"/>
                        </a:cubicBezTo>
                        <a:cubicBezTo>
                          <a:pt x="12468" y="14288"/>
                          <a:pt x="13421" y="14288"/>
                          <a:pt x="13421" y="15240"/>
                        </a:cubicBezTo>
                        <a:cubicBezTo>
                          <a:pt x="13421" y="16192"/>
                          <a:pt x="14373" y="17145"/>
                          <a:pt x="15326" y="17145"/>
                        </a:cubicBezTo>
                        <a:cubicBezTo>
                          <a:pt x="16278" y="17145"/>
                          <a:pt x="16278" y="17145"/>
                          <a:pt x="16278" y="16192"/>
                        </a:cubicBezTo>
                        <a:cubicBezTo>
                          <a:pt x="16278" y="15240"/>
                          <a:pt x="16278" y="14288"/>
                          <a:pt x="16278" y="13335"/>
                        </a:cubicBezTo>
                        <a:cubicBezTo>
                          <a:pt x="16278" y="12382"/>
                          <a:pt x="15326" y="11430"/>
                          <a:pt x="15326" y="11430"/>
                        </a:cubicBezTo>
                        <a:cubicBezTo>
                          <a:pt x="14373" y="9525"/>
                          <a:pt x="12468" y="8572"/>
                          <a:pt x="11516" y="6667"/>
                        </a:cubicBezTo>
                        <a:cubicBezTo>
                          <a:pt x="8658" y="3810"/>
                          <a:pt x="5801" y="1905"/>
                          <a:pt x="1991" y="0"/>
                        </a:cubicBezTo>
                        <a:cubicBezTo>
                          <a:pt x="86" y="0"/>
                          <a:pt x="-867" y="1905"/>
                          <a:pt x="1038" y="2857"/>
                        </a:cubicBezTo>
                        <a:lnTo>
                          <a:pt x="1038" y="28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0" name="Freeform: Shape 2999">
                    <a:extLst>
                      <a:ext uri="{FF2B5EF4-FFF2-40B4-BE49-F238E27FC236}">
                        <a16:creationId xmlns:a16="http://schemas.microsoft.com/office/drawing/2014/main" id="{4CD51FD4-9DE8-1D2D-4590-31BFE6B2D5BD}"/>
                      </a:ext>
                    </a:extLst>
                  </p:cNvPr>
                  <p:cNvSpPr/>
                  <p:nvPr/>
                </p:nvSpPr>
                <p:spPr>
                  <a:xfrm>
                    <a:off x="3603306" y="3097134"/>
                    <a:ext cx="11430" cy="15076"/>
                  </a:xfrm>
                  <a:custGeom>
                    <a:avLst/>
                    <a:gdLst>
                      <a:gd name="connsiteX0" fmla="*/ 2857 w 11430"/>
                      <a:gd name="connsiteY0" fmla="*/ 5157 h 15076"/>
                      <a:gd name="connsiteX1" fmla="*/ 2857 w 11430"/>
                      <a:gd name="connsiteY1" fmla="*/ 5157 h 15076"/>
                      <a:gd name="connsiteX2" fmla="*/ 2857 w 11430"/>
                      <a:gd name="connsiteY2" fmla="*/ 5157 h 15076"/>
                      <a:gd name="connsiteX3" fmla="*/ 3810 w 11430"/>
                      <a:gd name="connsiteY3" fmla="*/ 6110 h 15076"/>
                      <a:gd name="connsiteX4" fmla="*/ 4763 w 11430"/>
                      <a:gd name="connsiteY4" fmla="*/ 7062 h 15076"/>
                      <a:gd name="connsiteX5" fmla="*/ 5715 w 11430"/>
                      <a:gd name="connsiteY5" fmla="*/ 8015 h 15076"/>
                      <a:gd name="connsiteX6" fmla="*/ 5715 w 11430"/>
                      <a:gd name="connsiteY6" fmla="*/ 8015 h 15076"/>
                      <a:gd name="connsiteX7" fmla="*/ 5715 w 11430"/>
                      <a:gd name="connsiteY7" fmla="*/ 8015 h 15076"/>
                      <a:gd name="connsiteX8" fmla="*/ 6668 w 11430"/>
                      <a:gd name="connsiteY8" fmla="*/ 8967 h 15076"/>
                      <a:gd name="connsiteX9" fmla="*/ 7620 w 11430"/>
                      <a:gd name="connsiteY9" fmla="*/ 11824 h 15076"/>
                      <a:gd name="connsiteX10" fmla="*/ 8573 w 11430"/>
                      <a:gd name="connsiteY10" fmla="*/ 13730 h 15076"/>
                      <a:gd name="connsiteX11" fmla="*/ 9525 w 11430"/>
                      <a:gd name="connsiteY11" fmla="*/ 14682 h 15076"/>
                      <a:gd name="connsiteX12" fmla="*/ 11430 w 11430"/>
                      <a:gd name="connsiteY12" fmla="*/ 13730 h 15076"/>
                      <a:gd name="connsiteX13" fmla="*/ 11430 w 11430"/>
                      <a:gd name="connsiteY13" fmla="*/ 12777 h 15076"/>
                      <a:gd name="connsiteX14" fmla="*/ 11430 w 11430"/>
                      <a:gd name="connsiteY14" fmla="*/ 11824 h 15076"/>
                      <a:gd name="connsiteX15" fmla="*/ 10478 w 11430"/>
                      <a:gd name="connsiteY15" fmla="*/ 9919 h 15076"/>
                      <a:gd name="connsiteX16" fmla="*/ 8573 w 11430"/>
                      <a:gd name="connsiteY16" fmla="*/ 6110 h 15076"/>
                      <a:gd name="connsiteX17" fmla="*/ 2857 w 11430"/>
                      <a:gd name="connsiteY17" fmla="*/ 394 h 15076"/>
                      <a:gd name="connsiteX18" fmla="*/ 0 w 11430"/>
                      <a:gd name="connsiteY18" fmla="*/ 1347 h 15076"/>
                      <a:gd name="connsiteX19" fmla="*/ 2857 w 11430"/>
                      <a:gd name="connsiteY19" fmla="*/ 5157 h 15076"/>
                      <a:gd name="connsiteX20" fmla="*/ 2857 w 11430"/>
                      <a:gd name="connsiteY20" fmla="*/ 5157 h 150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430" h="15076">
                        <a:moveTo>
                          <a:pt x="2857" y="5157"/>
                        </a:moveTo>
                        <a:cubicBezTo>
                          <a:pt x="2857" y="6110"/>
                          <a:pt x="2857" y="6110"/>
                          <a:pt x="2857" y="5157"/>
                        </a:cubicBezTo>
                        <a:cubicBezTo>
                          <a:pt x="2857" y="6110"/>
                          <a:pt x="2857" y="6110"/>
                          <a:pt x="2857" y="5157"/>
                        </a:cubicBezTo>
                        <a:cubicBezTo>
                          <a:pt x="3810" y="6110"/>
                          <a:pt x="3810" y="6110"/>
                          <a:pt x="3810" y="6110"/>
                        </a:cubicBezTo>
                        <a:cubicBezTo>
                          <a:pt x="3810" y="6110"/>
                          <a:pt x="4763" y="7062"/>
                          <a:pt x="4763" y="7062"/>
                        </a:cubicBezTo>
                        <a:cubicBezTo>
                          <a:pt x="4763" y="7062"/>
                          <a:pt x="4763" y="7062"/>
                          <a:pt x="5715" y="8015"/>
                        </a:cubicBezTo>
                        <a:cubicBezTo>
                          <a:pt x="5715" y="8015"/>
                          <a:pt x="5715" y="8015"/>
                          <a:pt x="5715" y="8015"/>
                        </a:cubicBezTo>
                        <a:cubicBezTo>
                          <a:pt x="5715" y="8015"/>
                          <a:pt x="5715" y="8015"/>
                          <a:pt x="5715" y="8015"/>
                        </a:cubicBezTo>
                        <a:cubicBezTo>
                          <a:pt x="5715" y="8015"/>
                          <a:pt x="6668" y="8967"/>
                          <a:pt x="6668" y="8967"/>
                        </a:cubicBezTo>
                        <a:cubicBezTo>
                          <a:pt x="7620" y="9919"/>
                          <a:pt x="7620" y="10872"/>
                          <a:pt x="7620" y="11824"/>
                        </a:cubicBezTo>
                        <a:cubicBezTo>
                          <a:pt x="7620" y="12777"/>
                          <a:pt x="8573" y="12777"/>
                          <a:pt x="8573" y="13730"/>
                        </a:cubicBezTo>
                        <a:cubicBezTo>
                          <a:pt x="8573" y="14682"/>
                          <a:pt x="9525" y="14682"/>
                          <a:pt x="9525" y="14682"/>
                        </a:cubicBezTo>
                        <a:cubicBezTo>
                          <a:pt x="10478" y="15635"/>
                          <a:pt x="11430" y="14682"/>
                          <a:pt x="11430" y="13730"/>
                        </a:cubicBezTo>
                        <a:cubicBezTo>
                          <a:pt x="11430" y="13730"/>
                          <a:pt x="11430" y="12777"/>
                          <a:pt x="11430" y="12777"/>
                        </a:cubicBezTo>
                        <a:cubicBezTo>
                          <a:pt x="11430" y="12777"/>
                          <a:pt x="11430" y="11824"/>
                          <a:pt x="11430" y="11824"/>
                        </a:cubicBezTo>
                        <a:cubicBezTo>
                          <a:pt x="11430" y="10872"/>
                          <a:pt x="11430" y="10872"/>
                          <a:pt x="10478" y="9919"/>
                        </a:cubicBezTo>
                        <a:cubicBezTo>
                          <a:pt x="9525" y="8967"/>
                          <a:pt x="9525" y="8015"/>
                          <a:pt x="8573" y="6110"/>
                        </a:cubicBezTo>
                        <a:cubicBezTo>
                          <a:pt x="6668" y="4205"/>
                          <a:pt x="5715" y="2299"/>
                          <a:pt x="2857" y="394"/>
                        </a:cubicBezTo>
                        <a:cubicBezTo>
                          <a:pt x="1905" y="-558"/>
                          <a:pt x="953" y="394"/>
                          <a:pt x="0" y="1347"/>
                        </a:cubicBezTo>
                        <a:cubicBezTo>
                          <a:pt x="953" y="4205"/>
                          <a:pt x="1905" y="5157"/>
                          <a:pt x="2857" y="5157"/>
                        </a:cubicBezTo>
                        <a:lnTo>
                          <a:pt x="2857" y="5157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1" name="Freeform: Shape 3000">
                    <a:extLst>
                      <a:ext uri="{FF2B5EF4-FFF2-40B4-BE49-F238E27FC236}">
                        <a16:creationId xmlns:a16="http://schemas.microsoft.com/office/drawing/2014/main" id="{94448798-E98B-0BDF-6B6F-836A8FE36299}"/>
                      </a:ext>
                    </a:extLst>
                  </p:cNvPr>
                  <p:cNvSpPr/>
                  <p:nvPr/>
                </p:nvSpPr>
                <p:spPr>
                  <a:xfrm>
                    <a:off x="3582092" y="3082982"/>
                    <a:ext cx="9784" cy="12642"/>
                  </a:xfrm>
                  <a:custGeom>
                    <a:avLst/>
                    <a:gdLst>
                      <a:gd name="connsiteX0" fmla="*/ 260 w 9784"/>
                      <a:gd name="connsiteY0" fmla="*/ 2165 h 12642"/>
                      <a:gd name="connsiteX1" fmla="*/ 5022 w 9784"/>
                      <a:gd name="connsiteY1" fmla="*/ 6927 h 12642"/>
                      <a:gd name="connsiteX2" fmla="*/ 6927 w 9784"/>
                      <a:gd name="connsiteY2" fmla="*/ 9785 h 12642"/>
                      <a:gd name="connsiteX3" fmla="*/ 7880 w 9784"/>
                      <a:gd name="connsiteY3" fmla="*/ 11690 h 12642"/>
                      <a:gd name="connsiteX4" fmla="*/ 8832 w 9784"/>
                      <a:gd name="connsiteY4" fmla="*/ 12642 h 12642"/>
                      <a:gd name="connsiteX5" fmla="*/ 9785 w 9784"/>
                      <a:gd name="connsiteY5" fmla="*/ 11690 h 12642"/>
                      <a:gd name="connsiteX6" fmla="*/ 9785 w 9784"/>
                      <a:gd name="connsiteY6" fmla="*/ 9785 h 12642"/>
                      <a:gd name="connsiteX7" fmla="*/ 8832 w 9784"/>
                      <a:gd name="connsiteY7" fmla="*/ 7880 h 12642"/>
                      <a:gd name="connsiteX8" fmla="*/ 6927 w 9784"/>
                      <a:gd name="connsiteY8" fmla="*/ 5022 h 12642"/>
                      <a:gd name="connsiteX9" fmla="*/ 2165 w 9784"/>
                      <a:gd name="connsiteY9" fmla="*/ 260 h 12642"/>
                      <a:gd name="connsiteX10" fmla="*/ 260 w 9784"/>
                      <a:gd name="connsiteY10" fmla="*/ 2165 h 12642"/>
                      <a:gd name="connsiteX11" fmla="*/ 260 w 9784"/>
                      <a:gd name="connsiteY11" fmla="*/ 2165 h 12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9784" h="12642">
                        <a:moveTo>
                          <a:pt x="260" y="2165"/>
                        </a:moveTo>
                        <a:cubicBezTo>
                          <a:pt x="2165" y="4070"/>
                          <a:pt x="3117" y="5022"/>
                          <a:pt x="5022" y="6927"/>
                        </a:cubicBezTo>
                        <a:cubicBezTo>
                          <a:pt x="5975" y="7880"/>
                          <a:pt x="5975" y="8832"/>
                          <a:pt x="6927" y="9785"/>
                        </a:cubicBezTo>
                        <a:cubicBezTo>
                          <a:pt x="6927" y="10737"/>
                          <a:pt x="7880" y="10737"/>
                          <a:pt x="7880" y="11690"/>
                        </a:cubicBezTo>
                        <a:cubicBezTo>
                          <a:pt x="7880" y="11690"/>
                          <a:pt x="8832" y="12642"/>
                          <a:pt x="8832" y="12642"/>
                        </a:cubicBezTo>
                        <a:cubicBezTo>
                          <a:pt x="9785" y="12642"/>
                          <a:pt x="9785" y="12642"/>
                          <a:pt x="9785" y="11690"/>
                        </a:cubicBezTo>
                        <a:cubicBezTo>
                          <a:pt x="9785" y="10737"/>
                          <a:pt x="9785" y="10737"/>
                          <a:pt x="9785" y="9785"/>
                        </a:cubicBezTo>
                        <a:cubicBezTo>
                          <a:pt x="9785" y="8832"/>
                          <a:pt x="9785" y="8832"/>
                          <a:pt x="8832" y="7880"/>
                        </a:cubicBezTo>
                        <a:cubicBezTo>
                          <a:pt x="7880" y="6927"/>
                          <a:pt x="6927" y="5975"/>
                          <a:pt x="6927" y="5022"/>
                        </a:cubicBezTo>
                        <a:cubicBezTo>
                          <a:pt x="5022" y="3117"/>
                          <a:pt x="4070" y="1212"/>
                          <a:pt x="2165" y="260"/>
                        </a:cubicBezTo>
                        <a:cubicBezTo>
                          <a:pt x="1212" y="-693"/>
                          <a:pt x="-693" y="1212"/>
                          <a:pt x="260" y="2165"/>
                        </a:cubicBezTo>
                        <a:lnTo>
                          <a:pt x="260" y="216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2" name="Freeform: Shape 3001">
                    <a:extLst>
                      <a:ext uri="{FF2B5EF4-FFF2-40B4-BE49-F238E27FC236}">
                        <a16:creationId xmlns:a16="http://schemas.microsoft.com/office/drawing/2014/main" id="{168C9BF6-3ABB-53B0-0C1E-DBC7F6504776}"/>
                      </a:ext>
                    </a:extLst>
                  </p:cNvPr>
                  <p:cNvSpPr/>
                  <p:nvPr/>
                </p:nvSpPr>
                <p:spPr>
                  <a:xfrm>
                    <a:off x="3529590" y="3047739"/>
                    <a:ext cx="9898" cy="13036"/>
                  </a:xfrm>
                  <a:custGeom>
                    <a:avLst/>
                    <a:gdLst>
                      <a:gd name="connsiteX0" fmla="*/ 374 w 9898"/>
                      <a:gd name="connsiteY0" fmla="*/ 2165 h 13036"/>
                      <a:gd name="connsiteX1" fmla="*/ 5136 w 9898"/>
                      <a:gd name="connsiteY1" fmla="*/ 6927 h 13036"/>
                      <a:gd name="connsiteX2" fmla="*/ 8946 w 9898"/>
                      <a:gd name="connsiteY2" fmla="*/ 12642 h 13036"/>
                      <a:gd name="connsiteX3" fmla="*/ 9899 w 9898"/>
                      <a:gd name="connsiteY3" fmla="*/ 11690 h 13036"/>
                      <a:gd name="connsiteX4" fmla="*/ 7041 w 9898"/>
                      <a:gd name="connsiteY4" fmla="*/ 5975 h 13036"/>
                      <a:gd name="connsiteX5" fmla="*/ 2279 w 9898"/>
                      <a:gd name="connsiteY5" fmla="*/ 260 h 13036"/>
                      <a:gd name="connsiteX6" fmla="*/ 374 w 9898"/>
                      <a:gd name="connsiteY6" fmla="*/ 2165 h 13036"/>
                      <a:gd name="connsiteX7" fmla="*/ 374 w 9898"/>
                      <a:gd name="connsiteY7" fmla="*/ 2165 h 13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9898" h="13036">
                        <a:moveTo>
                          <a:pt x="374" y="2165"/>
                        </a:moveTo>
                        <a:cubicBezTo>
                          <a:pt x="2279" y="4070"/>
                          <a:pt x="3231" y="5975"/>
                          <a:pt x="5136" y="6927"/>
                        </a:cubicBezTo>
                        <a:cubicBezTo>
                          <a:pt x="6089" y="8832"/>
                          <a:pt x="7041" y="10737"/>
                          <a:pt x="8946" y="12642"/>
                        </a:cubicBezTo>
                        <a:cubicBezTo>
                          <a:pt x="9899" y="13595"/>
                          <a:pt x="9899" y="12642"/>
                          <a:pt x="9899" y="11690"/>
                        </a:cubicBezTo>
                        <a:cubicBezTo>
                          <a:pt x="9899" y="9785"/>
                          <a:pt x="7994" y="7880"/>
                          <a:pt x="7041" y="5975"/>
                        </a:cubicBezTo>
                        <a:cubicBezTo>
                          <a:pt x="5136" y="4070"/>
                          <a:pt x="4184" y="2165"/>
                          <a:pt x="2279" y="260"/>
                        </a:cubicBezTo>
                        <a:cubicBezTo>
                          <a:pt x="374" y="-693"/>
                          <a:pt x="-579" y="1212"/>
                          <a:pt x="374" y="2165"/>
                        </a:cubicBezTo>
                        <a:lnTo>
                          <a:pt x="374" y="2165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3" name="Freeform: Shape 3002">
                    <a:extLst>
                      <a:ext uri="{FF2B5EF4-FFF2-40B4-BE49-F238E27FC236}">
                        <a16:creationId xmlns:a16="http://schemas.microsoft.com/office/drawing/2014/main" id="{C2D16C80-D309-4248-2948-163B7AA7831B}"/>
                      </a:ext>
                    </a:extLst>
                  </p:cNvPr>
                  <p:cNvSpPr/>
                  <p:nvPr/>
                </p:nvSpPr>
                <p:spPr>
                  <a:xfrm>
                    <a:off x="3605375" y="3120136"/>
                    <a:ext cx="11266" cy="18112"/>
                  </a:xfrm>
                  <a:custGeom>
                    <a:avLst/>
                    <a:gdLst>
                      <a:gd name="connsiteX0" fmla="*/ 789 w 11266"/>
                      <a:gd name="connsiteY0" fmla="*/ 3111 h 18112"/>
                      <a:gd name="connsiteX1" fmla="*/ 5552 w 11266"/>
                      <a:gd name="connsiteY1" fmla="*/ 9778 h 18112"/>
                      <a:gd name="connsiteX2" fmla="*/ 7457 w 11266"/>
                      <a:gd name="connsiteY2" fmla="*/ 13588 h 18112"/>
                      <a:gd name="connsiteX3" fmla="*/ 8409 w 11266"/>
                      <a:gd name="connsiteY3" fmla="*/ 15493 h 18112"/>
                      <a:gd name="connsiteX4" fmla="*/ 9362 w 11266"/>
                      <a:gd name="connsiteY4" fmla="*/ 17398 h 18112"/>
                      <a:gd name="connsiteX5" fmla="*/ 11267 w 11266"/>
                      <a:gd name="connsiteY5" fmla="*/ 17398 h 18112"/>
                      <a:gd name="connsiteX6" fmla="*/ 11267 w 11266"/>
                      <a:gd name="connsiteY6" fmla="*/ 14541 h 18112"/>
                      <a:gd name="connsiteX7" fmla="*/ 10314 w 11266"/>
                      <a:gd name="connsiteY7" fmla="*/ 12636 h 18112"/>
                      <a:gd name="connsiteX8" fmla="*/ 8409 w 11266"/>
                      <a:gd name="connsiteY8" fmla="*/ 7873 h 18112"/>
                      <a:gd name="connsiteX9" fmla="*/ 2694 w 11266"/>
                      <a:gd name="connsiteY9" fmla="*/ 253 h 18112"/>
                      <a:gd name="connsiteX10" fmla="*/ 789 w 11266"/>
                      <a:gd name="connsiteY10" fmla="*/ 3111 h 18112"/>
                      <a:gd name="connsiteX11" fmla="*/ 789 w 11266"/>
                      <a:gd name="connsiteY11" fmla="*/ 3111 h 1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1266" h="18112">
                        <a:moveTo>
                          <a:pt x="789" y="3111"/>
                        </a:moveTo>
                        <a:cubicBezTo>
                          <a:pt x="2694" y="5016"/>
                          <a:pt x="4599" y="7873"/>
                          <a:pt x="5552" y="9778"/>
                        </a:cubicBezTo>
                        <a:cubicBezTo>
                          <a:pt x="6504" y="10731"/>
                          <a:pt x="6504" y="11683"/>
                          <a:pt x="7457" y="13588"/>
                        </a:cubicBezTo>
                        <a:cubicBezTo>
                          <a:pt x="7457" y="14541"/>
                          <a:pt x="7457" y="14541"/>
                          <a:pt x="8409" y="15493"/>
                        </a:cubicBezTo>
                        <a:cubicBezTo>
                          <a:pt x="8409" y="16446"/>
                          <a:pt x="9362" y="16446"/>
                          <a:pt x="9362" y="17398"/>
                        </a:cubicBezTo>
                        <a:cubicBezTo>
                          <a:pt x="10314" y="18351"/>
                          <a:pt x="11267" y="18351"/>
                          <a:pt x="11267" y="17398"/>
                        </a:cubicBezTo>
                        <a:cubicBezTo>
                          <a:pt x="11267" y="16446"/>
                          <a:pt x="11267" y="15493"/>
                          <a:pt x="11267" y="14541"/>
                        </a:cubicBezTo>
                        <a:cubicBezTo>
                          <a:pt x="11267" y="13588"/>
                          <a:pt x="11267" y="13588"/>
                          <a:pt x="10314" y="12636"/>
                        </a:cubicBezTo>
                        <a:cubicBezTo>
                          <a:pt x="9362" y="10731"/>
                          <a:pt x="9362" y="9778"/>
                          <a:pt x="8409" y="7873"/>
                        </a:cubicBezTo>
                        <a:cubicBezTo>
                          <a:pt x="6504" y="5016"/>
                          <a:pt x="4599" y="3111"/>
                          <a:pt x="2694" y="253"/>
                        </a:cubicBezTo>
                        <a:cubicBezTo>
                          <a:pt x="789" y="-699"/>
                          <a:pt x="-1116" y="1206"/>
                          <a:pt x="789" y="3111"/>
                        </a:cubicBezTo>
                        <a:lnTo>
                          <a:pt x="789" y="3111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4" name="Freeform: Shape 3003">
                    <a:extLst>
                      <a:ext uri="{FF2B5EF4-FFF2-40B4-BE49-F238E27FC236}">
                        <a16:creationId xmlns:a16="http://schemas.microsoft.com/office/drawing/2014/main" id="{15809C26-4B9D-5D98-0118-FEAC7C5E3DC0}"/>
                      </a:ext>
                    </a:extLst>
                  </p:cNvPr>
                  <p:cNvSpPr/>
                  <p:nvPr/>
                </p:nvSpPr>
                <p:spPr>
                  <a:xfrm>
                    <a:off x="3558539" y="3084194"/>
                    <a:ext cx="9525" cy="10477"/>
                  </a:xfrm>
                  <a:custGeom>
                    <a:avLst/>
                    <a:gdLst>
                      <a:gd name="connsiteX0" fmla="*/ 0 w 9525"/>
                      <a:gd name="connsiteY0" fmla="*/ 952 h 10477"/>
                      <a:gd name="connsiteX1" fmla="*/ 1905 w 9525"/>
                      <a:gd name="connsiteY1" fmla="*/ 3810 h 10477"/>
                      <a:gd name="connsiteX2" fmla="*/ 1905 w 9525"/>
                      <a:gd name="connsiteY2" fmla="*/ 3810 h 10477"/>
                      <a:gd name="connsiteX3" fmla="*/ 1905 w 9525"/>
                      <a:gd name="connsiteY3" fmla="*/ 3810 h 10477"/>
                      <a:gd name="connsiteX4" fmla="*/ 2858 w 9525"/>
                      <a:gd name="connsiteY4" fmla="*/ 4763 h 10477"/>
                      <a:gd name="connsiteX5" fmla="*/ 2858 w 9525"/>
                      <a:gd name="connsiteY5" fmla="*/ 5715 h 10477"/>
                      <a:gd name="connsiteX6" fmla="*/ 2858 w 9525"/>
                      <a:gd name="connsiteY6" fmla="*/ 5715 h 10477"/>
                      <a:gd name="connsiteX7" fmla="*/ 2858 w 9525"/>
                      <a:gd name="connsiteY7" fmla="*/ 5715 h 10477"/>
                      <a:gd name="connsiteX8" fmla="*/ 4763 w 9525"/>
                      <a:gd name="connsiteY8" fmla="*/ 8572 h 10477"/>
                      <a:gd name="connsiteX9" fmla="*/ 5715 w 9525"/>
                      <a:gd name="connsiteY9" fmla="*/ 9525 h 10477"/>
                      <a:gd name="connsiteX10" fmla="*/ 7620 w 9525"/>
                      <a:gd name="connsiteY10" fmla="*/ 10477 h 10477"/>
                      <a:gd name="connsiteX11" fmla="*/ 9525 w 9525"/>
                      <a:gd name="connsiteY11" fmla="*/ 9525 h 10477"/>
                      <a:gd name="connsiteX12" fmla="*/ 9525 w 9525"/>
                      <a:gd name="connsiteY12" fmla="*/ 8572 h 10477"/>
                      <a:gd name="connsiteX13" fmla="*/ 9525 w 9525"/>
                      <a:gd name="connsiteY13" fmla="*/ 7620 h 10477"/>
                      <a:gd name="connsiteX14" fmla="*/ 8573 w 9525"/>
                      <a:gd name="connsiteY14" fmla="*/ 6667 h 10477"/>
                      <a:gd name="connsiteX15" fmla="*/ 6668 w 9525"/>
                      <a:gd name="connsiteY15" fmla="*/ 3810 h 10477"/>
                      <a:gd name="connsiteX16" fmla="*/ 3810 w 9525"/>
                      <a:gd name="connsiteY16" fmla="*/ 1905 h 10477"/>
                      <a:gd name="connsiteX17" fmla="*/ 953 w 9525"/>
                      <a:gd name="connsiteY17" fmla="*/ 0 h 10477"/>
                      <a:gd name="connsiteX18" fmla="*/ 0 w 9525"/>
                      <a:gd name="connsiteY18" fmla="*/ 0 h 10477"/>
                      <a:gd name="connsiteX19" fmla="*/ 0 w 9525"/>
                      <a:gd name="connsiteY19" fmla="*/ 952 h 10477"/>
                      <a:gd name="connsiteX20" fmla="*/ 0 w 9525"/>
                      <a:gd name="connsiteY20" fmla="*/ 952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525" h="10477">
                        <a:moveTo>
                          <a:pt x="0" y="952"/>
                        </a:moveTo>
                        <a:cubicBezTo>
                          <a:pt x="953" y="1905"/>
                          <a:pt x="1905" y="2858"/>
                          <a:pt x="1905" y="3810"/>
                        </a:cubicBezTo>
                        <a:cubicBezTo>
                          <a:pt x="1905" y="3810"/>
                          <a:pt x="1905" y="3810"/>
                          <a:pt x="1905" y="3810"/>
                        </a:cubicBezTo>
                        <a:cubicBezTo>
                          <a:pt x="1905" y="3810"/>
                          <a:pt x="1905" y="3810"/>
                          <a:pt x="1905" y="3810"/>
                        </a:cubicBezTo>
                        <a:cubicBezTo>
                          <a:pt x="1905" y="3810"/>
                          <a:pt x="1905" y="4763"/>
                          <a:pt x="2858" y="4763"/>
                        </a:cubicBezTo>
                        <a:cubicBezTo>
                          <a:pt x="2858" y="4763"/>
                          <a:pt x="2858" y="4763"/>
                          <a:pt x="2858" y="5715"/>
                        </a:cubicBezTo>
                        <a:cubicBezTo>
                          <a:pt x="2858" y="5715"/>
                          <a:pt x="2858" y="5715"/>
                          <a:pt x="2858" y="5715"/>
                        </a:cubicBezTo>
                        <a:cubicBezTo>
                          <a:pt x="2858" y="5715"/>
                          <a:pt x="2858" y="5715"/>
                          <a:pt x="2858" y="5715"/>
                        </a:cubicBezTo>
                        <a:cubicBezTo>
                          <a:pt x="3810" y="6667"/>
                          <a:pt x="3810" y="7620"/>
                          <a:pt x="4763" y="8572"/>
                        </a:cubicBezTo>
                        <a:cubicBezTo>
                          <a:pt x="4763" y="9525"/>
                          <a:pt x="5715" y="9525"/>
                          <a:pt x="5715" y="9525"/>
                        </a:cubicBezTo>
                        <a:cubicBezTo>
                          <a:pt x="6668" y="10477"/>
                          <a:pt x="6668" y="10477"/>
                          <a:pt x="7620" y="10477"/>
                        </a:cubicBezTo>
                        <a:cubicBezTo>
                          <a:pt x="8573" y="10477"/>
                          <a:pt x="9525" y="10477"/>
                          <a:pt x="9525" y="9525"/>
                        </a:cubicBezTo>
                        <a:cubicBezTo>
                          <a:pt x="9525" y="9525"/>
                          <a:pt x="9525" y="9525"/>
                          <a:pt x="9525" y="8572"/>
                        </a:cubicBezTo>
                        <a:cubicBezTo>
                          <a:pt x="9525" y="7620"/>
                          <a:pt x="9525" y="7620"/>
                          <a:pt x="9525" y="7620"/>
                        </a:cubicBezTo>
                        <a:cubicBezTo>
                          <a:pt x="9525" y="7620"/>
                          <a:pt x="9525" y="6667"/>
                          <a:pt x="8573" y="6667"/>
                        </a:cubicBezTo>
                        <a:cubicBezTo>
                          <a:pt x="7620" y="5715"/>
                          <a:pt x="6668" y="4763"/>
                          <a:pt x="6668" y="3810"/>
                        </a:cubicBezTo>
                        <a:cubicBezTo>
                          <a:pt x="5715" y="2858"/>
                          <a:pt x="4763" y="1905"/>
                          <a:pt x="3810" y="1905"/>
                        </a:cubicBezTo>
                        <a:cubicBezTo>
                          <a:pt x="2858" y="952"/>
                          <a:pt x="1905" y="952"/>
                          <a:pt x="953" y="0"/>
                        </a:cubicBezTo>
                        <a:cubicBezTo>
                          <a:pt x="953" y="0"/>
                          <a:pt x="0" y="0"/>
                          <a:pt x="0" y="0"/>
                        </a:cubicBezTo>
                        <a:cubicBezTo>
                          <a:pt x="0" y="0"/>
                          <a:pt x="0" y="952"/>
                          <a:pt x="0" y="952"/>
                        </a:cubicBezTo>
                        <a:lnTo>
                          <a:pt x="0" y="952"/>
                        </a:lnTo>
                        <a:close/>
                      </a:path>
                    </a:pathLst>
                  </a:custGeom>
                  <a:solidFill>
                    <a:srgbClr val="9C9D9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3005" name="Graphic 2">
              <a:extLst>
                <a:ext uri="{FF2B5EF4-FFF2-40B4-BE49-F238E27FC236}">
                  <a16:creationId xmlns:a16="http://schemas.microsoft.com/office/drawing/2014/main" id="{8969B815-1C6B-4881-16BE-76574530AD22}"/>
                </a:ext>
              </a:extLst>
            </p:cNvPr>
            <p:cNvGrpSpPr/>
            <p:nvPr/>
          </p:nvGrpSpPr>
          <p:grpSpPr>
            <a:xfrm>
              <a:off x="3062184" y="2463417"/>
              <a:ext cx="810889" cy="623646"/>
              <a:chOff x="3062184" y="2463417"/>
              <a:chExt cx="810889" cy="623646"/>
            </a:xfrm>
          </p:grpSpPr>
          <p:sp>
            <p:nvSpPr>
              <p:cNvPr id="3006" name="Freeform: Shape 3005">
                <a:extLst>
                  <a:ext uri="{FF2B5EF4-FFF2-40B4-BE49-F238E27FC236}">
                    <a16:creationId xmlns:a16="http://schemas.microsoft.com/office/drawing/2014/main" id="{14DB3B87-4E07-0E65-6346-CBE1F31B52EA}"/>
                  </a:ext>
                </a:extLst>
              </p:cNvPr>
              <p:cNvSpPr/>
              <p:nvPr/>
            </p:nvSpPr>
            <p:spPr>
              <a:xfrm>
                <a:off x="3191536" y="2708045"/>
                <a:ext cx="504238" cy="379018"/>
              </a:xfrm>
              <a:custGeom>
                <a:avLst/>
                <a:gdLst>
                  <a:gd name="connsiteX0" fmla="*/ 478446 w 504238"/>
                  <a:gd name="connsiteY0" fmla="*/ 105639 h 379018"/>
                  <a:gd name="connsiteX1" fmla="*/ 372718 w 504238"/>
                  <a:gd name="connsiteY1" fmla="*/ 18962 h 379018"/>
                  <a:gd name="connsiteX2" fmla="*/ 24103 w 504238"/>
                  <a:gd name="connsiteY2" fmla="*/ 117070 h 379018"/>
                  <a:gd name="connsiteX3" fmla="*/ 46963 w 504238"/>
                  <a:gd name="connsiteY3" fmla="*/ 266612 h 379018"/>
                  <a:gd name="connsiteX4" fmla="*/ 249846 w 504238"/>
                  <a:gd name="connsiteY4" fmla="*/ 379007 h 379018"/>
                  <a:gd name="connsiteX5" fmla="*/ 449871 w 504238"/>
                  <a:gd name="connsiteY5" fmla="*/ 278995 h 379018"/>
                  <a:gd name="connsiteX6" fmla="*/ 478446 w 504238"/>
                  <a:gd name="connsiteY6" fmla="*/ 105639 h 379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04238" h="379018">
                    <a:moveTo>
                      <a:pt x="478446" y="105639"/>
                    </a:moveTo>
                    <a:cubicBezTo>
                      <a:pt x="450823" y="60872"/>
                      <a:pt x="425106" y="37059"/>
                      <a:pt x="372718" y="18962"/>
                    </a:cubicBezTo>
                    <a:cubicBezTo>
                      <a:pt x="261276" y="-21043"/>
                      <a:pt x="115543" y="-1993"/>
                      <a:pt x="24103" y="117070"/>
                    </a:cubicBezTo>
                    <a:cubicBezTo>
                      <a:pt x="-13997" y="169457"/>
                      <a:pt x="-7329" y="211367"/>
                      <a:pt x="46963" y="266612"/>
                    </a:cubicBezTo>
                    <a:cubicBezTo>
                      <a:pt x="103161" y="323762"/>
                      <a:pt x="167931" y="379959"/>
                      <a:pt x="249846" y="379007"/>
                    </a:cubicBezTo>
                    <a:cubicBezTo>
                      <a:pt x="317473" y="379007"/>
                      <a:pt x="404151" y="331382"/>
                      <a:pt x="449871" y="278995"/>
                    </a:cubicBezTo>
                    <a:cubicBezTo>
                      <a:pt x="520356" y="198984"/>
                      <a:pt x="513688" y="161837"/>
                      <a:pt x="478446" y="105639"/>
                    </a:cubicBezTo>
                    <a:close/>
                  </a:path>
                </a:pathLst>
              </a:custGeom>
              <a:solidFill>
                <a:srgbClr val="B6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7" name="Freeform: Shape 3006">
                <a:extLst>
                  <a:ext uri="{FF2B5EF4-FFF2-40B4-BE49-F238E27FC236}">
                    <a16:creationId xmlns:a16="http://schemas.microsoft.com/office/drawing/2014/main" id="{E871D001-8CFF-FAD4-E3EE-36329D725F55}"/>
                  </a:ext>
                </a:extLst>
              </p:cNvPr>
              <p:cNvSpPr/>
              <p:nvPr/>
            </p:nvSpPr>
            <p:spPr>
              <a:xfrm>
                <a:off x="3304221" y="2707887"/>
                <a:ext cx="280987" cy="341064"/>
              </a:xfrm>
              <a:custGeom>
                <a:avLst/>
                <a:gdLst>
                  <a:gd name="connsiteX0" fmla="*/ 260033 w 280987"/>
                  <a:gd name="connsiteY0" fmla="*/ 19120 h 341064"/>
                  <a:gd name="connsiteX1" fmla="*/ 0 w 280987"/>
                  <a:gd name="connsiteY1" fmla="*/ 39122 h 341064"/>
                  <a:gd name="connsiteX2" fmla="*/ 80963 w 280987"/>
                  <a:gd name="connsiteY2" fmla="*/ 168662 h 341064"/>
                  <a:gd name="connsiteX3" fmla="*/ 136208 w 280987"/>
                  <a:gd name="connsiteY3" fmla="*/ 341065 h 341064"/>
                  <a:gd name="connsiteX4" fmla="*/ 193358 w 280987"/>
                  <a:gd name="connsiteY4" fmla="*/ 171520 h 341064"/>
                  <a:gd name="connsiteX5" fmla="*/ 280988 w 280987"/>
                  <a:gd name="connsiteY5" fmla="*/ 28645 h 341064"/>
                  <a:gd name="connsiteX6" fmla="*/ 260033 w 280987"/>
                  <a:gd name="connsiteY6" fmla="*/ 19120 h 34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0987" h="341064">
                    <a:moveTo>
                      <a:pt x="260033" y="19120"/>
                    </a:moveTo>
                    <a:cubicBezTo>
                      <a:pt x="180023" y="-9455"/>
                      <a:pt x="82867" y="-8503"/>
                      <a:pt x="0" y="39122"/>
                    </a:cubicBezTo>
                    <a:cubicBezTo>
                      <a:pt x="26670" y="76270"/>
                      <a:pt x="64770" y="131515"/>
                      <a:pt x="80963" y="168662"/>
                    </a:cubicBezTo>
                    <a:cubicBezTo>
                      <a:pt x="115253" y="247720"/>
                      <a:pt x="98108" y="341065"/>
                      <a:pt x="136208" y="341065"/>
                    </a:cubicBezTo>
                    <a:cubicBezTo>
                      <a:pt x="174308" y="341065"/>
                      <a:pt x="172403" y="218192"/>
                      <a:pt x="193358" y="171520"/>
                    </a:cubicBezTo>
                    <a:cubicBezTo>
                      <a:pt x="218123" y="115322"/>
                      <a:pt x="258128" y="59125"/>
                      <a:pt x="280988" y="28645"/>
                    </a:cubicBezTo>
                    <a:cubicBezTo>
                      <a:pt x="274320" y="23882"/>
                      <a:pt x="267653" y="21025"/>
                      <a:pt x="260033" y="19120"/>
                    </a:cubicBezTo>
                    <a:close/>
                  </a:path>
                </a:pathLst>
              </a:custGeom>
              <a:solidFill>
                <a:srgbClr val="C5C5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008" name="Graphic 2">
                <a:extLst>
                  <a:ext uri="{FF2B5EF4-FFF2-40B4-BE49-F238E27FC236}">
                    <a16:creationId xmlns:a16="http://schemas.microsoft.com/office/drawing/2014/main" id="{80596096-FFE1-DAE4-5246-6A2639502857}"/>
                  </a:ext>
                </a:extLst>
              </p:cNvPr>
              <p:cNvGrpSpPr/>
              <p:nvPr/>
            </p:nvGrpSpPr>
            <p:grpSpPr>
              <a:xfrm>
                <a:off x="3301364" y="2933699"/>
                <a:ext cx="284797" cy="62865"/>
                <a:chOff x="3301364" y="2933699"/>
                <a:chExt cx="284797" cy="62865"/>
              </a:xfrm>
            </p:grpSpPr>
            <p:grpSp>
              <p:nvGrpSpPr>
                <p:cNvPr id="3009" name="Graphic 2">
                  <a:extLst>
                    <a:ext uri="{FF2B5EF4-FFF2-40B4-BE49-F238E27FC236}">
                      <a16:creationId xmlns:a16="http://schemas.microsoft.com/office/drawing/2014/main" id="{98B6B455-440C-F07D-67C7-C3C6E84D934F}"/>
                    </a:ext>
                  </a:extLst>
                </p:cNvPr>
                <p:cNvGrpSpPr/>
                <p:nvPr/>
              </p:nvGrpSpPr>
              <p:grpSpPr>
                <a:xfrm>
                  <a:off x="3301364" y="2933699"/>
                  <a:ext cx="64770" cy="62865"/>
                  <a:chOff x="3301364" y="2933699"/>
                  <a:chExt cx="64770" cy="62865"/>
                </a:xfrm>
              </p:grpSpPr>
              <p:sp>
                <p:nvSpPr>
                  <p:cNvPr id="3010" name="Freeform: Shape 3009">
                    <a:extLst>
                      <a:ext uri="{FF2B5EF4-FFF2-40B4-BE49-F238E27FC236}">
                        <a16:creationId xmlns:a16="http://schemas.microsoft.com/office/drawing/2014/main" id="{9DCBD4BA-DC7E-B470-F210-425D714A9DC6}"/>
                      </a:ext>
                    </a:extLst>
                  </p:cNvPr>
                  <p:cNvSpPr/>
                  <p:nvPr/>
                </p:nvSpPr>
                <p:spPr>
                  <a:xfrm>
                    <a:off x="3301364" y="2933699"/>
                    <a:ext cx="64770" cy="62865"/>
                  </a:xfrm>
                  <a:custGeom>
                    <a:avLst/>
                    <a:gdLst>
                      <a:gd name="connsiteX0" fmla="*/ 64770 w 64770"/>
                      <a:gd name="connsiteY0" fmla="*/ 31433 h 62865"/>
                      <a:gd name="connsiteX1" fmla="*/ 32385 w 64770"/>
                      <a:gd name="connsiteY1" fmla="*/ 62865 h 62865"/>
                      <a:gd name="connsiteX2" fmla="*/ 0 w 64770"/>
                      <a:gd name="connsiteY2" fmla="*/ 31433 h 62865"/>
                      <a:gd name="connsiteX3" fmla="*/ 32385 w 64770"/>
                      <a:gd name="connsiteY3" fmla="*/ 0 h 62865"/>
                      <a:gd name="connsiteX4" fmla="*/ 64770 w 64770"/>
                      <a:gd name="connsiteY4" fmla="*/ 31433 h 62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70" h="62865">
                        <a:moveTo>
                          <a:pt x="64770" y="31433"/>
                        </a:moveTo>
                        <a:cubicBezTo>
                          <a:pt x="64770" y="48578"/>
                          <a:pt x="50482" y="62865"/>
                          <a:pt x="32385" y="62865"/>
                        </a:cubicBezTo>
                        <a:cubicBezTo>
                          <a:pt x="14288" y="62865"/>
                          <a:pt x="0" y="48578"/>
                          <a:pt x="0" y="31433"/>
                        </a:cubicBezTo>
                        <a:cubicBezTo>
                          <a:pt x="0" y="14288"/>
                          <a:pt x="14288" y="0"/>
                          <a:pt x="32385" y="0"/>
                        </a:cubicBezTo>
                        <a:cubicBezTo>
                          <a:pt x="50482" y="0"/>
                          <a:pt x="64770" y="14288"/>
                          <a:pt x="64770" y="31433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1" name="Freeform: Shape 3010">
                    <a:extLst>
                      <a:ext uri="{FF2B5EF4-FFF2-40B4-BE49-F238E27FC236}">
                        <a16:creationId xmlns:a16="http://schemas.microsoft.com/office/drawing/2014/main" id="{90957500-CE4E-D6C8-F0CC-5064E3B760AF}"/>
                      </a:ext>
                    </a:extLst>
                  </p:cNvPr>
                  <p:cNvSpPr/>
                  <p:nvPr/>
                </p:nvSpPr>
                <p:spPr>
                  <a:xfrm>
                    <a:off x="3321367" y="2954654"/>
                    <a:ext cx="32384" cy="32385"/>
                  </a:xfrm>
                  <a:custGeom>
                    <a:avLst/>
                    <a:gdLst>
                      <a:gd name="connsiteX0" fmla="*/ 32385 w 32384"/>
                      <a:gd name="connsiteY0" fmla="*/ 16192 h 32385"/>
                      <a:gd name="connsiteX1" fmla="*/ 16192 w 32384"/>
                      <a:gd name="connsiteY1" fmla="*/ 32385 h 32385"/>
                      <a:gd name="connsiteX2" fmla="*/ 0 w 32384"/>
                      <a:gd name="connsiteY2" fmla="*/ 16192 h 32385"/>
                      <a:gd name="connsiteX3" fmla="*/ 16192 w 32384"/>
                      <a:gd name="connsiteY3" fmla="*/ 0 h 32385"/>
                      <a:gd name="connsiteX4" fmla="*/ 32385 w 32384"/>
                      <a:gd name="connsiteY4" fmla="*/ 16192 h 3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84" h="32385">
                        <a:moveTo>
                          <a:pt x="32385" y="16192"/>
                        </a:moveTo>
                        <a:cubicBezTo>
                          <a:pt x="32385" y="24765"/>
                          <a:pt x="24765" y="32385"/>
                          <a:pt x="16192" y="32385"/>
                        </a:cubicBezTo>
                        <a:cubicBezTo>
                          <a:pt x="6667" y="32385"/>
                          <a:pt x="0" y="25717"/>
                          <a:pt x="0" y="16192"/>
                        </a:cubicBezTo>
                        <a:cubicBezTo>
                          <a:pt x="0" y="7620"/>
                          <a:pt x="7620" y="0"/>
                          <a:pt x="16192" y="0"/>
                        </a:cubicBezTo>
                        <a:cubicBezTo>
                          <a:pt x="24765" y="953"/>
                          <a:pt x="32385" y="7620"/>
                          <a:pt x="32385" y="16192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2" name="Freeform: Shape 3011">
                    <a:extLst>
                      <a:ext uri="{FF2B5EF4-FFF2-40B4-BE49-F238E27FC236}">
                        <a16:creationId xmlns:a16="http://schemas.microsoft.com/office/drawing/2014/main" id="{7A02720A-49ED-18AC-1780-D4C37D251EF3}"/>
                      </a:ext>
                    </a:extLst>
                  </p:cNvPr>
                  <p:cNvSpPr/>
                  <p:nvPr/>
                </p:nvSpPr>
                <p:spPr>
                  <a:xfrm>
                    <a:off x="3308031" y="2940366"/>
                    <a:ext cx="56197" cy="51435"/>
                  </a:xfrm>
                  <a:custGeom>
                    <a:avLst/>
                    <a:gdLst>
                      <a:gd name="connsiteX0" fmla="*/ 3810 w 56197"/>
                      <a:gd name="connsiteY0" fmla="*/ 30480 h 51435"/>
                      <a:gd name="connsiteX1" fmla="*/ 30480 w 56197"/>
                      <a:gd name="connsiteY1" fmla="*/ 4763 h 51435"/>
                      <a:gd name="connsiteX2" fmla="*/ 56198 w 56197"/>
                      <a:gd name="connsiteY2" fmla="*/ 22860 h 51435"/>
                      <a:gd name="connsiteX3" fmla="*/ 28575 w 56197"/>
                      <a:gd name="connsiteY3" fmla="*/ 0 h 51435"/>
                      <a:gd name="connsiteX4" fmla="*/ 0 w 56197"/>
                      <a:gd name="connsiteY4" fmla="*/ 26670 h 51435"/>
                      <a:gd name="connsiteX5" fmla="*/ 18098 w 56197"/>
                      <a:gd name="connsiteY5" fmla="*/ 51435 h 51435"/>
                      <a:gd name="connsiteX6" fmla="*/ 3810 w 56197"/>
                      <a:gd name="connsiteY6" fmla="*/ 30480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197" h="51435">
                        <a:moveTo>
                          <a:pt x="3810" y="30480"/>
                        </a:moveTo>
                        <a:cubicBezTo>
                          <a:pt x="3810" y="16192"/>
                          <a:pt x="15240" y="4763"/>
                          <a:pt x="30480" y="4763"/>
                        </a:cubicBezTo>
                        <a:cubicBezTo>
                          <a:pt x="41910" y="4763"/>
                          <a:pt x="52388" y="12383"/>
                          <a:pt x="56198" y="22860"/>
                        </a:cubicBezTo>
                        <a:cubicBezTo>
                          <a:pt x="54293" y="10478"/>
                          <a:pt x="41910" y="0"/>
                          <a:pt x="28575" y="0"/>
                        </a:cubicBezTo>
                        <a:cubicBezTo>
                          <a:pt x="13335" y="0"/>
                          <a:pt x="0" y="12383"/>
                          <a:pt x="0" y="26670"/>
                        </a:cubicBezTo>
                        <a:cubicBezTo>
                          <a:pt x="0" y="38100"/>
                          <a:pt x="7620" y="47625"/>
                          <a:pt x="18098" y="51435"/>
                        </a:cubicBezTo>
                        <a:cubicBezTo>
                          <a:pt x="8573" y="47625"/>
                          <a:pt x="3810" y="40005"/>
                          <a:pt x="3810" y="3048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3" name="Freeform: Shape 3012">
                    <a:extLst>
                      <a:ext uri="{FF2B5EF4-FFF2-40B4-BE49-F238E27FC236}">
                        <a16:creationId xmlns:a16="http://schemas.microsoft.com/office/drawing/2014/main" id="{02F55474-002C-DB6B-E552-FD6F807B8FA9}"/>
                      </a:ext>
                    </a:extLst>
                  </p:cNvPr>
                  <p:cNvSpPr/>
                  <p:nvPr/>
                </p:nvSpPr>
                <p:spPr>
                  <a:xfrm>
                    <a:off x="3323271" y="2951796"/>
                    <a:ext cx="13334" cy="13335"/>
                  </a:xfrm>
                  <a:custGeom>
                    <a:avLst/>
                    <a:gdLst>
                      <a:gd name="connsiteX0" fmla="*/ 13335 w 13334"/>
                      <a:gd name="connsiteY0" fmla="*/ 6668 h 13335"/>
                      <a:gd name="connsiteX1" fmla="*/ 6668 w 13334"/>
                      <a:gd name="connsiteY1" fmla="*/ 13335 h 13335"/>
                      <a:gd name="connsiteX2" fmla="*/ 0 w 13334"/>
                      <a:gd name="connsiteY2" fmla="*/ 6668 h 13335"/>
                      <a:gd name="connsiteX3" fmla="*/ 6668 w 13334"/>
                      <a:gd name="connsiteY3" fmla="*/ 0 h 13335"/>
                      <a:gd name="connsiteX4" fmla="*/ 13335 w 13334"/>
                      <a:gd name="connsiteY4" fmla="*/ 6668 h 13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4" h="13335">
                        <a:moveTo>
                          <a:pt x="13335" y="6668"/>
                        </a:moveTo>
                        <a:cubicBezTo>
                          <a:pt x="13335" y="10478"/>
                          <a:pt x="10478" y="13335"/>
                          <a:pt x="6668" y="13335"/>
                        </a:cubicBezTo>
                        <a:cubicBezTo>
                          <a:pt x="2858" y="13335"/>
                          <a:pt x="0" y="10478"/>
                          <a:pt x="0" y="6668"/>
                        </a:cubicBezTo>
                        <a:cubicBezTo>
                          <a:pt x="0" y="2858"/>
                          <a:pt x="2858" y="0"/>
                          <a:pt x="6668" y="0"/>
                        </a:cubicBezTo>
                        <a:cubicBezTo>
                          <a:pt x="10478" y="0"/>
                          <a:pt x="13335" y="2858"/>
                          <a:pt x="13335" y="666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4" name="Freeform: Shape 3013">
                    <a:extLst>
                      <a:ext uri="{FF2B5EF4-FFF2-40B4-BE49-F238E27FC236}">
                        <a16:creationId xmlns:a16="http://schemas.microsoft.com/office/drawing/2014/main" id="{CFB3D616-413D-587E-7F8C-216052210DB7}"/>
                      </a:ext>
                    </a:extLst>
                  </p:cNvPr>
                  <p:cNvSpPr/>
                  <p:nvPr/>
                </p:nvSpPr>
                <p:spPr>
                  <a:xfrm>
                    <a:off x="3317556" y="2964179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0 w 9525"/>
                      <a:gd name="connsiteY2" fmla="*/ 4763 h 9525"/>
                      <a:gd name="connsiteX3" fmla="*/ 4763 w 9525"/>
                      <a:gd name="connsiteY3" fmla="*/ 0 h 9525"/>
                      <a:gd name="connsiteX4" fmla="*/ 9525 w 9525"/>
                      <a:gd name="connsiteY4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cubicBezTo>
                          <a:pt x="1905" y="9525"/>
                          <a:pt x="0" y="7620"/>
                          <a:pt x="0" y="4763"/>
                        </a:cubicBezTo>
                        <a:cubicBezTo>
                          <a:pt x="0" y="1905"/>
                          <a:pt x="1905" y="0"/>
                          <a:pt x="4763" y="0"/>
                        </a:cubicBezTo>
                        <a:cubicBezTo>
                          <a:pt x="7620" y="953"/>
                          <a:pt x="9525" y="2858"/>
                          <a:pt x="9525" y="476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15" name="Graphic 2">
                  <a:extLst>
                    <a:ext uri="{FF2B5EF4-FFF2-40B4-BE49-F238E27FC236}">
                      <a16:creationId xmlns:a16="http://schemas.microsoft.com/office/drawing/2014/main" id="{AC360515-9E90-FB63-D58E-95D94D6599A2}"/>
                    </a:ext>
                  </a:extLst>
                </p:cNvPr>
                <p:cNvGrpSpPr/>
                <p:nvPr/>
              </p:nvGrpSpPr>
              <p:grpSpPr>
                <a:xfrm>
                  <a:off x="3521392" y="2933699"/>
                  <a:ext cx="64769" cy="62865"/>
                  <a:chOff x="3521392" y="2933699"/>
                  <a:chExt cx="64769" cy="62865"/>
                </a:xfrm>
              </p:grpSpPr>
              <p:sp>
                <p:nvSpPr>
                  <p:cNvPr id="3016" name="Freeform: Shape 3015">
                    <a:extLst>
                      <a:ext uri="{FF2B5EF4-FFF2-40B4-BE49-F238E27FC236}">
                        <a16:creationId xmlns:a16="http://schemas.microsoft.com/office/drawing/2014/main" id="{A3C68C90-8D71-464D-1BB8-6706119EB9A3}"/>
                      </a:ext>
                    </a:extLst>
                  </p:cNvPr>
                  <p:cNvSpPr/>
                  <p:nvPr/>
                </p:nvSpPr>
                <p:spPr>
                  <a:xfrm>
                    <a:off x="3521392" y="2933699"/>
                    <a:ext cx="64769" cy="62865"/>
                  </a:xfrm>
                  <a:custGeom>
                    <a:avLst/>
                    <a:gdLst>
                      <a:gd name="connsiteX0" fmla="*/ 0 w 64769"/>
                      <a:gd name="connsiteY0" fmla="*/ 31433 h 62865"/>
                      <a:gd name="connsiteX1" fmla="*/ 32385 w 64769"/>
                      <a:gd name="connsiteY1" fmla="*/ 62865 h 62865"/>
                      <a:gd name="connsiteX2" fmla="*/ 64770 w 64769"/>
                      <a:gd name="connsiteY2" fmla="*/ 31433 h 62865"/>
                      <a:gd name="connsiteX3" fmla="*/ 32385 w 64769"/>
                      <a:gd name="connsiteY3" fmla="*/ 0 h 62865"/>
                      <a:gd name="connsiteX4" fmla="*/ 0 w 64769"/>
                      <a:gd name="connsiteY4" fmla="*/ 31433 h 628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4769" h="62865">
                        <a:moveTo>
                          <a:pt x="0" y="31433"/>
                        </a:moveTo>
                        <a:cubicBezTo>
                          <a:pt x="0" y="48578"/>
                          <a:pt x="14288" y="62865"/>
                          <a:pt x="32385" y="62865"/>
                        </a:cubicBezTo>
                        <a:cubicBezTo>
                          <a:pt x="50482" y="62865"/>
                          <a:pt x="64770" y="48578"/>
                          <a:pt x="64770" y="31433"/>
                        </a:cubicBezTo>
                        <a:cubicBezTo>
                          <a:pt x="64770" y="14288"/>
                          <a:pt x="50482" y="0"/>
                          <a:pt x="32385" y="0"/>
                        </a:cubicBezTo>
                        <a:cubicBezTo>
                          <a:pt x="15240" y="0"/>
                          <a:pt x="0" y="14288"/>
                          <a:pt x="0" y="31433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7" name="Freeform: Shape 3016">
                    <a:extLst>
                      <a:ext uri="{FF2B5EF4-FFF2-40B4-BE49-F238E27FC236}">
                        <a16:creationId xmlns:a16="http://schemas.microsoft.com/office/drawing/2014/main" id="{26B662C9-9977-0BF5-B023-3BC73DFE650A}"/>
                      </a:ext>
                    </a:extLst>
                  </p:cNvPr>
                  <p:cNvSpPr/>
                  <p:nvPr/>
                </p:nvSpPr>
                <p:spPr>
                  <a:xfrm>
                    <a:off x="3534726" y="2954654"/>
                    <a:ext cx="32385" cy="32385"/>
                  </a:xfrm>
                  <a:custGeom>
                    <a:avLst/>
                    <a:gdLst>
                      <a:gd name="connsiteX0" fmla="*/ 0 w 32385"/>
                      <a:gd name="connsiteY0" fmla="*/ 16192 h 32385"/>
                      <a:gd name="connsiteX1" fmla="*/ 16193 w 32385"/>
                      <a:gd name="connsiteY1" fmla="*/ 32385 h 32385"/>
                      <a:gd name="connsiteX2" fmla="*/ 32385 w 32385"/>
                      <a:gd name="connsiteY2" fmla="*/ 16192 h 32385"/>
                      <a:gd name="connsiteX3" fmla="*/ 16193 w 32385"/>
                      <a:gd name="connsiteY3" fmla="*/ 0 h 32385"/>
                      <a:gd name="connsiteX4" fmla="*/ 0 w 32385"/>
                      <a:gd name="connsiteY4" fmla="*/ 16192 h 323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2385" h="32385">
                        <a:moveTo>
                          <a:pt x="0" y="16192"/>
                        </a:moveTo>
                        <a:cubicBezTo>
                          <a:pt x="0" y="24765"/>
                          <a:pt x="7620" y="32385"/>
                          <a:pt x="16193" y="32385"/>
                        </a:cubicBezTo>
                        <a:cubicBezTo>
                          <a:pt x="25718" y="32385"/>
                          <a:pt x="32385" y="25717"/>
                          <a:pt x="32385" y="16192"/>
                        </a:cubicBezTo>
                        <a:cubicBezTo>
                          <a:pt x="32385" y="7620"/>
                          <a:pt x="24765" y="0"/>
                          <a:pt x="16193" y="0"/>
                        </a:cubicBezTo>
                        <a:cubicBezTo>
                          <a:pt x="6668" y="953"/>
                          <a:pt x="0" y="7620"/>
                          <a:pt x="0" y="16192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8" name="Freeform: Shape 3017">
                    <a:extLst>
                      <a:ext uri="{FF2B5EF4-FFF2-40B4-BE49-F238E27FC236}">
                        <a16:creationId xmlns:a16="http://schemas.microsoft.com/office/drawing/2014/main" id="{88F519E4-A644-EB6B-0D31-FEBBB4885E92}"/>
                      </a:ext>
                    </a:extLst>
                  </p:cNvPr>
                  <p:cNvSpPr/>
                  <p:nvPr/>
                </p:nvSpPr>
                <p:spPr>
                  <a:xfrm>
                    <a:off x="3524249" y="2940366"/>
                    <a:ext cx="56197" cy="51435"/>
                  </a:xfrm>
                  <a:custGeom>
                    <a:avLst/>
                    <a:gdLst>
                      <a:gd name="connsiteX0" fmla="*/ 52388 w 56197"/>
                      <a:gd name="connsiteY0" fmla="*/ 30480 h 51435"/>
                      <a:gd name="connsiteX1" fmla="*/ 25718 w 56197"/>
                      <a:gd name="connsiteY1" fmla="*/ 4763 h 51435"/>
                      <a:gd name="connsiteX2" fmla="*/ 0 w 56197"/>
                      <a:gd name="connsiteY2" fmla="*/ 22860 h 51435"/>
                      <a:gd name="connsiteX3" fmla="*/ 27623 w 56197"/>
                      <a:gd name="connsiteY3" fmla="*/ 0 h 51435"/>
                      <a:gd name="connsiteX4" fmla="*/ 56198 w 56197"/>
                      <a:gd name="connsiteY4" fmla="*/ 26670 h 51435"/>
                      <a:gd name="connsiteX5" fmla="*/ 38100 w 56197"/>
                      <a:gd name="connsiteY5" fmla="*/ 51435 h 51435"/>
                      <a:gd name="connsiteX6" fmla="*/ 52388 w 56197"/>
                      <a:gd name="connsiteY6" fmla="*/ 30480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197" h="51435">
                        <a:moveTo>
                          <a:pt x="52388" y="30480"/>
                        </a:moveTo>
                        <a:cubicBezTo>
                          <a:pt x="52388" y="16192"/>
                          <a:pt x="40957" y="4763"/>
                          <a:pt x="25718" y="4763"/>
                        </a:cubicBezTo>
                        <a:cubicBezTo>
                          <a:pt x="14288" y="4763"/>
                          <a:pt x="3810" y="12383"/>
                          <a:pt x="0" y="22860"/>
                        </a:cubicBezTo>
                        <a:cubicBezTo>
                          <a:pt x="1905" y="10478"/>
                          <a:pt x="14288" y="0"/>
                          <a:pt x="27623" y="0"/>
                        </a:cubicBezTo>
                        <a:cubicBezTo>
                          <a:pt x="42863" y="0"/>
                          <a:pt x="56198" y="12383"/>
                          <a:pt x="56198" y="26670"/>
                        </a:cubicBezTo>
                        <a:cubicBezTo>
                          <a:pt x="56198" y="38100"/>
                          <a:pt x="48577" y="47625"/>
                          <a:pt x="38100" y="51435"/>
                        </a:cubicBezTo>
                        <a:cubicBezTo>
                          <a:pt x="46673" y="47625"/>
                          <a:pt x="52388" y="40005"/>
                          <a:pt x="52388" y="3048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19" name="Freeform: Shape 3018">
                    <a:extLst>
                      <a:ext uri="{FF2B5EF4-FFF2-40B4-BE49-F238E27FC236}">
                        <a16:creationId xmlns:a16="http://schemas.microsoft.com/office/drawing/2014/main" id="{FD1AC8EE-0A51-CCA9-426E-560B4ED0823D}"/>
                      </a:ext>
                    </a:extLst>
                  </p:cNvPr>
                  <p:cNvSpPr/>
                  <p:nvPr/>
                </p:nvSpPr>
                <p:spPr>
                  <a:xfrm>
                    <a:off x="3550919" y="2951796"/>
                    <a:ext cx="13335" cy="13335"/>
                  </a:xfrm>
                  <a:custGeom>
                    <a:avLst/>
                    <a:gdLst>
                      <a:gd name="connsiteX0" fmla="*/ 0 w 13335"/>
                      <a:gd name="connsiteY0" fmla="*/ 6668 h 13335"/>
                      <a:gd name="connsiteX1" fmla="*/ 6668 w 13335"/>
                      <a:gd name="connsiteY1" fmla="*/ 13335 h 13335"/>
                      <a:gd name="connsiteX2" fmla="*/ 13335 w 13335"/>
                      <a:gd name="connsiteY2" fmla="*/ 6668 h 13335"/>
                      <a:gd name="connsiteX3" fmla="*/ 6668 w 13335"/>
                      <a:gd name="connsiteY3" fmla="*/ 0 h 13335"/>
                      <a:gd name="connsiteX4" fmla="*/ 0 w 13335"/>
                      <a:gd name="connsiteY4" fmla="*/ 6668 h 13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35" h="13335">
                        <a:moveTo>
                          <a:pt x="0" y="6668"/>
                        </a:moveTo>
                        <a:cubicBezTo>
                          <a:pt x="0" y="10478"/>
                          <a:pt x="2857" y="13335"/>
                          <a:pt x="6668" y="13335"/>
                        </a:cubicBezTo>
                        <a:cubicBezTo>
                          <a:pt x="10478" y="13335"/>
                          <a:pt x="13335" y="10478"/>
                          <a:pt x="13335" y="6668"/>
                        </a:cubicBezTo>
                        <a:cubicBezTo>
                          <a:pt x="13335" y="2858"/>
                          <a:pt x="10478" y="0"/>
                          <a:pt x="6668" y="0"/>
                        </a:cubicBezTo>
                        <a:cubicBezTo>
                          <a:pt x="3810" y="0"/>
                          <a:pt x="0" y="2858"/>
                          <a:pt x="0" y="666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20" name="Freeform: Shape 3019">
                    <a:extLst>
                      <a:ext uri="{FF2B5EF4-FFF2-40B4-BE49-F238E27FC236}">
                        <a16:creationId xmlns:a16="http://schemas.microsoft.com/office/drawing/2014/main" id="{6B06FB47-AC5F-795E-5509-D0D43628C7DA}"/>
                      </a:ext>
                    </a:extLst>
                  </p:cNvPr>
                  <p:cNvSpPr/>
                  <p:nvPr/>
                </p:nvSpPr>
                <p:spPr>
                  <a:xfrm>
                    <a:off x="3560444" y="2964179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9525 w 9525"/>
                      <a:gd name="connsiteY2" fmla="*/ 4763 h 9525"/>
                      <a:gd name="connsiteX3" fmla="*/ 4763 w 9525"/>
                      <a:gd name="connsiteY3" fmla="*/ 0 h 9525"/>
                      <a:gd name="connsiteX4" fmla="*/ 0 w 9525"/>
                      <a:gd name="connsiteY4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cubicBezTo>
                          <a:pt x="7620" y="9525"/>
                          <a:pt x="9525" y="7620"/>
                          <a:pt x="9525" y="4763"/>
                        </a:cubicBezTo>
                        <a:cubicBezTo>
                          <a:pt x="9525" y="1905"/>
                          <a:pt x="7620" y="0"/>
                          <a:pt x="4763" y="0"/>
                        </a:cubicBezTo>
                        <a:cubicBezTo>
                          <a:pt x="1905" y="953"/>
                          <a:pt x="0" y="2858"/>
                          <a:pt x="0" y="476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021" name="Graphic 2">
                <a:extLst>
                  <a:ext uri="{FF2B5EF4-FFF2-40B4-BE49-F238E27FC236}">
                    <a16:creationId xmlns:a16="http://schemas.microsoft.com/office/drawing/2014/main" id="{FCB1221C-59A6-3F20-58DA-B3FDCCB4D7E1}"/>
                  </a:ext>
                </a:extLst>
              </p:cNvPr>
              <p:cNvGrpSpPr/>
              <p:nvPr/>
            </p:nvGrpSpPr>
            <p:grpSpPr>
              <a:xfrm>
                <a:off x="3319462" y="2710814"/>
                <a:ext cx="247650" cy="313372"/>
                <a:chOff x="3319462" y="2710814"/>
                <a:chExt cx="247650" cy="313372"/>
              </a:xfrm>
              <a:solidFill>
                <a:srgbClr val="AAABAB"/>
              </a:solidFill>
            </p:grpSpPr>
            <p:sp>
              <p:nvSpPr>
                <p:cNvPr id="3022" name="Freeform: Shape 3021">
                  <a:extLst>
                    <a:ext uri="{FF2B5EF4-FFF2-40B4-BE49-F238E27FC236}">
                      <a16:creationId xmlns:a16="http://schemas.microsoft.com/office/drawing/2014/main" id="{4B743BC7-86A9-4021-BF8B-0A354BE99307}"/>
                    </a:ext>
                  </a:extLst>
                </p:cNvPr>
                <p:cNvSpPr/>
                <p:nvPr/>
              </p:nvSpPr>
              <p:spPr>
                <a:xfrm>
                  <a:off x="3354281" y="2725659"/>
                  <a:ext cx="7090" cy="8967"/>
                </a:xfrm>
                <a:custGeom>
                  <a:avLst/>
                  <a:gdLst>
                    <a:gd name="connsiteX0" fmla="*/ 423 w 7090"/>
                    <a:gd name="connsiteY0" fmla="*/ 1347 h 8967"/>
                    <a:gd name="connsiteX1" fmla="*/ 1376 w 7090"/>
                    <a:gd name="connsiteY1" fmla="*/ 3252 h 8967"/>
                    <a:gd name="connsiteX2" fmla="*/ 2328 w 7090"/>
                    <a:gd name="connsiteY2" fmla="*/ 5157 h 8967"/>
                    <a:gd name="connsiteX3" fmla="*/ 3281 w 7090"/>
                    <a:gd name="connsiteY3" fmla="*/ 7062 h 8967"/>
                    <a:gd name="connsiteX4" fmla="*/ 4233 w 7090"/>
                    <a:gd name="connsiteY4" fmla="*/ 8015 h 8967"/>
                    <a:gd name="connsiteX5" fmla="*/ 5186 w 7090"/>
                    <a:gd name="connsiteY5" fmla="*/ 8967 h 8967"/>
                    <a:gd name="connsiteX6" fmla="*/ 7091 w 7090"/>
                    <a:gd name="connsiteY6" fmla="*/ 8015 h 8967"/>
                    <a:gd name="connsiteX7" fmla="*/ 7091 w 7090"/>
                    <a:gd name="connsiteY7" fmla="*/ 7062 h 8967"/>
                    <a:gd name="connsiteX8" fmla="*/ 6138 w 7090"/>
                    <a:gd name="connsiteY8" fmla="*/ 6110 h 8967"/>
                    <a:gd name="connsiteX9" fmla="*/ 4233 w 7090"/>
                    <a:gd name="connsiteY9" fmla="*/ 4205 h 8967"/>
                    <a:gd name="connsiteX10" fmla="*/ 2328 w 7090"/>
                    <a:gd name="connsiteY10" fmla="*/ 2299 h 8967"/>
                    <a:gd name="connsiteX11" fmla="*/ 423 w 7090"/>
                    <a:gd name="connsiteY11" fmla="*/ 394 h 8967"/>
                    <a:gd name="connsiteX12" fmla="*/ 423 w 7090"/>
                    <a:gd name="connsiteY12" fmla="*/ 1347 h 8967"/>
                    <a:gd name="connsiteX13" fmla="*/ 423 w 7090"/>
                    <a:gd name="connsiteY13" fmla="*/ 1347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090" h="8967">
                      <a:moveTo>
                        <a:pt x="423" y="1347"/>
                      </a:moveTo>
                      <a:cubicBezTo>
                        <a:pt x="423" y="2299"/>
                        <a:pt x="1376" y="3252"/>
                        <a:pt x="1376" y="3252"/>
                      </a:cubicBezTo>
                      <a:cubicBezTo>
                        <a:pt x="1376" y="4205"/>
                        <a:pt x="2328" y="4205"/>
                        <a:pt x="2328" y="5157"/>
                      </a:cubicBezTo>
                      <a:cubicBezTo>
                        <a:pt x="2328" y="6110"/>
                        <a:pt x="3281" y="6110"/>
                        <a:pt x="3281" y="7062"/>
                      </a:cubicBezTo>
                      <a:cubicBezTo>
                        <a:pt x="3281" y="7062"/>
                        <a:pt x="4233" y="8015"/>
                        <a:pt x="4233" y="8015"/>
                      </a:cubicBezTo>
                      <a:cubicBezTo>
                        <a:pt x="4233" y="8015"/>
                        <a:pt x="5186" y="8967"/>
                        <a:pt x="5186" y="8967"/>
                      </a:cubicBezTo>
                      <a:cubicBezTo>
                        <a:pt x="6138" y="8967"/>
                        <a:pt x="7091" y="8967"/>
                        <a:pt x="7091" y="8015"/>
                      </a:cubicBezTo>
                      <a:cubicBezTo>
                        <a:pt x="7091" y="8015"/>
                        <a:pt x="7091" y="7062"/>
                        <a:pt x="7091" y="7062"/>
                      </a:cubicBezTo>
                      <a:cubicBezTo>
                        <a:pt x="7091" y="7062"/>
                        <a:pt x="7091" y="6110"/>
                        <a:pt x="6138" y="6110"/>
                      </a:cubicBezTo>
                      <a:cubicBezTo>
                        <a:pt x="6138" y="5157"/>
                        <a:pt x="5186" y="5157"/>
                        <a:pt x="4233" y="4205"/>
                      </a:cubicBezTo>
                      <a:cubicBezTo>
                        <a:pt x="3281" y="3252"/>
                        <a:pt x="3281" y="3252"/>
                        <a:pt x="2328" y="2299"/>
                      </a:cubicBezTo>
                      <a:cubicBezTo>
                        <a:pt x="1376" y="1347"/>
                        <a:pt x="1376" y="1347"/>
                        <a:pt x="423" y="394"/>
                      </a:cubicBezTo>
                      <a:cubicBezTo>
                        <a:pt x="423" y="-558"/>
                        <a:pt x="-529" y="394"/>
                        <a:pt x="423" y="1347"/>
                      </a:cubicBezTo>
                      <a:lnTo>
                        <a:pt x="423" y="134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3" name="Freeform: Shape 3022">
                  <a:extLst>
                    <a:ext uri="{FF2B5EF4-FFF2-40B4-BE49-F238E27FC236}">
                      <a16:creationId xmlns:a16="http://schemas.microsoft.com/office/drawing/2014/main" id="{6CDC92D9-650F-7C51-7D74-683BED6B296E}"/>
                    </a:ext>
                  </a:extLst>
                </p:cNvPr>
                <p:cNvSpPr/>
                <p:nvPr/>
              </p:nvSpPr>
              <p:spPr>
                <a:xfrm>
                  <a:off x="3362324" y="2747814"/>
                  <a:ext cx="6667" cy="11577"/>
                </a:xfrm>
                <a:custGeom>
                  <a:avLst/>
                  <a:gdLst>
                    <a:gd name="connsiteX0" fmla="*/ 0 w 6667"/>
                    <a:gd name="connsiteY0" fmla="*/ 1100 h 11577"/>
                    <a:gd name="connsiteX1" fmla="*/ 1905 w 6667"/>
                    <a:gd name="connsiteY1" fmla="*/ 6815 h 11577"/>
                    <a:gd name="connsiteX2" fmla="*/ 2857 w 6667"/>
                    <a:gd name="connsiteY2" fmla="*/ 9672 h 11577"/>
                    <a:gd name="connsiteX3" fmla="*/ 3810 w 6667"/>
                    <a:gd name="connsiteY3" fmla="*/ 10625 h 11577"/>
                    <a:gd name="connsiteX4" fmla="*/ 4763 w 6667"/>
                    <a:gd name="connsiteY4" fmla="*/ 11577 h 11577"/>
                    <a:gd name="connsiteX5" fmla="*/ 5715 w 6667"/>
                    <a:gd name="connsiteY5" fmla="*/ 11577 h 11577"/>
                    <a:gd name="connsiteX6" fmla="*/ 6668 w 6667"/>
                    <a:gd name="connsiteY6" fmla="*/ 10625 h 11577"/>
                    <a:gd name="connsiteX7" fmla="*/ 6668 w 6667"/>
                    <a:gd name="connsiteY7" fmla="*/ 9672 h 11577"/>
                    <a:gd name="connsiteX8" fmla="*/ 6668 w 6667"/>
                    <a:gd name="connsiteY8" fmla="*/ 8720 h 11577"/>
                    <a:gd name="connsiteX9" fmla="*/ 5715 w 6667"/>
                    <a:gd name="connsiteY9" fmla="*/ 7767 h 11577"/>
                    <a:gd name="connsiteX10" fmla="*/ 3810 w 6667"/>
                    <a:gd name="connsiteY10" fmla="*/ 5862 h 11577"/>
                    <a:gd name="connsiteX11" fmla="*/ 2857 w 6667"/>
                    <a:gd name="connsiteY11" fmla="*/ 3957 h 11577"/>
                    <a:gd name="connsiteX12" fmla="*/ 2857 w 6667"/>
                    <a:gd name="connsiteY12" fmla="*/ 3005 h 11577"/>
                    <a:gd name="connsiteX13" fmla="*/ 2857 w 6667"/>
                    <a:gd name="connsiteY13" fmla="*/ 3005 h 11577"/>
                    <a:gd name="connsiteX14" fmla="*/ 2857 w 6667"/>
                    <a:gd name="connsiteY14" fmla="*/ 3005 h 11577"/>
                    <a:gd name="connsiteX15" fmla="*/ 2857 w 6667"/>
                    <a:gd name="connsiteY15" fmla="*/ 2052 h 11577"/>
                    <a:gd name="connsiteX16" fmla="*/ 952 w 6667"/>
                    <a:gd name="connsiteY16" fmla="*/ 1100 h 11577"/>
                    <a:gd name="connsiteX17" fmla="*/ 0 w 6667"/>
                    <a:gd name="connsiteY17" fmla="*/ 1100 h 11577"/>
                    <a:gd name="connsiteX18" fmla="*/ 0 w 6667"/>
                    <a:gd name="connsiteY18" fmla="*/ 1100 h 1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" h="11577">
                      <a:moveTo>
                        <a:pt x="0" y="1100"/>
                      </a:moveTo>
                      <a:cubicBezTo>
                        <a:pt x="0" y="3005"/>
                        <a:pt x="952" y="4910"/>
                        <a:pt x="1905" y="6815"/>
                      </a:cubicBezTo>
                      <a:cubicBezTo>
                        <a:pt x="1905" y="7767"/>
                        <a:pt x="2857" y="8720"/>
                        <a:pt x="2857" y="9672"/>
                      </a:cubicBezTo>
                      <a:cubicBezTo>
                        <a:pt x="2857" y="10625"/>
                        <a:pt x="3810" y="10625"/>
                        <a:pt x="3810" y="10625"/>
                      </a:cubicBezTo>
                      <a:cubicBezTo>
                        <a:pt x="3810" y="10625"/>
                        <a:pt x="4763" y="11577"/>
                        <a:pt x="4763" y="11577"/>
                      </a:cubicBezTo>
                      <a:cubicBezTo>
                        <a:pt x="4763" y="11577"/>
                        <a:pt x="5715" y="11577"/>
                        <a:pt x="5715" y="11577"/>
                      </a:cubicBezTo>
                      <a:cubicBezTo>
                        <a:pt x="6668" y="11577"/>
                        <a:pt x="6668" y="10625"/>
                        <a:pt x="6668" y="10625"/>
                      </a:cubicBezTo>
                      <a:cubicBezTo>
                        <a:pt x="6668" y="10625"/>
                        <a:pt x="6668" y="10625"/>
                        <a:pt x="6668" y="9672"/>
                      </a:cubicBezTo>
                      <a:cubicBezTo>
                        <a:pt x="6668" y="9672"/>
                        <a:pt x="6668" y="8720"/>
                        <a:pt x="6668" y="8720"/>
                      </a:cubicBezTo>
                      <a:cubicBezTo>
                        <a:pt x="6668" y="8720"/>
                        <a:pt x="6668" y="7767"/>
                        <a:pt x="5715" y="7767"/>
                      </a:cubicBezTo>
                      <a:cubicBezTo>
                        <a:pt x="5715" y="6815"/>
                        <a:pt x="4763" y="5862"/>
                        <a:pt x="3810" y="5862"/>
                      </a:cubicBezTo>
                      <a:cubicBezTo>
                        <a:pt x="3810" y="4910"/>
                        <a:pt x="2857" y="3957"/>
                        <a:pt x="2857" y="3957"/>
                      </a:cubicBezTo>
                      <a:cubicBezTo>
                        <a:pt x="2857" y="3957"/>
                        <a:pt x="2857" y="3957"/>
                        <a:pt x="2857" y="3005"/>
                      </a:cubicBezTo>
                      <a:cubicBezTo>
                        <a:pt x="2857" y="3005"/>
                        <a:pt x="2857" y="3005"/>
                        <a:pt x="2857" y="3005"/>
                      </a:cubicBezTo>
                      <a:cubicBezTo>
                        <a:pt x="2857" y="3005"/>
                        <a:pt x="2857" y="3005"/>
                        <a:pt x="2857" y="3005"/>
                      </a:cubicBezTo>
                      <a:cubicBezTo>
                        <a:pt x="2857" y="3005"/>
                        <a:pt x="2857" y="2052"/>
                        <a:pt x="2857" y="2052"/>
                      </a:cubicBezTo>
                      <a:cubicBezTo>
                        <a:pt x="2857" y="1100"/>
                        <a:pt x="1905" y="1100"/>
                        <a:pt x="952" y="1100"/>
                      </a:cubicBezTo>
                      <a:cubicBezTo>
                        <a:pt x="952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4" name="Freeform: Shape 3023">
                  <a:extLst>
                    <a:ext uri="{FF2B5EF4-FFF2-40B4-BE49-F238E27FC236}">
                      <a16:creationId xmlns:a16="http://schemas.microsoft.com/office/drawing/2014/main" id="{B32BA09E-F506-CAD5-AB68-A419EF8FA1B7}"/>
                    </a:ext>
                  </a:extLst>
                </p:cNvPr>
                <p:cNvSpPr/>
                <p:nvPr/>
              </p:nvSpPr>
              <p:spPr>
                <a:xfrm>
                  <a:off x="3382326" y="2738198"/>
                  <a:ext cx="3810" cy="12620"/>
                </a:xfrm>
                <a:custGeom>
                  <a:avLst/>
                  <a:gdLst>
                    <a:gd name="connsiteX0" fmla="*/ 0 w 3810"/>
                    <a:gd name="connsiteY0" fmla="*/ 238 h 12620"/>
                    <a:gd name="connsiteX1" fmla="*/ 0 w 3810"/>
                    <a:gd name="connsiteY1" fmla="*/ 5953 h 12620"/>
                    <a:gd name="connsiteX2" fmla="*/ 2858 w 3810"/>
                    <a:gd name="connsiteY2" fmla="*/ 11668 h 12620"/>
                    <a:gd name="connsiteX3" fmla="*/ 1905 w 3810"/>
                    <a:gd name="connsiteY3" fmla="*/ 11668 h 12620"/>
                    <a:gd name="connsiteX4" fmla="*/ 2858 w 3810"/>
                    <a:gd name="connsiteY4" fmla="*/ 11668 h 12620"/>
                    <a:gd name="connsiteX5" fmla="*/ 3810 w 3810"/>
                    <a:gd name="connsiteY5" fmla="*/ 11668 h 12620"/>
                    <a:gd name="connsiteX6" fmla="*/ 3810 w 3810"/>
                    <a:gd name="connsiteY6" fmla="*/ 11668 h 12620"/>
                    <a:gd name="connsiteX7" fmla="*/ 2858 w 3810"/>
                    <a:gd name="connsiteY7" fmla="*/ 12621 h 12620"/>
                    <a:gd name="connsiteX8" fmla="*/ 3810 w 3810"/>
                    <a:gd name="connsiteY8" fmla="*/ 9763 h 12620"/>
                    <a:gd name="connsiteX9" fmla="*/ 3810 w 3810"/>
                    <a:gd name="connsiteY9" fmla="*/ 8811 h 12620"/>
                    <a:gd name="connsiteX10" fmla="*/ 2858 w 3810"/>
                    <a:gd name="connsiteY10" fmla="*/ 6906 h 12620"/>
                    <a:gd name="connsiteX11" fmla="*/ 953 w 3810"/>
                    <a:gd name="connsiteY11" fmla="*/ 2143 h 12620"/>
                    <a:gd name="connsiteX12" fmla="*/ 0 w 3810"/>
                    <a:gd name="connsiteY12" fmla="*/ 1191 h 12620"/>
                    <a:gd name="connsiteX13" fmla="*/ 0 w 3810"/>
                    <a:gd name="connsiteY13" fmla="*/ 238 h 12620"/>
                    <a:gd name="connsiteX14" fmla="*/ 0 w 3810"/>
                    <a:gd name="connsiteY14" fmla="*/ 238 h 12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10" h="12620">
                      <a:moveTo>
                        <a:pt x="0" y="238"/>
                      </a:moveTo>
                      <a:cubicBezTo>
                        <a:pt x="0" y="2143"/>
                        <a:pt x="0" y="4048"/>
                        <a:pt x="0" y="5953"/>
                      </a:cubicBezTo>
                      <a:cubicBezTo>
                        <a:pt x="0" y="7858"/>
                        <a:pt x="953" y="11668"/>
                        <a:pt x="2858" y="11668"/>
                      </a:cubicBezTo>
                      <a:cubicBezTo>
                        <a:pt x="2858" y="11668"/>
                        <a:pt x="1905" y="11668"/>
                        <a:pt x="1905" y="11668"/>
                      </a:cubicBezTo>
                      <a:cubicBezTo>
                        <a:pt x="1905" y="11668"/>
                        <a:pt x="1905" y="11668"/>
                        <a:pt x="2858" y="11668"/>
                      </a:cubicBezTo>
                      <a:cubicBezTo>
                        <a:pt x="2858" y="11668"/>
                        <a:pt x="3810" y="11668"/>
                        <a:pt x="3810" y="11668"/>
                      </a:cubicBezTo>
                      <a:cubicBezTo>
                        <a:pt x="3810" y="11668"/>
                        <a:pt x="3810" y="11668"/>
                        <a:pt x="3810" y="11668"/>
                      </a:cubicBezTo>
                      <a:cubicBezTo>
                        <a:pt x="3810" y="11668"/>
                        <a:pt x="3810" y="11668"/>
                        <a:pt x="2858" y="12621"/>
                      </a:cubicBezTo>
                      <a:cubicBezTo>
                        <a:pt x="3810" y="11668"/>
                        <a:pt x="3810" y="11668"/>
                        <a:pt x="3810" y="9763"/>
                      </a:cubicBezTo>
                      <a:cubicBezTo>
                        <a:pt x="3810" y="9763"/>
                        <a:pt x="3810" y="8811"/>
                        <a:pt x="3810" y="8811"/>
                      </a:cubicBezTo>
                      <a:cubicBezTo>
                        <a:pt x="3810" y="7858"/>
                        <a:pt x="2858" y="6906"/>
                        <a:pt x="2858" y="6906"/>
                      </a:cubicBezTo>
                      <a:cubicBezTo>
                        <a:pt x="2858" y="5001"/>
                        <a:pt x="1905" y="4048"/>
                        <a:pt x="953" y="2143"/>
                      </a:cubicBezTo>
                      <a:cubicBezTo>
                        <a:pt x="953" y="1191"/>
                        <a:pt x="0" y="1191"/>
                        <a:pt x="0" y="1191"/>
                      </a:cubicBezTo>
                      <a:cubicBezTo>
                        <a:pt x="0" y="-714"/>
                        <a:pt x="0" y="238"/>
                        <a:pt x="0" y="238"/>
                      </a:cubicBezTo>
                      <a:lnTo>
                        <a:pt x="0" y="23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5" name="Freeform: Shape 3024">
                  <a:extLst>
                    <a:ext uri="{FF2B5EF4-FFF2-40B4-BE49-F238E27FC236}">
                      <a16:creationId xmlns:a16="http://schemas.microsoft.com/office/drawing/2014/main" id="{864CA8F6-C2B2-E4CE-421F-449F9EF088F3}"/>
                    </a:ext>
                  </a:extLst>
                </p:cNvPr>
                <p:cNvSpPr/>
                <p:nvPr/>
              </p:nvSpPr>
              <p:spPr>
                <a:xfrm>
                  <a:off x="3398519" y="2718963"/>
                  <a:ext cx="3810" cy="11324"/>
                </a:xfrm>
                <a:custGeom>
                  <a:avLst/>
                  <a:gdLst>
                    <a:gd name="connsiteX0" fmla="*/ 0 w 3810"/>
                    <a:gd name="connsiteY0" fmla="*/ 423 h 11324"/>
                    <a:gd name="connsiteX1" fmla="*/ 953 w 3810"/>
                    <a:gd name="connsiteY1" fmla="*/ 5186 h 11324"/>
                    <a:gd name="connsiteX2" fmla="*/ 1905 w 3810"/>
                    <a:gd name="connsiteY2" fmla="*/ 8043 h 11324"/>
                    <a:gd name="connsiteX3" fmla="*/ 2857 w 3810"/>
                    <a:gd name="connsiteY3" fmla="*/ 10901 h 11324"/>
                    <a:gd name="connsiteX4" fmla="*/ 3810 w 3810"/>
                    <a:gd name="connsiteY4" fmla="*/ 10901 h 11324"/>
                    <a:gd name="connsiteX5" fmla="*/ 2857 w 3810"/>
                    <a:gd name="connsiteY5" fmla="*/ 8043 h 11324"/>
                    <a:gd name="connsiteX6" fmla="*/ 1905 w 3810"/>
                    <a:gd name="connsiteY6" fmla="*/ 5186 h 11324"/>
                    <a:gd name="connsiteX7" fmla="*/ 0 w 3810"/>
                    <a:gd name="connsiteY7" fmla="*/ 423 h 11324"/>
                    <a:gd name="connsiteX8" fmla="*/ 0 w 3810"/>
                    <a:gd name="connsiteY8" fmla="*/ 423 h 11324"/>
                    <a:gd name="connsiteX9" fmla="*/ 0 w 3810"/>
                    <a:gd name="connsiteY9" fmla="*/ 423 h 1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1324">
                      <a:moveTo>
                        <a:pt x="0" y="423"/>
                      </a:moveTo>
                      <a:cubicBezTo>
                        <a:pt x="0" y="2328"/>
                        <a:pt x="953" y="4233"/>
                        <a:pt x="953" y="5186"/>
                      </a:cubicBezTo>
                      <a:cubicBezTo>
                        <a:pt x="953" y="6138"/>
                        <a:pt x="953" y="7091"/>
                        <a:pt x="1905" y="8043"/>
                      </a:cubicBezTo>
                      <a:cubicBezTo>
                        <a:pt x="1905" y="8996"/>
                        <a:pt x="2857" y="9948"/>
                        <a:pt x="2857" y="10901"/>
                      </a:cubicBezTo>
                      <a:cubicBezTo>
                        <a:pt x="2857" y="11853"/>
                        <a:pt x="3810" y="10901"/>
                        <a:pt x="3810" y="10901"/>
                      </a:cubicBezTo>
                      <a:cubicBezTo>
                        <a:pt x="3810" y="9948"/>
                        <a:pt x="3810" y="8996"/>
                        <a:pt x="2857" y="8043"/>
                      </a:cubicBezTo>
                      <a:cubicBezTo>
                        <a:pt x="2857" y="7091"/>
                        <a:pt x="2857" y="6138"/>
                        <a:pt x="1905" y="5186"/>
                      </a:cubicBezTo>
                      <a:cubicBezTo>
                        <a:pt x="953" y="3281"/>
                        <a:pt x="953" y="2328"/>
                        <a:pt x="0" y="423"/>
                      </a:cubicBezTo>
                      <a:cubicBezTo>
                        <a:pt x="953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6" name="Freeform: Shape 3025">
                  <a:extLst>
                    <a:ext uri="{FF2B5EF4-FFF2-40B4-BE49-F238E27FC236}">
                      <a16:creationId xmlns:a16="http://schemas.microsoft.com/office/drawing/2014/main" id="{F6EF1E17-E929-74FE-BE17-41226AE59184}"/>
                    </a:ext>
                  </a:extLst>
                </p:cNvPr>
                <p:cNvSpPr/>
                <p:nvPr/>
              </p:nvSpPr>
              <p:spPr>
                <a:xfrm>
                  <a:off x="3401376" y="2736532"/>
                  <a:ext cx="5715" cy="13729"/>
                </a:xfrm>
                <a:custGeom>
                  <a:avLst/>
                  <a:gdLst>
                    <a:gd name="connsiteX0" fmla="*/ 0 w 5715"/>
                    <a:gd name="connsiteY0" fmla="*/ 1905 h 13729"/>
                    <a:gd name="connsiteX1" fmla="*/ 953 w 5715"/>
                    <a:gd name="connsiteY1" fmla="*/ 7620 h 13729"/>
                    <a:gd name="connsiteX2" fmla="*/ 1905 w 5715"/>
                    <a:gd name="connsiteY2" fmla="*/ 10477 h 13729"/>
                    <a:gd name="connsiteX3" fmla="*/ 2858 w 5715"/>
                    <a:gd name="connsiteY3" fmla="*/ 12383 h 13729"/>
                    <a:gd name="connsiteX4" fmla="*/ 3810 w 5715"/>
                    <a:gd name="connsiteY4" fmla="*/ 13335 h 13729"/>
                    <a:gd name="connsiteX5" fmla="*/ 5715 w 5715"/>
                    <a:gd name="connsiteY5" fmla="*/ 12383 h 13729"/>
                    <a:gd name="connsiteX6" fmla="*/ 5715 w 5715"/>
                    <a:gd name="connsiteY6" fmla="*/ 11430 h 13729"/>
                    <a:gd name="connsiteX7" fmla="*/ 5715 w 5715"/>
                    <a:gd name="connsiteY7" fmla="*/ 10477 h 13729"/>
                    <a:gd name="connsiteX8" fmla="*/ 5715 w 5715"/>
                    <a:gd name="connsiteY8" fmla="*/ 10477 h 13729"/>
                    <a:gd name="connsiteX9" fmla="*/ 5715 w 5715"/>
                    <a:gd name="connsiteY9" fmla="*/ 10477 h 13729"/>
                    <a:gd name="connsiteX10" fmla="*/ 5715 w 5715"/>
                    <a:gd name="connsiteY10" fmla="*/ 9525 h 13729"/>
                    <a:gd name="connsiteX11" fmla="*/ 4763 w 5715"/>
                    <a:gd name="connsiteY11" fmla="*/ 6667 h 13729"/>
                    <a:gd name="connsiteX12" fmla="*/ 2858 w 5715"/>
                    <a:gd name="connsiteY12" fmla="*/ 952 h 13729"/>
                    <a:gd name="connsiteX13" fmla="*/ 953 w 5715"/>
                    <a:gd name="connsiteY13" fmla="*/ 0 h 13729"/>
                    <a:gd name="connsiteX14" fmla="*/ 0 w 5715"/>
                    <a:gd name="connsiteY14" fmla="*/ 1905 h 13729"/>
                    <a:gd name="connsiteX15" fmla="*/ 0 w 5715"/>
                    <a:gd name="connsiteY15" fmla="*/ 1905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715" h="13729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953" y="7620"/>
                      </a:cubicBezTo>
                      <a:cubicBezTo>
                        <a:pt x="953" y="8572"/>
                        <a:pt x="953" y="9525"/>
                        <a:pt x="1905" y="10477"/>
                      </a:cubicBezTo>
                      <a:cubicBezTo>
                        <a:pt x="1905" y="11430"/>
                        <a:pt x="1905" y="11430"/>
                        <a:pt x="2858" y="12383"/>
                      </a:cubicBezTo>
                      <a:cubicBezTo>
                        <a:pt x="2858" y="13335"/>
                        <a:pt x="3810" y="13335"/>
                        <a:pt x="3810" y="13335"/>
                      </a:cubicBezTo>
                      <a:cubicBezTo>
                        <a:pt x="4763" y="14288"/>
                        <a:pt x="5715" y="13335"/>
                        <a:pt x="5715" y="12383"/>
                      </a:cubicBezTo>
                      <a:cubicBezTo>
                        <a:pt x="5715" y="12383"/>
                        <a:pt x="5715" y="12383"/>
                        <a:pt x="5715" y="11430"/>
                      </a:cubicBezTo>
                      <a:cubicBezTo>
                        <a:pt x="5715" y="11430"/>
                        <a:pt x="5715" y="10477"/>
                        <a:pt x="5715" y="10477"/>
                      </a:cubicBezTo>
                      <a:cubicBezTo>
                        <a:pt x="5715" y="10477"/>
                        <a:pt x="5715" y="10477"/>
                        <a:pt x="5715" y="10477"/>
                      </a:cubicBezTo>
                      <a:cubicBezTo>
                        <a:pt x="5715" y="10477"/>
                        <a:pt x="5715" y="10477"/>
                        <a:pt x="5715" y="10477"/>
                      </a:cubicBezTo>
                      <a:cubicBezTo>
                        <a:pt x="5715" y="10477"/>
                        <a:pt x="5715" y="9525"/>
                        <a:pt x="5715" y="9525"/>
                      </a:cubicBezTo>
                      <a:cubicBezTo>
                        <a:pt x="5715" y="8572"/>
                        <a:pt x="4763" y="7620"/>
                        <a:pt x="4763" y="6667"/>
                      </a:cubicBezTo>
                      <a:cubicBezTo>
                        <a:pt x="4763" y="4763"/>
                        <a:pt x="3810" y="2858"/>
                        <a:pt x="2858" y="952"/>
                      </a:cubicBezTo>
                      <a:cubicBezTo>
                        <a:pt x="2858" y="0"/>
                        <a:pt x="1905" y="0"/>
                        <a:pt x="953" y="0"/>
                      </a:cubicBezTo>
                      <a:cubicBezTo>
                        <a:pt x="953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7" name="Freeform: Shape 3026">
                  <a:extLst>
                    <a:ext uri="{FF2B5EF4-FFF2-40B4-BE49-F238E27FC236}">
                      <a16:creationId xmlns:a16="http://schemas.microsoft.com/office/drawing/2014/main" id="{0674B5FA-DF05-7A5E-4D12-BE51921AFE9C}"/>
                    </a:ext>
                  </a:extLst>
                </p:cNvPr>
                <p:cNvSpPr/>
                <p:nvPr/>
              </p:nvSpPr>
              <p:spPr>
                <a:xfrm>
                  <a:off x="3379469" y="2716529"/>
                  <a:ext cx="7090" cy="13335"/>
                </a:xfrm>
                <a:custGeom>
                  <a:avLst/>
                  <a:gdLst>
                    <a:gd name="connsiteX0" fmla="*/ 0 w 7090"/>
                    <a:gd name="connsiteY0" fmla="*/ 2858 h 13335"/>
                    <a:gd name="connsiteX1" fmla="*/ 953 w 7090"/>
                    <a:gd name="connsiteY1" fmla="*/ 8573 h 13335"/>
                    <a:gd name="connsiteX2" fmla="*/ 1905 w 7090"/>
                    <a:gd name="connsiteY2" fmla="*/ 11430 h 13335"/>
                    <a:gd name="connsiteX3" fmla="*/ 2857 w 7090"/>
                    <a:gd name="connsiteY3" fmla="*/ 12383 h 13335"/>
                    <a:gd name="connsiteX4" fmla="*/ 4763 w 7090"/>
                    <a:gd name="connsiteY4" fmla="*/ 13335 h 13335"/>
                    <a:gd name="connsiteX5" fmla="*/ 6668 w 7090"/>
                    <a:gd name="connsiteY5" fmla="*/ 12383 h 13335"/>
                    <a:gd name="connsiteX6" fmla="*/ 6668 w 7090"/>
                    <a:gd name="connsiteY6" fmla="*/ 10478 h 13335"/>
                    <a:gd name="connsiteX7" fmla="*/ 5715 w 7090"/>
                    <a:gd name="connsiteY7" fmla="*/ 8573 h 13335"/>
                    <a:gd name="connsiteX8" fmla="*/ 5715 w 7090"/>
                    <a:gd name="connsiteY8" fmla="*/ 7620 h 13335"/>
                    <a:gd name="connsiteX9" fmla="*/ 5715 w 7090"/>
                    <a:gd name="connsiteY9" fmla="*/ 7620 h 13335"/>
                    <a:gd name="connsiteX10" fmla="*/ 4763 w 7090"/>
                    <a:gd name="connsiteY10" fmla="*/ 5715 h 13335"/>
                    <a:gd name="connsiteX11" fmla="*/ 3810 w 7090"/>
                    <a:gd name="connsiteY11" fmla="*/ 4763 h 13335"/>
                    <a:gd name="connsiteX12" fmla="*/ 3810 w 7090"/>
                    <a:gd name="connsiteY12" fmla="*/ 4763 h 13335"/>
                    <a:gd name="connsiteX13" fmla="*/ 3810 w 7090"/>
                    <a:gd name="connsiteY13" fmla="*/ 3810 h 13335"/>
                    <a:gd name="connsiteX14" fmla="*/ 2857 w 7090"/>
                    <a:gd name="connsiteY14" fmla="*/ 953 h 13335"/>
                    <a:gd name="connsiteX15" fmla="*/ 953 w 7090"/>
                    <a:gd name="connsiteY15" fmla="*/ 0 h 13335"/>
                    <a:gd name="connsiteX16" fmla="*/ 0 w 7090"/>
                    <a:gd name="connsiteY16" fmla="*/ 2858 h 13335"/>
                    <a:gd name="connsiteX17" fmla="*/ 0 w 7090"/>
                    <a:gd name="connsiteY17" fmla="*/ 2858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90" h="13335">
                      <a:moveTo>
                        <a:pt x="0" y="2858"/>
                      </a:moveTo>
                      <a:cubicBezTo>
                        <a:pt x="0" y="4763"/>
                        <a:pt x="953" y="6667"/>
                        <a:pt x="953" y="8573"/>
                      </a:cubicBezTo>
                      <a:cubicBezTo>
                        <a:pt x="953" y="9525"/>
                        <a:pt x="1905" y="10478"/>
                        <a:pt x="1905" y="11430"/>
                      </a:cubicBezTo>
                      <a:cubicBezTo>
                        <a:pt x="1905" y="11430"/>
                        <a:pt x="1905" y="12383"/>
                        <a:pt x="2857" y="12383"/>
                      </a:cubicBezTo>
                      <a:cubicBezTo>
                        <a:pt x="3810" y="13335"/>
                        <a:pt x="3810" y="13335"/>
                        <a:pt x="4763" y="13335"/>
                      </a:cubicBezTo>
                      <a:cubicBezTo>
                        <a:pt x="5715" y="13335"/>
                        <a:pt x="6668" y="13335"/>
                        <a:pt x="6668" y="12383"/>
                      </a:cubicBezTo>
                      <a:cubicBezTo>
                        <a:pt x="6668" y="11430"/>
                        <a:pt x="7620" y="10478"/>
                        <a:pt x="6668" y="10478"/>
                      </a:cubicBezTo>
                      <a:cubicBezTo>
                        <a:pt x="6668" y="9525"/>
                        <a:pt x="6668" y="9525"/>
                        <a:pt x="5715" y="8573"/>
                      </a:cubicBezTo>
                      <a:cubicBezTo>
                        <a:pt x="5715" y="8573"/>
                        <a:pt x="5715" y="8573"/>
                        <a:pt x="5715" y="7620"/>
                      </a:cubicBezTo>
                      <a:cubicBezTo>
                        <a:pt x="5715" y="8573"/>
                        <a:pt x="5715" y="7620"/>
                        <a:pt x="5715" y="7620"/>
                      </a:cubicBezTo>
                      <a:cubicBezTo>
                        <a:pt x="5715" y="6667"/>
                        <a:pt x="5715" y="6667"/>
                        <a:pt x="4763" y="5715"/>
                      </a:cubicBezTo>
                      <a:cubicBezTo>
                        <a:pt x="4763" y="5715"/>
                        <a:pt x="4763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3810"/>
                      </a:cubicBezTo>
                      <a:cubicBezTo>
                        <a:pt x="3810" y="2858"/>
                        <a:pt x="2857" y="1905"/>
                        <a:pt x="2857" y="953"/>
                      </a:cubicBezTo>
                      <a:cubicBezTo>
                        <a:pt x="2857" y="0"/>
                        <a:pt x="1905" y="0"/>
                        <a:pt x="953" y="0"/>
                      </a:cubicBezTo>
                      <a:cubicBezTo>
                        <a:pt x="953" y="1905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8" name="Freeform: Shape 3027">
                  <a:extLst>
                    <a:ext uri="{FF2B5EF4-FFF2-40B4-BE49-F238E27FC236}">
                      <a16:creationId xmlns:a16="http://schemas.microsoft.com/office/drawing/2014/main" id="{09FA4623-A871-B510-FF25-11D7B8683D54}"/>
                    </a:ext>
                  </a:extLst>
                </p:cNvPr>
                <p:cNvSpPr/>
                <p:nvPr/>
              </p:nvSpPr>
              <p:spPr>
                <a:xfrm>
                  <a:off x="3419474" y="2710814"/>
                  <a:ext cx="3810" cy="13096"/>
                </a:xfrm>
                <a:custGeom>
                  <a:avLst/>
                  <a:gdLst>
                    <a:gd name="connsiteX0" fmla="*/ 0 w 3810"/>
                    <a:gd name="connsiteY0" fmla="*/ 1905 h 13096"/>
                    <a:gd name="connsiteX1" fmla="*/ 952 w 3810"/>
                    <a:gd name="connsiteY1" fmla="*/ 6667 h 13096"/>
                    <a:gd name="connsiteX2" fmla="*/ 952 w 3810"/>
                    <a:gd name="connsiteY2" fmla="*/ 9525 h 13096"/>
                    <a:gd name="connsiteX3" fmla="*/ 952 w 3810"/>
                    <a:gd name="connsiteY3" fmla="*/ 10477 h 13096"/>
                    <a:gd name="connsiteX4" fmla="*/ 1905 w 3810"/>
                    <a:gd name="connsiteY4" fmla="*/ 12382 h 13096"/>
                    <a:gd name="connsiteX5" fmla="*/ 3810 w 3810"/>
                    <a:gd name="connsiteY5" fmla="*/ 12382 h 13096"/>
                    <a:gd name="connsiteX6" fmla="*/ 3810 w 3810"/>
                    <a:gd name="connsiteY6" fmla="*/ 10477 h 13096"/>
                    <a:gd name="connsiteX7" fmla="*/ 3810 w 3810"/>
                    <a:gd name="connsiteY7" fmla="*/ 8572 h 13096"/>
                    <a:gd name="connsiteX8" fmla="*/ 2857 w 3810"/>
                    <a:gd name="connsiteY8" fmla="*/ 5715 h 13096"/>
                    <a:gd name="connsiteX9" fmla="*/ 1905 w 3810"/>
                    <a:gd name="connsiteY9" fmla="*/ 952 h 13096"/>
                    <a:gd name="connsiteX10" fmla="*/ 952 w 3810"/>
                    <a:gd name="connsiteY10" fmla="*/ 0 h 13096"/>
                    <a:gd name="connsiteX11" fmla="*/ 0 w 3810"/>
                    <a:gd name="connsiteY11" fmla="*/ 1905 h 13096"/>
                    <a:gd name="connsiteX12" fmla="*/ 0 w 3810"/>
                    <a:gd name="connsiteY12" fmla="*/ 1905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10" h="13096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952" y="6667"/>
                      </a:cubicBezTo>
                      <a:cubicBezTo>
                        <a:pt x="952" y="7620"/>
                        <a:pt x="952" y="8572"/>
                        <a:pt x="952" y="9525"/>
                      </a:cubicBezTo>
                      <a:cubicBezTo>
                        <a:pt x="952" y="9525"/>
                        <a:pt x="952" y="10477"/>
                        <a:pt x="952" y="10477"/>
                      </a:cubicBezTo>
                      <a:cubicBezTo>
                        <a:pt x="952" y="11430"/>
                        <a:pt x="1905" y="11430"/>
                        <a:pt x="1905" y="12382"/>
                      </a:cubicBezTo>
                      <a:cubicBezTo>
                        <a:pt x="1905" y="13335"/>
                        <a:pt x="3810" y="13335"/>
                        <a:pt x="3810" y="12382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9525"/>
                        <a:pt x="3810" y="9525"/>
                        <a:pt x="3810" y="8572"/>
                      </a:cubicBezTo>
                      <a:cubicBezTo>
                        <a:pt x="3810" y="7620"/>
                        <a:pt x="3810" y="6667"/>
                        <a:pt x="2857" y="5715"/>
                      </a:cubicBezTo>
                      <a:cubicBezTo>
                        <a:pt x="2857" y="3810"/>
                        <a:pt x="1905" y="1905"/>
                        <a:pt x="1905" y="952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0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29" name="Freeform: Shape 3028">
                  <a:extLst>
                    <a:ext uri="{FF2B5EF4-FFF2-40B4-BE49-F238E27FC236}">
                      <a16:creationId xmlns:a16="http://schemas.microsoft.com/office/drawing/2014/main" id="{BF2DE738-1C75-9B32-EFE4-74BBDFC239D0}"/>
                    </a:ext>
                  </a:extLst>
                </p:cNvPr>
                <p:cNvSpPr/>
                <p:nvPr/>
              </p:nvSpPr>
              <p:spPr>
                <a:xfrm>
                  <a:off x="3445192" y="2710814"/>
                  <a:ext cx="3809" cy="11191"/>
                </a:xfrm>
                <a:custGeom>
                  <a:avLst/>
                  <a:gdLst>
                    <a:gd name="connsiteX0" fmla="*/ 0 w 3809"/>
                    <a:gd name="connsiteY0" fmla="*/ 1905 h 11191"/>
                    <a:gd name="connsiteX1" fmla="*/ 0 w 3809"/>
                    <a:gd name="connsiteY1" fmla="*/ 6667 h 11191"/>
                    <a:gd name="connsiteX2" fmla="*/ 0 w 3809"/>
                    <a:gd name="connsiteY2" fmla="*/ 8572 h 11191"/>
                    <a:gd name="connsiteX3" fmla="*/ 0 w 3809"/>
                    <a:gd name="connsiteY3" fmla="*/ 9525 h 11191"/>
                    <a:gd name="connsiteX4" fmla="*/ 952 w 3809"/>
                    <a:gd name="connsiteY4" fmla="*/ 10477 h 11191"/>
                    <a:gd name="connsiteX5" fmla="*/ 2857 w 3809"/>
                    <a:gd name="connsiteY5" fmla="*/ 10477 h 11191"/>
                    <a:gd name="connsiteX6" fmla="*/ 3810 w 3809"/>
                    <a:gd name="connsiteY6" fmla="*/ 9525 h 11191"/>
                    <a:gd name="connsiteX7" fmla="*/ 3810 w 3809"/>
                    <a:gd name="connsiteY7" fmla="*/ 8572 h 11191"/>
                    <a:gd name="connsiteX8" fmla="*/ 3810 w 3809"/>
                    <a:gd name="connsiteY8" fmla="*/ 5715 h 11191"/>
                    <a:gd name="connsiteX9" fmla="*/ 2857 w 3809"/>
                    <a:gd name="connsiteY9" fmla="*/ 952 h 11191"/>
                    <a:gd name="connsiteX10" fmla="*/ 1905 w 3809"/>
                    <a:gd name="connsiteY10" fmla="*/ 0 h 11191"/>
                    <a:gd name="connsiteX11" fmla="*/ 0 w 3809"/>
                    <a:gd name="connsiteY11" fmla="*/ 1905 h 11191"/>
                    <a:gd name="connsiteX12" fmla="*/ 0 w 3809"/>
                    <a:gd name="connsiteY12" fmla="*/ 1905 h 1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1191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7"/>
                        <a:pt x="952" y="10477"/>
                      </a:cubicBezTo>
                      <a:cubicBezTo>
                        <a:pt x="952" y="11430"/>
                        <a:pt x="2857" y="11430"/>
                        <a:pt x="2857" y="10477"/>
                      </a:cubicBezTo>
                      <a:cubicBezTo>
                        <a:pt x="2857" y="10477"/>
                        <a:pt x="2857" y="9525"/>
                        <a:pt x="3810" y="9525"/>
                      </a:cubicBezTo>
                      <a:cubicBezTo>
                        <a:pt x="3810" y="9525"/>
                        <a:pt x="3810" y="8572"/>
                        <a:pt x="3810" y="8572"/>
                      </a:cubicBezTo>
                      <a:cubicBezTo>
                        <a:pt x="3810" y="7620"/>
                        <a:pt x="3810" y="6667"/>
                        <a:pt x="3810" y="5715"/>
                      </a:cubicBezTo>
                      <a:cubicBezTo>
                        <a:pt x="3810" y="3810"/>
                        <a:pt x="2857" y="2857"/>
                        <a:pt x="2857" y="952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0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0" name="Freeform: Shape 3029">
                  <a:extLst>
                    <a:ext uri="{FF2B5EF4-FFF2-40B4-BE49-F238E27FC236}">
                      <a16:creationId xmlns:a16="http://schemas.microsoft.com/office/drawing/2014/main" id="{7F0EB75B-6305-5E91-B164-3D45D132E9DC}"/>
                    </a:ext>
                  </a:extLst>
                </p:cNvPr>
                <p:cNvSpPr/>
                <p:nvPr/>
              </p:nvSpPr>
              <p:spPr>
                <a:xfrm>
                  <a:off x="3470909" y="2715577"/>
                  <a:ext cx="1904" cy="9286"/>
                </a:xfrm>
                <a:custGeom>
                  <a:avLst/>
                  <a:gdLst>
                    <a:gd name="connsiteX0" fmla="*/ 0 w 1904"/>
                    <a:gd name="connsiteY0" fmla="*/ 952 h 9286"/>
                    <a:gd name="connsiteX1" fmla="*/ 0 w 1904"/>
                    <a:gd name="connsiteY1" fmla="*/ 3810 h 9286"/>
                    <a:gd name="connsiteX2" fmla="*/ 0 w 1904"/>
                    <a:gd name="connsiteY2" fmla="*/ 5715 h 9286"/>
                    <a:gd name="connsiteX3" fmla="*/ 0 w 1904"/>
                    <a:gd name="connsiteY3" fmla="*/ 6667 h 9286"/>
                    <a:gd name="connsiteX4" fmla="*/ 0 w 1904"/>
                    <a:gd name="connsiteY4" fmla="*/ 7620 h 9286"/>
                    <a:gd name="connsiteX5" fmla="*/ 0 w 1904"/>
                    <a:gd name="connsiteY5" fmla="*/ 8572 h 9286"/>
                    <a:gd name="connsiteX6" fmla="*/ 1905 w 1904"/>
                    <a:gd name="connsiteY6" fmla="*/ 8572 h 9286"/>
                    <a:gd name="connsiteX7" fmla="*/ 1905 w 1904"/>
                    <a:gd name="connsiteY7" fmla="*/ 7620 h 9286"/>
                    <a:gd name="connsiteX8" fmla="*/ 1905 w 1904"/>
                    <a:gd name="connsiteY8" fmla="*/ 6667 h 9286"/>
                    <a:gd name="connsiteX9" fmla="*/ 1905 w 1904"/>
                    <a:gd name="connsiteY9" fmla="*/ 5715 h 9286"/>
                    <a:gd name="connsiteX10" fmla="*/ 1905 w 1904"/>
                    <a:gd name="connsiteY10" fmla="*/ 3810 h 9286"/>
                    <a:gd name="connsiteX11" fmla="*/ 1905 w 1904"/>
                    <a:gd name="connsiteY11" fmla="*/ 952 h 9286"/>
                    <a:gd name="connsiteX12" fmla="*/ 952 w 1904"/>
                    <a:gd name="connsiteY12" fmla="*/ 0 h 9286"/>
                    <a:gd name="connsiteX13" fmla="*/ 0 w 1904"/>
                    <a:gd name="connsiteY13" fmla="*/ 952 h 9286"/>
                    <a:gd name="connsiteX14" fmla="*/ 0 w 1904"/>
                    <a:gd name="connsiteY14" fmla="*/ 952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4" h="9286">
                      <a:moveTo>
                        <a:pt x="0" y="952"/>
                      </a:move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5715"/>
                        <a:pt x="0" y="5715"/>
                        <a:pt x="0" y="6667"/>
                      </a:cubicBezTo>
                      <a:cubicBezTo>
                        <a:pt x="0" y="6667"/>
                        <a:pt x="0" y="6667"/>
                        <a:pt x="0" y="7620"/>
                      </a:cubicBezTo>
                      <a:cubicBezTo>
                        <a:pt x="0" y="7620"/>
                        <a:pt x="0" y="7620"/>
                        <a:pt x="0" y="8572"/>
                      </a:cubicBezTo>
                      <a:cubicBezTo>
                        <a:pt x="0" y="9525"/>
                        <a:pt x="952" y="9525"/>
                        <a:pt x="1905" y="8572"/>
                      </a:cubicBezTo>
                      <a:cubicBezTo>
                        <a:pt x="1905" y="8572"/>
                        <a:pt x="1905" y="8572"/>
                        <a:pt x="1905" y="7620"/>
                      </a:cubicBezTo>
                      <a:cubicBezTo>
                        <a:pt x="1905" y="7620"/>
                        <a:pt x="1905" y="7620"/>
                        <a:pt x="1905" y="6667"/>
                      </a:cubicBezTo>
                      <a:cubicBezTo>
                        <a:pt x="1905" y="6667"/>
                        <a:pt x="1905" y="6667"/>
                        <a:pt x="1905" y="5715"/>
                      </a:cubicBezTo>
                      <a:cubicBezTo>
                        <a:pt x="1905" y="4763"/>
                        <a:pt x="1905" y="4763"/>
                        <a:pt x="1905" y="3810"/>
                      </a:cubicBezTo>
                      <a:cubicBezTo>
                        <a:pt x="1905" y="2857"/>
                        <a:pt x="1905" y="1905"/>
                        <a:pt x="1905" y="952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0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1" name="Freeform: Shape 3030">
                  <a:extLst>
                    <a:ext uri="{FF2B5EF4-FFF2-40B4-BE49-F238E27FC236}">
                      <a16:creationId xmlns:a16="http://schemas.microsoft.com/office/drawing/2014/main" id="{7D251A5C-99DA-FE9B-9395-7AA6CF59DF44}"/>
                    </a:ext>
                  </a:extLst>
                </p:cNvPr>
                <p:cNvSpPr/>
                <p:nvPr/>
              </p:nvSpPr>
              <p:spPr>
                <a:xfrm>
                  <a:off x="3502342" y="2721530"/>
                  <a:ext cx="4762" cy="12858"/>
                </a:xfrm>
                <a:custGeom>
                  <a:avLst/>
                  <a:gdLst>
                    <a:gd name="connsiteX0" fmla="*/ 2857 w 4762"/>
                    <a:gd name="connsiteY0" fmla="*/ 714 h 12858"/>
                    <a:gd name="connsiteX1" fmla="*/ 952 w 4762"/>
                    <a:gd name="connsiteY1" fmla="*/ 6429 h 12858"/>
                    <a:gd name="connsiteX2" fmla="*/ 0 w 4762"/>
                    <a:gd name="connsiteY2" fmla="*/ 9287 h 12858"/>
                    <a:gd name="connsiteX3" fmla="*/ 0 w 4762"/>
                    <a:gd name="connsiteY3" fmla="*/ 12144 h 12858"/>
                    <a:gd name="connsiteX4" fmla="*/ 1905 w 4762"/>
                    <a:gd name="connsiteY4" fmla="*/ 12144 h 12858"/>
                    <a:gd name="connsiteX5" fmla="*/ 2857 w 4762"/>
                    <a:gd name="connsiteY5" fmla="*/ 10239 h 12858"/>
                    <a:gd name="connsiteX6" fmla="*/ 3810 w 4762"/>
                    <a:gd name="connsiteY6" fmla="*/ 7382 h 12858"/>
                    <a:gd name="connsiteX7" fmla="*/ 4763 w 4762"/>
                    <a:gd name="connsiteY7" fmla="*/ 1667 h 12858"/>
                    <a:gd name="connsiteX8" fmla="*/ 3810 w 4762"/>
                    <a:gd name="connsiteY8" fmla="*/ 714 h 12858"/>
                    <a:gd name="connsiteX9" fmla="*/ 2857 w 4762"/>
                    <a:gd name="connsiteY9" fmla="*/ 714 h 12858"/>
                    <a:gd name="connsiteX10" fmla="*/ 2857 w 4762"/>
                    <a:gd name="connsiteY10" fmla="*/ 714 h 12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2858">
                      <a:moveTo>
                        <a:pt x="2857" y="714"/>
                      </a:moveTo>
                      <a:cubicBezTo>
                        <a:pt x="2857" y="2619"/>
                        <a:pt x="1905" y="4524"/>
                        <a:pt x="952" y="6429"/>
                      </a:cubicBezTo>
                      <a:cubicBezTo>
                        <a:pt x="952" y="7382"/>
                        <a:pt x="0" y="8334"/>
                        <a:pt x="0" y="9287"/>
                      </a:cubicBezTo>
                      <a:cubicBezTo>
                        <a:pt x="0" y="10239"/>
                        <a:pt x="0" y="11192"/>
                        <a:pt x="0" y="12144"/>
                      </a:cubicBezTo>
                      <a:cubicBezTo>
                        <a:pt x="0" y="13097"/>
                        <a:pt x="952" y="13097"/>
                        <a:pt x="1905" y="12144"/>
                      </a:cubicBezTo>
                      <a:cubicBezTo>
                        <a:pt x="2857" y="11192"/>
                        <a:pt x="2857" y="10239"/>
                        <a:pt x="2857" y="10239"/>
                      </a:cubicBezTo>
                      <a:cubicBezTo>
                        <a:pt x="2857" y="9287"/>
                        <a:pt x="3810" y="8334"/>
                        <a:pt x="3810" y="7382"/>
                      </a:cubicBezTo>
                      <a:cubicBezTo>
                        <a:pt x="3810" y="5477"/>
                        <a:pt x="4763" y="3572"/>
                        <a:pt x="4763" y="1667"/>
                      </a:cubicBezTo>
                      <a:cubicBezTo>
                        <a:pt x="4763" y="714"/>
                        <a:pt x="4763" y="714"/>
                        <a:pt x="3810" y="714"/>
                      </a:cubicBezTo>
                      <a:cubicBezTo>
                        <a:pt x="3810" y="-238"/>
                        <a:pt x="2857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2" name="Freeform: Shape 3031">
                  <a:extLst>
                    <a:ext uri="{FF2B5EF4-FFF2-40B4-BE49-F238E27FC236}">
                      <a16:creationId xmlns:a16="http://schemas.microsoft.com/office/drawing/2014/main" id="{4EC5B800-1B8B-10F1-9E96-C97C55EB099C}"/>
                    </a:ext>
                  </a:extLst>
                </p:cNvPr>
                <p:cNvSpPr/>
                <p:nvPr/>
              </p:nvSpPr>
              <p:spPr>
                <a:xfrm>
                  <a:off x="3376364" y="2766588"/>
                  <a:ext cx="10725" cy="17962"/>
                </a:xfrm>
                <a:custGeom>
                  <a:avLst/>
                  <a:gdLst>
                    <a:gd name="connsiteX0" fmla="*/ 248 w 10725"/>
                    <a:gd name="connsiteY0" fmla="*/ 4233 h 17962"/>
                    <a:gd name="connsiteX1" fmla="*/ 3105 w 10725"/>
                    <a:gd name="connsiteY1" fmla="*/ 10901 h 17962"/>
                    <a:gd name="connsiteX2" fmla="*/ 5010 w 10725"/>
                    <a:gd name="connsiteY2" fmla="*/ 14711 h 17962"/>
                    <a:gd name="connsiteX3" fmla="*/ 5963 w 10725"/>
                    <a:gd name="connsiteY3" fmla="*/ 15663 h 17962"/>
                    <a:gd name="connsiteX4" fmla="*/ 7868 w 10725"/>
                    <a:gd name="connsiteY4" fmla="*/ 17568 h 17962"/>
                    <a:gd name="connsiteX5" fmla="*/ 10725 w 10725"/>
                    <a:gd name="connsiteY5" fmla="*/ 16616 h 17962"/>
                    <a:gd name="connsiteX6" fmla="*/ 10725 w 10725"/>
                    <a:gd name="connsiteY6" fmla="*/ 13758 h 17962"/>
                    <a:gd name="connsiteX7" fmla="*/ 10725 w 10725"/>
                    <a:gd name="connsiteY7" fmla="*/ 11853 h 17962"/>
                    <a:gd name="connsiteX8" fmla="*/ 9773 w 10725"/>
                    <a:gd name="connsiteY8" fmla="*/ 8996 h 17962"/>
                    <a:gd name="connsiteX9" fmla="*/ 6915 w 10725"/>
                    <a:gd name="connsiteY9" fmla="*/ 2328 h 17962"/>
                    <a:gd name="connsiteX10" fmla="*/ 5963 w 10725"/>
                    <a:gd name="connsiteY10" fmla="*/ 423 h 17962"/>
                    <a:gd name="connsiteX11" fmla="*/ 4058 w 10725"/>
                    <a:gd name="connsiteY11" fmla="*/ 423 h 17962"/>
                    <a:gd name="connsiteX12" fmla="*/ 248 w 10725"/>
                    <a:gd name="connsiteY12" fmla="*/ 4233 h 17962"/>
                    <a:gd name="connsiteX13" fmla="*/ 248 w 10725"/>
                    <a:gd name="connsiteY13" fmla="*/ 4233 h 17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725" h="17962">
                      <a:moveTo>
                        <a:pt x="248" y="4233"/>
                      </a:moveTo>
                      <a:cubicBezTo>
                        <a:pt x="1200" y="6138"/>
                        <a:pt x="2153" y="8996"/>
                        <a:pt x="3105" y="10901"/>
                      </a:cubicBezTo>
                      <a:cubicBezTo>
                        <a:pt x="4058" y="11853"/>
                        <a:pt x="4058" y="13758"/>
                        <a:pt x="5010" y="14711"/>
                      </a:cubicBezTo>
                      <a:cubicBezTo>
                        <a:pt x="5010" y="15663"/>
                        <a:pt x="5963" y="15663"/>
                        <a:pt x="5963" y="15663"/>
                      </a:cubicBezTo>
                      <a:cubicBezTo>
                        <a:pt x="5963" y="16616"/>
                        <a:pt x="6915" y="16616"/>
                        <a:pt x="7868" y="17568"/>
                      </a:cubicBezTo>
                      <a:cubicBezTo>
                        <a:pt x="8820" y="18521"/>
                        <a:pt x="9773" y="17568"/>
                        <a:pt x="10725" y="16616"/>
                      </a:cubicBezTo>
                      <a:cubicBezTo>
                        <a:pt x="10725" y="15663"/>
                        <a:pt x="10725" y="14711"/>
                        <a:pt x="10725" y="13758"/>
                      </a:cubicBezTo>
                      <a:cubicBezTo>
                        <a:pt x="10725" y="12806"/>
                        <a:pt x="10725" y="12806"/>
                        <a:pt x="10725" y="11853"/>
                      </a:cubicBezTo>
                      <a:cubicBezTo>
                        <a:pt x="10725" y="10901"/>
                        <a:pt x="9773" y="9948"/>
                        <a:pt x="9773" y="8996"/>
                      </a:cubicBezTo>
                      <a:cubicBezTo>
                        <a:pt x="8820" y="7091"/>
                        <a:pt x="7868" y="4233"/>
                        <a:pt x="6915" y="2328"/>
                      </a:cubicBezTo>
                      <a:cubicBezTo>
                        <a:pt x="6915" y="1376"/>
                        <a:pt x="5963" y="1376"/>
                        <a:pt x="5963" y="423"/>
                      </a:cubicBezTo>
                      <a:cubicBezTo>
                        <a:pt x="5010" y="423"/>
                        <a:pt x="4058" y="-529"/>
                        <a:pt x="4058" y="423"/>
                      </a:cubicBezTo>
                      <a:cubicBezTo>
                        <a:pt x="1200" y="423"/>
                        <a:pt x="-705" y="2328"/>
                        <a:pt x="248" y="4233"/>
                      </a:cubicBezTo>
                      <a:lnTo>
                        <a:pt x="248" y="423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3" name="Freeform: Shape 3032">
                  <a:extLst>
                    <a:ext uri="{FF2B5EF4-FFF2-40B4-BE49-F238E27FC236}">
                      <a16:creationId xmlns:a16="http://schemas.microsoft.com/office/drawing/2014/main" id="{0D8BC744-499D-4255-1775-DCCB75CD9081}"/>
                    </a:ext>
                  </a:extLst>
                </p:cNvPr>
                <p:cNvSpPr/>
                <p:nvPr/>
              </p:nvSpPr>
              <p:spPr>
                <a:xfrm>
                  <a:off x="3408044" y="2762807"/>
                  <a:ext cx="5715" cy="16348"/>
                </a:xfrm>
                <a:custGeom>
                  <a:avLst/>
                  <a:gdLst>
                    <a:gd name="connsiteX0" fmla="*/ 0 w 5715"/>
                    <a:gd name="connsiteY0" fmla="*/ 2300 h 16348"/>
                    <a:gd name="connsiteX1" fmla="*/ 1905 w 5715"/>
                    <a:gd name="connsiteY1" fmla="*/ 8967 h 16348"/>
                    <a:gd name="connsiteX2" fmla="*/ 2857 w 5715"/>
                    <a:gd name="connsiteY2" fmla="*/ 11825 h 16348"/>
                    <a:gd name="connsiteX3" fmla="*/ 2857 w 5715"/>
                    <a:gd name="connsiteY3" fmla="*/ 13730 h 16348"/>
                    <a:gd name="connsiteX4" fmla="*/ 3810 w 5715"/>
                    <a:gd name="connsiteY4" fmla="*/ 15634 h 16348"/>
                    <a:gd name="connsiteX5" fmla="*/ 5715 w 5715"/>
                    <a:gd name="connsiteY5" fmla="*/ 15634 h 16348"/>
                    <a:gd name="connsiteX6" fmla="*/ 5715 w 5715"/>
                    <a:gd name="connsiteY6" fmla="*/ 13730 h 16348"/>
                    <a:gd name="connsiteX7" fmla="*/ 5715 w 5715"/>
                    <a:gd name="connsiteY7" fmla="*/ 11825 h 16348"/>
                    <a:gd name="connsiteX8" fmla="*/ 4763 w 5715"/>
                    <a:gd name="connsiteY8" fmla="*/ 8014 h 16348"/>
                    <a:gd name="connsiteX9" fmla="*/ 2857 w 5715"/>
                    <a:gd name="connsiteY9" fmla="*/ 1347 h 16348"/>
                    <a:gd name="connsiteX10" fmla="*/ 953 w 5715"/>
                    <a:gd name="connsiteY10" fmla="*/ 395 h 16348"/>
                    <a:gd name="connsiteX11" fmla="*/ 0 w 5715"/>
                    <a:gd name="connsiteY11" fmla="*/ 2300 h 16348"/>
                    <a:gd name="connsiteX12" fmla="*/ 0 w 5715"/>
                    <a:gd name="connsiteY12" fmla="*/ 2300 h 16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16348">
                      <a:moveTo>
                        <a:pt x="0" y="2300"/>
                      </a:moveTo>
                      <a:cubicBezTo>
                        <a:pt x="953" y="4205"/>
                        <a:pt x="953" y="6109"/>
                        <a:pt x="1905" y="8967"/>
                      </a:cubicBezTo>
                      <a:cubicBezTo>
                        <a:pt x="1905" y="9920"/>
                        <a:pt x="1905" y="10872"/>
                        <a:pt x="2857" y="11825"/>
                      </a:cubicBezTo>
                      <a:cubicBezTo>
                        <a:pt x="2857" y="12777"/>
                        <a:pt x="2857" y="12777"/>
                        <a:pt x="2857" y="13730"/>
                      </a:cubicBezTo>
                      <a:cubicBezTo>
                        <a:pt x="2857" y="14682"/>
                        <a:pt x="3810" y="14682"/>
                        <a:pt x="3810" y="15634"/>
                      </a:cubicBezTo>
                      <a:cubicBezTo>
                        <a:pt x="4763" y="16587"/>
                        <a:pt x="5715" y="16587"/>
                        <a:pt x="5715" y="15634"/>
                      </a:cubicBezTo>
                      <a:cubicBezTo>
                        <a:pt x="5715" y="14682"/>
                        <a:pt x="5715" y="14682"/>
                        <a:pt x="5715" y="13730"/>
                      </a:cubicBezTo>
                      <a:cubicBezTo>
                        <a:pt x="5715" y="12777"/>
                        <a:pt x="5715" y="12777"/>
                        <a:pt x="5715" y="11825"/>
                      </a:cubicBezTo>
                      <a:cubicBezTo>
                        <a:pt x="5715" y="10872"/>
                        <a:pt x="5715" y="8967"/>
                        <a:pt x="4763" y="8014"/>
                      </a:cubicBezTo>
                      <a:cubicBezTo>
                        <a:pt x="3810" y="6109"/>
                        <a:pt x="3810" y="3252"/>
                        <a:pt x="2857" y="1347"/>
                      </a:cubicBezTo>
                      <a:cubicBezTo>
                        <a:pt x="2857" y="395"/>
                        <a:pt x="1905" y="-558"/>
                        <a:pt x="953" y="395"/>
                      </a:cubicBezTo>
                      <a:cubicBezTo>
                        <a:pt x="0" y="-558"/>
                        <a:pt x="0" y="395"/>
                        <a:pt x="0" y="2300"/>
                      </a:cubicBezTo>
                      <a:lnTo>
                        <a:pt x="0" y="23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4" name="Freeform: Shape 3033">
                  <a:extLst>
                    <a:ext uri="{FF2B5EF4-FFF2-40B4-BE49-F238E27FC236}">
                      <a16:creationId xmlns:a16="http://schemas.microsoft.com/office/drawing/2014/main" id="{21BA3A5A-98D4-1D2B-C8B8-E2EF2B2EFD98}"/>
                    </a:ext>
                  </a:extLst>
                </p:cNvPr>
                <p:cNvSpPr/>
                <p:nvPr/>
              </p:nvSpPr>
              <p:spPr>
                <a:xfrm>
                  <a:off x="3428047" y="2733674"/>
                  <a:ext cx="6667" cy="17859"/>
                </a:xfrm>
                <a:custGeom>
                  <a:avLst/>
                  <a:gdLst>
                    <a:gd name="connsiteX0" fmla="*/ 0 w 6667"/>
                    <a:gd name="connsiteY0" fmla="*/ 2858 h 17859"/>
                    <a:gd name="connsiteX1" fmla="*/ 952 w 6667"/>
                    <a:gd name="connsiteY1" fmla="*/ 10478 h 17859"/>
                    <a:gd name="connsiteX2" fmla="*/ 1905 w 6667"/>
                    <a:gd name="connsiteY2" fmla="*/ 13335 h 17859"/>
                    <a:gd name="connsiteX3" fmla="*/ 1905 w 6667"/>
                    <a:gd name="connsiteY3" fmla="*/ 15240 h 17859"/>
                    <a:gd name="connsiteX4" fmla="*/ 2857 w 6667"/>
                    <a:gd name="connsiteY4" fmla="*/ 17145 h 17859"/>
                    <a:gd name="connsiteX5" fmla="*/ 5715 w 6667"/>
                    <a:gd name="connsiteY5" fmla="*/ 17145 h 17859"/>
                    <a:gd name="connsiteX6" fmla="*/ 6667 w 6667"/>
                    <a:gd name="connsiteY6" fmla="*/ 15240 h 17859"/>
                    <a:gd name="connsiteX7" fmla="*/ 6667 w 6667"/>
                    <a:gd name="connsiteY7" fmla="*/ 13335 h 17859"/>
                    <a:gd name="connsiteX8" fmla="*/ 5715 w 6667"/>
                    <a:gd name="connsiteY8" fmla="*/ 9525 h 17859"/>
                    <a:gd name="connsiteX9" fmla="*/ 3810 w 6667"/>
                    <a:gd name="connsiteY9" fmla="*/ 1905 h 17859"/>
                    <a:gd name="connsiteX10" fmla="*/ 1905 w 6667"/>
                    <a:gd name="connsiteY10" fmla="*/ 0 h 17859"/>
                    <a:gd name="connsiteX11" fmla="*/ 0 w 6667"/>
                    <a:gd name="connsiteY11" fmla="*/ 2858 h 17859"/>
                    <a:gd name="connsiteX12" fmla="*/ 0 w 6667"/>
                    <a:gd name="connsiteY12" fmla="*/ 2858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7859">
                      <a:moveTo>
                        <a:pt x="0" y="2858"/>
                      </a:moveTo>
                      <a:cubicBezTo>
                        <a:pt x="0" y="5715"/>
                        <a:pt x="952" y="7620"/>
                        <a:pt x="952" y="10478"/>
                      </a:cubicBezTo>
                      <a:cubicBezTo>
                        <a:pt x="952" y="11430"/>
                        <a:pt x="952" y="12383"/>
                        <a:pt x="1905" y="13335"/>
                      </a:cubicBezTo>
                      <a:cubicBezTo>
                        <a:pt x="1905" y="14288"/>
                        <a:pt x="1905" y="14288"/>
                        <a:pt x="1905" y="15240"/>
                      </a:cubicBezTo>
                      <a:cubicBezTo>
                        <a:pt x="1905" y="16192"/>
                        <a:pt x="2857" y="16192"/>
                        <a:pt x="2857" y="17145"/>
                      </a:cubicBezTo>
                      <a:cubicBezTo>
                        <a:pt x="2857" y="18097"/>
                        <a:pt x="4763" y="18097"/>
                        <a:pt x="5715" y="17145"/>
                      </a:cubicBezTo>
                      <a:cubicBezTo>
                        <a:pt x="5715" y="16192"/>
                        <a:pt x="6667" y="15240"/>
                        <a:pt x="6667" y="15240"/>
                      </a:cubicBezTo>
                      <a:cubicBezTo>
                        <a:pt x="6667" y="14288"/>
                        <a:pt x="6667" y="14288"/>
                        <a:pt x="6667" y="13335"/>
                      </a:cubicBezTo>
                      <a:cubicBezTo>
                        <a:pt x="6667" y="12383"/>
                        <a:pt x="6667" y="10478"/>
                        <a:pt x="5715" y="9525"/>
                      </a:cubicBezTo>
                      <a:cubicBezTo>
                        <a:pt x="4763" y="6667"/>
                        <a:pt x="4763" y="4763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2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5" name="Freeform: Shape 3034">
                  <a:extLst>
                    <a:ext uri="{FF2B5EF4-FFF2-40B4-BE49-F238E27FC236}">
                      <a16:creationId xmlns:a16="http://schemas.microsoft.com/office/drawing/2014/main" id="{487F0F2A-217A-CFD7-9486-D094FD5BE241}"/>
                    </a:ext>
                  </a:extLst>
                </p:cNvPr>
                <p:cNvSpPr/>
                <p:nvPr/>
              </p:nvSpPr>
              <p:spPr>
                <a:xfrm>
                  <a:off x="3455669" y="2744152"/>
                  <a:ext cx="1905" cy="14049"/>
                </a:xfrm>
                <a:custGeom>
                  <a:avLst/>
                  <a:gdLst>
                    <a:gd name="connsiteX0" fmla="*/ 953 w 1905"/>
                    <a:gd name="connsiteY0" fmla="*/ 1905 h 14049"/>
                    <a:gd name="connsiteX1" fmla="*/ 953 w 1905"/>
                    <a:gd name="connsiteY1" fmla="*/ 7620 h 14049"/>
                    <a:gd name="connsiteX2" fmla="*/ 953 w 1905"/>
                    <a:gd name="connsiteY2" fmla="*/ 10477 h 14049"/>
                    <a:gd name="connsiteX3" fmla="*/ 953 w 1905"/>
                    <a:gd name="connsiteY3" fmla="*/ 13335 h 14049"/>
                    <a:gd name="connsiteX4" fmla="*/ 1905 w 1905"/>
                    <a:gd name="connsiteY4" fmla="*/ 13335 h 14049"/>
                    <a:gd name="connsiteX5" fmla="*/ 1905 w 1905"/>
                    <a:gd name="connsiteY5" fmla="*/ 10477 h 14049"/>
                    <a:gd name="connsiteX6" fmla="*/ 1905 w 1905"/>
                    <a:gd name="connsiteY6" fmla="*/ 7620 h 14049"/>
                    <a:gd name="connsiteX7" fmla="*/ 1905 w 1905"/>
                    <a:gd name="connsiteY7" fmla="*/ 1905 h 14049"/>
                    <a:gd name="connsiteX8" fmla="*/ 0 w 1905"/>
                    <a:gd name="connsiteY8" fmla="*/ 0 h 14049"/>
                    <a:gd name="connsiteX9" fmla="*/ 953 w 1905"/>
                    <a:gd name="connsiteY9" fmla="*/ 1905 h 14049"/>
                    <a:gd name="connsiteX10" fmla="*/ 953 w 1905"/>
                    <a:gd name="connsiteY10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05" h="14049">
                      <a:moveTo>
                        <a:pt x="953" y="1905"/>
                      </a:moveTo>
                      <a:cubicBezTo>
                        <a:pt x="953" y="3810"/>
                        <a:pt x="953" y="5715"/>
                        <a:pt x="953" y="7620"/>
                      </a:cubicBezTo>
                      <a:cubicBezTo>
                        <a:pt x="953" y="8572"/>
                        <a:pt x="953" y="9525"/>
                        <a:pt x="953" y="10477"/>
                      </a:cubicBezTo>
                      <a:cubicBezTo>
                        <a:pt x="953" y="11430"/>
                        <a:pt x="953" y="12382"/>
                        <a:pt x="953" y="13335"/>
                      </a:cubicBezTo>
                      <a:cubicBezTo>
                        <a:pt x="953" y="14288"/>
                        <a:pt x="1905" y="14288"/>
                        <a:pt x="1905" y="13335"/>
                      </a:cubicBezTo>
                      <a:cubicBezTo>
                        <a:pt x="1905" y="12382"/>
                        <a:pt x="1905" y="11430"/>
                        <a:pt x="1905" y="10477"/>
                      </a:cubicBezTo>
                      <a:cubicBezTo>
                        <a:pt x="1905" y="9525"/>
                        <a:pt x="1905" y="8572"/>
                        <a:pt x="1905" y="7620"/>
                      </a:cubicBezTo>
                      <a:cubicBezTo>
                        <a:pt x="1905" y="5715"/>
                        <a:pt x="1905" y="3810"/>
                        <a:pt x="1905" y="1905"/>
                      </a:cubicBezTo>
                      <a:cubicBezTo>
                        <a:pt x="1905" y="952"/>
                        <a:pt x="953" y="0"/>
                        <a:pt x="0" y="0"/>
                      </a:cubicBezTo>
                      <a:cubicBezTo>
                        <a:pt x="1905" y="0"/>
                        <a:pt x="953" y="952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6" name="Freeform: Shape 3035">
                  <a:extLst>
                    <a:ext uri="{FF2B5EF4-FFF2-40B4-BE49-F238E27FC236}">
                      <a16:creationId xmlns:a16="http://schemas.microsoft.com/office/drawing/2014/main" id="{C5EAD51E-D41A-6D86-E802-593CC57CEACB}"/>
                    </a:ext>
                  </a:extLst>
                </p:cNvPr>
                <p:cNvSpPr/>
                <p:nvPr/>
              </p:nvSpPr>
              <p:spPr>
                <a:xfrm>
                  <a:off x="3492817" y="2748914"/>
                  <a:ext cx="3809" cy="15001"/>
                </a:xfrm>
                <a:custGeom>
                  <a:avLst/>
                  <a:gdLst>
                    <a:gd name="connsiteX0" fmla="*/ 0 w 3809"/>
                    <a:gd name="connsiteY0" fmla="*/ 2857 h 15001"/>
                    <a:gd name="connsiteX1" fmla="*/ 0 w 3809"/>
                    <a:gd name="connsiteY1" fmla="*/ 8572 h 15001"/>
                    <a:gd name="connsiteX2" fmla="*/ 0 w 3809"/>
                    <a:gd name="connsiteY2" fmla="*/ 11430 h 15001"/>
                    <a:gd name="connsiteX3" fmla="*/ 0 w 3809"/>
                    <a:gd name="connsiteY3" fmla="*/ 14288 h 15001"/>
                    <a:gd name="connsiteX4" fmla="*/ 1905 w 3809"/>
                    <a:gd name="connsiteY4" fmla="*/ 14288 h 15001"/>
                    <a:gd name="connsiteX5" fmla="*/ 2857 w 3809"/>
                    <a:gd name="connsiteY5" fmla="*/ 11430 h 15001"/>
                    <a:gd name="connsiteX6" fmla="*/ 3810 w 3809"/>
                    <a:gd name="connsiteY6" fmla="*/ 8572 h 15001"/>
                    <a:gd name="connsiteX7" fmla="*/ 3810 w 3809"/>
                    <a:gd name="connsiteY7" fmla="*/ 5715 h 15001"/>
                    <a:gd name="connsiteX8" fmla="*/ 3810 w 3809"/>
                    <a:gd name="connsiteY8" fmla="*/ 3810 h 15001"/>
                    <a:gd name="connsiteX9" fmla="*/ 3810 w 3809"/>
                    <a:gd name="connsiteY9" fmla="*/ 3810 h 15001"/>
                    <a:gd name="connsiteX10" fmla="*/ 3810 w 3809"/>
                    <a:gd name="connsiteY10" fmla="*/ 2857 h 15001"/>
                    <a:gd name="connsiteX11" fmla="*/ 1905 w 3809"/>
                    <a:gd name="connsiteY11" fmla="*/ 0 h 15001"/>
                    <a:gd name="connsiteX12" fmla="*/ 0 w 3809"/>
                    <a:gd name="connsiteY12" fmla="*/ 2857 h 15001"/>
                    <a:gd name="connsiteX13" fmla="*/ 0 w 3809"/>
                    <a:gd name="connsiteY13" fmla="*/ 2857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5001">
                      <a:moveTo>
                        <a:pt x="0" y="2857"/>
                      </a:moveTo>
                      <a:cubicBezTo>
                        <a:pt x="0" y="4763"/>
                        <a:pt x="0" y="6667"/>
                        <a:pt x="0" y="8572"/>
                      </a:cubicBezTo>
                      <a:cubicBezTo>
                        <a:pt x="0" y="9525"/>
                        <a:pt x="0" y="10477"/>
                        <a:pt x="0" y="11430"/>
                      </a:cubicBezTo>
                      <a:cubicBezTo>
                        <a:pt x="0" y="12382"/>
                        <a:pt x="0" y="13335"/>
                        <a:pt x="0" y="14288"/>
                      </a:cubicBezTo>
                      <a:cubicBezTo>
                        <a:pt x="0" y="15240"/>
                        <a:pt x="952" y="15240"/>
                        <a:pt x="1905" y="14288"/>
                      </a:cubicBezTo>
                      <a:cubicBezTo>
                        <a:pt x="1905" y="13335"/>
                        <a:pt x="2857" y="12382"/>
                        <a:pt x="2857" y="11430"/>
                      </a:cubicBezTo>
                      <a:cubicBezTo>
                        <a:pt x="2857" y="10477"/>
                        <a:pt x="3810" y="9525"/>
                        <a:pt x="3810" y="8572"/>
                      </a:cubicBezTo>
                      <a:cubicBezTo>
                        <a:pt x="3810" y="7620"/>
                        <a:pt x="3810" y="6667"/>
                        <a:pt x="3810" y="5715"/>
                      </a:cubicBezTo>
                      <a:cubicBezTo>
                        <a:pt x="3810" y="4763"/>
                        <a:pt x="3810" y="4763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2857"/>
                        <a:pt x="3810" y="2857"/>
                      </a:cubicBezTo>
                      <a:cubicBezTo>
                        <a:pt x="3810" y="1905"/>
                        <a:pt x="3810" y="0"/>
                        <a:pt x="1905" y="0"/>
                      </a:cubicBezTo>
                      <a:cubicBezTo>
                        <a:pt x="952" y="0"/>
                        <a:pt x="0" y="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7" name="Freeform: Shape 3036">
                  <a:extLst>
                    <a:ext uri="{FF2B5EF4-FFF2-40B4-BE49-F238E27FC236}">
                      <a16:creationId xmlns:a16="http://schemas.microsoft.com/office/drawing/2014/main" id="{73C01A5E-E4DF-757B-4628-D1D3F99BC0AA}"/>
                    </a:ext>
                  </a:extLst>
                </p:cNvPr>
                <p:cNvSpPr/>
                <p:nvPr/>
              </p:nvSpPr>
              <p:spPr>
                <a:xfrm>
                  <a:off x="3452812" y="2733674"/>
                  <a:ext cx="2328" cy="10239"/>
                </a:xfrm>
                <a:custGeom>
                  <a:avLst/>
                  <a:gdLst>
                    <a:gd name="connsiteX0" fmla="*/ 1905 w 2328"/>
                    <a:gd name="connsiteY0" fmla="*/ 0 h 10239"/>
                    <a:gd name="connsiteX1" fmla="*/ 0 w 2328"/>
                    <a:gd name="connsiteY1" fmla="*/ 4763 h 10239"/>
                    <a:gd name="connsiteX2" fmla="*/ 0 w 2328"/>
                    <a:gd name="connsiteY2" fmla="*/ 7620 h 10239"/>
                    <a:gd name="connsiteX3" fmla="*/ 0 w 2328"/>
                    <a:gd name="connsiteY3" fmla="*/ 8572 h 10239"/>
                    <a:gd name="connsiteX4" fmla="*/ 0 w 2328"/>
                    <a:gd name="connsiteY4" fmla="*/ 9525 h 10239"/>
                    <a:gd name="connsiteX5" fmla="*/ 1905 w 2328"/>
                    <a:gd name="connsiteY5" fmla="*/ 9525 h 10239"/>
                    <a:gd name="connsiteX6" fmla="*/ 1905 w 2328"/>
                    <a:gd name="connsiteY6" fmla="*/ 8572 h 10239"/>
                    <a:gd name="connsiteX7" fmla="*/ 1905 w 2328"/>
                    <a:gd name="connsiteY7" fmla="*/ 7620 h 10239"/>
                    <a:gd name="connsiteX8" fmla="*/ 1905 w 2328"/>
                    <a:gd name="connsiteY8" fmla="*/ 4763 h 10239"/>
                    <a:gd name="connsiteX9" fmla="*/ 1905 w 2328"/>
                    <a:gd name="connsiteY9" fmla="*/ 0 h 10239"/>
                    <a:gd name="connsiteX10" fmla="*/ 1905 w 2328"/>
                    <a:gd name="connsiteY10" fmla="*/ 0 h 10239"/>
                    <a:gd name="connsiteX11" fmla="*/ 1905 w 2328"/>
                    <a:gd name="connsiteY11" fmla="*/ 0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28" h="10239">
                      <a:moveTo>
                        <a:pt x="1905" y="0"/>
                      </a:moveTo>
                      <a:cubicBezTo>
                        <a:pt x="952" y="1905"/>
                        <a:pt x="952" y="2858"/>
                        <a:pt x="0" y="4763"/>
                      </a:cubicBezTo>
                      <a:cubicBezTo>
                        <a:pt x="0" y="5715"/>
                        <a:pt x="0" y="6667"/>
                        <a:pt x="0" y="7620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9525"/>
                        <a:pt x="0" y="9525"/>
                        <a:pt x="0" y="9525"/>
                      </a:cubicBezTo>
                      <a:cubicBezTo>
                        <a:pt x="0" y="10478"/>
                        <a:pt x="1905" y="10478"/>
                        <a:pt x="1905" y="9525"/>
                      </a:cubicBezTo>
                      <a:cubicBezTo>
                        <a:pt x="1905" y="8572"/>
                        <a:pt x="1905" y="8572"/>
                        <a:pt x="1905" y="8572"/>
                      </a:cubicBezTo>
                      <a:cubicBezTo>
                        <a:pt x="1905" y="8572"/>
                        <a:pt x="1905" y="7620"/>
                        <a:pt x="1905" y="7620"/>
                      </a:cubicBezTo>
                      <a:cubicBezTo>
                        <a:pt x="1905" y="6667"/>
                        <a:pt x="1905" y="5715"/>
                        <a:pt x="1905" y="4763"/>
                      </a:cubicBezTo>
                      <a:cubicBezTo>
                        <a:pt x="2857" y="3810"/>
                        <a:pt x="1905" y="1905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8" name="Freeform: Shape 3037">
                  <a:extLst>
                    <a:ext uri="{FF2B5EF4-FFF2-40B4-BE49-F238E27FC236}">
                      <a16:creationId xmlns:a16="http://schemas.microsoft.com/office/drawing/2014/main" id="{8E5B0383-034F-5238-9D50-2BA75E05FACA}"/>
                    </a:ext>
                  </a:extLst>
                </p:cNvPr>
                <p:cNvSpPr/>
                <p:nvPr/>
              </p:nvSpPr>
              <p:spPr>
                <a:xfrm>
                  <a:off x="3475672" y="2731374"/>
                  <a:ext cx="4762" cy="21111"/>
                </a:xfrm>
                <a:custGeom>
                  <a:avLst/>
                  <a:gdLst>
                    <a:gd name="connsiteX0" fmla="*/ 0 w 4762"/>
                    <a:gd name="connsiteY0" fmla="*/ 2300 h 21111"/>
                    <a:gd name="connsiteX1" fmla="*/ 0 w 4762"/>
                    <a:gd name="connsiteY1" fmla="*/ 7062 h 21111"/>
                    <a:gd name="connsiteX2" fmla="*/ 0 w 4762"/>
                    <a:gd name="connsiteY2" fmla="*/ 11825 h 21111"/>
                    <a:gd name="connsiteX3" fmla="*/ 0 w 4762"/>
                    <a:gd name="connsiteY3" fmla="*/ 15634 h 21111"/>
                    <a:gd name="connsiteX4" fmla="*/ 0 w 4762"/>
                    <a:gd name="connsiteY4" fmla="*/ 17540 h 21111"/>
                    <a:gd name="connsiteX5" fmla="*/ 952 w 4762"/>
                    <a:gd name="connsiteY5" fmla="*/ 20397 h 21111"/>
                    <a:gd name="connsiteX6" fmla="*/ 3810 w 4762"/>
                    <a:gd name="connsiteY6" fmla="*/ 20397 h 21111"/>
                    <a:gd name="connsiteX7" fmla="*/ 4763 w 4762"/>
                    <a:gd name="connsiteY7" fmla="*/ 17540 h 21111"/>
                    <a:gd name="connsiteX8" fmla="*/ 4763 w 4762"/>
                    <a:gd name="connsiteY8" fmla="*/ 15634 h 21111"/>
                    <a:gd name="connsiteX9" fmla="*/ 4763 w 4762"/>
                    <a:gd name="connsiteY9" fmla="*/ 10872 h 21111"/>
                    <a:gd name="connsiteX10" fmla="*/ 3810 w 4762"/>
                    <a:gd name="connsiteY10" fmla="*/ 6109 h 21111"/>
                    <a:gd name="connsiteX11" fmla="*/ 2857 w 4762"/>
                    <a:gd name="connsiteY11" fmla="*/ 1347 h 21111"/>
                    <a:gd name="connsiteX12" fmla="*/ 952 w 4762"/>
                    <a:gd name="connsiteY12" fmla="*/ 395 h 21111"/>
                    <a:gd name="connsiteX13" fmla="*/ 0 w 4762"/>
                    <a:gd name="connsiteY13" fmla="*/ 2300 h 21111"/>
                    <a:gd name="connsiteX14" fmla="*/ 0 w 4762"/>
                    <a:gd name="connsiteY14" fmla="*/ 2300 h 21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21111">
                      <a:moveTo>
                        <a:pt x="0" y="2300"/>
                      </a:moveTo>
                      <a:cubicBezTo>
                        <a:pt x="0" y="4205"/>
                        <a:pt x="0" y="5157"/>
                        <a:pt x="0" y="7062"/>
                      </a:cubicBezTo>
                      <a:cubicBezTo>
                        <a:pt x="0" y="8967"/>
                        <a:pt x="0" y="9920"/>
                        <a:pt x="0" y="11825"/>
                      </a:cubicBezTo>
                      <a:cubicBezTo>
                        <a:pt x="0" y="12777"/>
                        <a:pt x="0" y="14682"/>
                        <a:pt x="0" y="15634"/>
                      </a:cubicBezTo>
                      <a:cubicBezTo>
                        <a:pt x="0" y="16587"/>
                        <a:pt x="0" y="17540"/>
                        <a:pt x="0" y="17540"/>
                      </a:cubicBezTo>
                      <a:cubicBezTo>
                        <a:pt x="0" y="18492"/>
                        <a:pt x="952" y="19445"/>
                        <a:pt x="952" y="20397"/>
                      </a:cubicBezTo>
                      <a:cubicBezTo>
                        <a:pt x="1905" y="21350"/>
                        <a:pt x="3810" y="21350"/>
                        <a:pt x="3810" y="20397"/>
                      </a:cubicBezTo>
                      <a:cubicBezTo>
                        <a:pt x="3810" y="19445"/>
                        <a:pt x="4763" y="18492"/>
                        <a:pt x="4763" y="17540"/>
                      </a:cubicBezTo>
                      <a:cubicBezTo>
                        <a:pt x="4763" y="16587"/>
                        <a:pt x="4763" y="15634"/>
                        <a:pt x="4763" y="15634"/>
                      </a:cubicBezTo>
                      <a:cubicBezTo>
                        <a:pt x="4763" y="13730"/>
                        <a:pt x="4763" y="12777"/>
                        <a:pt x="4763" y="10872"/>
                      </a:cubicBezTo>
                      <a:cubicBezTo>
                        <a:pt x="4763" y="8967"/>
                        <a:pt x="4763" y="7062"/>
                        <a:pt x="3810" y="6109"/>
                      </a:cubicBezTo>
                      <a:cubicBezTo>
                        <a:pt x="3810" y="4205"/>
                        <a:pt x="2857" y="3252"/>
                        <a:pt x="2857" y="1347"/>
                      </a:cubicBezTo>
                      <a:cubicBezTo>
                        <a:pt x="2857" y="395"/>
                        <a:pt x="1905" y="-558"/>
                        <a:pt x="952" y="395"/>
                      </a:cubicBezTo>
                      <a:cubicBezTo>
                        <a:pt x="0" y="395"/>
                        <a:pt x="0" y="1347"/>
                        <a:pt x="0" y="2300"/>
                      </a:cubicBezTo>
                      <a:lnTo>
                        <a:pt x="0" y="23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39" name="Freeform: Shape 3038">
                  <a:extLst>
                    <a:ext uri="{FF2B5EF4-FFF2-40B4-BE49-F238E27FC236}">
                      <a16:creationId xmlns:a16="http://schemas.microsoft.com/office/drawing/2014/main" id="{A11021EA-699B-FB54-E36B-116B94DD4D58}"/>
                    </a:ext>
                  </a:extLst>
                </p:cNvPr>
                <p:cNvSpPr/>
                <p:nvPr/>
              </p:nvSpPr>
              <p:spPr>
                <a:xfrm>
                  <a:off x="3433609" y="2768127"/>
                  <a:ext cx="7772" cy="24363"/>
                </a:xfrm>
                <a:custGeom>
                  <a:avLst/>
                  <a:gdLst>
                    <a:gd name="connsiteX0" fmla="*/ 153 w 7772"/>
                    <a:gd name="connsiteY0" fmla="*/ 2694 h 24363"/>
                    <a:gd name="connsiteX1" fmla="*/ 2058 w 7772"/>
                    <a:gd name="connsiteY1" fmla="*/ 13172 h 24363"/>
                    <a:gd name="connsiteX2" fmla="*/ 4915 w 7772"/>
                    <a:gd name="connsiteY2" fmla="*/ 23649 h 24363"/>
                    <a:gd name="connsiteX3" fmla="*/ 7773 w 7772"/>
                    <a:gd name="connsiteY3" fmla="*/ 23649 h 24363"/>
                    <a:gd name="connsiteX4" fmla="*/ 7773 w 7772"/>
                    <a:gd name="connsiteY4" fmla="*/ 17934 h 24363"/>
                    <a:gd name="connsiteX5" fmla="*/ 6820 w 7772"/>
                    <a:gd name="connsiteY5" fmla="*/ 12219 h 24363"/>
                    <a:gd name="connsiteX6" fmla="*/ 3010 w 7772"/>
                    <a:gd name="connsiteY6" fmla="*/ 789 h 24363"/>
                    <a:gd name="connsiteX7" fmla="*/ 153 w 7772"/>
                    <a:gd name="connsiteY7" fmla="*/ 2694 h 24363"/>
                    <a:gd name="connsiteX8" fmla="*/ 153 w 7772"/>
                    <a:gd name="connsiteY8" fmla="*/ 2694 h 24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72" h="24363">
                      <a:moveTo>
                        <a:pt x="153" y="2694"/>
                      </a:moveTo>
                      <a:cubicBezTo>
                        <a:pt x="1105" y="6504"/>
                        <a:pt x="2058" y="9362"/>
                        <a:pt x="2058" y="13172"/>
                      </a:cubicBezTo>
                      <a:cubicBezTo>
                        <a:pt x="3010" y="16982"/>
                        <a:pt x="3010" y="20792"/>
                        <a:pt x="4915" y="23649"/>
                      </a:cubicBezTo>
                      <a:cubicBezTo>
                        <a:pt x="5868" y="24602"/>
                        <a:pt x="7773" y="24602"/>
                        <a:pt x="7773" y="23649"/>
                      </a:cubicBezTo>
                      <a:cubicBezTo>
                        <a:pt x="7773" y="21744"/>
                        <a:pt x="7773" y="19839"/>
                        <a:pt x="7773" y="17934"/>
                      </a:cubicBezTo>
                      <a:cubicBezTo>
                        <a:pt x="7773" y="16029"/>
                        <a:pt x="6820" y="14124"/>
                        <a:pt x="6820" y="12219"/>
                      </a:cubicBezTo>
                      <a:cubicBezTo>
                        <a:pt x="5868" y="8409"/>
                        <a:pt x="4915" y="4599"/>
                        <a:pt x="3010" y="789"/>
                      </a:cubicBezTo>
                      <a:cubicBezTo>
                        <a:pt x="3010" y="-1116"/>
                        <a:pt x="-800" y="789"/>
                        <a:pt x="153" y="2694"/>
                      </a:cubicBezTo>
                      <a:lnTo>
                        <a:pt x="153" y="269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0" name="Freeform: Shape 3039">
                  <a:extLst>
                    <a:ext uri="{FF2B5EF4-FFF2-40B4-BE49-F238E27FC236}">
                      <a16:creationId xmlns:a16="http://schemas.microsoft.com/office/drawing/2014/main" id="{1634BE01-CDF3-7AB6-0B04-B8F0A6FDCE29}"/>
                    </a:ext>
                  </a:extLst>
                </p:cNvPr>
                <p:cNvSpPr/>
                <p:nvPr/>
              </p:nvSpPr>
              <p:spPr>
                <a:xfrm>
                  <a:off x="3503294" y="2773412"/>
                  <a:ext cx="4762" cy="9553"/>
                </a:xfrm>
                <a:custGeom>
                  <a:avLst/>
                  <a:gdLst>
                    <a:gd name="connsiteX0" fmla="*/ 2857 w 4762"/>
                    <a:gd name="connsiteY0" fmla="*/ 267 h 9553"/>
                    <a:gd name="connsiteX1" fmla="*/ 0 w 4762"/>
                    <a:gd name="connsiteY1" fmla="*/ 4077 h 9553"/>
                    <a:gd name="connsiteX2" fmla="*/ 0 w 4762"/>
                    <a:gd name="connsiteY2" fmla="*/ 5029 h 9553"/>
                    <a:gd name="connsiteX3" fmla="*/ 0 w 4762"/>
                    <a:gd name="connsiteY3" fmla="*/ 5982 h 9553"/>
                    <a:gd name="connsiteX4" fmla="*/ 0 w 4762"/>
                    <a:gd name="connsiteY4" fmla="*/ 8839 h 9553"/>
                    <a:gd name="connsiteX5" fmla="*/ 953 w 4762"/>
                    <a:gd name="connsiteY5" fmla="*/ 8839 h 9553"/>
                    <a:gd name="connsiteX6" fmla="*/ 1905 w 4762"/>
                    <a:gd name="connsiteY6" fmla="*/ 6934 h 9553"/>
                    <a:gd name="connsiteX7" fmla="*/ 2857 w 4762"/>
                    <a:gd name="connsiteY7" fmla="*/ 5982 h 9553"/>
                    <a:gd name="connsiteX8" fmla="*/ 2857 w 4762"/>
                    <a:gd name="connsiteY8" fmla="*/ 5029 h 9553"/>
                    <a:gd name="connsiteX9" fmla="*/ 4763 w 4762"/>
                    <a:gd name="connsiteY9" fmla="*/ 1219 h 9553"/>
                    <a:gd name="connsiteX10" fmla="*/ 2857 w 4762"/>
                    <a:gd name="connsiteY10" fmla="*/ 267 h 9553"/>
                    <a:gd name="connsiteX11" fmla="*/ 2857 w 4762"/>
                    <a:gd name="connsiteY11" fmla="*/ 267 h 9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9553">
                      <a:moveTo>
                        <a:pt x="2857" y="267"/>
                      </a:moveTo>
                      <a:cubicBezTo>
                        <a:pt x="1905" y="1219"/>
                        <a:pt x="953" y="3124"/>
                        <a:pt x="0" y="4077"/>
                      </a:cubicBezTo>
                      <a:cubicBezTo>
                        <a:pt x="0" y="4077"/>
                        <a:pt x="0" y="5029"/>
                        <a:pt x="0" y="5029"/>
                      </a:cubicBezTo>
                      <a:cubicBezTo>
                        <a:pt x="0" y="5029"/>
                        <a:pt x="0" y="5982"/>
                        <a:pt x="0" y="5982"/>
                      </a:cubicBezTo>
                      <a:cubicBezTo>
                        <a:pt x="0" y="6934"/>
                        <a:pt x="0" y="7887"/>
                        <a:pt x="0" y="8839"/>
                      </a:cubicBezTo>
                      <a:cubicBezTo>
                        <a:pt x="0" y="9792"/>
                        <a:pt x="953" y="9792"/>
                        <a:pt x="953" y="8839"/>
                      </a:cubicBezTo>
                      <a:cubicBezTo>
                        <a:pt x="953" y="7887"/>
                        <a:pt x="1905" y="6934"/>
                        <a:pt x="1905" y="6934"/>
                      </a:cubicBezTo>
                      <a:cubicBezTo>
                        <a:pt x="1905" y="6934"/>
                        <a:pt x="1905" y="5982"/>
                        <a:pt x="2857" y="5982"/>
                      </a:cubicBezTo>
                      <a:cubicBezTo>
                        <a:pt x="2857" y="5982"/>
                        <a:pt x="2857" y="5029"/>
                        <a:pt x="2857" y="5029"/>
                      </a:cubicBezTo>
                      <a:cubicBezTo>
                        <a:pt x="3810" y="4077"/>
                        <a:pt x="3810" y="2172"/>
                        <a:pt x="4763" y="1219"/>
                      </a:cubicBezTo>
                      <a:cubicBezTo>
                        <a:pt x="4763" y="1219"/>
                        <a:pt x="3810" y="-686"/>
                        <a:pt x="2857" y="267"/>
                      </a:cubicBezTo>
                      <a:lnTo>
                        <a:pt x="2857" y="26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1" name="Freeform: Shape 3040">
                  <a:extLst>
                    <a:ext uri="{FF2B5EF4-FFF2-40B4-BE49-F238E27FC236}">
                      <a16:creationId xmlns:a16="http://schemas.microsoft.com/office/drawing/2014/main" id="{7D5042F7-C6A6-0096-B1CE-FEAF3794C2CD}"/>
                    </a:ext>
                  </a:extLst>
                </p:cNvPr>
                <p:cNvSpPr/>
                <p:nvPr/>
              </p:nvSpPr>
              <p:spPr>
                <a:xfrm>
                  <a:off x="3478529" y="2772641"/>
                  <a:ext cx="4762" cy="16278"/>
                </a:xfrm>
                <a:custGeom>
                  <a:avLst/>
                  <a:gdLst>
                    <a:gd name="connsiteX0" fmla="*/ 1905 w 4762"/>
                    <a:gd name="connsiteY0" fmla="*/ 1038 h 16278"/>
                    <a:gd name="connsiteX1" fmla="*/ 952 w 4762"/>
                    <a:gd name="connsiteY1" fmla="*/ 7706 h 16278"/>
                    <a:gd name="connsiteX2" fmla="*/ 0 w 4762"/>
                    <a:gd name="connsiteY2" fmla="*/ 11516 h 16278"/>
                    <a:gd name="connsiteX3" fmla="*/ 0 w 4762"/>
                    <a:gd name="connsiteY3" fmla="*/ 13421 h 16278"/>
                    <a:gd name="connsiteX4" fmla="*/ 0 w 4762"/>
                    <a:gd name="connsiteY4" fmla="*/ 15326 h 16278"/>
                    <a:gd name="connsiteX5" fmla="*/ 1905 w 4762"/>
                    <a:gd name="connsiteY5" fmla="*/ 16278 h 16278"/>
                    <a:gd name="connsiteX6" fmla="*/ 3810 w 4762"/>
                    <a:gd name="connsiteY6" fmla="*/ 12468 h 16278"/>
                    <a:gd name="connsiteX7" fmla="*/ 3810 w 4762"/>
                    <a:gd name="connsiteY7" fmla="*/ 8658 h 16278"/>
                    <a:gd name="connsiteX8" fmla="*/ 4763 w 4762"/>
                    <a:gd name="connsiteY8" fmla="*/ 1991 h 16278"/>
                    <a:gd name="connsiteX9" fmla="*/ 1905 w 4762"/>
                    <a:gd name="connsiteY9" fmla="*/ 1038 h 16278"/>
                    <a:gd name="connsiteX10" fmla="*/ 1905 w 4762"/>
                    <a:gd name="connsiteY10" fmla="*/ 1038 h 16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6278">
                      <a:moveTo>
                        <a:pt x="1905" y="1038"/>
                      </a:moveTo>
                      <a:cubicBezTo>
                        <a:pt x="1905" y="2943"/>
                        <a:pt x="952" y="5801"/>
                        <a:pt x="952" y="7706"/>
                      </a:cubicBezTo>
                      <a:cubicBezTo>
                        <a:pt x="952" y="8658"/>
                        <a:pt x="0" y="9611"/>
                        <a:pt x="0" y="11516"/>
                      </a:cubicBezTo>
                      <a:cubicBezTo>
                        <a:pt x="0" y="12468"/>
                        <a:pt x="0" y="12468"/>
                        <a:pt x="0" y="13421"/>
                      </a:cubicBezTo>
                      <a:cubicBezTo>
                        <a:pt x="0" y="14373"/>
                        <a:pt x="0" y="14373"/>
                        <a:pt x="0" y="15326"/>
                      </a:cubicBezTo>
                      <a:cubicBezTo>
                        <a:pt x="0" y="16278"/>
                        <a:pt x="952" y="16278"/>
                        <a:pt x="1905" y="16278"/>
                      </a:cubicBezTo>
                      <a:cubicBezTo>
                        <a:pt x="2857" y="15326"/>
                        <a:pt x="2857" y="14373"/>
                        <a:pt x="3810" y="12468"/>
                      </a:cubicBezTo>
                      <a:cubicBezTo>
                        <a:pt x="3810" y="11516"/>
                        <a:pt x="3810" y="9611"/>
                        <a:pt x="3810" y="8658"/>
                      </a:cubicBezTo>
                      <a:cubicBezTo>
                        <a:pt x="3810" y="6753"/>
                        <a:pt x="3810" y="3896"/>
                        <a:pt x="4763" y="1991"/>
                      </a:cubicBezTo>
                      <a:cubicBezTo>
                        <a:pt x="3810" y="86"/>
                        <a:pt x="1905" y="-867"/>
                        <a:pt x="1905" y="1038"/>
                      </a:cubicBezTo>
                      <a:lnTo>
                        <a:pt x="1905" y="103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2" name="Freeform: Shape 3041">
                  <a:extLst>
                    <a:ext uri="{FF2B5EF4-FFF2-40B4-BE49-F238E27FC236}">
                      <a16:creationId xmlns:a16="http://schemas.microsoft.com/office/drawing/2014/main" id="{3071D790-1F7D-E790-EC3D-0F29405CCB13}"/>
                    </a:ext>
                  </a:extLst>
                </p:cNvPr>
                <p:cNvSpPr/>
                <p:nvPr/>
              </p:nvSpPr>
              <p:spPr>
                <a:xfrm>
                  <a:off x="3398519" y="2792334"/>
                  <a:ext cx="8572" cy="18886"/>
                </a:xfrm>
                <a:custGeom>
                  <a:avLst/>
                  <a:gdLst>
                    <a:gd name="connsiteX0" fmla="*/ 0 w 8572"/>
                    <a:gd name="connsiteY0" fmla="*/ 1347 h 18886"/>
                    <a:gd name="connsiteX1" fmla="*/ 2857 w 8572"/>
                    <a:gd name="connsiteY1" fmla="*/ 9919 h 18886"/>
                    <a:gd name="connsiteX2" fmla="*/ 6668 w 8572"/>
                    <a:gd name="connsiteY2" fmla="*/ 18492 h 18886"/>
                    <a:gd name="connsiteX3" fmla="*/ 8573 w 8572"/>
                    <a:gd name="connsiteY3" fmla="*/ 17540 h 18886"/>
                    <a:gd name="connsiteX4" fmla="*/ 5715 w 8572"/>
                    <a:gd name="connsiteY4" fmla="*/ 8967 h 18886"/>
                    <a:gd name="connsiteX5" fmla="*/ 2857 w 8572"/>
                    <a:gd name="connsiteY5" fmla="*/ 394 h 18886"/>
                    <a:gd name="connsiteX6" fmla="*/ 0 w 8572"/>
                    <a:gd name="connsiteY6" fmla="*/ 1347 h 18886"/>
                    <a:gd name="connsiteX7" fmla="*/ 0 w 8572"/>
                    <a:gd name="connsiteY7" fmla="*/ 1347 h 1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18886">
                      <a:moveTo>
                        <a:pt x="0" y="1347"/>
                      </a:moveTo>
                      <a:cubicBezTo>
                        <a:pt x="953" y="4205"/>
                        <a:pt x="1905" y="7062"/>
                        <a:pt x="2857" y="9919"/>
                      </a:cubicBezTo>
                      <a:cubicBezTo>
                        <a:pt x="3810" y="12777"/>
                        <a:pt x="4763" y="15635"/>
                        <a:pt x="6668" y="18492"/>
                      </a:cubicBezTo>
                      <a:cubicBezTo>
                        <a:pt x="7620" y="19444"/>
                        <a:pt x="8573" y="18492"/>
                        <a:pt x="8573" y="17540"/>
                      </a:cubicBezTo>
                      <a:cubicBezTo>
                        <a:pt x="8573" y="14682"/>
                        <a:pt x="6668" y="11824"/>
                        <a:pt x="5715" y="8967"/>
                      </a:cubicBezTo>
                      <a:cubicBezTo>
                        <a:pt x="4763" y="6110"/>
                        <a:pt x="3810" y="3252"/>
                        <a:pt x="2857" y="394"/>
                      </a:cubicBezTo>
                      <a:cubicBezTo>
                        <a:pt x="1905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3" name="Freeform: Shape 3042">
                  <a:extLst>
                    <a:ext uri="{FF2B5EF4-FFF2-40B4-BE49-F238E27FC236}">
                      <a16:creationId xmlns:a16="http://schemas.microsoft.com/office/drawing/2014/main" id="{E80A7054-0F31-85C3-B368-EDEFEF290B2B}"/>
                    </a:ext>
                  </a:extLst>
                </p:cNvPr>
                <p:cNvSpPr/>
                <p:nvPr/>
              </p:nvSpPr>
              <p:spPr>
                <a:xfrm>
                  <a:off x="3414712" y="2791691"/>
                  <a:ext cx="5714" cy="18897"/>
                </a:xfrm>
                <a:custGeom>
                  <a:avLst/>
                  <a:gdLst>
                    <a:gd name="connsiteX0" fmla="*/ 0 w 5714"/>
                    <a:gd name="connsiteY0" fmla="*/ 1991 h 18897"/>
                    <a:gd name="connsiteX1" fmla="*/ 1905 w 5714"/>
                    <a:gd name="connsiteY1" fmla="*/ 10563 h 18897"/>
                    <a:gd name="connsiteX2" fmla="*/ 2857 w 5714"/>
                    <a:gd name="connsiteY2" fmla="*/ 14373 h 18897"/>
                    <a:gd name="connsiteX3" fmla="*/ 2857 w 5714"/>
                    <a:gd name="connsiteY3" fmla="*/ 16278 h 18897"/>
                    <a:gd name="connsiteX4" fmla="*/ 3810 w 5714"/>
                    <a:gd name="connsiteY4" fmla="*/ 18183 h 18897"/>
                    <a:gd name="connsiteX5" fmla="*/ 5715 w 5714"/>
                    <a:gd name="connsiteY5" fmla="*/ 18183 h 18897"/>
                    <a:gd name="connsiteX6" fmla="*/ 5715 w 5714"/>
                    <a:gd name="connsiteY6" fmla="*/ 16278 h 18897"/>
                    <a:gd name="connsiteX7" fmla="*/ 5715 w 5714"/>
                    <a:gd name="connsiteY7" fmla="*/ 13421 h 18897"/>
                    <a:gd name="connsiteX8" fmla="*/ 4763 w 5714"/>
                    <a:gd name="connsiteY8" fmla="*/ 9611 h 18897"/>
                    <a:gd name="connsiteX9" fmla="*/ 2857 w 5714"/>
                    <a:gd name="connsiteY9" fmla="*/ 1038 h 18897"/>
                    <a:gd name="connsiteX10" fmla="*/ 0 w 5714"/>
                    <a:gd name="connsiteY10" fmla="*/ 1991 h 18897"/>
                    <a:gd name="connsiteX11" fmla="*/ 0 w 5714"/>
                    <a:gd name="connsiteY11" fmla="*/ 1991 h 18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8897">
                      <a:moveTo>
                        <a:pt x="0" y="1991"/>
                      </a:moveTo>
                      <a:cubicBezTo>
                        <a:pt x="952" y="4848"/>
                        <a:pt x="952" y="7706"/>
                        <a:pt x="1905" y="10563"/>
                      </a:cubicBezTo>
                      <a:cubicBezTo>
                        <a:pt x="1905" y="11516"/>
                        <a:pt x="1905" y="13421"/>
                        <a:pt x="2857" y="14373"/>
                      </a:cubicBezTo>
                      <a:cubicBezTo>
                        <a:pt x="2857" y="15326"/>
                        <a:pt x="2857" y="15326"/>
                        <a:pt x="2857" y="16278"/>
                      </a:cubicBezTo>
                      <a:cubicBezTo>
                        <a:pt x="2857" y="17231"/>
                        <a:pt x="3810" y="17231"/>
                        <a:pt x="3810" y="18183"/>
                      </a:cubicBezTo>
                      <a:cubicBezTo>
                        <a:pt x="3810" y="19136"/>
                        <a:pt x="5715" y="19136"/>
                        <a:pt x="5715" y="18183"/>
                      </a:cubicBezTo>
                      <a:cubicBezTo>
                        <a:pt x="5715" y="17231"/>
                        <a:pt x="5715" y="16278"/>
                        <a:pt x="5715" y="16278"/>
                      </a:cubicBezTo>
                      <a:cubicBezTo>
                        <a:pt x="5715" y="15326"/>
                        <a:pt x="5715" y="14373"/>
                        <a:pt x="5715" y="13421"/>
                      </a:cubicBezTo>
                      <a:cubicBezTo>
                        <a:pt x="5715" y="12468"/>
                        <a:pt x="4763" y="10563"/>
                        <a:pt x="4763" y="9611"/>
                      </a:cubicBezTo>
                      <a:cubicBezTo>
                        <a:pt x="3810" y="6753"/>
                        <a:pt x="3810" y="3896"/>
                        <a:pt x="2857" y="1038"/>
                      </a:cubicBezTo>
                      <a:cubicBezTo>
                        <a:pt x="1905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4" name="Freeform: Shape 3043">
                  <a:extLst>
                    <a:ext uri="{FF2B5EF4-FFF2-40B4-BE49-F238E27FC236}">
                      <a16:creationId xmlns:a16="http://schemas.microsoft.com/office/drawing/2014/main" id="{1EB57EC4-F9A1-02A9-886B-D64004E9FC6B}"/>
                    </a:ext>
                  </a:extLst>
                </p:cNvPr>
                <p:cNvSpPr/>
                <p:nvPr/>
              </p:nvSpPr>
              <p:spPr>
                <a:xfrm>
                  <a:off x="3449001" y="2793682"/>
                  <a:ext cx="2857" cy="14049"/>
                </a:xfrm>
                <a:custGeom>
                  <a:avLst/>
                  <a:gdLst>
                    <a:gd name="connsiteX0" fmla="*/ 0 w 2857"/>
                    <a:gd name="connsiteY0" fmla="*/ 1905 h 14049"/>
                    <a:gd name="connsiteX1" fmla="*/ 0 w 2857"/>
                    <a:gd name="connsiteY1" fmla="*/ 7620 h 14049"/>
                    <a:gd name="connsiteX2" fmla="*/ 0 w 2857"/>
                    <a:gd name="connsiteY2" fmla="*/ 10477 h 14049"/>
                    <a:gd name="connsiteX3" fmla="*/ 953 w 2857"/>
                    <a:gd name="connsiteY3" fmla="*/ 13335 h 14049"/>
                    <a:gd name="connsiteX4" fmla="*/ 1905 w 2857"/>
                    <a:gd name="connsiteY4" fmla="*/ 13335 h 14049"/>
                    <a:gd name="connsiteX5" fmla="*/ 2858 w 2857"/>
                    <a:gd name="connsiteY5" fmla="*/ 10477 h 14049"/>
                    <a:gd name="connsiteX6" fmla="*/ 2858 w 2857"/>
                    <a:gd name="connsiteY6" fmla="*/ 6667 h 14049"/>
                    <a:gd name="connsiteX7" fmla="*/ 2858 w 2857"/>
                    <a:gd name="connsiteY7" fmla="*/ 0 h 14049"/>
                    <a:gd name="connsiteX8" fmla="*/ 0 w 2857"/>
                    <a:gd name="connsiteY8" fmla="*/ 1905 h 14049"/>
                    <a:gd name="connsiteX9" fmla="*/ 0 w 2857"/>
                    <a:gd name="connsiteY9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857" h="14049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2"/>
                        <a:pt x="0" y="9525"/>
                        <a:pt x="0" y="10477"/>
                      </a:cubicBezTo>
                      <a:cubicBezTo>
                        <a:pt x="0" y="11430"/>
                        <a:pt x="0" y="12383"/>
                        <a:pt x="953" y="13335"/>
                      </a:cubicBezTo>
                      <a:cubicBezTo>
                        <a:pt x="953" y="14288"/>
                        <a:pt x="1905" y="14288"/>
                        <a:pt x="1905" y="13335"/>
                      </a:cubicBezTo>
                      <a:cubicBezTo>
                        <a:pt x="2858" y="12383"/>
                        <a:pt x="2858" y="11430"/>
                        <a:pt x="2858" y="10477"/>
                      </a:cubicBezTo>
                      <a:cubicBezTo>
                        <a:pt x="2858" y="9525"/>
                        <a:pt x="2858" y="8572"/>
                        <a:pt x="2858" y="6667"/>
                      </a:cubicBezTo>
                      <a:cubicBezTo>
                        <a:pt x="2858" y="4763"/>
                        <a:pt x="2858" y="2858"/>
                        <a:pt x="2858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5" name="Freeform: Shape 3044">
                  <a:extLst>
                    <a:ext uri="{FF2B5EF4-FFF2-40B4-BE49-F238E27FC236}">
                      <a16:creationId xmlns:a16="http://schemas.microsoft.com/office/drawing/2014/main" id="{85BEAFF1-0E64-13E4-0A6B-DFD5D2FC60DF}"/>
                    </a:ext>
                  </a:extLst>
                </p:cNvPr>
                <p:cNvSpPr/>
                <p:nvPr/>
              </p:nvSpPr>
              <p:spPr>
                <a:xfrm>
                  <a:off x="3453764" y="2769393"/>
                  <a:ext cx="1905" cy="11668"/>
                </a:xfrm>
                <a:custGeom>
                  <a:avLst/>
                  <a:gdLst>
                    <a:gd name="connsiteX0" fmla="*/ 0 w 1905"/>
                    <a:gd name="connsiteY0" fmla="*/ 1429 h 11668"/>
                    <a:gd name="connsiteX1" fmla="*/ 0 w 1905"/>
                    <a:gd name="connsiteY1" fmla="*/ 6191 h 11668"/>
                    <a:gd name="connsiteX2" fmla="*/ 0 w 1905"/>
                    <a:gd name="connsiteY2" fmla="*/ 9049 h 11668"/>
                    <a:gd name="connsiteX3" fmla="*/ 0 w 1905"/>
                    <a:gd name="connsiteY3" fmla="*/ 10001 h 11668"/>
                    <a:gd name="connsiteX4" fmla="*/ 0 w 1905"/>
                    <a:gd name="connsiteY4" fmla="*/ 10954 h 11668"/>
                    <a:gd name="connsiteX5" fmla="*/ 1905 w 1905"/>
                    <a:gd name="connsiteY5" fmla="*/ 10954 h 11668"/>
                    <a:gd name="connsiteX6" fmla="*/ 1905 w 1905"/>
                    <a:gd name="connsiteY6" fmla="*/ 10001 h 11668"/>
                    <a:gd name="connsiteX7" fmla="*/ 1905 w 1905"/>
                    <a:gd name="connsiteY7" fmla="*/ 9049 h 11668"/>
                    <a:gd name="connsiteX8" fmla="*/ 1905 w 1905"/>
                    <a:gd name="connsiteY8" fmla="*/ 6191 h 11668"/>
                    <a:gd name="connsiteX9" fmla="*/ 1905 w 1905"/>
                    <a:gd name="connsiteY9" fmla="*/ 1429 h 11668"/>
                    <a:gd name="connsiteX10" fmla="*/ 0 w 1905"/>
                    <a:gd name="connsiteY10" fmla="*/ 1429 h 11668"/>
                    <a:gd name="connsiteX11" fmla="*/ 0 w 1905"/>
                    <a:gd name="connsiteY11" fmla="*/ 1429 h 11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" h="11668">
                      <a:moveTo>
                        <a:pt x="0" y="1429"/>
                      </a:moveTo>
                      <a:cubicBezTo>
                        <a:pt x="0" y="3334"/>
                        <a:pt x="0" y="5239"/>
                        <a:pt x="0" y="6191"/>
                      </a:cubicBezTo>
                      <a:cubicBezTo>
                        <a:pt x="0" y="7144"/>
                        <a:pt x="0" y="8096"/>
                        <a:pt x="0" y="9049"/>
                      </a:cubicBezTo>
                      <a:cubicBezTo>
                        <a:pt x="0" y="9049"/>
                        <a:pt x="0" y="10001"/>
                        <a:pt x="0" y="10001"/>
                      </a:cubicBezTo>
                      <a:cubicBezTo>
                        <a:pt x="0" y="10954"/>
                        <a:pt x="0" y="10954"/>
                        <a:pt x="0" y="10954"/>
                      </a:cubicBezTo>
                      <a:cubicBezTo>
                        <a:pt x="0" y="11906"/>
                        <a:pt x="953" y="11906"/>
                        <a:pt x="1905" y="10954"/>
                      </a:cubicBezTo>
                      <a:cubicBezTo>
                        <a:pt x="1905" y="10954"/>
                        <a:pt x="1905" y="10001"/>
                        <a:pt x="1905" y="10001"/>
                      </a:cubicBezTo>
                      <a:cubicBezTo>
                        <a:pt x="1905" y="10001"/>
                        <a:pt x="1905" y="9049"/>
                        <a:pt x="1905" y="9049"/>
                      </a:cubicBezTo>
                      <a:cubicBezTo>
                        <a:pt x="1905" y="8096"/>
                        <a:pt x="1905" y="7144"/>
                        <a:pt x="1905" y="6191"/>
                      </a:cubicBezTo>
                      <a:cubicBezTo>
                        <a:pt x="1905" y="4286"/>
                        <a:pt x="1905" y="2381"/>
                        <a:pt x="1905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6" name="Freeform: Shape 3045">
                  <a:extLst>
                    <a:ext uri="{FF2B5EF4-FFF2-40B4-BE49-F238E27FC236}">
                      <a16:creationId xmlns:a16="http://schemas.microsoft.com/office/drawing/2014/main" id="{B0565EA5-CFA1-5F4C-33E4-C69F82D6BFAB}"/>
                    </a:ext>
                  </a:extLst>
                </p:cNvPr>
                <p:cNvSpPr/>
                <p:nvPr/>
              </p:nvSpPr>
              <p:spPr>
                <a:xfrm>
                  <a:off x="3468051" y="2800676"/>
                  <a:ext cx="3810" cy="17770"/>
                </a:xfrm>
                <a:custGeom>
                  <a:avLst/>
                  <a:gdLst>
                    <a:gd name="connsiteX0" fmla="*/ 953 w 3810"/>
                    <a:gd name="connsiteY0" fmla="*/ 626 h 17770"/>
                    <a:gd name="connsiteX1" fmla="*/ 0 w 3810"/>
                    <a:gd name="connsiteY1" fmla="*/ 9198 h 17770"/>
                    <a:gd name="connsiteX2" fmla="*/ 0 w 3810"/>
                    <a:gd name="connsiteY2" fmla="*/ 13961 h 17770"/>
                    <a:gd name="connsiteX3" fmla="*/ 953 w 3810"/>
                    <a:gd name="connsiteY3" fmla="*/ 17771 h 17770"/>
                    <a:gd name="connsiteX4" fmla="*/ 2858 w 3810"/>
                    <a:gd name="connsiteY4" fmla="*/ 17771 h 17770"/>
                    <a:gd name="connsiteX5" fmla="*/ 3810 w 3810"/>
                    <a:gd name="connsiteY5" fmla="*/ 13961 h 17770"/>
                    <a:gd name="connsiteX6" fmla="*/ 3810 w 3810"/>
                    <a:gd name="connsiteY6" fmla="*/ 10151 h 17770"/>
                    <a:gd name="connsiteX7" fmla="*/ 3810 w 3810"/>
                    <a:gd name="connsiteY7" fmla="*/ 1578 h 17770"/>
                    <a:gd name="connsiteX8" fmla="*/ 953 w 3810"/>
                    <a:gd name="connsiteY8" fmla="*/ 626 h 17770"/>
                    <a:gd name="connsiteX9" fmla="*/ 953 w 3810"/>
                    <a:gd name="connsiteY9" fmla="*/ 626 h 1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7770">
                      <a:moveTo>
                        <a:pt x="953" y="626"/>
                      </a:moveTo>
                      <a:cubicBezTo>
                        <a:pt x="0" y="3483"/>
                        <a:pt x="0" y="6341"/>
                        <a:pt x="0" y="9198"/>
                      </a:cubicBezTo>
                      <a:cubicBezTo>
                        <a:pt x="0" y="11103"/>
                        <a:pt x="0" y="12056"/>
                        <a:pt x="0" y="13961"/>
                      </a:cubicBezTo>
                      <a:cubicBezTo>
                        <a:pt x="0" y="15866"/>
                        <a:pt x="0" y="16818"/>
                        <a:pt x="953" y="17771"/>
                      </a:cubicBezTo>
                      <a:cubicBezTo>
                        <a:pt x="953" y="17771"/>
                        <a:pt x="1905" y="17771"/>
                        <a:pt x="2858" y="17771"/>
                      </a:cubicBezTo>
                      <a:cubicBezTo>
                        <a:pt x="3810" y="16818"/>
                        <a:pt x="3810" y="14913"/>
                        <a:pt x="3810" y="13961"/>
                      </a:cubicBezTo>
                      <a:cubicBezTo>
                        <a:pt x="3810" y="13008"/>
                        <a:pt x="3810" y="11103"/>
                        <a:pt x="3810" y="10151"/>
                      </a:cubicBezTo>
                      <a:cubicBezTo>
                        <a:pt x="3810" y="7293"/>
                        <a:pt x="3810" y="4436"/>
                        <a:pt x="3810" y="1578"/>
                      </a:cubicBezTo>
                      <a:cubicBezTo>
                        <a:pt x="3810" y="-327"/>
                        <a:pt x="953" y="-327"/>
                        <a:pt x="953" y="626"/>
                      </a:cubicBezTo>
                      <a:lnTo>
                        <a:pt x="953" y="626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7" name="Freeform: Shape 3046">
                  <a:extLst>
                    <a:ext uri="{FF2B5EF4-FFF2-40B4-BE49-F238E27FC236}">
                      <a16:creationId xmlns:a16="http://schemas.microsoft.com/office/drawing/2014/main" id="{F0462E4A-A2D2-2EF3-0269-B753A1ACD940}"/>
                    </a:ext>
                  </a:extLst>
                </p:cNvPr>
                <p:cNvSpPr/>
                <p:nvPr/>
              </p:nvSpPr>
              <p:spPr>
                <a:xfrm>
                  <a:off x="3488054" y="2805350"/>
                  <a:ext cx="4762" cy="10239"/>
                </a:xfrm>
                <a:custGeom>
                  <a:avLst/>
                  <a:gdLst>
                    <a:gd name="connsiteX0" fmla="*/ 1905 w 4762"/>
                    <a:gd name="connsiteY0" fmla="*/ 714 h 10239"/>
                    <a:gd name="connsiteX1" fmla="*/ 952 w 4762"/>
                    <a:gd name="connsiteY1" fmla="*/ 5477 h 10239"/>
                    <a:gd name="connsiteX2" fmla="*/ 0 w 4762"/>
                    <a:gd name="connsiteY2" fmla="*/ 7382 h 10239"/>
                    <a:gd name="connsiteX3" fmla="*/ 0 w 4762"/>
                    <a:gd name="connsiteY3" fmla="*/ 8334 h 10239"/>
                    <a:gd name="connsiteX4" fmla="*/ 0 w 4762"/>
                    <a:gd name="connsiteY4" fmla="*/ 9287 h 10239"/>
                    <a:gd name="connsiteX5" fmla="*/ 952 w 4762"/>
                    <a:gd name="connsiteY5" fmla="*/ 10239 h 10239"/>
                    <a:gd name="connsiteX6" fmla="*/ 1905 w 4762"/>
                    <a:gd name="connsiteY6" fmla="*/ 10239 h 10239"/>
                    <a:gd name="connsiteX7" fmla="*/ 2857 w 4762"/>
                    <a:gd name="connsiteY7" fmla="*/ 9287 h 10239"/>
                    <a:gd name="connsiteX8" fmla="*/ 2857 w 4762"/>
                    <a:gd name="connsiteY8" fmla="*/ 8334 h 10239"/>
                    <a:gd name="connsiteX9" fmla="*/ 3810 w 4762"/>
                    <a:gd name="connsiteY9" fmla="*/ 6429 h 10239"/>
                    <a:gd name="connsiteX10" fmla="*/ 4763 w 4762"/>
                    <a:gd name="connsiteY10" fmla="*/ 1667 h 10239"/>
                    <a:gd name="connsiteX11" fmla="*/ 3810 w 4762"/>
                    <a:gd name="connsiteY11" fmla="*/ 714 h 10239"/>
                    <a:gd name="connsiteX12" fmla="*/ 1905 w 4762"/>
                    <a:gd name="connsiteY12" fmla="*/ 714 h 10239"/>
                    <a:gd name="connsiteX13" fmla="*/ 1905 w 4762"/>
                    <a:gd name="connsiteY13" fmla="*/ 714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0239">
                      <a:moveTo>
                        <a:pt x="1905" y="714"/>
                      </a:moveTo>
                      <a:cubicBezTo>
                        <a:pt x="1905" y="2619"/>
                        <a:pt x="952" y="3572"/>
                        <a:pt x="952" y="5477"/>
                      </a:cubicBezTo>
                      <a:cubicBezTo>
                        <a:pt x="952" y="6429"/>
                        <a:pt x="952" y="7382"/>
                        <a:pt x="0" y="7382"/>
                      </a:cubicBezTo>
                      <a:cubicBezTo>
                        <a:pt x="0" y="7382"/>
                        <a:pt x="0" y="8334"/>
                        <a:pt x="0" y="8334"/>
                      </a:cubicBezTo>
                      <a:cubicBezTo>
                        <a:pt x="0" y="8334"/>
                        <a:pt x="0" y="9287"/>
                        <a:pt x="0" y="9287"/>
                      </a:cubicBezTo>
                      <a:cubicBezTo>
                        <a:pt x="0" y="9287"/>
                        <a:pt x="0" y="10239"/>
                        <a:pt x="952" y="10239"/>
                      </a:cubicBezTo>
                      <a:cubicBezTo>
                        <a:pt x="952" y="10239"/>
                        <a:pt x="1905" y="10239"/>
                        <a:pt x="1905" y="10239"/>
                      </a:cubicBezTo>
                      <a:cubicBezTo>
                        <a:pt x="1905" y="10239"/>
                        <a:pt x="2857" y="9287"/>
                        <a:pt x="2857" y="9287"/>
                      </a:cubicBezTo>
                      <a:cubicBezTo>
                        <a:pt x="2857" y="9287"/>
                        <a:pt x="2857" y="8334"/>
                        <a:pt x="2857" y="8334"/>
                      </a:cubicBezTo>
                      <a:cubicBezTo>
                        <a:pt x="2857" y="7382"/>
                        <a:pt x="2857" y="6429"/>
                        <a:pt x="3810" y="6429"/>
                      </a:cubicBezTo>
                      <a:cubicBezTo>
                        <a:pt x="3810" y="4524"/>
                        <a:pt x="4763" y="3572"/>
                        <a:pt x="4763" y="1667"/>
                      </a:cubicBezTo>
                      <a:cubicBezTo>
                        <a:pt x="4763" y="714"/>
                        <a:pt x="4763" y="714"/>
                        <a:pt x="3810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8" name="Freeform: Shape 3047">
                  <a:extLst>
                    <a:ext uri="{FF2B5EF4-FFF2-40B4-BE49-F238E27FC236}">
                      <a16:creationId xmlns:a16="http://schemas.microsoft.com/office/drawing/2014/main" id="{2B800C0E-4B8B-5337-CF00-97FE2BFA8D23}"/>
                    </a:ext>
                  </a:extLst>
                </p:cNvPr>
                <p:cNvSpPr/>
                <p:nvPr/>
              </p:nvSpPr>
              <p:spPr>
                <a:xfrm>
                  <a:off x="3412547" y="2835197"/>
                  <a:ext cx="8832" cy="16981"/>
                </a:xfrm>
                <a:custGeom>
                  <a:avLst/>
                  <a:gdLst>
                    <a:gd name="connsiteX0" fmla="*/ 260 w 8832"/>
                    <a:gd name="connsiteY0" fmla="*/ 1347 h 16981"/>
                    <a:gd name="connsiteX1" fmla="*/ 3117 w 8832"/>
                    <a:gd name="connsiteY1" fmla="*/ 8967 h 16981"/>
                    <a:gd name="connsiteX2" fmla="*/ 5022 w 8832"/>
                    <a:gd name="connsiteY2" fmla="*/ 12777 h 16981"/>
                    <a:gd name="connsiteX3" fmla="*/ 5975 w 8832"/>
                    <a:gd name="connsiteY3" fmla="*/ 14682 h 16981"/>
                    <a:gd name="connsiteX4" fmla="*/ 6927 w 8832"/>
                    <a:gd name="connsiteY4" fmla="*/ 16587 h 16981"/>
                    <a:gd name="connsiteX5" fmla="*/ 8832 w 8832"/>
                    <a:gd name="connsiteY5" fmla="*/ 15635 h 16981"/>
                    <a:gd name="connsiteX6" fmla="*/ 8832 w 8832"/>
                    <a:gd name="connsiteY6" fmla="*/ 13730 h 16981"/>
                    <a:gd name="connsiteX7" fmla="*/ 7880 w 8832"/>
                    <a:gd name="connsiteY7" fmla="*/ 11824 h 16981"/>
                    <a:gd name="connsiteX8" fmla="*/ 5975 w 8832"/>
                    <a:gd name="connsiteY8" fmla="*/ 8015 h 16981"/>
                    <a:gd name="connsiteX9" fmla="*/ 2165 w 8832"/>
                    <a:gd name="connsiteY9" fmla="*/ 394 h 16981"/>
                    <a:gd name="connsiteX10" fmla="*/ 260 w 8832"/>
                    <a:gd name="connsiteY10" fmla="*/ 1347 h 16981"/>
                    <a:gd name="connsiteX11" fmla="*/ 260 w 8832"/>
                    <a:gd name="connsiteY11" fmla="*/ 1347 h 16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32" h="16981">
                      <a:moveTo>
                        <a:pt x="260" y="1347"/>
                      </a:moveTo>
                      <a:cubicBezTo>
                        <a:pt x="1212" y="3252"/>
                        <a:pt x="3117" y="6110"/>
                        <a:pt x="3117" y="8967"/>
                      </a:cubicBezTo>
                      <a:cubicBezTo>
                        <a:pt x="4070" y="9919"/>
                        <a:pt x="4070" y="11824"/>
                        <a:pt x="5022" y="12777"/>
                      </a:cubicBezTo>
                      <a:cubicBezTo>
                        <a:pt x="5022" y="13730"/>
                        <a:pt x="5975" y="13730"/>
                        <a:pt x="5975" y="14682"/>
                      </a:cubicBezTo>
                      <a:cubicBezTo>
                        <a:pt x="5975" y="15635"/>
                        <a:pt x="6927" y="15635"/>
                        <a:pt x="6927" y="16587"/>
                      </a:cubicBezTo>
                      <a:cubicBezTo>
                        <a:pt x="7880" y="17540"/>
                        <a:pt x="8832" y="16587"/>
                        <a:pt x="8832" y="15635"/>
                      </a:cubicBezTo>
                      <a:cubicBezTo>
                        <a:pt x="8832" y="14682"/>
                        <a:pt x="8832" y="14682"/>
                        <a:pt x="8832" y="13730"/>
                      </a:cubicBezTo>
                      <a:cubicBezTo>
                        <a:pt x="8832" y="12777"/>
                        <a:pt x="7880" y="12777"/>
                        <a:pt x="7880" y="11824"/>
                      </a:cubicBezTo>
                      <a:cubicBezTo>
                        <a:pt x="6927" y="10872"/>
                        <a:pt x="6927" y="8967"/>
                        <a:pt x="5975" y="8015"/>
                      </a:cubicBezTo>
                      <a:cubicBezTo>
                        <a:pt x="5022" y="5157"/>
                        <a:pt x="3117" y="3252"/>
                        <a:pt x="2165" y="394"/>
                      </a:cubicBezTo>
                      <a:cubicBezTo>
                        <a:pt x="1212" y="-558"/>
                        <a:pt x="-693" y="394"/>
                        <a:pt x="260" y="1347"/>
                      </a:cubicBezTo>
                      <a:lnTo>
                        <a:pt x="260" y="134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49" name="Freeform: Shape 3048">
                  <a:extLst>
                    <a:ext uri="{FF2B5EF4-FFF2-40B4-BE49-F238E27FC236}">
                      <a16:creationId xmlns:a16="http://schemas.microsoft.com/office/drawing/2014/main" id="{12D1D3A4-0C05-577C-05E8-804F3E0948CA}"/>
                    </a:ext>
                  </a:extLst>
                </p:cNvPr>
                <p:cNvSpPr/>
                <p:nvPr/>
              </p:nvSpPr>
              <p:spPr>
                <a:xfrm>
                  <a:off x="3428805" y="2823685"/>
                  <a:ext cx="7256" cy="21193"/>
                </a:xfrm>
                <a:custGeom>
                  <a:avLst/>
                  <a:gdLst>
                    <a:gd name="connsiteX0" fmla="*/ 194 w 7256"/>
                    <a:gd name="connsiteY0" fmla="*/ 1429 h 21193"/>
                    <a:gd name="connsiteX1" fmla="*/ 2099 w 7256"/>
                    <a:gd name="connsiteY1" fmla="*/ 10954 h 21193"/>
                    <a:gd name="connsiteX2" fmla="*/ 3052 w 7256"/>
                    <a:gd name="connsiteY2" fmla="*/ 15716 h 21193"/>
                    <a:gd name="connsiteX3" fmla="*/ 4004 w 7256"/>
                    <a:gd name="connsiteY3" fmla="*/ 17621 h 21193"/>
                    <a:gd name="connsiteX4" fmla="*/ 4957 w 7256"/>
                    <a:gd name="connsiteY4" fmla="*/ 20479 h 21193"/>
                    <a:gd name="connsiteX5" fmla="*/ 6862 w 7256"/>
                    <a:gd name="connsiteY5" fmla="*/ 20479 h 21193"/>
                    <a:gd name="connsiteX6" fmla="*/ 5909 w 7256"/>
                    <a:gd name="connsiteY6" fmla="*/ 10954 h 21193"/>
                    <a:gd name="connsiteX7" fmla="*/ 2099 w 7256"/>
                    <a:gd name="connsiteY7" fmla="*/ 1429 h 21193"/>
                    <a:gd name="connsiteX8" fmla="*/ 194 w 7256"/>
                    <a:gd name="connsiteY8" fmla="*/ 1429 h 21193"/>
                    <a:gd name="connsiteX9" fmla="*/ 194 w 7256"/>
                    <a:gd name="connsiteY9" fmla="*/ 1429 h 2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56" h="21193">
                      <a:moveTo>
                        <a:pt x="194" y="1429"/>
                      </a:moveTo>
                      <a:cubicBezTo>
                        <a:pt x="194" y="4286"/>
                        <a:pt x="1147" y="8096"/>
                        <a:pt x="2099" y="10954"/>
                      </a:cubicBezTo>
                      <a:cubicBezTo>
                        <a:pt x="2099" y="12859"/>
                        <a:pt x="3052" y="13811"/>
                        <a:pt x="3052" y="15716"/>
                      </a:cubicBezTo>
                      <a:cubicBezTo>
                        <a:pt x="3052" y="16669"/>
                        <a:pt x="4004" y="17621"/>
                        <a:pt x="4004" y="17621"/>
                      </a:cubicBezTo>
                      <a:cubicBezTo>
                        <a:pt x="4004" y="18574"/>
                        <a:pt x="4957" y="19526"/>
                        <a:pt x="4957" y="20479"/>
                      </a:cubicBezTo>
                      <a:cubicBezTo>
                        <a:pt x="4957" y="21431"/>
                        <a:pt x="6862" y="21431"/>
                        <a:pt x="6862" y="20479"/>
                      </a:cubicBezTo>
                      <a:cubicBezTo>
                        <a:pt x="7814" y="17621"/>
                        <a:pt x="6862" y="13811"/>
                        <a:pt x="5909" y="10954"/>
                      </a:cubicBezTo>
                      <a:cubicBezTo>
                        <a:pt x="4957" y="8096"/>
                        <a:pt x="3052" y="5239"/>
                        <a:pt x="2099" y="1429"/>
                      </a:cubicBezTo>
                      <a:cubicBezTo>
                        <a:pt x="2099" y="-476"/>
                        <a:pt x="-758" y="-476"/>
                        <a:pt x="194" y="1429"/>
                      </a:cubicBezTo>
                      <a:lnTo>
                        <a:pt x="194" y="1429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0" name="Freeform: Shape 3049">
                  <a:extLst>
                    <a:ext uri="{FF2B5EF4-FFF2-40B4-BE49-F238E27FC236}">
                      <a16:creationId xmlns:a16="http://schemas.microsoft.com/office/drawing/2014/main" id="{83EC11B9-0995-FA59-C019-3FD6BFE3DE46}"/>
                    </a:ext>
                  </a:extLst>
                </p:cNvPr>
                <p:cNvSpPr/>
                <p:nvPr/>
              </p:nvSpPr>
              <p:spPr>
                <a:xfrm>
                  <a:off x="3451859" y="2836544"/>
                  <a:ext cx="6667" cy="18811"/>
                </a:xfrm>
                <a:custGeom>
                  <a:avLst/>
                  <a:gdLst>
                    <a:gd name="connsiteX0" fmla="*/ 1905 w 6667"/>
                    <a:gd name="connsiteY0" fmla="*/ 1905 h 18811"/>
                    <a:gd name="connsiteX1" fmla="*/ 0 w 6667"/>
                    <a:gd name="connsiteY1" fmla="*/ 10477 h 18811"/>
                    <a:gd name="connsiteX2" fmla="*/ 0 w 6667"/>
                    <a:gd name="connsiteY2" fmla="*/ 14288 h 18811"/>
                    <a:gd name="connsiteX3" fmla="*/ 0 w 6667"/>
                    <a:gd name="connsiteY3" fmla="*/ 16192 h 18811"/>
                    <a:gd name="connsiteX4" fmla="*/ 952 w 6667"/>
                    <a:gd name="connsiteY4" fmla="*/ 18097 h 18811"/>
                    <a:gd name="connsiteX5" fmla="*/ 2857 w 6667"/>
                    <a:gd name="connsiteY5" fmla="*/ 18097 h 18811"/>
                    <a:gd name="connsiteX6" fmla="*/ 3810 w 6667"/>
                    <a:gd name="connsiteY6" fmla="*/ 16192 h 18811"/>
                    <a:gd name="connsiteX7" fmla="*/ 4763 w 6667"/>
                    <a:gd name="connsiteY7" fmla="*/ 14288 h 18811"/>
                    <a:gd name="connsiteX8" fmla="*/ 5715 w 6667"/>
                    <a:gd name="connsiteY8" fmla="*/ 10477 h 18811"/>
                    <a:gd name="connsiteX9" fmla="*/ 6667 w 6667"/>
                    <a:gd name="connsiteY9" fmla="*/ 2858 h 18811"/>
                    <a:gd name="connsiteX10" fmla="*/ 4763 w 6667"/>
                    <a:gd name="connsiteY10" fmla="*/ 0 h 18811"/>
                    <a:gd name="connsiteX11" fmla="*/ 1905 w 6667"/>
                    <a:gd name="connsiteY11" fmla="*/ 1905 h 18811"/>
                    <a:gd name="connsiteX12" fmla="*/ 1905 w 6667"/>
                    <a:gd name="connsiteY12" fmla="*/ 1905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8811">
                      <a:moveTo>
                        <a:pt x="1905" y="1905"/>
                      </a:moveTo>
                      <a:cubicBezTo>
                        <a:pt x="952" y="4763"/>
                        <a:pt x="952" y="7620"/>
                        <a:pt x="0" y="10477"/>
                      </a:cubicBezTo>
                      <a:cubicBezTo>
                        <a:pt x="0" y="11430"/>
                        <a:pt x="0" y="13335"/>
                        <a:pt x="0" y="14288"/>
                      </a:cubicBezTo>
                      <a:cubicBezTo>
                        <a:pt x="0" y="15240"/>
                        <a:pt x="0" y="16192"/>
                        <a:pt x="0" y="16192"/>
                      </a:cubicBezTo>
                      <a:cubicBezTo>
                        <a:pt x="0" y="17145"/>
                        <a:pt x="0" y="18097"/>
                        <a:pt x="952" y="18097"/>
                      </a:cubicBezTo>
                      <a:cubicBezTo>
                        <a:pt x="952" y="19050"/>
                        <a:pt x="2857" y="19050"/>
                        <a:pt x="2857" y="18097"/>
                      </a:cubicBezTo>
                      <a:cubicBezTo>
                        <a:pt x="2857" y="17145"/>
                        <a:pt x="2857" y="17145"/>
                        <a:pt x="3810" y="16192"/>
                      </a:cubicBezTo>
                      <a:cubicBezTo>
                        <a:pt x="3810" y="15240"/>
                        <a:pt x="3810" y="15240"/>
                        <a:pt x="4763" y="14288"/>
                      </a:cubicBezTo>
                      <a:cubicBezTo>
                        <a:pt x="4763" y="13335"/>
                        <a:pt x="4763" y="11430"/>
                        <a:pt x="5715" y="10477"/>
                      </a:cubicBezTo>
                      <a:cubicBezTo>
                        <a:pt x="5715" y="7620"/>
                        <a:pt x="6667" y="5715"/>
                        <a:pt x="6667" y="2858"/>
                      </a:cubicBezTo>
                      <a:cubicBezTo>
                        <a:pt x="6667" y="1905"/>
                        <a:pt x="6667" y="0"/>
                        <a:pt x="4763" y="0"/>
                      </a:cubicBezTo>
                      <a:cubicBezTo>
                        <a:pt x="2857" y="0"/>
                        <a:pt x="1905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1" name="Freeform: Shape 3050">
                  <a:extLst>
                    <a:ext uri="{FF2B5EF4-FFF2-40B4-BE49-F238E27FC236}">
                      <a16:creationId xmlns:a16="http://schemas.microsoft.com/office/drawing/2014/main" id="{8F6A842E-124F-172A-D23F-767E84A2825E}"/>
                    </a:ext>
                  </a:extLst>
                </p:cNvPr>
                <p:cNvSpPr/>
                <p:nvPr/>
              </p:nvSpPr>
              <p:spPr>
                <a:xfrm>
                  <a:off x="3428576" y="2871787"/>
                  <a:ext cx="3280" cy="5715"/>
                </a:xfrm>
                <a:custGeom>
                  <a:avLst/>
                  <a:gdLst>
                    <a:gd name="connsiteX0" fmla="*/ 423 w 3280"/>
                    <a:gd name="connsiteY0" fmla="*/ 2858 h 5715"/>
                    <a:gd name="connsiteX1" fmla="*/ 1376 w 3280"/>
                    <a:gd name="connsiteY1" fmla="*/ 4763 h 5715"/>
                    <a:gd name="connsiteX2" fmla="*/ 2328 w 3280"/>
                    <a:gd name="connsiteY2" fmla="*/ 5715 h 5715"/>
                    <a:gd name="connsiteX3" fmla="*/ 2328 w 3280"/>
                    <a:gd name="connsiteY3" fmla="*/ 5715 h 5715"/>
                    <a:gd name="connsiteX4" fmla="*/ 2328 w 3280"/>
                    <a:gd name="connsiteY4" fmla="*/ 5715 h 5715"/>
                    <a:gd name="connsiteX5" fmla="*/ 3281 w 3280"/>
                    <a:gd name="connsiteY5" fmla="*/ 5715 h 5715"/>
                    <a:gd name="connsiteX6" fmla="*/ 3281 w 3280"/>
                    <a:gd name="connsiteY6" fmla="*/ 4763 h 5715"/>
                    <a:gd name="connsiteX7" fmla="*/ 3281 w 3280"/>
                    <a:gd name="connsiteY7" fmla="*/ 3810 h 5715"/>
                    <a:gd name="connsiteX8" fmla="*/ 3281 w 3280"/>
                    <a:gd name="connsiteY8" fmla="*/ 2858 h 5715"/>
                    <a:gd name="connsiteX9" fmla="*/ 2328 w 3280"/>
                    <a:gd name="connsiteY9" fmla="*/ 953 h 5715"/>
                    <a:gd name="connsiteX10" fmla="*/ 1376 w 3280"/>
                    <a:gd name="connsiteY10" fmla="*/ 0 h 5715"/>
                    <a:gd name="connsiteX11" fmla="*/ 423 w 3280"/>
                    <a:gd name="connsiteY11" fmla="*/ 0 h 5715"/>
                    <a:gd name="connsiteX12" fmla="*/ 423 w 3280"/>
                    <a:gd name="connsiteY12" fmla="*/ 2858 h 5715"/>
                    <a:gd name="connsiteX13" fmla="*/ 423 w 3280"/>
                    <a:gd name="connsiteY13" fmla="*/ 2858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0" h="5715">
                      <a:moveTo>
                        <a:pt x="423" y="2858"/>
                      </a:moveTo>
                      <a:cubicBezTo>
                        <a:pt x="423" y="3810"/>
                        <a:pt x="1376" y="3810"/>
                        <a:pt x="1376" y="4763"/>
                      </a:cubicBezTo>
                      <a:cubicBezTo>
                        <a:pt x="1376" y="4763"/>
                        <a:pt x="1376" y="5715"/>
                        <a:pt x="2328" y="5715"/>
                      </a:cubicBezTo>
                      <a:cubicBezTo>
                        <a:pt x="2328" y="5715"/>
                        <a:pt x="2328" y="5715"/>
                        <a:pt x="2328" y="5715"/>
                      </a:cubicBezTo>
                      <a:cubicBezTo>
                        <a:pt x="2328" y="5715"/>
                        <a:pt x="2328" y="5715"/>
                        <a:pt x="2328" y="5715"/>
                      </a:cubicBezTo>
                      <a:cubicBezTo>
                        <a:pt x="2328" y="5715"/>
                        <a:pt x="3281" y="5715"/>
                        <a:pt x="3281" y="5715"/>
                      </a:cubicBezTo>
                      <a:cubicBezTo>
                        <a:pt x="3281" y="5715"/>
                        <a:pt x="3281" y="5715"/>
                        <a:pt x="3281" y="4763"/>
                      </a:cubicBezTo>
                      <a:cubicBezTo>
                        <a:pt x="3281" y="4763"/>
                        <a:pt x="3281" y="3810"/>
                        <a:pt x="3281" y="3810"/>
                      </a:cubicBezTo>
                      <a:cubicBezTo>
                        <a:pt x="3281" y="3810"/>
                        <a:pt x="3281" y="2858"/>
                        <a:pt x="3281" y="2858"/>
                      </a:cubicBezTo>
                      <a:cubicBezTo>
                        <a:pt x="3281" y="1905"/>
                        <a:pt x="2328" y="1905"/>
                        <a:pt x="2328" y="953"/>
                      </a:cubicBezTo>
                      <a:cubicBezTo>
                        <a:pt x="2328" y="953"/>
                        <a:pt x="1376" y="0"/>
                        <a:pt x="1376" y="0"/>
                      </a:cubicBezTo>
                      <a:cubicBezTo>
                        <a:pt x="1376" y="0"/>
                        <a:pt x="423" y="0"/>
                        <a:pt x="423" y="0"/>
                      </a:cubicBezTo>
                      <a:cubicBezTo>
                        <a:pt x="423" y="1905"/>
                        <a:pt x="-529" y="1905"/>
                        <a:pt x="423" y="2858"/>
                      </a:cubicBezTo>
                      <a:lnTo>
                        <a:pt x="423" y="285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2" name="Freeform: Shape 3051">
                  <a:extLst>
                    <a:ext uri="{FF2B5EF4-FFF2-40B4-BE49-F238E27FC236}">
                      <a16:creationId xmlns:a16="http://schemas.microsoft.com/office/drawing/2014/main" id="{BDA9B0F9-41CB-BDA4-E5EA-07A5FE19BEE6}"/>
                    </a:ext>
                  </a:extLst>
                </p:cNvPr>
                <p:cNvSpPr/>
                <p:nvPr/>
              </p:nvSpPr>
              <p:spPr>
                <a:xfrm>
                  <a:off x="3437572" y="2860357"/>
                  <a:ext cx="3809" cy="10477"/>
                </a:xfrm>
                <a:custGeom>
                  <a:avLst/>
                  <a:gdLst>
                    <a:gd name="connsiteX0" fmla="*/ 0 w 3809"/>
                    <a:gd name="connsiteY0" fmla="*/ 1905 h 10477"/>
                    <a:gd name="connsiteX1" fmla="*/ 952 w 3809"/>
                    <a:gd name="connsiteY1" fmla="*/ 6667 h 10477"/>
                    <a:gd name="connsiteX2" fmla="*/ 952 w 3809"/>
                    <a:gd name="connsiteY2" fmla="*/ 8572 h 10477"/>
                    <a:gd name="connsiteX3" fmla="*/ 952 w 3809"/>
                    <a:gd name="connsiteY3" fmla="*/ 9525 h 10477"/>
                    <a:gd name="connsiteX4" fmla="*/ 1905 w 3809"/>
                    <a:gd name="connsiteY4" fmla="*/ 10477 h 10477"/>
                    <a:gd name="connsiteX5" fmla="*/ 2857 w 3809"/>
                    <a:gd name="connsiteY5" fmla="*/ 10477 h 10477"/>
                    <a:gd name="connsiteX6" fmla="*/ 3810 w 3809"/>
                    <a:gd name="connsiteY6" fmla="*/ 9525 h 10477"/>
                    <a:gd name="connsiteX7" fmla="*/ 3810 w 3809"/>
                    <a:gd name="connsiteY7" fmla="*/ 8572 h 10477"/>
                    <a:gd name="connsiteX8" fmla="*/ 3810 w 3809"/>
                    <a:gd name="connsiteY8" fmla="*/ 7620 h 10477"/>
                    <a:gd name="connsiteX9" fmla="*/ 3810 w 3809"/>
                    <a:gd name="connsiteY9" fmla="*/ 5715 h 10477"/>
                    <a:gd name="connsiteX10" fmla="*/ 2857 w 3809"/>
                    <a:gd name="connsiteY10" fmla="*/ 952 h 10477"/>
                    <a:gd name="connsiteX11" fmla="*/ 952 w 3809"/>
                    <a:gd name="connsiteY11" fmla="*/ 0 h 10477"/>
                    <a:gd name="connsiteX12" fmla="*/ 0 w 3809"/>
                    <a:gd name="connsiteY12" fmla="*/ 1905 h 10477"/>
                    <a:gd name="connsiteX13" fmla="*/ 0 w 3809"/>
                    <a:gd name="connsiteY13" fmla="*/ 190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0477">
                      <a:moveTo>
                        <a:pt x="0" y="1905"/>
                      </a:moveTo>
                      <a:cubicBezTo>
                        <a:pt x="0" y="3810"/>
                        <a:pt x="952" y="4763"/>
                        <a:pt x="952" y="6667"/>
                      </a:cubicBezTo>
                      <a:cubicBezTo>
                        <a:pt x="952" y="7620"/>
                        <a:pt x="952" y="8572"/>
                        <a:pt x="952" y="8572"/>
                      </a:cubicBezTo>
                      <a:cubicBezTo>
                        <a:pt x="952" y="8572"/>
                        <a:pt x="952" y="9525"/>
                        <a:pt x="952" y="9525"/>
                      </a:cubicBezTo>
                      <a:cubicBezTo>
                        <a:pt x="952" y="9525"/>
                        <a:pt x="952" y="10477"/>
                        <a:pt x="1905" y="10477"/>
                      </a:cubicBezTo>
                      <a:cubicBezTo>
                        <a:pt x="1905" y="10477"/>
                        <a:pt x="2857" y="10477"/>
                        <a:pt x="2857" y="10477"/>
                      </a:cubicBezTo>
                      <a:cubicBezTo>
                        <a:pt x="2857" y="10477"/>
                        <a:pt x="3810" y="10477"/>
                        <a:pt x="3810" y="9525"/>
                      </a:cubicBezTo>
                      <a:cubicBezTo>
                        <a:pt x="3810" y="9525"/>
                        <a:pt x="3810" y="8572"/>
                        <a:pt x="3810" y="8572"/>
                      </a:cubicBezTo>
                      <a:cubicBezTo>
                        <a:pt x="3810" y="8572"/>
                        <a:pt x="3810" y="7620"/>
                        <a:pt x="3810" y="7620"/>
                      </a:cubicBezTo>
                      <a:cubicBezTo>
                        <a:pt x="3810" y="6667"/>
                        <a:pt x="3810" y="5715"/>
                        <a:pt x="3810" y="5715"/>
                      </a:cubicBezTo>
                      <a:cubicBezTo>
                        <a:pt x="3810" y="3810"/>
                        <a:pt x="2857" y="2858"/>
                        <a:pt x="2857" y="952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0" y="952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3" name="Freeform: Shape 3052">
                  <a:extLst>
                    <a:ext uri="{FF2B5EF4-FFF2-40B4-BE49-F238E27FC236}">
                      <a16:creationId xmlns:a16="http://schemas.microsoft.com/office/drawing/2014/main" id="{9379F033-AE8B-2BFB-A633-22CE82C37800}"/>
                    </a:ext>
                  </a:extLst>
                </p:cNvPr>
                <p:cNvSpPr/>
                <p:nvPr/>
              </p:nvSpPr>
              <p:spPr>
                <a:xfrm>
                  <a:off x="3439476" y="2885598"/>
                  <a:ext cx="2857" cy="17092"/>
                </a:xfrm>
                <a:custGeom>
                  <a:avLst/>
                  <a:gdLst>
                    <a:gd name="connsiteX0" fmla="*/ 0 w 2857"/>
                    <a:gd name="connsiteY0" fmla="*/ 1429 h 17092"/>
                    <a:gd name="connsiteX1" fmla="*/ 0 w 2857"/>
                    <a:gd name="connsiteY1" fmla="*/ 9049 h 17092"/>
                    <a:gd name="connsiteX2" fmla="*/ 0 w 2857"/>
                    <a:gd name="connsiteY2" fmla="*/ 12859 h 17092"/>
                    <a:gd name="connsiteX3" fmla="*/ 0 w 2857"/>
                    <a:gd name="connsiteY3" fmla="*/ 14764 h 17092"/>
                    <a:gd name="connsiteX4" fmla="*/ 953 w 2857"/>
                    <a:gd name="connsiteY4" fmla="*/ 16669 h 17092"/>
                    <a:gd name="connsiteX5" fmla="*/ 2858 w 2857"/>
                    <a:gd name="connsiteY5" fmla="*/ 16669 h 17092"/>
                    <a:gd name="connsiteX6" fmla="*/ 2858 w 2857"/>
                    <a:gd name="connsiteY6" fmla="*/ 14764 h 17092"/>
                    <a:gd name="connsiteX7" fmla="*/ 2858 w 2857"/>
                    <a:gd name="connsiteY7" fmla="*/ 12859 h 17092"/>
                    <a:gd name="connsiteX8" fmla="*/ 2858 w 2857"/>
                    <a:gd name="connsiteY8" fmla="*/ 9049 h 17092"/>
                    <a:gd name="connsiteX9" fmla="*/ 1905 w 2857"/>
                    <a:gd name="connsiteY9" fmla="*/ 1429 h 17092"/>
                    <a:gd name="connsiteX10" fmla="*/ 0 w 2857"/>
                    <a:gd name="connsiteY10" fmla="*/ 1429 h 17092"/>
                    <a:gd name="connsiteX11" fmla="*/ 0 w 2857"/>
                    <a:gd name="connsiteY11" fmla="*/ 1429 h 17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" h="17092">
                      <a:moveTo>
                        <a:pt x="0" y="1429"/>
                      </a:moveTo>
                      <a:cubicBezTo>
                        <a:pt x="0" y="4286"/>
                        <a:pt x="0" y="6191"/>
                        <a:pt x="0" y="9049"/>
                      </a:cubicBezTo>
                      <a:cubicBezTo>
                        <a:pt x="0" y="10001"/>
                        <a:pt x="0" y="11906"/>
                        <a:pt x="0" y="12859"/>
                      </a:cubicBezTo>
                      <a:cubicBezTo>
                        <a:pt x="0" y="13811"/>
                        <a:pt x="0" y="13811"/>
                        <a:pt x="0" y="14764"/>
                      </a:cubicBezTo>
                      <a:cubicBezTo>
                        <a:pt x="0" y="15716"/>
                        <a:pt x="953" y="15716"/>
                        <a:pt x="953" y="16669"/>
                      </a:cubicBezTo>
                      <a:cubicBezTo>
                        <a:pt x="1905" y="17621"/>
                        <a:pt x="2858" y="16669"/>
                        <a:pt x="2858" y="16669"/>
                      </a:cubicBezTo>
                      <a:cubicBezTo>
                        <a:pt x="2858" y="15716"/>
                        <a:pt x="2858" y="15716"/>
                        <a:pt x="2858" y="14764"/>
                      </a:cubicBezTo>
                      <a:cubicBezTo>
                        <a:pt x="2858" y="13811"/>
                        <a:pt x="2858" y="13811"/>
                        <a:pt x="2858" y="12859"/>
                      </a:cubicBezTo>
                      <a:cubicBezTo>
                        <a:pt x="2858" y="11906"/>
                        <a:pt x="2858" y="10954"/>
                        <a:pt x="2858" y="9049"/>
                      </a:cubicBezTo>
                      <a:cubicBezTo>
                        <a:pt x="2858" y="6191"/>
                        <a:pt x="2858" y="4286"/>
                        <a:pt x="1905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4" name="Freeform: Shape 3053">
                  <a:extLst>
                    <a:ext uri="{FF2B5EF4-FFF2-40B4-BE49-F238E27FC236}">
                      <a16:creationId xmlns:a16="http://schemas.microsoft.com/office/drawing/2014/main" id="{FC66C73D-D40B-E8BD-E63A-1996EED7ED35}"/>
                    </a:ext>
                  </a:extLst>
                </p:cNvPr>
                <p:cNvSpPr/>
                <p:nvPr/>
              </p:nvSpPr>
              <p:spPr>
                <a:xfrm>
                  <a:off x="3452812" y="2868215"/>
                  <a:ext cx="4762" cy="19526"/>
                </a:xfrm>
                <a:custGeom>
                  <a:avLst/>
                  <a:gdLst>
                    <a:gd name="connsiteX0" fmla="*/ 2857 w 4762"/>
                    <a:gd name="connsiteY0" fmla="*/ 714 h 19526"/>
                    <a:gd name="connsiteX1" fmla="*/ 0 w 4762"/>
                    <a:gd name="connsiteY1" fmla="*/ 9287 h 19526"/>
                    <a:gd name="connsiteX2" fmla="*/ 0 w 4762"/>
                    <a:gd name="connsiteY2" fmla="*/ 14049 h 19526"/>
                    <a:gd name="connsiteX3" fmla="*/ 0 w 4762"/>
                    <a:gd name="connsiteY3" fmla="*/ 18812 h 19526"/>
                    <a:gd name="connsiteX4" fmla="*/ 1905 w 4762"/>
                    <a:gd name="connsiteY4" fmla="*/ 18812 h 19526"/>
                    <a:gd name="connsiteX5" fmla="*/ 2857 w 4762"/>
                    <a:gd name="connsiteY5" fmla="*/ 14049 h 19526"/>
                    <a:gd name="connsiteX6" fmla="*/ 3810 w 4762"/>
                    <a:gd name="connsiteY6" fmla="*/ 9287 h 19526"/>
                    <a:gd name="connsiteX7" fmla="*/ 4763 w 4762"/>
                    <a:gd name="connsiteY7" fmla="*/ 714 h 19526"/>
                    <a:gd name="connsiteX8" fmla="*/ 2857 w 4762"/>
                    <a:gd name="connsiteY8" fmla="*/ 714 h 19526"/>
                    <a:gd name="connsiteX9" fmla="*/ 2857 w 4762"/>
                    <a:gd name="connsiteY9" fmla="*/ 714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19526">
                      <a:moveTo>
                        <a:pt x="2857" y="714"/>
                      </a:moveTo>
                      <a:cubicBezTo>
                        <a:pt x="1905" y="3572"/>
                        <a:pt x="952" y="6429"/>
                        <a:pt x="0" y="9287"/>
                      </a:cubicBezTo>
                      <a:cubicBezTo>
                        <a:pt x="0" y="11192"/>
                        <a:pt x="0" y="12144"/>
                        <a:pt x="0" y="14049"/>
                      </a:cubicBezTo>
                      <a:cubicBezTo>
                        <a:pt x="0" y="15954"/>
                        <a:pt x="0" y="16907"/>
                        <a:pt x="0" y="18812"/>
                      </a:cubicBezTo>
                      <a:cubicBezTo>
                        <a:pt x="0" y="19764"/>
                        <a:pt x="952" y="19764"/>
                        <a:pt x="1905" y="18812"/>
                      </a:cubicBezTo>
                      <a:cubicBezTo>
                        <a:pt x="1905" y="16907"/>
                        <a:pt x="2857" y="15954"/>
                        <a:pt x="2857" y="14049"/>
                      </a:cubicBezTo>
                      <a:cubicBezTo>
                        <a:pt x="2857" y="12144"/>
                        <a:pt x="2857" y="11192"/>
                        <a:pt x="3810" y="9287"/>
                      </a:cubicBezTo>
                      <a:cubicBezTo>
                        <a:pt x="4763" y="6429"/>
                        <a:pt x="4763" y="3572"/>
                        <a:pt x="4763" y="714"/>
                      </a:cubicBezTo>
                      <a:cubicBezTo>
                        <a:pt x="4763" y="-238"/>
                        <a:pt x="3810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5" name="Freeform: Shape 3054">
                  <a:extLst>
                    <a:ext uri="{FF2B5EF4-FFF2-40B4-BE49-F238E27FC236}">
                      <a16:creationId xmlns:a16="http://schemas.microsoft.com/office/drawing/2014/main" id="{EDEB07BD-F208-7096-8857-B42A5DA0FD04}"/>
                    </a:ext>
                  </a:extLst>
                </p:cNvPr>
                <p:cNvSpPr/>
                <p:nvPr/>
              </p:nvSpPr>
              <p:spPr>
                <a:xfrm>
                  <a:off x="3469004" y="2848927"/>
                  <a:ext cx="4762" cy="19764"/>
                </a:xfrm>
                <a:custGeom>
                  <a:avLst/>
                  <a:gdLst>
                    <a:gd name="connsiteX0" fmla="*/ 4763 w 4762"/>
                    <a:gd name="connsiteY0" fmla="*/ 0 h 19764"/>
                    <a:gd name="connsiteX1" fmla="*/ 2857 w 4762"/>
                    <a:gd name="connsiteY1" fmla="*/ 4763 h 19764"/>
                    <a:gd name="connsiteX2" fmla="*/ 1905 w 4762"/>
                    <a:gd name="connsiteY2" fmla="*/ 9525 h 19764"/>
                    <a:gd name="connsiteX3" fmla="*/ 952 w 4762"/>
                    <a:gd name="connsiteY3" fmla="*/ 14288 h 19764"/>
                    <a:gd name="connsiteX4" fmla="*/ 0 w 4762"/>
                    <a:gd name="connsiteY4" fmla="*/ 19050 h 19764"/>
                    <a:gd name="connsiteX5" fmla="*/ 952 w 4762"/>
                    <a:gd name="connsiteY5" fmla="*/ 19050 h 19764"/>
                    <a:gd name="connsiteX6" fmla="*/ 2857 w 4762"/>
                    <a:gd name="connsiteY6" fmla="*/ 14288 h 19764"/>
                    <a:gd name="connsiteX7" fmla="*/ 3810 w 4762"/>
                    <a:gd name="connsiteY7" fmla="*/ 9525 h 19764"/>
                    <a:gd name="connsiteX8" fmla="*/ 4763 w 4762"/>
                    <a:gd name="connsiteY8" fmla="*/ 4763 h 19764"/>
                    <a:gd name="connsiteX9" fmla="*/ 4763 w 4762"/>
                    <a:gd name="connsiteY9" fmla="*/ 0 h 19764"/>
                    <a:gd name="connsiteX10" fmla="*/ 4763 w 4762"/>
                    <a:gd name="connsiteY10" fmla="*/ 0 h 19764"/>
                    <a:gd name="connsiteX11" fmla="*/ 4763 w 4762"/>
                    <a:gd name="connsiteY11" fmla="*/ 0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9764">
                      <a:moveTo>
                        <a:pt x="4763" y="0"/>
                      </a:moveTo>
                      <a:cubicBezTo>
                        <a:pt x="3810" y="1905"/>
                        <a:pt x="3810" y="2857"/>
                        <a:pt x="2857" y="4763"/>
                      </a:cubicBezTo>
                      <a:cubicBezTo>
                        <a:pt x="1905" y="6667"/>
                        <a:pt x="1905" y="7620"/>
                        <a:pt x="1905" y="9525"/>
                      </a:cubicBezTo>
                      <a:cubicBezTo>
                        <a:pt x="1905" y="11430"/>
                        <a:pt x="952" y="12382"/>
                        <a:pt x="952" y="14288"/>
                      </a:cubicBezTo>
                      <a:cubicBezTo>
                        <a:pt x="952" y="16192"/>
                        <a:pt x="0" y="17145"/>
                        <a:pt x="0" y="19050"/>
                      </a:cubicBezTo>
                      <a:cubicBezTo>
                        <a:pt x="0" y="20002"/>
                        <a:pt x="952" y="20002"/>
                        <a:pt x="952" y="19050"/>
                      </a:cubicBezTo>
                      <a:cubicBezTo>
                        <a:pt x="1905" y="17145"/>
                        <a:pt x="1905" y="16192"/>
                        <a:pt x="2857" y="14288"/>
                      </a:cubicBezTo>
                      <a:cubicBezTo>
                        <a:pt x="2857" y="12382"/>
                        <a:pt x="3810" y="11430"/>
                        <a:pt x="3810" y="9525"/>
                      </a:cubicBezTo>
                      <a:cubicBezTo>
                        <a:pt x="3810" y="7620"/>
                        <a:pt x="4763" y="6667"/>
                        <a:pt x="4763" y="4763"/>
                      </a:cubicBezTo>
                      <a:cubicBezTo>
                        <a:pt x="3810" y="3810"/>
                        <a:pt x="4763" y="1905"/>
                        <a:pt x="4763" y="0"/>
                      </a:cubicBezTo>
                      <a:cubicBezTo>
                        <a:pt x="4763" y="0"/>
                        <a:pt x="4763" y="0"/>
                        <a:pt x="4763" y="0"/>
                      </a:cubicBezTo>
                      <a:lnTo>
                        <a:pt x="4763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6" name="Freeform: Shape 3055">
                  <a:extLst>
                    <a:ext uri="{FF2B5EF4-FFF2-40B4-BE49-F238E27FC236}">
                      <a16:creationId xmlns:a16="http://schemas.microsoft.com/office/drawing/2014/main" id="{CE23A6A5-211E-9DA1-3726-62EC6FB2B324}"/>
                    </a:ext>
                  </a:extLst>
                </p:cNvPr>
                <p:cNvSpPr/>
                <p:nvPr/>
              </p:nvSpPr>
              <p:spPr>
                <a:xfrm>
                  <a:off x="3477576" y="2830829"/>
                  <a:ext cx="7090" cy="16192"/>
                </a:xfrm>
                <a:custGeom>
                  <a:avLst/>
                  <a:gdLst>
                    <a:gd name="connsiteX0" fmla="*/ 6668 w 7090"/>
                    <a:gd name="connsiteY0" fmla="*/ 0 h 16192"/>
                    <a:gd name="connsiteX1" fmla="*/ 2858 w 7090"/>
                    <a:gd name="connsiteY1" fmla="*/ 7620 h 16192"/>
                    <a:gd name="connsiteX2" fmla="*/ 953 w 7090"/>
                    <a:gd name="connsiteY2" fmla="*/ 11430 h 16192"/>
                    <a:gd name="connsiteX3" fmla="*/ 0 w 7090"/>
                    <a:gd name="connsiteY3" fmla="*/ 13335 h 16192"/>
                    <a:gd name="connsiteX4" fmla="*/ 0 w 7090"/>
                    <a:gd name="connsiteY4" fmla="*/ 15240 h 16192"/>
                    <a:gd name="connsiteX5" fmla="*/ 953 w 7090"/>
                    <a:gd name="connsiteY5" fmla="*/ 16192 h 16192"/>
                    <a:gd name="connsiteX6" fmla="*/ 2858 w 7090"/>
                    <a:gd name="connsiteY6" fmla="*/ 12383 h 16192"/>
                    <a:gd name="connsiteX7" fmla="*/ 4763 w 7090"/>
                    <a:gd name="connsiteY7" fmla="*/ 8573 h 16192"/>
                    <a:gd name="connsiteX8" fmla="*/ 6668 w 7090"/>
                    <a:gd name="connsiteY8" fmla="*/ 0 h 16192"/>
                    <a:gd name="connsiteX9" fmla="*/ 6668 w 7090"/>
                    <a:gd name="connsiteY9" fmla="*/ 0 h 16192"/>
                    <a:gd name="connsiteX10" fmla="*/ 6668 w 7090"/>
                    <a:gd name="connsiteY10" fmla="*/ 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90" h="16192">
                      <a:moveTo>
                        <a:pt x="6668" y="0"/>
                      </a:moveTo>
                      <a:cubicBezTo>
                        <a:pt x="4763" y="2858"/>
                        <a:pt x="3810" y="4763"/>
                        <a:pt x="2858" y="7620"/>
                      </a:cubicBezTo>
                      <a:cubicBezTo>
                        <a:pt x="1905" y="8573"/>
                        <a:pt x="1905" y="10478"/>
                        <a:pt x="953" y="11430"/>
                      </a:cubicBezTo>
                      <a:cubicBezTo>
                        <a:pt x="953" y="12383"/>
                        <a:pt x="953" y="12383"/>
                        <a:pt x="0" y="13335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2"/>
                        <a:pt x="953" y="16192"/>
                        <a:pt x="953" y="16192"/>
                      </a:cubicBezTo>
                      <a:cubicBezTo>
                        <a:pt x="1905" y="15240"/>
                        <a:pt x="2858" y="13335"/>
                        <a:pt x="2858" y="12383"/>
                      </a:cubicBezTo>
                      <a:cubicBezTo>
                        <a:pt x="2858" y="11430"/>
                        <a:pt x="3810" y="9525"/>
                        <a:pt x="4763" y="8573"/>
                      </a:cubicBezTo>
                      <a:cubicBezTo>
                        <a:pt x="5715" y="5715"/>
                        <a:pt x="6668" y="2858"/>
                        <a:pt x="6668" y="0"/>
                      </a:cubicBezTo>
                      <a:cubicBezTo>
                        <a:pt x="7620" y="0"/>
                        <a:pt x="6668" y="0"/>
                        <a:pt x="6668" y="0"/>
                      </a:cubicBezTo>
                      <a:lnTo>
                        <a:pt x="6668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7" name="Freeform: Shape 3056">
                  <a:extLst>
                    <a:ext uri="{FF2B5EF4-FFF2-40B4-BE49-F238E27FC236}">
                      <a16:creationId xmlns:a16="http://schemas.microsoft.com/office/drawing/2014/main" id="{8C78ECA3-7205-4F1D-9081-98B5F1FF6873}"/>
                    </a:ext>
                  </a:extLst>
                </p:cNvPr>
                <p:cNvSpPr/>
                <p:nvPr/>
              </p:nvSpPr>
              <p:spPr>
                <a:xfrm>
                  <a:off x="3469956" y="2827886"/>
                  <a:ext cx="3810" cy="17945"/>
                </a:xfrm>
                <a:custGeom>
                  <a:avLst/>
                  <a:gdLst>
                    <a:gd name="connsiteX0" fmla="*/ 953 w 3810"/>
                    <a:gd name="connsiteY0" fmla="*/ 1038 h 17945"/>
                    <a:gd name="connsiteX1" fmla="*/ 0 w 3810"/>
                    <a:gd name="connsiteY1" fmla="*/ 9611 h 17945"/>
                    <a:gd name="connsiteX2" fmla="*/ 0 w 3810"/>
                    <a:gd name="connsiteY2" fmla="*/ 13421 h 17945"/>
                    <a:gd name="connsiteX3" fmla="*/ 0 w 3810"/>
                    <a:gd name="connsiteY3" fmla="*/ 15326 h 17945"/>
                    <a:gd name="connsiteX4" fmla="*/ 0 w 3810"/>
                    <a:gd name="connsiteY4" fmla="*/ 17231 h 17945"/>
                    <a:gd name="connsiteX5" fmla="*/ 953 w 3810"/>
                    <a:gd name="connsiteY5" fmla="*/ 17231 h 17945"/>
                    <a:gd name="connsiteX6" fmla="*/ 1905 w 3810"/>
                    <a:gd name="connsiteY6" fmla="*/ 13421 h 17945"/>
                    <a:gd name="connsiteX7" fmla="*/ 2857 w 3810"/>
                    <a:gd name="connsiteY7" fmla="*/ 9611 h 17945"/>
                    <a:gd name="connsiteX8" fmla="*/ 3810 w 3810"/>
                    <a:gd name="connsiteY8" fmla="*/ 1991 h 17945"/>
                    <a:gd name="connsiteX9" fmla="*/ 953 w 3810"/>
                    <a:gd name="connsiteY9" fmla="*/ 1038 h 17945"/>
                    <a:gd name="connsiteX10" fmla="*/ 953 w 3810"/>
                    <a:gd name="connsiteY10" fmla="*/ 1038 h 179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" h="17945">
                      <a:moveTo>
                        <a:pt x="953" y="1038"/>
                      </a:moveTo>
                      <a:cubicBezTo>
                        <a:pt x="0" y="3896"/>
                        <a:pt x="0" y="6753"/>
                        <a:pt x="0" y="9611"/>
                      </a:cubicBezTo>
                      <a:cubicBezTo>
                        <a:pt x="0" y="10563"/>
                        <a:pt x="0" y="12468"/>
                        <a:pt x="0" y="13421"/>
                      </a:cubicBezTo>
                      <a:cubicBezTo>
                        <a:pt x="0" y="14373"/>
                        <a:pt x="0" y="15326"/>
                        <a:pt x="0" y="15326"/>
                      </a:cubicBezTo>
                      <a:cubicBezTo>
                        <a:pt x="0" y="16278"/>
                        <a:pt x="0" y="17231"/>
                        <a:pt x="0" y="17231"/>
                      </a:cubicBezTo>
                      <a:cubicBezTo>
                        <a:pt x="0" y="18183"/>
                        <a:pt x="953" y="18183"/>
                        <a:pt x="953" y="17231"/>
                      </a:cubicBezTo>
                      <a:cubicBezTo>
                        <a:pt x="1905" y="16278"/>
                        <a:pt x="1905" y="14373"/>
                        <a:pt x="1905" y="13421"/>
                      </a:cubicBezTo>
                      <a:cubicBezTo>
                        <a:pt x="1905" y="12468"/>
                        <a:pt x="1905" y="10563"/>
                        <a:pt x="2857" y="9611"/>
                      </a:cubicBezTo>
                      <a:cubicBezTo>
                        <a:pt x="2857" y="6753"/>
                        <a:pt x="3810" y="3896"/>
                        <a:pt x="3810" y="1991"/>
                      </a:cubicBezTo>
                      <a:cubicBezTo>
                        <a:pt x="3810" y="86"/>
                        <a:pt x="1905" y="-867"/>
                        <a:pt x="953" y="1038"/>
                      </a:cubicBezTo>
                      <a:lnTo>
                        <a:pt x="953" y="103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8" name="Freeform: Shape 3057">
                  <a:extLst>
                    <a:ext uri="{FF2B5EF4-FFF2-40B4-BE49-F238E27FC236}">
                      <a16:creationId xmlns:a16="http://schemas.microsoft.com/office/drawing/2014/main" id="{D3739DF3-5A76-CD18-22D0-0C98F5EAE55E}"/>
                    </a:ext>
                  </a:extLst>
                </p:cNvPr>
                <p:cNvSpPr/>
                <p:nvPr/>
              </p:nvSpPr>
              <p:spPr>
                <a:xfrm>
                  <a:off x="3444239" y="2817494"/>
                  <a:ext cx="3810" cy="16906"/>
                </a:xfrm>
                <a:custGeom>
                  <a:avLst/>
                  <a:gdLst>
                    <a:gd name="connsiteX0" fmla="*/ 953 w 3810"/>
                    <a:gd name="connsiteY0" fmla="*/ 0 h 16906"/>
                    <a:gd name="connsiteX1" fmla="*/ 0 w 3810"/>
                    <a:gd name="connsiteY1" fmla="*/ 4763 h 16906"/>
                    <a:gd name="connsiteX2" fmla="*/ 0 w 3810"/>
                    <a:gd name="connsiteY2" fmla="*/ 8572 h 16906"/>
                    <a:gd name="connsiteX3" fmla="*/ 0 w 3810"/>
                    <a:gd name="connsiteY3" fmla="*/ 12383 h 16906"/>
                    <a:gd name="connsiteX4" fmla="*/ 0 w 3810"/>
                    <a:gd name="connsiteY4" fmla="*/ 14288 h 16906"/>
                    <a:gd name="connsiteX5" fmla="*/ 0 w 3810"/>
                    <a:gd name="connsiteY5" fmla="*/ 15240 h 16906"/>
                    <a:gd name="connsiteX6" fmla="*/ 953 w 3810"/>
                    <a:gd name="connsiteY6" fmla="*/ 16192 h 16906"/>
                    <a:gd name="connsiteX7" fmla="*/ 2858 w 3810"/>
                    <a:gd name="connsiteY7" fmla="*/ 16192 h 16906"/>
                    <a:gd name="connsiteX8" fmla="*/ 3810 w 3810"/>
                    <a:gd name="connsiteY8" fmla="*/ 14288 h 16906"/>
                    <a:gd name="connsiteX9" fmla="*/ 3810 w 3810"/>
                    <a:gd name="connsiteY9" fmla="*/ 12383 h 16906"/>
                    <a:gd name="connsiteX10" fmla="*/ 3810 w 3810"/>
                    <a:gd name="connsiteY10" fmla="*/ 8572 h 16906"/>
                    <a:gd name="connsiteX11" fmla="*/ 3810 w 3810"/>
                    <a:gd name="connsiteY11" fmla="*/ 4763 h 16906"/>
                    <a:gd name="connsiteX12" fmla="*/ 953 w 3810"/>
                    <a:gd name="connsiteY12" fmla="*/ 0 h 16906"/>
                    <a:gd name="connsiteX13" fmla="*/ 953 w 3810"/>
                    <a:gd name="connsiteY13" fmla="*/ 0 h 16906"/>
                    <a:gd name="connsiteX14" fmla="*/ 953 w 3810"/>
                    <a:gd name="connsiteY14" fmla="*/ 0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10" h="16906">
                      <a:moveTo>
                        <a:pt x="953" y="0"/>
                      </a:moveTo>
                      <a:cubicBezTo>
                        <a:pt x="953" y="952"/>
                        <a:pt x="0" y="2858"/>
                        <a:pt x="0" y="4763"/>
                      </a:cubicBezTo>
                      <a:cubicBezTo>
                        <a:pt x="0" y="5715"/>
                        <a:pt x="0" y="7620"/>
                        <a:pt x="0" y="8572"/>
                      </a:cubicBezTo>
                      <a:cubicBezTo>
                        <a:pt x="0" y="9525"/>
                        <a:pt x="0" y="11430"/>
                        <a:pt x="0" y="12383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5240"/>
                        <a:pt x="0" y="16192"/>
                        <a:pt x="953" y="16192"/>
                      </a:cubicBezTo>
                      <a:cubicBezTo>
                        <a:pt x="953" y="17145"/>
                        <a:pt x="2858" y="17145"/>
                        <a:pt x="2858" y="16192"/>
                      </a:cubicBezTo>
                      <a:cubicBezTo>
                        <a:pt x="2858" y="15240"/>
                        <a:pt x="3810" y="15240"/>
                        <a:pt x="3810" y="14288"/>
                      </a:cubicBezTo>
                      <a:cubicBezTo>
                        <a:pt x="3810" y="13335"/>
                        <a:pt x="3810" y="12383"/>
                        <a:pt x="3810" y="12383"/>
                      </a:cubicBezTo>
                      <a:cubicBezTo>
                        <a:pt x="3810" y="11430"/>
                        <a:pt x="3810" y="9525"/>
                        <a:pt x="3810" y="8572"/>
                      </a:cubicBezTo>
                      <a:cubicBezTo>
                        <a:pt x="3810" y="7620"/>
                        <a:pt x="3810" y="5715"/>
                        <a:pt x="3810" y="4763"/>
                      </a:cubicBezTo>
                      <a:cubicBezTo>
                        <a:pt x="2858" y="2858"/>
                        <a:pt x="1905" y="1905"/>
                        <a:pt x="953" y="0"/>
                      </a:cubicBezTo>
                      <a:cubicBezTo>
                        <a:pt x="1905" y="0"/>
                        <a:pt x="1905" y="0"/>
                        <a:pt x="953" y="0"/>
                      </a:cubicBezTo>
                      <a:lnTo>
                        <a:pt x="953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9" name="Freeform: Shape 3058">
                  <a:extLst>
                    <a:ext uri="{FF2B5EF4-FFF2-40B4-BE49-F238E27FC236}">
                      <a16:creationId xmlns:a16="http://schemas.microsoft.com/office/drawing/2014/main" id="{146EE88D-E260-BD04-3637-D1CFB797CAC0}"/>
                    </a:ext>
                  </a:extLst>
                </p:cNvPr>
                <p:cNvSpPr/>
                <p:nvPr/>
              </p:nvSpPr>
              <p:spPr>
                <a:xfrm>
                  <a:off x="3401376" y="2817821"/>
                  <a:ext cx="6667" cy="15307"/>
                </a:xfrm>
                <a:custGeom>
                  <a:avLst/>
                  <a:gdLst>
                    <a:gd name="connsiteX0" fmla="*/ 0 w 6667"/>
                    <a:gd name="connsiteY0" fmla="*/ 626 h 15307"/>
                    <a:gd name="connsiteX1" fmla="*/ 953 w 6667"/>
                    <a:gd name="connsiteY1" fmla="*/ 4436 h 15307"/>
                    <a:gd name="connsiteX2" fmla="*/ 1905 w 6667"/>
                    <a:gd name="connsiteY2" fmla="*/ 8246 h 15307"/>
                    <a:gd name="connsiteX3" fmla="*/ 3810 w 6667"/>
                    <a:gd name="connsiteY3" fmla="*/ 12056 h 15307"/>
                    <a:gd name="connsiteX4" fmla="*/ 4763 w 6667"/>
                    <a:gd name="connsiteY4" fmla="*/ 13961 h 15307"/>
                    <a:gd name="connsiteX5" fmla="*/ 5715 w 6667"/>
                    <a:gd name="connsiteY5" fmla="*/ 14913 h 15307"/>
                    <a:gd name="connsiteX6" fmla="*/ 6668 w 6667"/>
                    <a:gd name="connsiteY6" fmla="*/ 13961 h 15307"/>
                    <a:gd name="connsiteX7" fmla="*/ 6668 w 6667"/>
                    <a:gd name="connsiteY7" fmla="*/ 12056 h 15307"/>
                    <a:gd name="connsiteX8" fmla="*/ 5715 w 6667"/>
                    <a:gd name="connsiteY8" fmla="*/ 10151 h 15307"/>
                    <a:gd name="connsiteX9" fmla="*/ 3810 w 6667"/>
                    <a:gd name="connsiteY9" fmla="*/ 7293 h 15307"/>
                    <a:gd name="connsiteX10" fmla="*/ 2858 w 6667"/>
                    <a:gd name="connsiteY10" fmla="*/ 4436 h 15307"/>
                    <a:gd name="connsiteX11" fmla="*/ 1905 w 6667"/>
                    <a:gd name="connsiteY11" fmla="*/ 1578 h 15307"/>
                    <a:gd name="connsiteX12" fmla="*/ 0 w 6667"/>
                    <a:gd name="connsiteY12" fmla="*/ 626 h 15307"/>
                    <a:gd name="connsiteX13" fmla="*/ 0 w 6667"/>
                    <a:gd name="connsiteY13" fmla="*/ 626 h 15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5307">
                      <a:moveTo>
                        <a:pt x="0" y="626"/>
                      </a:moveTo>
                      <a:cubicBezTo>
                        <a:pt x="0" y="1578"/>
                        <a:pt x="0" y="3483"/>
                        <a:pt x="953" y="4436"/>
                      </a:cubicBezTo>
                      <a:cubicBezTo>
                        <a:pt x="953" y="5388"/>
                        <a:pt x="1905" y="6341"/>
                        <a:pt x="1905" y="8246"/>
                      </a:cubicBezTo>
                      <a:cubicBezTo>
                        <a:pt x="1905" y="9198"/>
                        <a:pt x="2858" y="11103"/>
                        <a:pt x="3810" y="12056"/>
                      </a:cubicBezTo>
                      <a:cubicBezTo>
                        <a:pt x="3810" y="13008"/>
                        <a:pt x="4763" y="13008"/>
                        <a:pt x="4763" y="13961"/>
                      </a:cubicBezTo>
                      <a:cubicBezTo>
                        <a:pt x="4763" y="14913"/>
                        <a:pt x="5715" y="14913"/>
                        <a:pt x="5715" y="14913"/>
                      </a:cubicBezTo>
                      <a:cubicBezTo>
                        <a:pt x="6668" y="15866"/>
                        <a:pt x="6668" y="14913"/>
                        <a:pt x="6668" y="13961"/>
                      </a:cubicBezTo>
                      <a:cubicBezTo>
                        <a:pt x="6668" y="13008"/>
                        <a:pt x="6668" y="13008"/>
                        <a:pt x="6668" y="12056"/>
                      </a:cubicBezTo>
                      <a:cubicBezTo>
                        <a:pt x="6668" y="11103"/>
                        <a:pt x="6668" y="11103"/>
                        <a:pt x="5715" y="10151"/>
                      </a:cubicBezTo>
                      <a:cubicBezTo>
                        <a:pt x="5715" y="9198"/>
                        <a:pt x="4763" y="8246"/>
                        <a:pt x="3810" y="7293"/>
                      </a:cubicBezTo>
                      <a:cubicBezTo>
                        <a:pt x="3810" y="6341"/>
                        <a:pt x="2858" y="5388"/>
                        <a:pt x="2858" y="4436"/>
                      </a:cubicBezTo>
                      <a:cubicBezTo>
                        <a:pt x="2858" y="3483"/>
                        <a:pt x="1905" y="2531"/>
                        <a:pt x="1905" y="1578"/>
                      </a:cubicBezTo>
                      <a:cubicBezTo>
                        <a:pt x="1905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0" name="Freeform: Shape 3059">
                  <a:extLst>
                    <a:ext uri="{FF2B5EF4-FFF2-40B4-BE49-F238E27FC236}">
                      <a16:creationId xmlns:a16="http://schemas.microsoft.com/office/drawing/2014/main" id="{4D2BBD12-4F7D-764D-E453-991AC17F5CD2}"/>
                    </a:ext>
                  </a:extLst>
                </p:cNvPr>
                <p:cNvSpPr/>
                <p:nvPr/>
              </p:nvSpPr>
              <p:spPr>
                <a:xfrm>
                  <a:off x="3416617" y="2858981"/>
                  <a:ext cx="5714" cy="11295"/>
                </a:xfrm>
                <a:custGeom>
                  <a:avLst/>
                  <a:gdLst>
                    <a:gd name="connsiteX0" fmla="*/ 0 w 5714"/>
                    <a:gd name="connsiteY0" fmla="*/ 423 h 11295"/>
                    <a:gd name="connsiteX1" fmla="*/ 0 w 5714"/>
                    <a:gd name="connsiteY1" fmla="*/ 3281 h 11295"/>
                    <a:gd name="connsiteX2" fmla="*/ 952 w 5714"/>
                    <a:gd name="connsiteY2" fmla="*/ 6138 h 11295"/>
                    <a:gd name="connsiteX3" fmla="*/ 1905 w 5714"/>
                    <a:gd name="connsiteY3" fmla="*/ 8996 h 11295"/>
                    <a:gd name="connsiteX4" fmla="*/ 2857 w 5714"/>
                    <a:gd name="connsiteY4" fmla="*/ 9948 h 11295"/>
                    <a:gd name="connsiteX5" fmla="*/ 3810 w 5714"/>
                    <a:gd name="connsiteY5" fmla="*/ 10901 h 11295"/>
                    <a:gd name="connsiteX6" fmla="*/ 5715 w 5714"/>
                    <a:gd name="connsiteY6" fmla="*/ 9948 h 11295"/>
                    <a:gd name="connsiteX7" fmla="*/ 5715 w 5714"/>
                    <a:gd name="connsiteY7" fmla="*/ 8043 h 11295"/>
                    <a:gd name="connsiteX8" fmla="*/ 4763 w 5714"/>
                    <a:gd name="connsiteY8" fmla="*/ 7091 h 11295"/>
                    <a:gd name="connsiteX9" fmla="*/ 3810 w 5714"/>
                    <a:gd name="connsiteY9" fmla="*/ 4233 h 11295"/>
                    <a:gd name="connsiteX10" fmla="*/ 2857 w 5714"/>
                    <a:gd name="connsiteY10" fmla="*/ 1376 h 11295"/>
                    <a:gd name="connsiteX11" fmla="*/ 0 w 5714"/>
                    <a:gd name="connsiteY11" fmla="*/ 423 h 11295"/>
                    <a:gd name="connsiteX12" fmla="*/ 0 w 5714"/>
                    <a:gd name="connsiteY12" fmla="*/ 423 h 11295"/>
                    <a:gd name="connsiteX13" fmla="*/ 0 w 5714"/>
                    <a:gd name="connsiteY13" fmla="*/ 423 h 11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1295">
                      <a:moveTo>
                        <a:pt x="0" y="423"/>
                      </a:moveTo>
                      <a:cubicBezTo>
                        <a:pt x="0" y="1376"/>
                        <a:pt x="0" y="2328"/>
                        <a:pt x="0" y="3281"/>
                      </a:cubicBezTo>
                      <a:cubicBezTo>
                        <a:pt x="0" y="4233"/>
                        <a:pt x="952" y="5186"/>
                        <a:pt x="952" y="6138"/>
                      </a:cubicBezTo>
                      <a:cubicBezTo>
                        <a:pt x="952" y="7091"/>
                        <a:pt x="1905" y="8043"/>
                        <a:pt x="1905" y="8996"/>
                      </a:cubicBezTo>
                      <a:cubicBezTo>
                        <a:pt x="1905" y="8996"/>
                        <a:pt x="1905" y="9948"/>
                        <a:pt x="2857" y="9948"/>
                      </a:cubicBezTo>
                      <a:cubicBezTo>
                        <a:pt x="2857" y="10901"/>
                        <a:pt x="3810" y="10901"/>
                        <a:pt x="3810" y="10901"/>
                      </a:cubicBezTo>
                      <a:cubicBezTo>
                        <a:pt x="4763" y="11853"/>
                        <a:pt x="5715" y="10901"/>
                        <a:pt x="5715" y="9948"/>
                      </a:cubicBezTo>
                      <a:cubicBezTo>
                        <a:pt x="5715" y="8996"/>
                        <a:pt x="5715" y="8996"/>
                        <a:pt x="5715" y="8043"/>
                      </a:cubicBezTo>
                      <a:cubicBezTo>
                        <a:pt x="5715" y="8043"/>
                        <a:pt x="5715" y="7091"/>
                        <a:pt x="4763" y="7091"/>
                      </a:cubicBezTo>
                      <a:cubicBezTo>
                        <a:pt x="4763" y="6138"/>
                        <a:pt x="3810" y="5186"/>
                        <a:pt x="3810" y="4233"/>
                      </a:cubicBezTo>
                      <a:cubicBezTo>
                        <a:pt x="3810" y="3281"/>
                        <a:pt x="2857" y="2328"/>
                        <a:pt x="2857" y="1376"/>
                      </a:cubicBezTo>
                      <a:cubicBezTo>
                        <a:pt x="1905" y="1376"/>
                        <a:pt x="952" y="1376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1" name="Freeform: Shape 3060">
                  <a:extLst>
                    <a:ext uri="{FF2B5EF4-FFF2-40B4-BE49-F238E27FC236}">
                      <a16:creationId xmlns:a16="http://schemas.microsoft.com/office/drawing/2014/main" id="{AC400771-1836-204C-0145-827593249BC6}"/>
                    </a:ext>
                  </a:extLst>
                </p:cNvPr>
                <p:cNvSpPr/>
                <p:nvPr/>
              </p:nvSpPr>
              <p:spPr>
                <a:xfrm>
                  <a:off x="3460431" y="2897504"/>
                  <a:ext cx="3810" cy="10239"/>
                </a:xfrm>
                <a:custGeom>
                  <a:avLst/>
                  <a:gdLst>
                    <a:gd name="connsiteX0" fmla="*/ 1905 w 3810"/>
                    <a:gd name="connsiteY0" fmla="*/ 1905 h 10239"/>
                    <a:gd name="connsiteX1" fmla="*/ 953 w 3810"/>
                    <a:gd name="connsiteY1" fmla="*/ 5715 h 10239"/>
                    <a:gd name="connsiteX2" fmla="*/ 0 w 3810"/>
                    <a:gd name="connsiteY2" fmla="*/ 9525 h 10239"/>
                    <a:gd name="connsiteX3" fmla="*/ 953 w 3810"/>
                    <a:gd name="connsiteY3" fmla="*/ 9525 h 10239"/>
                    <a:gd name="connsiteX4" fmla="*/ 2857 w 3810"/>
                    <a:gd name="connsiteY4" fmla="*/ 5715 h 10239"/>
                    <a:gd name="connsiteX5" fmla="*/ 3810 w 3810"/>
                    <a:gd name="connsiteY5" fmla="*/ 1905 h 10239"/>
                    <a:gd name="connsiteX6" fmla="*/ 2857 w 3810"/>
                    <a:gd name="connsiteY6" fmla="*/ 0 h 10239"/>
                    <a:gd name="connsiteX7" fmla="*/ 1905 w 3810"/>
                    <a:gd name="connsiteY7" fmla="*/ 1905 h 10239"/>
                    <a:gd name="connsiteX8" fmla="*/ 1905 w 3810"/>
                    <a:gd name="connsiteY8" fmla="*/ 1905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10239">
                      <a:moveTo>
                        <a:pt x="1905" y="1905"/>
                      </a:moveTo>
                      <a:cubicBezTo>
                        <a:pt x="1905" y="2858"/>
                        <a:pt x="953" y="4763"/>
                        <a:pt x="953" y="5715"/>
                      </a:cubicBezTo>
                      <a:cubicBezTo>
                        <a:pt x="953" y="6667"/>
                        <a:pt x="953" y="8573"/>
                        <a:pt x="0" y="9525"/>
                      </a:cubicBezTo>
                      <a:cubicBezTo>
                        <a:pt x="0" y="10478"/>
                        <a:pt x="953" y="10478"/>
                        <a:pt x="953" y="9525"/>
                      </a:cubicBezTo>
                      <a:cubicBezTo>
                        <a:pt x="1905" y="8573"/>
                        <a:pt x="1905" y="6667"/>
                        <a:pt x="2857" y="5715"/>
                      </a:cubicBezTo>
                      <a:cubicBezTo>
                        <a:pt x="2857" y="4763"/>
                        <a:pt x="3810" y="2858"/>
                        <a:pt x="3810" y="1905"/>
                      </a:cubicBezTo>
                      <a:cubicBezTo>
                        <a:pt x="3810" y="953"/>
                        <a:pt x="3810" y="953"/>
                        <a:pt x="2857" y="0"/>
                      </a:cubicBezTo>
                      <a:cubicBezTo>
                        <a:pt x="1905" y="953"/>
                        <a:pt x="1905" y="1905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2" name="Freeform: Shape 3061">
                  <a:extLst>
                    <a:ext uri="{FF2B5EF4-FFF2-40B4-BE49-F238E27FC236}">
                      <a16:creationId xmlns:a16="http://schemas.microsoft.com/office/drawing/2014/main" id="{127CE957-0847-8F15-12C5-31A2F5C8D515}"/>
                    </a:ext>
                  </a:extLst>
                </p:cNvPr>
                <p:cNvSpPr/>
                <p:nvPr/>
              </p:nvSpPr>
              <p:spPr>
                <a:xfrm>
                  <a:off x="3424084" y="2901790"/>
                  <a:ext cx="4915" cy="23730"/>
                </a:xfrm>
                <a:custGeom>
                  <a:avLst/>
                  <a:gdLst>
                    <a:gd name="connsiteX0" fmla="*/ 153 w 4915"/>
                    <a:gd name="connsiteY0" fmla="*/ 1429 h 23730"/>
                    <a:gd name="connsiteX1" fmla="*/ 1105 w 4915"/>
                    <a:gd name="connsiteY1" fmla="*/ 12859 h 23730"/>
                    <a:gd name="connsiteX2" fmla="*/ 3010 w 4915"/>
                    <a:gd name="connsiteY2" fmla="*/ 23336 h 23730"/>
                    <a:gd name="connsiteX3" fmla="*/ 4915 w 4915"/>
                    <a:gd name="connsiteY3" fmla="*/ 22384 h 23730"/>
                    <a:gd name="connsiteX4" fmla="*/ 3963 w 4915"/>
                    <a:gd name="connsiteY4" fmla="*/ 11906 h 23730"/>
                    <a:gd name="connsiteX5" fmla="*/ 3010 w 4915"/>
                    <a:gd name="connsiteY5" fmla="*/ 1429 h 23730"/>
                    <a:gd name="connsiteX6" fmla="*/ 153 w 4915"/>
                    <a:gd name="connsiteY6" fmla="*/ 1429 h 23730"/>
                    <a:gd name="connsiteX7" fmla="*/ 153 w 4915"/>
                    <a:gd name="connsiteY7" fmla="*/ 1429 h 23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915" h="23730">
                      <a:moveTo>
                        <a:pt x="153" y="1429"/>
                      </a:moveTo>
                      <a:cubicBezTo>
                        <a:pt x="153" y="5239"/>
                        <a:pt x="1105" y="9049"/>
                        <a:pt x="1105" y="12859"/>
                      </a:cubicBezTo>
                      <a:cubicBezTo>
                        <a:pt x="1105" y="16669"/>
                        <a:pt x="2058" y="20479"/>
                        <a:pt x="3010" y="23336"/>
                      </a:cubicBezTo>
                      <a:cubicBezTo>
                        <a:pt x="3963" y="24289"/>
                        <a:pt x="4915" y="23336"/>
                        <a:pt x="4915" y="22384"/>
                      </a:cubicBezTo>
                      <a:cubicBezTo>
                        <a:pt x="4915" y="18574"/>
                        <a:pt x="3963" y="14764"/>
                        <a:pt x="3963" y="11906"/>
                      </a:cubicBezTo>
                      <a:cubicBezTo>
                        <a:pt x="3963" y="8096"/>
                        <a:pt x="3010" y="5239"/>
                        <a:pt x="3010" y="1429"/>
                      </a:cubicBezTo>
                      <a:cubicBezTo>
                        <a:pt x="3010" y="-476"/>
                        <a:pt x="-800" y="-476"/>
                        <a:pt x="153" y="1429"/>
                      </a:cubicBezTo>
                      <a:lnTo>
                        <a:pt x="153" y="1429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3" name="Freeform: Shape 3062">
                  <a:extLst>
                    <a:ext uri="{FF2B5EF4-FFF2-40B4-BE49-F238E27FC236}">
                      <a16:creationId xmlns:a16="http://schemas.microsoft.com/office/drawing/2014/main" id="{B2433D3D-68D9-6ACD-EB68-833C2E3EFB06}"/>
                    </a:ext>
                  </a:extLst>
                </p:cNvPr>
                <p:cNvSpPr/>
                <p:nvPr/>
              </p:nvSpPr>
              <p:spPr>
                <a:xfrm>
                  <a:off x="3421379" y="2932985"/>
                  <a:ext cx="5714" cy="19764"/>
                </a:xfrm>
                <a:custGeom>
                  <a:avLst/>
                  <a:gdLst>
                    <a:gd name="connsiteX0" fmla="*/ 952 w 5714"/>
                    <a:gd name="connsiteY0" fmla="*/ 714 h 19764"/>
                    <a:gd name="connsiteX1" fmla="*/ 0 w 5714"/>
                    <a:gd name="connsiteY1" fmla="*/ 10239 h 19764"/>
                    <a:gd name="connsiteX2" fmla="*/ 0 w 5714"/>
                    <a:gd name="connsiteY2" fmla="*/ 15002 h 19764"/>
                    <a:gd name="connsiteX3" fmla="*/ 2857 w 5714"/>
                    <a:gd name="connsiteY3" fmla="*/ 19764 h 19764"/>
                    <a:gd name="connsiteX4" fmla="*/ 4763 w 5714"/>
                    <a:gd name="connsiteY4" fmla="*/ 19764 h 19764"/>
                    <a:gd name="connsiteX5" fmla="*/ 5715 w 5714"/>
                    <a:gd name="connsiteY5" fmla="*/ 15002 h 19764"/>
                    <a:gd name="connsiteX6" fmla="*/ 4763 w 5714"/>
                    <a:gd name="connsiteY6" fmla="*/ 10239 h 19764"/>
                    <a:gd name="connsiteX7" fmla="*/ 2857 w 5714"/>
                    <a:gd name="connsiteY7" fmla="*/ 714 h 19764"/>
                    <a:gd name="connsiteX8" fmla="*/ 952 w 5714"/>
                    <a:gd name="connsiteY8" fmla="*/ 714 h 19764"/>
                    <a:gd name="connsiteX9" fmla="*/ 952 w 5714"/>
                    <a:gd name="connsiteY9" fmla="*/ 714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4" h="19764">
                      <a:moveTo>
                        <a:pt x="952" y="714"/>
                      </a:moveTo>
                      <a:cubicBezTo>
                        <a:pt x="0" y="3572"/>
                        <a:pt x="0" y="7382"/>
                        <a:pt x="0" y="10239"/>
                      </a:cubicBezTo>
                      <a:cubicBezTo>
                        <a:pt x="0" y="12144"/>
                        <a:pt x="0" y="14049"/>
                        <a:pt x="0" y="15002"/>
                      </a:cubicBezTo>
                      <a:cubicBezTo>
                        <a:pt x="0" y="16907"/>
                        <a:pt x="952" y="18812"/>
                        <a:pt x="2857" y="19764"/>
                      </a:cubicBezTo>
                      <a:cubicBezTo>
                        <a:pt x="3810" y="19764"/>
                        <a:pt x="3810" y="19764"/>
                        <a:pt x="4763" y="19764"/>
                      </a:cubicBezTo>
                      <a:cubicBezTo>
                        <a:pt x="5715" y="18812"/>
                        <a:pt x="5715" y="16907"/>
                        <a:pt x="5715" y="15002"/>
                      </a:cubicBezTo>
                      <a:cubicBezTo>
                        <a:pt x="5715" y="13097"/>
                        <a:pt x="4763" y="12144"/>
                        <a:pt x="4763" y="10239"/>
                      </a:cubicBezTo>
                      <a:cubicBezTo>
                        <a:pt x="3810" y="7382"/>
                        <a:pt x="3810" y="3572"/>
                        <a:pt x="2857" y="714"/>
                      </a:cubicBezTo>
                      <a:cubicBezTo>
                        <a:pt x="2857" y="-238"/>
                        <a:pt x="952" y="-238"/>
                        <a:pt x="952" y="714"/>
                      </a:cubicBezTo>
                      <a:lnTo>
                        <a:pt x="952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4" name="Freeform: Shape 3063">
                  <a:extLst>
                    <a:ext uri="{FF2B5EF4-FFF2-40B4-BE49-F238E27FC236}">
                      <a16:creationId xmlns:a16="http://schemas.microsoft.com/office/drawing/2014/main" id="{B791C18A-781F-E697-0246-8D6011452AAB}"/>
                    </a:ext>
                  </a:extLst>
                </p:cNvPr>
                <p:cNvSpPr/>
                <p:nvPr/>
              </p:nvSpPr>
              <p:spPr>
                <a:xfrm>
                  <a:off x="3435667" y="2927746"/>
                  <a:ext cx="5714" cy="21193"/>
                </a:xfrm>
                <a:custGeom>
                  <a:avLst/>
                  <a:gdLst>
                    <a:gd name="connsiteX0" fmla="*/ 952 w 5714"/>
                    <a:gd name="connsiteY0" fmla="*/ 2143 h 21193"/>
                    <a:gd name="connsiteX1" fmla="*/ 0 w 5714"/>
                    <a:gd name="connsiteY1" fmla="*/ 12621 h 21193"/>
                    <a:gd name="connsiteX2" fmla="*/ 0 w 5714"/>
                    <a:gd name="connsiteY2" fmla="*/ 17383 h 21193"/>
                    <a:gd name="connsiteX3" fmla="*/ 2857 w 5714"/>
                    <a:gd name="connsiteY3" fmla="*/ 21193 h 21193"/>
                    <a:gd name="connsiteX4" fmla="*/ 5715 w 5714"/>
                    <a:gd name="connsiteY4" fmla="*/ 17383 h 21193"/>
                    <a:gd name="connsiteX5" fmla="*/ 5715 w 5714"/>
                    <a:gd name="connsiteY5" fmla="*/ 12621 h 21193"/>
                    <a:gd name="connsiteX6" fmla="*/ 4763 w 5714"/>
                    <a:gd name="connsiteY6" fmla="*/ 2143 h 21193"/>
                    <a:gd name="connsiteX7" fmla="*/ 952 w 5714"/>
                    <a:gd name="connsiteY7" fmla="*/ 2143 h 21193"/>
                    <a:gd name="connsiteX8" fmla="*/ 952 w 5714"/>
                    <a:gd name="connsiteY8" fmla="*/ 2143 h 2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21193">
                      <a:moveTo>
                        <a:pt x="952" y="2143"/>
                      </a:moveTo>
                      <a:cubicBezTo>
                        <a:pt x="952" y="5953"/>
                        <a:pt x="0" y="8811"/>
                        <a:pt x="0" y="12621"/>
                      </a:cubicBezTo>
                      <a:cubicBezTo>
                        <a:pt x="0" y="14526"/>
                        <a:pt x="0" y="16431"/>
                        <a:pt x="0" y="17383"/>
                      </a:cubicBezTo>
                      <a:cubicBezTo>
                        <a:pt x="0" y="19288"/>
                        <a:pt x="952" y="21193"/>
                        <a:pt x="2857" y="21193"/>
                      </a:cubicBezTo>
                      <a:cubicBezTo>
                        <a:pt x="4763" y="21193"/>
                        <a:pt x="5715" y="18336"/>
                        <a:pt x="5715" y="17383"/>
                      </a:cubicBezTo>
                      <a:cubicBezTo>
                        <a:pt x="5715" y="15478"/>
                        <a:pt x="5715" y="13573"/>
                        <a:pt x="5715" y="12621"/>
                      </a:cubicBezTo>
                      <a:cubicBezTo>
                        <a:pt x="5715" y="8811"/>
                        <a:pt x="4763" y="5953"/>
                        <a:pt x="4763" y="2143"/>
                      </a:cubicBezTo>
                      <a:cubicBezTo>
                        <a:pt x="4763" y="-714"/>
                        <a:pt x="1905" y="-714"/>
                        <a:pt x="952" y="2143"/>
                      </a:cubicBezTo>
                      <a:lnTo>
                        <a:pt x="952" y="214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5" name="Freeform: Shape 3064">
                  <a:extLst>
                    <a:ext uri="{FF2B5EF4-FFF2-40B4-BE49-F238E27FC236}">
                      <a16:creationId xmlns:a16="http://schemas.microsoft.com/office/drawing/2014/main" id="{32CAC27C-E86E-2366-AC88-828CB8D01E9F}"/>
                    </a:ext>
                  </a:extLst>
                </p:cNvPr>
                <p:cNvSpPr/>
                <p:nvPr/>
              </p:nvSpPr>
              <p:spPr>
                <a:xfrm>
                  <a:off x="3455669" y="2927984"/>
                  <a:ext cx="6667" cy="20002"/>
                </a:xfrm>
                <a:custGeom>
                  <a:avLst/>
                  <a:gdLst>
                    <a:gd name="connsiteX0" fmla="*/ 2857 w 6667"/>
                    <a:gd name="connsiteY0" fmla="*/ 1905 h 20002"/>
                    <a:gd name="connsiteX1" fmla="*/ 953 w 6667"/>
                    <a:gd name="connsiteY1" fmla="*/ 10478 h 20002"/>
                    <a:gd name="connsiteX2" fmla="*/ 0 w 6667"/>
                    <a:gd name="connsiteY2" fmla="*/ 15240 h 20002"/>
                    <a:gd name="connsiteX3" fmla="*/ 2857 w 6667"/>
                    <a:gd name="connsiteY3" fmla="*/ 20003 h 20002"/>
                    <a:gd name="connsiteX4" fmla="*/ 6668 w 6667"/>
                    <a:gd name="connsiteY4" fmla="*/ 16193 h 20002"/>
                    <a:gd name="connsiteX5" fmla="*/ 6668 w 6667"/>
                    <a:gd name="connsiteY5" fmla="*/ 11430 h 20002"/>
                    <a:gd name="connsiteX6" fmla="*/ 6668 w 6667"/>
                    <a:gd name="connsiteY6" fmla="*/ 1905 h 20002"/>
                    <a:gd name="connsiteX7" fmla="*/ 4763 w 6667"/>
                    <a:gd name="connsiteY7" fmla="*/ 0 h 20002"/>
                    <a:gd name="connsiteX8" fmla="*/ 2857 w 6667"/>
                    <a:gd name="connsiteY8" fmla="*/ 1905 h 20002"/>
                    <a:gd name="connsiteX9" fmla="*/ 2857 w 6667"/>
                    <a:gd name="connsiteY9" fmla="*/ 1905 h 2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20002">
                      <a:moveTo>
                        <a:pt x="2857" y="1905"/>
                      </a:moveTo>
                      <a:cubicBezTo>
                        <a:pt x="1905" y="4763"/>
                        <a:pt x="953" y="7620"/>
                        <a:pt x="953" y="10478"/>
                      </a:cubicBezTo>
                      <a:cubicBezTo>
                        <a:pt x="953" y="12383"/>
                        <a:pt x="0" y="14288"/>
                        <a:pt x="0" y="15240"/>
                      </a:cubicBezTo>
                      <a:cubicBezTo>
                        <a:pt x="0" y="17145"/>
                        <a:pt x="953" y="20003"/>
                        <a:pt x="2857" y="20003"/>
                      </a:cubicBezTo>
                      <a:cubicBezTo>
                        <a:pt x="4763" y="20003"/>
                        <a:pt x="5715" y="18098"/>
                        <a:pt x="6668" y="16193"/>
                      </a:cubicBezTo>
                      <a:cubicBezTo>
                        <a:pt x="6668" y="14288"/>
                        <a:pt x="6668" y="12383"/>
                        <a:pt x="6668" y="11430"/>
                      </a:cubicBezTo>
                      <a:cubicBezTo>
                        <a:pt x="6668" y="8573"/>
                        <a:pt x="6668" y="4763"/>
                        <a:pt x="6668" y="1905"/>
                      </a:cubicBezTo>
                      <a:cubicBezTo>
                        <a:pt x="6668" y="953"/>
                        <a:pt x="5715" y="0"/>
                        <a:pt x="4763" y="0"/>
                      </a:cubicBezTo>
                      <a:cubicBezTo>
                        <a:pt x="3810" y="953"/>
                        <a:pt x="2857" y="953"/>
                        <a:pt x="2857" y="1905"/>
                      </a:cubicBezTo>
                      <a:lnTo>
                        <a:pt x="2857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6" name="Freeform: Shape 3065">
                  <a:extLst>
                    <a:ext uri="{FF2B5EF4-FFF2-40B4-BE49-F238E27FC236}">
                      <a16:creationId xmlns:a16="http://schemas.microsoft.com/office/drawing/2014/main" id="{FC7B7EF5-0EA0-B7A2-6F6A-BA657706CF25}"/>
                    </a:ext>
                  </a:extLst>
                </p:cNvPr>
                <p:cNvSpPr/>
                <p:nvPr/>
              </p:nvSpPr>
              <p:spPr>
                <a:xfrm>
                  <a:off x="3441381" y="2907606"/>
                  <a:ext cx="6667" cy="16091"/>
                </a:xfrm>
                <a:custGeom>
                  <a:avLst/>
                  <a:gdLst>
                    <a:gd name="connsiteX0" fmla="*/ 953 w 6667"/>
                    <a:gd name="connsiteY0" fmla="*/ 1328 h 16091"/>
                    <a:gd name="connsiteX1" fmla="*/ 0 w 6667"/>
                    <a:gd name="connsiteY1" fmla="*/ 5138 h 16091"/>
                    <a:gd name="connsiteX2" fmla="*/ 0 w 6667"/>
                    <a:gd name="connsiteY2" fmla="*/ 7995 h 16091"/>
                    <a:gd name="connsiteX3" fmla="*/ 0 w 6667"/>
                    <a:gd name="connsiteY3" fmla="*/ 10853 h 16091"/>
                    <a:gd name="connsiteX4" fmla="*/ 0 w 6667"/>
                    <a:gd name="connsiteY4" fmla="*/ 11805 h 16091"/>
                    <a:gd name="connsiteX5" fmla="*/ 953 w 6667"/>
                    <a:gd name="connsiteY5" fmla="*/ 14663 h 16091"/>
                    <a:gd name="connsiteX6" fmla="*/ 5715 w 6667"/>
                    <a:gd name="connsiteY6" fmla="*/ 14663 h 16091"/>
                    <a:gd name="connsiteX7" fmla="*/ 6668 w 6667"/>
                    <a:gd name="connsiteY7" fmla="*/ 11805 h 16091"/>
                    <a:gd name="connsiteX8" fmla="*/ 6668 w 6667"/>
                    <a:gd name="connsiteY8" fmla="*/ 10853 h 16091"/>
                    <a:gd name="connsiteX9" fmla="*/ 6668 w 6667"/>
                    <a:gd name="connsiteY9" fmla="*/ 7995 h 16091"/>
                    <a:gd name="connsiteX10" fmla="*/ 5715 w 6667"/>
                    <a:gd name="connsiteY10" fmla="*/ 5138 h 16091"/>
                    <a:gd name="connsiteX11" fmla="*/ 4763 w 6667"/>
                    <a:gd name="connsiteY11" fmla="*/ 2280 h 16091"/>
                    <a:gd name="connsiteX12" fmla="*/ 953 w 6667"/>
                    <a:gd name="connsiteY12" fmla="*/ 1328 h 16091"/>
                    <a:gd name="connsiteX13" fmla="*/ 953 w 6667"/>
                    <a:gd name="connsiteY13" fmla="*/ 1328 h 1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6091">
                      <a:moveTo>
                        <a:pt x="953" y="1328"/>
                      </a:moveTo>
                      <a:cubicBezTo>
                        <a:pt x="0" y="2280"/>
                        <a:pt x="0" y="3233"/>
                        <a:pt x="0" y="5138"/>
                      </a:cubicBezTo>
                      <a:cubicBezTo>
                        <a:pt x="0" y="6090"/>
                        <a:pt x="0" y="7043"/>
                        <a:pt x="0" y="7995"/>
                      </a:cubicBezTo>
                      <a:cubicBezTo>
                        <a:pt x="0" y="8948"/>
                        <a:pt x="0" y="9900"/>
                        <a:pt x="0" y="10853"/>
                      </a:cubicBezTo>
                      <a:cubicBezTo>
                        <a:pt x="0" y="10853"/>
                        <a:pt x="0" y="11805"/>
                        <a:pt x="0" y="11805"/>
                      </a:cubicBezTo>
                      <a:cubicBezTo>
                        <a:pt x="0" y="12758"/>
                        <a:pt x="0" y="13710"/>
                        <a:pt x="953" y="14663"/>
                      </a:cubicBezTo>
                      <a:cubicBezTo>
                        <a:pt x="1905" y="16568"/>
                        <a:pt x="4763" y="16568"/>
                        <a:pt x="5715" y="14663"/>
                      </a:cubicBezTo>
                      <a:cubicBezTo>
                        <a:pt x="5715" y="13710"/>
                        <a:pt x="6668" y="12758"/>
                        <a:pt x="6668" y="11805"/>
                      </a:cubicBezTo>
                      <a:cubicBezTo>
                        <a:pt x="6668" y="11805"/>
                        <a:pt x="6668" y="10853"/>
                        <a:pt x="6668" y="10853"/>
                      </a:cubicBezTo>
                      <a:cubicBezTo>
                        <a:pt x="6668" y="9900"/>
                        <a:pt x="6668" y="8948"/>
                        <a:pt x="6668" y="7995"/>
                      </a:cubicBezTo>
                      <a:cubicBezTo>
                        <a:pt x="6668" y="7043"/>
                        <a:pt x="6668" y="6090"/>
                        <a:pt x="5715" y="5138"/>
                      </a:cubicBezTo>
                      <a:cubicBezTo>
                        <a:pt x="5715" y="4185"/>
                        <a:pt x="5715" y="3233"/>
                        <a:pt x="4763" y="2280"/>
                      </a:cubicBezTo>
                      <a:cubicBezTo>
                        <a:pt x="3810" y="-577"/>
                        <a:pt x="1905" y="-577"/>
                        <a:pt x="953" y="1328"/>
                      </a:cubicBezTo>
                      <a:lnTo>
                        <a:pt x="953" y="132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7" name="Freeform: Shape 3066">
                  <a:extLst>
                    <a:ext uri="{FF2B5EF4-FFF2-40B4-BE49-F238E27FC236}">
                      <a16:creationId xmlns:a16="http://schemas.microsoft.com/office/drawing/2014/main" id="{5F8D0AD3-7C88-AA88-CCE4-F76E87FE2980}"/>
                    </a:ext>
                  </a:extLst>
                </p:cNvPr>
                <p:cNvSpPr/>
                <p:nvPr/>
              </p:nvSpPr>
              <p:spPr>
                <a:xfrm>
                  <a:off x="3407092" y="2862262"/>
                  <a:ext cx="3809" cy="13758"/>
                </a:xfrm>
                <a:custGeom>
                  <a:avLst/>
                  <a:gdLst>
                    <a:gd name="connsiteX0" fmla="*/ 0 w 3809"/>
                    <a:gd name="connsiteY0" fmla="*/ 0 h 13758"/>
                    <a:gd name="connsiteX1" fmla="*/ 952 w 3809"/>
                    <a:gd name="connsiteY1" fmla="*/ 6667 h 13758"/>
                    <a:gd name="connsiteX2" fmla="*/ 2857 w 3809"/>
                    <a:gd name="connsiteY2" fmla="*/ 13335 h 13758"/>
                    <a:gd name="connsiteX3" fmla="*/ 3810 w 3809"/>
                    <a:gd name="connsiteY3" fmla="*/ 13335 h 13758"/>
                    <a:gd name="connsiteX4" fmla="*/ 3810 w 3809"/>
                    <a:gd name="connsiteY4" fmla="*/ 11430 h 13758"/>
                    <a:gd name="connsiteX5" fmla="*/ 3810 w 3809"/>
                    <a:gd name="connsiteY5" fmla="*/ 9525 h 13758"/>
                    <a:gd name="connsiteX6" fmla="*/ 2857 w 3809"/>
                    <a:gd name="connsiteY6" fmla="*/ 6667 h 13758"/>
                    <a:gd name="connsiteX7" fmla="*/ 0 w 3809"/>
                    <a:gd name="connsiteY7" fmla="*/ 0 h 13758"/>
                    <a:gd name="connsiteX8" fmla="*/ 0 w 3809"/>
                    <a:gd name="connsiteY8" fmla="*/ 0 h 13758"/>
                    <a:gd name="connsiteX9" fmla="*/ 0 w 3809"/>
                    <a:gd name="connsiteY9" fmla="*/ 0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09" h="13758">
                      <a:moveTo>
                        <a:pt x="0" y="0"/>
                      </a:moveTo>
                      <a:cubicBezTo>
                        <a:pt x="952" y="1905"/>
                        <a:pt x="952" y="4763"/>
                        <a:pt x="952" y="6667"/>
                      </a:cubicBezTo>
                      <a:cubicBezTo>
                        <a:pt x="952" y="8572"/>
                        <a:pt x="952" y="11430"/>
                        <a:pt x="2857" y="13335"/>
                      </a:cubicBezTo>
                      <a:cubicBezTo>
                        <a:pt x="2857" y="14288"/>
                        <a:pt x="3810" y="13335"/>
                        <a:pt x="3810" y="13335"/>
                      </a:cubicBezTo>
                      <a:cubicBezTo>
                        <a:pt x="3810" y="12383"/>
                        <a:pt x="3810" y="12383"/>
                        <a:pt x="3810" y="11430"/>
                      </a:cubicBezTo>
                      <a:cubicBezTo>
                        <a:pt x="3810" y="10478"/>
                        <a:pt x="3810" y="10478"/>
                        <a:pt x="3810" y="9525"/>
                      </a:cubicBezTo>
                      <a:cubicBezTo>
                        <a:pt x="3810" y="8572"/>
                        <a:pt x="2857" y="7620"/>
                        <a:pt x="2857" y="6667"/>
                      </a:cubicBezTo>
                      <a:cubicBezTo>
                        <a:pt x="1905" y="4763"/>
                        <a:pt x="952" y="2858"/>
                        <a:pt x="0" y="0"/>
                      </a:cubicBezTo>
                      <a:cubicBezTo>
                        <a:pt x="952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8" name="Freeform: Shape 3067">
                  <a:extLst>
                    <a:ext uri="{FF2B5EF4-FFF2-40B4-BE49-F238E27FC236}">
                      <a16:creationId xmlns:a16="http://schemas.microsoft.com/office/drawing/2014/main" id="{2019813F-B1CB-5472-BF86-D36F89658B81}"/>
                    </a:ext>
                  </a:extLst>
                </p:cNvPr>
                <p:cNvSpPr/>
                <p:nvPr/>
              </p:nvSpPr>
              <p:spPr>
                <a:xfrm>
                  <a:off x="3408044" y="2883216"/>
                  <a:ext cx="7293" cy="16445"/>
                </a:xfrm>
                <a:custGeom>
                  <a:avLst/>
                  <a:gdLst>
                    <a:gd name="connsiteX0" fmla="*/ 0 w 7293"/>
                    <a:gd name="connsiteY0" fmla="*/ 1905 h 16445"/>
                    <a:gd name="connsiteX1" fmla="*/ 953 w 7293"/>
                    <a:gd name="connsiteY1" fmla="*/ 5715 h 16445"/>
                    <a:gd name="connsiteX2" fmla="*/ 1905 w 7293"/>
                    <a:gd name="connsiteY2" fmla="*/ 9525 h 16445"/>
                    <a:gd name="connsiteX3" fmla="*/ 2857 w 7293"/>
                    <a:gd name="connsiteY3" fmla="*/ 13335 h 16445"/>
                    <a:gd name="connsiteX4" fmla="*/ 5715 w 7293"/>
                    <a:gd name="connsiteY4" fmla="*/ 16192 h 16445"/>
                    <a:gd name="connsiteX5" fmla="*/ 6668 w 7293"/>
                    <a:gd name="connsiteY5" fmla="*/ 11430 h 16445"/>
                    <a:gd name="connsiteX6" fmla="*/ 5715 w 7293"/>
                    <a:gd name="connsiteY6" fmla="*/ 7620 h 16445"/>
                    <a:gd name="connsiteX7" fmla="*/ 3810 w 7293"/>
                    <a:gd name="connsiteY7" fmla="*/ 3810 h 16445"/>
                    <a:gd name="connsiteX8" fmla="*/ 1905 w 7293"/>
                    <a:gd name="connsiteY8" fmla="*/ 0 h 16445"/>
                    <a:gd name="connsiteX9" fmla="*/ 0 w 7293"/>
                    <a:gd name="connsiteY9" fmla="*/ 1905 h 16445"/>
                    <a:gd name="connsiteX10" fmla="*/ 0 w 7293"/>
                    <a:gd name="connsiteY10" fmla="*/ 1905 h 1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3" h="16445">
                      <a:moveTo>
                        <a:pt x="0" y="1905"/>
                      </a:moveTo>
                      <a:cubicBezTo>
                        <a:pt x="0" y="2858"/>
                        <a:pt x="0" y="4763"/>
                        <a:pt x="953" y="5715"/>
                      </a:cubicBezTo>
                      <a:cubicBezTo>
                        <a:pt x="953" y="6667"/>
                        <a:pt x="953" y="8573"/>
                        <a:pt x="1905" y="9525"/>
                      </a:cubicBezTo>
                      <a:cubicBezTo>
                        <a:pt x="1905" y="10478"/>
                        <a:pt x="2857" y="12383"/>
                        <a:pt x="2857" y="13335"/>
                      </a:cubicBezTo>
                      <a:cubicBezTo>
                        <a:pt x="2857" y="15240"/>
                        <a:pt x="3810" y="17145"/>
                        <a:pt x="5715" y="16192"/>
                      </a:cubicBezTo>
                      <a:cubicBezTo>
                        <a:pt x="7620" y="15240"/>
                        <a:pt x="7620" y="13335"/>
                        <a:pt x="6668" y="11430"/>
                      </a:cubicBezTo>
                      <a:cubicBezTo>
                        <a:pt x="6668" y="10478"/>
                        <a:pt x="5715" y="9525"/>
                        <a:pt x="5715" y="7620"/>
                      </a:cubicBezTo>
                      <a:cubicBezTo>
                        <a:pt x="4763" y="6667"/>
                        <a:pt x="4763" y="4763"/>
                        <a:pt x="3810" y="3810"/>
                      </a:cubicBezTo>
                      <a:cubicBezTo>
                        <a:pt x="2857" y="2858"/>
                        <a:pt x="2857" y="1905"/>
                        <a:pt x="1905" y="0"/>
                      </a:cubicBezTo>
                      <a:cubicBezTo>
                        <a:pt x="953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69" name="Freeform: Shape 3068">
                  <a:extLst>
                    <a:ext uri="{FF2B5EF4-FFF2-40B4-BE49-F238E27FC236}">
                      <a16:creationId xmlns:a16="http://schemas.microsoft.com/office/drawing/2014/main" id="{C8FA96FC-EB7A-C392-7167-D8B93FC360F6}"/>
                    </a:ext>
                  </a:extLst>
                </p:cNvPr>
                <p:cNvSpPr/>
                <p:nvPr/>
              </p:nvSpPr>
              <p:spPr>
                <a:xfrm>
                  <a:off x="3390899" y="2814637"/>
                  <a:ext cx="4762" cy="13334"/>
                </a:xfrm>
                <a:custGeom>
                  <a:avLst/>
                  <a:gdLst>
                    <a:gd name="connsiteX0" fmla="*/ 0 w 4762"/>
                    <a:gd name="connsiteY0" fmla="*/ 2858 h 13334"/>
                    <a:gd name="connsiteX1" fmla="*/ 1905 w 4762"/>
                    <a:gd name="connsiteY1" fmla="*/ 8572 h 13334"/>
                    <a:gd name="connsiteX2" fmla="*/ 2857 w 4762"/>
                    <a:gd name="connsiteY2" fmla="*/ 11430 h 13334"/>
                    <a:gd name="connsiteX3" fmla="*/ 2857 w 4762"/>
                    <a:gd name="connsiteY3" fmla="*/ 12383 h 13334"/>
                    <a:gd name="connsiteX4" fmla="*/ 3810 w 4762"/>
                    <a:gd name="connsiteY4" fmla="*/ 13335 h 13334"/>
                    <a:gd name="connsiteX5" fmla="*/ 4763 w 4762"/>
                    <a:gd name="connsiteY5" fmla="*/ 12383 h 13334"/>
                    <a:gd name="connsiteX6" fmla="*/ 4763 w 4762"/>
                    <a:gd name="connsiteY6" fmla="*/ 10478 h 13334"/>
                    <a:gd name="connsiteX7" fmla="*/ 4763 w 4762"/>
                    <a:gd name="connsiteY7" fmla="*/ 9525 h 13334"/>
                    <a:gd name="connsiteX8" fmla="*/ 3810 w 4762"/>
                    <a:gd name="connsiteY8" fmla="*/ 6667 h 13334"/>
                    <a:gd name="connsiteX9" fmla="*/ 1905 w 4762"/>
                    <a:gd name="connsiteY9" fmla="*/ 953 h 13334"/>
                    <a:gd name="connsiteX10" fmla="*/ 952 w 4762"/>
                    <a:gd name="connsiteY10" fmla="*/ 0 h 13334"/>
                    <a:gd name="connsiteX11" fmla="*/ 0 w 4762"/>
                    <a:gd name="connsiteY11" fmla="*/ 2858 h 13334"/>
                    <a:gd name="connsiteX12" fmla="*/ 0 w 4762"/>
                    <a:gd name="connsiteY12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3334">
                      <a:moveTo>
                        <a:pt x="0" y="2858"/>
                      </a:moveTo>
                      <a:cubicBezTo>
                        <a:pt x="952" y="4763"/>
                        <a:pt x="952" y="6667"/>
                        <a:pt x="1905" y="8572"/>
                      </a:cubicBezTo>
                      <a:cubicBezTo>
                        <a:pt x="1905" y="9525"/>
                        <a:pt x="2857" y="10478"/>
                        <a:pt x="2857" y="11430"/>
                      </a:cubicBezTo>
                      <a:cubicBezTo>
                        <a:pt x="2857" y="11430"/>
                        <a:pt x="2857" y="12383"/>
                        <a:pt x="2857" y="12383"/>
                      </a:cubicBezTo>
                      <a:cubicBezTo>
                        <a:pt x="2857" y="13335"/>
                        <a:pt x="3810" y="13335"/>
                        <a:pt x="3810" y="13335"/>
                      </a:cubicBezTo>
                      <a:cubicBezTo>
                        <a:pt x="3810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10478"/>
                        <a:pt x="4763" y="9525"/>
                        <a:pt x="4763" y="9525"/>
                      </a:cubicBezTo>
                      <a:cubicBezTo>
                        <a:pt x="4763" y="8572"/>
                        <a:pt x="3810" y="7620"/>
                        <a:pt x="3810" y="6667"/>
                      </a:cubicBezTo>
                      <a:cubicBezTo>
                        <a:pt x="2857" y="4763"/>
                        <a:pt x="2857" y="2858"/>
                        <a:pt x="1905" y="953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952" y="1905"/>
                        <a:pt x="0" y="2858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0" name="Freeform: Shape 3069">
                  <a:extLst>
                    <a:ext uri="{FF2B5EF4-FFF2-40B4-BE49-F238E27FC236}">
                      <a16:creationId xmlns:a16="http://schemas.microsoft.com/office/drawing/2014/main" id="{A6874A5B-ABCC-4EE6-F76B-45E516401465}"/>
                    </a:ext>
                  </a:extLst>
                </p:cNvPr>
                <p:cNvSpPr/>
                <p:nvPr/>
              </p:nvSpPr>
              <p:spPr>
                <a:xfrm>
                  <a:off x="3509009" y="2737484"/>
                  <a:ext cx="8572" cy="16587"/>
                </a:xfrm>
                <a:custGeom>
                  <a:avLst/>
                  <a:gdLst>
                    <a:gd name="connsiteX0" fmla="*/ 4763 w 8572"/>
                    <a:gd name="connsiteY0" fmla="*/ 0 h 16587"/>
                    <a:gd name="connsiteX1" fmla="*/ 3810 w 8572"/>
                    <a:gd name="connsiteY1" fmla="*/ 1905 h 16587"/>
                    <a:gd name="connsiteX2" fmla="*/ 2857 w 8572"/>
                    <a:gd name="connsiteY2" fmla="*/ 3810 h 16587"/>
                    <a:gd name="connsiteX3" fmla="*/ 1905 w 8572"/>
                    <a:gd name="connsiteY3" fmla="*/ 7620 h 16587"/>
                    <a:gd name="connsiteX4" fmla="*/ 952 w 8572"/>
                    <a:gd name="connsiteY4" fmla="*/ 11430 h 16587"/>
                    <a:gd name="connsiteX5" fmla="*/ 0 w 8572"/>
                    <a:gd name="connsiteY5" fmla="*/ 13335 h 16587"/>
                    <a:gd name="connsiteX6" fmla="*/ 0 w 8572"/>
                    <a:gd name="connsiteY6" fmla="*/ 15240 h 16587"/>
                    <a:gd name="connsiteX7" fmla="*/ 2857 w 8572"/>
                    <a:gd name="connsiteY7" fmla="*/ 16193 h 16587"/>
                    <a:gd name="connsiteX8" fmla="*/ 4763 w 8572"/>
                    <a:gd name="connsiteY8" fmla="*/ 14288 h 16587"/>
                    <a:gd name="connsiteX9" fmla="*/ 5715 w 8572"/>
                    <a:gd name="connsiteY9" fmla="*/ 12383 h 16587"/>
                    <a:gd name="connsiteX10" fmla="*/ 7620 w 8572"/>
                    <a:gd name="connsiteY10" fmla="*/ 8573 h 16587"/>
                    <a:gd name="connsiteX11" fmla="*/ 8572 w 8572"/>
                    <a:gd name="connsiteY11" fmla="*/ 4763 h 16587"/>
                    <a:gd name="connsiteX12" fmla="*/ 8572 w 8572"/>
                    <a:gd name="connsiteY12" fmla="*/ 953 h 16587"/>
                    <a:gd name="connsiteX13" fmla="*/ 4763 w 8572"/>
                    <a:gd name="connsiteY13" fmla="*/ 0 h 16587"/>
                    <a:gd name="connsiteX14" fmla="*/ 4763 w 8572"/>
                    <a:gd name="connsiteY14" fmla="*/ 0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" h="16587">
                      <a:moveTo>
                        <a:pt x="4763" y="0"/>
                      </a:moveTo>
                      <a:cubicBezTo>
                        <a:pt x="3810" y="953"/>
                        <a:pt x="3810" y="953"/>
                        <a:pt x="3810" y="1905"/>
                      </a:cubicBezTo>
                      <a:cubicBezTo>
                        <a:pt x="3810" y="2858"/>
                        <a:pt x="3810" y="2858"/>
                        <a:pt x="2857" y="3810"/>
                      </a:cubicBezTo>
                      <a:cubicBezTo>
                        <a:pt x="1905" y="4763"/>
                        <a:pt x="1905" y="6668"/>
                        <a:pt x="1905" y="7620"/>
                      </a:cubicBezTo>
                      <a:cubicBezTo>
                        <a:pt x="1905" y="8573"/>
                        <a:pt x="952" y="10478"/>
                        <a:pt x="952" y="11430"/>
                      </a:cubicBezTo>
                      <a:cubicBezTo>
                        <a:pt x="952" y="12383"/>
                        <a:pt x="952" y="12383"/>
                        <a:pt x="0" y="13335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3"/>
                        <a:pt x="1905" y="17145"/>
                        <a:pt x="2857" y="16193"/>
                      </a:cubicBezTo>
                      <a:cubicBezTo>
                        <a:pt x="3810" y="15240"/>
                        <a:pt x="3810" y="15240"/>
                        <a:pt x="4763" y="14288"/>
                      </a:cubicBezTo>
                      <a:cubicBezTo>
                        <a:pt x="4763" y="13335"/>
                        <a:pt x="5715" y="13335"/>
                        <a:pt x="5715" y="12383"/>
                      </a:cubicBezTo>
                      <a:cubicBezTo>
                        <a:pt x="6667" y="11430"/>
                        <a:pt x="6667" y="9525"/>
                        <a:pt x="7620" y="8573"/>
                      </a:cubicBezTo>
                      <a:cubicBezTo>
                        <a:pt x="7620" y="7620"/>
                        <a:pt x="8572" y="5715"/>
                        <a:pt x="8572" y="4763"/>
                      </a:cubicBezTo>
                      <a:cubicBezTo>
                        <a:pt x="8572" y="3810"/>
                        <a:pt x="8572" y="1905"/>
                        <a:pt x="8572" y="953"/>
                      </a:cubicBezTo>
                      <a:cubicBezTo>
                        <a:pt x="6667" y="0"/>
                        <a:pt x="5715" y="0"/>
                        <a:pt x="4763" y="0"/>
                      </a:cubicBezTo>
                      <a:lnTo>
                        <a:pt x="4763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1" name="Freeform: Shape 3070">
                  <a:extLst>
                    <a:ext uri="{FF2B5EF4-FFF2-40B4-BE49-F238E27FC236}">
                      <a16:creationId xmlns:a16="http://schemas.microsoft.com/office/drawing/2014/main" id="{4EF8187D-6B49-531F-94E9-13FAC3444222}"/>
                    </a:ext>
                  </a:extLst>
                </p:cNvPr>
                <p:cNvSpPr/>
                <p:nvPr/>
              </p:nvSpPr>
              <p:spPr>
                <a:xfrm>
                  <a:off x="3453764" y="2964417"/>
                  <a:ext cx="4076" cy="18573"/>
                </a:xfrm>
                <a:custGeom>
                  <a:avLst/>
                  <a:gdLst>
                    <a:gd name="connsiteX0" fmla="*/ 2858 w 4076"/>
                    <a:gd name="connsiteY0" fmla="*/ 714 h 18573"/>
                    <a:gd name="connsiteX1" fmla="*/ 953 w 4076"/>
                    <a:gd name="connsiteY1" fmla="*/ 9287 h 18573"/>
                    <a:gd name="connsiteX2" fmla="*/ 0 w 4076"/>
                    <a:gd name="connsiteY2" fmla="*/ 14049 h 18573"/>
                    <a:gd name="connsiteX3" fmla="*/ 0 w 4076"/>
                    <a:gd name="connsiteY3" fmla="*/ 15954 h 18573"/>
                    <a:gd name="connsiteX4" fmla="*/ 0 w 4076"/>
                    <a:gd name="connsiteY4" fmla="*/ 17859 h 18573"/>
                    <a:gd name="connsiteX5" fmla="*/ 1905 w 4076"/>
                    <a:gd name="connsiteY5" fmla="*/ 17859 h 18573"/>
                    <a:gd name="connsiteX6" fmla="*/ 2858 w 4076"/>
                    <a:gd name="connsiteY6" fmla="*/ 15954 h 18573"/>
                    <a:gd name="connsiteX7" fmla="*/ 2858 w 4076"/>
                    <a:gd name="connsiteY7" fmla="*/ 14049 h 18573"/>
                    <a:gd name="connsiteX8" fmla="*/ 2858 w 4076"/>
                    <a:gd name="connsiteY8" fmla="*/ 9287 h 18573"/>
                    <a:gd name="connsiteX9" fmla="*/ 3810 w 4076"/>
                    <a:gd name="connsiteY9" fmla="*/ 714 h 18573"/>
                    <a:gd name="connsiteX10" fmla="*/ 2858 w 4076"/>
                    <a:gd name="connsiteY10" fmla="*/ 714 h 18573"/>
                    <a:gd name="connsiteX11" fmla="*/ 2858 w 4076"/>
                    <a:gd name="connsiteY11" fmla="*/ 714 h 18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76" h="18573">
                      <a:moveTo>
                        <a:pt x="2858" y="714"/>
                      </a:moveTo>
                      <a:cubicBezTo>
                        <a:pt x="1905" y="3572"/>
                        <a:pt x="953" y="6429"/>
                        <a:pt x="953" y="9287"/>
                      </a:cubicBezTo>
                      <a:cubicBezTo>
                        <a:pt x="953" y="11192"/>
                        <a:pt x="0" y="12144"/>
                        <a:pt x="0" y="14049"/>
                      </a:cubicBezTo>
                      <a:cubicBezTo>
                        <a:pt x="0" y="15002"/>
                        <a:pt x="0" y="15002"/>
                        <a:pt x="0" y="15954"/>
                      </a:cubicBezTo>
                      <a:cubicBezTo>
                        <a:pt x="0" y="16907"/>
                        <a:pt x="0" y="17859"/>
                        <a:pt x="0" y="17859"/>
                      </a:cubicBezTo>
                      <a:cubicBezTo>
                        <a:pt x="0" y="18812"/>
                        <a:pt x="1905" y="18812"/>
                        <a:pt x="1905" y="17859"/>
                      </a:cubicBezTo>
                      <a:cubicBezTo>
                        <a:pt x="1905" y="16907"/>
                        <a:pt x="2858" y="16907"/>
                        <a:pt x="2858" y="15954"/>
                      </a:cubicBezTo>
                      <a:cubicBezTo>
                        <a:pt x="2858" y="15002"/>
                        <a:pt x="2858" y="14049"/>
                        <a:pt x="2858" y="14049"/>
                      </a:cubicBezTo>
                      <a:cubicBezTo>
                        <a:pt x="2858" y="12144"/>
                        <a:pt x="2858" y="11192"/>
                        <a:pt x="2858" y="9287"/>
                      </a:cubicBezTo>
                      <a:cubicBezTo>
                        <a:pt x="2858" y="6429"/>
                        <a:pt x="2858" y="3572"/>
                        <a:pt x="3810" y="714"/>
                      </a:cubicBezTo>
                      <a:cubicBezTo>
                        <a:pt x="4763" y="-238"/>
                        <a:pt x="2858" y="-238"/>
                        <a:pt x="2858" y="714"/>
                      </a:cubicBezTo>
                      <a:lnTo>
                        <a:pt x="2858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2" name="Freeform: Shape 3071">
                  <a:extLst>
                    <a:ext uri="{FF2B5EF4-FFF2-40B4-BE49-F238E27FC236}">
                      <a16:creationId xmlns:a16="http://schemas.microsoft.com/office/drawing/2014/main" id="{7EEA383F-C859-2125-5DF3-8FB7E8B7CE48}"/>
                    </a:ext>
                  </a:extLst>
                </p:cNvPr>
                <p:cNvSpPr/>
                <p:nvPr/>
              </p:nvSpPr>
              <p:spPr>
                <a:xfrm>
                  <a:off x="3442334" y="2956412"/>
                  <a:ext cx="5714" cy="16339"/>
                </a:xfrm>
                <a:custGeom>
                  <a:avLst/>
                  <a:gdLst>
                    <a:gd name="connsiteX0" fmla="*/ 1905 w 5714"/>
                    <a:gd name="connsiteY0" fmla="*/ 1100 h 16339"/>
                    <a:gd name="connsiteX1" fmla="*/ 952 w 5714"/>
                    <a:gd name="connsiteY1" fmla="*/ 4910 h 16339"/>
                    <a:gd name="connsiteX2" fmla="*/ 952 w 5714"/>
                    <a:gd name="connsiteY2" fmla="*/ 6815 h 16339"/>
                    <a:gd name="connsiteX3" fmla="*/ 952 w 5714"/>
                    <a:gd name="connsiteY3" fmla="*/ 7767 h 16339"/>
                    <a:gd name="connsiteX4" fmla="*/ 952 w 5714"/>
                    <a:gd name="connsiteY4" fmla="*/ 7767 h 16339"/>
                    <a:gd name="connsiteX5" fmla="*/ 952 w 5714"/>
                    <a:gd name="connsiteY5" fmla="*/ 7767 h 16339"/>
                    <a:gd name="connsiteX6" fmla="*/ 0 w 5714"/>
                    <a:gd name="connsiteY6" fmla="*/ 11577 h 16339"/>
                    <a:gd name="connsiteX7" fmla="*/ 0 w 5714"/>
                    <a:gd name="connsiteY7" fmla="*/ 13482 h 16339"/>
                    <a:gd name="connsiteX8" fmla="*/ 0 w 5714"/>
                    <a:gd name="connsiteY8" fmla="*/ 15387 h 16339"/>
                    <a:gd name="connsiteX9" fmla="*/ 2857 w 5714"/>
                    <a:gd name="connsiteY9" fmla="*/ 16340 h 16339"/>
                    <a:gd name="connsiteX10" fmla="*/ 3810 w 5714"/>
                    <a:gd name="connsiteY10" fmla="*/ 14435 h 16339"/>
                    <a:gd name="connsiteX11" fmla="*/ 4763 w 5714"/>
                    <a:gd name="connsiteY11" fmla="*/ 12530 h 16339"/>
                    <a:gd name="connsiteX12" fmla="*/ 5715 w 5714"/>
                    <a:gd name="connsiteY12" fmla="*/ 8720 h 16339"/>
                    <a:gd name="connsiteX13" fmla="*/ 5715 w 5714"/>
                    <a:gd name="connsiteY13" fmla="*/ 4910 h 16339"/>
                    <a:gd name="connsiteX14" fmla="*/ 5715 w 5714"/>
                    <a:gd name="connsiteY14" fmla="*/ 1100 h 16339"/>
                    <a:gd name="connsiteX15" fmla="*/ 1905 w 5714"/>
                    <a:gd name="connsiteY15" fmla="*/ 1100 h 16339"/>
                    <a:gd name="connsiteX16" fmla="*/ 1905 w 5714"/>
                    <a:gd name="connsiteY16" fmla="*/ 1100 h 163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4" h="16339">
                      <a:moveTo>
                        <a:pt x="1905" y="1100"/>
                      </a:moveTo>
                      <a:cubicBezTo>
                        <a:pt x="1905" y="2052"/>
                        <a:pt x="952" y="3005"/>
                        <a:pt x="952" y="4910"/>
                      </a:cubicBezTo>
                      <a:cubicBezTo>
                        <a:pt x="952" y="5862"/>
                        <a:pt x="952" y="5862"/>
                        <a:pt x="952" y="6815"/>
                      </a:cubicBezTo>
                      <a:cubicBezTo>
                        <a:pt x="952" y="6815"/>
                        <a:pt x="952" y="7767"/>
                        <a:pt x="952" y="7767"/>
                      </a:cubicBezTo>
                      <a:cubicBezTo>
                        <a:pt x="952" y="7767"/>
                        <a:pt x="952" y="7767"/>
                        <a:pt x="952" y="7767"/>
                      </a:cubicBezTo>
                      <a:cubicBezTo>
                        <a:pt x="952" y="7767"/>
                        <a:pt x="952" y="7767"/>
                        <a:pt x="952" y="7767"/>
                      </a:cubicBezTo>
                      <a:cubicBezTo>
                        <a:pt x="952" y="8720"/>
                        <a:pt x="0" y="10625"/>
                        <a:pt x="0" y="11577"/>
                      </a:cubicBezTo>
                      <a:cubicBezTo>
                        <a:pt x="0" y="12530"/>
                        <a:pt x="0" y="12530"/>
                        <a:pt x="0" y="13482"/>
                      </a:cubicBezTo>
                      <a:cubicBezTo>
                        <a:pt x="0" y="14435"/>
                        <a:pt x="0" y="14435"/>
                        <a:pt x="0" y="15387"/>
                      </a:cubicBezTo>
                      <a:cubicBezTo>
                        <a:pt x="0" y="16340"/>
                        <a:pt x="1905" y="16340"/>
                        <a:pt x="2857" y="16340"/>
                      </a:cubicBezTo>
                      <a:cubicBezTo>
                        <a:pt x="3810" y="15387"/>
                        <a:pt x="3810" y="15387"/>
                        <a:pt x="3810" y="14435"/>
                      </a:cubicBezTo>
                      <a:cubicBezTo>
                        <a:pt x="3810" y="13482"/>
                        <a:pt x="3810" y="13482"/>
                        <a:pt x="4763" y="12530"/>
                      </a:cubicBezTo>
                      <a:cubicBezTo>
                        <a:pt x="4763" y="11577"/>
                        <a:pt x="4763" y="9672"/>
                        <a:pt x="5715" y="8720"/>
                      </a:cubicBezTo>
                      <a:cubicBezTo>
                        <a:pt x="5715" y="7767"/>
                        <a:pt x="5715" y="6815"/>
                        <a:pt x="5715" y="4910"/>
                      </a:cubicBezTo>
                      <a:cubicBezTo>
                        <a:pt x="5715" y="3957"/>
                        <a:pt x="5715" y="3005"/>
                        <a:pt x="5715" y="1100"/>
                      </a:cubicBezTo>
                      <a:cubicBezTo>
                        <a:pt x="4763" y="147"/>
                        <a:pt x="2857" y="-805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3" name="Freeform: Shape 3072">
                  <a:extLst>
                    <a:ext uri="{FF2B5EF4-FFF2-40B4-BE49-F238E27FC236}">
                      <a16:creationId xmlns:a16="http://schemas.microsoft.com/office/drawing/2014/main" id="{E9E395DF-DF5F-EBA7-4A3D-7E55641157D1}"/>
                    </a:ext>
                  </a:extLst>
                </p:cNvPr>
                <p:cNvSpPr/>
                <p:nvPr/>
              </p:nvSpPr>
              <p:spPr>
                <a:xfrm>
                  <a:off x="3424237" y="2963227"/>
                  <a:ext cx="4762" cy="20716"/>
                </a:xfrm>
                <a:custGeom>
                  <a:avLst/>
                  <a:gdLst>
                    <a:gd name="connsiteX0" fmla="*/ 0 w 4762"/>
                    <a:gd name="connsiteY0" fmla="*/ 1905 h 20716"/>
                    <a:gd name="connsiteX1" fmla="*/ 0 w 4762"/>
                    <a:gd name="connsiteY1" fmla="*/ 11430 h 20716"/>
                    <a:gd name="connsiteX2" fmla="*/ 952 w 4762"/>
                    <a:gd name="connsiteY2" fmla="*/ 16192 h 20716"/>
                    <a:gd name="connsiteX3" fmla="*/ 1905 w 4762"/>
                    <a:gd name="connsiteY3" fmla="*/ 18097 h 20716"/>
                    <a:gd name="connsiteX4" fmla="*/ 2857 w 4762"/>
                    <a:gd name="connsiteY4" fmla="*/ 20002 h 20716"/>
                    <a:gd name="connsiteX5" fmla="*/ 4763 w 4762"/>
                    <a:gd name="connsiteY5" fmla="*/ 20002 h 20716"/>
                    <a:gd name="connsiteX6" fmla="*/ 4763 w 4762"/>
                    <a:gd name="connsiteY6" fmla="*/ 18097 h 20716"/>
                    <a:gd name="connsiteX7" fmla="*/ 4763 w 4762"/>
                    <a:gd name="connsiteY7" fmla="*/ 15240 h 20716"/>
                    <a:gd name="connsiteX8" fmla="*/ 3810 w 4762"/>
                    <a:gd name="connsiteY8" fmla="*/ 9525 h 20716"/>
                    <a:gd name="connsiteX9" fmla="*/ 1905 w 4762"/>
                    <a:gd name="connsiteY9" fmla="*/ 0 h 20716"/>
                    <a:gd name="connsiteX10" fmla="*/ 0 w 4762"/>
                    <a:gd name="connsiteY10" fmla="*/ 1905 h 20716"/>
                    <a:gd name="connsiteX11" fmla="*/ 0 w 4762"/>
                    <a:gd name="connsiteY11" fmla="*/ 1905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20716">
                      <a:moveTo>
                        <a:pt x="0" y="1905"/>
                      </a:moveTo>
                      <a:cubicBezTo>
                        <a:pt x="0" y="4763"/>
                        <a:pt x="0" y="8572"/>
                        <a:pt x="0" y="11430"/>
                      </a:cubicBezTo>
                      <a:cubicBezTo>
                        <a:pt x="0" y="13335"/>
                        <a:pt x="0" y="15240"/>
                        <a:pt x="952" y="16192"/>
                      </a:cubicBezTo>
                      <a:cubicBezTo>
                        <a:pt x="952" y="17145"/>
                        <a:pt x="1905" y="18097"/>
                        <a:pt x="1905" y="18097"/>
                      </a:cubicBezTo>
                      <a:cubicBezTo>
                        <a:pt x="1905" y="19050"/>
                        <a:pt x="2857" y="20002"/>
                        <a:pt x="2857" y="20002"/>
                      </a:cubicBezTo>
                      <a:cubicBezTo>
                        <a:pt x="3810" y="20955"/>
                        <a:pt x="4763" y="20955"/>
                        <a:pt x="4763" y="20002"/>
                      </a:cubicBezTo>
                      <a:cubicBezTo>
                        <a:pt x="4763" y="19050"/>
                        <a:pt x="4763" y="18097"/>
                        <a:pt x="4763" y="18097"/>
                      </a:cubicBezTo>
                      <a:cubicBezTo>
                        <a:pt x="4763" y="17145"/>
                        <a:pt x="4763" y="16192"/>
                        <a:pt x="4763" y="15240"/>
                      </a:cubicBezTo>
                      <a:cubicBezTo>
                        <a:pt x="4763" y="13335"/>
                        <a:pt x="3810" y="11430"/>
                        <a:pt x="3810" y="9525"/>
                      </a:cubicBezTo>
                      <a:cubicBezTo>
                        <a:pt x="2857" y="6667"/>
                        <a:pt x="2857" y="2857"/>
                        <a:pt x="1905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4" name="Freeform: Shape 3073">
                  <a:extLst>
                    <a:ext uri="{FF2B5EF4-FFF2-40B4-BE49-F238E27FC236}">
                      <a16:creationId xmlns:a16="http://schemas.microsoft.com/office/drawing/2014/main" id="{9C67A938-B337-2E6D-1415-BB148D5D6E58}"/>
                    </a:ext>
                  </a:extLst>
                </p:cNvPr>
                <p:cNvSpPr/>
                <p:nvPr/>
              </p:nvSpPr>
              <p:spPr>
                <a:xfrm>
                  <a:off x="3433762" y="2985134"/>
                  <a:ext cx="5000" cy="25479"/>
                </a:xfrm>
                <a:custGeom>
                  <a:avLst/>
                  <a:gdLst>
                    <a:gd name="connsiteX0" fmla="*/ 1905 w 5000"/>
                    <a:gd name="connsiteY0" fmla="*/ 953 h 25479"/>
                    <a:gd name="connsiteX1" fmla="*/ 0 w 5000"/>
                    <a:gd name="connsiteY1" fmla="*/ 6668 h 25479"/>
                    <a:gd name="connsiteX2" fmla="*/ 0 w 5000"/>
                    <a:gd name="connsiteY2" fmla="*/ 12383 h 25479"/>
                    <a:gd name="connsiteX3" fmla="*/ 1905 w 5000"/>
                    <a:gd name="connsiteY3" fmla="*/ 24765 h 25479"/>
                    <a:gd name="connsiteX4" fmla="*/ 3810 w 5000"/>
                    <a:gd name="connsiteY4" fmla="*/ 24765 h 25479"/>
                    <a:gd name="connsiteX5" fmla="*/ 4763 w 5000"/>
                    <a:gd name="connsiteY5" fmla="*/ 12383 h 25479"/>
                    <a:gd name="connsiteX6" fmla="*/ 3810 w 5000"/>
                    <a:gd name="connsiteY6" fmla="*/ 5715 h 25479"/>
                    <a:gd name="connsiteX7" fmla="*/ 1905 w 5000"/>
                    <a:gd name="connsiteY7" fmla="*/ 0 h 25479"/>
                    <a:gd name="connsiteX8" fmla="*/ 1905 w 5000"/>
                    <a:gd name="connsiteY8" fmla="*/ 953 h 25479"/>
                    <a:gd name="connsiteX9" fmla="*/ 1905 w 5000"/>
                    <a:gd name="connsiteY9" fmla="*/ 953 h 2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00" h="25479">
                      <a:moveTo>
                        <a:pt x="1905" y="953"/>
                      </a:moveTo>
                      <a:cubicBezTo>
                        <a:pt x="952" y="2858"/>
                        <a:pt x="952" y="4763"/>
                        <a:pt x="0" y="6668"/>
                      </a:cubicBezTo>
                      <a:cubicBezTo>
                        <a:pt x="0" y="8573"/>
                        <a:pt x="0" y="10478"/>
                        <a:pt x="0" y="12383"/>
                      </a:cubicBezTo>
                      <a:cubicBezTo>
                        <a:pt x="0" y="16193"/>
                        <a:pt x="0" y="20955"/>
                        <a:pt x="1905" y="24765"/>
                      </a:cubicBezTo>
                      <a:cubicBezTo>
                        <a:pt x="1905" y="25718"/>
                        <a:pt x="3810" y="25718"/>
                        <a:pt x="3810" y="24765"/>
                      </a:cubicBezTo>
                      <a:cubicBezTo>
                        <a:pt x="5715" y="20955"/>
                        <a:pt x="4763" y="16193"/>
                        <a:pt x="4763" y="12383"/>
                      </a:cubicBezTo>
                      <a:cubicBezTo>
                        <a:pt x="4763" y="10478"/>
                        <a:pt x="4763" y="8573"/>
                        <a:pt x="3810" y="5715"/>
                      </a:cubicBezTo>
                      <a:cubicBezTo>
                        <a:pt x="3810" y="3810"/>
                        <a:pt x="2857" y="1905"/>
                        <a:pt x="1905" y="0"/>
                      </a:cubicBezTo>
                      <a:cubicBezTo>
                        <a:pt x="2857" y="0"/>
                        <a:pt x="1905" y="0"/>
                        <a:pt x="1905" y="953"/>
                      </a:cubicBezTo>
                      <a:lnTo>
                        <a:pt x="1905" y="95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5" name="Freeform: Shape 3074">
                  <a:extLst>
                    <a:ext uri="{FF2B5EF4-FFF2-40B4-BE49-F238E27FC236}">
                      <a16:creationId xmlns:a16="http://schemas.microsoft.com/office/drawing/2014/main" id="{437B0005-4F5B-6624-8F58-D4B964669A4A}"/>
                    </a:ext>
                  </a:extLst>
                </p:cNvPr>
                <p:cNvSpPr/>
                <p:nvPr/>
              </p:nvSpPr>
              <p:spPr>
                <a:xfrm>
                  <a:off x="3444239" y="2995217"/>
                  <a:ext cx="7620" cy="19591"/>
                </a:xfrm>
                <a:custGeom>
                  <a:avLst/>
                  <a:gdLst>
                    <a:gd name="connsiteX0" fmla="*/ 4763 w 7620"/>
                    <a:gd name="connsiteY0" fmla="*/ 395 h 19591"/>
                    <a:gd name="connsiteX1" fmla="*/ 953 w 7620"/>
                    <a:gd name="connsiteY1" fmla="*/ 8967 h 19591"/>
                    <a:gd name="connsiteX2" fmla="*/ 0 w 7620"/>
                    <a:gd name="connsiteY2" fmla="*/ 13730 h 19591"/>
                    <a:gd name="connsiteX3" fmla="*/ 0 w 7620"/>
                    <a:gd name="connsiteY3" fmla="*/ 15635 h 19591"/>
                    <a:gd name="connsiteX4" fmla="*/ 953 w 7620"/>
                    <a:gd name="connsiteY4" fmla="*/ 18492 h 19591"/>
                    <a:gd name="connsiteX5" fmla="*/ 3810 w 7620"/>
                    <a:gd name="connsiteY5" fmla="*/ 18492 h 19591"/>
                    <a:gd name="connsiteX6" fmla="*/ 4763 w 7620"/>
                    <a:gd name="connsiteY6" fmla="*/ 16587 h 19591"/>
                    <a:gd name="connsiteX7" fmla="*/ 5715 w 7620"/>
                    <a:gd name="connsiteY7" fmla="*/ 14682 h 19591"/>
                    <a:gd name="connsiteX8" fmla="*/ 6668 w 7620"/>
                    <a:gd name="connsiteY8" fmla="*/ 9920 h 19591"/>
                    <a:gd name="connsiteX9" fmla="*/ 7620 w 7620"/>
                    <a:gd name="connsiteY9" fmla="*/ 1347 h 19591"/>
                    <a:gd name="connsiteX10" fmla="*/ 4763 w 7620"/>
                    <a:gd name="connsiteY10" fmla="*/ 395 h 19591"/>
                    <a:gd name="connsiteX11" fmla="*/ 4763 w 7620"/>
                    <a:gd name="connsiteY11" fmla="*/ 395 h 19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0" h="19591">
                      <a:moveTo>
                        <a:pt x="4763" y="395"/>
                      </a:moveTo>
                      <a:cubicBezTo>
                        <a:pt x="3810" y="3252"/>
                        <a:pt x="1905" y="6110"/>
                        <a:pt x="953" y="8967"/>
                      </a:cubicBezTo>
                      <a:cubicBezTo>
                        <a:pt x="953" y="10872"/>
                        <a:pt x="0" y="11825"/>
                        <a:pt x="0" y="13730"/>
                      </a:cubicBezTo>
                      <a:cubicBezTo>
                        <a:pt x="0" y="14682"/>
                        <a:pt x="0" y="15635"/>
                        <a:pt x="0" y="15635"/>
                      </a:cubicBezTo>
                      <a:cubicBezTo>
                        <a:pt x="0" y="16587"/>
                        <a:pt x="0" y="17540"/>
                        <a:pt x="953" y="18492"/>
                      </a:cubicBezTo>
                      <a:cubicBezTo>
                        <a:pt x="953" y="19445"/>
                        <a:pt x="2858" y="20397"/>
                        <a:pt x="3810" y="18492"/>
                      </a:cubicBezTo>
                      <a:cubicBezTo>
                        <a:pt x="3810" y="17540"/>
                        <a:pt x="4763" y="17540"/>
                        <a:pt x="4763" y="16587"/>
                      </a:cubicBezTo>
                      <a:cubicBezTo>
                        <a:pt x="4763" y="15635"/>
                        <a:pt x="4763" y="15635"/>
                        <a:pt x="5715" y="14682"/>
                      </a:cubicBezTo>
                      <a:cubicBezTo>
                        <a:pt x="5715" y="12777"/>
                        <a:pt x="5715" y="11825"/>
                        <a:pt x="6668" y="9920"/>
                      </a:cubicBezTo>
                      <a:cubicBezTo>
                        <a:pt x="6668" y="7062"/>
                        <a:pt x="6668" y="4205"/>
                        <a:pt x="7620" y="1347"/>
                      </a:cubicBezTo>
                      <a:cubicBezTo>
                        <a:pt x="6668" y="395"/>
                        <a:pt x="4763" y="-558"/>
                        <a:pt x="4763" y="395"/>
                      </a:cubicBezTo>
                      <a:lnTo>
                        <a:pt x="4763" y="39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6" name="Freeform: Shape 3075">
                  <a:extLst>
                    <a:ext uri="{FF2B5EF4-FFF2-40B4-BE49-F238E27FC236}">
                      <a16:creationId xmlns:a16="http://schemas.microsoft.com/office/drawing/2014/main" id="{0CC59511-09F1-C357-C662-A3D4E5965DFC}"/>
                    </a:ext>
                  </a:extLst>
                </p:cNvPr>
                <p:cNvSpPr/>
                <p:nvPr/>
              </p:nvSpPr>
              <p:spPr>
                <a:xfrm>
                  <a:off x="3428047" y="3011804"/>
                  <a:ext cx="3809" cy="12382"/>
                </a:xfrm>
                <a:custGeom>
                  <a:avLst/>
                  <a:gdLst>
                    <a:gd name="connsiteX0" fmla="*/ 0 w 3809"/>
                    <a:gd name="connsiteY0" fmla="*/ 1905 h 12382"/>
                    <a:gd name="connsiteX1" fmla="*/ 0 w 3809"/>
                    <a:gd name="connsiteY1" fmla="*/ 6667 h 12382"/>
                    <a:gd name="connsiteX2" fmla="*/ 0 w 3809"/>
                    <a:gd name="connsiteY2" fmla="*/ 9525 h 12382"/>
                    <a:gd name="connsiteX3" fmla="*/ 0 w 3809"/>
                    <a:gd name="connsiteY3" fmla="*/ 10478 h 12382"/>
                    <a:gd name="connsiteX4" fmla="*/ 952 w 3809"/>
                    <a:gd name="connsiteY4" fmla="*/ 12383 h 12382"/>
                    <a:gd name="connsiteX5" fmla="*/ 2857 w 3809"/>
                    <a:gd name="connsiteY5" fmla="*/ 12383 h 12382"/>
                    <a:gd name="connsiteX6" fmla="*/ 3810 w 3809"/>
                    <a:gd name="connsiteY6" fmla="*/ 10478 h 12382"/>
                    <a:gd name="connsiteX7" fmla="*/ 3810 w 3809"/>
                    <a:gd name="connsiteY7" fmla="*/ 8573 h 12382"/>
                    <a:gd name="connsiteX8" fmla="*/ 3810 w 3809"/>
                    <a:gd name="connsiteY8" fmla="*/ 5715 h 12382"/>
                    <a:gd name="connsiteX9" fmla="*/ 3810 w 3809"/>
                    <a:gd name="connsiteY9" fmla="*/ 4763 h 12382"/>
                    <a:gd name="connsiteX10" fmla="*/ 3810 w 3809"/>
                    <a:gd name="connsiteY10" fmla="*/ 4763 h 12382"/>
                    <a:gd name="connsiteX11" fmla="*/ 3810 w 3809"/>
                    <a:gd name="connsiteY11" fmla="*/ 3810 h 12382"/>
                    <a:gd name="connsiteX12" fmla="*/ 3810 w 3809"/>
                    <a:gd name="connsiteY12" fmla="*/ 1905 h 12382"/>
                    <a:gd name="connsiteX13" fmla="*/ 1905 w 3809"/>
                    <a:gd name="connsiteY13" fmla="*/ 0 h 12382"/>
                    <a:gd name="connsiteX14" fmla="*/ 0 w 3809"/>
                    <a:gd name="connsiteY14" fmla="*/ 1905 h 12382"/>
                    <a:gd name="connsiteX15" fmla="*/ 0 w 3809"/>
                    <a:gd name="connsiteY15" fmla="*/ 1905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09" h="12382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6667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952" y="12383"/>
                        <a:pt x="952" y="12383"/>
                      </a:cubicBezTo>
                      <a:cubicBezTo>
                        <a:pt x="1905" y="12383"/>
                        <a:pt x="1905" y="12383"/>
                        <a:pt x="2857" y="12383"/>
                      </a:cubicBezTo>
                      <a:cubicBezTo>
                        <a:pt x="3810" y="11430"/>
                        <a:pt x="3810" y="11430"/>
                        <a:pt x="3810" y="10478"/>
                      </a:cubicBezTo>
                      <a:cubicBezTo>
                        <a:pt x="3810" y="9525"/>
                        <a:pt x="3810" y="9525"/>
                        <a:pt x="3810" y="8573"/>
                      </a:cubicBezTo>
                      <a:cubicBezTo>
                        <a:pt x="3810" y="7620"/>
                        <a:pt x="3810" y="6667"/>
                        <a:pt x="3810" y="5715"/>
                      </a:cubicBezTo>
                      <a:cubicBezTo>
                        <a:pt x="3810" y="5715"/>
                        <a:pt x="3810" y="4763"/>
                        <a:pt x="3810" y="4763"/>
                      </a:cubicBezTo>
                      <a:cubicBezTo>
                        <a:pt x="3810" y="5715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3810"/>
                      </a:cubicBezTo>
                      <a:cubicBezTo>
                        <a:pt x="3810" y="2858"/>
                        <a:pt x="3810" y="1905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7" name="Freeform: Shape 3076">
                  <a:extLst>
                    <a:ext uri="{FF2B5EF4-FFF2-40B4-BE49-F238E27FC236}">
                      <a16:creationId xmlns:a16="http://schemas.microsoft.com/office/drawing/2014/main" id="{78075D3B-E49A-B306-9DF2-EBA48517AB78}"/>
                    </a:ext>
                  </a:extLst>
                </p:cNvPr>
                <p:cNvSpPr/>
                <p:nvPr/>
              </p:nvSpPr>
              <p:spPr>
                <a:xfrm>
                  <a:off x="3445192" y="2980371"/>
                  <a:ext cx="3809" cy="10239"/>
                </a:xfrm>
                <a:custGeom>
                  <a:avLst/>
                  <a:gdLst>
                    <a:gd name="connsiteX0" fmla="*/ 0 w 3809"/>
                    <a:gd name="connsiteY0" fmla="*/ 953 h 10239"/>
                    <a:gd name="connsiteX1" fmla="*/ 0 w 3809"/>
                    <a:gd name="connsiteY1" fmla="*/ 5715 h 10239"/>
                    <a:gd name="connsiteX2" fmla="*/ 0 w 3809"/>
                    <a:gd name="connsiteY2" fmla="*/ 7620 h 10239"/>
                    <a:gd name="connsiteX3" fmla="*/ 0 w 3809"/>
                    <a:gd name="connsiteY3" fmla="*/ 8573 h 10239"/>
                    <a:gd name="connsiteX4" fmla="*/ 952 w 3809"/>
                    <a:gd name="connsiteY4" fmla="*/ 9525 h 10239"/>
                    <a:gd name="connsiteX5" fmla="*/ 2857 w 3809"/>
                    <a:gd name="connsiteY5" fmla="*/ 9525 h 10239"/>
                    <a:gd name="connsiteX6" fmla="*/ 3810 w 3809"/>
                    <a:gd name="connsiteY6" fmla="*/ 8573 h 10239"/>
                    <a:gd name="connsiteX7" fmla="*/ 3810 w 3809"/>
                    <a:gd name="connsiteY7" fmla="*/ 7620 h 10239"/>
                    <a:gd name="connsiteX8" fmla="*/ 3810 w 3809"/>
                    <a:gd name="connsiteY8" fmla="*/ 4763 h 10239"/>
                    <a:gd name="connsiteX9" fmla="*/ 3810 w 3809"/>
                    <a:gd name="connsiteY9" fmla="*/ 0 h 10239"/>
                    <a:gd name="connsiteX10" fmla="*/ 0 w 3809"/>
                    <a:gd name="connsiteY10" fmla="*/ 953 h 10239"/>
                    <a:gd name="connsiteX11" fmla="*/ 0 w 3809"/>
                    <a:gd name="connsiteY11" fmla="*/ 953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0239">
                      <a:moveTo>
                        <a:pt x="0" y="953"/>
                      </a:moveTo>
                      <a:cubicBezTo>
                        <a:pt x="0" y="2858"/>
                        <a:pt x="0" y="3810"/>
                        <a:pt x="0" y="5715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9525"/>
                        <a:pt x="0" y="9525"/>
                        <a:pt x="952" y="9525"/>
                      </a:cubicBezTo>
                      <a:cubicBezTo>
                        <a:pt x="952" y="10478"/>
                        <a:pt x="1905" y="10478"/>
                        <a:pt x="2857" y="9525"/>
                      </a:cubicBezTo>
                      <a:cubicBezTo>
                        <a:pt x="2857" y="9525"/>
                        <a:pt x="3810" y="8573"/>
                        <a:pt x="3810" y="8573"/>
                      </a:cubicBezTo>
                      <a:cubicBezTo>
                        <a:pt x="3810" y="8573"/>
                        <a:pt x="3810" y="7620"/>
                        <a:pt x="3810" y="7620"/>
                      </a:cubicBezTo>
                      <a:cubicBezTo>
                        <a:pt x="3810" y="6668"/>
                        <a:pt x="3810" y="5715"/>
                        <a:pt x="3810" y="4763"/>
                      </a:cubicBezTo>
                      <a:cubicBezTo>
                        <a:pt x="3810" y="2858"/>
                        <a:pt x="3810" y="1905"/>
                        <a:pt x="3810" y="0"/>
                      </a:cubicBezTo>
                      <a:cubicBezTo>
                        <a:pt x="2857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8" name="Freeform: Shape 3077">
                  <a:extLst>
                    <a:ext uri="{FF2B5EF4-FFF2-40B4-BE49-F238E27FC236}">
                      <a16:creationId xmlns:a16="http://schemas.microsoft.com/office/drawing/2014/main" id="{40F74275-E06C-4EF3-F601-C249E6294A40}"/>
                    </a:ext>
                  </a:extLst>
                </p:cNvPr>
                <p:cNvSpPr/>
                <p:nvPr/>
              </p:nvSpPr>
              <p:spPr>
                <a:xfrm>
                  <a:off x="3467628" y="2895513"/>
                  <a:ext cx="4888" cy="21040"/>
                </a:xfrm>
                <a:custGeom>
                  <a:avLst/>
                  <a:gdLst>
                    <a:gd name="connsiteX0" fmla="*/ 3281 w 4888"/>
                    <a:gd name="connsiteY0" fmla="*/ 1038 h 21040"/>
                    <a:gd name="connsiteX1" fmla="*/ 2328 w 4888"/>
                    <a:gd name="connsiteY1" fmla="*/ 5801 h 21040"/>
                    <a:gd name="connsiteX2" fmla="*/ 1376 w 4888"/>
                    <a:gd name="connsiteY2" fmla="*/ 10563 h 21040"/>
                    <a:gd name="connsiteX3" fmla="*/ 423 w 4888"/>
                    <a:gd name="connsiteY3" fmla="*/ 15326 h 21040"/>
                    <a:gd name="connsiteX4" fmla="*/ 423 w 4888"/>
                    <a:gd name="connsiteY4" fmla="*/ 20088 h 21040"/>
                    <a:gd name="connsiteX5" fmla="*/ 2328 w 4888"/>
                    <a:gd name="connsiteY5" fmla="*/ 21041 h 21040"/>
                    <a:gd name="connsiteX6" fmla="*/ 4233 w 4888"/>
                    <a:gd name="connsiteY6" fmla="*/ 16278 h 21040"/>
                    <a:gd name="connsiteX7" fmla="*/ 4233 w 4888"/>
                    <a:gd name="connsiteY7" fmla="*/ 11516 h 21040"/>
                    <a:gd name="connsiteX8" fmla="*/ 4233 w 4888"/>
                    <a:gd name="connsiteY8" fmla="*/ 6753 h 21040"/>
                    <a:gd name="connsiteX9" fmla="*/ 4233 w 4888"/>
                    <a:gd name="connsiteY9" fmla="*/ 1991 h 21040"/>
                    <a:gd name="connsiteX10" fmla="*/ 3281 w 4888"/>
                    <a:gd name="connsiteY10" fmla="*/ 1038 h 21040"/>
                    <a:gd name="connsiteX11" fmla="*/ 3281 w 4888"/>
                    <a:gd name="connsiteY11" fmla="*/ 1038 h 21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88" h="21040">
                      <a:moveTo>
                        <a:pt x="3281" y="1038"/>
                      </a:moveTo>
                      <a:cubicBezTo>
                        <a:pt x="3281" y="2943"/>
                        <a:pt x="3281" y="3896"/>
                        <a:pt x="2328" y="5801"/>
                      </a:cubicBezTo>
                      <a:cubicBezTo>
                        <a:pt x="2328" y="7706"/>
                        <a:pt x="1376" y="8658"/>
                        <a:pt x="1376" y="10563"/>
                      </a:cubicBezTo>
                      <a:cubicBezTo>
                        <a:pt x="1376" y="12468"/>
                        <a:pt x="423" y="13421"/>
                        <a:pt x="423" y="15326"/>
                      </a:cubicBezTo>
                      <a:cubicBezTo>
                        <a:pt x="423" y="17231"/>
                        <a:pt x="-529" y="19136"/>
                        <a:pt x="423" y="20088"/>
                      </a:cubicBezTo>
                      <a:cubicBezTo>
                        <a:pt x="1376" y="21041"/>
                        <a:pt x="1376" y="21041"/>
                        <a:pt x="2328" y="21041"/>
                      </a:cubicBezTo>
                      <a:cubicBezTo>
                        <a:pt x="4233" y="20088"/>
                        <a:pt x="4233" y="18183"/>
                        <a:pt x="4233" y="16278"/>
                      </a:cubicBezTo>
                      <a:cubicBezTo>
                        <a:pt x="4233" y="14373"/>
                        <a:pt x="4233" y="13421"/>
                        <a:pt x="4233" y="11516"/>
                      </a:cubicBezTo>
                      <a:cubicBezTo>
                        <a:pt x="4233" y="9611"/>
                        <a:pt x="4233" y="8658"/>
                        <a:pt x="4233" y="6753"/>
                      </a:cubicBezTo>
                      <a:cubicBezTo>
                        <a:pt x="4233" y="4848"/>
                        <a:pt x="4233" y="2943"/>
                        <a:pt x="4233" y="1991"/>
                      </a:cubicBezTo>
                      <a:cubicBezTo>
                        <a:pt x="6138" y="86"/>
                        <a:pt x="3281" y="-867"/>
                        <a:pt x="3281" y="1038"/>
                      </a:cubicBezTo>
                      <a:lnTo>
                        <a:pt x="3281" y="103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79" name="Freeform: Shape 3078">
                  <a:extLst>
                    <a:ext uri="{FF2B5EF4-FFF2-40B4-BE49-F238E27FC236}">
                      <a16:creationId xmlns:a16="http://schemas.microsoft.com/office/drawing/2014/main" id="{12550A1F-AA7B-A039-A866-2F85D5B1205A}"/>
                    </a:ext>
                  </a:extLst>
                </p:cNvPr>
                <p:cNvSpPr/>
                <p:nvPr/>
              </p:nvSpPr>
              <p:spPr>
                <a:xfrm>
                  <a:off x="3474719" y="2866877"/>
                  <a:ext cx="4762" cy="13482"/>
                </a:xfrm>
                <a:custGeom>
                  <a:avLst/>
                  <a:gdLst>
                    <a:gd name="connsiteX0" fmla="*/ 1905 w 4762"/>
                    <a:gd name="connsiteY0" fmla="*/ 1100 h 13482"/>
                    <a:gd name="connsiteX1" fmla="*/ 0 w 4762"/>
                    <a:gd name="connsiteY1" fmla="*/ 6815 h 13482"/>
                    <a:gd name="connsiteX2" fmla="*/ 0 w 4762"/>
                    <a:gd name="connsiteY2" fmla="*/ 9672 h 13482"/>
                    <a:gd name="connsiteX3" fmla="*/ 953 w 4762"/>
                    <a:gd name="connsiteY3" fmla="*/ 12530 h 13482"/>
                    <a:gd name="connsiteX4" fmla="*/ 1905 w 4762"/>
                    <a:gd name="connsiteY4" fmla="*/ 13482 h 13482"/>
                    <a:gd name="connsiteX5" fmla="*/ 2857 w 4762"/>
                    <a:gd name="connsiteY5" fmla="*/ 13482 h 13482"/>
                    <a:gd name="connsiteX6" fmla="*/ 3810 w 4762"/>
                    <a:gd name="connsiteY6" fmla="*/ 10625 h 13482"/>
                    <a:gd name="connsiteX7" fmla="*/ 3810 w 4762"/>
                    <a:gd name="connsiteY7" fmla="*/ 9672 h 13482"/>
                    <a:gd name="connsiteX8" fmla="*/ 3810 w 4762"/>
                    <a:gd name="connsiteY8" fmla="*/ 8720 h 13482"/>
                    <a:gd name="connsiteX9" fmla="*/ 3810 w 4762"/>
                    <a:gd name="connsiteY9" fmla="*/ 8720 h 13482"/>
                    <a:gd name="connsiteX10" fmla="*/ 3810 w 4762"/>
                    <a:gd name="connsiteY10" fmla="*/ 8720 h 13482"/>
                    <a:gd name="connsiteX11" fmla="*/ 4763 w 4762"/>
                    <a:gd name="connsiteY11" fmla="*/ 3005 h 13482"/>
                    <a:gd name="connsiteX12" fmla="*/ 3810 w 4762"/>
                    <a:gd name="connsiteY12" fmla="*/ 1100 h 13482"/>
                    <a:gd name="connsiteX13" fmla="*/ 1905 w 4762"/>
                    <a:gd name="connsiteY13" fmla="*/ 1100 h 13482"/>
                    <a:gd name="connsiteX14" fmla="*/ 1905 w 4762"/>
                    <a:gd name="connsiteY14" fmla="*/ 1100 h 13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13482">
                      <a:moveTo>
                        <a:pt x="1905" y="1100"/>
                      </a:moveTo>
                      <a:cubicBezTo>
                        <a:pt x="953" y="3005"/>
                        <a:pt x="953" y="4910"/>
                        <a:pt x="0" y="6815"/>
                      </a:cubicBezTo>
                      <a:cubicBezTo>
                        <a:pt x="0" y="7767"/>
                        <a:pt x="0" y="8720"/>
                        <a:pt x="0" y="9672"/>
                      </a:cubicBezTo>
                      <a:cubicBezTo>
                        <a:pt x="0" y="10625"/>
                        <a:pt x="0" y="11577"/>
                        <a:pt x="953" y="12530"/>
                      </a:cubicBezTo>
                      <a:cubicBezTo>
                        <a:pt x="953" y="12530"/>
                        <a:pt x="953" y="13482"/>
                        <a:pt x="1905" y="13482"/>
                      </a:cubicBezTo>
                      <a:cubicBezTo>
                        <a:pt x="1905" y="13482"/>
                        <a:pt x="2857" y="13482"/>
                        <a:pt x="2857" y="13482"/>
                      </a:cubicBezTo>
                      <a:cubicBezTo>
                        <a:pt x="2857" y="12530"/>
                        <a:pt x="3810" y="11577"/>
                        <a:pt x="3810" y="10625"/>
                      </a:cubicBezTo>
                      <a:cubicBezTo>
                        <a:pt x="3810" y="10625"/>
                        <a:pt x="3810" y="9672"/>
                        <a:pt x="3810" y="9672"/>
                      </a:cubicBezTo>
                      <a:cubicBezTo>
                        <a:pt x="3810" y="9672"/>
                        <a:pt x="3810" y="9672"/>
                        <a:pt x="3810" y="8720"/>
                      </a:cubicBezTo>
                      <a:cubicBezTo>
                        <a:pt x="3810" y="8720"/>
                        <a:pt x="3810" y="8720"/>
                        <a:pt x="3810" y="8720"/>
                      </a:cubicBezTo>
                      <a:cubicBezTo>
                        <a:pt x="3810" y="8720"/>
                        <a:pt x="3810" y="8720"/>
                        <a:pt x="3810" y="8720"/>
                      </a:cubicBezTo>
                      <a:cubicBezTo>
                        <a:pt x="3810" y="6815"/>
                        <a:pt x="4763" y="4910"/>
                        <a:pt x="4763" y="3005"/>
                      </a:cubicBezTo>
                      <a:cubicBezTo>
                        <a:pt x="4763" y="2052"/>
                        <a:pt x="4763" y="1100"/>
                        <a:pt x="3810" y="1100"/>
                      </a:cubicBezTo>
                      <a:cubicBezTo>
                        <a:pt x="2857" y="-805"/>
                        <a:pt x="1905" y="147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0" name="Freeform: Shape 3079">
                  <a:extLst>
                    <a:ext uri="{FF2B5EF4-FFF2-40B4-BE49-F238E27FC236}">
                      <a16:creationId xmlns:a16="http://schemas.microsoft.com/office/drawing/2014/main" id="{19E3579C-3755-CB8B-8C66-40CFD713781D}"/>
                    </a:ext>
                  </a:extLst>
                </p:cNvPr>
                <p:cNvSpPr/>
                <p:nvPr/>
              </p:nvSpPr>
              <p:spPr>
                <a:xfrm>
                  <a:off x="3546156" y="2729490"/>
                  <a:ext cx="7619" cy="16960"/>
                </a:xfrm>
                <a:custGeom>
                  <a:avLst/>
                  <a:gdLst>
                    <a:gd name="connsiteX0" fmla="*/ 4763 w 7619"/>
                    <a:gd name="connsiteY0" fmla="*/ 374 h 16960"/>
                    <a:gd name="connsiteX1" fmla="*/ 2857 w 7619"/>
                    <a:gd name="connsiteY1" fmla="*/ 3231 h 16960"/>
                    <a:gd name="connsiteX2" fmla="*/ 953 w 7619"/>
                    <a:gd name="connsiteY2" fmla="*/ 7041 h 16960"/>
                    <a:gd name="connsiteX3" fmla="*/ 0 w 7619"/>
                    <a:gd name="connsiteY3" fmla="*/ 11804 h 16960"/>
                    <a:gd name="connsiteX4" fmla="*/ 0 w 7619"/>
                    <a:gd name="connsiteY4" fmla="*/ 15614 h 16960"/>
                    <a:gd name="connsiteX5" fmla="*/ 1905 w 7619"/>
                    <a:gd name="connsiteY5" fmla="*/ 16566 h 16960"/>
                    <a:gd name="connsiteX6" fmla="*/ 3810 w 7619"/>
                    <a:gd name="connsiteY6" fmla="*/ 13709 h 16960"/>
                    <a:gd name="connsiteX7" fmla="*/ 4763 w 7619"/>
                    <a:gd name="connsiteY7" fmla="*/ 12756 h 16960"/>
                    <a:gd name="connsiteX8" fmla="*/ 4763 w 7619"/>
                    <a:gd name="connsiteY8" fmla="*/ 11804 h 16960"/>
                    <a:gd name="connsiteX9" fmla="*/ 5715 w 7619"/>
                    <a:gd name="connsiteY9" fmla="*/ 9899 h 16960"/>
                    <a:gd name="connsiteX10" fmla="*/ 6668 w 7619"/>
                    <a:gd name="connsiteY10" fmla="*/ 6089 h 16960"/>
                    <a:gd name="connsiteX11" fmla="*/ 7620 w 7619"/>
                    <a:gd name="connsiteY11" fmla="*/ 2279 h 16960"/>
                    <a:gd name="connsiteX12" fmla="*/ 4763 w 7619"/>
                    <a:gd name="connsiteY12" fmla="*/ 374 h 16960"/>
                    <a:gd name="connsiteX13" fmla="*/ 4763 w 7619"/>
                    <a:gd name="connsiteY13" fmla="*/ 374 h 16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6960">
                      <a:moveTo>
                        <a:pt x="4763" y="374"/>
                      </a:moveTo>
                      <a:cubicBezTo>
                        <a:pt x="3810" y="1326"/>
                        <a:pt x="2857" y="2279"/>
                        <a:pt x="2857" y="3231"/>
                      </a:cubicBezTo>
                      <a:cubicBezTo>
                        <a:pt x="1905" y="4184"/>
                        <a:pt x="1905" y="5136"/>
                        <a:pt x="953" y="7041"/>
                      </a:cubicBezTo>
                      <a:cubicBezTo>
                        <a:pt x="0" y="7994"/>
                        <a:pt x="0" y="9899"/>
                        <a:pt x="0" y="11804"/>
                      </a:cubicBezTo>
                      <a:cubicBezTo>
                        <a:pt x="0" y="12756"/>
                        <a:pt x="0" y="14661"/>
                        <a:pt x="0" y="15614"/>
                      </a:cubicBezTo>
                      <a:cubicBezTo>
                        <a:pt x="0" y="16566"/>
                        <a:pt x="953" y="17519"/>
                        <a:pt x="1905" y="16566"/>
                      </a:cubicBezTo>
                      <a:cubicBezTo>
                        <a:pt x="2857" y="15614"/>
                        <a:pt x="2857" y="14661"/>
                        <a:pt x="3810" y="13709"/>
                      </a:cubicBezTo>
                      <a:cubicBezTo>
                        <a:pt x="3810" y="13709"/>
                        <a:pt x="3810" y="13709"/>
                        <a:pt x="4763" y="12756"/>
                      </a:cubicBezTo>
                      <a:cubicBezTo>
                        <a:pt x="4763" y="12756"/>
                        <a:pt x="4763" y="11804"/>
                        <a:pt x="4763" y="11804"/>
                      </a:cubicBezTo>
                      <a:cubicBezTo>
                        <a:pt x="4763" y="10851"/>
                        <a:pt x="4763" y="10851"/>
                        <a:pt x="5715" y="9899"/>
                      </a:cubicBezTo>
                      <a:cubicBezTo>
                        <a:pt x="5715" y="8946"/>
                        <a:pt x="6668" y="7041"/>
                        <a:pt x="6668" y="6089"/>
                      </a:cubicBezTo>
                      <a:cubicBezTo>
                        <a:pt x="6668" y="5136"/>
                        <a:pt x="7620" y="4184"/>
                        <a:pt x="7620" y="2279"/>
                      </a:cubicBezTo>
                      <a:cubicBezTo>
                        <a:pt x="6668" y="374"/>
                        <a:pt x="5715" y="-579"/>
                        <a:pt x="4763" y="374"/>
                      </a:cubicBezTo>
                      <a:lnTo>
                        <a:pt x="4763" y="37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1" name="Freeform: Shape 3080">
                  <a:extLst>
                    <a:ext uri="{FF2B5EF4-FFF2-40B4-BE49-F238E27FC236}">
                      <a16:creationId xmlns:a16="http://schemas.microsoft.com/office/drawing/2014/main" id="{EDA4A9F4-3FE2-C537-07FA-457304726F8D}"/>
                    </a:ext>
                  </a:extLst>
                </p:cNvPr>
                <p:cNvSpPr/>
                <p:nvPr/>
              </p:nvSpPr>
              <p:spPr>
                <a:xfrm>
                  <a:off x="3531869" y="2743776"/>
                  <a:ext cx="7381" cy="20050"/>
                </a:xfrm>
                <a:custGeom>
                  <a:avLst/>
                  <a:gdLst>
                    <a:gd name="connsiteX0" fmla="*/ 3810 w 7381"/>
                    <a:gd name="connsiteY0" fmla="*/ 1328 h 20050"/>
                    <a:gd name="connsiteX1" fmla="*/ 1905 w 7381"/>
                    <a:gd name="connsiteY1" fmla="*/ 9900 h 20050"/>
                    <a:gd name="connsiteX2" fmla="*/ 0 w 7381"/>
                    <a:gd name="connsiteY2" fmla="*/ 18473 h 20050"/>
                    <a:gd name="connsiteX3" fmla="*/ 2857 w 7381"/>
                    <a:gd name="connsiteY3" fmla="*/ 19425 h 20050"/>
                    <a:gd name="connsiteX4" fmla="*/ 6668 w 7381"/>
                    <a:gd name="connsiteY4" fmla="*/ 11805 h 20050"/>
                    <a:gd name="connsiteX5" fmla="*/ 6668 w 7381"/>
                    <a:gd name="connsiteY5" fmla="*/ 2280 h 20050"/>
                    <a:gd name="connsiteX6" fmla="*/ 3810 w 7381"/>
                    <a:gd name="connsiteY6" fmla="*/ 1328 h 20050"/>
                    <a:gd name="connsiteX7" fmla="*/ 3810 w 7381"/>
                    <a:gd name="connsiteY7" fmla="*/ 1328 h 2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381" h="20050">
                      <a:moveTo>
                        <a:pt x="3810" y="1328"/>
                      </a:moveTo>
                      <a:cubicBezTo>
                        <a:pt x="3810" y="4185"/>
                        <a:pt x="2857" y="7043"/>
                        <a:pt x="1905" y="9900"/>
                      </a:cubicBezTo>
                      <a:cubicBezTo>
                        <a:pt x="953" y="12758"/>
                        <a:pt x="0" y="15615"/>
                        <a:pt x="0" y="18473"/>
                      </a:cubicBezTo>
                      <a:cubicBezTo>
                        <a:pt x="0" y="20378"/>
                        <a:pt x="1905" y="20378"/>
                        <a:pt x="2857" y="19425"/>
                      </a:cubicBezTo>
                      <a:cubicBezTo>
                        <a:pt x="4763" y="16568"/>
                        <a:pt x="6668" y="14663"/>
                        <a:pt x="6668" y="11805"/>
                      </a:cubicBezTo>
                      <a:cubicBezTo>
                        <a:pt x="7620" y="8948"/>
                        <a:pt x="7620" y="5138"/>
                        <a:pt x="6668" y="2280"/>
                      </a:cubicBezTo>
                      <a:cubicBezTo>
                        <a:pt x="6668" y="-577"/>
                        <a:pt x="3810" y="-577"/>
                        <a:pt x="3810" y="1328"/>
                      </a:cubicBezTo>
                      <a:lnTo>
                        <a:pt x="3810" y="132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2" name="Freeform: Shape 3081">
                  <a:extLst>
                    <a:ext uri="{FF2B5EF4-FFF2-40B4-BE49-F238E27FC236}">
                      <a16:creationId xmlns:a16="http://schemas.microsoft.com/office/drawing/2014/main" id="{9B302EFD-395F-4A3F-31FB-027C96F53E63}"/>
                    </a:ext>
                  </a:extLst>
                </p:cNvPr>
                <p:cNvSpPr/>
                <p:nvPr/>
              </p:nvSpPr>
              <p:spPr>
                <a:xfrm>
                  <a:off x="3545204" y="2754255"/>
                  <a:ext cx="13334" cy="21328"/>
                </a:xfrm>
                <a:custGeom>
                  <a:avLst/>
                  <a:gdLst>
                    <a:gd name="connsiteX0" fmla="*/ 10477 w 13334"/>
                    <a:gd name="connsiteY0" fmla="*/ 374 h 21328"/>
                    <a:gd name="connsiteX1" fmla="*/ 4763 w 13334"/>
                    <a:gd name="connsiteY1" fmla="*/ 9899 h 21328"/>
                    <a:gd name="connsiteX2" fmla="*/ 1905 w 13334"/>
                    <a:gd name="connsiteY2" fmla="*/ 14661 h 21328"/>
                    <a:gd name="connsiteX3" fmla="*/ 0 w 13334"/>
                    <a:gd name="connsiteY3" fmla="*/ 20376 h 21328"/>
                    <a:gd name="connsiteX4" fmla="*/ 1905 w 13334"/>
                    <a:gd name="connsiteY4" fmla="*/ 21329 h 21328"/>
                    <a:gd name="connsiteX5" fmla="*/ 3810 w 13334"/>
                    <a:gd name="connsiteY5" fmla="*/ 19424 h 21328"/>
                    <a:gd name="connsiteX6" fmla="*/ 5715 w 13334"/>
                    <a:gd name="connsiteY6" fmla="*/ 17519 h 21328"/>
                    <a:gd name="connsiteX7" fmla="*/ 8572 w 13334"/>
                    <a:gd name="connsiteY7" fmla="*/ 12756 h 21328"/>
                    <a:gd name="connsiteX8" fmla="*/ 13335 w 13334"/>
                    <a:gd name="connsiteY8" fmla="*/ 2279 h 21328"/>
                    <a:gd name="connsiteX9" fmla="*/ 10477 w 13334"/>
                    <a:gd name="connsiteY9" fmla="*/ 374 h 21328"/>
                    <a:gd name="connsiteX10" fmla="*/ 10477 w 13334"/>
                    <a:gd name="connsiteY10" fmla="*/ 374 h 21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34" h="21328">
                      <a:moveTo>
                        <a:pt x="10477" y="374"/>
                      </a:moveTo>
                      <a:cubicBezTo>
                        <a:pt x="8572" y="3231"/>
                        <a:pt x="6668" y="7041"/>
                        <a:pt x="4763" y="9899"/>
                      </a:cubicBezTo>
                      <a:cubicBezTo>
                        <a:pt x="3810" y="11804"/>
                        <a:pt x="2857" y="12756"/>
                        <a:pt x="1905" y="14661"/>
                      </a:cubicBezTo>
                      <a:cubicBezTo>
                        <a:pt x="952" y="16566"/>
                        <a:pt x="952" y="18471"/>
                        <a:pt x="0" y="20376"/>
                      </a:cubicBezTo>
                      <a:cubicBezTo>
                        <a:pt x="0" y="21329"/>
                        <a:pt x="952" y="21329"/>
                        <a:pt x="1905" y="21329"/>
                      </a:cubicBezTo>
                      <a:cubicBezTo>
                        <a:pt x="2857" y="20376"/>
                        <a:pt x="2857" y="19424"/>
                        <a:pt x="3810" y="19424"/>
                      </a:cubicBezTo>
                      <a:cubicBezTo>
                        <a:pt x="4763" y="18471"/>
                        <a:pt x="4763" y="17519"/>
                        <a:pt x="5715" y="17519"/>
                      </a:cubicBezTo>
                      <a:cubicBezTo>
                        <a:pt x="6668" y="15614"/>
                        <a:pt x="7620" y="14661"/>
                        <a:pt x="8572" y="12756"/>
                      </a:cubicBezTo>
                      <a:cubicBezTo>
                        <a:pt x="10477" y="9899"/>
                        <a:pt x="11430" y="6089"/>
                        <a:pt x="13335" y="2279"/>
                      </a:cubicBezTo>
                      <a:cubicBezTo>
                        <a:pt x="13335" y="374"/>
                        <a:pt x="11430" y="-579"/>
                        <a:pt x="10477" y="374"/>
                      </a:cubicBezTo>
                      <a:lnTo>
                        <a:pt x="10477" y="37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3" name="Freeform: Shape 3082">
                  <a:extLst>
                    <a:ext uri="{FF2B5EF4-FFF2-40B4-BE49-F238E27FC236}">
                      <a16:creationId xmlns:a16="http://schemas.microsoft.com/office/drawing/2014/main" id="{25E2900C-C168-056C-3B68-514D553A6547}"/>
                    </a:ext>
                  </a:extLst>
                </p:cNvPr>
                <p:cNvSpPr/>
                <p:nvPr/>
              </p:nvSpPr>
              <p:spPr>
                <a:xfrm>
                  <a:off x="3560444" y="2734627"/>
                  <a:ext cx="6667" cy="11429"/>
                </a:xfrm>
                <a:custGeom>
                  <a:avLst/>
                  <a:gdLst>
                    <a:gd name="connsiteX0" fmla="*/ 2857 w 6667"/>
                    <a:gd name="connsiteY0" fmla="*/ 2857 h 11429"/>
                    <a:gd name="connsiteX1" fmla="*/ 1905 w 6667"/>
                    <a:gd name="connsiteY1" fmla="*/ 4763 h 11429"/>
                    <a:gd name="connsiteX2" fmla="*/ 953 w 6667"/>
                    <a:gd name="connsiteY2" fmla="*/ 6667 h 11429"/>
                    <a:gd name="connsiteX3" fmla="*/ 0 w 6667"/>
                    <a:gd name="connsiteY3" fmla="*/ 8572 h 11429"/>
                    <a:gd name="connsiteX4" fmla="*/ 0 w 6667"/>
                    <a:gd name="connsiteY4" fmla="*/ 10477 h 11429"/>
                    <a:gd name="connsiteX5" fmla="*/ 953 w 6667"/>
                    <a:gd name="connsiteY5" fmla="*/ 11430 h 11429"/>
                    <a:gd name="connsiteX6" fmla="*/ 1905 w 6667"/>
                    <a:gd name="connsiteY6" fmla="*/ 11430 h 11429"/>
                    <a:gd name="connsiteX7" fmla="*/ 2857 w 6667"/>
                    <a:gd name="connsiteY7" fmla="*/ 10477 h 11429"/>
                    <a:gd name="connsiteX8" fmla="*/ 3810 w 6667"/>
                    <a:gd name="connsiteY8" fmla="*/ 9525 h 11429"/>
                    <a:gd name="connsiteX9" fmla="*/ 4763 w 6667"/>
                    <a:gd name="connsiteY9" fmla="*/ 7620 h 11429"/>
                    <a:gd name="connsiteX10" fmla="*/ 5715 w 6667"/>
                    <a:gd name="connsiteY10" fmla="*/ 5715 h 11429"/>
                    <a:gd name="connsiteX11" fmla="*/ 6668 w 6667"/>
                    <a:gd name="connsiteY11" fmla="*/ 3810 h 11429"/>
                    <a:gd name="connsiteX12" fmla="*/ 6668 w 6667"/>
                    <a:gd name="connsiteY12" fmla="*/ 1905 h 11429"/>
                    <a:gd name="connsiteX13" fmla="*/ 4763 w 6667"/>
                    <a:gd name="connsiteY13" fmla="*/ 0 h 11429"/>
                    <a:gd name="connsiteX14" fmla="*/ 2857 w 6667"/>
                    <a:gd name="connsiteY14" fmla="*/ 0 h 11429"/>
                    <a:gd name="connsiteX15" fmla="*/ 2857 w 6667"/>
                    <a:gd name="connsiteY15" fmla="*/ 2857 h 11429"/>
                    <a:gd name="connsiteX16" fmla="*/ 2857 w 6667"/>
                    <a:gd name="connsiteY16" fmla="*/ 2857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667" h="11429">
                      <a:moveTo>
                        <a:pt x="2857" y="2857"/>
                      </a:moveTo>
                      <a:cubicBezTo>
                        <a:pt x="2857" y="3810"/>
                        <a:pt x="1905" y="3810"/>
                        <a:pt x="1905" y="4763"/>
                      </a:cubicBezTo>
                      <a:cubicBezTo>
                        <a:pt x="1905" y="5715"/>
                        <a:pt x="1905" y="5715"/>
                        <a:pt x="953" y="6667"/>
                      </a:cubicBezTo>
                      <a:cubicBezTo>
                        <a:pt x="953" y="7620"/>
                        <a:pt x="953" y="7620"/>
                        <a:pt x="0" y="8572"/>
                      </a:cubicBezTo>
                      <a:cubicBezTo>
                        <a:pt x="0" y="9525"/>
                        <a:pt x="0" y="9525"/>
                        <a:pt x="0" y="10477"/>
                      </a:cubicBezTo>
                      <a:cubicBezTo>
                        <a:pt x="0" y="10477"/>
                        <a:pt x="0" y="11430"/>
                        <a:pt x="953" y="11430"/>
                      </a:cubicBezTo>
                      <a:cubicBezTo>
                        <a:pt x="953" y="11430"/>
                        <a:pt x="1905" y="11430"/>
                        <a:pt x="1905" y="11430"/>
                      </a:cubicBezTo>
                      <a:cubicBezTo>
                        <a:pt x="1905" y="11430"/>
                        <a:pt x="1905" y="11430"/>
                        <a:pt x="2857" y="10477"/>
                      </a:cubicBezTo>
                      <a:cubicBezTo>
                        <a:pt x="2857" y="10477"/>
                        <a:pt x="3810" y="9525"/>
                        <a:pt x="3810" y="9525"/>
                      </a:cubicBezTo>
                      <a:cubicBezTo>
                        <a:pt x="3810" y="8572"/>
                        <a:pt x="4763" y="8572"/>
                        <a:pt x="4763" y="7620"/>
                      </a:cubicBezTo>
                      <a:cubicBezTo>
                        <a:pt x="4763" y="6667"/>
                        <a:pt x="5715" y="6667"/>
                        <a:pt x="5715" y="5715"/>
                      </a:cubicBezTo>
                      <a:cubicBezTo>
                        <a:pt x="5715" y="4763"/>
                        <a:pt x="6668" y="4763"/>
                        <a:pt x="6668" y="3810"/>
                      </a:cubicBezTo>
                      <a:cubicBezTo>
                        <a:pt x="6668" y="2857"/>
                        <a:pt x="6668" y="2857"/>
                        <a:pt x="6668" y="1905"/>
                      </a:cubicBezTo>
                      <a:cubicBezTo>
                        <a:pt x="6668" y="952"/>
                        <a:pt x="5715" y="952"/>
                        <a:pt x="4763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3810" y="1905"/>
                        <a:pt x="3810" y="2857"/>
                        <a:pt x="2857" y="2857"/>
                      </a:cubicBezTo>
                      <a:lnTo>
                        <a:pt x="2857" y="285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4" name="Freeform: Shape 3083">
                  <a:extLst>
                    <a:ext uri="{FF2B5EF4-FFF2-40B4-BE49-F238E27FC236}">
                      <a16:creationId xmlns:a16="http://schemas.microsoft.com/office/drawing/2014/main" id="{6380C339-DD1E-C2B5-41CD-8BD63B56ACE4}"/>
                    </a:ext>
                  </a:extLst>
                </p:cNvPr>
                <p:cNvSpPr/>
                <p:nvPr/>
              </p:nvSpPr>
              <p:spPr>
                <a:xfrm>
                  <a:off x="3526154" y="2772332"/>
                  <a:ext cx="8967" cy="20791"/>
                </a:xfrm>
                <a:custGeom>
                  <a:avLst/>
                  <a:gdLst>
                    <a:gd name="connsiteX0" fmla="*/ 7620 w 8967"/>
                    <a:gd name="connsiteY0" fmla="*/ 395 h 20791"/>
                    <a:gd name="connsiteX1" fmla="*/ 2857 w 8967"/>
                    <a:gd name="connsiteY1" fmla="*/ 9920 h 20791"/>
                    <a:gd name="connsiteX2" fmla="*/ 952 w 8967"/>
                    <a:gd name="connsiteY2" fmla="*/ 14682 h 20791"/>
                    <a:gd name="connsiteX3" fmla="*/ 0 w 8967"/>
                    <a:gd name="connsiteY3" fmla="*/ 16587 h 20791"/>
                    <a:gd name="connsiteX4" fmla="*/ 0 w 8967"/>
                    <a:gd name="connsiteY4" fmla="*/ 19445 h 20791"/>
                    <a:gd name="connsiteX5" fmla="*/ 1905 w 8967"/>
                    <a:gd name="connsiteY5" fmla="*/ 20397 h 20791"/>
                    <a:gd name="connsiteX6" fmla="*/ 2857 w 8967"/>
                    <a:gd name="connsiteY6" fmla="*/ 18492 h 20791"/>
                    <a:gd name="connsiteX7" fmla="*/ 3810 w 8967"/>
                    <a:gd name="connsiteY7" fmla="*/ 15634 h 20791"/>
                    <a:gd name="connsiteX8" fmla="*/ 5715 w 8967"/>
                    <a:gd name="connsiteY8" fmla="*/ 10872 h 20791"/>
                    <a:gd name="connsiteX9" fmla="*/ 8572 w 8967"/>
                    <a:gd name="connsiteY9" fmla="*/ 1347 h 20791"/>
                    <a:gd name="connsiteX10" fmla="*/ 7620 w 8967"/>
                    <a:gd name="connsiteY10" fmla="*/ 395 h 20791"/>
                    <a:gd name="connsiteX11" fmla="*/ 7620 w 8967"/>
                    <a:gd name="connsiteY11" fmla="*/ 395 h 2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967" h="20791">
                      <a:moveTo>
                        <a:pt x="7620" y="395"/>
                      </a:moveTo>
                      <a:cubicBezTo>
                        <a:pt x="6668" y="3252"/>
                        <a:pt x="4763" y="7062"/>
                        <a:pt x="2857" y="9920"/>
                      </a:cubicBezTo>
                      <a:cubicBezTo>
                        <a:pt x="1905" y="11825"/>
                        <a:pt x="952" y="12777"/>
                        <a:pt x="952" y="14682"/>
                      </a:cubicBezTo>
                      <a:cubicBezTo>
                        <a:pt x="952" y="15634"/>
                        <a:pt x="0" y="16587"/>
                        <a:pt x="0" y="16587"/>
                      </a:cubicBezTo>
                      <a:cubicBezTo>
                        <a:pt x="0" y="17539"/>
                        <a:pt x="0" y="18492"/>
                        <a:pt x="0" y="19445"/>
                      </a:cubicBezTo>
                      <a:cubicBezTo>
                        <a:pt x="0" y="20397"/>
                        <a:pt x="1905" y="21350"/>
                        <a:pt x="1905" y="20397"/>
                      </a:cubicBezTo>
                      <a:cubicBezTo>
                        <a:pt x="1905" y="19445"/>
                        <a:pt x="2857" y="18492"/>
                        <a:pt x="2857" y="18492"/>
                      </a:cubicBezTo>
                      <a:cubicBezTo>
                        <a:pt x="2857" y="17539"/>
                        <a:pt x="3810" y="16587"/>
                        <a:pt x="3810" y="15634"/>
                      </a:cubicBezTo>
                      <a:cubicBezTo>
                        <a:pt x="4763" y="13730"/>
                        <a:pt x="4763" y="12777"/>
                        <a:pt x="5715" y="10872"/>
                      </a:cubicBezTo>
                      <a:cubicBezTo>
                        <a:pt x="6668" y="8014"/>
                        <a:pt x="7620" y="4205"/>
                        <a:pt x="8572" y="1347"/>
                      </a:cubicBezTo>
                      <a:cubicBezTo>
                        <a:pt x="9525" y="395"/>
                        <a:pt x="8572" y="-558"/>
                        <a:pt x="7620" y="395"/>
                      </a:cubicBezTo>
                      <a:lnTo>
                        <a:pt x="7620" y="39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5" name="Freeform: Shape 3084">
                  <a:extLst>
                    <a:ext uri="{FF2B5EF4-FFF2-40B4-BE49-F238E27FC236}">
                      <a16:creationId xmlns:a16="http://schemas.microsoft.com/office/drawing/2014/main" id="{BA0E86FF-10E4-988F-21D0-81AE21B04DD0}"/>
                    </a:ext>
                  </a:extLst>
                </p:cNvPr>
                <p:cNvSpPr/>
                <p:nvPr/>
              </p:nvSpPr>
              <p:spPr>
                <a:xfrm>
                  <a:off x="3538537" y="2785109"/>
                  <a:ext cx="8014" cy="10477"/>
                </a:xfrm>
                <a:custGeom>
                  <a:avLst/>
                  <a:gdLst>
                    <a:gd name="connsiteX0" fmla="*/ 6668 w 8014"/>
                    <a:gd name="connsiteY0" fmla="*/ 953 h 10477"/>
                    <a:gd name="connsiteX1" fmla="*/ 3810 w 8014"/>
                    <a:gd name="connsiteY1" fmla="*/ 5715 h 10477"/>
                    <a:gd name="connsiteX2" fmla="*/ 1905 w 8014"/>
                    <a:gd name="connsiteY2" fmla="*/ 7620 h 10477"/>
                    <a:gd name="connsiteX3" fmla="*/ 952 w 8014"/>
                    <a:gd name="connsiteY3" fmla="*/ 8573 h 10477"/>
                    <a:gd name="connsiteX4" fmla="*/ 0 w 8014"/>
                    <a:gd name="connsiteY4" fmla="*/ 9525 h 10477"/>
                    <a:gd name="connsiteX5" fmla="*/ 0 w 8014"/>
                    <a:gd name="connsiteY5" fmla="*/ 10478 h 10477"/>
                    <a:gd name="connsiteX6" fmla="*/ 952 w 8014"/>
                    <a:gd name="connsiteY6" fmla="*/ 10478 h 10477"/>
                    <a:gd name="connsiteX7" fmla="*/ 1905 w 8014"/>
                    <a:gd name="connsiteY7" fmla="*/ 9525 h 10477"/>
                    <a:gd name="connsiteX8" fmla="*/ 2857 w 8014"/>
                    <a:gd name="connsiteY8" fmla="*/ 8573 h 10477"/>
                    <a:gd name="connsiteX9" fmla="*/ 4763 w 8014"/>
                    <a:gd name="connsiteY9" fmla="*/ 6668 h 10477"/>
                    <a:gd name="connsiteX10" fmla="*/ 7620 w 8014"/>
                    <a:gd name="connsiteY10" fmla="*/ 1905 h 10477"/>
                    <a:gd name="connsiteX11" fmla="*/ 7620 w 8014"/>
                    <a:gd name="connsiteY11" fmla="*/ 0 h 10477"/>
                    <a:gd name="connsiteX12" fmla="*/ 6668 w 8014"/>
                    <a:gd name="connsiteY12" fmla="*/ 953 h 10477"/>
                    <a:gd name="connsiteX13" fmla="*/ 6668 w 8014"/>
                    <a:gd name="connsiteY13" fmla="*/ 953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014" h="10477">
                      <a:moveTo>
                        <a:pt x="6668" y="953"/>
                      </a:moveTo>
                      <a:cubicBezTo>
                        <a:pt x="5715" y="2858"/>
                        <a:pt x="4763" y="3810"/>
                        <a:pt x="3810" y="5715"/>
                      </a:cubicBezTo>
                      <a:cubicBezTo>
                        <a:pt x="2857" y="6668"/>
                        <a:pt x="2857" y="7620"/>
                        <a:pt x="1905" y="7620"/>
                      </a:cubicBezTo>
                      <a:cubicBezTo>
                        <a:pt x="1905" y="7620"/>
                        <a:pt x="952" y="8573"/>
                        <a:pt x="952" y="8573"/>
                      </a:cubicBezTo>
                      <a:cubicBezTo>
                        <a:pt x="952" y="8573"/>
                        <a:pt x="952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0478"/>
                        <a:pt x="952" y="10478"/>
                        <a:pt x="952" y="10478"/>
                      </a:cubicBezTo>
                      <a:cubicBezTo>
                        <a:pt x="952" y="10478"/>
                        <a:pt x="1905" y="9525"/>
                        <a:pt x="1905" y="9525"/>
                      </a:cubicBezTo>
                      <a:cubicBezTo>
                        <a:pt x="1905" y="9525"/>
                        <a:pt x="2857" y="8573"/>
                        <a:pt x="2857" y="8573"/>
                      </a:cubicBezTo>
                      <a:cubicBezTo>
                        <a:pt x="3810" y="7620"/>
                        <a:pt x="3810" y="6668"/>
                        <a:pt x="4763" y="6668"/>
                      </a:cubicBezTo>
                      <a:cubicBezTo>
                        <a:pt x="5715" y="4763"/>
                        <a:pt x="6668" y="3810"/>
                        <a:pt x="7620" y="1905"/>
                      </a:cubicBezTo>
                      <a:cubicBezTo>
                        <a:pt x="7620" y="953"/>
                        <a:pt x="7620" y="953"/>
                        <a:pt x="7620" y="0"/>
                      </a:cubicBezTo>
                      <a:cubicBezTo>
                        <a:pt x="8573" y="0"/>
                        <a:pt x="7620" y="0"/>
                        <a:pt x="6668" y="953"/>
                      </a:cubicBezTo>
                      <a:lnTo>
                        <a:pt x="6668" y="95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6" name="Freeform: Shape 3085">
                  <a:extLst>
                    <a:ext uri="{FF2B5EF4-FFF2-40B4-BE49-F238E27FC236}">
                      <a16:creationId xmlns:a16="http://schemas.microsoft.com/office/drawing/2014/main" id="{DC8AA5DD-CD12-34CD-4500-1311184BA3BE}"/>
                    </a:ext>
                  </a:extLst>
                </p:cNvPr>
                <p:cNvSpPr/>
                <p:nvPr/>
              </p:nvSpPr>
              <p:spPr>
                <a:xfrm>
                  <a:off x="3319462" y="2744957"/>
                  <a:ext cx="11430" cy="11577"/>
                </a:xfrm>
                <a:custGeom>
                  <a:avLst/>
                  <a:gdLst>
                    <a:gd name="connsiteX0" fmla="*/ 1905 w 11430"/>
                    <a:gd name="connsiteY0" fmla="*/ 1100 h 11577"/>
                    <a:gd name="connsiteX1" fmla="*/ 2857 w 11430"/>
                    <a:gd name="connsiteY1" fmla="*/ 2052 h 11577"/>
                    <a:gd name="connsiteX2" fmla="*/ 3810 w 11430"/>
                    <a:gd name="connsiteY2" fmla="*/ 3005 h 11577"/>
                    <a:gd name="connsiteX3" fmla="*/ 3810 w 11430"/>
                    <a:gd name="connsiteY3" fmla="*/ 3957 h 11577"/>
                    <a:gd name="connsiteX4" fmla="*/ 3810 w 11430"/>
                    <a:gd name="connsiteY4" fmla="*/ 3957 h 11577"/>
                    <a:gd name="connsiteX5" fmla="*/ 3810 w 11430"/>
                    <a:gd name="connsiteY5" fmla="*/ 3957 h 11577"/>
                    <a:gd name="connsiteX6" fmla="*/ 3810 w 11430"/>
                    <a:gd name="connsiteY6" fmla="*/ 3957 h 11577"/>
                    <a:gd name="connsiteX7" fmla="*/ 3810 w 11430"/>
                    <a:gd name="connsiteY7" fmla="*/ 4910 h 11577"/>
                    <a:gd name="connsiteX8" fmla="*/ 4763 w 11430"/>
                    <a:gd name="connsiteY8" fmla="*/ 5862 h 11577"/>
                    <a:gd name="connsiteX9" fmla="*/ 6668 w 11430"/>
                    <a:gd name="connsiteY9" fmla="*/ 8720 h 11577"/>
                    <a:gd name="connsiteX10" fmla="*/ 7620 w 11430"/>
                    <a:gd name="connsiteY10" fmla="*/ 10625 h 11577"/>
                    <a:gd name="connsiteX11" fmla="*/ 9525 w 11430"/>
                    <a:gd name="connsiteY11" fmla="*/ 11577 h 11577"/>
                    <a:gd name="connsiteX12" fmla="*/ 11430 w 11430"/>
                    <a:gd name="connsiteY12" fmla="*/ 10625 h 11577"/>
                    <a:gd name="connsiteX13" fmla="*/ 11430 w 11430"/>
                    <a:gd name="connsiteY13" fmla="*/ 8720 h 11577"/>
                    <a:gd name="connsiteX14" fmla="*/ 10478 w 11430"/>
                    <a:gd name="connsiteY14" fmla="*/ 7767 h 11577"/>
                    <a:gd name="connsiteX15" fmla="*/ 10478 w 11430"/>
                    <a:gd name="connsiteY15" fmla="*/ 6815 h 11577"/>
                    <a:gd name="connsiteX16" fmla="*/ 8572 w 11430"/>
                    <a:gd name="connsiteY16" fmla="*/ 3957 h 11577"/>
                    <a:gd name="connsiteX17" fmla="*/ 2857 w 11430"/>
                    <a:gd name="connsiteY17" fmla="*/ 147 h 11577"/>
                    <a:gd name="connsiteX18" fmla="*/ 0 w 11430"/>
                    <a:gd name="connsiteY18" fmla="*/ 1100 h 11577"/>
                    <a:gd name="connsiteX19" fmla="*/ 1905 w 11430"/>
                    <a:gd name="connsiteY19" fmla="*/ 1100 h 11577"/>
                    <a:gd name="connsiteX20" fmla="*/ 1905 w 11430"/>
                    <a:gd name="connsiteY20" fmla="*/ 1100 h 11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30" h="11577">
                      <a:moveTo>
                        <a:pt x="1905" y="1100"/>
                      </a:moveTo>
                      <a:cubicBezTo>
                        <a:pt x="1905" y="1100"/>
                        <a:pt x="2857" y="2052"/>
                        <a:pt x="2857" y="2052"/>
                      </a:cubicBezTo>
                      <a:cubicBezTo>
                        <a:pt x="2857" y="2052"/>
                        <a:pt x="2857" y="2052"/>
                        <a:pt x="3810" y="3005"/>
                      </a:cubicBezTo>
                      <a:cubicBezTo>
                        <a:pt x="3810" y="3005"/>
                        <a:pt x="3810" y="3005"/>
                        <a:pt x="3810" y="3957"/>
                      </a:cubicBezTo>
                      <a:cubicBezTo>
                        <a:pt x="3810" y="3957"/>
                        <a:pt x="3810" y="3957"/>
                        <a:pt x="3810" y="3957"/>
                      </a:cubicBezTo>
                      <a:cubicBezTo>
                        <a:pt x="3810" y="3957"/>
                        <a:pt x="3810" y="3957"/>
                        <a:pt x="3810" y="3957"/>
                      </a:cubicBezTo>
                      <a:cubicBezTo>
                        <a:pt x="3810" y="3957"/>
                        <a:pt x="3810" y="3957"/>
                        <a:pt x="3810" y="3957"/>
                      </a:cubicBezTo>
                      <a:cubicBezTo>
                        <a:pt x="3810" y="3957"/>
                        <a:pt x="3810" y="3957"/>
                        <a:pt x="3810" y="4910"/>
                      </a:cubicBezTo>
                      <a:cubicBezTo>
                        <a:pt x="3810" y="4910"/>
                        <a:pt x="4763" y="5862"/>
                        <a:pt x="4763" y="5862"/>
                      </a:cubicBezTo>
                      <a:cubicBezTo>
                        <a:pt x="5715" y="6815"/>
                        <a:pt x="5715" y="7767"/>
                        <a:pt x="6668" y="8720"/>
                      </a:cubicBezTo>
                      <a:cubicBezTo>
                        <a:pt x="6668" y="9672"/>
                        <a:pt x="7620" y="9672"/>
                        <a:pt x="7620" y="10625"/>
                      </a:cubicBezTo>
                      <a:cubicBezTo>
                        <a:pt x="8572" y="11577"/>
                        <a:pt x="8572" y="11577"/>
                        <a:pt x="9525" y="11577"/>
                      </a:cubicBezTo>
                      <a:cubicBezTo>
                        <a:pt x="10478" y="11577"/>
                        <a:pt x="11430" y="11577"/>
                        <a:pt x="11430" y="10625"/>
                      </a:cubicBezTo>
                      <a:cubicBezTo>
                        <a:pt x="11430" y="9672"/>
                        <a:pt x="11430" y="8720"/>
                        <a:pt x="11430" y="8720"/>
                      </a:cubicBezTo>
                      <a:cubicBezTo>
                        <a:pt x="11430" y="8720"/>
                        <a:pt x="11430" y="7767"/>
                        <a:pt x="10478" y="7767"/>
                      </a:cubicBezTo>
                      <a:cubicBezTo>
                        <a:pt x="10478" y="7767"/>
                        <a:pt x="10478" y="7767"/>
                        <a:pt x="10478" y="6815"/>
                      </a:cubicBezTo>
                      <a:cubicBezTo>
                        <a:pt x="9525" y="5862"/>
                        <a:pt x="9525" y="4910"/>
                        <a:pt x="8572" y="3957"/>
                      </a:cubicBezTo>
                      <a:cubicBezTo>
                        <a:pt x="6668" y="2052"/>
                        <a:pt x="4763" y="1100"/>
                        <a:pt x="2857" y="147"/>
                      </a:cubicBezTo>
                      <a:cubicBezTo>
                        <a:pt x="1905" y="147"/>
                        <a:pt x="953" y="147"/>
                        <a:pt x="0" y="1100"/>
                      </a:cubicBezTo>
                      <a:cubicBezTo>
                        <a:pt x="953" y="-805"/>
                        <a:pt x="953" y="147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7" name="Freeform: Shape 3086">
                  <a:extLst>
                    <a:ext uri="{FF2B5EF4-FFF2-40B4-BE49-F238E27FC236}">
                      <a16:creationId xmlns:a16="http://schemas.microsoft.com/office/drawing/2014/main" id="{E06594B5-312A-8343-576C-1B7E51E5F042}"/>
                    </a:ext>
                  </a:extLst>
                </p:cNvPr>
                <p:cNvSpPr/>
                <p:nvPr/>
              </p:nvSpPr>
              <p:spPr>
                <a:xfrm>
                  <a:off x="3325177" y="2763202"/>
                  <a:ext cx="8572" cy="11429"/>
                </a:xfrm>
                <a:custGeom>
                  <a:avLst/>
                  <a:gdLst>
                    <a:gd name="connsiteX0" fmla="*/ 0 w 8572"/>
                    <a:gd name="connsiteY0" fmla="*/ 3810 h 11429"/>
                    <a:gd name="connsiteX1" fmla="*/ 1905 w 8572"/>
                    <a:gd name="connsiteY1" fmla="*/ 6667 h 11429"/>
                    <a:gd name="connsiteX2" fmla="*/ 2857 w 8572"/>
                    <a:gd name="connsiteY2" fmla="*/ 8572 h 11429"/>
                    <a:gd name="connsiteX3" fmla="*/ 4763 w 8572"/>
                    <a:gd name="connsiteY3" fmla="*/ 10477 h 11429"/>
                    <a:gd name="connsiteX4" fmla="*/ 5715 w 8572"/>
                    <a:gd name="connsiteY4" fmla="*/ 11430 h 11429"/>
                    <a:gd name="connsiteX5" fmla="*/ 7620 w 8572"/>
                    <a:gd name="connsiteY5" fmla="*/ 11430 h 11429"/>
                    <a:gd name="connsiteX6" fmla="*/ 8572 w 8572"/>
                    <a:gd name="connsiteY6" fmla="*/ 10477 h 11429"/>
                    <a:gd name="connsiteX7" fmla="*/ 8572 w 8572"/>
                    <a:gd name="connsiteY7" fmla="*/ 8572 h 11429"/>
                    <a:gd name="connsiteX8" fmla="*/ 8572 w 8572"/>
                    <a:gd name="connsiteY8" fmla="*/ 7620 h 11429"/>
                    <a:gd name="connsiteX9" fmla="*/ 7620 w 8572"/>
                    <a:gd name="connsiteY9" fmla="*/ 6667 h 11429"/>
                    <a:gd name="connsiteX10" fmla="*/ 6667 w 8572"/>
                    <a:gd name="connsiteY10" fmla="*/ 4763 h 11429"/>
                    <a:gd name="connsiteX11" fmla="*/ 3810 w 8572"/>
                    <a:gd name="connsiteY11" fmla="*/ 952 h 11429"/>
                    <a:gd name="connsiteX12" fmla="*/ 1905 w 8572"/>
                    <a:gd name="connsiteY12" fmla="*/ 0 h 11429"/>
                    <a:gd name="connsiteX13" fmla="*/ 953 w 8572"/>
                    <a:gd name="connsiteY13" fmla="*/ 0 h 11429"/>
                    <a:gd name="connsiteX14" fmla="*/ 0 w 8572"/>
                    <a:gd name="connsiteY14" fmla="*/ 952 h 11429"/>
                    <a:gd name="connsiteX15" fmla="*/ 0 w 8572"/>
                    <a:gd name="connsiteY15" fmla="*/ 3810 h 11429"/>
                    <a:gd name="connsiteX16" fmla="*/ 0 w 8572"/>
                    <a:gd name="connsiteY16" fmla="*/ 381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572" h="11429">
                      <a:moveTo>
                        <a:pt x="0" y="3810"/>
                      </a:moveTo>
                      <a:cubicBezTo>
                        <a:pt x="953" y="4763"/>
                        <a:pt x="1905" y="5715"/>
                        <a:pt x="1905" y="6667"/>
                      </a:cubicBezTo>
                      <a:cubicBezTo>
                        <a:pt x="1905" y="7620"/>
                        <a:pt x="2857" y="7620"/>
                        <a:pt x="2857" y="8572"/>
                      </a:cubicBezTo>
                      <a:cubicBezTo>
                        <a:pt x="2857" y="9525"/>
                        <a:pt x="3810" y="9525"/>
                        <a:pt x="4763" y="10477"/>
                      </a:cubicBezTo>
                      <a:cubicBezTo>
                        <a:pt x="4763" y="10477"/>
                        <a:pt x="5715" y="11430"/>
                        <a:pt x="5715" y="11430"/>
                      </a:cubicBezTo>
                      <a:cubicBezTo>
                        <a:pt x="6667" y="11430"/>
                        <a:pt x="6667" y="11430"/>
                        <a:pt x="7620" y="11430"/>
                      </a:cubicBezTo>
                      <a:cubicBezTo>
                        <a:pt x="7620" y="11430"/>
                        <a:pt x="8572" y="11430"/>
                        <a:pt x="8572" y="10477"/>
                      </a:cubicBezTo>
                      <a:cubicBezTo>
                        <a:pt x="8572" y="9525"/>
                        <a:pt x="8572" y="9525"/>
                        <a:pt x="8572" y="8572"/>
                      </a:cubicBezTo>
                      <a:cubicBezTo>
                        <a:pt x="8572" y="8572"/>
                        <a:pt x="8572" y="7620"/>
                        <a:pt x="8572" y="7620"/>
                      </a:cubicBezTo>
                      <a:cubicBezTo>
                        <a:pt x="8572" y="7620"/>
                        <a:pt x="8572" y="6667"/>
                        <a:pt x="7620" y="6667"/>
                      </a:cubicBezTo>
                      <a:cubicBezTo>
                        <a:pt x="7620" y="5715"/>
                        <a:pt x="6667" y="5715"/>
                        <a:pt x="6667" y="4763"/>
                      </a:cubicBezTo>
                      <a:cubicBezTo>
                        <a:pt x="5715" y="3810"/>
                        <a:pt x="4763" y="1905"/>
                        <a:pt x="3810" y="952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3" y="0"/>
                        <a:pt x="953" y="0"/>
                        <a:pt x="953" y="0"/>
                      </a:cubicBezTo>
                      <a:cubicBezTo>
                        <a:pt x="953" y="0"/>
                        <a:pt x="0" y="952"/>
                        <a:pt x="0" y="952"/>
                      </a:cubicBezTo>
                      <a:cubicBezTo>
                        <a:pt x="0" y="2857"/>
                        <a:pt x="0" y="3810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8" name="Freeform: Shape 3087">
                  <a:extLst>
                    <a:ext uri="{FF2B5EF4-FFF2-40B4-BE49-F238E27FC236}">
                      <a16:creationId xmlns:a16="http://schemas.microsoft.com/office/drawing/2014/main" id="{DB3A2739-A985-261C-6BBB-642F2EF16ED9}"/>
                    </a:ext>
                  </a:extLst>
                </p:cNvPr>
                <p:cNvSpPr/>
                <p:nvPr/>
              </p:nvSpPr>
              <p:spPr>
                <a:xfrm>
                  <a:off x="3342321" y="2747962"/>
                  <a:ext cx="10477" cy="18492"/>
                </a:xfrm>
                <a:custGeom>
                  <a:avLst/>
                  <a:gdLst>
                    <a:gd name="connsiteX0" fmla="*/ 0 w 10477"/>
                    <a:gd name="connsiteY0" fmla="*/ 953 h 18492"/>
                    <a:gd name="connsiteX1" fmla="*/ 0 w 10477"/>
                    <a:gd name="connsiteY1" fmla="*/ 3810 h 18492"/>
                    <a:gd name="connsiteX2" fmla="*/ 953 w 10477"/>
                    <a:gd name="connsiteY2" fmla="*/ 5715 h 18492"/>
                    <a:gd name="connsiteX3" fmla="*/ 1905 w 10477"/>
                    <a:gd name="connsiteY3" fmla="*/ 7620 h 18492"/>
                    <a:gd name="connsiteX4" fmla="*/ 1905 w 10477"/>
                    <a:gd name="connsiteY4" fmla="*/ 7620 h 18492"/>
                    <a:gd name="connsiteX5" fmla="*/ 1905 w 10477"/>
                    <a:gd name="connsiteY5" fmla="*/ 8572 h 18492"/>
                    <a:gd name="connsiteX6" fmla="*/ 2858 w 10477"/>
                    <a:gd name="connsiteY6" fmla="*/ 10478 h 18492"/>
                    <a:gd name="connsiteX7" fmla="*/ 4763 w 10477"/>
                    <a:gd name="connsiteY7" fmla="*/ 14288 h 18492"/>
                    <a:gd name="connsiteX8" fmla="*/ 5715 w 10477"/>
                    <a:gd name="connsiteY8" fmla="*/ 16192 h 18492"/>
                    <a:gd name="connsiteX9" fmla="*/ 7620 w 10477"/>
                    <a:gd name="connsiteY9" fmla="*/ 18097 h 18492"/>
                    <a:gd name="connsiteX10" fmla="*/ 10478 w 10477"/>
                    <a:gd name="connsiteY10" fmla="*/ 17145 h 18492"/>
                    <a:gd name="connsiteX11" fmla="*/ 10478 w 10477"/>
                    <a:gd name="connsiteY11" fmla="*/ 14288 h 18492"/>
                    <a:gd name="connsiteX12" fmla="*/ 9525 w 10477"/>
                    <a:gd name="connsiteY12" fmla="*/ 11430 h 18492"/>
                    <a:gd name="connsiteX13" fmla="*/ 6668 w 10477"/>
                    <a:gd name="connsiteY13" fmla="*/ 6667 h 18492"/>
                    <a:gd name="connsiteX14" fmla="*/ 3810 w 10477"/>
                    <a:gd name="connsiteY14" fmla="*/ 2858 h 18492"/>
                    <a:gd name="connsiteX15" fmla="*/ 1905 w 10477"/>
                    <a:gd name="connsiteY15" fmla="*/ 953 h 18492"/>
                    <a:gd name="connsiteX16" fmla="*/ 0 w 10477"/>
                    <a:gd name="connsiteY16" fmla="*/ 0 h 18492"/>
                    <a:gd name="connsiteX17" fmla="*/ 0 w 10477"/>
                    <a:gd name="connsiteY17" fmla="*/ 953 h 18492"/>
                    <a:gd name="connsiteX18" fmla="*/ 0 w 10477"/>
                    <a:gd name="connsiteY18" fmla="*/ 953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477" h="18492">
                      <a:moveTo>
                        <a:pt x="0" y="953"/>
                      </a:moveTo>
                      <a:cubicBezTo>
                        <a:pt x="0" y="1905"/>
                        <a:pt x="0" y="2858"/>
                        <a:pt x="0" y="3810"/>
                      </a:cubicBezTo>
                      <a:cubicBezTo>
                        <a:pt x="0" y="4763"/>
                        <a:pt x="953" y="5715"/>
                        <a:pt x="953" y="5715"/>
                      </a:cubicBezTo>
                      <a:cubicBezTo>
                        <a:pt x="953" y="6667"/>
                        <a:pt x="1905" y="6667"/>
                        <a:pt x="1905" y="7620"/>
                      </a:cubicBezTo>
                      <a:cubicBezTo>
                        <a:pt x="1905" y="7620"/>
                        <a:pt x="1905" y="7620"/>
                        <a:pt x="1905" y="7620"/>
                      </a:cubicBezTo>
                      <a:cubicBezTo>
                        <a:pt x="1905" y="7620"/>
                        <a:pt x="1905" y="7620"/>
                        <a:pt x="1905" y="8572"/>
                      </a:cubicBezTo>
                      <a:cubicBezTo>
                        <a:pt x="1905" y="9525"/>
                        <a:pt x="1905" y="9525"/>
                        <a:pt x="2858" y="10478"/>
                      </a:cubicBezTo>
                      <a:cubicBezTo>
                        <a:pt x="3810" y="11430"/>
                        <a:pt x="3810" y="13335"/>
                        <a:pt x="4763" y="14288"/>
                      </a:cubicBezTo>
                      <a:cubicBezTo>
                        <a:pt x="4763" y="15240"/>
                        <a:pt x="5715" y="15240"/>
                        <a:pt x="5715" y="16192"/>
                      </a:cubicBezTo>
                      <a:cubicBezTo>
                        <a:pt x="6668" y="17145"/>
                        <a:pt x="6668" y="17145"/>
                        <a:pt x="7620" y="18097"/>
                      </a:cubicBezTo>
                      <a:cubicBezTo>
                        <a:pt x="8572" y="19050"/>
                        <a:pt x="10478" y="18097"/>
                        <a:pt x="10478" y="17145"/>
                      </a:cubicBezTo>
                      <a:cubicBezTo>
                        <a:pt x="10478" y="16192"/>
                        <a:pt x="10478" y="15240"/>
                        <a:pt x="10478" y="14288"/>
                      </a:cubicBezTo>
                      <a:cubicBezTo>
                        <a:pt x="10478" y="13335"/>
                        <a:pt x="10478" y="12383"/>
                        <a:pt x="9525" y="11430"/>
                      </a:cubicBezTo>
                      <a:cubicBezTo>
                        <a:pt x="8572" y="9525"/>
                        <a:pt x="7620" y="8572"/>
                        <a:pt x="6668" y="6667"/>
                      </a:cubicBezTo>
                      <a:cubicBezTo>
                        <a:pt x="5715" y="5715"/>
                        <a:pt x="4763" y="3810"/>
                        <a:pt x="3810" y="2858"/>
                      </a:cubicBezTo>
                      <a:cubicBezTo>
                        <a:pt x="2858" y="1905"/>
                        <a:pt x="2858" y="1905"/>
                        <a:pt x="1905" y="953"/>
                      </a:cubicBezTo>
                      <a:cubicBezTo>
                        <a:pt x="1905" y="953"/>
                        <a:pt x="953" y="0"/>
                        <a:pt x="0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9" name="Freeform: Shape 3088">
                  <a:extLst>
                    <a:ext uri="{FF2B5EF4-FFF2-40B4-BE49-F238E27FC236}">
                      <a16:creationId xmlns:a16="http://schemas.microsoft.com/office/drawing/2014/main" id="{3354BD63-B0F6-CDBB-48F8-69657D89B7B6}"/>
                    </a:ext>
                  </a:extLst>
                </p:cNvPr>
                <p:cNvSpPr/>
                <p:nvPr/>
              </p:nvSpPr>
              <p:spPr>
                <a:xfrm>
                  <a:off x="3340752" y="2771521"/>
                  <a:ext cx="13951" cy="16445"/>
                </a:xfrm>
                <a:custGeom>
                  <a:avLst/>
                  <a:gdLst>
                    <a:gd name="connsiteX0" fmla="*/ 617 w 13951"/>
                    <a:gd name="connsiteY0" fmla="*/ 3111 h 16445"/>
                    <a:gd name="connsiteX1" fmla="*/ 5379 w 13951"/>
                    <a:gd name="connsiteY1" fmla="*/ 10731 h 16445"/>
                    <a:gd name="connsiteX2" fmla="*/ 8237 w 13951"/>
                    <a:gd name="connsiteY2" fmla="*/ 14541 h 16445"/>
                    <a:gd name="connsiteX3" fmla="*/ 9189 w 13951"/>
                    <a:gd name="connsiteY3" fmla="*/ 15493 h 16445"/>
                    <a:gd name="connsiteX4" fmla="*/ 10142 w 13951"/>
                    <a:gd name="connsiteY4" fmla="*/ 15493 h 16445"/>
                    <a:gd name="connsiteX5" fmla="*/ 10142 w 13951"/>
                    <a:gd name="connsiteY5" fmla="*/ 15493 h 16445"/>
                    <a:gd name="connsiteX6" fmla="*/ 10142 w 13951"/>
                    <a:gd name="connsiteY6" fmla="*/ 15493 h 16445"/>
                    <a:gd name="connsiteX7" fmla="*/ 12047 w 13951"/>
                    <a:gd name="connsiteY7" fmla="*/ 16446 h 16445"/>
                    <a:gd name="connsiteX8" fmla="*/ 13952 w 13951"/>
                    <a:gd name="connsiteY8" fmla="*/ 15493 h 16445"/>
                    <a:gd name="connsiteX9" fmla="*/ 13952 w 13951"/>
                    <a:gd name="connsiteY9" fmla="*/ 13588 h 16445"/>
                    <a:gd name="connsiteX10" fmla="*/ 13952 w 13951"/>
                    <a:gd name="connsiteY10" fmla="*/ 13588 h 16445"/>
                    <a:gd name="connsiteX11" fmla="*/ 13952 w 13951"/>
                    <a:gd name="connsiteY11" fmla="*/ 12636 h 16445"/>
                    <a:gd name="connsiteX12" fmla="*/ 12999 w 13951"/>
                    <a:gd name="connsiteY12" fmla="*/ 10731 h 16445"/>
                    <a:gd name="connsiteX13" fmla="*/ 10142 w 13951"/>
                    <a:gd name="connsiteY13" fmla="*/ 6921 h 16445"/>
                    <a:gd name="connsiteX14" fmla="*/ 4427 w 13951"/>
                    <a:gd name="connsiteY14" fmla="*/ 253 h 16445"/>
                    <a:gd name="connsiteX15" fmla="*/ 617 w 13951"/>
                    <a:gd name="connsiteY15" fmla="*/ 3111 h 16445"/>
                    <a:gd name="connsiteX16" fmla="*/ 617 w 13951"/>
                    <a:gd name="connsiteY16" fmla="*/ 3111 h 1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951" h="16445">
                      <a:moveTo>
                        <a:pt x="617" y="3111"/>
                      </a:moveTo>
                      <a:cubicBezTo>
                        <a:pt x="2522" y="5968"/>
                        <a:pt x="3474" y="7873"/>
                        <a:pt x="5379" y="10731"/>
                      </a:cubicBezTo>
                      <a:cubicBezTo>
                        <a:pt x="6332" y="11683"/>
                        <a:pt x="7284" y="13588"/>
                        <a:pt x="8237" y="14541"/>
                      </a:cubicBezTo>
                      <a:cubicBezTo>
                        <a:pt x="8237" y="14541"/>
                        <a:pt x="9189" y="15493"/>
                        <a:pt x="9189" y="15493"/>
                      </a:cubicBezTo>
                      <a:cubicBezTo>
                        <a:pt x="9189" y="15493"/>
                        <a:pt x="9189" y="15493"/>
                        <a:pt x="10142" y="15493"/>
                      </a:cubicBezTo>
                      <a:cubicBezTo>
                        <a:pt x="10142" y="15493"/>
                        <a:pt x="10142" y="15493"/>
                        <a:pt x="10142" y="15493"/>
                      </a:cubicBezTo>
                      <a:cubicBezTo>
                        <a:pt x="10142" y="15493"/>
                        <a:pt x="10142" y="15493"/>
                        <a:pt x="10142" y="15493"/>
                      </a:cubicBezTo>
                      <a:cubicBezTo>
                        <a:pt x="11094" y="16446"/>
                        <a:pt x="11094" y="16446"/>
                        <a:pt x="12047" y="16446"/>
                      </a:cubicBezTo>
                      <a:cubicBezTo>
                        <a:pt x="12999" y="16446"/>
                        <a:pt x="13952" y="16446"/>
                        <a:pt x="13952" y="15493"/>
                      </a:cubicBezTo>
                      <a:cubicBezTo>
                        <a:pt x="13952" y="14541"/>
                        <a:pt x="13952" y="13588"/>
                        <a:pt x="13952" y="13588"/>
                      </a:cubicBezTo>
                      <a:cubicBezTo>
                        <a:pt x="13952" y="13588"/>
                        <a:pt x="13952" y="13588"/>
                        <a:pt x="13952" y="13588"/>
                      </a:cubicBezTo>
                      <a:cubicBezTo>
                        <a:pt x="13952" y="13588"/>
                        <a:pt x="13952" y="12636"/>
                        <a:pt x="13952" y="12636"/>
                      </a:cubicBezTo>
                      <a:cubicBezTo>
                        <a:pt x="13952" y="11683"/>
                        <a:pt x="13952" y="11683"/>
                        <a:pt x="12999" y="10731"/>
                      </a:cubicBezTo>
                      <a:cubicBezTo>
                        <a:pt x="12047" y="9778"/>
                        <a:pt x="11094" y="7873"/>
                        <a:pt x="10142" y="6921"/>
                      </a:cubicBezTo>
                      <a:cubicBezTo>
                        <a:pt x="8237" y="5016"/>
                        <a:pt x="6332" y="3111"/>
                        <a:pt x="4427" y="253"/>
                      </a:cubicBezTo>
                      <a:cubicBezTo>
                        <a:pt x="1569" y="-699"/>
                        <a:pt x="-1288" y="1206"/>
                        <a:pt x="617" y="3111"/>
                      </a:cubicBezTo>
                      <a:lnTo>
                        <a:pt x="617" y="3111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0" name="Freeform: Shape 3089">
                  <a:extLst>
                    <a:ext uri="{FF2B5EF4-FFF2-40B4-BE49-F238E27FC236}">
                      <a16:creationId xmlns:a16="http://schemas.microsoft.com/office/drawing/2014/main" id="{450F29BC-93EE-76A1-4F00-A3B0FEC088CB}"/>
                    </a:ext>
                  </a:extLst>
                </p:cNvPr>
                <p:cNvSpPr/>
                <p:nvPr/>
              </p:nvSpPr>
              <p:spPr>
                <a:xfrm>
                  <a:off x="3359467" y="2772965"/>
                  <a:ext cx="12382" cy="18811"/>
                </a:xfrm>
                <a:custGeom>
                  <a:avLst/>
                  <a:gdLst>
                    <a:gd name="connsiteX0" fmla="*/ 0 w 12382"/>
                    <a:gd name="connsiteY0" fmla="*/ 4524 h 18811"/>
                    <a:gd name="connsiteX1" fmla="*/ 952 w 12382"/>
                    <a:gd name="connsiteY1" fmla="*/ 6429 h 18811"/>
                    <a:gd name="connsiteX2" fmla="*/ 952 w 12382"/>
                    <a:gd name="connsiteY2" fmla="*/ 6429 h 18811"/>
                    <a:gd name="connsiteX3" fmla="*/ 952 w 12382"/>
                    <a:gd name="connsiteY3" fmla="*/ 7382 h 18811"/>
                    <a:gd name="connsiteX4" fmla="*/ 2857 w 12382"/>
                    <a:gd name="connsiteY4" fmla="*/ 11192 h 18811"/>
                    <a:gd name="connsiteX5" fmla="*/ 3810 w 12382"/>
                    <a:gd name="connsiteY5" fmla="*/ 14049 h 18811"/>
                    <a:gd name="connsiteX6" fmla="*/ 4763 w 12382"/>
                    <a:gd name="connsiteY6" fmla="*/ 15954 h 18811"/>
                    <a:gd name="connsiteX7" fmla="*/ 7620 w 12382"/>
                    <a:gd name="connsiteY7" fmla="*/ 17859 h 18811"/>
                    <a:gd name="connsiteX8" fmla="*/ 6668 w 12382"/>
                    <a:gd name="connsiteY8" fmla="*/ 16907 h 18811"/>
                    <a:gd name="connsiteX9" fmla="*/ 7620 w 12382"/>
                    <a:gd name="connsiteY9" fmla="*/ 17859 h 18811"/>
                    <a:gd name="connsiteX10" fmla="*/ 9525 w 12382"/>
                    <a:gd name="connsiteY10" fmla="*/ 18812 h 18811"/>
                    <a:gd name="connsiteX11" fmla="*/ 12382 w 12382"/>
                    <a:gd name="connsiteY11" fmla="*/ 17859 h 18811"/>
                    <a:gd name="connsiteX12" fmla="*/ 12382 w 12382"/>
                    <a:gd name="connsiteY12" fmla="*/ 15954 h 18811"/>
                    <a:gd name="connsiteX13" fmla="*/ 12382 w 12382"/>
                    <a:gd name="connsiteY13" fmla="*/ 14049 h 18811"/>
                    <a:gd name="connsiteX14" fmla="*/ 12382 w 12382"/>
                    <a:gd name="connsiteY14" fmla="*/ 15954 h 18811"/>
                    <a:gd name="connsiteX15" fmla="*/ 12382 w 12382"/>
                    <a:gd name="connsiteY15" fmla="*/ 12144 h 18811"/>
                    <a:gd name="connsiteX16" fmla="*/ 11430 w 12382"/>
                    <a:gd name="connsiteY16" fmla="*/ 10239 h 18811"/>
                    <a:gd name="connsiteX17" fmla="*/ 9525 w 12382"/>
                    <a:gd name="connsiteY17" fmla="*/ 7382 h 18811"/>
                    <a:gd name="connsiteX18" fmla="*/ 6668 w 12382"/>
                    <a:gd name="connsiteY18" fmla="*/ 3572 h 18811"/>
                    <a:gd name="connsiteX19" fmla="*/ 5715 w 12382"/>
                    <a:gd name="connsiteY19" fmla="*/ 2619 h 18811"/>
                    <a:gd name="connsiteX20" fmla="*/ 5715 w 12382"/>
                    <a:gd name="connsiteY20" fmla="*/ 2619 h 18811"/>
                    <a:gd name="connsiteX21" fmla="*/ 5715 w 12382"/>
                    <a:gd name="connsiteY21" fmla="*/ 2619 h 18811"/>
                    <a:gd name="connsiteX22" fmla="*/ 4763 w 12382"/>
                    <a:gd name="connsiteY22" fmla="*/ 714 h 18811"/>
                    <a:gd name="connsiteX23" fmla="*/ 1905 w 12382"/>
                    <a:gd name="connsiteY23" fmla="*/ 714 h 18811"/>
                    <a:gd name="connsiteX24" fmla="*/ 0 w 12382"/>
                    <a:gd name="connsiteY24" fmla="*/ 4524 h 18811"/>
                    <a:gd name="connsiteX25" fmla="*/ 0 w 12382"/>
                    <a:gd name="connsiteY25" fmla="*/ 4524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382" h="18811">
                      <a:moveTo>
                        <a:pt x="0" y="4524"/>
                      </a:moveTo>
                      <a:cubicBezTo>
                        <a:pt x="0" y="5477"/>
                        <a:pt x="952" y="5477"/>
                        <a:pt x="952" y="6429"/>
                      </a:cubicBezTo>
                      <a:cubicBezTo>
                        <a:pt x="952" y="6429"/>
                        <a:pt x="952" y="6429"/>
                        <a:pt x="952" y="6429"/>
                      </a:cubicBezTo>
                      <a:cubicBezTo>
                        <a:pt x="952" y="6429"/>
                        <a:pt x="952" y="7382"/>
                        <a:pt x="952" y="7382"/>
                      </a:cubicBezTo>
                      <a:cubicBezTo>
                        <a:pt x="952" y="8334"/>
                        <a:pt x="1905" y="10239"/>
                        <a:pt x="2857" y="11192"/>
                      </a:cubicBezTo>
                      <a:cubicBezTo>
                        <a:pt x="2857" y="12144"/>
                        <a:pt x="3810" y="13097"/>
                        <a:pt x="3810" y="14049"/>
                      </a:cubicBezTo>
                      <a:cubicBezTo>
                        <a:pt x="3810" y="15002"/>
                        <a:pt x="4763" y="15002"/>
                        <a:pt x="4763" y="15954"/>
                      </a:cubicBezTo>
                      <a:cubicBezTo>
                        <a:pt x="5715" y="16907"/>
                        <a:pt x="6668" y="17859"/>
                        <a:pt x="7620" y="17859"/>
                      </a:cubicBezTo>
                      <a:cubicBezTo>
                        <a:pt x="7620" y="17859"/>
                        <a:pt x="6668" y="16907"/>
                        <a:pt x="6668" y="16907"/>
                      </a:cubicBezTo>
                      <a:cubicBezTo>
                        <a:pt x="6668" y="16907"/>
                        <a:pt x="7620" y="17859"/>
                        <a:pt x="7620" y="17859"/>
                      </a:cubicBezTo>
                      <a:cubicBezTo>
                        <a:pt x="8572" y="17859"/>
                        <a:pt x="8572" y="18812"/>
                        <a:pt x="9525" y="18812"/>
                      </a:cubicBezTo>
                      <a:cubicBezTo>
                        <a:pt x="10477" y="18812"/>
                        <a:pt x="11430" y="18812"/>
                        <a:pt x="12382" y="17859"/>
                      </a:cubicBezTo>
                      <a:cubicBezTo>
                        <a:pt x="12382" y="16907"/>
                        <a:pt x="12382" y="16907"/>
                        <a:pt x="12382" y="15954"/>
                      </a:cubicBezTo>
                      <a:cubicBezTo>
                        <a:pt x="12382" y="15002"/>
                        <a:pt x="12382" y="15002"/>
                        <a:pt x="12382" y="14049"/>
                      </a:cubicBezTo>
                      <a:cubicBezTo>
                        <a:pt x="12382" y="15002"/>
                        <a:pt x="12382" y="15002"/>
                        <a:pt x="12382" y="15954"/>
                      </a:cubicBezTo>
                      <a:cubicBezTo>
                        <a:pt x="12382" y="15002"/>
                        <a:pt x="12382" y="13097"/>
                        <a:pt x="12382" y="12144"/>
                      </a:cubicBezTo>
                      <a:cubicBezTo>
                        <a:pt x="12382" y="11192"/>
                        <a:pt x="11430" y="11192"/>
                        <a:pt x="11430" y="10239"/>
                      </a:cubicBezTo>
                      <a:cubicBezTo>
                        <a:pt x="10477" y="9287"/>
                        <a:pt x="10477" y="8334"/>
                        <a:pt x="9525" y="7382"/>
                      </a:cubicBezTo>
                      <a:cubicBezTo>
                        <a:pt x="8572" y="6429"/>
                        <a:pt x="7620" y="5477"/>
                        <a:pt x="6668" y="3572"/>
                      </a:cubicBezTo>
                      <a:cubicBezTo>
                        <a:pt x="6668" y="3572"/>
                        <a:pt x="6668" y="3572"/>
                        <a:pt x="5715" y="2619"/>
                      </a:cubicBezTo>
                      <a:cubicBezTo>
                        <a:pt x="5715" y="2619"/>
                        <a:pt x="5715" y="2619"/>
                        <a:pt x="5715" y="2619"/>
                      </a:cubicBezTo>
                      <a:cubicBezTo>
                        <a:pt x="5715" y="2619"/>
                        <a:pt x="5715" y="2619"/>
                        <a:pt x="5715" y="2619"/>
                      </a:cubicBezTo>
                      <a:cubicBezTo>
                        <a:pt x="5715" y="1667"/>
                        <a:pt x="4763" y="1667"/>
                        <a:pt x="4763" y="714"/>
                      </a:cubicBezTo>
                      <a:cubicBezTo>
                        <a:pt x="3810" y="-238"/>
                        <a:pt x="1905" y="-238"/>
                        <a:pt x="1905" y="714"/>
                      </a:cubicBezTo>
                      <a:cubicBezTo>
                        <a:pt x="0" y="2619"/>
                        <a:pt x="0" y="3572"/>
                        <a:pt x="0" y="4524"/>
                      </a:cubicBezTo>
                      <a:lnTo>
                        <a:pt x="0" y="452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1" name="Freeform: Shape 3090">
                  <a:extLst>
                    <a:ext uri="{FF2B5EF4-FFF2-40B4-BE49-F238E27FC236}">
                      <a16:creationId xmlns:a16="http://schemas.microsoft.com/office/drawing/2014/main" id="{8B8F72E3-0166-4FC1-4C94-B14C04665ED3}"/>
                    </a:ext>
                  </a:extLst>
                </p:cNvPr>
                <p:cNvSpPr/>
                <p:nvPr/>
              </p:nvSpPr>
              <p:spPr>
                <a:xfrm>
                  <a:off x="3365181" y="2805112"/>
                  <a:ext cx="2857" cy="4762"/>
                </a:xfrm>
                <a:custGeom>
                  <a:avLst/>
                  <a:gdLst>
                    <a:gd name="connsiteX0" fmla="*/ 1905 w 2857"/>
                    <a:gd name="connsiteY0" fmla="*/ 1905 h 4762"/>
                    <a:gd name="connsiteX1" fmla="*/ 1905 w 2857"/>
                    <a:gd name="connsiteY1" fmla="*/ 953 h 4762"/>
                    <a:gd name="connsiteX2" fmla="*/ 1905 w 2857"/>
                    <a:gd name="connsiteY2" fmla="*/ 0 h 4762"/>
                    <a:gd name="connsiteX3" fmla="*/ 1905 w 2857"/>
                    <a:gd name="connsiteY3" fmla="*/ 0 h 4762"/>
                    <a:gd name="connsiteX4" fmla="*/ 1905 w 2857"/>
                    <a:gd name="connsiteY4" fmla="*/ 0 h 4762"/>
                    <a:gd name="connsiteX5" fmla="*/ 1905 w 2857"/>
                    <a:gd name="connsiteY5" fmla="*/ 0 h 4762"/>
                    <a:gd name="connsiteX6" fmla="*/ 953 w 2857"/>
                    <a:gd name="connsiteY6" fmla="*/ 0 h 4762"/>
                    <a:gd name="connsiteX7" fmla="*/ 0 w 2857"/>
                    <a:gd name="connsiteY7" fmla="*/ 0 h 4762"/>
                    <a:gd name="connsiteX8" fmla="*/ 0 w 2857"/>
                    <a:gd name="connsiteY8" fmla="*/ 0 h 4762"/>
                    <a:gd name="connsiteX9" fmla="*/ 0 w 2857"/>
                    <a:gd name="connsiteY9" fmla="*/ 0 h 4762"/>
                    <a:gd name="connsiteX10" fmla="*/ 0 w 2857"/>
                    <a:gd name="connsiteY10" fmla="*/ 953 h 4762"/>
                    <a:gd name="connsiteX11" fmla="*/ 0 w 2857"/>
                    <a:gd name="connsiteY11" fmla="*/ 1905 h 4762"/>
                    <a:gd name="connsiteX12" fmla="*/ 0 w 2857"/>
                    <a:gd name="connsiteY12" fmla="*/ 1905 h 4762"/>
                    <a:gd name="connsiteX13" fmla="*/ 0 w 2857"/>
                    <a:gd name="connsiteY13" fmla="*/ 1905 h 4762"/>
                    <a:gd name="connsiteX14" fmla="*/ 0 w 2857"/>
                    <a:gd name="connsiteY14" fmla="*/ 2858 h 4762"/>
                    <a:gd name="connsiteX15" fmla="*/ 0 w 2857"/>
                    <a:gd name="connsiteY15" fmla="*/ 3810 h 4762"/>
                    <a:gd name="connsiteX16" fmla="*/ 0 w 2857"/>
                    <a:gd name="connsiteY16" fmla="*/ 4763 h 4762"/>
                    <a:gd name="connsiteX17" fmla="*/ 953 w 2857"/>
                    <a:gd name="connsiteY17" fmla="*/ 4763 h 4762"/>
                    <a:gd name="connsiteX18" fmla="*/ 1905 w 2857"/>
                    <a:gd name="connsiteY18" fmla="*/ 4763 h 4762"/>
                    <a:gd name="connsiteX19" fmla="*/ 2857 w 2857"/>
                    <a:gd name="connsiteY19" fmla="*/ 4763 h 4762"/>
                    <a:gd name="connsiteX20" fmla="*/ 1905 w 2857"/>
                    <a:gd name="connsiteY20" fmla="*/ 1905 h 4762"/>
                    <a:gd name="connsiteX21" fmla="*/ 1905 w 2857"/>
                    <a:gd name="connsiteY21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57" h="4762">
                      <a:moveTo>
                        <a:pt x="1905" y="1905"/>
                      </a:moveTo>
                      <a:cubicBezTo>
                        <a:pt x="1905" y="1905"/>
                        <a:pt x="1905" y="953"/>
                        <a:pt x="1905" y="953"/>
                      </a:cubicBezTo>
                      <a:cubicBezTo>
                        <a:pt x="1905" y="953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953" y="0"/>
                      </a:cubicBezTo>
                      <a:cubicBezTo>
                        <a:pt x="953" y="0"/>
                        <a:pt x="95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953"/>
                      </a:cubicBezTo>
                      <a:cubicBezTo>
                        <a:pt x="0" y="953"/>
                        <a:pt x="0" y="1905"/>
                        <a:pt x="0" y="1905"/>
                      </a:cubicBezTo>
                      <a:cubicBezTo>
                        <a:pt x="0" y="1905"/>
                        <a:pt x="0" y="1905"/>
                        <a:pt x="0" y="1905"/>
                      </a:cubicBezTo>
                      <a:cubicBezTo>
                        <a:pt x="0" y="1905"/>
                        <a:pt x="0" y="1905"/>
                        <a:pt x="0" y="1905"/>
                      </a:cubicBezTo>
                      <a:cubicBezTo>
                        <a:pt x="0" y="1905"/>
                        <a:pt x="0" y="2858"/>
                        <a:pt x="0" y="2858"/>
                      </a:cubicBezTo>
                      <a:cubicBezTo>
                        <a:pt x="0" y="2858"/>
                        <a:pt x="0" y="2858"/>
                        <a:pt x="0" y="3810"/>
                      </a:cubicBez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4763"/>
                        <a:pt x="0" y="4763"/>
                        <a:pt x="953" y="4763"/>
                      </a:cubicBezTo>
                      <a:cubicBezTo>
                        <a:pt x="953" y="4763"/>
                        <a:pt x="953" y="4763"/>
                        <a:pt x="1905" y="4763"/>
                      </a:cubicBezTo>
                      <a:cubicBezTo>
                        <a:pt x="1905" y="4763"/>
                        <a:pt x="2857" y="4763"/>
                        <a:pt x="2857" y="4763"/>
                      </a:cubicBezTo>
                      <a:cubicBezTo>
                        <a:pt x="1905" y="2858"/>
                        <a:pt x="1905" y="2858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2" name="Freeform: Shape 3091">
                  <a:extLst>
                    <a:ext uri="{FF2B5EF4-FFF2-40B4-BE49-F238E27FC236}">
                      <a16:creationId xmlns:a16="http://schemas.microsoft.com/office/drawing/2014/main" id="{8EE0179D-EBB2-154E-8E15-19F6797AA6A1}"/>
                    </a:ext>
                  </a:extLst>
                </p:cNvPr>
                <p:cNvSpPr/>
                <p:nvPr/>
              </p:nvSpPr>
              <p:spPr>
                <a:xfrm>
                  <a:off x="3357138" y="2796777"/>
                  <a:ext cx="13758" cy="16906"/>
                </a:xfrm>
                <a:custGeom>
                  <a:avLst/>
                  <a:gdLst>
                    <a:gd name="connsiteX0" fmla="*/ 423 w 13758"/>
                    <a:gd name="connsiteY0" fmla="*/ 714 h 16906"/>
                    <a:gd name="connsiteX1" fmla="*/ 2328 w 13758"/>
                    <a:gd name="connsiteY1" fmla="*/ 2619 h 16906"/>
                    <a:gd name="connsiteX2" fmla="*/ 4233 w 13758"/>
                    <a:gd name="connsiteY2" fmla="*/ 4524 h 16906"/>
                    <a:gd name="connsiteX3" fmla="*/ 7091 w 13758"/>
                    <a:gd name="connsiteY3" fmla="*/ 8334 h 16906"/>
                    <a:gd name="connsiteX4" fmla="*/ 9948 w 13758"/>
                    <a:gd name="connsiteY4" fmla="*/ 13097 h 16906"/>
                    <a:gd name="connsiteX5" fmla="*/ 12806 w 13758"/>
                    <a:gd name="connsiteY5" fmla="*/ 16907 h 16906"/>
                    <a:gd name="connsiteX6" fmla="*/ 13758 w 13758"/>
                    <a:gd name="connsiteY6" fmla="*/ 15954 h 16906"/>
                    <a:gd name="connsiteX7" fmla="*/ 12806 w 13758"/>
                    <a:gd name="connsiteY7" fmla="*/ 13097 h 16906"/>
                    <a:gd name="connsiteX8" fmla="*/ 11853 w 13758"/>
                    <a:gd name="connsiteY8" fmla="*/ 11192 h 16906"/>
                    <a:gd name="connsiteX9" fmla="*/ 8996 w 13758"/>
                    <a:gd name="connsiteY9" fmla="*/ 6429 h 16906"/>
                    <a:gd name="connsiteX10" fmla="*/ 6138 w 13758"/>
                    <a:gd name="connsiteY10" fmla="*/ 2619 h 16906"/>
                    <a:gd name="connsiteX11" fmla="*/ 4233 w 13758"/>
                    <a:gd name="connsiteY11" fmla="*/ 714 h 16906"/>
                    <a:gd name="connsiteX12" fmla="*/ 423 w 13758"/>
                    <a:gd name="connsiteY12" fmla="*/ 714 h 16906"/>
                    <a:gd name="connsiteX13" fmla="*/ 423 w 13758"/>
                    <a:gd name="connsiteY13" fmla="*/ 714 h 16906"/>
                    <a:gd name="connsiteX14" fmla="*/ 423 w 13758"/>
                    <a:gd name="connsiteY14" fmla="*/ 714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758" h="16906">
                      <a:moveTo>
                        <a:pt x="423" y="714"/>
                      </a:moveTo>
                      <a:cubicBezTo>
                        <a:pt x="1376" y="1667"/>
                        <a:pt x="1376" y="1667"/>
                        <a:pt x="2328" y="2619"/>
                      </a:cubicBezTo>
                      <a:cubicBezTo>
                        <a:pt x="3281" y="3572"/>
                        <a:pt x="3281" y="3572"/>
                        <a:pt x="4233" y="4524"/>
                      </a:cubicBezTo>
                      <a:cubicBezTo>
                        <a:pt x="5186" y="5477"/>
                        <a:pt x="6138" y="7382"/>
                        <a:pt x="7091" y="8334"/>
                      </a:cubicBezTo>
                      <a:cubicBezTo>
                        <a:pt x="8043" y="10239"/>
                        <a:pt x="8996" y="11192"/>
                        <a:pt x="9948" y="13097"/>
                      </a:cubicBezTo>
                      <a:cubicBezTo>
                        <a:pt x="10901" y="14049"/>
                        <a:pt x="11853" y="16907"/>
                        <a:pt x="12806" y="16907"/>
                      </a:cubicBezTo>
                      <a:cubicBezTo>
                        <a:pt x="13758" y="16907"/>
                        <a:pt x="13758" y="16907"/>
                        <a:pt x="13758" y="15954"/>
                      </a:cubicBezTo>
                      <a:cubicBezTo>
                        <a:pt x="13758" y="15002"/>
                        <a:pt x="13758" y="14049"/>
                        <a:pt x="12806" y="13097"/>
                      </a:cubicBezTo>
                      <a:cubicBezTo>
                        <a:pt x="12806" y="12144"/>
                        <a:pt x="11853" y="12144"/>
                        <a:pt x="11853" y="11192"/>
                      </a:cubicBezTo>
                      <a:cubicBezTo>
                        <a:pt x="10901" y="9287"/>
                        <a:pt x="9948" y="8334"/>
                        <a:pt x="8996" y="6429"/>
                      </a:cubicBezTo>
                      <a:cubicBezTo>
                        <a:pt x="8043" y="4524"/>
                        <a:pt x="7091" y="3572"/>
                        <a:pt x="6138" y="2619"/>
                      </a:cubicBezTo>
                      <a:cubicBezTo>
                        <a:pt x="5186" y="1667"/>
                        <a:pt x="5186" y="1667"/>
                        <a:pt x="4233" y="714"/>
                      </a:cubicBezTo>
                      <a:cubicBezTo>
                        <a:pt x="2328" y="-238"/>
                        <a:pt x="1376" y="-238"/>
                        <a:pt x="423" y="714"/>
                      </a:cubicBezTo>
                      <a:cubicBezTo>
                        <a:pt x="423" y="-238"/>
                        <a:pt x="-529" y="-238"/>
                        <a:pt x="423" y="714"/>
                      </a:cubicBezTo>
                      <a:lnTo>
                        <a:pt x="423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3" name="Freeform: Shape 3092">
                  <a:extLst>
                    <a:ext uri="{FF2B5EF4-FFF2-40B4-BE49-F238E27FC236}">
                      <a16:creationId xmlns:a16="http://schemas.microsoft.com/office/drawing/2014/main" id="{0CED51FB-05BE-0DE7-FCE0-D0D3ED514EE9}"/>
                    </a:ext>
                  </a:extLst>
                </p:cNvPr>
                <p:cNvSpPr/>
                <p:nvPr/>
              </p:nvSpPr>
              <p:spPr>
                <a:xfrm>
                  <a:off x="3375659" y="2795192"/>
                  <a:ext cx="6667" cy="12777"/>
                </a:xfrm>
                <a:custGeom>
                  <a:avLst/>
                  <a:gdLst>
                    <a:gd name="connsiteX0" fmla="*/ 0 w 6667"/>
                    <a:gd name="connsiteY0" fmla="*/ 1347 h 12777"/>
                    <a:gd name="connsiteX1" fmla="*/ 952 w 6667"/>
                    <a:gd name="connsiteY1" fmla="*/ 4205 h 12777"/>
                    <a:gd name="connsiteX2" fmla="*/ 1905 w 6667"/>
                    <a:gd name="connsiteY2" fmla="*/ 7062 h 12777"/>
                    <a:gd name="connsiteX3" fmla="*/ 2857 w 6667"/>
                    <a:gd name="connsiteY3" fmla="*/ 9920 h 12777"/>
                    <a:gd name="connsiteX4" fmla="*/ 4763 w 6667"/>
                    <a:gd name="connsiteY4" fmla="*/ 12777 h 12777"/>
                    <a:gd name="connsiteX5" fmla="*/ 6667 w 6667"/>
                    <a:gd name="connsiteY5" fmla="*/ 11825 h 12777"/>
                    <a:gd name="connsiteX6" fmla="*/ 5715 w 6667"/>
                    <a:gd name="connsiteY6" fmla="*/ 8967 h 12777"/>
                    <a:gd name="connsiteX7" fmla="*/ 4763 w 6667"/>
                    <a:gd name="connsiteY7" fmla="*/ 6110 h 12777"/>
                    <a:gd name="connsiteX8" fmla="*/ 2857 w 6667"/>
                    <a:gd name="connsiteY8" fmla="*/ 3252 h 12777"/>
                    <a:gd name="connsiteX9" fmla="*/ 952 w 6667"/>
                    <a:gd name="connsiteY9" fmla="*/ 395 h 12777"/>
                    <a:gd name="connsiteX10" fmla="*/ 0 w 6667"/>
                    <a:gd name="connsiteY10" fmla="*/ 1347 h 12777"/>
                    <a:gd name="connsiteX11" fmla="*/ 0 w 6667"/>
                    <a:gd name="connsiteY11" fmla="*/ 1347 h 1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12777">
                      <a:moveTo>
                        <a:pt x="0" y="1347"/>
                      </a:moveTo>
                      <a:cubicBezTo>
                        <a:pt x="0" y="2300"/>
                        <a:pt x="952" y="3252"/>
                        <a:pt x="952" y="4205"/>
                      </a:cubicBezTo>
                      <a:cubicBezTo>
                        <a:pt x="952" y="5157"/>
                        <a:pt x="1905" y="6110"/>
                        <a:pt x="1905" y="7062"/>
                      </a:cubicBezTo>
                      <a:cubicBezTo>
                        <a:pt x="1905" y="8015"/>
                        <a:pt x="2857" y="8967"/>
                        <a:pt x="2857" y="9920"/>
                      </a:cubicBezTo>
                      <a:cubicBezTo>
                        <a:pt x="3810" y="10872"/>
                        <a:pt x="3810" y="11825"/>
                        <a:pt x="4763" y="12777"/>
                      </a:cubicBezTo>
                      <a:cubicBezTo>
                        <a:pt x="5715" y="12777"/>
                        <a:pt x="6667" y="12777"/>
                        <a:pt x="6667" y="11825"/>
                      </a:cubicBezTo>
                      <a:cubicBezTo>
                        <a:pt x="6667" y="10872"/>
                        <a:pt x="6667" y="9920"/>
                        <a:pt x="5715" y="8967"/>
                      </a:cubicBezTo>
                      <a:cubicBezTo>
                        <a:pt x="5715" y="8015"/>
                        <a:pt x="4763" y="7062"/>
                        <a:pt x="4763" y="6110"/>
                      </a:cubicBezTo>
                      <a:cubicBezTo>
                        <a:pt x="3810" y="5157"/>
                        <a:pt x="3810" y="4205"/>
                        <a:pt x="2857" y="3252"/>
                      </a:cubicBezTo>
                      <a:cubicBezTo>
                        <a:pt x="1905" y="2300"/>
                        <a:pt x="1905" y="1347"/>
                        <a:pt x="952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4" name="Freeform: Shape 3093">
                  <a:extLst>
                    <a:ext uri="{FF2B5EF4-FFF2-40B4-BE49-F238E27FC236}">
                      <a16:creationId xmlns:a16="http://schemas.microsoft.com/office/drawing/2014/main" id="{D5B0F628-6BB2-0EAB-712C-F1295440A354}"/>
                    </a:ext>
                  </a:extLst>
                </p:cNvPr>
                <p:cNvSpPr/>
                <p:nvPr/>
              </p:nvSpPr>
              <p:spPr>
                <a:xfrm>
                  <a:off x="3374447" y="2826781"/>
                  <a:ext cx="11160" cy="20954"/>
                </a:xfrm>
                <a:custGeom>
                  <a:avLst/>
                  <a:gdLst>
                    <a:gd name="connsiteX0" fmla="*/ 260 w 11160"/>
                    <a:gd name="connsiteY0" fmla="*/ 238 h 20954"/>
                    <a:gd name="connsiteX1" fmla="*/ 2165 w 11160"/>
                    <a:gd name="connsiteY1" fmla="*/ 5001 h 20954"/>
                    <a:gd name="connsiteX2" fmla="*/ 4070 w 11160"/>
                    <a:gd name="connsiteY2" fmla="*/ 9763 h 20954"/>
                    <a:gd name="connsiteX3" fmla="*/ 5975 w 11160"/>
                    <a:gd name="connsiteY3" fmla="*/ 14526 h 20954"/>
                    <a:gd name="connsiteX4" fmla="*/ 6927 w 11160"/>
                    <a:gd name="connsiteY4" fmla="*/ 17383 h 20954"/>
                    <a:gd name="connsiteX5" fmla="*/ 7880 w 11160"/>
                    <a:gd name="connsiteY5" fmla="*/ 20241 h 20954"/>
                    <a:gd name="connsiteX6" fmla="*/ 10737 w 11160"/>
                    <a:gd name="connsiteY6" fmla="*/ 20241 h 20954"/>
                    <a:gd name="connsiteX7" fmla="*/ 10737 w 11160"/>
                    <a:gd name="connsiteY7" fmla="*/ 17383 h 20954"/>
                    <a:gd name="connsiteX8" fmla="*/ 9785 w 11160"/>
                    <a:gd name="connsiteY8" fmla="*/ 14526 h 20954"/>
                    <a:gd name="connsiteX9" fmla="*/ 7880 w 11160"/>
                    <a:gd name="connsiteY9" fmla="*/ 9763 h 20954"/>
                    <a:gd name="connsiteX10" fmla="*/ 5022 w 11160"/>
                    <a:gd name="connsiteY10" fmla="*/ 5001 h 20954"/>
                    <a:gd name="connsiteX11" fmla="*/ 2165 w 11160"/>
                    <a:gd name="connsiteY11" fmla="*/ 1191 h 20954"/>
                    <a:gd name="connsiteX12" fmla="*/ 260 w 11160"/>
                    <a:gd name="connsiteY12" fmla="*/ 238 h 20954"/>
                    <a:gd name="connsiteX13" fmla="*/ 260 w 11160"/>
                    <a:gd name="connsiteY13" fmla="*/ 238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60" h="20954">
                      <a:moveTo>
                        <a:pt x="260" y="238"/>
                      </a:moveTo>
                      <a:cubicBezTo>
                        <a:pt x="1212" y="2143"/>
                        <a:pt x="1212" y="3096"/>
                        <a:pt x="2165" y="5001"/>
                      </a:cubicBezTo>
                      <a:cubicBezTo>
                        <a:pt x="2165" y="6906"/>
                        <a:pt x="3117" y="7858"/>
                        <a:pt x="4070" y="9763"/>
                      </a:cubicBezTo>
                      <a:cubicBezTo>
                        <a:pt x="5022" y="11668"/>
                        <a:pt x="5022" y="12621"/>
                        <a:pt x="5975" y="14526"/>
                      </a:cubicBezTo>
                      <a:cubicBezTo>
                        <a:pt x="5975" y="15478"/>
                        <a:pt x="6927" y="16431"/>
                        <a:pt x="6927" y="17383"/>
                      </a:cubicBezTo>
                      <a:cubicBezTo>
                        <a:pt x="6927" y="18336"/>
                        <a:pt x="6927" y="19288"/>
                        <a:pt x="7880" y="20241"/>
                      </a:cubicBezTo>
                      <a:cubicBezTo>
                        <a:pt x="8832" y="21193"/>
                        <a:pt x="9785" y="21193"/>
                        <a:pt x="10737" y="20241"/>
                      </a:cubicBezTo>
                      <a:cubicBezTo>
                        <a:pt x="11690" y="19288"/>
                        <a:pt x="10737" y="18336"/>
                        <a:pt x="10737" y="17383"/>
                      </a:cubicBezTo>
                      <a:cubicBezTo>
                        <a:pt x="10737" y="16431"/>
                        <a:pt x="9785" y="15478"/>
                        <a:pt x="9785" y="14526"/>
                      </a:cubicBezTo>
                      <a:cubicBezTo>
                        <a:pt x="8832" y="12621"/>
                        <a:pt x="8832" y="11668"/>
                        <a:pt x="7880" y="9763"/>
                      </a:cubicBezTo>
                      <a:cubicBezTo>
                        <a:pt x="6927" y="7858"/>
                        <a:pt x="5975" y="6906"/>
                        <a:pt x="5022" y="5001"/>
                      </a:cubicBezTo>
                      <a:cubicBezTo>
                        <a:pt x="4070" y="4048"/>
                        <a:pt x="3117" y="2143"/>
                        <a:pt x="2165" y="1191"/>
                      </a:cubicBezTo>
                      <a:cubicBezTo>
                        <a:pt x="1212" y="-714"/>
                        <a:pt x="-693" y="238"/>
                        <a:pt x="260" y="238"/>
                      </a:cubicBezTo>
                      <a:lnTo>
                        <a:pt x="260" y="238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5" name="Freeform: Shape 3094">
                  <a:extLst>
                    <a:ext uri="{FF2B5EF4-FFF2-40B4-BE49-F238E27FC236}">
                      <a16:creationId xmlns:a16="http://schemas.microsoft.com/office/drawing/2014/main" id="{AE8DEBEB-9755-FB8E-EEAF-EEDB9AC0E3E3}"/>
                    </a:ext>
                  </a:extLst>
                </p:cNvPr>
                <p:cNvSpPr/>
                <p:nvPr/>
              </p:nvSpPr>
              <p:spPr>
                <a:xfrm>
                  <a:off x="3390899" y="2833925"/>
                  <a:ext cx="8572" cy="18811"/>
                </a:xfrm>
                <a:custGeom>
                  <a:avLst/>
                  <a:gdLst>
                    <a:gd name="connsiteX0" fmla="*/ 0 w 8572"/>
                    <a:gd name="connsiteY0" fmla="*/ 714 h 18811"/>
                    <a:gd name="connsiteX1" fmla="*/ 0 w 8572"/>
                    <a:gd name="connsiteY1" fmla="*/ 2619 h 18811"/>
                    <a:gd name="connsiteX2" fmla="*/ 0 w 8572"/>
                    <a:gd name="connsiteY2" fmla="*/ 4524 h 18811"/>
                    <a:gd name="connsiteX3" fmla="*/ 952 w 8572"/>
                    <a:gd name="connsiteY3" fmla="*/ 8334 h 18811"/>
                    <a:gd name="connsiteX4" fmla="*/ 1905 w 8572"/>
                    <a:gd name="connsiteY4" fmla="*/ 12144 h 18811"/>
                    <a:gd name="connsiteX5" fmla="*/ 3810 w 8572"/>
                    <a:gd name="connsiteY5" fmla="*/ 15954 h 18811"/>
                    <a:gd name="connsiteX6" fmla="*/ 6668 w 8572"/>
                    <a:gd name="connsiteY6" fmla="*/ 18812 h 18811"/>
                    <a:gd name="connsiteX7" fmla="*/ 8573 w 8572"/>
                    <a:gd name="connsiteY7" fmla="*/ 15954 h 18811"/>
                    <a:gd name="connsiteX8" fmla="*/ 6668 w 8572"/>
                    <a:gd name="connsiteY8" fmla="*/ 12144 h 18811"/>
                    <a:gd name="connsiteX9" fmla="*/ 4763 w 8572"/>
                    <a:gd name="connsiteY9" fmla="*/ 8334 h 18811"/>
                    <a:gd name="connsiteX10" fmla="*/ 2857 w 8572"/>
                    <a:gd name="connsiteY10" fmla="*/ 4524 h 18811"/>
                    <a:gd name="connsiteX11" fmla="*/ 1905 w 8572"/>
                    <a:gd name="connsiteY11" fmla="*/ 2619 h 18811"/>
                    <a:gd name="connsiteX12" fmla="*/ 0 w 8572"/>
                    <a:gd name="connsiteY12" fmla="*/ 714 h 18811"/>
                    <a:gd name="connsiteX13" fmla="*/ 0 w 8572"/>
                    <a:gd name="connsiteY13" fmla="*/ 714 h 18811"/>
                    <a:gd name="connsiteX14" fmla="*/ 0 w 8572"/>
                    <a:gd name="connsiteY14" fmla="*/ 714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572" h="18811">
                      <a:moveTo>
                        <a:pt x="0" y="714"/>
                      </a:moveTo>
                      <a:cubicBezTo>
                        <a:pt x="0" y="1667"/>
                        <a:pt x="0" y="1667"/>
                        <a:pt x="0" y="2619"/>
                      </a:cubicBezTo>
                      <a:cubicBezTo>
                        <a:pt x="0" y="3572"/>
                        <a:pt x="0" y="3572"/>
                        <a:pt x="0" y="4524"/>
                      </a:cubicBezTo>
                      <a:cubicBezTo>
                        <a:pt x="0" y="5477"/>
                        <a:pt x="0" y="7382"/>
                        <a:pt x="952" y="8334"/>
                      </a:cubicBezTo>
                      <a:cubicBezTo>
                        <a:pt x="952" y="9287"/>
                        <a:pt x="1905" y="11192"/>
                        <a:pt x="1905" y="12144"/>
                      </a:cubicBezTo>
                      <a:cubicBezTo>
                        <a:pt x="2857" y="13097"/>
                        <a:pt x="2857" y="15002"/>
                        <a:pt x="3810" y="15954"/>
                      </a:cubicBezTo>
                      <a:cubicBezTo>
                        <a:pt x="4763" y="16907"/>
                        <a:pt x="5715" y="18812"/>
                        <a:pt x="6668" y="18812"/>
                      </a:cubicBezTo>
                      <a:cubicBezTo>
                        <a:pt x="8573" y="18812"/>
                        <a:pt x="8573" y="16907"/>
                        <a:pt x="8573" y="15954"/>
                      </a:cubicBezTo>
                      <a:cubicBezTo>
                        <a:pt x="8573" y="14049"/>
                        <a:pt x="7620" y="13097"/>
                        <a:pt x="6668" y="12144"/>
                      </a:cubicBezTo>
                      <a:cubicBezTo>
                        <a:pt x="5715" y="11192"/>
                        <a:pt x="5715" y="10239"/>
                        <a:pt x="4763" y="8334"/>
                      </a:cubicBezTo>
                      <a:cubicBezTo>
                        <a:pt x="3810" y="7382"/>
                        <a:pt x="2857" y="5477"/>
                        <a:pt x="2857" y="4524"/>
                      </a:cubicBezTo>
                      <a:cubicBezTo>
                        <a:pt x="2857" y="3572"/>
                        <a:pt x="1905" y="3572"/>
                        <a:pt x="1905" y="2619"/>
                      </a:cubicBezTo>
                      <a:cubicBezTo>
                        <a:pt x="1905" y="1667"/>
                        <a:pt x="952" y="714"/>
                        <a:pt x="0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6" name="Freeform: Shape 3095">
                  <a:extLst>
                    <a:ext uri="{FF2B5EF4-FFF2-40B4-BE49-F238E27FC236}">
                      <a16:creationId xmlns:a16="http://schemas.microsoft.com/office/drawing/2014/main" id="{15B1C5DC-670D-B8B0-3539-8D028AB160AF}"/>
                    </a:ext>
                  </a:extLst>
                </p:cNvPr>
                <p:cNvSpPr/>
                <p:nvPr/>
              </p:nvSpPr>
              <p:spPr>
                <a:xfrm>
                  <a:off x="3488054" y="2847579"/>
                  <a:ext cx="7619" cy="17539"/>
                </a:xfrm>
                <a:custGeom>
                  <a:avLst/>
                  <a:gdLst>
                    <a:gd name="connsiteX0" fmla="*/ 1905 w 7619"/>
                    <a:gd name="connsiteY0" fmla="*/ 16587 h 17539"/>
                    <a:gd name="connsiteX1" fmla="*/ 2857 w 7619"/>
                    <a:gd name="connsiteY1" fmla="*/ 14682 h 17539"/>
                    <a:gd name="connsiteX2" fmla="*/ 3810 w 7619"/>
                    <a:gd name="connsiteY2" fmla="*/ 12777 h 17539"/>
                    <a:gd name="connsiteX3" fmla="*/ 4763 w 7619"/>
                    <a:gd name="connsiteY3" fmla="*/ 8967 h 17539"/>
                    <a:gd name="connsiteX4" fmla="*/ 5715 w 7619"/>
                    <a:gd name="connsiteY4" fmla="*/ 7062 h 17539"/>
                    <a:gd name="connsiteX5" fmla="*/ 6668 w 7619"/>
                    <a:gd name="connsiteY5" fmla="*/ 5157 h 17539"/>
                    <a:gd name="connsiteX6" fmla="*/ 7620 w 7619"/>
                    <a:gd name="connsiteY6" fmla="*/ 3252 h 17539"/>
                    <a:gd name="connsiteX7" fmla="*/ 7620 w 7619"/>
                    <a:gd name="connsiteY7" fmla="*/ 1347 h 17539"/>
                    <a:gd name="connsiteX8" fmla="*/ 5715 w 7619"/>
                    <a:gd name="connsiteY8" fmla="*/ 395 h 17539"/>
                    <a:gd name="connsiteX9" fmla="*/ 952 w 7619"/>
                    <a:gd name="connsiteY9" fmla="*/ 8015 h 17539"/>
                    <a:gd name="connsiteX10" fmla="*/ 0 w 7619"/>
                    <a:gd name="connsiteY10" fmla="*/ 11825 h 17539"/>
                    <a:gd name="connsiteX11" fmla="*/ 0 w 7619"/>
                    <a:gd name="connsiteY11" fmla="*/ 14682 h 17539"/>
                    <a:gd name="connsiteX12" fmla="*/ 0 w 7619"/>
                    <a:gd name="connsiteY12" fmla="*/ 17540 h 17539"/>
                    <a:gd name="connsiteX13" fmla="*/ 1905 w 7619"/>
                    <a:gd name="connsiteY13" fmla="*/ 16587 h 17539"/>
                    <a:gd name="connsiteX14" fmla="*/ 1905 w 7619"/>
                    <a:gd name="connsiteY14" fmla="*/ 16587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17539">
                      <a:moveTo>
                        <a:pt x="1905" y="16587"/>
                      </a:moveTo>
                      <a:cubicBezTo>
                        <a:pt x="2857" y="15635"/>
                        <a:pt x="2857" y="15635"/>
                        <a:pt x="2857" y="14682"/>
                      </a:cubicBezTo>
                      <a:cubicBezTo>
                        <a:pt x="2857" y="13730"/>
                        <a:pt x="2857" y="13730"/>
                        <a:pt x="3810" y="12777"/>
                      </a:cubicBezTo>
                      <a:cubicBezTo>
                        <a:pt x="4763" y="11825"/>
                        <a:pt x="4763" y="9920"/>
                        <a:pt x="4763" y="8967"/>
                      </a:cubicBezTo>
                      <a:cubicBezTo>
                        <a:pt x="4763" y="8015"/>
                        <a:pt x="4763" y="8015"/>
                        <a:pt x="5715" y="7062"/>
                      </a:cubicBezTo>
                      <a:cubicBezTo>
                        <a:pt x="5715" y="6110"/>
                        <a:pt x="5715" y="6110"/>
                        <a:pt x="6668" y="5157"/>
                      </a:cubicBezTo>
                      <a:cubicBezTo>
                        <a:pt x="6668" y="4205"/>
                        <a:pt x="7620" y="3252"/>
                        <a:pt x="7620" y="3252"/>
                      </a:cubicBezTo>
                      <a:cubicBezTo>
                        <a:pt x="7620" y="2300"/>
                        <a:pt x="7620" y="1347"/>
                        <a:pt x="7620" y="1347"/>
                      </a:cubicBezTo>
                      <a:cubicBezTo>
                        <a:pt x="7620" y="395"/>
                        <a:pt x="6668" y="-558"/>
                        <a:pt x="5715" y="395"/>
                      </a:cubicBezTo>
                      <a:cubicBezTo>
                        <a:pt x="2857" y="1347"/>
                        <a:pt x="1905" y="5157"/>
                        <a:pt x="952" y="8015"/>
                      </a:cubicBezTo>
                      <a:cubicBezTo>
                        <a:pt x="0" y="8967"/>
                        <a:pt x="0" y="10872"/>
                        <a:pt x="0" y="11825"/>
                      </a:cubicBezTo>
                      <a:cubicBezTo>
                        <a:pt x="0" y="12777"/>
                        <a:pt x="0" y="13730"/>
                        <a:pt x="0" y="14682"/>
                      </a:cubicBezTo>
                      <a:cubicBezTo>
                        <a:pt x="0" y="15635"/>
                        <a:pt x="0" y="16587"/>
                        <a:pt x="0" y="17540"/>
                      </a:cubicBezTo>
                      <a:cubicBezTo>
                        <a:pt x="0" y="17540"/>
                        <a:pt x="952" y="17540"/>
                        <a:pt x="1905" y="16587"/>
                      </a:cubicBezTo>
                      <a:lnTo>
                        <a:pt x="1905" y="1658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7" name="Freeform: Shape 3096">
                  <a:extLst>
                    <a:ext uri="{FF2B5EF4-FFF2-40B4-BE49-F238E27FC236}">
                      <a16:creationId xmlns:a16="http://schemas.microsoft.com/office/drawing/2014/main" id="{60631752-0679-C4CB-398A-37B7B2A8E486}"/>
                    </a:ext>
                  </a:extLst>
                </p:cNvPr>
                <p:cNvSpPr/>
                <p:nvPr/>
              </p:nvSpPr>
              <p:spPr>
                <a:xfrm>
                  <a:off x="3496626" y="2822257"/>
                  <a:ext cx="5715" cy="9286"/>
                </a:xfrm>
                <a:custGeom>
                  <a:avLst/>
                  <a:gdLst>
                    <a:gd name="connsiteX0" fmla="*/ 2858 w 5715"/>
                    <a:gd name="connsiteY0" fmla="*/ 8572 h 9286"/>
                    <a:gd name="connsiteX1" fmla="*/ 3810 w 5715"/>
                    <a:gd name="connsiteY1" fmla="*/ 6667 h 9286"/>
                    <a:gd name="connsiteX2" fmla="*/ 4763 w 5715"/>
                    <a:gd name="connsiteY2" fmla="*/ 4763 h 9286"/>
                    <a:gd name="connsiteX3" fmla="*/ 5715 w 5715"/>
                    <a:gd name="connsiteY3" fmla="*/ 2858 h 9286"/>
                    <a:gd name="connsiteX4" fmla="*/ 5715 w 5715"/>
                    <a:gd name="connsiteY4" fmla="*/ 1905 h 9286"/>
                    <a:gd name="connsiteX5" fmla="*/ 5715 w 5715"/>
                    <a:gd name="connsiteY5" fmla="*/ 952 h 9286"/>
                    <a:gd name="connsiteX6" fmla="*/ 3810 w 5715"/>
                    <a:gd name="connsiteY6" fmla="*/ 0 h 9286"/>
                    <a:gd name="connsiteX7" fmla="*/ 2858 w 5715"/>
                    <a:gd name="connsiteY7" fmla="*/ 952 h 9286"/>
                    <a:gd name="connsiteX8" fmla="*/ 1905 w 5715"/>
                    <a:gd name="connsiteY8" fmla="*/ 1905 h 9286"/>
                    <a:gd name="connsiteX9" fmla="*/ 953 w 5715"/>
                    <a:gd name="connsiteY9" fmla="*/ 3810 h 9286"/>
                    <a:gd name="connsiteX10" fmla="*/ 0 w 5715"/>
                    <a:gd name="connsiteY10" fmla="*/ 6667 h 9286"/>
                    <a:gd name="connsiteX11" fmla="*/ 0 w 5715"/>
                    <a:gd name="connsiteY11" fmla="*/ 8572 h 9286"/>
                    <a:gd name="connsiteX12" fmla="*/ 2858 w 5715"/>
                    <a:gd name="connsiteY12" fmla="*/ 8572 h 9286"/>
                    <a:gd name="connsiteX13" fmla="*/ 2858 w 5715"/>
                    <a:gd name="connsiteY13" fmla="*/ 8572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" h="9286">
                      <a:moveTo>
                        <a:pt x="2858" y="8572"/>
                      </a:moveTo>
                      <a:cubicBezTo>
                        <a:pt x="2858" y="7620"/>
                        <a:pt x="3810" y="7620"/>
                        <a:pt x="3810" y="6667"/>
                      </a:cubicBezTo>
                      <a:cubicBezTo>
                        <a:pt x="3810" y="5715"/>
                        <a:pt x="4763" y="4763"/>
                        <a:pt x="4763" y="4763"/>
                      </a:cubicBezTo>
                      <a:cubicBezTo>
                        <a:pt x="4763" y="3810"/>
                        <a:pt x="5715" y="3810"/>
                        <a:pt x="5715" y="2858"/>
                      </a:cubicBezTo>
                      <a:cubicBezTo>
                        <a:pt x="5715" y="2858"/>
                        <a:pt x="5715" y="1905"/>
                        <a:pt x="5715" y="1905"/>
                      </a:cubicBezTo>
                      <a:cubicBezTo>
                        <a:pt x="5715" y="1905"/>
                        <a:pt x="5715" y="952"/>
                        <a:pt x="5715" y="952"/>
                      </a:cubicBezTo>
                      <a:cubicBezTo>
                        <a:pt x="5715" y="0"/>
                        <a:pt x="4763" y="0"/>
                        <a:pt x="3810" y="0"/>
                      </a:cubicBezTo>
                      <a:cubicBezTo>
                        <a:pt x="3810" y="0"/>
                        <a:pt x="2858" y="952"/>
                        <a:pt x="2858" y="952"/>
                      </a:cubicBezTo>
                      <a:cubicBezTo>
                        <a:pt x="2858" y="952"/>
                        <a:pt x="2858" y="1905"/>
                        <a:pt x="1905" y="1905"/>
                      </a:cubicBezTo>
                      <a:cubicBezTo>
                        <a:pt x="1905" y="2858"/>
                        <a:pt x="953" y="3810"/>
                        <a:pt x="953" y="3810"/>
                      </a:cubicBezTo>
                      <a:cubicBezTo>
                        <a:pt x="953" y="4763"/>
                        <a:pt x="953" y="5715"/>
                        <a:pt x="0" y="6667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953" y="9525"/>
                        <a:pt x="1905" y="9525"/>
                        <a:pt x="2858" y="8572"/>
                      </a:cubicBezTo>
                      <a:lnTo>
                        <a:pt x="2858" y="8572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8" name="Freeform: Shape 3097">
                  <a:extLst>
                    <a:ext uri="{FF2B5EF4-FFF2-40B4-BE49-F238E27FC236}">
                      <a16:creationId xmlns:a16="http://schemas.microsoft.com/office/drawing/2014/main" id="{F0538798-A67E-F109-2993-240559884E10}"/>
                    </a:ext>
                  </a:extLst>
                </p:cNvPr>
                <p:cNvSpPr/>
                <p:nvPr/>
              </p:nvSpPr>
              <p:spPr>
                <a:xfrm>
                  <a:off x="3509962" y="2810432"/>
                  <a:ext cx="10477" cy="13150"/>
                </a:xfrm>
                <a:custGeom>
                  <a:avLst/>
                  <a:gdLst>
                    <a:gd name="connsiteX0" fmla="*/ 2857 w 10477"/>
                    <a:gd name="connsiteY0" fmla="*/ 12777 h 13150"/>
                    <a:gd name="connsiteX1" fmla="*/ 4763 w 10477"/>
                    <a:gd name="connsiteY1" fmla="*/ 9920 h 13150"/>
                    <a:gd name="connsiteX2" fmla="*/ 7620 w 10477"/>
                    <a:gd name="connsiteY2" fmla="*/ 8014 h 13150"/>
                    <a:gd name="connsiteX3" fmla="*/ 9525 w 10477"/>
                    <a:gd name="connsiteY3" fmla="*/ 5157 h 13150"/>
                    <a:gd name="connsiteX4" fmla="*/ 10477 w 10477"/>
                    <a:gd name="connsiteY4" fmla="*/ 3252 h 13150"/>
                    <a:gd name="connsiteX5" fmla="*/ 10477 w 10477"/>
                    <a:gd name="connsiteY5" fmla="*/ 2300 h 13150"/>
                    <a:gd name="connsiteX6" fmla="*/ 10477 w 10477"/>
                    <a:gd name="connsiteY6" fmla="*/ 1347 h 13150"/>
                    <a:gd name="connsiteX7" fmla="*/ 8573 w 10477"/>
                    <a:gd name="connsiteY7" fmla="*/ 395 h 13150"/>
                    <a:gd name="connsiteX8" fmla="*/ 6668 w 10477"/>
                    <a:gd name="connsiteY8" fmla="*/ 1347 h 13150"/>
                    <a:gd name="connsiteX9" fmla="*/ 5715 w 10477"/>
                    <a:gd name="connsiteY9" fmla="*/ 2300 h 13150"/>
                    <a:gd name="connsiteX10" fmla="*/ 3810 w 10477"/>
                    <a:gd name="connsiteY10" fmla="*/ 5157 h 13150"/>
                    <a:gd name="connsiteX11" fmla="*/ 1905 w 10477"/>
                    <a:gd name="connsiteY11" fmla="*/ 8014 h 13150"/>
                    <a:gd name="connsiteX12" fmla="*/ 0 w 10477"/>
                    <a:gd name="connsiteY12" fmla="*/ 10872 h 13150"/>
                    <a:gd name="connsiteX13" fmla="*/ 2857 w 10477"/>
                    <a:gd name="connsiteY13" fmla="*/ 12777 h 13150"/>
                    <a:gd name="connsiteX14" fmla="*/ 2857 w 10477"/>
                    <a:gd name="connsiteY14" fmla="*/ 12777 h 13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477" h="13150">
                      <a:moveTo>
                        <a:pt x="2857" y="12777"/>
                      </a:moveTo>
                      <a:cubicBezTo>
                        <a:pt x="3810" y="11825"/>
                        <a:pt x="4763" y="10872"/>
                        <a:pt x="4763" y="9920"/>
                      </a:cubicBezTo>
                      <a:cubicBezTo>
                        <a:pt x="5715" y="8967"/>
                        <a:pt x="6668" y="8014"/>
                        <a:pt x="7620" y="8014"/>
                      </a:cubicBezTo>
                      <a:cubicBezTo>
                        <a:pt x="8573" y="7062"/>
                        <a:pt x="9525" y="6109"/>
                        <a:pt x="9525" y="5157"/>
                      </a:cubicBezTo>
                      <a:cubicBezTo>
                        <a:pt x="9525" y="5157"/>
                        <a:pt x="10477" y="4205"/>
                        <a:pt x="10477" y="3252"/>
                      </a:cubicBezTo>
                      <a:cubicBezTo>
                        <a:pt x="10477" y="3252"/>
                        <a:pt x="10477" y="2300"/>
                        <a:pt x="10477" y="2300"/>
                      </a:cubicBezTo>
                      <a:cubicBezTo>
                        <a:pt x="10477" y="2300"/>
                        <a:pt x="10477" y="1347"/>
                        <a:pt x="10477" y="1347"/>
                      </a:cubicBezTo>
                      <a:cubicBezTo>
                        <a:pt x="10477" y="395"/>
                        <a:pt x="9525" y="-558"/>
                        <a:pt x="8573" y="395"/>
                      </a:cubicBezTo>
                      <a:cubicBezTo>
                        <a:pt x="7620" y="395"/>
                        <a:pt x="7620" y="1347"/>
                        <a:pt x="6668" y="1347"/>
                      </a:cubicBezTo>
                      <a:cubicBezTo>
                        <a:pt x="6668" y="1347"/>
                        <a:pt x="5715" y="2300"/>
                        <a:pt x="5715" y="2300"/>
                      </a:cubicBezTo>
                      <a:cubicBezTo>
                        <a:pt x="4763" y="3252"/>
                        <a:pt x="3810" y="4205"/>
                        <a:pt x="3810" y="5157"/>
                      </a:cubicBezTo>
                      <a:cubicBezTo>
                        <a:pt x="2857" y="6109"/>
                        <a:pt x="2857" y="7062"/>
                        <a:pt x="1905" y="8014"/>
                      </a:cubicBezTo>
                      <a:cubicBezTo>
                        <a:pt x="952" y="8967"/>
                        <a:pt x="952" y="9920"/>
                        <a:pt x="0" y="10872"/>
                      </a:cubicBezTo>
                      <a:cubicBezTo>
                        <a:pt x="1905" y="12777"/>
                        <a:pt x="2857" y="13730"/>
                        <a:pt x="2857" y="12777"/>
                      </a:cubicBezTo>
                      <a:lnTo>
                        <a:pt x="2857" y="12777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9" name="Freeform: Shape 3098">
                  <a:extLst>
                    <a:ext uri="{FF2B5EF4-FFF2-40B4-BE49-F238E27FC236}">
                      <a16:creationId xmlns:a16="http://schemas.microsoft.com/office/drawing/2014/main" id="{6E280EA3-552A-E786-66C6-23BB239257F7}"/>
                    </a:ext>
                  </a:extLst>
                </p:cNvPr>
                <p:cNvSpPr/>
                <p:nvPr/>
              </p:nvSpPr>
              <p:spPr>
                <a:xfrm>
                  <a:off x="3506151" y="2794872"/>
                  <a:ext cx="5715" cy="12291"/>
                </a:xfrm>
                <a:custGeom>
                  <a:avLst/>
                  <a:gdLst>
                    <a:gd name="connsiteX0" fmla="*/ 2858 w 5715"/>
                    <a:gd name="connsiteY0" fmla="*/ 11192 h 12291"/>
                    <a:gd name="connsiteX1" fmla="*/ 4763 w 5715"/>
                    <a:gd name="connsiteY1" fmla="*/ 6429 h 12291"/>
                    <a:gd name="connsiteX2" fmla="*/ 5715 w 5715"/>
                    <a:gd name="connsiteY2" fmla="*/ 3572 h 12291"/>
                    <a:gd name="connsiteX3" fmla="*/ 5715 w 5715"/>
                    <a:gd name="connsiteY3" fmla="*/ 2619 h 12291"/>
                    <a:gd name="connsiteX4" fmla="*/ 5715 w 5715"/>
                    <a:gd name="connsiteY4" fmla="*/ 714 h 12291"/>
                    <a:gd name="connsiteX5" fmla="*/ 3810 w 5715"/>
                    <a:gd name="connsiteY5" fmla="*/ 714 h 12291"/>
                    <a:gd name="connsiteX6" fmla="*/ 2858 w 5715"/>
                    <a:gd name="connsiteY6" fmla="*/ 1667 h 12291"/>
                    <a:gd name="connsiteX7" fmla="*/ 1905 w 5715"/>
                    <a:gd name="connsiteY7" fmla="*/ 2619 h 12291"/>
                    <a:gd name="connsiteX8" fmla="*/ 953 w 5715"/>
                    <a:gd name="connsiteY8" fmla="*/ 5477 h 12291"/>
                    <a:gd name="connsiteX9" fmla="*/ 0 w 5715"/>
                    <a:gd name="connsiteY9" fmla="*/ 11192 h 12291"/>
                    <a:gd name="connsiteX10" fmla="*/ 2858 w 5715"/>
                    <a:gd name="connsiteY10" fmla="*/ 11192 h 12291"/>
                    <a:gd name="connsiteX11" fmla="*/ 2858 w 5715"/>
                    <a:gd name="connsiteY11" fmla="*/ 11192 h 122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" h="12291">
                      <a:moveTo>
                        <a:pt x="2858" y="11192"/>
                      </a:moveTo>
                      <a:cubicBezTo>
                        <a:pt x="2858" y="9287"/>
                        <a:pt x="3810" y="8334"/>
                        <a:pt x="4763" y="6429"/>
                      </a:cubicBezTo>
                      <a:cubicBezTo>
                        <a:pt x="4763" y="5477"/>
                        <a:pt x="5715" y="4524"/>
                        <a:pt x="5715" y="3572"/>
                      </a:cubicBezTo>
                      <a:cubicBezTo>
                        <a:pt x="5715" y="3572"/>
                        <a:pt x="5715" y="2619"/>
                        <a:pt x="5715" y="2619"/>
                      </a:cubicBezTo>
                      <a:cubicBezTo>
                        <a:pt x="5715" y="1667"/>
                        <a:pt x="5715" y="1667"/>
                        <a:pt x="5715" y="714"/>
                      </a:cubicBezTo>
                      <a:cubicBezTo>
                        <a:pt x="5715" y="-238"/>
                        <a:pt x="4763" y="-238"/>
                        <a:pt x="3810" y="714"/>
                      </a:cubicBezTo>
                      <a:cubicBezTo>
                        <a:pt x="3810" y="714"/>
                        <a:pt x="2858" y="1667"/>
                        <a:pt x="2858" y="1667"/>
                      </a:cubicBezTo>
                      <a:cubicBezTo>
                        <a:pt x="2858" y="1667"/>
                        <a:pt x="2858" y="2619"/>
                        <a:pt x="1905" y="2619"/>
                      </a:cubicBezTo>
                      <a:cubicBezTo>
                        <a:pt x="953" y="3572"/>
                        <a:pt x="953" y="4524"/>
                        <a:pt x="953" y="5477"/>
                      </a:cubicBezTo>
                      <a:cubicBezTo>
                        <a:pt x="0" y="7382"/>
                        <a:pt x="0" y="9287"/>
                        <a:pt x="0" y="11192"/>
                      </a:cubicBezTo>
                      <a:cubicBezTo>
                        <a:pt x="953" y="12144"/>
                        <a:pt x="2858" y="13097"/>
                        <a:pt x="2858" y="11192"/>
                      </a:cubicBezTo>
                      <a:lnTo>
                        <a:pt x="2858" y="11192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0" name="Freeform: Shape 3099">
                  <a:extLst>
                    <a:ext uri="{FF2B5EF4-FFF2-40B4-BE49-F238E27FC236}">
                      <a16:creationId xmlns:a16="http://schemas.microsoft.com/office/drawing/2014/main" id="{7F2B10B6-B9F8-04AE-E9AC-5D142229A83A}"/>
                    </a:ext>
                  </a:extLst>
                </p:cNvPr>
                <p:cNvSpPr/>
                <p:nvPr/>
              </p:nvSpPr>
              <p:spPr>
                <a:xfrm>
                  <a:off x="3517581" y="2766059"/>
                  <a:ext cx="3810" cy="7062"/>
                </a:xfrm>
                <a:custGeom>
                  <a:avLst/>
                  <a:gdLst>
                    <a:gd name="connsiteX0" fmla="*/ 2857 w 3810"/>
                    <a:gd name="connsiteY0" fmla="*/ 5715 h 7062"/>
                    <a:gd name="connsiteX1" fmla="*/ 2857 w 3810"/>
                    <a:gd name="connsiteY1" fmla="*/ 5715 h 7062"/>
                    <a:gd name="connsiteX2" fmla="*/ 2857 w 3810"/>
                    <a:gd name="connsiteY2" fmla="*/ 5715 h 7062"/>
                    <a:gd name="connsiteX3" fmla="*/ 2857 w 3810"/>
                    <a:gd name="connsiteY3" fmla="*/ 4763 h 7062"/>
                    <a:gd name="connsiteX4" fmla="*/ 2857 w 3810"/>
                    <a:gd name="connsiteY4" fmla="*/ 3810 h 7062"/>
                    <a:gd name="connsiteX5" fmla="*/ 2857 w 3810"/>
                    <a:gd name="connsiteY5" fmla="*/ 3810 h 7062"/>
                    <a:gd name="connsiteX6" fmla="*/ 2857 w 3810"/>
                    <a:gd name="connsiteY6" fmla="*/ 3810 h 7062"/>
                    <a:gd name="connsiteX7" fmla="*/ 2857 w 3810"/>
                    <a:gd name="connsiteY7" fmla="*/ 3810 h 7062"/>
                    <a:gd name="connsiteX8" fmla="*/ 3810 w 3810"/>
                    <a:gd name="connsiteY8" fmla="*/ 2858 h 7062"/>
                    <a:gd name="connsiteX9" fmla="*/ 3810 w 3810"/>
                    <a:gd name="connsiteY9" fmla="*/ 1905 h 7062"/>
                    <a:gd name="connsiteX10" fmla="*/ 3810 w 3810"/>
                    <a:gd name="connsiteY10" fmla="*/ 953 h 7062"/>
                    <a:gd name="connsiteX11" fmla="*/ 2857 w 3810"/>
                    <a:gd name="connsiteY11" fmla="*/ 0 h 7062"/>
                    <a:gd name="connsiteX12" fmla="*/ 1905 w 3810"/>
                    <a:gd name="connsiteY12" fmla="*/ 0 h 7062"/>
                    <a:gd name="connsiteX13" fmla="*/ 953 w 3810"/>
                    <a:gd name="connsiteY13" fmla="*/ 953 h 7062"/>
                    <a:gd name="connsiteX14" fmla="*/ 0 w 3810"/>
                    <a:gd name="connsiteY14" fmla="*/ 2858 h 7062"/>
                    <a:gd name="connsiteX15" fmla="*/ 0 w 3810"/>
                    <a:gd name="connsiteY15" fmla="*/ 5715 h 7062"/>
                    <a:gd name="connsiteX16" fmla="*/ 953 w 3810"/>
                    <a:gd name="connsiteY16" fmla="*/ 6668 h 7062"/>
                    <a:gd name="connsiteX17" fmla="*/ 2857 w 3810"/>
                    <a:gd name="connsiteY17" fmla="*/ 5715 h 7062"/>
                    <a:gd name="connsiteX18" fmla="*/ 2857 w 3810"/>
                    <a:gd name="connsiteY18" fmla="*/ 5715 h 7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810" h="7062">
                      <a:moveTo>
                        <a:pt x="2857" y="5715"/>
                      </a:move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2857" y="4763"/>
                        <a:pt x="2857" y="4763"/>
                        <a:pt x="2857" y="3810"/>
                      </a:cubicBezTo>
                      <a:cubicBezTo>
                        <a:pt x="2857" y="3810"/>
                        <a:pt x="2857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3810"/>
                      </a:cubicBezTo>
                      <a:cubicBezTo>
                        <a:pt x="2857" y="3810"/>
                        <a:pt x="2857" y="2858"/>
                        <a:pt x="3810" y="2858"/>
                      </a:cubicBezTo>
                      <a:cubicBezTo>
                        <a:pt x="3810" y="2858"/>
                        <a:pt x="3810" y="1905"/>
                        <a:pt x="3810" y="1905"/>
                      </a:cubicBezTo>
                      <a:cubicBezTo>
                        <a:pt x="3810" y="1905"/>
                        <a:pt x="3810" y="953"/>
                        <a:pt x="3810" y="953"/>
                      </a:cubicBezTo>
                      <a:cubicBezTo>
                        <a:pt x="3810" y="0"/>
                        <a:pt x="2857" y="0"/>
                        <a:pt x="2857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1905" y="0"/>
                        <a:pt x="953" y="953"/>
                        <a:pt x="953" y="953"/>
                      </a:cubicBezTo>
                      <a:cubicBezTo>
                        <a:pt x="953" y="1905"/>
                        <a:pt x="0" y="1905"/>
                        <a:pt x="0" y="2858"/>
                      </a:cubicBez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6668"/>
                        <a:pt x="0" y="6668"/>
                        <a:pt x="953" y="6668"/>
                      </a:cubicBezTo>
                      <a:cubicBezTo>
                        <a:pt x="2857" y="7620"/>
                        <a:pt x="2857" y="6668"/>
                        <a:pt x="2857" y="5715"/>
                      </a:cubicBezTo>
                      <a:lnTo>
                        <a:pt x="2857" y="5715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1" name="Freeform: Shape 3100">
                  <a:extLst>
                    <a:ext uri="{FF2B5EF4-FFF2-40B4-BE49-F238E27FC236}">
                      <a16:creationId xmlns:a16="http://schemas.microsoft.com/office/drawing/2014/main" id="{9341868F-06E4-A14D-D5BC-AF3F113F2166}"/>
                    </a:ext>
                  </a:extLst>
                </p:cNvPr>
                <p:cNvSpPr/>
                <p:nvPr/>
              </p:nvSpPr>
              <p:spPr>
                <a:xfrm>
                  <a:off x="3408044" y="2912030"/>
                  <a:ext cx="4762" cy="12567"/>
                </a:xfrm>
                <a:custGeom>
                  <a:avLst/>
                  <a:gdLst>
                    <a:gd name="connsiteX0" fmla="*/ 0 w 4762"/>
                    <a:gd name="connsiteY0" fmla="*/ 714 h 12567"/>
                    <a:gd name="connsiteX1" fmla="*/ 1905 w 4762"/>
                    <a:gd name="connsiteY1" fmla="*/ 6429 h 12567"/>
                    <a:gd name="connsiteX2" fmla="*/ 3810 w 4762"/>
                    <a:gd name="connsiteY2" fmla="*/ 12144 h 12567"/>
                    <a:gd name="connsiteX3" fmla="*/ 4763 w 4762"/>
                    <a:gd name="connsiteY3" fmla="*/ 12144 h 12567"/>
                    <a:gd name="connsiteX4" fmla="*/ 3810 w 4762"/>
                    <a:gd name="connsiteY4" fmla="*/ 6429 h 12567"/>
                    <a:gd name="connsiteX5" fmla="*/ 0 w 4762"/>
                    <a:gd name="connsiteY5" fmla="*/ 714 h 12567"/>
                    <a:gd name="connsiteX6" fmla="*/ 0 w 4762"/>
                    <a:gd name="connsiteY6" fmla="*/ 714 h 12567"/>
                    <a:gd name="connsiteX7" fmla="*/ 0 w 4762"/>
                    <a:gd name="connsiteY7" fmla="*/ 714 h 1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2567">
                      <a:moveTo>
                        <a:pt x="0" y="714"/>
                      </a:moveTo>
                      <a:cubicBezTo>
                        <a:pt x="953" y="2619"/>
                        <a:pt x="953" y="4524"/>
                        <a:pt x="1905" y="6429"/>
                      </a:cubicBezTo>
                      <a:cubicBezTo>
                        <a:pt x="1905" y="8334"/>
                        <a:pt x="2857" y="10239"/>
                        <a:pt x="3810" y="12144"/>
                      </a:cubicBezTo>
                      <a:cubicBezTo>
                        <a:pt x="3810" y="13097"/>
                        <a:pt x="4763" y="12144"/>
                        <a:pt x="4763" y="12144"/>
                      </a:cubicBezTo>
                      <a:cubicBezTo>
                        <a:pt x="4763" y="10239"/>
                        <a:pt x="4763" y="8334"/>
                        <a:pt x="3810" y="6429"/>
                      </a:cubicBezTo>
                      <a:cubicBezTo>
                        <a:pt x="2857" y="3572"/>
                        <a:pt x="1905" y="1667"/>
                        <a:pt x="0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2" name="Freeform: Shape 3101">
                  <a:extLst>
                    <a:ext uri="{FF2B5EF4-FFF2-40B4-BE49-F238E27FC236}">
                      <a16:creationId xmlns:a16="http://schemas.microsoft.com/office/drawing/2014/main" id="{B2BF6700-5C4D-02FB-67BC-2A5F4BBF1987}"/>
                    </a:ext>
                  </a:extLst>
                </p:cNvPr>
                <p:cNvSpPr/>
                <p:nvPr/>
              </p:nvSpPr>
              <p:spPr>
                <a:xfrm>
                  <a:off x="3413759" y="2952602"/>
                  <a:ext cx="2857" cy="10624"/>
                </a:xfrm>
                <a:custGeom>
                  <a:avLst/>
                  <a:gdLst>
                    <a:gd name="connsiteX0" fmla="*/ 0 w 2857"/>
                    <a:gd name="connsiteY0" fmla="*/ 1100 h 10624"/>
                    <a:gd name="connsiteX1" fmla="*/ 952 w 2857"/>
                    <a:gd name="connsiteY1" fmla="*/ 5862 h 10624"/>
                    <a:gd name="connsiteX2" fmla="*/ 1905 w 2857"/>
                    <a:gd name="connsiteY2" fmla="*/ 10625 h 10624"/>
                    <a:gd name="connsiteX3" fmla="*/ 2857 w 2857"/>
                    <a:gd name="connsiteY3" fmla="*/ 10625 h 10624"/>
                    <a:gd name="connsiteX4" fmla="*/ 1905 w 2857"/>
                    <a:gd name="connsiteY4" fmla="*/ 5862 h 10624"/>
                    <a:gd name="connsiteX5" fmla="*/ 952 w 2857"/>
                    <a:gd name="connsiteY5" fmla="*/ 1100 h 10624"/>
                    <a:gd name="connsiteX6" fmla="*/ 0 w 2857"/>
                    <a:gd name="connsiteY6" fmla="*/ 1100 h 10624"/>
                    <a:gd name="connsiteX7" fmla="*/ 0 w 2857"/>
                    <a:gd name="connsiteY7" fmla="*/ 1100 h 1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0624">
                      <a:moveTo>
                        <a:pt x="0" y="1100"/>
                      </a:moveTo>
                      <a:cubicBezTo>
                        <a:pt x="0" y="3005"/>
                        <a:pt x="952" y="3957"/>
                        <a:pt x="952" y="5862"/>
                      </a:cubicBezTo>
                      <a:cubicBezTo>
                        <a:pt x="952" y="7767"/>
                        <a:pt x="1905" y="8720"/>
                        <a:pt x="1905" y="10625"/>
                      </a:cubicBezTo>
                      <a:cubicBezTo>
                        <a:pt x="1905" y="10625"/>
                        <a:pt x="2857" y="10625"/>
                        <a:pt x="2857" y="10625"/>
                      </a:cubicBezTo>
                      <a:cubicBezTo>
                        <a:pt x="2857" y="8720"/>
                        <a:pt x="2857" y="7767"/>
                        <a:pt x="1905" y="5862"/>
                      </a:cubicBezTo>
                      <a:cubicBezTo>
                        <a:pt x="1905" y="3957"/>
                        <a:pt x="952" y="3005"/>
                        <a:pt x="952" y="1100"/>
                      </a:cubicBezTo>
                      <a:cubicBezTo>
                        <a:pt x="1905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3" name="Freeform: Shape 3102">
                  <a:extLst>
                    <a:ext uri="{FF2B5EF4-FFF2-40B4-BE49-F238E27FC236}">
                      <a16:creationId xmlns:a16="http://schemas.microsoft.com/office/drawing/2014/main" id="{0DB68895-835A-DD9C-40D9-B1B8FC0D79B0}"/>
                    </a:ext>
                  </a:extLst>
                </p:cNvPr>
                <p:cNvSpPr/>
                <p:nvPr/>
              </p:nvSpPr>
              <p:spPr>
                <a:xfrm>
                  <a:off x="3414712" y="2981800"/>
                  <a:ext cx="7993" cy="20478"/>
                </a:xfrm>
                <a:custGeom>
                  <a:avLst/>
                  <a:gdLst>
                    <a:gd name="connsiteX0" fmla="*/ 0 w 7993"/>
                    <a:gd name="connsiteY0" fmla="*/ 1429 h 20478"/>
                    <a:gd name="connsiteX1" fmla="*/ 0 w 7993"/>
                    <a:gd name="connsiteY1" fmla="*/ 6191 h 20478"/>
                    <a:gd name="connsiteX2" fmla="*/ 952 w 7993"/>
                    <a:gd name="connsiteY2" fmla="*/ 10954 h 20478"/>
                    <a:gd name="connsiteX3" fmla="*/ 1905 w 7993"/>
                    <a:gd name="connsiteY3" fmla="*/ 15716 h 20478"/>
                    <a:gd name="connsiteX4" fmla="*/ 5715 w 7993"/>
                    <a:gd name="connsiteY4" fmla="*/ 20479 h 20478"/>
                    <a:gd name="connsiteX5" fmla="*/ 7620 w 7993"/>
                    <a:gd name="connsiteY5" fmla="*/ 15716 h 20478"/>
                    <a:gd name="connsiteX6" fmla="*/ 6668 w 7993"/>
                    <a:gd name="connsiteY6" fmla="*/ 10954 h 20478"/>
                    <a:gd name="connsiteX7" fmla="*/ 4763 w 7993"/>
                    <a:gd name="connsiteY7" fmla="*/ 6191 h 20478"/>
                    <a:gd name="connsiteX8" fmla="*/ 2857 w 7993"/>
                    <a:gd name="connsiteY8" fmla="*/ 1429 h 20478"/>
                    <a:gd name="connsiteX9" fmla="*/ 0 w 7993"/>
                    <a:gd name="connsiteY9" fmla="*/ 1429 h 20478"/>
                    <a:gd name="connsiteX10" fmla="*/ 0 w 7993"/>
                    <a:gd name="connsiteY10" fmla="*/ 1429 h 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993" h="20478">
                      <a:moveTo>
                        <a:pt x="0" y="1429"/>
                      </a:moveTo>
                      <a:cubicBezTo>
                        <a:pt x="0" y="3334"/>
                        <a:pt x="0" y="5239"/>
                        <a:pt x="0" y="6191"/>
                      </a:cubicBezTo>
                      <a:cubicBezTo>
                        <a:pt x="0" y="8096"/>
                        <a:pt x="0" y="10001"/>
                        <a:pt x="952" y="10954"/>
                      </a:cubicBezTo>
                      <a:cubicBezTo>
                        <a:pt x="952" y="12859"/>
                        <a:pt x="1905" y="13811"/>
                        <a:pt x="1905" y="15716"/>
                      </a:cubicBezTo>
                      <a:cubicBezTo>
                        <a:pt x="1905" y="17621"/>
                        <a:pt x="2857" y="20479"/>
                        <a:pt x="5715" y="20479"/>
                      </a:cubicBezTo>
                      <a:cubicBezTo>
                        <a:pt x="7620" y="20479"/>
                        <a:pt x="8573" y="16669"/>
                        <a:pt x="7620" y="15716"/>
                      </a:cubicBezTo>
                      <a:cubicBezTo>
                        <a:pt x="7620" y="13811"/>
                        <a:pt x="6668" y="11906"/>
                        <a:pt x="6668" y="10954"/>
                      </a:cubicBezTo>
                      <a:cubicBezTo>
                        <a:pt x="6668" y="9049"/>
                        <a:pt x="5715" y="8096"/>
                        <a:pt x="4763" y="6191"/>
                      </a:cubicBezTo>
                      <a:cubicBezTo>
                        <a:pt x="3810" y="4286"/>
                        <a:pt x="3810" y="3334"/>
                        <a:pt x="2857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4" name="Freeform: Shape 3103">
                  <a:extLst>
                    <a:ext uri="{FF2B5EF4-FFF2-40B4-BE49-F238E27FC236}">
                      <a16:creationId xmlns:a16="http://schemas.microsoft.com/office/drawing/2014/main" id="{FFB13C71-3AE7-D329-3356-A57D7FCAE07D}"/>
                    </a:ext>
                  </a:extLst>
                </p:cNvPr>
                <p:cNvSpPr/>
                <p:nvPr/>
              </p:nvSpPr>
              <p:spPr>
                <a:xfrm>
                  <a:off x="3457151" y="2976562"/>
                  <a:ext cx="8190" cy="19444"/>
                </a:xfrm>
                <a:custGeom>
                  <a:avLst/>
                  <a:gdLst>
                    <a:gd name="connsiteX0" fmla="*/ 7091 w 8190"/>
                    <a:gd name="connsiteY0" fmla="*/ 0 h 19444"/>
                    <a:gd name="connsiteX1" fmla="*/ 4233 w 8190"/>
                    <a:gd name="connsiteY1" fmla="*/ 3810 h 19444"/>
                    <a:gd name="connsiteX2" fmla="*/ 2328 w 8190"/>
                    <a:gd name="connsiteY2" fmla="*/ 8572 h 19444"/>
                    <a:gd name="connsiteX3" fmla="*/ 423 w 8190"/>
                    <a:gd name="connsiteY3" fmla="*/ 13335 h 19444"/>
                    <a:gd name="connsiteX4" fmla="*/ 423 w 8190"/>
                    <a:gd name="connsiteY4" fmla="*/ 18097 h 19444"/>
                    <a:gd name="connsiteX5" fmla="*/ 3281 w 8190"/>
                    <a:gd name="connsiteY5" fmla="*/ 19050 h 19444"/>
                    <a:gd name="connsiteX6" fmla="*/ 5186 w 8190"/>
                    <a:gd name="connsiteY6" fmla="*/ 14288 h 19444"/>
                    <a:gd name="connsiteX7" fmla="*/ 6138 w 8190"/>
                    <a:gd name="connsiteY7" fmla="*/ 9525 h 19444"/>
                    <a:gd name="connsiteX8" fmla="*/ 7091 w 8190"/>
                    <a:gd name="connsiteY8" fmla="*/ 4763 h 19444"/>
                    <a:gd name="connsiteX9" fmla="*/ 7091 w 8190"/>
                    <a:gd name="connsiteY9" fmla="*/ 0 h 19444"/>
                    <a:gd name="connsiteX10" fmla="*/ 7091 w 8190"/>
                    <a:gd name="connsiteY10" fmla="*/ 0 h 19444"/>
                    <a:gd name="connsiteX11" fmla="*/ 7091 w 8190"/>
                    <a:gd name="connsiteY11" fmla="*/ 0 h 1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90" h="19444">
                      <a:moveTo>
                        <a:pt x="7091" y="0"/>
                      </a:moveTo>
                      <a:cubicBezTo>
                        <a:pt x="6138" y="953"/>
                        <a:pt x="5186" y="2858"/>
                        <a:pt x="4233" y="3810"/>
                      </a:cubicBezTo>
                      <a:cubicBezTo>
                        <a:pt x="3281" y="5715"/>
                        <a:pt x="3281" y="6667"/>
                        <a:pt x="2328" y="8572"/>
                      </a:cubicBezTo>
                      <a:cubicBezTo>
                        <a:pt x="1376" y="10478"/>
                        <a:pt x="1376" y="11430"/>
                        <a:pt x="423" y="13335"/>
                      </a:cubicBezTo>
                      <a:cubicBezTo>
                        <a:pt x="423" y="15240"/>
                        <a:pt x="-529" y="17145"/>
                        <a:pt x="423" y="18097"/>
                      </a:cubicBezTo>
                      <a:cubicBezTo>
                        <a:pt x="423" y="19050"/>
                        <a:pt x="2328" y="20003"/>
                        <a:pt x="3281" y="19050"/>
                      </a:cubicBezTo>
                      <a:cubicBezTo>
                        <a:pt x="4233" y="18097"/>
                        <a:pt x="5186" y="16192"/>
                        <a:pt x="5186" y="14288"/>
                      </a:cubicBezTo>
                      <a:cubicBezTo>
                        <a:pt x="5186" y="12383"/>
                        <a:pt x="6138" y="11430"/>
                        <a:pt x="6138" y="9525"/>
                      </a:cubicBezTo>
                      <a:cubicBezTo>
                        <a:pt x="6138" y="7620"/>
                        <a:pt x="7091" y="6667"/>
                        <a:pt x="7091" y="4763"/>
                      </a:cubicBezTo>
                      <a:cubicBezTo>
                        <a:pt x="7091" y="2858"/>
                        <a:pt x="8043" y="1905"/>
                        <a:pt x="7091" y="0"/>
                      </a:cubicBezTo>
                      <a:cubicBezTo>
                        <a:pt x="8996" y="0"/>
                        <a:pt x="8043" y="0"/>
                        <a:pt x="7091" y="0"/>
                      </a:cubicBezTo>
                      <a:lnTo>
                        <a:pt x="7091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5" name="Freeform: Shape 3104">
                  <a:extLst>
                    <a:ext uri="{FF2B5EF4-FFF2-40B4-BE49-F238E27FC236}">
                      <a16:creationId xmlns:a16="http://schemas.microsoft.com/office/drawing/2014/main" id="{0D1CCCC4-4542-37BC-0EF4-0C15A0C0F73D}"/>
                    </a:ext>
                  </a:extLst>
                </p:cNvPr>
                <p:cNvSpPr/>
                <p:nvPr/>
              </p:nvSpPr>
              <p:spPr>
                <a:xfrm>
                  <a:off x="3463289" y="2938223"/>
                  <a:ext cx="6667" cy="17383"/>
                </a:xfrm>
                <a:custGeom>
                  <a:avLst/>
                  <a:gdLst>
                    <a:gd name="connsiteX0" fmla="*/ 3810 w 6667"/>
                    <a:gd name="connsiteY0" fmla="*/ 1191 h 17383"/>
                    <a:gd name="connsiteX1" fmla="*/ 3810 w 6667"/>
                    <a:gd name="connsiteY1" fmla="*/ 2143 h 17383"/>
                    <a:gd name="connsiteX2" fmla="*/ 2858 w 6667"/>
                    <a:gd name="connsiteY2" fmla="*/ 3096 h 17383"/>
                    <a:gd name="connsiteX3" fmla="*/ 1905 w 6667"/>
                    <a:gd name="connsiteY3" fmla="*/ 5001 h 17383"/>
                    <a:gd name="connsiteX4" fmla="*/ 953 w 6667"/>
                    <a:gd name="connsiteY4" fmla="*/ 8811 h 17383"/>
                    <a:gd name="connsiteX5" fmla="*/ 0 w 6667"/>
                    <a:gd name="connsiteY5" fmla="*/ 13573 h 17383"/>
                    <a:gd name="connsiteX6" fmla="*/ 1905 w 6667"/>
                    <a:gd name="connsiteY6" fmla="*/ 17383 h 17383"/>
                    <a:gd name="connsiteX7" fmla="*/ 3810 w 6667"/>
                    <a:gd name="connsiteY7" fmla="*/ 16431 h 17383"/>
                    <a:gd name="connsiteX8" fmla="*/ 4763 w 6667"/>
                    <a:gd name="connsiteY8" fmla="*/ 14526 h 17383"/>
                    <a:gd name="connsiteX9" fmla="*/ 5715 w 6667"/>
                    <a:gd name="connsiteY9" fmla="*/ 9763 h 17383"/>
                    <a:gd name="connsiteX10" fmla="*/ 6668 w 6667"/>
                    <a:gd name="connsiteY10" fmla="*/ 5001 h 17383"/>
                    <a:gd name="connsiteX11" fmla="*/ 6668 w 6667"/>
                    <a:gd name="connsiteY11" fmla="*/ 2143 h 17383"/>
                    <a:gd name="connsiteX12" fmla="*/ 6668 w 6667"/>
                    <a:gd name="connsiteY12" fmla="*/ 1191 h 17383"/>
                    <a:gd name="connsiteX13" fmla="*/ 6668 w 6667"/>
                    <a:gd name="connsiteY13" fmla="*/ 238 h 17383"/>
                    <a:gd name="connsiteX14" fmla="*/ 3810 w 6667"/>
                    <a:gd name="connsiteY14" fmla="*/ 1191 h 17383"/>
                    <a:gd name="connsiteX15" fmla="*/ 3810 w 6667"/>
                    <a:gd name="connsiteY15" fmla="*/ 1191 h 17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667" h="17383">
                      <a:moveTo>
                        <a:pt x="3810" y="1191"/>
                      </a:moveTo>
                      <a:cubicBezTo>
                        <a:pt x="3810" y="1191"/>
                        <a:pt x="3810" y="2143"/>
                        <a:pt x="3810" y="2143"/>
                      </a:cubicBezTo>
                      <a:cubicBezTo>
                        <a:pt x="3810" y="2143"/>
                        <a:pt x="2858" y="3096"/>
                        <a:pt x="2858" y="3096"/>
                      </a:cubicBezTo>
                      <a:cubicBezTo>
                        <a:pt x="2858" y="4048"/>
                        <a:pt x="1905" y="5001"/>
                        <a:pt x="1905" y="5001"/>
                      </a:cubicBezTo>
                      <a:cubicBezTo>
                        <a:pt x="953" y="5953"/>
                        <a:pt x="953" y="7858"/>
                        <a:pt x="953" y="8811"/>
                      </a:cubicBezTo>
                      <a:cubicBezTo>
                        <a:pt x="953" y="10716"/>
                        <a:pt x="0" y="11668"/>
                        <a:pt x="0" y="13573"/>
                      </a:cubicBezTo>
                      <a:cubicBezTo>
                        <a:pt x="0" y="14526"/>
                        <a:pt x="0" y="17383"/>
                        <a:pt x="1905" y="17383"/>
                      </a:cubicBezTo>
                      <a:cubicBezTo>
                        <a:pt x="2858" y="17383"/>
                        <a:pt x="2858" y="17383"/>
                        <a:pt x="3810" y="16431"/>
                      </a:cubicBezTo>
                      <a:cubicBezTo>
                        <a:pt x="4763" y="15478"/>
                        <a:pt x="4763" y="14526"/>
                        <a:pt x="4763" y="14526"/>
                      </a:cubicBezTo>
                      <a:cubicBezTo>
                        <a:pt x="5715" y="12621"/>
                        <a:pt x="5715" y="11668"/>
                        <a:pt x="5715" y="9763"/>
                      </a:cubicBezTo>
                      <a:cubicBezTo>
                        <a:pt x="5715" y="7858"/>
                        <a:pt x="6668" y="6906"/>
                        <a:pt x="6668" y="5001"/>
                      </a:cubicBezTo>
                      <a:cubicBezTo>
                        <a:pt x="6668" y="4048"/>
                        <a:pt x="6668" y="3096"/>
                        <a:pt x="6668" y="2143"/>
                      </a:cubicBezTo>
                      <a:cubicBezTo>
                        <a:pt x="6668" y="2143"/>
                        <a:pt x="6668" y="1191"/>
                        <a:pt x="6668" y="1191"/>
                      </a:cubicBezTo>
                      <a:cubicBezTo>
                        <a:pt x="6668" y="1191"/>
                        <a:pt x="6668" y="238"/>
                        <a:pt x="6668" y="238"/>
                      </a:cubicBezTo>
                      <a:cubicBezTo>
                        <a:pt x="6668" y="238"/>
                        <a:pt x="3810" y="-714"/>
                        <a:pt x="3810" y="1191"/>
                      </a:cubicBezTo>
                      <a:lnTo>
                        <a:pt x="3810" y="1191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6" name="Freeform: Shape 3105">
                  <a:extLst>
                    <a:ext uri="{FF2B5EF4-FFF2-40B4-BE49-F238E27FC236}">
                      <a16:creationId xmlns:a16="http://schemas.microsoft.com/office/drawing/2014/main" id="{A31E3BD9-B1B8-1817-E22D-CBE31FACBA0B}"/>
                    </a:ext>
                  </a:extLst>
                </p:cNvPr>
                <p:cNvSpPr/>
                <p:nvPr/>
              </p:nvSpPr>
              <p:spPr>
                <a:xfrm>
                  <a:off x="3474719" y="2909887"/>
                  <a:ext cx="5715" cy="14049"/>
                </a:xfrm>
                <a:custGeom>
                  <a:avLst/>
                  <a:gdLst>
                    <a:gd name="connsiteX0" fmla="*/ 5715 w 5715"/>
                    <a:gd name="connsiteY0" fmla="*/ 0 h 14049"/>
                    <a:gd name="connsiteX1" fmla="*/ 953 w 5715"/>
                    <a:gd name="connsiteY1" fmla="*/ 5715 h 14049"/>
                    <a:gd name="connsiteX2" fmla="*/ 0 w 5715"/>
                    <a:gd name="connsiteY2" fmla="*/ 9525 h 14049"/>
                    <a:gd name="connsiteX3" fmla="*/ 0 w 5715"/>
                    <a:gd name="connsiteY3" fmla="*/ 11430 h 14049"/>
                    <a:gd name="connsiteX4" fmla="*/ 953 w 5715"/>
                    <a:gd name="connsiteY4" fmla="*/ 13335 h 14049"/>
                    <a:gd name="connsiteX5" fmla="*/ 2857 w 5715"/>
                    <a:gd name="connsiteY5" fmla="*/ 13335 h 14049"/>
                    <a:gd name="connsiteX6" fmla="*/ 3810 w 5715"/>
                    <a:gd name="connsiteY6" fmla="*/ 11430 h 14049"/>
                    <a:gd name="connsiteX7" fmla="*/ 4763 w 5715"/>
                    <a:gd name="connsiteY7" fmla="*/ 9525 h 14049"/>
                    <a:gd name="connsiteX8" fmla="*/ 5715 w 5715"/>
                    <a:gd name="connsiteY8" fmla="*/ 5715 h 14049"/>
                    <a:gd name="connsiteX9" fmla="*/ 5715 w 5715"/>
                    <a:gd name="connsiteY9" fmla="*/ 4763 h 14049"/>
                    <a:gd name="connsiteX10" fmla="*/ 5715 w 5715"/>
                    <a:gd name="connsiteY10" fmla="*/ 4763 h 14049"/>
                    <a:gd name="connsiteX11" fmla="*/ 5715 w 5715"/>
                    <a:gd name="connsiteY11" fmla="*/ 4763 h 14049"/>
                    <a:gd name="connsiteX12" fmla="*/ 5715 w 5715"/>
                    <a:gd name="connsiteY12" fmla="*/ 2858 h 14049"/>
                    <a:gd name="connsiteX13" fmla="*/ 5715 w 5715"/>
                    <a:gd name="connsiteY13" fmla="*/ 953 h 14049"/>
                    <a:gd name="connsiteX14" fmla="*/ 5715 w 5715"/>
                    <a:gd name="connsiteY14" fmla="*/ 0 h 14049"/>
                    <a:gd name="connsiteX15" fmla="*/ 5715 w 5715"/>
                    <a:gd name="connsiteY15" fmla="*/ 0 h 14049"/>
                    <a:gd name="connsiteX16" fmla="*/ 5715 w 5715"/>
                    <a:gd name="connsiteY16" fmla="*/ 0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5" h="14049">
                      <a:moveTo>
                        <a:pt x="5715" y="0"/>
                      </a:moveTo>
                      <a:cubicBezTo>
                        <a:pt x="2857" y="953"/>
                        <a:pt x="1905" y="3810"/>
                        <a:pt x="953" y="5715"/>
                      </a:cubicBezTo>
                      <a:cubicBezTo>
                        <a:pt x="953" y="6667"/>
                        <a:pt x="0" y="8572"/>
                        <a:pt x="0" y="9525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0" y="12383"/>
                        <a:pt x="0" y="12383"/>
                        <a:pt x="953" y="13335"/>
                      </a:cubicBezTo>
                      <a:cubicBezTo>
                        <a:pt x="953" y="14288"/>
                        <a:pt x="2857" y="14288"/>
                        <a:pt x="2857" y="13335"/>
                      </a:cubicBezTo>
                      <a:cubicBezTo>
                        <a:pt x="3810" y="12383"/>
                        <a:pt x="3810" y="12383"/>
                        <a:pt x="3810" y="11430"/>
                      </a:cubicBezTo>
                      <a:cubicBezTo>
                        <a:pt x="3810" y="10478"/>
                        <a:pt x="3810" y="10478"/>
                        <a:pt x="4763" y="9525"/>
                      </a:cubicBezTo>
                      <a:cubicBezTo>
                        <a:pt x="4763" y="8572"/>
                        <a:pt x="5715" y="6667"/>
                        <a:pt x="5715" y="5715"/>
                      </a:cubicBezTo>
                      <a:cubicBezTo>
                        <a:pt x="5715" y="5715"/>
                        <a:pt x="5715" y="4763"/>
                        <a:pt x="5715" y="4763"/>
                      </a:cubicBezTo>
                      <a:cubicBezTo>
                        <a:pt x="5715" y="4763"/>
                        <a:pt x="5715" y="4763"/>
                        <a:pt x="5715" y="4763"/>
                      </a:cubicBezTo>
                      <a:cubicBezTo>
                        <a:pt x="5715" y="4763"/>
                        <a:pt x="5715" y="4763"/>
                        <a:pt x="5715" y="4763"/>
                      </a:cubicBezTo>
                      <a:cubicBezTo>
                        <a:pt x="5715" y="3810"/>
                        <a:pt x="5715" y="3810"/>
                        <a:pt x="5715" y="2858"/>
                      </a:cubicBezTo>
                      <a:cubicBezTo>
                        <a:pt x="5715" y="1905"/>
                        <a:pt x="5715" y="1905"/>
                        <a:pt x="5715" y="953"/>
                      </a:cubicBezTo>
                      <a:cubicBezTo>
                        <a:pt x="5715" y="1905"/>
                        <a:pt x="5715" y="1905"/>
                        <a:pt x="5715" y="0"/>
                      </a:cubicBezTo>
                      <a:cubicBezTo>
                        <a:pt x="5715" y="953"/>
                        <a:pt x="5715" y="0"/>
                        <a:pt x="5715" y="0"/>
                      </a:cubicBezTo>
                      <a:lnTo>
                        <a:pt x="5715" y="0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7" name="Freeform: Shape 3106">
                  <a:extLst>
                    <a:ext uri="{FF2B5EF4-FFF2-40B4-BE49-F238E27FC236}">
                      <a16:creationId xmlns:a16="http://schemas.microsoft.com/office/drawing/2014/main" id="{FBE429C1-2A63-26E5-8A82-B244B5BA05CD}"/>
                    </a:ext>
                  </a:extLst>
                </p:cNvPr>
                <p:cNvSpPr/>
                <p:nvPr/>
              </p:nvSpPr>
              <p:spPr>
                <a:xfrm>
                  <a:off x="3393333" y="2864405"/>
                  <a:ext cx="7879" cy="17859"/>
                </a:xfrm>
                <a:custGeom>
                  <a:avLst/>
                  <a:gdLst>
                    <a:gd name="connsiteX0" fmla="*/ 423 w 7879"/>
                    <a:gd name="connsiteY0" fmla="*/ 714 h 17859"/>
                    <a:gd name="connsiteX1" fmla="*/ 423 w 7879"/>
                    <a:gd name="connsiteY1" fmla="*/ 5477 h 17859"/>
                    <a:gd name="connsiteX2" fmla="*/ 1376 w 7879"/>
                    <a:gd name="connsiteY2" fmla="*/ 9287 h 17859"/>
                    <a:gd name="connsiteX3" fmla="*/ 2328 w 7879"/>
                    <a:gd name="connsiteY3" fmla="*/ 13097 h 17859"/>
                    <a:gd name="connsiteX4" fmla="*/ 5186 w 7879"/>
                    <a:gd name="connsiteY4" fmla="*/ 17859 h 17859"/>
                    <a:gd name="connsiteX5" fmla="*/ 7091 w 7879"/>
                    <a:gd name="connsiteY5" fmla="*/ 16907 h 17859"/>
                    <a:gd name="connsiteX6" fmla="*/ 5186 w 7879"/>
                    <a:gd name="connsiteY6" fmla="*/ 7382 h 17859"/>
                    <a:gd name="connsiteX7" fmla="*/ 3281 w 7879"/>
                    <a:gd name="connsiteY7" fmla="*/ 3572 h 17859"/>
                    <a:gd name="connsiteX8" fmla="*/ 423 w 7879"/>
                    <a:gd name="connsiteY8" fmla="*/ 714 h 17859"/>
                    <a:gd name="connsiteX9" fmla="*/ 423 w 7879"/>
                    <a:gd name="connsiteY9" fmla="*/ 714 h 17859"/>
                    <a:gd name="connsiteX10" fmla="*/ 423 w 7879"/>
                    <a:gd name="connsiteY10" fmla="*/ 714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79" h="17859">
                      <a:moveTo>
                        <a:pt x="423" y="714"/>
                      </a:moveTo>
                      <a:cubicBezTo>
                        <a:pt x="-529" y="1667"/>
                        <a:pt x="423" y="3572"/>
                        <a:pt x="423" y="5477"/>
                      </a:cubicBezTo>
                      <a:cubicBezTo>
                        <a:pt x="423" y="6429"/>
                        <a:pt x="1376" y="8334"/>
                        <a:pt x="1376" y="9287"/>
                      </a:cubicBezTo>
                      <a:cubicBezTo>
                        <a:pt x="1376" y="10239"/>
                        <a:pt x="2328" y="12144"/>
                        <a:pt x="2328" y="13097"/>
                      </a:cubicBezTo>
                      <a:cubicBezTo>
                        <a:pt x="3281" y="15002"/>
                        <a:pt x="4233" y="16907"/>
                        <a:pt x="5186" y="17859"/>
                      </a:cubicBezTo>
                      <a:cubicBezTo>
                        <a:pt x="6138" y="17859"/>
                        <a:pt x="7091" y="17859"/>
                        <a:pt x="7091" y="16907"/>
                      </a:cubicBezTo>
                      <a:cubicBezTo>
                        <a:pt x="8996" y="14049"/>
                        <a:pt x="7091" y="10239"/>
                        <a:pt x="5186" y="7382"/>
                      </a:cubicBezTo>
                      <a:cubicBezTo>
                        <a:pt x="4233" y="6429"/>
                        <a:pt x="4233" y="4524"/>
                        <a:pt x="3281" y="3572"/>
                      </a:cubicBezTo>
                      <a:cubicBezTo>
                        <a:pt x="2328" y="2619"/>
                        <a:pt x="1376" y="714"/>
                        <a:pt x="423" y="714"/>
                      </a:cubicBezTo>
                      <a:cubicBezTo>
                        <a:pt x="1376" y="-238"/>
                        <a:pt x="423" y="-238"/>
                        <a:pt x="423" y="714"/>
                      </a:cubicBezTo>
                      <a:lnTo>
                        <a:pt x="423" y="714"/>
                      </a:lnTo>
                      <a:close/>
                    </a:path>
                  </a:pathLst>
                </a:custGeom>
                <a:solidFill>
                  <a:srgbClr val="AAABA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08" name="Graphic 2">
                <a:extLst>
                  <a:ext uri="{FF2B5EF4-FFF2-40B4-BE49-F238E27FC236}">
                    <a16:creationId xmlns:a16="http://schemas.microsoft.com/office/drawing/2014/main" id="{63D1E047-6E75-571D-CD9E-F28BEBA9B4E4}"/>
                  </a:ext>
                </a:extLst>
              </p:cNvPr>
              <p:cNvGrpSpPr/>
              <p:nvPr/>
            </p:nvGrpSpPr>
            <p:grpSpPr>
              <a:xfrm>
                <a:off x="3201590" y="2744709"/>
                <a:ext cx="473154" cy="201625"/>
                <a:chOff x="3201590" y="2744709"/>
                <a:chExt cx="473154" cy="201625"/>
              </a:xfrm>
              <a:solidFill>
                <a:srgbClr val="9C9D9E"/>
              </a:solidFill>
            </p:grpSpPr>
            <p:sp>
              <p:nvSpPr>
                <p:cNvPr id="3109" name="Freeform: Shape 3108">
                  <a:extLst>
                    <a:ext uri="{FF2B5EF4-FFF2-40B4-BE49-F238E27FC236}">
                      <a16:creationId xmlns:a16="http://schemas.microsoft.com/office/drawing/2014/main" id="{576D376F-BBB5-CAA3-072E-E2B3C52AF71A}"/>
                    </a:ext>
                  </a:extLst>
                </p:cNvPr>
                <p:cNvSpPr/>
                <p:nvPr/>
              </p:nvSpPr>
              <p:spPr>
                <a:xfrm>
                  <a:off x="3228498" y="2818446"/>
                  <a:ext cx="17383" cy="5715"/>
                </a:xfrm>
                <a:custGeom>
                  <a:avLst/>
                  <a:gdLst>
                    <a:gd name="connsiteX0" fmla="*/ 1429 w 17383"/>
                    <a:gd name="connsiteY0" fmla="*/ 3810 h 5715"/>
                    <a:gd name="connsiteX1" fmla="*/ 5239 w 17383"/>
                    <a:gd name="connsiteY1" fmla="*/ 3810 h 5715"/>
                    <a:gd name="connsiteX2" fmla="*/ 9049 w 17383"/>
                    <a:gd name="connsiteY2" fmla="*/ 4763 h 5715"/>
                    <a:gd name="connsiteX3" fmla="*/ 12859 w 17383"/>
                    <a:gd name="connsiteY3" fmla="*/ 5715 h 5715"/>
                    <a:gd name="connsiteX4" fmla="*/ 14764 w 17383"/>
                    <a:gd name="connsiteY4" fmla="*/ 5715 h 5715"/>
                    <a:gd name="connsiteX5" fmla="*/ 16669 w 17383"/>
                    <a:gd name="connsiteY5" fmla="*/ 4763 h 5715"/>
                    <a:gd name="connsiteX6" fmla="*/ 16669 w 17383"/>
                    <a:gd name="connsiteY6" fmla="*/ 1905 h 5715"/>
                    <a:gd name="connsiteX7" fmla="*/ 14764 w 17383"/>
                    <a:gd name="connsiteY7" fmla="*/ 953 h 5715"/>
                    <a:gd name="connsiteX8" fmla="*/ 12859 w 17383"/>
                    <a:gd name="connsiteY8" fmla="*/ 953 h 5715"/>
                    <a:gd name="connsiteX9" fmla="*/ 9049 w 17383"/>
                    <a:gd name="connsiteY9" fmla="*/ 0 h 5715"/>
                    <a:gd name="connsiteX10" fmla="*/ 1429 w 17383"/>
                    <a:gd name="connsiteY10" fmla="*/ 0 h 5715"/>
                    <a:gd name="connsiteX11" fmla="*/ 1429 w 17383"/>
                    <a:gd name="connsiteY11" fmla="*/ 3810 h 5715"/>
                    <a:gd name="connsiteX12" fmla="*/ 1429 w 17383"/>
                    <a:gd name="connsiteY12" fmla="*/ 381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383" h="5715">
                      <a:moveTo>
                        <a:pt x="1429" y="3810"/>
                      </a:moveTo>
                      <a:cubicBezTo>
                        <a:pt x="2381" y="3810"/>
                        <a:pt x="4286" y="3810"/>
                        <a:pt x="5239" y="3810"/>
                      </a:cubicBezTo>
                      <a:cubicBezTo>
                        <a:pt x="6191" y="3810"/>
                        <a:pt x="8096" y="4763"/>
                        <a:pt x="9049" y="4763"/>
                      </a:cubicBezTo>
                      <a:cubicBezTo>
                        <a:pt x="10001" y="4763"/>
                        <a:pt x="11906" y="4763"/>
                        <a:pt x="12859" y="5715"/>
                      </a:cubicBezTo>
                      <a:cubicBezTo>
                        <a:pt x="13811" y="5715"/>
                        <a:pt x="14764" y="5715"/>
                        <a:pt x="14764" y="5715"/>
                      </a:cubicBezTo>
                      <a:cubicBezTo>
                        <a:pt x="15716" y="5715"/>
                        <a:pt x="15716" y="5715"/>
                        <a:pt x="16669" y="4763"/>
                      </a:cubicBezTo>
                      <a:cubicBezTo>
                        <a:pt x="17621" y="4763"/>
                        <a:pt x="17621" y="2858"/>
                        <a:pt x="16669" y="1905"/>
                      </a:cubicBezTo>
                      <a:cubicBezTo>
                        <a:pt x="15716" y="1905"/>
                        <a:pt x="15716" y="1905"/>
                        <a:pt x="14764" y="953"/>
                      </a:cubicBezTo>
                      <a:cubicBezTo>
                        <a:pt x="13811" y="953"/>
                        <a:pt x="12859" y="953"/>
                        <a:pt x="12859" y="953"/>
                      </a:cubicBezTo>
                      <a:cubicBezTo>
                        <a:pt x="11906" y="953"/>
                        <a:pt x="10001" y="953"/>
                        <a:pt x="9049" y="0"/>
                      </a:cubicBezTo>
                      <a:cubicBezTo>
                        <a:pt x="6191" y="0"/>
                        <a:pt x="4286" y="0"/>
                        <a:pt x="1429" y="0"/>
                      </a:cubicBezTo>
                      <a:cubicBezTo>
                        <a:pt x="-476" y="953"/>
                        <a:pt x="-476" y="2858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0" name="Freeform: Shape 3109">
                  <a:extLst>
                    <a:ext uri="{FF2B5EF4-FFF2-40B4-BE49-F238E27FC236}">
                      <a16:creationId xmlns:a16="http://schemas.microsoft.com/office/drawing/2014/main" id="{800008C7-E277-6E32-4A5D-DF60D27EFF0E}"/>
                    </a:ext>
                  </a:extLst>
                </p:cNvPr>
                <p:cNvSpPr/>
                <p:nvPr/>
              </p:nvSpPr>
              <p:spPr>
                <a:xfrm>
                  <a:off x="3240318" y="2805112"/>
                  <a:ext cx="16672" cy="6667"/>
                </a:xfrm>
                <a:custGeom>
                  <a:avLst/>
                  <a:gdLst>
                    <a:gd name="connsiteX0" fmla="*/ 1038 w 16672"/>
                    <a:gd name="connsiteY0" fmla="*/ 2858 h 6667"/>
                    <a:gd name="connsiteX1" fmla="*/ 7706 w 16672"/>
                    <a:gd name="connsiteY1" fmla="*/ 5715 h 6667"/>
                    <a:gd name="connsiteX2" fmla="*/ 11516 w 16672"/>
                    <a:gd name="connsiteY2" fmla="*/ 6667 h 6667"/>
                    <a:gd name="connsiteX3" fmla="*/ 13421 w 16672"/>
                    <a:gd name="connsiteY3" fmla="*/ 6667 h 6667"/>
                    <a:gd name="connsiteX4" fmla="*/ 15326 w 16672"/>
                    <a:gd name="connsiteY4" fmla="*/ 6667 h 6667"/>
                    <a:gd name="connsiteX5" fmla="*/ 16278 w 16672"/>
                    <a:gd name="connsiteY5" fmla="*/ 4763 h 6667"/>
                    <a:gd name="connsiteX6" fmla="*/ 14373 w 16672"/>
                    <a:gd name="connsiteY6" fmla="*/ 3810 h 6667"/>
                    <a:gd name="connsiteX7" fmla="*/ 12468 w 16672"/>
                    <a:gd name="connsiteY7" fmla="*/ 2858 h 6667"/>
                    <a:gd name="connsiteX8" fmla="*/ 8658 w 16672"/>
                    <a:gd name="connsiteY8" fmla="*/ 1905 h 6667"/>
                    <a:gd name="connsiteX9" fmla="*/ 1991 w 16672"/>
                    <a:gd name="connsiteY9" fmla="*/ 0 h 6667"/>
                    <a:gd name="connsiteX10" fmla="*/ 1038 w 16672"/>
                    <a:gd name="connsiteY10" fmla="*/ 2858 h 6667"/>
                    <a:gd name="connsiteX11" fmla="*/ 1038 w 16672"/>
                    <a:gd name="connsiteY11" fmla="*/ 2858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672" h="6667">
                      <a:moveTo>
                        <a:pt x="1038" y="2858"/>
                      </a:moveTo>
                      <a:cubicBezTo>
                        <a:pt x="2943" y="3810"/>
                        <a:pt x="5801" y="4763"/>
                        <a:pt x="7706" y="5715"/>
                      </a:cubicBezTo>
                      <a:cubicBezTo>
                        <a:pt x="8658" y="5715"/>
                        <a:pt x="9611" y="6667"/>
                        <a:pt x="11516" y="6667"/>
                      </a:cubicBezTo>
                      <a:cubicBezTo>
                        <a:pt x="12468" y="6667"/>
                        <a:pt x="12468" y="6667"/>
                        <a:pt x="13421" y="6667"/>
                      </a:cubicBezTo>
                      <a:cubicBezTo>
                        <a:pt x="14373" y="6667"/>
                        <a:pt x="14373" y="6667"/>
                        <a:pt x="15326" y="6667"/>
                      </a:cubicBezTo>
                      <a:cubicBezTo>
                        <a:pt x="16278" y="6667"/>
                        <a:pt x="17231" y="4763"/>
                        <a:pt x="16278" y="4763"/>
                      </a:cubicBezTo>
                      <a:cubicBezTo>
                        <a:pt x="15326" y="4763"/>
                        <a:pt x="15326" y="3810"/>
                        <a:pt x="14373" y="3810"/>
                      </a:cubicBezTo>
                      <a:cubicBezTo>
                        <a:pt x="13421" y="3810"/>
                        <a:pt x="13421" y="3810"/>
                        <a:pt x="12468" y="2858"/>
                      </a:cubicBezTo>
                      <a:cubicBezTo>
                        <a:pt x="11516" y="2858"/>
                        <a:pt x="10563" y="1905"/>
                        <a:pt x="8658" y="1905"/>
                      </a:cubicBezTo>
                      <a:cubicBezTo>
                        <a:pt x="6753" y="953"/>
                        <a:pt x="3896" y="0"/>
                        <a:pt x="1991" y="0"/>
                      </a:cubicBezTo>
                      <a:cubicBezTo>
                        <a:pt x="86" y="0"/>
                        <a:pt x="-867" y="2858"/>
                        <a:pt x="1038" y="2858"/>
                      </a:cubicBezTo>
                      <a:lnTo>
                        <a:pt x="1038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1" name="Freeform: Shape 3110">
                  <a:extLst>
                    <a:ext uri="{FF2B5EF4-FFF2-40B4-BE49-F238E27FC236}">
                      <a16:creationId xmlns:a16="http://schemas.microsoft.com/office/drawing/2014/main" id="{ACAAFF1F-84D8-7C2F-A5E1-1B7DEB6E7365}"/>
                    </a:ext>
                  </a:extLst>
                </p:cNvPr>
                <p:cNvSpPr/>
                <p:nvPr/>
              </p:nvSpPr>
              <p:spPr>
                <a:xfrm>
                  <a:off x="3249534" y="2786062"/>
                  <a:ext cx="12777" cy="5715"/>
                </a:xfrm>
                <a:custGeom>
                  <a:avLst/>
                  <a:gdLst>
                    <a:gd name="connsiteX0" fmla="*/ 1347 w 12777"/>
                    <a:gd name="connsiteY0" fmla="*/ 3810 h 5715"/>
                    <a:gd name="connsiteX1" fmla="*/ 6110 w 12777"/>
                    <a:gd name="connsiteY1" fmla="*/ 4763 h 5715"/>
                    <a:gd name="connsiteX2" fmla="*/ 8967 w 12777"/>
                    <a:gd name="connsiteY2" fmla="*/ 5715 h 5715"/>
                    <a:gd name="connsiteX3" fmla="*/ 9920 w 12777"/>
                    <a:gd name="connsiteY3" fmla="*/ 5715 h 5715"/>
                    <a:gd name="connsiteX4" fmla="*/ 11825 w 12777"/>
                    <a:gd name="connsiteY4" fmla="*/ 5715 h 5715"/>
                    <a:gd name="connsiteX5" fmla="*/ 12777 w 12777"/>
                    <a:gd name="connsiteY5" fmla="*/ 3810 h 5715"/>
                    <a:gd name="connsiteX6" fmla="*/ 11825 w 12777"/>
                    <a:gd name="connsiteY6" fmla="*/ 2858 h 5715"/>
                    <a:gd name="connsiteX7" fmla="*/ 10872 w 12777"/>
                    <a:gd name="connsiteY7" fmla="*/ 1905 h 5715"/>
                    <a:gd name="connsiteX8" fmla="*/ 8015 w 12777"/>
                    <a:gd name="connsiteY8" fmla="*/ 953 h 5715"/>
                    <a:gd name="connsiteX9" fmla="*/ 2300 w 12777"/>
                    <a:gd name="connsiteY9" fmla="*/ 0 h 5715"/>
                    <a:gd name="connsiteX10" fmla="*/ 395 w 12777"/>
                    <a:gd name="connsiteY10" fmla="*/ 953 h 5715"/>
                    <a:gd name="connsiteX11" fmla="*/ 1347 w 12777"/>
                    <a:gd name="connsiteY11" fmla="*/ 3810 h 5715"/>
                    <a:gd name="connsiteX12" fmla="*/ 1347 w 12777"/>
                    <a:gd name="connsiteY12" fmla="*/ 381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77" h="5715">
                      <a:moveTo>
                        <a:pt x="1347" y="3810"/>
                      </a:moveTo>
                      <a:cubicBezTo>
                        <a:pt x="3252" y="3810"/>
                        <a:pt x="5157" y="4763"/>
                        <a:pt x="6110" y="4763"/>
                      </a:cubicBezTo>
                      <a:cubicBezTo>
                        <a:pt x="7062" y="4763"/>
                        <a:pt x="8015" y="5715"/>
                        <a:pt x="8967" y="5715"/>
                      </a:cubicBezTo>
                      <a:cubicBezTo>
                        <a:pt x="8967" y="5715"/>
                        <a:pt x="9920" y="5715"/>
                        <a:pt x="9920" y="5715"/>
                      </a:cubicBezTo>
                      <a:cubicBezTo>
                        <a:pt x="10872" y="5715"/>
                        <a:pt x="10872" y="5715"/>
                        <a:pt x="11825" y="5715"/>
                      </a:cubicBezTo>
                      <a:cubicBezTo>
                        <a:pt x="12777" y="5715"/>
                        <a:pt x="12777" y="4763"/>
                        <a:pt x="12777" y="3810"/>
                      </a:cubicBezTo>
                      <a:cubicBezTo>
                        <a:pt x="12777" y="3810"/>
                        <a:pt x="11825" y="2858"/>
                        <a:pt x="11825" y="2858"/>
                      </a:cubicBezTo>
                      <a:cubicBezTo>
                        <a:pt x="11825" y="2858"/>
                        <a:pt x="10872" y="1905"/>
                        <a:pt x="10872" y="1905"/>
                      </a:cubicBezTo>
                      <a:cubicBezTo>
                        <a:pt x="9920" y="953"/>
                        <a:pt x="8967" y="953"/>
                        <a:pt x="8015" y="953"/>
                      </a:cubicBezTo>
                      <a:cubicBezTo>
                        <a:pt x="6110" y="0"/>
                        <a:pt x="4205" y="0"/>
                        <a:pt x="2300" y="0"/>
                      </a:cubicBezTo>
                      <a:cubicBezTo>
                        <a:pt x="1347" y="0"/>
                        <a:pt x="395" y="0"/>
                        <a:pt x="395" y="953"/>
                      </a:cubicBezTo>
                      <a:cubicBezTo>
                        <a:pt x="-558" y="2858"/>
                        <a:pt x="395" y="3810"/>
                        <a:pt x="1347" y="3810"/>
                      </a:cubicBezTo>
                      <a:lnTo>
                        <a:pt x="1347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2" name="Freeform: Shape 3111">
                  <a:extLst>
                    <a:ext uri="{FF2B5EF4-FFF2-40B4-BE49-F238E27FC236}">
                      <a16:creationId xmlns:a16="http://schemas.microsoft.com/office/drawing/2014/main" id="{DA36087E-7836-F18D-4E91-5B3F5F85106D}"/>
                    </a:ext>
                  </a:extLst>
                </p:cNvPr>
                <p:cNvSpPr/>
                <p:nvPr/>
              </p:nvSpPr>
              <p:spPr>
                <a:xfrm>
                  <a:off x="3262312" y="2802254"/>
                  <a:ext cx="13334" cy="5715"/>
                </a:xfrm>
                <a:custGeom>
                  <a:avLst/>
                  <a:gdLst>
                    <a:gd name="connsiteX0" fmla="*/ 2857 w 13334"/>
                    <a:gd name="connsiteY0" fmla="*/ 1905 h 5715"/>
                    <a:gd name="connsiteX1" fmla="*/ 7620 w 13334"/>
                    <a:gd name="connsiteY1" fmla="*/ 3810 h 5715"/>
                    <a:gd name="connsiteX2" fmla="*/ 7620 w 13334"/>
                    <a:gd name="connsiteY2" fmla="*/ 3810 h 5715"/>
                    <a:gd name="connsiteX3" fmla="*/ 7620 w 13334"/>
                    <a:gd name="connsiteY3" fmla="*/ 3810 h 5715"/>
                    <a:gd name="connsiteX4" fmla="*/ 7620 w 13334"/>
                    <a:gd name="connsiteY4" fmla="*/ 3810 h 5715"/>
                    <a:gd name="connsiteX5" fmla="*/ 8572 w 13334"/>
                    <a:gd name="connsiteY5" fmla="*/ 4763 h 5715"/>
                    <a:gd name="connsiteX6" fmla="*/ 10478 w 13334"/>
                    <a:gd name="connsiteY6" fmla="*/ 5715 h 5715"/>
                    <a:gd name="connsiteX7" fmla="*/ 12382 w 13334"/>
                    <a:gd name="connsiteY7" fmla="*/ 5715 h 5715"/>
                    <a:gd name="connsiteX8" fmla="*/ 13335 w 13334"/>
                    <a:gd name="connsiteY8" fmla="*/ 4763 h 5715"/>
                    <a:gd name="connsiteX9" fmla="*/ 13335 w 13334"/>
                    <a:gd name="connsiteY9" fmla="*/ 3810 h 5715"/>
                    <a:gd name="connsiteX10" fmla="*/ 12382 w 13334"/>
                    <a:gd name="connsiteY10" fmla="*/ 2858 h 5715"/>
                    <a:gd name="connsiteX11" fmla="*/ 10478 w 13334"/>
                    <a:gd name="connsiteY11" fmla="*/ 1905 h 5715"/>
                    <a:gd name="connsiteX12" fmla="*/ 7620 w 13334"/>
                    <a:gd name="connsiteY12" fmla="*/ 953 h 5715"/>
                    <a:gd name="connsiteX13" fmla="*/ 1905 w 13334"/>
                    <a:gd name="connsiteY13" fmla="*/ 0 h 5715"/>
                    <a:gd name="connsiteX14" fmla="*/ 0 w 13334"/>
                    <a:gd name="connsiteY14" fmla="*/ 953 h 5715"/>
                    <a:gd name="connsiteX15" fmla="*/ 2857 w 13334"/>
                    <a:gd name="connsiteY15" fmla="*/ 1905 h 5715"/>
                    <a:gd name="connsiteX16" fmla="*/ 2857 w 13334"/>
                    <a:gd name="connsiteY16" fmla="*/ 190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334" h="5715">
                      <a:moveTo>
                        <a:pt x="2857" y="1905"/>
                      </a:moveTo>
                      <a:cubicBezTo>
                        <a:pt x="4763" y="1905"/>
                        <a:pt x="5715" y="2858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8572" y="3810"/>
                        <a:pt x="8572" y="4763"/>
                      </a:cubicBezTo>
                      <a:cubicBezTo>
                        <a:pt x="8572" y="4763"/>
                        <a:pt x="9525" y="5715"/>
                        <a:pt x="10478" y="5715"/>
                      </a:cubicBezTo>
                      <a:cubicBezTo>
                        <a:pt x="11430" y="5715"/>
                        <a:pt x="11430" y="5715"/>
                        <a:pt x="12382" y="5715"/>
                      </a:cubicBezTo>
                      <a:cubicBezTo>
                        <a:pt x="13335" y="5715"/>
                        <a:pt x="13335" y="5715"/>
                        <a:pt x="13335" y="4763"/>
                      </a:cubicBezTo>
                      <a:cubicBezTo>
                        <a:pt x="13335" y="3810"/>
                        <a:pt x="13335" y="3810"/>
                        <a:pt x="13335" y="3810"/>
                      </a:cubicBezTo>
                      <a:cubicBezTo>
                        <a:pt x="13335" y="3810"/>
                        <a:pt x="12382" y="2858"/>
                        <a:pt x="12382" y="2858"/>
                      </a:cubicBezTo>
                      <a:cubicBezTo>
                        <a:pt x="12382" y="2858"/>
                        <a:pt x="11430" y="2858"/>
                        <a:pt x="10478" y="1905"/>
                      </a:cubicBezTo>
                      <a:cubicBezTo>
                        <a:pt x="9525" y="1905"/>
                        <a:pt x="8572" y="953"/>
                        <a:pt x="7620" y="953"/>
                      </a:cubicBezTo>
                      <a:cubicBezTo>
                        <a:pt x="5715" y="0"/>
                        <a:pt x="3810" y="0"/>
                        <a:pt x="1905" y="0"/>
                      </a:cubicBezTo>
                      <a:cubicBezTo>
                        <a:pt x="953" y="0"/>
                        <a:pt x="953" y="953"/>
                        <a:pt x="0" y="953"/>
                      </a:cubicBezTo>
                      <a:cubicBezTo>
                        <a:pt x="1905" y="953"/>
                        <a:pt x="2857" y="1905"/>
                        <a:pt x="2857" y="1905"/>
                      </a:cubicBezTo>
                      <a:lnTo>
                        <a:pt x="2857" y="19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3" name="Freeform: Shape 3112">
                  <a:extLst>
                    <a:ext uri="{FF2B5EF4-FFF2-40B4-BE49-F238E27FC236}">
                      <a16:creationId xmlns:a16="http://schemas.microsoft.com/office/drawing/2014/main" id="{7A59CABD-5180-D915-6892-A1C7B2BAA518}"/>
                    </a:ext>
                  </a:extLst>
                </p:cNvPr>
                <p:cNvSpPr/>
                <p:nvPr/>
              </p:nvSpPr>
              <p:spPr>
                <a:xfrm>
                  <a:off x="3272789" y="2775584"/>
                  <a:ext cx="11429" cy="7620"/>
                </a:xfrm>
                <a:custGeom>
                  <a:avLst/>
                  <a:gdLst>
                    <a:gd name="connsiteX0" fmla="*/ 953 w 11429"/>
                    <a:gd name="connsiteY0" fmla="*/ 2858 h 7620"/>
                    <a:gd name="connsiteX1" fmla="*/ 5715 w 11429"/>
                    <a:gd name="connsiteY1" fmla="*/ 5715 h 7620"/>
                    <a:gd name="connsiteX2" fmla="*/ 7620 w 11429"/>
                    <a:gd name="connsiteY2" fmla="*/ 6668 h 7620"/>
                    <a:gd name="connsiteX3" fmla="*/ 8572 w 11429"/>
                    <a:gd name="connsiteY3" fmla="*/ 7620 h 7620"/>
                    <a:gd name="connsiteX4" fmla="*/ 10478 w 11429"/>
                    <a:gd name="connsiteY4" fmla="*/ 7620 h 7620"/>
                    <a:gd name="connsiteX5" fmla="*/ 11430 w 11429"/>
                    <a:gd name="connsiteY5" fmla="*/ 5715 h 7620"/>
                    <a:gd name="connsiteX6" fmla="*/ 10478 w 11429"/>
                    <a:gd name="connsiteY6" fmla="*/ 3810 h 7620"/>
                    <a:gd name="connsiteX7" fmla="*/ 9525 w 11429"/>
                    <a:gd name="connsiteY7" fmla="*/ 2858 h 7620"/>
                    <a:gd name="connsiteX8" fmla="*/ 6667 w 11429"/>
                    <a:gd name="connsiteY8" fmla="*/ 1905 h 7620"/>
                    <a:gd name="connsiteX9" fmla="*/ 1905 w 11429"/>
                    <a:gd name="connsiteY9" fmla="*/ 0 h 7620"/>
                    <a:gd name="connsiteX10" fmla="*/ 0 w 11429"/>
                    <a:gd name="connsiteY10" fmla="*/ 953 h 7620"/>
                    <a:gd name="connsiteX11" fmla="*/ 953 w 11429"/>
                    <a:gd name="connsiteY11" fmla="*/ 2858 h 7620"/>
                    <a:gd name="connsiteX12" fmla="*/ 953 w 11429"/>
                    <a:gd name="connsiteY12" fmla="*/ 2858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429" h="7620">
                      <a:moveTo>
                        <a:pt x="953" y="2858"/>
                      </a:moveTo>
                      <a:cubicBezTo>
                        <a:pt x="2857" y="3810"/>
                        <a:pt x="3810" y="4763"/>
                        <a:pt x="5715" y="5715"/>
                      </a:cubicBezTo>
                      <a:cubicBezTo>
                        <a:pt x="6667" y="5715"/>
                        <a:pt x="7620" y="6668"/>
                        <a:pt x="7620" y="6668"/>
                      </a:cubicBezTo>
                      <a:cubicBezTo>
                        <a:pt x="7620" y="6668"/>
                        <a:pt x="8572" y="7620"/>
                        <a:pt x="8572" y="7620"/>
                      </a:cubicBezTo>
                      <a:cubicBezTo>
                        <a:pt x="9525" y="7620"/>
                        <a:pt x="9525" y="7620"/>
                        <a:pt x="10478" y="7620"/>
                      </a:cubicBezTo>
                      <a:cubicBezTo>
                        <a:pt x="11430" y="7620"/>
                        <a:pt x="11430" y="6668"/>
                        <a:pt x="11430" y="5715"/>
                      </a:cubicBezTo>
                      <a:cubicBezTo>
                        <a:pt x="11430" y="4763"/>
                        <a:pt x="11430" y="4763"/>
                        <a:pt x="10478" y="3810"/>
                      </a:cubicBezTo>
                      <a:cubicBezTo>
                        <a:pt x="10478" y="3810"/>
                        <a:pt x="9525" y="2858"/>
                        <a:pt x="9525" y="2858"/>
                      </a:cubicBezTo>
                      <a:cubicBezTo>
                        <a:pt x="8572" y="1905"/>
                        <a:pt x="7620" y="1905"/>
                        <a:pt x="6667" y="1905"/>
                      </a:cubicBezTo>
                      <a:cubicBezTo>
                        <a:pt x="4763" y="953"/>
                        <a:pt x="3810" y="953"/>
                        <a:pt x="1905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cubicBezTo>
                        <a:pt x="0" y="953"/>
                        <a:pt x="0" y="1905"/>
                        <a:pt x="953" y="2858"/>
                      </a:cubicBezTo>
                      <a:lnTo>
                        <a:pt x="953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4" name="Freeform: Shape 3113">
                  <a:extLst>
                    <a:ext uri="{FF2B5EF4-FFF2-40B4-BE49-F238E27FC236}">
                      <a16:creationId xmlns:a16="http://schemas.microsoft.com/office/drawing/2014/main" id="{BC51A1AE-3D6D-AAAB-B7F7-ECFE13E1AAB2}"/>
                    </a:ext>
                  </a:extLst>
                </p:cNvPr>
                <p:cNvSpPr/>
                <p:nvPr/>
              </p:nvSpPr>
              <p:spPr>
                <a:xfrm>
                  <a:off x="3302317" y="2782252"/>
                  <a:ext cx="7619" cy="8572"/>
                </a:xfrm>
                <a:custGeom>
                  <a:avLst/>
                  <a:gdLst>
                    <a:gd name="connsiteX0" fmla="*/ 1905 w 7619"/>
                    <a:gd name="connsiteY0" fmla="*/ 3810 h 8572"/>
                    <a:gd name="connsiteX1" fmla="*/ 2857 w 7619"/>
                    <a:gd name="connsiteY1" fmla="*/ 5715 h 8572"/>
                    <a:gd name="connsiteX2" fmla="*/ 2857 w 7619"/>
                    <a:gd name="connsiteY2" fmla="*/ 5715 h 8572"/>
                    <a:gd name="connsiteX3" fmla="*/ 3810 w 7619"/>
                    <a:gd name="connsiteY3" fmla="*/ 6667 h 8572"/>
                    <a:gd name="connsiteX4" fmla="*/ 3810 w 7619"/>
                    <a:gd name="connsiteY4" fmla="*/ 7620 h 8572"/>
                    <a:gd name="connsiteX5" fmla="*/ 4763 w 7619"/>
                    <a:gd name="connsiteY5" fmla="*/ 8572 h 8572"/>
                    <a:gd name="connsiteX6" fmla="*/ 4763 w 7619"/>
                    <a:gd name="connsiteY6" fmla="*/ 8572 h 8572"/>
                    <a:gd name="connsiteX7" fmla="*/ 6667 w 7619"/>
                    <a:gd name="connsiteY7" fmla="*/ 8572 h 8572"/>
                    <a:gd name="connsiteX8" fmla="*/ 7620 w 7619"/>
                    <a:gd name="connsiteY8" fmla="*/ 6667 h 8572"/>
                    <a:gd name="connsiteX9" fmla="*/ 7620 w 7619"/>
                    <a:gd name="connsiteY9" fmla="*/ 6667 h 8572"/>
                    <a:gd name="connsiteX10" fmla="*/ 7620 w 7619"/>
                    <a:gd name="connsiteY10" fmla="*/ 6667 h 8572"/>
                    <a:gd name="connsiteX11" fmla="*/ 7620 w 7619"/>
                    <a:gd name="connsiteY11" fmla="*/ 6667 h 8572"/>
                    <a:gd name="connsiteX12" fmla="*/ 7620 w 7619"/>
                    <a:gd name="connsiteY12" fmla="*/ 5715 h 8572"/>
                    <a:gd name="connsiteX13" fmla="*/ 7620 w 7619"/>
                    <a:gd name="connsiteY13" fmla="*/ 4763 h 8572"/>
                    <a:gd name="connsiteX14" fmla="*/ 7620 w 7619"/>
                    <a:gd name="connsiteY14" fmla="*/ 4763 h 8572"/>
                    <a:gd name="connsiteX15" fmla="*/ 6667 w 7619"/>
                    <a:gd name="connsiteY15" fmla="*/ 2857 h 8572"/>
                    <a:gd name="connsiteX16" fmla="*/ 4763 w 7619"/>
                    <a:gd name="connsiteY16" fmla="*/ 952 h 8572"/>
                    <a:gd name="connsiteX17" fmla="*/ 2857 w 7619"/>
                    <a:gd name="connsiteY17" fmla="*/ 0 h 8572"/>
                    <a:gd name="connsiteX18" fmla="*/ 952 w 7619"/>
                    <a:gd name="connsiteY18" fmla="*/ 952 h 8572"/>
                    <a:gd name="connsiteX19" fmla="*/ 0 w 7619"/>
                    <a:gd name="connsiteY19" fmla="*/ 2857 h 8572"/>
                    <a:gd name="connsiteX20" fmla="*/ 1905 w 7619"/>
                    <a:gd name="connsiteY20" fmla="*/ 3810 h 8572"/>
                    <a:gd name="connsiteX21" fmla="*/ 1905 w 7619"/>
                    <a:gd name="connsiteY21" fmla="*/ 381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619" h="8572">
                      <a:moveTo>
                        <a:pt x="1905" y="3810"/>
                      </a:moveTo>
                      <a:cubicBezTo>
                        <a:pt x="2857" y="3810"/>
                        <a:pt x="2857" y="4763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3810" y="6667"/>
                        <a:pt x="3810" y="6667"/>
                      </a:cubicBezTo>
                      <a:cubicBezTo>
                        <a:pt x="3810" y="6667"/>
                        <a:pt x="3810" y="6667"/>
                        <a:pt x="3810" y="7620"/>
                      </a:cubicBezTo>
                      <a:cubicBezTo>
                        <a:pt x="3810" y="7620"/>
                        <a:pt x="4763" y="8572"/>
                        <a:pt x="4763" y="8572"/>
                      </a:cubicBezTo>
                      <a:cubicBezTo>
                        <a:pt x="4763" y="8572"/>
                        <a:pt x="4763" y="8572"/>
                        <a:pt x="4763" y="8572"/>
                      </a:cubicBezTo>
                      <a:cubicBezTo>
                        <a:pt x="5715" y="8572"/>
                        <a:pt x="5715" y="8572"/>
                        <a:pt x="6667" y="8572"/>
                      </a:cubicBezTo>
                      <a:cubicBezTo>
                        <a:pt x="7620" y="8572"/>
                        <a:pt x="7620" y="7620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6667"/>
                        <a:pt x="7620" y="6667"/>
                        <a:pt x="7620" y="5715"/>
                      </a:cubicBezTo>
                      <a:cubicBezTo>
                        <a:pt x="7620" y="5715"/>
                        <a:pt x="7620" y="5715"/>
                        <a:pt x="7620" y="4763"/>
                      </a:cubicBezTo>
                      <a:cubicBezTo>
                        <a:pt x="7620" y="4763"/>
                        <a:pt x="7620" y="4763"/>
                        <a:pt x="7620" y="4763"/>
                      </a:cubicBezTo>
                      <a:cubicBezTo>
                        <a:pt x="7620" y="3810"/>
                        <a:pt x="6667" y="3810"/>
                        <a:pt x="6667" y="2857"/>
                      </a:cubicBezTo>
                      <a:cubicBezTo>
                        <a:pt x="5715" y="1905"/>
                        <a:pt x="5715" y="1905"/>
                        <a:pt x="4763" y="952"/>
                      </a:cubicBezTo>
                      <a:cubicBezTo>
                        <a:pt x="4763" y="952"/>
                        <a:pt x="3810" y="0"/>
                        <a:pt x="2857" y="0"/>
                      </a:cubicBezTo>
                      <a:cubicBezTo>
                        <a:pt x="1905" y="0"/>
                        <a:pt x="1905" y="0"/>
                        <a:pt x="952" y="952"/>
                      </a:cubicBezTo>
                      <a:cubicBezTo>
                        <a:pt x="952" y="952"/>
                        <a:pt x="0" y="1905"/>
                        <a:pt x="0" y="2857"/>
                      </a:cubicBezTo>
                      <a:cubicBezTo>
                        <a:pt x="952" y="2857"/>
                        <a:pt x="952" y="3810"/>
                        <a:pt x="1905" y="3810"/>
                      </a:cubicBezTo>
                      <a:lnTo>
                        <a:pt x="1905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5" name="Freeform: Shape 3114">
                  <a:extLst>
                    <a:ext uri="{FF2B5EF4-FFF2-40B4-BE49-F238E27FC236}">
                      <a16:creationId xmlns:a16="http://schemas.microsoft.com/office/drawing/2014/main" id="{6FC5412C-8EA8-44B8-C6ED-5B0CC70E4842}"/>
                    </a:ext>
                  </a:extLst>
                </p:cNvPr>
                <p:cNvSpPr/>
                <p:nvPr/>
              </p:nvSpPr>
              <p:spPr>
                <a:xfrm>
                  <a:off x="3297554" y="2763731"/>
                  <a:ext cx="7619" cy="7090"/>
                </a:xfrm>
                <a:custGeom>
                  <a:avLst/>
                  <a:gdLst>
                    <a:gd name="connsiteX0" fmla="*/ 952 w 7619"/>
                    <a:gd name="connsiteY0" fmla="*/ 2328 h 7090"/>
                    <a:gd name="connsiteX1" fmla="*/ 3810 w 7619"/>
                    <a:gd name="connsiteY1" fmla="*/ 5186 h 7090"/>
                    <a:gd name="connsiteX2" fmla="*/ 4763 w 7619"/>
                    <a:gd name="connsiteY2" fmla="*/ 6138 h 7090"/>
                    <a:gd name="connsiteX3" fmla="*/ 5715 w 7619"/>
                    <a:gd name="connsiteY3" fmla="*/ 7091 h 7090"/>
                    <a:gd name="connsiteX4" fmla="*/ 6667 w 7619"/>
                    <a:gd name="connsiteY4" fmla="*/ 7091 h 7090"/>
                    <a:gd name="connsiteX5" fmla="*/ 7620 w 7619"/>
                    <a:gd name="connsiteY5" fmla="*/ 6138 h 7090"/>
                    <a:gd name="connsiteX6" fmla="*/ 7620 w 7619"/>
                    <a:gd name="connsiteY6" fmla="*/ 5186 h 7090"/>
                    <a:gd name="connsiteX7" fmla="*/ 6667 w 7619"/>
                    <a:gd name="connsiteY7" fmla="*/ 4233 h 7090"/>
                    <a:gd name="connsiteX8" fmla="*/ 4763 w 7619"/>
                    <a:gd name="connsiteY8" fmla="*/ 3281 h 7090"/>
                    <a:gd name="connsiteX9" fmla="*/ 1905 w 7619"/>
                    <a:gd name="connsiteY9" fmla="*/ 423 h 7090"/>
                    <a:gd name="connsiteX10" fmla="*/ 0 w 7619"/>
                    <a:gd name="connsiteY10" fmla="*/ 423 h 7090"/>
                    <a:gd name="connsiteX11" fmla="*/ 952 w 7619"/>
                    <a:gd name="connsiteY11" fmla="*/ 2328 h 7090"/>
                    <a:gd name="connsiteX12" fmla="*/ 952 w 7619"/>
                    <a:gd name="connsiteY12" fmla="*/ 2328 h 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7090">
                      <a:moveTo>
                        <a:pt x="952" y="2328"/>
                      </a:moveTo>
                      <a:cubicBezTo>
                        <a:pt x="1905" y="3281"/>
                        <a:pt x="2857" y="4233"/>
                        <a:pt x="3810" y="5186"/>
                      </a:cubicBezTo>
                      <a:cubicBezTo>
                        <a:pt x="3810" y="5186"/>
                        <a:pt x="4763" y="6138"/>
                        <a:pt x="4763" y="6138"/>
                      </a:cubicBezTo>
                      <a:cubicBezTo>
                        <a:pt x="4763" y="6138"/>
                        <a:pt x="5715" y="7091"/>
                        <a:pt x="5715" y="7091"/>
                      </a:cubicBezTo>
                      <a:cubicBezTo>
                        <a:pt x="5715" y="7091"/>
                        <a:pt x="6667" y="7091"/>
                        <a:pt x="6667" y="7091"/>
                      </a:cubicBezTo>
                      <a:cubicBezTo>
                        <a:pt x="7620" y="7091"/>
                        <a:pt x="7620" y="6138"/>
                        <a:pt x="7620" y="6138"/>
                      </a:cubicBezTo>
                      <a:cubicBezTo>
                        <a:pt x="7620" y="6138"/>
                        <a:pt x="7620" y="5186"/>
                        <a:pt x="7620" y="5186"/>
                      </a:cubicBezTo>
                      <a:cubicBezTo>
                        <a:pt x="7620" y="5186"/>
                        <a:pt x="6667" y="4233"/>
                        <a:pt x="6667" y="4233"/>
                      </a:cubicBezTo>
                      <a:cubicBezTo>
                        <a:pt x="6667" y="4233"/>
                        <a:pt x="5715" y="3281"/>
                        <a:pt x="4763" y="3281"/>
                      </a:cubicBezTo>
                      <a:cubicBezTo>
                        <a:pt x="3810" y="2328"/>
                        <a:pt x="2857" y="1376"/>
                        <a:pt x="1905" y="423"/>
                      </a:cubicBezTo>
                      <a:cubicBezTo>
                        <a:pt x="1905" y="423"/>
                        <a:pt x="952" y="-529"/>
                        <a:pt x="0" y="423"/>
                      </a:cubicBezTo>
                      <a:cubicBezTo>
                        <a:pt x="952" y="1376"/>
                        <a:pt x="952" y="2328"/>
                        <a:pt x="952" y="2328"/>
                      </a:cubicBezTo>
                      <a:lnTo>
                        <a:pt x="952" y="232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6" name="Freeform: Shape 3115">
                  <a:extLst>
                    <a:ext uri="{FF2B5EF4-FFF2-40B4-BE49-F238E27FC236}">
                      <a16:creationId xmlns:a16="http://schemas.microsoft.com/office/drawing/2014/main" id="{B513E6C9-1604-DA3F-1CD3-68F6297318C2}"/>
                    </a:ext>
                  </a:extLst>
                </p:cNvPr>
                <p:cNvSpPr/>
                <p:nvPr/>
              </p:nvSpPr>
              <p:spPr>
                <a:xfrm>
                  <a:off x="3260168" y="2819637"/>
                  <a:ext cx="21193" cy="8334"/>
                </a:xfrm>
                <a:custGeom>
                  <a:avLst/>
                  <a:gdLst>
                    <a:gd name="connsiteX0" fmla="*/ 2143 w 21193"/>
                    <a:gd name="connsiteY0" fmla="*/ 3572 h 8334"/>
                    <a:gd name="connsiteX1" fmla="*/ 10716 w 21193"/>
                    <a:gd name="connsiteY1" fmla="*/ 5477 h 8334"/>
                    <a:gd name="connsiteX2" fmla="*/ 14526 w 21193"/>
                    <a:gd name="connsiteY2" fmla="*/ 7382 h 8334"/>
                    <a:gd name="connsiteX3" fmla="*/ 16431 w 21193"/>
                    <a:gd name="connsiteY3" fmla="*/ 8334 h 8334"/>
                    <a:gd name="connsiteX4" fmla="*/ 19288 w 21193"/>
                    <a:gd name="connsiteY4" fmla="*/ 8334 h 8334"/>
                    <a:gd name="connsiteX5" fmla="*/ 21193 w 21193"/>
                    <a:gd name="connsiteY5" fmla="*/ 7382 h 8334"/>
                    <a:gd name="connsiteX6" fmla="*/ 21193 w 21193"/>
                    <a:gd name="connsiteY6" fmla="*/ 5477 h 8334"/>
                    <a:gd name="connsiteX7" fmla="*/ 19288 w 21193"/>
                    <a:gd name="connsiteY7" fmla="*/ 3572 h 8334"/>
                    <a:gd name="connsiteX8" fmla="*/ 17383 w 21193"/>
                    <a:gd name="connsiteY8" fmla="*/ 2619 h 8334"/>
                    <a:gd name="connsiteX9" fmla="*/ 12621 w 21193"/>
                    <a:gd name="connsiteY9" fmla="*/ 714 h 8334"/>
                    <a:gd name="connsiteX10" fmla="*/ 2143 w 21193"/>
                    <a:gd name="connsiteY10" fmla="*/ 714 h 8334"/>
                    <a:gd name="connsiteX11" fmla="*/ 2143 w 21193"/>
                    <a:gd name="connsiteY11" fmla="*/ 3572 h 8334"/>
                    <a:gd name="connsiteX12" fmla="*/ 2143 w 21193"/>
                    <a:gd name="connsiteY12" fmla="*/ 3572 h 8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193" h="8334">
                      <a:moveTo>
                        <a:pt x="2143" y="3572"/>
                      </a:moveTo>
                      <a:cubicBezTo>
                        <a:pt x="5001" y="3572"/>
                        <a:pt x="7858" y="4524"/>
                        <a:pt x="10716" y="5477"/>
                      </a:cubicBezTo>
                      <a:cubicBezTo>
                        <a:pt x="11668" y="5477"/>
                        <a:pt x="13573" y="6429"/>
                        <a:pt x="14526" y="7382"/>
                      </a:cubicBezTo>
                      <a:cubicBezTo>
                        <a:pt x="15478" y="7382"/>
                        <a:pt x="15478" y="7382"/>
                        <a:pt x="16431" y="8334"/>
                      </a:cubicBezTo>
                      <a:cubicBezTo>
                        <a:pt x="17383" y="8334"/>
                        <a:pt x="18336" y="8334"/>
                        <a:pt x="19288" y="8334"/>
                      </a:cubicBezTo>
                      <a:cubicBezTo>
                        <a:pt x="20241" y="8334"/>
                        <a:pt x="21193" y="8334"/>
                        <a:pt x="21193" y="7382"/>
                      </a:cubicBezTo>
                      <a:cubicBezTo>
                        <a:pt x="21193" y="6429"/>
                        <a:pt x="21193" y="5477"/>
                        <a:pt x="21193" y="5477"/>
                      </a:cubicBezTo>
                      <a:cubicBezTo>
                        <a:pt x="20241" y="4524"/>
                        <a:pt x="20241" y="4524"/>
                        <a:pt x="19288" y="3572"/>
                      </a:cubicBezTo>
                      <a:cubicBezTo>
                        <a:pt x="18336" y="3572"/>
                        <a:pt x="18336" y="2619"/>
                        <a:pt x="17383" y="2619"/>
                      </a:cubicBezTo>
                      <a:cubicBezTo>
                        <a:pt x="15478" y="1667"/>
                        <a:pt x="14526" y="1667"/>
                        <a:pt x="12621" y="714"/>
                      </a:cubicBezTo>
                      <a:cubicBezTo>
                        <a:pt x="8811" y="-238"/>
                        <a:pt x="5953" y="-238"/>
                        <a:pt x="2143" y="714"/>
                      </a:cubicBezTo>
                      <a:cubicBezTo>
                        <a:pt x="-714" y="-238"/>
                        <a:pt x="-714" y="3572"/>
                        <a:pt x="2143" y="3572"/>
                      </a:cubicBezTo>
                      <a:lnTo>
                        <a:pt x="2143" y="3572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7" name="Freeform: Shape 3116">
                  <a:extLst>
                    <a:ext uri="{FF2B5EF4-FFF2-40B4-BE49-F238E27FC236}">
                      <a16:creationId xmlns:a16="http://schemas.microsoft.com/office/drawing/2014/main" id="{6A83E0D1-86E3-2FF3-C127-99ACD3EB2954}"/>
                    </a:ext>
                  </a:extLst>
                </p:cNvPr>
                <p:cNvSpPr/>
                <p:nvPr/>
              </p:nvSpPr>
              <p:spPr>
                <a:xfrm>
                  <a:off x="3282314" y="2789477"/>
                  <a:ext cx="14682" cy="10872"/>
                </a:xfrm>
                <a:custGeom>
                  <a:avLst/>
                  <a:gdLst>
                    <a:gd name="connsiteX0" fmla="*/ 953 w 14682"/>
                    <a:gd name="connsiteY0" fmla="*/ 4205 h 10872"/>
                    <a:gd name="connsiteX1" fmla="*/ 6667 w 14682"/>
                    <a:gd name="connsiteY1" fmla="*/ 8015 h 10872"/>
                    <a:gd name="connsiteX2" fmla="*/ 9525 w 14682"/>
                    <a:gd name="connsiteY2" fmla="*/ 9919 h 10872"/>
                    <a:gd name="connsiteX3" fmla="*/ 11430 w 14682"/>
                    <a:gd name="connsiteY3" fmla="*/ 10872 h 10872"/>
                    <a:gd name="connsiteX4" fmla="*/ 13335 w 14682"/>
                    <a:gd name="connsiteY4" fmla="*/ 10872 h 10872"/>
                    <a:gd name="connsiteX5" fmla="*/ 14288 w 14682"/>
                    <a:gd name="connsiteY5" fmla="*/ 8015 h 10872"/>
                    <a:gd name="connsiteX6" fmla="*/ 13335 w 14682"/>
                    <a:gd name="connsiteY6" fmla="*/ 7062 h 10872"/>
                    <a:gd name="connsiteX7" fmla="*/ 11430 w 14682"/>
                    <a:gd name="connsiteY7" fmla="*/ 6110 h 10872"/>
                    <a:gd name="connsiteX8" fmla="*/ 8572 w 14682"/>
                    <a:gd name="connsiteY8" fmla="*/ 4205 h 10872"/>
                    <a:gd name="connsiteX9" fmla="*/ 2857 w 14682"/>
                    <a:gd name="connsiteY9" fmla="*/ 394 h 10872"/>
                    <a:gd name="connsiteX10" fmla="*/ 0 w 14682"/>
                    <a:gd name="connsiteY10" fmla="*/ 1347 h 10872"/>
                    <a:gd name="connsiteX11" fmla="*/ 953 w 14682"/>
                    <a:gd name="connsiteY11" fmla="*/ 4205 h 10872"/>
                    <a:gd name="connsiteX12" fmla="*/ 953 w 14682"/>
                    <a:gd name="connsiteY12" fmla="*/ 4205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82" h="10872">
                      <a:moveTo>
                        <a:pt x="953" y="4205"/>
                      </a:moveTo>
                      <a:cubicBezTo>
                        <a:pt x="2857" y="5157"/>
                        <a:pt x="4763" y="7062"/>
                        <a:pt x="6667" y="8015"/>
                      </a:cubicBezTo>
                      <a:cubicBezTo>
                        <a:pt x="7620" y="8967"/>
                        <a:pt x="8572" y="8967"/>
                        <a:pt x="9525" y="9919"/>
                      </a:cubicBezTo>
                      <a:cubicBezTo>
                        <a:pt x="10478" y="9919"/>
                        <a:pt x="10478" y="10872"/>
                        <a:pt x="11430" y="10872"/>
                      </a:cubicBezTo>
                      <a:cubicBezTo>
                        <a:pt x="12382" y="10872"/>
                        <a:pt x="12382" y="10872"/>
                        <a:pt x="13335" y="10872"/>
                      </a:cubicBezTo>
                      <a:cubicBezTo>
                        <a:pt x="14288" y="10872"/>
                        <a:pt x="15240" y="8967"/>
                        <a:pt x="14288" y="8015"/>
                      </a:cubicBezTo>
                      <a:cubicBezTo>
                        <a:pt x="14288" y="8015"/>
                        <a:pt x="13335" y="7062"/>
                        <a:pt x="13335" y="7062"/>
                      </a:cubicBezTo>
                      <a:cubicBezTo>
                        <a:pt x="13335" y="7062"/>
                        <a:pt x="12382" y="6110"/>
                        <a:pt x="11430" y="6110"/>
                      </a:cubicBezTo>
                      <a:cubicBezTo>
                        <a:pt x="10478" y="5157"/>
                        <a:pt x="9525" y="5157"/>
                        <a:pt x="8572" y="4205"/>
                      </a:cubicBezTo>
                      <a:cubicBezTo>
                        <a:pt x="6667" y="3252"/>
                        <a:pt x="4763" y="2300"/>
                        <a:pt x="2857" y="394"/>
                      </a:cubicBezTo>
                      <a:cubicBezTo>
                        <a:pt x="1905" y="-558"/>
                        <a:pt x="0" y="394"/>
                        <a:pt x="0" y="1347"/>
                      </a:cubicBezTo>
                      <a:cubicBezTo>
                        <a:pt x="0" y="2300"/>
                        <a:pt x="0" y="4205"/>
                        <a:pt x="953" y="4205"/>
                      </a:cubicBezTo>
                      <a:lnTo>
                        <a:pt x="953" y="42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8" name="Freeform: Shape 3117">
                  <a:extLst>
                    <a:ext uri="{FF2B5EF4-FFF2-40B4-BE49-F238E27FC236}">
                      <a16:creationId xmlns:a16="http://schemas.microsoft.com/office/drawing/2014/main" id="{204E327C-30BB-AE69-9AB0-FD963360B488}"/>
                    </a:ext>
                  </a:extLst>
                </p:cNvPr>
                <p:cNvSpPr/>
                <p:nvPr/>
              </p:nvSpPr>
              <p:spPr>
                <a:xfrm>
                  <a:off x="3575431" y="2744709"/>
                  <a:ext cx="10730" cy="14086"/>
                </a:xfrm>
                <a:custGeom>
                  <a:avLst/>
                  <a:gdLst>
                    <a:gd name="connsiteX0" fmla="*/ 3111 w 10730"/>
                    <a:gd name="connsiteY0" fmla="*/ 13730 h 14086"/>
                    <a:gd name="connsiteX1" fmla="*/ 6921 w 10730"/>
                    <a:gd name="connsiteY1" fmla="*/ 8015 h 14086"/>
                    <a:gd name="connsiteX2" fmla="*/ 8826 w 10730"/>
                    <a:gd name="connsiteY2" fmla="*/ 5157 h 14086"/>
                    <a:gd name="connsiteX3" fmla="*/ 9778 w 10730"/>
                    <a:gd name="connsiteY3" fmla="*/ 3252 h 14086"/>
                    <a:gd name="connsiteX4" fmla="*/ 10731 w 10730"/>
                    <a:gd name="connsiteY4" fmla="*/ 1347 h 14086"/>
                    <a:gd name="connsiteX5" fmla="*/ 8826 w 10730"/>
                    <a:gd name="connsiteY5" fmla="*/ 394 h 14086"/>
                    <a:gd name="connsiteX6" fmla="*/ 6921 w 10730"/>
                    <a:gd name="connsiteY6" fmla="*/ 1347 h 14086"/>
                    <a:gd name="connsiteX7" fmla="*/ 5968 w 10730"/>
                    <a:gd name="connsiteY7" fmla="*/ 2299 h 14086"/>
                    <a:gd name="connsiteX8" fmla="*/ 4063 w 10730"/>
                    <a:gd name="connsiteY8" fmla="*/ 5157 h 14086"/>
                    <a:gd name="connsiteX9" fmla="*/ 253 w 10730"/>
                    <a:gd name="connsiteY9" fmla="*/ 10872 h 14086"/>
                    <a:gd name="connsiteX10" fmla="*/ 3111 w 10730"/>
                    <a:gd name="connsiteY10" fmla="*/ 13730 h 14086"/>
                    <a:gd name="connsiteX11" fmla="*/ 3111 w 10730"/>
                    <a:gd name="connsiteY11" fmla="*/ 13730 h 14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30" h="14086">
                      <a:moveTo>
                        <a:pt x="3111" y="13730"/>
                      </a:moveTo>
                      <a:cubicBezTo>
                        <a:pt x="4063" y="11824"/>
                        <a:pt x="5968" y="9919"/>
                        <a:pt x="6921" y="8015"/>
                      </a:cubicBezTo>
                      <a:cubicBezTo>
                        <a:pt x="7873" y="7062"/>
                        <a:pt x="8826" y="6110"/>
                        <a:pt x="8826" y="5157"/>
                      </a:cubicBezTo>
                      <a:cubicBezTo>
                        <a:pt x="8826" y="4205"/>
                        <a:pt x="9778" y="4205"/>
                        <a:pt x="9778" y="3252"/>
                      </a:cubicBezTo>
                      <a:cubicBezTo>
                        <a:pt x="9778" y="2299"/>
                        <a:pt x="9778" y="2299"/>
                        <a:pt x="10731" y="1347"/>
                      </a:cubicBezTo>
                      <a:cubicBezTo>
                        <a:pt x="10731" y="394"/>
                        <a:pt x="9778" y="-558"/>
                        <a:pt x="8826" y="394"/>
                      </a:cubicBezTo>
                      <a:cubicBezTo>
                        <a:pt x="7873" y="394"/>
                        <a:pt x="7873" y="1347"/>
                        <a:pt x="6921" y="1347"/>
                      </a:cubicBezTo>
                      <a:cubicBezTo>
                        <a:pt x="6921" y="1347"/>
                        <a:pt x="5968" y="2299"/>
                        <a:pt x="5968" y="2299"/>
                      </a:cubicBezTo>
                      <a:cubicBezTo>
                        <a:pt x="5016" y="3252"/>
                        <a:pt x="4063" y="4205"/>
                        <a:pt x="4063" y="5157"/>
                      </a:cubicBezTo>
                      <a:cubicBezTo>
                        <a:pt x="3111" y="7062"/>
                        <a:pt x="1206" y="8967"/>
                        <a:pt x="253" y="10872"/>
                      </a:cubicBezTo>
                      <a:cubicBezTo>
                        <a:pt x="-699" y="13730"/>
                        <a:pt x="1206" y="14682"/>
                        <a:pt x="3111" y="13730"/>
                      </a:cubicBezTo>
                      <a:lnTo>
                        <a:pt x="3111" y="1373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9" name="Freeform: Shape 3118">
                  <a:extLst>
                    <a:ext uri="{FF2B5EF4-FFF2-40B4-BE49-F238E27FC236}">
                      <a16:creationId xmlns:a16="http://schemas.microsoft.com/office/drawing/2014/main" id="{DBD49F7D-7BF5-8180-5822-29D0223E800B}"/>
                    </a:ext>
                  </a:extLst>
                </p:cNvPr>
                <p:cNvSpPr/>
                <p:nvPr/>
              </p:nvSpPr>
              <p:spPr>
                <a:xfrm>
                  <a:off x="3599497" y="2762249"/>
                  <a:ext cx="14682" cy="8572"/>
                </a:xfrm>
                <a:custGeom>
                  <a:avLst/>
                  <a:gdLst>
                    <a:gd name="connsiteX0" fmla="*/ 3810 w 14682"/>
                    <a:gd name="connsiteY0" fmla="*/ 7620 h 8572"/>
                    <a:gd name="connsiteX1" fmla="*/ 9525 w 14682"/>
                    <a:gd name="connsiteY1" fmla="*/ 4763 h 8572"/>
                    <a:gd name="connsiteX2" fmla="*/ 12382 w 14682"/>
                    <a:gd name="connsiteY2" fmla="*/ 3810 h 8572"/>
                    <a:gd name="connsiteX3" fmla="*/ 13335 w 14682"/>
                    <a:gd name="connsiteY3" fmla="*/ 2858 h 8572"/>
                    <a:gd name="connsiteX4" fmla="*/ 14288 w 14682"/>
                    <a:gd name="connsiteY4" fmla="*/ 1905 h 8572"/>
                    <a:gd name="connsiteX5" fmla="*/ 13335 w 14682"/>
                    <a:gd name="connsiteY5" fmla="*/ 0 h 8572"/>
                    <a:gd name="connsiteX6" fmla="*/ 11430 w 14682"/>
                    <a:gd name="connsiteY6" fmla="*/ 0 h 8572"/>
                    <a:gd name="connsiteX7" fmla="*/ 9525 w 14682"/>
                    <a:gd name="connsiteY7" fmla="*/ 953 h 8572"/>
                    <a:gd name="connsiteX8" fmla="*/ 6667 w 14682"/>
                    <a:gd name="connsiteY8" fmla="*/ 2858 h 8572"/>
                    <a:gd name="connsiteX9" fmla="*/ 952 w 14682"/>
                    <a:gd name="connsiteY9" fmla="*/ 5715 h 8572"/>
                    <a:gd name="connsiteX10" fmla="*/ 0 w 14682"/>
                    <a:gd name="connsiteY10" fmla="*/ 8572 h 8572"/>
                    <a:gd name="connsiteX11" fmla="*/ 3810 w 14682"/>
                    <a:gd name="connsiteY11" fmla="*/ 7620 h 8572"/>
                    <a:gd name="connsiteX12" fmla="*/ 3810 w 14682"/>
                    <a:gd name="connsiteY12" fmla="*/ 762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82" h="8572">
                      <a:moveTo>
                        <a:pt x="3810" y="7620"/>
                      </a:moveTo>
                      <a:cubicBezTo>
                        <a:pt x="5715" y="6667"/>
                        <a:pt x="7620" y="5715"/>
                        <a:pt x="9525" y="4763"/>
                      </a:cubicBezTo>
                      <a:cubicBezTo>
                        <a:pt x="10477" y="4763"/>
                        <a:pt x="11430" y="3810"/>
                        <a:pt x="12382" y="3810"/>
                      </a:cubicBezTo>
                      <a:cubicBezTo>
                        <a:pt x="12382" y="3810"/>
                        <a:pt x="13335" y="3810"/>
                        <a:pt x="13335" y="2858"/>
                      </a:cubicBezTo>
                      <a:cubicBezTo>
                        <a:pt x="14288" y="2858"/>
                        <a:pt x="14288" y="1905"/>
                        <a:pt x="14288" y="1905"/>
                      </a:cubicBezTo>
                      <a:cubicBezTo>
                        <a:pt x="15240" y="953"/>
                        <a:pt x="14288" y="0"/>
                        <a:pt x="13335" y="0"/>
                      </a:cubicBezTo>
                      <a:cubicBezTo>
                        <a:pt x="12382" y="0"/>
                        <a:pt x="12382" y="0"/>
                        <a:pt x="11430" y="0"/>
                      </a:cubicBezTo>
                      <a:cubicBezTo>
                        <a:pt x="10477" y="0"/>
                        <a:pt x="10477" y="0"/>
                        <a:pt x="9525" y="953"/>
                      </a:cubicBezTo>
                      <a:cubicBezTo>
                        <a:pt x="8572" y="953"/>
                        <a:pt x="7620" y="1905"/>
                        <a:pt x="6667" y="2858"/>
                      </a:cubicBezTo>
                      <a:cubicBezTo>
                        <a:pt x="4763" y="3810"/>
                        <a:pt x="2857" y="4763"/>
                        <a:pt x="952" y="5715"/>
                      </a:cubicBezTo>
                      <a:cubicBezTo>
                        <a:pt x="0" y="6667"/>
                        <a:pt x="0" y="7620"/>
                        <a:pt x="0" y="8572"/>
                      </a:cubicBezTo>
                      <a:cubicBezTo>
                        <a:pt x="1905" y="7620"/>
                        <a:pt x="2857" y="8572"/>
                        <a:pt x="3810" y="7620"/>
                      </a:cubicBezTo>
                      <a:lnTo>
                        <a:pt x="3810" y="762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0" name="Freeform: Shape 3119">
                  <a:extLst>
                    <a:ext uri="{FF2B5EF4-FFF2-40B4-BE49-F238E27FC236}">
                      <a16:creationId xmlns:a16="http://schemas.microsoft.com/office/drawing/2014/main" id="{722CB4B4-C47D-E498-2DEA-6EC1FF2E11AD}"/>
                    </a:ext>
                  </a:extLst>
                </p:cNvPr>
                <p:cNvSpPr/>
                <p:nvPr/>
              </p:nvSpPr>
              <p:spPr>
                <a:xfrm>
                  <a:off x="3630453" y="2782252"/>
                  <a:ext cx="14525" cy="6667"/>
                </a:xfrm>
                <a:custGeom>
                  <a:avLst/>
                  <a:gdLst>
                    <a:gd name="connsiteX0" fmla="*/ 1429 w 14525"/>
                    <a:gd name="connsiteY0" fmla="*/ 6667 h 6667"/>
                    <a:gd name="connsiteX1" fmla="*/ 8096 w 14525"/>
                    <a:gd name="connsiteY1" fmla="*/ 5715 h 6667"/>
                    <a:gd name="connsiteX2" fmla="*/ 10954 w 14525"/>
                    <a:gd name="connsiteY2" fmla="*/ 4763 h 6667"/>
                    <a:gd name="connsiteX3" fmla="*/ 13811 w 14525"/>
                    <a:gd name="connsiteY3" fmla="*/ 2857 h 6667"/>
                    <a:gd name="connsiteX4" fmla="*/ 13811 w 14525"/>
                    <a:gd name="connsiteY4" fmla="*/ 952 h 6667"/>
                    <a:gd name="connsiteX5" fmla="*/ 10954 w 14525"/>
                    <a:gd name="connsiteY5" fmla="*/ 0 h 6667"/>
                    <a:gd name="connsiteX6" fmla="*/ 7144 w 14525"/>
                    <a:gd name="connsiteY6" fmla="*/ 952 h 6667"/>
                    <a:gd name="connsiteX7" fmla="*/ 1429 w 14525"/>
                    <a:gd name="connsiteY7" fmla="*/ 2857 h 6667"/>
                    <a:gd name="connsiteX8" fmla="*/ 1429 w 14525"/>
                    <a:gd name="connsiteY8" fmla="*/ 6667 h 6667"/>
                    <a:gd name="connsiteX9" fmla="*/ 1429 w 14525"/>
                    <a:gd name="connsiteY9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25" h="6667">
                      <a:moveTo>
                        <a:pt x="1429" y="6667"/>
                      </a:moveTo>
                      <a:cubicBezTo>
                        <a:pt x="3334" y="6667"/>
                        <a:pt x="5239" y="6667"/>
                        <a:pt x="8096" y="5715"/>
                      </a:cubicBezTo>
                      <a:cubicBezTo>
                        <a:pt x="9049" y="5715"/>
                        <a:pt x="10001" y="5715"/>
                        <a:pt x="10954" y="4763"/>
                      </a:cubicBezTo>
                      <a:cubicBezTo>
                        <a:pt x="11906" y="4763"/>
                        <a:pt x="12859" y="3810"/>
                        <a:pt x="13811" y="2857"/>
                      </a:cubicBezTo>
                      <a:cubicBezTo>
                        <a:pt x="14764" y="1905"/>
                        <a:pt x="14764" y="952"/>
                        <a:pt x="13811" y="952"/>
                      </a:cubicBezTo>
                      <a:cubicBezTo>
                        <a:pt x="12859" y="952"/>
                        <a:pt x="11906" y="952"/>
                        <a:pt x="10954" y="0"/>
                      </a:cubicBezTo>
                      <a:cubicBezTo>
                        <a:pt x="10001" y="0"/>
                        <a:pt x="9049" y="0"/>
                        <a:pt x="7144" y="952"/>
                      </a:cubicBezTo>
                      <a:cubicBezTo>
                        <a:pt x="5239" y="952"/>
                        <a:pt x="3334" y="1905"/>
                        <a:pt x="1429" y="2857"/>
                      </a:cubicBezTo>
                      <a:cubicBezTo>
                        <a:pt x="-476" y="3810"/>
                        <a:pt x="-476" y="6667"/>
                        <a:pt x="1429" y="6667"/>
                      </a:cubicBezTo>
                      <a:lnTo>
                        <a:pt x="1429" y="666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1" name="Freeform: Shape 3120">
                  <a:extLst>
                    <a:ext uri="{FF2B5EF4-FFF2-40B4-BE49-F238E27FC236}">
                      <a16:creationId xmlns:a16="http://schemas.microsoft.com/office/drawing/2014/main" id="{63BD8F6E-372F-C4D3-ECEA-0CA52A27991D}"/>
                    </a:ext>
                  </a:extLst>
                </p:cNvPr>
                <p:cNvSpPr/>
                <p:nvPr/>
              </p:nvSpPr>
              <p:spPr>
                <a:xfrm>
                  <a:off x="3590924" y="2751771"/>
                  <a:ext cx="10477" cy="12382"/>
                </a:xfrm>
                <a:custGeom>
                  <a:avLst/>
                  <a:gdLst>
                    <a:gd name="connsiteX0" fmla="*/ 9525 w 10477"/>
                    <a:gd name="connsiteY0" fmla="*/ 0 h 12382"/>
                    <a:gd name="connsiteX1" fmla="*/ 4763 w 10477"/>
                    <a:gd name="connsiteY1" fmla="*/ 5715 h 12382"/>
                    <a:gd name="connsiteX2" fmla="*/ 0 w 10477"/>
                    <a:gd name="connsiteY2" fmla="*/ 11430 h 12382"/>
                    <a:gd name="connsiteX3" fmla="*/ 952 w 10477"/>
                    <a:gd name="connsiteY3" fmla="*/ 12383 h 12382"/>
                    <a:gd name="connsiteX4" fmla="*/ 5715 w 10477"/>
                    <a:gd name="connsiteY4" fmla="*/ 6668 h 12382"/>
                    <a:gd name="connsiteX5" fmla="*/ 10477 w 10477"/>
                    <a:gd name="connsiteY5" fmla="*/ 953 h 12382"/>
                    <a:gd name="connsiteX6" fmla="*/ 10477 w 10477"/>
                    <a:gd name="connsiteY6" fmla="*/ 0 h 12382"/>
                    <a:gd name="connsiteX7" fmla="*/ 9525 w 10477"/>
                    <a:gd name="connsiteY7" fmla="*/ 0 h 12382"/>
                    <a:gd name="connsiteX8" fmla="*/ 9525 w 10477"/>
                    <a:gd name="connsiteY8" fmla="*/ 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477" h="12382">
                      <a:moveTo>
                        <a:pt x="9525" y="0"/>
                      </a:moveTo>
                      <a:cubicBezTo>
                        <a:pt x="7620" y="1905"/>
                        <a:pt x="6668" y="3810"/>
                        <a:pt x="4763" y="5715"/>
                      </a:cubicBezTo>
                      <a:cubicBezTo>
                        <a:pt x="2857" y="7620"/>
                        <a:pt x="952" y="9525"/>
                        <a:pt x="0" y="11430"/>
                      </a:cubicBezTo>
                      <a:cubicBezTo>
                        <a:pt x="0" y="12383"/>
                        <a:pt x="0" y="12383"/>
                        <a:pt x="952" y="12383"/>
                      </a:cubicBezTo>
                      <a:cubicBezTo>
                        <a:pt x="2857" y="10478"/>
                        <a:pt x="3810" y="8573"/>
                        <a:pt x="5715" y="6668"/>
                      </a:cubicBezTo>
                      <a:cubicBezTo>
                        <a:pt x="7620" y="4763"/>
                        <a:pt x="9525" y="2858"/>
                        <a:pt x="10477" y="953"/>
                      </a:cubicBezTo>
                      <a:cubicBezTo>
                        <a:pt x="10477" y="953"/>
                        <a:pt x="10477" y="0"/>
                        <a:pt x="10477" y="0"/>
                      </a:cubicBezTo>
                      <a:cubicBezTo>
                        <a:pt x="10477" y="0"/>
                        <a:pt x="10477" y="0"/>
                        <a:pt x="9525" y="0"/>
                      </a:cubicBezTo>
                      <a:lnTo>
                        <a:pt x="9525" y="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2" name="Freeform: Shape 3121">
                  <a:extLst>
                    <a:ext uri="{FF2B5EF4-FFF2-40B4-BE49-F238E27FC236}">
                      <a16:creationId xmlns:a16="http://schemas.microsoft.com/office/drawing/2014/main" id="{3E835525-042B-27AD-1C34-6B99C5422953}"/>
                    </a:ext>
                  </a:extLst>
                </p:cNvPr>
                <p:cNvSpPr/>
                <p:nvPr/>
              </p:nvSpPr>
              <p:spPr>
                <a:xfrm>
                  <a:off x="3583883" y="2782944"/>
                  <a:ext cx="15873" cy="13594"/>
                </a:xfrm>
                <a:custGeom>
                  <a:avLst/>
                  <a:gdLst>
                    <a:gd name="connsiteX0" fmla="*/ 13709 w 15873"/>
                    <a:gd name="connsiteY0" fmla="*/ 260 h 13594"/>
                    <a:gd name="connsiteX1" fmla="*/ 7041 w 15873"/>
                    <a:gd name="connsiteY1" fmla="*/ 5022 h 13594"/>
                    <a:gd name="connsiteX2" fmla="*/ 3231 w 15873"/>
                    <a:gd name="connsiteY2" fmla="*/ 7880 h 13594"/>
                    <a:gd name="connsiteX3" fmla="*/ 1326 w 15873"/>
                    <a:gd name="connsiteY3" fmla="*/ 9785 h 13594"/>
                    <a:gd name="connsiteX4" fmla="*/ 374 w 15873"/>
                    <a:gd name="connsiteY4" fmla="*/ 11690 h 13594"/>
                    <a:gd name="connsiteX5" fmla="*/ 2279 w 15873"/>
                    <a:gd name="connsiteY5" fmla="*/ 13595 h 13594"/>
                    <a:gd name="connsiteX6" fmla="*/ 4184 w 15873"/>
                    <a:gd name="connsiteY6" fmla="*/ 12642 h 13594"/>
                    <a:gd name="connsiteX7" fmla="*/ 6089 w 15873"/>
                    <a:gd name="connsiteY7" fmla="*/ 11690 h 13594"/>
                    <a:gd name="connsiteX8" fmla="*/ 9899 w 15873"/>
                    <a:gd name="connsiteY8" fmla="*/ 8832 h 13594"/>
                    <a:gd name="connsiteX9" fmla="*/ 15614 w 15873"/>
                    <a:gd name="connsiteY9" fmla="*/ 2165 h 13594"/>
                    <a:gd name="connsiteX10" fmla="*/ 13709 w 15873"/>
                    <a:gd name="connsiteY10" fmla="*/ 260 h 13594"/>
                    <a:gd name="connsiteX11" fmla="*/ 13709 w 15873"/>
                    <a:gd name="connsiteY11" fmla="*/ 260 h 13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873" h="13594">
                      <a:moveTo>
                        <a:pt x="13709" y="260"/>
                      </a:moveTo>
                      <a:cubicBezTo>
                        <a:pt x="11804" y="2165"/>
                        <a:pt x="8946" y="4070"/>
                        <a:pt x="7041" y="5022"/>
                      </a:cubicBezTo>
                      <a:cubicBezTo>
                        <a:pt x="6089" y="5975"/>
                        <a:pt x="4184" y="6927"/>
                        <a:pt x="3231" y="7880"/>
                      </a:cubicBezTo>
                      <a:cubicBezTo>
                        <a:pt x="2279" y="8832"/>
                        <a:pt x="2279" y="8832"/>
                        <a:pt x="1326" y="9785"/>
                      </a:cubicBezTo>
                      <a:cubicBezTo>
                        <a:pt x="374" y="10737"/>
                        <a:pt x="374" y="10737"/>
                        <a:pt x="374" y="11690"/>
                      </a:cubicBezTo>
                      <a:cubicBezTo>
                        <a:pt x="-579" y="12642"/>
                        <a:pt x="374" y="13595"/>
                        <a:pt x="2279" y="13595"/>
                      </a:cubicBezTo>
                      <a:cubicBezTo>
                        <a:pt x="3231" y="13595"/>
                        <a:pt x="4184" y="13595"/>
                        <a:pt x="4184" y="12642"/>
                      </a:cubicBezTo>
                      <a:cubicBezTo>
                        <a:pt x="5136" y="12642"/>
                        <a:pt x="5136" y="11690"/>
                        <a:pt x="6089" y="11690"/>
                      </a:cubicBezTo>
                      <a:cubicBezTo>
                        <a:pt x="7041" y="10737"/>
                        <a:pt x="8946" y="9785"/>
                        <a:pt x="9899" y="8832"/>
                      </a:cubicBezTo>
                      <a:cubicBezTo>
                        <a:pt x="11804" y="6927"/>
                        <a:pt x="13709" y="5022"/>
                        <a:pt x="15614" y="2165"/>
                      </a:cubicBezTo>
                      <a:cubicBezTo>
                        <a:pt x="16566" y="1212"/>
                        <a:pt x="14661" y="-693"/>
                        <a:pt x="13709" y="260"/>
                      </a:cubicBezTo>
                      <a:lnTo>
                        <a:pt x="13709" y="26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3" name="Freeform: Shape 3122">
                  <a:extLst>
                    <a:ext uri="{FF2B5EF4-FFF2-40B4-BE49-F238E27FC236}">
                      <a16:creationId xmlns:a16="http://schemas.microsoft.com/office/drawing/2014/main" id="{8CDF1E6A-535D-A3BD-661D-3FDE57040C06}"/>
                    </a:ext>
                  </a:extLst>
                </p:cNvPr>
                <p:cNvSpPr/>
                <p:nvPr/>
              </p:nvSpPr>
              <p:spPr>
                <a:xfrm>
                  <a:off x="3610926" y="2801302"/>
                  <a:ext cx="10239" cy="12382"/>
                </a:xfrm>
                <a:custGeom>
                  <a:avLst/>
                  <a:gdLst>
                    <a:gd name="connsiteX0" fmla="*/ 9525 w 10239"/>
                    <a:gd name="connsiteY0" fmla="*/ 0 h 12382"/>
                    <a:gd name="connsiteX1" fmla="*/ 7620 w 10239"/>
                    <a:gd name="connsiteY1" fmla="*/ 2857 h 12382"/>
                    <a:gd name="connsiteX2" fmla="*/ 4763 w 10239"/>
                    <a:gd name="connsiteY2" fmla="*/ 4763 h 12382"/>
                    <a:gd name="connsiteX3" fmla="*/ 1905 w 10239"/>
                    <a:gd name="connsiteY3" fmla="*/ 7620 h 12382"/>
                    <a:gd name="connsiteX4" fmla="*/ 953 w 10239"/>
                    <a:gd name="connsiteY4" fmla="*/ 8572 h 12382"/>
                    <a:gd name="connsiteX5" fmla="*/ 0 w 10239"/>
                    <a:gd name="connsiteY5" fmla="*/ 10477 h 12382"/>
                    <a:gd name="connsiteX6" fmla="*/ 1905 w 10239"/>
                    <a:gd name="connsiteY6" fmla="*/ 12382 h 12382"/>
                    <a:gd name="connsiteX7" fmla="*/ 3810 w 10239"/>
                    <a:gd name="connsiteY7" fmla="*/ 11430 h 12382"/>
                    <a:gd name="connsiteX8" fmla="*/ 4763 w 10239"/>
                    <a:gd name="connsiteY8" fmla="*/ 10477 h 12382"/>
                    <a:gd name="connsiteX9" fmla="*/ 6668 w 10239"/>
                    <a:gd name="connsiteY9" fmla="*/ 7620 h 12382"/>
                    <a:gd name="connsiteX10" fmla="*/ 8573 w 10239"/>
                    <a:gd name="connsiteY10" fmla="*/ 4763 h 12382"/>
                    <a:gd name="connsiteX11" fmla="*/ 9525 w 10239"/>
                    <a:gd name="connsiteY11" fmla="*/ 1905 h 12382"/>
                    <a:gd name="connsiteX12" fmla="*/ 9525 w 10239"/>
                    <a:gd name="connsiteY12" fmla="*/ 952 h 12382"/>
                    <a:gd name="connsiteX13" fmla="*/ 9525 w 10239"/>
                    <a:gd name="connsiteY13" fmla="*/ 0 h 12382"/>
                    <a:gd name="connsiteX14" fmla="*/ 9525 w 10239"/>
                    <a:gd name="connsiteY14" fmla="*/ 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239" h="12382">
                      <a:moveTo>
                        <a:pt x="9525" y="0"/>
                      </a:moveTo>
                      <a:cubicBezTo>
                        <a:pt x="8573" y="952"/>
                        <a:pt x="8573" y="1905"/>
                        <a:pt x="7620" y="2857"/>
                      </a:cubicBezTo>
                      <a:cubicBezTo>
                        <a:pt x="6668" y="3810"/>
                        <a:pt x="5715" y="4763"/>
                        <a:pt x="4763" y="4763"/>
                      </a:cubicBezTo>
                      <a:cubicBezTo>
                        <a:pt x="3810" y="5715"/>
                        <a:pt x="2858" y="6667"/>
                        <a:pt x="1905" y="7620"/>
                      </a:cubicBezTo>
                      <a:cubicBezTo>
                        <a:pt x="1905" y="7620"/>
                        <a:pt x="953" y="8572"/>
                        <a:pt x="953" y="8572"/>
                      </a:cubicBezTo>
                      <a:cubicBezTo>
                        <a:pt x="953" y="9525"/>
                        <a:pt x="0" y="9525"/>
                        <a:pt x="0" y="10477"/>
                      </a:cubicBezTo>
                      <a:cubicBezTo>
                        <a:pt x="0" y="11430"/>
                        <a:pt x="953" y="12382"/>
                        <a:pt x="1905" y="12382"/>
                      </a:cubicBezTo>
                      <a:cubicBezTo>
                        <a:pt x="2858" y="12382"/>
                        <a:pt x="2858" y="12382"/>
                        <a:pt x="3810" y="11430"/>
                      </a:cubicBezTo>
                      <a:cubicBezTo>
                        <a:pt x="3810" y="11430"/>
                        <a:pt x="4763" y="10477"/>
                        <a:pt x="4763" y="10477"/>
                      </a:cubicBezTo>
                      <a:cubicBezTo>
                        <a:pt x="5715" y="9525"/>
                        <a:pt x="6668" y="8572"/>
                        <a:pt x="6668" y="7620"/>
                      </a:cubicBezTo>
                      <a:cubicBezTo>
                        <a:pt x="7620" y="6667"/>
                        <a:pt x="7620" y="5715"/>
                        <a:pt x="8573" y="4763"/>
                      </a:cubicBezTo>
                      <a:cubicBezTo>
                        <a:pt x="8573" y="3810"/>
                        <a:pt x="9525" y="2857"/>
                        <a:pt x="9525" y="1905"/>
                      </a:cubicBezTo>
                      <a:cubicBezTo>
                        <a:pt x="9525" y="1905"/>
                        <a:pt x="9525" y="952"/>
                        <a:pt x="9525" y="952"/>
                      </a:cubicBezTo>
                      <a:cubicBezTo>
                        <a:pt x="10478" y="0"/>
                        <a:pt x="10478" y="0"/>
                        <a:pt x="9525" y="0"/>
                      </a:cubicBezTo>
                      <a:lnTo>
                        <a:pt x="9525" y="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4" name="Freeform: Shape 3123">
                  <a:extLst>
                    <a:ext uri="{FF2B5EF4-FFF2-40B4-BE49-F238E27FC236}">
                      <a16:creationId xmlns:a16="http://schemas.microsoft.com/office/drawing/2014/main" id="{CEB21C15-2CD5-0E3F-DDAD-321632AD1904}"/>
                    </a:ext>
                  </a:extLst>
                </p:cNvPr>
                <p:cNvSpPr/>
                <p:nvPr/>
              </p:nvSpPr>
              <p:spPr>
                <a:xfrm>
                  <a:off x="3617594" y="2776537"/>
                  <a:ext cx="8839" cy="10872"/>
                </a:xfrm>
                <a:custGeom>
                  <a:avLst/>
                  <a:gdLst>
                    <a:gd name="connsiteX0" fmla="*/ 7620 w 8839"/>
                    <a:gd name="connsiteY0" fmla="*/ 0 h 10872"/>
                    <a:gd name="connsiteX1" fmla="*/ 3810 w 8839"/>
                    <a:gd name="connsiteY1" fmla="*/ 4763 h 10872"/>
                    <a:gd name="connsiteX2" fmla="*/ 1905 w 8839"/>
                    <a:gd name="connsiteY2" fmla="*/ 6667 h 10872"/>
                    <a:gd name="connsiteX3" fmla="*/ 953 w 8839"/>
                    <a:gd name="connsiteY3" fmla="*/ 7620 h 10872"/>
                    <a:gd name="connsiteX4" fmla="*/ 0 w 8839"/>
                    <a:gd name="connsiteY4" fmla="*/ 9525 h 10872"/>
                    <a:gd name="connsiteX5" fmla="*/ 953 w 8839"/>
                    <a:gd name="connsiteY5" fmla="*/ 10478 h 10872"/>
                    <a:gd name="connsiteX6" fmla="*/ 1905 w 8839"/>
                    <a:gd name="connsiteY6" fmla="*/ 9525 h 10872"/>
                    <a:gd name="connsiteX7" fmla="*/ 2857 w 8839"/>
                    <a:gd name="connsiteY7" fmla="*/ 8572 h 10872"/>
                    <a:gd name="connsiteX8" fmla="*/ 4763 w 8839"/>
                    <a:gd name="connsiteY8" fmla="*/ 5715 h 10872"/>
                    <a:gd name="connsiteX9" fmla="*/ 8573 w 8839"/>
                    <a:gd name="connsiteY9" fmla="*/ 953 h 10872"/>
                    <a:gd name="connsiteX10" fmla="*/ 7620 w 8839"/>
                    <a:gd name="connsiteY10" fmla="*/ 0 h 10872"/>
                    <a:gd name="connsiteX11" fmla="*/ 7620 w 8839"/>
                    <a:gd name="connsiteY11" fmla="*/ 0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839" h="10872">
                      <a:moveTo>
                        <a:pt x="7620" y="0"/>
                      </a:moveTo>
                      <a:cubicBezTo>
                        <a:pt x="6668" y="1905"/>
                        <a:pt x="4763" y="2858"/>
                        <a:pt x="3810" y="4763"/>
                      </a:cubicBezTo>
                      <a:cubicBezTo>
                        <a:pt x="2857" y="5715"/>
                        <a:pt x="2857" y="6667"/>
                        <a:pt x="1905" y="6667"/>
                      </a:cubicBezTo>
                      <a:cubicBezTo>
                        <a:pt x="1905" y="6667"/>
                        <a:pt x="953" y="7620"/>
                        <a:pt x="953" y="7620"/>
                      </a:cubicBezTo>
                      <a:cubicBezTo>
                        <a:pt x="953" y="8572"/>
                        <a:pt x="0" y="8572"/>
                        <a:pt x="0" y="9525"/>
                      </a:cubicBezTo>
                      <a:cubicBezTo>
                        <a:pt x="0" y="10478"/>
                        <a:pt x="0" y="11430"/>
                        <a:pt x="953" y="10478"/>
                      </a:cubicBezTo>
                      <a:cubicBezTo>
                        <a:pt x="953" y="10478"/>
                        <a:pt x="1905" y="9525"/>
                        <a:pt x="1905" y="9525"/>
                      </a:cubicBezTo>
                      <a:cubicBezTo>
                        <a:pt x="1905" y="9525"/>
                        <a:pt x="2857" y="8572"/>
                        <a:pt x="2857" y="8572"/>
                      </a:cubicBezTo>
                      <a:cubicBezTo>
                        <a:pt x="3810" y="7620"/>
                        <a:pt x="4763" y="6667"/>
                        <a:pt x="4763" y="5715"/>
                      </a:cubicBezTo>
                      <a:cubicBezTo>
                        <a:pt x="5715" y="3810"/>
                        <a:pt x="7620" y="2858"/>
                        <a:pt x="8573" y="953"/>
                      </a:cubicBezTo>
                      <a:cubicBezTo>
                        <a:pt x="9525" y="953"/>
                        <a:pt x="7620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5" name="Freeform: Shape 3124">
                  <a:extLst>
                    <a:ext uri="{FF2B5EF4-FFF2-40B4-BE49-F238E27FC236}">
                      <a16:creationId xmlns:a16="http://schemas.microsoft.com/office/drawing/2014/main" id="{37C44508-E248-5D77-D6C3-B30040BEA482}"/>
                    </a:ext>
                  </a:extLst>
                </p:cNvPr>
                <p:cNvSpPr/>
                <p:nvPr/>
              </p:nvSpPr>
              <p:spPr>
                <a:xfrm>
                  <a:off x="3567112" y="2770196"/>
                  <a:ext cx="11824" cy="14913"/>
                </a:xfrm>
                <a:custGeom>
                  <a:avLst/>
                  <a:gdLst>
                    <a:gd name="connsiteX0" fmla="*/ 8573 w 11824"/>
                    <a:gd name="connsiteY0" fmla="*/ 626 h 14913"/>
                    <a:gd name="connsiteX1" fmla="*/ 3810 w 11824"/>
                    <a:gd name="connsiteY1" fmla="*/ 6341 h 14913"/>
                    <a:gd name="connsiteX2" fmla="*/ 1905 w 11824"/>
                    <a:gd name="connsiteY2" fmla="*/ 9198 h 14913"/>
                    <a:gd name="connsiteX3" fmla="*/ 952 w 11824"/>
                    <a:gd name="connsiteY3" fmla="*/ 11103 h 14913"/>
                    <a:gd name="connsiteX4" fmla="*/ 0 w 11824"/>
                    <a:gd name="connsiteY4" fmla="*/ 13008 h 14913"/>
                    <a:gd name="connsiteX5" fmla="*/ 1905 w 11824"/>
                    <a:gd name="connsiteY5" fmla="*/ 14913 h 14913"/>
                    <a:gd name="connsiteX6" fmla="*/ 3810 w 11824"/>
                    <a:gd name="connsiteY6" fmla="*/ 13961 h 14913"/>
                    <a:gd name="connsiteX7" fmla="*/ 5715 w 11824"/>
                    <a:gd name="connsiteY7" fmla="*/ 13008 h 14913"/>
                    <a:gd name="connsiteX8" fmla="*/ 6668 w 11824"/>
                    <a:gd name="connsiteY8" fmla="*/ 12056 h 14913"/>
                    <a:gd name="connsiteX9" fmla="*/ 7620 w 11824"/>
                    <a:gd name="connsiteY9" fmla="*/ 10151 h 14913"/>
                    <a:gd name="connsiteX10" fmla="*/ 11430 w 11824"/>
                    <a:gd name="connsiteY10" fmla="*/ 4436 h 14913"/>
                    <a:gd name="connsiteX11" fmla="*/ 10477 w 11824"/>
                    <a:gd name="connsiteY11" fmla="*/ 1578 h 14913"/>
                    <a:gd name="connsiteX12" fmla="*/ 8573 w 11824"/>
                    <a:gd name="connsiteY12" fmla="*/ 626 h 14913"/>
                    <a:gd name="connsiteX13" fmla="*/ 8573 w 11824"/>
                    <a:gd name="connsiteY13" fmla="*/ 626 h 14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24" h="14913">
                      <a:moveTo>
                        <a:pt x="8573" y="626"/>
                      </a:moveTo>
                      <a:cubicBezTo>
                        <a:pt x="6668" y="2531"/>
                        <a:pt x="5715" y="4436"/>
                        <a:pt x="3810" y="6341"/>
                      </a:cubicBezTo>
                      <a:cubicBezTo>
                        <a:pt x="2857" y="7293"/>
                        <a:pt x="2857" y="8246"/>
                        <a:pt x="1905" y="9198"/>
                      </a:cubicBezTo>
                      <a:cubicBezTo>
                        <a:pt x="1905" y="10151"/>
                        <a:pt x="1905" y="10151"/>
                        <a:pt x="952" y="11103"/>
                      </a:cubicBezTo>
                      <a:cubicBezTo>
                        <a:pt x="952" y="12056"/>
                        <a:pt x="952" y="12056"/>
                        <a:pt x="0" y="13008"/>
                      </a:cubicBezTo>
                      <a:cubicBezTo>
                        <a:pt x="0" y="13961"/>
                        <a:pt x="952" y="14913"/>
                        <a:pt x="1905" y="14913"/>
                      </a:cubicBezTo>
                      <a:cubicBezTo>
                        <a:pt x="2857" y="14913"/>
                        <a:pt x="2857" y="13961"/>
                        <a:pt x="3810" y="13961"/>
                      </a:cubicBezTo>
                      <a:cubicBezTo>
                        <a:pt x="4763" y="13961"/>
                        <a:pt x="4763" y="13008"/>
                        <a:pt x="5715" y="13008"/>
                      </a:cubicBezTo>
                      <a:cubicBezTo>
                        <a:pt x="5715" y="13008"/>
                        <a:pt x="6668" y="12056"/>
                        <a:pt x="6668" y="12056"/>
                      </a:cubicBezTo>
                      <a:cubicBezTo>
                        <a:pt x="7620" y="11103"/>
                        <a:pt x="7620" y="11103"/>
                        <a:pt x="7620" y="10151"/>
                      </a:cubicBezTo>
                      <a:cubicBezTo>
                        <a:pt x="8573" y="8246"/>
                        <a:pt x="10477" y="6341"/>
                        <a:pt x="11430" y="4436"/>
                      </a:cubicBezTo>
                      <a:cubicBezTo>
                        <a:pt x="12382" y="3483"/>
                        <a:pt x="11430" y="2531"/>
                        <a:pt x="10477" y="1578"/>
                      </a:cubicBezTo>
                      <a:cubicBezTo>
                        <a:pt x="10477" y="-327"/>
                        <a:pt x="9525" y="-327"/>
                        <a:pt x="8573" y="626"/>
                      </a:cubicBezTo>
                      <a:lnTo>
                        <a:pt x="8573" y="626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6" name="Freeform: Shape 3125">
                  <a:extLst>
                    <a:ext uri="{FF2B5EF4-FFF2-40B4-BE49-F238E27FC236}">
                      <a16:creationId xmlns:a16="http://schemas.microsoft.com/office/drawing/2014/main" id="{A7944349-69DB-3943-7C99-7295E8462EEF}"/>
                    </a:ext>
                  </a:extLst>
                </p:cNvPr>
                <p:cNvSpPr/>
                <p:nvPr/>
              </p:nvSpPr>
              <p:spPr>
                <a:xfrm>
                  <a:off x="3558539" y="2801302"/>
                  <a:ext cx="3810" cy="6667"/>
                </a:xfrm>
                <a:custGeom>
                  <a:avLst/>
                  <a:gdLst>
                    <a:gd name="connsiteX0" fmla="*/ 1905 w 3810"/>
                    <a:gd name="connsiteY0" fmla="*/ 5715 h 6667"/>
                    <a:gd name="connsiteX1" fmla="*/ 1905 w 3810"/>
                    <a:gd name="connsiteY1" fmla="*/ 5715 h 6667"/>
                    <a:gd name="connsiteX2" fmla="*/ 1905 w 3810"/>
                    <a:gd name="connsiteY2" fmla="*/ 5715 h 6667"/>
                    <a:gd name="connsiteX3" fmla="*/ 1905 w 3810"/>
                    <a:gd name="connsiteY3" fmla="*/ 5715 h 6667"/>
                    <a:gd name="connsiteX4" fmla="*/ 1905 w 3810"/>
                    <a:gd name="connsiteY4" fmla="*/ 4763 h 6667"/>
                    <a:gd name="connsiteX5" fmla="*/ 2858 w 3810"/>
                    <a:gd name="connsiteY5" fmla="*/ 3810 h 6667"/>
                    <a:gd name="connsiteX6" fmla="*/ 2858 w 3810"/>
                    <a:gd name="connsiteY6" fmla="*/ 3810 h 6667"/>
                    <a:gd name="connsiteX7" fmla="*/ 2858 w 3810"/>
                    <a:gd name="connsiteY7" fmla="*/ 3810 h 6667"/>
                    <a:gd name="connsiteX8" fmla="*/ 2858 w 3810"/>
                    <a:gd name="connsiteY8" fmla="*/ 3810 h 6667"/>
                    <a:gd name="connsiteX9" fmla="*/ 2858 w 3810"/>
                    <a:gd name="connsiteY9" fmla="*/ 2857 h 6667"/>
                    <a:gd name="connsiteX10" fmla="*/ 3810 w 3810"/>
                    <a:gd name="connsiteY10" fmla="*/ 952 h 6667"/>
                    <a:gd name="connsiteX11" fmla="*/ 3810 w 3810"/>
                    <a:gd name="connsiteY11" fmla="*/ 0 h 6667"/>
                    <a:gd name="connsiteX12" fmla="*/ 2858 w 3810"/>
                    <a:gd name="connsiteY12" fmla="*/ 0 h 6667"/>
                    <a:gd name="connsiteX13" fmla="*/ 1905 w 3810"/>
                    <a:gd name="connsiteY13" fmla="*/ 952 h 6667"/>
                    <a:gd name="connsiteX14" fmla="*/ 1905 w 3810"/>
                    <a:gd name="connsiteY14" fmla="*/ 1905 h 6667"/>
                    <a:gd name="connsiteX15" fmla="*/ 1905 w 3810"/>
                    <a:gd name="connsiteY15" fmla="*/ 1905 h 6667"/>
                    <a:gd name="connsiteX16" fmla="*/ 1905 w 3810"/>
                    <a:gd name="connsiteY16" fmla="*/ 1905 h 6667"/>
                    <a:gd name="connsiteX17" fmla="*/ 1905 w 3810"/>
                    <a:gd name="connsiteY17" fmla="*/ 1905 h 6667"/>
                    <a:gd name="connsiteX18" fmla="*/ 953 w 3810"/>
                    <a:gd name="connsiteY18" fmla="*/ 2857 h 6667"/>
                    <a:gd name="connsiteX19" fmla="*/ 0 w 3810"/>
                    <a:gd name="connsiteY19" fmla="*/ 4763 h 6667"/>
                    <a:gd name="connsiteX20" fmla="*/ 0 w 3810"/>
                    <a:gd name="connsiteY20" fmla="*/ 5715 h 6667"/>
                    <a:gd name="connsiteX21" fmla="*/ 953 w 3810"/>
                    <a:gd name="connsiteY21" fmla="*/ 6667 h 6667"/>
                    <a:gd name="connsiteX22" fmla="*/ 1905 w 3810"/>
                    <a:gd name="connsiteY22" fmla="*/ 5715 h 6667"/>
                    <a:gd name="connsiteX23" fmla="*/ 1905 w 3810"/>
                    <a:gd name="connsiteY23" fmla="*/ 5715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810" h="6667">
                      <a:moveTo>
                        <a:pt x="1905" y="5715"/>
                      </a:move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5715"/>
                      </a:cubicBezTo>
                      <a:cubicBezTo>
                        <a:pt x="1905" y="4763"/>
                        <a:pt x="1905" y="4763"/>
                        <a:pt x="1905" y="5715"/>
                      </a:cubicBezTo>
                      <a:cubicBezTo>
                        <a:pt x="1905" y="4763"/>
                        <a:pt x="1905" y="4763"/>
                        <a:pt x="1905" y="4763"/>
                      </a:cubicBezTo>
                      <a:cubicBezTo>
                        <a:pt x="1905" y="4763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2857"/>
                      </a:cubicBezTo>
                      <a:cubicBezTo>
                        <a:pt x="2858" y="2857"/>
                        <a:pt x="2858" y="1905"/>
                        <a:pt x="3810" y="952"/>
                      </a:cubicBezTo>
                      <a:cubicBezTo>
                        <a:pt x="3810" y="952"/>
                        <a:pt x="3810" y="0"/>
                        <a:pt x="3810" y="0"/>
                      </a:cubicBezTo>
                      <a:cubicBezTo>
                        <a:pt x="3810" y="0"/>
                        <a:pt x="2858" y="0"/>
                        <a:pt x="2858" y="0"/>
                      </a:cubicBezTo>
                      <a:cubicBezTo>
                        <a:pt x="2858" y="0"/>
                        <a:pt x="1905" y="952"/>
                        <a:pt x="1905" y="952"/>
                      </a:cubicBezTo>
                      <a:cubicBezTo>
                        <a:pt x="1905" y="952"/>
                        <a:pt x="1905" y="952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953" y="2857"/>
                        <a:pt x="953" y="2857"/>
                      </a:cubicBezTo>
                      <a:cubicBezTo>
                        <a:pt x="953" y="2857"/>
                        <a:pt x="953" y="3810"/>
                        <a:pt x="0" y="4763"/>
                      </a:cubicBezTo>
                      <a:cubicBezTo>
                        <a:pt x="0" y="4763"/>
                        <a:pt x="0" y="5715"/>
                        <a:pt x="0" y="5715"/>
                      </a:cubicBezTo>
                      <a:cubicBezTo>
                        <a:pt x="0" y="5715"/>
                        <a:pt x="953" y="6667"/>
                        <a:pt x="953" y="6667"/>
                      </a:cubicBezTo>
                      <a:cubicBezTo>
                        <a:pt x="953" y="6667"/>
                        <a:pt x="953" y="6667"/>
                        <a:pt x="1905" y="5715"/>
                      </a:cubicBezTo>
                      <a:lnTo>
                        <a:pt x="1905" y="571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7" name="Freeform: Shape 3126">
                  <a:extLst>
                    <a:ext uri="{FF2B5EF4-FFF2-40B4-BE49-F238E27FC236}">
                      <a16:creationId xmlns:a16="http://schemas.microsoft.com/office/drawing/2014/main" id="{42813BAF-814B-8B23-B7AE-E8FAAD1B02A6}"/>
                    </a:ext>
                  </a:extLst>
                </p:cNvPr>
                <p:cNvSpPr/>
                <p:nvPr/>
              </p:nvSpPr>
              <p:spPr>
                <a:xfrm>
                  <a:off x="3587352" y="2831782"/>
                  <a:ext cx="16348" cy="14287"/>
                </a:xfrm>
                <a:custGeom>
                  <a:avLst/>
                  <a:gdLst>
                    <a:gd name="connsiteX0" fmla="*/ 3572 w 16348"/>
                    <a:gd name="connsiteY0" fmla="*/ 14288 h 14287"/>
                    <a:gd name="connsiteX1" fmla="*/ 10239 w 16348"/>
                    <a:gd name="connsiteY1" fmla="*/ 8572 h 14287"/>
                    <a:gd name="connsiteX2" fmla="*/ 13097 w 16348"/>
                    <a:gd name="connsiteY2" fmla="*/ 5715 h 14287"/>
                    <a:gd name="connsiteX3" fmla="*/ 15002 w 16348"/>
                    <a:gd name="connsiteY3" fmla="*/ 3810 h 14287"/>
                    <a:gd name="connsiteX4" fmla="*/ 15954 w 16348"/>
                    <a:gd name="connsiteY4" fmla="*/ 1905 h 14287"/>
                    <a:gd name="connsiteX5" fmla="*/ 15002 w 16348"/>
                    <a:gd name="connsiteY5" fmla="*/ 0 h 14287"/>
                    <a:gd name="connsiteX6" fmla="*/ 13097 w 16348"/>
                    <a:gd name="connsiteY6" fmla="*/ 952 h 14287"/>
                    <a:gd name="connsiteX7" fmla="*/ 11192 w 16348"/>
                    <a:gd name="connsiteY7" fmla="*/ 1905 h 14287"/>
                    <a:gd name="connsiteX8" fmla="*/ 7382 w 16348"/>
                    <a:gd name="connsiteY8" fmla="*/ 4763 h 14287"/>
                    <a:gd name="connsiteX9" fmla="*/ 714 w 16348"/>
                    <a:gd name="connsiteY9" fmla="*/ 10477 h 14287"/>
                    <a:gd name="connsiteX10" fmla="*/ 714 w 16348"/>
                    <a:gd name="connsiteY10" fmla="*/ 12383 h 14287"/>
                    <a:gd name="connsiteX11" fmla="*/ 3572 w 16348"/>
                    <a:gd name="connsiteY11" fmla="*/ 14288 h 14287"/>
                    <a:gd name="connsiteX12" fmla="*/ 3572 w 16348"/>
                    <a:gd name="connsiteY12" fmla="*/ 14288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348" h="14287">
                      <a:moveTo>
                        <a:pt x="3572" y="14288"/>
                      </a:moveTo>
                      <a:cubicBezTo>
                        <a:pt x="5477" y="12383"/>
                        <a:pt x="8334" y="10477"/>
                        <a:pt x="10239" y="8572"/>
                      </a:cubicBezTo>
                      <a:cubicBezTo>
                        <a:pt x="11192" y="7620"/>
                        <a:pt x="12144" y="6667"/>
                        <a:pt x="13097" y="5715"/>
                      </a:cubicBezTo>
                      <a:cubicBezTo>
                        <a:pt x="13097" y="4763"/>
                        <a:pt x="14049" y="4763"/>
                        <a:pt x="15002" y="3810"/>
                      </a:cubicBezTo>
                      <a:cubicBezTo>
                        <a:pt x="15954" y="2858"/>
                        <a:pt x="15954" y="2858"/>
                        <a:pt x="15954" y="1905"/>
                      </a:cubicBezTo>
                      <a:cubicBezTo>
                        <a:pt x="16907" y="952"/>
                        <a:pt x="15954" y="0"/>
                        <a:pt x="15002" y="0"/>
                      </a:cubicBezTo>
                      <a:cubicBezTo>
                        <a:pt x="14049" y="0"/>
                        <a:pt x="14049" y="952"/>
                        <a:pt x="13097" y="952"/>
                      </a:cubicBezTo>
                      <a:cubicBezTo>
                        <a:pt x="12144" y="952"/>
                        <a:pt x="12144" y="1905"/>
                        <a:pt x="11192" y="1905"/>
                      </a:cubicBezTo>
                      <a:cubicBezTo>
                        <a:pt x="10239" y="2858"/>
                        <a:pt x="8334" y="3810"/>
                        <a:pt x="7382" y="4763"/>
                      </a:cubicBezTo>
                      <a:cubicBezTo>
                        <a:pt x="5477" y="6667"/>
                        <a:pt x="2619" y="8572"/>
                        <a:pt x="714" y="10477"/>
                      </a:cubicBezTo>
                      <a:cubicBezTo>
                        <a:pt x="-238" y="11430"/>
                        <a:pt x="-238" y="12383"/>
                        <a:pt x="714" y="12383"/>
                      </a:cubicBezTo>
                      <a:cubicBezTo>
                        <a:pt x="1667" y="14288"/>
                        <a:pt x="2619" y="14288"/>
                        <a:pt x="3572" y="14288"/>
                      </a:cubicBezTo>
                      <a:lnTo>
                        <a:pt x="3572" y="1428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8" name="Freeform: Shape 3127">
                  <a:extLst>
                    <a:ext uri="{FF2B5EF4-FFF2-40B4-BE49-F238E27FC236}">
                      <a16:creationId xmlns:a16="http://schemas.microsoft.com/office/drawing/2014/main" id="{C02A36FC-F371-0112-9B13-85F616AF7615}"/>
                    </a:ext>
                  </a:extLst>
                </p:cNvPr>
                <p:cNvSpPr/>
                <p:nvPr/>
              </p:nvSpPr>
              <p:spPr>
                <a:xfrm>
                  <a:off x="3630929" y="2829877"/>
                  <a:ext cx="9948" cy="7619"/>
                </a:xfrm>
                <a:custGeom>
                  <a:avLst/>
                  <a:gdLst>
                    <a:gd name="connsiteX0" fmla="*/ 3810 w 9948"/>
                    <a:gd name="connsiteY0" fmla="*/ 6667 h 7619"/>
                    <a:gd name="connsiteX1" fmla="*/ 4763 w 9948"/>
                    <a:gd name="connsiteY1" fmla="*/ 5715 h 7619"/>
                    <a:gd name="connsiteX2" fmla="*/ 4763 w 9948"/>
                    <a:gd name="connsiteY2" fmla="*/ 5715 h 7619"/>
                    <a:gd name="connsiteX3" fmla="*/ 4763 w 9948"/>
                    <a:gd name="connsiteY3" fmla="*/ 5715 h 7619"/>
                    <a:gd name="connsiteX4" fmla="*/ 4763 w 9948"/>
                    <a:gd name="connsiteY4" fmla="*/ 5715 h 7619"/>
                    <a:gd name="connsiteX5" fmla="*/ 4763 w 9948"/>
                    <a:gd name="connsiteY5" fmla="*/ 5715 h 7619"/>
                    <a:gd name="connsiteX6" fmla="*/ 6668 w 9948"/>
                    <a:gd name="connsiteY6" fmla="*/ 4763 h 7619"/>
                    <a:gd name="connsiteX7" fmla="*/ 7620 w 9948"/>
                    <a:gd name="connsiteY7" fmla="*/ 3810 h 7619"/>
                    <a:gd name="connsiteX8" fmla="*/ 7620 w 9948"/>
                    <a:gd name="connsiteY8" fmla="*/ 3810 h 7619"/>
                    <a:gd name="connsiteX9" fmla="*/ 7620 w 9948"/>
                    <a:gd name="connsiteY9" fmla="*/ 3810 h 7619"/>
                    <a:gd name="connsiteX10" fmla="*/ 7620 w 9948"/>
                    <a:gd name="connsiteY10" fmla="*/ 3810 h 7619"/>
                    <a:gd name="connsiteX11" fmla="*/ 7620 w 9948"/>
                    <a:gd name="connsiteY11" fmla="*/ 3810 h 7619"/>
                    <a:gd name="connsiteX12" fmla="*/ 8572 w 9948"/>
                    <a:gd name="connsiteY12" fmla="*/ 2857 h 7619"/>
                    <a:gd name="connsiteX13" fmla="*/ 9525 w 9948"/>
                    <a:gd name="connsiteY13" fmla="*/ 1905 h 7619"/>
                    <a:gd name="connsiteX14" fmla="*/ 9525 w 9948"/>
                    <a:gd name="connsiteY14" fmla="*/ 952 h 7619"/>
                    <a:gd name="connsiteX15" fmla="*/ 8572 w 9948"/>
                    <a:gd name="connsiteY15" fmla="*/ 0 h 7619"/>
                    <a:gd name="connsiteX16" fmla="*/ 6668 w 9948"/>
                    <a:gd name="connsiteY16" fmla="*/ 952 h 7619"/>
                    <a:gd name="connsiteX17" fmla="*/ 5715 w 9948"/>
                    <a:gd name="connsiteY17" fmla="*/ 952 h 7619"/>
                    <a:gd name="connsiteX18" fmla="*/ 5715 w 9948"/>
                    <a:gd name="connsiteY18" fmla="*/ 952 h 7619"/>
                    <a:gd name="connsiteX19" fmla="*/ 5715 w 9948"/>
                    <a:gd name="connsiteY19" fmla="*/ 952 h 7619"/>
                    <a:gd name="connsiteX20" fmla="*/ 4763 w 9948"/>
                    <a:gd name="connsiteY20" fmla="*/ 1905 h 7619"/>
                    <a:gd name="connsiteX21" fmla="*/ 952 w 9948"/>
                    <a:gd name="connsiteY21" fmla="*/ 4763 h 7619"/>
                    <a:gd name="connsiteX22" fmla="*/ 0 w 9948"/>
                    <a:gd name="connsiteY22" fmla="*/ 7620 h 7619"/>
                    <a:gd name="connsiteX23" fmla="*/ 3810 w 9948"/>
                    <a:gd name="connsiteY23" fmla="*/ 6667 h 7619"/>
                    <a:gd name="connsiteX24" fmla="*/ 3810 w 9948"/>
                    <a:gd name="connsiteY24" fmla="*/ 6667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948" h="7619">
                      <a:moveTo>
                        <a:pt x="3810" y="6667"/>
                      </a:moveTo>
                      <a:cubicBezTo>
                        <a:pt x="3810" y="6667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5715" y="5715"/>
                        <a:pt x="5715" y="4763"/>
                        <a:pt x="6668" y="4763"/>
                      </a:cubicBezTo>
                      <a:cubicBezTo>
                        <a:pt x="6668" y="4763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8572" y="2857"/>
                        <a:pt x="8572" y="2857"/>
                      </a:cubicBezTo>
                      <a:cubicBezTo>
                        <a:pt x="8572" y="2857"/>
                        <a:pt x="9525" y="2857"/>
                        <a:pt x="9525" y="1905"/>
                      </a:cubicBezTo>
                      <a:cubicBezTo>
                        <a:pt x="9525" y="1905"/>
                        <a:pt x="10477" y="952"/>
                        <a:pt x="9525" y="952"/>
                      </a:cubicBezTo>
                      <a:cubicBezTo>
                        <a:pt x="9525" y="952"/>
                        <a:pt x="8572" y="0"/>
                        <a:pt x="8572" y="0"/>
                      </a:cubicBezTo>
                      <a:cubicBezTo>
                        <a:pt x="7620" y="0"/>
                        <a:pt x="6668" y="0"/>
                        <a:pt x="6668" y="952"/>
                      </a:cubicBezTo>
                      <a:cubicBezTo>
                        <a:pt x="6668" y="952"/>
                        <a:pt x="5715" y="952"/>
                        <a:pt x="5715" y="952"/>
                      </a:cubicBezTo>
                      <a:cubicBezTo>
                        <a:pt x="5715" y="952"/>
                        <a:pt x="5715" y="952"/>
                        <a:pt x="5715" y="952"/>
                      </a:cubicBezTo>
                      <a:cubicBezTo>
                        <a:pt x="5715" y="952"/>
                        <a:pt x="5715" y="952"/>
                        <a:pt x="5715" y="952"/>
                      </a:cubicBezTo>
                      <a:cubicBezTo>
                        <a:pt x="4763" y="952"/>
                        <a:pt x="4763" y="952"/>
                        <a:pt x="4763" y="1905"/>
                      </a:cubicBezTo>
                      <a:cubicBezTo>
                        <a:pt x="3810" y="2857"/>
                        <a:pt x="1905" y="3810"/>
                        <a:pt x="952" y="4763"/>
                      </a:cubicBezTo>
                      <a:cubicBezTo>
                        <a:pt x="0" y="5715"/>
                        <a:pt x="0" y="6667"/>
                        <a:pt x="0" y="7620"/>
                      </a:cubicBezTo>
                      <a:cubicBezTo>
                        <a:pt x="1905" y="6667"/>
                        <a:pt x="2857" y="6667"/>
                        <a:pt x="3810" y="6667"/>
                      </a:cubicBezTo>
                      <a:lnTo>
                        <a:pt x="3810" y="666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9" name="Freeform: Shape 3128">
                  <a:extLst>
                    <a:ext uri="{FF2B5EF4-FFF2-40B4-BE49-F238E27FC236}">
                      <a16:creationId xmlns:a16="http://schemas.microsoft.com/office/drawing/2014/main" id="{05653C35-AC6D-9F17-D059-3941029375B2}"/>
                    </a:ext>
                  </a:extLst>
                </p:cNvPr>
                <p:cNvSpPr/>
                <p:nvPr/>
              </p:nvSpPr>
              <p:spPr>
                <a:xfrm>
                  <a:off x="3632834" y="2802254"/>
                  <a:ext cx="8043" cy="6340"/>
                </a:xfrm>
                <a:custGeom>
                  <a:avLst/>
                  <a:gdLst>
                    <a:gd name="connsiteX0" fmla="*/ 3810 w 8043"/>
                    <a:gd name="connsiteY0" fmla="*/ 5715 h 6340"/>
                    <a:gd name="connsiteX1" fmla="*/ 3810 w 8043"/>
                    <a:gd name="connsiteY1" fmla="*/ 5715 h 6340"/>
                    <a:gd name="connsiteX2" fmla="*/ 4763 w 8043"/>
                    <a:gd name="connsiteY2" fmla="*/ 4763 h 6340"/>
                    <a:gd name="connsiteX3" fmla="*/ 5715 w 8043"/>
                    <a:gd name="connsiteY3" fmla="*/ 3810 h 6340"/>
                    <a:gd name="connsiteX4" fmla="*/ 5715 w 8043"/>
                    <a:gd name="connsiteY4" fmla="*/ 3810 h 6340"/>
                    <a:gd name="connsiteX5" fmla="*/ 6667 w 8043"/>
                    <a:gd name="connsiteY5" fmla="*/ 2858 h 6340"/>
                    <a:gd name="connsiteX6" fmla="*/ 6667 w 8043"/>
                    <a:gd name="connsiteY6" fmla="*/ 2858 h 6340"/>
                    <a:gd name="connsiteX7" fmla="*/ 7620 w 8043"/>
                    <a:gd name="connsiteY7" fmla="*/ 1905 h 6340"/>
                    <a:gd name="connsiteX8" fmla="*/ 7620 w 8043"/>
                    <a:gd name="connsiteY8" fmla="*/ 1905 h 6340"/>
                    <a:gd name="connsiteX9" fmla="*/ 7620 w 8043"/>
                    <a:gd name="connsiteY9" fmla="*/ 1905 h 6340"/>
                    <a:gd name="connsiteX10" fmla="*/ 7620 w 8043"/>
                    <a:gd name="connsiteY10" fmla="*/ 1905 h 6340"/>
                    <a:gd name="connsiteX11" fmla="*/ 7620 w 8043"/>
                    <a:gd name="connsiteY11" fmla="*/ 953 h 6340"/>
                    <a:gd name="connsiteX12" fmla="*/ 6667 w 8043"/>
                    <a:gd name="connsiteY12" fmla="*/ 0 h 6340"/>
                    <a:gd name="connsiteX13" fmla="*/ 5715 w 8043"/>
                    <a:gd name="connsiteY13" fmla="*/ 0 h 6340"/>
                    <a:gd name="connsiteX14" fmla="*/ 4763 w 8043"/>
                    <a:gd name="connsiteY14" fmla="*/ 0 h 6340"/>
                    <a:gd name="connsiteX15" fmla="*/ 4763 w 8043"/>
                    <a:gd name="connsiteY15" fmla="*/ 0 h 6340"/>
                    <a:gd name="connsiteX16" fmla="*/ 2857 w 8043"/>
                    <a:gd name="connsiteY16" fmla="*/ 953 h 6340"/>
                    <a:gd name="connsiteX17" fmla="*/ 1905 w 8043"/>
                    <a:gd name="connsiteY17" fmla="*/ 953 h 6340"/>
                    <a:gd name="connsiteX18" fmla="*/ 952 w 8043"/>
                    <a:gd name="connsiteY18" fmla="*/ 1905 h 6340"/>
                    <a:gd name="connsiteX19" fmla="*/ 0 w 8043"/>
                    <a:gd name="connsiteY19" fmla="*/ 2858 h 6340"/>
                    <a:gd name="connsiteX20" fmla="*/ 952 w 8043"/>
                    <a:gd name="connsiteY20" fmla="*/ 3810 h 6340"/>
                    <a:gd name="connsiteX21" fmla="*/ 1905 w 8043"/>
                    <a:gd name="connsiteY21" fmla="*/ 4763 h 6340"/>
                    <a:gd name="connsiteX22" fmla="*/ 3810 w 8043"/>
                    <a:gd name="connsiteY22" fmla="*/ 5715 h 6340"/>
                    <a:gd name="connsiteX23" fmla="*/ 3810 w 8043"/>
                    <a:gd name="connsiteY23" fmla="*/ 5715 h 6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043" h="6340">
                      <a:moveTo>
                        <a:pt x="3810" y="5715"/>
                      </a:moveTo>
                      <a:cubicBezTo>
                        <a:pt x="4763" y="5715"/>
                        <a:pt x="4763" y="5715"/>
                        <a:pt x="3810" y="5715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2858"/>
                        <a:pt x="6667" y="2858"/>
                      </a:cubicBezTo>
                      <a:cubicBezTo>
                        <a:pt x="6667" y="2858"/>
                        <a:pt x="6667" y="2858"/>
                        <a:pt x="6667" y="2858"/>
                      </a:cubicBezTo>
                      <a:cubicBezTo>
                        <a:pt x="6667" y="2858"/>
                        <a:pt x="7620" y="2858"/>
                        <a:pt x="7620" y="1905"/>
                      </a:cubicBezTo>
                      <a:cubicBezTo>
                        <a:pt x="7620" y="1905"/>
                        <a:pt x="7620" y="1905"/>
                        <a:pt x="7620" y="1905"/>
                      </a:cubicBezTo>
                      <a:cubicBezTo>
                        <a:pt x="7620" y="1905"/>
                        <a:pt x="7620" y="1905"/>
                        <a:pt x="7620" y="1905"/>
                      </a:cubicBezTo>
                      <a:cubicBezTo>
                        <a:pt x="7620" y="1905"/>
                        <a:pt x="7620" y="1905"/>
                        <a:pt x="7620" y="1905"/>
                      </a:cubicBezTo>
                      <a:cubicBezTo>
                        <a:pt x="7620" y="1905"/>
                        <a:pt x="8572" y="953"/>
                        <a:pt x="7620" y="953"/>
                      </a:cubicBezTo>
                      <a:cubicBezTo>
                        <a:pt x="7620" y="953"/>
                        <a:pt x="7620" y="0"/>
                        <a:pt x="6667" y="0"/>
                      </a:cubicBezTo>
                      <a:cubicBezTo>
                        <a:pt x="6667" y="0"/>
                        <a:pt x="5715" y="0"/>
                        <a:pt x="5715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cubicBezTo>
                        <a:pt x="4763" y="0"/>
                        <a:pt x="4763" y="0"/>
                        <a:pt x="4763" y="0"/>
                      </a:cubicBezTo>
                      <a:cubicBezTo>
                        <a:pt x="3810" y="0"/>
                        <a:pt x="3810" y="0"/>
                        <a:pt x="2857" y="953"/>
                      </a:cubicBezTo>
                      <a:cubicBezTo>
                        <a:pt x="2857" y="953"/>
                        <a:pt x="2857" y="953"/>
                        <a:pt x="1905" y="953"/>
                      </a:cubicBezTo>
                      <a:cubicBezTo>
                        <a:pt x="1905" y="953"/>
                        <a:pt x="952" y="1905"/>
                        <a:pt x="952" y="1905"/>
                      </a:cubicBezTo>
                      <a:cubicBezTo>
                        <a:pt x="952" y="1905"/>
                        <a:pt x="0" y="2858"/>
                        <a:pt x="0" y="2858"/>
                      </a:cubicBezTo>
                      <a:cubicBezTo>
                        <a:pt x="0" y="2858"/>
                        <a:pt x="0" y="3810"/>
                        <a:pt x="952" y="3810"/>
                      </a:cubicBezTo>
                      <a:cubicBezTo>
                        <a:pt x="952" y="3810"/>
                        <a:pt x="1905" y="4763"/>
                        <a:pt x="1905" y="4763"/>
                      </a:cubicBezTo>
                      <a:cubicBezTo>
                        <a:pt x="3810" y="6667"/>
                        <a:pt x="3810" y="6667"/>
                        <a:pt x="3810" y="5715"/>
                      </a:cubicBezTo>
                      <a:lnTo>
                        <a:pt x="3810" y="571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0" name="Freeform: Shape 3129">
                  <a:extLst>
                    <a:ext uri="{FF2B5EF4-FFF2-40B4-BE49-F238E27FC236}">
                      <a16:creationId xmlns:a16="http://schemas.microsoft.com/office/drawing/2014/main" id="{B70ECB68-B529-B245-FA9E-40BAA508A8B7}"/>
                    </a:ext>
                  </a:extLst>
                </p:cNvPr>
                <p:cNvSpPr/>
                <p:nvPr/>
              </p:nvSpPr>
              <p:spPr>
                <a:xfrm>
                  <a:off x="3654742" y="2833687"/>
                  <a:ext cx="11430" cy="4762"/>
                </a:xfrm>
                <a:custGeom>
                  <a:avLst/>
                  <a:gdLst>
                    <a:gd name="connsiteX0" fmla="*/ 3810 w 11430"/>
                    <a:gd name="connsiteY0" fmla="*/ 4763 h 4762"/>
                    <a:gd name="connsiteX1" fmla="*/ 7620 w 11430"/>
                    <a:gd name="connsiteY1" fmla="*/ 3810 h 4762"/>
                    <a:gd name="connsiteX2" fmla="*/ 8572 w 11430"/>
                    <a:gd name="connsiteY2" fmla="*/ 3810 h 4762"/>
                    <a:gd name="connsiteX3" fmla="*/ 9525 w 11430"/>
                    <a:gd name="connsiteY3" fmla="*/ 3810 h 4762"/>
                    <a:gd name="connsiteX4" fmla="*/ 9525 w 11430"/>
                    <a:gd name="connsiteY4" fmla="*/ 3810 h 4762"/>
                    <a:gd name="connsiteX5" fmla="*/ 10478 w 11430"/>
                    <a:gd name="connsiteY5" fmla="*/ 3810 h 4762"/>
                    <a:gd name="connsiteX6" fmla="*/ 11430 w 11430"/>
                    <a:gd name="connsiteY6" fmla="*/ 2858 h 4762"/>
                    <a:gd name="connsiteX7" fmla="*/ 11430 w 11430"/>
                    <a:gd name="connsiteY7" fmla="*/ 1905 h 4762"/>
                    <a:gd name="connsiteX8" fmla="*/ 10478 w 11430"/>
                    <a:gd name="connsiteY8" fmla="*/ 0 h 4762"/>
                    <a:gd name="connsiteX9" fmla="*/ 9525 w 11430"/>
                    <a:gd name="connsiteY9" fmla="*/ 0 h 4762"/>
                    <a:gd name="connsiteX10" fmla="*/ 7620 w 11430"/>
                    <a:gd name="connsiteY10" fmla="*/ 0 h 4762"/>
                    <a:gd name="connsiteX11" fmla="*/ 5715 w 11430"/>
                    <a:gd name="connsiteY11" fmla="*/ 0 h 4762"/>
                    <a:gd name="connsiteX12" fmla="*/ 1905 w 11430"/>
                    <a:gd name="connsiteY12" fmla="*/ 953 h 4762"/>
                    <a:gd name="connsiteX13" fmla="*/ 0 w 11430"/>
                    <a:gd name="connsiteY13" fmla="*/ 3810 h 4762"/>
                    <a:gd name="connsiteX14" fmla="*/ 3810 w 11430"/>
                    <a:gd name="connsiteY14" fmla="*/ 4763 h 4762"/>
                    <a:gd name="connsiteX15" fmla="*/ 3810 w 11430"/>
                    <a:gd name="connsiteY15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430" h="4762">
                      <a:moveTo>
                        <a:pt x="3810" y="4763"/>
                      </a:moveTo>
                      <a:cubicBezTo>
                        <a:pt x="4763" y="4763"/>
                        <a:pt x="6668" y="3810"/>
                        <a:pt x="7620" y="3810"/>
                      </a:cubicBezTo>
                      <a:cubicBezTo>
                        <a:pt x="7620" y="3810"/>
                        <a:pt x="8572" y="3810"/>
                        <a:pt x="8572" y="3810"/>
                      </a:cubicBezTo>
                      <a:cubicBezTo>
                        <a:pt x="8572" y="3810"/>
                        <a:pt x="9525" y="3810"/>
                        <a:pt x="9525" y="3810"/>
                      </a:cubicBezTo>
                      <a:cubicBezTo>
                        <a:pt x="9525" y="3810"/>
                        <a:pt x="9525" y="3810"/>
                        <a:pt x="9525" y="3810"/>
                      </a:cubicBezTo>
                      <a:cubicBezTo>
                        <a:pt x="9525" y="3810"/>
                        <a:pt x="9525" y="3810"/>
                        <a:pt x="10478" y="3810"/>
                      </a:cubicBezTo>
                      <a:cubicBezTo>
                        <a:pt x="10478" y="3810"/>
                        <a:pt x="11430" y="3810"/>
                        <a:pt x="11430" y="2858"/>
                      </a:cubicBezTo>
                      <a:cubicBezTo>
                        <a:pt x="11430" y="2858"/>
                        <a:pt x="11430" y="2858"/>
                        <a:pt x="11430" y="1905"/>
                      </a:cubicBezTo>
                      <a:cubicBezTo>
                        <a:pt x="11430" y="953"/>
                        <a:pt x="11430" y="0"/>
                        <a:pt x="10478" y="0"/>
                      </a:cubicBezTo>
                      <a:cubicBezTo>
                        <a:pt x="10478" y="0"/>
                        <a:pt x="10478" y="0"/>
                        <a:pt x="9525" y="0"/>
                      </a:cubicBezTo>
                      <a:cubicBezTo>
                        <a:pt x="8572" y="0"/>
                        <a:pt x="8572" y="0"/>
                        <a:pt x="7620" y="0"/>
                      </a:cubicBezTo>
                      <a:cubicBezTo>
                        <a:pt x="6668" y="0"/>
                        <a:pt x="5715" y="0"/>
                        <a:pt x="5715" y="0"/>
                      </a:cubicBezTo>
                      <a:cubicBezTo>
                        <a:pt x="4763" y="0"/>
                        <a:pt x="2857" y="953"/>
                        <a:pt x="1905" y="953"/>
                      </a:cubicBezTo>
                      <a:cubicBezTo>
                        <a:pt x="952" y="953"/>
                        <a:pt x="0" y="2858"/>
                        <a:pt x="0" y="3810"/>
                      </a:cubicBezTo>
                      <a:cubicBezTo>
                        <a:pt x="952" y="4763"/>
                        <a:pt x="1905" y="4763"/>
                        <a:pt x="3810" y="4763"/>
                      </a:cubicBezTo>
                      <a:lnTo>
                        <a:pt x="3810" y="476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1" name="Freeform: Shape 3130">
                  <a:extLst>
                    <a:ext uri="{FF2B5EF4-FFF2-40B4-BE49-F238E27FC236}">
                      <a16:creationId xmlns:a16="http://schemas.microsoft.com/office/drawing/2014/main" id="{79317A20-FE27-2FB8-AF33-3016D014E1E9}"/>
                    </a:ext>
                  </a:extLst>
                </p:cNvPr>
                <p:cNvSpPr/>
                <p:nvPr/>
              </p:nvSpPr>
              <p:spPr>
                <a:xfrm>
                  <a:off x="3645217" y="2813684"/>
                  <a:ext cx="6667" cy="5715"/>
                </a:xfrm>
                <a:custGeom>
                  <a:avLst/>
                  <a:gdLst>
                    <a:gd name="connsiteX0" fmla="*/ 4763 w 6667"/>
                    <a:gd name="connsiteY0" fmla="*/ 2858 h 5715"/>
                    <a:gd name="connsiteX1" fmla="*/ 4763 w 6667"/>
                    <a:gd name="connsiteY1" fmla="*/ 2858 h 5715"/>
                    <a:gd name="connsiteX2" fmla="*/ 5715 w 6667"/>
                    <a:gd name="connsiteY2" fmla="*/ 1905 h 5715"/>
                    <a:gd name="connsiteX3" fmla="*/ 6668 w 6667"/>
                    <a:gd name="connsiteY3" fmla="*/ 953 h 5715"/>
                    <a:gd name="connsiteX4" fmla="*/ 6668 w 6667"/>
                    <a:gd name="connsiteY4" fmla="*/ 953 h 5715"/>
                    <a:gd name="connsiteX5" fmla="*/ 6668 w 6667"/>
                    <a:gd name="connsiteY5" fmla="*/ 1905 h 5715"/>
                    <a:gd name="connsiteX6" fmla="*/ 6668 w 6667"/>
                    <a:gd name="connsiteY6" fmla="*/ 1905 h 5715"/>
                    <a:gd name="connsiteX7" fmla="*/ 6668 w 6667"/>
                    <a:gd name="connsiteY7" fmla="*/ 1905 h 5715"/>
                    <a:gd name="connsiteX8" fmla="*/ 6668 w 6667"/>
                    <a:gd name="connsiteY8" fmla="*/ 1905 h 5715"/>
                    <a:gd name="connsiteX9" fmla="*/ 6668 w 6667"/>
                    <a:gd name="connsiteY9" fmla="*/ 953 h 5715"/>
                    <a:gd name="connsiteX10" fmla="*/ 6668 w 6667"/>
                    <a:gd name="connsiteY10" fmla="*/ 953 h 5715"/>
                    <a:gd name="connsiteX11" fmla="*/ 6668 w 6667"/>
                    <a:gd name="connsiteY11" fmla="*/ 953 h 5715"/>
                    <a:gd name="connsiteX12" fmla="*/ 6668 w 6667"/>
                    <a:gd name="connsiteY12" fmla="*/ 0 h 5715"/>
                    <a:gd name="connsiteX13" fmla="*/ 6668 w 6667"/>
                    <a:gd name="connsiteY13" fmla="*/ 0 h 5715"/>
                    <a:gd name="connsiteX14" fmla="*/ 5715 w 6667"/>
                    <a:gd name="connsiteY14" fmla="*/ 0 h 5715"/>
                    <a:gd name="connsiteX15" fmla="*/ 4763 w 6667"/>
                    <a:gd name="connsiteY15" fmla="*/ 0 h 5715"/>
                    <a:gd name="connsiteX16" fmla="*/ 2857 w 6667"/>
                    <a:gd name="connsiteY16" fmla="*/ 0 h 5715"/>
                    <a:gd name="connsiteX17" fmla="*/ 3810 w 6667"/>
                    <a:gd name="connsiteY17" fmla="*/ 0 h 5715"/>
                    <a:gd name="connsiteX18" fmla="*/ 3810 w 6667"/>
                    <a:gd name="connsiteY18" fmla="*/ 0 h 5715"/>
                    <a:gd name="connsiteX19" fmla="*/ 4763 w 6667"/>
                    <a:gd name="connsiteY19" fmla="*/ 0 h 5715"/>
                    <a:gd name="connsiteX20" fmla="*/ 2857 w 6667"/>
                    <a:gd name="connsiteY20" fmla="*/ 0 h 5715"/>
                    <a:gd name="connsiteX21" fmla="*/ 2857 w 6667"/>
                    <a:gd name="connsiteY21" fmla="*/ 0 h 5715"/>
                    <a:gd name="connsiteX22" fmla="*/ 1905 w 6667"/>
                    <a:gd name="connsiteY22" fmla="*/ 0 h 5715"/>
                    <a:gd name="connsiteX23" fmla="*/ 0 w 6667"/>
                    <a:gd name="connsiteY23" fmla="*/ 953 h 5715"/>
                    <a:gd name="connsiteX24" fmla="*/ 0 w 6667"/>
                    <a:gd name="connsiteY24" fmla="*/ 2858 h 5715"/>
                    <a:gd name="connsiteX25" fmla="*/ 0 w 6667"/>
                    <a:gd name="connsiteY25" fmla="*/ 3810 h 5715"/>
                    <a:gd name="connsiteX26" fmla="*/ 952 w 6667"/>
                    <a:gd name="connsiteY26" fmla="*/ 4763 h 5715"/>
                    <a:gd name="connsiteX27" fmla="*/ 1905 w 6667"/>
                    <a:gd name="connsiteY27" fmla="*/ 5715 h 5715"/>
                    <a:gd name="connsiteX28" fmla="*/ 2857 w 6667"/>
                    <a:gd name="connsiteY28" fmla="*/ 5715 h 5715"/>
                    <a:gd name="connsiteX29" fmla="*/ 4763 w 6667"/>
                    <a:gd name="connsiteY29" fmla="*/ 2858 h 5715"/>
                    <a:gd name="connsiteX30" fmla="*/ 4763 w 6667"/>
                    <a:gd name="connsiteY30" fmla="*/ 2858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6667" h="5715">
                      <a:moveTo>
                        <a:pt x="4763" y="2858"/>
                      </a:moveTo>
                      <a:cubicBezTo>
                        <a:pt x="4763" y="2858"/>
                        <a:pt x="4763" y="2858"/>
                        <a:pt x="4763" y="2858"/>
                      </a:cubicBezTo>
                      <a:cubicBezTo>
                        <a:pt x="5715" y="1905"/>
                        <a:pt x="5715" y="1905"/>
                        <a:pt x="5715" y="1905"/>
                      </a:cubicBezTo>
                      <a:cubicBezTo>
                        <a:pt x="5715" y="1905"/>
                        <a:pt x="6668" y="953"/>
                        <a:pt x="6668" y="953"/>
                      </a:cubicBezTo>
                      <a:cubicBezTo>
                        <a:pt x="6668" y="953"/>
                        <a:pt x="6668" y="953"/>
                        <a:pt x="6668" y="953"/>
                      </a:cubicBezTo>
                      <a:cubicBezTo>
                        <a:pt x="6668" y="953"/>
                        <a:pt x="6668" y="953"/>
                        <a:pt x="6668" y="1905"/>
                      </a:cubicBezTo>
                      <a:cubicBezTo>
                        <a:pt x="6668" y="1905"/>
                        <a:pt x="6668" y="1905"/>
                        <a:pt x="6668" y="1905"/>
                      </a:cubicBezTo>
                      <a:cubicBezTo>
                        <a:pt x="6668" y="1905"/>
                        <a:pt x="6668" y="1905"/>
                        <a:pt x="6668" y="1905"/>
                      </a:cubicBezTo>
                      <a:cubicBezTo>
                        <a:pt x="6668" y="1905"/>
                        <a:pt x="6668" y="1905"/>
                        <a:pt x="6668" y="1905"/>
                      </a:cubicBezTo>
                      <a:cubicBezTo>
                        <a:pt x="6668" y="1905"/>
                        <a:pt x="6668" y="1905"/>
                        <a:pt x="6668" y="953"/>
                      </a:cubicBezTo>
                      <a:cubicBezTo>
                        <a:pt x="6668" y="953"/>
                        <a:pt x="6668" y="953"/>
                        <a:pt x="6668" y="953"/>
                      </a:cubicBezTo>
                      <a:cubicBezTo>
                        <a:pt x="6668" y="953"/>
                        <a:pt x="6668" y="953"/>
                        <a:pt x="6668" y="953"/>
                      </a:cubicBezTo>
                      <a:cubicBezTo>
                        <a:pt x="6668" y="953"/>
                        <a:pt x="6668" y="0"/>
                        <a:pt x="6668" y="0"/>
                      </a:cubicBezTo>
                      <a:cubicBezTo>
                        <a:pt x="6668" y="0"/>
                        <a:pt x="6668" y="0"/>
                        <a:pt x="6668" y="0"/>
                      </a:cubicBezTo>
                      <a:cubicBezTo>
                        <a:pt x="6668" y="0"/>
                        <a:pt x="6668" y="0"/>
                        <a:pt x="5715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cubicBezTo>
                        <a:pt x="4763" y="0"/>
                        <a:pt x="3810" y="0"/>
                        <a:pt x="2857" y="0"/>
                      </a:cubicBezTo>
                      <a:cubicBezTo>
                        <a:pt x="2857" y="0"/>
                        <a:pt x="2857" y="0"/>
                        <a:pt x="3810" y="0"/>
                      </a:cubicBezTo>
                      <a:cubicBezTo>
                        <a:pt x="3810" y="0"/>
                        <a:pt x="3810" y="0"/>
                        <a:pt x="3810" y="0"/>
                      </a:cubicBezTo>
                      <a:cubicBezTo>
                        <a:pt x="3810" y="0"/>
                        <a:pt x="3810" y="0"/>
                        <a:pt x="4763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2857" y="0"/>
                        <a:pt x="2857" y="0"/>
                        <a:pt x="2857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952" y="0"/>
                        <a:pt x="952" y="953"/>
                        <a:pt x="0" y="953"/>
                      </a:cubicBezTo>
                      <a:cubicBezTo>
                        <a:pt x="0" y="953"/>
                        <a:pt x="0" y="1905"/>
                        <a:pt x="0" y="2858"/>
                      </a:cubicBezTo>
                      <a:cubicBezTo>
                        <a:pt x="0" y="2858"/>
                        <a:pt x="0" y="3810"/>
                        <a:pt x="0" y="3810"/>
                      </a:cubicBezTo>
                      <a:cubicBezTo>
                        <a:pt x="0" y="3810"/>
                        <a:pt x="0" y="4763"/>
                        <a:pt x="952" y="4763"/>
                      </a:cubicBezTo>
                      <a:cubicBezTo>
                        <a:pt x="952" y="4763"/>
                        <a:pt x="1905" y="4763"/>
                        <a:pt x="1905" y="5715"/>
                      </a:cubicBezTo>
                      <a:cubicBezTo>
                        <a:pt x="1905" y="5715"/>
                        <a:pt x="2857" y="5715"/>
                        <a:pt x="2857" y="5715"/>
                      </a:cubicBezTo>
                      <a:cubicBezTo>
                        <a:pt x="3810" y="3810"/>
                        <a:pt x="3810" y="2858"/>
                        <a:pt x="4763" y="2858"/>
                      </a:cubicBezTo>
                      <a:lnTo>
                        <a:pt x="4763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2" name="Freeform: Shape 3131">
                  <a:extLst>
                    <a:ext uri="{FF2B5EF4-FFF2-40B4-BE49-F238E27FC236}">
                      <a16:creationId xmlns:a16="http://schemas.microsoft.com/office/drawing/2014/main" id="{777FB571-397D-EB7B-1026-607498159679}"/>
                    </a:ext>
                  </a:extLst>
                </p:cNvPr>
                <p:cNvSpPr/>
                <p:nvPr/>
              </p:nvSpPr>
              <p:spPr>
                <a:xfrm>
                  <a:off x="3659028" y="2864166"/>
                  <a:ext cx="15716" cy="4001"/>
                </a:xfrm>
                <a:custGeom>
                  <a:avLst/>
                  <a:gdLst>
                    <a:gd name="connsiteX0" fmla="*/ 1429 w 15716"/>
                    <a:gd name="connsiteY0" fmla="*/ 3810 h 4001"/>
                    <a:gd name="connsiteX1" fmla="*/ 8096 w 15716"/>
                    <a:gd name="connsiteY1" fmla="*/ 2858 h 4001"/>
                    <a:gd name="connsiteX2" fmla="*/ 10954 w 15716"/>
                    <a:gd name="connsiteY2" fmla="*/ 2858 h 4001"/>
                    <a:gd name="connsiteX3" fmla="*/ 12859 w 15716"/>
                    <a:gd name="connsiteY3" fmla="*/ 2858 h 4001"/>
                    <a:gd name="connsiteX4" fmla="*/ 14764 w 15716"/>
                    <a:gd name="connsiteY4" fmla="*/ 1905 h 4001"/>
                    <a:gd name="connsiteX5" fmla="*/ 15716 w 15716"/>
                    <a:gd name="connsiteY5" fmla="*/ 953 h 4001"/>
                    <a:gd name="connsiteX6" fmla="*/ 14764 w 15716"/>
                    <a:gd name="connsiteY6" fmla="*/ 0 h 4001"/>
                    <a:gd name="connsiteX7" fmla="*/ 12859 w 15716"/>
                    <a:gd name="connsiteY7" fmla="*/ 0 h 4001"/>
                    <a:gd name="connsiteX8" fmla="*/ 10954 w 15716"/>
                    <a:gd name="connsiteY8" fmla="*/ 0 h 4001"/>
                    <a:gd name="connsiteX9" fmla="*/ 8096 w 15716"/>
                    <a:gd name="connsiteY9" fmla="*/ 0 h 4001"/>
                    <a:gd name="connsiteX10" fmla="*/ 1429 w 15716"/>
                    <a:gd name="connsiteY10" fmla="*/ 953 h 4001"/>
                    <a:gd name="connsiteX11" fmla="*/ 1429 w 15716"/>
                    <a:gd name="connsiteY11" fmla="*/ 3810 h 4001"/>
                    <a:gd name="connsiteX12" fmla="*/ 1429 w 15716"/>
                    <a:gd name="connsiteY12" fmla="*/ 3810 h 4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716" h="4001">
                      <a:moveTo>
                        <a:pt x="1429" y="3810"/>
                      </a:moveTo>
                      <a:cubicBezTo>
                        <a:pt x="3334" y="3810"/>
                        <a:pt x="5239" y="2858"/>
                        <a:pt x="8096" y="2858"/>
                      </a:cubicBezTo>
                      <a:cubicBezTo>
                        <a:pt x="9049" y="2858"/>
                        <a:pt x="10001" y="2858"/>
                        <a:pt x="10954" y="2858"/>
                      </a:cubicBezTo>
                      <a:cubicBezTo>
                        <a:pt x="11906" y="2858"/>
                        <a:pt x="11906" y="2858"/>
                        <a:pt x="12859" y="2858"/>
                      </a:cubicBezTo>
                      <a:cubicBezTo>
                        <a:pt x="13811" y="2858"/>
                        <a:pt x="13811" y="2858"/>
                        <a:pt x="14764" y="1905"/>
                      </a:cubicBezTo>
                      <a:cubicBezTo>
                        <a:pt x="14764" y="1905"/>
                        <a:pt x="15716" y="1905"/>
                        <a:pt x="15716" y="953"/>
                      </a:cubicBezTo>
                      <a:cubicBezTo>
                        <a:pt x="15716" y="953"/>
                        <a:pt x="15716" y="0"/>
                        <a:pt x="14764" y="0"/>
                      </a:cubicBezTo>
                      <a:cubicBezTo>
                        <a:pt x="13811" y="0"/>
                        <a:pt x="13811" y="0"/>
                        <a:pt x="12859" y="0"/>
                      </a:cubicBezTo>
                      <a:cubicBezTo>
                        <a:pt x="11906" y="0"/>
                        <a:pt x="11906" y="0"/>
                        <a:pt x="10954" y="0"/>
                      </a:cubicBezTo>
                      <a:cubicBezTo>
                        <a:pt x="10001" y="0"/>
                        <a:pt x="9049" y="0"/>
                        <a:pt x="8096" y="0"/>
                      </a:cubicBezTo>
                      <a:cubicBezTo>
                        <a:pt x="6191" y="0"/>
                        <a:pt x="4286" y="953"/>
                        <a:pt x="1429" y="953"/>
                      </a:cubicBezTo>
                      <a:cubicBezTo>
                        <a:pt x="-476" y="1905"/>
                        <a:pt x="-476" y="4763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3" name="Freeform: Shape 3132">
                  <a:extLst>
                    <a:ext uri="{FF2B5EF4-FFF2-40B4-BE49-F238E27FC236}">
                      <a16:creationId xmlns:a16="http://schemas.microsoft.com/office/drawing/2014/main" id="{4F48DCD8-92A2-3977-975E-C2DF148D36A4}"/>
                    </a:ext>
                  </a:extLst>
                </p:cNvPr>
                <p:cNvSpPr/>
                <p:nvPr/>
              </p:nvSpPr>
              <p:spPr>
                <a:xfrm>
                  <a:off x="3663552" y="2887979"/>
                  <a:ext cx="10953" cy="2857"/>
                </a:xfrm>
                <a:custGeom>
                  <a:avLst/>
                  <a:gdLst>
                    <a:gd name="connsiteX0" fmla="*/ 714 w 10953"/>
                    <a:gd name="connsiteY0" fmla="*/ 2858 h 2857"/>
                    <a:gd name="connsiteX1" fmla="*/ 3572 w 10953"/>
                    <a:gd name="connsiteY1" fmla="*/ 2858 h 2857"/>
                    <a:gd name="connsiteX2" fmla="*/ 5477 w 10953"/>
                    <a:gd name="connsiteY2" fmla="*/ 2858 h 2857"/>
                    <a:gd name="connsiteX3" fmla="*/ 7382 w 10953"/>
                    <a:gd name="connsiteY3" fmla="*/ 2858 h 2857"/>
                    <a:gd name="connsiteX4" fmla="*/ 10239 w 10953"/>
                    <a:gd name="connsiteY4" fmla="*/ 1905 h 2857"/>
                    <a:gd name="connsiteX5" fmla="*/ 10239 w 10953"/>
                    <a:gd name="connsiteY5" fmla="*/ 953 h 2857"/>
                    <a:gd name="connsiteX6" fmla="*/ 7382 w 10953"/>
                    <a:gd name="connsiteY6" fmla="*/ 0 h 2857"/>
                    <a:gd name="connsiteX7" fmla="*/ 5477 w 10953"/>
                    <a:gd name="connsiteY7" fmla="*/ 0 h 2857"/>
                    <a:gd name="connsiteX8" fmla="*/ 3572 w 10953"/>
                    <a:gd name="connsiteY8" fmla="*/ 0 h 2857"/>
                    <a:gd name="connsiteX9" fmla="*/ 714 w 10953"/>
                    <a:gd name="connsiteY9" fmla="*/ 0 h 2857"/>
                    <a:gd name="connsiteX10" fmla="*/ 714 w 10953"/>
                    <a:gd name="connsiteY10" fmla="*/ 2858 h 2857"/>
                    <a:gd name="connsiteX11" fmla="*/ 714 w 10953"/>
                    <a:gd name="connsiteY11" fmla="*/ 2858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953" h="2857">
                      <a:moveTo>
                        <a:pt x="714" y="2858"/>
                      </a:moveTo>
                      <a:cubicBezTo>
                        <a:pt x="1667" y="2858"/>
                        <a:pt x="2619" y="2858"/>
                        <a:pt x="3572" y="2858"/>
                      </a:cubicBezTo>
                      <a:cubicBezTo>
                        <a:pt x="4524" y="2858"/>
                        <a:pt x="5477" y="2858"/>
                        <a:pt x="5477" y="2858"/>
                      </a:cubicBezTo>
                      <a:cubicBezTo>
                        <a:pt x="6429" y="2858"/>
                        <a:pt x="7382" y="2858"/>
                        <a:pt x="7382" y="2858"/>
                      </a:cubicBezTo>
                      <a:cubicBezTo>
                        <a:pt x="8334" y="2858"/>
                        <a:pt x="9287" y="2858"/>
                        <a:pt x="10239" y="1905"/>
                      </a:cubicBezTo>
                      <a:cubicBezTo>
                        <a:pt x="11192" y="1905"/>
                        <a:pt x="11192" y="953"/>
                        <a:pt x="10239" y="953"/>
                      </a:cubicBezTo>
                      <a:cubicBezTo>
                        <a:pt x="9287" y="953"/>
                        <a:pt x="8334" y="0"/>
                        <a:pt x="7382" y="0"/>
                      </a:cubicBezTo>
                      <a:cubicBezTo>
                        <a:pt x="6429" y="0"/>
                        <a:pt x="5477" y="0"/>
                        <a:pt x="5477" y="0"/>
                      </a:cubicBezTo>
                      <a:cubicBezTo>
                        <a:pt x="4524" y="0"/>
                        <a:pt x="3572" y="0"/>
                        <a:pt x="3572" y="0"/>
                      </a:cubicBezTo>
                      <a:cubicBezTo>
                        <a:pt x="2619" y="0"/>
                        <a:pt x="1667" y="0"/>
                        <a:pt x="714" y="0"/>
                      </a:cubicBezTo>
                      <a:cubicBezTo>
                        <a:pt x="-238" y="953"/>
                        <a:pt x="-238" y="2858"/>
                        <a:pt x="714" y="2858"/>
                      </a:cubicBezTo>
                      <a:lnTo>
                        <a:pt x="714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4" name="Freeform: Shape 3133">
                  <a:extLst>
                    <a:ext uri="{FF2B5EF4-FFF2-40B4-BE49-F238E27FC236}">
                      <a16:creationId xmlns:a16="http://schemas.microsoft.com/office/drawing/2014/main" id="{6BF0BBF5-3586-D2E3-D245-BA488E2299F4}"/>
                    </a:ext>
                  </a:extLst>
                </p:cNvPr>
                <p:cNvSpPr/>
                <p:nvPr/>
              </p:nvSpPr>
              <p:spPr>
                <a:xfrm>
                  <a:off x="3653789" y="2911791"/>
                  <a:ext cx="18811" cy="8043"/>
                </a:xfrm>
                <a:custGeom>
                  <a:avLst/>
                  <a:gdLst>
                    <a:gd name="connsiteX0" fmla="*/ 953 w 18811"/>
                    <a:gd name="connsiteY0" fmla="*/ 3810 h 8043"/>
                    <a:gd name="connsiteX1" fmla="*/ 9525 w 18811"/>
                    <a:gd name="connsiteY1" fmla="*/ 6667 h 8043"/>
                    <a:gd name="connsiteX2" fmla="*/ 13335 w 18811"/>
                    <a:gd name="connsiteY2" fmla="*/ 7620 h 8043"/>
                    <a:gd name="connsiteX3" fmla="*/ 18098 w 18811"/>
                    <a:gd name="connsiteY3" fmla="*/ 7620 h 8043"/>
                    <a:gd name="connsiteX4" fmla="*/ 18098 w 18811"/>
                    <a:gd name="connsiteY4" fmla="*/ 5715 h 8043"/>
                    <a:gd name="connsiteX5" fmla="*/ 14288 w 18811"/>
                    <a:gd name="connsiteY5" fmla="*/ 3810 h 8043"/>
                    <a:gd name="connsiteX6" fmla="*/ 10477 w 18811"/>
                    <a:gd name="connsiteY6" fmla="*/ 2858 h 8043"/>
                    <a:gd name="connsiteX7" fmla="*/ 2858 w 18811"/>
                    <a:gd name="connsiteY7" fmla="*/ 0 h 8043"/>
                    <a:gd name="connsiteX8" fmla="*/ 0 w 18811"/>
                    <a:gd name="connsiteY8" fmla="*/ 953 h 8043"/>
                    <a:gd name="connsiteX9" fmla="*/ 953 w 18811"/>
                    <a:gd name="connsiteY9" fmla="*/ 3810 h 8043"/>
                    <a:gd name="connsiteX10" fmla="*/ 953 w 18811"/>
                    <a:gd name="connsiteY10" fmla="*/ 3810 h 8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811" h="8043">
                      <a:moveTo>
                        <a:pt x="953" y="3810"/>
                      </a:moveTo>
                      <a:cubicBezTo>
                        <a:pt x="3810" y="4763"/>
                        <a:pt x="6668" y="6667"/>
                        <a:pt x="9525" y="6667"/>
                      </a:cubicBezTo>
                      <a:cubicBezTo>
                        <a:pt x="10477" y="6667"/>
                        <a:pt x="12383" y="7620"/>
                        <a:pt x="13335" y="7620"/>
                      </a:cubicBezTo>
                      <a:cubicBezTo>
                        <a:pt x="15240" y="7620"/>
                        <a:pt x="16193" y="8573"/>
                        <a:pt x="18098" y="7620"/>
                      </a:cubicBezTo>
                      <a:cubicBezTo>
                        <a:pt x="19050" y="7620"/>
                        <a:pt x="19050" y="6667"/>
                        <a:pt x="18098" y="5715"/>
                      </a:cubicBezTo>
                      <a:cubicBezTo>
                        <a:pt x="17145" y="4763"/>
                        <a:pt x="15240" y="4763"/>
                        <a:pt x="14288" y="3810"/>
                      </a:cubicBezTo>
                      <a:cubicBezTo>
                        <a:pt x="13335" y="3810"/>
                        <a:pt x="11430" y="2858"/>
                        <a:pt x="10477" y="2858"/>
                      </a:cubicBezTo>
                      <a:cubicBezTo>
                        <a:pt x="7620" y="1905"/>
                        <a:pt x="5715" y="953"/>
                        <a:pt x="2858" y="0"/>
                      </a:cubicBezTo>
                      <a:cubicBezTo>
                        <a:pt x="1905" y="0"/>
                        <a:pt x="953" y="0"/>
                        <a:pt x="0" y="953"/>
                      </a:cubicBezTo>
                      <a:cubicBezTo>
                        <a:pt x="0" y="1905"/>
                        <a:pt x="0" y="2858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5" name="Freeform: Shape 3134">
                  <a:extLst>
                    <a:ext uri="{FF2B5EF4-FFF2-40B4-BE49-F238E27FC236}">
                      <a16:creationId xmlns:a16="http://schemas.microsoft.com/office/drawing/2014/main" id="{1C6D63DB-97A1-CC43-886F-7DDC14F69ED4}"/>
                    </a:ext>
                  </a:extLst>
                </p:cNvPr>
                <p:cNvSpPr/>
                <p:nvPr/>
              </p:nvSpPr>
              <p:spPr>
                <a:xfrm>
                  <a:off x="3644264" y="2933304"/>
                  <a:ext cx="13729" cy="13030"/>
                </a:xfrm>
                <a:custGeom>
                  <a:avLst/>
                  <a:gdLst>
                    <a:gd name="connsiteX0" fmla="*/ 953 w 13729"/>
                    <a:gd name="connsiteY0" fmla="*/ 6110 h 13030"/>
                    <a:gd name="connsiteX1" fmla="*/ 953 w 13729"/>
                    <a:gd name="connsiteY1" fmla="*/ 6110 h 13030"/>
                    <a:gd name="connsiteX2" fmla="*/ 1905 w 13729"/>
                    <a:gd name="connsiteY2" fmla="*/ 7062 h 13030"/>
                    <a:gd name="connsiteX3" fmla="*/ 1905 w 13729"/>
                    <a:gd name="connsiteY3" fmla="*/ 7062 h 13030"/>
                    <a:gd name="connsiteX4" fmla="*/ 2858 w 13729"/>
                    <a:gd name="connsiteY4" fmla="*/ 8015 h 13030"/>
                    <a:gd name="connsiteX5" fmla="*/ 5715 w 13729"/>
                    <a:gd name="connsiteY5" fmla="*/ 9920 h 13030"/>
                    <a:gd name="connsiteX6" fmla="*/ 12383 w 13729"/>
                    <a:gd name="connsiteY6" fmla="*/ 12777 h 13030"/>
                    <a:gd name="connsiteX7" fmla="*/ 13335 w 13729"/>
                    <a:gd name="connsiteY7" fmla="*/ 10872 h 13030"/>
                    <a:gd name="connsiteX8" fmla="*/ 12383 w 13729"/>
                    <a:gd name="connsiteY8" fmla="*/ 8967 h 13030"/>
                    <a:gd name="connsiteX9" fmla="*/ 11430 w 13729"/>
                    <a:gd name="connsiteY9" fmla="*/ 8015 h 13030"/>
                    <a:gd name="connsiteX10" fmla="*/ 8573 w 13729"/>
                    <a:gd name="connsiteY10" fmla="*/ 5157 h 13030"/>
                    <a:gd name="connsiteX11" fmla="*/ 2858 w 13729"/>
                    <a:gd name="connsiteY11" fmla="*/ 395 h 13030"/>
                    <a:gd name="connsiteX12" fmla="*/ 0 w 13729"/>
                    <a:gd name="connsiteY12" fmla="*/ 1347 h 13030"/>
                    <a:gd name="connsiteX13" fmla="*/ 953 w 13729"/>
                    <a:gd name="connsiteY13" fmla="*/ 6110 h 13030"/>
                    <a:gd name="connsiteX14" fmla="*/ 953 w 13729"/>
                    <a:gd name="connsiteY14" fmla="*/ 6110 h 13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729" h="13030">
                      <a:moveTo>
                        <a:pt x="953" y="6110"/>
                      </a:moveTo>
                      <a:cubicBezTo>
                        <a:pt x="1905" y="6110"/>
                        <a:pt x="1905" y="7062"/>
                        <a:pt x="953" y="6110"/>
                      </a:cubicBezTo>
                      <a:cubicBezTo>
                        <a:pt x="1905" y="7062"/>
                        <a:pt x="1905" y="7062"/>
                        <a:pt x="1905" y="7062"/>
                      </a:cubicBezTo>
                      <a:cubicBezTo>
                        <a:pt x="1905" y="7062"/>
                        <a:pt x="1905" y="7062"/>
                        <a:pt x="1905" y="7062"/>
                      </a:cubicBezTo>
                      <a:cubicBezTo>
                        <a:pt x="1905" y="7062"/>
                        <a:pt x="2858" y="8015"/>
                        <a:pt x="2858" y="8015"/>
                      </a:cubicBezTo>
                      <a:cubicBezTo>
                        <a:pt x="3810" y="8967"/>
                        <a:pt x="4763" y="9920"/>
                        <a:pt x="5715" y="9920"/>
                      </a:cubicBezTo>
                      <a:cubicBezTo>
                        <a:pt x="7620" y="11825"/>
                        <a:pt x="10478" y="13730"/>
                        <a:pt x="12383" y="12777"/>
                      </a:cubicBezTo>
                      <a:cubicBezTo>
                        <a:pt x="13335" y="12777"/>
                        <a:pt x="14288" y="11825"/>
                        <a:pt x="13335" y="10872"/>
                      </a:cubicBezTo>
                      <a:cubicBezTo>
                        <a:pt x="13335" y="9920"/>
                        <a:pt x="12383" y="9920"/>
                        <a:pt x="12383" y="8967"/>
                      </a:cubicBezTo>
                      <a:cubicBezTo>
                        <a:pt x="12383" y="8967"/>
                        <a:pt x="11430" y="8015"/>
                        <a:pt x="11430" y="8015"/>
                      </a:cubicBezTo>
                      <a:cubicBezTo>
                        <a:pt x="10478" y="7062"/>
                        <a:pt x="9525" y="6110"/>
                        <a:pt x="8573" y="5157"/>
                      </a:cubicBezTo>
                      <a:cubicBezTo>
                        <a:pt x="6668" y="3252"/>
                        <a:pt x="4763" y="1347"/>
                        <a:pt x="2858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4205"/>
                        <a:pt x="0" y="5157"/>
                        <a:pt x="953" y="6110"/>
                      </a:cubicBezTo>
                      <a:lnTo>
                        <a:pt x="953" y="61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6" name="Freeform: Shape 3135">
                  <a:extLst>
                    <a:ext uri="{FF2B5EF4-FFF2-40B4-BE49-F238E27FC236}">
                      <a16:creationId xmlns:a16="http://schemas.microsoft.com/office/drawing/2014/main" id="{2744FA56-29A1-14C3-347F-F6B2ADA33ECE}"/>
                    </a:ext>
                  </a:extLst>
                </p:cNvPr>
                <p:cNvSpPr/>
                <p:nvPr/>
              </p:nvSpPr>
              <p:spPr>
                <a:xfrm>
                  <a:off x="3629262" y="2904729"/>
                  <a:ext cx="15716" cy="8014"/>
                </a:xfrm>
                <a:custGeom>
                  <a:avLst/>
                  <a:gdLst>
                    <a:gd name="connsiteX0" fmla="*/ 714 w 15716"/>
                    <a:gd name="connsiteY0" fmla="*/ 4205 h 8014"/>
                    <a:gd name="connsiteX1" fmla="*/ 7382 w 15716"/>
                    <a:gd name="connsiteY1" fmla="*/ 7062 h 8014"/>
                    <a:gd name="connsiteX2" fmla="*/ 11192 w 15716"/>
                    <a:gd name="connsiteY2" fmla="*/ 8015 h 8014"/>
                    <a:gd name="connsiteX3" fmla="*/ 15002 w 15716"/>
                    <a:gd name="connsiteY3" fmla="*/ 8015 h 8014"/>
                    <a:gd name="connsiteX4" fmla="*/ 15002 w 15716"/>
                    <a:gd name="connsiteY4" fmla="*/ 6110 h 8014"/>
                    <a:gd name="connsiteX5" fmla="*/ 12144 w 15716"/>
                    <a:gd name="connsiteY5" fmla="*/ 4205 h 8014"/>
                    <a:gd name="connsiteX6" fmla="*/ 9287 w 15716"/>
                    <a:gd name="connsiteY6" fmla="*/ 3252 h 8014"/>
                    <a:gd name="connsiteX7" fmla="*/ 3572 w 15716"/>
                    <a:gd name="connsiteY7" fmla="*/ 395 h 8014"/>
                    <a:gd name="connsiteX8" fmla="*/ 714 w 15716"/>
                    <a:gd name="connsiteY8" fmla="*/ 1347 h 8014"/>
                    <a:gd name="connsiteX9" fmla="*/ 714 w 15716"/>
                    <a:gd name="connsiteY9" fmla="*/ 4205 h 8014"/>
                    <a:gd name="connsiteX10" fmla="*/ 714 w 15716"/>
                    <a:gd name="connsiteY10" fmla="*/ 4205 h 8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716" h="8014">
                      <a:moveTo>
                        <a:pt x="714" y="4205"/>
                      </a:moveTo>
                      <a:cubicBezTo>
                        <a:pt x="2619" y="5157"/>
                        <a:pt x="4524" y="6110"/>
                        <a:pt x="7382" y="7062"/>
                      </a:cubicBezTo>
                      <a:cubicBezTo>
                        <a:pt x="8334" y="8015"/>
                        <a:pt x="10239" y="8015"/>
                        <a:pt x="11192" y="8015"/>
                      </a:cubicBezTo>
                      <a:cubicBezTo>
                        <a:pt x="12144" y="8015"/>
                        <a:pt x="13097" y="8015"/>
                        <a:pt x="15002" y="8015"/>
                      </a:cubicBezTo>
                      <a:cubicBezTo>
                        <a:pt x="15954" y="8015"/>
                        <a:pt x="15954" y="7062"/>
                        <a:pt x="15002" y="6110"/>
                      </a:cubicBezTo>
                      <a:cubicBezTo>
                        <a:pt x="14049" y="5157"/>
                        <a:pt x="13097" y="5157"/>
                        <a:pt x="12144" y="4205"/>
                      </a:cubicBezTo>
                      <a:cubicBezTo>
                        <a:pt x="11192" y="3252"/>
                        <a:pt x="10239" y="3252"/>
                        <a:pt x="9287" y="3252"/>
                      </a:cubicBezTo>
                      <a:cubicBezTo>
                        <a:pt x="7382" y="2300"/>
                        <a:pt x="5477" y="1347"/>
                        <a:pt x="3572" y="395"/>
                      </a:cubicBezTo>
                      <a:cubicBezTo>
                        <a:pt x="2619" y="-558"/>
                        <a:pt x="1667" y="395"/>
                        <a:pt x="714" y="1347"/>
                      </a:cubicBezTo>
                      <a:cubicBezTo>
                        <a:pt x="-238" y="2300"/>
                        <a:pt x="-238" y="4205"/>
                        <a:pt x="714" y="4205"/>
                      </a:cubicBezTo>
                      <a:lnTo>
                        <a:pt x="714" y="42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7" name="Freeform: Shape 3136">
                  <a:extLst>
                    <a:ext uri="{FF2B5EF4-FFF2-40B4-BE49-F238E27FC236}">
                      <a16:creationId xmlns:a16="http://schemas.microsoft.com/office/drawing/2014/main" id="{E8143C23-0EBD-3E3E-2069-49F6103CD8B4}"/>
                    </a:ext>
                  </a:extLst>
                </p:cNvPr>
                <p:cNvSpPr/>
                <p:nvPr/>
              </p:nvSpPr>
              <p:spPr>
                <a:xfrm>
                  <a:off x="3634739" y="2887027"/>
                  <a:ext cx="12144" cy="3809"/>
                </a:xfrm>
                <a:custGeom>
                  <a:avLst/>
                  <a:gdLst>
                    <a:gd name="connsiteX0" fmla="*/ 2858 w 12144"/>
                    <a:gd name="connsiteY0" fmla="*/ 2857 h 3809"/>
                    <a:gd name="connsiteX1" fmla="*/ 7620 w 12144"/>
                    <a:gd name="connsiteY1" fmla="*/ 3810 h 3809"/>
                    <a:gd name="connsiteX2" fmla="*/ 10478 w 12144"/>
                    <a:gd name="connsiteY2" fmla="*/ 3810 h 3809"/>
                    <a:gd name="connsiteX3" fmla="*/ 10478 w 12144"/>
                    <a:gd name="connsiteY3" fmla="*/ 3810 h 3809"/>
                    <a:gd name="connsiteX4" fmla="*/ 10478 w 12144"/>
                    <a:gd name="connsiteY4" fmla="*/ 3810 h 3809"/>
                    <a:gd name="connsiteX5" fmla="*/ 10478 w 12144"/>
                    <a:gd name="connsiteY5" fmla="*/ 3810 h 3809"/>
                    <a:gd name="connsiteX6" fmla="*/ 11430 w 12144"/>
                    <a:gd name="connsiteY6" fmla="*/ 3810 h 3809"/>
                    <a:gd name="connsiteX7" fmla="*/ 11430 w 12144"/>
                    <a:gd name="connsiteY7" fmla="*/ 1905 h 3809"/>
                    <a:gd name="connsiteX8" fmla="*/ 10478 w 12144"/>
                    <a:gd name="connsiteY8" fmla="*/ 952 h 3809"/>
                    <a:gd name="connsiteX9" fmla="*/ 9525 w 12144"/>
                    <a:gd name="connsiteY9" fmla="*/ 952 h 3809"/>
                    <a:gd name="connsiteX10" fmla="*/ 9525 w 12144"/>
                    <a:gd name="connsiteY10" fmla="*/ 952 h 3809"/>
                    <a:gd name="connsiteX11" fmla="*/ 9525 w 12144"/>
                    <a:gd name="connsiteY11" fmla="*/ 952 h 3809"/>
                    <a:gd name="connsiteX12" fmla="*/ 8573 w 12144"/>
                    <a:gd name="connsiteY12" fmla="*/ 0 h 3809"/>
                    <a:gd name="connsiteX13" fmla="*/ 7620 w 12144"/>
                    <a:gd name="connsiteY13" fmla="*/ 0 h 3809"/>
                    <a:gd name="connsiteX14" fmla="*/ 4763 w 12144"/>
                    <a:gd name="connsiteY14" fmla="*/ 0 h 3809"/>
                    <a:gd name="connsiteX15" fmla="*/ 3810 w 12144"/>
                    <a:gd name="connsiteY15" fmla="*/ 0 h 3809"/>
                    <a:gd name="connsiteX16" fmla="*/ 3810 w 12144"/>
                    <a:gd name="connsiteY16" fmla="*/ 0 h 3809"/>
                    <a:gd name="connsiteX17" fmla="*/ 2858 w 12144"/>
                    <a:gd name="connsiteY17" fmla="*/ 0 h 3809"/>
                    <a:gd name="connsiteX18" fmla="*/ 0 w 12144"/>
                    <a:gd name="connsiteY18" fmla="*/ 1905 h 3809"/>
                    <a:gd name="connsiteX19" fmla="*/ 2858 w 12144"/>
                    <a:gd name="connsiteY19" fmla="*/ 2857 h 3809"/>
                    <a:gd name="connsiteX20" fmla="*/ 2858 w 12144"/>
                    <a:gd name="connsiteY20" fmla="*/ 2857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2144" h="3809">
                      <a:moveTo>
                        <a:pt x="2858" y="2857"/>
                      </a:moveTo>
                      <a:cubicBezTo>
                        <a:pt x="4763" y="2857"/>
                        <a:pt x="6668" y="3810"/>
                        <a:pt x="7620" y="3810"/>
                      </a:cubicBezTo>
                      <a:cubicBezTo>
                        <a:pt x="8573" y="3810"/>
                        <a:pt x="9525" y="3810"/>
                        <a:pt x="10478" y="3810"/>
                      </a:cubicBezTo>
                      <a:cubicBezTo>
                        <a:pt x="10478" y="3810"/>
                        <a:pt x="10478" y="3810"/>
                        <a:pt x="10478" y="3810"/>
                      </a:cubicBezTo>
                      <a:cubicBezTo>
                        <a:pt x="10478" y="3810"/>
                        <a:pt x="10478" y="3810"/>
                        <a:pt x="10478" y="3810"/>
                      </a:cubicBezTo>
                      <a:cubicBezTo>
                        <a:pt x="10478" y="3810"/>
                        <a:pt x="10478" y="3810"/>
                        <a:pt x="10478" y="3810"/>
                      </a:cubicBezTo>
                      <a:cubicBezTo>
                        <a:pt x="10478" y="3810"/>
                        <a:pt x="11430" y="3810"/>
                        <a:pt x="11430" y="3810"/>
                      </a:cubicBezTo>
                      <a:cubicBezTo>
                        <a:pt x="12383" y="3810"/>
                        <a:pt x="12383" y="2857"/>
                        <a:pt x="11430" y="1905"/>
                      </a:cubicBezTo>
                      <a:cubicBezTo>
                        <a:pt x="11430" y="1905"/>
                        <a:pt x="10478" y="1905"/>
                        <a:pt x="10478" y="952"/>
                      </a:cubicBezTo>
                      <a:cubicBezTo>
                        <a:pt x="10478" y="952"/>
                        <a:pt x="10478" y="952"/>
                        <a:pt x="9525" y="952"/>
                      </a:cubicBezTo>
                      <a:cubicBezTo>
                        <a:pt x="9525" y="952"/>
                        <a:pt x="9525" y="952"/>
                        <a:pt x="9525" y="952"/>
                      </a:cubicBezTo>
                      <a:cubicBezTo>
                        <a:pt x="9525" y="952"/>
                        <a:pt x="9525" y="952"/>
                        <a:pt x="9525" y="952"/>
                      </a:cubicBezTo>
                      <a:cubicBezTo>
                        <a:pt x="9525" y="952"/>
                        <a:pt x="8573" y="952"/>
                        <a:pt x="8573" y="0"/>
                      </a:cubicBezTo>
                      <a:cubicBezTo>
                        <a:pt x="8573" y="0"/>
                        <a:pt x="7620" y="0"/>
                        <a:pt x="7620" y="0"/>
                      </a:cubicBezTo>
                      <a:cubicBezTo>
                        <a:pt x="6668" y="0"/>
                        <a:pt x="5715" y="0"/>
                        <a:pt x="4763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0"/>
                        <a:pt x="2858" y="0"/>
                        <a:pt x="2858" y="0"/>
                      </a:cubicBezTo>
                      <a:cubicBezTo>
                        <a:pt x="1905" y="0"/>
                        <a:pt x="953" y="0"/>
                        <a:pt x="0" y="1905"/>
                      </a:cubicBezTo>
                      <a:cubicBezTo>
                        <a:pt x="1905" y="952"/>
                        <a:pt x="1905" y="1905"/>
                        <a:pt x="2858" y="2857"/>
                      </a:cubicBezTo>
                      <a:lnTo>
                        <a:pt x="2858" y="28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8" name="Freeform: Shape 3137">
                  <a:extLst>
                    <a:ext uri="{FF2B5EF4-FFF2-40B4-BE49-F238E27FC236}">
                      <a16:creationId xmlns:a16="http://schemas.microsoft.com/office/drawing/2014/main" id="{3CC3F9CE-2EEB-7A45-922C-45978D3DFC04}"/>
                    </a:ext>
                  </a:extLst>
                </p:cNvPr>
                <p:cNvSpPr/>
                <p:nvPr/>
              </p:nvSpPr>
              <p:spPr>
                <a:xfrm>
                  <a:off x="3629976" y="2863214"/>
                  <a:ext cx="15001" cy="5714"/>
                </a:xfrm>
                <a:custGeom>
                  <a:avLst/>
                  <a:gdLst>
                    <a:gd name="connsiteX0" fmla="*/ 2858 w 15001"/>
                    <a:gd name="connsiteY0" fmla="*/ 5715 h 5714"/>
                    <a:gd name="connsiteX1" fmla="*/ 8573 w 15001"/>
                    <a:gd name="connsiteY1" fmla="*/ 4763 h 5714"/>
                    <a:gd name="connsiteX2" fmla="*/ 11430 w 15001"/>
                    <a:gd name="connsiteY2" fmla="*/ 3810 h 5714"/>
                    <a:gd name="connsiteX3" fmla="*/ 12383 w 15001"/>
                    <a:gd name="connsiteY3" fmla="*/ 3810 h 5714"/>
                    <a:gd name="connsiteX4" fmla="*/ 14288 w 15001"/>
                    <a:gd name="connsiteY4" fmla="*/ 2857 h 5714"/>
                    <a:gd name="connsiteX5" fmla="*/ 14288 w 15001"/>
                    <a:gd name="connsiteY5" fmla="*/ 0 h 5714"/>
                    <a:gd name="connsiteX6" fmla="*/ 12383 w 15001"/>
                    <a:gd name="connsiteY6" fmla="*/ 0 h 5714"/>
                    <a:gd name="connsiteX7" fmla="*/ 11430 w 15001"/>
                    <a:gd name="connsiteY7" fmla="*/ 0 h 5714"/>
                    <a:gd name="connsiteX8" fmla="*/ 7620 w 15001"/>
                    <a:gd name="connsiteY8" fmla="*/ 0 h 5714"/>
                    <a:gd name="connsiteX9" fmla="*/ 1905 w 15001"/>
                    <a:gd name="connsiteY9" fmla="*/ 952 h 5714"/>
                    <a:gd name="connsiteX10" fmla="*/ 0 w 15001"/>
                    <a:gd name="connsiteY10" fmla="*/ 3810 h 5714"/>
                    <a:gd name="connsiteX11" fmla="*/ 2858 w 15001"/>
                    <a:gd name="connsiteY11" fmla="*/ 5715 h 5714"/>
                    <a:gd name="connsiteX12" fmla="*/ 2858 w 15001"/>
                    <a:gd name="connsiteY12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001" h="5714">
                      <a:moveTo>
                        <a:pt x="2858" y="5715"/>
                      </a:moveTo>
                      <a:cubicBezTo>
                        <a:pt x="4763" y="5715"/>
                        <a:pt x="6668" y="4763"/>
                        <a:pt x="8573" y="4763"/>
                      </a:cubicBezTo>
                      <a:cubicBezTo>
                        <a:pt x="9525" y="4763"/>
                        <a:pt x="10478" y="4763"/>
                        <a:pt x="11430" y="3810"/>
                      </a:cubicBezTo>
                      <a:cubicBezTo>
                        <a:pt x="11430" y="3810"/>
                        <a:pt x="12383" y="3810"/>
                        <a:pt x="12383" y="3810"/>
                      </a:cubicBezTo>
                      <a:cubicBezTo>
                        <a:pt x="13335" y="3810"/>
                        <a:pt x="13335" y="2857"/>
                        <a:pt x="14288" y="2857"/>
                      </a:cubicBezTo>
                      <a:cubicBezTo>
                        <a:pt x="15240" y="1905"/>
                        <a:pt x="15240" y="952"/>
                        <a:pt x="14288" y="0"/>
                      </a:cubicBezTo>
                      <a:cubicBezTo>
                        <a:pt x="13335" y="0"/>
                        <a:pt x="13335" y="0"/>
                        <a:pt x="12383" y="0"/>
                      </a:cubicBezTo>
                      <a:cubicBezTo>
                        <a:pt x="12383" y="0"/>
                        <a:pt x="11430" y="0"/>
                        <a:pt x="11430" y="0"/>
                      </a:cubicBezTo>
                      <a:cubicBezTo>
                        <a:pt x="10478" y="0"/>
                        <a:pt x="9525" y="0"/>
                        <a:pt x="7620" y="0"/>
                      </a:cubicBezTo>
                      <a:cubicBezTo>
                        <a:pt x="5715" y="0"/>
                        <a:pt x="3810" y="952"/>
                        <a:pt x="1905" y="952"/>
                      </a:cubicBezTo>
                      <a:cubicBezTo>
                        <a:pt x="953" y="952"/>
                        <a:pt x="0" y="2857"/>
                        <a:pt x="0" y="3810"/>
                      </a:cubicBezTo>
                      <a:cubicBezTo>
                        <a:pt x="953" y="4763"/>
                        <a:pt x="1905" y="5715"/>
                        <a:pt x="2858" y="5715"/>
                      </a:cubicBezTo>
                      <a:lnTo>
                        <a:pt x="2858" y="571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39" name="Freeform: Shape 3138">
                  <a:extLst>
                    <a:ext uri="{FF2B5EF4-FFF2-40B4-BE49-F238E27FC236}">
                      <a16:creationId xmlns:a16="http://schemas.microsoft.com/office/drawing/2014/main" id="{5BF93E54-1844-EF11-8ACA-03B97BA28105}"/>
                    </a:ext>
                  </a:extLst>
                </p:cNvPr>
                <p:cNvSpPr/>
                <p:nvPr/>
              </p:nvSpPr>
              <p:spPr>
                <a:xfrm>
                  <a:off x="3604259" y="2852737"/>
                  <a:ext cx="7619" cy="3809"/>
                </a:xfrm>
                <a:custGeom>
                  <a:avLst/>
                  <a:gdLst>
                    <a:gd name="connsiteX0" fmla="*/ 952 w 7619"/>
                    <a:gd name="connsiteY0" fmla="*/ 3810 h 3809"/>
                    <a:gd name="connsiteX1" fmla="*/ 7620 w 7619"/>
                    <a:gd name="connsiteY1" fmla="*/ 953 h 3809"/>
                    <a:gd name="connsiteX2" fmla="*/ 7620 w 7619"/>
                    <a:gd name="connsiteY2" fmla="*/ 0 h 3809"/>
                    <a:gd name="connsiteX3" fmla="*/ 0 w 7619"/>
                    <a:gd name="connsiteY3" fmla="*/ 1905 h 3809"/>
                    <a:gd name="connsiteX4" fmla="*/ 952 w 7619"/>
                    <a:gd name="connsiteY4" fmla="*/ 3810 h 3809"/>
                    <a:gd name="connsiteX5" fmla="*/ 952 w 7619"/>
                    <a:gd name="connsiteY5" fmla="*/ 3810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619" h="3809">
                      <a:moveTo>
                        <a:pt x="952" y="3810"/>
                      </a:moveTo>
                      <a:cubicBezTo>
                        <a:pt x="3810" y="2858"/>
                        <a:pt x="5715" y="1905"/>
                        <a:pt x="7620" y="953"/>
                      </a:cubicBezTo>
                      <a:cubicBezTo>
                        <a:pt x="7620" y="953"/>
                        <a:pt x="7620" y="0"/>
                        <a:pt x="7620" y="0"/>
                      </a:cubicBezTo>
                      <a:cubicBezTo>
                        <a:pt x="4763" y="953"/>
                        <a:pt x="2857" y="953"/>
                        <a:pt x="0" y="1905"/>
                      </a:cubicBezTo>
                      <a:cubicBezTo>
                        <a:pt x="0" y="2858"/>
                        <a:pt x="0" y="3810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0" name="Freeform: Shape 3139">
                  <a:extLst>
                    <a:ext uri="{FF2B5EF4-FFF2-40B4-BE49-F238E27FC236}">
                      <a16:creationId xmlns:a16="http://schemas.microsoft.com/office/drawing/2014/main" id="{E7398C14-FA79-AB0C-8136-622CD8FD4410}"/>
                    </a:ext>
                  </a:extLst>
                </p:cNvPr>
                <p:cNvSpPr/>
                <p:nvPr/>
              </p:nvSpPr>
              <p:spPr>
                <a:xfrm>
                  <a:off x="3570922" y="2819399"/>
                  <a:ext cx="13334" cy="14049"/>
                </a:xfrm>
                <a:custGeom>
                  <a:avLst/>
                  <a:gdLst>
                    <a:gd name="connsiteX0" fmla="*/ 4763 w 13334"/>
                    <a:gd name="connsiteY0" fmla="*/ 13335 h 14049"/>
                    <a:gd name="connsiteX1" fmla="*/ 4763 w 13334"/>
                    <a:gd name="connsiteY1" fmla="*/ 13335 h 14049"/>
                    <a:gd name="connsiteX2" fmla="*/ 5715 w 13334"/>
                    <a:gd name="connsiteY2" fmla="*/ 12383 h 14049"/>
                    <a:gd name="connsiteX3" fmla="*/ 6667 w 13334"/>
                    <a:gd name="connsiteY3" fmla="*/ 10478 h 14049"/>
                    <a:gd name="connsiteX4" fmla="*/ 6667 w 13334"/>
                    <a:gd name="connsiteY4" fmla="*/ 10478 h 14049"/>
                    <a:gd name="connsiteX5" fmla="*/ 6667 w 13334"/>
                    <a:gd name="connsiteY5" fmla="*/ 10478 h 14049"/>
                    <a:gd name="connsiteX6" fmla="*/ 7620 w 13334"/>
                    <a:gd name="connsiteY6" fmla="*/ 9525 h 14049"/>
                    <a:gd name="connsiteX7" fmla="*/ 8572 w 13334"/>
                    <a:gd name="connsiteY7" fmla="*/ 8572 h 14049"/>
                    <a:gd name="connsiteX8" fmla="*/ 9525 w 13334"/>
                    <a:gd name="connsiteY8" fmla="*/ 7620 h 14049"/>
                    <a:gd name="connsiteX9" fmla="*/ 11430 w 13334"/>
                    <a:gd name="connsiteY9" fmla="*/ 5715 h 14049"/>
                    <a:gd name="connsiteX10" fmla="*/ 11430 w 13334"/>
                    <a:gd name="connsiteY10" fmla="*/ 4763 h 14049"/>
                    <a:gd name="connsiteX11" fmla="*/ 11430 w 13334"/>
                    <a:gd name="connsiteY11" fmla="*/ 4763 h 14049"/>
                    <a:gd name="connsiteX12" fmla="*/ 12382 w 13334"/>
                    <a:gd name="connsiteY12" fmla="*/ 3810 h 14049"/>
                    <a:gd name="connsiteX13" fmla="*/ 13335 w 13334"/>
                    <a:gd name="connsiteY13" fmla="*/ 1905 h 14049"/>
                    <a:gd name="connsiteX14" fmla="*/ 11430 w 13334"/>
                    <a:gd name="connsiteY14" fmla="*/ 0 h 14049"/>
                    <a:gd name="connsiteX15" fmla="*/ 9525 w 13334"/>
                    <a:gd name="connsiteY15" fmla="*/ 953 h 14049"/>
                    <a:gd name="connsiteX16" fmla="*/ 8572 w 13334"/>
                    <a:gd name="connsiteY16" fmla="*/ 953 h 14049"/>
                    <a:gd name="connsiteX17" fmla="*/ 8572 w 13334"/>
                    <a:gd name="connsiteY17" fmla="*/ 953 h 14049"/>
                    <a:gd name="connsiteX18" fmla="*/ 8572 w 13334"/>
                    <a:gd name="connsiteY18" fmla="*/ 953 h 14049"/>
                    <a:gd name="connsiteX19" fmla="*/ 7620 w 13334"/>
                    <a:gd name="connsiteY19" fmla="*/ 953 h 14049"/>
                    <a:gd name="connsiteX20" fmla="*/ 5715 w 13334"/>
                    <a:gd name="connsiteY20" fmla="*/ 2858 h 14049"/>
                    <a:gd name="connsiteX21" fmla="*/ 4763 w 13334"/>
                    <a:gd name="connsiteY21" fmla="*/ 3810 h 14049"/>
                    <a:gd name="connsiteX22" fmla="*/ 0 w 13334"/>
                    <a:gd name="connsiteY22" fmla="*/ 10478 h 14049"/>
                    <a:gd name="connsiteX23" fmla="*/ 1905 w 13334"/>
                    <a:gd name="connsiteY23" fmla="*/ 13335 h 14049"/>
                    <a:gd name="connsiteX24" fmla="*/ 3810 w 13334"/>
                    <a:gd name="connsiteY24" fmla="*/ 13335 h 14049"/>
                    <a:gd name="connsiteX25" fmla="*/ 4763 w 13334"/>
                    <a:gd name="connsiteY25" fmla="*/ 13335 h 14049"/>
                    <a:gd name="connsiteX26" fmla="*/ 4763 w 13334"/>
                    <a:gd name="connsiteY26" fmla="*/ 1333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3334" h="14049">
                      <a:moveTo>
                        <a:pt x="4763" y="13335"/>
                      </a:moveTo>
                      <a:cubicBezTo>
                        <a:pt x="4763" y="14288"/>
                        <a:pt x="4763" y="13335"/>
                        <a:pt x="4763" y="13335"/>
                      </a:cubicBezTo>
                      <a:cubicBezTo>
                        <a:pt x="4763" y="12383"/>
                        <a:pt x="4763" y="12383"/>
                        <a:pt x="5715" y="12383"/>
                      </a:cubicBezTo>
                      <a:cubicBezTo>
                        <a:pt x="5715" y="11430"/>
                        <a:pt x="6667" y="11430"/>
                        <a:pt x="6667" y="10478"/>
                      </a:cubicBezTo>
                      <a:cubicBezTo>
                        <a:pt x="6667" y="10478"/>
                        <a:pt x="6667" y="10478"/>
                        <a:pt x="6667" y="10478"/>
                      </a:cubicBezTo>
                      <a:cubicBezTo>
                        <a:pt x="6667" y="10478"/>
                        <a:pt x="6667" y="11430"/>
                        <a:pt x="6667" y="10478"/>
                      </a:cubicBezTo>
                      <a:cubicBezTo>
                        <a:pt x="6667" y="10478"/>
                        <a:pt x="6667" y="10478"/>
                        <a:pt x="7620" y="9525"/>
                      </a:cubicBezTo>
                      <a:cubicBezTo>
                        <a:pt x="7620" y="9525"/>
                        <a:pt x="8572" y="8572"/>
                        <a:pt x="8572" y="8572"/>
                      </a:cubicBezTo>
                      <a:cubicBezTo>
                        <a:pt x="8572" y="8572"/>
                        <a:pt x="9525" y="7620"/>
                        <a:pt x="9525" y="7620"/>
                      </a:cubicBezTo>
                      <a:cubicBezTo>
                        <a:pt x="10477" y="6667"/>
                        <a:pt x="10477" y="6667"/>
                        <a:pt x="11430" y="5715"/>
                      </a:cubicBezTo>
                      <a:cubicBezTo>
                        <a:pt x="11430" y="5715"/>
                        <a:pt x="11430" y="4763"/>
                        <a:pt x="11430" y="4763"/>
                      </a:cubicBezTo>
                      <a:cubicBezTo>
                        <a:pt x="11430" y="4763"/>
                        <a:pt x="11430" y="4763"/>
                        <a:pt x="11430" y="4763"/>
                      </a:cubicBezTo>
                      <a:cubicBezTo>
                        <a:pt x="11430" y="4763"/>
                        <a:pt x="11430" y="3810"/>
                        <a:pt x="12382" y="3810"/>
                      </a:cubicBezTo>
                      <a:cubicBezTo>
                        <a:pt x="12382" y="2858"/>
                        <a:pt x="13335" y="2858"/>
                        <a:pt x="13335" y="1905"/>
                      </a:cubicBezTo>
                      <a:cubicBezTo>
                        <a:pt x="13335" y="953"/>
                        <a:pt x="12382" y="0"/>
                        <a:pt x="11430" y="0"/>
                      </a:cubicBezTo>
                      <a:cubicBezTo>
                        <a:pt x="10477" y="0"/>
                        <a:pt x="10477" y="0"/>
                        <a:pt x="9525" y="953"/>
                      </a:cubicBezTo>
                      <a:cubicBezTo>
                        <a:pt x="9525" y="953"/>
                        <a:pt x="8572" y="953"/>
                        <a:pt x="8572" y="953"/>
                      </a:cubicBezTo>
                      <a:cubicBezTo>
                        <a:pt x="8572" y="953"/>
                        <a:pt x="8572" y="953"/>
                        <a:pt x="8572" y="953"/>
                      </a:cubicBezTo>
                      <a:cubicBezTo>
                        <a:pt x="8572" y="953"/>
                        <a:pt x="8572" y="953"/>
                        <a:pt x="8572" y="953"/>
                      </a:cubicBezTo>
                      <a:cubicBezTo>
                        <a:pt x="8572" y="953"/>
                        <a:pt x="7620" y="953"/>
                        <a:pt x="7620" y="953"/>
                      </a:cubicBezTo>
                      <a:cubicBezTo>
                        <a:pt x="6667" y="953"/>
                        <a:pt x="6667" y="1905"/>
                        <a:pt x="5715" y="2858"/>
                      </a:cubicBezTo>
                      <a:cubicBezTo>
                        <a:pt x="5715" y="2858"/>
                        <a:pt x="4763" y="3810"/>
                        <a:pt x="4763" y="3810"/>
                      </a:cubicBezTo>
                      <a:cubicBezTo>
                        <a:pt x="2857" y="5715"/>
                        <a:pt x="952" y="7620"/>
                        <a:pt x="0" y="10478"/>
                      </a:cubicBezTo>
                      <a:cubicBezTo>
                        <a:pt x="0" y="11430"/>
                        <a:pt x="952" y="13335"/>
                        <a:pt x="1905" y="13335"/>
                      </a:cubicBezTo>
                      <a:cubicBezTo>
                        <a:pt x="2857" y="13335"/>
                        <a:pt x="2857" y="13335"/>
                        <a:pt x="3810" y="13335"/>
                      </a:cubicBezTo>
                      <a:cubicBezTo>
                        <a:pt x="4763" y="14288"/>
                        <a:pt x="4763" y="14288"/>
                        <a:pt x="4763" y="13335"/>
                      </a:cubicBezTo>
                      <a:lnTo>
                        <a:pt x="4763" y="1333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1" name="Freeform: Shape 3140">
                  <a:extLst>
                    <a:ext uri="{FF2B5EF4-FFF2-40B4-BE49-F238E27FC236}">
                      <a16:creationId xmlns:a16="http://schemas.microsoft.com/office/drawing/2014/main" id="{53D7C6AD-60C4-B3A4-F0B8-1A54DD937287}"/>
                    </a:ext>
                  </a:extLst>
                </p:cNvPr>
                <p:cNvSpPr/>
                <p:nvPr/>
              </p:nvSpPr>
              <p:spPr>
                <a:xfrm>
                  <a:off x="3216592" y="2834639"/>
                  <a:ext cx="13334" cy="7619"/>
                </a:xfrm>
                <a:custGeom>
                  <a:avLst/>
                  <a:gdLst>
                    <a:gd name="connsiteX0" fmla="*/ 0 w 13334"/>
                    <a:gd name="connsiteY0" fmla="*/ 0 h 7619"/>
                    <a:gd name="connsiteX1" fmla="*/ 5715 w 13334"/>
                    <a:gd name="connsiteY1" fmla="*/ 3810 h 7619"/>
                    <a:gd name="connsiteX2" fmla="*/ 8572 w 13334"/>
                    <a:gd name="connsiteY2" fmla="*/ 5715 h 7619"/>
                    <a:gd name="connsiteX3" fmla="*/ 10477 w 13334"/>
                    <a:gd name="connsiteY3" fmla="*/ 6667 h 7619"/>
                    <a:gd name="connsiteX4" fmla="*/ 12382 w 13334"/>
                    <a:gd name="connsiteY4" fmla="*/ 7620 h 7619"/>
                    <a:gd name="connsiteX5" fmla="*/ 13335 w 13334"/>
                    <a:gd name="connsiteY5" fmla="*/ 6667 h 7619"/>
                    <a:gd name="connsiteX6" fmla="*/ 12382 w 13334"/>
                    <a:gd name="connsiteY6" fmla="*/ 5715 h 7619"/>
                    <a:gd name="connsiteX7" fmla="*/ 11430 w 13334"/>
                    <a:gd name="connsiteY7" fmla="*/ 4763 h 7619"/>
                    <a:gd name="connsiteX8" fmla="*/ 8572 w 13334"/>
                    <a:gd name="connsiteY8" fmla="*/ 2857 h 7619"/>
                    <a:gd name="connsiteX9" fmla="*/ 0 w 13334"/>
                    <a:gd name="connsiteY9" fmla="*/ 0 h 7619"/>
                    <a:gd name="connsiteX10" fmla="*/ 0 w 13334"/>
                    <a:gd name="connsiteY10" fmla="*/ 0 h 7619"/>
                    <a:gd name="connsiteX11" fmla="*/ 0 w 13334"/>
                    <a:gd name="connsiteY11" fmla="*/ 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334" h="7619">
                      <a:moveTo>
                        <a:pt x="0" y="0"/>
                      </a:moveTo>
                      <a:cubicBezTo>
                        <a:pt x="1905" y="952"/>
                        <a:pt x="3810" y="1905"/>
                        <a:pt x="5715" y="3810"/>
                      </a:cubicBezTo>
                      <a:cubicBezTo>
                        <a:pt x="6667" y="4763"/>
                        <a:pt x="7620" y="5715"/>
                        <a:pt x="8572" y="5715"/>
                      </a:cubicBezTo>
                      <a:cubicBezTo>
                        <a:pt x="8572" y="5715"/>
                        <a:pt x="9525" y="6667"/>
                        <a:pt x="10477" y="6667"/>
                      </a:cubicBezTo>
                      <a:cubicBezTo>
                        <a:pt x="11430" y="6667"/>
                        <a:pt x="11430" y="7620"/>
                        <a:pt x="12382" y="7620"/>
                      </a:cubicBezTo>
                      <a:cubicBezTo>
                        <a:pt x="13335" y="7620"/>
                        <a:pt x="13335" y="6667"/>
                        <a:pt x="13335" y="6667"/>
                      </a:cubicBezTo>
                      <a:cubicBezTo>
                        <a:pt x="13335" y="6667"/>
                        <a:pt x="12382" y="5715"/>
                        <a:pt x="12382" y="5715"/>
                      </a:cubicBezTo>
                      <a:cubicBezTo>
                        <a:pt x="11430" y="5715"/>
                        <a:pt x="11430" y="4763"/>
                        <a:pt x="11430" y="4763"/>
                      </a:cubicBezTo>
                      <a:cubicBezTo>
                        <a:pt x="10477" y="3810"/>
                        <a:pt x="9525" y="3810"/>
                        <a:pt x="8572" y="2857"/>
                      </a:cubicBezTo>
                      <a:cubicBezTo>
                        <a:pt x="3810" y="952"/>
                        <a:pt x="1905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2" name="Freeform: Shape 3141">
                  <a:extLst>
                    <a:ext uri="{FF2B5EF4-FFF2-40B4-BE49-F238E27FC236}">
                      <a16:creationId xmlns:a16="http://schemas.microsoft.com/office/drawing/2014/main" id="{3DE600E2-75D8-7084-EB9F-D18276259F07}"/>
                    </a:ext>
                  </a:extLst>
                </p:cNvPr>
                <p:cNvSpPr/>
                <p:nvPr/>
              </p:nvSpPr>
              <p:spPr>
                <a:xfrm>
                  <a:off x="3207305" y="2858452"/>
                  <a:ext cx="14763" cy="3809"/>
                </a:xfrm>
                <a:custGeom>
                  <a:avLst/>
                  <a:gdLst>
                    <a:gd name="connsiteX0" fmla="*/ 714 w 14763"/>
                    <a:gd name="connsiteY0" fmla="*/ 952 h 3809"/>
                    <a:gd name="connsiteX1" fmla="*/ 7382 w 14763"/>
                    <a:gd name="connsiteY1" fmla="*/ 1905 h 3809"/>
                    <a:gd name="connsiteX2" fmla="*/ 14049 w 14763"/>
                    <a:gd name="connsiteY2" fmla="*/ 3810 h 3809"/>
                    <a:gd name="connsiteX3" fmla="*/ 14049 w 14763"/>
                    <a:gd name="connsiteY3" fmla="*/ 2857 h 3809"/>
                    <a:gd name="connsiteX4" fmla="*/ 7382 w 14763"/>
                    <a:gd name="connsiteY4" fmla="*/ 952 h 3809"/>
                    <a:gd name="connsiteX5" fmla="*/ 714 w 14763"/>
                    <a:gd name="connsiteY5" fmla="*/ 0 h 3809"/>
                    <a:gd name="connsiteX6" fmla="*/ 714 w 14763"/>
                    <a:gd name="connsiteY6" fmla="*/ 952 h 3809"/>
                    <a:gd name="connsiteX7" fmla="*/ 714 w 14763"/>
                    <a:gd name="connsiteY7" fmla="*/ 952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763" h="3809">
                      <a:moveTo>
                        <a:pt x="714" y="952"/>
                      </a:moveTo>
                      <a:cubicBezTo>
                        <a:pt x="2619" y="952"/>
                        <a:pt x="5477" y="1905"/>
                        <a:pt x="7382" y="1905"/>
                      </a:cubicBezTo>
                      <a:cubicBezTo>
                        <a:pt x="9287" y="2857"/>
                        <a:pt x="11192" y="3810"/>
                        <a:pt x="14049" y="3810"/>
                      </a:cubicBezTo>
                      <a:cubicBezTo>
                        <a:pt x="15002" y="3810"/>
                        <a:pt x="15002" y="2857"/>
                        <a:pt x="14049" y="2857"/>
                      </a:cubicBezTo>
                      <a:cubicBezTo>
                        <a:pt x="12144" y="1905"/>
                        <a:pt x="10239" y="952"/>
                        <a:pt x="7382" y="952"/>
                      </a:cubicBezTo>
                      <a:cubicBezTo>
                        <a:pt x="5477" y="0"/>
                        <a:pt x="2619" y="0"/>
                        <a:pt x="714" y="0"/>
                      </a:cubicBezTo>
                      <a:cubicBezTo>
                        <a:pt x="-238" y="0"/>
                        <a:pt x="-238" y="952"/>
                        <a:pt x="714" y="952"/>
                      </a:cubicBezTo>
                      <a:lnTo>
                        <a:pt x="714" y="952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3" name="Freeform: Shape 3142">
                  <a:extLst>
                    <a:ext uri="{FF2B5EF4-FFF2-40B4-BE49-F238E27FC236}">
                      <a16:creationId xmlns:a16="http://schemas.microsoft.com/office/drawing/2014/main" id="{81B0F36B-B854-C23D-0EC4-805EC7CE8829}"/>
                    </a:ext>
                  </a:extLst>
                </p:cNvPr>
                <p:cNvSpPr/>
                <p:nvPr/>
              </p:nvSpPr>
              <p:spPr>
                <a:xfrm>
                  <a:off x="3201590" y="2878454"/>
                  <a:ext cx="12858" cy="3810"/>
                </a:xfrm>
                <a:custGeom>
                  <a:avLst/>
                  <a:gdLst>
                    <a:gd name="connsiteX0" fmla="*/ 714 w 12858"/>
                    <a:gd name="connsiteY0" fmla="*/ 3810 h 3810"/>
                    <a:gd name="connsiteX1" fmla="*/ 3572 w 12858"/>
                    <a:gd name="connsiteY1" fmla="*/ 3810 h 3810"/>
                    <a:gd name="connsiteX2" fmla="*/ 6429 w 12858"/>
                    <a:gd name="connsiteY2" fmla="*/ 3810 h 3810"/>
                    <a:gd name="connsiteX3" fmla="*/ 12144 w 12858"/>
                    <a:gd name="connsiteY3" fmla="*/ 2858 h 3810"/>
                    <a:gd name="connsiteX4" fmla="*/ 12144 w 12858"/>
                    <a:gd name="connsiteY4" fmla="*/ 953 h 3810"/>
                    <a:gd name="connsiteX5" fmla="*/ 6429 w 12858"/>
                    <a:gd name="connsiteY5" fmla="*/ 0 h 3810"/>
                    <a:gd name="connsiteX6" fmla="*/ 3572 w 12858"/>
                    <a:gd name="connsiteY6" fmla="*/ 0 h 3810"/>
                    <a:gd name="connsiteX7" fmla="*/ 714 w 12858"/>
                    <a:gd name="connsiteY7" fmla="*/ 0 h 3810"/>
                    <a:gd name="connsiteX8" fmla="*/ 714 w 12858"/>
                    <a:gd name="connsiteY8" fmla="*/ 3810 h 3810"/>
                    <a:gd name="connsiteX9" fmla="*/ 714 w 12858"/>
                    <a:gd name="connsiteY9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858" h="3810">
                      <a:moveTo>
                        <a:pt x="714" y="3810"/>
                      </a:moveTo>
                      <a:cubicBezTo>
                        <a:pt x="1667" y="3810"/>
                        <a:pt x="2619" y="3810"/>
                        <a:pt x="3572" y="3810"/>
                      </a:cubicBezTo>
                      <a:cubicBezTo>
                        <a:pt x="4524" y="3810"/>
                        <a:pt x="5477" y="3810"/>
                        <a:pt x="6429" y="3810"/>
                      </a:cubicBezTo>
                      <a:cubicBezTo>
                        <a:pt x="8334" y="3810"/>
                        <a:pt x="10239" y="3810"/>
                        <a:pt x="12144" y="2858"/>
                      </a:cubicBezTo>
                      <a:cubicBezTo>
                        <a:pt x="13097" y="2858"/>
                        <a:pt x="13097" y="1905"/>
                        <a:pt x="12144" y="953"/>
                      </a:cubicBezTo>
                      <a:cubicBezTo>
                        <a:pt x="10239" y="0"/>
                        <a:pt x="8334" y="0"/>
                        <a:pt x="6429" y="0"/>
                      </a:cubicBezTo>
                      <a:cubicBezTo>
                        <a:pt x="5477" y="0"/>
                        <a:pt x="4524" y="0"/>
                        <a:pt x="3572" y="0"/>
                      </a:cubicBezTo>
                      <a:cubicBezTo>
                        <a:pt x="2619" y="0"/>
                        <a:pt x="1667" y="0"/>
                        <a:pt x="714" y="0"/>
                      </a:cubicBezTo>
                      <a:cubicBezTo>
                        <a:pt x="-238" y="1905"/>
                        <a:pt x="-238" y="3810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4" name="Freeform: Shape 3143">
                  <a:extLst>
                    <a:ext uri="{FF2B5EF4-FFF2-40B4-BE49-F238E27FC236}">
                      <a16:creationId xmlns:a16="http://schemas.microsoft.com/office/drawing/2014/main" id="{E5ACEFCF-D732-163D-6903-F6B246C50140}"/>
                    </a:ext>
                  </a:extLst>
                </p:cNvPr>
                <p:cNvSpPr/>
                <p:nvPr/>
              </p:nvSpPr>
              <p:spPr>
                <a:xfrm>
                  <a:off x="3203495" y="2897504"/>
                  <a:ext cx="11906" cy="3810"/>
                </a:xfrm>
                <a:custGeom>
                  <a:avLst/>
                  <a:gdLst>
                    <a:gd name="connsiteX0" fmla="*/ 714 w 11906"/>
                    <a:gd name="connsiteY0" fmla="*/ 3810 h 3810"/>
                    <a:gd name="connsiteX1" fmla="*/ 1667 w 11906"/>
                    <a:gd name="connsiteY1" fmla="*/ 3810 h 3810"/>
                    <a:gd name="connsiteX2" fmla="*/ 2619 w 11906"/>
                    <a:gd name="connsiteY2" fmla="*/ 3810 h 3810"/>
                    <a:gd name="connsiteX3" fmla="*/ 5477 w 11906"/>
                    <a:gd name="connsiteY3" fmla="*/ 3810 h 3810"/>
                    <a:gd name="connsiteX4" fmla="*/ 8334 w 11906"/>
                    <a:gd name="connsiteY4" fmla="*/ 3810 h 3810"/>
                    <a:gd name="connsiteX5" fmla="*/ 9287 w 11906"/>
                    <a:gd name="connsiteY5" fmla="*/ 3810 h 3810"/>
                    <a:gd name="connsiteX6" fmla="*/ 11192 w 11906"/>
                    <a:gd name="connsiteY6" fmla="*/ 2858 h 3810"/>
                    <a:gd name="connsiteX7" fmla="*/ 11192 w 11906"/>
                    <a:gd name="connsiteY7" fmla="*/ 953 h 3810"/>
                    <a:gd name="connsiteX8" fmla="*/ 9287 w 11906"/>
                    <a:gd name="connsiteY8" fmla="*/ 0 h 3810"/>
                    <a:gd name="connsiteX9" fmla="*/ 8334 w 11906"/>
                    <a:gd name="connsiteY9" fmla="*/ 0 h 3810"/>
                    <a:gd name="connsiteX10" fmla="*/ 5477 w 11906"/>
                    <a:gd name="connsiteY10" fmla="*/ 0 h 3810"/>
                    <a:gd name="connsiteX11" fmla="*/ 2619 w 11906"/>
                    <a:gd name="connsiteY11" fmla="*/ 0 h 3810"/>
                    <a:gd name="connsiteX12" fmla="*/ 1667 w 11906"/>
                    <a:gd name="connsiteY12" fmla="*/ 0 h 3810"/>
                    <a:gd name="connsiteX13" fmla="*/ 714 w 11906"/>
                    <a:gd name="connsiteY13" fmla="*/ 0 h 3810"/>
                    <a:gd name="connsiteX14" fmla="*/ 714 w 11906"/>
                    <a:gd name="connsiteY14" fmla="*/ 3810 h 3810"/>
                    <a:gd name="connsiteX15" fmla="*/ 714 w 11906"/>
                    <a:gd name="connsiteY15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906" h="3810">
                      <a:moveTo>
                        <a:pt x="714" y="3810"/>
                      </a:moveTo>
                      <a:cubicBezTo>
                        <a:pt x="714" y="3810"/>
                        <a:pt x="1667" y="3810"/>
                        <a:pt x="1667" y="3810"/>
                      </a:cubicBezTo>
                      <a:cubicBezTo>
                        <a:pt x="1667" y="3810"/>
                        <a:pt x="2619" y="3810"/>
                        <a:pt x="2619" y="3810"/>
                      </a:cubicBezTo>
                      <a:cubicBezTo>
                        <a:pt x="3572" y="3810"/>
                        <a:pt x="4524" y="3810"/>
                        <a:pt x="5477" y="3810"/>
                      </a:cubicBezTo>
                      <a:cubicBezTo>
                        <a:pt x="6429" y="3810"/>
                        <a:pt x="7382" y="3810"/>
                        <a:pt x="8334" y="3810"/>
                      </a:cubicBezTo>
                      <a:cubicBezTo>
                        <a:pt x="8334" y="3810"/>
                        <a:pt x="9287" y="3810"/>
                        <a:pt x="9287" y="3810"/>
                      </a:cubicBezTo>
                      <a:cubicBezTo>
                        <a:pt x="10239" y="3810"/>
                        <a:pt x="10239" y="3810"/>
                        <a:pt x="11192" y="2858"/>
                      </a:cubicBezTo>
                      <a:cubicBezTo>
                        <a:pt x="12144" y="1905"/>
                        <a:pt x="12144" y="953"/>
                        <a:pt x="11192" y="953"/>
                      </a:cubicBezTo>
                      <a:cubicBezTo>
                        <a:pt x="10239" y="953"/>
                        <a:pt x="10239" y="0"/>
                        <a:pt x="9287" y="0"/>
                      </a:cubicBezTo>
                      <a:cubicBezTo>
                        <a:pt x="9287" y="0"/>
                        <a:pt x="8334" y="0"/>
                        <a:pt x="8334" y="0"/>
                      </a:cubicBezTo>
                      <a:cubicBezTo>
                        <a:pt x="7382" y="0"/>
                        <a:pt x="6429" y="0"/>
                        <a:pt x="5477" y="0"/>
                      </a:cubicBezTo>
                      <a:cubicBezTo>
                        <a:pt x="4524" y="0"/>
                        <a:pt x="3572" y="0"/>
                        <a:pt x="2619" y="0"/>
                      </a:cubicBezTo>
                      <a:cubicBezTo>
                        <a:pt x="2619" y="0"/>
                        <a:pt x="1667" y="0"/>
                        <a:pt x="1667" y="0"/>
                      </a:cubicBezTo>
                      <a:cubicBezTo>
                        <a:pt x="1667" y="0"/>
                        <a:pt x="714" y="0"/>
                        <a:pt x="714" y="0"/>
                      </a:cubicBezTo>
                      <a:cubicBezTo>
                        <a:pt x="-238" y="1905"/>
                        <a:pt x="-238" y="2858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5" name="Freeform: Shape 3144">
                  <a:extLst>
                    <a:ext uri="{FF2B5EF4-FFF2-40B4-BE49-F238E27FC236}">
                      <a16:creationId xmlns:a16="http://schemas.microsoft.com/office/drawing/2014/main" id="{352C7936-0F6E-DFE4-20D7-013FB9E84097}"/>
                    </a:ext>
                  </a:extLst>
                </p:cNvPr>
                <p:cNvSpPr/>
                <p:nvPr/>
              </p:nvSpPr>
              <p:spPr>
                <a:xfrm>
                  <a:off x="3218735" y="2920364"/>
                  <a:ext cx="20478" cy="3809"/>
                </a:xfrm>
                <a:custGeom>
                  <a:avLst/>
                  <a:gdLst>
                    <a:gd name="connsiteX0" fmla="*/ 714 w 20478"/>
                    <a:gd name="connsiteY0" fmla="*/ 2857 h 3809"/>
                    <a:gd name="connsiteX1" fmla="*/ 10239 w 20478"/>
                    <a:gd name="connsiteY1" fmla="*/ 3810 h 3809"/>
                    <a:gd name="connsiteX2" fmla="*/ 19764 w 20478"/>
                    <a:gd name="connsiteY2" fmla="*/ 2857 h 3809"/>
                    <a:gd name="connsiteX3" fmla="*/ 19764 w 20478"/>
                    <a:gd name="connsiteY3" fmla="*/ 952 h 3809"/>
                    <a:gd name="connsiteX4" fmla="*/ 10239 w 20478"/>
                    <a:gd name="connsiteY4" fmla="*/ 0 h 3809"/>
                    <a:gd name="connsiteX5" fmla="*/ 714 w 20478"/>
                    <a:gd name="connsiteY5" fmla="*/ 952 h 3809"/>
                    <a:gd name="connsiteX6" fmla="*/ 714 w 20478"/>
                    <a:gd name="connsiteY6" fmla="*/ 2857 h 3809"/>
                    <a:gd name="connsiteX7" fmla="*/ 714 w 20478"/>
                    <a:gd name="connsiteY7" fmla="*/ 2857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478" h="3809">
                      <a:moveTo>
                        <a:pt x="714" y="2857"/>
                      </a:moveTo>
                      <a:cubicBezTo>
                        <a:pt x="3572" y="3810"/>
                        <a:pt x="7382" y="3810"/>
                        <a:pt x="10239" y="3810"/>
                      </a:cubicBezTo>
                      <a:cubicBezTo>
                        <a:pt x="13097" y="3810"/>
                        <a:pt x="16907" y="3810"/>
                        <a:pt x="19764" y="2857"/>
                      </a:cubicBezTo>
                      <a:cubicBezTo>
                        <a:pt x="20717" y="2857"/>
                        <a:pt x="20717" y="952"/>
                        <a:pt x="19764" y="952"/>
                      </a:cubicBezTo>
                      <a:cubicBezTo>
                        <a:pt x="16907" y="0"/>
                        <a:pt x="13097" y="0"/>
                        <a:pt x="10239" y="0"/>
                      </a:cubicBezTo>
                      <a:cubicBezTo>
                        <a:pt x="7382" y="0"/>
                        <a:pt x="3572" y="0"/>
                        <a:pt x="714" y="952"/>
                      </a:cubicBezTo>
                      <a:cubicBezTo>
                        <a:pt x="-238" y="952"/>
                        <a:pt x="-238" y="2857"/>
                        <a:pt x="714" y="2857"/>
                      </a:cubicBezTo>
                      <a:lnTo>
                        <a:pt x="714" y="28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6" name="Freeform: Shape 3145">
                  <a:extLst>
                    <a:ext uri="{FF2B5EF4-FFF2-40B4-BE49-F238E27FC236}">
                      <a16:creationId xmlns:a16="http://schemas.microsoft.com/office/drawing/2014/main" id="{37B028AC-281E-90E4-2320-B534BEDD4C61}"/>
                    </a:ext>
                  </a:extLst>
                </p:cNvPr>
                <p:cNvSpPr/>
                <p:nvPr/>
              </p:nvSpPr>
              <p:spPr>
                <a:xfrm>
                  <a:off x="3230165" y="2902266"/>
                  <a:ext cx="15954" cy="5715"/>
                </a:xfrm>
                <a:custGeom>
                  <a:avLst/>
                  <a:gdLst>
                    <a:gd name="connsiteX0" fmla="*/ 714 w 15954"/>
                    <a:gd name="connsiteY0" fmla="*/ 3810 h 5715"/>
                    <a:gd name="connsiteX1" fmla="*/ 7382 w 15954"/>
                    <a:gd name="connsiteY1" fmla="*/ 4763 h 5715"/>
                    <a:gd name="connsiteX2" fmla="*/ 11192 w 15954"/>
                    <a:gd name="connsiteY2" fmla="*/ 5715 h 5715"/>
                    <a:gd name="connsiteX3" fmla="*/ 13097 w 15954"/>
                    <a:gd name="connsiteY3" fmla="*/ 5715 h 5715"/>
                    <a:gd name="connsiteX4" fmla="*/ 15002 w 15954"/>
                    <a:gd name="connsiteY4" fmla="*/ 5715 h 5715"/>
                    <a:gd name="connsiteX5" fmla="*/ 15954 w 15954"/>
                    <a:gd name="connsiteY5" fmla="*/ 3810 h 5715"/>
                    <a:gd name="connsiteX6" fmla="*/ 14049 w 15954"/>
                    <a:gd name="connsiteY6" fmla="*/ 2858 h 5715"/>
                    <a:gd name="connsiteX7" fmla="*/ 12144 w 15954"/>
                    <a:gd name="connsiteY7" fmla="*/ 1905 h 5715"/>
                    <a:gd name="connsiteX8" fmla="*/ 8334 w 15954"/>
                    <a:gd name="connsiteY8" fmla="*/ 953 h 5715"/>
                    <a:gd name="connsiteX9" fmla="*/ 714 w 15954"/>
                    <a:gd name="connsiteY9" fmla="*/ 0 h 5715"/>
                    <a:gd name="connsiteX10" fmla="*/ 714 w 15954"/>
                    <a:gd name="connsiteY10" fmla="*/ 3810 h 5715"/>
                    <a:gd name="connsiteX11" fmla="*/ 714 w 15954"/>
                    <a:gd name="connsiteY11" fmla="*/ 381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954" h="5715">
                      <a:moveTo>
                        <a:pt x="714" y="3810"/>
                      </a:moveTo>
                      <a:cubicBezTo>
                        <a:pt x="2619" y="3810"/>
                        <a:pt x="5477" y="3810"/>
                        <a:pt x="7382" y="4763"/>
                      </a:cubicBezTo>
                      <a:cubicBezTo>
                        <a:pt x="8334" y="4763"/>
                        <a:pt x="9287" y="5715"/>
                        <a:pt x="11192" y="5715"/>
                      </a:cubicBezTo>
                      <a:cubicBezTo>
                        <a:pt x="12144" y="5715"/>
                        <a:pt x="12144" y="5715"/>
                        <a:pt x="13097" y="5715"/>
                      </a:cubicBezTo>
                      <a:cubicBezTo>
                        <a:pt x="14049" y="5715"/>
                        <a:pt x="14049" y="5715"/>
                        <a:pt x="15002" y="5715"/>
                      </a:cubicBezTo>
                      <a:cubicBezTo>
                        <a:pt x="15954" y="5715"/>
                        <a:pt x="15954" y="4763"/>
                        <a:pt x="15954" y="3810"/>
                      </a:cubicBezTo>
                      <a:cubicBezTo>
                        <a:pt x="15002" y="3810"/>
                        <a:pt x="15002" y="2858"/>
                        <a:pt x="14049" y="2858"/>
                      </a:cubicBezTo>
                      <a:cubicBezTo>
                        <a:pt x="13097" y="2858"/>
                        <a:pt x="13097" y="2858"/>
                        <a:pt x="12144" y="1905"/>
                      </a:cubicBezTo>
                      <a:cubicBezTo>
                        <a:pt x="11192" y="1905"/>
                        <a:pt x="9287" y="1905"/>
                        <a:pt x="8334" y="953"/>
                      </a:cubicBezTo>
                      <a:cubicBezTo>
                        <a:pt x="5477" y="953"/>
                        <a:pt x="3572" y="0"/>
                        <a:pt x="714" y="0"/>
                      </a:cubicBezTo>
                      <a:cubicBezTo>
                        <a:pt x="-238" y="953"/>
                        <a:pt x="-238" y="3810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7" name="Freeform: Shape 3146">
                  <a:extLst>
                    <a:ext uri="{FF2B5EF4-FFF2-40B4-BE49-F238E27FC236}">
                      <a16:creationId xmlns:a16="http://schemas.microsoft.com/office/drawing/2014/main" id="{B1AA4024-8564-010E-02AD-7485C16B432E}"/>
                    </a:ext>
                  </a:extLst>
                </p:cNvPr>
                <p:cNvSpPr/>
                <p:nvPr/>
              </p:nvSpPr>
              <p:spPr>
                <a:xfrm>
                  <a:off x="3227396" y="2875596"/>
                  <a:ext cx="12770" cy="4762"/>
                </a:xfrm>
                <a:custGeom>
                  <a:avLst/>
                  <a:gdLst>
                    <a:gd name="connsiteX0" fmla="*/ 626 w 12770"/>
                    <a:gd name="connsiteY0" fmla="*/ 2858 h 4762"/>
                    <a:gd name="connsiteX1" fmla="*/ 6341 w 12770"/>
                    <a:gd name="connsiteY1" fmla="*/ 3810 h 4762"/>
                    <a:gd name="connsiteX2" fmla="*/ 9198 w 12770"/>
                    <a:gd name="connsiteY2" fmla="*/ 4763 h 4762"/>
                    <a:gd name="connsiteX3" fmla="*/ 10151 w 12770"/>
                    <a:gd name="connsiteY3" fmla="*/ 4763 h 4762"/>
                    <a:gd name="connsiteX4" fmla="*/ 11103 w 12770"/>
                    <a:gd name="connsiteY4" fmla="*/ 4763 h 4762"/>
                    <a:gd name="connsiteX5" fmla="*/ 12056 w 12770"/>
                    <a:gd name="connsiteY5" fmla="*/ 4763 h 4762"/>
                    <a:gd name="connsiteX6" fmla="*/ 12056 w 12770"/>
                    <a:gd name="connsiteY6" fmla="*/ 2858 h 4762"/>
                    <a:gd name="connsiteX7" fmla="*/ 11103 w 12770"/>
                    <a:gd name="connsiteY7" fmla="*/ 1905 h 4762"/>
                    <a:gd name="connsiteX8" fmla="*/ 10151 w 12770"/>
                    <a:gd name="connsiteY8" fmla="*/ 953 h 4762"/>
                    <a:gd name="connsiteX9" fmla="*/ 7293 w 12770"/>
                    <a:gd name="connsiteY9" fmla="*/ 0 h 4762"/>
                    <a:gd name="connsiteX10" fmla="*/ 1578 w 12770"/>
                    <a:gd name="connsiteY10" fmla="*/ 0 h 4762"/>
                    <a:gd name="connsiteX11" fmla="*/ 626 w 12770"/>
                    <a:gd name="connsiteY11" fmla="*/ 2858 h 4762"/>
                    <a:gd name="connsiteX12" fmla="*/ 626 w 12770"/>
                    <a:gd name="connsiteY12" fmla="*/ 2858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70" h="4762">
                      <a:moveTo>
                        <a:pt x="626" y="2858"/>
                      </a:moveTo>
                      <a:cubicBezTo>
                        <a:pt x="2531" y="2858"/>
                        <a:pt x="4436" y="2858"/>
                        <a:pt x="6341" y="3810"/>
                      </a:cubicBezTo>
                      <a:cubicBezTo>
                        <a:pt x="7293" y="3810"/>
                        <a:pt x="8246" y="3810"/>
                        <a:pt x="9198" y="4763"/>
                      </a:cubicBezTo>
                      <a:cubicBezTo>
                        <a:pt x="9198" y="4763"/>
                        <a:pt x="10151" y="4763"/>
                        <a:pt x="10151" y="4763"/>
                      </a:cubicBezTo>
                      <a:cubicBezTo>
                        <a:pt x="10151" y="4763"/>
                        <a:pt x="11103" y="4763"/>
                        <a:pt x="11103" y="4763"/>
                      </a:cubicBezTo>
                      <a:cubicBezTo>
                        <a:pt x="11103" y="4763"/>
                        <a:pt x="11103" y="4763"/>
                        <a:pt x="12056" y="4763"/>
                      </a:cubicBezTo>
                      <a:cubicBezTo>
                        <a:pt x="13008" y="4763"/>
                        <a:pt x="13008" y="3810"/>
                        <a:pt x="12056" y="2858"/>
                      </a:cubicBezTo>
                      <a:cubicBezTo>
                        <a:pt x="12056" y="2858"/>
                        <a:pt x="11103" y="1905"/>
                        <a:pt x="11103" y="1905"/>
                      </a:cubicBezTo>
                      <a:cubicBezTo>
                        <a:pt x="11103" y="1905"/>
                        <a:pt x="10151" y="1905"/>
                        <a:pt x="10151" y="953"/>
                      </a:cubicBezTo>
                      <a:cubicBezTo>
                        <a:pt x="9198" y="953"/>
                        <a:pt x="8246" y="953"/>
                        <a:pt x="7293" y="0"/>
                      </a:cubicBezTo>
                      <a:cubicBezTo>
                        <a:pt x="5388" y="0"/>
                        <a:pt x="3483" y="0"/>
                        <a:pt x="1578" y="0"/>
                      </a:cubicBezTo>
                      <a:cubicBezTo>
                        <a:pt x="-327" y="0"/>
                        <a:pt x="-327" y="1905"/>
                        <a:pt x="626" y="2858"/>
                      </a:cubicBezTo>
                      <a:lnTo>
                        <a:pt x="626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8" name="Freeform: Shape 3147">
                  <a:extLst>
                    <a:ext uri="{FF2B5EF4-FFF2-40B4-BE49-F238E27FC236}">
                      <a16:creationId xmlns:a16="http://schemas.microsoft.com/office/drawing/2014/main" id="{F6D50103-D5C9-6F5B-4E9D-3B096E2AB1F2}"/>
                    </a:ext>
                  </a:extLst>
                </p:cNvPr>
                <p:cNvSpPr/>
                <p:nvPr/>
              </p:nvSpPr>
              <p:spPr>
                <a:xfrm>
                  <a:off x="3243840" y="2839142"/>
                  <a:ext cx="16566" cy="8832"/>
                </a:xfrm>
                <a:custGeom>
                  <a:avLst/>
                  <a:gdLst>
                    <a:gd name="connsiteX0" fmla="*/ 374 w 16566"/>
                    <a:gd name="connsiteY0" fmla="*/ 2165 h 8832"/>
                    <a:gd name="connsiteX1" fmla="*/ 7994 w 16566"/>
                    <a:gd name="connsiteY1" fmla="*/ 5022 h 8832"/>
                    <a:gd name="connsiteX2" fmla="*/ 15614 w 16566"/>
                    <a:gd name="connsiteY2" fmla="*/ 8832 h 8832"/>
                    <a:gd name="connsiteX3" fmla="*/ 16566 w 16566"/>
                    <a:gd name="connsiteY3" fmla="*/ 7880 h 8832"/>
                    <a:gd name="connsiteX4" fmla="*/ 9899 w 16566"/>
                    <a:gd name="connsiteY4" fmla="*/ 3117 h 8832"/>
                    <a:gd name="connsiteX5" fmla="*/ 2279 w 16566"/>
                    <a:gd name="connsiteY5" fmla="*/ 260 h 8832"/>
                    <a:gd name="connsiteX6" fmla="*/ 374 w 16566"/>
                    <a:gd name="connsiteY6" fmla="*/ 2165 h 8832"/>
                    <a:gd name="connsiteX7" fmla="*/ 374 w 16566"/>
                    <a:gd name="connsiteY7" fmla="*/ 2165 h 8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566" h="8832">
                      <a:moveTo>
                        <a:pt x="374" y="2165"/>
                      </a:moveTo>
                      <a:cubicBezTo>
                        <a:pt x="3231" y="3117"/>
                        <a:pt x="5136" y="4070"/>
                        <a:pt x="7994" y="5022"/>
                      </a:cubicBezTo>
                      <a:cubicBezTo>
                        <a:pt x="10851" y="5975"/>
                        <a:pt x="12756" y="7880"/>
                        <a:pt x="15614" y="8832"/>
                      </a:cubicBezTo>
                      <a:cubicBezTo>
                        <a:pt x="16566" y="8832"/>
                        <a:pt x="16566" y="7880"/>
                        <a:pt x="16566" y="7880"/>
                      </a:cubicBezTo>
                      <a:cubicBezTo>
                        <a:pt x="14661" y="5975"/>
                        <a:pt x="11804" y="5022"/>
                        <a:pt x="9899" y="3117"/>
                      </a:cubicBezTo>
                      <a:cubicBezTo>
                        <a:pt x="7041" y="2165"/>
                        <a:pt x="5136" y="1212"/>
                        <a:pt x="2279" y="260"/>
                      </a:cubicBezTo>
                      <a:cubicBezTo>
                        <a:pt x="374" y="-693"/>
                        <a:pt x="-579" y="1212"/>
                        <a:pt x="374" y="2165"/>
                      </a:cubicBezTo>
                      <a:lnTo>
                        <a:pt x="374" y="216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49" name="Freeform: Shape 3148">
                  <a:extLst>
                    <a:ext uri="{FF2B5EF4-FFF2-40B4-BE49-F238E27FC236}">
                      <a16:creationId xmlns:a16="http://schemas.microsoft.com/office/drawing/2014/main" id="{9BF26B6F-357E-AE25-1B4A-69C743209D4A}"/>
                    </a:ext>
                  </a:extLst>
                </p:cNvPr>
                <p:cNvSpPr/>
                <p:nvPr/>
              </p:nvSpPr>
              <p:spPr>
                <a:xfrm>
                  <a:off x="3255644" y="2880359"/>
                  <a:ext cx="15240" cy="9525"/>
                </a:xfrm>
                <a:custGeom>
                  <a:avLst/>
                  <a:gdLst>
                    <a:gd name="connsiteX0" fmla="*/ 953 w 15240"/>
                    <a:gd name="connsiteY0" fmla="*/ 1905 h 9525"/>
                    <a:gd name="connsiteX1" fmla="*/ 7620 w 15240"/>
                    <a:gd name="connsiteY1" fmla="*/ 6668 h 9525"/>
                    <a:gd name="connsiteX2" fmla="*/ 10478 w 15240"/>
                    <a:gd name="connsiteY2" fmla="*/ 8573 h 9525"/>
                    <a:gd name="connsiteX3" fmla="*/ 12383 w 15240"/>
                    <a:gd name="connsiteY3" fmla="*/ 9525 h 9525"/>
                    <a:gd name="connsiteX4" fmla="*/ 13335 w 15240"/>
                    <a:gd name="connsiteY4" fmla="*/ 9525 h 9525"/>
                    <a:gd name="connsiteX5" fmla="*/ 14288 w 15240"/>
                    <a:gd name="connsiteY5" fmla="*/ 9525 h 9525"/>
                    <a:gd name="connsiteX6" fmla="*/ 15240 w 15240"/>
                    <a:gd name="connsiteY6" fmla="*/ 8573 h 9525"/>
                    <a:gd name="connsiteX7" fmla="*/ 14288 w 15240"/>
                    <a:gd name="connsiteY7" fmla="*/ 6668 h 9525"/>
                    <a:gd name="connsiteX8" fmla="*/ 12383 w 15240"/>
                    <a:gd name="connsiteY8" fmla="*/ 5715 h 9525"/>
                    <a:gd name="connsiteX9" fmla="*/ 8573 w 15240"/>
                    <a:gd name="connsiteY9" fmla="*/ 3810 h 9525"/>
                    <a:gd name="connsiteX10" fmla="*/ 1905 w 15240"/>
                    <a:gd name="connsiteY10" fmla="*/ 0 h 9525"/>
                    <a:gd name="connsiteX11" fmla="*/ 0 w 15240"/>
                    <a:gd name="connsiteY11" fmla="*/ 0 h 9525"/>
                    <a:gd name="connsiteX12" fmla="*/ 953 w 15240"/>
                    <a:gd name="connsiteY12" fmla="*/ 1905 h 9525"/>
                    <a:gd name="connsiteX13" fmla="*/ 953 w 15240"/>
                    <a:gd name="connsiteY13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240" h="9525">
                      <a:moveTo>
                        <a:pt x="953" y="1905"/>
                      </a:moveTo>
                      <a:cubicBezTo>
                        <a:pt x="2858" y="3810"/>
                        <a:pt x="4763" y="4763"/>
                        <a:pt x="7620" y="6668"/>
                      </a:cubicBezTo>
                      <a:cubicBezTo>
                        <a:pt x="8573" y="7620"/>
                        <a:pt x="9525" y="7620"/>
                        <a:pt x="10478" y="8573"/>
                      </a:cubicBezTo>
                      <a:cubicBezTo>
                        <a:pt x="11430" y="8573"/>
                        <a:pt x="11430" y="9525"/>
                        <a:pt x="12383" y="9525"/>
                      </a:cubicBezTo>
                      <a:cubicBezTo>
                        <a:pt x="12383" y="9525"/>
                        <a:pt x="13335" y="9525"/>
                        <a:pt x="13335" y="9525"/>
                      </a:cubicBezTo>
                      <a:cubicBezTo>
                        <a:pt x="13335" y="9525"/>
                        <a:pt x="14288" y="9525"/>
                        <a:pt x="14288" y="9525"/>
                      </a:cubicBezTo>
                      <a:cubicBezTo>
                        <a:pt x="15240" y="9525"/>
                        <a:pt x="15240" y="8573"/>
                        <a:pt x="15240" y="8573"/>
                      </a:cubicBezTo>
                      <a:cubicBezTo>
                        <a:pt x="15240" y="7620"/>
                        <a:pt x="14288" y="7620"/>
                        <a:pt x="14288" y="6668"/>
                      </a:cubicBezTo>
                      <a:cubicBezTo>
                        <a:pt x="13335" y="5715"/>
                        <a:pt x="13335" y="5715"/>
                        <a:pt x="12383" y="5715"/>
                      </a:cubicBezTo>
                      <a:cubicBezTo>
                        <a:pt x="11430" y="4763"/>
                        <a:pt x="10478" y="3810"/>
                        <a:pt x="8573" y="3810"/>
                      </a:cubicBezTo>
                      <a:cubicBezTo>
                        <a:pt x="6668" y="2858"/>
                        <a:pt x="3810" y="953"/>
                        <a:pt x="1905" y="0"/>
                      </a:cubicBezTo>
                      <a:cubicBezTo>
                        <a:pt x="953" y="0"/>
                        <a:pt x="953" y="0"/>
                        <a:pt x="0" y="0"/>
                      </a:cubicBezTo>
                      <a:cubicBezTo>
                        <a:pt x="0" y="953"/>
                        <a:pt x="953" y="953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0" name="Freeform: Shape 3149">
                  <a:extLst>
                    <a:ext uri="{FF2B5EF4-FFF2-40B4-BE49-F238E27FC236}">
                      <a16:creationId xmlns:a16="http://schemas.microsoft.com/office/drawing/2014/main" id="{7DCAD7EF-B078-9A66-F1E1-716BC52001A3}"/>
                    </a:ext>
                  </a:extLst>
                </p:cNvPr>
                <p:cNvSpPr/>
                <p:nvPr/>
              </p:nvSpPr>
              <p:spPr>
                <a:xfrm>
                  <a:off x="3247071" y="2853689"/>
                  <a:ext cx="15634" cy="8572"/>
                </a:xfrm>
                <a:custGeom>
                  <a:avLst/>
                  <a:gdLst>
                    <a:gd name="connsiteX0" fmla="*/ 953 w 15634"/>
                    <a:gd name="connsiteY0" fmla="*/ 2857 h 8572"/>
                    <a:gd name="connsiteX1" fmla="*/ 7620 w 15634"/>
                    <a:gd name="connsiteY1" fmla="*/ 4763 h 8572"/>
                    <a:gd name="connsiteX2" fmla="*/ 10478 w 15634"/>
                    <a:gd name="connsiteY2" fmla="*/ 6667 h 8572"/>
                    <a:gd name="connsiteX3" fmla="*/ 12383 w 15634"/>
                    <a:gd name="connsiteY3" fmla="*/ 7620 h 8572"/>
                    <a:gd name="connsiteX4" fmla="*/ 14288 w 15634"/>
                    <a:gd name="connsiteY4" fmla="*/ 8572 h 8572"/>
                    <a:gd name="connsiteX5" fmla="*/ 15240 w 15634"/>
                    <a:gd name="connsiteY5" fmla="*/ 6667 h 8572"/>
                    <a:gd name="connsiteX6" fmla="*/ 13335 w 15634"/>
                    <a:gd name="connsiteY6" fmla="*/ 4763 h 8572"/>
                    <a:gd name="connsiteX7" fmla="*/ 11430 w 15634"/>
                    <a:gd name="connsiteY7" fmla="*/ 3810 h 8572"/>
                    <a:gd name="connsiteX8" fmla="*/ 7620 w 15634"/>
                    <a:gd name="connsiteY8" fmla="*/ 1905 h 8572"/>
                    <a:gd name="connsiteX9" fmla="*/ 0 w 15634"/>
                    <a:gd name="connsiteY9" fmla="*/ 0 h 8572"/>
                    <a:gd name="connsiteX10" fmla="*/ 953 w 15634"/>
                    <a:gd name="connsiteY10" fmla="*/ 2857 h 8572"/>
                    <a:gd name="connsiteX11" fmla="*/ 953 w 15634"/>
                    <a:gd name="connsiteY11" fmla="*/ 2857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34" h="8572">
                      <a:moveTo>
                        <a:pt x="953" y="2857"/>
                      </a:moveTo>
                      <a:cubicBezTo>
                        <a:pt x="2858" y="2857"/>
                        <a:pt x="5715" y="3810"/>
                        <a:pt x="7620" y="4763"/>
                      </a:cubicBezTo>
                      <a:cubicBezTo>
                        <a:pt x="8572" y="5715"/>
                        <a:pt x="9525" y="5715"/>
                        <a:pt x="10478" y="6667"/>
                      </a:cubicBezTo>
                      <a:cubicBezTo>
                        <a:pt x="11430" y="6667"/>
                        <a:pt x="11430" y="7620"/>
                        <a:pt x="12383" y="7620"/>
                      </a:cubicBezTo>
                      <a:cubicBezTo>
                        <a:pt x="13335" y="7620"/>
                        <a:pt x="13335" y="7620"/>
                        <a:pt x="14288" y="8572"/>
                      </a:cubicBezTo>
                      <a:cubicBezTo>
                        <a:pt x="15240" y="8572"/>
                        <a:pt x="16193" y="7620"/>
                        <a:pt x="15240" y="6667"/>
                      </a:cubicBezTo>
                      <a:cubicBezTo>
                        <a:pt x="15240" y="5715"/>
                        <a:pt x="14288" y="5715"/>
                        <a:pt x="13335" y="4763"/>
                      </a:cubicBezTo>
                      <a:cubicBezTo>
                        <a:pt x="12383" y="4763"/>
                        <a:pt x="12383" y="3810"/>
                        <a:pt x="11430" y="3810"/>
                      </a:cubicBezTo>
                      <a:cubicBezTo>
                        <a:pt x="10478" y="2857"/>
                        <a:pt x="9525" y="2857"/>
                        <a:pt x="7620" y="1905"/>
                      </a:cubicBezTo>
                      <a:cubicBezTo>
                        <a:pt x="5715" y="952"/>
                        <a:pt x="2858" y="0"/>
                        <a:pt x="0" y="0"/>
                      </a:cubicBezTo>
                      <a:cubicBezTo>
                        <a:pt x="0" y="0"/>
                        <a:pt x="0" y="2857"/>
                        <a:pt x="953" y="2857"/>
                      </a:cubicBezTo>
                      <a:lnTo>
                        <a:pt x="953" y="28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1" name="Freeform: Shape 3150">
                  <a:extLst>
                    <a:ext uri="{FF2B5EF4-FFF2-40B4-BE49-F238E27FC236}">
                      <a16:creationId xmlns:a16="http://schemas.microsoft.com/office/drawing/2014/main" id="{37F57E14-8117-1BAF-1250-FCB6FB6A02AD}"/>
                    </a:ext>
                  </a:extLst>
                </p:cNvPr>
                <p:cNvSpPr/>
                <p:nvPr/>
              </p:nvSpPr>
              <p:spPr>
                <a:xfrm>
                  <a:off x="3290492" y="2861309"/>
                  <a:ext cx="12777" cy="8572"/>
                </a:xfrm>
                <a:custGeom>
                  <a:avLst/>
                  <a:gdLst>
                    <a:gd name="connsiteX0" fmla="*/ 395 w 12777"/>
                    <a:gd name="connsiteY0" fmla="*/ 1905 h 8572"/>
                    <a:gd name="connsiteX1" fmla="*/ 6110 w 12777"/>
                    <a:gd name="connsiteY1" fmla="*/ 5715 h 8572"/>
                    <a:gd name="connsiteX2" fmla="*/ 11825 w 12777"/>
                    <a:gd name="connsiteY2" fmla="*/ 8573 h 8572"/>
                    <a:gd name="connsiteX3" fmla="*/ 12777 w 12777"/>
                    <a:gd name="connsiteY3" fmla="*/ 7620 h 8572"/>
                    <a:gd name="connsiteX4" fmla="*/ 7062 w 12777"/>
                    <a:gd name="connsiteY4" fmla="*/ 3810 h 8572"/>
                    <a:gd name="connsiteX5" fmla="*/ 1347 w 12777"/>
                    <a:gd name="connsiteY5" fmla="*/ 0 h 8572"/>
                    <a:gd name="connsiteX6" fmla="*/ 395 w 12777"/>
                    <a:gd name="connsiteY6" fmla="*/ 1905 h 8572"/>
                    <a:gd name="connsiteX7" fmla="*/ 395 w 12777"/>
                    <a:gd name="connsiteY7" fmla="*/ 1905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777" h="8572">
                      <a:moveTo>
                        <a:pt x="395" y="1905"/>
                      </a:moveTo>
                      <a:cubicBezTo>
                        <a:pt x="2300" y="2858"/>
                        <a:pt x="4205" y="3810"/>
                        <a:pt x="6110" y="5715"/>
                      </a:cubicBezTo>
                      <a:cubicBezTo>
                        <a:pt x="8015" y="6668"/>
                        <a:pt x="9920" y="8573"/>
                        <a:pt x="11825" y="8573"/>
                      </a:cubicBezTo>
                      <a:cubicBezTo>
                        <a:pt x="12777" y="8573"/>
                        <a:pt x="12777" y="7620"/>
                        <a:pt x="12777" y="7620"/>
                      </a:cubicBezTo>
                      <a:cubicBezTo>
                        <a:pt x="11825" y="5715"/>
                        <a:pt x="8967" y="4763"/>
                        <a:pt x="7062" y="3810"/>
                      </a:cubicBezTo>
                      <a:cubicBezTo>
                        <a:pt x="5157" y="2858"/>
                        <a:pt x="3252" y="1905"/>
                        <a:pt x="1347" y="0"/>
                      </a:cubicBezTo>
                      <a:cubicBezTo>
                        <a:pt x="395" y="0"/>
                        <a:pt x="-558" y="1905"/>
                        <a:pt x="395" y="1905"/>
                      </a:cubicBezTo>
                      <a:lnTo>
                        <a:pt x="395" y="19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2" name="Freeform: Shape 3151">
                  <a:extLst>
                    <a:ext uri="{FF2B5EF4-FFF2-40B4-BE49-F238E27FC236}">
                      <a16:creationId xmlns:a16="http://schemas.microsoft.com/office/drawing/2014/main" id="{9A780B43-1622-A88A-66A1-66A69566DDBF}"/>
                    </a:ext>
                  </a:extLst>
                </p:cNvPr>
                <p:cNvSpPr/>
                <p:nvPr/>
              </p:nvSpPr>
              <p:spPr>
                <a:xfrm>
                  <a:off x="3275223" y="2842788"/>
                  <a:ext cx="10900" cy="5185"/>
                </a:xfrm>
                <a:custGeom>
                  <a:avLst/>
                  <a:gdLst>
                    <a:gd name="connsiteX0" fmla="*/ 423 w 10900"/>
                    <a:gd name="connsiteY0" fmla="*/ 1376 h 5185"/>
                    <a:gd name="connsiteX1" fmla="*/ 1376 w 10900"/>
                    <a:gd name="connsiteY1" fmla="*/ 2328 h 5185"/>
                    <a:gd name="connsiteX2" fmla="*/ 2328 w 10900"/>
                    <a:gd name="connsiteY2" fmla="*/ 2328 h 5185"/>
                    <a:gd name="connsiteX3" fmla="*/ 5186 w 10900"/>
                    <a:gd name="connsiteY3" fmla="*/ 3281 h 5185"/>
                    <a:gd name="connsiteX4" fmla="*/ 7091 w 10900"/>
                    <a:gd name="connsiteY4" fmla="*/ 4233 h 5185"/>
                    <a:gd name="connsiteX5" fmla="*/ 9948 w 10900"/>
                    <a:gd name="connsiteY5" fmla="*/ 5186 h 5185"/>
                    <a:gd name="connsiteX6" fmla="*/ 10901 w 10900"/>
                    <a:gd name="connsiteY6" fmla="*/ 4233 h 5185"/>
                    <a:gd name="connsiteX7" fmla="*/ 8996 w 10900"/>
                    <a:gd name="connsiteY7" fmla="*/ 2328 h 5185"/>
                    <a:gd name="connsiteX8" fmla="*/ 6138 w 10900"/>
                    <a:gd name="connsiteY8" fmla="*/ 1376 h 5185"/>
                    <a:gd name="connsiteX9" fmla="*/ 3281 w 10900"/>
                    <a:gd name="connsiteY9" fmla="*/ 423 h 5185"/>
                    <a:gd name="connsiteX10" fmla="*/ 423 w 10900"/>
                    <a:gd name="connsiteY10" fmla="*/ 423 h 5185"/>
                    <a:gd name="connsiteX11" fmla="*/ 423 w 10900"/>
                    <a:gd name="connsiteY11" fmla="*/ 1376 h 5185"/>
                    <a:gd name="connsiteX12" fmla="*/ 423 w 10900"/>
                    <a:gd name="connsiteY12" fmla="*/ 1376 h 5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900" h="5185">
                      <a:moveTo>
                        <a:pt x="423" y="1376"/>
                      </a:moveTo>
                      <a:cubicBezTo>
                        <a:pt x="423" y="1376"/>
                        <a:pt x="1376" y="1376"/>
                        <a:pt x="1376" y="2328"/>
                      </a:cubicBezTo>
                      <a:cubicBezTo>
                        <a:pt x="1376" y="2328"/>
                        <a:pt x="2328" y="2328"/>
                        <a:pt x="2328" y="2328"/>
                      </a:cubicBezTo>
                      <a:cubicBezTo>
                        <a:pt x="3281" y="2328"/>
                        <a:pt x="4233" y="3281"/>
                        <a:pt x="5186" y="3281"/>
                      </a:cubicBezTo>
                      <a:cubicBezTo>
                        <a:pt x="6138" y="3281"/>
                        <a:pt x="7091" y="4233"/>
                        <a:pt x="7091" y="4233"/>
                      </a:cubicBezTo>
                      <a:cubicBezTo>
                        <a:pt x="8043" y="4233"/>
                        <a:pt x="8996" y="4233"/>
                        <a:pt x="9948" y="5186"/>
                      </a:cubicBezTo>
                      <a:cubicBezTo>
                        <a:pt x="10901" y="5186"/>
                        <a:pt x="10901" y="4233"/>
                        <a:pt x="10901" y="4233"/>
                      </a:cubicBezTo>
                      <a:cubicBezTo>
                        <a:pt x="9948" y="3281"/>
                        <a:pt x="9948" y="2328"/>
                        <a:pt x="8996" y="2328"/>
                      </a:cubicBezTo>
                      <a:cubicBezTo>
                        <a:pt x="8043" y="1376"/>
                        <a:pt x="7091" y="1376"/>
                        <a:pt x="6138" y="1376"/>
                      </a:cubicBezTo>
                      <a:cubicBezTo>
                        <a:pt x="5186" y="1376"/>
                        <a:pt x="4233" y="423"/>
                        <a:pt x="3281" y="423"/>
                      </a:cubicBezTo>
                      <a:cubicBezTo>
                        <a:pt x="2328" y="423"/>
                        <a:pt x="1376" y="-529"/>
                        <a:pt x="423" y="423"/>
                      </a:cubicBezTo>
                      <a:cubicBezTo>
                        <a:pt x="423" y="-529"/>
                        <a:pt x="-529" y="423"/>
                        <a:pt x="423" y="1376"/>
                      </a:cubicBezTo>
                      <a:lnTo>
                        <a:pt x="423" y="1376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3" name="Freeform: Shape 3152">
                  <a:extLst>
                    <a:ext uri="{FF2B5EF4-FFF2-40B4-BE49-F238E27FC236}">
                      <a16:creationId xmlns:a16="http://schemas.microsoft.com/office/drawing/2014/main" id="{DDD530FD-B937-3491-6A5E-A6D1E33A3855}"/>
                    </a:ext>
                  </a:extLst>
                </p:cNvPr>
                <p:cNvSpPr/>
                <p:nvPr/>
              </p:nvSpPr>
              <p:spPr>
                <a:xfrm>
                  <a:off x="3299459" y="2825114"/>
                  <a:ext cx="9525" cy="6667"/>
                </a:xfrm>
                <a:custGeom>
                  <a:avLst/>
                  <a:gdLst>
                    <a:gd name="connsiteX0" fmla="*/ 1905 w 9525"/>
                    <a:gd name="connsiteY0" fmla="*/ 2857 h 6667"/>
                    <a:gd name="connsiteX1" fmla="*/ 1905 w 9525"/>
                    <a:gd name="connsiteY1" fmla="*/ 2857 h 6667"/>
                    <a:gd name="connsiteX2" fmla="*/ 2858 w 9525"/>
                    <a:gd name="connsiteY2" fmla="*/ 3810 h 6667"/>
                    <a:gd name="connsiteX3" fmla="*/ 2858 w 9525"/>
                    <a:gd name="connsiteY3" fmla="*/ 3810 h 6667"/>
                    <a:gd name="connsiteX4" fmla="*/ 2858 w 9525"/>
                    <a:gd name="connsiteY4" fmla="*/ 3810 h 6667"/>
                    <a:gd name="connsiteX5" fmla="*/ 4763 w 9525"/>
                    <a:gd name="connsiteY5" fmla="*/ 4763 h 6667"/>
                    <a:gd name="connsiteX6" fmla="*/ 6668 w 9525"/>
                    <a:gd name="connsiteY6" fmla="*/ 5715 h 6667"/>
                    <a:gd name="connsiteX7" fmla="*/ 7620 w 9525"/>
                    <a:gd name="connsiteY7" fmla="*/ 6667 h 6667"/>
                    <a:gd name="connsiteX8" fmla="*/ 8572 w 9525"/>
                    <a:gd name="connsiteY8" fmla="*/ 6667 h 6667"/>
                    <a:gd name="connsiteX9" fmla="*/ 9525 w 9525"/>
                    <a:gd name="connsiteY9" fmla="*/ 5715 h 6667"/>
                    <a:gd name="connsiteX10" fmla="*/ 8572 w 9525"/>
                    <a:gd name="connsiteY10" fmla="*/ 4763 h 6667"/>
                    <a:gd name="connsiteX11" fmla="*/ 7620 w 9525"/>
                    <a:gd name="connsiteY11" fmla="*/ 3810 h 6667"/>
                    <a:gd name="connsiteX12" fmla="*/ 5715 w 9525"/>
                    <a:gd name="connsiteY12" fmla="*/ 2857 h 6667"/>
                    <a:gd name="connsiteX13" fmla="*/ 1905 w 9525"/>
                    <a:gd name="connsiteY13" fmla="*/ 0 h 6667"/>
                    <a:gd name="connsiteX14" fmla="*/ 0 w 9525"/>
                    <a:gd name="connsiteY14" fmla="*/ 0 h 6667"/>
                    <a:gd name="connsiteX15" fmla="*/ 1905 w 9525"/>
                    <a:gd name="connsiteY15" fmla="*/ 2857 h 6667"/>
                    <a:gd name="connsiteX16" fmla="*/ 1905 w 9525"/>
                    <a:gd name="connsiteY16" fmla="*/ 285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25" h="6667">
                      <a:moveTo>
                        <a:pt x="1905" y="2857"/>
                      </a:moveTo>
                      <a:cubicBezTo>
                        <a:pt x="1905" y="2857"/>
                        <a:pt x="1905" y="2857"/>
                        <a:pt x="1905" y="2857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2858" y="3810"/>
                        <a:pt x="2858" y="3810"/>
                        <a:pt x="2858" y="3810"/>
                      </a:cubicBezTo>
                      <a:cubicBezTo>
                        <a:pt x="3810" y="3810"/>
                        <a:pt x="3810" y="4763"/>
                        <a:pt x="4763" y="4763"/>
                      </a:cubicBezTo>
                      <a:cubicBezTo>
                        <a:pt x="5715" y="4763"/>
                        <a:pt x="5715" y="5715"/>
                        <a:pt x="6668" y="5715"/>
                      </a:cubicBezTo>
                      <a:cubicBezTo>
                        <a:pt x="6668" y="5715"/>
                        <a:pt x="7620" y="5715"/>
                        <a:pt x="7620" y="6667"/>
                      </a:cubicBezTo>
                      <a:cubicBezTo>
                        <a:pt x="7620" y="6667"/>
                        <a:pt x="8572" y="6667"/>
                        <a:pt x="8572" y="6667"/>
                      </a:cubicBezTo>
                      <a:cubicBezTo>
                        <a:pt x="9525" y="6667"/>
                        <a:pt x="9525" y="5715"/>
                        <a:pt x="9525" y="5715"/>
                      </a:cubicBezTo>
                      <a:cubicBezTo>
                        <a:pt x="9525" y="5715"/>
                        <a:pt x="9525" y="4763"/>
                        <a:pt x="8572" y="4763"/>
                      </a:cubicBezTo>
                      <a:cubicBezTo>
                        <a:pt x="8572" y="4763"/>
                        <a:pt x="7620" y="3810"/>
                        <a:pt x="7620" y="3810"/>
                      </a:cubicBezTo>
                      <a:cubicBezTo>
                        <a:pt x="6668" y="3810"/>
                        <a:pt x="6668" y="2857"/>
                        <a:pt x="5715" y="2857"/>
                      </a:cubicBezTo>
                      <a:cubicBezTo>
                        <a:pt x="4763" y="1905"/>
                        <a:pt x="3810" y="952"/>
                        <a:pt x="1905" y="0"/>
                      </a:cubicBezTo>
                      <a:cubicBezTo>
                        <a:pt x="953" y="0"/>
                        <a:pt x="953" y="0"/>
                        <a:pt x="0" y="0"/>
                      </a:cubicBezTo>
                      <a:cubicBezTo>
                        <a:pt x="953" y="952"/>
                        <a:pt x="953" y="1905"/>
                        <a:pt x="1905" y="2857"/>
                      </a:cubicBezTo>
                      <a:lnTo>
                        <a:pt x="1905" y="28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4" name="Freeform: Shape 3153">
                  <a:extLst>
                    <a:ext uri="{FF2B5EF4-FFF2-40B4-BE49-F238E27FC236}">
                      <a16:creationId xmlns:a16="http://schemas.microsoft.com/office/drawing/2014/main" id="{E100B240-4F7B-589C-D542-9F490B677716}"/>
                    </a:ext>
                  </a:extLst>
                </p:cNvPr>
                <p:cNvSpPr/>
                <p:nvPr/>
              </p:nvSpPr>
              <p:spPr>
                <a:xfrm>
                  <a:off x="3320551" y="2802566"/>
                  <a:ext cx="13197" cy="15322"/>
                </a:xfrm>
                <a:custGeom>
                  <a:avLst/>
                  <a:gdLst>
                    <a:gd name="connsiteX0" fmla="*/ 815 w 13197"/>
                    <a:gd name="connsiteY0" fmla="*/ 2546 h 15322"/>
                    <a:gd name="connsiteX1" fmla="*/ 5578 w 13197"/>
                    <a:gd name="connsiteY1" fmla="*/ 8261 h 15322"/>
                    <a:gd name="connsiteX2" fmla="*/ 7483 w 13197"/>
                    <a:gd name="connsiteY2" fmla="*/ 12071 h 15322"/>
                    <a:gd name="connsiteX3" fmla="*/ 9388 w 13197"/>
                    <a:gd name="connsiteY3" fmla="*/ 13976 h 15322"/>
                    <a:gd name="connsiteX4" fmla="*/ 11293 w 13197"/>
                    <a:gd name="connsiteY4" fmla="*/ 14928 h 15322"/>
                    <a:gd name="connsiteX5" fmla="*/ 13198 w 13197"/>
                    <a:gd name="connsiteY5" fmla="*/ 13976 h 15322"/>
                    <a:gd name="connsiteX6" fmla="*/ 12245 w 13197"/>
                    <a:gd name="connsiteY6" fmla="*/ 12071 h 15322"/>
                    <a:gd name="connsiteX7" fmla="*/ 11293 w 13197"/>
                    <a:gd name="connsiteY7" fmla="*/ 10166 h 15322"/>
                    <a:gd name="connsiteX8" fmla="*/ 8435 w 13197"/>
                    <a:gd name="connsiteY8" fmla="*/ 6356 h 15322"/>
                    <a:gd name="connsiteX9" fmla="*/ 1768 w 13197"/>
                    <a:gd name="connsiteY9" fmla="*/ 641 h 15322"/>
                    <a:gd name="connsiteX10" fmla="*/ 815 w 13197"/>
                    <a:gd name="connsiteY10" fmla="*/ 2546 h 15322"/>
                    <a:gd name="connsiteX11" fmla="*/ 815 w 13197"/>
                    <a:gd name="connsiteY11" fmla="*/ 2546 h 15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197" h="15322">
                      <a:moveTo>
                        <a:pt x="815" y="2546"/>
                      </a:moveTo>
                      <a:cubicBezTo>
                        <a:pt x="2720" y="4451"/>
                        <a:pt x="4625" y="6356"/>
                        <a:pt x="5578" y="8261"/>
                      </a:cubicBezTo>
                      <a:cubicBezTo>
                        <a:pt x="6530" y="9213"/>
                        <a:pt x="7483" y="11118"/>
                        <a:pt x="7483" y="12071"/>
                      </a:cubicBezTo>
                      <a:cubicBezTo>
                        <a:pt x="7483" y="13023"/>
                        <a:pt x="8435" y="13023"/>
                        <a:pt x="9388" y="13976"/>
                      </a:cubicBezTo>
                      <a:cubicBezTo>
                        <a:pt x="10340" y="14928"/>
                        <a:pt x="10340" y="14928"/>
                        <a:pt x="11293" y="14928"/>
                      </a:cubicBezTo>
                      <a:cubicBezTo>
                        <a:pt x="12245" y="15881"/>
                        <a:pt x="13198" y="14928"/>
                        <a:pt x="13198" y="13976"/>
                      </a:cubicBezTo>
                      <a:cubicBezTo>
                        <a:pt x="13198" y="13023"/>
                        <a:pt x="13198" y="12071"/>
                        <a:pt x="12245" y="12071"/>
                      </a:cubicBezTo>
                      <a:cubicBezTo>
                        <a:pt x="12245" y="11118"/>
                        <a:pt x="11293" y="11118"/>
                        <a:pt x="11293" y="10166"/>
                      </a:cubicBezTo>
                      <a:cubicBezTo>
                        <a:pt x="10340" y="9213"/>
                        <a:pt x="9388" y="7308"/>
                        <a:pt x="8435" y="6356"/>
                      </a:cubicBezTo>
                      <a:cubicBezTo>
                        <a:pt x="6530" y="4451"/>
                        <a:pt x="4625" y="1593"/>
                        <a:pt x="1768" y="641"/>
                      </a:cubicBezTo>
                      <a:cubicBezTo>
                        <a:pt x="815" y="-1264"/>
                        <a:pt x="-1090" y="1593"/>
                        <a:pt x="815" y="2546"/>
                      </a:cubicBezTo>
                      <a:lnTo>
                        <a:pt x="815" y="2546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5" name="Freeform: Shape 3154">
                  <a:extLst>
                    <a:ext uri="{FF2B5EF4-FFF2-40B4-BE49-F238E27FC236}">
                      <a16:creationId xmlns:a16="http://schemas.microsoft.com/office/drawing/2014/main" id="{A54596DE-87D3-1D7E-872F-DFEA4E3B1B4C}"/>
                    </a:ext>
                  </a:extLst>
                </p:cNvPr>
                <p:cNvSpPr/>
                <p:nvPr/>
              </p:nvSpPr>
              <p:spPr>
                <a:xfrm>
                  <a:off x="3320943" y="2836782"/>
                  <a:ext cx="14710" cy="15001"/>
                </a:xfrm>
                <a:custGeom>
                  <a:avLst/>
                  <a:gdLst>
                    <a:gd name="connsiteX0" fmla="*/ 423 w 14710"/>
                    <a:gd name="connsiteY0" fmla="*/ 2619 h 15001"/>
                    <a:gd name="connsiteX1" fmla="*/ 9948 w 14710"/>
                    <a:gd name="connsiteY1" fmla="*/ 13097 h 15001"/>
                    <a:gd name="connsiteX2" fmla="*/ 13758 w 14710"/>
                    <a:gd name="connsiteY2" fmla="*/ 15002 h 15001"/>
                    <a:gd name="connsiteX3" fmla="*/ 14711 w 14710"/>
                    <a:gd name="connsiteY3" fmla="*/ 13097 h 15001"/>
                    <a:gd name="connsiteX4" fmla="*/ 13758 w 14710"/>
                    <a:gd name="connsiteY4" fmla="*/ 11192 h 15001"/>
                    <a:gd name="connsiteX5" fmla="*/ 10901 w 14710"/>
                    <a:gd name="connsiteY5" fmla="*/ 8334 h 15001"/>
                    <a:gd name="connsiteX6" fmla="*/ 8043 w 14710"/>
                    <a:gd name="connsiteY6" fmla="*/ 6429 h 15001"/>
                    <a:gd name="connsiteX7" fmla="*/ 2328 w 14710"/>
                    <a:gd name="connsiteY7" fmla="*/ 714 h 15001"/>
                    <a:gd name="connsiteX8" fmla="*/ 423 w 14710"/>
                    <a:gd name="connsiteY8" fmla="*/ 714 h 15001"/>
                    <a:gd name="connsiteX9" fmla="*/ 423 w 14710"/>
                    <a:gd name="connsiteY9" fmla="*/ 2619 h 15001"/>
                    <a:gd name="connsiteX10" fmla="*/ 423 w 14710"/>
                    <a:gd name="connsiteY10" fmla="*/ 2619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710" h="15001">
                      <a:moveTo>
                        <a:pt x="423" y="2619"/>
                      </a:moveTo>
                      <a:cubicBezTo>
                        <a:pt x="2328" y="6429"/>
                        <a:pt x="6138" y="10239"/>
                        <a:pt x="9948" y="13097"/>
                      </a:cubicBezTo>
                      <a:cubicBezTo>
                        <a:pt x="10901" y="14049"/>
                        <a:pt x="11853" y="15002"/>
                        <a:pt x="13758" y="15002"/>
                      </a:cubicBezTo>
                      <a:cubicBezTo>
                        <a:pt x="14711" y="15002"/>
                        <a:pt x="14711" y="14049"/>
                        <a:pt x="14711" y="13097"/>
                      </a:cubicBezTo>
                      <a:cubicBezTo>
                        <a:pt x="14711" y="12144"/>
                        <a:pt x="14711" y="11192"/>
                        <a:pt x="13758" y="11192"/>
                      </a:cubicBezTo>
                      <a:cubicBezTo>
                        <a:pt x="12806" y="10239"/>
                        <a:pt x="11853" y="9287"/>
                        <a:pt x="10901" y="8334"/>
                      </a:cubicBezTo>
                      <a:cubicBezTo>
                        <a:pt x="9948" y="7382"/>
                        <a:pt x="8996" y="6429"/>
                        <a:pt x="8043" y="6429"/>
                      </a:cubicBezTo>
                      <a:cubicBezTo>
                        <a:pt x="6138" y="4524"/>
                        <a:pt x="4233" y="2619"/>
                        <a:pt x="2328" y="714"/>
                      </a:cubicBezTo>
                      <a:cubicBezTo>
                        <a:pt x="2328" y="-238"/>
                        <a:pt x="423" y="-238"/>
                        <a:pt x="423" y="714"/>
                      </a:cubicBezTo>
                      <a:cubicBezTo>
                        <a:pt x="423" y="714"/>
                        <a:pt x="-529" y="1667"/>
                        <a:pt x="423" y="2619"/>
                      </a:cubicBezTo>
                      <a:lnTo>
                        <a:pt x="423" y="2619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6" name="Freeform: Shape 3155">
                  <a:extLst>
                    <a:ext uri="{FF2B5EF4-FFF2-40B4-BE49-F238E27FC236}">
                      <a16:creationId xmlns:a16="http://schemas.microsoft.com/office/drawing/2014/main" id="{537EBC53-293A-07BC-48B6-981D91F7CD23}"/>
                    </a:ext>
                  </a:extLst>
                </p:cNvPr>
                <p:cNvSpPr/>
                <p:nvPr/>
              </p:nvSpPr>
              <p:spPr>
                <a:xfrm>
                  <a:off x="3304221" y="2803207"/>
                  <a:ext cx="9525" cy="9919"/>
                </a:xfrm>
                <a:custGeom>
                  <a:avLst/>
                  <a:gdLst>
                    <a:gd name="connsiteX0" fmla="*/ 0 w 9525"/>
                    <a:gd name="connsiteY0" fmla="*/ 952 h 9919"/>
                    <a:gd name="connsiteX1" fmla="*/ 3810 w 9525"/>
                    <a:gd name="connsiteY1" fmla="*/ 5715 h 9919"/>
                    <a:gd name="connsiteX2" fmla="*/ 5715 w 9525"/>
                    <a:gd name="connsiteY2" fmla="*/ 7620 h 9919"/>
                    <a:gd name="connsiteX3" fmla="*/ 6668 w 9525"/>
                    <a:gd name="connsiteY3" fmla="*/ 8572 h 9919"/>
                    <a:gd name="connsiteX4" fmla="*/ 7620 w 9525"/>
                    <a:gd name="connsiteY4" fmla="*/ 9525 h 9919"/>
                    <a:gd name="connsiteX5" fmla="*/ 9525 w 9525"/>
                    <a:gd name="connsiteY5" fmla="*/ 8572 h 9919"/>
                    <a:gd name="connsiteX6" fmla="*/ 9525 w 9525"/>
                    <a:gd name="connsiteY6" fmla="*/ 6667 h 9919"/>
                    <a:gd name="connsiteX7" fmla="*/ 8572 w 9525"/>
                    <a:gd name="connsiteY7" fmla="*/ 5715 h 9919"/>
                    <a:gd name="connsiteX8" fmla="*/ 6668 w 9525"/>
                    <a:gd name="connsiteY8" fmla="*/ 3810 h 9919"/>
                    <a:gd name="connsiteX9" fmla="*/ 1905 w 9525"/>
                    <a:gd name="connsiteY9" fmla="*/ 0 h 9919"/>
                    <a:gd name="connsiteX10" fmla="*/ 0 w 9525"/>
                    <a:gd name="connsiteY10" fmla="*/ 0 h 9919"/>
                    <a:gd name="connsiteX11" fmla="*/ 0 w 9525"/>
                    <a:gd name="connsiteY11" fmla="*/ 952 h 9919"/>
                    <a:gd name="connsiteX12" fmla="*/ 0 w 9525"/>
                    <a:gd name="connsiteY12" fmla="*/ 952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9919">
                      <a:moveTo>
                        <a:pt x="0" y="952"/>
                      </a:moveTo>
                      <a:cubicBezTo>
                        <a:pt x="953" y="2858"/>
                        <a:pt x="2858" y="3810"/>
                        <a:pt x="3810" y="5715"/>
                      </a:cubicBezTo>
                      <a:cubicBezTo>
                        <a:pt x="4763" y="6667"/>
                        <a:pt x="4763" y="6667"/>
                        <a:pt x="5715" y="7620"/>
                      </a:cubicBezTo>
                      <a:cubicBezTo>
                        <a:pt x="5715" y="7620"/>
                        <a:pt x="6668" y="8572"/>
                        <a:pt x="6668" y="8572"/>
                      </a:cubicBezTo>
                      <a:cubicBezTo>
                        <a:pt x="6668" y="8572"/>
                        <a:pt x="7620" y="9525"/>
                        <a:pt x="7620" y="9525"/>
                      </a:cubicBezTo>
                      <a:cubicBezTo>
                        <a:pt x="8572" y="10477"/>
                        <a:pt x="9525" y="9525"/>
                        <a:pt x="9525" y="8572"/>
                      </a:cubicBezTo>
                      <a:cubicBezTo>
                        <a:pt x="9525" y="7620"/>
                        <a:pt x="9525" y="7620"/>
                        <a:pt x="9525" y="6667"/>
                      </a:cubicBezTo>
                      <a:cubicBezTo>
                        <a:pt x="9525" y="6667"/>
                        <a:pt x="9525" y="5715"/>
                        <a:pt x="8572" y="5715"/>
                      </a:cubicBezTo>
                      <a:cubicBezTo>
                        <a:pt x="7620" y="4763"/>
                        <a:pt x="7620" y="3810"/>
                        <a:pt x="6668" y="3810"/>
                      </a:cubicBezTo>
                      <a:cubicBezTo>
                        <a:pt x="4763" y="2858"/>
                        <a:pt x="3810" y="952"/>
                        <a:pt x="1905" y="0"/>
                      </a:cubicBezTo>
                      <a:cubicBezTo>
                        <a:pt x="1905" y="0"/>
                        <a:pt x="953" y="0"/>
                        <a:pt x="0" y="0"/>
                      </a:cubicBezTo>
                      <a:cubicBezTo>
                        <a:pt x="0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7" name="Freeform: Shape 3156">
                  <a:extLst>
                    <a:ext uri="{FF2B5EF4-FFF2-40B4-BE49-F238E27FC236}">
                      <a16:creationId xmlns:a16="http://schemas.microsoft.com/office/drawing/2014/main" id="{DE5B0E24-A9D1-A223-71C3-5AD2FF62EC94}"/>
                    </a:ext>
                  </a:extLst>
                </p:cNvPr>
                <p:cNvSpPr/>
                <p:nvPr/>
              </p:nvSpPr>
              <p:spPr>
                <a:xfrm>
                  <a:off x="3306127" y="2850117"/>
                  <a:ext cx="12777" cy="10239"/>
                </a:xfrm>
                <a:custGeom>
                  <a:avLst/>
                  <a:gdLst>
                    <a:gd name="connsiteX0" fmla="*/ 0 w 12777"/>
                    <a:gd name="connsiteY0" fmla="*/ 714 h 10239"/>
                    <a:gd name="connsiteX1" fmla="*/ 953 w 12777"/>
                    <a:gd name="connsiteY1" fmla="*/ 1667 h 10239"/>
                    <a:gd name="connsiteX2" fmla="*/ 1905 w 12777"/>
                    <a:gd name="connsiteY2" fmla="*/ 3572 h 10239"/>
                    <a:gd name="connsiteX3" fmla="*/ 4763 w 12777"/>
                    <a:gd name="connsiteY3" fmla="*/ 6429 h 10239"/>
                    <a:gd name="connsiteX4" fmla="*/ 7620 w 12777"/>
                    <a:gd name="connsiteY4" fmla="*/ 9287 h 10239"/>
                    <a:gd name="connsiteX5" fmla="*/ 9525 w 12777"/>
                    <a:gd name="connsiteY5" fmla="*/ 10239 h 10239"/>
                    <a:gd name="connsiteX6" fmla="*/ 11430 w 12777"/>
                    <a:gd name="connsiteY6" fmla="*/ 10239 h 10239"/>
                    <a:gd name="connsiteX7" fmla="*/ 12382 w 12777"/>
                    <a:gd name="connsiteY7" fmla="*/ 8334 h 10239"/>
                    <a:gd name="connsiteX8" fmla="*/ 11430 w 12777"/>
                    <a:gd name="connsiteY8" fmla="*/ 6429 h 10239"/>
                    <a:gd name="connsiteX9" fmla="*/ 10478 w 12777"/>
                    <a:gd name="connsiteY9" fmla="*/ 5477 h 10239"/>
                    <a:gd name="connsiteX10" fmla="*/ 9525 w 12777"/>
                    <a:gd name="connsiteY10" fmla="*/ 4524 h 10239"/>
                    <a:gd name="connsiteX11" fmla="*/ 9525 w 12777"/>
                    <a:gd name="connsiteY11" fmla="*/ 4524 h 10239"/>
                    <a:gd name="connsiteX12" fmla="*/ 9525 w 12777"/>
                    <a:gd name="connsiteY12" fmla="*/ 4524 h 10239"/>
                    <a:gd name="connsiteX13" fmla="*/ 7620 w 12777"/>
                    <a:gd name="connsiteY13" fmla="*/ 3572 h 10239"/>
                    <a:gd name="connsiteX14" fmla="*/ 0 w 12777"/>
                    <a:gd name="connsiteY14" fmla="*/ 714 h 10239"/>
                    <a:gd name="connsiteX15" fmla="*/ 0 w 12777"/>
                    <a:gd name="connsiteY15" fmla="*/ 714 h 10239"/>
                    <a:gd name="connsiteX16" fmla="*/ 0 w 12777"/>
                    <a:gd name="connsiteY16" fmla="*/ 714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777" h="10239">
                      <a:moveTo>
                        <a:pt x="0" y="714"/>
                      </a:moveTo>
                      <a:cubicBezTo>
                        <a:pt x="0" y="1667"/>
                        <a:pt x="953" y="1667"/>
                        <a:pt x="953" y="1667"/>
                      </a:cubicBezTo>
                      <a:cubicBezTo>
                        <a:pt x="953" y="2619"/>
                        <a:pt x="1905" y="2619"/>
                        <a:pt x="1905" y="3572"/>
                      </a:cubicBezTo>
                      <a:cubicBezTo>
                        <a:pt x="2857" y="4524"/>
                        <a:pt x="3810" y="5477"/>
                        <a:pt x="4763" y="6429"/>
                      </a:cubicBezTo>
                      <a:cubicBezTo>
                        <a:pt x="5715" y="7382"/>
                        <a:pt x="6667" y="8334"/>
                        <a:pt x="7620" y="9287"/>
                      </a:cubicBezTo>
                      <a:cubicBezTo>
                        <a:pt x="8572" y="9287"/>
                        <a:pt x="8572" y="10239"/>
                        <a:pt x="9525" y="10239"/>
                      </a:cubicBezTo>
                      <a:cubicBezTo>
                        <a:pt x="10478" y="10239"/>
                        <a:pt x="10478" y="10239"/>
                        <a:pt x="11430" y="10239"/>
                      </a:cubicBezTo>
                      <a:cubicBezTo>
                        <a:pt x="12382" y="10239"/>
                        <a:pt x="13335" y="9287"/>
                        <a:pt x="12382" y="8334"/>
                      </a:cubicBezTo>
                      <a:cubicBezTo>
                        <a:pt x="12382" y="7382"/>
                        <a:pt x="11430" y="7382"/>
                        <a:pt x="11430" y="6429"/>
                      </a:cubicBezTo>
                      <a:cubicBezTo>
                        <a:pt x="11430" y="6429"/>
                        <a:pt x="10478" y="5477"/>
                        <a:pt x="10478" y="5477"/>
                      </a:cubicBezTo>
                      <a:cubicBezTo>
                        <a:pt x="10478" y="5477"/>
                        <a:pt x="9525" y="4524"/>
                        <a:pt x="9525" y="4524"/>
                      </a:cubicBezTo>
                      <a:cubicBezTo>
                        <a:pt x="9525" y="4524"/>
                        <a:pt x="9525" y="4524"/>
                        <a:pt x="9525" y="4524"/>
                      </a:cubicBezTo>
                      <a:cubicBezTo>
                        <a:pt x="9525" y="4524"/>
                        <a:pt x="9525" y="4524"/>
                        <a:pt x="9525" y="4524"/>
                      </a:cubicBezTo>
                      <a:cubicBezTo>
                        <a:pt x="8572" y="4524"/>
                        <a:pt x="8572" y="3572"/>
                        <a:pt x="7620" y="3572"/>
                      </a:cubicBezTo>
                      <a:cubicBezTo>
                        <a:pt x="4763" y="1667"/>
                        <a:pt x="2857" y="-238"/>
                        <a:pt x="0" y="714"/>
                      </a:cubicBezTo>
                      <a:cubicBezTo>
                        <a:pt x="0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8" name="Freeform: Shape 3157">
                  <a:extLst>
                    <a:ext uri="{FF2B5EF4-FFF2-40B4-BE49-F238E27FC236}">
                      <a16:creationId xmlns:a16="http://schemas.microsoft.com/office/drawing/2014/main" id="{9AB84B41-5B75-B041-D66E-97A12D16F61F}"/>
                    </a:ext>
                  </a:extLst>
                </p:cNvPr>
                <p:cNvSpPr/>
                <p:nvPr/>
              </p:nvSpPr>
              <p:spPr>
                <a:xfrm>
                  <a:off x="3273742" y="2873691"/>
                  <a:ext cx="13334" cy="8572"/>
                </a:xfrm>
                <a:custGeom>
                  <a:avLst/>
                  <a:gdLst>
                    <a:gd name="connsiteX0" fmla="*/ 0 w 13334"/>
                    <a:gd name="connsiteY0" fmla="*/ 953 h 8572"/>
                    <a:gd name="connsiteX1" fmla="*/ 5715 w 13334"/>
                    <a:gd name="connsiteY1" fmla="*/ 4763 h 8572"/>
                    <a:gd name="connsiteX2" fmla="*/ 8572 w 13334"/>
                    <a:gd name="connsiteY2" fmla="*/ 6667 h 8572"/>
                    <a:gd name="connsiteX3" fmla="*/ 10477 w 13334"/>
                    <a:gd name="connsiteY3" fmla="*/ 7620 h 8572"/>
                    <a:gd name="connsiteX4" fmla="*/ 12382 w 13334"/>
                    <a:gd name="connsiteY4" fmla="*/ 8573 h 8572"/>
                    <a:gd name="connsiteX5" fmla="*/ 13335 w 13334"/>
                    <a:gd name="connsiteY5" fmla="*/ 7620 h 8572"/>
                    <a:gd name="connsiteX6" fmla="*/ 12382 w 13334"/>
                    <a:gd name="connsiteY6" fmla="*/ 6667 h 8572"/>
                    <a:gd name="connsiteX7" fmla="*/ 11430 w 13334"/>
                    <a:gd name="connsiteY7" fmla="*/ 5715 h 8572"/>
                    <a:gd name="connsiteX8" fmla="*/ 8572 w 13334"/>
                    <a:gd name="connsiteY8" fmla="*/ 3810 h 8572"/>
                    <a:gd name="connsiteX9" fmla="*/ 2857 w 13334"/>
                    <a:gd name="connsiteY9" fmla="*/ 0 h 8572"/>
                    <a:gd name="connsiteX10" fmla="*/ 1905 w 13334"/>
                    <a:gd name="connsiteY10" fmla="*/ 0 h 8572"/>
                    <a:gd name="connsiteX11" fmla="*/ 0 w 13334"/>
                    <a:gd name="connsiteY11" fmla="*/ 953 h 8572"/>
                    <a:gd name="connsiteX12" fmla="*/ 0 w 13334"/>
                    <a:gd name="connsiteY12" fmla="*/ 95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334" h="8572">
                      <a:moveTo>
                        <a:pt x="0" y="953"/>
                      </a:moveTo>
                      <a:cubicBezTo>
                        <a:pt x="1905" y="1905"/>
                        <a:pt x="3810" y="3810"/>
                        <a:pt x="5715" y="4763"/>
                      </a:cubicBezTo>
                      <a:cubicBezTo>
                        <a:pt x="6667" y="5715"/>
                        <a:pt x="7620" y="5715"/>
                        <a:pt x="8572" y="6667"/>
                      </a:cubicBezTo>
                      <a:cubicBezTo>
                        <a:pt x="8572" y="6667"/>
                        <a:pt x="9525" y="7620"/>
                        <a:pt x="10477" y="7620"/>
                      </a:cubicBezTo>
                      <a:cubicBezTo>
                        <a:pt x="11430" y="7620"/>
                        <a:pt x="11430" y="7620"/>
                        <a:pt x="12382" y="8573"/>
                      </a:cubicBezTo>
                      <a:cubicBezTo>
                        <a:pt x="13335" y="8573"/>
                        <a:pt x="13335" y="7620"/>
                        <a:pt x="13335" y="7620"/>
                      </a:cubicBezTo>
                      <a:cubicBezTo>
                        <a:pt x="13335" y="7620"/>
                        <a:pt x="12382" y="6667"/>
                        <a:pt x="12382" y="6667"/>
                      </a:cubicBezTo>
                      <a:cubicBezTo>
                        <a:pt x="12382" y="6667"/>
                        <a:pt x="11430" y="5715"/>
                        <a:pt x="11430" y="5715"/>
                      </a:cubicBezTo>
                      <a:cubicBezTo>
                        <a:pt x="10477" y="4763"/>
                        <a:pt x="9525" y="4763"/>
                        <a:pt x="8572" y="3810"/>
                      </a:cubicBezTo>
                      <a:cubicBezTo>
                        <a:pt x="6667" y="2858"/>
                        <a:pt x="4763" y="953"/>
                        <a:pt x="2857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0" y="0"/>
                        <a:pt x="0" y="953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59" name="Freeform: Shape 3158">
                  <a:extLst>
                    <a:ext uri="{FF2B5EF4-FFF2-40B4-BE49-F238E27FC236}">
                      <a16:creationId xmlns:a16="http://schemas.microsoft.com/office/drawing/2014/main" id="{40C74B5D-2BC3-767E-4F4D-7F4422DE6B78}"/>
                    </a:ext>
                  </a:extLst>
                </p:cNvPr>
                <p:cNvSpPr/>
                <p:nvPr/>
              </p:nvSpPr>
              <p:spPr>
                <a:xfrm>
                  <a:off x="3269116" y="2915342"/>
                  <a:ext cx="15102" cy="8832"/>
                </a:xfrm>
                <a:custGeom>
                  <a:avLst/>
                  <a:gdLst>
                    <a:gd name="connsiteX0" fmla="*/ 815 w 15102"/>
                    <a:gd name="connsiteY0" fmla="*/ 2165 h 8832"/>
                    <a:gd name="connsiteX1" fmla="*/ 7483 w 15102"/>
                    <a:gd name="connsiteY1" fmla="*/ 5975 h 8832"/>
                    <a:gd name="connsiteX2" fmla="*/ 14150 w 15102"/>
                    <a:gd name="connsiteY2" fmla="*/ 8832 h 8832"/>
                    <a:gd name="connsiteX3" fmla="*/ 15103 w 15102"/>
                    <a:gd name="connsiteY3" fmla="*/ 7880 h 8832"/>
                    <a:gd name="connsiteX4" fmla="*/ 8435 w 15102"/>
                    <a:gd name="connsiteY4" fmla="*/ 4070 h 8832"/>
                    <a:gd name="connsiteX5" fmla="*/ 1768 w 15102"/>
                    <a:gd name="connsiteY5" fmla="*/ 260 h 8832"/>
                    <a:gd name="connsiteX6" fmla="*/ 815 w 15102"/>
                    <a:gd name="connsiteY6" fmla="*/ 2165 h 8832"/>
                    <a:gd name="connsiteX7" fmla="*/ 815 w 15102"/>
                    <a:gd name="connsiteY7" fmla="*/ 2165 h 8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102" h="8832">
                      <a:moveTo>
                        <a:pt x="815" y="2165"/>
                      </a:moveTo>
                      <a:cubicBezTo>
                        <a:pt x="2720" y="3117"/>
                        <a:pt x="5578" y="4070"/>
                        <a:pt x="7483" y="5975"/>
                      </a:cubicBezTo>
                      <a:cubicBezTo>
                        <a:pt x="9388" y="6927"/>
                        <a:pt x="12245" y="7880"/>
                        <a:pt x="14150" y="8832"/>
                      </a:cubicBezTo>
                      <a:cubicBezTo>
                        <a:pt x="15103" y="8832"/>
                        <a:pt x="15103" y="7880"/>
                        <a:pt x="15103" y="7880"/>
                      </a:cubicBezTo>
                      <a:cubicBezTo>
                        <a:pt x="13198" y="5975"/>
                        <a:pt x="11293" y="5022"/>
                        <a:pt x="8435" y="4070"/>
                      </a:cubicBezTo>
                      <a:cubicBezTo>
                        <a:pt x="6530" y="3117"/>
                        <a:pt x="3673" y="2165"/>
                        <a:pt x="1768" y="260"/>
                      </a:cubicBezTo>
                      <a:cubicBezTo>
                        <a:pt x="815" y="-693"/>
                        <a:pt x="-1090" y="1212"/>
                        <a:pt x="815" y="2165"/>
                      </a:cubicBezTo>
                      <a:lnTo>
                        <a:pt x="815" y="216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0" name="Freeform: Shape 3159">
                  <a:extLst>
                    <a:ext uri="{FF2B5EF4-FFF2-40B4-BE49-F238E27FC236}">
                      <a16:creationId xmlns:a16="http://schemas.microsoft.com/office/drawing/2014/main" id="{6BF131A5-FBDD-F428-7CC1-E6279AED2380}"/>
                    </a:ext>
                  </a:extLst>
                </p:cNvPr>
                <p:cNvSpPr/>
                <p:nvPr/>
              </p:nvSpPr>
              <p:spPr>
                <a:xfrm>
                  <a:off x="3263843" y="2900102"/>
                  <a:ext cx="10851" cy="5974"/>
                </a:xfrm>
                <a:custGeom>
                  <a:avLst/>
                  <a:gdLst>
                    <a:gd name="connsiteX0" fmla="*/ 374 w 10851"/>
                    <a:gd name="connsiteY0" fmla="*/ 2165 h 5974"/>
                    <a:gd name="connsiteX1" fmla="*/ 5136 w 10851"/>
                    <a:gd name="connsiteY1" fmla="*/ 4070 h 5974"/>
                    <a:gd name="connsiteX2" fmla="*/ 7041 w 10851"/>
                    <a:gd name="connsiteY2" fmla="*/ 5022 h 5974"/>
                    <a:gd name="connsiteX3" fmla="*/ 9899 w 10851"/>
                    <a:gd name="connsiteY3" fmla="*/ 5975 h 5974"/>
                    <a:gd name="connsiteX4" fmla="*/ 10851 w 10851"/>
                    <a:gd name="connsiteY4" fmla="*/ 5022 h 5974"/>
                    <a:gd name="connsiteX5" fmla="*/ 8946 w 10851"/>
                    <a:gd name="connsiteY5" fmla="*/ 3117 h 5974"/>
                    <a:gd name="connsiteX6" fmla="*/ 7041 w 10851"/>
                    <a:gd name="connsiteY6" fmla="*/ 2165 h 5974"/>
                    <a:gd name="connsiteX7" fmla="*/ 2279 w 10851"/>
                    <a:gd name="connsiteY7" fmla="*/ 260 h 5974"/>
                    <a:gd name="connsiteX8" fmla="*/ 374 w 10851"/>
                    <a:gd name="connsiteY8" fmla="*/ 2165 h 5974"/>
                    <a:gd name="connsiteX9" fmla="*/ 374 w 10851"/>
                    <a:gd name="connsiteY9" fmla="*/ 2165 h 5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851" h="5974">
                      <a:moveTo>
                        <a:pt x="374" y="2165"/>
                      </a:moveTo>
                      <a:cubicBezTo>
                        <a:pt x="2279" y="3117"/>
                        <a:pt x="3231" y="4070"/>
                        <a:pt x="5136" y="4070"/>
                      </a:cubicBezTo>
                      <a:cubicBezTo>
                        <a:pt x="6089" y="4070"/>
                        <a:pt x="7041" y="5022"/>
                        <a:pt x="7041" y="5022"/>
                      </a:cubicBezTo>
                      <a:cubicBezTo>
                        <a:pt x="7994" y="5022"/>
                        <a:pt x="8946" y="5975"/>
                        <a:pt x="9899" y="5975"/>
                      </a:cubicBezTo>
                      <a:cubicBezTo>
                        <a:pt x="10851" y="5975"/>
                        <a:pt x="10851" y="5022"/>
                        <a:pt x="10851" y="5022"/>
                      </a:cubicBezTo>
                      <a:cubicBezTo>
                        <a:pt x="9899" y="4070"/>
                        <a:pt x="9899" y="4070"/>
                        <a:pt x="8946" y="3117"/>
                      </a:cubicBezTo>
                      <a:cubicBezTo>
                        <a:pt x="7994" y="3117"/>
                        <a:pt x="7041" y="2165"/>
                        <a:pt x="7041" y="2165"/>
                      </a:cubicBezTo>
                      <a:cubicBezTo>
                        <a:pt x="5136" y="1212"/>
                        <a:pt x="4184" y="260"/>
                        <a:pt x="2279" y="260"/>
                      </a:cubicBezTo>
                      <a:cubicBezTo>
                        <a:pt x="374" y="-693"/>
                        <a:pt x="-579" y="1212"/>
                        <a:pt x="374" y="2165"/>
                      </a:cubicBezTo>
                      <a:lnTo>
                        <a:pt x="374" y="216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1" name="Freeform: Shape 3160">
                  <a:extLst>
                    <a:ext uri="{FF2B5EF4-FFF2-40B4-BE49-F238E27FC236}">
                      <a16:creationId xmlns:a16="http://schemas.microsoft.com/office/drawing/2014/main" id="{CF7C140F-B44C-5CB1-40CF-839B5C9F4B60}"/>
                    </a:ext>
                  </a:extLst>
                </p:cNvPr>
                <p:cNvSpPr/>
                <p:nvPr/>
              </p:nvSpPr>
              <p:spPr>
                <a:xfrm>
                  <a:off x="3299459" y="2895599"/>
                  <a:ext cx="15634" cy="9525"/>
                </a:xfrm>
                <a:custGeom>
                  <a:avLst/>
                  <a:gdLst>
                    <a:gd name="connsiteX0" fmla="*/ 2858 w 15634"/>
                    <a:gd name="connsiteY0" fmla="*/ 4763 h 9525"/>
                    <a:gd name="connsiteX1" fmla="*/ 2858 w 15634"/>
                    <a:gd name="connsiteY1" fmla="*/ 4763 h 9525"/>
                    <a:gd name="connsiteX2" fmla="*/ 2858 w 15634"/>
                    <a:gd name="connsiteY2" fmla="*/ 4763 h 9525"/>
                    <a:gd name="connsiteX3" fmla="*/ 3810 w 15634"/>
                    <a:gd name="connsiteY3" fmla="*/ 4763 h 9525"/>
                    <a:gd name="connsiteX4" fmla="*/ 3810 w 15634"/>
                    <a:gd name="connsiteY4" fmla="*/ 4763 h 9525"/>
                    <a:gd name="connsiteX5" fmla="*/ 3810 w 15634"/>
                    <a:gd name="connsiteY5" fmla="*/ 4763 h 9525"/>
                    <a:gd name="connsiteX6" fmla="*/ 4763 w 15634"/>
                    <a:gd name="connsiteY6" fmla="*/ 4763 h 9525"/>
                    <a:gd name="connsiteX7" fmla="*/ 4763 w 15634"/>
                    <a:gd name="connsiteY7" fmla="*/ 4763 h 9525"/>
                    <a:gd name="connsiteX8" fmla="*/ 7620 w 15634"/>
                    <a:gd name="connsiteY8" fmla="*/ 6667 h 9525"/>
                    <a:gd name="connsiteX9" fmla="*/ 10478 w 15634"/>
                    <a:gd name="connsiteY9" fmla="*/ 8572 h 9525"/>
                    <a:gd name="connsiteX10" fmla="*/ 14288 w 15634"/>
                    <a:gd name="connsiteY10" fmla="*/ 9525 h 9525"/>
                    <a:gd name="connsiteX11" fmla="*/ 15240 w 15634"/>
                    <a:gd name="connsiteY11" fmla="*/ 7620 h 9525"/>
                    <a:gd name="connsiteX12" fmla="*/ 9525 w 15634"/>
                    <a:gd name="connsiteY12" fmla="*/ 1905 h 9525"/>
                    <a:gd name="connsiteX13" fmla="*/ 5715 w 15634"/>
                    <a:gd name="connsiteY13" fmla="*/ 0 h 9525"/>
                    <a:gd name="connsiteX14" fmla="*/ 1905 w 15634"/>
                    <a:gd name="connsiteY14" fmla="*/ 0 h 9525"/>
                    <a:gd name="connsiteX15" fmla="*/ 0 w 15634"/>
                    <a:gd name="connsiteY15" fmla="*/ 1905 h 9525"/>
                    <a:gd name="connsiteX16" fmla="*/ 2858 w 15634"/>
                    <a:gd name="connsiteY16" fmla="*/ 4763 h 9525"/>
                    <a:gd name="connsiteX17" fmla="*/ 2858 w 15634"/>
                    <a:gd name="connsiteY17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5634" h="9525">
                      <a:moveTo>
                        <a:pt x="2858" y="4763"/>
                      </a:moveTo>
                      <a:cubicBezTo>
                        <a:pt x="2858" y="4763"/>
                        <a:pt x="2858" y="4763"/>
                        <a:pt x="2858" y="4763"/>
                      </a:cubicBezTo>
                      <a:cubicBezTo>
                        <a:pt x="2858" y="4763"/>
                        <a:pt x="2858" y="4763"/>
                        <a:pt x="2858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5715" y="5715"/>
                        <a:pt x="6668" y="5715"/>
                        <a:pt x="7620" y="6667"/>
                      </a:cubicBezTo>
                      <a:cubicBezTo>
                        <a:pt x="8572" y="7620"/>
                        <a:pt x="9525" y="7620"/>
                        <a:pt x="10478" y="8572"/>
                      </a:cubicBezTo>
                      <a:cubicBezTo>
                        <a:pt x="11430" y="9525"/>
                        <a:pt x="13335" y="9525"/>
                        <a:pt x="14288" y="9525"/>
                      </a:cubicBezTo>
                      <a:cubicBezTo>
                        <a:pt x="15240" y="9525"/>
                        <a:pt x="16193" y="8572"/>
                        <a:pt x="15240" y="7620"/>
                      </a:cubicBezTo>
                      <a:cubicBezTo>
                        <a:pt x="14288" y="4763"/>
                        <a:pt x="12383" y="2858"/>
                        <a:pt x="9525" y="1905"/>
                      </a:cubicBezTo>
                      <a:cubicBezTo>
                        <a:pt x="8572" y="953"/>
                        <a:pt x="6668" y="953"/>
                        <a:pt x="5715" y="0"/>
                      </a:cubicBezTo>
                      <a:cubicBezTo>
                        <a:pt x="4763" y="0"/>
                        <a:pt x="2858" y="0"/>
                        <a:pt x="1905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cubicBezTo>
                        <a:pt x="953" y="3810"/>
                        <a:pt x="1905" y="4763"/>
                        <a:pt x="2858" y="4763"/>
                      </a:cubicBezTo>
                      <a:lnTo>
                        <a:pt x="2858" y="476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2" name="Freeform: Shape 3161">
                  <a:extLst>
                    <a:ext uri="{FF2B5EF4-FFF2-40B4-BE49-F238E27FC236}">
                      <a16:creationId xmlns:a16="http://schemas.microsoft.com/office/drawing/2014/main" id="{0B7E42BE-F4F6-5169-D8A8-B1DC2450EB33}"/>
                    </a:ext>
                  </a:extLst>
                </p:cNvPr>
                <p:cNvSpPr/>
                <p:nvPr/>
              </p:nvSpPr>
              <p:spPr>
                <a:xfrm>
                  <a:off x="3555681" y="2851784"/>
                  <a:ext cx="7619" cy="11103"/>
                </a:xfrm>
                <a:custGeom>
                  <a:avLst/>
                  <a:gdLst>
                    <a:gd name="connsiteX0" fmla="*/ 2857 w 7619"/>
                    <a:gd name="connsiteY0" fmla="*/ 10478 h 11103"/>
                    <a:gd name="connsiteX1" fmla="*/ 5715 w 7619"/>
                    <a:gd name="connsiteY1" fmla="*/ 5715 h 11103"/>
                    <a:gd name="connsiteX2" fmla="*/ 6668 w 7619"/>
                    <a:gd name="connsiteY2" fmla="*/ 3810 h 11103"/>
                    <a:gd name="connsiteX3" fmla="*/ 7620 w 7619"/>
                    <a:gd name="connsiteY3" fmla="*/ 953 h 11103"/>
                    <a:gd name="connsiteX4" fmla="*/ 6668 w 7619"/>
                    <a:gd name="connsiteY4" fmla="*/ 0 h 11103"/>
                    <a:gd name="connsiteX5" fmla="*/ 2857 w 7619"/>
                    <a:gd name="connsiteY5" fmla="*/ 3810 h 11103"/>
                    <a:gd name="connsiteX6" fmla="*/ 0 w 7619"/>
                    <a:gd name="connsiteY6" fmla="*/ 8573 h 11103"/>
                    <a:gd name="connsiteX7" fmla="*/ 0 w 7619"/>
                    <a:gd name="connsiteY7" fmla="*/ 9525 h 11103"/>
                    <a:gd name="connsiteX8" fmla="*/ 2857 w 7619"/>
                    <a:gd name="connsiteY8" fmla="*/ 10478 h 11103"/>
                    <a:gd name="connsiteX9" fmla="*/ 2857 w 7619"/>
                    <a:gd name="connsiteY9" fmla="*/ 10478 h 11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9" h="11103">
                      <a:moveTo>
                        <a:pt x="2857" y="10478"/>
                      </a:moveTo>
                      <a:cubicBezTo>
                        <a:pt x="3810" y="8573"/>
                        <a:pt x="4763" y="7620"/>
                        <a:pt x="5715" y="5715"/>
                      </a:cubicBezTo>
                      <a:cubicBezTo>
                        <a:pt x="6668" y="4763"/>
                        <a:pt x="6668" y="3810"/>
                        <a:pt x="6668" y="3810"/>
                      </a:cubicBezTo>
                      <a:cubicBezTo>
                        <a:pt x="6668" y="2858"/>
                        <a:pt x="7620" y="1905"/>
                        <a:pt x="7620" y="953"/>
                      </a:cubicBezTo>
                      <a:cubicBezTo>
                        <a:pt x="7620" y="0"/>
                        <a:pt x="6668" y="0"/>
                        <a:pt x="6668" y="0"/>
                      </a:cubicBezTo>
                      <a:cubicBezTo>
                        <a:pt x="5715" y="953"/>
                        <a:pt x="3810" y="2858"/>
                        <a:pt x="2857" y="3810"/>
                      </a:cubicBezTo>
                      <a:cubicBezTo>
                        <a:pt x="1905" y="5715"/>
                        <a:pt x="953" y="6668"/>
                        <a:pt x="0" y="8573"/>
                      </a:cubicBezTo>
                      <a:cubicBezTo>
                        <a:pt x="0" y="8573"/>
                        <a:pt x="0" y="9525"/>
                        <a:pt x="0" y="9525"/>
                      </a:cubicBezTo>
                      <a:cubicBezTo>
                        <a:pt x="2857" y="11430"/>
                        <a:pt x="2857" y="11430"/>
                        <a:pt x="2857" y="10478"/>
                      </a:cubicBezTo>
                      <a:lnTo>
                        <a:pt x="2857" y="1047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3" name="Freeform: Shape 3162">
                  <a:extLst>
                    <a:ext uri="{FF2B5EF4-FFF2-40B4-BE49-F238E27FC236}">
                      <a16:creationId xmlns:a16="http://schemas.microsoft.com/office/drawing/2014/main" id="{B93572C1-BB28-22E6-EABF-C1F45E60A2ED}"/>
                    </a:ext>
                  </a:extLst>
                </p:cNvPr>
                <p:cNvSpPr/>
                <p:nvPr/>
              </p:nvSpPr>
              <p:spPr>
                <a:xfrm>
                  <a:off x="3536631" y="2836149"/>
                  <a:ext cx="8572" cy="17301"/>
                </a:xfrm>
                <a:custGeom>
                  <a:avLst/>
                  <a:gdLst>
                    <a:gd name="connsiteX0" fmla="*/ 1905 w 8572"/>
                    <a:gd name="connsiteY0" fmla="*/ 16587 h 17301"/>
                    <a:gd name="connsiteX1" fmla="*/ 4763 w 8572"/>
                    <a:gd name="connsiteY1" fmla="*/ 8967 h 17301"/>
                    <a:gd name="connsiteX2" fmla="*/ 8573 w 8572"/>
                    <a:gd name="connsiteY2" fmla="*/ 1347 h 17301"/>
                    <a:gd name="connsiteX3" fmla="*/ 6668 w 8572"/>
                    <a:gd name="connsiteY3" fmla="*/ 395 h 17301"/>
                    <a:gd name="connsiteX4" fmla="*/ 1905 w 8572"/>
                    <a:gd name="connsiteY4" fmla="*/ 8015 h 17301"/>
                    <a:gd name="connsiteX5" fmla="*/ 0 w 8572"/>
                    <a:gd name="connsiteY5" fmla="*/ 16587 h 17301"/>
                    <a:gd name="connsiteX6" fmla="*/ 1905 w 8572"/>
                    <a:gd name="connsiteY6" fmla="*/ 16587 h 17301"/>
                    <a:gd name="connsiteX7" fmla="*/ 1905 w 8572"/>
                    <a:gd name="connsiteY7" fmla="*/ 16587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17301">
                      <a:moveTo>
                        <a:pt x="1905" y="16587"/>
                      </a:moveTo>
                      <a:cubicBezTo>
                        <a:pt x="1905" y="13730"/>
                        <a:pt x="2857" y="10872"/>
                        <a:pt x="4763" y="8967"/>
                      </a:cubicBezTo>
                      <a:cubicBezTo>
                        <a:pt x="5715" y="7062"/>
                        <a:pt x="7620" y="4205"/>
                        <a:pt x="8573" y="1347"/>
                      </a:cubicBezTo>
                      <a:cubicBezTo>
                        <a:pt x="8573" y="395"/>
                        <a:pt x="7620" y="-558"/>
                        <a:pt x="6668" y="395"/>
                      </a:cubicBezTo>
                      <a:cubicBezTo>
                        <a:pt x="4763" y="2300"/>
                        <a:pt x="2857" y="5157"/>
                        <a:pt x="1905" y="8015"/>
                      </a:cubicBezTo>
                      <a:cubicBezTo>
                        <a:pt x="953" y="10872"/>
                        <a:pt x="0" y="13730"/>
                        <a:pt x="0" y="16587"/>
                      </a:cubicBezTo>
                      <a:cubicBezTo>
                        <a:pt x="0" y="17540"/>
                        <a:pt x="1905" y="17540"/>
                        <a:pt x="1905" y="16587"/>
                      </a:cubicBezTo>
                      <a:lnTo>
                        <a:pt x="1905" y="1658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4" name="Freeform: Shape 3163">
                  <a:extLst>
                    <a:ext uri="{FF2B5EF4-FFF2-40B4-BE49-F238E27FC236}">
                      <a16:creationId xmlns:a16="http://schemas.microsoft.com/office/drawing/2014/main" id="{77269A3E-E0E1-889A-7CD7-5297B4ED545B}"/>
                    </a:ext>
                  </a:extLst>
                </p:cNvPr>
                <p:cNvSpPr/>
                <p:nvPr/>
              </p:nvSpPr>
              <p:spPr>
                <a:xfrm>
                  <a:off x="3590501" y="2805112"/>
                  <a:ext cx="12805" cy="9525"/>
                </a:xfrm>
                <a:custGeom>
                  <a:avLst/>
                  <a:gdLst>
                    <a:gd name="connsiteX0" fmla="*/ 3281 w 12805"/>
                    <a:gd name="connsiteY0" fmla="*/ 8572 h 9525"/>
                    <a:gd name="connsiteX1" fmla="*/ 8043 w 12805"/>
                    <a:gd name="connsiteY1" fmla="*/ 4763 h 9525"/>
                    <a:gd name="connsiteX2" fmla="*/ 10901 w 12805"/>
                    <a:gd name="connsiteY2" fmla="*/ 2858 h 9525"/>
                    <a:gd name="connsiteX3" fmla="*/ 11853 w 12805"/>
                    <a:gd name="connsiteY3" fmla="*/ 1905 h 9525"/>
                    <a:gd name="connsiteX4" fmla="*/ 12806 w 12805"/>
                    <a:gd name="connsiteY4" fmla="*/ 953 h 9525"/>
                    <a:gd name="connsiteX5" fmla="*/ 11853 w 12805"/>
                    <a:gd name="connsiteY5" fmla="*/ 0 h 9525"/>
                    <a:gd name="connsiteX6" fmla="*/ 9948 w 12805"/>
                    <a:gd name="connsiteY6" fmla="*/ 953 h 9525"/>
                    <a:gd name="connsiteX7" fmla="*/ 8043 w 12805"/>
                    <a:gd name="connsiteY7" fmla="*/ 1905 h 9525"/>
                    <a:gd name="connsiteX8" fmla="*/ 5186 w 12805"/>
                    <a:gd name="connsiteY8" fmla="*/ 3810 h 9525"/>
                    <a:gd name="connsiteX9" fmla="*/ 423 w 12805"/>
                    <a:gd name="connsiteY9" fmla="*/ 7620 h 9525"/>
                    <a:gd name="connsiteX10" fmla="*/ 423 w 12805"/>
                    <a:gd name="connsiteY10" fmla="*/ 9525 h 9525"/>
                    <a:gd name="connsiteX11" fmla="*/ 3281 w 12805"/>
                    <a:gd name="connsiteY11" fmla="*/ 8572 h 9525"/>
                    <a:gd name="connsiteX12" fmla="*/ 3281 w 12805"/>
                    <a:gd name="connsiteY12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805" h="9525">
                      <a:moveTo>
                        <a:pt x="3281" y="8572"/>
                      </a:moveTo>
                      <a:cubicBezTo>
                        <a:pt x="5186" y="7620"/>
                        <a:pt x="6138" y="6667"/>
                        <a:pt x="8043" y="4763"/>
                      </a:cubicBezTo>
                      <a:cubicBezTo>
                        <a:pt x="8996" y="3810"/>
                        <a:pt x="9948" y="3810"/>
                        <a:pt x="10901" y="2858"/>
                      </a:cubicBezTo>
                      <a:cubicBezTo>
                        <a:pt x="10901" y="2858"/>
                        <a:pt x="11853" y="1905"/>
                        <a:pt x="11853" y="1905"/>
                      </a:cubicBezTo>
                      <a:cubicBezTo>
                        <a:pt x="11853" y="1905"/>
                        <a:pt x="12806" y="953"/>
                        <a:pt x="12806" y="953"/>
                      </a:cubicBezTo>
                      <a:cubicBezTo>
                        <a:pt x="12806" y="0"/>
                        <a:pt x="12806" y="0"/>
                        <a:pt x="11853" y="0"/>
                      </a:cubicBezTo>
                      <a:cubicBezTo>
                        <a:pt x="10901" y="0"/>
                        <a:pt x="10901" y="0"/>
                        <a:pt x="9948" y="953"/>
                      </a:cubicBezTo>
                      <a:cubicBezTo>
                        <a:pt x="8996" y="953"/>
                        <a:pt x="8996" y="953"/>
                        <a:pt x="8043" y="1905"/>
                      </a:cubicBezTo>
                      <a:cubicBezTo>
                        <a:pt x="7091" y="2858"/>
                        <a:pt x="6138" y="2858"/>
                        <a:pt x="5186" y="3810"/>
                      </a:cubicBezTo>
                      <a:cubicBezTo>
                        <a:pt x="3281" y="4763"/>
                        <a:pt x="1376" y="5715"/>
                        <a:pt x="423" y="7620"/>
                      </a:cubicBezTo>
                      <a:cubicBezTo>
                        <a:pt x="-529" y="7620"/>
                        <a:pt x="423" y="8572"/>
                        <a:pt x="423" y="9525"/>
                      </a:cubicBezTo>
                      <a:cubicBezTo>
                        <a:pt x="2328" y="8572"/>
                        <a:pt x="2328" y="8572"/>
                        <a:pt x="3281" y="8572"/>
                      </a:cubicBezTo>
                      <a:lnTo>
                        <a:pt x="3281" y="8572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5" name="Freeform: Shape 3164">
                  <a:extLst>
                    <a:ext uri="{FF2B5EF4-FFF2-40B4-BE49-F238E27FC236}">
                      <a16:creationId xmlns:a16="http://schemas.microsoft.com/office/drawing/2014/main" id="{7AE6CCB1-E2E6-FF73-1E05-7B6C6290A1E1}"/>
                    </a:ext>
                  </a:extLst>
                </p:cNvPr>
                <p:cNvSpPr/>
                <p:nvPr/>
              </p:nvSpPr>
              <p:spPr>
                <a:xfrm>
                  <a:off x="3566688" y="2877502"/>
                  <a:ext cx="13200" cy="8995"/>
                </a:xfrm>
                <a:custGeom>
                  <a:avLst/>
                  <a:gdLst>
                    <a:gd name="connsiteX0" fmla="*/ 423 w 13200"/>
                    <a:gd name="connsiteY0" fmla="*/ 8572 h 8995"/>
                    <a:gd name="connsiteX1" fmla="*/ 7091 w 13200"/>
                    <a:gd name="connsiteY1" fmla="*/ 4763 h 8995"/>
                    <a:gd name="connsiteX2" fmla="*/ 12806 w 13200"/>
                    <a:gd name="connsiteY2" fmla="*/ 952 h 8995"/>
                    <a:gd name="connsiteX3" fmla="*/ 11853 w 13200"/>
                    <a:gd name="connsiteY3" fmla="*/ 0 h 8995"/>
                    <a:gd name="connsiteX4" fmla="*/ 8996 w 13200"/>
                    <a:gd name="connsiteY4" fmla="*/ 1905 h 8995"/>
                    <a:gd name="connsiteX5" fmla="*/ 6138 w 13200"/>
                    <a:gd name="connsiteY5" fmla="*/ 3810 h 8995"/>
                    <a:gd name="connsiteX6" fmla="*/ 423 w 13200"/>
                    <a:gd name="connsiteY6" fmla="*/ 8572 h 8995"/>
                    <a:gd name="connsiteX7" fmla="*/ 423 w 13200"/>
                    <a:gd name="connsiteY7" fmla="*/ 8572 h 8995"/>
                    <a:gd name="connsiteX8" fmla="*/ 423 w 13200"/>
                    <a:gd name="connsiteY8" fmla="*/ 8572 h 8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200" h="8995">
                      <a:moveTo>
                        <a:pt x="423" y="8572"/>
                      </a:moveTo>
                      <a:cubicBezTo>
                        <a:pt x="2328" y="7620"/>
                        <a:pt x="4233" y="6667"/>
                        <a:pt x="7091" y="4763"/>
                      </a:cubicBezTo>
                      <a:cubicBezTo>
                        <a:pt x="8996" y="3810"/>
                        <a:pt x="10901" y="1905"/>
                        <a:pt x="12806" y="952"/>
                      </a:cubicBezTo>
                      <a:cubicBezTo>
                        <a:pt x="13758" y="952"/>
                        <a:pt x="12806" y="0"/>
                        <a:pt x="11853" y="0"/>
                      </a:cubicBezTo>
                      <a:cubicBezTo>
                        <a:pt x="10901" y="0"/>
                        <a:pt x="9948" y="952"/>
                        <a:pt x="8996" y="1905"/>
                      </a:cubicBezTo>
                      <a:cubicBezTo>
                        <a:pt x="8043" y="2857"/>
                        <a:pt x="7091" y="3810"/>
                        <a:pt x="6138" y="3810"/>
                      </a:cubicBezTo>
                      <a:cubicBezTo>
                        <a:pt x="4233" y="4763"/>
                        <a:pt x="2328" y="6667"/>
                        <a:pt x="423" y="8572"/>
                      </a:cubicBezTo>
                      <a:cubicBezTo>
                        <a:pt x="-529" y="8572"/>
                        <a:pt x="423" y="9525"/>
                        <a:pt x="423" y="8572"/>
                      </a:cubicBezTo>
                      <a:lnTo>
                        <a:pt x="423" y="8572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6" name="Freeform: Shape 3165">
                  <a:extLst>
                    <a:ext uri="{FF2B5EF4-FFF2-40B4-BE49-F238E27FC236}">
                      <a16:creationId xmlns:a16="http://schemas.microsoft.com/office/drawing/2014/main" id="{EC1FEF23-3D57-B6A2-E2B0-8E67A0B38F50}"/>
                    </a:ext>
                  </a:extLst>
                </p:cNvPr>
                <p:cNvSpPr/>
                <p:nvPr/>
              </p:nvSpPr>
              <p:spPr>
                <a:xfrm>
                  <a:off x="3586400" y="2885121"/>
                  <a:ext cx="10239" cy="3810"/>
                </a:xfrm>
                <a:custGeom>
                  <a:avLst/>
                  <a:gdLst>
                    <a:gd name="connsiteX0" fmla="*/ 714 w 10239"/>
                    <a:gd name="connsiteY0" fmla="*/ 3810 h 3810"/>
                    <a:gd name="connsiteX1" fmla="*/ 5477 w 10239"/>
                    <a:gd name="connsiteY1" fmla="*/ 1905 h 3810"/>
                    <a:gd name="connsiteX2" fmla="*/ 10239 w 10239"/>
                    <a:gd name="connsiteY2" fmla="*/ 953 h 3810"/>
                    <a:gd name="connsiteX3" fmla="*/ 10239 w 10239"/>
                    <a:gd name="connsiteY3" fmla="*/ 0 h 3810"/>
                    <a:gd name="connsiteX4" fmla="*/ 4524 w 10239"/>
                    <a:gd name="connsiteY4" fmla="*/ 953 h 3810"/>
                    <a:gd name="connsiteX5" fmla="*/ 714 w 10239"/>
                    <a:gd name="connsiteY5" fmla="*/ 3810 h 3810"/>
                    <a:gd name="connsiteX6" fmla="*/ 714 w 10239"/>
                    <a:gd name="connsiteY6" fmla="*/ 3810 h 3810"/>
                    <a:gd name="connsiteX7" fmla="*/ 714 w 10239"/>
                    <a:gd name="connsiteY7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239" h="3810">
                      <a:moveTo>
                        <a:pt x="714" y="3810"/>
                      </a:moveTo>
                      <a:cubicBezTo>
                        <a:pt x="2619" y="2858"/>
                        <a:pt x="3572" y="1905"/>
                        <a:pt x="5477" y="1905"/>
                      </a:cubicBezTo>
                      <a:cubicBezTo>
                        <a:pt x="7382" y="953"/>
                        <a:pt x="9287" y="953"/>
                        <a:pt x="10239" y="953"/>
                      </a:cubicBezTo>
                      <a:cubicBezTo>
                        <a:pt x="10239" y="953"/>
                        <a:pt x="10239" y="0"/>
                        <a:pt x="10239" y="0"/>
                      </a:cubicBezTo>
                      <a:cubicBezTo>
                        <a:pt x="8334" y="0"/>
                        <a:pt x="6429" y="953"/>
                        <a:pt x="4524" y="953"/>
                      </a:cubicBezTo>
                      <a:cubicBezTo>
                        <a:pt x="3572" y="1905"/>
                        <a:pt x="1667" y="2858"/>
                        <a:pt x="714" y="3810"/>
                      </a:cubicBezTo>
                      <a:cubicBezTo>
                        <a:pt x="-238" y="3810"/>
                        <a:pt x="-238" y="3810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7" name="Freeform: Shape 3166">
                  <a:extLst>
                    <a:ext uri="{FF2B5EF4-FFF2-40B4-BE49-F238E27FC236}">
                      <a16:creationId xmlns:a16="http://schemas.microsoft.com/office/drawing/2014/main" id="{A1569E3B-91DD-7EF8-1DA5-603A6055BCB8}"/>
                    </a:ext>
                  </a:extLst>
                </p:cNvPr>
                <p:cNvSpPr/>
                <p:nvPr/>
              </p:nvSpPr>
              <p:spPr>
                <a:xfrm>
                  <a:off x="3608069" y="2842259"/>
                  <a:ext cx="15001" cy="4762"/>
                </a:xfrm>
                <a:custGeom>
                  <a:avLst/>
                  <a:gdLst>
                    <a:gd name="connsiteX0" fmla="*/ 1905 w 15001"/>
                    <a:gd name="connsiteY0" fmla="*/ 4763 h 4762"/>
                    <a:gd name="connsiteX1" fmla="*/ 4763 w 15001"/>
                    <a:gd name="connsiteY1" fmla="*/ 3810 h 4762"/>
                    <a:gd name="connsiteX2" fmla="*/ 7620 w 15001"/>
                    <a:gd name="connsiteY2" fmla="*/ 3810 h 4762"/>
                    <a:gd name="connsiteX3" fmla="*/ 10478 w 15001"/>
                    <a:gd name="connsiteY3" fmla="*/ 3810 h 4762"/>
                    <a:gd name="connsiteX4" fmla="*/ 14288 w 15001"/>
                    <a:gd name="connsiteY4" fmla="*/ 2858 h 4762"/>
                    <a:gd name="connsiteX5" fmla="*/ 14288 w 15001"/>
                    <a:gd name="connsiteY5" fmla="*/ 953 h 4762"/>
                    <a:gd name="connsiteX6" fmla="*/ 10478 w 15001"/>
                    <a:gd name="connsiteY6" fmla="*/ 0 h 4762"/>
                    <a:gd name="connsiteX7" fmla="*/ 6668 w 15001"/>
                    <a:gd name="connsiteY7" fmla="*/ 0 h 4762"/>
                    <a:gd name="connsiteX8" fmla="*/ 953 w 15001"/>
                    <a:gd name="connsiteY8" fmla="*/ 1905 h 4762"/>
                    <a:gd name="connsiteX9" fmla="*/ 0 w 15001"/>
                    <a:gd name="connsiteY9" fmla="*/ 3810 h 4762"/>
                    <a:gd name="connsiteX10" fmla="*/ 1905 w 15001"/>
                    <a:gd name="connsiteY10" fmla="*/ 4763 h 4762"/>
                    <a:gd name="connsiteX11" fmla="*/ 1905 w 15001"/>
                    <a:gd name="connsiteY11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001" h="4762">
                      <a:moveTo>
                        <a:pt x="1905" y="4763"/>
                      </a:moveTo>
                      <a:cubicBezTo>
                        <a:pt x="2857" y="4763"/>
                        <a:pt x="3810" y="3810"/>
                        <a:pt x="4763" y="3810"/>
                      </a:cubicBezTo>
                      <a:cubicBezTo>
                        <a:pt x="5715" y="3810"/>
                        <a:pt x="6668" y="3810"/>
                        <a:pt x="7620" y="3810"/>
                      </a:cubicBezTo>
                      <a:cubicBezTo>
                        <a:pt x="8573" y="3810"/>
                        <a:pt x="9525" y="3810"/>
                        <a:pt x="10478" y="3810"/>
                      </a:cubicBezTo>
                      <a:cubicBezTo>
                        <a:pt x="11430" y="3810"/>
                        <a:pt x="12382" y="2858"/>
                        <a:pt x="14288" y="2858"/>
                      </a:cubicBezTo>
                      <a:cubicBezTo>
                        <a:pt x="15240" y="2858"/>
                        <a:pt x="15240" y="953"/>
                        <a:pt x="14288" y="953"/>
                      </a:cubicBezTo>
                      <a:cubicBezTo>
                        <a:pt x="13335" y="0"/>
                        <a:pt x="12382" y="0"/>
                        <a:pt x="10478" y="0"/>
                      </a:cubicBezTo>
                      <a:cubicBezTo>
                        <a:pt x="9525" y="0"/>
                        <a:pt x="7620" y="0"/>
                        <a:pt x="6668" y="0"/>
                      </a:cubicBezTo>
                      <a:cubicBezTo>
                        <a:pt x="4763" y="0"/>
                        <a:pt x="2857" y="953"/>
                        <a:pt x="953" y="1905"/>
                      </a:cubicBezTo>
                      <a:cubicBezTo>
                        <a:pt x="0" y="1905"/>
                        <a:pt x="0" y="2858"/>
                        <a:pt x="0" y="3810"/>
                      </a:cubicBezTo>
                      <a:cubicBezTo>
                        <a:pt x="953" y="4763"/>
                        <a:pt x="953" y="4763"/>
                        <a:pt x="1905" y="4763"/>
                      </a:cubicBezTo>
                      <a:lnTo>
                        <a:pt x="1905" y="476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8" name="Freeform: Shape 3167">
                  <a:extLst>
                    <a:ext uri="{FF2B5EF4-FFF2-40B4-BE49-F238E27FC236}">
                      <a16:creationId xmlns:a16="http://schemas.microsoft.com/office/drawing/2014/main" id="{C4A4B75E-EA44-D4EA-95B6-4B8555E7D1CA}"/>
                    </a:ext>
                  </a:extLst>
                </p:cNvPr>
                <p:cNvSpPr/>
                <p:nvPr/>
              </p:nvSpPr>
              <p:spPr>
                <a:xfrm>
                  <a:off x="3591251" y="2898062"/>
                  <a:ext cx="19117" cy="5157"/>
                </a:xfrm>
                <a:custGeom>
                  <a:avLst/>
                  <a:gdLst>
                    <a:gd name="connsiteX0" fmla="*/ 1578 w 19117"/>
                    <a:gd name="connsiteY0" fmla="*/ 5157 h 5157"/>
                    <a:gd name="connsiteX1" fmla="*/ 10151 w 19117"/>
                    <a:gd name="connsiteY1" fmla="*/ 5157 h 5157"/>
                    <a:gd name="connsiteX2" fmla="*/ 14913 w 19117"/>
                    <a:gd name="connsiteY2" fmla="*/ 4205 h 5157"/>
                    <a:gd name="connsiteX3" fmla="*/ 16818 w 19117"/>
                    <a:gd name="connsiteY3" fmla="*/ 3252 h 5157"/>
                    <a:gd name="connsiteX4" fmla="*/ 18723 w 19117"/>
                    <a:gd name="connsiteY4" fmla="*/ 2300 h 5157"/>
                    <a:gd name="connsiteX5" fmla="*/ 17771 w 19117"/>
                    <a:gd name="connsiteY5" fmla="*/ 395 h 5157"/>
                    <a:gd name="connsiteX6" fmla="*/ 9198 w 19117"/>
                    <a:gd name="connsiteY6" fmla="*/ 1347 h 5157"/>
                    <a:gd name="connsiteX7" fmla="*/ 626 w 19117"/>
                    <a:gd name="connsiteY7" fmla="*/ 2300 h 5157"/>
                    <a:gd name="connsiteX8" fmla="*/ 1578 w 19117"/>
                    <a:gd name="connsiteY8" fmla="*/ 5157 h 5157"/>
                    <a:gd name="connsiteX9" fmla="*/ 1578 w 19117"/>
                    <a:gd name="connsiteY9" fmla="*/ 5157 h 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117" h="5157">
                      <a:moveTo>
                        <a:pt x="1578" y="5157"/>
                      </a:moveTo>
                      <a:cubicBezTo>
                        <a:pt x="4436" y="5157"/>
                        <a:pt x="7293" y="5157"/>
                        <a:pt x="10151" y="5157"/>
                      </a:cubicBezTo>
                      <a:cubicBezTo>
                        <a:pt x="12056" y="5157"/>
                        <a:pt x="13008" y="5157"/>
                        <a:pt x="14913" y="4205"/>
                      </a:cubicBezTo>
                      <a:cubicBezTo>
                        <a:pt x="15866" y="4205"/>
                        <a:pt x="15866" y="4205"/>
                        <a:pt x="16818" y="3252"/>
                      </a:cubicBezTo>
                      <a:cubicBezTo>
                        <a:pt x="17771" y="3252"/>
                        <a:pt x="17771" y="2300"/>
                        <a:pt x="18723" y="2300"/>
                      </a:cubicBezTo>
                      <a:cubicBezTo>
                        <a:pt x="19676" y="1347"/>
                        <a:pt x="18723" y="395"/>
                        <a:pt x="17771" y="395"/>
                      </a:cubicBezTo>
                      <a:cubicBezTo>
                        <a:pt x="14913" y="-558"/>
                        <a:pt x="12056" y="395"/>
                        <a:pt x="9198" y="1347"/>
                      </a:cubicBezTo>
                      <a:cubicBezTo>
                        <a:pt x="6341" y="1347"/>
                        <a:pt x="3483" y="2300"/>
                        <a:pt x="626" y="2300"/>
                      </a:cubicBezTo>
                      <a:cubicBezTo>
                        <a:pt x="-327" y="1347"/>
                        <a:pt x="-327" y="5157"/>
                        <a:pt x="1578" y="5157"/>
                      </a:cubicBezTo>
                      <a:lnTo>
                        <a:pt x="1578" y="51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9" name="Freeform: Shape 3168">
                  <a:extLst>
                    <a:ext uri="{FF2B5EF4-FFF2-40B4-BE49-F238E27FC236}">
                      <a16:creationId xmlns:a16="http://schemas.microsoft.com/office/drawing/2014/main" id="{F6BCE4FE-3FAD-04DB-3EB3-F59F5BA08E5F}"/>
                    </a:ext>
                  </a:extLst>
                </p:cNvPr>
                <p:cNvSpPr/>
                <p:nvPr/>
              </p:nvSpPr>
              <p:spPr>
                <a:xfrm>
                  <a:off x="3606164" y="2876549"/>
                  <a:ext cx="13729" cy="4762"/>
                </a:xfrm>
                <a:custGeom>
                  <a:avLst/>
                  <a:gdLst>
                    <a:gd name="connsiteX0" fmla="*/ 3810 w 13729"/>
                    <a:gd name="connsiteY0" fmla="*/ 4763 h 4762"/>
                    <a:gd name="connsiteX1" fmla="*/ 8573 w 13729"/>
                    <a:gd name="connsiteY1" fmla="*/ 3810 h 4762"/>
                    <a:gd name="connsiteX2" fmla="*/ 11430 w 13729"/>
                    <a:gd name="connsiteY2" fmla="*/ 2858 h 4762"/>
                    <a:gd name="connsiteX3" fmla="*/ 11430 w 13729"/>
                    <a:gd name="connsiteY3" fmla="*/ 2858 h 4762"/>
                    <a:gd name="connsiteX4" fmla="*/ 11430 w 13729"/>
                    <a:gd name="connsiteY4" fmla="*/ 2858 h 4762"/>
                    <a:gd name="connsiteX5" fmla="*/ 12383 w 13729"/>
                    <a:gd name="connsiteY5" fmla="*/ 2858 h 4762"/>
                    <a:gd name="connsiteX6" fmla="*/ 13335 w 13729"/>
                    <a:gd name="connsiteY6" fmla="*/ 1905 h 4762"/>
                    <a:gd name="connsiteX7" fmla="*/ 12383 w 13729"/>
                    <a:gd name="connsiteY7" fmla="*/ 0 h 4762"/>
                    <a:gd name="connsiteX8" fmla="*/ 10478 w 13729"/>
                    <a:gd name="connsiteY8" fmla="*/ 0 h 4762"/>
                    <a:gd name="connsiteX9" fmla="*/ 9525 w 13729"/>
                    <a:gd name="connsiteY9" fmla="*/ 0 h 4762"/>
                    <a:gd name="connsiteX10" fmla="*/ 6668 w 13729"/>
                    <a:gd name="connsiteY10" fmla="*/ 953 h 4762"/>
                    <a:gd name="connsiteX11" fmla="*/ 1905 w 13729"/>
                    <a:gd name="connsiteY11" fmla="*/ 1905 h 4762"/>
                    <a:gd name="connsiteX12" fmla="*/ 0 w 13729"/>
                    <a:gd name="connsiteY12" fmla="*/ 4763 h 4762"/>
                    <a:gd name="connsiteX13" fmla="*/ 3810 w 13729"/>
                    <a:gd name="connsiteY13" fmla="*/ 4763 h 4762"/>
                    <a:gd name="connsiteX14" fmla="*/ 3810 w 13729"/>
                    <a:gd name="connsiteY14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729" h="4762">
                      <a:moveTo>
                        <a:pt x="3810" y="4763"/>
                      </a:moveTo>
                      <a:cubicBezTo>
                        <a:pt x="5715" y="4763"/>
                        <a:pt x="7620" y="3810"/>
                        <a:pt x="8573" y="3810"/>
                      </a:cubicBezTo>
                      <a:cubicBezTo>
                        <a:pt x="9525" y="3810"/>
                        <a:pt x="10478" y="2858"/>
                        <a:pt x="11430" y="2858"/>
                      </a:cubicBezTo>
                      <a:cubicBezTo>
                        <a:pt x="11430" y="2858"/>
                        <a:pt x="11430" y="2858"/>
                        <a:pt x="11430" y="2858"/>
                      </a:cubicBezTo>
                      <a:cubicBezTo>
                        <a:pt x="11430" y="2858"/>
                        <a:pt x="11430" y="2858"/>
                        <a:pt x="11430" y="2858"/>
                      </a:cubicBezTo>
                      <a:cubicBezTo>
                        <a:pt x="11430" y="2858"/>
                        <a:pt x="11430" y="2858"/>
                        <a:pt x="12383" y="2858"/>
                      </a:cubicBezTo>
                      <a:cubicBezTo>
                        <a:pt x="13335" y="2858"/>
                        <a:pt x="13335" y="1905"/>
                        <a:pt x="13335" y="1905"/>
                      </a:cubicBezTo>
                      <a:cubicBezTo>
                        <a:pt x="14288" y="953"/>
                        <a:pt x="13335" y="0"/>
                        <a:pt x="12383" y="0"/>
                      </a:cubicBezTo>
                      <a:cubicBezTo>
                        <a:pt x="11430" y="0"/>
                        <a:pt x="11430" y="0"/>
                        <a:pt x="10478" y="0"/>
                      </a:cubicBezTo>
                      <a:cubicBezTo>
                        <a:pt x="10478" y="0"/>
                        <a:pt x="9525" y="0"/>
                        <a:pt x="9525" y="0"/>
                      </a:cubicBezTo>
                      <a:cubicBezTo>
                        <a:pt x="8573" y="0"/>
                        <a:pt x="7620" y="0"/>
                        <a:pt x="6668" y="953"/>
                      </a:cubicBezTo>
                      <a:cubicBezTo>
                        <a:pt x="4763" y="1905"/>
                        <a:pt x="2858" y="1905"/>
                        <a:pt x="1905" y="1905"/>
                      </a:cubicBezTo>
                      <a:cubicBezTo>
                        <a:pt x="953" y="1905"/>
                        <a:pt x="0" y="3810"/>
                        <a:pt x="0" y="4763"/>
                      </a:cubicBezTo>
                      <a:cubicBezTo>
                        <a:pt x="1905" y="3810"/>
                        <a:pt x="2858" y="4763"/>
                        <a:pt x="3810" y="4763"/>
                      </a:cubicBezTo>
                      <a:lnTo>
                        <a:pt x="3810" y="476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0" name="Freeform: Shape 3169">
                  <a:extLst>
                    <a:ext uri="{FF2B5EF4-FFF2-40B4-BE49-F238E27FC236}">
                      <a16:creationId xmlns:a16="http://schemas.microsoft.com/office/drawing/2014/main" id="{2FBD1307-F318-295C-E68E-72A62BB555A1}"/>
                    </a:ext>
                  </a:extLst>
                </p:cNvPr>
                <p:cNvSpPr/>
                <p:nvPr/>
              </p:nvSpPr>
              <p:spPr>
                <a:xfrm>
                  <a:off x="3517581" y="2874644"/>
                  <a:ext cx="5715" cy="11429"/>
                </a:xfrm>
                <a:custGeom>
                  <a:avLst/>
                  <a:gdLst>
                    <a:gd name="connsiteX0" fmla="*/ 1905 w 5715"/>
                    <a:gd name="connsiteY0" fmla="*/ 9525 h 11429"/>
                    <a:gd name="connsiteX1" fmla="*/ 3810 w 5715"/>
                    <a:gd name="connsiteY1" fmla="*/ 4763 h 11429"/>
                    <a:gd name="connsiteX2" fmla="*/ 4763 w 5715"/>
                    <a:gd name="connsiteY2" fmla="*/ 2858 h 11429"/>
                    <a:gd name="connsiteX3" fmla="*/ 5715 w 5715"/>
                    <a:gd name="connsiteY3" fmla="*/ 952 h 11429"/>
                    <a:gd name="connsiteX4" fmla="*/ 3810 w 5715"/>
                    <a:gd name="connsiteY4" fmla="*/ 0 h 11429"/>
                    <a:gd name="connsiteX5" fmla="*/ 2857 w 5715"/>
                    <a:gd name="connsiteY5" fmla="*/ 1905 h 11429"/>
                    <a:gd name="connsiteX6" fmla="*/ 1905 w 5715"/>
                    <a:gd name="connsiteY6" fmla="*/ 4763 h 11429"/>
                    <a:gd name="connsiteX7" fmla="*/ 0 w 5715"/>
                    <a:gd name="connsiteY7" fmla="*/ 9525 h 11429"/>
                    <a:gd name="connsiteX8" fmla="*/ 953 w 5715"/>
                    <a:gd name="connsiteY8" fmla="*/ 11430 h 11429"/>
                    <a:gd name="connsiteX9" fmla="*/ 1905 w 5715"/>
                    <a:gd name="connsiteY9" fmla="*/ 9525 h 11429"/>
                    <a:gd name="connsiteX10" fmla="*/ 1905 w 5715"/>
                    <a:gd name="connsiteY10" fmla="*/ 952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11429">
                      <a:moveTo>
                        <a:pt x="1905" y="9525"/>
                      </a:moveTo>
                      <a:cubicBezTo>
                        <a:pt x="2857" y="7620"/>
                        <a:pt x="2857" y="5715"/>
                        <a:pt x="3810" y="4763"/>
                      </a:cubicBezTo>
                      <a:cubicBezTo>
                        <a:pt x="3810" y="3810"/>
                        <a:pt x="4763" y="2858"/>
                        <a:pt x="4763" y="2858"/>
                      </a:cubicBezTo>
                      <a:cubicBezTo>
                        <a:pt x="4763" y="1905"/>
                        <a:pt x="4763" y="952"/>
                        <a:pt x="5715" y="952"/>
                      </a:cubicBezTo>
                      <a:cubicBezTo>
                        <a:pt x="5715" y="0"/>
                        <a:pt x="4763" y="0"/>
                        <a:pt x="3810" y="0"/>
                      </a:cubicBezTo>
                      <a:cubicBezTo>
                        <a:pt x="3810" y="952"/>
                        <a:pt x="2857" y="952"/>
                        <a:pt x="2857" y="1905"/>
                      </a:cubicBezTo>
                      <a:cubicBezTo>
                        <a:pt x="2857" y="2858"/>
                        <a:pt x="1905" y="3810"/>
                        <a:pt x="1905" y="4763"/>
                      </a:cubicBezTo>
                      <a:cubicBezTo>
                        <a:pt x="953" y="6667"/>
                        <a:pt x="953" y="8572"/>
                        <a:pt x="0" y="9525"/>
                      </a:cubicBezTo>
                      <a:cubicBezTo>
                        <a:pt x="0" y="10477"/>
                        <a:pt x="0" y="10477"/>
                        <a:pt x="953" y="11430"/>
                      </a:cubicBezTo>
                      <a:cubicBezTo>
                        <a:pt x="953" y="10477"/>
                        <a:pt x="1905" y="10477"/>
                        <a:pt x="1905" y="9525"/>
                      </a:cubicBezTo>
                      <a:lnTo>
                        <a:pt x="1905" y="952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1" name="Freeform: Shape 3170">
                  <a:extLst>
                    <a:ext uri="{FF2B5EF4-FFF2-40B4-BE49-F238E27FC236}">
                      <a16:creationId xmlns:a16="http://schemas.microsoft.com/office/drawing/2014/main" id="{188B8E49-4CA9-E36E-FBC1-EB925A772E19}"/>
                    </a:ext>
                  </a:extLst>
                </p:cNvPr>
                <p:cNvSpPr/>
                <p:nvPr/>
              </p:nvSpPr>
              <p:spPr>
                <a:xfrm>
                  <a:off x="3539727" y="2870834"/>
                  <a:ext cx="9286" cy="11430"/>
                </a:xfrm>
                <a:custGeom>
                  <a:avLst/>
                  <a:gdLst>
                    <a:gd name="connsiteX0" fmla="*/ 1667 w 9286"/>
                    <a:gd name="connsiteY0" fmla="*/ 11430 h 11430"/>
                    <a:gd name="connsiteX1" fmla="*/ 5477 w 9286"/>
                    <a:gd name="connsiteY1" fmla="*/ 6668 h 11430"/>
                    <a:gd name="connsiteX2" fmla="*/ 7382 w 9286"/>
                    <a:gd name="connsiteY2" fmla="*/ 3810 h 11430"/>
                    <a:gd name="connsiteX3" fmla="*/ 8334 w 9286"/>
                    <a:gd name="connsiteY3" fmla="*/ 2858 h 11430"/>
                    <a:gd name="connsiteX4" fmla="*/ 9287 w 9286"/>
                    <a:gd name="connsiteY4" fmla="*/ 953 h 11430"/>
                    <a:gd name="connsiteX5" fmla="*/ 9287 w 9286"/>
                    <a:gd name="connsiteY5" fmla="*/ 0 h 11430"/>
                    <a:gd name="connsiteX6" fmla="*/ 8334 w 9286"/>
                    <a:gd name="connsiteY6" fmla="*/ 0 h 11430"/>
                    <a:gd name="connsiteX7" fmla="*/ 7382 w 9286"/>
                    <a:gd name="connsiteY7" fmla="*/ 953 h 11430"/>
                    <a:gd name="connsiteX8" fmla="*/ 6429 w 9286"/>
                    <a:gd name="connsiteY8" fmla="*/ 1905 h 11430"/>
                    <a:gd name="connsiteX9" fmla="*/ 4524 w 9286"/>
                    <a:gd name="connsiteY9" fmla="*/ 3810 h 11430"/>
                    <a:gd name="connsiteX10" fmla="*/ 714 w 9286"/>
                    <a:gd name="connsiteY10" fmla="*/ 7620 h 11430"/>
                    <a:gd name="connsiteX11" fmla="*/ 714 w 9286"/>
                    <a:gd name="connsiteY11" fmla="*/ 9525 h 11430"/>
                    <a:gd name="connsiteX12" fmla="*/ 1667 w 9286"/>
                    <a:gd name="connsiteY12" fmla="*/ 11430 h 11430"/>
                    <a:gd name="connsiteX13" fmla="*/ 1667 w 9286"/>
                    <a:gd name="connsiteY13" fmla="*/ 1143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286" h="11430">
                      <a:moveTo>
                        <a:pt x="1667" y="11430"/>
                      </a:moveTo>
                      <a:cubicBezTo>
                        <a:pt x="3572" y="10478"/>
                        <a:pt x="4524" y="8573"/>
                        <a:pt x="5477" y="6668"/>
                      </a:cubicBezTo>
                      <a:cubicBezTo>
                        <a:pt x="6429" y="5715"/>
                        <a:pt x="6429" y="4763"/>
                        <a:pt x="7382" y="3810"/>
                      </a:cubicBezTo>
                      <a:cubicBezTo>
                        <a:pt x="7382" y="3810"/>
                        <a:pt x="8334" y="2858"/>
                        <a:pt x="8334" y="2858"/>
                      </a:cubicBezTo>
                      <a:cubicBezTo>
                        <a:pt x="8334" y="1905"/>
                        <a:pt x="8334" y="1905"/>
                        <a:pt x="9287" y="953"/>
                      </a:cubicBezTo>
                      <a:cubicBezTo>
                        <a:pt x="9287" y="953"/>
                        <a:pt x="9287" y="0"/>
                        <a:pt x="9287" y="0"/>
                      </a:cubicBezTo>
                      <a:cubicBezTo>
                        <a:pt x="9287" y="0"/>
                        <a:pt x="8334" y="0"/>
                        <a:pt x="8334" y="0"/>
                      </a:cubicBezTo>
                      <a:cubicBezTo>
                        <a:pt x="8334" y="0"/>
                        <a:pt x="7382" y="953"/>
                        <a:pt x="7382" y="953"/>
                      </a:cubicBezTo>
                      <a:cubicBezTo>
                        <a:pt x="7382" y="953"/>
                        <a:pt x="6429" y="1905"/>
                        <a:pt x="6429" y="1905"/>
                      </a:cubicBezTo>
                      <a:cubicBezTo>
                        <a:pt x="5477" y="2858"/>
                        <a:pt x="5477" y="3810"/>
                        <a:pt x="4524" y="3810"/>
                      </a:cubicBezTo>
                      <a:cubicBezTo>
                        <a:pt x="3572" y="5715"/>
                        <a:pt x="1667" y="6668"/>
                        <a:pt x="714" y="7620"/>
                      </a:cubicBezTo>
                      <a:cubicBezTo>
                        <a:pt x="-238" y="8573"/>
                        <a:pt x="-238" y="9525"/>
                        <a:pt x="714" y="9525"/>
                      </a:cubicBezTo>
                      <a:cubicBezTo>
                        <a:pt x="714" y="11430"/>
                        <a:pt x="714" y="11430"/>
                        <a:pt x="1667" y="11430"/>
                      </a:cubicBezTo>
                      <a:lnTo>
                        <a:pt x="1667" y="1143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2" name="Freeform: Shape 3171">
                  <a:extLst>
                    <a:ext uri="{FF2B5EF4-FFF2-40B4-BE49-F238E27FC236}">
                      <a16:creationId xmlns:a16="http://schemas.microsoft.com/office/drawing/2014/main" id="{33E32506-B361-521E-3413-77DCF06D7320}"/>
                    </a:ext>
                  </a:extLst>
                </p:cNvPr>
                <p:cNvSpPr/>
                <p:nvPr/>
              </p:nvSpPr>
              <p:spPr>
                <a:xfrm>
                  <a:off x="3323801" y="2867553"/>
                  <a:ext cx="13758" cy="14710"/>
                </a:xfrm>
                <a:custGeom>
                  <a:avLst/>
                  <a:gdLst>
                    <a:gd name="connsiteX0" fmla="*/ 423 w 13758"/>
                    <a:gd name="connsiteY0" fmla="*/ 423 h 14710"/>
                    <a:gd name="connsiteX1" fmla="*/ 1376 w 13758"/>
                    <a:gd name="connsiteY1" fmla="*/ 2328 h 14710"/>
                    <a:gd name="connsiteX2" fmla="*/ 2328 w 13758"/>
                    <a:gd name="connsiteY2" fmla="*/ 4233 h 14710"/>
                    <a:gd name="connsiteX3" fmla="*/ 5186 w 13758"/>
                    <a:gd name="connsiteY3" fmla="*/ 8043 h 14710"/>
                    <a:gd name="connsiteX4" fmla="*/ 8043 w 13758"/>
                    <a:gd name="connsiteY4" fmla="*/ 11853 h 14710"/>
                    <a:gd name="connsiteX5" fmla="*/ 9948 w 13758"/>
                    <a:gd name="connsiteY5" fmla="*/ 13758 h 14710"/>
                    <a:gd name="connsiteX6" fmla="*/ 11853 w 13758"/>
                    <a:gd name="connsiteY6" fmla="*/ 14711 h 14710"/>
                    <a:gd name="connsiteX7" fmla="*/ 13758 w 13758"/>
                    <a:gd name="connsiteY7" fmla="*/ 12806 h 14710"/>
                    <a:gd name="connsiteX8" fmla="*/ 13758 w 13758"/>
                    <a:gd name="connsiteY8" fmla="*/ 11853 h 14710"/>
                    <a:gd name="connsiteX9" fmla="*/ 12806 w 13758"/>
                    <a:gd name="connsiteY9" fmla="*/ 10901 h 14710"/>
                    <a:gd name="connsiteX10" fmla="*/ 10901 w 13758"/>
                    <a:gd name="connsiteY10" fmla="*/ 8996 h 14710"/>
                    <a:gd name="connsiteX11" fmla="*/ 8043 w 13758"/>
                    <a:gd name="connsiteY11" fmla="*/ 6138 h 14710"/>
                    <a:gd name="connsiteX12" fmla="*/ 5186 w 13758"/>
                    <a:gd name="connsiteY12" fmla="*/ 3281 h 14710"/>
                    <a:gd name="connsiteX13" fmla="*/ 3281 w 13758"/>
                    <a:gd name="connsiteY13" fmla="*/ 1376 h 14710"/>
                    <a:gd name="connsiteX14" fmla="*/ 423 w 13758"/>
                    <a:gd name="connsiteY14" fmla="*/ 423 h 14710"/>
                    <a:gd name="connsiteX15" fmla="*/ 423 w 13758"/>
                    <a:gd name="connsiteY15" fmla="*/ 423 h 14710"/>
                    <a:gd name="connsiteX16" fmla="*/ 423 w 13758"/>
                    <a:gd name="connsiteY16" fmla="*/ 423 h 1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3758" h="14710">
                      <a:moveTo>
                        <a:pt x="423" y="423"/>
                      </a:moveTo>
                      <a:cubicBezTo>
                        <a:pt x="423" y="1376"/>
                        <a:pt x="1376" y="1376"/>
                        <a:pt x="1376" y="2328"/>
                      </a:cubicBezTo>
                      <a:cubicBezTo>
                        <a:pt x="1376" y="3281"/>
                        <a:pt x="2328" y="3281"/>
                        <a:pt x="2328" y="4233"/>
                      </a:cubicBezTo>
                      <a:cubicBezTo>
                        <a:pt x="3281" y="5186"/>
                        <a:pt x="4233" y="7091"/>
                        <a:pt x="5186" y="8043"/>
                      </a:cubicBezTo>
                      <a:cubicBezTo>
                        <a:pt x="6138" y="8996"/>
                        <a:pt x="7091" y="9948"/>
                        <a:pt x="8043" y="11853"/>
                      </a:cubicBezTo>
                      <a:cubicBezTo>
                        <a:pt x="8996" y="12806"/>
                        <a:pt x="8996" y="12806"/>
                        <a:pt x="9948" y="13758"/>
                      </a:cubicBezTo>
                      <a:cubicBezTo>
                        <a:pt x="10901" y="14711"/>
                        <a:pt x="10901" y="14711"/>
                        <a:pt x="11853" y="14711"/>
                      </a:cubicBezTo>
                      <a:cubicBezTo>
                        <a:pt x="12806" y="14711"/>
                        <a:pt x="13758" y="13758"/>
                        <a:pt x="13758" y="12806"/>
                      </a:cubicBezTo>
                      <a:cubicBezTo>
                        <a:pt x="13758" y="12806"/>
                        <a:pt x="13758" y="11853"/>
                        <a:pt x="13758" y="11853"/>
                      </a:cubicBezTo>
                      <a:cubicBezTo>
                        <a:pt x="13758" y="11853"/>
                        <a:pt x="12806" y="10901"/>
                        <a:pt x="12806" y="10901"/>
                      </a:cubicBezTo>
                      <a:cubicBezTo>
                        <a:pt x="12806" y="9948"/>
                        <a:pt x="11853" y="9948"/>
                        <a:pt x="10901" y="8996"/>
                      </a:cubicBezTo>
                      <a:cubicBezTo>
                        <a:pt x="9948" y="8043"/>
                        <a:pt x="8996" y="7091"/>
                        <a:pt x="8043" y="6138"/>
                      </a:cubicBezTo>
                      <a:cubicBezTo>
                        <a:pt x="7091" y="5186"/>
                        <a:pt x="6138" y="4233"/>
                        <a:pt x="5186" y="3281"/>
                      </a:cubicBezTo>
                      <a:cubicBezTo>
                        <a:pt x="4233" y="2328"/>
                        <a:pt x="4233" y="2328"/>
                        <a:pt x="3281" y="1376"/>
                      </a:cubicBezTo>
                      <a:cubicBezTo>
                        <a:pt x="2328" y="1376"/>
                        <a:pt x="1376" y="423"/>
                        <a:pt x="423" y="423"/>
                      </a:cubicBezTo>
                      <a:cubicBezTo>
                        <a:pt x="423" y="-529"/>
                        <a:pt x="-529" y="423"/>
                        <a:pt x="423" y="423"/>
                      </a:cubicBezTo>
                      <a:lnTo>
                        <a:pt x="423" y="423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3" name="Freeform: Shape 3172">
                  <a:extLst>
                    <a:ext uri="{FF2B5EF4-FFF2-40B4-BE49-F238E27FC236}">
                      <a16:creationId xmlns:a16="http://schemas.microsoft.com/office/drawing/2014/main" id="{C663E888-C0F2-5A38-DF76-8B6A8E0E34F1}"/>
                    </a:ext>
                  </a:extLst>
                </p:cNvPr>
                <p:cNvSpPr/>
                <p:nvPr/>
              </p:nvSpPr>
              <p:spPr>
                <a:xfrm>
                  <a:off x="3350180" y="2840912"/>
                  <a:ext cx="14049" cy="20770"/>
                </a:xfrm>
                <a:custGeom>
                  <a:avLst/>
                  <a:gdLst>
                    <a:gd name="connsiteX0" fmla="*/ 714 w 14049"/>
                    <a:gd name="connsiteY0" fmla="*/ 4205 h 20770"/>
                    <a:gd name="connsiteX1" fmla="*/ 5477 w 14049"/>
                    <a:gd name="connsiteY1" fmla="*/ 12777 h 20770"/>
                    <a:gd name="connsiteX2" fmla="*/ 8334 w 14049"/>
                    <a:gd name="connsiteY2" fmla="*/ 16587 h 20770"/>
                    <a:gd name="connsiteX3" fmla="*/ 10239 w 14049"/>
                    <a:gd name="connsiteY3" fmla="*/ 18492 h 20770"/>
                    <a:gd name="connsiteX4" fmla="*/ 12144 w 14049"/>
                    <a:gd name="connsiteY4" fmla="*/ 20397 h 20770"/>
                    <a:gd name="connsiteX5" fmla="*/ 14049 w 14049"/>
                    <a:gd name="connsiteY5" fmla="*/ 18492 h 20770"/>
                    <a:gd name="connsiteX6" fmla="*/ 9287 w 14049"/>
                    <a:gd name="connsiteY6" fmla="*/ 9920 h 20770"/>
                    <a:gd name="connsiteX7" fmla="*/ 4524 w 14049"/>
                    <a:gd name="connsiteY7" fmla="*/ 1347 h 20770"/>
                    <a:gd name="connsiteX8" fmla="*/ 714 w 14049"/>
                    <a:gd name="connsiteY8" fmla="*/ 395 h 20770"/>
                    <a:gd name="connsiteX9" fmla="*/ 714 w 14049"/>
                    <a:gd name="connsiteY9" fmla="*/ 4205 h 20770"/>
                    <a:gd name="connsiteX10" fmla="*/ 714 w 14049"/>
                    <a:gd name="connsiteY10" fmla="*/ 4205 h 2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049" h="20770">
                      <a:moveTo>
                        <a:pt x="714" y="4205"/>
                      </a:moveTo>
                      <a:cubicBezTo>
                        <a:pt x="2619" y="7062"/>
                        <a:pt x="3572" y="9920"/>
                        <a:pt x="5477" y="12777"/>
                      </a:cubicBezTo>
                      <a:cubicBezTo>
                        <a:pt x="6429" y="13730"/>
                        <a:pt x="7382" y="15634"/>
                        <a:pt x="8334" y="16587"/>
                      </a:cubicBezTo>
                      <a:cubicBezTo>
                        <a:pt x="9287" y="17540"/>
                        <a:pt x="9287" y="17540"/>
                        <a:pt x="10239" y="18492"/>
                      </a:cubicBezTo>
                      <a:cubicBezTo>
                        <a:pt x="11192" y="19445"/>
                        <a:pt x="11192" y="19445"/>
                        <a:pt x="12144" y="20397"/>
                      </a:cubicBezTo>
                      <a:cubicBezTo>
                        <a:pt x="13097" y="21350"/>
                        <a:pt x="14049" y="20397"/>
                        <a:pt x="14049" y="18492"/>
                      </a:cubicBezTo>
                      <a:cubicBezTo>
                        <a:pt x="13097" y="15634"/>
                        <a:pt x="11192" y="12777"/>
                        <a:pt x="9287" y="9920"/>
                      </a:cubicBezTo>
                      <a:cubicBezTo>
                        <a:pt x="7382" y="7062"/>
                        <a:pt x="5477" y="4205"/>
                        <a:pt x="4524" y="1347"/>
                      </a:cubicBezTo>
                      <a:cubicBezTo>
                        <a:pt x="3572" y="395"/>
                        <a:pt x="1667" y="-558"/>
                        <a:pt x="714" y="395"/>
                      </a:cubicBezTo>
                      <a:cubicBezTo>
                        <a:pt x="-238" y="1347"/>
                        <a:pt x="-238" y="3252"/>
                        <a:pt x="714" y="4205"/>
                      </a:cubicBezTo>
                      <a:lnTo>
                        <a:pt x="714" y="42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4" name="Freeform: Shape 3173">
                  <a:extLst>
                    <a:ext uri="{FF2B5EF4-FFF2-40B4-BE49-F238E27FC236}">
                      <a16:creationId xmlns:a16="http://schemas.microsoft.com/office/drawing/2014/main" id="{B6A475E1-E2FC-294E-0C0A-8C7C140A1BF1}"/>
                    </a:ext>
                  </a:extLst>
                </p:cNvPr>
                <p:cNvSpPr/>
                <p:nvPr/>
              </p:nvSpPr>
              <p:spPr>
                <a:xfrm>
                  <a:off x="3354444" y="2884748"/>
                  <a:ext cx="10737" cy="14661"/>
                </a:xfrm>
                <a:custGeom>
                  <a:avLst/>
                  <a:gdLst>
                    <a:gd name="connsiteX0" fmla="*/ 260 w 10737"/>
                    <a:gd name="connsiteY0" fmla="*/ 2279 h 14661"/>
                    <a:gd name="connsiteX1" fmla="*/ 4070 w 10737"/>
                    <a:gd name="connsiteY1" fmla="*/ 8946 h 14661"/>
                    <a:gd name="connsiteX2" fmla="*/ 5975 w 10737"/>
                    <a:gd name="connsiteY2" fmla="*/ 11804 h 14661"/>
                    <a:gd name="connsiteX3" fmla="*/ 6927 w 10737"/>
                    <a:gd name="connsiteY3" fmla="*/ 13709 h 14661"/>
                    <a:gd name="connsiteX4" fmla="*/ 8832 w 10737"/>
                    <a:gd name="connsiteY4" fmla="*/ 14661 h 14661"/>
                    <a:gd name="connsiteX5" fmla="*/ 10737 w 10737"/>
                    <a:gd name="connsiteY5" fmla="*/ 13709 h 14661"/>
                    <a:gd name="connsiteX6" fmla="*/ 9785 w 10737"/>
                    <a:gd name="connsiteY6" fmla="*/ 11804 h 14661"/>
                    <a:gd name="connsiteX7" fmla="*/ 8832 w 10737"/>
                    <a:gd name="connsiteY7" fmla="*/ 9899 h 14661"/>
                    <a:gd name="connsiteX8" fmla="*/ 6927 w 10737"/>
                    <a:gd name="connsiteY8" fmla="*/ 7041 h 14661"/>
                    <a:gd name="connsiteX9" fmla="*/ 2165 w 10737"/>
                    <a:gd name="connsiteY9" fmla="*/ 374 h 14661"/>
                    <a:gd name="connsiteX10" fmla="*/ 260 w 10737"/>
                    <a:gd name="connsiteY10" fmla="*/ 2279 h 14661"/>
                    <a:gd name="connsiteX11" fmla="*/ 260 w 10737"/>
                    <a:gd name="connsiteY11" fmla="*/ 2279 h 14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737" h="14661">
                      <a:moveTo>
                        <a:pt x="260" y="2279"/>
                      </a:moveTo>
                      <a:cubicBezTo>
                        <a:pt x="2165" y="4184"/>
                        <a:pt x="3117" y="7041"/>
                        <a:pt x="4070" y="8946"/>
                      </a:cubicBezTo>
                      <a:cubicBezTo>
                        <a:pt x="5022" y="9899"/>
                        <a:pt x="5022" y="10851"/>
                        <a:pt x="5975" y="11804"/>
                      </a:cubicBezTo>
                      <a:cubicBezTo>
                        <a:pt x="5975" y="12756"/>
                        <a:pt x="6927" y="12756"/>
                        <a:pt x="6927" y="13709"/>
                      </a:cubicBezTo>
                      <a:cubicBezTo>
                        <a:pt x="7880" y="14661"/>
                        <a:pt x="7880" y="14661"/>
                        <a:pt x="8832" y="14661"/>
                      </a:cubicBezTo>
                      <a:cubicBezTo>
                        <a:pt x="9785" y="14661"/>
                        <a:pt x="10737" y="14661"/>
                        <a:pt x="10737" y="13709"/>
                      </a:cubicBezTo>
                      <a:cubicBezTo>
                        <a:pt x="10737" y="12756"/>
                        <a:pt x="10737" y="12756"/>
                        <a:pt x="9785" y="11804"/>
                      </a:cubicBezTo>
                      <a:cubicBezTo>
                        <a:pt x="9785" y="10851"/>
                        <a:pt x="8832" y="10851"/>
                        <a:pt x="8832" y="9899"/>
                      </a:cubicBezTo>
                      <a:cubicBezTo>
                        <a:pt x="7880" y="8946"/>
                        <a:pt x="6927" y="7994"/>
                        <a:pt x="6927" y="7041"/>
                      </a:cubicBezTo>
                      <a:cubicBezTo>
                        <a:pt x="5022" y="5136"/>
                        <a:pt x="4070" y="3231"/>
                        <a:pt x="2165" y="374"/>
                      </a:cubicBezTo>
                      <a:cubicBezTo>
                        <a:pt x="1212" y="-579"/>
                        <a:pt x="-693" y="374"/>
                        <a:pt x="260" y="2279"/>
                      </a:cubicBezTo>
                      <a:lnTo>
                        <a:pt x="260" y="2279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5" name="Freeform: Shape 3174">
                  <a:extLst>
                    <a:ext uri="{FF2B5EF4-FFF2-40B4-BE49-F238E27FC236}">
                      <a16:creationId xmlns:a16="http://schemas.microsoft.com/office/drawing/2014/main" id="{54103A9A-FADD-C8C1-BA3F-2F6C90666FE1}"/>
                    </a:ext>
                  </a:extLst>
                </p:cNvPr>
                <p:cNvSpPr/>
                <p:nvPr/>
              </p:nvSpPr>
              <p:spPr>
                <a:xfrm>
                  <a:off x="3319038" y="2877502"/>
                  <a:ext cx="15922" cy="17518"/>
                </a:xfrm>
                <a:custGeom>
                  <a:avLst/>
                  <a:gdLst>
                    <a:gd name="connsiteX0" fmla="*/ 423 w 15922"/>
                    <a:gd name="connsiteY0" fmla="*/ 2857 h 17518"/>
                    <a:gd name="connsiteX1" fmla="*/ 7091 w 15922"/>
                    <a:gd name="connsiteY1" fmla="*/ 9525 h 17518"/>
                    <a:gd name="connsiteX2" fmla="*/ 9948 w 15922"/>
                    <a:gd name="connsiteY2" fmla="*/ 13335 h 17518"/>
                    <a:gd name="connsiteX3" fmla="*/ 11853 w 15922"/>
                    <a:gd name="connsiteY3" fmla="*/ 15240 h 17518"/>
                    <a:gd name="connsiteX4" fmla="*/ 12806 w 15922"/>
                    <a:gd name="connsiteY4" fmla="*/ 16192 h 17518"/>
                    <a:gd name="connsiteX5" fmla="*/ 13758 w 15922"/>
                    <a:gd name="connsiteY5" fmla="*/ 17145 h 17518"/>
                    <a:gd name="connsiteX6" fmla="*/ 15663 w 15922"/>
                    <a:gd name="connsiteY6" fmla="*/ 15240 h 17518"/>
                    <a:gd name="connsiteX7" fmla="*/ 14711 w 15922"/>
                    <a:gd name="connsiteY7" fmla="*/ 12382 h 17518"/>
                    <a:gd name="connsiteX8" fmla="*/ 12806 w 15922"/>
                    <a:gd name="connsiteY8" fmla="*/ 10477 h 17518"/>
                    <a:gd name="connsiteX9" fmla="*/ 8996 w 15922"/>
                    <a:gd name="connsiteY9" fmla="*/ 6667 h 17518"/>
                    <a:gd name="connsiteX10" fmla="*/ 423 w 15922"/>
                    <a:gd name="connsiteY10" fmla="*/ 0 h 17518"/>
                    <a:gd name="connsiteX11" fmla="*/ 423 w 15922"/>
                    <a:gd name="connsiteY11" fmla="*/ 2857 h 17518"/>
                    <a:gd name="connsiteX12" fmla="*/ 423 w 15922"/>
                    <a:gd name="connsiteY12" fmla="*/ 2857 h 1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922" h="17518">
                      <a:moveTo>
                        <a:pt x="423" y="2857"/>
                      </a:moveTo>
                      <a:cubicBezTo>
                        <a:pt x="3281" y="4763"/>
                        <a:pt x="5186" y="6667"/>
                        <a:pt x="7091" y="9525"/>
                      </a:cubicBezTo>
                      <a:cubicBezTo>
                        <a:pt x="8043" y="10477"/>
                        <a:pt x="8996" y="12382"/>
                        <a:pt x="9948" y="13335"/>
                      </a:cubicBezTo>
                      <a:cubicBezTo>
                        <a:pt x="10901" y="14288"/>
                        <a:pt x="10901" y="14288"/>
                        <a:pt x="11853" y="15240"/>
                      </a:cubicBezTo>
                      <a:cubicBezTo>
                        <a:pt x="11853" y="15240"/>
                        <a:pt x="12806" y="16192"/>
                        <a:pt x="12806" y="16192"/>
                      </a:cubicBezTo>
                      <a:cubicBezTo>
                        <a:pt x="12806" y="16192"/>
                        <a:pt x="13758" y="16192"/>
                        <a:pt x="13758" y="17145"/>
                      </a:cubicBezTo>
                      <a:cubicBezTo>
                        <a:pt x="14711" y="18097"/>
                        <a:pt x="16616" y="17145"/>
                        <a:pt x="15663" y="15240"/>
                      </a:cubicBezTo>
                      <a:cubicBezTo>
                        <a:pt x="15663" y="14288"/>
                        <a:pt x="14711" y="13335"/>
                        <a:pt x="14711" y="12382"/>
                      </a:cubicBezTo>
                      <a:cubicBezTo>
                        <a:pt x="13758" y="11430"/>
                        <a:pt x="13758" y="10477"/>
                        <a:pt x="12806" y="10477"/>
                      </a:cubicBezTo>
                      <a:cubicBezTo>
                        <a:pt x="11853" y="9525"/>
                        <a:pt x="10901" y="7620"/>
                        <a:pt x="8996" y="6667"/>
                      </a:cubicBezTo>
                      <a:cubicBezTo>
                        <a:pt x="6138" y="4763"/>
                        <a:pt x="4233" y="1905"/>
                        <a:pt x="423" y="0"/>
                      </a:cubicBezTo>
                      <a:cubicBezTo>
                        <a:pt x="423" y="0"/>
                        <a:pt x="-529" y="1905"/>
                        <a:pt x="423" y="2857"/>
                      </a:cubicBezTo>
                      <a:lnTo>
                        <a:pt x="423" y="285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6" name="Freeform: Shape 3175">
                  <a:extLst>
                    <a:ext uri="{FF2B5EF4-FFF2-40B4-BE49-F238E27FC236}">
                      <a16:creationId xmlns:a16="http://schemas.microsoft.com/office/drawing/2014/main" id="{28D5F652-14CC-8D65-F0A6-5610DE8F595E}"/>
                    </a:ext>
                  </a:extLst>
                </p:cNvPr>
                <p:cNvSpPr/>
                <p:nvPr/>
              </p:nvSpPr>
              <p:spPr>
                <a:xfrm>
                  <a:off x="3238352" y="2937509"/>
                  <a:ext cx="17686" cy="6667"/>
                </a:xfrm>
                <a:custGeom>
                  <a:avLst/>
                  <a:gdLst>
                    <a:gd name="connsiteX0" fmla="*/ 1100 w 17686"/>
                    <a:gd name="connsiteY0" fmla="*/ 2858 h 6667"/>
                    <a:gd name="connsiteX1" fmla="*/ 8720 w 17686"/>
                    <a:gd name="connsiteY1" fmla="*/ 5715 h 6667"/>
                    <a:gd name="connsiteX2" fmla="*/ 12530 w 17686"/>
                    <a:gd name="connsiteY2" fmla="*/ 6668 h 6667"/>
                    <a:gd name="connsiteX3" fmla="*/ 14435 w 17686"/>
                    <a:gd name="connsiteY3" fmla="*/ 6668 h 6667"/>
                    <a:gd name="connsiteX4" fmla="*/ 16340 w 17686"/>
                    <a:gd name="connsiteY4" fmla="*/ 6668 h 6667"/>
                    <a:gd name="connsiteX5" fmla="*/ 17292 w 17686"/>
                    <a:gd name="connsiteY5" fmla="*/ 4763 h 6667"/>
                    <a:gd name="connsiteX6" fmla="*/ 15387 w 17686"/>
                    <a:gd name="connsiteY6" fmla="*/ 3810 h 6667"/>
                    <a:gd name="connsiteX7" fmla="*/ 13482 w 17686"/>
                    <a:gd name="connsiteY7" fmla="*/ 2858 h 6667"/>
                    <a:gd name="connsiteX8" fmla="*/ 9672 w 17686"/>
                    <a:gd name="connsiteY8" fmla="*/ 1905 h 6667"/>
                    <a:gd name="connsiteX9" fmla="*/ 1100 w 17686"/>
                    <a:gd name="connsiteY9" fmla="*/ 0 h 6667"/>
                    <a:gd name="connsiteX10" fmla="*/ 1100 w 17686"/>
                    <a:gd name="connsiteY10" fmla="*/ 2858 h 6667"/>
                    <a:gd name="connsiteX11" fmla="*/ 1100 w 17686"/>
                    <a:gd name="connsiteY11" fmla="*/ 2858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86" h="6667">
                      <a:moveTo>
                        <a:pt x="1100" y="2858"/>
                      </a:moveTo>
                      <a:cubicBezTo>
                        <a:pt x="3957" y="3810"/>
                        <a:pt x="6815" y="4763"/>
                        <a:pt x="8720" y="5715"/>
                      </a:cubicBezTo>
                      <a:cubicBezTo>
                        <a:pt x="9672" y="5715"/>
                        <a:pt x="11577" y="6668"/>
                        <a:pt x="12530" y="6668"/>
                      </a:cubicBezTo>
                      <a:cubicBezTo>
                        <a:pt x="13482" y="6668"/>
                        <a:pt x="13482" y="6668"/>
                        <a:pt x="14435" y="6668"/>
                      </a:cubicBezTo>
                      <a:cubicBezTo>
                        <a:pt x="15387" y="6668"/>
                        <a:pt x="16340" y="6668"/>
                        <a:pt x="16340" y="6668"/>
                      </a:cubicBezTo>
                      <a:cubicBezTo>
                        <a:pt x="17292" y="6668"/>
                        <a:pt x="18245" y="4763"/>
                        <a:pt x="17292" y="4763"/>
                      </a:cubicBezTo>
                      <a:cubicBezTo>
                        <a:pt x="16340" y="4763"/>
                        <a:pt x="16340" y="3810"/>
                        <a:pt x="15387" y="3810"/>
                      </a:cubicBezTo>
                      <a:cubicBezTo>
                        <a:pt x="14435" y="3810"/>
                        <a:pt x="14435" y="3810"/>
                        <a:pt x="13482" y="2858"/>
                      </a:cubicBezTo>
                      <a:cubicBezTo>
                        <a:pt x="12530" y="2858"/>
                        <a:pt x="10625" y="1905"/>
                        <a:pt x="9672" y="1905"/>
                      </a:cubicBezTo>
                      <a:cubicBezTo>
                        <a:pt x="6815" y="953"/>
                        <a:pt x="3957" y="953"/>
                        <a:pt x="1100" y="0"/>
                      </a:cubicBezTo>
                      <a:cubicBezTo>
                        <a:pt x="147" y="0"/>
                        <a:pt x="-805" y="1905"/>
                        <a:pt x="1100" y="2858"/>
                      </a:cubicBezTo>
                      <a:lnTo>
                        <a:pt x="1100" y="2858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7" name="Freeform: Shape 3176">
                  <a:extLst>
                    <a:ext uri="{FF2B5EF4-FFF2-40B4-BE49-F238E27FC236}">
                      <a16:creationId xmlns:a16="http://schemas.microsoft.com/office/drawing/2014/main" id="{7EA1F9C5-3714-E06E-6CE0-C85A332B0FD4}"/>
                    </a:ext>
                  </a:extLst>
                </p:cNvPr>
                <p:cNvSpPr/>
                <p:nvPr/>
              </p:nvSpPr>
              <p:spPr>
                <a:xfrm>
                  <a:off x="3290887" y="2917507"/>
                  <a:ext cx="10872" cy="8572"/>
                </a:xfrm>
                <a:custGeom>
                  <a:avLst/>
                  <a:gdLst>
                    <a:gd name="connsiteX0" fmla="*/ 1905 w 10872"/>
                    <a:gd name="connsiteY0" fmla="*/ 3810 h 8572"/>
                    <a:gd name="connsiteX1" fmla="*/ 5715 w 10872"/>
                    <a:gd name="connsiteY1" fmla="*/ 6667 h 8572"/>
                    <a:gd name="connsiteX2" fmla="*/ 6668 w 10872"/>
                    <a:gd name="connsiteY2" fmla="*/ 7620 h 8572"/>
                    <a:gd name="connsiteX3" fmla="*/ 7620 w 10872"/>
                    <a:gd name="connsiteY3" fmla="*/ 7620 h 8572"/>
                    <a:gd name="connsiteX4" fmla="*/ 9525 w 10872"/>
                    <a:gd name="connsiteY4" fmla="*/ 8572 h 8572"/>
                    <a:gd name="connsiteX5" fmla="*/ 10478 w 10872"/>
                    <a:gd name="connsiteY5" fmla="*/ 6667 h 8572"/>
                    <a:gd name="connsiteX6" fmla="*/ 8572 w 10872"/>
                    <a:gd name="connsiteY6" fmla="*/ 4763 h 8572"/>
                    <a:gd name="connsiteX7" fmla="*/ 7620 w 10872"/>
                    <a:gd name="connsiteY7" fmla="*/ 3810 h 8572"/>
                    <a:gd name="connsiteX8" fmla="*/ 6668 w 10872"/>
                    <a:gd name="connsiteY8" fmla="*/ 2858 h 8572"/>
                    <a:gd name="connsiteX9" fmla="*/ 2857 w 10872"/>
                    <a:gd name="connsiteY9" fmla="*/ 0 h 8572"/>
                    <a:gd name="connsiteX10" fmla="*/ 953 w 10872"/>
                    <a:gd name="connsiteY10" fmla="*/ 0 h 8572"/>
                    <a:gd name="connsiteX11" fmla="*/ 0 w 10872"/>
                    <a:gd name="connsiteY11" fmla="*/ 952 h 8572"/>
                    <a:gd name="connsiteX12" fmla="*/ 1905 w 10872"/>
                    <a:gd name="connsiteY12" fmla="*/ 3810 h 8572"/>
                    <a:gd name="connsiteX13" fmla="*/ 1905 w 10872"/>
                    <a:gd name="connsiteY13" fmla="*/ 381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872" h="8572">
                      <a:moveTo>
                        <a:pt x="1905" y="3810"/>
                      </a:moveTo>
                      <a:cubicBezTo>
                        <a:pt x="2857" y="4763"/>
                        <a:pt x="4763" y="5715"/>
                        <a:pt x="5715" y="6667"/>
                      </a:cubicBezTo>
                      <a:cubicBezTo>
                        <a:pt x="5715" y="6667"/>
                        <a:pt x="6668" y="6667"/>
                        <a:pt x="6668" y="7620"/>
                      </a:cubicBezTo>
                      <a:cubicBezTo>
                        <a:pt x="6668" y="7620"/>
                        <a:pt x="7620" y="7620"/>
                        <a:pt x="7620" y="7620"/>
                      </a:cubicBezTo>
                      <a:cubicBezTo>
                        <a:pt x="8572" y="7620"/>
                        <a:pt x="9525" y="8572"/>
                        <a:pt x="9525" y="8572"/>
                      </a:cubicBezTo>
                      <a:cubicBezTo>
                        <a:pt x="10478" y="8572"/>
                        <a:pt x="11430" y="7620"/>
                        <a:pt x="10478" y="6667"/>
                      </a:cubicBezTo>
                      <a:cubicBezTo>
                        <a:pt x="9525" y="5715"/>
                        <a:pt x="9525" y="5715"/>
                        <a:pt x="8572" y="4763"/>
                      </a:cubicBezTo>
                      <a:cubicBezTo>
                        <a:pt x="8572" y="4763"/>
                        <a:pt x="7620" y="3810"/>
                        <a:pt x="7620" y="3810"/>
                      </a:cubicBezTo>
                      <a:cubicBezTo>
                        <a:pt x="7620" y="3810"/>
                        <a:pt x="6668" y="2858"/>
                        <a:pt x="6668" y="2858"/>
                      </a:cubicBezTo>
                      <a:cubicBezTo>
                        <a:pt x="5715" y="1905"/>
                        <a:pt x="3810" y="952"/>
                        <a:pt x="2857" y="0"/>
                      </a:cubicBezTo>
                      <a:cubicBezTo>
                        <a:pt x="2857" y="0"/>
                        <a:pt x="1905" y="0"/>
                        <a:pt x="953" y="0"/>
                      </a:cubicBezTo>
                      <a:cubicBezTo>
                        <a:pt x="953" y="0"/>
                        <a:pt x="0" y="952"/>
                        <a:pt x="0" y="952"/>
                      </a:cubicBezTo>
                      <a:cubicBezTo>
                        <a:pt x="0" y="2858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8" name="Freeform: Shape 3177">
                  <a:extLst>
                    <a:ext uri="{FF2B5EF4-FFF2-40B4-BE49-F238E27FC236}">
                      <a16:creationId xmlns:a16="http://schemas.microsoft.com/office/drawing/2014/main" id="{DED18AB0-6C47-BD73-48BA-DE96E02A05A6}"/>
                    </a:ext>
                  </a:extLst>
                </p:cNvPr>
                <p:cNvSpPr/>
                <p:nvPr/>
              </p:nvSpPr>
              <p:spPr>
                <a:xfrm>
                  <a:off x="3609348" y="2923221"/>
                  <a:ext cx="16288" cy="5715"/>
                </a:xfrm>
                <a:custGeom>
                  <a:avLst/>
                  <a:gdLst>
                    <a:gd name="connsiteX0" fmla="*/ 626 w 16288"/>
                    <a:gd name="connsiteY0" fmla="*/ 5715 h 5715"/>
                    <a:gd name="connsiteX1" fmla="*/ 8246 w 16288"/>
                    <a:gd name="connsiteY1" fmla="*/ 3810 h 5715"/>
                    <a:gd name="connsiteX2" fmla="*/ 15866 w 16288"/>
                    <a:gd name="connsiteY2" fmla="*/ 953 h 5715"/>
                    <a:gd name="connsiteX3" fmla="*/ 15866 w 16288"/>
                    <a:gd name="connsiteY3" fmla="*/ 0 h 5715"/>
                    <a:gd name="connsiteX4" fmla="*/ 13961 w 16288"/>
                    <a:gd name="connsiteY4" fmla="*/ 0 h 5715"/>
                    <a:gd name="connsiteX5" fmla="*/ 12056 w 16288"/>
                    <a:gd name="connsiteY5" fmla="*/ 953 h 5715"/>
                    <a:gd name="connsiteX6" fmla="*/ 8246 w 16288"/>
                    <a:gd name="connsiteY6" fmla="*/ 1905 h 5715"/>
                    <a:gd name="connsiteX7" fmla="*/ 1578 w 16288"/>
                    <a:gd name="connsiteY7" fmla="*/ 3810 h 5715"/>
                    <a:gd name="connsiteX8" fmla="*/ 626 w 16288"/>
                    <a:gd name="connsiteY8" fmla="*/ 5715 h 5715"/>
                    <a:gd name="connsiteX9" fmla="*/ 626 w 16288"/>
                    <a:gd name="connsiteY9" fmla="*/ 571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288" h="5715">
                      <a:moveTo>
                        <a:pt x="626" y="5715"/>
                      </a:moveTo>
                      <a:cubicBezTo>
                        <a:pt x="3483" y="5715"/>
                        <a:pt x="5388" y="4763"/>
                        <a:pt x="8246" y="3810"/>
                      </a:cubicBezTo>
                      <a:cubicBezTo>
                        <a:pt x="11103" y="2858"/>
                        <a:pt x="13008" y="1905"/>
                        <a:pt x="15866" y="953"/>
                      </a:cubicBezTo>
                      <a:cubicBezTo>
                        <a:pt x="16818" y="953"/>
                        <a:pt x="15866" y="0"/>
                        <a:pt x="15866" y="0"/>
                      </a:cubicBezTo>
                      <a:cubicBezTo>
                        <a:pt x="14913" y="0"/>
                        <a:pt x="14913" y="0"/>
                        <a:pt x="13961" y="0"/>
                      </a:cubicBezTo>
                      <a:cubicBezTo>
                        <a:pt x="13008" y="0"/>
                        <a:pt x="13008" y="0"/>
                        <a:pt x="12056" y="953"/>
                      </a:cubicBezTo>
                      <a:cubicBezTo>
                        <a:pt x="11103" y="953"/>
                        <a:pt x="10151" y="1905"/>
                        <a:pt x="8246" y="1905"/>
                      </a:cubicBezTo>
                      <a:cubicBezTo>
                        <a:pt x="6341" y="2858"/>
                        <a:pt x="3483" y="2858"/>
                        <a:pt x="1578" y="3810"/>
                      </a:cubicBezTo>
                      <a:cubicBezTo>
                        <a:pt x="-327" y="3810"/>
                        <a:pt x="-327" y="5715"/>
                        <a:pt x="626" y="5715"/>
                      </a:cubicBezTo>
                      <a:lnTo>
                        <a:pt x="626" y="571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9" name="Freeform: Shape 3178">
                  <a:extLst>
                    <a:ext uri="{FF2B5EF4-FFF2-40B4-BE49-F238E27FC236}">
                      <a16:creationId xmlns:a16="http://schemas.microsoft.com/office/drawing/2014/main" id="{C4449F07-A4F2-8A86-DE5B-4E71FF29FE18}"/>
                    </a:ext>
                  </a:extLst>
                </p:cNvPr>
                <p:cNvSpPr/>
                <p:nvPr/>
              </p:nvSpPr>
              <p:spPr>
                <a:xfrm>
                  <a:off x="3566845" y="2902007"/>
                  <a:ext cx="16853" cy="13594"/>
                </a:xfrm>
                <a:custGeom>
                  <a:avLst/>
                  <a:gdLst>
                    <a:gd name="connsiteX0" fmla="*/ 1219 w 16853"/>
                    <a:gd name="connsiteY0" fmla="*/ 13595 h 13594"/>
                    <a:gd name="connsiteX1" fmla="*/ 3124 w 16853"/>
                    <a:gd name="connsiteY1" fmla="*/ 12642 h 13594"/>
                    <a:gd name="connsiteX2" fmla="*/ 5029 w 16853"/>
                    <a:gd name="connsiteY2" fmla="*/ 10737 h 13594"/>
                    <a:gd name="connsiteX3" fmla="*/ 8839 w 16853"/>
                    <a:gd name="connsiteY3" fmla="*/ 7880 h 13594"/>
                    <a:gd name="connsiteX4" fmla="*/ 12649 w 16853"/>
                    <a:gd name="connsiteY4" fmla="*/ 5022 h 13594"/>
                    <a:gd name="connsiteX5" fmla="*/ 14554 w 16853"/>
                    <a:gd name="connsiteY5" fmla="*/ 4070 h 13594"/>
                    <a:gd name="connsiteX6" fmla="*/ 16459 w 16853"/>
                    <a:gd name="connsiteY6" fmla="*/ 2165 h 13594"/>
                    <a:gd name="connsiteX7" fmla="*/ 15507 w 16853"/>
                    <a:gd name="connsiteY7" fmla="*/ 260 h 13594"/>
                    <a:gd name="connsiteX8" fmla="*/ 12649 w 16853"/>
                    <a:gd name="connsiteY8" fmla="*/ 1212 h 13594"/>
                    <a:gd name="connsiteX9" fmla="*/ 10744 w 16853"/>
                    <a:gd name="connsiteY9" fmla="*/ 2165 h 13594"/>
                    <a:gd name="connsiteX10" fmla="*/ 5982 w 16853"/>
                    <a:gd name="connsiteY10" fmla="*/ 5022 h 13594"/>
                    <a:gd name="connsiteX11" fmla="*/ 267 w 16853"/>
                    <a:gd name="connsiteY11" fmla="*/ 12642 h 13594"/>
                    <a:gd name="connsiteX12" fmla="*/ 1219 w 16853"/>
                    <a:gd name="connsiteY12" fmla="*/ 13595 h 13594"/>
                    <a:gd name="connsiteX13" fmla="*/ 1219 w 16853"/>
                    <a:gd name="connsiteY13" fmla="*/ 13595 h 13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853" h="13594">
                      <a:moveTo>
                        <a:pt x="1219" y="13595"/>
                      </a:moveTo>
                      <a:cubicBezTo>
                        <a:pt x="1219" y="12642"/>
                        <a:pt x="2172" y="12642"/>
                        <a:pt x="3124" y="12642"/>
                      </a:cubicBezTo>
                      <a:cubicBezTo>
                        <a:pt x="4077" y="11690"/>
                        <a:pt x="4077" y="11690"/>
                        <a:pt x="5029" y="10737"/>
                      </a:cubicBezTo>
                      <a:cubicBezTo>
                        <a:pt x="5982" y="9785"/>
                        <a:pt x="7887" y="8832"/>
                        <a:pt x="8839" y="7880"/>
                      </a:cubicBezTo>
                      <a:cubicBezTo>
                        <a:pt x="9792" y="6927"/>
                        <a:pt x="11697" y="5975"/>
                        <a:pt x="12649" y="5022"/>
                      </a:cubicBezTo>
                      <a:cubicBezTo>
                        <a:pt x="13602" y="5022"/>
                        <a:pt x="13602" y="4070"/>
                        <a:pt x="14554" y="4070"/>
                      </a:cubicBezTo>
                      <a:cubicBezTo>
                        <a:pt x="15507" y="3117"/>
                        <a:pt x="15507" y="3117"/>
                        <a:pt x="16459" y="2165"/>
                      </a:cubicBezTo>
                      <a:cubicBezTo>
                        <a:pt x="17412" y="1212"/>
                        <a:pt x="16459" y="-693"/>
                        <a:pt x="15507" y="260"/>
                      </a:cubicBezTo>
                      <a:cubicBezTo>
                        <a:pt x="14554" y="260"/>
                        <a:pt x="13602" y="260"/>
                        <a:pt x="12649" y="1212"/>
                      </a:cubicBezTo>
                      <a:cubicBezTo>
                        <a:pt x="11697" y="1212"/>
                        <a:pt x="11697" y="2165"/>
                        <a:pt x="10744" y="2165"/>
                      </a:cubicBezTo>
                      <a:cubicBezTo>
                        <a:pt x="8839" y="3117"/>
                        <a:pt x="7887" y="4070"/>
                        <a:pt x="5982" y="5022"/>
                      </a:cubicBezTo>
                      <a:cubicBezTo>
                        <a:pt x="3124" y="6927"/>
                        <a:pt x="1219" y="9785"/>
                        <a:pt x="267" y="12642"/>
                      </a:cubicBezTo>
                      <a:cubicBezTo>
                        <a:pt x="-686" y="12642"/>
                        <a:pt x="1219" y="13595"/>
                        <a:pt x="1219" y="13595"/>
                      </a:cubicBezTo>
                      <a:lnTo>
                        <a:pt x="1219" y="1359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0" name="Freeform: Shape 3179">
                  <a:extLst>
                    <a:ext uri="{FF2B5EF4-FFF2-40B4-BE49-F238E27FC236}">
                      <a16:creationId xmlns:a16="http://schemas.microsoft.com/office/drawing/2014/main" id="{F7978166-E146-C86A-4C99-F8DAE8ACD72E}"/>
                    </a:ext>
                  </a:extLst>
                </p:cNvPr>
                <p:cNvSpPr/>
                <p:nvPr/>
              </p:nvSpPr>
              <p:spPr>
                <a:xfrm>
                  <a:off x="3532562" y="2893299"/>
                  <a:ext cx="14547" cy="17433"/>
                </a:xfrm>
                <a:custGeom>
                  <a:avLst/>
                  <a:gdLst>
                    <a:gd name="connsiteX0" fmla="*/ 2165 w 14547"/>
                    <a:gd name="connsiteY0" fmla="*/ 16587 h 17433"/>
                    <a:gd name="connsiteX1" fmla="*/ 7880 w 14547"/>
                    <a:gd name="connsiteY1" fmla="*/ 8967 h 17433"/>
                    <a:gd name="connsiteX2" fmla="*/ 14547 w 14547"/>
                    <a:gd name="connsiteY2" fmla="*/ 1347 h 17433"/>
                    <a:gd name="connsiteX3" fmla="*/ 13595 w 14547"/>
                    <a:gd name="connsiteY3" fmla="*/ 395 h 17433"/>
                    <a:gd name="connsiteX4" fmla="*/ 5975 w 14547"/>
                    <a:gd name="connsiteY4" fmla="*/ 8015 h 17433"/>
                    <a:gd name="connsiteX5" fmla="*/ 260 w 14547"/>
                    <a:gd name="connsiteY5" fmla="*/ 16587 h 17433"/>
                    <a:gd name="connsiteX6" fmla="*/ 2165 w 14547"/>
                    <a:gd name="connsiteY6" fmla="*/ 16587 h 17433"/>
                    <a:gd name="connsiteX7" fmla="*/ 2165 w 14547"/>
                    <a:gd name="connsiteY7" fmla="*/ 16587 h 174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547" h="17433">
                      <a:moveTo>
                        <a:pt x="2165" y="16587"/>
                      </a:moveTo>
                      <a:cubicBezTo>
                        <a:pt x="4070" y="13730"/>
                        <a:pt x="5975" y="10872"/>
                        <a:pt x="7880" y="8967"/>
                      </a:cubicBezTo>
                      <a:cubicBezTo>
                        <a:pt x="9785" y="6109"/>
                        <a:pt x="12642" y="4205"/>
                        <a:pt x="14547" y="1347"/>
                      </a:cubicBezTo>
                      <a:cubicBezTo>
                        <a:pt x="14547" y="395"/>
                        <a:pt x="13595" y="-558"/>
                        <a:pt x="13595" y="395"/>
                      </a:cubicBezTo>
                      <a:cubicBezTo>
                        <a:pt x="10737" y="2300"/>
                        <a:pt x="7880" y="5157"/>
                        <a:pt x="5975" y="8015"/>
                      </a:cubicBezTo>
                      <a:cubicBezTo>
                        <a:pt x="4070" y="10872"/>
                        <a:pt x="2165" y="13730"/>
                        <a:pt x="260" y="16587"/>
                      </a:cubicBezTo>
                      <a:cubicBezTo>
                        <a:pt x="-693" y="16587"/>
                        <a:pt x="1212" y="18492"/>
                        <a:pt x="2165" y="16587"/>
                      </a:cubicBezTo>
                      <a:lnTo>
                        <a:pt x="2165" y="16587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1" name="Freeform: Shape 3180">
                  <a:extLst>
                    <a:ext uri="{FF2B5EF4-FFF2-40B4-BE49-F238E27FC236}">
                      <a16:creationId xmlns:a16="http://schemas.microsoft.com/office/drawing/2014/main" id="{EE8AFF49-3D2A-6099-E8A8-86E5CECA2145}"/>
                    </a:ext>
                  </a:extLst>
                </p:cNvPr>
                <p:cNvSpPr/>
                <p:nvPr/>
              </p:nvSpPr>
              <p:spPr>
                <a:xfrm>
                  <a:off x="3501389" y="2895599"/>
                  <a:ext cx="7620" cy="16906"/>
                </a:xfrm>
                <a:custGeom>
                  <a:avLst/>
                  <a:gdLst>
                    <a:gd name="connsiteX0" fmla="*/ 2858 w 7620"/>
                    <a:gd name="connsiteY0" fmla="*/ 1905 h 16906"/>
                    <a:gd name="connsiteX1" fmla="*/ 0 w 7620"/>
                    <a:gd name="connsiteY1" fmla="*/ 16192 h 16906"/>
                    <a:gd name="connsiteX2" fmla="*/ 1905 w 7620"/>
                    <a:gd name="connsiteY2" fmla="*/ 16192 h 16906"/>
                    <a:gd name="connsiteX3" fmla="*/ 7620 w 7620"/>
                    <a:gd name="connsiteY3" fmla="*/ 2858 h 16906"/>
                    <a:gd name="connsiteX4" fmla="*/ 5715 w 7620"/>
                    <a:gd name="connsiteY4" fmla="*/ 0 h 16906"/>
                    <a:gd name="connsiteX5" fmla="*/ 2858 w 7620"/>
                    <a:gd name="connsiteY5" fmla="*/ 1905 h 16906"/>
                    <a:gd name="connsiteX6" fmla="*/ 2858 w 7620"/>
                    <a:gd name="connsiteY6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20" h="16906">
                      <a:moveTo>
                        <a:pt x="2858" y="1905"/>
                      </a:moveTo>
                      <a:cubicBezTo>
                        <a:pt x="1905" y="6667"/>
                        <a:pt x="0" y="11430"/>
                        <a:pt x="0" y="16192"/>
                      </a:cubicBezTo>
                      <a:cubicBezTo>
                        <a:pt x="0" y="17145"/>
                        <a:pt x="953" y="17145"/>
                        <a:pt x="1905" y="16192"/>
                      </a:cubicBezTo>
                      <a:cubicBezTo>
                        <a:pt x="4763" y="12383"/>
                        <a:pt x="5715" y="7620"/>
                        <a:pt x="7620" y="2858"/>
                      </a:cubicBezTo>
                      <a:cubicBezTo>
                        <a:pt x="7620" y="1905"/>
                        <a:pt x="7620" y="0"/>
                        <a:pt x="5715" y="0"/>
                      </a:cubicBezTo>
                      <a:cubicBezTo>
                        <a:pt x="4763" y="0"/>
                        <a:pt x="3810" y="953"/>
                        <a:pt x="2858" y="1905"/>
                      </a:cubicBezTo>
                      <a:lnTo>
                        <a:pt x="2858" y="1905"/>
                      </a:lnTo>
                      <a:close/>
                    </a:path>
                  </a:pathLst>
                </a:custGeom>
                <a:solidFill>
                  <a:srgbClr val="9C9D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82" name="Graphic 2">
                <a:extLst>
                  <a:ext uri="{FF2B5EF4-FFF2-40B4-BE49-F238E27FC236}">
                    <a16:creationId xmlns:a16="http://schemas.microsoft.com/office/drawing/2014/main" id="{91CC2B84-525C-1772-DD19-7377A79268F3}"/>
                  </a:ext>
                </a:extLst>
              </p:cNvPr>
              <p:cNvGrpSpPr/>
              <p:nvPr/>
            </p:nvGrpSpPr>
            <p:grpSpPr>
              <a:xfrm>
                <a:off x="3539489" y="2463417"/>
                <a:ext cx="333584" cy="332421"/>
                <a:chOff x="3539489" y="2463417"/>
                <a:chExt cx="333584" cy="332421"/>
              </a:xfrm>
            </p:grpSpPr>
            <p:sp>
              <p:nvSpPr>
                <p:cNvPr id="3183" name="Freeform: Shape 3182">
                  <a:extLst>
                    <a:ext uri="{FF2B5EF4-FFF2-40B4-BE49-F238E27FC236}">
                      <a16:creationId xmlns:a16="http://schemas.microsoft.com/office/drawing/2014/main" id="{BAE7FE80-6D77-E5A0-2F90-A48EA8B44CA6}"/>
                    </a:ext>
                  </a:extLst>
                </p:cNvPr>
                <p:cNvSpPr/>
                <p:nvPr/>
              </p:nvSpPr>
              <p:spPr>
                <a:xfrm>
                  <a:off x="3539489" y="2463417"/>
                  <a:ext cx="333584" cy="332421"/>
                </a:xfrm>
                <a:custGeom>
                  <a:avLst/>
                  <a:gdLst>
                    <a:gd name="connsiteX0" fmla="*/ 333375 w 333584"/>
                    <a:gd name="connsiteY0" fmla="*/ 57850 h 332421"/>
                    <a:gd name="connsiteX1" fmla="*/ 257175 w 333584"/>
                    <a:gd name="connsiteY1" fmla="*/ 6415 h 332421"/>
                    <a:gd name="connsiteX2" fmla="*/ 128588 w 333584"/>
                    <a:gd name="connsiteY2" fmla="*/ 85472 h 332421"/>
                    <a:gd name="connsiteX3" fmla="*/ 0 w 333584"/>
                    <a:gd name="connsiteY3" fmla="*/ 299785 h 332421"/>
                    <a:gd name="connsiteX4" fmla="*/ 65723 w 333584"/>
                    <a:gd name="connsiteY4" fmla="*/ 331217 h 332421"/>
                    <a:gd name="connsiteX5" fmla="*/ 235268 w 333584"/>
                    <a:gd name="connsiteY5" fmla="*/ 218822 h 332421"/>
                    <a:gd name="connsiteX6" fmla="*/ 333375 w 333584"/>
                    <a:gd name="connsiteY6" fmla="*/ 57850 h 332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33584" h="332421">
                      <a:moveTo>
                        <a:pt x="333375" y="57850"/>
                      </a:moveTo>
                      <a:cubicBezTo>
                        <a:pt x="334328" y="34990"/>
                        <a:pt x="335280" y="-18350"/>
                        <a:pt x="257175" y="6415"/>
                      </a:cubicBezTo>
                      <a:cubicBezTo>
                        <a:pt x="198120" y="24512"/>
                        <a:pt x="157163" y="54992"/>
                        <a:pt x="128588" y="85472"/>
                      </a:cubicBezTo>
                      <a:cubicBezTo>
                        <a:pt x="59055" y="152147"/>
                        <a:pt x="1905" y="219775"/>
                        <a:pt x="0" y="299785"/>
                      </a:cubicBezTo>
                      <a:cubicBezTo>
                        <a:pt x="0" y="299785"/>
                        <a:pt x="52388" y="339790"/>
                        <a:pt x="65723" y="331217"/>
                      </a:cubicBezTo>
                      <a:cubicBezTo>
                        <a:pt x="65723" y="331217"/>
                        <a:pt x="194310" y="259780"/>
                        <a:pt x="235268" y="218822"/>
                      </a:cubicBezTo>
                      <a:cubicBezTo>
                        <a:pt x="287655" y="169292"/>
                        <a:pt x="329565" y="116905"/>
                        <a:pt x="333375" y="57850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4" name="Freeform: Shape 3183">
                  <a:extLst>
                    <a:ext uri="{FF2B5EF4-FFF2-40B4-BE49-F238E27FC236}">
                      <a16:creationId xmlns:a16="http://schemas.microsoft.com/office/drawing/2014/main" id="{967813A5-0D54-1707-CE31-31097C6DE065}"/>
                    </a:ext>
                  </a:extLst>
                </p:cNvPr>
                <p:cNvSpPr/>
                <p:nvPr/>
              </p:nvSpPr>
              <p:spPr>
                <a:xfrm>
                  <a:off x="3549014" y="2536434"/>
                  <a:ext cx="249233" cy="258200"/>
                </a:xfrm>
                <a:custGeom>
                  <a:avLst/>
                  <a:gdLst>
                    <a:gd name="connsiteX0" fmla="*/ 245745 w 249233"/>
                    <a:gd name="connsiteY0" fmla="*/ 39125 h 258200"/>
                    <a:gd name="connsiteX1" fmla="*/ 116205 w 249233"/>
                    <a:gd name="connsiteY1" fmla="*/ 72463 h 258200"/>
                    <a:gd name="connsiteX2" fmla="*/ 0 w 249233"/>
                    <a:gd name="connsiteY2" fmla="*/ 229625 h 258200"/>
                    <a:gd name="connsiteX3" fmla="*/ 42863 w 249233"/>
                    <a:gd name="connsiteY3" fmla="*/ 258200 h 258200"/>
                    <a:gd name="connsiteX4" fmla="*/ 159068 w 249233"/>
                    <a:gd name="connsiteY4" fmla="*/ 155330 h 258200"/>
                    <a:gd name="connsiteX5" fmla="*/ 245745 w 249233"/>
                    <a:gd name="connsiteY5" fmla="*/ 39125 h 25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9233" h="258200">
                      <a:moveTo>
                        <a:pt x="245745" y="39125"/>
                      </a:moveTo>
                      <a:cubicBezTo>
                        <a:pt x="272415" y="-56125"/>
                        <a:pt x="138113" y="49603"/>
                        <a:pt x="116205" y="72463"/>
                      </a:cubicBezTo>
                      <a:cubicBezTo>
                        <a:pt x="61913" y="123898"/>
                        <a:pt x="16193" y="207718"/>
                        <a:pt x="0" y="229625"/>
                      </a:cubicBezTo>
                      <a:cubicBezTo>
                        <a:pt x="0" y="229625"/>
                        <a:pt x="15240" y="254390"/>
                        <a:pt x="42863" y="258200"/>
                      </a:cubicBezTo>
                      <a:cubicBezTo>
                        <a:pt x="42863" y="258200"/>
                        <a:pt x="128588" y="186763"/>
                        <a:pt x="159068" y="155330"/>
                      </a:cubicBezTo>
                      <a:cubicBezTo>
                        <a:pt x="200025" y="118183"/>
                        <a:pt x="233363" y="82940"/>
                        <a:pt x="245745" y="39125"/>
                      </a:cubicBezTo>
                      <a:close/>
                    </a:path>
                  </a:pathLst>
                </a:custGeom>
                <a:solidFill>
                  <a:srgbClr val="C5C5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85" name="Graphic 2">
                <a:extLst>
                  <a:ext uri="{FF2B5EF4-FFF2-40B4-BE49-F238E27FC236}">
                    <a16:creationId xmlns:a16="http://schemas.microsoft.com/office/drawing/2014/main" id="{E45EC80A-3386-BB45-52D3-1904EED6BD96}"/>
                  </a:ext>
                </a:extLst>
              </p:cNvPr>
              <p:cNvGrpSpPr/>
              <p:nvPr/>
            </p:nvGrpSpPr>
            <p:grpSpPr>
              <a:xfrm>
                <a:off x="3062184" y="2543676"/>
                <a:ext cx="292520" cy="275741"/>
                <a:chOff x="3062184" y="2543676"/>
                <a:chExt cx="292520" cy="275741"/>
              </a:xfrm>
            </p:grpSpPr>
            <p:sp>
              <p:nvSpPr>
                <p:cNvPr id="3186" name="Freeform: Shape 3185">
                  <a:extLst>
                    <a:ext uri="{FF2B5EF4-FFF2-40B4-BE49-F238E27FC236}">
                      <a16:creationId xmlns:a16="http://schemas.microsoft.com/office/drawing/2014/main" id="{07D95DF0-DC81-2643-2214-1623CD05C6A5}"/>
                    </a:ext>
                  </a:extLst>
                </p:cNvPr>
                <p:cNvSpPr/>
                <p:nvPr/>
              </p:nvSpPr>
              <p:spPr>
                <a:xfrm>
                  <a:off x="3109912" y="2547937"/>
                  <a:ext cx="244792" cy="243056"/>
                </a:xfrm>
                <a:custGeom>
                  <a:avLst/>
                  <a:gdLst>
                    <a:gd name="connsiteX0" fmla="*/ 78105 w 244792"/>
                    <a:gd name="connsiteY0" fmla="*/ 36195 h 243056"/>
                    <a:gd name="connsiteX1" fmla="*/ 18098 w 244792"/>
                    <a:gd name="connsiteY1" fmla="*/ 90488 h 243056"/>
                    <a:gd name="connsiteX2" fmla="*/ 0 w 244792"/>
                    <a:gd name="connsiteY2" fmla="*/ 106680 h 243056"/>
                    <a:gd name="connsiteX3" fmla="*/ 9525 w 244792"/>
                    <a:gd name="connsiteY3" fmla="*/ 116205 h 243056"/>
                    <a:gd name="connsiteX4" fmla="*/ 174308 w 244792"/>
                    <a:gd name="connsiteY4" fmla="*/ 242888 h 243056"/>
                    <a:gd name="connsiteX5" fmla="*/ 244793 w 244792"/>
                    <a:gd name="connsiteY5" fmla="*/ 211455 h 243056"/>
                    <a:gd name="connsiteX6" fmla="*/ 136208 w 244792"/>
                    <a:gd name="connsiteY6" fmla="*/ 0 h 243056"/>
                    <a:gd name="connsiteX7" fmla="*/ 78105 w 244792"/>
                    <a:gd name="connsiteY7" fmla="*/ 36195 h 243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4792" h="243056">
                      <a:moveTo>
                        <a:pt x="78105" y="36195"/>
                      </a:moveTo>
                      <a:cubicBezTo>
                        <a:pt x="58103" y="54292"/>
                        <a:pt x="39053" y="73342"/>
                        <a:pt x="18098" y="90488"/>
                      </a:cubicBezTo>
                      <a:cubicBezTo>
                        <a:pt x="12383" y="95250"/>
                        <a:pt x="5715" y="100965"/>
                        <a:pt x="0" y="106680"/>
                      </a:cubicBezTo>
                      <a:cubicBezTo>
                        <a:pt x="2858" y="109538"/>
                        <a:pt x="5715" y="113347"/>
                        <a:pt x="9525" y="116205"/>
                      </a:cubicBezTo>
                      <a:cubicBezTo>
                        <a:pt x="55245" y="167640"/>
                        <a:pt x="174308" y="242888"/>
                        <a:pt x="174308" y="242888"/>
                      </a:cubicBezTo>
                      <a:cubicBezTo>
                        <a:pt x="180975" y="245745"/>
                        <a:pt x="244793" y="211455"/>
                        <a:pt x="244793" y="211455"/>
                      </a:cubicBezTo>
                      <a:cubicBezTo>
                        <a:pt x="230505" y="129540"/>
                        <a:pt x="191453" y="67628"/>
                        <a:pt x="136208" y="0"/>
                      </a:cubicBezTo>
                      <a:cubicBezTo>
                        <a:pt x="117157" y="15240"/>
                        <a:pt x="95250" y="20955"/>
                        <a:pt x="78105" y="36195"/>
                      </a:cubicBezTo>
                      <a:close/>
                    </a:path>
                  </a:pathLst>
                </a:custGeom>
                <a:solidFill>
                  <a:srgbClr val="A9AAA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7" name="Freeform: Shape 3186">
                  <a:extLst>
                    <a:ext uri="{FF2B5EF4-FFF2-40B4-BE49-F238E27FC236}">
                      <a16:creationId xmlns:a16="http://schemas.microsoft.com/office/drawing/2014/main" id="{763E8397-A32F-2A1F-B21C-2851E08E4AB1}"/>
                    </a:ext>
                  </a:extLst>
                </p:cNvPr>
                <p:cNvSpPr/>
                <p:nvPr/>
              </p:nvSpPr>
              <p:spPr>
                <a:xfrm>
                  <a:off x="3177903" y="2572702"/>
                  <a:ext cx="168228" cy="216243"/>
                </a:xfrm>
                <a:custGeom>
                  <a:avLst/>
                  <a:gdLst>
                    <a:gd name="connsiteX0" fmla="*/ 37736 w 168228"/>
                    <a:gd name="connsiteY0" fmla="*/ 0 h 216243"/>
                    <a:gd name="connsiteX1" fmla="*/ 6304 w 168228"/>
                    <a:gd name="connsiteY1" fmla="*/ 102870 h 216243"/>
                    <a:gd name="connsiteX2" fmla="*/ 116794 w 168228"/>
                    <a:gd name="connsiteY2" fmla="*/ 216217 h 216243"/>
                    <a:gd name="connsiteX3" fmla="*/ 168229 w 168228"/>
                    <a:gd name="connsiteY3" fmla="*/ 191452 h 216243"/>
                    <a:gd name="connsiteX4" fmla="*/ 37736 w 168228"/>
                    <a:gd name="connsiteY4" fmla="*/ 0 h 216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8228" h="216243">
                      <a:moveTo>
                        <a:pt x="37736" y="0"/>
                      </a:moveTo>
                      <a:cubicBezTo>
                        <a:pt x="37736" y="0"/>
                        <a:pt x="-18461" y="76200"/>
                        <a:pt x="6304" y="102870"/>
                      </a:cubicBezTo>
                      <a:cubicBezTo>
                        <a:pt x="41546" y="142875"/>
                        <a:pt x="116794" y="216217"/>
                        <a:pt x="116794" y="216217"/>
                      </a:cubicBezTo>
                      <a:cubicBezTo>
                        <a:pt x="120604" y="217170"/>
                        <a:pt x="168229" y="191452"/>
                        <a:pt x="168229" y="191452"/>
                      </a:cubicBezTo>
                      <a:cubicBezTo>
                        <a:pt x="151084" y="163830"/>
                        <a:pt x="95839" y="65722"/>
                        <a:pt x="37736" y="0"/>
                      </a:cubicBezTo>
                      <a:close/>
                    </a:path>
                  </a:pathLst>
                </a:custGeom>
                <a:solidFill>
                  <a:srgbClr val="C5C5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88" name="Freeform: Shape 3187">
                  <a:extLst>
                    <a:ext uri="{FF2B5EF4-FFF2-40B4-BE49-F238E27FC236}">
                      <a16:creationId xmlns:a16="http://schemas.microsoft.com/office/drawing/2014/main" id="{25A0C2DD-1360-EC00-DEAE-69D031247910}"/>
                    </a:ext>
                  </a:extLst>
                </p:cNvPr>
                <p:cNvSpPr/>
                <p:nvPr/>
              </p:nvSpPr>
              <p:spPr>
                <a:xfrm>
                  <a:off x="3062184" y="2543676"/>
                  <a:ext cx="190618" cy="275741"/>
                </a:xfrm>
                <a:custGeom>
                  <a:avLst/>
                  <a:gdLst>
                    <a:gd name="connsiteX0" fmla="*/ 57253 w 190618"/>
                    <a:gd name="connsiteY0" fmla="*/ 31883 h 275741"/>
                    <a:gd name="connsiteX1" fmla="*/ 6770 w 190618"/>
                    <a:gd name="connsiteY1" fmla="*/ 129038 h 275741"/>
                    <a:gd name="connsiteX2" fmla="*/ 16295 w 190618"/>
                    <a:gd name="connsiteY2" fmla="*/ 275723 h 275741"/>
                    <a:gd name="connsiteX3" fmla="*/ 161075 w 190618"/>
                    <a:gd name="connsiteY3" fmla="*/ 106178 h 275741"/>
                    <a:gd name="connsiteX4" fmla="*/ 57253 w 190618"/>
                    <a:gd name="connsiteY4" fmla="*/ 31883 h 275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618" h="275741">
                      <a:moveTo>
                        <a:pt x="57253" y="31883"/>
                      </a:moveTo>
                      <a:cubicBezTo>
                        <a:pt x="34393" y="41408"/>
                        <a:pt x="21058" y="84270"/>
                        <a:pt x="6770" y="129038"/>
                      </a:cubicBezTo>
                      <a:cubicBezTo>
                        <a:pt x="-1802" y="156660"/>
                        <a:pt x="-5612" y="273818"/>
                        <a:pt x="16295" y="275723"/>
                      </a:cubicBezTo>
                      <a:cubicBezTo>
                        <a:pt x="38203" y="277628"/>
                        <a:pt x="149645" y="134753"/>
                        <a:pt x="161075" y="106178"/>
                      </a:cubicBezTo>
                      <a:cubicBezTo>
                        <a:pt x="184888" y="47123"/>
                        <a:pt x="248705" y="-50985"/>
                        <a:pt x="57253" y="31883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189" name="Freeform: Shape 3188">
                <a:extLst>
                  <a:ext uri="{FF2B5EF4-FFF2-40B4-BE49-F238E27FC236}">
                    <a16:creationId xmlns:a16="http://schemas.microsoft.com/office/drawing/2014/main" id="{869F709D-00AB-F9B5-FB12-C390B036F275}"/>
                  </a:ext>
                </a:extLst>
              </p:cNvPr>
              <p:cNvSpPr/>
              <p:nvPr/>
            </p:nvSpPr>
            <p:spPr>
              <a:xfrm>
                <a:off x="3376921" y="3011789"/>
                <a:ext cx="127177" cy="75262"/>
              </a:xfrm>
              <a:custGeom>
                <a:avLst/>
                <a:gdLst>
                  <a:gd name="connsiteX0" fmla="*/ 124468 w 127177"/>
                  <a:gd name="connsiteY0" fmla="*/ 64785 h 75262"/>
                  <a:gd name="connsiteX1" fmla="*/ 62556 w 127177"/>
                  <a:gd name="connsiteY1" fmla="*/ 15 h 75262"/>
                  <a:gd name="connsiteX2" fmla="*/ 11121 w 127177"/>
                  <a:gd name="connsiteY2" fmla="*/ 35258 h 75262"/>
                  <a:gd name="connsiteX3" fmla="*/ 3501 w 127177"/>
                  <a:gd name="connsiteY3" fmla="*/ 64785 h 75262"/>
                  <a:gd name="connsiteX4" fmla="*/ 64461 w 127177"/>
                  <a:gd name="connsiteY4" fmla="*/ 75263 h 75262"/>
                  <a:gd name="connsiteX5" fmla="*/ 124468 w 127177"/>
                  <a:gd name="connsiteY5" fmla="*/ 64785 h 7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177" h="75262">
                    <a:moveTo>
                      <a:pt x="124468" y="64785"/>
                    </a:moveTo>
                    <a:cubicBezTo>
                      <a:pt x="140661" y="42878"/>
                      <a:pt x="79701" y="-937"/>
                      <a:pt x="62556" y="15"/>
                    </a:cubicBezTo>
                    <a:cubicBezTo>
                      <a:pt x="45411" y="968"/>
                      <a:pt x="35886" y="15255"/>
                      <a:pt x="11121" y="35258"/>
                    </a:cubicBezTo>
                    <a:cubicBezTo>
                      <a:pt x="-3167" y="46688"/>
                      <a:pt x="-1262" y="57165"/>
                      <a:pt x="3501" y="64785"/>
                    </a:cubicBezTo>
                    <a:cubicBezTo>
                      <a:pt x="22551" y="71453"/>
                      <a:pt x="43506" y="75263"/>
                      <a:pt x="64461" y="75263"/>
                    </a:cubicBezTo>
                    <a:cubicBezTo>
                      <a:pt x="83511" y="75263"/>
                      <a:pt x="104466" y="71453"/>
                      <a:pt x="124468" y="64785"/>
                    </a:cubicBezTo>
                    <a:close/>
                  </a:path>
                </a:pathLst>
              </a:custGeom>
              <a:solidFill>
                <a:srgbClr val="F1E9E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90" name="Graphic 2">
                <a:extLst>
                  <a:ext uri="{FF2B5EF4-FFF2-40B4-BE49-F238E27FC236}">
                    <a16:creationId xmlns:a16="http://schemas.microsoft.com/office/drawing/2014/main" id="{637D9AAB-78BA-CACE-1DDE-5096B9A4B7BF}"/>
                  </a:ext>
                </a:extLst>
              </p:cNvPr>
              <p:cNvGrpSpPr/>
              <p:nvPr/>
            </p:nvGrpSpPr>
            <p:grpSpPr>
              <a:xfrm>
                <a:off x="3418522" y="3055619"/>
                <a:ext cx="44767" cy="28623"/>
                <a:chOff x="3418522" y="3055619"/>
                <a:chExt cx="44767" cy="28623"/>
              </a:xfrm>
              <a:noFill/>
            </p:grpSpPr>
            <p:sp>
              <p:nvSpPr>
                <p:cNvPr id="3191" name="Freeform: Shape 3190">
                  <a:extLst>
                    <a:ext uri="{FF2B5EF4-FFF2-40B4-BE49-F238E27FC236}">
                      <a16:creationId xmlns:a16="http://schemas.microsoft.com/office/drawing/2014/main" id="{1381E716-907E-DB00-E807-4AE74BB43891}"/>
                    </a:ext>
                  </a:extLst>
                </p:cNvPr>
                <p:cNvSpPr/>
                <p:nvPr/>
              </p:nvSpPr>
              <p:spPr>
                <a:xfrm>
                  <a:off x="3418522" y="3055619"/>
                  <a:ext cx="22859" cy="28623"/>
                </a:xfrm>
                <a:custGeom>
                  <a:avLst/>
                  <a:gdLst>
                    <a:gd name="connsiteX0" fmla="*/ 22860 w 22859"/>
                    <a:gd name="connsiteY0" fmla="*/ 0 h 28623"/>
                    <a:gd name="connsiteX1" fmla="*/ 22860 w 22859"/>
                    <a:gd name="connsiteY1" fmla="*/ 20002 h 28623"/>
                    <a:gd name="connsiteX2" fmla="*/ 0 w 22859"/>
                    <a:gd name="connsiteY2" fmla="*/ 19050 h 28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59" h="28623">
                      <a:moveTo>
                        <a:pt x="22860" y="0"/>
                      </a:moveTo>
                      <a:cubicBezTo>
                        <a:pt x="22860" y="0"/>
                        <a:pt x="22860" y="13335"/>
                        <a:pt x="22860" y="20002"/>
                      </a:cubicBezTo>
                      <a:cubicBezTo>
                        <a:pt x="22860" y="27622"/>
                        <a:pt x="11430" y="35242"/>
                        <a:pt x="0" y="19050"/>
                      </a:cubicBezTo>
                    </a:path>
                  </a:pathLst>
                </a:custGeom>
                <a:noFill/>
                <a:ln w="3548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92" name="Freeform: Shape 3191">
                  <a:extLst>
                    <a:ext uri="{FF2B5EF4-FFF2-40B4-BE49-F238E27FC236}">
                      <a16:creationId xmlns:a16="http://schemas.microsoft.com/office/drawing/2014/main" id="{45AE14B0-6D4D-F9C4-061D-D0BBA78885CA}"/>
                    </a:ext>
                  </a:extLst>
                </p:cNvPr>
                <p:cNvSpPr/>
                <p:nvPr/>
              </p:nvSpPr>
              <p:spPr>
                <a:xfrm>
                  <a:off x="3440429" y="3055619"/>
                  <a:ext cx="22859" cy="28623"/>
                </a:xfrm>
                <a:custGeom>
                  <a:avLst/>
                  <a:gdLst>
                    <a:gd name="connsiteX0" fmla="*/ 0 w 22859"/>
                    <a:gd name="connsiteY0" fmla="*/ 0 h 28623"/>
                    <a:gd name="connsiteX1" fmla="*/ 0 w 22859"/>
                    <a:gd name="connsiteY1" fmla="*/ 20002 h 28623"/>
                    <a:gd name="connsiteX2" fmla="*/ 22860 w 22859"/>
                    <a:gd name="connsiteY2" fmla="*/ 19050 h 28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59" h="28623">
                      <a:moveTo>
                        <a:pt x="0" y="0"/>
                      </a:moveTo>
                      <a:cubicBezTo>
                        <a:pt x="0" y="0"/>
                        <a:pt x="0" y="13335"/>
                        <a:pt x="0" y="20002"/>
                      </a:cubicBezTo>
                      <a:cubicBezTo>
                        <a:pt x="0" y="27622"/>
                        <a:pt x="11430" y="35242"/>
                        <a:pt x="22860" y="19050"/>
                      </a:cubicBezTo>
                    </a:path>
                  </a:pathLst>
                </a:custGeom>
                <a:noFill/>
                <a:ln w="3548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93" name="Graphic 2">
                <a:extLst>
                  <a:ext uri="{FF2B5EF4-FFF2-40B4-BE49-F238E27FC236}">
                    <a16:creationId xmlns:a16="http://schemas.microsoft.com/office/drawing/2014/main" id="{2CA5032C-1D28-68D9-2CBA-9BDAF053C1D7}"/>
                  </a:ext>
                </a:extLst>
              </p:cNvPr>
              <p:cNvGrpSpPr/>
              <p:nvPr/>
            </p:nvGrpSpPr>
            <p:grpSpPr>
              <a:xfrm>
                <a:off x="3406934" y="3026091"/>
                <a:ext cx="65085" cy="38576"/>
                <a:chOff x="3406934" y="3026091"/>
                <a:chExt cx="65085" cy="38576"/>
              </a:xfrm>
            </p:grpSpPr>
            <p:sp>
              <p:nvSpPr>
                <p:cNvPr id="3194" name="Freeform: Shape 3193">
                  <a:extLst>
                    <a:ext uri="{FF2B5EF4-FFF2-40B4-BE49-F238E27FC236}">
                      <a16:creationId xmlns:a16="http://schemas.microsoft.com/office/drawing/2014/main" id="{60975CC6-80C5-8B4C-64EF-0D20FD3FFBFD}"/>
                    </a:ext>
                  </a:extLst>
                </p:cNvPr>
                <p:cNvSpPr/>
                <p:nvPr/>
              </p:nvSpPr>
              <p:spPr>
                <a:xfrm>
                  <a:off x="3406934" y="3026091"/>
                  <a:ext cx="65085" cy="38576"/>
                </a:xfrm>
                <a:custGeom>
                  <a:avLst/>
                  <a:gdLst>
                    <a:gd name="connsiteX0" fmla="*/ 63023 w 65085"/>
                    <a:gd name="connsiteY0" fmla="*/ 21908 h 38576"/>
                    <a:gd name="connsiteX1" fmla="*/ 42068 w 65085"/>
                    <a:gd name="connsiteY1" fmla="*/ 37148 h 38576"/>
                    <a:gd name="connsiteX2" fmla="*/ 23018 w 65085"/>
                    <a:gd name="connsiteY2" fmla="*/ 37148 h 38576"/>
                    <a:gd name="connsiteX3" fmla="*/ 2063 w 65085"/>
                    <a:gd name="connsiteY3" fmla="*/ 21908 h 38576"/>
                    <a:gd name="connsiteX4" fmla="*/ 32543 w 65085"/>
                    <a:gd name="connsiteY4" fmla="*/ 0 h 38576"/>
                    <a:gd name="connsiteX5" fmla="*/ 63023 w 65085"/>
                    <a:gd name="connsiteY5" fmla="*/ 21908 h 38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5085" h="38576">
                      <a:moveTo>
                        <a:pt x="63023" y="21908"/>
                      </a:moveTo>
                      <a:cubicBezTo>
                        <a:pt x="58260" y="28575"/>
                        <a:pt x="50640" y="34290"/>
                        <a:pt x="42068" y="37148"/>
                      </a:cubicBezTo>
                      <a:cubicBezTo>
                        <a:pt x="37305" y="39053"/>
                        <a:pt x="26828" y="39053"/>
                        <a:pt x="23018" y="37148"/>
                      </a:cubicBezTo>
                      <a:cubicBezTo>
                        <a:pt x="14445" y="34290"/>
                        <a:pt x="6825" y="28575"/>
                        <a:pt x="2063" y="21908"/>
                      </a:cubicBezTo>
                      <a:cubicBezTo>
                        <a:pt x="-795" y="18098"/>
                        <a:pt x="-6510" y="0"/>
                        <a:pt x="32543" y="0"/>
                      </a:cubicBezTo>
                      <a:cubicBezTo>
                        <a:pt x="71595" y="0"/>
                        <a:pt x="65880" y="18098"/>
                        <a:pt x="63023" y="21908"/>
                      </a:cubicBezTo>
                      <a:close/>
                    </a:path>
                  </a:pathLst>
                </a:custGeom>
                <a:solidFill>
                  <a:srgbClr val="413F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195" name="Graphic 2">
                  <a:extLst>
                    <a:ext uri="{FF2B5EF4-FFF2-40B4-BE49-F238E27FC236}">
                      <a16:creationId xmlns:a16="http://schemas.microsoft.com/office/drawing/2014/main" id="{8C79504B-DBDD-49A8-6E33-B6657BEB199B}"/>
                    </a:ext>
                  </a:extLst>
                </p:cNvPr>
                <p:cNvGrpSpPr/>
                <p:nvPr/>
              </p:nvGrpSpPr>
              <p:grpSpPr>
                <a:xfrm>
                  <a:off x="3408997" y="3047046"/>
                  <a:ext cx="60959" cy="16192"/>
                  <a:chOff x="3408997" y="3047046"/>
                  <a:chExt cx="60959" cy="16192"/>
                </a:xfrm>
                <a:solidFill>
                  <a:srgbClr val="26252A"/>
                </a:solidFill>
              </p:grpSpPr>
              <p:sp>
                <p:nvSpPr>
                  <p:cNvPr id="3196" name="Freeform: Shape 3195">
                    <a:extLst>
                      <a:ext uri="{FF2B5EF4-FFF2-40B4-BE49-F238E27FC236}">
                        <a16:creationId xmlns:a16="http://schemas.microsoft.com/office/drawing/2014/main" id="{E6926D3B-5B77-2B08-1CE0-55EB1015DA77}"/>
                      </a:ext>
                    </a:extLst>
                  </p:cNvPr>
                  <p:cNvSpPr/>
                  <p:nvPr/>
                </p:nvSpPr>
                <p:spPr>
                  <a:xfrm>
                    <a:off x="3408997" y="3047999"/>
                    <a:ext cx="22859" cy="15240"/>
                  </a:xfrm>
                  <a:custGeom>
                    <a:avLst/>
                    <a:gdLst>
                      <a:gd name="connsiteX0" fmla="*/ 20002 w 22859"/>
                      <a:gd name="connsiteY0" fmla="*/ 15240 h 15240"/>
                      <a:gd name="connsiteX1" fmla="*/ 22860 w 22859"/>
                      <a:gd name="connsiteY1" fmla="*/ 9525 h 15240"/>
                      <a:gd name="connsiteX2" fmla="*/ 7620 w 22859"/>
                      <a:gd name="connsiteY2" fmla="*/ 0 h 15240"/>
                      <a:gd name="connsiteX3" fmla="*/ 0 w 22859"/>
                      <a:gd name="connsiteY3" fmla="*/ 953 h 15240"/>
                      <a:gd name="connsiteX4" fmla="*/ 20002 w 22859"/>
                      <a:gd name="connsiteY4" fmla="*/ 15240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59" h="15240">
                        <a:moveTo>
                          <a:pt x="20002" y="15240"/>
                        </a:moveTo>
                        <a:cubicBezTo>
                          <a:pt x="21907" y="13335"/>
                          <a:pt x="22860" y="11430"/>
                          <a:pt x="22860" y="9525"/>
                        </a:cubicBezTo>
                        <a:cubicBezTo>
                          <a:pt x="22860" y="3810"/>
                          <a:pt x="18097" y="0"/>
                          <a:pt x="7620" y="0"/>
                        </a:cubicBezTo>
                        <a:cubicBezTo>
                          <a:pt x="4763" y="0"/>
                          <a:pt x="2857" y="0"/>
                          <a:pt x="0" y="953"/>
                        </a:cubicBezTo>
                        <a:cubicBezTo>
                          <a:pt x="4763" y="6667"/>
                          <a:pt x="11430" y="11430"/>
                          <a:pt x="20002" y="15240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7" name="Freeform: Shape 3196">
                    <a:extLst>
                      <a:ext uri="{FF2B5EF4-FFF2-40B4-BE49-F238E27FC236}">
                        <a16:creationId xmlns:a16="http://schemas.microsoft.com/office/drawing/2014/main" id="{51106CFF-A6CB-2242-681A-86AF07D44617}"/>
                      </a:ext>
                    </a:extLst>
                  </p:cNvPr>
                  <p:cNvSpPr/>
                  <p:nvPr/>
                </p:nvSpPr>
                <p:spPr>
                  <a:xfrm>
                    <a:off x="3447097" y="3047046"/>
                    <a:ext cx="22859" cy="15240"/>
                  </a:xfrm>
                  <a:custGeom>
                    <a:avLst/>
                    <a:gdLst>
                      <a:gd name="connsiteX0" fmla="*/ 22860 w 22859"/>
                      <a:gd name="connsiteY0" fmla="*/ 953 h 15240"/>
                      <a:gd name="connsiteX1" fmla="*/ 15240 w 22859"/>
                      <a:gd name="connsiteY1" fmla="*/ 0 h 15240"/>
                      <a:gd name="connsiteX2" fmla="*/ 0 w 22859"/>
                      <a:gd name="connsiteY2" fmla="*/ 9525 h 15240"/>
                      <a:gd name="connsiteX3" fmla="*/ 2857 w 22859"/>
                      <a:gd name="connsiteY3" fmla="*/ 15240 h 15240"/>
                      <a:gd name="connsiteX4" fmla="*/ 22860 w 22859"/>
                      <a:gd name="connsiteY4" fmla="*/ 953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59" h="15240">
                        <a:moveTo>
                          <a:pt x="22860" y="953"/>
                        </a:moveTo>
                        <a:cubicBezTo>
                          <a:pt x="20955" y="0"/>
                          <a:pt x="18097" y="0"/>
                          <a:pt x="15240" y="0"/>
                        </a:cubicBezTo>
                        <a:cubicBezTo>
                          <a:pt x="4763" y="0"/>
                          <a:pt x="0" y="4763"/>
                          <a:pt x="0" y="9525"/>
                        </a:cubicBezTo>
                        <a:cubicBezTo>
                          <a:pt x="0" y="11430"/>
                          <a:pt x="952" y="14288"/>
                          <a:pt x="2857" y="15240"/>
                        </a:cubicBezTo>
                        <a:cubicBezTo>
                          <a:pt x="11430" y="12383"/>
                          <a:pt x="19050" y="7620"/>
                          <a:pt x="22860" y="953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198" name="Freeform: Shape 3197">
                  <a:extLst>
                    <a:ext uri="{FF2B5EF4-FFF2-40B4-BE49-F238E27FC236}">
                      <a16:creationId xmlns:a16="http://schemas.microsoft.com/office/drawing/2014/main" id="{A1A6D425-4081-8BC6-9DC9-0AEB4A454EB8}"/>
                    </a:ext>
                  </a:extLst>
                </p:cNvPr>
                <p:cNvSpPr/>
                <p:nvPr/>
              </p:nvSpPr>
              <p:spPr>
                <a:xfrm>
                  <a:off x="3411987" y="3028187"/>
                  <a:ext cx="45586" cy="21215"/>
                </a:xfrm>
                <a:custGeom>
                  <a:avLst/>
                  <a:gdLst>
                    <a:gd name="connsiteX0" fmla="*/ 45587 w 45586"/>
                    <a:gd name="connsiteY0" fmla="*/ 3620 h 21215"/>
                    <a:gd name="connsiteX1" fmla="*/ 17012 w 45586"/>
                    <a:gd name="connsiteY1" fmla="*/ 1715 h 21215"/>
                    <a:gd name="connsiteX2" fmla="*/ 819 w 45586"/>
                    <a:gd name="connsiteY2" fmla="*/ 16003 h 21215"/>
                    <a:gd name="connsiteX3" fmla="*/ 20822 w 45586"/>
                    <a:gd name="connsiteY3" fmla="*/ 19812 h 21215"/>
                    <a:gd name="connsiteX4" fmla="*/ 45587 w 45586"/>
                    <a:gd name="connsiteY4" fmla="*/ 3620 h 21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586" h="21215">
                      <a:moveTo>
                        <a:pt x="45587" y="3620"/>
                      </a:moveTo>
                      <a:cubicBezTo>
                        <a:pt x="45587" y="3620"/>
                        <a:pt x="37014" y="-3047"/>
                        <a:pt x="17012" y="1715"/>
                      </a:cubicBezTo>
                      <a:cubicBezTo>
                        <a:pt x="-1086" y="6478"/>
                        <a:pt x="-1086" y="16003"/>
                        <a:pt x="819" y="16003"/>
                      </a:cubicBezTo>
                      <a:cubicBezTo>
                        <a:pt x="2724" y="16003"/>
                        <a:pt x="13202" y="13145"/>
                        <a:pt x="20822" y="19812"/>
                      </a:cubicBezTo>
                      <a:cubicBezTo>
                        <a:pt x="26537" y="26480"/>
                        <a:pt x="5582" y="7430"/>
                        <a:pt x="45587" y="3620"/>
                      </a:cubicBezTo>
                      <a:close/>
                    </a:path>
                  </a:pathLst>
                </a:custGeom>
                <a:solidFill>
                  <a:srgbClr val="5250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199" name="Graphic 2">
                <a:extLst>
                  <a:ext uri="{FF2B5EF4-FFF2-40B4-BE49-F238E27FC236}">
                    <a16:creationId xmlns:a16="http://schemas.microsoft.com/office/drawing/2014/main" id="{C783AA24-71B7-C77D-1254-6698C3995B33}"/>
                  </a:ext>
                </a:extLst>
              </p:cNvPr>
              <p:cNvGrpSpPr/>
              <p:nvPr/>
            </p:nvGrpSpPr>
            <p:grpSpPr>
              <a:xfrm>
                <a:off x="3388042" y="3051809"/>
                <a:ext cx="101917" cy="22860"/>
                <a:chOff x="3388042" y="3051809"/>
                <a:chExt cx="101917" cy="22860"/>
              </a:xfrm>
              <a:solidFill>
                <a:srgbClr val="F1CCB4"/>
              </a:solidFill>
            </p:grpSpPr>
            <p:sp>
              <p:nvSpPr>
                <p:cNvPr id="3200" name="Freeform: Shape 3199">
                  <a:extLst>
                    <a:ext uri="{FF2B5EF4-FFF2-40B4-BE49-F238E27FC236}">
                      <a16:creationId xmlns:a16="http://schemas.microsoft.com/office/drawing/2014/main" id="{2691788D-3A48-E14A-9BB1-E758166B583D}"/>
                    </a:ext>
                  </a:extLst>
                </p:cNvPr>
                <p:cNvSpPr/>
                <p:nvPr/>
              </p:nvSpPr>
              <p:spPr>
                <a:xfrm>
                  <a:off x="3388042" y="3051809"/>
                  <a:ext cx="24764" cy="22860"/>
                </a:xfrm>
                <a:custGeom>
                  <a:avLst/>
                  <a:gdLst>
                    <a:gd name="connsiteX0" fmla="*/ 24765 w 24764"/>
                    <a:gd name="connsiteY0" fmla="*/ 11430 h 22860"/>
                    <a:gd name="connsiteX1" fmla="*/ 12382 w 24764"/>
                    <a:gd name="connsiteY1" fmla="*/ 22860 h 22860"/>
                    <a:gd name="connsiteX2" fmla="*/ 0 w 24764"/>
                    <a:gd name="connsiteY2" fmla="*/ 11430 h 22860"/>
                    <a:gd name="connsiteX3" fmla="*/ 12382 w 24764"/>
                    <a:gd name="connsiteY3" fmla="*/ 0 h 22860"/>
                    <a:gd name="connsiteX4" fmla="*/ 24765 w 24764"/>
                    <a:gd name="connsiteY4" fmla="*/ 1143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4" h="22860">
                      <a:moveTo>
                        <a:pt x="24765" y="11430"/>
                      </a:moveTo>
                      <a:cubicBezTo>
                        <a:pt x="24765" y="18098"/>
                        <a:pt x="19050" y="22860"/>
                        <a:pt x="12382" y="22860"/>
                      </a:cubicBezTo>
                      <a:cubicBezTo>
                        <a:pt x="5715" y="22860"/>
                        <a:pt x="0" y="18098"/>
                        <a:pt x="0" y="11430"/>
                      </a:cubicBezTo>
                      <a:cubicBezTo>
                        <a:pt x="0" y="4763"/>
                        <a:pt x="5715" y="0"/>
                        <a:pt x="12382" y="0"/>
                      </a:cubicBezTo>
                      <a:cubicBezTo>
                        <a:pt x="20002" y="0"/>
                        <a:pt x="24765" y="4763"/>
                        <a:pt x="24765" y="11430"/>
                      </a:cubicBezTo>
                      <a:close/>
                    </a:path>
                  </a:pathLst>
                </a:custGeom>
                <a:solidFill>
                  <a:srgbClr val="F1CCB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01" name="Freeform: Shape 3200">
                  <a:extLst>
                    <a:ext uri="{FF2B5EF4-FFF2-40B4-BE49-F238E27FC236}">
                      <a16:creationId xmlns:a16="http://schemas.microsoft.com/office/drawing/2014/main" id="{DD8DEC19-C5F4-5B18-034D-461FDFAA3C51}"/>
                    </a:ext>
                  </a:extLst>
                </p:cNvPr>
                <p:cNvSpPr/>
                <p:nvPr/>
              </p:nvSpPr>
              <p:spPr>
                <a:xfrm>
                  <a:off x="3465194" y="3051809"/>
                  <a:ext cx="24765" cy="22860"/>
                </a:xfrm>
                <a:custGeom>
                  <a:avLst/>
                  <a:gdLst>
                    <a:gd name="connsiteX0" fmla="*/ 24765 w 24765"/>
                    <a:gd name="connsiteY0" fmla="*/ 11430 h 22860"/>
                    <a:gd name="connsiteX1" fmla="*/ 12382 w 24765"/>
                    <a:gd name="connsiteY1" fmla="*/ 22860 h 22860"/>
                    <a:gd name="connsiteX2" fmla="*/ 0 w 24765"/>
                    <a:gd name="connsiteY2" fmla="*/ 11430 h 22860"/>
                    <a:gd name="connsiteX3" fmla="*/ 12382 w 24765"/>
                    <a:gd name="connsiteY3" fmla="*/ 0 h 22860"/>
                    <a:gd name="connsiteX4" fmla="*/ 24765 w 24765"/>
                    <a:gd name="connsiteY4" fmla="*/ 11430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765" h="22860">
                      <a:moveTo>
                        <a:pt x="24765" y="11430"/>
                      </a:moveTo>
                      <a:cubicBezTo>
                        <a:pt x="24765" y="18098"/>
                        <a:pt x="19050" y="22860"/>
                        <a:pt x="12382" y="22860"/>
                      </a:cubicBezTo>
                      <a:cubicBezTo>
                        <a:pt x="5715" y="22860"/>
                        <a:pt x="0" y="18098"/>
                        <a:pt x="0" y="11430"/>
                      </a:cubicBezTo>
                      <a:cubicBezTo>
                        <a:pt x="0" y="4763"/>
                        <a:pt x="5715" y="0"/>
                        <a:pt x="12382" y="0"/>
                      </a:cubicBezTo>
                      <a:cubicBezTo>
                        <a:pt x="19050" y="0"/>
                        <a:pt x="24765" y="4763"/>
                        <a:pt x="24765" y="11430"/>
                      </a:cubicBezTo>
                      <a:close/>
                    </a:path>
                  </a:pathLst>
                </a:custGeom>
                <a:solidFill>
                  <a:srgbClr val="F1CCB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202" name="Graphic 2">
            <a:extLst>
              <a:ext uri="{FF2B5EF4-FFF2-40B4-BE49-F238E27FC236}">
                <a16:creationId xmlns:a16="http://schemas.microsoft.com/office/drawing/2014/main" id="{D1CEA2DE-9B48-FC8A-8D72-9D9DBF5C92E3}"/>
              </a:ext>
            </a:extLst>
          </p:cNvPr>
          <p:cNvGrpSpPr/>
          <p:nvPr/>
        </p:nvGrpSpPr>
        <p:grpSpPr>
          <a:xfrm>
            <a:off x="1463652" y="143294"/>
            <a:ext cx="757292" cy="1297890"/>
            <a:chOff x="3052816" y="1254815"/>
            <a:chExt cx="757292" cy="1297890"/>
          </a:xfrm>
        </p:grpSpPr>
        <p:sp>
          <p:nvSpPr>
            <p:cNvPr id="3203" name="Freeform: Shape 3202">
              <a:extLst>
                <a:ext uri="{FF2B5EF4-FFF2-40B4-BE49-F238E27FC236}">
                  <a16:creationId xmlns:a16="http://schemas.microsoft.com/office/drawing/2014/main" id="{0B866E0A-71D7-E69B-45F0-CE3450BE82D4}"/>
                </a:ext>
              </a:extLst>
            </p:cNvPr>
            <p:cNvSpPr/>
            <p:nvPr/>
          </p:nvSpPr>
          <p:spPr>
            <a:xfrm>
              <a:off x="3282466" y="2024062"/>
              <a:ext cx="306400" cy="528643"/>
            </a:xfrm>
            <a:custGeom>
              <a:avLst/>
              <a:gdLst>
                <a:gd name="connsiteX0" fmla="*/ 304648 w 306400"/>
                <a:gd name="connsiteY0" fmla="*/ 255270 h 528643"/>
                <a:gd name="connsiteX1" fmla="*/ 191300 w 306400"/>
                <a:gd name="connsiteY1" fmla="*/ 0 h 528643"/>
                <a:gd name="connsiteX2" fmla="*/ 153200 w 306400"/>
                <a:gd name="connsiteY2" fmla="*/ 0 h 528643"/>
                <a:gd name="connsiteX3" fmla="*/ 115100 w 306400"/>
                <a:gd name="connsiteY3" fmla="*/ 0 h 528643"/>
                <a:gd name="connsiteX4" fmla="*/ 1753 w 306400"/>
                <a:gd name="connsiteY4" fmla="*/ 255270 h 528643"/>
                <a:gd name="connsiteX5" fmla="*/ 84620 w 306400"/>
                <a:gd name="connsiteY5" fmla="*/ 528638 h 528643"/>
                <a:gd name="connsiteX6" fmla="*/ 97955 w 306400"/>
                <a:gd name="connsiteY6" fmla="*/ 445770 h 528643"/>
                <a:gd name="connsiteX7" fmla="*/ 153200 w 306400"/>
                <a:gd name="connsiteY7" fmla="*/ 389573 h 528643"/>
                <a:gd name="connsiteX8" fmla="*/ 208445 w 306400"/>
                <a:gd name="connsiteY8" fmla="*/ 445770 h 528643"/>
                <a:gd name="connsiteX9" fmla="*/ 221780 w 306400"/>
                <a:gd name="connsiteY9" fmla="*/ 528638 h 528643"/>
                <a:gd name="connsiteX10" fmla="*/ 304648 w 306400"/>
                <a:gd name="connsiteY10" fmla="*/ 255270 h 52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6400" h="528643">
                  <a:moveTo>
                    <a:pt x="304648" y="255270"/>
                  </a:moveTo>
                  <a:cubicBezTo>
                    <a:pt x="295123" y="89535"/>
                    <a:pt x="191300" y="0"/>
                    <a:pt x="191300" y="0"/>
                  </a:cubicBezTo>
                  <a:lnTo>
                    <a:pt x="153200" y="0"/>
                  </a:lnTo>
                  <a:lnTo>
                    <a:pt x="115100" y="0"/>
                  </a:lnTo>
                  <a:cubicBezTo>
                    <a:pt x="115100" y="0"/>
                    <a:pt x="11278" y="89535"/>
                    <a:pt x="1753" y="255270"/>
                  </a:cubicBezTo>
                  <a:cubicBezTo>
                    <a:pt x="-7772" y="421005"/>
                    <a:pt x="21755" y="529590"/>
                    <a:pt x="84620" y="528638"/>
                  </a:cubicBezTo>
                  <a:cubicBezTo>
                    <a:pt x="164630" y="528638"/>
                    <a:pt x="105575" y="477203"/>
                    <a:pt x="97955" y="445770"/>
                  </a:cubicBezTo>
                  <a:cubicBezTo>
                    <a:pt x="83668" y="390525"/>
                    <a:pt x="153200" y="389573"/>
                    <a:pt x="153200" y="389573"/>
                  </a:cubicBezTo>
                  <a:cubicBezTo>
                    <a:pt x="153200" y="389573"/>
                    <a:pt x="221780" y="390525"/>
                    <a:pt x="208445" y="445770"/>
                  </a:cubicBezTo>
                  <a:cubicBezTo>
                    <a:pt x="200825" y="477203"/>
                    <a:pt x="141770" y="528638"/>
                    <a:pt x="221780" y="528638"/>
                  </a:cubicBezTo>
                  <a:cubicBezTo>
                    <a:pt x="284645" y="529590"/>
                    <a:pt x="314173" y="421958"/>
                    <a:pt x="304648" y="255270"/>
                  </a:cubicBezTo>
                  <a:close/>
                </a:path>
              </a:pathLst>
            </a:custGeom>
            <a:solidFill>
              <a:srgbClr val="C374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4" name="Freeform: Shape 3203">
              <a:extLst>
                <a:ext uri="{FF2B5EF4-FFF2-40B4-BE49-F238E27FC236}">
                  <a16:creationId xmlns:a16="http://schemas.microsoft.com/office/drawing/2014/main" id="{093B73CD-28A5-98D8-F7E4-7C6D8D9696DE}"/>
                </a:ext>
              </a:extLst>
            </p:cNvPr>
            <p:cNvSpPr/>
            <p:nvPr/>
          </p:nvSpPr>
          <p:spPr>
            <a:xfrm>
              <a:off x="3334668" y="2024062"/>
              <a:ext cx="201996" cy="397192"/>
            </a:xfrm>
            <a:custGeom>
              <a:avLst/>
              <a:gdLst>
                <a:gd name="connsiteX0" fmla="*/ 201964 w 201996"/>
                <a:gd name="connsiteY0" fmla="*/ 260033 h 397192"/>
                <a:gd name="connsiteX1" fmla="*/ 135289 w 201996"/>
                <a:gd name="connsiteY1" fmla="*/ 0 h 397192"/>
                <a:gd name="connsiteX2" fmla="*/ 100999 w 201996"/>
                <a:gd name="connsiteY2" fmla="*/ 0 h 397192"/>
                <a:gd name="connsiteX3" fmla="*/ 66709 w 201996"/>
                <a:gd name="connsiteY3" fmla="*/ 0 h 397192"/>
                <a:gd name="connsiteX4" fmla="*/ 34 w 201996"/>
                <a:gd name="connsiteY4" fmla="*/ 260033 h 397192"/>
                <a:gd name="connsiteX5" fmla="*/ 68614 w 201996"/>
                <a:gd name="connsiteY5" fmla="*/ 397192 h 397192"/>
                <a:gd name="connsiteX6" fmla="*/ 100999 w 201996"/>
                <a:gd name="connsiteY6" fmla="*/ 389573 h 397192"/>
                <a:gd name="connsiteX7" fmla="*/ 133384 w 201996"/>
                <a:gd name="connsiteY7" fmla="*/ 397192 h 397192"/>
                <a:gd name="connsiteX8" fmla="*/ 201964 w 201996"/>
                <a:gd name="connsiteY8" fmla="*/ 260033 h 39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996" h="397192">
                  <a:moveTo>
                    <a:pt x="201964" y="260033"/>
                  </a:moveTo>
                  <a:cubicBezTo>
                    <a:pt x="200059" y="144780"/>
                    <a:pt x="135289" y="0"/>
                    <a:pt x="135289" y="0"/>
                  </a:cubicBezTo>
                  <a:lnTo>
                    <a:pt x="100999" y="0"/>
                  </a:lnTo>
                  <a:lnTo>
                    <a:pt x="66709" y="0"/>
                  </a:lnTo>
                  <a:cubicBezTo>
                    <a:pt x="66709" y="0"/>
                    <a:pt x="1939" y="144780"/>
                    <a:pt x="34" y="260033"/>
                  </a:cubicBezTo>
                  <a:cubicBezTo>
                    <a:pt x="-919" y="346710"/>
                    <a:pt x="18131" y="385763"/>
                    <a:pt x="68614" y="397192"/>
                  </a:cubicBezTo>
                  <a:cubicBezTo>
                    <a:pt x="83854" y="390525"/>
                    <a:pt x="100999" y="389573"/>
                    <a:pt x="100999" y="389573"/>
                  </a:cubicBezTo>
                  <a:cubicBezTo>
                    <a:pt x="100999" y="389573"/>
                    <a:pt x="118144" y="389573"/>
                    <a:pt x="133384" y="397192"/>
                  </a:cubicBezTo>
                  <a:cubicBezTo>
                    <a:pt x="182914" y="385763"/>
                    <a:pt x="202916" y="346710"/>
                    <a:pt x="201964" y="260033"/>
                  </a:cubicBezTo>
                  <a:close/>
                </a:path>
              </a:pathLst>
            </a:custGeom>
            <a:solidFill>
              <a:srgbClr val="F8D8B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205" name="Graphic 2">
              <a:extLst>
                <a:ext uri="{FF2B5EF4-FFF2-40B4-BE49-F238E27FC236}">
                  <a16:creationId xmlns:a16="http://schemas.microsoft.com/office/drawing/2014/main" id="{2719D032-86D5-0B4D-9418-50F7793EB54C}"/>
                </a:ext>
              </a:extLst>
            </p:cNvPr>
            <p:cNvGrpSpPr/>
            <p:nvPr/>
          </p:nvGrpSpPr>
          <p:grpSpPr>
            <a:xfrm>
              <a:off x="3305119" y="2024062"/>
              <a:ext cx="262048" cy="292434"/>
              <a:chOff x="3305119" y="2024062"/>
              <a:chExt cx="262048" cy="292434"/>
            </a:xfrm>
            <a:solidFill>
              <a:srgbClr val="8B5B4F"/>
            </a:solidFill>
          </p:grpSpPr>
          <p:sp>
            <p:nvSpPr>
              <p:cNvPr id="3206" name="Freeform: Shape 3205">
                <a:extLst>
                  <a:ext uri="{FF2B5EF4-FFF2-40B4-BE49-F238E27FC236}">
                    <a16:creationId xmlns:a16="http://schemas.microsoft.com/office/drawing/2014/main" id="{33F92142-E5DC-C2B2-FFE9-6952A2168292}"/>
                  </a:ext>
                </a:extLst>
              </p:cNvPr>
              <p:cNvSpPr/>
              <p:nvPr/>
            </p:nvSpPr>
            <p:spPr>
              <a:xfrm>
                <a:off x="3460431" y="2024062"/>
                <a:ext cx="106735" cy="292434"/>
              </a:xfrm>
              <a:custGeom>
                <a:avLst/>
                <a:gdLst>
                  <a:gd name="connsiteX0" fmla="*/ 13335 w 106735"/>
                  <a:gd name="connsiteY0" fmla="*/ 0 h 292434"/>
                  <a:gd name="connsiteX1" fmla="*/ 0 w 106735"/>
                  <a:gd name="connsiteY1" fmla="*/ 0 h 292434"/>
                  <a:gd name="connsiteX2" fmla="*/ 21907 w 106735"/>
                  <a:gd name="connsiteY2" fmla="*/ 209550 h 292434"/>
                  <a:gd name="connsiteX3" fmla="*/ 21907 w 106735"/>
                  <a:gd name="connsiteY3" fmla="*/ 282892 h 292434"/>
                  <a:gd name="connsiteX4" fmla="*/ 106680 w 106735"/>
                  <a:gd name="connsiteY4" fmla="*/ 181927 h 292434"/>
                  <a:gd name="connsiteX5" fmla="*/ 13335 w 106735"/>
                  <a:gd name="connsiteY5" fmla="*/ 0 h 29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735" h="292434">
                    <a:moveTo>
                      <a:pt x="13335" y="0"/>
                    </a:moveTo>
                    <a:lnTo>
                      <a:pt x="0" y="0"/>
                    </a:lnTo>
                    <a:cubicBezTo>
                      <a:pt x="20003" y="37148"/>
                      <a:pt x="78105" y="140017"/>
                      <a:pt x="21907" y="209550"/>
                    </a:cubicBezTo>
                    <a:cubicBezTo>
                      <a:pt x="21907" y="209550"/>
                      <a:pt x="-17145" y="249555"/>
                      <a:pt x="21907" y="282892"/>
                    </a:cubicBezTo>
                    <a:cubicBezTo>
                      <a:pt x="60960" y="317183"/>
                      <a:pt x="108585" y="253365"/>
                      <a:pt x="106680" y="181927"/>
                    </a:cubicBezTo>
                    <a:cubicBezTo>
                      <a:pt x="104775" y="110490"/>
                      <a:pt x="55245" y="11430"/>
                      <a:pt x="13335" y="0"/>
                    </a:cubicBezTo>
                    <a:close/>
                  </a:path>
                </a:pathLst>
              </a:custGeom>
              <a:solidFill>
                <a:srgbClr val="8B5B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7" name="Freeform: Shape 3206">
                <a:extLst>
                  <a:ext uri="{FF2B5EF4-FFF2-40B4-BE49-F238E27FC236}">
                    <a16:creationId xmlns:a16="http://schemas.microsoft.com/office/drawing/2014/main" id="{D988FCB7-670E-D634-D4E2-8B8E363B87C1}"/>
                  </a:ext>
                </a:extLst>
              </p:cNvPr>
              <p:cNvSpPr/>
              <p:nvPr/>
            </p:nvSpPr>
            <p:spPr>
              <a:xfrm>
                <a:off x="3305119" y="2024062"/>
                <a:ext cx="106735" cy="292434"/>
              </a:xfrm>
              <a:custGeom>
                <a:avLst/>
                <a:gdLst>
                  <a:gd name="connsiteX0" fmla="*/ 93400 w 106735"/>
                  <a:gd name="connsiteY0" fmla="*/ 0 h 292434"/>
                  <a:gd name="connsiteX1" fmla="*/ 106735 w 106735"/>
                  <a:gd name="connsiteY1" fmla="*/ 0 h 292434"/>
                  <a:gd name="connsiteX2" fmla="*/ 84828 w 106735"/>
                  <a:gd name="connsiteY2" fmla="*/ 209550 h 292434"/>
                  <a:gd name="connsiteX3" fmla="*/ 84828 w 106735"/>
                  <a:gd name="connsiteY3" fmla="*/ 282892 h 292434"/>
                  <a:gd name="connsiteX4" fmla="*/ 55 w 106735"/>
                  <a:gd name="connsiteY4" fmla="*/ 181927 h 292434"/>
                  <a:gd name="connsiteX5" fmla="*/ 93400 w 106735"/>
                  <a:gd name="connsiteY5" fmla="*/ 0 h 292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735" h="292434">
                    <a:moveTo>
                      <a:pt x="93400" y="0"/>
                    </a:moveTo>
                    <a:lnTo>
                      <a:pt x="106735" y="0"/>
                    </a:lnTo>
                    <a:cubicBezTo>
                      <a:pt x="86733" y="37148"/>
                      <a:pt x="28630" y="140017"/>
                      <a:pt x="84828" y="209550"/>
                    </a:cubicBezTo>
                    <a:cubicBezTo>
                      <a:pt x="84828" y="209550"/>
                      <a:pt x="123880" y="249555"/>
                      <a:pt x="84828" y="282892"/>
                    </a:cubicBezTo>
                    <a:cubicBezTo>
                      <a:pt x="45775" y="317183"/>
                      <a:pt x="-1850" y="253365"/>
                      <a:pt x="55" y="181927"/>
                    </a:cubicBezTo>
                    <a:cubicBezTo>
                      <a:pt x="1008" y="110490"/>
                      <a:pt x="50538" y="11430"/>
                      <a:pt x="93400" y="0"/>
                    </a:cubicBezTo>
                    <a:close/>
                  </a:path>
                </a:pathLst>
              </a:custGeom>
              <a:solidFill>
                <a:srgbClr val="8B5B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08" name="Freeform: Shape 3207">
              <a:extLst>
                <a:ext uri="{FF2B5EF4-FFF2-40B4-BE49-F238E27FC236}">
                  <a16:creationId xmlns:a16="http://schemas.microsoft.com/office/drawing/2014/main" id="{DC342D34-1DB8-1B77-510B-D0CEDCCD8093}"/>
                </a:ext>
              </a:extLst>
            </p:cNvPr>
            <p:cNvSpPr/>
            <p:nvPr/>
          </p:nvSpPr>
          <p:spPr>
            <a:xfrm>
              <a:off x="3461384" y="2025966"/>
              <a:ext cx="105727" cy="226184"/>
            </a:xfrm>
            <a:custGeom>
              <a:avLst/>
              <a:gdLst>
                <a:gd name="connsiteX0" fmla="*/ 23813 w 105727"/>
                <a:gd name="connsiteY0" fmla="*/ 203835 h 226184"/>
                <a:gd name="connsiteX1" fmla="*/ 40957 w 105727"/>
                <a:gd name="connsiteY1" fmla="*/ 208598 h 226184"/>
                <a:gd name="connsiteX2" fmla="*/ 56197 w 105727"/>
                <a:gd name="connsiteY2" fmla="*/ 213360 h 226184"/>
                <a:gd name="connsiteX3" fmla="*/ 60960 w 105727"/>
                <a:gd name="connsiteY3" fmla="*/ 222885 h 226184"/>
                <a:gd name="connsiteX4" fmla="*/ 79057 w 105727"/>
                <a:gd name="connsiteY4" fmla="*/ 222885 h 226184"/>
                <a:gd name="connsiteX5" fmla="*/ 102870 w 105727"/>
                <a:gd name="connsiteY5" fmla="*/ 183833 h 226184"/>
                <a:gd name="connsiteX6" fmla="*/ 105727 w 105727"/>
                <a:gd name="connsiteY6" fmla="*/ 172403 h 226184"/>
                <a:gd name="connsiteX7" fmla="*/ 13335 w 105727"/>
                <a:gd name="connsiteY7" fmla="*/ 0 h 226184"/>
                <a:gd name="connsiteX8" fmla="*/ 0 w 105727"/>
                <a:gd name="connsiteY8" fmla="*/ 0 h 226184"/>
                <a:gd name="connsiteX9" fmla="*/ 23813 w 105727"/>
                <a:gd name="connsiteY9" fmla="*/ 203835 h 22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727" h="226184">
                  <a:moveTo>
                    <a:pt x="23813" y="203835"/>
                  </a:moveTo>
                  <a:cubicBezTo>
                    <a:pt x="27622" y="206693"/>
                    <a:pt x="33338" y="208598"/>
                    <a:pt x="40957" y="208598"/>
                  </a:cubicBezTo>
                  <a:cubicBezTo>
                    <a:pt x="46672" y="208598"/>
                    <a:pt x="54292" y="205740"/>
                    <a:pt x="56197" y="213360"/>
                  </a:cubicBezTo>
                  <a:cubicBezTo>
                    <a:pt x="57150" y="217170"/>
                    <a:pt x="59055" y="220028"/>
                    <a:pt x="60960" y="222885"/>
                  </a:cubicBezTo>
                  <a:cubicBezTo>
                    <a:pt x="65722" y="228600"/>
                    <a:pt x="74295" y="225743"/>
                    <a:pt x="79057" y="222885"/>
                  </a:cubicBezTo>
                  <a:cubicBezTo>
                    <a:pt x="91440" y="214313"/>
                    <a:pt x="98107" y="197168"/>
                    <a:pt x="102870" y="183833"/>
                  </a:cubicBezTo>
                  <a:cubicBezTo>
                    <a:pt x="103822" y="180023"/>
                    <a:pt x="104775" y="176213"/>
                    <a:pt x="105727" y="172403"/>
                  </a:cubicBezTo>
                  <a:cubicBezTo>
                    <a:pt x="100965" y="101918"/>
                    <a:pt x="53340" y="9525"/>
                    <a:pt x="13335" y="0"/>
                  </a:cubicBezTo>
                  <a:lnTo>
                    <a:pt x="0" y="0"/>
                  </a:lnTo>
                  <a:cubicBezTo>
                    <a:pt x="18097" y="35243"/>
                    <a:pt x="74295" y="135255"/>
                    <a:pt x="23813" y="203835"/>
                  </a:cubicBezTo>
                  <a:close/>
                </a:path>
              </a:pathLst>
            </a:custGeom>
            <a:solidFill>
              <a:srgbClr val="F792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9" name="Freeform: Shape 3208">
              <a:extLst>
                <a:ext uri="{FF2B5EF4-FFF2-40B4-BE49-F238E27FC236}">
                  <a16:creationId xmlns:a16="http://schemas.microsoft.com/office/drawing/2014/main" id="{2DFCEB5C-47EC-0893-4B8A-46EB4CCA4C0D}"/>
                </a:ext>
              </a:extLst>
            </p:cNvPr>
            <p:cNvSpPr/>
            <p:nvPr/>
          </p:nvSpPr>
          <p:spPr>
            <a:xfrm>
              <a:off x="3305174" y="2024062"/>
              <a:ext cx="106680" cy="211023"/>
            </a:xfrm>
            <a:custGeom>
              <a:avLst/>
              <a:gdLst>
                <a:gd name="connsiteX0" fmla="*/ 2857 w 106680"/>
                <a:gd name="connsiteY0" fmla="*/ 198120 h 211023"/>
                <a:gd name="connsiteX1" fmla="*/ 11430 w 106680"/>
                <a:gd name="connsiteY1" fmla="*/ 207645 h 211023"/>
                <a:gd name="connsiteX2" fmla="*/ 22860 w 106680"/>
                <a:gd name="connsiteY2" fmla="*/ 202883 h 211023"/>
                <a:gd name="connsiteX3" fmla="*/ 24765 w 106680"/>
                <a:gd name="connsiteY3" fmla="*/ 198120 h 211023"/>
                <a:gd name="connsiteX4" fmla="*/ 32385 w 106680"/>
                <a:gd name="connsiteY4" fmla="*/ 205740 h 211023"/>
                <a:gd name="connsiteX5" fmla="*/ 55245 w 106680"/>
                <a:gd name="connsiteY5" fmla="*/ 206692 h 211023"/>
                <a:gd name="connsiteX6" fmla="*/ 62865 w 106680"/>
                <a:gd name="connsiteY6" fmla="*/ 174308 h 211023"/>
                <a:gd name="connsiteX7" fmla="*/ 63818 w 106680"/>
                <a:gd name="connsiteY7" fmla="*/ 167640 h 211023"/>
                <a:gd name="connsiteX8" fmla="*/ 106680 w 106680"/>
                <a:gd name="connsiteY8" fmla="*/ 0 h 211023"/>
                <a:gd name="connsiteX9" fmla="*/ 93345 w 106680"/>
                <a:gd name="connsiteY9" fmla="*/ 0 h 211023"/>
                <a:gd name="connsiteX10" fmla="*/ 0 w 106680"/>
                <a:gd name="connsiteY10" fmla="*/ 181927 h 211023"/>
                <a:gd name="connsiteX11" fmla="*/ 0 w 106680"/>
                <a:gd name="connsiteY11" fmla="*/ 194310 h 211023"/>
                <a:gd name="connsiteX12" fmla="*/ 2857 w 106680"/>
                <a:gd name="connsiteY12" fmla="*/ 198120 h 211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680" h="211023">
                  <a:moveTo>
                    <a:pt x="2857" y="198120"/>
                  </a:moveTo>
                  <a:cubicBezTo>
                    <a:pt x="5715" y="201930"/>
                    <a:pt x="7620" y="204788"/>
                    <a:pt x="11430" y="207645"/>
                  </a:cubicBezTo>
                  <a:cubicBezTo>
                    <a:pt x="15240" y="210502"/>
                    <a:pt x="20955" y="207645"/>
                    <a:pt x="22860" y="202883"/>
                  </a:cubicBezTo>
                  <a:cubicBezTo>
                    <a:pt x="22860" y="200977"/>
                    <a:pt x="23813" y="200025"/>
                    <a:pt x="24765" y="198120"/>
                  </a:cubicBezTo>
                  <a:cubicBezTo>
                    <a:pt x="27622" y="200977"/>
                    <a:pt x="29528" y="203835"/>
                    <a:pt x="32385" y="205740"/>
                  </a:cubicBezTo>
                  <a:cubicBezTo>
                    <a:pt x="38100" y="210502"/>
                    <a:pt x="49530" y="214313"/>
                    <a:pt x="55245" y="206692"/>
                  </a:cubicBezTo>
                  <a:cubicBezTo>
                    <a:pt x="62865" y="197167"/>
                    <a:pt x="61913" y="185738"/>
                    <a:pt x="62865" y="174308"/>
                  </a:cubicBezTo>
                  <a:cubicBezTo>
                    <a:pt x="62865" y="172402"/>
                    <a:pt x="63818" y="169545"/>
                    <a:pt x="63818" y="167640"/>
                  </a:cubicBezTo>
                  <a:cubicBezTo>
                    <a:pt x="48578" y="104775"/>
                    <a:pt x="90488" y="30480"/>
                    <a:pt x="106680" y="0"/>
                  </a:cubicBezTo>
                  <a:lnTo>
                    <a:pt x="93345" y="0"/>
                  </a:lnTo>
                  <a:cubicBezTo>
                    <a:pt x="51435" y="10477"/>
                    <a:pt x="1905" y="110490"/>
                    <a:pt x="0" y="181927"/>
                  </a:cubicBezTo>
                  <a:cubicBezTo>
                    <a:pt x="0" y="185738"/>
                    <a:pt x="0" y="189548"/>
                    <a:pt x="0" y="194310"/>
                  </a:cubicBezTo>
                  <a:cubicBezTo>
                    <a:pt x="953" y="195263"/>
                    <a:pt x="1905" y="197167"/>
                    <a:pt x="2857" y="198120"/>
                  </a:cubicBezTo>
                  <a:close/>
                </a:path>
              </a:pathLst>
            </a:custGeom>
            <a:solidFill>
              <a:srgbClr val="F7926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210" name="Graphic 2">
              <a:extLst>
                <a:ext uri="{FF2B5EF4-FFF2-40B4-BE49-F238E27FC236}">
                  <a16:creationId xmlns:a16="http://schemas.microsoft.com/office/drawing/2014/main" id="{AAC6A834-B424-B66E-84D9-0428A67F5A78}"/>
                </a:ext>
              </a:extLst>
            </p:cNvPr>
            <p:cNvGrpSpPr/>
            <p:nvPr/>
          </p:nvGrpSpPr>
          <p:grpSpPr>
            <a:xfrm>
              <a:off x="3376612" y="2026293"/>
              <a:ext cx="114300" cy="253038"/>
              <a:chOff x="3376612" y="2026293"/>
              <a:chExt cx="114300" cy="253038"/>
            </a:xfrm>
            <a:solidFill>
              <a:srgbClr val="D2B9A5"/>
            </a:solidFill>
          </p:grpSpPr>
          <p:sp>
            <p:nvSpPr>
              <p:cNvPr id="3211" name="Freeform: Shape 3210">
                <a:extLst>
                  <a:ext uri="{FF2B5EF4-FFF2-40B4-BE49-F238E27FC236}">
                    <a16:creationId xmlns:a16="http://schemas.microsoft.com/office/drawing/2014/main" id="{52E3C4D8-658A-133C-EF48-231C8FE20F9B}"/>
                  </a:ext>
                </a:extLst>
              </p:cNvPr>
              <p:cNvSpPr/>
              <p:nvPr/>
            </p:nvSpPr>
            <p:spPr>
              <a:xfrm>
                <a:off x="3403281" y="2041785"/>
                <a:ext cx="9525" cy="17913"/>
              </a:xfrm>
              <a:custGeom>
                <a:avLst/>
                <a:gdLst>
                  <a:gd name="connsiteX0" fmla="*/ 7620 w 9525"/>
                  <a:gd name="connsiteY0" fmla="*/ 374 h 17913"/>
                  <a:gd name="connsiteX1" fmla="*/ 5715 w 9525"/>
                  <a:gd name="connsiteY1" fmla="*/ 2279 h 17913"/>
                  <a:gd name="connsiteX2" fmla="*/ 4763 w 9525"/>
                  <a:gd name="connsiteY2" fmla="*/ 4184 h 17913"/>
                  <a:gd name="connsiteX3" fmla="*/ 2857 w 9525"/>
                  <a:gd name="connsiteY3" fmla="*/ 7994 h 17913"/>
                  <a:gd name="connsiteX4" fmla="*/ 0 w 9525"/>
                  <a:gd name="connsiteY4" fmla="*/ 16566 h 17913"/>
                  <a:gd name="connsiteX5" fmla="*/ 1905 w 9525"/>
                  <a:gd name="connsiteY5" fmla="*/ 17519 h 17913"/>
                  <a:gd name="connsiteX6" fmla="*/ 5715 w 9525"/>
                  <a:gd name="connsiteY6" fmla="*/ 9899 h 17913"/>
                  <a:gd name="connsiteX7" fmla="*/ 7620 w 9525"/>
                  <a:gd name="connsiteY7" fmla="*/ 6089 h 17913"/>
                  <a:gd name="connsiteX8" fmla="*/ 8573 w 9525"/>
                  <a:gd name="connsiteY8" fmla="*/ 4184 h 17913"/>
                  <a:gd name="connsiteX9" fmla="*/ 9525 w 9525"/>
                  <a:gd name="connsiteY9" fmla="*/ 2279 h 17913"/>
                  <a:gd name="connsiteX10" fmla="*/ 7620 w 9525"/>
                  <a:gd name="connsiteY10" fmla="*/ 374 h 17913"/>
                  <a:gd name="connsiteX11" fmla="*/ 7620 w 9525"/>
                  <a:gd name="connsiteY11" fmla="*/ 374 h 17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17913">
                    <a:moveTo>
                      <a:pt x="7620" y="374"/>
                    </a:moveTo>
                    <a:cubicBezTo>
                      <a:pt x="6668" y="374"/>
                      <a:pt x="6668" y="1326"/>
                      <a:pt x="5715" y="2279"/>
                    </a:cubicBezTo>
                    <a:cubicBezTo>
                      <a:pt x="5715" y="3231"/>
                      <a:pt x="4763" y="3231"/>
                      <a:pt x="4763" y="4184"/>
                    </a:cubicBezTo>
                    <a:cubicBezTo>
                      <a:pt x="3810" y="5136"/>
                      <a:pt x="3810" y="7041"/>
                      <a:pt x="2857" y="7994"/>
                    </a:cubicBezTo>
                    <a:cubicBezTo>
                      <a:pt x="1905" y="10851"/>
                      <a:pt x="953" y="13709"/>
                      <a:pt x="0" y="16566"/>
                    </a:cubicBezTo>
                    <a:cubicBezTo>
                      <a:pt x="0" y="17519"/>
                      <a:pt x="953" y="18471"/>
                      <a:pt x="1905" y="17519"/>
                    </a:cubicBezTo>
                    <a:cubicBezTo>
                      <a:pt x="3810" y="15614"/>
                      <a:pt x="4763" y="12756"/>
                      <a:pt x="5715" y="9899"/>
                    </a:cubicBezTo>
                    <a:cubicBezTo>
                      <a:pt x="5715" y="8946"/>
                      <a:pt x="6668" y="7041"/>
                      <a:pt x="7620" y="6089"/>
                    </a:cubicBezTo>
                    <a:cubicBezTo>
                      <a:pt x="7620" y="5136"/>
                      <a:pt x="8573" y="5136"/>
                      <a:pt x="8573" y="4184"/>
                    </a:cubicBezTo>
                    <a:cubicBezTo>
                      <a:pt x="8573" y="3231"/>
                      <a:pt x="9525" y="3231"/>
                      <a:pt x="9525" y="2279"/>
                    </a:cubicBezTo>
                    <a:cubicBezTo>
                      <a:pt x="9525" y="374"/>
                      <a:pt x="8573" y="-579"/>
                      <a:pt x="7620" y="374"/>
                    </a:cubicBezTo>
                    <a:lnTo>
                      <a:pt x="7620" y="374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2" name="Freeform: Shape 3211">
                <a:extLst>
                  <a:ext uri="{FF2B5EF4-FFF2-40B4-BE49-F238E27FC236}">
                    <a16:creationId xmlns:a16="http://schemas.microsoft.com/office/drawing/2014/main" id="{2A1C9467-CD87-AF67-29E5-E77EDBF69AEA}"/>
                  </a:ext>
                </a:extLst>
              </p:cNvPr>
              <p:cNvSpPr/>
              <p:nvPr/>
            </p:nvSpPr>
            <p:spPr>
              <a:xfrm>
                <a:off x="3412806" y="2045154"/>
                <a:ext cx="8764" cy="21212"/>
              </a:xfrm>
              <a:custGeom>
                <a:avLst/>
                <a:gdLst>
                  <a:gd name="connsiteX0" fmla="*/ 5715 w 8764"/>
                  <a:gd name="connsiteY0" fmla="*/ 815 h 21212"/>
                  <a:gd name="connsiteX1" fmla="*/ 1905 w 8764"/>
                  <a:gd name="connsiteY1" fmla="*/ 10340 h 21212"/>
                  <a:gd name="connsiteX2" fmla="*/ 0 w 8764"/>
                  <a:gd name="connsiteY2" fmla="*/ 19865 h 21212"/>
                  <a:gd name="connsiteX3" fmla="*/ 1905 w 8764"/>
                  <a:gd name="connsiteY3" fmla="*/ 20818 h 21212"/>
                  <a:gd name="connsiteX4" fmla="*/ 5715 w 8764"/>
                  <a:gd name="connsiteY4" fmla="*/ 11293 h 21212"/>
                  <a:gd name="connsiteX5" fmla="*/ 8573 w 8764"/>
                  <a:gd name="connsiteY5" fmla="*/ 1768 h 21212"/>
                  <a:gd name="connsiteX6" fmla="*/ 5715 w 8764"/>
                  <a:gd name="connsiteY6" fmla="*/ 815 h 21212"/>
                  <a:gd name="connsiteX7" fmla="*/ 5715 w 8764"/>
                  <a:gd name="connsiteY7" fmla="*/ 815 h 21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4" h="21212">
                    <a:moveTo>
                      <a:pt x="5715" y="815"/>
                    </a:moveTo>
                    <a:cubicBezTo>
                      <a:pt x="3810" y="3673"/>
                      <a:pt x="2857" y="7483"/>
                      <a:pt x="1905" y="10340"/>
                    </a:cubicBezTo>
                    <a:cubicBezTo>
                      <a:pt x="953" y="13198"/>
                      <a:pt x="0" y="17008"/>
                      <a:pt x="0" y="19865"/>
                    </a:cubicBezTo>
                    <a:cubicBezTo>
                      <a:pt x="0" y="20818"/>
                      <a:pt x="1905" y="21770"/>
                      <a:pt x="1905" y="20818"/>
                    </a:cubicBezTo>
                    <a:cubicBezTo>
                      <a:pt x="3810" y="17960"/>
                      <a:pt x="4763" y="15103"/>
                      <a:pt x="5715" y="11293"/>
                    </a:cubicBezTo>
                    <a:cubicBezTo>
                      <a:pt x="6668" y="8435"/>
                      <a:pt x="7620" y="4625"/>
                      <a:pt x="8573" y="1768"/>
                    </a:cubicBezTo>
                    <a:cubicBezTo>
                      <a:pt x="9525" y="815"/>
                      <a:pt x="6668" y="-1090"/>
                      <a:pt x="5715" y="815"/>
                    </a:cubicBezTo>
                    <a:lnTo>
                      <a:pt x="5715" y="81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3" name="Freeform: Shape 3212">
                <a:extLst>
                  <a:ext uri="{FF2B5EF4-FFF2-40B4-BE49-F238E27FC236}">
                    <a16:creationId xmlns:a16="http://schemas.microsoft.com/office/drawing/2014/main" id="{A0E48184-B623-16F0-B4B4-855BC57420A3}"/>
                  </a:ext>
                </a:extLst>
              </p:cNvPr>
              <p:cNvSpPr/>
              <p:nvPr/>
            </p:nvSpPr>
            <p:spPr>
              <a:xfrm>
                <a:off x="3416617" y="2072639"/>
                <a:ext cx="7090" cy="23254"/>
              </a:xfrm>
              <a:custGeom>
                <a:avLst/>
                <a:gdLst>
                  <a:gd name="connsiteX0" fmla="*/ 1905 w 7090"/>
                  <a:gd name="connsiteY0" fmla="*/ 2858 h 23254"/>
                  <a:gd name="connsiteX1" fmla="*/ 952 w 7090"/>
                  <a:gd name="connsiteY1" fmla="*/ 12383 h 23254"/>
                  <a:gd name="connsiteX2" fmla="*/ 0 w 7090"/>
                  <a:gd name="connsiteY2" fmla="*/ 17145 h 23254"/>
                  <a:gd name="connsiteX3" fmla="*/ 0 w 7090"/>
                  <a:gd name="connsiteY3" fmla="*/ 18098 h 23254"/>
                  <a:gd name="connsiteX4" fmla="*/ 0 w 7090"/>
                  <a:gd name="connsiteY4" fmla="*/ 20002 h 23254"/>
                  <a:gd name="connsiteX5" fmla="*/ 0 w 7090"/>
                  <a:gd name="connsiteY5" fmla="*/ 21908 h 23254"/>
                  <a:gd name="connsiteX6" fmla="*/ 2857 w 7090"/>
                  <a:gd name="connsiteY6" fmla="*/ 22860 h 23254"/>
                  <a:gd name="connsiteX7" fmla="*/ 5715 w 7090"/>
                  <a:gd name="connsiteY7" fmla="*/ 18098 h 23254"/>
                  <a:gd name="connsiteX8" fmla="*/ 6668 w 7090"/>
                  <a:gd name="connsiteY8" fmla="*/ 12383 h 23254"/>
                  <a:gd name="connsiteX9" fmla="*/ 6668 w 7090"/>
                  <a:gd name="connsiteY9" fmla="*/ 1905 h 23254"/>
                  <a:gd name="connsiteX10" fmla="*/ 4763 w 7090"/>
                  <a:gd name="connsiteY10" fmla="*/ 0 h 23254"/>
                  <a:gd name="connsiteX11" fmla="*/ 1905 w 7090"/>
                  <a:gd name="connsiteY11" fmla="*/ 2858 h 23254"/>
                  <a:gd name="connsiteX12" fmla="*/ 1905 w 7090"/>
                  <a:gd name="connsiteY12" fmla="*/ 2858 h 2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90" h="23254">
                    <a:moveTo>
                      <a:pt x="1905" y="2858"/>
                    </a:moveTo>
                    <a:cubicBezTo>
                      <a:pt x="1905" y="6668"/>
                      <a:pt x="1905" y="9525"/>
                      <a:pt x="952" y="12383"/>
                    </a:cubicBezTo>
                    <a:cubicBezTo>
                      <a:pt x="952" y="14288"/>
                      <a:pt x="0" y="15240"/>
                      <a:pt x="0" y="17145"/>
                    </a:cubicBezTo>
                    <a:cubicBezTo>
                      <a:pt x="0" y="17145"/>
                      <a:pt x="0" y="18098"/>
                      <a:pt x="0" y="18098"/>
                    </a:cubicBezTo>
                    <a:cubicBezTo>
                      <a:pt x="0" y="19050"/>
                      <a:pt x="0" y="19050"/>
                      <a:pt x="0" y="20002"/>
                    </a:cubicBezTo>
                    <a:cubicBezTo>
                      <a:pt x="0" y="20955"/>
                      <a:pt x="0" y="21908"/>
                      <a:pt x="0" y="21908"/>
                    </a:cubicBezTo>
                    <a:cubicBezTo>
                      <a:pt x="0" y="22860"/>
                      <a:pt x="1905" y="23813"/>
                      <a:pt x="2857" y="22860"/>
                    </a:cubicBezTo>
                    <a:cubicBezTo>
                      <a:pt x="3810" y="21908"/>
                      <a:pt x="4763" y="20002"/>
                      <a:pt x="5715" y="18098"/>
                    </a:cubicBezTo>
                    <a:cubicBezTo>
                      <a:pt x="6668" y="16193"/>
                      <a:pt x="6668" y="14288"/>
                      <a:pt x="6668" y="12383"/>
                    </a:cubicBezTo>
                    <a:cubicBezTo>
                      <a:pt x="6668" y="8573"/>
                      <a:pt x="7620" y="5715"/>
                      <a:pt x="6668" y="1905"/>
                    </a:cubicBezTo>
                    <a:cubicBezTo>
                      <a:pt x="6668" y="952"/>
                      <a:pt x="5715" y="0"/>
                      <a:pt x="4763" y="0"/>
                    </a:cubicBezTo>
                    <a:cubicBezTo>
                      <a:pt x="2857" y="0"/>
                      <a:pt x="1905" y="952"/>
                      <a:pt x="1905" y="2858"/>
                    </a:cubicBezTo>
                    <a:lnTo>
                      <a:pt x="1905" y="285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4" name="Freeform: Shape 3213">
                <a:extLst>
                  <a:ext uri="{FF2B5EF4-FFF2-40B4-BE49-F238E27FC236}">
                    <a16:creationId xmlns:a16="http://schemas.microsoft.com/office/drawing/2014/main" id="{815F422C-44A3-2E5E-8E27-DB96AB5BC13E}"/>
                  </a:ext>
                </a:extLst>
              </p:cNvPr>
              <p:cNvSpPr/>
              <p:nvPr/>
            </p:nvSpPr>
            <p:spPr>
              <a:xfrm>
                <a:off x="3403281" y="2074544"/>
                <a:ext cx="6667" cy="17539"/>
              </a:xfrm>
              <a:custGeom>
                <a:avLst/>
                <a:gdLst>
                  <a:gd name="connsiteX0" fmla="*/ 3810 w 6667"/>
                  <a:gd name="connsiteY0" fmla="*/ 1905 h 17539"/>
                  <a:gd name="connsiteX1" fmla="*/ 953 w 6667"/>
                  <a:gd name="connsiteY1" fmla="*/ 8572 h 17539"/>
                  <a:gd name="connsiteX2" fmla="*/ 0 w 6667"/>
                  <a:gd name="connsiteY2" fmla="*/ 12382 h 17539"/>
                  <a:gd name="connsiteX3" fmla="*/ 0 w 6667"/>
                  <a:gd name="connsiteY3" fmla="*/ 14288 h 17539"/>
                  <a:gd name="connsiteX4" fmla="*/ 0 w 6667"/>
                  <a:gd name="connsiteY4" fmla="*/ 16192 h 17539"/>
                  <a:gd name="connsiteX5" fmla="*/ 1905 w 6667"/>
                  <a:gd name="connsiteY5" fmla="*/ 17145 h 17539"/>
                  <a:gd name="connsiteX6" fmla="*/ 3810 w 6667"/>
                  <a:gd name="connsiteY6" fmla="*/ 14288 h 17539"/>
                  <a:gd name="connsiteX7" fmla="*/ 4763 w 6667"/>
                  <a:gd name="connsiteY7" fmla="*/ 10477 h 17539"/>
                  <a:gd name="connsiteX8" fmla="*/ 6668 w 6667"/>
                  <a:gd name="connsiteY8" fmla="*/ 2857 h 17539"/>
                  <a:gd name="connsiteX9" fmla="*/ 4763 w 6667"/>
                  <a:gd name="connsiteY9" fmla="*/ 0 h 17539"/>
                  <a:gd name="connsiteX10" fmla="*/ 3810 w 6667"/>
                  <a:gd name="connsiteY10" fmla="*/ 1905 h 17539"/>
                  <a:gd name="connsiteX11" fmla="*/ 3810 w 6667"/>
                  <a:gd name="connsiteY11" fmla="*/ 1905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17539">
                    <a:moveTo>
                      <a:pt x="3810" y="1905"/>
                    </a:moveTo>
                    <a:cubicBezTo>
                      <a:pt x="2857" y="3810"/>
                      <a:pt x="1905" y="6667"/>
                      <a:pt x="953" y="8572"/>
                    </a:cubicBezTo>
                    <a:cubicBezTo>
                      <a:pt x="953" y="9525"/>
                      <a:pt x="0" y="11430"/>
                      <a:pt x="0" y="12382"/>
                    </a:cubicBezTo>
                    <a:cubicBezTo>
                      <a:pt x="0" y="13335"/>
                      <a:pt x="0" y="13335"/>
                      <a:pt x="0" y="14288"/>
                    </a:cubicBezTo>
                    <a:cubicBezTo>
                      <a:pt x="0" y="15240"/>
                      <a:pt x="0" y="15240"/>
                      <a:pt x="0" y="16192"/>
                    </a:cubicBezTo>
                    <a:cubicBezTo>
                      <a:pt x="0" y="17145"/>
                      <a:pt x="953" y="18097"/>
                      <a:pt x="1905" y="17145"/>
                    </a:cubicBezTo>
                    <a:cubicBezTo>
                      <a:pt x="2857" y="16192"/>
                      <a:pt x="3810" y="15240"/>
                      <a:pt x="3810" y="14288"/>
                    </a:cubicBezTo>
                    <a:cubicBezTo>
                      <a:pt x="4763" y="13335"/>
                      <a:pt x="4763" y="11430"/>
                      <a:pt x="4763" y="10477"/>
                    </a:cubicBezTo>
                    <a:cubicBezTo>
                      <a:pt x="5715" y="7620"/>
                      <a:pt x="5715" y="5715"/>
                      <a:pt x="6668" y="2857"/>
                    </a:cubicBezTo>
                    <a:cubicBezTo>
                      <a:pt x="6668" y="1905"/>
                      <a:pt x="6668" y="952"/>
                      <a:pt x="4763" y="0"/>
                    </a:cubicBezTo>
                    <a:cubicBezTo>
                      <a:pt x="4763" y="0"/>
                      <a:pt x="3810" y="952"/>
                      <a:pt x="3810" y="1905"/>
                    </a:cubicBezTo>
                    <a:lnTo>
                      <a:pt x="3810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5" name="Freeform: Shape 3214">
                <a:extLst>
                  <a:ext uri="{FF2B5EF4-FFF2-40B4-BE49-F238E27FC236}">
                    <a16:creationId xmlns:a16="http://schemas.microsoft.com/office/drawing/2014/main" id="{CF35860F-A661-53DD-DAD4-44C4848AA98A}"/>
                  </a:ext>
                </a:extLst>
              </p:cNvPr>
              <p:cNvSpPr/>
              <p:nvPr/>
            </p:nvSpPr>
            <p:spPr>
              <a:xfrm>
                <a:off x="3391851" y="2066924"/>
                <a:ext cx="8572" cy="17539"/>
              </a:xfrm>
              <a:custGeom>
                <a:avLst/>
                <a:gdLst>
                  <a:gd name="connsiteX0" fmla="*/ 4763 w 8572"/>
                  <a:gd name="connsiteY0" fmla="*/ 2858 h 17539"/>
                  <a:gd name="connsiteX1" fmla="*/ 4763 w 8572"/>
                  <a:gd name="connsiteY1" fmla="*/ 2858 h 17539"/>
                  <a:gd name="connsiteX2" fmla="*/ 4763 w 8572"/>
                  <a:gd name="connsiteY2" fmla="*/ 3810 h 17539"/>
                  <a:gd name="connsiteX3" fmla="*/ 4763 w 8572"/>
                  <a:gd name="connsiteY3" fmla="*/ 3810 h 17539"/>
                  <a:gd name="connsiteX4" fmla="*/ 3810 w 8572"/>
                  <a:gd name="connsiteY4" fmla="*/ 5715 h 17539"/>
                  <a:gd name="connsiteX5" fmla="*/ 2858 w 8572"/>
                  <a:gd name="connsiteY5" fmla="*/ 8573 h 17539"/>
                  <a:gd name="connsiteX6" fmla="*/ 953 w 8572"/>
                  <a:gd name="connsiteY6" fmla="*/ 12383 h 17539"/>
                  <a:gd name="connsiteX7" fmla="*/ 0 w 8572"/>
                  <a:gd name="connsiteY7" fmla="*/ 14288 h 17539"/>
                  <a:gd name="connsiteX8" fmla="*/ 0 w 8572"/>
                  <a:gd name="connsiteY8" fmla="*/ 16192 h 17539"/>
                  <a:gd name="connsiteX9" fmla="*/ 2858 w 8572"/>
                  <a:gd name="connsiteY9" fmla="*/ 17145 h 17539"/>
                  <a:gd name="connsiteX10" fmla="*/ 3810 w 8572"/>
                  <a:gd name="connsiteY10" fmla="*/ 16192 h 17539"/>
                  <a:gd name="connsiteX11" fmla="*/ 4763 w 8572"/>
                  <a:gd name="connsiteY11" fmla="*/ 14288 h 17539"/>
                  <a:gd name="connsiteX12" fmla="*/ 6668 w 8572"/>
                  <a:gd name="connsiteY12" fmla="*/ 10477 h 17539"/>
                  <a:gd name="connsiteX13" fmla="*/ 8573 w 8572"/>
                  <a:gd name="connsiteY13" fmla="*/ 1905 h 17539"/>
                  <a:gd name="connsiteX14" fmla="*/ 6668 w 8572"/>
                  <a:gd name="connsiteY14" fmla="*/ 0 h 17539"/>
                  <a:gd name="connsiteX15" fmla="*/ 4763 w 8572"/>
                  <a:gd name="connsiteY15" fmla="*/ 2858 h 17539"/>
                  <a:gd name="connsiteX16" fmla="*/ 4763 w 8572"/>
                  <a:gd name="connsiteY16" fmla="*/ 2858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" h="17539">
                    <a:moveTo>
                      <a:pt x="4763" y="2858"/>
                    </a:moveTo>
                    <a:cubicBezTo>
                      <a:pt x="4763" y="2858"/>
                      <a:pt x="4763" y="2858"/>
                      <a:pt x="4763" y="2858"/>
                    </a:cubicBezTo>
                    <a:cubicBezTo>
                      <a:pt x="4763" y="3810"/>
                      <a:pt x="4763" y="3810"/>
                      <a:pt x="4763" y="3810"/>
                    </a:cubicBezTo>
                    <a:cubicBezTo>
                      <a:pt x="4763" y="3810"/>
                      <a:pt x="4763" y="3810"/>
                      <a:pt x="4763" y="3810"/>
                    </a:cubicBezTo>
                    <a:cubicBezTo>
                      <a:pt x="4763" y="4763"/>
                      <a:pt x="4763" y="4763"/>
                      <a:pt x="3810" y="5715"/>
                    </a:cubicBezTo>
                    <a:cubicBezTo>
                      <a:pt x="3810" y="6667"/>
                      <a:pt x="2858" y="7620"/>
                      <a:pt x="2858" y="8573"/>
                    </a:cubicBezTo>
                    <a:cubicBezTo>
                      <a:pt x="1905" y="9525"/>
                      <a:pt x="1905" y="10477"/>
                      <a:pt x="953" y="12383"/>
                    </a:cubicBezTo>
                    <a:cubicBezTo>
                      <a:pt x="953" y="13335"/>
                      <a:pt x="0" y="13335"/>
                      <a:pt x="0" y="14288"/>
                    </a:cubicBezTo>
                    <a:cubicBezTo>
                      <a:pt x="0" y="15240"/>
                      <a:pt x="0" y="15240"/>
                      <a:pt x="0" y="16192"/>
                    </a:cubicBezTo>
                    <a:cubicBezTo>
                      <a:pt x="0" y="17145"/>
                      <a:pt x="1905" y="18098"/>
                      <a:pt x="2858" y="17145"/>
                    </a:cubicBezTo>
                    <a:cubicBezTo>
                      <a:pt x="2858" y="17145"/>
                      <a:pt x="3810" y="16192"/>
                      <a:pt x="3810" y="16192"/>
                    </a:cubicBezTo>
                    <a:cubicBezTo>
                      <a:pt x="4763" y="15240"/>
                      <a:pt x="4763" y="15240"/>
                      <a:pt x="4763" y="14288"/>
                    </a:cubicBezTo>
                    <a:cubicBezTo>
                      <a:pt x="5715" y="13335"/>
                      <a:pt x="5715" y="11430"/>
                      <a:pt x="6668" y="10477"/>
                    </a:cubicBezTo>
                    <a:cubicBezTo>
                      <a:pt x="7620" y="7620"/>
                      <a:pt x="8573" y="4763"/>
                      <a:pt x="8573" y="1905"/>
                    </a:cubicBezTo>
                    <a:cubicBezTo>
                      <a:pt x="8573" y="952"/>
                      <a:pt x="7620" y="0"/>
                      <a:pt x="6668" y="0"/>
                    </a:cubicBezTo>
                    <a:cubicBezTo>
                      <a:pt x="5715" y="0"/>
                      <a:pt x="4763" y="952"/>
                      <a:pt x="4763" y="2858"/>
                    </a:cubicBezTo>
                    <a:lnTo>
                      <a:pt x="4763" y="285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6" name="Freeform: Shape 3215">
                <a:extLst>
                  <a:ext uri="{FF2B5EF4-FFF2-40B4-BE49-F238E27FC236}">
                    <a16:creationId xmlns:a16="http://schemas.microsoft.com/office/drawing/2014/main" id="{057E24B9-16C9-AECE-9721-955521FFF81A}"/>
                  </a:ext>
                </a:extLst>
              </p:cNvPr>
              <p:cNvSpPr/>
              <p:nvPr/>
            </p:nvSpPr>
            <p:spPr>
              <a:xfrm>
                <a:off x="3387089" y="2105976"/>
                <a:ext cx="7620" cy="21669"/>
              </a:xfrm>
              <a:custGeom>
                <a:avLst/>
                <a:gdLst>
                  <a:gd name="connsiteX0" fmla="*/ 2858 w 7620"/>
                  <a:gd name="connsiteY0" fmla="*/ 952 h 21669"/>
                  <a:gd name="connsiteX1" fmla="*/ 953 w 7620"/>
                  <a:gd name="connsiteY1" fmla="*/ 10477 h 21669"/>
                  <a:gd name="connsiteX2" fmla="*/ 0 w 7620"/>
                  <a:gd name="connsiteY2" fmla="*/ 15240 h 21669"/>
                  <a:gd name="connsiteX3" fmla="*/ 0 w 7620"/>
                  <a:gd name="connsiteY3" fmla="*/ 18098 h 21669"/>
                  <a:gd name="connsiteX4" fmla="*/ 0 w 7620"/>
                  <a:gd name="connsiteY4" fmla="*/ 20955 h 21669"/>
                  <a:gd name="connsiteX5" fmla="*/ 1905 w 7620"/>
                  <a:gd name="connsiteY5" fmla="*/ 20955 h 21669"/>
                  <a:gd name="connsiteX6" fmla="*/ 2858 w 7620"/>
                  <a:gd name="connsiteY6" fmla="*/ 19050 h 21669"/>
                  <a:gd name="connsiteX7" fmla="*/ 3810 w 7620"/>
                  <a:gd name="connsiteY7" fmla="*/ 17145 h 21669"/>
                  <a:gd name="connsiteX8" fmla="*/ 5715 w 7620"/>
                  <a:gd name="connsiteY8" fmla="*/ 12383 h 21669"/>
                  <a:gd name="connsiteX9" fmla="*/ 7620 w 7620"/>
                  <a:gd name="connsiteY9" fmla="*/ 2858 h 21669"/>
                  <a:gd name="connsiteX10" fmla="*/ 6668 w 7620"/>
                  <a:gd name="connsiteY10" fmla="*/ 0 h 21669"/>
                  <a:gd name="connsiteX11" fmla="*/ 2858 w 7620"/>
                  <a:gd name="connsiteY11" fmla="*/ 952 h 21669"/>
                  <a:gd name="connsiteX12" fmla="*/ 2858 w 7620"/>
                  <a:gd name="connsiteY12" fmla="*/ 952 h 21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20" h="21669">
                    <a:moveTo>
                      <a:pt x="2858" y="952"/>
                    </a:moveTo>
                    <a:cubicBezTo>
                      <a:pt x="1905" y="3810"/>
                      <a:pt x="953" y="7620"/>
                      <a:pt x="953" y="10477"/>
                    </a:cubicBezTo>
                    <a:cubicBezTo>
                      <a:pt x="953" y="12383"/>
                      <a:pt x="0" y="13335"/>
                      <a:pt x="0" y="15240"/>
                    </a:cubicBezTo>
                    <a:cubicBezTo>
                      <a:pt x="0" y="16193"/>
                      <a:pt x="0" y="17145"/>
                      <a:pt x="0" y="18098"/>
                    </a:cubicBezTo>
                    <a:cubicBezTo>
                      <a:pt x="0" y="19050"/>
                      <a:pt x="0" y="20002"/>
                      <a:pt x="0" y="20955"/>
                    </a:cubicBezTo>
                    <a:cubicBezTo>
                      <a:pt x="0" y="21908"/>
                      <a:pt x="953" y="21908"/>
                      <a:pt x="1905" y="20955"/>
                    </a:cubicBezTo>
                    <a:cubicBezTo>
                      <a:pt x="2858" y="20002"/>
                      <a:pt x="2858" y="20002"/>
                      <a:pt x="2858" y="19050"/>
                    </a:cubicBezTo>
                    <a:cubicBezTo>
                      <a:pt x="2858" y="18098"/>
                      <a:pt x="3810" y="17145"/>
                      <a:pt x="3810" y="17145"/>
                    </a:cubicBezTo>
                    <a:cubicBezTo>
                      <a:pt x="4763" y="15240"/>
                      <a:pt x="4763" y="14288"/>
                      <a:pt x="5715" y="12383"/>
                    </a:cubicBezTo>
                    <a:cubicBezTo>
                      <a:pt x="6668" y="9525"/>
                      <a:pt x="7620" y="5715"/>
                      <a:pt x="7620" y="2858"/>
                    </a:cubicBezTo>
                    <a:cubicBezTo>
                      <a:pt x="7620" y="1905"/>
                      <a:pt x="7620" y="952"/>
                      <a:pt x="6668" y="0"/>
                    </a:cubicBezTo>
                    <a:cubicBezTo>
                      <a:pt x="4763" y="0"/>
                      <a:pt x="3810" y="0"/>
                      <a:pt x="2858" y="952"/>
                    </a:cubicBezTo>
                    <a:lnTo>
                      <a:pt x="2858" y="952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7" name="Freeform: Shape 3216">
                <a:extLst>
                  <a:ext uri="{FF2B5EF4-FFF2-40B4-BE49-F238E27FC236}">
                    <a16:creationId xmlns:a16="http://schemas.microsoft.com/office/drawing/2014/main" id="{4E303E88-35E5-FB7C-2B86-8A02CBA1D79F}"/>
                  </a:ext>
                </a:extLst>
              </p:cNvPr>
              <p:cNvSpPr/>
              <p:nvPr/>
            </p:nvSpPr>
            <p:spPr>
              <a:xfrm>
                <a:off x="3401376" y="2113558"/>
                <a:ext cx="6859" cy="19088"/>
              </a:xfrm>
              <a:custGeom>
                <a:avLst/>
                <a:gdLst>
                  <a:gd name="connsiteX0" fmla="*/ 3810 w 6859"/>
                  <a:gd name="connsiteY0" fmla="*/ 991 h 19088"/>
                  <a:gd name="connsiteX1" fmla="*/ 953 w 6859"/>
                  <a:gd name="connsiteY1" fmla="*/ 9564 h 19088"/>
                  <a:gd name="connsiteX2" fmla="*/ 0 w 6859"/>
                  <a:gd name="connsiteY2" fmla="*/ 13374 h 19088"/>
                  <a:gd name="connsiteX3" fmla="*/ 0 w 6859"/>
                  <a:gd name="connsiteY3" fmla="*/ 16231 h 19088"/>
                  <a:gd name="connsiteX4" fmla="*/ 0 w 6859"/>
                  <a:gd name="connsiteY4" fmla="*/ 18136 h 19088"/>
                  <a:gd name="connsiteX5" fmla="*/ 1905 w 6859"/>
                  <a:gd name="connsiteY5" fmla="*/ 19089 h 19088"/>
                  <a:gd name="connsiteX6" fmla="*/ 3810 w 6859"/>
                  <a:gd name="connsiteY6" fmla="*/ 15279 h 19088"/>
                  <a:gd name="connsiteX7" fmla="*/ 4763 w 6859"/>
                  <a:gd name="connsiteY7" fmla="*/ 11469 h 19088"/>
                  <a:gd name="connsiteX8" fmla="*/ 6668 w 6859"/>
                  <a:gd name="connsiteY8" fmla="*/ 2896 h 19088"/>
                  <a:gd name="connsiteX9" fmla="*/ 3810 w 6859"/>
                  <a:gd name="connsiteY9" fmla="*/ 991 h 19088"/>
                  <a:gd name="connsiteX10" fmla="*/ 3810 w 6859"/>
                  <a:gd name="connsiteY10" fmla="*/ 991 h 19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59" h="19088">
                    <a:moveTo>
                      <a:pt x="3810" y="991"/>
                    </a:moveTo>
                    <a:cubicBezTo>
                      <a:pt x="2858" y="3849"/>
                      <a:pt x="1905" y="6706"/>
                      <a:pt x="953" y="9564"/>
                    </a:cubicBezTo>
                    <a:cubicBezTo>
                      <a:pt x="953" y="10516"/>
                      <a:pt x="0" y="12421"/>
                      <a:pt x="0" y="13374"/>
                    </a:cubicBezTo>
                    <a:cubicBezTo>
                      <a:pt x="0" y="14326"/>
                      <a:pt x="0" y="15279"/>
                      <a:pt x="0" y="16231"/>
                    </a:cubicBezTo>
                    <a:cubicBezTo>
                      <a:pt x="0" y="17184"/>
                      <a:pt x="0" y="18136"/>
                      <a:pt x="0" y="18136"/>
                    </a:cubicBezTo>
                    <a:cubicBezTo>
                      <a:pt x="0" y="19089"/>
                      <a:pt x="953" y="19089"/>
                      <a:pt x="1905" y="19089"/>
                    </a:cubicBezTo>
                    <a:cubicBezTo>
                      <a:pt x="2858" y="18136"/>
                      <a:pt x="3810" y="16231"/>
                      <a:pt x="3810" y="15279"/>
                    </a:cubicBezTo>
                    <a:cubicBezTo>
                      <a:pt x="3810" y="14326"/>
                      <a:pt x="4763" y="12421"/>
                      <a:pt x="4763" y="11469"/>
                    </a:cubicBezTo>
                    <a:cubicBezTo>
                      <a:pt x="5715" y="8611"/>
                      <a:pt x="6668" y="5754"/>
                      <a:pt x="6668" y="2896"/>
                    </a:cubicBezTo>
                    <a:cubicBezTo>
                      <a:pt x="7620" y="39"/>
                      <a:pt x="4763" y="-914"/>
                      <a:pt x="3810" y="991"/>
                    </a:cubicBezTo>
                    <a:lnTo>
                      <a:pt x="3810" y="991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8" name="Freeform: Shape 3217">
                <a:extLst>
                  <a:ext uri="{FF2B5EF4-FFF2-40B4-BE49-F238E27FC236}">
                    <a16:creationId xmlns:a16="http://schemas.microsoft.com/office/drawing/2014/main" id="{6D7E1453-872B-E5AE-ABBE-C9B109D62B19}"/>
                  </a:ext>
                </a:extLst>
              </p:cNvPr>
              <p:cNvSpPr/>
              <p:nvPr/>
            </p:nvSpPr>
            <p:spPr>
              <a:xfrm>
                <a:off x="3416617" y="2113597"/>
                <a:ext cx="6667" cy="21102"/>
              </a:xfrm>
              <a:custGeom>
                <a:avLst/>
                <a:gdLst>
                  <a:gd name="connsiteX0" fmla="*/ 2857 w 6667"/>
                  <a:gd name="connsiteY0" fmla="*/ 1905 h 21102"/>
                  <a:gd name="connsiteX1" fmla="*/ 952 w 6667"/>
                  <a:gd name="connsiteY1" fmla="*/ 10477 h 21102"/>
                  <a:gd name="connsiteX2" fmla="*/ 0 w 6667"/>
                  <a:gd name="connsiteY2" fmla="*/ 15240 h 21102"/>
                  <a:gd name="connsiteX3" fmla="*/ 0 w 6667"/>
                  <a:gd name="connsiteY3" fmla="*/ 17145 h 21102"/>
                  <a:gd name="connsiteX4" fmla="*/ 0 w 6667"/>
                  <a:gd name="connsiteY4" fmla="*/ 19050 h 21102"/>
                  <a:gd name="connsiteX5" fmla="*/ 0 w 6667"/>
                  <a:gd name="connsiteY5" fmla="*/ 20002 h 21102"/>
                  <a:gd name="connsiteX6" fmla="*/ 2857 w 6667"/>
                  <a:gd name="connsiteY6" fmla="*/ 20002 h 21102"/>
                  <a:gd name="connsiteX7" fmla="*/ 3810 w 6667"/>
                  <a:gd name="connsiteY7" fmla="*/ 18098 h 21102"/>
                  <a:gd name="connsiteX8" fmla="*/ 3810 w 6667"/>
                  <a:gd name="connsiteY8" fmla="*/ 16192 h 21102"/>
                  <a:gd name="connsiteX9" fmla="*/ 4763 w 6667"/>
                  <a:gd name="connsiteY9" fmla="*/ 11430 h 21102"/>
                  <a:gd name="connsiteX10" fmla="*/ 6668 w 6667"/>
                  <a:gd name="connsiteY10" fmla="*/ 2857 h 21102"/>
                  <a:gd name="connsiteX11" fmla="*/ 4763 w 6667"/>
                  <a:gd name="connsiteY11" fmla="*/ 0 h 21102"/>
                  <a:gd name="connsiteX12" fmla="*/ 2857 w 6667"/>
                  <a:gd name="connsiteY12" fmla="*/ 1905 h 21102"/>
                  <a:gd name="connsiteX13" fmla="*/ 2857 w 6667"/>
                  <a:gd name="connsiteY13" fmla="*/ 1905 h 21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7" h="21102">
                    <a:moveTo>
                      <a:pt x="2857" y="1905"/>
                    </a:moveTo>
                    <a:cubicBezTo>
                      <a:pt x="1905" y="4763"/>
                      <a:pt x="952" y="7620"/>
                      <a:pt x="952" y="10477"/>
                    </a:cubicBezTo>
                    <a:cubicBezTo>
                      <a:pt x="952" y="12382"/>
                      <a:pt x="0" y="13335"/>
                      <a:pt x="0" y="15240"/>
                    </a:cubicBezTo>
                    <a:cubicBezTo>
                      <a:pt x="0" y="16192"/>
                      <a:pt x="0" y="17145"/>
                      <a:pt x="0" y="17145"/>
                    </a:cubicBezTo>
                    <a:cubicBezTo>
                      <a:pt x="0" y="18098"/>
                      <a:pt x="0" y="18098"/>
                      <a:pt x="0" y="19050"/>
                    </a:cubicBezTo>
                    <a:cubicBezTo>
                      <a:pt x="0" y="19050"/>
                      <a:pt x="0" y="20002"/>
                      <a:pt x="0" y="20002"/>
                    </a:cubicBezTo>
                    <a:cubicBezTo>
                      <a:pt x="0" y="21907"/>
                      <a:pt x="1905" y="20955"/>
                      <a:pt x="2857" y="20002"/>
                    </a:cubicBezTo>
                    <a:cubicBezTo>
                      <a:pt x="3810" y="19050"/>
                      <a:pt x="3810" y="19050"/>
                      <a:pt x="3810" y="18098"/>
                    </a:cubicBezTo>
                    <a:cubicBezTo>
                      <a:pt x="3810" y="17145"/>
                      <a:pt x="3810" y="16192"/>
                      <a:pt x="3810" y="16192"/>
                    </a:cubicBezTo>
                    <a:cubicBezTo>
                      <a:pt x="3810" y="14288"/>
                      <a:pt x="4763" y="13335"/>
                      <a:pt x="4763" y="11430"/>
                    </a:cubicBezTo>
                    <a:cubicBezTo>
                      <a:pt x="4763" y="8573"/>
                      <a:pt x="5715" y="5715"/>
                      <a:pt x="6668" y="2857"/>
                    </a:cubicBezTo>
                    <a:cubicBezTo>
                      <a:pt x="6668" y="1905"/>
                      <a:pt x="6668" y="952"/>
                      <a:pt x="4763" y="0"/>
                    </a:cubicBezTo>
                    <a:cubicBezTo>
                      <a:pt x="4763" y="0"/>
                      <a:pt x="3810" y="952"/>
                      <a:pt x="2857" y="1905"/>
                    </a:cubicBezTo>
                    <a:lnTo>
                      <a:pt x="2857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9" name="Freeform: Shape 3218">
                <a:extLst>
                  <a:ext uri="{FF2B5EF4-FFF2-40B4-BE49-F238E27FC236}">
                    <a16:creationId xmlns:a16="http://schemas.microsoft.com/office/drawing/2014/main" id="{2C65BE71-AFA2-C030-2F35-1416C9B3C8B2}"/>
                  </a:ext>
                </a:extLst>
              </p:cNvPr>
              <p:cNvSpPr/>
              <p:nvPr/>
            </p:nvSpPr>
            <p:spPr>
              <a:xfrm>
                <a:off x="3415664" y="2150658"/>
                <a:ext cx="3117" cy="18897"/>
              </a:xfrm>
              <a:custGeom>
                <a:avLst/>
                <a:gdLst>
                  <a:gd name="connsiteX0" fmla="*/ 953 w 3117"/>
                  <a:gd name="connsiteY0" fmla="*/ 1038 h 18897"/>
                  <a:gd name="connsiteX1" fmla="*/ 0 w 3117"/>
                  <a:gd name="connsiteY1" fmla="*/ 9611 h 18897"/>
                  <a:gd name="connsiteX2" fmla="*/ 0 w 3117"/>
                  <a:gd name="connsiteY2" fmla="*/ 18183 h 18897"/>
                  <a:gd name="connsiteX3" fmla="*/ 1905 w 3117"/>
                  <a:gd name="connsiteY3" fmla="*/ 18183 h 18897"/>
                  <a:gd name="connsiteX4" fmla="*/ 2858 w 3117"/>
                  <a:gd name="connsiteY4" fmla="*/ 10563 h 18897"/>
                  <a:gd name="connsiteX5" fmla="*/ 2858 w 3117"/>
                  <a:gd name="connsiteY5" fmla="*/ 1991 h 18897"/>
                  <a:gd name="connsiteX6" fmla="*/ 953 w 3117"/>
                  <a:gd name="connsiteY6" fmla="*/ 1038 h 18897"/>
                  <a:gd name="connsiteX7" fmla="*/ 953 w 3117"/>
                  <a:gd name="connsiteY7" fmla="*/ 1038 h 18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17" h="18897">
                    <a:moveTo>
                      <a:pt x="953" y="1038"/>
                    </a:moveTo>
                    <a:cubicBezTo>
                      <a:pt x="0" y="3896"/>
                      <a:pt x="0" y="6753"/>
                      <a:pt x="0" y="9611"/>
                    </a:cubicBezTo>
                    <a:cubicBezTo>
                      <a:pt x="0" y="12468"/>
                      <a:pt x="0" y="15326"/>
                      <a:pt x="0" y="18183"/>
                    </a:cubicBezTo>
                    <a:cubicBezTo>
                      <a:pt x="0" y="19136"/>
                      <a:pt x="953" y="19136"/>
                      <a:pt x="1905" y="18183"/>
                    </a:cubicBezTo>
                    <a:cubicBezTo>
                      <a:pt x="2858" y="15326"/>
                      <a:pt x="2858" y="12468"/>
                      <a:pt x="2858" y="10563"/>
                    </a:cubicBezTo>
                    <a:cubicBezTo>
                      <a:pt x="2858" y="7706"/>
                      <a:pt x="2858" y="4848"/>
                      <a:pt x="2858" y="1991"/>
                    </a:cubicBezTo>
                    <a:cubicBezTo>
                      <a:pt x="3810" y="86"/>
                      <a:pt x="1905" y="-867"/>
                      <a:pt x="953" y="1038"/>
                    </a:cubicBezTo>
                    <a:lnTo>
                      <a:pt x="953" y="103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0" name="Freeform: Shape 3219">
                <a:extLst>
                  <a:ext uri="{FF2B5EF4-FFF2-40B4-BE49-F238E27FC236}">
                    <a16:creationId xmlns:a16="http://schemas.microsoft.com/office/drawing/2014/main" id="{E206F92F-4185-F3FF-DBB4-74E6F64095A3}"/>
                  </a:ext>
                </a:extLst>
              </p:cNvPr>
              <p:cNvSpPr/>
              <p:nvPr/>
            </p:nvSpPr>
            <p:spPr>
              <a:xfrm>
                <a:off x="3402329" y="2152254"/>
                <a:ext cx="4762" cy="15396"/>
              </a:xfrm>
              <a:custGeom>
                <a:avLst/>
                <a:gdLst>
                  <a:gd name="connsiteX0" fmla="*/ 952 w 4762"/>
                  <a:gd name="connsiteY0" fmla="*/ 1347 h 15396"/>
                  <a:gd name="connsiteX1" fmla="*/ 0 w 4762"/>
                  <a:gd name="connsiteY1" fmla="*/ 8015 h 15396"/>
                  <a:gd name="connsiteX2" fmla="*/ 0 w 4762"/>
                  <a:gd name="connsiteY2" fmla="*/ 11825 h 15396"/>
                  <a:gd name="connsiteX3" fmla="*/ 0 w 4762"/>
                  <a:gd name="connsiteY3" fmla="*/ 14682 h 15396"/>
                  <a:gd name="connsiteX4" fmla="*/ 1905 w 4762"/>
                  <a:gd name="connsiteY4" fmla="*/ 14682 h 15396"/>
                  <a:gd name="connsiteX5" fmla="*/ 2857 w 4762"/>
                  <a:gd name="connsiteY5" fmla="*/ 11825 h 15396"/>
                  <a:gd name="connsiteX6" fmla="*/ 3810 w 4762"/>
                  <a:gd name="connsiteY6" fmla="*/ 8967 h 15396"/>
                  <a:gd name="connsiteX7" fmla="*/ 4763 w 4762"/>
                  <a:gd name="connsiteY7" fmla="*/ 2300 h 15396"/>
                  <a:gd name="connsiteX8" fmla="*/ 3810 w 4762"/>
                  <a:gd name="connsiteY8" fmla="*/ 395 h 15396"/>
                  <a:gd name="connsiteX9" fmla="*/ 952 w 4762"/>
                  <a:gd name="connsiteY9" fmla="*/ 1347 h 15396"/>
                  <a:gd name="connsiteX10" fmla="*/ 952 w 4762"/>
                  <a:gd name="connsiteY10" fmla="*/ 1347 h 1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" h="15396">
                    <a:moveTo>
                      <a:pt x="952" y="1347"/>
                    </a:moveTo>
                    <a:cubicBezTo>
                      <a:pt x="952" y="3252"/>
                      <a:pt x="0" y="6110"/>
                      <a:pt x="0" y="8015"/>
                    </a:cubicBezTo>
                    <a:cubicBezTo>
                      <a:pt x="0" y="8967"/>
                      <a:pt x="0" y="9920"/>
                      <a:pt x="0" y="11825"/>
                    </a:cubicBezTo>
                    <a:cubicBezTo>
                      <a:pt x="0" y="12777"/>
                      <a:pt x="0" y="13730"/>
                      <a:pt x="0" y="14682"/>
                    </a:cubicBezTo>
                    <a:cubicBezTo>
                      <a:pt x="0" y="15635"/>
                      <a:pt x="952" y="15635"/>
                      <a:pt x="1905" y="14682"/>
                    </a:cubicBezTo>
                    <a:cubicBezTo>
                      <a:pt x="2857" y="13730"/>
                      <a:pt x="2857" y="12777"/>
                      <a:pt x="2857" y="11825"/>
                    </a:cubicBezTo>
                    <a:cubicBezTo>
                      <a:pt x="2857" y="10872"/>
                      <a:pt x="2857" y="9920"/>
                      <a:pt x="3810" y="8967"/>
                    </a:cubicBezTo>
                    <a:cubicBezTo>
                      <a:pt x="3810" y="7062"/>
                      <a:pt x="4763" y="4205"/>
                      <a:pt x="4763" y="2300"/>
                    </a:cubicBezTo>
                    <a:cubicBezTo>
                      <a:pt x="4763" y="1347"/>
                      <a:pt x="4763" y="395"/>
                      <a:pt x="3810" y="395"/>
                    </a:cubicBezTo>
                    <a:cubicBezTo>
                      <a:pt x="1905" y="-558"/>
                      <a:pt x="952" y="395"/>
                      <a:pt x="952" y="1347"/>
                    </a:cubicBezTo>
                    <a:lnTo>
                      <a:pt x="952" y="1347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1" name="Freeform: Shape 3220">
                <a:extLst>
                  <a:ext uri="{FF2B5EF4-FFF2-40B4-BE49-F238E27FC236}">
                    <a16:creationId xmlns:a16="http://schemas.microsoft.com/office/drawing/2014/main" id="{92BB0EA8-5EB4-4DF5-8892-EF6AA5D32AE8}"/>
                  </a:ext>
                </a:extLst>
              </p:cNvPr>
              <p:cNvSpPr/>
              <p:nvPr/>
            </p:nvSpPr>
            <p:spPr>
              <a:xfrm>
                <a:off x="3376612" y="2142749"/>
                <a:ext cx="5714" cy="20139"/>
              </a:xfrm>
              <a:custGeom>
                <a:avLst/>
                <a:gdLst>
                  <a:gd name="connsiteX0" fmla="*/ 2857 w 5714"/>
                  <a:gd name="connsiteY0" fmla="*/ 1328 h 20139"/>
                  <a:gd name="connsiteX1" fmla="*/ 952 w 5714"/>
                  <a:gd name="connsiteY1" fmla="*/ 9900 h 20139"/>
                  <a:gd name="connsiteX2" fmla="*/ 0 w 5714"/>
                  <a:gd name="connsiteY2" fmla="*/ 14663 h 20139"/>
                  <a:gd name="connsiteX3" fmla="*/ 0 w 5714"/>
                  <a:gd name="connsiteY3" fmla="*/ 19425 h 20139"/>
                  <a:gd name="connsiteX4" fmla="*/ 1905 w 5714"/>
                  <a:gd name="connsiteY4" fmla="*/ 19425 h 20139"/>
                  <a:gd name="connsiteX5" fmla="*/ 2857 w 5714"/>
                  <a:gd name="connsiteY5" fmla="*/ 17520 h 20139"/>
                  <a:gd name="connsiteX6" fmla="*/ 3810 w 5714"/>
                  <a:gd name="connsiteY6" fmla="*/ 15615 h 20139"/>
                  <a:gd name="connsiteX7" fmla="*/ 4763 w 5714"/>
                  <a:gd name="connsiteY7" fmla="*/ 10853 h 20139"/>
                  <a:gd name="connsiteX8" fmla="*/ 5715 w 5714"/>
                  <a:gd name="connsiteY8" fmla="*/ 2280 h 20139"/>
                  <a:gd name="connsiteX9" fmla="*/ 2857 w 5714"/>
                  <a:gd name="connsiteY9" fmla="*/ 1328 h 20139"/>
                  <a:gd name="connsiteX10" fmla="*/ 2857 w 5714"/>
                  <a:gd name="connsiteY10" fmla="*/ 1328 h 20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4" h="20139">
                    <a:moveTo>
                      <a:pt x="2857" y="1328"/>
                    </a:moveTo>
                    <a:cubicBezTo>
                      <a:pt x="2857" y="4185"/>
                      <a:pt x="1905" y="7043"/>
                      <a:pt x="952" y="9900"/>
                    </a:cubicBezTo>
                    <a:cubicBezTo>
                      <a:pt x="952" y="11805"/>
                      <a:pt x="0" y="12758"/>
                      <a:pt x="0" y="14663"/>
                    </a:cubicBezTo>
                    <a:cubicBezTo>
                      <a:pt x="0" y="15615"/>
                      <a:pt x="0" y="17520"/>
                      <a:pt x="0" y="19425"/>
                    </a:cubicBezTo>
                    <a:cubicBezTo>
                      <a:pt x="0" y="20378"/>
                      <a:pt x="952" y="20378"/>
                      <a:pt x="1905" y="19425"/>
                    </a:cubicBezTo>
                    <a:cubicBezTo>
                      <a:pt x="1905" y="18473"/>
                      <a:pt x="2857" y="18473"/>
                      <a:pt x="2857" y="17520"/>
                    </a:cubicBezTo>
                    <a:cubicBezTo>
                      <a:pt x="2857" y="16568"/>
                      <a:pt x="2857" y="16568"/>
                      <a:pt x="3810" y="15615"/>
                    </a:cubicBezTo>
                    <a:cubicBezTo>
                      <a:pt x="3810" y="13710"/>
                      <a:pt x="4763" y="12758"/>
                      <a:pt x="4763" y="10853"/>
                    </a:cubicBezTo>
                    <a:cubicBezTo>
                      <a:pt x="5715" y="7995"/>
                      <a:pt x="5715" y="5138"/>
                      <a:pt x="5715" y="2280"/>
                    </a:cubicBezTo>
                    <a:cubicBezTo>
                      <a:pt x="4763" y="-577"/>
                      <a:pt x="2857" y="-577"/>
                      <a:pt x="2857" y="1328"/>
                    </a:cubicBezTo>
                    <a:lnTo>
                      <a:pt x="2857" y="132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2" name="Freeform: Shape 3221">
                <a:extLst>
                  <a:ext uri="{FF2B5EF4-FFF2-40B4-BE49-F238E27FC236}">
                    <a16:creationId xmlns:a16="http://schemas.microsoft.com/office/drawing/2014/main" id="{C23564D1-A3B4-5949-1E2A-9ADC2F62591E}"/>
                  </a:ext>
                </a:extLst>
              </p:cNvPr>
              <p:cNvSpPr/>
              <p:nvPr/>
            </p:nvSpPr>
            <p:spPr>
              <a:xfrm>
                <a:off x="3387647" y="2140119"/>
                <a:ext cx="6750" cy="20864"/>
              </a:xfrm>
              <a:custGeom>
                <a:avLst/>
                <a:gdLst>
                  <a:gd name="connsiteX0" fmla="*/ 4205 w 6750"/>
                  <a:gd name="connsiteY0" fmla="*/ 1100 h 20864"/>
                  <a:gd name="connsiteX1" fmla="*/ 1347 w 6750"/>
                  <a:gd name="connsiteY1" fmla="*/ 10625 h 20864"/>
                  <a:gd name="connsiteX2" fmla="*/ 395 w 6750"/>
                  <a:gd name="connsiteY2" fmla="*/ 20150 h 20864"/>
                  <a:gd name="connsiteX3" fmla="*/ 2300 w 6750"/>
                  <a:gd name="connsiteY3" fmla="*/ 20150 h 20864"/>
                  <a:gd name="connsiteX4" fmla="*/ 4205 w 6750"/>
                  <a:gd name="connsiteY4" fmla="*/ 10625 h 20864"/>
                  <a:gd name="connsiteX5" fmla="*/ 6110 w 6750"/>
                  <a:gd name="connsiteY5" fmla="*/ 1100 h 20864"/>
                  <a:gd name="connsiteX6" fmla="*/ 4205 w 6750"/>
                  <a:gd name="connsiteY6" fmla="*/ 1100 h 20864"/>
                  <a:gd name="connsiteX7" fmla="*/ 4205 w 6750"/>
                  <a:gd name="connsiteY7" fmla="*/ 1100 h 2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50" h="20864">
                    <a:moveTo>
                      <a:pt x="4205" y="1100"/>
                    </a:moveTo>
                    <a:cubicBezTo>
                      <a:pt x="3252" y="3957"/>
                      <a:pt x="2300" y="6815"/>
                      <a:pt x="1347" y="10625"/>
                    </a:cubicBezTo>
                    <a:cubicBezTo>
                      <a:pt x="395" y="13482"/>
                      <a:pt x="-558" y="17292"/>
                      <a:pt x="395" y="20150"/>
                    </a:cubicBezTo>
                    <a:cubicBezTo>
                      <a:pt x="395" y="21102"/>
                      <a:pt x="2300" y="21102"/>
                      <a:pt x="2300" y="20150"/>
                    </a:cubicBezTo>
                    <a:cubicBezTo>
                      <a:pt x="3252" y="17292"/>
                      <a:pt x="3252" y="14435"/>
                      <a:pt x="4205" y="10625"/>
                    </a:cubicBezTo>
                    <a:cubicBezTo>
                      <a:pt x="5157" y="7767"/>
                      <a:pt x="5157" y="4910"/>
                      <a:pt x="6110" y="1100"/>
                    </a:cubicBezTo>
                    <a:cubicBezTo>
                      <a:pt x="8015" y="147"/>
                      <a:pt x="5157" y="-805"/>
                      <a:pt x="4205" y="1100"/>
                    </a:cubicBezTo>
                    <a:lnTo>
                      <a:pt x="4205" y="1100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3" name="Freeform: Shape 3222">
                <a:extLst>
                  <a:ext uri="{FF2B5EF4-FFF2-40B4-BE49-F238E27FC236}">
                    <a16:creationId xmlns:a16="http://schemas.microsoft.com/office/drawing/2014/main" id="{D8339750-1B98-82C1-0EF9-D64632B3E0D6}"/>
                  </a:ext>
                </a:extLst>
              </p:cNvPr>
              <p:cNvSpPr/>
              <p:nvPr/>
            </p:nvSpPr>
            <p:spPr>
              <a:xfrm>
                <a:off x="3380660" y="2178924"/>
                <a:ext cx="6429" cy="21111"/>
              </a:xfrm>
              <a:custGeom>
                <a:avLst/>
                <a:gdLst>
                  <a:gd name="connsiteX0" fmla="*/ 2619 w 6429"/>
                  <a:gd name="connsiteY0" fmla="*/ 1347 h 21111"/>
                  <a:gd name="connsiteX1" fmla="*/ 714 w 6429"/>
                  <a:gd name="connsiteY1" fmla="*/ 10872 h 21111"/>
                  <a:gd name="connsiteX2" fmla="*/ 714 w 6429"/>
                  <a:gd name="connsiteY2" fmla="*/ 20397 h 21111"/>
                  <a:gd name="connsiteX3" fmla="*/ 2619 w 6429"/>
                  <a:gd name="connsiteY3" fmla="*/ 20397 h 21111"/>
                  <a:gd name="connsiteX4" fmla="*/ 3572 w 6429"/>
                  <a:gd name="connsiteY4" fmla="*/ 16587 h 21111"/>
                  <a:gd name="connsiteX5" fmla="*/ 4524 w 6429"/>
                  <a:gd name="connsiteY5" fmla="*/ 11825 h 21111"/>
                  <a:gd name="connsiteX6" fmla="*/ 6429 w 6429"/>
                  <a:gd name="connsiteY6" fmla="*/ 3252 h 21111"/>
                  <a:gd name="connsiteX7" fmla="*/ 5477 w 6429"/>
                  <a:gd name="connsiteY7" fmla="*/ 395 h 21111"/>
                  <a:gd name="connsiteX8" fmla="*/ 2619 w 6429"/>
                  <a:gd name="connsiteY8" fmla="*/ 1347 h 21111"/>
                  <a:gd name="connsiteX9" fmla="*/ 2619 w 6429"/>
                  <a:gd name="connsiteY9" fmla="*/ 1347 h 21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9" h="21111">
                    <a:moveTo>
                      <a:pt x="2619" y="1347"/>
                    </a:moveTo>
                    <a:cubicBezTo>
                      <a:pt x="2619" y="4205"/>
                      <a:pt x="1667" y="7062"/>
                      <a:pt x="714" y="10872"/>
                    </a:cubicBezTo>
                    <a:cubicBezTo>
                      <a:pt x="-238" y="13730"/>
                      <a:pt x="-238" y="17540"/>
                      <a:pt x="714" y="20397"/>
                    </a:cubicBezTo>
                    <a:cubicBezTo>
                      <a:pt x="714" y="21350"/>
                      <a:pt x="2619" y="21350"/>
                      <a:pt x="2619" y="20397"/>
                    </a:cubicBezTo>
                    <a:cubicBezTo>
                      <a:pt x="3572" y="19445"/>
                      <a:pt x="3572" y="17540"/>
                      <a:pt x="3572" y="16587"/>
                    </a:cubicBezTo>
                    <a:cubicBezTo>
                      <a:pt x="3572" y="14682"/>
                      <a:pt x="3572" y="13730"/>
                      <a:pt x="4524" y="11825"/>
                    </a:cubicBezTo>
                    <a:cubicBezTo>
                      <a:pt x="4524" y="8967"/>
                      <a:pt x="5477" y="6110"/>
                      <a:pt x="6429" y="3252"/>
                    </a:cubicBezTo>
                    <a:cubicBezTo>
                      <a:pt x="6429" y="2300"/>
                      <a:pt x="6429" y="1347"/>
                      <a:pt x="5477" y="395"/>
                    </a:cubicBezTo>
                    <a:cubicBezTo>
                      <a:pt x="3572" y="-558"/>
                      <a:pt x="2619" y="395"/>
                      <a:pt x="2619" y="1347"/>
                    </a:cubicBezTo>
                    <a:lnTo>
                      <a:pt x="2619" y="1347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4" name="Freeform: Shape 3223">
                <a:extLst>
                  <a:ext uri="{FF2B5EF4-FFF2-40B4-BE49-F238E27FC236}">
                    <a16:creationId xmlns:a16="http://schemas.microsoft.com/office/drawing/2014/main" id="{50CB93CC-3A69-7951-8454-0FA69F3104C7}"/>
                  </a:ext>
                </a:extLst>
              </p:cNvPr>
              <p:cNvSpPr/>
              <p:nvPr/>
            </p:nvSpPr>
            <p:spPr>
              <a:xfrm>
                <a:off x="3396614" y="2182891"/>
                <a:ext cx="5715" cy="25717"/>
              </a:xfrm>
              <a:custGeom>
                <a:avLst/>
                <a:gdLst>
                  <a:gd name="connsiteX0" fmla="*/ 1905 w 5715"/>
                  <a:gd name="connsiteY0" fmla="*/ 2143 h 25717"/>
                  <a:gd name="connsiteX1" fmla="*/ 953 w 5715"/>
                  <a:gd name="connsiteY1" fmla="*/ 13573 h 25717"/>
                  <a:gd name="connsiteX2" fmla="*/ 0 w 5715"/>
                  <a:gd name="connsiteY2" fmla="*/ 25003 h 25717"/>
                  <a:gd name="connsiteX3" fmla="*/ 2858 w 5715"/>
                  <a:gd name="connsiteY3" fmla="*/ 25003 h 25717"/>
                  <a:gd name="connsiteX4" fmla="*/ 5715 w 5715"/>
                  <a:gd name="connsiteY4" fmla="*/ 13573 h 25717"/>
                  <a:gd name="connsiteX5" fmla="*/ 5715 w 5715"/>
                  <a:gd name="connsiteY5" fmla="*/ 2143 h 25717"/>
                  <a:gd name="connsiteX6" fmla="*/ 1905 w 5715"/>
                  <a:gd name="connsiteY6" fmla="*/ 2143 h 25717"/>
                  <a:gd name="connsiteX7" fmla="*/ 1905 w 5715"/>
                  <a:gd name="connsiteY7" fmla="*/ 2143 h 2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" h="25717">
                    <a:moveTo>
                      <a:pt x="1905" y="2143"/>
                    </a:moveTo>
                    <a:cubicBezTo>
                      <a:pt x="1905" y="5953"/>
                      <a:pt x="1905" y="9763"/>
                      <a:pt x="953" y="13573"/>
                    </a:cubicBezTo>
                    <a:cubicBezTo>
                      <a:pt x="0" y="17383"/>
                      <a:pt x="0" y="21193"/>
                      <a:pt x="0" y="25003"/>
                    </a:cubicBezTo>
                    <a:cubicBezTo>
                      <a:pt x="0" y="25956"/>
                      <a:pt x="1905" y="25956"/>
                      <a:pt x="2858" y="25003"/>
                    </a:cubicBezTo>
                    <a:cubicBezTo>
                      <a:pt x="4763" y="22146"/>
                      <a:pt x="4763" y="17383"/>
                      <a:pt x="5715" y="13573"/>
                    </a:cubicBezTo>
                    <a:cubicBezTo>
                      <a:pt x="5715" y="9763"/>
                      <a:pt x="5715" y="5953"/>
                      <a:pt x="5715" y="2143"/>
                    </a:cubicBezTo>
                    <a:cubicBezTo>
                      <a:pt x="4763" y="-714"/>
                      <a:pt x="1905" y="-714"/>
                      <a:pt x="1905" y="2143"/>
                    </a:cubicBezTo>
                    <a:lnTo>
                      <a:pt x="1905" y="214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5" name="Freeform: Shape 3224">
                <a:extLst>
                  <a:ext uri="{FF2B5EF4-FFF2-40B4-BE49-F238E27FC236}">
                    <a16:creationId xmlns:a16="http://schemas.microsoft.com/office/drawing/2014/main" id="{ACFD4758-A2EF-87EF-A5AE-D99A614A5204}"/>
                  </a:ext>
                </a:extLst>
              </p:cNvPr>
              <p:cNvSpPr/>
              <p:nvPr/>
            </p:nvSpPr>
            <p:spPr>
              <a:xfrm>
                <a:off x="3415664" y="2191803"/>
                <a:ext cx="5288" cy="21567"/>
              </a:xfrm>
              <a:custGeom>
                <a:avLst/>
                <a:gdLst>
                  <a:gd name="connsiteX0" fmla="*/ 1905 w 5288"/>
                  <a:gd name="connsiteY0" fmla="*/ 1803 h 21567"/>
                  <a:gd name="connsiteX1" fmla="*/ 0 w 5288"/>
                  <a:gd name="connsiteY1" fmla="*/ 11328 h 21567"/>
                  <a:gd name="connsiteX2" fmla="*/ 0 w 5288"/>
                  <a:gd name="connsiteY2" fmla="*/ 16091 h 21567"/>
                  <a:gd name="connsiteX3" fmla="*/ 0 w 5288"/>
                  <a:gd name="connsiteY3" fmla="*/ 17996 h 21567"/>
                  <a:gd name="connsiteX4" fmla="*/ 953 w 5288"/>
                  <a:gd name="connsiteY4" fmla="*/ 20853 h 21567"/>
                  <a:gd name="connsiteX5" fmla="*/ 3810 w 5288"/>
                  <a:gd name="connsiteY5" fmla="*/ 20853 h 21567"/>
                  <a:gd name="connsiteX6" fmla="*/ 4763 w 5288"/>
                  <a:gd name="connsiteY6" fmla="*/ 17996 h 21567"/>
                  <a:gd name="connsiteX7" fmla="*/ 4763 w 5288"/>
                  <a:gd name="connsiteY7" fmla="*/ 16091 h 21567"/>
                  <a:gd name="connsiteX8" fmla="*/ 4763 w 5288"/>
                  <a:gd name="connsiteY8" fmla="*/ 11328 h 21567"/>
                  <a:gd name="connsiteX9" fmla="*/ 4763 w 5288"/>
                  <a:gd name="connsiteY9" fmla="*/ 1803 h 21567"/>
                  <a:gd name="connsiteX10" fmla="*/ 1905 w 5288"/>
                  <a:gd name="connsiteY10" fmla="*/ 1803 h 21567"/>
                  <a:gd name="connsiteX11" fmla="*/ 1905 w 5288"/>
                  <a:gd name="connsiteY11" fmla="*/ 1803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88" h="21567">
                    <a:moveTo>
                      <a:pt x="1905" y="1803"/>
                    </a:moveTo>
                    <a:cubicBezTo>
                      <a:pt x="953" y="4661"/>
                      <a:pt x="0" y="8471"/>
                      <a:pt x="0" y="11328"/>
                    </a:cubicBezTo>
                    <a:cubicBezTo>
                      <a:pt x="0" y="13233"/>
                      <a:pt x="0" y="14186"/>
                      <a:pt x="0" y="16091"/>
                    </a:cubicBezTo>
                    <a:cubicBezTo>
                      <a:pt x="0" y="17043"/>
                      <a:pt x="0" y="17996"/>
                      <a:pt x="0" y="17996"/>
                    </a:cubicBezTo>
                    <a:cubicBezTo>
                      <a:pt x="0" y="18948"/>
                      <a:pt x="953" y="19901"/>
                      <a:pt x="953" y="20853"/>
                    </a:cubicBezTo>
                    <a:cubicBezTo>
                      <a:pt x="1905" y="21806"/>
                      <a:pt x="2858" y="21806"/>
                      <a:pt x="3810" y="20853"/>
                    </a:cubicBezTo>
                    <a:cubicBezTo>
                      <a:pt x="4763" y="19901"/>
                      <a:pt x="4763" y="18948"/>
                      <a:pt x="4763" y="17996"/>
                    </a:cubicBezTo>
                    <a:cubicBezTo>
                      <a:pt x="4763" y="17043"/>
                      <a:pt x="4763" y="17043"/>
                      <a:pt x="4763" y="16091"/>
                    </a:cubicBezTo>
                    <a:cubicBezTo>
                      <a:pt x="4763" y="14186"/>
                      <a:pt x="4763" y="13233"/>
                      <a:pt x="4763" y="11328"/>
                    </a:cubicBezTo>
                    <a:cubicBezTo>
                      <a:pt x="4763" y="8471"/>
                      <a:pt x="4763" y="4661"/>
                      <a:pt x="4763" y="1803"/>
                    </a:cubicBezTo>
                    <a:cubicBezTo>
                      <a:pt x="6668" y="-102"/>
                      <a:pt x="2858" y="-1054"/>
                      <a:pt x="1905" y="1803"/>
                    </a:cubicBezTo>
                    <a:lnTo>
                      <a:pt x="1905" y="180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6" name="Freeform: Shape 3225">
                <a:extLst>
                  <a:ext uri="{FF2B5EF4-FFF2-40B4-BE49-F238E27FC236}">
                    <a16:creationId xmlns:a16="http://schemas.microsoft.com/office/drawing/2014/main" id="{FBD87267-75FF-C571-6ABC-25D57930EBA9}"/>
                  </a:ext>
                </a:extLst>
              </p:cNvPr>
              <p:cNvSpPr/>
              <p:nvPr/>
            </p:nvSpPr>
            <p:spPr>
              <a:xfrm>
                <a:off x="3418522" y="2229428"/>
                <a:ext cx="3809" cy="17280"/>
              </a:xfrm>
              <a:custGeom>
                <a:avLst/>
                <a:gdLst>
                  <a:gd name="connsiteX0" fmla="*/ 0 w 3809"/>
                  <a:gd name="connsiteY0" fmla="*/ 2279 h 17280"/>
                  <a:gd name="connsiteX1" fmla="*/ 0 w 3809"/>
                  <a:gd name="connsiteY1" fmla="*/ 8946 h 17280"/>
                  <a:gd name="connsiteX2" fmla="*/ 0 w 3809"/>
                  <a:gd name="connsiteY2" fmla="*/ 10851 h 17280"/>
                  <a:gd name="connsiteX3" fmla="*/ 0 w 3809"/>
                  <a:gd name="connsiteY3" fmla="*/ 11804 h 17280"/>
                  <a:gd name="connsiteX4" fmla="*/ 0 w 3809"/>
                  <a:gd name="connsiteY4" fmla="*/ 12756 h 17280"/>
                  <a:gd name="connsiteX5" fmla="*/ 952 w 3809"/>
                  <a:gd name="connsiteY5" fmla="*/ 16566 h 17280"/>
                  <a:gd name="connsiteX6" fmla="*/ 2857 w 3809"/>
                  <a:gd name="connsiteY6" fmla="*/ 16566 h 17280"/>
                  <a:gd name="connsiteX7" fmla="*/ 3810 w 3809"/>
                  <a:gd name="connsiteY7" fmla="*/ 12756 h 17280"/>
                  <a:gd name="connsiteX8" fmla="*/ 3810 w 3809"/>
                  <a:gd name="connsiteY8" fmla="*/ 11804 h 17280"/>
                  <a:gd name="connsiteX9" fmla="*/ 3810 w 3809"/>
                  <a:gd name="connsiteY9" fmla="*/ 10851 h 17280"/>
                  <a:gd name="connsiteX10" fmla="*/ 3810 w 3809"/>
                  <a:gd name="connsiteY10" fmla="*/ 8946 h 17280"/>
                  <a:gd name="connsiteX11" fmla="*/ 3810 w 3809"/>
                  <a:gd name="connsiteY11" fmla="*/ 2279 h 17280"/>
                  <a:gd name="connsiteX12" fmla="*/ 1905 w 3809"/>
                  <a:gd name="connsiteY12" fmla="*/ 374 h 17280"/>
                  <a:gd name="connsiteX13" fmla="*/ 0 w 3809"/>
                  <a:gd name="connsiteY13" fmla="*/ 2279 h 17280"/>
                  <a:gd name="connsiteX14" fmla="*/ 0 w 3809"/>
                  <a:gd name="connsiteY14" fmla="*/ 2279 h 1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09" h="17280">
                    <a:moveTo>
                      <a:pt x="0" y="2279"/>
                    </a:moveTo>
                    <a:cubicBezTo>
                      <a:pt x="0" y="4184"/>
                      <a:pt x="0" y="7041"/>
                      <a:pt x="0" y="8946"/>
                    </a:cubicBezTo>
                    <a:cubicBezTo>
                      <a:pt x="0" y="9899"/>
                      <a:pt x="0" y="9899"/>
                      <a:pt x="0" y="10851"/>
                    </a:cubicBezTo>
                    <a:cubicBezTo>
                      <a:pt x="0" y="10851"/>
                      <a:pt x="0" y="11804"/>
                      <a:pt x="0" y="11804"/>
                    </a:cubicBezTo>
                    <a:cubicBezTo>
                      <a:pt x="0" y="11804"/>
                      <a:pt x="0" y="12756"/>
                      <a:pt x="0" y="12756"/>
                    </a:cubicBezTo>
                    <a:cubicBezTo>
                      <a:pt x="0" y="13709"/>
                      <a:pt x="0" y="14661"/>
                      <a:pt x="952" y="16566"/>
                    </a:cubicBezTo>
                    <a:cubicBezTo>
                      <a:pt x="952" y="17519"/>
                      <a:pt x="1905" y="17519"/>
                      <a:pt x="2857" y="16566"/>
                    </a:cubicBezTo>
                    <a:cubicBezTo>
                      <a:pt x="2857" y="15614"/>
                      <a:pt x="3810" y="14661"/>
                      <a:pt x="3810" y="12756"/>
                    </a:cubicBezTo>
                    <a:cubicBezTo>
                      <a:pt x="3810" y="12756"/>
                      <a:pt x="3810" y="11804"/>
                      <a:pt x="3810" y="11804"/>
                    </a:cubicBezTo>
                    <a:cubicBezTo>
                      <a:pt x="3810" y="11804"/>
                      <a:pt x="3810" y="10851"/>
                      <a:pt x="3810" y="10851"/>
                    </a:cubicBezTo>
                    <a:cubicBezTo>
                      <a:pt x="3810" y="9899"/>
                      <a:pt x="3810" y="9899"/>
                      <a:pt x="3810" y="8946"/>
                    </a:cubicBezTo>
                    <a:cubicBezTo>
                      <a:pt x="3810" y="7041"/>
                      <a:pt x="3810" y="4184"/>
                      <a:pt x="3810" y="2279"/>
                    </a:cubicBezTo>
                    <a:cubicBezTo>
                      <a:pt x="3810" y="1326"/>
                      <a:pt x="2857" y="374"/>
                      <a:pt x="1905" y="374"/>
                    </a:cubicBezTo>
                    <a:cubicBezTo>
                      <a:pt x="952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7" name="Freeform: Shape 3226">
                <a:extLst>
                  <a:ext uri="{FF2B5EF4-FFF2-40B4-BE49-F238E27FC236}">
                    <a16:creationId xmlns:a16="http://schemas.microsoft.com/office/drawing/2014/main" id="{59D727C8-FF5F-EC20-0708-55933D91C9D8}"/>
                  </a:ext>
                </a:extLst>
              </p:cNvPr>
              <p:cNvSpPr/>
              <p:nvPr/>
            </p:nvSpPr>
            <p:spPr>
              <a:xfrm>
                <a:off x="3428047" y="2174557"/>
                <a:ext cx="4524" cy="19050"/>
              </a:xfrm>
              <a:custGeom>
                <a:avLst/>
                <a:gdLst>
                  <a:gd name="connsiteX0" fmla="*/ 952 w 4524"/>
                  <a:gd name="connsiteY0" fmla="*/ 1905 h 19050"/>
                  <a:gd name="connsiteX1" fmla="*/ 0 w 4524"/>
                  <a:gd name="connsiteY1" fmla="*/ 10477 h 19050"/>
                  <a:gd name="connsiteX2" fmla="*/ 0 w 4524"/>
                  <a:gd name="connsiteY2" fmla="*/ 15240 h 19050"/>
                  <a:gd name="connsiteX3" fmla="*/ 1905 w 4524"/>
                  <a:gd name="connsiteY3" fmla="*/ 19050 h 19050"/>
                  <a:gd name="connsiteX4" fmla="*/ 3810 w 4524"/>
                  <a:gd name="connsiteY4" fmla="*/ 18097 h 19050"/>
                  <a:gd name="connsiteX5" fmla="*/ 3810 w 4524"/>
                  <a:gd name="connsiteY5" fmla="*/ 13335 h 19050"/>
                  <a:gd name="connsiteX6" fmla="*/ 3810 w 4524"/>
                  <a:gd name="connsiteY6" fmla="*/ 12382 h 19050"/>
                  <a:gd name="connsiteX7" fmla="*/ 3810 w 4524"/>
                  <a:gd name="connsiteY7" fmla="*/ 11430 h 19050"/>
                  <a:gd name="connsiteX8" fmla="*/ 3810 w 4524"/>
                  <a:gd name="connsiteY8" fmla="*/ 9525 h 19050"/>
                  <a:gd name="connsiteX9" fmla="*/ 3810 w 4524"/>
                  <a:gd name="connsiteY9" fmla="*/ 5715 h 19050"/>
                  <a:gd name="connsiteX10" fmla="*/ 3810 w 4524"/>
                  <a:gd name="connsiteY10" fmla="*/ 2857 h 19050"/>
                  <a:gd name="connsiteX11" fmla="*/ 1905 w 4524"/>
                  <a:gd name="connsiteY11" fmla="*/ 0 h 19050"/>
                  <a:gd name="connsiteX12" fmla="*/ 952 w 4524"/>
                  <a:gd name="connsiteY12" fmla="*/ 1905 h 19050"/>
                  <a:gd name="connsiteX13" fmla="*/ 952 w 4524"/>
                  <a:gd name="connsiteY13" fmla="*/ 190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524" h="19050">
                    <a:moveTo>
                      <a:pt x="952" y="1905"/>
                    </a:moveTo>
                    <a:cubicBezTo>
                      <a:pt x="0" y="4763"/>
                      <a:pt x="0" y="7620"/>
                      <a:pt x="0" y="10477"/>
                    </a:cubicBezTo>
                    <a:cubicBezTo>
                      <a:pt x="0" y="12382"/>
                      <a:pt x="0" y="13335"/>
                      <a:pt x="0" y="15240"/>
                    </a:cubicBezTo>
                    <a:cubicBezTo>
                      <a:pt x="0" y="17145"/>
                      <a:pt x="952" y="18097"/>
                      <a:pt x="1905" y="19050"/>
                    </a:cubicBezTo>
                    <a:cubicBezTo>
                      <a:pt x="2857" y="19050"/>
                      <a:pt x="3810" y="19050"/>
                      <a:pt x="3810" y="18097"/>
                    </a:cubicBezTo>
                    <a:cubicBezTo>
                      <a:pt x="4763" y="17145"/>
                      <a:pt x="4763" y="15240"/>
                      <a:pt x="3810" y="13335"/>
                    </a:cubicBezTo>
                    <a:cubicBezTo>
                      <a:pt x="3810" y="13335"/>
                      <a:pt x="3810" y="12382"/>
                      <a:pt x="3810" y="12382"/>
                    </a:cubicBezTo>
                    <a:cubicBezTo>
                      <a:pt x="3810" y="12382"/>
                      <a:pt x="3810" y="11430"/>
                      <a:pt x="3810" y="11430"/>
                    </a:cubicBezTo>
                    <a:cubicBezTo>
                      <a:pt x="3810" y="10477"/>
                      <a:pt x="3810" y="10477"/>
                      <a:pt x="3810" y="9525"/>
                    </a:cubicBezTo>
                    <a:cubicBezTo>
                      <a:pt x="3810" y="8572"/>
                      <a:pt x="3810" y="6667"/>
                      <a:pt x="3810" y="5715"/>
                    </a:cubicBezTo>
                    <a:cubicBezTo>
                      <a:pt x="3810" y="4763"/>
                      <a:pt x="3810" y="3810"/>
                      <a:pt x="3810" y="2857"/>
                    </a:cubicBezTo>
                    <a:cubicBezTo>
                      <a:pt x="3810" y="1905"/>
                      <a:pt x="3810" y="0"/>
                      <a:pt x="1905" y="0"/>
                    </a:cubicBezTo>
                    <a:cubicBezTo>
                      <a:pt x="2857" y="0"/>
                      <a:pt x="952" y="952"/>
                      <a:pt x="952" y="1905"/>
                    </a:cubicBezTo>
                    <a:lnTo>
                      <a:pt x="952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8" name="Freeform: Shape 3227">
                <a:extLst>
                  <a:ext uri="{FF2B5EF4-FFF2-40B4-BE49-F238E27FC236}">
                    <a16:creationId xmlns:a16="http://schemas.microsoft.com/office/drawing/2014/main" id="{E7B837F9-F73A-A18C-5193-5BAEA6B6585F}"/>
                  </a:ext>
                </a:extLst>
              </p:cNvPr>
              <p:cNvSpPr/>
              <p:nvPr/>
            </p:nvSpPr>
            <p:spPr>
              <a:xfrm>
                <a:off x="3448049" y="2148601"/>
                <a:ext cx="6667" cy="22145"/>
              </a:xfrm>
              <a:custGeom>
                <a:avLst/>
                <a:gdLst>
                  <a:gd name="connsiteX0" fmla="*/ 0 w 6667"/>
                  <a:gd name="connsiteY0" fmla="*/ 2143 h 22145"/>
                  <a:gd name="connsiteX1" fmla="*/ 0 w 6667"/>
                  <a:gd name="connsiteY1" fmla="*/ 11668 h 22145"/>
                  <a:gd name="connsiteX2" fmla="*/ 0 w 6667"/>
                  <a:gd name="connsiteY2" fmla="*/ 16431 h 22145"/>
                  <a:gd name="connsiteX3" fmla="*/ 0 w 6667"/>
                  <a:gd name="connsiteY3" fmla="*/ 19288 h 22145"/>
                  <a:gd name="connsiteX4" fmla="*/ 1905 w 6667"/>
                  <a:gd name="connsiteY4" fmla="*/ 22146 h 22145"/>
                  <a:gd name="connsiteX5" fmla="*/ 4763 w 6667"/>
                  <a:gd name="connsiteY5" fmla="*/ 22146 h 22145"/>
                  <a:gd name="connsiteX6" fmla="*/ 6668 w 6667"/>
                  <a:gd name="connsiteY6" fmla="*/ 19288 h 22145"/>
                  <a:gd name="connsiteX7" fmla="*/ 6668 w 6667"/>
                  <a:gd name="connsiteY7" fmla="*/ 16431 h 22145"/>
                  <a:gd name="connsiteX8" fmla="*/ 5715 w 6667"/>
                  <a:gd name="connsiteY8" fmla="*/ 11668 h 22145"/>
                  <a:gd name="connsiteX9" fmla="*/ 4763 w 6667"/>
                  <a:gd name="connsiteY9" fmla="*/ 2143 h 22145"/>
                  <a:gd name="connsiteX10" fmla="*/ 0 w 6667"/>
                  <a:gd name="connsiteY10" fmla="*/ 2143 h 22145"/>
                  <a:gd name="connsiteX11" fmla="*/ 0 w 6667"/>
                  <a:gd name="connsiteY11" fmla="*/ 2143 h 2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2145">
                    <a:moveTo>
                      <a:pt x="0" y="2143"/>
                    </a:moveTo>
                    <a:cubicBezTo>
                      <a:pt x="0" y="5001"/>
                      <a:pt x="0" y="8811"/>
                      <a:pt x="0" y="11668"/>
                    </a:cubicBezTo>
                    <a:cubicBezTo>
                      <a:pt x="0" y="13573"/>
                      <a:pt x="0" y="14526"/>
                      <a:pt x="0" y="16431"/>
                    </a:cubicBezTo>
                    <a:cubicBezTo>
                      <a:pt x="0" y="17383"/>
                      <a:pt x="0" y="18336"/>
                      <a:pt x="0" y="19288"/>
                    </a:cubicBezTo>
                    <a:cubicBezTo>
                      <a:pt x="0" y="20241"/>
                      <a:pt x="952" y="21193"/>
                      <a:pt x="1905" y="22146"/>
                    </a:cubicBezTo>
                    <a:cubicBezTo>
                      <a:pt x="2857" y="22146"/>
                      <a:pt x="3810" y="22146"/>
                      <a:pt x="4763" y="22146"/>
                    </a:cubicBezTo>
                    <a:cubicBezTo>
                      <a:pt x="5715" y="21193"/>
                      <a:pt x="5715" y="20241"/>
                      <a:pt x="6668" y="19288"/>
                    </a:cubicBezTo>
                    <a:cubicBezTo>
                      <a:pt x="6668" y="18336"/>
                      <a:pt x="6668" y="17383"/>
                      <a:pt x="6668" y="16431"/>
                    </a:cubicBezTo>
                    <a:cubicBezTo>
                      <a:pt x="6668" y="14526"/>
                      <a:pt x="6668" y="13573"/>
                      <a:pt x="5715" y="11668"/>
                    </a:cubicBezTo>
                    <a:cubicBezTo>
                      <a:pt x="5715" y="8811"/>
                      <a:pt x="4763" y="5001"/>
                      <a:pt x="4763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9" name="Freeform: Shape 3228">
                <a:extLst>
                  <a:ext uri="{FF2B5EF4-FFF2-40B4-BE49-F238E27FC236}">
                    <a16:creationId xmlns:a16="http://schemas.microsoft.com/office/drawing/2014/main" id="{87A1600E-29EB-564D-6E6E-ED2F96238ABC}"/>
                  </a:ext>
                </a:extLst>
              </p:cNvPr>
              <p:cNvSpPr/>
              <p:nvPr/>
            </p:nvSpPr>
            <p:spPr>
              <a:xfrm>
                <a:off x="3428047" y="2138919"/>
                <a:ext cx="4762" cy="16587"/>
              </a:xfrm>
              <a:custGeom>
                <a:avLst/>
                <a:gdLst>
                  <a:gd name="connsiteX0" fmla="*/ 0 w 4762"/>
                  <a:gd name="connsiteY0" fmla="*/ 2300 h 16587"/>
                  <a:gd name="connsiteX1" fmla="*/ 952 w 4762"/>
                  <a:gd name="connsiteY1" fmla="*/ 8967 h 16587"/>
                  <a:gd name="connsiteX2" fmla="*/ 952 w 4762"/>
                  <a:gd name="connsiteY2" fmla="*/ 12777 h 16587"/>
                  <a:gd name="connsiteX3" fmla="*/ 952 w 4762"/>
                  <a:gd name="connsiteY3" fmla="*/ 14682 h 16587"/>
                  <a:gd name="connsiteX4" fmla="*/ 1905 w 4762"/>
                  <a:gd name="connsiteY4" fmla="*/ 16587 h 16587"/>
                  <a:gd name="connsiteX5" fmla="*/ 3810 w 4762"/>
                  <a:gd name="connsiteY5" fmla="*/ 16587 h 16587"/>
                  <a:gd name="connsiteX6" fmla="*/ 4763 w 4762"/>
                  <a:gd name="connsiteY6" fmla="*/ 14682 h 16587"/>
                  <a:gd name="connsiteX7" fmla="*/ 4763 w 4762"/>
                  <a:gd name="connsiteY7" fmla="*/ 12777 h 16587"/>
                  <a:gd name="connsiteX8" fmla="*/ 4763 w 4762"/>
                  <a:gd name="connsiteY8" fmla="*/ 8967 h 16587"/>
                  <a:gd name="connsiteX9" fmla="*/ 3810 w 4762"/>
                  <a:gd name="connsiteY9" fmla="*/ 1347 h 16587"/>
                  <a:gd name="connsiteX10" fmla="*/ 1905 w 4762"/>
                  <a:gd name="connsiteY10" fmla="*/ 395 h 16587"/>
                  <a:gd name="connsiteX11" fmla="*/ 0 w 4762"/>
                  <a:gd name="connsiteY11" fmla="*/ 2300 h 16587"/>
                  <a:gd name="connsiteX12" fmla="*/ 0 w 4762"/>
                  <a:gd name="connsiteY12" fmla="*/ 2300 h 16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16587">
                    <a:moveTo>
                      <a:pt x="0" y="2300"/>
                    </a:moveTo>
                    <a:cubicBezTo>
                      <a:pt x="0" y="4205"/>
                      <a:pt x="952" y="7062"/>
                      <a:pt x="952" y="8967"/>
                    </a:cubicBezTo>
                    <a:cubicBezTo>
                      <a:pt x="952" y="9920"/>
                      <a:pt x="952" y="11825"/>
                      <a:pt x="952" y="12777"/>
                    </a:cubicBezTo>
                    <a:cubicBezTo>
                      <a:pt x="952" y="13730"/>
                      <a:pt x="952" y="13730"/>
                      <a:pt x="952" y="14682"/>
                    </a:cubicBezTo>
                    <a:cubicBezTo>
                      <a:pt x="952" y="15635"/>
                      <a:pt x="952" y="15635"/>
                      <a:pt x="1905" y="16587"/>
                    </a:cubicBezTo>
                    <a:cubicBezTo>
                      <a:pt x="1905" y="16587"/>
                      <a:pt x="2857" y="16587"/>
                      <a:pt x="3810" y="16587"/>
                    </a:cubicBezTo>
                    <a:cubicBezTo>
                      <a:pt x="4763" y="16587"/>
                      <a:pt x="4763" y="15635"/>
                      <a:pt x="4763" y="14682"/>
                    </a:cubicBezTo>
                    <a:cubicBezTo>
                      <a:pt x="4763" y="13730"/>
                      <a:pt x="4763" y="13730"/>
                      <a:pt x="4763" y="12777"/>
                    </a:cubicBezTo>
                    <a:cubicBezTo>
                      <a:pt x="4763" y="11825"/>
                      <a:pt x="4763" y="9920"/>
                      <a:pt x="4763" y="8967"/>
                    </a:cubicBezTo>
                    <a:cubicBezTo>
                      <a:pt x="4763" y="6110"/>
                      <a:pt x="4763" y="4205"/>
                      <a:pt x="3810" y="1347"/>
                    </a:cubicBezTo>
                    <a:cubicBezTo>
                      <a:pt x="3810" y="395"/>
                      <a:pt x="2857" y="-558"/>
                      <a:pt x="1905" y="395"/>
                    </a:cubicBezTo>
                    <a:cubicBezTo>
                      <a:pt x="0" y="395"/>
                      <a:pt x="0" y="1347"/>
                      <a:pt x="0" y="2300"/>
                    </a:cubicBezTo>
                    <a:lnTo>
                      <a:pt x="0" y="2300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0" name="Freeform: Shape 3229">
                <a:extLst>
                  <a:ext uri="{FF2B5EF4-FFF2-40B4-BE49-F238E27FC236}">
                    <a16:creationId xmlns:a16="http://schemas.microsoft.com/office/drawing/2014/main" id="{E904A8A6-DD34-A66D-A01F-B26A56420396}"/>
                  </a:ext>
                </a:extLst>
              </p:cNvPr>
              <p:cNvSpPr/>
              <p:nvPr/>
            </p:nvSpPr>
            <p:spPr>
              <a:xfrm>
                <a:off x="3444239" y="2116454"/>
                <a:ext cx="5715" cy="19675"/>
              </a:xfrm>
              <a:custGeom>
                <a:avLst/>
                <a:gdLst>
                  <a:gd name="connsiteX0" fmla="*/ 0 w 5715"/>
                  <a:gd name="connsiteY0" fmla="*/ 2858 h 19675"/>
                  <a:gd name="connsiteX1" fmla="*/ 953 w 5715"/>
                  <a:gd name="connsiteY1" fmla="*/ 10478 h 19675"/>
                  <a:gd name="connsiteX2" fmla="*/ 953 w 5715"/>
                  <a:gd name="connsiteY2" fmla="*/ 18098 h 19675"/>
                  <a:gd name="connsiteX3" fmla="*/ 4763 w 5715"/>
                  <a:gd name="connsiteY3" fmla="*/ 19050 h 19675"/>
                  <a:gd name="connsiteX4" fmla="*/ 5715 w 5715"/>
                  <a:gd name="connsiteY4" fmla="*/ 14288 h 19675"/>
                  <a:gd name="connsiteX5" fmla="*/ 5715 w 5715"/>
                  <a:gd name="connsiteY5" fmla="*/ 10478 h 19675"/>
                  <a:gd name="connsiteX6" fmla="*/ 4763 w 5715"/>
                  <a:gd name="connsiteY6" fmla="*/ 2858 h 19675"/>
                  <a:gd name="connsiteX7" fmla="*/ 1905 w 5715"/>
                  <a:gd name="connsiteY7" fmla="*/ 0 h 19675"/>
                  <a:gd name="connsiteX8" fmla="*/ 0 w 5715"/>
                  <a:gd name="connsiteY8" fmla="*/ 2858 h 19675"/>
                  <a:gd name="connsiteX9" fmla="*/ 0 w 5715"/>
                  <a:gd name="connsiteY9" fmla="*/ 2858 h 1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" h="19675">
                    <a:moveTo>
                      <a:pt x="0" y="2858"/>
                    </a:moveTo>
                    <a:cubicBezTo>
                      <a:pt x="0" y="5715"/>
                      <a:pt x="0" y="7620"/>
                      <a:pt x="953" y="10478"/>
                    </a:cubicBezTo>
                    <a:cubicBezTo>
                      <a:pt x="953" y="13335"/>
                      <a:pt x="953" y="16193"/>
                      <a:pt x="953" y="18098"/>
                    </a:cubicBezTo>
                    <a:cubicBezTo>
                      <a:pt x="953" y="20003"/>
                      <a:pt x="3810" y="20003"/>
                      <a:pt x="4763" y="19050"/>
                    </a:cubicBezTo>
                    <a:cubicBezTo>
                      <a:pt x="5715" y="18098"/>
                      <a:pt x="5715" y="16193"/>
                      <a:pt x="5715" y="14288"/>
                    </a:cubicBezTo>
                    <a:cubicBezTo>
                      <a:pt x="5715" y="13335"/>
                      <a:pt x="5715" y="11430"/>
                      <a:pt x="5715" y="10478"/>
                    </a:cubicBezTo>
                    <a:cubicBezTo>
                      <a:pt x="5715" y="7620"/>
                      <a:pt x="4763" y="5715"/>
                      <a:pt x="4763" y="2858"/>
                    </a:cubicBezTo>
                    <a:cubicBezTo>
                      <a:pt x="4763" y="1905"/>
                      <a:pt x="3810" y="0"/>
                      <a:pt x="1905" y="0"/>
                    </a:cubicBezTo>
                    <a:cubicBezTo>
                      <a:pt x="1905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1" name="Freeform: Shape 3230">
                <a:extLst>
                  <a:ext uri="{FF2B5EF4-FFF2-40B4-BE49-F238E27FC236}">
                    <a16:creationId xmlns:a16="http://schemas.microsoft.com/office/drawing/2014/main" id="{9ECB2814-ADF7-FBF7-D6E4-985C928D7F28}"/>
                  </a:ext>
                </a:extLst>
              </p:cNvPr>
              <p:cNvSpPr/>
              <p:nvPr/>
            </p:nvSpPr>
            <p:spPr>
              <a:xfrm>
                <a:off x="3432809" y="2099309"/>
                <a:ext cx="4762" cy="12144"/>
              </a:xfrm>
              <a:custGeom>
                <a:avLst/>
                <a:gdLst>
                  <a:gd name="connsiteX0" fmla="*/ 0 w 4762"/>
                  <a:gd name="connsiteY0" fmla="*/ 1905 h 12144"/>
                  <a:gd name="connsiteX1" fmla="*/ 0 w 4762"/>
                  <a:gd name="connsiteY1" fmla="*/ 6667 h 12144"/>
                  <a:gd name="connsiteX2" fmla="*/ 0 w 4762"/>
                  <a:gd name="connsiteY2" fmla="*/ 8573 h 12144"/>
                  <a:gd name="connsiteX3" fmla="*/ 952 w 4762"/>
                  <a:gd name="connsiteY3" fmla="*/ 11430 h 12144"/>
                  <a:gd name="connsiteX4" fmla="*/ 3810 w 4762"/>
                  <a:gd name="connsiteY4" fmla="*/ 11430 h 12144"/>
                  <a:gd name="connsiteX5" fmla="*/ 4763 w 4762"/>
                  <a:gd name="connsiteY5" fmla="*/ 8573 h 12144"/>
                  <a:gd name="connsiteX6" fmla="*/ 4763 w 4762"/>
                  <a:gd name="connsiteY6" fmla="*/ 6667 h 12144"/>
                  <a:gd name="connsiteX7" fmla="*/ 4763 w 4762"/>
                  <a:gd name="connsiteY7" fmla="*/ 1905 h 12144"/>
                  <a:gd name="connsiteX8" fmla="*/ 2857 w 4762"/>
                  <a:gd name="connsiteY8" fmla="*/ 0 h 12144"/>
                  <a:gd name="connsiteX9" fmla="*/ 0 w 4762"/>
                  <a:gd name="connsiteY9" fmla="*/ 1905 h 12144"/>
                  <a:gd name="connsiteX10" fmla="*/ 0 w 4762"/>
                  <a:gd name="connsiteY10" fmla="*/ 1905 h 12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" h="12144">
                    <a:moveTo>
                      <a:pt x="0" y="1905"/>
                    </a:moveTo>
                    <a:cubicBezTo>
                      <a:pt x="0" y="3810"/>
                      <a:pt x="0" y="4763"/>
                      <a:pt x="0" y="6667"/>
                    </a:cubicBezTo>
                    <a:cubicBezTo>
                      <a:pt x="0" y="7620"/>
                      <a:pt x="0" y="8573"/>
                      <a:pt x="0" y="8573"/>
                    </a:cubicBezTo>
                    <a:cubicBezTo>
                      <a:pt x="0" y="9525"/>
                      <a:pt x="0" y="11430"/>
                      <a:pt x="952" y="11430"/>
                    </a:cubicBezTo>
                    <a:cubicBezTo>
                      <a:pt x="1905" y="12382"/>
                      <a:pt x="2857" y="12382"/>
                      <a:pt x="3810" y="11430"/>
                    </a:cubicBezTo>
                    <a:cubicBezTo>
                      <a:pt x="4763" y="10477"/>
                      <a:pt x="4763" y="9525"/>
                      <a:pt x="4763" y="8573"/>
                    </a:cubicBezTo>
                    <a:cubicBezTo>
                      <a:pt x="4763" y="7620"/>
                      <a:pt x="4763" y="6667"/>
                      <a:pt x="4763" y="6667"/>
                    </a:cubicBezTo>
                    <a:cubicBezTo>
                      <a:pt x="4763" y="4763"/>
                      <a:pt x="4763" y="3810"/>
                      <a:pt x="4763" y="1905"/>
                    </a:cubicBezTo>
                    <a:cubicBezTo>
                      <a:pt x="4763" y="952"/>
                      <a:pt x="3810" y="0"/>
                      <a:pt x="2857" y="0"/>
                    </a:cubicBezTo>
                    <a:cubicBezTo>
                      <a:pt x="952" y="0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2" name="Freeform: Shape 3231">
                <a:extLst>
                  <a:ext uri="{FF2B5EF4-FFF2-40B4-BE49-F238E27FC236}">
                    <a16:creationId xmlns:a16="http://schemas.microsoft.com/office/drawing/2014/main" id="{246AAAEF-71A2-B48C-3F3F-4D1684A6CEC0}"/>
                  </a:ext>
                </a:extLst>
              </p:cNvPr>
              <p:cNvSpPr/>
              <p:nvPr/>
            </p:nvSpPr>
            <p:spPr>
              <a:xfrm>
                <a:off x="3444239" y="2080973"/>
                <a:ext cx="4762" cy="19288"/>
              </a:xfrm>
              <a:custGeom>
                <a:avLst/>
                <a:gdLst>
                  <a:gd name="connsiteX0" fmla="*/ 0 w 4762"/>
                  <a:gd name="connsiteY0" fmla="*/ 2143 h 19288"/>
                  <a:gd name="connsiteX1" fmla="*/ 0 w 4762"/>
                  <a:gd name="connsiteY1" fmla="*/ 10716 h 19288"/>
                  <a:gd name="connsiteX2" fmla="*/ 0 w 4762"/>
                  <a:gd name="connsiteY2" fmla="*/ 15478 h 19288"/>
                  <a:gd name="connsiteX3" fmla="*/ 1905 w 4762"/>
                  <a:gd name="connsiteY3" fmla="*/ 19288 h 19288"/>
                  <a:gd name="connsiteX4" fmla="*/ 2858 w 4762"/>
                  <a:gd name="connsiteY4" fmla="*/ 19288 h 19288"/>
                  <a:gd name="connsiteX5" fmla="*/ 3810 w 4762"/>
                  <a:gd name="connsiteY5" fmla="*/ 10716 h 19288"/>
                  <a:gd name="connsiteX6" fmla="*/ 2858 w 4762"/>
                  <a:gd name="connsiteY6" fmla="*/ 2143 h 19288"/>
                  <a:gd name="connsiteX7" fmla="*/ 0 w 4762"/>
                  <a:gd name="connsiteY7" fmla="*/ 2143 h 19288"/>
                  <a:gd name="connsiteX8" fmla="*/ 0 w 4762"/>
                  <a:gd name="connsiteY8" fmla="*/ 2143 h 1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" h="19288">
                    <a:moveTo>
                      <a:pt x="0" y="2143"/>
                    </a:moveTo>
                    <a:cubicBezTo>
                      <a:pt x="0" y="5001"/>
                      <a:pt x="0" y="7858"/>
                      <a:pt x="0" y="10716"/>
                    </a:cubicBezTo>
                    <a:cubicBezTo>
                      <a:pt x="0" y="12621"/>
                      <a:pt x="0" y="13573"/>
                      <a:pt x="0" y="15478"/>
                    </a:cubicBezTo>
                    <a:cubicBezTo>
                      <a:pt x="0" y="16431"/>
                      <a:pt x="0" y="18336"/>
                      <a:pt x="1905" y="19288"/>
                    </a:cubicBezTo>
                    <a:cubicBezTo>
                      <a:pt x="1905" y="19288"/>
                      <a:pt x="2858" y="19288"/>
                      <a:pt x="2858" y="19288"/>
                    </a:cubicBezTo>
                    <a:cubicBezTo>
                      <a:pt x="5715" y="17383"/>
                      <a:pt x="4763" y="13573"/>
                      <a:pt x="3810" y="10716"/>
                    </a:cubicBezTo>
                    <a:cubicBezTo>
                      <a:pt x="3810" y="7858"/>
                      <a:pt x="2858" y="5001"/>
                      <a:pt x="2858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3" name="Freeform: Shape 3232">
                <a:extLst>
                  <a:ext uri="{FF2B5EF4-FFF2-40B4-BE49-F238E27FC236}">
                    <a16:creationId xmlns:a16="http://schemas.microsoft.com/office/drawing/2014/main" id="{E9DC704C-798D-74FC-3839-9572D12EC6EC}"/>
                  </a:ext>
                </a:extLst>
              </p:cNvPr>
              <p:cNvSpPr/>
              <p:nvPr/>
            </p:nvSpPr>
            <p:spPr>
              <a:xfrm>
                <a:off x="3433762" y="2068829"/>
                <a:ext cx="3280" cy="14049"/>
              </a:xfrm>
              <a:custGeom>
                <a:avLst/>
                <a:gdLst>
                  <a:gd name="connsiteX0" fmla="*/ 0 w 3280"/>
                  <a:gd name="connsiteY0" fmla="*/ 1905 h 14049"/>
                  <a:gd name="connsiteX1" fmla="*/ 0 w 3280"/>
                  <a:gd name="connsiteY1" fmla="*/ 7620 h 14049"/>
                  <a:gd name="connsiteX2" fmla="*/ 0 w 3280"/>
                  <a:gd name="connsiteY2" fmla="*/ 10478 h 14049"/>
                  <a:gd name="connsiteX3" fmla="*/ 952 w 3280"/>
                  <a:gd name="connsiteY3" fmla="*/ 13335 h 14049"/>
                  <a:gd name="connsiteX4" fmla="*/ 2857 w 3280"/>
                  <a:gd name="connsiteY4" fmla="*/ 13335 h 14049"/>
                  <a:gd name="connsiteX5" fmla="*/ 2857 w 3280"/>
                  <a:gd name="connsiteY5" fmla="*/ 7620 h 14049"/>
                  <a:gd name="connsiteX6" fmla="*/ 2857 w 3280"/>
                  <a:gd name="connsiteY6" fmla="*/ 1905 h 14049"/>
                  <a:gd name="connsiteX7" fmla="*/ 952 w 3280"/>
                  <a:gd name="connsiteY7" fmla="*/ 0 h 14049"/>
                  <a:gd name="connsiteX8" fmla="*/ 0 w 3280"/>
                  <a:gd name="connsiteY8" fmla="*/ 1905 h 14049"/>
                  <a:gd name="connsiteX9" fmla="*/ 0 w 3280"/>
                  <a:gd name="connsiteY9" fmla="*/ 1905 h 1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280" h="14049">
                    <a:moveTo>
                      <a:pt x="0" y="1905"/>
                    </a:moveTo>
                    <a:cubicBezTo>
                      <a:pt x="0" y="3810"/>
                      <a:pt x="0" y="5715"/>
                      <a:pt x="0" y="7620"/>
                    </a:cubicBezTo>
                    <a:cubicBezTo>
                      <a:pt x="0" y="8573"/>
                      <a:pt x="0" y="9525"/>
                      <a:pt x="0" y="10478"/>
                    </a:cubicBezTo>
                    <a:cubicBezTo>
                      <a:pt x="0" y="11430"/>
                      <a:pt x="952" y="12383"/>
                      <a:pt x="952" y="13335"/>
                    </a:cubicBezTo>
                    <a:cubicBezTo>
                      <a:pt x="1905" y="14288"/>
                      <a:pt x="2857" y="14288"/>
                      <a:pt x="2857" y="13335"/>
                    </a:cubicBezTo>
                    <a:cubicBezTo>
                      <a:pt x="3810" y="11430"/>
                      <a:pt x="2857" y="9525"/>
                      <a:pt x="2857" y="7620"/>
                    </a:cubicBezTo>
                    <a:cubicBezTo>
                      <a:pt x="2857" y="5715"/>
                      <a:pt x="2857" y="3810"/>
                      <a:pt x="2857" y="1905"/>
                    </a:cubicBezTo>
                    <a:cubicBezTo>
                      <a:pt x="2857" y="953"/>
                      <a:pt x="1905" y="0"/>
                      <a:pt x="952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4" name="Freeform: Shape 3233">
                <a:extLst>
                  <a:ext uri="{FF2B5EF4-FFF2-40B4-BE49-F238E27FC236}">
                    <a16:creationId xmlns:a16="http://schemas.microsoft.com/office/drawing/2014/main" id="{F6BCA7CB-F574-F748-4067-8A1ED83E491F}"/>
                  </a:ext>
                </a:extLst>
              </p:cNvPr>
              <p:cNvSpPr/>
              <p:nvPr/>
            </p:nvSpPr>
            <p:spPr>
              <a:xfrm>
                <a:off x="3428999" y="2049065"/>
                <a:ext cx="3810" cy="13096"/>
              </a:xfrm>
              <a:custGeom>
                <a:avLst/>
                <a:gdLst>
                  <a:gd name="connsiteX0" fmla="*/ 952 w 3810"/>
                  <a:gd name="connsiteY0" fmla="*/ 714 h 13096"/>
                  <a:gd name="connsiteX1" fmla="*/ 0 w 3810"/>
                  <a:gd name="connsiteY1" fmla="*/ 7382 h 13096"/>
                  <a:gd name="connsiteX2" fmla="*/ 0 w 3810"/>
                  <a:gd name="connsiteY2" fmla="*/ 10239 h 13096"/>
                  <a:gd name="connsiteX3" fmla="*/ 1905 w 3810"/>
                  <a:gd name="connsiteY3" fmla="*/ 13097 h 13096"/>
                  <a:gd name="connsiteX4" fmla="*/ 3810 w 3810"/>
                  <a:gd name="connsiteY4" fmla="*/ 10239 h 13096"/>
                  <a:gd name="connsiteX5" fmla="*/ 3810 w 3810"/>
                  <a:gd name="connsiteY5" fmla="*/ 7382 h 13096"/>
                  <a:gd name="connsiteX6" fmla="*/ 2857 w 3810"/>
                  <a:gd name="connsiteY6" fmla="*/ 714 h 13096"/>
                  <a:gd name="connsiteX7" fmla="*/ 952 w 3810"/>
                  <a:gd name="connsiteY7" fmla="*/ 714 h 13096"/>
                  <a:gd name="connsiteX8" fmla="*/ 952 w 3810"/>
                  <a:gd name="connsiteY8" fmla="*/ 714 h 13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" h="13096">
                    <a:moveTo>
                      <a:pt x="952" y="714"/>
                    </a:moveTo>
                    <a:cubicBezTo>
                      <a:pt x="952" y="2619"/>
                      <a:pt x="0" y="4524"/>
                      <a:pt x="0" y="7382"/>
                    </a:cubicBezTo>
                    <a:cubicBezTo>
                      <a:pt x="0" y="8334"/>
                      <a:pt x="0" y="9287"/>
                      <a:pt x="0" y="10239"/>
                    </a:cubicBezTo>
                    <a:cubicBezTo>
                      <a:pt x="0" y="11192"/>
                      <a:pt x="952" y="13097"/>
                      <a:pt x="1905" y="13097"/>
                    </a:cubicBezTo>
                    <a:cubicBezTo>
                      <a:pt x="2857" y="13097"/>
                      <a:pt x="3810" y="11192"/>
                      <a:pt x="3810" y="10239"/>
                    </a:cubicBezTo>
                    <a:cubicBezTo>
                      <a:pt x="3810" y="9287"/>
                      <a:pt x="3810" y="8334"/>
                      <a:pt x="3810" y="7382"/>
                    </a:cubicBezTo>
                    <a:cubicBezTo>
                      <a:pt x="3810" y="5477"/>
                      <a:pt x="2857" y="3572"/>
                      <a:pt x="2857" y="714"/>
                    </a:cubicBezTo>
                    <a:cubicBezTo>
                      <a:pt x="2857" y="-238"/>
                      <a:pt x="952" y="-238"/>
                      <a:pt x="952" y="714"/>
                    </a:cubicBezTo>
                    <a:lnTo>
                      <a:pt x="952" y="714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5" name="Freeform: Shape 3234">
                <a:extLst>
                  <a:ext uri="{FF2B5EF4-FFF2-40B4-BE49-F238E27FC236}">
                    <a16:creationId xmlns:a16="http://schemas.microsoft.com/office/drawing/2014/main" id="{0684C8EC-FD8E-4D80-337E-A81B762A761A}"/>
                  </a:ext>
                </a:extLst>
              </p:cNvPr>
              <p:cNvSpPr/>
              <p:nvPr/>
            </p:nvSpPr>
            <p:spPr>
              <a:xfrm>
                <a:off x="3442334" y="2038825"/>
                <a:ext cx="4762" cy="15716"/>
              </a:xfrm>
              <a:custGeom>
                <a:avLst/>
                <a:gdLst>
                  <a:gd name="connsiteX0" fmla="*/ 0 w 4762"/>
                  <a:gd name="connsiteY0" fmla="*/ 1429 h 15716"/>
                  <a:gd name="connsiteX1" fmla="*/ 0 w 4762"/>
                  <a:gd name="connsiteY1" fmla="*/ 9049 h 15716"/>
                  <a:gd name="connsiteX2" fmla="*/ 0 w 4762"/>
                  <a:gd name="connsiteY2" fmla="*/ 12859 h 15716"/>
                  <a:gd name="connsiteX3" fmla="*/ 2857 w 4762"/>
                  <a:gd name="connsiteY3" fmla="*/ 15716 h 15716"/>
                  <a:gd name="connsiteX4" fmla="*/ 4763 w 4762"/>
                  <a:gd name="connsiteY4" fmla="*/ 13811 h 15716"/>
                  <a:gd name="connsiteX5" fmla="*/ 4763 w 4762"/>
                  <a:gd name="connsiteY5" fmla="*/ 11906 h 15716"/>
                  <a:gd name="connsiteX6" fmla="*/ 3810 w 4762"/>
                  <a:gd name="connsiteY6" fmla="*/ 8096 h 15716"/>
                  <a:gd name="connsiteX7" fmla="*/ 2857 w 4762"/>
                  <a:gd name="connsiteY7" fmla="*/ 1429 h 15716"/>
                  <a:gd name="connsiteX8" fmla="*/ 0 w 4762"/>
                  <a:gd name="connsiteY8" fmla="*/ 1429 h 15716"/>
                  <a:gd name="connsiteX9" fmla="*/ 0 w 4762"/>
                  <a:gd name="connsiteY9" fmla="*/ 1429 h 15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" h="15716">
                    <a:moveTo>
                      <a:pt x="0" y="1429"/>
                    </a:moveTo>
                    <a:cubicBezTo>
                      <a:pt x="0" y="4286"/>
                      <a:pt x="0" y="6191"/>
                      <a:pt x="0" y="9049"/>
                    </a:cubicBezTo>
                    <a:cubicBezTo>
                      <a:pt x="0" y="10001"/>
                      <a:pt x="0" y="11906"/>
                      <a:pt x="0" y="12859"/>
                    </a:cubicBezTo>
                    <a:cubicBezTo>
                      <a:pt x="0" y="13811"/>
                      <a:pt x="952" y="15716"/>
                      <a:pt x="2857" y="15716"/>
                    </a:cubicBezTo>
                    <a:cubicBezTo>
                      <a:pt x="3810" y="15716"/>
                      <a:pt x="4763" y="14764"/>
                      <a:pt x="4763" y="13811"/>
                    </a:cubicBezTo>
                    <a:cubicBezTo>
                      <a:pt x="4763" y="12859"/>
                      <a:pt x="4763" y="11906"/>
                      <a:pt x="4763" y="11906"/>
                    </a:cubicBezTo>
                    <a:cubicBezTo>
                      <a:pt x="4763" y="10954"/>
                      <a:pt x="3810" y="10001"/>
                      <a:pt x="3810" y="8096"/>
                    </a:cubicBezTo>
                    <a:cubicBezTo>
                      <a:pt x="3810" y="6191"/>
                      <a:pt x="2857" y="3334"/>
                      <a:pt x="2857" y="1429"/>
                    </a:cubicBezTo>
                    <a:cubicBezTo>
                      <a:pt x="1905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6" name="Freeform: Shape 3235">
                <a:extLst>
                  <a:ext uri="{FF2B5EF4-FFF2-40B4-BE49-F238E27FC236}">
                    <a16:creationId xmlns:a16="http://schemas.microsoft.com/office/drawing/2014/main" id="{4D1BD001-F509-433D-4BC0-676A9BC7333A}"/>
                  </a:ext>
                </a:extLst>
              </p:cNvPr>
              <p:cNvSpPr/>
              <p:nvPr/>
            </p:nvSpPr>
            <p:spPr>
              <a:xfrm>
                <a:off x="3424237" y="2027872"/>
                <a:ext cx="3810" cy="15001"/>
              </a:xfrm>
              <a:custGeom>
                <a:avLst/>
                <a:gdLst>
                  <a:gd name="connsiteX0" fmla="*/ 952 w 3810"/>
                  <a:gd name="connsiteY0" fmla="*/ 1905 h 15001"/>
                  <a:gd name="connsiteX1" fmla="*/ 0 w 3810"/>
                  <a:gd name="connsiteY1" fmla="*/ 7620 h 15001"/>
                  <a:gd name="connsiteX2" fmla="*/ 0 w 3810"/>
                  <a:gd name="connsiteY2" fmla="*/ 9525 h 15001"/>
                  <a:gd name="connsiteX3" fmla="*/ 0 w 3810"/>
                  <a:gd name="connsiteY3" fmla="*/ 9525 h 15001"/>
                  <a:gd name="connsiteX4" fmla="*/ 0 w 3810"/>
                  <a:gd name="connsiteY4" fmla="*/ 10477 h 15001"/>
                  <a:gd name="connsiteX5" fmla="*/ 0 w 3810"/>
                  <a:gd name="connsiteY5" fmla="*/ 12382 h 15001"/>
                  <a:gd name="connsiteX6" fmla="*/ 952 w 3810"/>
                  <a:gd name="connsiteY6" fmla="*/ 14288 h 15001"/>
                  <a:gd name="connsiteX7" fmla="*/ 2857 w 3810"/>
                  <a:gd name="connsiteY7" fmla="*/ 14288 h 15001"/>
                  <a:gd name="connsiteX8" fmla="*/ 3810 w 3810"/>
                  <a:gd name="connsiteY8" fmla="*/ 12382 h 15001"/>
                  <a:gd name="connsiteX9" fmla="*/ 3810 w 3810"/>
                  <a:gd name="connsiteY9" fmla="*/ 10477 h 15001"/>
                  <a:gd name="connsiteX10" fmla="*/ 3810 w 3810"/>
                  <a:gd name="connsiteY10" fmla="*/ 7620 h 15001"/>
                  <a:gd name="connsiteX11" fmla="*/ 3810 w 3810"/>
                  <a:gd name="connsiteY11" fmla="*/ 1905 h 15001"/>
                  <a:gd name="connsiteX12" fmla="*/ 1905 w 3810"/>
                  <a:gd name="connsiteY12" fmla="*/ 0 h 15001"/>
                  <a:gd name="connsiteX13" fmla="*/ 952 w 3810"/>
                  <a:gd name="connsiteY13" fmla="*/ 1905 h 15001"/>
                  <a:gd name="connsiteX14" fmla="*/ 952 w 3810"/>
                  <a:gd name="connsiteY14" fmla="*/ 1905 h 1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10" h="15001">
                    <a:moveTo>
                      <a:pt x="952" y="1905"/>
                    </a:moveTo>
                    <a:cubicBezTo>
                      <a:pt x="952" y="3810"/>
                      <a:pt x="0" y="5715"/>
                      <a:pt x="0" y="7620"/>
                    </a:cubicBezTo>
                    <a:cubicBezTo>
                      <a:pt x="0" y="8573"/>
                      <a:pt x="0" y="8573"/>
                      <a:pt x="0" y="9525"/>
                    </a:cubicBezTo>
                    <a:cubicBezTo>
                      <a:pt x="0" y="10477"/>
                      <a:pt x="0" y="9525"/>
                      <a:pt x="0" y="9525"/>
                    </a:cubicBezTo>
                    <a:cubicBezTo>
                      <a:pt x="0" y="9525"/>
                      <a:pt x="0" y="10477"/>
                      <a:pt x="0" y="10477"/>
                    </a:cubicBezTo>
                    <a:cubicBezTo>
                      <a:pt x="0" y="11430"/>
                      <a:pt x="0" y="11430"/>
                      <a:pt x="0" y="12382"/>
                    </a:cubicBezTo>
                    <a:cubicBezTo>
                      <a:pt x="0" y="13335"/>
                      <a:pt x="0" y="13335"/>
                      <a:pt x="952" y="14288"/>
                    </a:cubicBezTo>
                    <a:cubicBezTo>
                      <a:pt x="952" y="15240"/>
                      <a:pt x="2857" y="15240"/>
                      <a:pt x="2857" y="14288"/>
                    </a:cubicBezTo>
                    <a:cubicBezTo>
                      <a:pt x="2857" y="13335"/>
                      <a:pt x="3810" y="13335"/>
                      <a:pt x="3810" y="12382"/>
                    </a:cubicBezTo>
                    <a:cubicBezTo>
                      <a:pt x="3810" y="11430"/>
                      <a:pt x="3810" y="11430"/>
                      <a:pt x="3810" y="10477"/>
                    </a:cubicBezTo>
                    <a:cubicBezTo>
                      <a:pt x="3810" y="9525"/>
                      <a:pt x="3810" y="8573"/>
                      <a:pt x="3810" y="7620"/>
                    </a:cubicBezTo>
                    <a:cubicBezTo>
                      <a:pt x="3810" y="5715"/>
                      <a:pt x="3810" y="3810"/>
                      <a:pt x="3810" y="1905"/>
                    </a:cubicBezTo>
                    <a:cubicBezTo>
                      <a:pt x="3810" y="952"/>
                      <a:pt x="2857" y="0"/>
                      <a:pt x="1905" y="0"/>
                    </a:cubicBezTo>
                    <a:cubicBezTo>
                      <a:pt x="952" y="0"/>
                      <a:pt x="952" y="952"/>
                      <a:pt x="952" y="1905"/>
                    </a:cubicBezTo>
                    <a:lnTo>
                      <a:pt x="952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7" name="Freeform: Shape 3236">
                <a:extLst>
                  <a:ext uri="{FF2B5EF4-FFF2-40B4-BE49-F238E27FC236}">
                    <a16:creationId xmlns:a16="http://schemas.microsoft.com/office/drawing/2014/main" id="{FACEC487-615E-9DE1-78C6-D48BCD992B15}"/>
                  </a:ext>
                </a:extLst>
              </p:cNvPr>
              <p:cNvSpPr/>
              <p:nvPr/>
            </p:nvSpPr>
            <p:spPr>
              <a:xfrm>
                <a:off x="3446144" y="2026293"/>
                <a:ext cx="5715" cy="10150"/>
              </a:xfrm>
              <a:custGeom>
                <a:avLst/>
                <a:gdLst>
                  <a:gd name="connsiteX0" fmla="*/ 0 w 5715"/>
                  <a:gd name="connsiteY0" fmla="*/ 1578 h 10150"/>
                  <a:gd name="connsiteX1" fmla="*/ 0 w 5715"/>
                  <a:gd name="connsiteY1" fmla="*/ 4436 h 10150"/>
                  <a:gd name="connsiteX2" fmla="*/ 953 w 5715"/>
                  <a:gd name="connsiteY2" fmla="*/ 6341 h 10150"/>
                  <a:gd name="connsiteX3" fmla="*/ 1905 w 5715"/>
                  <a:gd name="connsiteY3" fmla="*/ 8246 h 10150"/>
                  <a:gd name="connsiteX4" fmla="*/ 2857 w 5715"/>
                  <a:gd name="connsiteY4" fmla="*/ 9198 h 10150"/>
                  <a:gd name="connsiteX5" fmla="*/ 3810 w 5715"/>
                  <a:gd name="connsiteY5" fmla="*/ 10151 h 10150"/>
                  <a:gd name="connsiteX6" fmla="*/ 4763 w 5715"/>
                  <a:gd name="connsiteY6" fmla="*/ 10151 h 10150"/>
                  <a:gd name="connsiteX7" fmla="*/ 5715 w 5715"/>
                  <a:gd name="connsiteY7" fmla="*/ 9198 h 10150"/>
                  <a:gd name="connsiteX8" fmla="*/ 5715 w 5715"/>
                  <a:gd name="connsiteY8" fmla="*/ 8246 h 10150"/>
                  <a:gd name="connsiteX9" fmla="*/ 5715 w 5715"/>
                  <a:gd name="connsiteY9" fmla="*/ 7293 h 10150"/>
                  <a:gd name="connsiteX10" fmla="*/ 4763 w 5715"/>
                  <a:gd name="connsiteY10" fmla="*/ 4436 h 10150"/>
                  <a:gd name="connsiteX11" fmla="*/ 3810 w 5715"/>
                  <a:gd name="connsiteY11" fmla="*/ 2531 h 10150"/>
                  <a:gd name="connsiteX12" fmla="*/ 2857 w 5715"/>
                  <a:gd name="connsiteY12" fmla="*/ 626 h 10150"/>
                  <a:gd name="connsiteX13" fmla="*/ 0 w 5715"/>
                  <a:gd name="connsiteY13" fmla="*/ 1578 h 10150"/>
                  <a:gd name="connsiteX14" fmla="*/ 0 w 5715"/>
                  <a:gd name="connsiteY14" fmla="*/ 1578 h 10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" h="10150">
                    <a:moveTo>
                      <a:pt x="0" y="1578"/>
                    </a:moveTo>
                    <a:cubicBezTo>
                      <a:pt x="0" y="2531"/>
                      <a:pt x="0" y="3483"/>
                      <a:pt x="0" y="4436"/>
                    </a:cubicBezTo>
                    <a:cubicBezTo>
                      <a:pt x="0" y="5388"/>
                      <a:pt x="0" y="6341"/>
                      <a:pt x="953" y="6341"/>
                    </a:cubicBezTo>
                    <a:cubicBezTo>
                      <a:pt x="953" y="7293"/>
                      <a:pt x="953" y="8246"/>
                      <a:pt x="1905" y="8246"/>
                    </a:cubicBezTo>
                    <a:cubicBezTo>
                      <a:pt x="1905" y="8246"/>
                      <a:pt x="1905" y="9198"/>
                      <a:pt x="2857" y="9198"/>
                    </a:cubicBezTo>
                    <a:cubicBezTo>
                      <a:pt x="2857" y="9198"/>
                      <a:pt x="3810" y="10151"/>
                      <a:pt x="3810" y="10151"/>
                    </a:cubicBezTo>
                    <a:cubicBezTo>
                      <a:pt x="3810" y="10151"/>
                      <a:pt x="4763" y="10151"/>
                      <a:pt x="4763" y="10151"/>
                    </a:cubicBezTo>
                    <a:cubicBezTo>
                      <a:pt x="4763" y="10151"/>
                      <a:pt x="5715" y="10151"/>
                      <a:pt x="5715" y="9198"/>
                    </a:cubicBezTo>
                    <a:cubicBezTo>
                      <a:pt x="5715" y="9198"/>
                      <a:pt x="5715" y="8246"/>
                      <a:pt x="5715" y="8246"/>
                    </a:cubicBezTo>
                    <a:cubicBezTo>
                      <a:pt x="5715" y="8246"/>
                      <a:pt x="5715" y="7293"/>
                      <a:pt x="5715" y="7293"/>
                    </a:cubicBezTo>
                    <a:cubicBezTo>
                      <a:pt x="5715" y="6341"/>
                      <a:pt x="5715" y="5388"/>
                      <a:pt x="4763" y="4436"/>
                    </a:cubicBezTo>
                    <a:cubicBezTo>
                      <a:pt x="4763" y="3483"/>
                      <a:pt x="3810" y="2531"/>
                      <a:pt x="3810" y="2531"/>
                    </a:cubicBezTo>
                    <a:cubicBezTo>
                      <a:pt x="3810" y="1578"/>
                      <a:pt x="2857" y="626"/>
                      <a:pt x="2857" y="626"/>
                    </a:cubicBezTo>
                    <a:cubicBezTo>
                      <a:pt x="1905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8" name="Freeform: Shape 3237">
                <a:extLst>
                  <a:ext uri="{FF2B5EF4-FFF2-40B4-BE49-F238E27FC236}">
                    <a16:creationId xmlns:a16="http://schemas.microsoft.com/office/drawing/2014/main" id="{67C28BBB-E056-17ED-86D3-8326F7942AF4}"/>
                  </a:ext>
                </a:extLst>
              </p:cNvPr>
              <p:cNvSpPr/>
              <p:nvPr/>
            </p:nvSpPr>
            <p:spPr>
              <a:xfrm>
                <a:off x="3461384" y="2048432"/>
                <a:ext cx="7619" cy="15076"/>
              </a:xfrm>
              <a:custGeom>
                <a:avLst/>
                <a:gdLst>
                  <a:gd name="connsiteX0" fmla="*/ 0 w 7619"/>
                  <a:gd name="connsiteY0" fmla="*/ 2300 h 15076"/>
                  <a:gd name="connsiteX1" fmla="*/ 1905 w 7619"/>
                  <a:gd name="connsiteY1" fmla="*/ 8967 h 15076"/>
                  <a:gd name="connsiteX2" fmla="*/ 2857 w 7619"/>
                  <a:gd name="connsiteY2" fmla="*/ 10872 h 15076"/>
                  <a:gd name="connsiteX3" fmla="*/ 3810 w 7619"/>
                  <a:gd name="connsiteY3" fmla="*/ 12777 h 15076"/>
                  <a:gd name="connsiteX4" fmla="*/ 4763 w 7619"/>
                  <a:gd name="connsiteY4" fmla="*/ 13730 h 15076"/>
                  <a:gd name="connsiteX5" fmla="*/ 5715 w 7619"/>
                  <a:gd name="connsiteY5" fmla="*/ 14682 h 15076"/>
                  <a:gd name="connsiteX6" fmla="*/ 7620 w 7619"/>
                  <a:gd name="connsiteY6" fmla="*/ 13730 h 15076"/>
                  <a:gd name="connsiteX7" fmla="*/ 7620 w 7619"/>
                  <a:gd name="connsiteY7" fmla="*/ 12777 h 15076"/>
                  <a:gd name="connsiteX8" fmla="*/ 7620 w 7619"/>
                  <a:gd name="connsiteY8" fmla="*/ 11825 h 15076"/>
                  <a:gd name="connsiteX9" fmla="*/ 7620 w 7619"/>
                  <a:gd name="connsiteY9" fmla="*/ 11825 h 15076"/>
                  <a:gd name="connsiteX10" fmla="*/ 7620 w 7619"/>
                  <a:gd name="connsiteY10" fmla="*/ 10872 h 15076"/>
                  <a:gd name="connsiteX11" fmla="*/ 7620 w 7619"/>
                  <a:gd name="connsiteY11" fmla="*/ 8967 h 15076"/>
                  <a:gd name="connsiteX12" fmla="*/ 7620 w 7619"/>
                  <a:gd name="connsiteY12" fmla="*/ 7062 h 15076"/>
                  <a:gd name="connsiteX13" fmla="*/ 5715 w 7619"/>
                  <a:gd name="connsiteY13" fmla="*/ 1347 h 15076"/>
                  <a:gd name="connsiteX14" fmla="*/ 2857 w 7619"/>
                  <a:gd name="connsiteY14" fmla="*/ 395 h 15076"/>
                  <a:gd name="connsiteX15" fmla="*/ 0 w 7619"/>
                  <a:gd name="connsiteY15" fmla="*/ 2300 h 15076"/>
                  <a:gd name="connsiteX16" fmla="*/ 0 w 7619"/>
                  <a:gd name="connsiteY16" fmla="*/ 2300 h 1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19" h="15076">
                    <a:moveTo>
                      <a:pt x="0" y="2300"/>
                    </a:moveTo>
                    <a:cubicBezTo>
                      <a:pt x="952" y="4205"/>
                      <a:pt x="952" y="6110"/>
                      <a:pt x="1905" y="8967"/>
                    </a:cubicBezTo>
                    <a:cubicBezTo>
                      <a:pt x="1905" y="9920"/>
                      <a:pt x="1905" y="9920"/>
                      <a:pt x="2857" y="10872"/>
                    </a:cubicBezTo>
                    <a:cubicBezTo>
                      <a:pt x="2857" y="11825"/>
                      <a:pt x="2857" y="11825"/>
                      <a:pt x="3810" y="12777"/>
                    </a:cubicBezTo>
                    <a:cubicBezTo>
                      <a:pt x="3810" y="12777"/>
                      <a:pt x="4763" y="13730"/>
                      <a:pt x="4763" y="13730"/>
                    </a:cubicBezTo>
                    <a:cubicBezTo>
                      <a:pt x="4763" y="13730"/>
                      <a:pt x="5715" y="14682"/>
                      <a:pt x="5715" y="14682"/>
                    </a:cubicBezTo>
                    <a:cubicBezTo>
                      <a:pt x="6667" y="15635"/>
                      <a:pt x="7620" y="14682"/>
                      <a:pt x="7620" y="13730"/>
                    </a:cubicBezTo>
                    <a:cubicBezTo>
                      <a:pt x="7620" y="12777"/>
                      <a:pt x="7620" y="12777"/>
                      <a:pt x="7620" y="12777"/>
                    </a:cubicBezTo>
                    <a:cubicBezTo>
                      <a:pt x="7620" y="12777"/>
                      <a:pt x="7620" y="11825"/>
                      <a:pt x="7620" y="11825"/>
                    </a:cubicBezTo>
                    <a:cubicBezTo>
                      <a:pt x="7620" y="11825"/>
                      <a:pt x="7620" y="11825"/>
                      <a:pt x="7620" y="11825"/>
                    </a:cubicBezTo>
                    <a:cubicBezTo>
                      <a:pt x="7620" y="11825"/>
                      <a:pt x="7620" y="10872"/>
                      <a:pt x="7620" y="10872"/>
                    </a:cubicBezTo>
                    <a:cubicBezTo>
                      <a:pt x="7620" y="9920"/>
                      <a:pt x="7620" y="9920"/>
                      <a:pt x="7620" y="8967"/>
                    </a:cubicBezTo>
                    <a:cubicBezTo>
                      <a:pt x="7620" y="8015"/>
                      <a:pt x="7620" y="8015"/>
                      <a:pt x="7620" y="7062"/>
                    </a:cubicBezTo>
                    <a:cubicBezTo>
                      <a:pt x="6667" y="5157"/>
                      <a:pt x="5715" y="3252"/>
                      <a:pt x="5715" y="1347"/>
                    </a:cubicBezTo>
                    <a:cubicBezTo>
                      <a:pt x="5715" y="395"/>
                      <a:pt x="4763" y="-558"/>
                      <a:pt x="2857" y="395"/>
                    </a:cubicBezTo>
                    <a:cubicBezTo>
                      <a:pt x="952" y="395"/>
                      <a:pt x="0" y="1347"/>
                      <a:pt x="0" y="2300"/>
                    </a:cubicBezTo>
                    <a:lnTo>
                      <a:pt x="0" y="2300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39" name="Freeform: Shape 3238">
                <a:extLst>
                  <a:ext uri="{FF2B5EF4-FFF2-40B4-BE49-F238E27FC236}">
                    <a16:creationId xmlns:a16="http://schemas.microsoft.com/office/drawing/2014/main" id="{11E4E5CC-1FD3-0AC6-CEFF-46BB5092E081}"/>
                  </a:ext>
                </a:extLst>
              </p:cNvPr>
              <p:cNvSpPr/>
              <p:nvPr/>
            </p:nvSpPr>
            <p:spPr>
              <a:xfrm>
                <a:off x="3457574" y="2062638"/>
                <a:ext cx="3810" cy="14234"/>
              </a:xfrm>
              <a:custGeom>
                <a:avLst/>
                <a:gdLst>
                  <a:gd name="connsiteX0" fmla="*/ 0 w 3810"/>
                  <a:gd name="connsiteY0" fmla="*/ 1429 h 14234"/>
                  <a:gd name="connsiteX1" fmla="*/ 0 w 3810"/>
                  <a:gd name="connsiteY1" fmla="*/ 8096 h 14234"/>
                  <a:gd name="connsiteX2" fmla="*/ 952 w 3810"/>
                  <a:gd name="connsiteY2" fmla="*/ 10954 h 14234"/>
                  <a:gd name="connsiteX3" fmla="*/ 1905 w 3810"/>
                  <a:gd name="connsiteY3" fmla="*/ 13811 h 14234"/>
                  <a:gd name="connsiteX4" fmla="*/ 3810 w 3810"/>
                  <a:gd name="connsiteY4" fmla="*/ 13811 h 14234"/>
                  <a:gd name="connsiteX5" fmla="*/ 3810 w 3810"/>
                  <a:gd name="connsiteY5" fmla="*/ 10954 h 14234"/>
                  <a:gd name="connsiteX6" fmla="*/ 3810 w 3810"/>
                  <a:gd name="connsiteY6" fmla="*/ 7144 h 14234"/>
                  <a:gd name="connsiteX7" fmla="*/ 2857 w 3810"/>
                  <a:gd name="connsiteY7" fmla="*/ 1429 h 14234"/>
                  <a:gd name="connsiteX8" fmla="*/ 0 w 3810"/>
                  <a:gd name="connsiteY8" fmla="*/ 1429 h 14234"/>
                  <a:gd name="connsiteX9" fmla="*/ 0 w 3810"/>
                  <a:gd name="connsiteY9" fmla="*/ 1429 h 1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14234">
                    <a:moveTo>
                      <a:pt x="0" y="1429"/>
                    </a:moveTo>
                    <a:cubicBezTo>
                      <a:pt x="0" y="3334"/>
                      <a:pt x="0" y="5239"/>
                      <a:pt x="0" y="8096"/>
                    </a:cubicBezTo>
                    <a:cubicBezTo>
                      <a:pt x="0" y="9049"/>
                      <a:pt x="0" y="10001"/>
                      <a:pt x="952" y="10954"/>
                    </a:cubicBezTo>
                    <a:cubicBezTo>
                      <a:pt x="952" y="11906"/>
                      <a:pt x="1905" y="12859"/>
                      <a:pt x="1905" y="13811"/>
                    </a:cubicBezTo>
                    <a:cubicBezTo>
                      <a:pt x="1905" y="14764"/>
                      <a:pt x="3810" y="13811"/>
                      <a:pt x="3810" y="13811"/>
                    </a:cubicBezTo>
                    <a:cubicBezTo>
                      <a:pt x="3810" y="12859"/>
                      <a:pt x="3810" y="11906"/>
                      <a:pt x="3810" y="10954"/>
                    </a:cubicBezTo>
                    <a:cubicBezTo>
                      <a:pt x="3810" y="10001"/>
                      <a:pt x="3810" y="9049"/>
                      <a:pt x="3810" y="7144"/>
                    </a:cubicBezTo>
                    <a:cubicBezTo>
                      <a:pt x="3810" y="5239"/>
                      <a:pt x="2857" y="3334"/>
                      <a:pt x="2857" y="1429"/>
                    </a:cubicBezTo>
                    <a:cubicBezTo>
                      <a:pt x="1905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0" name="Freeform: Shape 3239">
                <a:extLst>
                  <a:ext uri="{FF2B5EF4-FFF2-40B4-BE49-F238E27FC236}">
                    <a16:creationId xmlns:a16="http://schemas.microsoft.com/office/drawing/2014/main" id="{BE33FA7A-101E-7BD6-C8BB-4EC5A4288832}"/>
                  </a:ext>
                </a:extLst>
              </p:cNvPr>
              <p:cNvSpPr/>
              <p:nvPr/>
            </p:nvSpPr>
            <p:spPr>
              <a:xfrm>
                <a:off x="3472419" y="2081025"/>
                <a:ext cx="8014" cy="18678"/>
              </a:xfrm>
              <a:custGeom>
                <a:avLst/>
                <a:gdLst>
                  <a:gd name="connsiteX0" fmla="*/ 395 w 8014"/>
                  <a:gd name="connsiteY0" fmla="*/ 1139 h 18678"/>
                  <a:gd name="connsiteX1" fmla="*/ 1347 w 8014"/>
                  <a:gd name="connsiteY1" fmla="*/ 9712 h 18678"/>
                  <a:gd name="connsiteX2" fmla="*/ 3252 w 8014"/>
                  <a:gd name="connsiteY2" fmla="*/ 14474 h 18678"/>
                  <a:gd name="connsiteX3" fmla="*/ 6110 w 8014"/>
                  <a:gd name="connsiteY3" fmla="*/ 18284 h 18678"/>
                  <a:gd name="connsiteX4" fmla="*/ 8015 w 8014"/>
                  <a:gd name="connsiteY4" fmla="*/ 17332 h 18678"/>
                  <a:gd name="connsiteX5" fmla="*/ 8015 w 8014"/>
                  <a:gd name="connsiteY5" fmla="*/ 15427 h 18678"/>
                  <a:gd name="connsiteX6" fmla="*/ 8015 w 8014"/>
                  <a:gd name="connsiteY6" fmla="*/ 15427 h 18678"/>
                  <a:gd name="connsiteX7" fmla="*/ 8015 w 8014"/>
                  <a:gd name="connsiteY7" fmla="*/ 15427 h 18678"/>
                  <a:gd name="connsiteX8" fmla="*/ 8015 w 8014"/>
                  <a:gd name="connsiteY8" fmla="*/ 14474 h 18678"/>
                  <a:gd name="connsiteX9" fmla="*/ 6110 w 8014"/>
                  <a:gd name="connsiteY9" fmla="*/ 10664 h 18678"/>
                  <a:gd name="connsiteX10" fmla="*/ 6110 w 8014"/>
                  <a:gd name="connsiteY10" fmla="*/ 9712 h 18678"/>
                  <a:gd name="connsiteX11" fmla="*/ 6110 w 8014"/>
                  <a:gd name="connsiteY11" fmla="*/ 8759 h 18678"/>
                  <a:gd name="connsiteX12" fmla="*/ 6110 w 8014"/>
                  <a:gd name="connsiteY12" fmla="*/ 8759 h 18678"/>
                  <a:gd name="connsiteX13" fmla="*/ 6110 w 8014"/>
                  <a:gd name="connsiteY13" fmla="*/ 8759 h 18678"/>
                  <a:gd name="connsiteX14" fmla="*/ 6110 w 8014"/>
                  <a:gd name="connsiteY14" fmla="*/ 7807 h 18678"/>
                  <a:gd name="connsiteX15" fmla="*/ 6110 w 8014"/>
                  <a:gd name="connsiteY15" fmla="*/ 6854 h 18678"/>
                  <a:gd name="connsiteX16" fmla="*/ 6110 w 8014"/>
                  <a:gd name="connsiteY16" fmla="*/ 6854 h 18678"/>
                  <a:gd name="connsiteX17" fmla="*/ 6110 w 8014"/>
                  <a:gd name="connsiteY17" fmla="*/ 6854 h 18678"/>
                  <a:gd name="connsiteX18" fmla="*/ 6110 w 8014"/>
                  <a:gd name="connsiteY18" fmla="*/ 6854 h 18678"/>
                  <a:gd name="connsiteX19" fmla="*/ 6110 w 8014"/>
                  <a:gd name="connsiteY19" fmla="*/ 5902 h 18678"/>
                  <a:gd name="connsiteX20" fmla="*/ 6110 w 8014"/>
                  <a:gd name="connsiteY20" fmla="*/ 5902 h 18678"/>
                  <a:gd name="connsiteX21" fmla="*/ 6110 w 8014"/>
                  <a:gd name="connsiteY21" fmla="*/ 5902 h 18678"/>
                  <a:gd name="connsiteX22" fmla="*/ 6110 w 8014"/>
                  <a:gd name="connsiteY22" fmla="*/ 4949 h 18678"/>
                  <a:gd name="connsiteX23" fmla="*/ 395 w 8014"/>
                  <a:gd name="connsiteY23" fmla="*/ 1139 h 18678"/>
                  <a:gd name="connsiteX24" fmla="*/ 395 w 8014"/>
                  <a:gd name="connsiteY24" fmla="*/ 1139 h 18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8014" h="18678">
                    <a:moveTo>
                      <a:pt x="395" y="1139"/>
                    </a:moveTo>
                    <a:cubicBezTo>
                      <a:pt x="-558" y="3997"/>
                      <a:pt x="395" y="6854"/>
                      <a:pt x="1347" y="9712"/>
                    </a:cubicBezTo>
                    <a:cubicBezTo>
                      <a:pt x="2300" y="11617"/>
                      <a:pt x="2300" y="12569"/>
                      <a:pt x="3252" y="14474"/>
                    </a:cubicBezTo>
                    <a:cubicBezTo>
                      <a:pt x="4205" y="15427"/>
                      <a:pt x="5157" y="17332"/>
                      <a:pt x="6110" y="18284"/>
                    </a:cubicBezTo>
                    <a:cubicBezTo>
                      <a:pt x="7062" y="19237"/>
                      <a:pt x="8015" y="18284"/>
                      <a:pt x="8015" y="17332"/>
                    </a:cubicBezTo>
                    <a:cubicBezTo>
                      <a:pt x="8015" y="16379"/>
                      <a:pt x="8015" y="15427"/>
                      <a:pt x="8015" y="15427"/>
                    </a:cubicBezTo>
                    <a:cubicBezTo>
                      <a:pt x="8015" y="15427"/>
                      <a:pt x="8015" y="15427"/>
                      <a:pt x="8015" y="15427"/>
                    </a:cubicBezTo>
                    <a:cubicBezTo>
                      <a:pt x="8015" y="15427"/>
                      <a:pt x="8015" y="15427"/>
                      <a:pt x="8015" y="15427"/>
                    </a:cubicBezTo>
                    <a:cubicBezTo>
                      <a:pt x="8015" y="14474"/>
                      <a:pt x="8015" y="14474"/>
                      <a:pt x="8015" y="14474"/>
                    </a:cubicBezTo>
                    <a:cubicBezTo>
                      <a:pt x="7062" y="12569"/>
                      <a:pt x="7062" y="11617"/>
                      <a:pt x="6110" y="10664"/>
                    </a:cubicBezTo>
                    <a:cubicBezTo>
                      <a:pt x="6110" y="10664"/>
                      <a:pt x="6110" y="9712"/>
                      <a:pt x="6110" y="9712"/>
                    </a:cubicBezTo>
                    <a:cubicBezTo>
                      <a:pt x="6110" y="9712"/>
                      <a:pt x="6110" y="9712"/>
                      <a:pt x="6110" y="8759"/>
                    </a:cubicBezTo>
                    <a:cubicBezTo>
                      <a:pt x="6110" y="8759"/>
                      <a:pt x="6110" y="7807"/>
                      <a:pt x="6110" y="8759"/>
                    </a:cubicBezTo>
                    <a:cubicBezTo>
                      <a:pt x="6110" y="8759"/>
                      <a:pt x="6110" y="8759"/>
                      <a:pt x="6110" y="8759"/>
                    </a:cubicBezTo>
                    <a:cubicBezTo>
                      <a:pt x="6110" y="8759"/>
                      <a:pt x="6110" y="7807"/>
                      <a:pt x="6110" y="7807"/>
                    </a:cubicBezTo>
                    <a:cubicBezTo>
                      <a:pt x="6110" y="7807"/>
                      <a:pt x="6110" y="7807"/>
                      <a:pt x="6110" y="6854"/>
                    </a:cubicBezTo>
                    <a:cubicBezTo>
                      <a:pt x="6110" y="6854"/>
                      <a:pt x="6110" y="6854"/>
                      <a:pt x="6110" y="6854"/>
                    </a:cubicBezTo>
                    <a:cubicBezTo>
                      <a:pt x="6110" y="6854"/>
                      <a:pt x="6110" y="6854"/>
                      <a:pt x="6110" y="6854"/>
                    </a:cubicBezTo>
                    <a:cubicBezTo>
                      <a:pt x="6110" y="6854"/>
                      <a:pt x="6110" y="6854"/>
                      <a:pt x="6110" y="6854"/>
                    </a:cubicBezTo>
                    <a:cubicBezTo>
                      <a:pt x="6110" y="6854"/>
                      <a:pt x="6110" y="5902"/>
                      <a:pt x="6110" y="5902"/>
                    </a:cubicBezTo>
                    <a:cubicBezTo>
                      <a:pt x="6110" y="5902"/>
                      <a:pt x="6110" y="4949"/>
                      <a:pt x="6110" y="5902"/>
                    </a:cubicBezTo>
                    <a:cubicBezTo>
                      <a:pt x="6110" y="5902"/>
                      <a:pt x="6110" y="5902"/>
                      <a:pt x="6110" y="5902"/>
                    </a:cubicBezTo>
                    <a:cubicBezTo>
                      <a:pt x="6110" y="5902"/>
                      <a:pt x="6110" y="4949"/>
                      <a:pt x="6110" y="4949"/>
                    </a:cubicBezTo>
                    <a:cubicBezTo>
                      <a:pt x="4205" y="-766"/>
                      <a:pt x="1347" y="-766"/>
                      <a:pt x="395" y="1139"/>
                    </a:cubicBezTo>
                    <a:lnTo>
                      <a:pt x="395" y="113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1" name="Freeform: Shape 3240">
                <a:extLst>
                  <a:ext uri="{FF2B5EF4-FFF2-40B4-BE49-F238E27FC236}">
                    <a16:creationId xmlns:a16="http://schemas.microsoft.com/office/drawing/2014/main" id="{22B9858C-23A4-8DE4-91FF-A6D8902C4D42}"/>
                  </a:ext>
                </a:extLst>
              </p:cNvPr>
              <p:cNvSpPr/>
              <p:nvPr/>
            </p:nvSpPr>
            <p:spPr>
              <a:xfrm>
                <a:off x="3463289" y="2097404"/>
                <a:ext cx="6109" cy="17539"/>
              </a:xfrm>
              <a:custGeom>
                <a:avLst/>
                <a:gdLst>
                  <a:gd name="connsiteX0" fmla="*/ 0 w 6109"/>
                  <a:gd name="connsiteY0" fmla="*/ 1905 h 17539"/>
                  <a:gd name="connsiteX1" fmla="*/ 0 w 6109"/>
                  <a:gd name="connsiteY1" fmla="*/ 5715 h 17539"/>
                  <a:gd name="connsiteX2" fmla="*/ 0 w 6109"/>
                  <a:gd name="connsiteY2" fmla="*/ 9525 h 17539"/>
                  <a:gd name="connsiteX3" fmla="*/ 953 w 6109"/>
                  <a:gd name="connsiteY3" fmla="*/ 13335 h 17539"/>
                  <a:gd name="connsiteX4" fmla="*/ 1905 w 6109"/>
                  <a:gd name="connsiteY4" fmla="*/ 15240 h 17539"/>
                  <a:gd name="connsiteX5" fmla="*/ 2858 w 6109"/>
                  <a:gd name="connsiteY5" fmla="*/ 16193 h 17539"/>
                  <a:gd name="connsiteX6" fmla="*/ 3810 w 6109"/>
                  <a:gd name="connsiteY6" fmla="*/ 17145 h 17539"/>
                  <a:gd name="connsiteX7" fmla="*/ 5715 w 6109"/>
                  <a:gd name="connsiteY7" fmla="*/ 16193 h 17539"/>
                  <a:gd name="connsiteX8" fmla="*/ 4763 w 6109"/>
                  <a:gd name="connsiteY8" fmla="*/ 8573 h 17539"/>
                  <a:gd name="connsiteX9" fmla="*/ 3810 w 6109"/>
                  <a:gd name="connsiteY9" fmla="*/ 5715 h 17539"/>
                  <a:gd name="connsiteX10" fmla="*/ 3810 w 6109"/>
                  <a:gd name="connsiteY10" fmla="*/ 1905 h 17539"/>
                  <a:gd name="connsiteX11" fmla="*/ 1905 w 6109"/>
                  <a:gd name="connsiteY11" fmla="*/ 0 h 17539"/>
                  <a:gd name="connsiteX12" fmla="*/ 0 w 6109"/>
                  <a:gd name="connsiteY12" fmla="*/ 1905 h 17539"/>
                  <a:gd name="connsiteX13" fmla="*/ 0 w 6109"/>
                  <a:gd name="connsiteY13" fmla="*/ 1905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09" h="17539">
                    <a:moveTo>
                      <a:pt x="0" y="1905"/>
                    </a:moveTo>
                    <a:cubicBezTo>
                      <a:pt x="0" y="2858"/>
                      <a:pt x="0" y="4763"/>
                      <a:pt x="0" y="5715"/>
                    </a:cubicBezTo>
                    <a:cubicBezTo>
                      <a:pt x="0" y="6668"/>
                      <a:pt x="0" y="8573"/>
                      <a:pt x="0" y="9525"/>
                    </a:cubicBezTo>
                    <a:cubicBezTo>
                      <a:pt x="0" y="10478"/>
                      <a:pt x="953" y="12383"/>
                      <a:pt x="953" y="13335"/>
                    </a:cubicBezTo>
                    <a:cubicBezTo>
                      <a:pt x="953" y="14288"/>
                      <a:pt x="1905" y="14288"/>
                      <a:pt x="1905" y="15240"/>
                    </a:cubicBezTo>
                    <a:cubicBezTo>
                      <a:pt x="1905" y="15240"/>
                      <a:pt x="1905" y="16193"/>
                      <a:pt x="2858" y="16193"/>
                    </a:cubicBezTo>
                    <a:cubicBezTo>
                      <a:pt x="2858" y="16193"/>
                      <a:pt x="3810" y="16193"/>
                      <a:pt x="3810" y="17145"/>
                    </a:cubicBezTo>
                    <a:cubicBezTo>
                      <a:pt x="4763" y="18098"/>
                      <a:pt x="5715" y="17145"/>
                      <a:pt x="5715" y="16193"/>
                    </a:cubicBezTo>
                    <a:cubicBezTo>
                      <a:pt x="6668" y="13335"/>
                      <a:pt x="5715" y="11430"/>
                      <a:pt x="4763" y="8573"/>
                    </a:cubicBezTo>
                    <a:cubicBezTo>
                      <a:pt x="4763" y="7620"/>
                      <a:pt x="3810" y="6668"/>
                      <a:pt x="3810" y="5715"/>
                    </a:cubicBezTo>
                    <a:cubicBezTo>
                      <a:pt x="3810" y="4763"/>
                      <a:pt x="3810" y="3810"/>
                      <a:pt x="3810" y="1905"/>
                    </a:cubicBezTo>
                    <a:cubicBezTo>
                      <a:pt x="3810" y="953"/>
                      <a:pt x="2858" y="0"/>
                      <a:pt x="1905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2" name="Freeform: Shape 3241">
                <a:extLst>
                  <a:ext uri="{FF2B5EF4-FFF2-40B4-BE49-F238E27FC236}">
                    <a16:creationId xmlns:a16="http://schemas.microsoft.com/office/drawing/2014/main" id="{4DF45A3D-0FE7-99FC-AE2F-E38F8E5AD235}"/>
                  </a:ext>
                </a:extLst>
              </p:cNvPr>
              <p:cNvSpPr/>
              <p:nvPr/>
            </p:nvSpPr>
            <p:spPr>
              <a:xfrm>
                <a:off x="3479108" y="2113202"/>
                <a:ext cx="7993" cy="17301"/>
              </a:xfrm>
              <a:custGeom>
                <a:avLst/>
                <a:gdLst>
                  <a:gd name="connsiteX0" fmla="*/ 374 w 7993"/>
                  <a:gd name="connsiteY0" fmla="*/ 1347 h 17301"/>
                  <a:gd name="connsiteX1" fmla="*/ 1326 w 7993"/>
                  <a:gd name="connsiteY1" fmla="*/ 5157 h 17301"/>
                  <a:gd name="connsiteX2" fmla="*/ 1326 w 7993"/>
                  <a:gd name="connsiteY2" fmla="*/ 6110 h 17301"/>
                  <a:gd name="connsiteX3" fmla="*/ 1326 w 7993"/>
                  <a:gd name="connsiteY3" fmla="*/ 7062 h 17301"/>
                  <a:gd name="connsiteX4" fmla="*/ 1326 w 7993"/>
                  <a:gd name="connsiteY4" fmla="*/ 8967 h 17301"/>
                  <a:gd name="connsiteX5" fmla="*/ 2279 w 7993"/>
                  <a:gd name="connsiteY5" fmla="*/ 12777 h 17301"/>
                  <a:gd name="connsiteX6" fmla="*/ 3231 w 7993"/>
                  <a:gd name="connsiteY6" fmla="*/ 14682 h 17301"/>
                  <a:gd name="connsiteX7" fmla="*/ 4184 w 7993"/>
                  <a:gd name="connsiteY7" fmla="*/ 16587 h 17301"/>
                  <a:gd name="connsiteX8" fmla="*/ 7041 w 7993"/>
                  <a:gd name="connsiteY8" fmla="*/ 16587 h 17301"/>
                  <a:gd name="connsiteX9" fmla="*/ 7994 w 7993"/>
                  <a:gd name="connsiteY9" fmla="*/ 14682 h 17301"/>
                  <a:gd name="connsiteX10" fmla="*/ 7994 w 7993"/>
                  <a:gd name="connsiteY10" fmla="*/ 12777 h 17301"/>
                  <a:gd name="connsiteX11" fmla="*/ 7041 w 7993"/>
                  <a:gd name="connsiteY11" fmla="*/ 8967 h 17301"/>
                  <a:gd name="connsiteX12" fmla="*/ 5136 w 7993"/>
                  <a:gd name="connsiteY12" fmla="*/ 2300 h 17301"/>
                  <a:gd name="connsiteX13" fmla="*/ 2279 w 7993"/>
                  <a:gd name="connsiteY13" fmla="*/ 395 h 17301"/>
                  <a:gd name="connsiteX14" fmla="*/ 374 w 7993"/>
                  <a:gd name="connsiteY14" fmla="*/ 1347 h 17301"/>
                  <a:gd name="connsiteX15" fmla="*/ 374 w 7993"/>
                  <a:gd name="connsiteY15" fmla="*/ 1347 h 1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993" h="17301">
                    <a:moveTo>
                      <a:pt x="374" y="1347"/>
                    </a:moveTo>
                    <a:cubicBezTo>
                      <a:pt x="374" y="2300"/>
                      <a:pt x="374" y="3252"/>
                      <a:pt x="1326" y="5157"/>
                    </a:cubicBezTo>
                    <a:cubicBezTo>
                      <a:pt x="1326" y="5157"/>
                      <a:pt x="1326" y="5157"/>
                      <a:pt x="1326" y="6110"/>
                    </a:cubicBezTo>
                    <a:cubicBezTo>
                      <a:pt x="1326" y="6110"/>
                      <a:pt x="1326" y="7062"/>
                      <a:pt x="1326" y="7062"/>
                    </a:cubicBezTo>
                    <a:cubicBezTo>
                      <a:pt x="1326" y="8014"/>
                      <a:pt x="1326" y="8967"/>
                      <a:pt x="1326" y="8967"/>
                    </a:cubicBezTo>
                    <a:cubicBezTo>
                      <a:pt x="1326" y="9920"/>
                      <a:pt x="1326" y="10872"/>
                      <a:pt x="2279" y="12777"/>
                    </a:cubicBezTo>
                    <a:cubicBezTo>
                      <a:pt x="2279" y="13730"/>
                      <a:pt x="2279" y="13730"/>
                      <a:pt x="3231" y="14682"/>
                    </a:cubicBezTo>
                    <a:cubicBezTo>
                      <a:pt x="3231" y="15635"/>
                      <a:pt x="4184" y="15635"/>
                      <a:pt x="4184" y="16587"/>
                    </a:cubicBezTo>
                    <a:cubicBezTo>
                      <a:pt x="5136" y="17539"/>
                      <a:pt x="6089" y="17539"/>
                      <a:pt x="7041" y="16587"/>
                    </a:cubicBezTo>
                    <a:cubicBezTo>
                      <a:pt x="7041" y="15635"/>
                      <a:pt x="7994" y="15635"/>
                      <a:pt x="7994" y="14682"/>
                    </a:cubicBezTo>
                    <a:cubicBezTo>
                      <a:pt x="7994" y="13730"/>
                      <a:pt x="7994" y="13730"/>
                      <a:pt x="7994" y="12777"/>
                    </a:cubicBezTo>
                    <a:cubicBezTo>
                      <a:pt x="7994" y="11825"/>
                      <a:pt x="7994" y="9920"/>
                      <a:pt x="7041" y="8967"/>
                    </a:cubicBezTo>
                    <a:cubicBezTo>
                      <a:pt x="7041" y="7062"/>
                      <a:pt x="6089" y="4205"/>
                      <a:pt x="5136" y="2300"/>
                    </a:cubicBezTo>
                    <a:cubicBezTo>
                      <a:pt x="5136" y="1347"/>
                      <a:pt x="3231" y="395"/>
                      <a:pt x="2279" y="395"/>
                    </a:cubicBezTo>
                    <a:cubicBezTo>
                      <a:pt x="374" y="-558"/>
                      <a:pt x="-579" y="395"/>
                      <a:pt x="374" y="1347"/>
                    </a:cubicBezTo>
                    <a:lnTo>
                      <a:pt x="374" y="1347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3" name="Freeform: Shape 3242">
                <a:extLst>
                  <a:ext uri="{FF2B5EF4-FFF2-40B4-BE49-F238E27FC236}">
                    <a16:creationId xmlns:a16="http://schemas.microsoft.com/office/drawing/2014/main" id="{CFCF58EE-A3CB-E054-1074-B7D19041C395}"/>
                  </a:ext>
                </a:extLst>
              </p:cNvPr>
              <p:cNvSpPr/>
              <p:nvPr/>
            </p:nvSpPr>
            <p:spPr>
              <a:xfrm>
                <a:off x="3469004" y="2130741"/>
                <a:ext cx="6667" cy="19444"/>
              </a:xfrm>
              <a:custGeom>
                <a:avLst/>
                <a:gdLst>
                  <a:gd name="connsiteX0" fmla="*/ 0 w 6667"/>
                  <a:gd name="connsiteY0" fmla="*/ 953 h 19444"/>
                  <a:gd name="connsiteX1" fmla="*/ 1905 w 6667"/>
                  <a:gd name="connsiteY1" fmla="*/ 10478 h 19444"/>
                  <a:gd name="connsiteX2" fmla="*/ 2857 w 6667"/>
                  <a:gd name="connsiteY2" fmla="*/ 13335 h 19444"/>
                  <a:gd name="connsiteX3" fmla="*/ 3810 w 6667"/>
                  <a:gd name="connsiteY3" fmla="*/ 15240 h 19444"/>
                  <a:gd name="connsiteX4" fmla="*/ 5715 w 6667"/>
                  <a:gd name="connsiteY4" fmla="*/ 19050 h 19444"/>
                  <a:gd name="connsiteX5" fmla="*/ 6668 w 6667"/>
                  <a:gd name="connsiteY5" fmla="*/ 18097 h 19444"/>
                  <a:gd name="connsiteX6" fmla="*/ 6668 w 6667"/>
                  <a:gd name="connsiteY6" fmla="*/ 16193 h 19444"/>
                  <a:gd name="connsiteX7" fmla="*/ 6668 w 6667"/>
                  <a:gd name="connsiteY7" fmla="*/ 14287 h 19444"/>
                  <a:gd name="connsiteX8" fmla="*/ 6668 w 6667"/>
                  <a:gd name="connsiteY8" fmla="*/ 12383 h 19444"/>
                  <a:gd name="connsiteX9" fmla="*/ 5715 w 6667"/>
                  <a:gd name="connsiteY9" fmla="*/ 10478 h 19444"/>
                  <a:gd name="connsiteX10" fmla="*/ 2857 w 6667"/>
                  <a:gd name="connsiteY10" fmla="*/ 1905 h 19444"/>
                  <a:gd name="connsiteX11" fmla="*/ 0 w 6667"/>
                  <a:gd name="connsiteY11" fmla="*/ 953 h 19444"/>
                  <a:gd name="connsiteX12" fmla="*/ 0 w 6667"/>
                  <a:gd name="connsiteY12" fmla="*/ 953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" h="19444">
                    <a:moveTo>
                      <a:pt x="0" y="953"/>
                    </a:moveTo>
                    <a:cubicBezTo>
                      <a:pt x="0" y="3810"/>
                      <a:pt x="952" y="7620"/>
                      <a:pt x="1905" y="10478"/>
                    </a:cubicBezTo>
                    <a:cubicBezTo>
                      <a:pt x="1905" y="11430"/>
                      <a:pt x="1905" y="12383"/>
                      <a:pt x="2857" y="13335"/>
                    </a:cubicBezTo>
                    <a:cubicBezTo>
                      <a:pt x="2857" y="14287"/>
                      <a:pt x="3810" y="15240"/>
                      <a:pt x="3810" y="15240"/>
                    </a:cubicBezTo>
                    <a:cubicBezTo>
                      <a:pt x="4763" y="16193"/>
                      <a:pt x="4763" y="18097"/>
                      <a:pt x="5715" y="19050"/>
                    </a:cubicBezTo>
                    <a:cubicBezTo>
                      <a:pt x="6668" y="20003"/>
                      <a:pt x="6668" y="19050"/>
                      <a:pt x="6668" y="18097"/>
                    </a:cubicBezTo>
                    <a:cubicBezTo>
                      <a:pt x="6668" y="17145"/>
                      <a:pt x="6668" y="16193"/>
                      <a:pt x="6668" y="16193"/>
                    </a:cubicBezTo>
                    <a:cubicBezTo>
                      <a:pt x="6668" y="15240"/>
                      <a:pt x="6668" y="14287"/>
                      <a:pt x="6668" y="14287"/>
                    </a:cubicBezTo>
                    <a:cubicBezTo>
                      <a:pt x="6668" y="13335"/>
                      <a:pt x="6668" y="12383"/>
                      <a:pt x="6668" y="12383"/>
                    </a:cubicBezTo>
                    <a:cubicBezTo>
                      <a:pt x="6668" y="11430"/>
                      <a:pt x="5715" y="10478"/>
                      <a:pt x="5715" y="10478"/>
                    </a:cubicBezTo>
                    <a:cubicBezTo>
                      <a:pt x="4763" y="7620"/>
                      <a:pt x="3810" y="4762"/>
                      <a:pt x="2857" y="1905"/>
                    </a:cubicBezTo>
                    <a:cubicBezTo>
                      <a:pt x="1905" y="-953"/>
                      <a:pt x="0" y="0"/>
                      <a:pt x="0" y="953"/>
                    </a:cubicBezTo>
                    <a:lnTo>
                      <a:pt x="0" y="95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4" name="Freeform: Shape 3243">
                <a:extLst>
                  <a:ext uri="{FF2B5EF4-FFF2-40B4-BE49-F238E27FC236}">
                    <a16:creationId xmlns:a16="http://schemas.microsoft.com/office/drawing/2014/main" id="{3CF60A63-CBFA-DB82-FDDC-C9F3B2D7F16D}"/>
                  </a:ext>
                </a:extLst>
              </p:cNvPr>
              <p:cNvSpPr/>
              <p:nvPr/>
            </p:nvSpPr>
            <p:spPr>
              <a:xfrm>
                <a:off x="3485197" y="2147513"/>
                <a:ext cx="5714" cy="17280"/>
              </a:xfrm>
              <a:custGeom>
                <a:avLst/>
                <a:gdLst>
                  <a:gd name="connsiteX0" fmla="*/ 0 w 5714"/>
                  <a:gd name="connsiteY0" fmla="*/ 2279 h 17280"/>
                  <a:gd name="connsiteX1" fmla="*/ 952 w 5714"/>
                  <a:gd name="connsiteY1" fmla="*/ 9899 h 17280"/>
                  <a:gd name="connsiteX2" fmla="*/ 952 w 5714"/>
                  <a:gd name="connsiteY2" fmla="*/ 11804 h 17280"/>
                  <a:gd name="connsiteX3" fmla="*/ 1905 w 5714"/>
                  <a:gd name="connsiteY3" fmla="*/ 13709 h 17280"/>
                  <a:gd name="connsiteX4" fmla="*/ 3810 w 5714"/>
                  <a:gd name="connsiteY4" fmla="*/ 16566 h 17280"/>
                  <a:gd name="connsiteX5" fmla="*/ 5715 w 5714"/>
                  <a:gd name="connsiteY5" fmla="*/ 16566 h 17280"/>
                  <a:gd name="connsiteX6" fmla="*/ 5715 w 5714"/>
                  <a:gd name="connsiteY6" fmla="*/ 12756 h 17280"/>
                  <a:gd name="connsiteX7" fmla="*/ 5715 w 5714"/>
                  <a:gd name="connsiteY7" fmla="*/ 10851 h 17280"/>
                  <a:gd name="connsiteX8" fmla="*/ 5715 w 5714"/>
                  <a:gd name="connsiteY8" fmla="*/ 8946 h 17280"/>
                  <a:gd name="connsiteX9" fmla="*/ 5715 w 5714"/>
                  <a:gd name="connsiteY9" fmla="*/ 7041 h 17280"/>
                  <a:gd name="connsiteX10" fmla="*/ 5715 w 5714"/>
                  <a:gd name="connsiteY10" fmla="*/ 6089 h 17280"/>
                  <a:gd name="connsiteX11" fmla="*/ 5715 w 5714"/>
                  <a:gd name="connsiteY11" fmla="*/ 2279 h 17280"/>
                  <a:gd name="connsiteX12" fmla="*/ 3810 w 5714"/>
                  <a:gd name="connsiteY12" fmla="*/ 374 h 17280"/>
                  <a:gd name="connsiteX13" fmla="*/ 0 w 5714"/>
                  <a:gd name="connsiteY13" fmla="*/ 2279 h 17280"/>
                  <a:gd name="connsiteX14" fmla="*/ 0 w 5714"/>
                  <a:gd name="connsiteY14" fmla="*/ 2279 h 17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4" h="17280">
                    <a:moveTo>
                      <a:pt x="0" y="2279"/>
                    </a:moveTo>
                    <a:cubicBezTo>
                      <a:pt x="0" y="5136"/>
                      <a:pt x="0" y="7041"/>
                      <a:pt x="952" y="9899"/>
                    </a:cubicBezTo>
                    <a:cubicBezTo>
                      <a:pt x="952" y="10851"/>
                      <a:pt x="952" y="10851"/>
                      <a:pt x="952" y="11804"/>
                    </a:cubicBezTo>
                    <a:cubicBezTo>
                      <a:pt x="952" y="12756"/>
                      <a:pt x="952" y="12756"/>
                      <a:pt x="1905" y="13709"/>
                    </a:cubicBezTo>
                    <a:cubicBezTo>
                      <a:pt x="2857" y="14661"/>
                      <a:pt x="2857" y="15614"/>
                      <a:pt x="3810" y="16566"/>
                    </a:cubicBezTo>
                    <a:cubicBezTo>
                      <a:pt x="3810" y="17519"/>
                      <a:pt x="5715" y="17519"/>
                      <a:pt x="5715" y="16566"/>
                    </a:cubicBezTo>
                    <a:cubicBezTo>
                      <a:pt x="5715" y="15614"/>
                      <a:pt x="5715" y="13709"/>
                      <a:pt x="5715" y="12756"/>
                    </a:cubicBezTo>
                    <a:cubicBezTo>
                      <a:pt x="5715" y="11804"/>
                      <a:pt x="5715" y="11804"/>
                      <a:pt x="5715" y="10851"/>
                    </a:cubicBezTo>
                    <a:cubicBezTo>
                      <a:pt x="5715" y="9899"/>
                      <a:pt x="5715" y="9899"/>
                      <a:pt x="5715" y="8946"/>
                    </a:cubicBezTo>
                    <a:cubicBezTo>
                      <a:pt x="5715" y="7994"/>
                      <a:pt x="5715" y="7994"/>
                      <a:pt x="5715" y="7041"/>
                    </a:cubicBezTo>
                    <a:cubicBezTo>
                      <a:pt x="5715" y="6089"/>
                      <a:pt x="5715" y="6089"/>
                      <a:pt x="5715" y="6089"/>
                    </a:cubicBezTo>
                    <a:cubicBezTo>
                      <a:pt x="5715" y="5136"/>
                      <a:pt x="5715" y="4184"/>
                      <a:pt x="5715" y="2279"/>
                    </a:cubicBezTo>
                    <a:cubicBezTo>
                      <a:pt x="5715" y="1326"/>
                      <a:pt x="4763" y="374"/>
                      <a:pt x="3810" y="374"/>
                    </a:cubicBezTo>
                    <a:cubicBezTo>
                      <a:pt x="952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5" name="Freeform: Shape 3244">
                <a:extLst>
                  <a:ext uri="{FF2B5EF4-FFF2-40B4-BE49-F238E27FC236}">
                    <a16:creationId xmlns:a16="http://schemas.microsoft.com/office/drawing/2014/main" id="{E3909874-782D-E97D-27A8-D8C9F2580117}"/>
                  </a:ext>
                </a:extLst>
              </p:cNvPr>
              <p:cNvSpPr/>
              <p:nvPr/>
            </p:nvSpPr>
            <p:spPr>
              <a:xfrm>
                <a:off x="3471862" y="2168841"/>
                <a:ext cx="5714" cy="19050"/>
              </a:xfrm>
              <a:custGeom>
                <a:avLst/>
                <a:gdLst>
                  <a:gd name="connsiteX0" fmla="*/ 0 w 5714"/>
                  <a:gd name="connsiteY0" fmla="*/ 3810 h 19050"/>
                  <a:gd name="connsiteX1" fmla="*/ 0 w 5714"/>
                  <a:gd name="connsiteY1" fmla="*/ 11430 h 19050"/>
                  <a:gd name="connsiteX2" fmla="*/ 0 w 5714"/>
                  <a:gd name="connsiteY2" fmla="*/ 13335 h 19050"/>
                  <a:gd name="connsiteX3" fmla="*/ 0 w 5714"/>
                  <a:gd name="connsiteY3" fmla="*/ 15240 h 19050"/>
                  <a:gd name="connsiteX4" fmla="*/ 0 w 5714"/>
                  <a:gd name="connsiteY4" fmla="*/ 15240 h 19050"/>
                  <a:gd name="connsiteX5" fmla="*/ 952 w 5714"/>
                  <a:gd name="connsiteY5" fmla="*/ 17145 h 19050"/>
                  <a:gd name="connsiteX6" fmla="*/ 2857 w 5714"/>
                  <a:gd name="connsiteY6" fmla="*/ 19050 h 19050"/>
                  <a:gd name="connsiteX7" fmla="*/ 4763 w 5714"/>
                  <a:gd name="connsiteY7" fmla="*/ 18098 h 19050"/>
                  <a:gd name="connsiteX8" fmla="*/ 5715 w 5714"/>
                  <a:gd name="connsiteY8" fmla="*/ 16193 h 19050"/>
                  <a:gd name="connsiteX9" fmla="*/ 5715 w 5714"/>
                  <a:gd name="connsiteY9" fmla="*/ 14288 h 19050"/>
                  <a:gd name="connsiteX10" fmla="*/ 5715 w 5714"/>
                  <a:gd name="connsiteY10" fmla="*/ 14288 h 19050"/>
                  <a:gd name="connsiteX11" fmla="*/ 5715 w 5714"/>
                  <a:gd name="connsiteY11" fmla="*/ 13335 h 19050"/>
                  <a:gd name="connsiteX12" fmla="*/ 5715 w 5714"/>
                  <a:gd name="connsiteY12" fmla="*/ 12383 h 19050"/>
                  <a:gd name="connsiteX13" fmla="*/ 5715 w 5714"/>
                  <a:gd name="connsiteY13" fmla="*/ 10478 h 19050"/>
                  <a:gd name="connsiteX14" fmla="*/ 5715 w 5714"/>
                  <a:gd name="connsiteY14" fmla="*/ 2858 h 19050"/>
                  <a:gd name="connsiteX15" fmla="*/ 2857 w 5714"/>
                  <a:gd name="connsiteY15" fmla="*/ 0 h 19050"/>
                  <a:gd name="connsiteX16" fmla="*/ 0 w 5714"/>
                  <a:gd name="connsiteY16" fmla="*/ 3810 h 19050"/>
                  <a:gd name="connsiteX17" fmla="*/ 0 w 5714"/>
                  <a:gd name="connsiteY17" fmla="*/ 381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714" h="19050">
                    <a:moveTo>
                      <a:pt x="0" y="3810"/>
                    </a:moveTo>
                    <a:cubicBezTo>
                      <a:pt x="0" y="6668"/>
                      <a:pt x="0" y="8573"/>
                      <a:pt x="0" y="11430"/>
                    </a:cubicBezTo>
                    <a:cubicBezTo>
                      <a:pt x="0" y="12383"/>
                      <a:pt x="0" y="12383"/>
                      <a:pt x="0" y="13335"/>
                    </a:cubicBezTo>
                    <a:cubicBezTo>
                      <a:pt x="0" y="14288"/>
                      <a:pt x="0" y="14288"/>
                      <a:pt x="0" y="15240"/>
                    </a:cubicBezTo>
                    <a:cubicBezTo>
                      <a:pt x="0" y="15240"/>
                      <a:pt x="0" y="15240"/>
                      <a:pt x="0" y="15240"/>
                    </a:cubicBezTo>
                    <a:cubicBezTo>
                      <a:pt x="0" y="16193"/>
                      <a:pt x="0" y="16193"/>
                      <a:pt x="952" y="17145"/>
                    </a:cubicBezTo>
                    <a:cubicBezTo>
                      <a:pt x="952" y="18098"/>
                      <a:pt x="1905" y="18098"/>
                      <a:pt x="2857" y="19050"/>
                    </a:cubicBezTo>
                    <a:cubicBezTo>
                      <a:pt x="3810" y="19050"/>
                      <a:pt x="4763" y="19050"/>
                      <a:pt x="4763" y="18098"/>
                    </a:cubicBezTo>
                    <a:cubicBezTo>
                      <a:pt x="4763" y="17145"/>
                      <a:pt x="5715" y="17145"/>
                      <a:pt x="5715" y="16193"/>
                    </a:cubicBezTo>
                    <a:cubicBezTo>
                      <a:pt x="5715" y="15240"/>
                      <a:pt x="5715" y="15240"/>
                      <a:pt x="5715" y="14288"/>
                    </a:cubicBezTo>
                    <a:cubicBezTo>
                      <a:pt x="5715" y="14288"/>
                      <a:pt x="5715" y="14288"/>
                      <a:pt x="5715" y="14288"/>
                    </a:cubicBezTo>
                    <a:cubicBezTo>
                      <a:pt x="5715" y="14288"/>
                      <a:pt x="5715" y="13335"/>
                      <a:pt x="5715" y="13335"/>
                    </a:cubicBezTo>
                    <a:cubicBezTo>
                      <a:pt x="5715" y="13335"/>
                      <a:pt x="5715" y="12383"/>
                      <a:pt x="5715" y="12383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7620"/>
                      <a:pt x="5715" y="5715"/>
                      <a:pt x="5715" y="2858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1905" y="953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6" name="Freeform: Shape 3245">
                <a:extLst>
                  <a:ext uri="{FF2B5EF4-FFF2-40B4-BE49-F238E27FC236}">
                    <a16:creationId xmlns:a16="http://schemas.microsoft.com/office/drawing/2014/main" id="{AD209D97-AD76-709A-1FD2-F3FD28BF5DD1}"/>
                  </a:ext>
                </a:extLst>
              </p:cNvPr>
              <p:cNvSpPr/>
              <p:nvPr/>
            </p:nvSpPr>
            <p:spPr>
              <a:xfrm>
                <a:off x="3454717" y="2194083"/>
                <a:ext cx="3280" cy="21193"/>
              </a:xfrm>
              <a:custGeom>
                <a:avLst/>
                <a:gdLst>
                  <a:gd name="connsiteX0" fmla="*/ 0 w 3280"/>
                  <a:gd name="connsiteY0" fmla="*/ 1429 h 21193"/>
                  <a:gd name="connsiteX1" fmla="*/ 0 w 3280"/>
                  <a:gd name="connsiteY1" fmla="*/ 10954 h 21193"/>
                  <a:gd name="connsiteX2" fmla="*/ 952 w 3280"/>
                  <a:gd name="connsiteY2" fmla="*/ 20479 h 21193"/>
                  <a:gd name="connsiteX3" fmla="*/ 2857 w 3280"/>
                  <a:gd name="connsiteY3" fmla="*/ 20479 h 21193"/>
                  <a:gd name="connsiteX4" fmla="*/ 2857 w 3280"/>
                  <a:gd name="connsiteY4" fmla="*/ 10954 h 21193"/>
                  <a:gd name="connsiteX5" fmla="*/ 2857 w 3280"/>
                  <a:gd name="connsiteY5" fmla="*/ 1429 h 21193"/>
                  <a:gd name="connsiteX6" fmla="*/ 0 w 3280"/>
                  <a:gd name="connsiteY6" fmla="*/ 1429 h 21193"/>
                  <a:gd name="connsiteX7" fmla="*/ 0 w 3280"/>
                  <a:gd name="connsiteY7" fmla="*/ 1429 h 21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0" h="21193">
                    <a:moveTo>
                      <a:pt x="0" y="1429"/>
                    </a:moveTo>
                    <a:cubicBezTo>
                      <a:pt x="0" y="4286"/>
                      <a:pt x="0" y="8096"/>
                      <a:pt x="0" y="10954"/>
                    </a:cubicBezTo>
                    <a:cubicBezTo>
                      <a:pt x="0" y="13811"/>
                      <a:pt x="0" y="17621"/>
                      <a:pt x="952" y="20479"/>
                    </a:cubicBezTo>
                    <a:cubicBezTo>
                      <a:pt x="952" y="21431"/>
                      <a:pt x="2857" y="21431"/>
                      <a:pt x="2857" y="20479"/>
                    </a:cubicBezTo>
                    <a:cubicBezTo>
                      <a:pt x="3810" y="17621"/>
                      <a:pt x="2857" y="14764"/>
                      <a:pt x="2857" y="10954"/>
                    </a:cubicBezTo>
                    <a:cubicBezTo>
                      <a:pt x="2857" y="8096"/>
                      <a:pt x="2857" y="4286"/>
                      <a:pt x="2857" y="1429"/>
                    </a:cubicBezTo>
                    <a:cubicBezTo>
                      <a:pt x="2857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7" name="Freeform: Shape 3246">
                <a:extLst>
                  <a:ext uri="{FF2B5EF4-FFF2-40B4-BE49-F238E27FC236}">
                    <a16:creationId xmlns:a16="http://schemas.microsoft.com/office/drawing/2014/main" id="{68B0B5E4-00C7-700B-8F4F-37368DA9963E}"/>
                  </a:ext>
                </a:extLst>
              </p:cNvPr>
              <p:cNvSpPr/>
              <p:nvPr/>
            </p:nvSpPr>
            <p:spPr>
              <a:xfrm>
                <a:off x="3467099" y="2205363"/>
                <a:ext cx="3280" cy="17532"/>
              </a:xfrm>
              <a:custGeom>
                <a:avLst/>
                <a:gdLst>
                  <a:gd name="connsiteX0" fmla="*/ 952 w 3280"/>
                  <a:gd name="connsiteY0" fmla="*/ 626 h 17532"/>
                  <a:gd name="connsiteX1" fmla="*/ 0 w 3280"/>
                  <a:gd name="connsiteY1" fmla="*/ 4436 h 17532"/>
                  <a:gd name="connsiteX2" fmla="*/ 0 w 3280"/>
                  <a:gd name="connsiteY2" fmla="*/ 8246 h 17532"/>
                  <a:gd name="connsiteX3" fmla="*/ 952 w 3280"/>
                  <a:gd name="connsiteY3" fmla="*/ 16818 h 17532"/>
                  <a:gd name="connsiteX4" fmla="*/ 2857 w 3280"/>
                  <a:gd name="connsiteY4" fmla="*/ 16818 h 17532"/>
                  <a:gd name="connsiteX5" fmla="*/ 2857 w 3280"/>
                  <a:gd name="connsiteY5" fmla="*/ 9198 h 17532"/>
                  <a:gd name="connsiteX6" fmla="*/ 1905 w 3280"/>
                  <a:gd name="connsiteY6" fmla="*/ 1578 h 17532"/>
                  <a:gd name="connsiteX7" fmla="*/ 952 w 3280"/>
                  <a:gd name="connsiteY7" fmla="*/ 626 h 17532"/>
                  <a:gd name="connsiteX8" fmla="*/ 952 w 3280"/>
                  <a:gd name="connsiteY8" fmla="*/ 626 h 1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80" h="17532">
                    <a:moveTo>
                      <a:pt x="952" y="626"/>
                    </a:moveTo>
                    <a:cubicBezTo>
                      <a:pt x="952" y="1578"/>
                      <a:pt x="952" y="3483"/>
                      <a:pt x="0" y="4436"/>
                    </a:cubicBezTo>
                    <a:cubicBezTo>
                      <a:pt x="0" y="5388"/>
                      <a:pt x="0" y="7293"/>
                      <a:pt x="0" y="8246"/>
                    </a:cubicBezTo>
                    <a:cubicBezTo>
                      <a:pt x="0" y="11103"/>
                      <a:pt x="0" y="13961"/>
                      <a:pt x="952" y="16818"/>
                    </a:cubicBezTo>
                    <a:cubicBezTo>
                      <a:pt x="1905" y="17771"/>
                      <a:pt x="2857" y="17771"/>
                      <a:pt x="2857" y="16818"/>
                    </a:cubicBezTo>
                    <a:cubicBezTo>
                      <a:pt x="3810" y="13961"/>
                      <a:pt x="2857" y="11103"/>
                      <a:pt x="2857" y="9198"/>
                    </a:cubicBezTo>
                    <a:cubicBezTo>
                      <a:pt x="2857" y="6341"/>
                      <a:pt x="1905" y="4436"/>
                      <a:pt x="1905" y="1578"/>
                    </a:cubicBezTo>
                    <a:cubicBezTo>
                      <a:pt x="3810" y="-327"/>
                      <a:pt x="1905" y="-327"/>
                      <a:pt x="952" y="626"/>
                    </a:cubicBezTo>
                    <a:lnTo>
                      <a:pt x="952" y="626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8" name="Freeform: Shape 3247">
                <a:extLst>
                  <a:ext uri="{FF2B5EF4-FFF2-40B4-BE49-F238E27FC236}">
                    <a16:creationId xmlns:a16="http://schemas.microsoft.com/office/drawing/2014/main" id="{CB2F6F38-9A2D-71D0-46FD-1CC424F53962}"/>
                  </a:ext>
                </a:extLst>
              </p:cNvPr>
              <p:cNvSpPr/>
              <p:nvPr/>
            </p:nvSpPr>
            <p:spPr>
              <a:xfrm>
                <a:off x="3484244" y="2193368"/>
                <a:ext cx="3810" cy="21907"/>
              </a:xfrm>
              <a:custGeom>
                <a:avLst/>
                <a:gdLst>
                  <a:gd name="connsiteX0" fmla="*/ 0 w 3810"/>
                  <a:gd name="connsiteY0" fmla="*/ 2143 h 21907"/>
                  <a:gd name="connsiteX1" fmla="*/ 0 w 3810"/>
                  <a:gd name="connsiteY1" fmla="*/ 11668 h 21907"/>
                  <a:gd name="connsiteX2" fmla="*/ 953 w 3810"/>
                  <a:gd name="connsiteY2" fmla="*/ 21193 h 21907"/>
                  <a:gd name="connsiteX3" fmla="*/ 2857 w 3810"/>
                  <a:gd name="connsiteY3" fmla="*/ 21193 h 21907"/>
                  <a:gd name="connsiteX4" fmla="*/ 3810 w 3810"/>
                  <a:gd name="connsiteY4" fmla="*/ 11668 h 21907"/>
                  <a:gd name="connsiteX5" fmla="*/ 3810 w 3810"/>
                  <a:gd name="connsiteY5" fmla="*/ 2143 h 21907"/>
                  <a:gd name="connsiteX6" fmla="*/ 0 w 3810"/>
                  <a:gd name="connsiteY6" fmla="*/ 2143 h 21907"/>
                  <a:gd name="connsiteX7" fmla="*/ 0 w 3810"/>
                  <a:gd name="connsiteY7" fmla="*/ 2143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" h="21907">
                    <a:moveTo>
                      <a:pt x="0" y="2143"/>
                    </a:moveTo>
                    <a:cubicBezTo>
                      <a:pt x="0" y="5001"/>
                      <a:pt x="0" y="8811"/>
                      <a:pt x="0" y="11668"/>
                    </a:cubicBezTo>
                    <a:cubicBezTo>
                      <a:pt x="0" y="14526"/>
                      <a:pt x="0" y="18336"/>
                      <a:pt x="953" y="21193"/>
                    </a:cubicBezTo>
                    <a:cubicBezTo>
                      <a:pt x="953" y="22146"/>
                      <a:pt x="2857" y="22146"/>
                      <a:pt x="2857" y="21193"/>
                    </a:cubicBezTo>
                    <a:cubicBezTo>
                      <a:pt x="3810" y="18336"/>
                      <a:pt x="3810" y="14526"/>
                      <a:pt x="3810" y="11668"/>
                    </a:cubicBezTo>
                    <a:cubicBezTo>
                      <a:pt x="3810" y="8811"/>
                      <a:pt x="3810" y="5001"/>
                      <a:pt x="3810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49" name="Freeform: Shape 3248">
                <a:extLst>
                  <a:ext uri="{FF2B5EF4-FFF2-40B4-BE49-F238E27FC236}">
                    <a16:creationId xmlns:a16="http://schemas.microsoft.com/office/drawing/2014/main" id="{D7164AA1-AE83-D54D-66A2-1A6616AC1B78}"/>
                  </a:ext>
                </a:extLst>
              </p:cNvPr>
              <p:cNvSpPr/>
              <p:nvPr/>
            </p:nvSpPr>
            <p:spPr>
              <a:xfrm>
                <a:off x="3450906" y="2227897"/>
                <a:ext cx="4762" cy="16906"/>
              </a:xfrm>
              <a:custGeom>
                <a:avLst/>
                <a:gdLst>
                  <a:gd name="connsiteX0" fmla="*/ 0 w 4762"/>
                  <a:gd name="connsiteY0" fmla="*/ 2857 h 16906"/>
                  <a:gd name="connsiteX1" fmla="*/ 0 w 4762"/>
                  <a:gd name="connsiteY1" fmla="*/ 9525 h 16906"/>
                  <a:gd name="connsiteX2" fmla="*/ 953 w 4762"/>
                  <a:gd name="connsiteY2" fmla="*/ 16192 h 16906"/>
                  <a:gd name="connsiteX3" fmla="*/ 2857 w 4762"/>
                  <a:gd name="connsiteY3" fmla="*/ 16192 h 16906"/>
                  <a:gd name="connsiteX4" fmla="*/ 3810 w 4762"/>
                  <a:gd name="connsiteY4" fmla="*/ 12382 h 16906"/>
                  <a:gd name="connsiteX5" fmla="*/ 3810 w 4762"/>
                  <a:gd name="connsiteY5" fmla="*/ 8573 h 16906"/>
                  <a:gd name="connsiteX6" fmla="*/ 4763 w 4762"/>
                  <a:gd name="connsiteY6" fmla="*/ 1905 h 16906"/>
                  <a:gd name="connsiteX7" fmla="*/ 2857 w 4762"/>
                  <a:gd name="connsiteY7" fmla="*/ 0 h 16906"/>
                  <a:gd name="connsiteX8" fmla="*/ 0 w 4762"/>
                  <a:gd name="connsiteY8" fmla="*/ 2857 h 16906"/>
                  <a:gd name="connsiteX9" fmla="*/ 0 w 4762"/>
                  <a:gd name="connsiteY9" fmla="*/ 2857 h 1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" h="16906">
                    <a:moveTo>
                      <a:pt x="0" y="2857"/>
                    </a:moveTo>
                    <a:cubicBezTo>
                      <a:pt x="0" y="4763"/>
                      <a:pt x="0" y="7620"/>
                      <a:pt x="0" y="9525"/>
                    </a:cubicBezTo>
                    <a:cubicBezTo>
                      <a:pt x="0" y="11430"/>
                      <a:pt x="0" y="14288"/>
                      <a:pt x="953" y="16192"/>
                    </a:cubicBezTo>
                    <a:cubicBezTo>
                      <a:pt x="953" y="17145"/>
                      <a:pt x="1905" y="17145"/>
                      <a:pt x="2857" y="16192"/>
                    </a:cubicBezTo>
                    <a:cubicBezTo>
                      <a:pt x="3810" y="15240"/>
                      <a:pt x="3810" y="14288"/>
                      <a:pt x="3810" y="12382"/>
                    </a:cubicBezTo>
                    <a:cubicBezTo>
                      <a:pt x="3810" y="11430"/>
                      <a:pt x="3810" y="9525"/>
                      <a:pt x="3810" y="8573"/>
                    </a:cubicBezTo>
                    <a:cubicBezTo>
                      <a:pt x="3810" y="6667"/>
                      <a:pt x="3810" y="3810"/>
                      <a:pt x="4763" y="1905"/>
                    </a:cubicBezTo>
                    <a:cubicBezTo>
                      <a:pt x="4763" y="952"/>
                      <a:pt x="3810" y="0"/>
                      <a:pt x="2857" y="0"/>
                    </a:cubicBezTo>
                    <a:cubicBezTo>
                      <a:pt x="953" y="952"/>
                      <a:pt x="0" y="1905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0" name="Freeform: Shape 3249">
                <a:extLst>
                  <a:ext uri="{FF2B5EF4-FFF2-40B4-BE49-F238E27FC236}">
                    <a16:creationId xmlns:a16="http://schemas.microsoft.com/office/drawing/2014/main" id="{BD2647DC-D66F-DD1A-2E2B-140ACF05EA27}"/>
                  </a:ext>
                </a:extLst>
              </p:cNvPr>
              <p:cNvSpPr/>
              <p:nvPr/>
            </p:nvSpPr>
            <p:spPr>
              <a:xfrm>
                <a:off x="3396614" y="2217419"/>
                <a:ext cx="5715" cy="12382"/>
              </a:xfrm>
              <a:custGeom>
                <a:avLst/>
                <a:gdLst>
                  <a:gd name="connsiteX0" fmla="*/ 1905 w 5715"/>
                  <a:gd name="connsiteY0" fmla="*/ 2857 h 12382"/>
                  <a:gd name="connsiteX1" fmla="*/ 1905 w 5715"/>
                  <a:gd name="connsiteY1" fmla="*/ 3810 h 12382"/>
                  <a:gd name="connsiteX2" fmla="*/ 1905 w 5715"/>
                  <a:gd name="connsiteY2" fmla="*/ 4763 h 12382"/>
                  <a:gd name="connsiteX3" fmla="*/ 1905 w 5715"/>
                  <a:gd name="connsiteY3" fmla="*/ 4763 h 12382"/>
                  <a:gd name="connsiteX4" fmla="*/ 953 w 5715"/>
                  <a:gd name="connsiteY4" fmla="*/ 6667 h 12382"/>
                  <a:gd name="connsiteX5" fmla="*/ 0 w 5715"/>
                  <a:gd name="connsiteY5" fmla="*/ 8572 h 12382"/>
                  <a:gd name="connsiteX6" fmla="*/ 0 w 5715"/>
                  <a:gd name="connsiteY6" fmla="*/ 9525 h 12382"/>
                  <a:gd name="connsiteX7" fmla="*/ 0 w 5715"/>
                  <a:gd name="connsiteY7" fmla="*/ 11430 h 12382"/>
                  <a:gd name="connsiteX8" fmla="*/ 1905 w 5715"/>
                  <a:gd name="connsiteY8" fmla="*/ 12382 h 12382"/>
                  <a:gd name="connsiteX9" fmla="*/ 2858 w 5715"/>
                  <a:gd name="connsiteY9" fmla="*/ 11430 h 12382"/>
                  <a:gd name="connsiteX10" fmla="*/ 3810 w 5715"/>
                  <a:gd name="connsiteY10" fmla="*/ 10477 h 12382"/>
                  <a:gd name="connsiteX11" fmla="*/ 4763 w 5715"/>
                  <a:gd name="connsiteY11" fmla="*/ 7620 h 12382"/>
                  <a:gd name="connsiteX12" fmla="*/ 5715 w 5715"/>
                  <a:gd name="connsiteY12" fmla="*/ 1905 h 12382"/>
                  <a:gd name="connsiteX13" fmla="*/ 3810 w 5715"/>
                  <a:gd name="connsiteY13" fmla="*/ 0 h 12382"/>
                  <a:gd name="connsiteX14" fmla="*/ 1905 w 5715"/>
                  <a:gd name="connsiteY14" fmla="*/ 2857 h 12382"/>
                  <a:gd name="connsiteX15" fmla="*/ 1905 w 5715"/>
                  <a:gd name="connsiteY15" fmla="*/ 2857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" h="12382">
                    <a:moveTo>
                      <a:pt x="1905" y="2857"/>
                    </a:moveTo>
                    <a:cubicBezTo>
                      <a:pt x="1905" y="2857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4763"/>
                    </a:cubicBezTo>
                    <a:cubicBezTo>
                      <a:pt x="1905" y="4763"/>
                      <a:pt x="1905" y="5715"/>
                      <a:pt x="1905" y="4763"/>
                    </a:cubicBezTo>
                    <a:cubicBezTo>
                      <a:pt x="1905" y="5715"/>
                      <a:pt x="1905" y="6667"/>
                      <a:pt x="953" y="6667"/>
                    </a:cubicBezTo>
                    <a:cubicBezTo>
                      <a:pt x="953" y="7620"/>
                      <a:pt x="0" y="8572"/>
                      <a:pt x="0" y="8572"/>
                    </a:cubicBezTo>
                    <a:cubicBezTo>
                      <a:pt x="0" y="8572"/>
                      <a:pt x="0" y="9525"/>
                      <a:pt x="0" y="9525"/>
                    </a:cubicBezTo>
                    <a:cubicBezTo>
                      <a:pt x="0" y="10477"/>
                      <a:pt x="0" y="10477"/>
                      <a:pt x="0" y="11430"/>
                    </a:cubicBezTo>
                    <a:cubicBezTo>
                      <a:pt x="0" y="12382"/>
                      <a:pt x="953" y="12382"/>
                      <a:pt x="1905" y="12382"/>
                    </a:cubicBezTo>
                    <a:cubicBezTo>
                      <a:pt x="1905" y="12382"/>
                      <a:pt x="2858" y="11430"/>
                      <a:pt x="2858" y="11430"/>
                    </a:cubicBezTo>
                    <a:cubicBezTo>
                      <a:pt x="2858" y="11430"/>
                      <a:pt x="2858" y="10477"/>
                      <a:pt x="3810" y="10477"/>
                    </a:cubicBezTo>
                    <a:cubicBezTo>
                      <a:pt x="3810" y="9525"/>
                      <a:pt x="4763" y="8572"/>
                      <a:pt x="4763" y="7620"/>
                    </a:cubicBezTo>
                    <a:cubicBezTo>
                      <a:pt x="4763" y="5715"/>
                      <a:pt x="5715" y="3810"/>
                      <a:pt x="5715" y="1905"/>
                    </a:cubicBezTo>
                    <a:cubicBezTo>
                      <a:pt x="5715" y="952"/>
                      <a:pt x="4763" y="0"/>
                      <a:pt x="3810" y="0"/>
                    </a:cubicBezTo>
                    <a:cubicBezTo>
                      <a:pt x="1905" y="952"/>
                      <a:pt x="1905" y="952"/>
                      <a:pt x="1905" y="2857"/>
                    </a:cubicBezTo>
                    <a:lnTo>
                      <a:pt x="1905" y="2857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51" name="Freeform: Shape 3250">
                <a:extLst>
                  <a:ext uri="{FF2B5EF4-FFF2-40B4-BE49-F238E27FC236}">
                    <a16:creationId xmlns:a16="http://schemas.microsoft.com/office/drawing/2014/main" id="{B72B960C-90AD-E822-F255-5E95BB199380}"/>
                  </a:ext>
                </a:extLst>
              </p:cNvPr>
              <p:cNvSpPr/>
              <p:nvPr/>
            </p:nvSpPr>
            <p:spPr>
              <a:xfrm>
                <a:off x="3420426" y="2255144"/>
                <a:ext cx="6138" cy="24187"/>
              </a:xfrm>
              <a:custGeom>
                <a:avLst/>
                <a:gdLst>
                  <a:gd name="connsiteX0" fmla="*/ 953 w 6138"/>
                  <a:gd name="connsiteY0" fmla="*/ 2280 h 24187"/>
                  <a:gd name="connsiteX1" fmla="*/ 0 w 6138"/>
                  <a:gd name="connsiteY1" fmla="*/ 13710 h 24187"/>
                  <a:gd name="connsiteX2" fmla="*/ 0 w 6138"/>
                  <a:gd name="connsiteY2" fmla="*/ 19425 h 24187"/>
                  <a:gd name="connsiteX3" fmla="*/ 3810 w 6138"/>
                  <a:gd name="connsiteY3" fmla="*/ 24188 h 24187"/>
                  <a:gd name="connsiteX4" fmla="*/ 5715 w 6138"/>
                  <a:gd name="connsiteY4" fmla="*/ 22283 h 24187"/>
                  <a:gd name="connsiteX5" fmla="*/ 5715 w 6138"/>
                  <a:gd name="connsiteY5" fmla="*/ 18473 h 24187"/>
                  <a:gd name="connsiteX6" fmla="*/ 4763 w 6138"/>
                  <a:gd name="connsiteY6" fmla="*/ 12758 h 24187"/>
                  <a:gd name="connsiteX7" fmla="*/ 4763 w 6138"/>
                  <a:gd name="connsiteY7" fmla="*/ 1328 h 24187"/>
                  <a:gd name="connsiteX8" fmla="*/ 953 w 6138"/>
                  <a:gd name="connsiteY8" fmla="*/ 2280 h 24187"/>
                  <a:gd name="connsiteX9" fmla="*/ 953 w 6138"/>
                  <a:gd name="connsiteY9" fmla="*/ 2280 h 24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38" h="24187">
                    <a:moveTo>
                      <a:pt x="953" y="2280"/>
                    </a:moveTo>
                    <a:cubicBezTo>
                      <a:pt x="953" y="6090"/>
                      <a:pt x="0" y="9900"/>
                      <a:pt x="0" y="13710"/>
                    </a:cubicBezTo>
                    <a:cubicBezTo>
                      <a:pt x="0" y="15615"/>
                      <a:pt x="0" y="17520"/>
                      <a:pt x="0" y="19425"/>
                    </a:cubicBezTo>
                    <a:cubicBezTo>
                      <a:pt x="0" y="21330"/>
                      <a:pt x="953" y="24188"/>
                      <a:pt x="3810" y="24188"/>
                    </a:cubicBezTo>
                    <a:cubicBezTo>
                      <a:pt x="4763" y="24188"/>
                      <a:pt x="5715" y="23235"/>
                      <a:pt x="5715" y="22283"/>
                    </a:cubicBezTo>
                    <a:cubicBezTo>
                      <a:pt x="6668" y="21330"/>
                      <a:pt x="5715" y="20378"/>
                      <a:pt x="5715" y="18473"/>
                    </a:cubicBezTo>
                    <a:cubicBezTo>
                      <a:pt x="5715" y="16568"/>
                      <a:pt x="5715" y="14663"/>
                      <a:pt x="4763" y="12758"/>
                    </a:cubicBezTo>
                    <a:cubicBezTo>
                      <a:pt x="4763" y="8948"/>
                      <a:pt x="4763" y="5138"/>
                      <a:pt x="4763" y="1328"/>
                    </a:cubicBezTo>
                    <a:cubicBezTo>
                      <a:pt x="5715" y="-577"/>
                      <a:pt x="953" y="-577"/>
                      <a:pt x="953" y="2280"/>
                    </a:cubicBezTo>
                    <a:lnTo>
                      <a:pt x="953" y="2280"/>
                    </a:lnTo>
                    <a:close/>
                  </a:path>
                </a:pathLst>
              </a:custGeom>
              <a:solidFill>
                <a:srgbClr val="D2B9A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52" name="Graphic 2">
              <a:extLst>
                <a:ext uri="{FF2B5EF4-FFF2-40B4-BE49-F238E27FC236}">
                  <a16:creationId xmlns:a16="http://schemas.microsoft.com/office/drawing/2014/main" id="{E69AAAFF-8549-7D8E-7F27-3ADB25CCF55A}"/>
                </a:ext>
              </a:extLst>
            </p:cNvPr>
            <p:cNvGrpSpPr/>
            <p:nvPr/>
          </p:nvGrpSpPr>
          <p:grpSpPr>
            <a:xfrm>
              <a:off x="3288981" y="2254566"/>
              <a:ext cx="295275" cy="284797"/>
              <a:chOff x="3288981" y="2254566"/>
              <a:chExt cx="295275" cy="284797"/>
            </a:xfrm>
            <a:solidFill>
              <a:srgbClr val="A56240"/>
            </a:solidFill>
          </p:grpSpPr>
          <p:grpSp>
            <p:nvGrpSpPr>
              <p:cNvPr id="3253" name="Graphic 2">
                <a:extLst>
                  <a:ext uri="{FF2B5EF4-FFF2-40B4-BE49-F238E27FC236}">
                    <a16:creationId xmlns:a16="http://schemas.microsoft.com/office/drawing/2014/main" id="{8AD79587-EE5C-3D3E-C221-40BCD9CBF4FF}"/>
                  </a:ext>
                </a:extLst>
              </p:cNvPr>
              <p:cNvGrpSpPr/>
              <p:nvPr/>
            </p:nvGrpSpPr>
            <p:grpSpPr>
              <a:xfrm>
                <a:off x="3288981" y="2254566"/>
                <a:ext cx="94692" cy="284797"/>
                <a:chOff x="3288981" y="2254566"/>
                <a:chExt cx="94692" cy="284797"/>
              </a:xfrm>
              <a:solidFill>
                <a:srgbClr val="A56240"/>
              </a:solidFill>
            </p:grpSpPr>
            <p:sp>
              <p:nvSpPr>
                <p:cNvPr id="3254" name="Freeform: Shape 3253">
                  <a:extLst>
                    <a:ext uri="{FF2B5EF4-FFF2-40B4-BE49-F238E27FC236}">
                      <a16:creationId xmlns:a16="http://schemas.microsoft.com/office/drawing/2014/main" id="{73ED1900-6EFD-B395-E9BA-74423509B215}"/>
                    </a:ext>
                  </a:extLst>
                </p:cNvPr>
                <p:cNvSpPr/>
                <p:nvPr/>
              </p:nvSpPr>
              <p:spPr>
                <a:xfrm>
                  <a:off x="3326687" y="2508884"/>
                  <a:ext cx="9919" cy="12382"/>
                </a:xfrm>
                <a:custGeom>
                  <a:avLst/>
                  <a:gdLst>
                    <a:gd name="connsiteX0" fmla="*/ 395 w 9919"/>
                    <a:gd name="connsiteY0" fmla="*/ 1905 h 12382"/>
                    <a:gd name="connsiteX1" fmla="*/ 4205 w 9919"/>
                    <a:gd name="connsiteY1" fmla="*/ 6668 h 12382"/>
                    <a:gd name="connsiteX2" fmla="*/ 6110 w 9919"/>
                    <a:gd name="connsiteY2" fmla="*/ 9525 h 12382"/>
                    <a:gd name="connsiteX3" fmla="*/ 7062 w 9919"/>
                    <a:gd name="connsiteY3" fmla="*/ 11430 h 12382"/>
                    <a:gd name="connsiteX4" fmla="*/ 8015 w 9919"/>
                    <a:gd name="connsiteY4" fmla="*/ 12383 h 12382"/>
                    <a:gd name="connsiteX5" fmla="*/ 8967 w 9919"/>
                    <a:gd name="connsiteY5" fmla="*/ 12383 h 12382"/>
                    <a:gd name="connsiteX6" fmla="*/ 9920 w 9919"/>
                    <a:gd name="connsiteY6" fmla="*/ 11430 h 12382"/>
                    <a:gd name="connsiteX7" fmla="*/ 8967 w 9919"/>
                    <a:gd name="connsiteY7" fmla="*/ 9525 h 12382"/>
                    <a:gd name="connsiteX8" fmla="*/ 8015 w 9919"/>
                    <a:gd name="connsiteY8" fmla="*/ 7620 h 12382"/>
                    <a:gd name="connsiteX9" fmla="*/ 6110 w 9919"/>
                    <a:gd name="connsiteY9" fmla="*/ 4763 h 12382"/>
                    <a:gd name="connsiteX10" fmla="*/ 1347 w 9919"/>
                    <a:gd name="connsiteY10" fmla="*/ 0 h 12382"/>
                    <a:gd name="connsiteX11" fmla="*/ 395 w 9919"/>
                    <a:gd name="connsiteY11" fmla="*/ 1905 h 12382"/>
                    <a:gd name="connsiteX12" fmla="*/ 395 w 9919"/>
                    <a:gd name="connsiteY12" fmla="*/ 1905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19" h="12382">
                      <a:moveTo>
                        <a:pt x="395" y="1905"/>
                      </a:moveTo>
                      <a:cubicBezTo>
                        <a:pt x="2300" y="3810"/>
                        <a:pt x="3252" y="4763"/>
                        <a:pt x="4205" y="6668"/>
                      </a:cubicBezTo>
                      <a:cubicBezTo>
                        <a:pt x="5157" y="7620"/>
                        <a:pt x="5157" y="8573"/>
                        <a:pt x="6110" y="9525"/>
                      </a:cubicBezTo>
                      <a:cubicBezTo>
                        <a:pt x="6110" y="10478"/>
                        <a:pt x="7062" y="10478"/>
                        <a:pt x="7062" y="11430"/>
                      </a:cubicBezTo>
                      <a:cubicBezTo>
                        <a:pt x="7062" y="11430"/>
                        <a:pt x="7062" y="12383"/>
                        <a:pt x="8015" y="12383"/>
                      </a:cubicBezTo>
                      <a:cubicBezTo>
                        <a:pt x="8015" y="12383"/>
                        <a:pt x="8015" y="12383"/>
                        <a:pt x="8967" y="12383"/>
                      </a:cubicBezTo>
                      <a:cubicBezTo>
                        <a:pt x="9920" y="12383"/>
                        <a:pt x="9920" y="12383"/>
                        <a:pt x="9920" y="11430"/>
                      </a:cubicBezTo>
                      <a:cubicBezTo>
                        <a:pt x="9920" y="10478"/>
                        <a:pt x="9920" y="10478"/>
                        <a:pt x="8967" y="9525"/>
                      </a:cubicBezTo>
                      <a:cubicBezTo>
                        <a:pt x="8967" y="8573"/>
                        <a:pt x="8015" y="8573"/>
                        <a:pt x="8015" y="7620"/>
                      </a:cubicBezTo>
                      <a:cubicBezTo>
                        <a:pt x="7062" y="6668"/>
                        <a:pt x="7062" y="5715"/>
                        <a:pt x="6110" y="4763"/>
                      </a:cubicBezTo>
                      <a:cubicBezTo>
                        <a:pt x="5157" y="2858"/>
                        <a:pt x="3252" y="1905"/>
                        <a:pt x="1347" y="0"/>
                      </a:cubicBezTo>
                      <a:cubicBezTo>
                        <a:pt x="395" y="0"/>
                        <a:pt x="-558" y="953"/>
                        <a:pt x="395" y="1905"/>
                      </a:cubicBezTo>
                      <a:lnTo>
                        <a:pt x="395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5" name="Freeform: Shape 3254">
                  <a:extLst>
                    <a:ext uri="{FF2B5EF4-FFF2-40B4-BE49-F238E27FC236}">
                      <a16:creationId xmlns:a16="http://schemas.microsoft.com/office/drawing/2014/main" id="{F6B763C4-23A2-F262-714B-D3EC7AFA4517}"/>
                    </a:ext>
                  </a:extLst>
                </p:cNvPr>
                <p:cNvSpPr/>
                <p:nvPr/>
              </p:nvSpPr>
              <p:spPr>
                <a:xfrm>
                  <a:off x="3340150" y="2502216"/>
                  <a:ext cx="8839" cy="19050"/>
                </a:xfrm>
                <a:custGeom>
                  <a:avLst/>
                  <a:gdLst>
                    <a:gd name="connsiteX0" fmla="*/ 267 w 8839"/>
                    <a:gd name="connsiteY0" fmla="*/ 953 h 19050"/>
                    <a:gd name="connsiteX1" fmla="*/ 3124 w 8839"/>
                    <a:gd name="connsiteY1" fmla="*/ 10478 h 19050"/>
                    <a:gd name="connsiteX2" fmla="*/ 5029 w 8839"/>
                    <a:gd name="connsiteY2" fmla="*/ 15240 h 19050"/>
                    <a:gd name="connsiteX3" fmla="*/ 7887 w 8839"/>
                    <a:gd name="connsiteY3" fmla="*/ 19050 h 19050"/>
                    <a:gd name="connsiteX4" fmla="*/ 8839 w 8839"/>
                    <a:gd name="connsiteY4" fmla="*/ 18098 h 19050"/>
                    <a:gd name="connsiteX5" fmla="*/ 6934 w 8839"/>
                    <a:gd name="connsiteY5" fmla="*/ 13335 h 19050"/>
                    <a:gd name="connsiteX6" fmla="*/ 5029 w 8839"/>
                    <a:gd name="connsiteY6" fmla="*/ 8573 h 19050"/>
                    <a:gd name="connsiteX7" fmla="*/ 1219 w 8839"/>
                    <a:gd name="connsiteY7" fmla="*/ 0 h 19050"/>
                    <a:gd name="connsiteX8" fmla="*/ 267 w 8839"/>
                    <a:gd name="connsiteY8" fmla="*/ 953 h 19050"/>
                    <a:gd name="connsiteX9" fmla="*/ 267 w 8839"/>
                    <a:gd name="connsiteY9" fmla="*/ 953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39" h="19050">
                      <a:moveTo>
                        <a:pt x="267" y="953"/>
                      </a:moveTo>
                      <a:cubicBezTo>
                        <a:pt x="1219" y="3810"/>
                        <a:pt x="2172" y="7620"/>
                        <a:pt x="3124" y="10478"/>
                      </a:cubicBezTo>
                      <a:cubicBezTo>
                        <a:pt x="4077" y="12383"/>
                        <a:pt x="4077" y="13335"/>
                        <a:pt x="5029" y="15240"/>
                      </a:cubicBezTo>
                      <a:cubicBezTo>
                        <a:pt x="5982" y="17145"/>
                        <a:pt x="6934" y="18098"/>
                        <a:pt x="7887" y="19050"/>
                      </a:cubicBezTo>
                      <a:cubicBezTo>
                        <a:pt x="7887" y="19050"/>
                        <a:pt x="8839" y="19050"/>
                        <a:pt x="8839" y="18098"/>
                      </a:cubicBezTo>
                      <a:cubicBezTo>
                        <a:pt x="8839" y="16192"/>
                        <a:pt x="7887" y="15240"/>
                        <a:pt x="6934" y="13335"/>
                      </a:cubicBezTo>
                      <a:cubicBezTo>
                        <a:pt x="5982" y="11430"/>
                        <a:pt x="5029" y="10478"/>
                        <a:pt x="5029" y="8573"/>
                      </a:cubicBezTo>
                      <a:cubicBezTo>
                        <a:pt x="4077" y="5715"/>
                        <a:pt x="2172" y="2858"/>
                        <a:pt x="1219" y="0"/>
                      </a:cubicBezTo>
                      <a:cubicBezTo>
                        <a:pt x="1219" y="0"/>
                        <a:pt x="-686" y="0"/>
                        <a:pt x="267" y="953"/>
                      </a:cubicBezTo>
                      <a:lnTo>
                        <a:pt x="267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6" name="Freeform: Shape 3255">
                  <a:extLst>
                    <a:ext uri="{FF2B5EF4-FFF2-40B4-BE49-F238E27FC236}">
                      <a16:creationId xmlns:a16="http://schemas.microsoft.com/office/drawing/2014/main" id="{5E896475-9A53-84EB-0A07-C8A0D548681F}"/>
                    </a:ext>
                  </a:extLst>
                </p:cNvPr>
                <p:cNvSpPr/>
                <p:nvPr/>
              </p:nvSpPr>
              <p:spPr>
                <a:xfrm>
                  <a:off x="3349316" y="2530077"/>
                  <a:ext cx="11103" cy="9286"/>
                </a:xfrm>
                <a:custGeom>
                  <a:avLst/>
                  <a:gdLst>
                    <a:gd name="connsiteX0" fmla="*/ 626 w 11103"/>
                    <a:gd name="connsiteY0" fmla="*/ 2619 h 9286"/>
                    <a:gd name="connsiteX1" fmla="*/ 4436 w 11103"/>
                    <a:gd name="connsiteY1" fmla="*/ 6429 h 9286"/>
                    <a:gd name="connsiteX2" fmla="*/ 6341 w 11103"/>
                    <a:gd name="connsiteY2" fmla="*/ 8334 h 9286"/>
                    <a:gd name="connsiteX3" fmla="*/ 8246 w 11103"/>
                    <a:gd name="connsiteY3" fmla="*/ 9287 h 9286"/>
                    <a:gd name="connsiteX4" fmla="*/ 9198 w 11103"/>
                    <a:gd name="connsiteY4" fmla="*/ 9287 h 9286"/>
                    <a:gd name="connsiteX5" fmla="*/ 10151 w 11103"/>
                    <a:gd name="connsiteY5" fmla="*/ 9287 h 9286"/>
                    <a:gd name="connsiteX6" fmla="*/ 11103 w 11103"/>
                    <a:gd name="connsiteY6" fmla="*/ 8334 h 9286"/>
                    <a:gd name="connsiteX7" fmla="*/ 11103 w 11103"/>
                    <a:gd name="connsiteY7" fmla="*/ 7382 h 9286"/>
                    <a:gd name="connsiteX8" fmla="*/ 10151 w 11103"/>
                    <a:gd name="connsiteY8" fmla="*/ 6429 h 9286"/>
                    <a:gd name="connsiteX9" fmla="*/ 9198 w 11103"/>
                    <a:gd name="connsiteY9" fmla="*/ 5477 h 9286"/>
                    <a:gd name="connsiteX10" fmla="*/ 8246 w 11103"/>
                    <a:gd name="connsiteY10" fmla="*/ 5477 h 9286"/>
                    <a:gd name="connsiteX11" fmla="*/ 8246 w 11103"/>
                    <a:gd name="connsiteY11" fmla="*/ 5477 h 9286"/>
                    <a:gd name="connsiteX12" fmla="*/ 8246 w 11103"/>
                    <a:gd name="connsiteY12" fmla="*/ 5477 h 9286"/>
                    <a:gd name="connsiteX13" fmla="*/ 7293 w 11103"/>
                    <a:gd name="connsiteY13" fmla="*/ 4524 h 9286"/>
                    <a:gd name="connsiteX14" fmla="*/ 3483 w 11103"/>
                    <a:gd name="connsiteY14" fmla="*/ 714 h 9286"/>
                    <a:gd name="connsiteX15" fmla="*/ 1578 w 11103"/>
                    <a:gd name="connsiteY15" fmla="*/ 714 h 9286"/>
                    <a:gd name="connsiteX16" fmla="*/ 626 w 11103"/>
                    <a:gd name="connsiteY16" fmla="*/ 2619 h 9286"/>
                    <a:gd name="connsiteX17" fmla="*/ 626 w 11103"/>
                    <a:gd name="connsiteY17" fmla="*/ 2619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103" h="9286">
                      <a:moveTo>
                        <a:pt x="626" y="2619"/>
                      </a:moveTo>
                      <a:cubicBezTo>
                        <a:pt x="1578" y="3572"/>
                        <a:pt x="2531" y="5477"/>
                        <a:pt x="4436" y="6429"/>
                      </a:cubicBezTo>
                      <a:cubicBezTo>
                        <a:pt x="5388" y="7382"/>
                        <a:pt x="6341" y="7382"/>
                        <a:pt x="6341" y="8334"/>
                      </a:cubicBezTo>
                      <a:cubicBezTo>
                        <a:pt x="6341" y="8334"/>
                        <a:pt x="7293" y="9287"/>
                        <a:pt x="8246" y="9287"/>
                      </a:cubicBezTo>
                      <a:cubicBezTo>
                        <a:pt x="8246" y="9287"/>
                        <a:pt x="9198" y="9287"/>
                        <a:pt x="9198" y="9287"/>
                      </a:cubicBezTo>
                      <a:cubicBezTo>
                        <a:pt x="9198" y="9287"/>
                        <a:pt x="10151" y="9287"/>
                        <a:pt x="10151" y="9287"/>
                      </a:cubicBezTo>
                      <a:cubicBezTo>
                        <a:pt x="10151" y="9287"/>
                        <a:pt x="11103" y="8334"/>
                        <a:pt x="11103" y="8334"/>
                      </a:cubicBezTo>
                      <a:cubicBezTo>
                        <a:pt x="11103" y="8334"/>
                        <a:pt x="11103" y="8334"/>
                        <a:pt x="11103" y="7382"/>
                      </a:cubicBezTo>
                      <a:cubicBezTo>
                        <a:pt x="11103" y="7382"/>
                        <a:pt x="11103" y="6429"/>
                        <a:pt x="10151" y="6429"/>
                      </a:cubicBezTo>
                      <a:cubicBezTo>
                        <a:pt x="10151" y="6429"/>
                        <a:pt x="9198" y="5477"/>
                        <a:pt x="9198" y="5477"/>
                      </a:cubicBezTo>
                      <a:cubicBezTo>
                        <a:pt x="9198" y="5477"/>
                        <a:pt x="9198" y="5477"/>
                        <a:pt x="8246" y="5477"/>
                      </a:cubicBezTo>
                      <a:cubicBezTo>
                        <a:pt x="8246" y="5477"/>
                        <a:pt x="8246" y="5477"/>
                        <a:pt x="8246" y="5477"/>
                      </a:cubicBezTo>
                      <a:cubicBezTo>
                        <a:pt x="8246" y="5477"/>
                        <a:pt x="8246" y="5477"/>
                        <a:pt x="8246" y="5477"/>
                      </a:cubicBezTo>
                      <a:cubicBezTo>
                        <a:pt x="8246" y="5477"/>
                        <a:pt x="7293" y="4524"/>
                        <a:pt x="7293" y="4524"/>
                      </a:cubicBezTo>
                      <a:cubicBezTo>
                        <a:pt x="6341" y="3572"/>
                        <a:pt x="5388" y="2619"/>
                        <a:pt x="3483" y="714"/>
                      </a:cubicBezTo>
                      <a:cubicBezTo>
                        <a:pt x="2531" y="-238"/>
                        <a:pt x="1578" y="-238"/>
                        <a:pt x="1578" y="714"/>
                      </a:cubicBezTo>
                      <a:cubicBezTo>
                        <a:pt x="-327" y="714"/>
                        <a:pt x="-327" y="1667"/>
                        <a:pt x="626" y="2619"/>
                      </a:cubicBezTo>
                      <a:lnTo>
                        <a:pt x="626" y="261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7" name="Freeform: Shape 3256">
                  <a:extLst>
                    <a:ext uri="{FF2B5EF4-FFF2-40B4-BE49-F238E27FC236}">
                      <a16:creationId xmlns:a16="http://schemas.microsoft.com/office/drawing/2014/main" id="{78E6FE99-49E0-8A9B-4FF9-EBD25055F8FE}"/>
                    </a:ext>
                  </a:extLst>
                </p:cNvPr>
                <p:cNvSpPr/>
                <p:nvPr/>
              </p:nvSpPr>
              <p:spPr>
                <a:xfrm>
                  <a:off x="3361372" y="2521266"/>
                  <a:ext cx="7619" cy="10477"/>
                </a:xfrm>
                <a:custGeom>
                  <a:avLst/>
                  <a:gdLst>
                    <a:gd name="connsiteX0" fmla="*/ 0 w 7619"/>
                    <a:gd name="connsiteY0" fmla="*/ 953 h 10477"/>
                    <a:gd name="connsiteX1" fmla="*/ 1905 w 7619"/>
                    <a:gd name="connsiteY1" fmla="*/ 6667 h 10477"/>
                    <a:gd name="connsiteX2" fmla="*/ 3810 w 7619"/>
                    <a:gd name="connsiteY2" fmla="*/ 9525 h 10477"/>
                    <a:gd name="connsiteX3" fmla="*/ 4763 w 7619"/>
                    <a:gd name="connsiteY3" fmla="*/ 10478 h 10477"/>
                    <a:gd name="connsiteX4" fmla="*/ 5715 w 7619"/>
                    <a:gd name="connsiteY4" fmla="*/ 10478 h 10477"/>
                    <a:gd name="connsiteX5" fmla="*/ 6667 w 7619"/>
                    <a:gd name="connsiteY5" fmla="*/ 10478 h 10477"/>
                    <a:gd name="connsiteX6" fmla="*/ 7620 w 7619"/>
                    <a:gd name="connsiteY6" fmla="*/ 9525 h 10477"/>
                    <a:gd name="connsiteX7" fmla="*/ 7620 w 7619"/>
                    <a:gd name="connsiteY7" fmla="*/ 8573 h 10477"/>
                    <a:gd name="connsiteX8" fmla="*/ 6667 w 7619"/>
                    <a:gd name="connsiteY8" fmla="*/ 7620 h 10477"/>
                    <a:gd name="connsiteX9" fmla="*/ 6667 w 7619"/>
                    <a:gd name="connsiteY9" fmla="*/ 7620 h 10477"/>
                    <a:gd name="connsiteX10" fmla="*/ 6667 w 7619"/>
                    <a:gd name="connsiteY10" fmla="*/ 7620 h 10477"/>
                    <a:gd name="connsiteX11" fmla="*/ 5715 w 7619"/>
                    <a:gd name="connsiteY11" fmla="*/ 6667 h 10477"/>
                    <a:gd name="connsiteX12" fmla="*/ 4763 w 7619"/>
                    <a:gd name="connsiteY12" fmla="*/ 5715 h 10477"/>
                    <a:gd name="connsiteX13" fmla="*/ 4763 w 7619"/>
                    <a:gd name="connsiteY13" fmla="*/ 4763 h 10477"/>
                    <a:gd name="connsiteX14" fmla="*/ 4763 w 7619"/>
                    <a:gd name="connsiteY14" fmla="*/ 4763 h 10477"/>
                    <a:gd name="connsiteX15" fmla="*/ 4763 w 7619"/>
                    <a:gd name="connsiteY15" fmla="*/ 4763 h 10477"/>
                    <a:gd name="connsiteX16" fmla="*/ 3810 w 7619"/>
                    <a:gd name="connsiteY16" fmla="*/ 2858 h 10477"/>
                    <a:gd name="connsiteX17" fmla="*/ 3810 w 7619"/>
                    <a:gd name="connsiteY17" fmla="*/ 2858 h 10477"/>
                    <a:gd name="connsiteX18" fmla="*/ 3810 w 7619"/>
                    <a:gd name="connsiteY18" fmla="*/ 2858 h 10477"/>
                    <a:gd name="connsiteX19" fmla="*/ 3810 w 7619"/>
                    <a:gd name="connsiteY19" fmla="*/ 1905 h 10477"/>
                    <a:gd name="connsiteX20" fmla="*/ 3810 w 7619"/>
                    <a:gd name="connsiteY20" fmla="*/ 953 h 10477"/>
                    <a:gd name="connsiteX21" fmla="*/ 1905 w 7619"/>
                    <a:gd name="connsiteY21" fmla="*/ 0 h 10477"/>
                    <a:gd name="connsiteX22" fmla="*/ 0 w 7619"/>
                    <a:gd name="connsiteY22" fmla="*/ 953 h 10477"/>
                    <a:gd name="connsiteX23" fmla="*/ 0 w 7619"/>
                    <a:gd name="connsiteY23" fmla="*/ 953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19" h="10477">
                      <a:moveTo>
                        <a:pt x="0" y="953"/>
                      </a:moveTo>
                      <a:cubicBezTo>
                        <a:pt x="0" y="2858"/>
                        <a:pt x="952" y="4763"/>
                        <a:pt x="1905" y="6667"/>
                      </a:cubicBezTo>
                      <a:cubicBezTo>
                        <a:pt x="2857" y="7620"/>
                        <a:pt x="2857" y="8573"/>
                        <a:pt x="3810" y="9525"/>
                      </a:cubicBezTo>
                      <a:cubicBezTo>
                        <a:pt x="3810" y="9525"/>
                        <a:pt x="4763" y="10478"/>
                        <a:pt x="4763" y="10478"/>
                      </a:cubicBezTo>
                      <a:cubicBezTo>
                        <a:pt x="4763" y="10478"/>
                        <a:pt x="5715" y="10478"/>
                        <a:pt x="5715" y="10478"/>
                      </a:cubicBezTo>
                      <a:cubicBezTo>
                        <a:pt x="5715" y="10478"/>
                        <a:pt x="6667" y="10478"/>
                        <a:pt x="6667" y="10478"/>
                      </a:cubicBezTo>
                      <a:cubicBezTo>
                        <a:pt x="7620" y="10478"/>
                        <a:pt x="7620" y="9525"/>
                        <a:pt x="7620" y="9525"/>
                      </a:cubicBezTo>
                      <a:cubicBezTo>
                        <a:pt x="7620" y="9525"/>
                        <a:pt x="7620" y="9525"/>
                        <a:pt x="7620" y="8573"/>
                      </a:cubicBezTo>
                      <a:cubicBezTo>
                        <a:pt x="7620" y="8573"/>
                        <a:pt x="7620" y="7620"/>
                        <a:pt x="6667" y="7620"/>
                      </a:cubicBezTo>
                      <a:cubicBezTo>
                        <a:pt x="6667" y="7620"/>
                        <a:pt x="6667" y="7620"/>
                        <a:pt x="6667" y="7620"/>
                      </a:cubicBezTo>
                      <a:cubicBezTo>
                        <a:pt x="6667" y="7620"/>
                        <a:pt x="6667" y="7620"/>
                        <a:pt x="6667" y="7620"/>
                      </a:cubicBezTo>
                      <a:cubicBezTo>
                        <a:pt x="6667" y="7620"/>
                        <a:pt x="6667" y="6667"/>
                        <a:pt x="5715" y="6667"/>
                      </a:cubicBezTo>
                      <a:cubicBezTo>
                        <a:pt x="5715" y="6667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3810" y="3810"/>
                        <a:pt x="3810" y="2858"/>
                        <a:pt x="3810" y="2858"/>
                      </a:cubicBezTo>
                      <a:cubicBezTo>
                        <a:pt x="3810" y="2858"/>
                        <a:pt x="3810" y="2858"/>
                        <a:pt x="3810" y="2858"/>
                      </a:cubicBezTo>
                      <a:cubicBezTo>
                        <a:pt x="3810" y="2858"/>
                        <a:pt x="3810" y="2858"/>
                        <a:pt x="3810" y="2858"/>
                      </a:cubicBezTo>
                      <a:cubicBezTo>
                        <a:pt x="3810" y="2858"/>
                        <a:pt x="3810" y="2858"/>
                        <a:pt x="3810" y="1905"/>
                      </a:cubicBezTo>
                      <a:cubicBezTo>
                        <a:pt x="3810" y="1905"/>
                        <a:pt x="3810" y="953"/>
                        <a:pt x="3810" y="953"/>
                      </a:cubicBezTo>
                      <a:cubicBezTo>
                        <a:pt x="3810" y="0"/>
                        <a:pt x="2857" y="0"/>
                        <a:pt x="1905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8" name="Freeform: Shape 3257">
                  <a:extLst>
                    <a:ext uri="{FF2B5EF4-FFF2-40B4-BE49-F238E27FC236}">
                      <a16:creationId xmlns:a16="http://schemas.microsoft.com/office/drawing/2014/main" id="{29EDF444-CEF3-2EA3-F27A-9D17AF5168FB}"/>
                    </a:ext>
                  </a:extLst>
                </p:cNvPr>
                <p:cNvSpPr/>
                <p:nvPr/>
              </p:nvSpPr>
              <p:spPr>
                <a:xfrm>
                  <a:off x="3377564" y="2514123"/>
                  <a:ext cx="6109" cy="15158"/>
                </a:xfrm>
                <a:custGeom>
                  <a:avLst/>
                  <a:gdLst>
                    <a:gd name="connsiteX0" fmla="*/ 0 w 6109"/>
                    <a:gd name="connsiteY0" fmla="*/ 1429 h 15158"/>
                    <a:gd name="connsiteX1" fmla="*/ 953 w 6109"/>
                    <a:gd name="connsiteY1" fmla="*/ 8096 h 15158"/>
                    <a:gd name="connsiteX2" fmla="*/ 3810 w 6109"/>
                    <a:gd name="connsiteY2" fmla="*/ 14764 h 15158"/>
                    <a:gd name="connsiteX3" fmla="*/ 5715 w 6109"/>
                    <a:gd name="connsiteY3" fmla="*/ 13811 h 15158"/>
                    <a:gd name="connsiteX4" fmla="*/ 4763 w 6109"/>
                    <a:gd name="connsiteY4" fmla="*/ 7144 h 15158"/>
                    <a:gd name="connsiteX5" fmla="*/ 3810 w 6109"/>
                    <a:gd name="connsiteY5" fmla="*/ 1429 h 15158"/>
                    <a:gd name="connsiteX6" fmla="*/ 0 w 6109"/>
                    <a:gd name="connsiteY6" fmla="*/ 1429 h 15158"/>
                    <a:gd name="connsiteX7" fmla="*/ 0 w 6109"/>
                    <a:gd name="connsiteY7" fmla="*/ 1429 h 15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5158">
                      <a:moveTo>
                        <a:pt x="0" y="1429"/>
                      </a:moveTo>
                      <a:cubicBezTo>
                        <a:pt x="0" y="3334"/>
                        <a:pt x="0" y="6191"/>
                        <a:pt x="953" y="8096"/>
                      </a:cubicBezTo>
                      <a:cubicBezTo>
                        <a:pt x="953" y="10001"/>
                        <a:pt x="1905" y="12859"/>
                        <a:pt x="3810" y="14764"/>
                      </a:cubicBezTo>
                      <a:cubicBezTo>
                        <a:pt x="4763" y="15716"/>
                        <a:pt x="5715" y="14764"/>
                        <a:pt x="5715" y="13811"/>
                      </a:cubicBezTo>
                      <a:cubicBezTo>
                        <a:pt x="6668" y="11906"/>
                        <a:pt x="5715" y="9049"/>
                        <a:pt x="4763" y="7144"/>
                      </a:cubicBezTo>
                      <a:cubicBezTo>
                        <a:pt x="3810" y="5239"/>
                        <a:pt x="3810" y="3334"/>
                        <a:pt x="3810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9" name="Freeform: Shape 3258">
                  <a:extLst>
                    <a:ext uri="{FF2B5EF4-FFF2-40B4-BE49-F238E27FC236}">
                      <a16:creationId xmlns:a16="http://schemas.microsoft.com/office/drawing/2014/main" id="{814FD016-67DF-FFB9-9A7C-2864838FD1D7}"/>
                    </a:ext>
                  </a:extLst>
                </p:cNvPr>
                <p:cNvSpPr/>
                <p:nvPr/>
              </p:nvSpPr>
              <p:spPr>
                <a:xfrm>
                  <a:off x="3371849" y="2496107"/>
                  <a:ext cx="9919" cy="14682"/>
                </a:xfrm>
                <a:custGeom>
                  <a:avLst/>
                  <a:gdLst>
                    <a:gd name="connsiteX0" fmla="*/ 0 w 9919"/>
                    <a:gd name="connsiteY0" fmla="*/ 1347 h 14682"/>
                    <a:gd name="connsiteX1" fmla="*/ 952 w 9919"/>
                    <a:gd name="connsiteY1" fmla="*/ 3252 h 14682"/>
                    <a:gd name="connsiteX2" fmla="*/ 1905 w 9919"/>
                    <a:gd name="connsiteY2" fmla="*/ 5157 h 14682"/>
                    <a:gd name="connsiteX3" fmla="*/ 3810 w 9919"/>
                    <a:gd name="connsiteY3" fmla="*/ 8014 h 14682"/>
                    <a:gd name="connsiteX4" fmla="*/ 3810 w 9919"/>
                    <a:gd name="connsiteY4" fmla="*/ 8014 h 14682"/>
                    <a:gd name="connsiteX5" fmla="*/ 3810 w 9919"/>
                    <a:gd name="connsiteY5" fmla="*/ 8014 h 14682"/>
                    <a:gd name="connsiteX6" fmla="*/ 3810 w 9919"/>
                    <a:gd name="connsiteY6" fmla="*/ 8967 h 14682"/>
                    <a:gd name="connsiteX7" fmla="*/ 4763 w 9919"/>
                    <a:gd name="connsiteY7" fmla="*/ 10872 h 14682"/>
                    <a:gd name="connsiteX8" fmla="*/ 5715 w 9919"/>
                    <a:gd name="connsiteY8" fmla="*/ 12777 h 14682"/>
                    <a:gd name="connsiteX9" fmla="*/ 7620 w 9919"/>
                    <a:gd name="connsiteY9" fmla="*/ 14682 h 14682"/>
                    <a:gd name="connsiteX10" fmla="*/ 9525 w 9919"/>
                    <a:gd name="connsiteY10" fmla="*/ 13730 h 14682"/>
                    <a:gd name="connsiteX11" fmla="*/ 8573 w 9919"/>
                    <a:gd name="connsiteY11" fmla="*/ 8967 h 14682"/>
                    <a:gd name="connsiteX12" fmla="*/ 6668 w 9919"/>
                    <a:gd name="connsiteY12" fmla="*/ 6109 h 14682"/>
                    <a:gd name="connsiteX13" fmla="*/ 4763 w 9919"/>
                    <a:gd name="connsiteY13" fmla="*/ 3252 h 14682"/>
                    <a:gd name="connsiteX14" fmla="*/ 1905 w 9919"/>
                    <a:gd name="connsiteY14" fmla="*/ 395 h 14682"/>
                    <a:gd name="connsiteX15" fmla="*/ 0 w 9919"/>
                    <a:gd name="connsiteY15" fmla="*/ 1347 h 14682"/>
                    <a:gd name="connsiteX16" fmla="*/ 0 w 9919"/>
                    <a:gd name="connsiteY16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19" h="14682">
                      <a:moveTo>
                        <a:pt x="0" y="1347"/>
                      </a:moveTo>
                      <a:cubicBezTo>
                        <a:pt x="0" y="2300"/>
                        <a:pt x="0" y="2300"/>
                        <a:pt x="952" y="3252"/>
                      </a:cubicBezTo>
                      <a:cubicBezTo>
                        <a:pt x="952" y="4205"/>
                        <a:pt x="952" y="4205"/>
                        <a:pt x="1905" y="5157"/>
                      </a:cubicBezTo>
                      <a:cubicBezTo>
                        <a:pt x="2857" y="6109"/>
                        <a:pt x="2857" y="7062"/>
                        <a:pt x="3810" y="8014"/>
                      </a:cubicBezTo>
                      <a:cubicBezTo>
                        <a:pt x="3810" y="8014"/>
                        <a:pt x="3810" y="8014"/>
                        <a:pt x="3810" y="8014"/>
                      </a:cubicBezTo>
                      <a:cubicBezTo>
                        <a:pt x="3810" y="8014"/>
                        <a:pt x="3810" y="8014"/>
                        <a:pt x="3810" y="8014"/>
                      </a:cubicBezTo>
                      <a:cubicBezTo>
                        <a:pt x="3810" y="8014"/>
                        <a:pt x="3810" y="8014"/>
                        <a:pt x="3810" y="8967"/>
                      </a:cubicBezTo>
                      <a:cubicBezTo>
                        <a:pt x="3810" y="9920"/>
                        <a:pt x="3810" y="9920"/>
                        <a:pt x="4763" y="10872"/>
                      </a:cubicBezTo>
                      <a:cubicBezTo>
                        <a:pt x="4763" y="11825"/>
                        <a:pt x="4763" y="11825"/>
                        <a:pt x="5715" y="12777"/>
                      </a:cubicBezTo>
                      <a:cubicBezTo>
                        <a:pt x="5715" y="13730"/>
                        <a:pt x="6668" y="14682"/>
                        <a:pt x="7620" y="14682"/>
                      </a:cubicBezTo>
                      <a:cubicBezTo>
                        <a:pt x="8573" y="14682"/>
                        <a:pt x="9525" y="14682"/>
                        <a:pt x="9525" y="13730"/>
                      </a:cubicBezTo>
                      <a:cubicBezTo>
                        <a:pt x="10477" y="12777"/>
                        <a:pt x="9525" y="10872"/>
                        <a:pt x="8573" y="8967"/>
                      </a:cubicBezTo>
                      <a:cubicBezTo>
                        <a:pt x="8573" y="8014"/>
                        <a:pt x="7620" y="7062"/>
                        <a:pt x="6668" y="6109"/>
                      </a:cubicBezTo>
                      <a:cubicBezTo>
                        <a:pt x="5715" y="5157"/>
                        <a:pt x="5715" y="4205"/>
                        <a:pt x="4763" y="3252"/>
                      </a:cubicBezTo>
                      <a:cubicBezTo>
                        <a:pt x="3810" y="2300"/>
                        <a:pt x="2857" y="1347"/>
                        <a:pt x="1905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0" name="Freeform: Shape 3259">
                  <a:extLst>
                    <a:ext uri="{FF2B5EF4-FFF2-40B4-BE49-F238E27FC236}">
                      <a16:creationId xmlns:a16="http://schemas.microsoft.com/office/drawing/2014/main" id="{FC40E502-6A9B-F50A-8720-D79C2E0B926F}"/>
                    </a:ext>
                  </a:extLst>
                </p:cNvPr>
                <p:cNvSpPr/>
                <p:nvPr/>
              </p:nvSpPr>
              <p:spPr>
                <a:xfrm>
                  <a:off x="3356609" y="2499212"/>
                  <a:ext cx="5715" cy="10624"/>
                </a:xfrm>
                <a:custGeom>
                  <a:avLst/>
                  <a:gdLst>
                    <a:gd name="connsiteX0" fmla="*/ 0 w 5715"/>
                    <a:gd name="connsiteY0" fmla="*/ 1100 h 10624"/>
                    <a:gd name="connsiteX1" fmla="*/ 953 w 5715"/>
                    <a:gd name="connsiteY1" fmla="*/ 5862 h 10624"/>
                    <a:gd name="connsiteX2" fmla="*/ 1905 w 5715"/>
                    <a:gd name="connsiteY2" fmla="*/ 8720 h 10624"/>
                    <a:gd name="connsiteX3" fmla="*/ 2858 w 5715"/>
                    <a:gd name="connsiteY3" fmla="*/ 9672 h 10624"/>
                    <a:gd name="connsiteX4" fmla="*/ 3810 w 5715"/>
                    <a:gd name="connsiteY4" fmla="*/ 10625 h 10624"/>
                    <a:gd name="connsiteX5" fmla="*/ 5715 w 5715"/>
                    <a:gd name="connsiteY5" fmla="*/ 9672 h 10624"/>
                    <a:gd name="connsiteX6" fmla="*/ 5715 w 5715"/>
                    <a:gd name="connsiteY6" fmla="*/ 8720 h 10624"/>
                    <a:gd name="connsiteX7" fmla="*/ 5715 w 5715"/>
                    <a:gd name="connsiteY7" fmla="*/ 7767 h 10624"/>
                    <a:gd name="connsiteX8" fmla="*/ 4763 w 5715"/>
                    <a:gd name="connsiteY8" fmla="*/ 6815 h 10624"/>
                    <a:gd name="connsiteX9" fmla="*/ 4763 w 5715"/>
                    <a:gd name="connsiteY9" fmla="*/ 6815 h 10624"/>
                    <a:gd name="connsiteX10" fmla="*/ 4763 w 5715"/>
                    <a:gd name="connsiteY10" fmla="*/ 6815 h 10624"/>
                    <a:gd name="connsiteX11" fmla="*/ 4763 w 5715"/>
                    <a:gd name="connsiteY11" fmla="*/ 5862 h 10624"/>
                    <a:gd name="connsiteX12" fmla="*/ 4763 w 5715"/>
                    <a:gd name="connsiteY12" fmla="*/ 4910 h 10624"/>
                    <a:gd name="connsiteX13" fmla="*/ 4763 w 5715"/>
                    <a:gd name="connsiteY13" fmla="*/ 4910 h 10624"/>
                    <a:gd name="connsiteX14" fmla="*/ 4763 w 5715"/>
                    <a:gd name="connsiteY14" fmla="*/ 4910 h 10624"/>
                    <a:gd name="connsiteX15" fmla="*/ 4763 w 5715"/>
                    <a:gd name="connsiteY15" fmla="*/ 4910 h 10624"/>
                    <a:gd name="connsiteX16" fmla="*/ 4763 w 5715"/>
                    <a:gd name="connsiteY16" fmla="*/ 4910 h 10624"/>
                    <a:gd name="connsiteX17" fmla="*/ 4763 w 5715"/>
                    <a:gd name="connsiteY17" fmla="*/ 3957 h 10624"/>
                    <a:gd name="connsiteX18" fmla="*/ 4763 w 5715"/>
                    <a:gd name="connsiteY18" fmla="*/ 3005 h 10624"/>
                    <a:gd name="connsiteX19" fmla="*/ 2858 w 5715"/>
                    <a:gd name="connsiteY19" fmla="*/ 1100 h 10624"/>
                    <a:gd name="connsiteX20" fmla="*/ 0 w 5715"/>
                    <a:gd name="connsiteY20" fmla="*/ 1100 h 10624"/>
                    <a:gd name="connsiteX21" fmla="*/ 0 w 5715"/>
                    <a:gd name="connsiteY21" fmla="*/ 1100 h 106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715" h="10624">
                      <a:moveTo>
                        <a:pt x="0" y="1100"/>
                      </a:moveTo>
                      <a:cubicBezTo>
                        <a:pt x="0" y="3005"/>
                        <a:pt x="0" y="3957"/>
                        <a:pt x="953" y="5862"/>
                      </a:cubicBezTo>
                      <a:cubicBezTo>
                        <a:pt x="953" y="6815"/>
                        <a:pt x="1905" y="7767"/>
                        <a:pt x="1905" y="8720"/>
                      </a:cubicBezTo>
                      <a:cubicBezTo>
                        <a:pt x="1905" y="8720"/>
                        <a:pt x="2858" y="9672"/>
                        <a:pt x="2858" y="9672"/>
                      </a:cubicBezTo>
                      <a:cubicBezTo>
                        <a:pt x="2858" y="9672"/>
                        <a:pt x="3810" y="10625"/>
                        <a:pt x="3810" y="10625"/>
                      </a:cubicBezTo>
                      <a:cubicBezTo>
                        <a:pt x="4763" y="10625"/>
                        <a:pt x="5715" y="10625"/>
                        <a:pt x="5715" y="9672"/>
                      </a:cubicBezTo>
                      <a:cubicBezTo>
                        <a:pt x="5715" y="9672"/>
                        <a:pt x="5715" y="8720"/>
                        <a:pt x="5715" y="8720"/>
                      </a:cubicBezTo>
                      <a:cubicBezTo>
                        <a:pt x="5715" y="8720"/>
                        <a:pt x="5715" y="7767"/>
                        <a:pt x="5715" y="7767"/>
                      </a:cubicBezTo>
                      <a:cubicBezTo>
                        <a:pt x="5715" y="7767"/>
                        <a:pt x="5715" y="6815"/>
                        <a:pt x="4763" y="6815"/>
                      </a:cubicBezTo>
                      <a:cubicBezTo>
                        <a:pt x="4763" y="6815"/>
                        <a:pt x="4763" y="6815"/>
                        <a:pt x="4763" y="6815"/>
                      </a:cubicBezTo>
                      <a:cubicBezTo>
                        <a:pt x="4763" y="6815"/>
                        <a:pt x="4763" y="6815"/>
                        <a:pt x="4763" y="6815"/>
                      </a:cubicBezTo>
                      <a:cubicBezTo>
                        <a:pt x="4763" y="6815"/>
                        <a:pt x="4763" y="6815"/>
                        <a:pt x="4763" y="5862"/>
                      </a:cubicBezTo>
                      <a:cubicBezTo>
                        <a:pt x="4763" y="5862"/>
                        <a:pt x="4763" y="4910"/>
                        <a:pt x="4763" y="4910"/>
                      </a:cubicBezTo>
                      <a:cubicBezTo>
                        <a:pt x="4763" y="4910"/>
                        <a:pt x="4763" y="4910"/>
                        <a:pt x="4763" y="4910"/>
                      </a:cubicBezTo>
                      <a:cubicBezTo>
                        <a:pt x="4763" y="4910"/>
                        <a:pt x="4763" y="4910"/>
                        <a:pt x="4763" y="4910"/>
                      </a:cubicBezTo>
                      <a:cubicBezTo>
                        <a:pt x="4763" y="4910"/>
                        <a:pt x="4763" y="4910"/>
                        <a:pt x="4763" y="4910"/>
                      </a:cubicBezTo>
                      <a:cubicBezTo>
                        <a:pt x="4763" y="4910"/>
                        <a:pt x="4763" y="4910"/>
                        <a:pt x="4763" y="4910"/>
                      </a:cubicBezTo>
                      <a:cubicBezTo>
                        <a:pt x="4763" y="4910"/>
                        <a:pt x="4763" y="4910"/>
                        <a:pt x="4763" y="3957"/>
                      </a:cubicBezTo>
                      <a:cubicBezTo>
                        <a:pt x="4763" y="3957"/>
                        <a:pt x="4763" y="3005"/>
                        <a:pt x="4763" y="3005"/>
                      </a:cubicBezTo>
                      <a:cubicBezTo>
                        <a:pt x="4763" y="2052"/>
                        <a:pt x="3810" y="1100"/>
                        <a:pt x="2858" y="1100"/>
                      </a:cubicBezTo>
                      <a:cubicBezTo>
                        <a:pt x="953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1" name="Freeform: Shape 3260">
                  <a:extLst>
                    <a:ext uri="{FF2B5EF4-FFF2-40B4-BE49-F238E27FC236}">
                      <a16:creationId xmlns:a16="http://schemas.microsoft.com/office/drawing/2014/main" id="{A7CC68AF-7A48-71E2-18F7-F99BFA2493F1}"/>
                    </a:ext>
                  </a:extLst>
                </p:cNvPr>
                <p:cNvSpPr/>
                <p:nvPr/>
              </p:nvSpPr>
              <p:spPr>
                <a:xfrm>
                  <a:off x="3370897" y="2478404"/>
                  <a:ext cx="4762" cy="11429"/>
                </a:xfrm>
                <a:custGeom>
                  <a:avLst/>
                  <a:gdLst>
                    <a:gd name="connsiteX0" fmla="*/ 0 w 4762"/>
                    <a:gd name="connsiteY0" fmla="*/ 1905 h 11429"/>
                    <a:gd name="connsiteX1" fmla="*/ 0 w 4762"/>
                    <a:gd name="connsiteY1" fmla="*/ 6667 h 11429"/>
                    <a:gd name="connsiteX2" fmla="*/ 2857 w 4762"/>
                    <a:gd name="connsiteY2" fmla="*/ 11430 h 11429"/>
                    <a:gd name="connsiteX3" fmla="*/ 4763 w 4762"/>
                    <a:gd name="connsiteY3" fmla="*/ 11430 h 11429"/>
                    <a:gd name="connsiteX4" fmla="*/ 4763 w 4762"/>
                    <a:gd name="connsiteY4" fmla="*/ 11430 h 11429"/>
                    <a:gd name="connsiteX5" fmla="*/ 4763 w 4762"/>
                    <a:gd name="connsiteY5" fmla="*/ 8573 h 11429"/>
                    <a:gd name="connsiteX6" fmla="*/ 4763 w 4762"/>
                    <a:gd name="connsiteY6" fmla="*/ 8573 h 11429"/>
                    <a:gd name="connsiteX7" fmla="*/ 4763 w 4762"/>
                    <a:gd name="connsiteY7" fmla="*/ 8573 h 11429"/>
                    <a:gd name="connsiteX8" fmla="*/ 4763 w 4762"/>
                    <a:gd name="connsiteY8" fmla="*/ 7620 h 11429"/>
                    <a:gd name="connsiteX9" fmla="*/ 4763 w 4762"/>
                    <a:gd name="connsiteY9" fmla="*/ 7620 h 11429"/>
                    <a:gd name="connsiteX10" fmla="*/ 4763 w 4762"/>
                    <a:gd name="connsiteY10" fmla="*/ 7620 h 11429"/>
                    <a:gd name="connsiteX11" fmla="*/ 3810 w 4762"/>
                    <a:gd name="connsiteY11" fmla="*/ 6667 h 11429"/>
                    <a:gd name="connsiteX12" fmla="*/ 3810 w 4762"/>
                    <a:gd name="connsiteY12" fmla="*/ 5715 h 11429"/>
                    <a:gd name="connsiteX13" fmla="*/ 3810 w 4762"/>
                    <a:gd name="connsiteY13" fmla="*/ 5715 h 11429"/>
                    <a:gd name="connsiteX14" fmla="*/ 3810 w 4762"/>
                    <a:gd name="connsiteY14" fmla="*/ 5715 h 11429"/>
                    <a:gd name="connsiteX15" fmla="*/ 2857 w 4762"/>
                    <a:gd name="connsiteY15" fmla="*/ 3810 h 11429"/>
                    <a:gd name="connsiteX16" fmla="*/ 2857 w 4762"/>
                    <a:gd name="connsiteY16" fmla="*/ 2858 h 11429"/>
                    <a:gd name="connsiteX17" fmla="*/ 2857 w 4762"/>
                    <a:gd name="connsiteY17" fmla="*/ 2858 h 11429"/>
                    <a:gd name="connsiteX18" fmla="*/ 2857 w 4762"/>
                    <a:gd name="connsiteY18" fmla="*/ 2858 h 11429"/>
                    <a:gd name="connsiteX19" fmla="*/ 2857 w 4762"/>
                    <a:gd name="connsiteY19" fmla="*/ 1905 h 11429"/>
                    <a:gd name="connsiteX20" fmla="*/ 952 w 4762"/>
                    <a:gd name="connsiteY20" fmla="*/ 0 h 11429"/>
                    <a:gd name="connsiteX21" fmla="*/ 0 w 4762"/>
                    <a:gd name="connsiteY21" fmla="*/ 1905 h 11429"/>
                    <a:gd name="connsiteX22" fmla="*/ 0 w 4762"/>
                    <a:gd name="connsiteY22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762" h="11429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6667"/>
                      </a:cubicBezTo>
                      <a:cubicBezTo>
                        <a:pt x="0" y="8573"/>
                        <a:pt x="952" y="10478"/>
                        <a:pt x="2857" y="11430"/>
                      </a:cubicBezTo>
                      <a:cubicBezTo>
                        <a:pt x="3810" y="11430"/>
                        <a:pt x="4763" y="11430"/>
                        <a:pt x="4763" y="11430"/>
                      </a:cubicBezTo>
                      <a:cubicBezTo>
                        <a:pt x="4763" y="11430"/>
                        <a:pt x="4763" y="11430"/>
                        <a:pt x="4763" y="11430"/>
                      </a:cubicBezTo>
                      <a:cubicBezTo>
                        <a:pt x="4763" y="10478"/>
                        <a:pt x="4763" y="9525"/>
                        <a:pt x="4763" y="8573"/>
                      </a:cubicBezTo>
                      <a:cubicBezTo>
                        <a:pt x="4763" y="8573"/>
                        <a:pt x="4763" y="8573"/>
                        <a:pt x="4763" y="8573"/>
                      </a:cubicBezTo>
                      <a:cubicBezTo>
                        <a:pt x="4763" y="8573"/>
                        <a:pt x="4763" y="8573"/>
                        <a:pt x="4763" y="8573"/>
                      </a:cubicBezTo>
                      <a:cubicBezTo>
                        <a:pt x="4763" y="8573"/>
                        <a:pt x="4763" y="8573"/>
                        <a:pt x="4763" y="7620"/>
                      </a:cubicBezTo>
                      <a:cubicBezTo>
                        <a:pt x="4763" y="7620"/>
                        <a:pt x="4763" y="7620"/>
                        <a:pt x="4763" y="7620"/>
                      </a:cubicBezTo>
                      <a:cubicBezTo>
                        <a:pt x="4763" y="7620"/>
                        <a:pt x="4763" y="7620"/>
                        <a:pt x="4763" y="7620"/>
                      </a:cubicBezTo>
                      <a:cubicBezTo>
                        <a:pt x="4763" y="7620"/>
                        <a:pt x="4763" y="6667"/>
                        <a:pt x="3810" y="6667"/>
                      </a:cubicBezTo>
                      <a:cubicBezTo>
                        <a:pt x="3810" y="6667"/>
                        <a:pt x="3810" y="6667"/>
                        <a:pt x="3810" y="5715"/>
                      </a:cubicBezTo>
                      <a:cubicBezTo>
                        <a:pt x="3810" y="5715"/>
                        <a:pt x="3810" y="5715"/>
                        <a:pt x="3810" y="5715"/>
                      </a:cubicBezTo>
                      <a:cubicBezTo>
                        <a:pt x="3810" y="5715"/>
                        <a:pt x="3810" y="5715"/>
                        <a:pt x="3810" y="5715"/>
                      </a:cubicBezTo>
                      <a:cubicBezTo>
                        <a:pt x="3810" y="4763"/>
                        <a:pt x="3810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2858"/>
                      </a:cubicBezTo>
                      <a:cubicBezTo>
                        <a:pt x="2857" y="2858"/>
                        <a:pt x="2857" y="2858"/>
                        <a:pt x="2857" y="2858"/>
                      </a:cubicBezTo>
                      <a:cubicBezTo>
                        <a:pt x="2857" y="2858"/>
                        <a:pt x="2857" y="2858"/>
                        <a:pt x="2857" y="2858"/>
                      </a:cubicBezTo>
                      <a:cubicBezTo>
                        <a:pt x="2857" y="2858"/>
                        <a:pt x="2857" y="1905"/>
                        <a:pt x="2857" y="1905"/>
                      </a:cubicBezTo>
                      <a:cubicBezTo>
                        <a:pt x="2857" y="953"/>
                        <a:pt x="1905" y="0"/>
                        <a:pt x="952" y="0"/>
                      </a:cubicBezTo>
                      <a:cubicBezTo>
                        <a:pt x="952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2" name="Freeform: Shape 3261">
                  <a:extLst>
                    <a:ext uri="{FF2B5EF4-FFF2-40B4-BE49-F238E27FC236}">
                      <a16:creationId xmlns:a16="http://schemas.microsoft.com/office/drawing/2014/main" id="{2570BFBC-C51B-5A81-E79A-AA15855C6DD2}"/>
                    </a:ext>
                  </a:extLst>
                </p:cNvPr>
                <p:cNvSpPr/>
                <p:nvPr/>
              </p:nvSpPr>
              <p:spPr>
                <a:xfrm>
                  <a:off x="3356609" y="2470784"/>
                  <a:ext cx="8043" cy="13335"/>
                </a:xfrm>
                <a:custGeom>
                  <a:avLst/>
                  <a:gdLst>
                    <a:gd name="connsiteX0" fmla="*/ 0 w 8043"/>
                    <a:gd name="connsiteY0" fmla="*/ 1905 h 13335"/>
                    <a:gd name="connsiteX1" fmla="*/ 1905 w 8043"/>
                    <a:gd name="connsiteY1" fmla="*/ 7620 h 13335"/>
                    <a:gd name="connsiteX2" fmla="*/ 2858 w 8043"/>
                    <a:gd name="connsiteY2" fmla="*/ 10478 h 13335"/>
                    <a:gd name="connsiteX3" fmla="*/ 3810 w 8043"/>
                    <a:gd name="connsiteY3" fmla="*/ 12383 h 13335"/>
                    <a:gd name="connsiteX4" fmla="*/ 4763 w 8043"/>
                    <a:gd name="connsiteY4" fmla="*/ 13335 h 13335"/>
                    <a:gd name="connsiteX5" fmla="*/ 5715 w 8043"/>
                    <a:gd name="connsiteY5" fmla="*/ 13335 h 13335"/>
                    <a:gd name="connsiteX6" fmla="*/ 7620 w 8043"/>
                    <a:gd name="connsiteY6" fmla="*/ 12383 h 13335"/>
                    <a:gd name="connsiteX7" fmla="*/ 7620 w 8043"/>
                    <a:gd name="connsiteY7" fmla="*/ 10478 h 13335"/>
                    <a:gd name="connsiteX8" fmla="*/ 6667 w 8043"/>
                    <a:gd name="connsiteY8" fmla="*/ 8573 h 13335"/>
                    <a:gd name="connsiteX9" fmla="*/ 5715 w 8043"/>
                    <a:gd name="connsiteY9" fmla="*/ 5715 h 13335"/>
                    <a:gd name="connsiteX10" fmla="*/ 4763 w 8043"/>
                    <a:gd name="connsiteY10" fmla="*/ 4763 h 13335"/>
                    <a:gd name="connsiteX11" fmla="*/ 4763 w 8043"/>
                    <a:gd name="connsiteY11" fmla="*/ 3810 h 13335"/>
                    <a:gd name="connsiteX12" fmla="*/ 3810 w 8043"/>
                    <a:gd name="connsiteY12" fmla="*/ 953 h 13335"/>
                    <a:gd name="connsiteX13" fmla="*/ 1905 w 8043"/>
                    <a:gd name="connsiteY13" fmla="*/ 0 h 13335"/>
                    <a:gd name="connsiteX14" fmla="*/ 0 w 8043"/>
                    <a:gd name="connsiteY14" fmla="*/ 1905 h 13335"/>
                    <a:gd name="connsiteX15" fmla="*/ 0 w 8043"/>
                    <a:gd name="connsiteY15" fmla="*/ 1905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43" h="13335">
                      <a:moveTo>
                        <a:pt x="0" y="1905"/>
                      </a:moveTo>
                      <a:cubicBezTo>
                        <a:pt x="0" y="3810"/>
                        <a:pt x="953" y="5715"/>
                        <a:pt x="1905" y="7620"/>
                      </a:cubicBezTo>
                      <a:cubicBezTo>
                        <a:pt x="1905" y="8573"/>
                        <a:pt x="2858" y="9525"/>
                        <a:pt x="2858" y="10478"/>
                      </a:cubicBezTo>
                      <a:cubicBezTo>
                        <a:pt x="2858" y="11430"/>
                        <a:pt x="3810" y="11430"/>
                        <a:pt x="3810" y="12383"/>
                      </a:cubicBezTo>
                      <a:cubicBezTo>
                        <a:pt x="3810" y="12383"/>
                        <a:pt x="4763" y="13335"/>
                        <a:pt x="4763" y="13335"/>
                      </a:cubicBezTo>
                      <a:cubicBezTo>
                        <a:pt x="4763" y="13335"/>
                        <a:pt x="4763" y="13335"/>
                        <a:pt x="5715" y="13335"/>
                      </a:cubicBezTo>
                      <a:cubicBezTo>
                        <a:pt x="6667" y="13335"/>
                        <a:pt x="6667" y="13335"/>
                        <a:pt x="7620" y="12383"/>
                      </a:cubicBezTo>
                      <a:cubicBezTo>
                        <a:pt x="7620" y="11430"/>
                        <a:pt x="8572" y="11430"/>
                        <a:pt x="7620" y="10478"/>
                      </a:cubicBezTo>
                      <a:cubicBezTo>
                        <a:pt x="7620" y="9525"/>
                        <a:pt x="7620" y="9525"/>
                        <a:pt x="6667" y="8573"/>
                      </a:cubicBezTo>
                      <a:cubicBezTo>
                        <a:pt x="6667" y="7620"/>
                        <a:pt x="5715" y="6668"/>
                        <a:pt x="5715" y="5715"/>
                      </a:cubicBezTo>
                      <a:cubicBezTo>
                        <a:pt x="5715" y="5715"/>
                        <a:pt x="5715" y="4763"/>
                        <a:pt x="4763" y="4763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2858"/>
                        <a:pt x="3810" y="1905"/>
                        <a:pt x="3810" y="953"/>
                      </a:cubicBezTo>
                      <a:cubicBezTo>
                        <a:pt x="3810" y="0"/>
                        <a:pt x="2858" y="0"/>
                        <a:pt x="1905" y="0"/>
                      </a:cubicBezTo>
                      <a:cubicBezTo>
                        <a:pt x="953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3" name="Freeform: Shape 3262">
                  <a:extLst>
                    <a:ext uri="{FF2B5EF4-FFF2-40B4-BE49-F238E27FC236}">
                      <a16:creationId xmlns:a16="http://schemas.microsoft.com/office/drawing/2014/main" id="{7088C46B-FBB3-D241-3201-3AA1B8048A9D}"/>
                    </a:ext>
                  </a:extLst>
                </p:cNvPr>
                <p:cNvSpPr/>
                <p:nvPr/>
              </p:nvSpPr>
              <p:spPr>
                <a:xfrm>
                  <a:off x="3332796" y="2475415"/>
                  <a:ext cx="7620" cy="18229"/>
                </a:xfrm>
                <a:custGeom>
                  <a:avLst/>
                  <a:gdLst>
                    <a:gd name="connsiteX0" fmla="*/ 0 w 7620"/>
                    <a:gd name="connsiteY0" fmla="*/ 2037 h 18229"/>
                    <a:gd name="connsiteX1" fmla="*/ 953 w 7620"/>
                    <a:gd name="connsiteY1" fmla="*/ 8704 h 18229"/>
                    <a:gd name="connsiteX2" fmla="*/ 2858 w 7620"/>
                    <a:gd name="connsiteY2" fmla="*/ 15372 h 18229"/>
                    <a:gd name="connsiteX3" fmla="*/ 5715 w 7620"/>
                    <a:gd name="connsiteY3" fmla="*/ 18229 h 18229"/>
                    <a:gd name="connsiteX4" fmla="*/ 7620 w 7620"/>
                    <a:gd name="connsiteY4" fmla="*/ 15372 h 18229"/>
                    <a:gd name="connsiteX5" fmla="*/ 4763 w 7620"/>
                    <a:gd name="connsiteY5" fmla="*/ 9657 h 18229"/>
                    <a:gd name="connsiteX6" fmla="*/ 2858 w 7620"/>
                    <a:gd name="connsiteY6" fmla="*/ 2989 h 18229"/>
                    <a:gd name="connsiteX7" fmla="*/ 0 w 7620"/>
                    <a:gd name="connsiteY7" fmla="*/ 2037 h 18229"/>
                    <a:gd name="connsiteX8" fmla="*/ 0 w 7620"/>
                    <a:gd name="connsiteY8" fmla="*/ 2037 h 18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20" h="18229">
                      <a:moveTo>
                        <a:pt x="0" y="2037"/>
                      </a:moveTo>
                      <a:cubicBezTo>
                        <a:pt x="0" y="3942"/>
                        <a:pt x="0" y="6799"/>
                        <a:pt x="953" y="8704"/>
                      </a:cubicBezTo>
                      <a:cubicBezTo>
                        <a:pt x="953" y="10609"/>
                        <a:pt x="1905" y="13467"/>
                        <a:pt x="2858" y="15372"/>
                      </a:cubicBezTo>
                      <a:cubicBezTo>
                        <a:pt x="3810" y="16324"/>
                        <a:pt x="4763" y="18229"/>
                        <a:pt x="5715" y="18229"/>
                      </a:cubicBezTo>
                      <a:cubicBezTo>
                        <a:pt x="7620" y="18229"/>
                        <a:pt x="7620" y="16324"/>
                        <a:pt x="7620" y="15372"/>
                      </a:cubicBezTo>
                      <a:cubicBezTo>
                        <a:pt x="6668" y="13467"/>
                        <a:pt x="5715" y="11562"/>
                        <a:pt x="4763" y="9657"/>
                      </a:cubicBezTo>
                      <a:cubicBezTo>
                        <a:pt x="3810" y="7752"/>
                        <a:pt x="3810" y="4894"/>
                        <a:pt x="2858" y="2989"/>
                      </a:cubicBezTo>
                      <a:cubicBezTo>
                        <a:pt x="3810" y="-821"/>
                        <a:pt x="0" y="-821"/>
                        <a:pt x="0" y="2037"/>
                      </a:cubicBezTo>
                      <a:lnTo>
                        <a:pt x="0" y="203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4" name="Freeform: Shape 3263">
                  <a:extLst>
                    <a:ext uri="{FF2B5EF4-FFF2-40B4-BE49-F238E27FC236}">
                      <a16:creationId xmlns:a16="http://schemas.microsoft.com/office/drawing/2014/main" id="{E8825BB8-4A84-50B9-2088-FE5F24FA25AE}"/>
                    </a:ext>
                  </a:extLst>
                </p:cNvPr>
                <p:cNvSpPr/>
                <p:nvPr/>
              </p:nvSpPr>
              <p:spPr>
                <a:xfrm>
                  <a:off x="3319462" y="2484677"/>
                  <a:ext cx="7619" cy="15634"/>
                </a:xfrm>
                <a:custGeom>
                  <a:avLst/>
                  <a:gdLst>
                    <a:gd name="connsiteX0" fmla="*/ 0 w 7619"/>
                    <a:gd name="connsiteY0" fmla="*/ 1347 h 15634"/>
                    <a:gd name="connsiteX1" fmla="*/ 1905 w 7619"/>
                    <a:gd name="connsiteY1" fmla="*/ 8967 h 15634"/>
                    <a:gd name="connsiteX2" fmla="*/ 3810 w 7619"/>
                    <a:gd name="connsiteY2" fmla="*/ 12777 h 15634"/>
                    <a:gd name="connsiteX3" fmla="*/ 4763 w 7619"/>
                    <a:gd name="connsiteY3" fmla="*/ 14682 h 15634"/>
                    <a:gd name="connsiteX4" fmla="*/ 6668 w 7619"/>
                    <a:gd name="connsiteY4" fmla="*/ 15635 h 15634"/>
                    <a:gd name="connsiteX5" fmla="*/ 7620 w 7619"/>
                    <a:gd name="connsiteY5" fmla="*/ 14682 h 15634"/>
                    <a:gd name="connsiteX6" fmla="*/ 6668 w 7619"/>
                    <a:gd name="connsiteY6" fmla="*/ 10872 h 15634"/>
                    <a:gd name="connsiteX7" fmla="*/ 4763 w 7619"/>
                    <a:gd name="connsiteY7" fmla="*/ 7062 h 15634"/>
                    <a:gd name="connsiteX8" fmla="*/ 2857 w 7619"/>
                    <a:gd name="connsiteY8" fmla="*/ 394 h 15634"/>
                    <a:gd name="connsiteX9" fmla="*/ 0 w 7619"/>
                    <a:gd name="connsiteY9" fmla="*/ 1347 h 15634"/>
                    <a:gd name="connsiteX10" fmla="*/ 0 w 7619"/>
                    <a:gd name="connsiteY10" fmla="*/ 1347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19" h="15634">
                      <a:moveTo>
                        <a:pt x="0" y="1347"/>
                      </a:moveTo>
                      <a:cubicBezTo>
                        <a:pt x="953" y="4205"/>
                        <a:pt x="953" y="6110"/>
                        <a:pt x="1905" y="8967"/>
                      </a:cubicBezTo>
                      <a:cubicBezTo>
                        <a:pt x="1905" y="9919"/>
                        <a:pt x="2857" y="11825"/>
                        <a:pt x="3810" y="12777"/>
                      </a:cubicBezTo>
                      <a:cubicBezTo>
                        <a:pt x="3810" y="13730"/>
                        <a:pt x="4763" y="13730"/>
                        <a:pt x="4763" y="14682"/>
                      </a:cubicBezTo>
                      <a:cubicBezTo>
                        <a:pt x="5715" y="15635"/>
                        <a:pt x="5715" y="15635"/>
                        <a:pt x="6668" y="15635"/>
                      </a:cubicBezTo>
                      <a:cubicBezTo>
                        <a:pt x="6668" y="15635"/>
                        <a:pt x="7620" y="15635"/>
                        <a:pt x="7620" y="14682"/>
                      </a:cubicBezTo>
                      <a:cubicBezTo>
                        <a:pt x="7620" y="13730"/>
                        <a:pt x="6668" y="11825"/>
                        <a:pt x="6668" y="10872"/>
                      </a:cubicBezTo>
                      <a:cubicBezTo>
                        <a:pt x="5715" y="9919"/>
                        <a:pt x="5715" y="8967"/>
                        <a:pt x="4763" y="7062"/>
                      </a:cubicBezTo>
                      <a:cubicBezTo>
                        <a:pt x="3810" y="5157"/>
                        <a:pt x="2857" y="2300"/>
                        <a:pt x="2857" y="394"/>
                      </a:cubicBezTo>
                      <a:cubicBezTo>
                        <a:pt x="1905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5" name="Freeform: Shape 3264">
                  <a:extLst>
                    <a:ext uri="{FF2B5EF4-FFF2-40B4-BE49-F238E27FC236}">
                      <a16:creationId xmlns:a16="http://schemas.microsoft.com/office/drawing/2014/main" id="{2CF03889-A3C0-3C26-6BC8-13845E010691}"/>
                    </a:ext>
                  </a:extLst>
                </p:cNvPr>
                <p:cNvSpPr/>
                <p:nvPr/>
              </p:nvSpPr>
              <p:spPr>
                <a:xfrm>
                  <a:off x="3308031" y="2481114"/>
                  <a:ext cx="8043" cy="19197"/>
                </a:xfrm>
                <a:custGeom>
                  <a:avLst/>
                  <a:gdLst>
                    <a:gd name="connsiteX0" fmla="*/ 0 w 8043"/>
                    <a:gd name="connsiteY0" fmla="*/ 1100 h 19197"/>
                    <a:gd name="connsiteX1" fmla="*/ 2858 w 8043"/>
                    <a:gd name="connsiteY1" fmla="*/ 10625 h 19197"/>
                    <a:gd name="connsiteX2" fmla="*/ 3810 w 8043"/>
                    <a:gd name="connsiteY2" fmla="*/ 15387 h 19197"/>
                    <a:gd name="connsiteX3" fmla="*/ 6668 w 8043"/>
                    <a:gd name="connsiteY3" fmla="*/ 19197 h 19197"/>
                    <a:gd name="connsiteX4" fmla="*/ 7620 w 8043"/>
                    <a:gd name="connsiteY4" fmla="*/ 19197 h 19197"/>
                    <a:gd name="connsiteX5" fmla="*/ 7620 w 8043"/>
                    <a:gd name="connsiteY5" fmla="*/ 14435 h 19197"/>
                    <a:gd name="connsiteX6" fmla="*/ 5715 w 8043"/>
                    <a:gd name="connsiteY6" fmla="*/ 9672 h 19197"/>
                    <a:gd name="connsiteX7" fmla="*/ 1905 w 8043"/>
                    <a:gd name="connsiteY7" fmla="*/ 1100 h 19197"/>
                    <a:gd name="connsiteX8" fmla="*/ 0 w 8043"/>
                    <a:gd name="connsiteY8" fmla="*/ 1100 h 19197"/>
                    <a:gd name="connsiteX9" fmla="*/ 0 w 8043"/>
                    <a:gd name="connsiteY9" fmla="*/ 1100 h 19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43" h="19197">
                      <a:moveTo>
                        <a:pt x="0" y="1100"/>
                      </a:moveTo>
                      <a:cubicBezTo>
                        <a:pt x="953" y="3957"/>
                        <a:pt x="1905" y="6815"/>
                        <a:pt x="2858" y="10625"/>
                      </a:cubicBezTo>
                      <a:cubicBezTo>
                        <a:pt x="2858" y="12530"/>
                        <a:pt x="3810" y="13482"/>
                        <a:pt x="3810" y="15387"/>
                      </a:cubicBezTo>
                      <a:cubicBezTo>
                        <a:pt x="3810" y="17292"/>
                        <a:pt x="4763" y="19197"/>
                        <a:pt x="6668" y="19197"/>
                      </a:cubicBezTo>
                      <a:cubicBezTo>
                        <a:pt x="6668" y="19197"/>
                        <a:pt x="7620" y="19197"/>
                        <a:pt x="7620" y="19197"/>
                      </a:cubicBezTo>
                      <a:cubicBezTo>
                        <a:pt x="8573" y="17292"/>
                        <a:pt x="7620" y="16340"/>
                        <a:pt x="7620" y="14435"/>
                      </a:cubicBezTo>
                      <a:cubicBezTo>
                        <a:pt x="6668" y="12530"/>
                        <a:pt x="6668" y="11577"/>
                        <a:pt x="5715" y="9672"/>
                      </a:cubicBezTo>
                      <a:cubicBezTo>
                        <a:pt x="4763" y="6815"/>
                        <a:pt x="2858" y="3957"/>
                        <a:pt x="1905" y="1100"/>
                      </a:cubicBezTo>
                      <a:cubicBezTo>
                        <a:pt x="1905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6" name="Freeform: Shape 3265">
                  <a:extLst>
                    <a:ext uri="{FF2B5EF4-FFF2-40B4-BE49-F238E27FC236}">
                      <a16:creationId xmlns:a16="http://schemas.microsoft.com/office/drawing/2014/main" id="{9B21D4B7-B5A0-91ED-EBF6-2558CC50B446}"/>
                    </a:ext>
                  </a:extLst>
                </p:cNvPr>
                <p:cNvSpPr/>
                <p:nvPr/>
              </p:nvSpPr>
              <p:spPr>
                <a:xfrm>
                  <a:off x="3301364" y="2452687"/>
                  <a:ext cx="4762" cy="10477"/>
                </a:xfrm>
                <a:custGeom>
                  <a:avLst/>
                  <a:gdLst>
                    <a:gd name="connsiteX0" fmla="*/ 0 w 4762"/>
                    <a:gd name="connsiteY0" fmla="*/ 953 h 10477"/>
                    <a:gd name="connsiteX1" fmla="*/ 953 w 4762"/>
                    <a:gd name="connsiteY1" fmla="*/ 5715 h 10477"/>
                    <a:gd name="connsiteX2" fmla="*/ 1905 w 4762"/>
                    <a:gd name="connsiteY2" fmla="*/ 8572 h 10477"/>
                    <a:gd name="connsiteX3" fmla="*/ 3810 w 4762"/>
                    <a:gd name="connsiteY3" fmla="*/ 10478 h 10477"/>
                    <a:gd name="connsiteX4" fmla="*/ 4763 w 4762"/>
                    <a:gd name="connsiteY4" fmla="*/ 9525 h 10477"/>
                    <a:gd name="connsiteX5" fmla="*/ 3810 w 4762"/>
                    <a:gd name="connsiteY5" fmla="*/ 7620 h 10477"/>
                    <a:gd name="connsiteX6" fmla="*/ 3810 w 4762"/>
                    <a:gd name="connsiteY6" fmla="*/ 6667 h 10477"/>
                    <a:gd name="connsiteX7" fmla="*/ 3810 w 4762"/>
                    <a:gd name="connsiteY7" fmla="*/ 6667 h 10477"/>
                    <a:gd name="connsiteX8" fmla="*/ 3810 w 4762"/>
                    <a:gd name="connsiteY8" fmla="*/ 6667 h 10477"/>
                    <a:gd name="connsiteX9" fmla="*/ 3810 w 4762"/>
                    <a:gd name="connsiteY9" fmla="*/ 5715 h 10477"/>
                    <a:gd name="connsiteX10" fmla="*/ 2857 w 4762"/>
                    <a:gd name="connsiteY10" fmla="*/ 953 h 10477"/>
                    <a:gd name="connsiteX11" fmla="*/ 953 w 4762"/>
                    <a:gd name="connsiteY11" fmla="*/ 0 h 10477"/>
                    <a:gd name="connsiteX12" fmla="*/ 0 w 4762"/>
                    <a:gd name="connsiteY12" fmla="*/ 953 h 10477"/>
                    <a:gd name="connsiteX13" fmla="*/ 0 w 4762"/>
                    <a:gd name="connsiteY13" fmla="*/ 953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0477">
                      <a:moveTo>
                        <a:pt x="0" y="953"/>
                      </a:moveTo>
                      <a:cubicBezTo>
                        <a:pt x="0" y="2858"/>
                        <a:pt x="953" y="3810"/>
                        <a:pt x="953" y="5715"/>
                      </a:cubicBezTo>
                      <a:cubicBezTo>
                        <a:pt x="953" y="6667"/>
                        <a:pt x="1905" y="7620"/>
                        <a:pt x="1905" y="8572"/>
                      </a:cubicBezTo>
                      <a:cubicBezTo>
                        <a:pt x="2857" y="9525"/>
                        <a:pt x="2857" y="9525"/>
                        <a:pt x="3810" y="10478"/>
                      </a:cubicBezTo>
                      <a:cubicBezTo>
                        <a:pt x="4763" y="10478"/>
                        <a:pt x="4763" y="10478"/>
                        <a:pt x="4763" y="9525"/>
                      </a:cubicBezTo>
                      <a:cubicBezTo>
                        <a:pt x="4763" y="8572"/>
                        <a:pt x="3810" y="8572"/>
                        <a:pt x="3810" y="7620"/>
                      </a:cubicBezTo>
                      <a:cubicBezTo>
                        <a:pt x="3810" y="7620"/>
                        <a:pt x="3810" y="7620"/>
                        <a:pt x="3810" y="6667"/>
                      </a:cubicBezTo>
                      <a:cubicBezTo>
                        <a:pt x="3810" y="6667"/>
                        <a:pt x="3810" y="6667"/>
                        <a:pt x="3810" y="6667"/>
                      </a:cubicBezTo>
                      <a:cubicBezTo>
                        <a:pt x="3810" y="6667"/>
                        <a:pt x="3810" y="6667"/>
                        <a:pt x="3810" y="6667"/>
                      </a:cubicBezTo>
                      <a:cubicBezTo>
                        <a:pt x="3810" y="6667"/>
                        <a:pt x="3810" y="5715"/>
                        <a:pt x="3810" y="5715"/>
                      </a:cubicBezTo>
                      <a:cubicBezTo>
                        <a:pt x="3810" y="3810"/>
                        <a:pt x="2857" y="2858"/>
                        <a:pt x="2857" y="953"/>
                      </a:cubicBezTo>
                      <a:cubicBezTo>
                        <a:pt x="2857" y="0"/>
                        <a:pt x="1905" y="0"/>
                        <a:pt x="953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7" name="Freeform: Shape 3266">
                  <a:extLst>
                    <a:ext uri="{FF2B5EF4-FFF2-40B4-BE49-F238E27FC236}">
                      <a16:creationId xmlns:a16="http://schemas.microsoft.com/office/drawing/2014/main" id="{91ED4578-9CD3-F2D8-3CE9-4DA79C70FF78}"/>
                    </a:ext>
                  </a:extLst>
                </p:cNvPr>
                <p:cNvSpPr/>
                <p:nvPr/>
              </p:nvSpPr>
              <p:spPr>
                <a:xfrm>
                  <a:off x="3313746" y="2456973"/>
                  <a:ext cx="5715" cy="18015"/>
                </a:xfrm>
                <a:custGeom>
                  <a:avLst/>
                  <a:gdLst>
                    <a:gd name="connsiteX0" fmla="*/ 0 w 5715"/>
                    <a:gd name="connsiteY0" fmla="*/ 1429 h 18015"/>
                    <a:gd name="connsiteX1" fmla="*/ 953 w 5715"/>
                    <a:gd name="connsiteY1" fmla="*/ 10001 h 18015"/>
                    <a:gd name="connsiteX2" fmla="*/ 1905 w 5715"/>
                    <a:gd name="connsiteY2" fmla="*/ 13811 h 18015"/>
                    <a:gd name="connsiteX3" fmla="*/ 2858 w 5715"/>
                    <a:gd name="connsiteY3" fmla="*/ 15716 h 18015"/>
                    <a:gd name="connsiteX4" fmla="*/ 3810 w 5715"/>
                    <a:gd name="connsiteY4" fmla="*/ 17621 h 18015"/>
                    <a:gd name="connsiteX5" fmla="*/ 5715 w 5715"/>
                    <a:gd name="connsiteY5" fmla="*/ 16669 h 18015"/>
                    <a:gd name="connsiteX6" fmla="*/ 5715 w 5715"/>
                    <a:gd name="connsiteY6" fmla="*/ 14764 h 18015"/>
                    <a:gd name="connsiteX7" fmla="*/ 4763 w 5715"/>
                    <a:gd name="connsiteY7" fmla="*/ 12859 h 18015"/>
                    <a:gd name="connsiteX8" fmla="*/ 3810 w 5715"/>
                    <a:gd name="connsiteY8" fmla="*/ 9049 h 18015"/>
                    <a:gd name="connsiteX9" fmla="*/ 1905 w 5715"/>
                    <a:gd name="connsiteY9" fmla="*/ 1429 h 18015"/>
                    <a:gd name="connsiteX10" fmla="*/ 0 w 5715"/>
                    <a:gd name="connsiteY10" fmla="*/ 1429 h 18015"/>
                    <a:gd name="connsiteX11" fmla="*/ 0 w 5715"/>
                    <a:gd name="connsiteY11" fmla="*/ 1429 h 18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" h="18015">
                      <a:moveTo>
                        <a:pt x="0" y="1429"/>
                      </a:moveTo>
                      <a:cubicBezTo>
                        <a:pt x="0" y="4286"/>
                        <a:pt x="0" y="7144"/>
                        <a:pt x="953" y="10001"/>
                      </a:cubicBezTo>
                      <a:cubicBezTo>
                        <a:pt x="953" y="10954"/>
                        <a:pt x="1905" y="12859"/>
                        <a:pt x="1905" y="13811"/>
                      </a:cubicBezTo>
                      <a:cubicBezTo>
                        <a:pt x="1905" y="14764"/>
                        <a:pt x="2858" y="14764"/>
                        <a:pt x="2858" y="15716"/>
                      </a:cubicBezTo>
                      <a:cubicBezTo>
                        <a:pt x="2858" y="16669"/>
                        <a:pt x="3810" y="16669"/>
                        <a:pt x="3810" y="17621"/>
                      </a:cubicBezTo>
                      <a:cubicBezTo>
                        <a:pt x="4763" y="18574"/>
                        <a:pt x="5715" y="17621"/>
                        <a:pt x="5715" y="16669"/>
                      </a:cubicBezTo>
                      <a:cubicBezTo>
                        <a:pt x="5715" y="15716"/>
                        <a:pt x="5715" y="15716"/>
                        <a:pt x="5715" y="14764"/>
                      </a:cubicBezTo>
                      <a:cubicBezTo>
                        <a:pt x="5715" y="13811"/>
                        <a:pt x="5715" y="13811"/>
                        <a:pt x="4763" y="12859"/>
                      </a:cubicBezTo>
                      <a:cubicBezTo>
                        <a:pt x="4763" y="11906"/>
                        <a:pt x="3810" y="10001"/>
                        <a:pt x="3810" y="9049"/>
                      </a:cubicBezTo>
                      <a:cubicBezTo>
                        <a:pt x="2858" y="6191"/>
                        <a:pt x="1905" y="4286"/>
                        <a:pt x="1905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8" name="Freeform: Shape 3267">
                  <a:extLst>
                    <a:ext uri="{FF2B5EF4-FFF2-40B4-BE49-F238E27FC236}">
                      <a16:creationId xmlns:a16="http://schemas.microsoft.com/office/drawing/2014/main" id="{A7055921-198C-25F3-E302-00A1A5BF6366}"/>
                    </a:ext>
                  </a:extLst>
                </p:cNvPr>
                <p:cNvSpPr/>
                <p:nvPr/>
              </p:nvSpPr>
              <p:spPr>
                <a:xfrm>
                  <a:off x="3329939" y="2452687"/>
                  <a:ext cx="6667" cy="14287"/>
                </a:xfrm>
                <a:custGeom>
                  <a:avLst/>
                  <a:gdLst>
                    <a:gd name="connsiteX0" fmla="*/ 0 w 6667"/>
                    <a:gd name="connsiteY0" fmla="*/ 1905 h 14287"/>
                    <a:gd name="connsiteX1" fmla="*/ 953 w 6667"/>
                    <a:gd name="connsiteY1" fmla="*/ 8572 h 14287"/>
                    <a:gd name="connsiteX2" fmla="*/ 1905 w 6667"/>
                    <a:gd name="connsiteY2" fmla="*/ 11430 h 14287"/>
                    <a:gd name="connsiteX3" fmla="*/ 2857 w 6667"/>
                    <a:gd name="connsiteY3" fmla="*/ 13335 h 14287"/>
                    <a:gd name="connsiteX4" fmla="*/ 4763 w 6667"/>
                    <a:gd name="connsiteY4" fmla="*/ 14288 h 14287"/>
                    <a:gd name="connsiteX5" fmla="*/ 6667 w 6667"/>
                    <a:gd name="connsiteY5" fmla="*/ 13335 h 14287"/>
                    <a:gd name="connsiteX6" fmla="*/ 6667 w 6667"/>
                    <a:gd name="connsiteY6" fmla="*/ 11430 h 14287"/>
                    <a:gd name="connsiteX7" fmla="*/ 6667 w 6667"/>
                    <a:gd name="connsiteY7" fmla="*/ 9525 h 14287"/>
                    <a:gd name="connsiteX8" fmla="*/ 5715 w 6667"/>
                    <a:gd name="connsiteY8" fmla="*/ 6667 h 14287"/>
                    <a:gd name="connsiteX9" fmla="*/ 4763 w 6667"/>
                    <a:gd name="connsiteY9" fmla="*/ 3810 h 14287"/>
                    <a:gd name="connsiteX10" fmla="*/ 3810 w 6667"/>
                    <a:gd name="connsiteY10" fmla="*/ 953 h 14287"/>
                    <a:gd name="connsiteX11" fmla="*/ 1905 w 6667"/>
                    <a:gd name="connsiteY11" fmla="*/ 0 h 14287"/>
                    <a:gd name="connsiteX12" fmla="*/ 0 w 6667"/>
                    <a:gd name="connsiteY12" fmla="*/ 1905 h 14287"/>
                    <a:gd name="connsiteX13" fmla="*/ 0 w 6667"/>
                    <a:gd name="connsiteY13" fmla="*/ 1905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4287">
                      <a:moveTo>
                        <a:pt x="0" y="1905"/>
                      </a:moveTo>
                      <a:cubicBezTo>
                        <a:pt x="0" y="3810"/>
                        <a:pt x="953" y="6667"/>
                        <a:pt x="953" y="8572"/>
                      </a:cubicBezTo>
                      <a:cubicBezTo>
                        <a:pt x="953" y="9525"/>
                        <a:pt x="1905" y="10478"/>
                        <a:pt x="1905" y="11430"/>
                      </a:cubicBezTo>
                      <a:cubicBezTo>
                        <a:pt x="1905" y="12383"/>
                        <a:pt x="2857" y="12383"/>
                        <a:pt x="2857" y="13335"/>
                      </a:cubicBezTo>
                      <a:cubicBezTo>
                        <a:pt x="2857" y="14288"/>
                        <a:pt x="3810" y="14288"/>
                        <a:pt x="4763" y="14288"/>
                      </a:cubicBezTo>
                      <a:cubicBezTo>
                        <a:pt x="5715" y="14288"/>
                        <a:pt x="6667" y="14288"/>
                        <a:pt x="6667" y="13335"/>
                      </a:cubicBezTo>
                      <a:cubicBezTo>
                        <a:pt x="6667" y="12383"/>
                        <a:pt x="6667" y="12383"/>
                        <a:pt x="6667" y="11430"/>
                      </a:cubicBezTo>
                      <a:cubicBezTo>
                        <a:pt x="6667" y="10478"/>
                        <a:pt x="6667" y="10478"/>
                        <a:pt x="6667" y="9525"/>
                      </a:cubicBezTo>
                      <a:cubicBezTo>
                        <a:pt x="6667" y="8572"/>
                        <a:pt x="5715" y="7620"/>
                        <a:pt x="5715" y="6667"/>
                      </a:cubicBezTo>
                      <a:cubicBezTo>
                        <a:pt x="5715" y="5715"/>
                        <a:pt x="4763" y="4763"/>
                        <a:pt x="4763" y="3810"/>
                      </a:cubicBezTo>
                      <a:cubicBezTo>
                        <a:pt x="4763" y="2858"/>
                        <a:pt x="3810" y="1905"/>
                        <a:pt x="3810" y="953"/>
                      </a:cubicBezTo>
                      <a:cubicBezTo>
                        <a:pt x="3810" y="0"/>
                        <a:pt x="2857" y="0"/>
                        <a:pt x="1905" y="0"/>
                      </a:cubicBezTo>
                      <a:cubicBezTo>
                        <a:pt x="953" y="953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9" name="Freeform: Shape 3268">
                  <a:extLst>
                    <a:ext uri="{FF2B5EF4-FFF2-40B4-BE49-F238E27FC236}">
                      <a16:creationId xmlns:a16="http://schemas.microsoft.com/office/drawing/2014/main" id="{F5754ED0-E735-C645-2718-8F67F6474D5F}"/>
                    </a:ext>
                  </a:extLst>
                </p:cNvPr>
                <p:cNvSpPr/>
                <p:nvPr/>
              </p:nvSpPr>
              <p:spPr>
                <a:xfrm>
                  <a:off x="3345179" y="2449829"/>
                  <a:ext cx="3809" cy="9525"/>
                </a:xfrm>
                <a:custGeom>
                  <a:avLst/>
                  <a:gdLst>
                    <a:gd name="connsiteX0" fmla="*/ 0 w 3809"/>
                    <a:gd name="connsiteY0" fmla="*/ 953 h 9525"/>
                    <a:gd name="connsiteX1" fmla="*/ 2857 w 3809"/>
                    <a:gd name="connsiteY1" fmla="*/ 9525 h 9525"/>
                    <a:gd name="connsiteX2" fmla="*/ 3810 w 3809"/>
                    <a:gd name="connsiteY2" fmla="*/ 8573 h 9525"/>
                    <a:gd name="connsiteX3" fmla="*/ 3810 w 3809"/>
                    <a:gd name="connsiteY3" fmla="*/ 7620 h 9525"/>
                    <a:gd name="connsiteX4" fmla="*/ 3810 w 3809"/>
                    <a:gd name="connsiteY4" fmla="*/ 6667 h 9525"/>
                    <a:gd name="connsiteX5" fmla="*/ 3810 w 3809"/>
                    <a:gd name="connsiteY5" fmla="*/ 4763 h 9525"/>
                    <a:gd name="connsiteX6" fmla="*/ 3810 w 3809"/>
                    <a:gd name="connsiteY6" fmla="*/ 4763 h 9525"/>
                    <a:gd name="connsiteX7" fmla="*/ 3810 w 3809"/>
                    <a:gd name="connsiteY7" fmla="*/ 4763 h 9525"/>
                    <a:gd name="connsiteX8" fmla="*/ 3810 w 3809"/>
                    <a:gd name="connsiteY8" fmla="*/ 3810 h 9525"/>
                    <a:gd name="connsiteX9" fmla="*/ 3810 w 3809"/>
                    <a:gd name="connsiteY9" fmla="*/ 3810 h 9525"/>
                    <a:gd name="connsiteX10" fmla="*/ 3810 w 3809"/>
                    <a:gd name="connsiteY10" fmla="*/ 2858 h 9525"/>
                    <a:gd name="connsiteX11" fmla="*/ 3810 w 3809"/>
                    <a:gd name="connsiteY11" fmla="*/ 953 h 9525"/>
                    <a:gd name="connsiteX12" fmla="*/ 2857 w 3809"/>
                    <a:gd name="connsiteY12" fmla="*/ 0 h 9525"/>
                    <a:gd name="connsiteX13" fmla="*/ 0 w 3809"/>
                    <a:gd name="connsiteY13" fmla="*/ 953 h 9525"/>
                    <a:gd name="connsiteX14" fmla="*/ 0 w 3809"/>
                    <a:gd name="connsiteY14" fmla="*/ 9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09" h="9525">
                      <a:moveTo>
                        <a:pt x="0" y="953"/>
                      </a:moveTo>
                      <a:cubicBezTo>
                        <a:pt x="0" y="3810"/>
                        <a:pt x="952" y="6667"/>
                        <a:pt x="2857" y="9525"/>
                      </a:cubicBezTo>
                      <a:cubicBezTo>
                        <a:pt x="2857" y="9525"/>
                        <a:pt x="3810" y="9525"/>
                        <a:pt x="3810" y="8573"/>
                      </a:cubicBezTo>
                      <a:cubicBezTo>
                        <a:pt x="3810" y="8573"/>
                        <a:pt x="3810" y="7620"/>
                        <a:pt x="3810" y="7620"/>
                      </a:cubicBezTo>
                      <a:cubicBezTo>
                        <a:pt x="3810" y="7620"/>
                        <a:pt x="3810" y="6667"/>
                        <a:pt x="3810" y="6667"/>
                      </a:cubicBezTo>
                      <a:cubicBezTo>
                        <a:pt x="3810" y="5715"/>
                        <a:pt x="3810" y="5715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2858"/>
                      </a:cubicBezTo>
                      <a:cubicBezTo>
                        <a:pt x="3810" y="1905"/>
                        <a:pt x="3810" y="953"/>
                        <a:pt x="3810" y="953"/>
                      </a:cubicBezTo>
                      <a:cubicBezTo>
                        <a:pt x="3810" y="0"/>
                        <a:pt x="2857" y="0"/>
                        <a:pt x="2857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0" name="Freeform: Shape 3269">
                  <a:extLst>
                    <a:ext uri="{FF2B5EF4-FFF2-40B4-BE49-F238E27FC236}">
                      <a16:creationId xmlns:a16="http://schemas.microsoft.com/office/drawing/2014/main" id="{91A01C0E-562F-9311-EB86-D71C9792CB19}"/>
                    </a:ext>
                  </a:extLst>
                </p:cNvPr>
                <p:cNvSpPr/>
                <p:nvPr/>
              </p:nvSpPr>
              <p:spPr>
                <a:xfrm>
                  <a:off x="3359207" y="2446019"/>
                  <a:ext cx="6927" cy="17145"/>
                </a:xfrm>
                <a:custGeom>
                  <a:avLst/>
                  <a:gdLst>
                    <a:gd name="connsiteX0" fmla="*/ 260 w 6927"/>
                    <a:gd name="connsiteY0" fmla="*/ 1905 h 17145"/>
                    <a:gd name="connsiteX1" fmla="*/ 2165 w 6927"/>
                    <a:gd name="connsiteY1" fmla="*/ 10477 h 17145"/>
                    <a:gd name="connsiteX2" fmla="*/ 3117 w 6927"/>
                    <a:gd name="connsiteY2" fmla="*/ 14288 h 17145"/>
                    <a:gd name="connsiteX3" fmla="*/ 4070 w 6927"/>
                    <a:gd name="connsiteY3" fmla="*/ 16192 h 17145"/>
                    <a:gd name="connsiteX4" fmla="*/ 5975 w 6927"/>
                    <a:gd name="connsiteY4" fmla="*/ 17145 h 17145"/>
                    <a:gd name="connsiteX5" fmla="*/ 6927 w 6927"/>
                    <a:gd name="connsiteY5" fmla="*/ 16192 h 17145"/>
                    <a:gd name="connsiteX6" fmla="*/ 6927 w 6927"/>
                    <a:gd name="connsiteY6" fmla="*/ 14288 h 17145"/>
                    <a:gd name="connsiteX7" fmla="*/ 5975 w 6927"/>
                    <a:gd name="connsiteY7" fmla="*/ 12383 h 17145"/>
                    <a:gd name="connsiteX8" fmla="*/ 5022 w 6927"/>
                    <a:gd name="connsiteY8" fmla="*/ 8572 h 17145"/>
                    <a:gd name="connsiteX9" fmla="*/ 2165 w 6927"/>
                    <a:gd name="connsiteY9" fmla="*/ 0 h 17145"/>
                    <a:gd name="connsiteX10" fmla="*/ 260 w 6927"/>
                    <a:gd name="connsiteY10" fmla="*/ 1905 h 17145"/>
                    <a:gd name="connsiteX11" fmla="*/ 260 w 6927"/>
                    <a:gd name="connsiteY11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27" h="17145">
                      <a:moveTo>
                        <a:pt x="260" y="1905"/>
                      </a:moveTo>
                      <a:cubicBezTo>
                        <a:pt x="1212" y="4763"/>
                        <a:pt x="2165" y="7620"/>
                        <a:pt x="2165" y="10477"/>
                      </a:cubicBezTo>
                      <a:cubicBezTo>
                        <a:pt x="2165" y="11430"/>
                        <a:pt x="3117" y="13335"/>
                        <a:pt x="3117" y="14288"/>
                      </a:cubicBezTo>
                      <a:cubicBezTo>
                        <a:pt x="3117" y="15240"/>
                        <a:pt x="3117" y="16192"/>
                        <a:pt x="4070" y="16192"/>
                      </a:cubicBezTo>
                      <a:cubicBezTo>
                        <a:pt x="4070" y="16192"/>
                        <a:pt x="5022" y="17145"/>
                        <a:pt x="5975" y="17145"/>
                      </a:cubicBezTo>
                      <a:cubicBezTo>
                        <a:pt x="5975" y="17145"/>
                        <a:pt x="6927" y="17145"/>
                        <a:pt x="6927" y="16192"/>
                      </a:cubicBezTo>
                      <a:cubicBezTo>
                        <a:pt x="6927" y="15240"/>
                        <a:pt x="6927" y="15240"/>
                        <a:pt x="6927" y="14288"/>
                      </a:cubicBezTo>
                      <a:cubicBezTo>
                        <a:pt x="6927" y="13335"/>
                        <a:pt x="6927" y="12383"/>
                        <a:pt x="5975" y="12383"/>
                      </a:cubicBezTo>
                      <a:cubicBezTo>
                        <a:pt x="5975" y="11430"/>
                        <a:pt x="5022" y="9525"/>
                        <a:pt x="5022" y="8572"/>
                      </a:cubicBezTo>
                      <a:cubicBezTo>
                        <a:pt x="4070" y="5715"/>
                        <a:pt x="3117" y="2858"/>
                        <a:pt x="2165" y="0"/>
                      </a:cubicBezTo>
                      <a:cubicBezTo>
                        <a:pt x="1212" y="0"/>
                        <a:pt x="-693" y="952"/>
                        <a:pt x="260" y="1905"/>
                      </a:cubicBezTo>
                      <a:lnTo>
                        <a:pt x="26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1" name="Freeform: Shape 3270">
                  <a:extLst>
                    <a:ext uri="{FF2B5EF4-FFF2-40B4-BE49-F238E27FC236}">
                      <a16:creationId xmlns:a16="http://schemas.microsoft.com/office/drawing/2014/main" id="{B97F2D12-371E-50B9-69D4-03B435E6993E}"/>
                    </a:ext>
                  </a:extLst>
                </p:cNvPr>
                <p:cNvSpPr/>
                <p:nvPr/>
              </p:nvSpPr>
              <p:spPr>
                <a:xfrm>
                  <a:off x="3369944" y="2430779"/>
                  <a:ext cx="4048" cy="21669"/>
                </a:xfrm>
                <a:custGeom>
                  <a:avLst/>
                  <a:gdLst>
                    <a:gd name="connsiteX0" fmla="*/ 953 w 4048"/>
                    <a:gd name="connsiteY0" fmla="*/ 953 h 21669"/>
                    <a:gd name="connsiteX1" fmla="*/ 0 w 4048"/>
                    <a:gd name="connsiteY1" fmla="*/ 11430 h 21669"/>
                    <a:gd name="connsiteX2" fmla="*/ 0 w 4048"/>
                    <a:gd name="connsiteY2" fmla="*/ 16192 h 21669"/>
                    <a:gd name="connsiteX3" fmla="*/ 953 w 4048"/>
                    <a:gd name="connsiteY3" fmla="*/ 20955 h 21669"/>
                    <a:gd name="connsiteX4" fmla="*/ 2857 w 4048"/>
                    <a:gd name="connsiteY4" fmla="*/ 20955 h 21669"/>
                    <a:gd name="connsiteX5" fmla="*/ 3810 w 4048"/>
                    <a:gd name="connsiteY5" fmla="*/ 10478 h 21669"/>
                    <a:gd name="connsiteX6" fmla="*/ 1905 w 4048"/>
                    <a:gd name="connsiteY6" fmla="*/ 0 h 21669"/>
                    <a:gd name="connsiteX7" fmla="*/ 953 w 4048"/>
                    <a:gd name="connsiteY7" fmla="*/ 953 h 21669"/>
                    <a:gd name="connsiteX8" fmla="*/ 953 w 4048"/>
                    <a:gd name="connsiteY8" fmla="*/ 953 h 21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48" h="21669">
                      <a:moveTo>
                        <a:pt x="953" y="953"/>
                      </a:moveTo>
                      <a:cubicBezTo>
                        <a:pt x="0" y="3810"/>
                        <a:pt x="0" y="7620"/>
                        <a:pt x="0" y="11430"/>
                      </a:cubicBezTo>
                      <a:cubicBezTo>
                        <a:pt x="0" y="13335"/>
                        <a:pt x="0" y="15240"/>
                        <a:pt x="0" y="16192"/>
                      </a:cubicBezTo>
                      <a:cubicBezTo>
                        <a:pt x="0" y="18098"/>
                        <a:pt x="0" y="20003"/>
                        <a:pt x="953" y="20955"/>
                      </a:cubicBezTo>
                      <a:cubicBezTo>
                        <a:pt x="1905" y="21908"/>
                        <a:pt x="2857" y="21908"/>
                        <a:pt x="2857" y="20955"/>
                      </a:cubicBezTo>
                      <a:cubicBezTo>
                        <a:pt x="4763" y="18098"/>
                        <a:pt x="3810" y="14288"/>
                        <a:pt x="3810" y="10478"/>
                      </a:cubicBezTo>
                      <a:cubicBezTo>
                        <a:pt x="3810" y="7620"/>
                        <a:pt x="3810" y="3810"/>
                        <a:pt x="1905" y="0"/>
                      </a:cubicBezTo>
                      <a:cubicBezTo>
                        <a:pt x="2857" y="0"/>
                        <a:pt x="1905" y="0"/>
                        <a:pt x="953" y="953"/>
                      </a:cubicBezTo>
                      <a:lnTo>
                        <a:pt x="953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2" name="Freeform: Shape 3271">
                  <a:extLst>
                    <a:ext uri="{FF2B5EF4-FFF2-40B4-BE49-F238E27FC236}">
                      <a16:creationId xmlns:a16="http://schemas.microsoft.com/office/drawing/2014/main" id="{67BD73AC-DF72-EB86-F9EC-EA06D0D43B33}"/>
                    </a:ext>
                  </a:extLst>
                </p:cNvPr>
                <p:cNvSpPr/>
                <p:nvPr/>
              </p:nvSpPr>
              <p:spPr>
                <a:xfrm>
                  <a:off x="3359467" y="2413502"/>
                  <a:ext cx="3809" cy="19605"/>
                </a:xfrm>
                <a:custGeom>
                  <a:avLst/>
                  <a:gdLst>
                    <a:gd name="connsiteX0" fmla="*/ 0 w 3809"/>
                    <a:gd name="connsiteY0" fmla="*/ 2037 h 19605"/>
                    <a:gd name="connsiteX1" fmla="*/ 0 w 3809"/>
                    <a:gd name="connsiteY1" fmla="*/ 10609 h 19605"/>
                    <a:gd name="connsiteX2" fmla="*/ 0 w 3809"/>
                    <a:gd name="connsiteY2" fmla="*/ 14419 h 19605"/>
                    <a:gd name="connsiteX3" fmla="*/ 0 w 3809"/>
                    <a:gd name="connsiteY3" fmla="*/ 17277 h 19605"/>
                    <a:gd name="connsiteX4" fmla="*/ 952 w 3809"/>
                    <a:gd name="connsiteY4" fmla="*/ 19182 h 19605"/>
                    <a:gd name="connsiteX5" fmla="*/ 2857 w 3809"/>
                    <a:gd name="connsiteY5" fmla="*/ 19182 h 19605"/>
                    <a:gd name="connsiteX6" fmla="*/ 3810 w 3809"/>
                    <a:gd name="connsiteY6" fmla="*/ 17277 h 19605"/>
                    <a:gd name="connsiteX7" fmla="*/ 3810 w 3809"/>
                    <a:gd name="connsiteY7" fmla="*/ 15372 h 19605"/>
                    <a:gd name="connsiteX8" fmla="*/ 3810 w 3809"/>
                    <a:gd name="connsiteY8" fmla="*/ 11562 h 19605"/>
                    <a:gd name="connsiteX9" fmla="*/ 3810 w 3809"/>
                    <a:gd name="connsiteY9" fmla="*/ 2989 h 19605"/>
                    <a:gd name="connsiteX10" fmla="*/ 0 w 3809"/>
                    <a:gd name="connsiteY10" fmla="*/ 2037 h 19605"/>
                    <a:gd name="connsiteX11" fmla="*/ 0 w 3809"/>
                    <a:gd name="connsiteY11" fmla="*/ 2037 h 196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9605">
                      <a:moveTo>
                        <a:pt x="0" y="2037"/>
                      </a:moveTo>
                      <a:cubicBezTo>
                        <a:pt x="0" y="4894"/>
                        <a:pt x="0" y="7752"/>
                        <a:pt x="0" y="10609"/>
                      </a:cubicBezTo>
                      <a:cubicBezTo>
                        <a:pt x="0" y="11562"/>
                        <a:pt x="0" y="13467"/>
                        <a:pt x="0" y="14419"/>
                      </a:cubicBezTo>
                      <a:cubicBezTo>
                        <a:pt x="0" y="15372"/>
                        <a:pt x="0" y="16324"/>
                        <a:pt x="0" y="17277"/>
                      </a:cubicBezTo>
                      <a:cubicBezTo>
                        <a:pt x="0" y="18229"/>
                        <a:pt x="952" y="18229"/>
                        <a:pt x="952" y="19182"/>
                      </a:cubicBezTo>
                      <a:cubicBezTo>
                        <a:pt x="1905" y="20134"/>
                        <a:pt x="2857" y="19182"/>
                        <a:pt x="2857" y="19182"/>
                      </a:cubicBezTo>
                      <a:cubicBezTo>
                        <a:pt x="2857" y="18229"/>
                        <a:pt x="3810" y="18229"/>
                        <a:pt x="3810" y="17277"/>
                      </a:cubicBezTo>
                      <a:cubicBezTo>
                        <a:pt x="3810" y="16324"/>
                        <a:pt x="3810" y="16324"/>
                        <a:pt x="3810" y="15372"/>
                      </a:cubicBezTo>
                      <a:cubicBezTo>
                        <a:pt x="3810" y="14419"/>
                        <a:pt x="3810" y="12514"/>
                        <a:pt x="3810" y="11562"/>
                      </a:cubicBezTo>
                      <a:cubicBezTo>
                        <a:pt x="3810" y="8704"/>
                        <a:pt x="3810" y="5847"/>
                        <a:pt x="3810" y="2989"/>
                      </a:cubicBezTo>
                      <a:cubicBezTo>
                        <a:pt x="3810" y="-821"/>
                        <a:pt x="0" y="-821"/>
                        <a:pt x="0" y="2037"/>
                      </a:cubicBezTo>
                      <a:lnTo>
                        <a:pt x="0" y="203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3" name="Freeform: Shape 3272">
                  <a:extLst>
                    <a:ext uri="{FF2B5EF4-FFF2-40B4-BE49-F238E27FC236}">
                      <a16:creationId xmlns:a16="http://schemas.microsoft.com/office/drawing/2014/main" id="{F823ECC9-9FAC-1EF3-0B40-A50946F5F0BF}"/>
                    </a:ext>
                  </a:extLst>
                </p:cNvPr>
                <p:cNvSpPr/>
                <p:nvPr/>
              </p:nvSpPr>
              <p:spPr>
                <a:xfrm>
                  <a:off x="3343274" y="2412287"/>
                  <a:ext cx="4762" cy="14682"/>
                </a:xfrm>
                <a:custGeom>
                  <a:avLst/>
                  <a:gdLst>
                    <a:gd name="connsiteX0" fmla="*/ 0 w 4762"/>
                    <a:gd name="connsiteY0" fmla="*/ 3252 h 14682"/>
                    <a:gd name="connsiteX1" fmla="*/ 0 w 4762"/>
                    <a:gd name="connsiteY1" fmla="*/ 6110 h 14682"/>
                    <a:gd name="connsiteX2" fmla="*/ 0 w 4762"/>
                    <a:gd name="connsiteY2" fmla="*/ 8967 h 14682"/>
                    <a:gd name="connsiteX3" fmla="*/ 953 w 4762"/>
                    <a:gd name="connsiteY3" fmla="*/ 11825 h 14682"/>
                    <a:gd name="connsiteX4" fmla="*/ 1905 w 4762"/>
                    <a:gd name="connsiteY4" fmla="*/ 13730 h 14682"/>
                    <a:gd name="connsiteX5" fmla="*/ 2857 w 4762"/>
                    <a:gd name="connsiteY5" fmla="*/ 14682 h 14682"/>
                    <a:gd name="connsiteX6" fmla="*/ 4763 w 4762"/>
                    <a:gd name="connsiteY6" fmla="*/ 13730 h 14682"/>
                    <a:gd name="connsiteX7" fmla="*/ 4763 w 4762"/>
                    <a:gd name="connsiteY7" fmla="*/ 9920 h 14682"/>
                    <a:gd name="connsiteX8" fmla="*/ 3810 w 4762"/>
                    <a:gd name="connsiteY8" fmla="*/ 7062 h 14682"/>
                    <a:gd name="connsiteX9" fmla="*/ 2857 w 4762"/>
                    <a:gd name="connsiteY9" fmla="*/ 1347 h 14682"/>
                    <a:gd name="connsiteX10" fmla="*/ 953 w 4762"/>
                    <a:gd name="connsiteY10" fmla="*/ 395 h 14682"/>
                    <a:gd name="connsiteX11" fmla="*/ 0 w 4762"/>
                    <a:gd name="connsiteY11" fmla="*/ 3252 h 14682"/>
                    <a:gd name="connsiteX12" fmla="*/ 0 w 4762"/>
                    <a:gd name="connsiteY12" fmla="*/ 3252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4682">
                      <a:moveTo>
                        <a:pt x="0" y="3252"/>
                      </a:moveTo>
                      <a:cubicBezTo>
                        <a:pt x="0" y="4205"/>
                        <a:pt x="0" y="5157"/>
                        <a:pt x="0" y="6110"/>
                      </a:cubicBezTo>
                      <a:cubicBezTo>
                        <a:pt x="0" y="7062"/>
                        <a:pt x="0" y="8015"/>
                        <a:pt x="0" y="8967"/>
                      </a:cubicBezTo>
                      <a:cubicBezTo>
                        <a:pt x="0" y="9920"/>
                        <a:pt x="0" y="10872"/>
                        <a:pt x="953" y="11825"/>
                      </a:cubicBezTo>
                      <a:cubicBezTo>
                        <a:pt x="953" y="12777"/>
                        <a:pt x="953" y="12777"/>
                        <a:pt x="1905" y="13730"/>
                      </a:cubicBezTo>
                      <a:cubicBezTo>
                        <a:pt x="1905" y="14682"/>
                        <a:pt x="2857" y="14682"/>
                        <a:pt x="2857" y="14682"/>
                      </a:cubicBezTo>
                      <a:cubicBezTo>
                        <a:pt x="3810" y="14682"/>
                        <a:pt x="4763" y="14682"/>
                        <a:pt x="4763" y="13730"/>
                      </a:cubicBezTo>
                      <a:cubicBezTo>
                        <a:pt x="4763" y="12777"/>
                        <a:pt x="4763" y="11825"/>
                        <a:pt x="4763" y="9920"/>
                      </a:cubicBezTo>
                      <a:cubicBezTo>
                        <a:pt x="4763" y="8967"/>
                        <a:pt x="3810" y="8015"/>
                        <a:pt x="3810" y="7062"/>
                      </a:cubicBezTo>
                      <a:cubicBezTo>
                        <a:pt x="3810" y="5157"/>
                        <a:pt x="2857" y="3252"/>
                        <a:pt x="2857" y="1347"/>
                      </a:cubicBezTo>
                      <a:cubicBezTo>
                        <a:pt x="2857" y="395"/>
                        <a:pt x="1905" y="-558"/>
                        <a:pt x="953" y="395"/>
                      </a:cubicBezTo>
                      <a:cubicBezTo>
                        <a:pt x="0" y="1347"/>
                        <a:pt x="0" y="2300"/>
                        <a:pt x="0" y="3252"/>
                      </a:cubicBezTo>
                      <a:lnTo>
                        <a:pt x="0" y="32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4" name="Freeform: Shape 3273">
                  <a:extLst>
                    <a:ext uri="{FF2B5EF4-FFF2-40B4-BE49-F238E27FC236}">
                      <a16:creationId xmlns:a16="http://schemas.microsoft.com/office/drawing/2014/main" id="{BBADB0E8-0D48-1408-BF53-5A38ABDAEB95}"/>
                    </a:ext>
                  </a:extLst>
                </p:cNvPr>
                <p:cNvSpPr/>
                <p:nvPr/>
              </p:nvSpPr>
              <p:spPr>
                <a:xfrm>
                  <a:off x="3324224" y="2415539"/>
                  <a:ext cx="4762" cy="16192"/>
                </a:xfrm>
                <a:custGeom>
                  <a:avLst/>
                  <a:gdLst>
                    <a:gd name="connsiteX0" fmla="*/ 0 w 4762"/>
                    <a:gd name="connsiteY0" fmla="*/ 1905 h 16192"/>
                    <a:gd name="connsiteX1" fmla="*/ 0 w 4762"/>
                    <a:gd name="connsiteY1" fmla="*/ 8573 h 16192"/>
                    <a:gd name="connsiteX2" fmla="*/ 953 w 4762"/>
                    <a:gd name="connsiteY2" fmla="*/ 12383 h 16192"/>
                    <a:gd name="connsiteX3" fmla="*/ 953 w 4762"/>
                    <a:gd name="connsiteY3" fmla="*/ 14288 h 16192"/>
                    <a:gd name="connsiteX4" fmla="*/ 1905 w 4762"/>
                    <a:gd name="connsiteY4" fmla="*/ 16193 h 16192"/>
                    <a:gd name="connsiteX5" fmla="*/ 3810 w 4762"/>
                    <a:gd name="connsiteY5" fmla="*/ 16193 h 16192"/>
                    <a:gd name="connsiteX6" fmla="*/ 4763 w 4762"/>
                    <a:gd name="connsiteY6" fmla="*/ 14288 h 16192"/>
                    <a:gd name="connsiteX7" fmla="*/ 4763 w 4762"/>
                    <a:gd name="connsiteY7" fmla="*/ 12383 h 16192"/>
                    <a:gd name="connsiteX8" fmla="*/ 3810 w 4762"/>
                    <a:gd name="connsiteY8" fmla="*/ 8573 h 16192"/>
                    <a:gd name="connsiteX9" fmla="*/ 2857 w 4762"/>
                    <a:gd name="connsiteY9" fmla="*/ 1905 h 16192"/>
                    <a:gd name="connsiteX10" fmla="*/ 953 w 4762"/>
                    <a:gd name="connsiteY10" fmla="*/ 0 h 16192"/>
                    <a:gd name="connsiteX11" fmla="*/ 0 w 4762"/>
                    <a:gd name="connsiteY11" fmla="*/ 1905 h 16192"/>
                    <a:gd name="connsiteX12" fmla="*/ 0 w 4762"/>
                    <a:gd name="connsiteY12" fmla="*/ 1905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6192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3"/>
                      </a:cubicBezTo>
                      <a:cubicBezTo>
                        <a:pt x="0" y="9525"/>
                        <a:pt x="0" y="11430"/>
                        <a:pt x="953" y="12383"/>
                      </a:cubicBezTo>
                      <a:cubicBezTo>
                        <a:pt x="953" y="13335"/>
                        <a:pt x="953" y="13335"/>
                        <a:pt x="953" y="14288"/>
                      </a:cubicBezTo>
                      <a:cubicBezTo>
                        <a:pt x="953" y="15240"/>
                        <a:pt x="1905" y="15240"/>
                        <a:pt x="1905" y="16193"/>
                      </a:cubicBezTo>
                      <a:cubicBezTo>
                        <a:pt x="1905" y="16193"/>
                        <a:pt x="2857" y="16193"/>
                        <a:pt x="3810" y="16193"/>
                      </a:cubicBezTo>
                      <a:cubicBezTo>
                        <a:pt x="4763" y="15240"/>
                        <a:pt x="4763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3810" y="10477"/>
                        <a:pt x="3810" y="8573"/>
                      </a:cubicBezTo>
                      <a:cubicBezTo>
                        <a:pt x="2857" y="6668"/>
                        <a:pt x="2857" y="3810"/>
                        <a:pt x="2857" y="1905"/>
                      </a:cubicBezTo>
                      <a:cubicBezTo>
                        <a:pt x="2857" y="952"/>
                        <a:pt x="1905" y="0"/>
                        <a:pt x="953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5" name="Freeform: Shape 3274">
                  <a:extLst>
                    <a:ext uri="{FF2B5EF4-FFF2-40B4-BE49-F238E27FC236}">
                      <a16:creationId xmlns:a16="http://schemas.microsoft.com/office/drawing/2014/main" id="{BC0B7EE2-2C5C-9648-A664-56A32986212A}"/>
                    </a:ext>
                  </a:extLst>
                </p:cNvPr>
                <p:cNvSpPr/>
                <p:nvPr/>
              </p:nvSpPr>
              <p:spPr>
                <a:xfrm>
                  <a:off x="3295649" y="2401490"/>
                  <a:ext cx="6667" cy="19526"/>
                </a:xfrm>
                <a:custGeom>
                  <a:avLst/>
                  <a:gdLst>
                    <a:gd name="connsiteX0" fmla="*/ 953 w 6667"/>
                    <a:gd name="connsiteY0" fmla="*/ 714 h 19526"/>
                    <a:gd name="connsiteX1" fmla="*/ 0 w 6667"/>
                    <a:gd name="connsiteY1" fmla="*/ 5477 h 19526"/>
                    <a:gd name="connsiteX2" fmla="*/ 0 w 6667"/>
                    <a:gd name="connsiteY2" fmla="*/ 10239 h 19526"/>
                    <a:gd name="connsiteX3" fmla="*/ 953 w 6667"/>
                    <a:gd name="connsiteY3" fmla="*/ 15002 h 19526"/>
                    <a:gd name="connsiteX4" fmla="*/ 1905 w 6667"/>
                    <a:gd name="connsiteY4" fmla="*/ 16907 h 19526"/>
                    <a:gd name="connsiteX5" fmla="*/ 2857 w 6667"/>
                    <a:gd name="connsiteY5" fmla="*/ 17859 h 19526"/>
                    <a:gd name="connsiteX6" fmla="*/ 3810 w 6667"/>
                    <a:gd name="connsiteY6" fmla="*/ 18812 h 19526"/>
                    <a:gd name="connsiteX7" fmla="*/ 6668 w 6667"/>
                    <a:gd name="connsiteY7" fmla="*/ 18812 h 19526"/>
                    <a:gd name="connsiteX8" fmla="*/ 6668 w 6667"/>
                    <a:gd name="connsiteY8" fmla="*/ 15954 h 19526"/>
                    <a:gd name="connsiteX9" fmla="*/ 6668 w 6667"/>
                    <a:gd name="connsiteY9" fmla="*/ 14049 h 19526"/>
                    <a:gd name="connsiteX10" fmla="*/ 5715 w 6667"/>
                    <a:gd name="connsiteY10" fmla="*/ 9287 h 19526"/>
                    <a:gd name="connsiteX11" fmla="*/ 3810 w 6667"/>
                    <a:gd name="connsiteY11" fmla="*/ 714 h 19526"/>
                    <a:gd name="connsiteX12" fmla="*/ 953 w 6667"/>
                    <a:gd name="connsiteY12" fmla="*/ 714 h 19526"/>
                    <a:gd name="connsiteX13" fmla="*/ 953 w 6667"/>
                    <a:gd name="connsiteY13" fmla="*/ 714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9526">
                      <a:moveTo>
                        <a:pt x="953" y="714"/>
                      </a:moveTo>
                      <a:cubicBezTo>
                        <a:pt x="953" y="2619"/>
                        <a:pt x="0" y="3572"/>
                        <a:pt x="0" y="5477"/>
                      </a:cubicBezTo>
                      <a:cubicBezTo>
                        <a:pt x="0" y="7382"/>
                        <a:pt x="0" y="8334"/>
                        <a:pt x="0" y="10239"/>
                      </a:cubicBezTo>
                      <a:cubicBezTo>
                        <a:pt x="0" y="12144"/>
                        <a:pt x="0" y="13097"/>
                        <a:pt x="953" y="15002"/>
                      </a:cubicBezTo>
                      <a:cubicBezTo>
                        <a:pt x="953" y="15954"/>
                        <a:pt x="953" y="16907"/>
                        <a:pt x="1905" y="16907"/>
                      </a:cubicBezTo>
                      <a:cubicBezTo>
                        <a:pt x="1905" y="16907"/>
                        <a:pt x="1905" y="17859"/>
                        <a:pt x="2857" y="17859"/>
                      </a:cubicBezTo>
                      <a:cubicBezTo>
                        <a:pt x="2857" y="17859"/>
                        <a:pt x="3810" y="18812"/>
                        <a:pt x="3810" y="18812"/>
                      </a:cubicBezTo>
                      <a:cubicBezTo>
                        <a:pt x="4763" y="19764"/>
                        <a:pt x="5715" y="19764"/>
                        <a:pt x="6668" y="18812"/>
                      </a:cubicBezTo>
                      <a:cubicBezTo>
                        <a:pt x="6668" y="17859"/>
                        <a:pt x="6668" y="16907"/>
                        <a:pt x="6668" y="15954"/>
                      </a:cubicBezTo>
                      <a:cubicBezTo>
                        <a:pt x="6668" y="15002"/>
                        <a:pt x="6668" y="14049"/>
                        <a:pt x="6668" y="14049"/>
                      </a:cubicBezTo>
                      <a:cubicBezTo>
                        <a:pt x="6668" y="12144"/>
                        <a:pt x="5715" y="11192"/>
                        <a:pt x="5715" y="9287"/>
                      </a:cubicBezTo>
                      <a:cubicBezTo>
                        <a:pt x="4763" y="6429"/>
                        <a:pt x="4763" y="3572"/>
                        <a:pt x="3810" y="714"/>
                      </a:cubicBezTo>
                      <a:cubicBezTo>
                        <a:pt x="2857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6" name="Freeform: Shape 3275">
                  <a:extLst>
                    <a:ext uri="{FF2B5EF4-FFF2-40B4-BE49-F238E27FC236}">
                      <a16:creationId xmlns:a16="http://schemas.microsoft.com/office/drawing/2014/main" id="{54523BB9-B74D-666D-DA76-C6E212222198}"/>
                    </a:ext>
                  </a:extLst>
                </p:cNvPr>
                <p:cNvSpPr/>
                <p:nvPr/>
              </p:nvSpPr>
              <p:spPr>
                <a:xfrm>
                  <a:off x="3308984" y="2431106"/>
                  <a:ext cx="4762" cy="12450"/>
                </a:xfrm>
                <a:custGeom>
                  <a:avLst/>
                  <a:gdLst>
                    <a:gd name="connsiteX0" fmla="*/ 0 w 4762"/>
                    <a:gd name="connsiteY0" fmla="*/ 1578 h 12450"/>
                    <a:gd name="connsiteX1" fmla="*/ 0 w 4762"/>
                    <a:gd name="connsiteY1" fmla="*/ 7293 h 12450"/>
                    <a:gd name="connsiteX2" fmla="*/ 953 w 4762"/>
                    <a:gd name="connsiteY2" fmla="*/ 10151 h 12450"/>
                    <a:gd name="connsiteX3" fmla="*/ 1905 w 4762"/>
                    <a:gd name="connsiteY3" fmla="*/ 11103 h 12450"/>
                    <a:gd name="connsiteX4" fmla="*/ 2858 w 4762"/>
                    <a:gd name="connsiteY4" fmla="*/ 12056 h 12450"/>
                    <a:gd name="connsiteX5" fmla="*/ 4763 w 4762"/>
                    <a:gd name="connsiteY5" fmla="*/ 11103 h 12450"/>
                    <a:gd name="connsiteX6" fmla="*/ 4763 w 4762"/>
                    <a:gd name="connsiteY6" fmla="*/ 9198 h 12450"/>
                    <a:gd name="connsiteX7" fmla="*/ 4763 w 4762"/>
                    <a:gd name="connsiteY7" fmla="*/ 8246 h 12450"/>
                    <a:gd name="connsiteX8" fmla="*/ 3810 w 4762"/>
                    <a:gd name="connsiteY8" fmla="*/ 5388 h 12450"/>
                    <a:gd name="connsiteX9" fmla="*/ 2858 w 4762"/>
                    <a:gd name="connsiteY9" fmla="*/ 626 h 12450"/>
                    <a:gd name="connsiteX10" fmla="*/ 0 w 4762"/>
                    <a:gd name="connsiteY10" fmla="*/ 1578 h 12450"/>
                    <a:gd name="connsiteX11" fmla="*/ 0 w 4762"/>
                    <a:gd name="connsiteY11" fmla="*/ 1578 h 1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2450">
                      <a:moveTo>
                        <a:pt x="0" y="1578"/>
                      </a:moveTo>
                      <a:cubicBezTo>
                        <a:pt x="0" y="3483"/>
                        <a:pt x="0" y="5388"/>
                        <a:pt x="0" y="7293"/>
                      </a:cubicBezTo>
                      <a:cubicBezTo>
                        <a:pt x="0" y="8246"/>
                        <a:pt x="0" y="9198"/>
                        <a:pt x="953" y="10151"/>
                      </a:cubicBezTo>
                      <a:cubicBezTo>
                        <a:pt x="953" y="10151"/>
                        <a:pt x="953" y="11103"/>
                        <a:pt x="1905" y="11103"/>
                      </a:cubicBezTo>
                      <a:cubicBezTo>
                        <a:pt x="1905" y="12056"/>
                        <a:pt x="2858" y="12056"/>
                        <a:pt x="2858" y="12056"/>
                      </a:cubicBezTo>
                      <a:cubicBezTo>
                        <a:pt x="3810" y="13008"/>
                        <a:pt x="4763" y="12056"/>
                        <a:pt x="4763" y="11103"/>
                      </a:cubicBezTo>
                      <a:cubicBezTo>
                        <a:pt x="4763" y="10151"/>
                        <a:pt x="4763" y="10151"/>
                        <a:pt x="4763" y="9198"/>
                      </a:cubicBezTo>
                      <a:cubicBezTo>
                        <a:pt x="4763" y="9198"/>
                        <a:pt x="4763" y="8246"/>
                        <a:pt x="4763" y="8246"/>
                      </a:cubicBezTo>
                      <a:cubicBezTo>
                        <a:pt x="4763" y="7293"/>
                        <a:pt x="3810" y="6341"/>
                        <a:pt x="3810" y="5388"/>
                      </a:cubicBezTo>
                      <a:cubicBezTo>
                        <a:pt x="3810" y="3483"/>
                        <a:pt x="2858" y="1578"/>
                        <a:pt x="2858" y="626"/>
                      </a:cubicBezTo>
                      <a:cubicBezTo>
                        <a:pt x="2858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7" name="Freeform: Shape 3276">
                  <a:extLst>
                    <a:ext uri="{FF2B5EF4-FFF2-40B4-BE49-F238E27FC236}">
                      <a16:creationId xmlns:a16="http://schemas.microsoft.com/office/drawing/2014/main" id="{39A93E9D-5207-71BD-F516-288AD7312829}"/>
                    </a:ext>
                  </a:extLst>
                </p:cNvPr>
                <p:cNvSpPr/>
                <p:nvPr/>
              </p:nvSpPr>
              <p:spPr>
                <a:xfrm>
                  <a:off x="3337559" y="2431337"/>
                  <a:ext cx="6667" cy="10872"/>
                </a:xfrm>
                <a:custGeom>
                  <a:avLst/>
                  <a:gdLst>
                    <a:gd name="connsiteX0" fmla="*/ 0 w 6667"/>
                    <a:gd name="connsiteY0" fmla="*/ 1347 h 10872"/>
                    <a:gd name="connsiteX1" fmla="*/ 953 w 6667"/>
                    <a:gd name="connsiteY1" fmla="*/ 6110 h 10872"/>
                    <a:gd name="connsiteX2" fmla="*/ 1905 w 6667"/>
                    <a:gd name="connsiteY2" fmla="*/ 8015 h 10872"/>
                    <a:gd name="connsiteX3" fmla="*/ 2858 w 6667"/>
                    <a:gd name="connsiteY3" fmla="*/ 8967 h 10872"/>
                    <a:gd name="connsiteX4" fmla="*/ 3810 w 6667"/>
                    <a:gd name="connsiteY4" fmla="*/ 10872 h 10872"/>
                    <a:gd name="connsiteX5" fmla="*/ 5715 w 6667"/>
                    <a:gd name="connsiteY5" fmla="*/ 10872 h 10872"/>
                    <a:gd name="connsiteX6" fmla="*/ 6668 w 6667"/>
                    <a:gd name="connsiteY6" fmla="*/ 8967 h 10872"/>
                    <a:gd name="connsiteX7" fmla="*/ 6668 w 6667"/>
                    <a:gd name="connsiteY7" fmla="*/ 8015 h 10872"/>
                    <a:gd name="connsiteX8" fmla="*/ 6668 w 6667"/>
                    <a:gd name="connsiteY8" fmla="*/ 7062 h 10872"/>
                    <a:gd name="connsiteX9" fmla="*/ 6668 w 6667"/>
                    <a:gd name="connsiteY9" fmla="*/ 6110 h 10872"/>
                    <a:gd name="connsiteX10" fmla="*/ 6668 w 6667"/>
                    <a:gd name="connsiteY10" fmla="*/ 6110 h 10872"/>
                    <a:gd name="connsiteX11" fmla="*/ 6668 w 6667"/>
                    <a:gd name="connsiteY11" fmla="*/ 6110 h 10872"/>
                    <a:gd name="connsiteX12" fmla="*/ 5715 w 6667"/>
                    <a:gd name="connsiteY12" fmla="*/ 3252 h 10872"/>
                    <a:gd name="connsiteX13" fmla="*/ 5715 w 6667"/>
                    <a:gd name="connsiteY13" fmla="*/ 4205 h 10872"/>
                    <a:gd name="connsiteX14" fmla="*/ 5715 w 6667"/>
                    <a:gd name="connsiteY14" fmla="*/ 2300 h 10872"/>
                    <a:gd name="connsiteX15" fmla="*/ 3810 w 6667"/>
                    <a:gd name="connsiteY15" fmla="*/ 395 h 10872"/>
                    <a:gd name="connsiteX16" fmla="*/ 0 w 6667"/>
                    <a:gd name="connsiteY16" fmla="*/ 1347 h 10872"/>
                    <a:gd name="connsiteX17" fmla="*/ 0 w 6667"/>
                    <a:gd name="connsiteY17" fmla="*/ 1347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667" h="10872">
                      <a:moveTo>
                        <a:pt x="0" y="1347"/>
                      </a:moveTo>
                      <a:cubicBezTo>
                        <a:pt x="0" y="3252"/>
                        <a:pt x="0" y="4205"/>
                        <a:pt x="953" y="6110"/>
                      </a:cubicBezTo>
                      <a:cubicBezTo>
                        <a:pt x="953" y="7062"/>
                        <a:pt x="1905" y="8015"/>
                        <a:pt x="1905" y="8015"/>
                      </a:cubicBezTo>
                      <a:cubicBezTo>
                        <a:pt x="1905" y="8015"/>
                        <a:pt x="1905" y="8967"/>
                        <a:pt x="2858" y="8967"/>
                      </a:cubicBezTo>
                      <a:cubicBezTo>
                        <a:pt x="2858" y="9920"/>
                        <a:pt x="3810" y="9920"/>
                        <a:pt x="3810" y="10872"/>
                      </a:cubicBezTo>
                      <a:cubicBezTo>
                        <a:pt x="4763" y="10872"/>
                        <a:pt x="5715" y="10872"/>
                        <a:pt x="5715" y="10872"/>
                      </a:cubicBezTo>
                      <a:cubicBezTo>
                        <a:pt x="6668" y="9920"/>
                        <a:pt x="6668" y="9920"/>
                        <a:pt x="6668" y="8967"/>
                      </a:cubicBezTo>
                      <a:cubicBezTo>
                        <a:pt x="6668" y="8967"/>
                        <a:pt x="6668" y="8015"/>
                        <a:pt x="6668" y="8015"/>
                      </a:cubicBezTo>
                      <a:cubicBezTo>
                        <a:pt x="6668" y="8015"/>
                        <a:pt x="6668" y="8015"/>
                        <a:pt x="6668" y="7062"/>
                      </a:cubicBezTo>
                      <a:cubicBezTo>
                        <a:pt x="6668" y="7062"/>
                        <a:pt x="6668" y="7062"/>
                        <a:pt x="6668" y="6110"/>
                      </a:cubicBezTo>
                      <a:cubicBezTo>
                        <a:pt x="6668" y="6110"/>
                        <a:pt x="6668" y="7062"/>
                        <a:pt x="6668" y="6110"/>
                      </a:cubicBezTo>
                      <a:cubicBezTo>
                        <a:pt x="6668" y="6110"/>
                        <a:pt x="6668" y="6110"/>
                        <a:pt x="6668" y="6110"/>
                      </a:cubicBezTo>
                      <a:cubicBezTo>
                        <a:pt x="6668" y="5157"/>
                        <a:pt x="5715" y="4205"/>
                        <a:pt x="5715" y="3252"/>
                      </a:cubicBezTo>
                      <a:cubicBezTo>
                        <a:pt x="5715" y="3252"/>
                        <a:pt x="5715" y="3252"/>
                        <a:pt x="5715" y="4205"/>
                      </a:cubicBezTo>
                      <a:cubicBezTo>
                        <a:pt x="5715" y="3252"/>
                        <a:pt x="5715" y="3252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8" name="Freeform: Shape 3277">
                  <a:extLst>
                    <a:ext uri="{FF2B5EF4-FFF2-40B4-BE49-F238E27FC236}">
                      <a16:creationId xmlns:a16="http://schemas.microsoft.com/office/drawing/2014/main" id="{C7B3B519-21B8-99D5-A4FB-B475AEA0F093}"/>
                    </a:ext>
                  </a:extLst>
                </p:cNvPr>
                <p:cNvSpPr/>
                <p:nvPr/>
              </p:nvSpPr>
              <p:spPr>
                <a:xfrm>
                  <a:off x="3292792" y="2362199"/>
                  <a:ext cx="3809" cy="15001"/>
                </a:xfrm>
                <a:custGeom>
                  <a:avLst/>
                  <a:gdLst>
                    <a:gd name="connsiteX0" fmla="*/ 0 w 3809"/>
                    <a:gd name="connsiteY0" fmla="*/ 3810 h 15001"/>
                    <a:gd name="connsiteX1" fmla="*/ 0 w 3809"/>
                    <a:gd name="connsiteY1" fmla="*/ 3810 h 15001"/>
                    <a:gd name="connsiteX2" fmla="*/ 0 w 3809"/>
                    <a:gd name="connsiteY2" fmla="*/ 4763 h 15001"/>
                    <a:gd name="connsiteX3" fmla="*/ 0 w 3809"/>
                    <a:gd name="connsiteY3" fmla="*/ 5715 h 15001"/>
                    <a:gd name="connsiteX4" fmla="*/ 0 w 3809"/>
                    <a:gd name="connsiteY4" fmla="*/ 8573 h 15001"/>
                    <a:gd name="connsiteX5" fmla="*/ 0 w 3809"/>
                    <a:gd name="connsiteY5" fmla="*/ 11430 h 15001"/>
                    <a:gd name="connsiteX6" fmla="*/ 0 w 3809"/>
                    <a:gd name="connsiteY6" fmla="*/ 12383 h 15001"/>
                    <a:gd name="connsiteX7" fmla="*/ 952 w 3809"/>
                    <a:gd name="connsiteY7" fmla="*/ 14288 h 15001"/>
                    <a:gd name="connsiteX8" fmla="*/ 2857 w 3809"/>
                    <a:gd name="connsiteY8" fmla="*/ 14288 h 15001"/>
                    <a:gd name="connsiteX9" fmla="*/ 3810 w 3809"/>
                    <a:gd name="connsiteY9" fmla="*/ 12383 h 15001"/>
                    <a:gd name="connsiteX10" fmla="*/ 3810 w 3809"/>
                    <a:gd name="connsiteY10" fmla="*/ 10477 h 15001"/>
                    <a:gd name="connsiteX11" fmla="*/ 3810 w 3809"/>
                    <a:gd name="connsiteY11" fmla="*/ 7620 h 15001"/>
                    <a:gd name="connsiteX12" fmla="*/ 2857 w 3809"/>
                    <a:gd name="connsiteY12" fmla="*/ 1905 h 15001"/>
                    <a:gd name="connsiteX13" fmla="*/ 0 w 3809"/>
                    <a:gd name="connsiteY13" fmla="*/ 0 h 15001"/>
                    <a:gd name="connsiteX14" fmla="*/ 0 w 3809"/>
                    <a:gd name="connsiteY14" fmla="*/ 3810 h 15001"/>
                    <a:gd name="connsiteX15" fmla="*/ 0 w 3809"/>
                    <a:gd name="connsiteY15" fmla="*/ 3810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09" h="15001">
                      <a:moveTo>
                        <a:pt x="0" y="3810"/>
                      </a:moveTo>
                      <a:cubicBezTo>
                        <a:pt x="0" y="3810"/>
                        <a:pt x="0" y="3810"/>
                        <a:pt x="0" y="3810"/>
                      </a:cubicBezTo>
                      <a:cubicBezTo>
                        <a:pt x="0" y="4763"/>
                        <a:pt x="0" y="5715"/>
                        <a:pt x="0" y="4763"/>
                      </a:cubicBezTo>
                      <a:cubicBezTo>
                        <a:pt x="0" y="4763"/>
                        <a:pt x="0" y="5715"/>
                        <a:pt x="0" y="5715"/>
                      </a:cubicBezTo>
                      <a:cubicBezTo>
                        <a:pt x="0" y="6667"/>
                        <a:pt x="0" y="7620"/>
                        <a:pt x="0" y="8573"/>
                      </a:cubicBezTo>
                      <a:cubicBezTo>
                        <a:pt x="0" y="9525"/>
                        <a:pt x="0" y="10477"/>
                        <a:pt x="0" y="11430"/>
                      </a:cubicBezTo>
                      <a:cubicBezTo>
                        <a:pt x="0" y="11430"/>
                        <a:pt x="0" y="12383"/>
                        <a:pt x="0" y="12383"/>
                      </a:cubicBezTo>
                      <a:cubicBezTo>
                        <a:pt x="0" y="13335"/>
                        <a:pt x="0" y="13335"/>
                        <a:pt x="952" y="14288"/>
                      </a:cubicBezTo>
                      <a:cubicBezTo>
                        <a:pt x="1905" y="15240"/>
                        <a:pt x="2857" y="15240"/>
                        <a:pt x="2857" y="14288"/>
                      </a:cubicBezTo>
                      <a:cubicBezTo>
                        <a:pt x="2857" y="13335"/>
                        <a:pt x="3810" y="13335"/>
                        <a:pt x="3810" y="12383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5715"/>
                        <a:pt x="3810" y="3810"/>
                        <a:pt x="2857" y="1905"/>
                      </a:cubicBezTo>
                      <a:cubicBezTo>
                        <a:pt x="2857" y="952"/>
                        <a:pt x="952" y="0"/>
                        <a:pt x="0" y="0"/>
                      </a:cubicBezTo>
                      <a:cubicBezTo>
                        <a:pt x="0" y="952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9" name="Freeform: Shape 3278">
                  <a:extLst>
                    <a:ext uri="{FF2B5EF4-FFF2-40B4-BE49-F238E27FC236}">
                      <a16:creationId xmlns:a16="http://schemas.microsoft.com/office/drawing/2014/main" id="{FF0C4F90-C957-13E5-8A0A-AFE2E6A48D06}"/>
                    </a:ext>
                  </a:extLst>
                </p:cNvPr>
                <p:cNvSpPr/>
                <p:nvPr/>
              </p:nvSpPr>
              <p:spPr>
                <a:xfrm>
                  <a:off x="3307079" y="2384583"/>
                  <a:ext cx="4762" cy="13811"/>
                </a:xfrm>
                <a:custGeom>
                  <a:avLst/>
                  <a:gdLst>
                    <a:gd name="connsiteX0" fmla="*/ 952 w 4762"/>
                    <a:gd name="connsiteY0" fmla="*/ 1429 h 13811"/>
                    <a:gd name="connsiteX1" fmla="*/ 0 w 4762"/>
                    <a:gd name="connsiteY1" fmla="*/ 8096 h 13811"/>
                    <a:gd name="connsiteX2" fmla="*/ 952 w 4762"/>
                    <a:gd name="connsiteY2" fmla="*/ 10954 h 13811"/>
                    <a:gd name="connsiteX3" fmla="*/ 1905 w 4762"/>
                    <a:gd name="connsiteY3" fmla="*/ 11906 h 13811"/>
                    <a:gd name="connsiteX4" fmla="*/ 2857 w 4762"/>
                    <a:gd name="connsiteY4" fmla="*/ 13811 h 13811"/>
                    <a:gd name="connsiteX5" fmla="*/ 4763 w 4762"/>
                    <a:gd name="connsiteY5" fmla="*/ 13811 h 13811"/>
                    <a:gd name="connsiteX6" fmla="*/ 4763 w 4762"/>
                    <a:gd name="connsiteY6" fmla="*/ 11906 h 13811"/>
                    <a:gd name="connsiteX7" fmla="*/ 4763 w 4762"/>
                    <a:gd name="connsiteY7" fmla="*/ 10001 h 13811"/>
                    <a:gd name="connsiteX8" fmla="*/ 3810 w 4762"/>
                    <a:gd name="connsiteY8" fmla="*/ 7144 h 13811"/>
                    <a:gd name="connsiteX9" fmla="*/ 4763 w 4762"/>
                    <a:gd name="connsiteY9" fmla="*/ 1429 h 13811"/>
                    <a:gd name="connsiteX10" fmla="*/ 952 w 4762"/>
                    <a:gd name="connsiteY10" fmla="*/ 1429 h 13811"/>
                    <a:gd name="connsiteX11" fmla="*/ 952 w 4762"/>
                    <a:gd name="connsiteY11" fmla="*/ 1429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3811">
                      <a:moveTo>
                        <a:pt x="952" y="1429"/>
                      </a:moveTo>
                      <a:cubicBezTo>
                        <a:pt x="0" y="3334"/>
                        <a:pt x="0" y="6191"/>
                        <a:pt x="0" y="8096"/>
                      </a:cubicBezTo>
                      <a:cubicBezTo>
                        <a:pt x="0" y="9049"/>
                        <a:pt x="0" y="10001"/>
                        <a:pt x="952" y="10954"/>
                      </a:cubicBezTo>
                      <a:cubicBezTo>
                        <a:pt x="952" y="11906"/>
                        <a:pt x="952" y="11906"/>
                        <a:pt x="1905" y="11906"/>
                      </a:cubicBezTo>
                      <a:cubicBezTo>
                        <a:pt x="1905" y="12859"/>
                        <a:pt x="2857" y="12859"/>
                        <a:pt x="2857" y="13811"/>
                      </a:cubicBezTo>
                      <a:cubicBezTo>
                        <a:pt x="3810" y="13811"/>
                        <a:pt x="4763" y="13811"/>
                        <a:pt x="4763" y="13811"/>
                      </a:cubicBezTo>
                      <a:cubicBezTo>
                        <a:pt x="4763" y="12859"/>
                        <a:pt x="4763" y="12859"/>
                        <a:pt x="4763" y="11906"/>
                      </a:cubicBezTo>
                      <a:cubicBezTo>
                        <a:pt x="4763" y="10954"/>
                        <a:pt x="4763" y="10954"/>
                        <a:pt x="4763" y="10001"/>
                      </a:cubicBezTo>
                      <a:cubicBezTo>
                        <a:pt x="4763" y="9049"/>
                        <a:pt x="4763" y="8096"/>
                        <a:pt x="3810" y="7144"/>
                      </a:cubicBezTo>
                      <a:cubicBezTo>
                        <a:pt x="3810" y="5239"/>
                        <a:pt x="3810" y="3334"/>
                        <a:pt x="4763" y="1429"/>
                      </a:cubicBezTo>
                      <a:cubicBezTo>
                        <a:pt x="4763" y="-476"/>
                        <a:pt x="1905" y="-476"/>
                        <a:pt x="952" y="1429"/>
                      </a:cubicBezTo>
                      <a:lnTo>
                        <a:pt x="952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0" name="Freeform: Shape 3279">
                  <a:extLst>
                    <a:ext uri="{FF2B5EF4-FFF2-40B4-BE49-F238E27FC236}">
                      <a16:creationId xmlns:a16="http://schemas.microsoft.com/office/drawing/2014/main" id="{2D32FF41-25E2-7C5C-E572-6E861144601F}"/>
                    </a:ext>
                  </a:extLst>
                </p:cNvPr>
                <p:cNvSpPr/>
                <p:nvPr/>
              </p:nvSpPr>
              <p:spPr>
                <a:xfrm>
                  <a:off x="3326129" y="2386012"/>
                  <a:ext cx="5714" cy="11429"/>
                </a:xfrm>
                <a:custGeom>
                  <a:avLst/>
                  <a:gdLst>
                    <a:gd name="connsiteX0" fmla="*/ 0 w 5714"/>
                    <a:gd name="connsiteY0" fmla="*/ 952 h 11429"/>
                    <a:gd name="connsiteX1" fmla="*/ 0 w 5714"/>
                    <a:gd name="connsiteY1" fmla="*/ 6667 h 11429"/>
                    <a:gd name="connsiteX2" fmla="*/ 952 w 5714"/>
                    <a:gd name="connsiteY2" fmla="*/ 9525 h 11429"/>
                    <a:gd name="connsiteX3" fmla="*/ 1905 w 5714"/>
                    <a:gd name="connsiteY3" fmla="*/ 10477 h 11429"/>
                    <a:gd name="connsiteX4" fmla="*/ 3810 w 5714"/>
                    <a:gd name="connsiteY4" fmla="*/ 11430 h 11429"/>
                    <a:gd name="connsiteX5" fmla="*/ 5715 w 5714"/>
                    <a:gd name="connsiteY5" fmla="*/ 10477 h 11429"/>
                    <a:gd name="connsiteX6" fmla="*/ 5715 w 5714"/>
                    <a:gd name="connsiteY6" fmla="*/ 8573 h 11429"/>
                    <a:gd name="connsiteX7" fmla="*/ 5715 w 5714"/>
                    <a:gd name="connsiteY7" fmla="*/ 7620 h 11429"/>
                    <a:gd name="connsiteX8" fmla="*/ 4763 w 5714"/>
                    <a:gd name="connsiteY8" fmla="*/ 5715 h 11429"/>
                    <a:gd name="connsiteX9" fmla="*/ 4763 w 5714"/>
                    <a:gd name="connsiteY9" fmla="*/ 4763 h 11429"/>
                    <a:gd name="connsiteX10" fmla="*/ 4763 w 5714"/>
                    <a:gd name="connsiteY10" fmla="*/ 4763 h 11429"/>
                    <a:gd name="connsiteX11" fmla="*/ 4763 w 5714"/>
                    <a:gd name="connsiteY11" fmla="*/ 4763 h 11429"/>
                    <a:gd name="connsiteX12" fmla="*/ 4763 w 5714"/>
                    <a:gd name="connsiteY12" fmla="*/ 3810 h 11429"/>
                    <a:gd name="connsiteX13" fmla="*/ 4763 w 5714"/>
                    <a:gd name="connsiteY13" fmla="*/ 2858 h 11429"/>
                    <a:gd name="connsiteX14" fmla="*/ 4763 w 5714"/>
                    <a:gd name="connsiteY14" fmla="*/ 1905 h 11429"/>
                    <a:gd name="connsiteX15" fmla="*/ 4763 w 5714"/>
                    <a:gd name="connsiteY15" fmla="*/ 1905 h 11429"/>
                    <a:gd name="connsiteX16" fmla="*/ 4763 w 5714"/>
                    <a:gd name="connsiteY16" fmla="*/ 1905 h 11429"/>
                    <a:gd name="connsiteX17" fmla="*/ 3810 w 5714"/>
                    <a:gd name="connsiteY17" fmla="*/ 0 h 11429"/>
                    <a:gd name="connsiteX18" fmla="*/ 0 w 5714"/>
                    <a:gd name="connsiteY18" fmla="*/ 952 h 11429"/>
                    <a:gd name="connsiteX19" fmla="*/ 0 w 5714"/>
                    <a:gd name="connsiteY19" fmla="*/ 952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4" h="11429">
                      <a:moveTo>
                        <a:pt x="0" y="952"/>
                      </a:moveTo>
                      <a:cubicBezTo>
                        <a:pt x="0" y="2858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952" y="9525"/>
                      </a:cubicBezTo>
                      <a:cubicBezTo>
                        <a:pt x="952" y="9525"/>
                        <a:pt x="952" y="10477"/>
                        <a:pt x="1905" y="10477"/>
                      </a:cubicBezTo>
                      <a:cubicBezTo>
                        <a:pt x="1905" y="11430"/>
                        <a:pt x="2857" y="11430"/>
                        <a:pt x="3810" y="11430"/>
                      </a:cubicBezTo>
                      <a:cubicBezTo>
                        <a:pt x="4763" y="11430"/>
                        <a:pt x="5715" y="11430"/>
                        <a:pt x="5715" y="10477"/>
                      </a:cubicBezTo>
                      <a:cubicBezTo>
                        <a:pt x="5715" y="9525"/>
                        <a:pt x="5715" y="9525"/>
                        <a:pt x="5715" y="8573"/>
                      </a:cubicBezTo>
                      <a:cubicBezTo>
                        <a:pt x="5715" y="8573"/>
                        <a:pt x="5715" y="7620"/>
                        <a:pt x="5715" y="7620"/>
                      </a:cubicBezTo>
                      <a:cubicBezTo>
                        <a:pt x="5715" y="6667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3810"/>
                        <a:pt x="4763" y="3810"/>
                      </a:cubicBezTo>
                      <a:cubicBezTo>
                        <a:pt x="4763" y="3810"/>
                        <a:pt x="4763" y="2858"/>
                        <a:pt x="4763" y="2858"/>
                      </a:cubicBezTo>
                      <a:cubicBezTo>
                        <a:pt x="4763" y="2858"/>
                        <a:pt x="4763" y="2858"/>
                        <a:pt x="4763" y="1905"/>
                      </a:cubicBezTo>
                      <a:cubicBezTo>
                        <a:pt x="4763" y="1905"/>
                        <a:pt x="4763" y="1905"/>
                        <a:pt x="4763" y="1905"/>
                      </a:cubicBezTo>
                      <a:cubicBezTo>
                        <a:pt x="4763" y="1905"/>
                        <a:pt x="4763" y="1905"/>
                        <a:pt x="4763" y="1905"/>
                      </a:cubicBezTo>
                      <a:cubicBezTo>
                        <a:pt x="4763" y="952"/>
                        <a:pt x="4763" y="0"/>
                        <a:pt x="3810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1" name="Freeform: Shape 3280">
                  <a:extLst>
                    <a:ext uri="{FF2B5EF4-FFF2-40B4-BE49-F238E27FC236}">
                      <a16:creationId xmlns:a16="http://schemas.microsoft.com/office/drawing/2014/main" id="{ECF71CEB-043D-9941-AC46-61839E23E114}"/>
                    </a:ext>
                  </a:extLst>
                </p:cNvPr>
                <p:cNvSpPr/>
                <p:nvPr/>
              </p:nvSpPr>
              <p:spPr>
                <a:xfrm>
                  <a:off x="3345179" y="2395142"/>
                  <a:ext cx="4762" cy="10872"/>
                </a:xfrm>
                <a:custGeom>
                  <a:avLst/>
                  <a:gdLst>
                    <a:gd name="connsiteX0" fmla="*/ 0 w 4762"/>
                    <a:gd name="connsiteY0" fmla="*/ 1347 h 10872"/>
                    <a:gd name="connsiteX1" fmla="*/ 0 w 4762"/>
                    <a:gd name="connsiteY1" fmla="*/ 6110 h 10872"/>
                    <a:gd name="connsiteX2" fmla="*/ 0 w 4762"/>
                    <a:gd name="connsiteY2" fmla="*/ 8015 h 10872"/>
                    <a:gd name="connsiteX3" fmla="*/ 0 w 4762"/>
                    <a:gd name="connsiteY3" fmla="*/ 8967 h 10872"/>
                    <a:gd name="connsiteX4" fmla="*/ 952 w 4762"/>
                    <a:gd name="connsiteY4" fmla="*/ 9920 h 10872"/>
                    <a:gd name="connsiteX5" fmla="*/ 2857 w 4762"/>
                    <a:gd name="connsiteY5" fmla="*/ 10872 h 10872"/>
                    <a:gd name="connsiteX6" fmla="*/ 4763 w 4762"/>
                    <a:gd name="connsiteY6" fmla="*/ 9920 h 10872"/>
                    <a:gd name="connsiteX7" fmla="*/ 4763 w 4762"/>
                    <a:gd name="connsiteY7" fmla="*/ 8967 h 10872"/>
                    <a:gd name="connsiteX8" fmla="*/ 4763 w 4762"/>
                    <a:gd name="connsiteY8" fmla="*/ 8015 h 10872"/>
                    <a:gd name="connsiteX9" fmla="*/ 4763 w 4762"/>
                    <a:gd name="connsiteY9" fmla="*/ 6110 h 10872"/>
                    <a:gd name="connsiteX10" fmla="*/ 4763 w 4762"/>
                    <a:gd name="connsiteY10" fmla="*/ 5157 h 10872"/>
                    <a:gd name="connsiteX11" fmla="*/ 4763 w 4762"/>
                    <a:gd name="connsiteY11" fmla="*/ 5157 h 10872"/>
                    <a:gd name="connsiteX12" fmla="*/ 4763 w 4762"/>
                    <a:gd name="connsiteY12" fmla="*/ 4205 h 10872"/>
                    <a:gd name="connsiteX13" fmla="*/ 4763 w 4762"/>
                    <a:gd name="connsiteY13" fmla="*/ 2300 h 10872"/>
                    <a:gd name="connsiteX14" fmla="*/ 2857 w 4762"/>
                    <a:gd name="connsiteY14" fmla="*/ 395 h 10872"/>
                    <a:gd name="connsiteX15" fmla="*/ 0 w 4762"/>
                    <a:gd name="connsiteY15" fmla="*/ 1347 h 10872"/>
                    <a:gd name="connsiteX16" fmla="*/ 0 w 4762"/>
                    <a:gd name="connsiteY16" fmla="*/ 1347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0872">
                      <a:moveTo>
                        <a:pt x="0" y="1347"/>
                      </a:moveTo>
                      <a:cubicBezTo>
                        <a:pt x="0" y="3252"/>
                        <a:pt x="0" y="4205"/>
                        <a:pt x="0" y="6110"/>
                      </a:cubicBezTo>
                      <a:cubicBezTo>
                        <a:pt x="0" y="7062"/>
                        <a:pt x="0" y="7062"/>
                        <a:pt x="0" y="8015"/>
                      </a:cubicBezTo>
                      <a:cubicBezTo>
                        <a:pt x="0" y="8015"/>
                        <a:pt x="0" y="8967"/>
                        <a:pt x="0" y="8967"/>
                      </a:cubicBezTo>
                      <a:cubicBezTo>
                        <a:pt x="0" y="9920"/>
                        <a:pt x="0" y="9920"/>
                        <a:pt x="952" y="9920"/>
                      </a:cubicBezTo>
                      <a:cubicBezTo>
                        <a:pt x="952" y="10872"/>
                        <a:pt x="1905" y="10872"/>
                        <a:pt x="2857" y="10872"/>
                      </a:cubicBezTo>
                      <a:cubicBezTo>
                        <a:pt x="3810" y="10872"/>
                        <a:pt x="3810" y="9920"/>
                        <a:pt x="4763" y="9920"/>
                      </a:cubicBezTo>
                      <a:cubicBezTo>
                        <a:pt x="4763" y="9920"/>
                        <a:pt x="4763" y="8967"/>
                        <a:pt x="4763" y="8967"/>
                      </a:cubicBezTo>
                      <a:cubicBezTo>
                        <a:pt x="4763" y="8967"/>
                        <a:pt x="4763" y="8015"/>
                        <a:pt x="4763" y="8015"/>
                      </a:cubicBezTo>
                      <a:cubicBezTo>
                        <a:pt x="4763" y="7062"/>
                        <a:pt x="4763" y="7062"/>
                        <a:pt x="4763" y="6110"/>
                      </a:cubicBezTo>
                      <a:cubicBezTo>
                        <a:pt x="4763" y="6110"/>
                        <a:pt x="4763" y="6110"/>
                        <a:pt x="4763" y="5157"/>
                      </a:cubicBezTo>
                      <a:cubicBezTo>
                        <a:pt x="4763" y="5157"/>
                        <a:pt x="4763" y="4205"/>
                        <a:pt x="4763" y="5157"/>
                      </a:cubicBezTo>
                      <a:cubicBezTo>
                        <a:pt x="4763" y="5157"/>
                        <a:pt x="4763" y="4205"/>
                        <a:pt x="4763" y="4205"/>
                      </a:cubicBezTo>
                      <a:cubicBezTo>
                        <a:pt x="4763" y="3252"/>
                        <a:pt x="4763" y="3252"/>
                        <a:pt x="4763" y="2300"/>
                      </a:cubicBezTo>
                      <a:cubicBezTo>
                        <a:pt x="4763" y="1347"/>
                        <a:pt x="3810" y="395"/>
                        <a:pt x="2857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2" name="Freeform: Shape 3281">
                  <a:extLst>
                    <a:ext uri="{FF2B5EF4-FFF2-40B4-BE49-F238E27FC236}">
                      <a16:creationId xmlns:a16="http://schemas.microsoft.com/office/drawing/2014/main" id="{AECC2573-BF9C-4D34-F2A7-37D790992528}"/>
                    </a:ext>
                  </a:extLst>
                </p:cNvPr>
                <p:cNvSpPr/>
                <p:nvPr/>
              </p:nvSpPr>
              <p:spPr>
                <a:xfrm>
                  <a:off x="3288981" y="2327909"/>
                  <a:ext cx="3810" cy="15001"/>
                </a:xfrm>
                <a:custGeom>
                  <a:avLst/>
                  <a:gdLst>
                    <a:gd name="connsiteX0" fmla="*/ 0 w 3810"/>
                    <a:gd name="connsiteY0" fmla="*/ 1905 h 15001"/>
                    <a:gd name="connsiteX1" fmla="*/ 0 w 3810"/>
                    <a:gd name="connsiteY1" fmla="*/ 7620 h 15001"/>
                    <a:gd name="connsiteX2" fmla="*/ 0 w 3810"/>
                    <a:gd name="connsiteY2" fmla="*/ 10477 h 15001"/>
                    <a:gd name="connsiteX3" fmla="*/ 0 w 3810"/>
                    <a:gd name="connsiteY3" fmla="*/ 12382 h 15001"/>
                    <a:gd name="connsiteX4" fmla="*/ 953 w 3810"/>
                    <a:gd name="connsiteY4" fmla="*/ 14288 h 15001"/>
                    <a:gd name="connsiteX5" fmla="*/ 2858 w 3810"/>
                    <a:gd name="connsiteY5" fmla="*/ 14288 h 15001"/>
                    <a:gd name="connsiteX6" fmla="*/ 3810 w 3810"/>
                    <a:gd name="connsiteY6" fmla="*/ 12382 h 15001"/>
                    <a:gd name="connsiteX7" fmla="*/ 3810 w 3810"/>
                    <a:gd name="connsiteY7" fmla="*/ 10477 h 15001"/>
                    <a:gd name="connsiteX8" fmla="*/ 3810 w 3810"/>
                    <a:gd name="connsiteY8" fmla="*/ 7620 h 15001"/>
                    <a:gd name="connsiteX9" fmla="*/ 3810 w 3810"/>
                    <a:gd name="connsiteY9" fmla="*/ 1905 h 15001"/>
                    <a:gd name="connsiteX10" fmla="*/ 1905 w 3810"/>
                    <a:gd name="connsiteY10" fmla="*/ 0 h 15001"/>
                    <a:gd name="connsiteX11" fmla="*/ 0 w 3810"/>
                    <a:gd name="connsiteY11" fmla="*/ 1905 h 15001"/>
                    <a:gd name="connsiteX12" fmla="*/ 0 w 3810"/>
                    <a:gd name="connsiteY12" fmla="*/ 1905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10" h="15001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3335"/>
                        <a:pt x="0" y="13335"/>
                        <a:pt x="953" y="14288"/>
                      </a:cubicBezTo>
                      <a:cubicBezTo>
                        <a:pt x="1905" y="15240"/>
                        <a:pt x="2858" y="15240"/>
                        <a:pt x="2858" y="14288"/>
                      </a:cubicBezTo>
                      <a:cubicBezTo>
                        <a:pt x="2858" y="13335"/>
                        <a:pt x="3810" y="13335"/>
                        <a:pt x="3810" y="12382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5715"/>
                        <a:pt x="3810" y="3810"/>
                        <a:pt x="3810" y="1905"/>
                      </a:cubicBezTo>
                      <a:cubicBezTo>
                        <a:pt x="3810" y="952"/>
                        <a:pt x="2858" y="0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3" name="Freeform: Shape 3282">
                  <a:extLst>
                    <a:ext uri="{FF2B5EF4-FFF2-40B4-BE49-F238E27FC236}">
                      <a16:creationId xmlns:a16="http://schemas.microsoft.com/office/drawing/2014/main" id="{84009815-BC65-338C-3002-67FAEE6312E9}"/>
                    </a:ext>
                  </a:extLst>
                </p:cNvPr>
                <p:cNvSpPr/>
                <p:nvPr/>
              </p:nvSpPr>
              <p:spPr>
                <a:xfrm>
                  <a:off x="3299459" y="2341720"/>
                  <a:ext cx="3571" cy="16668"/>
                </a:xfrm>
                <a:custGeom>
                  <a:avLst/>
                  <a:gdLst>
                    <a:gd name="connsiteX0" fmla="*/ 0 w 3571"/>
                    <a:gd name="connsiteY0" fmla="*/ 1429 h 16668"/>
                    <a:gd name="connsiteX1" fmla="*/ 0 w 3571"/>
                    <a:gd name="connsiteY1" fmla="*/ 9049 h 16668"/>
                    <a:gd name="connsiteX2" fmla="*/ 1905 w 3571"/>
                    <a:gd name="connsiteY2" fmla="*/ 16669 h 16668"/>
                    <a:gd name="connsiteX3" fmla="*/ 2858 w 3571"/>
                    <a:gd name="connsiteY3" fmla="*/ 16669 h 16668"/>
                    <a:gd name="connsiteX4" fmla="*/ 2858 w 3571"/>
                    <a:gd name="connsiteY4" fmla="*/ 9049 h 16668"/>
                    <a:gd name="connsiteX5" fmla="*/ 2858 w 3571"/>
                    <a:gd name="connsiteY5" fmla="*/ 1429 h 16668"/>
                    <a:gd name="connsiteX6" fmla="*/ 0 w 3571"/>
                    <a:gd name="connsiteY6" fmla="*/ 1429 h 16668"/>
                    <a:gd name="connsiteX7" fmla="*/ 0 w 3571"/>
                    <a:gd name="connsiteY7" fmla="*/ 1429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571" h="16668">
                      <a:moveTo>
                        <a:pt x="0" y="1429"/>
                      </a:moveTo>
                      <a:cubicBezTo>
                        <a:pt x="0" y="4286"/>
                        <a:pt x="0" y="6191"/>
                        <a:pt x="0" y="9049"/>
                      </a:cubicBezTo>
                      <a:cubicBezTo>
                        <a:pt x="0" y="11906"/>
                        <a:pt x="0" y="14764"/>
                        <a:pt x="1905" y="16669"/>
                      </a:cubicBezTo>
                      <a:cubicBezTo>
                        <a:pt x="1905" y="16669"/>
                        <a:pt x="2858" y="16669"/>
                        <a:pt x="2858" y="16669"/>
                      </a:cubicBezTo>
                      <a:cubicBezTo>
                        <a:pt x="3810" y="14764"/>
                        <a:pt x="3810" y="11906"/>
                        <a:pt x="2858" y="9049"/>
                      </a:cubicBezTo>
                      <a:cubicBezTo>
                        <a:pt x="2858" y="6191"/>
                        <a:pt x="2858" y="4286"/>
                        <a:pt x="2858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4" name="Freeform: Shape 3283">
                  <a:extLst>
                    <a:ext uri="{FF2B5EF4-FFF2-40B4-BE49-F238E27FC236}">
                      <a16:creationId xmlns:a16="http://schemas.microsoft.com/office/drawing/2014/main" id="{0C574D29-1142-7CDB-4D2A-614C25A9CDA4}"/>
                    </a:ext>
                  </a:extLst>
                </p:cNvPr>
                <p:cNvSpPr/>
                <p:nvPr/>
              </p:nvSpPr>
              <p:spPr>
                <a:xfrm>
                  <a:off x="3289934" y="2298382"/>
                  <a:ext cx="952" cy="7619"/>
                </a:xfrm>
                <a:custGeom>
                  <a:avLst/>
                  <a:gdLst>
                    <a:gd name="connsiteX0" fmla="*/ 0 w 952"/>
                    <a:gd name="connsiteY0" fmla="*/ 952 h 7619"/>
                    <a:gd name="connsiteX1" fmla="*/ 0 w 952"/>
                    <a:gd name="connsiteY1" fmla="*/ 3810 h 7619"/>
                    <a:gd name="connsiteX2" fmla="*/ 0 w 952"/>
                    <a:gd name="connsiteY2" fmla="*/ 5715 h 7619"/>
                    <a:gd name="connsiteX3" fmla="*/ 0 w 952"/>
                    <a:gd name="connsiteY3" fmla="*/ 6667 h 7619"/>
                    <a:gd name="connsiteX4" fmla="*/ 0 w 952"/>
                    <a:gd name="connsiteY4" fmla="*/ 7620 h 7619"/>
                    <a:gd name="connsiteX5" fmla="*/ 953 w 952"/>
                    <a:gd name="connsiteY5" fmla="*/ 7620 h 7619"/>
                    <a:gd name="connsiteX6" fmla="*/ 953 w 952"/>
                    <a:gd name="connsiteY6" fmla="*/ 6667 h 7619"/>
                    <a:gd name="connsiteX7" fmla="*/ 953 w 952"/>
                    <a:gd name="connsiteY7" fmla="*/ 5715 h 7619"/>
                    <a:gd name="connsiteX8" fmla="*/ 953 w 952"/>
                    <a:gd name="connsiteY8" fmla="*/ 3810 h 7619"/>
                    <a:gd name="connsiteX9" fmla="*/ 953 w 952"/>
                    <a:gd name="connsiteY9" fmla="*/ 952 h 7619"/>
                    <a:gd name="connsiteX10" fmla="*/ 0 w 952"/>
                    <a:gd name="connsiteY10" fmla="*/ 0 h 7619"/>
                    <a:gd name="connsiteX11" fmla="*/ 0 w 952"/>
                    <a:gd name="connsiteY11" fmla="*/ 952 h 7619"/>
                    <a:gd name="connsiteX12" fmla="*/ 0 w 952"/>
                    <a:gd name="connsiteY12" fmla="*/ 952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" h="7619">
                      <a:moveTo>
                        <a:pt x="0" y="952"/>
                      </a:move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5715"/>
                        <a:pt x="0" y="6667"/>
                        <a:pt x="0" y="6667"/>
                      </a:cubicBezTo>
                      <a:cubicBezTo>
                        <a:pt x="0" y="6667"/>
                        <a:pt x="0" y="7620"/>
                        <a:pt x="0" y="7620"/>
                      </a:cubicBezTo>
                      <a:cubicBezTo>
                        <a:pt x="0" y="7620"/>
                        <a:pt x="953" y="7620"/>
                        <a:pt x="953" y="7620"/>
                      </a:cubicBezTo>
                      <a:cubicBezTo>
                        <a:pt x="953" y="7620"/>
                        <a:pt x="953" y="6667"/>
                        <a:pt x="953" y="6667"/>
                      </a:cubicBezTo>
                      <a:cubicBezTo>
                        <a:pt x="953" y="6667"/>
                        <a:pt x="953" y="5715"/>
                        <a:pt x="953" y="5715"/>
                      </a:cubicBezTo>
                      <a:cubicBezTo>
                        <a:pt x="953" y="4763"/>
                        <a:pt x="953" y="4763"/>
                        <a:pt x="953" y="3810"/>
                      </a:cubicBezTo>
                      <a:cubicBezTo>
                        <a:pt x="953" y="2857"/>
                        <a:pt x="953" y="1905"/>
                        <a:pt x="953" y="952"/>
                      </a:cubicBezTo>
                      <a:cubicBezTo>
                        <a:pt x="953" y="0"/>
                        <a:pt x="0" y="0"/>
                        <a:pt x="0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5" name="Freeform: Shape 3284">
                  <a:extLst>
                    <a:ext uri="{FF2B5EF4-FFF2-40B4-BE49-F238E27FC236}">
                      <a16:creationId xmlns:a16="http://schemas.microsoft.com/office/drawing/2014/main" id="{CA0C70E3-9072-F69C-8440-E51CB84A15BD}"/>
                    </a:ext>
                  </a:extLst>
                </p:cNvPr>
                <p:cNvSpPr/>
                <p:nvPr/>
              </p:nvSpPr>
              <p:spPr>
                <a:xfrm>
                  <a:off x="3297554" y="2309812"/>
                  <a:ext cx="3809" cy="11429"/>
                </a:xfrm>
                <a:custGeom>
                  <a:avLst/>
                  <a:gdLst>
                    <a:gd name="connsiteX0" fmla="*/ 0 w 3809"/>
                    <a:gd name="connsiteY0" fmla="*/ 1905 h 11429"/>
                    <a:gd name="connsiteX1" fmla="*/ 0 w 3809"/>
                    <a:gd name="connsiteY1" fmla="*/ 6667 h 11429"/>
                    <a:gd name="connsiteX2" fmla="*/ 0 w 3809"/>
                    <a:gd name="connsiteY2" fmla="*/ 8573 h 11429"/>
                    <a:gd name="connsiteX3" fmla="*/ 0 w 3809"/>
                    <a:gd name="connsiteY3" fmla="*/ 9525 h 11429"/>
                    <a:gd name="connsiteX4" fmla="*/ 952 w 3809"/>
                    <a:gd name="connsiteY4" fmla="*/ 10477 h 11429"/>
                    <a:gd name="connsiteX5" fmla="*/ 1905 w 3809"/>
                    <a:gd name="connsiteY5" fmla="*/ 11430 h 11429"/>
                    <a:gd name="connsiteX6" fmla="*/ 2857 w 3809"/>
                    <a:gd name="connsiteY6" fmla="*/ 11430 h 11429"/>
                    <a:gd name="connsiteX7" fmla="*/ 3810 w 3809"/>
                    <a:gd name="connsiteY7" fmla="*/ 10477 h 11429"/>
                    <a:gd name="connsiteX8" fmla="*/ 3810 w 3809"/>
                    <a:gd name="connsiteY8" fmla="*/ 8573 h 11429"/>
                    <a:gd name="connsiteX9" fmla="*/ 3810 w 3809"/>
                    <a:gd name="connsiteY9" fmla="*/ 6667 h 11429"/>
                    <a:gd name="connsiteX10" fmla="*/ 3810 w 3809"/>
                    <a:gd name="connsiteY10" fmla="*/ 1905 h 11429"/>
                    <a:gd name="connsiteX11" fmla="*/ 1905 w 3809"/>
                    <a:gd name="connsiteY11" fmla="*/ 0 h 11429"/>
                    <a:gd name="connsiteX12" fmla="*/ 0 w 3809"/>
                    <a:gd name="connsiteY12" fmla="*/ 1905 h 11429"/>
                    <a:gd name="connsiteX13" fmla="*/ 0 w 3809"/>
                    <a:gd name="connsiteY13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1429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8573"/>
                        <a:pt x="0" y="9525"/>
                        <a:pt x="0" y="9525"/>
                      </a:cubicBezTo>
                      <a:cubicBezTo>
                        <a:pt x="0" y="9525"/>
                        <a:pt x="0" y="10477"/>
                        <a:pt x="952" y="10477"/>
                      </a:cubicBezTo>
                      <a:cubicBezTo>
                        <a:pt x="952" y="11430"/>
                        <a:pt x="1905" y="11430"/>
                        <a:pt x="1905" y="11430"/>
                      </a:cubicBezTo>
                      <a:cubicBezTo>
                        <a:pt x="1905" y="11430"/>
                        <a:pt x="2857" y="11430"/>
                        <a:pt x="2857" y="11430"/>
                      </a:cubicBezTo>
                      <a:cubicBezTo>
                        <a:pt x="3810" y="11430"/>
                        <a:pt x="3810" y="10477"/>
                        <a:pt x="3810" y="10477"/>
                      </a:cubicBezTo>
                      <a:cubicBezTo>
                        <a:pt x="3810" y="9525"/>
                        <a:pt x="3810" y="9525"/>
                        <a:pt x="3810" y="8573"/>
                      </a:cubicBezTo>
                      <a:cubicBezTo>
                        <a:pt x="3810" y="7620"/>
                        <a:pt x="3810" y="6667"/>
                        <a:pt x="3810" y="6667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6" name="Freeform: Shape 3285">
                  <a:extLst>
                    <a:ext uri="{FF2B5EF4-FFF2-40B4-BE49-F238E27FC236}">
                      <a16:creationId xmlns:a16="http://schemas.microsoft.com/office/drawing/2014/main" id="{CDB9F825-E9D4-6F27-3BC1-7CAEAC3F0938}"/>
                    </a:ext>
                  </a:extLst>
                </p:cNvPr>
                <p:cNvSpPr/>
                <p:nvPr/>
              </p:nvSpPr>
              <p:spPr>
                <a:xfrm>
                  <a:off x="3292792" y="2254566"/>
                  <a:ext cx="3809" cy="16906"/>
                </a:xfrm>
                <a:custGeom>
                  <a:avLst/>
                  <a:gdLst>
                    <a:gd name="connsiteX0" fmla="*/ 0 w 3809"/>
                    <a:gd name="connsiteY0" fmla="*/ 1905 h 16906"/>
                    <a:gd name="connsiteX1" fmla="*/ 0 w 3809"/>
                    <a:gd name="connsiteY1" fmla="*/ 8573 h 16906"/>
                    <a:gd name="connsiteX2" fmla="*/ 0 w 3809"/>
                    <a:gd name="connsiteY2" fmla="*/ 12383 h 16906"/>
                    <a:gd name="connsiteX3" fmla="*/ 0 w 3809"/>
                    <a:gd name="connsiteY3" fmla="*/ 14288 h 16906"/>
                    <a:gd name="connsiteX4" fmla="*/ 952 w 3809"/>
                    <a:gd name="connsiteY4" fmla="*/ 16193 h 16906"/>
                    <a:gd name="connsiteX5" fmla="*/ 2857 w 3809"/>
                    <a:gd name="connsiteY5" fmla="*/ 16193 h 16906"/>
                    <a:gd name="connsiteX6" fmla="*/ 3810 w 3809"/>
                    <a:gd name="connsiteY6" fmla="*/ 14288 h 16906"/>
                    <a:gd name="connsiteX7" fmla="*/ 3810 w 3809"/>
                    <a:gd name="connsiteY7" fmla="*/ 12383 h 16906"/>
                    <a:gd name="connsiteX8" fmla="*/ 3810 w 3809"/>
                    <a:gd name="connsiteY8" fmla="*/ 8573 h 16906"/>
                    <a:gd name="connsiteX9" fmla="*/ 3810 w 3809"/>
                    <a:gd name="connsiteY9" fmla="*/ 1905 h 16906"/>
                    <a:gd name="connsiteX10" fmla="*/ 1905 w 3809"/>
                    <a:gd name="connsiteY10" fmla="*/ 0 h 16906"/>
                    <a:gd name="connsiteX11" fmla="*/ 0 w 3809"/>
                    <a:gd name="connsiteY11" fmla="*/ 1905 h 16906"/>
                    <a:gd name="connsiteX12" fmla="*/ 0 w 3809"/>
                    <a:gd name="connsiteY12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6906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3"/>
                      </a:cubicBezTo>
                      <a:cubicBezTo>
                        <a:pt x="0" y="9525"/>
                        <a:pt x="0" y="10478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2" y="16193"/>
                      </a:cubicBezTo>
                      <a:cubicBezTo>
                        <a:pt x="952" y="17145"/>
                        <a:pt x="2857" y="17145"/>
                        <a:pt x="2857" y="16193"/>
                      </a:cubicBezTo>
                      <a:cubicBezTo>
                        <a:pt x="2857" y="15240"/>
                        <a:pt x="3810" y="15240"/>
                        <a:pt x="3810" y="14288"/>
                      </a:cubicBezTo>
                      <a:cubicBezTo>
                        <a:pt x="3810" y="13335"/>
                        <a:pt x="3810" y="13335"/>
                        <a:pt x="3810" y="12383"/>
                      </a:cubicBezTo>
                      <a:cubicBezTo>
                        <a:pt x="3810" y="11430"/>
                        <a:pt x="3810" y="9525"/>
                        <a:pt x="3810" y="8573"/>
                      </a:cubicBezTo>
                      <a:cubicBezTo>
                        <a:pt x="3810" y="6668"/>
                        <a:pt x="3810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0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7" name="Freeform: Shape 3286">
                  <a:extLst>
                    <a:ext uri="{FF2B5EF4-FFF2-40B4-BE49-F238E27FC236}">
                      <a16:creationId xmlns:a16="http://schemas.microsoft.com/office/drawing/2014/main" id="{4A422F85-47B0-8030-F7A9-D5AECA167029}"/>
                    </a:ext>
                  </a:extLst>
                </p:cNvPr>
                <p:cNvSpPr/>
                <p:nvPr/>
              </p:nvSpPr>
              <p:spPr>
                <a:xfrm>
                  <a:off x="3299459" y="2273531"/>
                  <a:ext cx="4343" cy="16040"/>
                </a:xfrm>
                <a:custGeom>
                  <a:avLst/>
                  <a:gdLst>
                    <a:gd name="connsiteX0" fmla="*/ 1905 w 4343"/>
                    <a:gd name="connsiteY0" fmla="*/ 1038 h 16040"/>
                    <a:gd name="connsiteX1" fmla="*/ 0 w 4343"/>
                    <a:gd name="connsiteY1" fmla="*/ 7706 h 16040"/>
                    <a:gd name="connsiteX2" fmla="*/ 0 w 4343"/>
                    <a:gd name="connsiteY2" fmla="*/ 11516 h 16040"/>
                    <a:gd name="connsiteX3" fmla="*/ 0 w 4343"/>
                    <a:gd name="connsiteY3" fmla="*/ 12468 h 16040"/>
                    <a:gd name="connsiteX4" fmla="*/ 0 w 4343"/>
                    <a:gd name="connsiteY4" fmla="*/ 13421 h 16040"/>
                    <a:gd name="connsiteX5" fmla="*/ 953 w 4343"/>
                    <a:gd name="connsiteY5" fmla="*/ 15326 h 16040"/>
                    <a:gd name="connsiteX6" fmla="*/ 2858 w 4343"/>
                    <a:gd name="connsiteY6" fmla="*/ 15326 h 16040"/>
                    <a:gd name="connsiteX7" fmla="*/ 3810 w 4343"/>
                    <a:gd name="connsiteY7" fmla="*/ 13421 h 16040"/>
                    <a:gd name="connsiteX8" fmla="*/ 3810 w 4343"/>
                    <a:gd name="connsiteY8" fmla="*/ 11516 h 16040"/>
                    <a:gd name="connsiteX9" fmla="*/ 3810 w 4343"/>
                    <a:gd name="connsiteY9" fmla="*/ 9611 h 16040"/>
                    <a:gd name="connsiteX10" fmla="*/ 3810 w 4343"/>
                    <a:gd name="connsiteY10" fmla="*/ 7706 h 16040"/>
                    <a:gd name="connsiteX11" fmla="*/ 3810 w 4343"/>
                    <a:gd name="connsiteY11" fmla="*/ 4848 h 16040"/>
                    <a:gd name="connsiteX12" fmla="*/ 3810 w 4343"/>
                    <a:gd name="connsiteY12" fmla="*/ 1991 h 16040"/>
                    <a:gd name="connsiteX13" fmla="*/ 1905 w 4343"/>
                    <a:gd name="connsiteY13" fmla="*/ 1038 h 16040"/>
                    <a:gd name="connsiteX14" fmla="*/ 1905 w 4343"/>
                    <a:gd name="connsiteY14" fmla="*/ 1038 h 16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343" h="16040">
                      <a:moveTo>
                        <a:pt x="1905" y="1038"/>
                      </a:moveTo>
                      <a:cubicBezTo>
                        <a:pt x="953" y="2943"/>
                        <a:pt x="953" y="5801"/>
                        <a:pt x="0" y="7706"/>
                      </a:cubicBezTo>
                      <a:cubicBezTo>
                        <a:pt x="0" y="8658"/>
                        <a:pt x="0" y="9611"/>
                        <a:pt x="0" y="11516"/>
                      </a:cubicBezTo>
                      <a:cubicBezTo>
                        <a:pt x="0" y="12468"/>
                        <a:pt x="0" y="12468"/>
                        <a:pt x="0" y="12468"/>
                      </a:cubicBezTo>
                      <a:cubicBezTo>
                        <a:pt x="0" y="12468"/>
                        <a:pt x="0" y="13421"/>
                        <a:pt x="0" y="13421"/>
                      </a:cubicBezTo>
                      <a:cubicBezTo>
                        <a:pt x="0" y="14373"/>
                        <a:pt x="0" y="15326"/>
                        <a:pt x="953" y="15326"/>
                      </a:cubicBezTo>
                      <a:cubicBezTo>
                        <a:pt x="953" y="16278"/>
                        <a:pt x="2858" y="16278"/>
                        <a:pt x="2858" y="15326"/>
                      </a:cubicBezTo>
                      <a:cubicBezTo>
                        <a:pt x="2858" y="14373"/>
                        <a:pt x="3810" y="14373"/>
                        <a:pt x="3810" y="13421"/>
                      </a:cubicBezTo>
                      <a:cubicBezTo>
                        <a:pt x="3810" y="12468"/>
                        <a:pt x="3810" y="12468"/>
                        <a:pt x="3810" y="11516"/>
                      </a:cubicBezTo>
                      <a:cubicBezTo>
                        <a:pt x="3810" y="10563"/>
                        <a:pt x="3810" y="10563"/>
                        <a:pt x="3810" y="9611"/>
                      </a:cubicBezTo>
                      <a:cubicBezTo>
                        <a:pt x="3810" y="8658"/>
                        <a:pt x="3810" y="8658"/>
                        <a:pt x="3810" y="7706"/>
                      </a:cubicBezTo>
                      <a:cubicBezTo>
                        <a:pt x="3810" y="6753"/>
                        <a:pt x="3810" y="5801"/>
                        <a:pt x="3810" y="4848"/>
                      </a:cubicBezTo>
                      <a:cubicBezTo>
                        <a:pt x="3810" y="3896"/>
                        <a:pt x="3810" y="2943"/>
                        <a:pt x="3810" y="1991"/>
                      </a:cubicBezTo>
                      <a:cubicBezTo>
                        <a:pt x="5715" y="86"/>
                        <a:pt x="1905" y="-867"/>
                        <a:pt x="1905" y="1038"/>
                      </a:cubicBezTo>
                      <a:lnTo>
                        <a:pt x="1905" y="1038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8" name="Freeform: Shape 3287">
                  <a:extLst>
                    <a:ext uri="{FF2B5EF4-FFF2-40B4-BE49-F238E27FC236}">
                      <a16:creationId xmlns:a16="http://schemas.microsoft.com/office/drawing/2014/main" id="{EA7D2041-B652-8241-5591-C33E1D9A5037}"/>
                    </a:ext>
                  </a:extLst>
                </p:cNvPr>
                <p:cNvSpPr/>
                <p:nvPr/>
              </p:nvSpPr>
              <p:spPr>
                <a:xfrm>
                  <a:off x="3311447" y="2354579"/>
                  <a:ext cx="6109" cy="14287"/>
                </a:xfrm>
                <a:custGeom>
                  <a:avLst/>
                  <a:gdLst>
                    <a:gd name="connsiteX0" fmla="*/ 395 w 6109"/>
                    <a:gd name="connsiteY0" fmla="*/ 3810 h 14287"/>
                    <a:gd name="connsiteX1" fmla="*/ 2300 w 6109"/>
                    <a:gd name="connsiteY1" fmla="*/ 9525 h 14287"/>
                    <a:gd name="connsiteX2" fmla="*/ 3252 w 6109"/>
                    <a:gd name="connsiteY2" fmla="*/ 12383 h 14287"/>
                    <a:gd name="connsiteX3" fmla="*/ 3252 w 6109"/>
                    <a:gd name="connsiteY3" fmla="*/ 12383 h 14287"/>
                    <a:gd name="connsiteX4" fmla="*/ 3252 w 6109"/>
                    <a:gd name="connsiteY4" fmla="*/ 13335 h 14287"/>
                    <a:gd name="connsiteX5" fmla="*/ 4205 w 6109"/>
                    <a:gd name="connsiteY5" fmla="*/ 14288 h 14287"/>
                    <a:gd name="connsiteX6" fmla="*/ 5157 w 6109"/>
                    <a:gd name="connsiteY6" fmla="*/ 14288 h 14287"/>
                    <a:gd name="connsiteX7" fmla="*/ 6110 w 6109"/>
                    <a:gd name="connsiteY7" fmla="*/ 13335 h 14287"/>
                    <a:gd name="connsiteX8" fmla="*/ 6110 w 6109"/>
                    <a:gd name="connsiteY8" fmla="*/ 11430 h 14287"/>
                    <a:gd name="connsiteX9" fmla="*/ 6110 w 6109"/>
                    <a:gd name="connsiteY9" fmla="*/ 9525 h 14287"/>
                    <a:gd name="connsiteX10" fmla="*/ 5157 w 6109"/>
                    <a:gd name="connsiteY10" fmla="*/ 6668 h 14287"/>
                    <a:gd name="connsiteX11" fmla="*/ 5157 w 6109"/>
                    <a:gd name="connsiteY11" fmla="*/ 6668 h 14287"/>
                    <a:gd name="connsiteX12" fmla="*/ 5157 w 6109"/>
                    <a:gd name="connsiteY12" fmla="*/ 5715 h 14287"/>
                    <a:gd name="connsiteX13" fmla="*/ 5157 w 6109"/>
                    <a:gd name="connsiteY13" fmla="*/ 4763 h 14287"/>
                    <a:gd name="connsiteX14" fmla="*/ 4205 w 6109"/>
                    <a:gd name="connsiteY14" fmla="*/ 1905 h 14287"/>
                    <a:gd name="connsiteX15" fmla="*/ 1347 w 6109"/>
                    <a:gd name="connsiteY15" fmla="*/ 0 h 14287"/>
                    <a:gd name="connsiteX16" fmla="*/ 395 w 6109"/>
                    <a:gd name="connsiteY16" fmla="*/ 3810 h 14287"/>
                    <a:gd name="connsiteX17" fmla="*/ 395 w 6109"/>
                    <a:gd name="connsiteY17" fmla="*/ 381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109" h="14287">
                      <a:moveTo>
                        <a:pt x="395" y="3810"/>
                      </a:moveTo>
                      <a:cubicBezTo>
                        <a:pt x="1347" y="5715"/>
                        <a:pt x="1347" y="7620"/>
                        <a:pt x="2300" y="9525"/>
                      </a:cubicBezTo>
                      <a:cubicBezTo>
                        <a:pt x="2300" y="10478"/>
                        <a:pt x="3252" y="11430"/>
                        <a:pt x="3252" y="12383"/>
                      </a:cubicBezTo>
                      <a:cubicBezTo>
                        <a:pt x="3252" y="12383"/>
                        <a:pt x="4205" y="13335"/>
                        <a:pt x="3252" y="12383"/>
                      </a:cubicBezTo>
                      <a:cubicBezTo>
                        <a:pt x="3252" y="12383"/>
                        <a:pt x="3252" y="12383"/>
                        <a:pt x="3252" y="13335"/>
                      </a:cubicBezTo>
                      <a:cubicBezTo>
                        <a:pt x="3252" y="13335"/>
                        <a:pt x="4205" y="14288"/>
                        <a:pt x="4205" y="14288"/>
                      </a:cubicBezTo>
                      <a:cubicBezTo>
                        <a:pt x="4205" y="14288"/>
                        <a:pt x="5157" y="14288"/>
                        <a:pt x="5157" y="14288"/>
                      </a:cubicBezTo>
                      <a:cubicBezTo>
                        <a:pt x="5157" y="14288"/>
                        <a:pt x="6110" y="13335"/>
                        <a:pt x="6110" y="13335"/>
                      </a:cubicBezTo>
                      <a:cubicBezTo>
                        <a:pt x="6110" y="12383"/>
                        <a:pt x="6110" y="12383"/>
                        <a:pt x="6110" y="11430"/>
                      </a:cubicBezTo>
                      <a:cubicBezTo>
                        <a:pt x="6110" y="10478"/>
                        <a:pt x="6110" y="10478"/>
                        <a:pt x="6110" y="9525"/>
                      </a:cubicBezTo>
                      <a:cubicBezTo>
                        <a:pt x="6110" y="8573"/>
                        <a:pt x="5157" y="7620"/>
                        <a:pt x="5157" y="6668"/>
                      </a:cubicBezTo>
                      <a:cubicBezTo>
                        <a:pt x="5157" y="6668"/>
                        <a:pt x="5157" y="5715"/>
                        <a:pt x="5157" y="6668"/>
                      </a:cubicBezTo>
                      <a:cubicBezTo>
                        <a:pt x="5157" y="6668"/>
                        <a:pt x="5157" y="6668"/>
                        <a:pt x="5157" y="5715"/>
                      </a:cubicBezTo>
                      <a:cubicBezTo>
                        <a:pt x="5157" y="5715"/>
                        <a:pt x="5157" y="4763"/>
                        <a:pt x="5157" y="4763"/>
                      </a:cubicBezTo>
                      <a:cubicBezTo>
                        <a:pt x="5157" y="3810"/>
                        <a:pt x="4205" y="2858"/>
                        <a:pt x="4205" y="1905"/>
                      </a:cubicBezTo>
                      <a:cubicBezTo>
                        <a:pt x="4205" y="953"/>
                        <a:pt x="2300" y="0"/>
                        <a:pt x="1347" y="0"/>
                      </a:cubicBezTo>
                      <a:cubicBezTo>
                        <a:pt x="395" y="1905"/>
                        <a:pt x="-558" y="2858"/>
                        <a:pt x="395" y="3810"/>
                      </a:cubicBezTo>
                      <a:lnTo>
                        <a:pt x="395" y="381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9" name="Freeform: Shape 3288">
                  <a:extLst>
                    <a:ext uri="{FF2B5EF4-FFF2-40B4-BE49-F238E27FC236}">
                      <a16:creationId xmlns:a16="http://schemas.microsoft.com/office/drawing/2014/main" id="{050AA153-3422-81E8-8B57-02693B45945E}"/>
                    </a:ext>
                  </a:extLst>
                </p:cNvPr>
                <p:cNvSpPr/>
                <p:nvPr/>
              </p:nvSpPr>
              <p:spPr>
                <a:xfrm>
                  <a:off x="3326129" y="2365635"/>
                  <a:ext cx="10477" cy="17518"/>
                </a:xfrm>
                <a:custGeom>
                  <a:avLst/>
                  <a:gdLst>
                    <a:gd name="connsiteX0" fmla="*/ 0 w 10477"/>
                    <a:gd name="connsiteY0" fmla="*/ 2279 h 17518"/>
                    <a:gd name="connsiteX1" fmla="*/ 1905 w 10477"/>
                    <a:gd name="connsiteY1" fmla="*/ 10851 h 17518"/>
                    <a:gd name="connsiteX2" fmla="*/ 3810 w 10477"/>
                    <a:gd name="connsiteY2" fmla="*/ 14661 h 17518"/>
                    <a:gd name="connsiteX3" fmla="*/ 5715 w 10477"/>
                    <a:gd name="connsiteY3" fmla="*/ 16566 h 17518"/>
                    <a:gd name="connsiteX4" fmla="*/ 7620 w 10477"/>
                    <a:gd name="connsiteY4" fmla="*/ 17519 h 17518"/>
                    <a:gd name="connsiteX5" fmla="*/ 8572 w 10477"/>
                    <a:gd name="connsiteY5" fmla="*/ 17519 h 17518"/>
                    <a:gd name="connsiteX6" fmla="*/ 10477 w 10477"/>
                    <a:gd name="connsiteY6" fmla="*/ 15614 h 17518"/>
                    <a:gd name="connsiteX7" fmla="*/ 9525 w 10477"/>
                    <a:gd name="connsiteY7" fmla="*/ 13709 h 17518"/>
                    <a:gd name="connsiteX8" fmla="*/ 8572 w 10477"/>
                    <a:gd name="connsiteY8" fmla="*/ 11804 h 17518"/>
                    <a:gd name="connsiteX9" fmla="*/ 6667 w 10477"/>
                    <a:gd name="connsiteY9" fmla="*/ 8946 h 17518"/>
                    <a:gd name="connsiteX10" fmla="*/ 6667 w 10477"/>
                    <a:gd name="connsiteY10" fmla="*/ 7994 h 17518"/>
                    <a:gd name="connsiteX11" fmla="*/ 6667 w 10477"/>
                    <a:gd name="connsiteY11" fmla="*/ 7994 h 17518"/>
                    <a:gd name="connsiteX12" fmla="*/ 6667 w 10477"/>
                    <a:gd name="connsiteY12" fmla="*/ 7994 h 17518"/>
                    <a:gd name="connsiteX13" fmla="*/ 5715 w 10477"/>
                    <a:gd name="connsiteY13" fmla="*/ 6089 h 17518"/>
                    <a:gd name="connsiteX14" fmla="*/ 5715 w 10477"/>
                    <a:gd name="connsiteY14" fmla="*/ 5136 h 17518"/>
                    <a:gd name="connsiteX15" fmla="*/ 5715 w 10477"/>
                    <a:gd name="connsiteY15" fmla="*/ 4184 h 17518"/>
                    <a:gd name="connsiteX16" fmla="*/ 5715 w 10477"/>
                    <a:gd name="connsiteY16" fmla="*/ 4184 h 17518"/>
                    <a:gd name="connsiteX17" fmla="*/ 5715 w 10477"/>
                    <a:gd name="connsiteY17" fmla="*/ 4184 h 17518"/>
                    <a:gd name="connsiteX18" fmla="*/ 5715 w 10477"/>
                    <a:gd name="connsiteY18" fmla="*/ 3231 h 17518"/>
                    <a:gd name="connsiteX19" fmla="*/ 2857 w 10477"/>
                    <a:gd name="connsiteY19" fmla="*/ 374 h 17518"/>
                    <a:gd name="connsiteX20" fmla="*/ 0 w 10477"/>
                    <a:gd name="connsiteY20" fmla="*/ 2279 h 17518"/>
                    <a:gd name="connsiteX21" fmla="*/ 0 w 10477"/>
                    <a:gd name="connsiteY21" fmla="*/ 2279 h 1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77" h="17518">
                      <a:moveTo>
                        <a:pt x="0" y="2279"/>
                      </a:moveTo>
                      <a:cubicBezTo>
                        <a:pt x="0" y="5136"/>
                        <a:pt x="952" y="7994"/>
                        <a:pt x="1905" y="10851"/>
                      </a:cubicBezTo>
                      <a:cubicBezTo>
                        <a:pt x="2857" y="11804"/>
                        <a:pt x="2857" y="12756"/>
                        <a:pt x="3810" y="14661"/>
                      </a:cubicBezTo>
                      <a:cubicBezTo>
                        <a:pt x="4763" y="15614"/>
                        <a:pt x="4763" y="15614"/>
                        <a:pt x="5715" y="16566"/>
                      </a:cubicBezTo>
                      <a:cubicBezTo>
                        <a:pt x="6667" y="16566"/>
                        <a:pt x="6667" y="17519"/>
                        <a:pt x="7620" y="17519"/>
                      </a:cubicBezTo>
                      <a:cubicBezTo>
                        <a:pt x="7620" y="17519"/>
                        <a:pt x="8572" y="17519"/>
                        <a:pt x="8572" y="17519"/>
                      </a:cubicBezTo>
                      <a:cubicBezTo>
                        <a:pt x="9525" y="17519"/>
                        <a:pt x="10477" y="16566"/>
                        <a:pt x="10477" y="15614"/>
                      </a:cubicBezTo>
                      <a:cubicBezTo>
                        <a:pt x="10477" y="14661"/>
                        <a:pt x="10477" y="14661"/>
                        <a:pt x="9525" y="13709"/>
                      </a:cubicBezTo>
                      <a:cubicBezTo>
                        <a:pt x="9525" y="12756"/>
                        <a:pt x="8572" y="12756"/>
                        <a:pt x="8572" y="11804"/>
                      </a:cubicBezTo>
                      <a:cubicBezTo>
                        <a:pt x="7620" y="10851"/>
                        <a:pt x="6667" y="9899"/>
                        <a:pt x="6667" y="8946"/>
                      </a:cubicBezTo>
                      <a:cubicBezTo>
                        <a:pt x="6667" y="8946"/>
                        <a:pt x="6667" y="7994"/>
                        <a:pt x="6667" y="7994"/>
                      </a:cubicBezTo>
                      <a:cubicBezTo>
                        <a:pt x="6667" y="7994"/>
                        <a:pt x="6667" y="7041"/>
                        <a:pt x="6667" y="7994"/>
                      </a:cubicBezTo>
                      <a:cubicBezTo>
                        <a:pt x="6667" y="7994"/>
                        <a:pt x="6667" y="7994"/>
                        <a:pt x="6667" y="7994"/>
                      </a:cubicBezTo>
                      <a:cubicBezTo>
                        <a:pt x="6667" y="7041"/>
                        <a:pt x="6667" y="7041"/>
                        <a:pt x="5715" y="6089"/>
                      </a:cubicBezTo>
                      <a:cubicBezTo>
                        <a:pt x="5715" y="6089"/>
                        <a:pt x="5715" y="5136"/>
                        <a:pt x="5715" y="5136"/>
                      </a:cubicBezTo>
                      <a:cubicBezTo>
                        <a:pt x="5715" y="5136"/>
                        <a:pt x="5715" y="4184"/>
                        <a:pt x="5715" y="4184"/>
                      </a:cubicBezTo>
                      <a:cubicBezTo>
                        <a:pt x="5715" y="4184"/>
                        <a:pt x="5715" y="5136"/>
                        <a:pt x="5715" y="4184"/>
                      </a:cubicBezTo>
                      <a:cubicBezTo>
                        <a:pt x="5715" y="4184"/>
                        <a:pt x="5715" y="4184"/>
                        <a:pt x="5715" y="4184"/>
                      </a:cubicBezTo>
                      <a:cubicBezTo>
                        <a:pt x="5715" y="4184"/>
                        <a:pt x="5715" y="3231"/>
                        <a:pt x="5715" y="3231"/>
                      </a:cubicBezTo>
                      <a:cubicBezTo>
                        <a:pt x="5715" y="2279"/>
                        <a:pt x="4763" y="374"/>
                        <a:pt x="2857" y="374"/>
                      </a:cubicBezTo>
                      <a:cubicBezTo>
                        <a:pt x="952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90" name="Graphic 2">
                <a:extLst>
                  <a:ext uri="{FF2B5EF4-FFF2-40B4-BE49-F238E27FC236}">
                    <a16:creationId xmlns:a16="http://schemas.microsoft.com/office/drawing/2014/main" id="{C4AD8EED-A0E2-C29F-83B9-F0D68275C4E6}"/>
                  </a:ext>
                </a:extLst>
              </p:cNvPr>
              <p:cNvGrpSpPr/>
              <p:nvPr/>
            </p:nvGrpSpPr>
            <p:grpSpPr>
              <a:xfrm>
                <a:off x="3489564" y="2254566"/>
                <a:ext cx="94692" cy="283845"/>
                <a:chOff x="3489564" y="2254566"/>
                <a:chExt cx="94692" cy="283845"/>
              </a:xfrm>
              <a:solidFill>
                <a:srgbClr val="A56240"/>
              </a:solidFill>
            </p:grpSpPr>
            <p:sp>
              <p:nvSpPr>
                <p:cNvPr id="3291" name="Freeform: Shape 3290">
                  <a:extLst>
                    <a:ext uri="{FF2B5EF4-FFF2-40B4-BE49-F238E27FC236}">
                      <a16:creationId xmlns:a16="http://schemas.microsoft.com/office/drawing/2014/main" id="{B16ED77E-3637-CC47-51B0-579900E19B32}"/>
                    </a:ext>
                  </a:extLst>
                </p:cNvPr>
                <p:cNvSpPr/>
                <p:nvPr/>
              </p:nvSpPr>
              <p:spPr>
                <a:xfrm>
                  <a:off x="3535679" y="2509479"/>
                  <a:ext cx="9672" cy="12739"/>
                </a:xfrm>
                <a:custGeom>
                  <a:avLst/>
                  <a:gdLst>
                    <a:gd name="connsiteX0" fmla="*/ 8572 w 9672"/>
                    <a:gd name="connsiteY0" fmla="*/ 357 h 12739"/>
                    <a:gd name="connsiteX1" fmla="*/ 3810 w 9672"/>
                    <a:gd name="connsiteY1" fmla="*/ 5120 h 12739"/>
                    <a:gd name="connsiteX2" fmla="*/ 1905 w 9672"/>
                    <a:gd name="connsiteY2" fmla="*/ 7977 h 12739"/>
                    <a:gd name="connsiteX3" fmla="*/ 952 w 9672"/>
                    <a:gd name="connsiteY3" fmla="*/ 9882 h 12739"/>
                    <a:gd name="connsiteX4" fmla="*/ 0 w 9672"/>
                    <a:gd name="connsiteY4" fmla="*/ 11787 h 12739"/>
                    <a:gd name="connsiteX5" fmla="*/ 952 w 9672"/>
                    <a:gd name="connsiteY5" fmla="*/ 12740 h 12739"/>
                    <a:gd name="connsiteX6" fmla="*/ 1905 w 9672"/>
                    <a:gd name="connsiteY6" fmla="*/ 11787 h 12739"/>
                    <a:gd name="connsiteX7" fmla="*/ 2857 w 9672"/>
                    <a:gd name="connsiteY7" fmla="*/ 10835 h 12739"/>
                    <a:gd name="connsiteX8" fmla="*/ 4763 w 9672"/>
                    <a:gd name="connsiteY8" fmla="*/ 7977 h 12739"/>
                    <a:gd name="connsiteX9" fmla="*/ 8572 w 9672"/>
                    <a:gd name="connsiteY9" fmla="*/ 3215 h 12739"/>
                    <a:gd name="connsiteX10" fmla="*/ 8572 w 9672"/>
                    <a:gd name="connsiteY10" fmla="*/ 357 h 12739"/>
                    <a:gd name="connsiteX11" fmla="*/ 8572 w 9672"/>
                    <a:gd name="connsiteY11" fmla="*/ 357 h 12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72" h="12739">
                      <a:moveTo>
                        <a:pt x="8572" y="357"/>
                      </a:moveTo>
                      <a:cubicBezTo>
                        <a:pt x="6668" y="2262"/>
                        <a:pt x="5715" y="3215"/>
                        <a:pt x="3810" y="5120"/>
                      </a:cubicBezTo>
                      <a:cubicBezTo>
                        <a:pt x="2857" y="6072"/>
                        <a:pt x="2857" y="7025"/>
                        <a:pt x="1905" y="7977"/>
                      </a:cubicBezTo>
                      <a:cubicBezTo>
                        <a:pt x="1905" y="7977"/>
                        <a:pt x="952" y="8930"/>
                        <a:pt x="952" y="9882"/>
                      </a:cubicBezTo>
                      <a:cubicBezTo>
                        <a:pt x="952" y="10835"/>
                        <a:pt x="0" y="10835"/>
                        <a:pt x="0" y="11787"/>
                      </a:cubicBezTo>
                      <a:cubicBezTo>
                        <a:pt x="0" y="12740"/>
                        <a:pt x="952" y="12740"/>
                        <a:pt x="952" y="12740"/>
                      </a:cubicBezTo>
                      <a:cubicBezTo>
                        <a:pt x="1905" y="12740"/>
                        <a:pt x="1905" y="11787"/>
                        <a:pt x="1905" y="11787"/>
                      </a:cubicBezTo>
                      <a:cubicBezTo>
                        <a:pt x="1905" y="11787"/>
                        <a:pt x="2857" y="10835"/>
                        <a:pt x="2857" y="10835"/>
                      </a:cubicBezTo>
                      <a:cubicBezTo>
                        <a:pt x="3810" y="9882"/>
                        <a:pt x="3810" y="8930"/>
                        <a:pt x="4763" y="7977"/>
                      </a:cubicBezTo>
                      <a:cubicBezTo>
                        <a:pt x="5715" y="6072"/>
                        <a:pt x="7620" y="4167"/>
                        <a:pt x="8572" y="3215"/>
                      </a:cubicBezTo>
                      <a:cubicBezTo>
                        <a:pt x="10477" y="357"/>
                        <a:pt x="9525" y="-595"/>
                        <a:pt x="8572" y="357"/>
                      </a:cubicBezTo>
                      <a:lnTo>
                        <a:pt x="8572" y="35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2" name="Freeform: Shape 3291">
                  <a:extLst>
                    <a:ext uri="{FF2B5EF4-FFF2-40B4-BE49-F238E27FC236}">
                      <a16:creationId xmlns:a16="http://schemas.microsoft.com/office/drawing/2014/main" id="{D3728083-3E4D-6658-EEFA-B41654E0C201}"/>
                    </a:ext>
                  </a:extLst>
                </p:cNvPr>
                <p:cNvSpPr/>
                <p:nvPr/>
              </p:nvSpPr>
              <p:spPr>
                <a:xfrm>
                  <a:off x="3523297" y="2502543"/>
                  <a:ext cx="8839" cy="19675"/>
                </a:xfrm>
                <a:custGeom>
                  <a:avLst/>
                  <a:gdLst>
                    <a:gd name="connsiteX0" fmla="*/ 7620 w 8839"/>
                    <a:gd name="connsiteY0" fmla="*/ 626 h 19675"/>
                    <a:gd name="connsiteX1" fmla="*/ 3810 w 8839"/>
                    <a:gd name="connsiteY1" fmla="*/ 9198 h 19675"/>
                    <a:gd name="connsiteX2" fmla="*/ 1905 w 8839"/>
                    <a:gd name="connsiteY2" fmla="*/ 13961 h 19675"/>
                    <a:gd name="connsiteX3" fmla="*/ 0 w 8839"/>
                    <a:gd name="connsiteY3" fmla="*/ 18723 h 19675"/>
                    <a:gd name="connsiteX4" fmla="*/ 952 w 8839"/>
                    <a:gd name="connsiteY4" fmla="*/ 19676 h 19675"/>
                    <a:gd name="connsiteX5" fmla="*/ 3810 w 8839"/>
                    <a:gd name="connsiteY5" fmla="*/ 15866 h 19675"/>
                    <a:gd name="connsiteX6" fmla="*/ 5715 w 8839"/>
                    <a:gd name="connsiteY6" fmla="*/ 11103 h 19675"/>
                    <a:gd name="connsiteX7" fmla="*/ 8572 w 8839"/>
                    <a:gd name="connsiteY7" fmla="*/ 1578 h 19675"/>
                    <a:gd name="connsiteX8" fmla="*/ 7620 w 8839"/>
                    <a:gd name="connsiteY8" fmla="*/ 626 h 19675"/>
                    <a:gd name="connsiteX9" fmla="*/ 7620 w 8839"/>
                    <a:gd name="connsiteY9" fmla="*/ 626 h 19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39" h="19675">
                      <a:moveTo>
                        <a:pt x="7620" y="626"/>
                      </a:moveTo>
                      <a:cubicBezTo>
                        <a:pt x="6667" y="3483"/>
                        <a:pt x="5715" y="6341"/>
                        <a:pt x="3810" y="9198"/>
                      </a:cubicBezTo>
                      <a:cubicBezTo>
                        <a:pt x="2857" y="11103"/>
                        <a:pt x="2857" y="12056"/>
                        <a:pt x="1905" y="13961"/>
                      </a:cubicBezTo>
                      <a:cubicBezTo>
                        <a:pt x="952" y="14913"/>
                        <a:pt x="952" y="16818"/>
                        <a:pt x="0" y="18723"/>
                      </a:cubicBezTo>
                      <a:cubicBezTo>
                        <a:pt x="0" y="19676"/>
                        <a:pt x="952" y="19676"/>
                        <a:pt x="952" y="19676"/>
                      </a:cubicBezTo>
                      <a:cubicBezTo>
                        <a:pt x="1905" y="18723"/>
                        <a:pt x="2857" y="16818"/>
                        <a:pt x="3810" y="15866"/>
                      </a:cubicBezTo>
                      <a:cubicBezTo>
                        <a:pt x="4763" y="13961"/>
                        <a:pt x="5715" y="13008"/>
                        <a:pt x="5715" y="11103"/>
                      </a:cubicBezTo>
                      <a:cubicBezTo>
                        <a:pt x="6667" y="8246"/>
                        <a:pt x="7620" y="5388"/>
                        <a:pt x="8572" y="1578"/>
                      </a:cubicBezTo>
                      <a:cubicBezTo>
                        <a:pt x="9525" y="-327"/>
                        <a:pt x="7620" y="-327"/>
                        <a:pt x="7620" y="626"/>
                      </a:cubicBezTo>
                      <a:lnTo>
                        <a:pt x="7620" y="626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3" name="Freeform: Shape 3292">
                  <a:extLst>
                    <a:ext uri="{FF2B5EF4-FFF2-40B4-BE49-F238E27FC236}">
                      <a16:creationId xmlns:a16="http://schemas.microsoft.com/office/drawing/2014/main" id="{B9DE1360-6F98-2668-5DFC-307FBA7CEF2E}"/>
                    </a:ext>
                  </a:extLst>
                </p:cNvPr>
                <p:cNvSpPr/>
                <p:nvPr/>
              </p:nvSpPr>
              <p:spPr>
                <a:xfrm>
                  <a:off x="3512819" y="2529839"/>
                  <a:ext cx="11430" cy="8572"/>
                </a:xfrm>
                <a:custGeom>
                  <a:avLst/>
                  <a:gdLst>
                    <a:gd name="connsiteX0" fmla="*/ 7620 w 11430"/>
                    <a:gd name="connsiteY0" fmla="*/ 0 h 8572"/>
                    <a:gd name="connsiteX1" fmla="*/ 3810 w 11430"/>
                    <a:gd name="connsiteY1" fmla="*/ 3810 h 8572"/>
                    <a:gd name="connsiteX2" fmla="*/ 2857 w 11430"/>
                    <a:gd name="connsiteY2" fmla="*/ 4763 h 8572"/>
                    <a:gd name="connsiteX3" fmla="*/ 2857 w 11430"/>
                    <a:gd name="connsiteY3" fmla="*/ 4763 h 8572"/>
                    <a:gd name="connsiteX4" fmla="*/ 2857 w 11430"/>
                    <a:gd name="connsiteY4" fmla="*/ 4763 h 8572"/>
                    <a:gd name="connsiteX5" fmla="*/ 1905 w 11430"/>
                    <a:gd name="connsiteY5" fmla="*/ 4763 h 8572"/>
                    <a:gd name="connsiteX6" fmla="*/ 953 w 11430"/>
                    <a:gd name="connsiteY6" fmla="*/ 5715 h 8572"/>
                    <a:gd name="connsiteX7" fmla="*/ 0 w 11430"/>
                    <a:gd name="connsiteY7" fmla="*/ 6667 h 8572"/>
                    <a:gd name="connsiteX8" fmla="*/ 0 w 11430"/>
                    <a:gd name="connsiteY8" fmla="*/ 7620 h 8572"/>
                    <a:gd name="connsiteX9" fmla="*/ 953 w 11430"/>
                    <a:gd name="connsiteY9" fmla="*/ 8572 h 8572"/>
                    <a:gd name="connsiteX10" fmla="*/ 1905 w 11430"/>
                    <a:gd name="connsiteY10" fmla="*/ 8572 h 8572"/>
                    <a:gd name="connsiteX11" fmla="*/ 2857 w 11430"/>
                    <a:gd name="connsiteY11" fmla="*/ 8572 h 8572"/>
                    <a:gd name="connsiteX12" fmla="*/ 3810 w 11430"/>
                    <a:gd name="connsiteY12" fmla="*/ 7620 h 8572"/>
                    <a:gd name="connsiteX13" fmla="*/ 6668 w 11430"/>
                    <a:gd name="connsiteY13" fmla="*/ 5715 h 8572"/>
                    <a:gd name="connsiteX14" fmla="*/ 10478 w 11430"/>
                    <a:gd name="connsiteY14" fmla="*/ 1905 h 8572"/>
                    <a:gd name="connsiteX15" fmla="*/ 11430 w 11430"/>
                    <a:gd name="connsiteY15" fmla="*/ 952 h 8572"/>
                    <a:gd name="connsiteX16" fmla="*/ 10478 w 11430"/>
                    <a:gd name="connsiteY16" fmla="*/ 0 h 8572"/>
                    <a:gd name="connsiteX17" fmla="*/ 7620 w 11430"/>
                    <a:gd name="connsiteY17" fmla="*/ 0 h 8572"/>
                    <a:gd name="connsiteX18" fmla="*/ 7620 w 11430"/>
                    <a:gd name="connsiteY18" fmla="*/ 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30" h="8572">
                      <a:moveTo>
                        <a:pt x="7620" y="0"/>
                      </a:moveTo>
                      <a:cubicBezTo>
                        <a:pt x="6668" y="952"/>
                        <a:pt x="5715" y="2857"/>
                        <a:pt x="3810" y="3810"/>
                      </a:cubicBezTo>
                      <a:cubicBezTo>
                        <a:pt x="3810" y="3810"/>
                        <a:pt x="2857" y="4763"/>
                        <a:pt x="2857" y="4763"/>
                      </a:cubicBez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2857" y="4763"/>
                        <a:pt x="2857" y="4763"/>
                        <a:pt x="1905" y="4763"/>
                      </a:cubicBezTo>
                      <a:cubicBezTo>
                        <a:pt x="1905" y="4763"/>
                        <a:pt x="953" y="5715"/>
                        <a:pt x="953" y="5715"/>
                      </a:cubicBezTo>
                      <a:cubicBezTo>
                        <a:pt x="953" y="5715"/>
                        <a:pt x="0" y="6667"/>
                        <a:pt x="0" y="6667"/>
                      </a:cubicBezTo>
                      <a:cubicBezTo>
                        <a:pt x="0" y="6667"/>
                        <a:pt x="0" y="7620"/>
                        <a:pt x="0" y="7620"/>
                      </a:cubicBezTo>
                      <a:cubicBezTo>
                        <a:pt x="0" y="7620"/>
                        <a:pt x="0" y="8572"/>
                        <a:pt x="953" y="8572"/>
                      </a:cubicBezTo>
                      <a:cubicBezTo>
                        <a:pt x="953" y="8572"/>
                        <a:pt x="1905" y="8572"/>
                        <a:pt x="1905" y="8572"/>
                      </a:cubicBezTo>
                      <a:cubicBezTo>
                        <a:pt x="1905" y="8572"/>
                        <a:pt x="2857" y="8572"/>
                        <a:pt x="2857" y="8572"/>
                      </a:cubicBezTo>
                      <a:cubicBezTo>
                        <a:pt x="3810" y="8572"/>
                        <a:pt x="3810" y="8572"/>
                        <a:pt x="3810" y="7620"/>
                      </a:cubicBezTo>
                      <a:cubicBezTo>
                        <a:pt x="4763" y="6667"/>
                        <a:pt x="5715" y="6667"/>
                        <a:pt x="6668" y="5715"/>
                      </a:cubicBezTo>
                      <a:cubicBezTo>
                        <a:pt x="7620" y="4763"/>
                        <a:pt x="9525" y="3810"/>
                        <a:pt x="10478" y="1905"/>
                      </a:cubicBezTo>
                      <a:cubicBezTo>
                        <a:pt x="10478" y="1905"/>
                        <a:pt x="11430" y="952"/>
                        <a:pt x="11430" y="952"/>
                      </a:cubicBezTo>
                      <a:cubicBezTo>
                        <a:pt x="11430" y="952"/>
                        <a:pt x="11430" y="0"/>
                        <a:pt x="10478" y="0"/>
                      </a:cubicBezTo>
                      <a:cubicBezTo>
                        <a:pt x="9525" y="0"/>
                        <a:pt x="7620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4" name="Freeform: Shape 3293">
                  <a:extLst>
                    <a:ext uri="{FF2B5EF4-FFF2-40B4-BE49-F238E27FC236}">
                      <a16:creationId xmlns:a16="http://schemas.microsoft.com/office/drawing/2014/main" id="{8CA3B8C8-9A66-AB2E-9A3C-C9F3A78686FD}"/>
                    </a:ext>
                  </a:extLst>
                </p:cNvPr>
                <p:cNvSpPr/>
                <p:nvPr/>
              </p:nvSpPr>
              <p:spPr>
                <a:xfrm>
                  <a:off x="3504247" y="2520314"/>
                  <a:ext cx="7619" cy="11429"/>
                </a:xfrm>
                <a:custGeom>
                  <a:avLst/>
                  <a:gdLst>
                    <a:gd name="connsiteX0" fmla="*/ 3810 w 7619"/>
                    <a:gd name="connsiteY0" fmla="*/ 1905 h 11429"/>
                    <a:gd name="connsiteX1" fmla="*/ 3810 w 7619"/>
                    <a:gd name="connsiteY1" fmla="*/ 2857 h 11429"/>
                    <a:gd name="connsiteX2" fmla="*/ 3810 w 7619"/>
                    <a:gd name="connsiteY2" fmla="*/ 3810 h 11429"/>
                    <a:gd name="connsiteX3" fmla="*/ 3810 w 7619"/>
                    <a:gd name="connsiteY3" fmla="*/ 3810 h 11429"/>
                    <a:gd name="connsiteX4" fmla="*/ 3810 w 7619"/>
                    <a:gd name="connsiteY4" fmla="*/ 3810 h 11429"/>
                    <a:gd name="connsiteX5" fmla="*/ 2857 w 7619"/>
                    <a:gd name="connsiteY5" fmla="*/ 5715 h 11429"/>
                    <a:gd name="connsiteX6" fmla="*/ 2857 w 7619"/>
                    <a:gd name="connsiteY6" fmla="*/ 5715 h 11429"/>
                    <a:gd name="connsiteX7" fmla="*/ 2857 w 7619"/>
                    <a:gd name="connsiteY7" fmla="*/ 5715 h 11429"/>
                    <a:gd name="connsiteX8" fmla="*/ 2857 w 7619"/>
                    <a:gd name="connsiteY8" fmla="*/ 6667 h 11429"/>
                    <a:gd name="connsiteX9" fmla="*/ 1905 w 7619"/>
                    <a:gd name="connsiteY9" fmla="*/ 7620 h 11429"/>
                    <a:gd name="connsiteX10" fmla="*/ 952 w 7619"/>
                    <a:gd name="connsiteY10" fmla="*/ 8572 h 11429"/>
                    <a:gd name="connsiteX11" fmla="*/ 952 w 7619"/>
                    <a:gd name="connsiteY11" fmla="*/ 8572 h 11429"/>
                    <a:gd name="connsiteX12" fmla="*/ 952 w 7619"/>
                    <a:gd name="connsiteY12" fmla="*/ 8572 h 11429"/>
                    <a:gd name="connsiteX13" fmla="*/ 0 w 7619"/>
                    <a:gd name="connsiteY13" fmla="*/ 9525 h 11429"/>
                    <a:gd name="connsiteX14" fmla="*/ 0 w 7619"/>
                    <a:gd name="connsiteY14" fmla="*/ 10477 h 11429"/>
                    <a:gd name="connsiteX15" fmla="*/ 952 w 7619"/>
                    <a:gd name="connsiteY15" fmla="*/ 11430 h 11429"/>
                    <a:gd name="connsiteX16" fmla="*/ 1905 w 7619"/>
                    <a:gd name="connsiteY16" fmla="*/ 11430 h 11429"/>
                    <a:gd name="connsiteX17" fmla="*/ 2857 w 7619"/>
                    <a:gd name="connsiteY17" fmla="*/ 11430 h 11429"/>
                    <a:gd name="connsiteX18" fmla="*/ 3810 w 7619"/>
                    <a:gd name="connsiteY18" fmla="*/ 10477 h 11429"/>
                    <a:gd name="connsiteX19" fmla="*/ 5715 w 7619"/>
                    <a:gd name="connsiteY19" fmla="*/ 7620 h 11429"/>
                    <a:gd name="connsiteX20" fmla="*/ 7620 w 7619"/>
                    <a:gd name="connsiteY20" fmla="*/ 1905 h 11429"/>
                    <a:gd name="connsiteX21" fmla="*/ 6667 w 7619"/>
                    <a:gd name="connsiteY21" fmla="*/ 0 h 11429"/>
                    <a:gd name="connsiteX22" fmla="*/ 3810 w 7619"/>
                    <a:gd name="connsiteY22" fmla="*/ 1905 h 11429"/>
                    <a:gd name="connsiteX23" fmla="*/ 3810 w 7619"/>
                    <a:gd name="connsiteY23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19" h="11429">
                      <a:moveTo>
                        <a:pt x="3810" y="1905"/>
                      </a:moveTo>
                      <a:cubicBezTo>
                        <a:pt x="3810" y="1905"/>
                        <a:pt x="3810" y="2857"/>
                        <a:pt x="3810" y="2857"/>
                      </a:cubicBezTo>
                      <a:cubicBezTo>
                        <a:pt x="3810" y="2857"/>
                        <a:pt x="3810" y="2857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4763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5715"/>
                        <a:pt x="2857" y="5715"/>
                        <a:pt x="2857" y="6667"/>
                      </a:cubicBezTo>
                      <a:cubicBezTo>
                        <a:pt x="2857" y="6667"/>
                        <a:pt x="1905" y="7620"/>
                        <a:pt x="1905" y="7620"/>
                      </a:cubicBezTo>
                      <a:cubicBezTo>
                        <a:pt x="1905" y="7620"/>
                        <a:pt x="1905" y="7620"/>
                        <a:pt x="952" y="8572"/>
                      </a:cubicBezTo>
                      <a:cubicBezTo>
                        <a:pt x="952" y="8572"/>
                        <a:pt x="952" y="8572"/>
                        <a:pt x="952" y="8572"/>
                      </a:cubicBezTo>
                      <a:cubicBezTo>
                        <a:pt x="952" y="8572"/>
                        <a:pt x="952" y="8572"/>
                        <a:pt x="952" y="8572"/>
                      </a:cubicBezTo>
                      <a:cubicBezTo>
                        <a:pt x="952" y="8572"/>
                        <a:pt x="0" y="9525"/>
                        <a:pt x="0" y="9525"/>
                      </a:cubicBezTo>
                      <a:cubicBezTo>
                        <a:pt x="0" y="9525"/>
                        <a:pt x="0" y="10477"/>
                        <a:pt x="0" y="10477"/>
                      </a:cubicBezTo>
                      <a:cubicBezTo>
                        <a:pt x="0" y="11430"/>
                        <a:pt x="0" y="11430"/>
                        <a:pt x="952" y="11430"/>
                      </a:cubicBezTo>
                      <a:cubicBezTo>
                        <a:pt x="952" y="11430"/>
                        <a:pt x="1905" y="11430"/>
                        <a:pt x="1905" y="11430"/>
                      </a:cubicBezTo>
                      <a:cubicBezTo>
                        <a:pt x="1905" y="11430"/>
                        <a:pt x="2857" y="11430"/>
                        <a:pt x="2857" y="11430"/>
                      </a:cubicBezTo>
                      <a:cubicBezTo>
                        <a:pt x="2857" y="11430"/>
                        <a:pt x="3810" y="10477"/>
                        <a:pt x="3810" y="10477"/>
                      </a:cubicBezTo>
                      <a:cubicBezTo>
                        <a:pt x="4763" y="9525"/>
                        <a:pt x="4763" y="8572"/>
                        <a:pt x="5715" y="7620"/>
                      </a:cubicBezTo>
                      <a:cubicBezTo>
                        <a:pt x="6667" y="5715"/>
                        <a:pt x="7620" y="3810"/>
                        <a:pt x="7620" y="1905"/>
                      </a:cubicBezTo>
                      <a:cubicBezTo>
                        <a:pt x="7620" y="952"/>
                        <a:pt x="7620" y="0"/>
                        <a:pt x="6667" y="0"/>
                      </a:cubicBezTo>
                      <a:cubicBezTo>
                        <a:pt x="4763" y="952"/>
                        <a:pt x="3810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5" name="Freeform: Shape 3294">
                  <a:extLst>
                    <a:ext uri="{FF2B5EF4-FFF2-40B4-BE49-F238E27FC236}">
                      <a16:creationId xmlns:a16="http://schemas.microsoft.com/office/drawing/2014/main" id="{A41F4DA3-64CB-0246-4CE5-FA55E7AFA1B6}"/>
                    </a:ext>
                  </a:extLst>
                </p:cNvPr>
                <p:cNvSpPr/>
                <p:nvPr/>
              </p:nvSpPr>
              <p:spPr>
                <a:xfrm>
                  <a:off x="3489564" y="2514123"/>
                  <a:ext cx="6109" cy="14763"/>
                </a:xfrm>
                <a:custGeom>
                  <a:avLst/>
                  <a:gdLst>
                    <a:gd name="connsiteX0" fmla="*/ 2300 w 6109"/>
                    <a:gd name="connsiteY0" fmla="*/ 1429 h 14763"/>
                    <a:gd name="connsiteX1" fmla="*/ 1347 w 6109"/>
                    <a:gd name="connsiteY1" fmla="*/ 7144 h 14763"/>
                    <a:gd name="connsiteX2" fmla="*/ 395 w 6109"/>
                    <a:gd name="connsiteY2" fmla="*/ 13811 h 14763"/>
                    <a:gd name="connsiteX3" fmla="*/ 2300 w 6109"/>
                    <a:gd name="connsiteY3" fmla="*/ 14764 h 14763"/>
                    <a:gd name="connsiteX4" fmla="*/ 5157 w 6109"/>
                    <a:gd name="connsiteY4" fmla="*/ 8096 h 14763"/>
                    <a:gd name="connsiteX5" fmla="*/ 6110 w 6109"/>
                    <a:gd name="connsiteY5" fmla="*/ 1429 h 14763"/>
                    <a:gd name="connsiteX6" fmla="*/ 2300 w 6109"/>
                    <a:gd name="connsiteY6" fmla="*/ 1429 h 14763"/>
                    <a:gd name="connsiteX7" fmla="*/ 2300 w 6109"/>
                    <a:gd name="connsiteY7" fmla="*/ 1429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4763">
                      <a:moveTo>
                        <a:pt x="2300" y="1429"/>
                      </a:moveTo>
                      <a:cubicBezTo>
                        <a:pt x="2300" y="3334"/>
                        <a:pt x="1347" y="5239"/>
                        <a:pt x="1347" y="7144"/>
                      </a:cubicBezTo>
                      <a:cubicBezTo>
                        <a:pt x="395" y="9049"/>
                        <a:pt x="-558" y="11906"/>
                        <a:pt x="395" y="13811"/>
                      </a:cubicBezTo>
                      <a:cubicBezTo>
                        <a:pt x="395" y="14764"/>
                        <a:pt x="1347" y="14764"/>
                        <a:pt x="2300" y="14764"/>
                      </a:cubicBezTo>
                      <a:cubicBezTo>
                        <a:pt x="4205" y="12859"/>
                        <a:pt x="4205" y="10954"/>
                        <a:pt x="5157" y="8096"/>
                      </a:cubicBezTo>
                      <a:cubicBezTo>
                        <a:pt x="5157" y="6191"/>
                        <a:pt x="6110" y="3334"/>
                        <a:pt x="6110" y="1429"/>
                      </a:cubicBezTo>
                      <a:cubicBezTo>
                        <a:pt x="5157" y="-476"/>
                        <a:pt x="2300" y="-476"/>
                        <a:pt x="2300" y="1429"/>
                      </a:cubicBezTo>
                      <a:lnTo>
                        <a:pt x="2300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6" name="Freeform: Shape 3295">
                  <a:extLst>
                    <a:ext uri="{FF2B5EF4-FFF2-40B4-BE49-F238E27FC236}">
                      <a16:creationId xmlns:a16="http://schemas.microsoft.com/office/drawing/2014/main" id="{54234D49-36B0-169D-9F14-09D15D80DC72}"/>
                    </a:ext>
                  </a:extLst>
                </p:cNvPr>
                <p:cNvSpPr/>
                <p:nvPr/>
              </p:nvSpPr>
              <p:spPr>
                <a:xfrm>
                  <a:off x="3491469" y="2495549"/>
                  <a:ext cx="8437" cy="14287"/>
                </a:xfrm>
                <a:custGeom>
                  <a:avLst/>
                  <a:gdLst>
                    <a:gd name="connsiteX0" fmla="*/ 8015 w 8437"/>
                    <a:gd name="connsiteY0" fmla="*/ 0 h 14287"/>
                    <a:gd name="connsiteX1" fmla="*/ 5157 w 8437"/>
                    <a:gd name="connsiteY1" fmla="*/ 2858 h 14287"/>
                    <a:gd name="connsiteX2" fmla="*/ 3252 w 8437"/>
                    <a:gd name="connsiteY2" fmla="*/ 5715 h 14287"/>
                    <a:gd name="connsiteX3" fmla="*/ 1347 w 8437"/>
                    <a:gd name="connsiteY3" fmla="*/ 8572 h 14287"/>
                    <a:gd name="connsiteX4" fmla="*/ 395 w 8437"/>
                    <a:gd name="connsiteY4" fmla="*/ 13335 h 14287"/>
                    <a:gd name="connsiteX5" fmla="*/ 2300 w 8437"/>
                    <a:gd name="connsiteY5" fmla="*/ 14288 h 14287"/>
                    <a:gd name="connsiteX6" fmla="*/ 4205 w 8437"/>
                    <a:gd name="connsiteY6" fmla="*/ 12383 h 14287"/>
                    <a:gd name="connsiteX7" fmla="*/ 5157 w 8437"/>
                    <a:gd name="connsiteY7" fmla="*/ 10478 h 14287"/>
                    <a:gd name="connsiteX8" fmla="*/ 6110 w 8437"/>
                    <a:gd name="connsiteY8" fmla="*/ 8572 h 14287"/>
                    <a:gd name="connsiteX9" fmla="*/ 6110 w 8437"/>
                    <a:gd name="connsiteY9" fmla="*/ 7620 h 14287"/>
                    <a:gd name="connsiteX10" fmla="*/ 6110 w 8437"/>
                    <a:gd name="connsiteY10" fmla="*/ 7620 h 14287"/>
                    <a:gd name="connsiteX11" fmla="*/ 6110 w 8437"/>
                    <a:gd name="connsiteY11" fmla="*/ 7620 h 14287"/>
                    <a:gd name="connsiteX12" fmla="*/ 7062 w 8437"/>
                    <a:gd name="connsiteY12" fmla="*/ 4763 h 14287"/>
                    <a:gd name="connsiteX13" fmla="*/ 8015 w 8437"/>
                    <a:gd name="connsiteY13" fmla="*/ 953 h 14287"/>
                    <a:gd name="connsiteX14" fmla="*/ 8015 w 8437"/>
                    <a:gd name="connsiteY14" fmla="*/ 0 h 14287"/>
                    <a:gd name="connsiteX15" fmla="*/ 8015 w 8437"/>
                    <a:gd name="connsiteY15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437" h="14287">
                      <a:moveTo>
                        <a:pt x="8015" y="0"/>
                      </a:moveTo>
                      <a:cubicBezTo>
                        <a:pt x="7062" y="953"/>
                        <a:pt x="6110" y="1905"/>
                        <a:pt x="5157" y="2858"/>
                      </a:cubicBezTo>
                      <a:cubicBezTo>
                        <a:pt x="4205" y="3810"/>
                        <a:pt x="4205" y="4763"/>
                        <a:pt x="3252" y="5715"/>
                      </a:cubicBezTo>
                      <a:cubicBezTo>
                        <a:pt x="2300" y="6667"/>
                        <a:pt x="2300" y="7620"/>
                        <a:pt x="1347" y="8572"/>
                      </a:cubicBezTo>
                      <a:cubicBezTo>
                        <a:pt x="395" y="9525"/>
                        <a:pt x="-558" y="11430"/>
                        <a:pt x="395" y="13335"/>
                      </a:cubicBezTo>
                      <a:cubicBezTo>
                        <a:pt x="395" y="14288"/>
                        <a:pt x="1347" y="14288"/>
                        <a:pt x="2300" y="14288"/>
                      </a:cubicBezTo>
                      <a:cubicBezTo>
                        <a:pt x="3252" y="14288"/>
                        <a:pt x="4205" y="13335"/>
                        <a:pt x="4205" y="12383"/>
                      </a:cubicBezTo>
                      <a:cubicBezTo>
                        <a:pt x="4205" y="11430"/>
                        <a:pt x="4205" y="11430"/>
                        <a:pt x="5157" y="10478"/>
                      </a:cubicBezTo>
                      <a:cubicBezTo>
                        <a:pt x="5157" y="9525"/>
                        <a:pt x="5157" y="9525"/>
                        <a:pt x="6110" y="8572"/>
                      </a:cubicBezTo>
                      <a:cubicBezTo>
                        <a:pt x="6110" y="8572"/>
                        <a:pt x="6110" y="8572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6110" y="6667"/>
                        <a:pt x="7062" y="5715"/>
                        <a:pt x="7062" y="4763"/>
                      </a:cubicBezTo>
                      <a:cubicBezTo>
                        <a:pt x="8015" y="3810"/>
                        <a:pt x="8015" y="2858"/>
                        <a:pt x="8015" y="953"/>
                      </a:cubicBezTo>
                      <a:cubicBezTo>
                        <a:pt x="8967" y="0"/>
                        <a:pt x="8015" y="0"/>
                        <a:pt x="8015" y="0"/>
                      </a:cubicBezTo>
                      <a:lnTo>
                        <a:pt x="8015" y="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7" name="Freeform: Shape 3296">
                  <a:extLst>
                    <a:ext uri="{FF2B5EF4-FFF2-40B4-BE49-F238E27FC236}">
                      <a16:creationId xmlns:a16="http://schemas.microsoft.com/office/drawing/2014/main" id="{35ECF19D-A739-4073-B9CC-B9E27A466A2E}"/>
                    </a:ext>
                  </a:extLst>
                </p:cNvPr>
                <p:cNvSpPr/>
                <p:nvPr/>
              </p:nvSpPr>
              <p:spPr>
                <a:xfrm>
                  <a:off x="3509962" y="2495549"/>
                  <a:ext cx="5714" cy="11429"/>
                </a:xfrm>
                <a:custGeom>
                  <a:avLst/>
                  <a:gdLst>
                    <a:gd name="connsiteX0" fmla="*/ 952 w 5714"/>
                    <a:gd name="connsiteY0" fmla="*/ 4763 h 11429"/>
                    <a:gd name="connsiteX1" fmla="*/ 952 w 5714"/>
                    <a:gd name="connsiteY1" fmla="*/ 6667 h 11429"/>
                    <a:gd name="connsiteX2" fmla="*/ 952 w 5714"/>
                    <a:gd name="connsiteY2" fmla="*/ 6667 h 11429"/>
                    <a:gd name="connsiteX3" fmla="*/ 952 w 5714"/>
                    <a:gd name="connsiteY3" fmla="*/ 6667 h 11429"/>
                    <a:gd name="connsiteX4" fmla="*/ 952 w 5714"/>
                    <a:gd name="connsiteY4" fmla="*/ 6667 h 11429"/>
                    <a:gd name="connsiteX5" fmla="*/ 952 w 5714"/>
                    <a:gd name="connsiteY5" fmla="*/ 7620 h 11429"/>
                    <a:gd name="connsiteX6" fmla="*/ 952 w 5714"/>
                    <a:gd name="connsiteY6" fmla="*/ 7620 h 11429"/>
                    <a:gd name="connsiteX7" fmla="*/ 952 w 5714"/>
                    <a:gd name="connsiteY7" fmla="*/ 7620 h 11429"/>
                    <a:gd name="connsiteX8" fmla="*/ 952 w 5714"/>
                    <a:gd name="connsiteY8" fmla="*/ 7620 h 11429"/>
                    <a:gd name="connsiteX9" fmla="*/ 0 w 5714"/>
                    <a:gd name="connsiteY9" fmla="*/ 8572 h 11429"/>
                    <a:gd name="connsiteX10" fmla="*/ 0 w 5714"/>
                    <a:gd name="connsiteY10" fmla="*/ 9525 h 11429"/>
                    <a:gd name="connsiteX11" fmla="*/ 0 w 5714"/>
                    <a:gd name="connsiteY11" fmla="*/ 10478 h 11429"/>
                    <a:gd name="connsiteX12" fmla="*/ 1905 w 5714"/>
                    <a:gd name="connsiteY12" fmla="*/ 11430 h 11429"/>
                    <a:gd name="connsiteX13" fmla="*/ 2857 w 5714"/>
                    <a:gd name="connsiteY13" fmla="*/ 10478 h 11429"/>
                    <a:gd name="connsiteX14" fmla="*/ 3810 w 5714"/>
                    <a:gd name="connsiteY14" fmla="*/ 9525 h 11429"/>
                    <a:gd name="connsiteX15" fmla="*/ 4763 w 5714"/>
                    <a:gd name="connsiteY15" fmla="*/ 6667 h 11429"/>
                    <a:gd name="connsiteX16" fmla="*/ 5715 w 5714"/>
                    <a:gd name="connsiteY16" fmla="*/ 1905 h 11429"/>
                    <a:gd name="connsiteX17" fmla="*/ 3810 w 5714"/>
                    <a:gd name="connsiteY17" fmla="*/ 0 h 11429"/>
                    <a:gd name="connsiteX18" fmla="*/ 952 w 5714"/>
                    <a:gd name="connsiteY18" fmla="*/ 4763 h 11429"/>
                    <a:gd name="connsiteX19" fmla="*/ 952 w 5714"/>
                    <a:gd name="connsiteY19" fmla="*/ 4763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4" h="11429">
                      <a:moveTo>
                        <a:pt x="952" y="4763"/>
                      </a:moveTo>
                      <a:cubicBezTo>
                        <a:pt x="952" y="5715"/>
                        <a:pt x="952" y="5715"/>
                        <a:pt x="952" y="6667"/>
                      </a:cubicBezTo>
                      <a:cubicBezTo>
                        <a:pt x="952" y="6667"/>
                        <a:pt x="952" y="6667"/>
                        <a:pt x="952" y="6667"/>
                      </a:cubicBezTo>
                      <a:cubicBezTo>
                        <a:pt x="952" y="6667"/>
                        <a:pt x="952" y="6667"/>
                        <a:pt x="952" y="6667"/>
                      </a:cubicBezTo>
                      <a:cubicBezTo>
                        <a:pt x="952" y="6667"/>
                        <a:pt x="952" y="6667"/>
                        <a:pt x="952" y="6667"/>
                      </a:cubicBezTo>
                      <a:cubicBezTo>
                        <a:pt x="952" y="6667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952" y="11430"/>
                        <a:pt x="1905" y="11430"/>
                      </a:cubicBezTo>
                      <a:cubicBezTo>
                        <a:pt x="2857" y="11430"/>
                        <a:pt x="2857" y="11430"/>
                        <a:pt x="2857" y="10478"/>
                      </a:cubicBezTo>
                      <a:cubicBezTo>
                        <a:pt x="2857" y="10478"/>
                        <a:pt x="3810" y="9525"/>
                        <a:pt x="3810" y="9525"/>
                      </a:cubicBezTo>
                      <a:cubicBezTo>
                        <a:pt x="4763" y="8572"/>
                        <a:pt x="4763" y="7620"/>
                        <a:pt x="4763" y="6667"/>
                      </a:cubicBezTo>
                      <a:cubicBezTo>
                        <a:pt x="5715" y="4763"/>
                        <a:pt x="5715" y="3810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1905" y="2858"/>
                        <a:pt x="952" y="3810"/>
                        <a:pt x="952" y="4763"/>
                      </a:cubicBezTo>
                      <a:lnTo>
                        <a:pt x="952" y="476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8" name="Freeform: Shape 3297">
                  <a:extLst>
                    <a:ext uri="{FF2B5EF4-FFF2-40B4-BE49-F238E27FC236}">
                      <a16:creationId xmlns:a16="http://schemas.microsoft.com/office/drawing/2014/main" id="{97BC3459-0DF7-B20D-20EA-2BA43502E2C7}"/>
                    </a:ext>
                  </a:extLst>
                </p:cNvPr>
                <p:cNvSpPr/>
                <p:nvPr/>
              </p:nvSpPr>
              <p:spPr>
                <a:xfrm>
                  <a:off x="3495674" y="2477452"/>
                  <a:ext cx="4762" cy="13096"/>
                </a:xfrm>
                <a:custGeom>
                  <a:avLst/>
                  <a:gdLst>
                    <a:gd name="connsiteX0" fmla="*/ 2857 w 4762"/>
                    <a:gd name="connsiteY0" fmla="*/ 2857 h 13096"/>
                    <a:gd name="connsiteX1" fmla="*/ 2857 w 4762"/>
                    <a:gd name="connsiteY1" fmla="*/ 3810 h 13096"/>
                    <a:gd name="connsiteX2" fmla="*/ 2857 w 4762"/>
                    <a:gd name="connsiteY2" fmla="*/ 3810 h 13096"/>
                    <a:gd name="connsiteX3" fmla="*/ 2857 w 4762"/>
                    <a:gd name="connsiteY3" fmla="*/ 3810 h 13096"/>
                    <a:gd name="connsiteX4" fmla="*/ 2857 w 4762"/>
                    <a:gd name="connsiteY4" fmla="*/ 4763 h 13096"/>
                    <a:gd name="connsiteX5" fmla="*/ 1905 w 4762"/>
                    <a:gd name="connsiteY5" fmla="*/ 6667 h 13096"/>
                    <a:gd name="connsiteX6" fmla="*/ 1905 w 4762"/>
                    <a:gd name="connsiteY6" fmla="*/ 7620 h 13096"/>
                    <a:gd name="connsiteX7" fmla="*/ 1905 w 4762"/>
                    <a:gd name="connsiteY7" fmla="*/ 7620 h 13096"/>
                    <a:gd name="connsiteX8" fmla="*/ 1905 w 4762"/>
                    <a:gd name="connsiteY8" fmla="*/ 7620 h 13096"/>
                    <a:gd name="connsiteX9" fmla="*/ 952 w 4762"/>
                    <a:gd name="connsiteY9" fmla="*/ 8572 h 13096"/>
                    <a:gd name="connsiteX10" fmla="*/ 952 w 4762"/>
                    <a:gd name="connsiteY10" fmla="*/ 9525 h 13096"/>
                    <a:gd name="connsiteX11" fmla="*/ 952 w 4762"/>
                    <a:gd name="connsiteY11" fmla="*/ 9525 h 13096"/>
                    <a:gd name="connsiteX12" fmla="*/ 952 w 4762"/>
                    <a:gd name="connsiteY12" fmla="*/ 9525 h 13096"/>
                    <a:gd name="connsiteX13" fmla="*/ 0 w 4762"/>
                    <a:gd name="connsiteY13" fmla="*/ 10477 h 13096"/>
                    <a:gd name="connsiteX14" fmla="*/ 0 w 4762"/>
                    <a:gd name="connsiteY14" fmla="*/ 12382 h 13096"/>
                    <a:gd name="connsiteX15" fmla="*/ 1905 w 4762"/>
                    <a:gd name="connsiteY15" fmla="*/ 12382 h 13096"/>
                    <a:gd name="connsiteX16" fmla="*/ 0 w 4762"/>
                    <a:gd name="connsiteY16" fmla="*/ 12382 h 13096"/>
                    <a:gd name="connsiteX17" fmla="*/ 1905 w 4762"/>
                    <a:gd name="connsiteY17" fmla="*/ 12382 h 13096"/>
                    <a:gd name="connsiteX18" fmla="*/ 3810 w 4762"/>
                    <a:gd name="connsiteY18" fmla="*/ 9525 h 13096"/>
                    <a:gd name="connsiteX19" fmla="*/ 4763 w 4762"/>
                    <a:gd name="connsiteY19" fmla="*/ 6667 h 13096"/>
                    <a:gd name="connsiteX20" fmla="*/ 4763 w 4762"/>
                    <a:gd name="connsiteY20" fmla="*/ 1905 h 13096"/>
                    <a:gd name="connsiteX21" fmla="*/ 2857 w 4762"/>
                    <a:gd name="connsiteY21" fmla="*/ 0 h 13096"/>
                    <a:gd name="connsiteX22" fmla="*/ 2857 w 4762"/>
                    <a:gd name="connsiteY22" fmla="*/ 2857 h 13096"/>
                    <a:gd name="connsiteX23" fmla="*/ 2857 w 4762"/>
                    <a:gd name="connsiteY23" fmla="*/ 2857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762" h="13096">
                      <a:moveTo>
                        <a:pt x="2857" y="2857"/>
                      </a:moveTo>
                      <a:cubicBezTo>
                        <a:pt x="2857" y="2857"/>
                        <a:pt x="2857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3810"/>
                      </a:cubicBezTo>
                      <a:cubicBezTo>
                        <a:pt x="2857" y="3810"/>
                        <a:pt x="2857" y="3810"/>
                        <a:pt x="2857" y="4763"/>
                      </a:cubicBezTo>
                      <a:cubicBezTo>
                        <a:pt x="2857" y="5715"/>
                        <a:pt x="2857" y="6667"/>
                        <a:pt x="1905" y="6667"/>
                      </a:cubicBezTo>
                      <a:cubicBezTo>
                        <a:pt x="1905" y="6667"/>
                        <a:pt x="1905" y="6667"/>
                        <a:pt x="1905" y="7620"/>
                      </a:cubicBezTo>
                      <a:cubicBezTo>
                        <a:pt x="1905" y="7620"/>
                        <a:pt x="1905" y="7620"/>
                        <a:pt x="1905" y="7620"/>
                      </a:cubicBezTo>
                      <a:cubicBezTo>
                        <a:pt x="1905" y="7620"/>
                        <a:pt x="1905" y="7620"/>
                        <a:pt x="1905" y="7620"/>
                      </a:cubicBezTo>
                      <a:cubicBezTo>
                        <a:pt x="1905" y="7620"/>
                        <a:pt x="1905" y="8572"/>
                        <a:pt x="952" y="8572"/>
                      </a:cubicBezTo>
                      <a:cubicBezTo>
                        <a:pt x="952" y="8572"/>
                        <a:pt x="952" y="8572"/>
                        <a:pt x="952" y="9525"/>
                      </a:cubicBezTo>
                      <a:cubicBezTo>
                        <a:pt x="952" y="9525"/>
                        <a:pt x="952" y="9525"/>
                        <a:pt x="952" y="9525"/>
                      </a:cubicBezTo>
                      <a:cubicBezTo>
                        <a:pt x="952" y="9525"/>
                        <a:pt x="952" y="9525"/>
                        <a:pt x="952" y="9525"/>
                      </a:cubicBezTo>
                      <a:cubicBezTo>
                        <a:pt x="952" y="9525"/>
                        <a:pt x="0" y="10477"/>
                        <a:pt x="0" y="10477"/>
                      </a:cubicBezTo>
                      <a:cubicBezTo>
                        <a:pt x="0" y="11430"/>
                        <a:pt x="0" y="12382"/>
                        <a:pt x="0" y="12382"/>
                      </a:cubicBezTo>
                      <a:cubicBezTo>
                        <a:pt x="952" y="13335"/>
                        <a:pt x="1905" y="13335"/>
                        <a:pt x="1905" y="12382"/>
                      </a:cubicBezTo>
                      <a:cubicBezTo>
                        <a:pt x="952" y="12382"/>
                        <a:pt x="952" y="12382"/>
                        <a:pt x="0" y="12382"/>
                      </a:cubicBezTo>
                      <a:cubicBezTo>
                        <a:pt x="952" y="12382"/>
                        <a:pt x="1905" y="12382"/>
                        <a:pt x="1905" y="12382"/>
                      </a:cubicBezTo>
                      <a:cubicBezTo>
                        <a:pt x="2857" y="11430"/>
                        <a:pt x="3810" y="10477"/>
                        <a:pt x="3810" y="9525"/>
                      </a:cubicBezTo>
                      <a:cubicBezTo>
                        <a:pt x="3810" y="8572"/>
                        <a:pt x="4763" y="7620"/>
                        <a:pt x="4763" y="6667"/>
                      </a:cubicBezTo>
                      <a:cubicBezTo>
                        <a:pt x="4763" y="4763"/>
                        <a:pt x="4763" y="2857"/>
                        <a:pt x="4763" y="1905"/>
                      </a:cubicBezTo>
                      <a:cubicBezTo>
                        <a:pt x="4763" y="952"/>
                        <a:pt x="3810" y="0"/>
                        <a:pt x="2857" y="0"/>
                      </a:cubicBezTo>
                      <a:cubicBezTo>
                        <a:pt x="2857" y="1905"/>
                        <a:pt x="2857" y="1905"/>
                        <a:pt x="2857" y="2857"/>
                      </a:cubicBezTo>
                      <a:lnTo>
                        <a:pt x="2857" y="285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9" name="Freeform: Shape 3298">
                  <a:extLst>
                    <a:ext uri="{FF2B5EF4-FFF2-40B4-BE49-F238E27FC236}">
                      <a16:creationId xmlns:a16="http://schemas.microsoft.com/office/drawing/2014/main" id="{CA34857E-9547-F802-CE10-EA3DFB42B8E2}"/>
                    </a:ext>
                  </a:extLst>
                </p:cNvPr>
                <p:cNvSpPr/>
                <p:nvPr/>
              </p:nvSpPr>
              <p:spPr>
                <a:xfrm>
                  <a:off x="3509009" y="2471737"/>
                  <a:ext cx="7619" cy="13334"/>
                </a:xfrm>
                <a:custGeom>
                  <a:avLst/>
                  <a:gdLst>
                    <a:gd name="connsiteX0" fmla="*/ 3810 w 7619"/>
                    <a:gd name="connsiteY0" fmla="*/ 953 h 13334"/>
                    <a:gd name="connsiteX1" fmla="*/ 2857 w 7619"/>
                    <a:gd name="connsiteY1" fmla="*/ 3810 h 13334"/>
                    <a:gd name="connsiteX2" fmla="*/ 2857 w 7619"/>
                    <a:gd name="connsiteY2" fmla="*/ 4763 h 13334"/>
                    <a:gd name="connsiteX3" fmla="*/ 1905 w 7619"/>
                    <a:gd name="connsiteY3" fmla="*/ 5715 h 13334"/>
                    <a:gd name="connsiteX4" fmla="*/ 952 w 7619"/>
                    <a:gd name="connsiteY4" fmla="*/ 8572 h 13334"/>
                    <a:gd name="connsiteX5" fmla="*/ 0 w 7619"/>
                    <a:gd name="connsiteY5" fmla="*/ 10478 h 13334"/>
                    <a:gd name="connsiteX6" fmla="*/ 0 w 7619"/>
                    <a:gd name="connsiteY6" fmla="*/ 12383 h 13334"/>
                    <a:gd name="connsiteX7" fmla="*/ 1905 w 7619"/>
                    <a:gd name="connsiteY7" fmla="*/ 13335 h 13334"/>
                    <a:gd name="connsiteX8" fmla="*/ 3810 w 7619"/>
                    <a:gd name="connsiteY8" fmla="*/ 12383 h 13334"/>
                    <a:gd name="connsiteX9" fmla="*/ 4763 w 7619"/>
                    <a:gd name="connsiteY9" fmla="*/ 10478 h 13334"/>
                    <a:gd name="connsiteX10" fmla="*/ 5715 w 7619"/>
                    <a:gd name="connsiteY10" fmla="*/ 7620 h 13334"/>
                    <a:gd name="connsiteX11" fmla="*/ 7620 w 7619"/>
                    <a:gd name="connsiteY11" fmla="*/ 1905 h 13334"/>
                    <a:gd name="connsiteX12" fmla="*/ 6667 w 7619"/>
                    <a:gd name="connsiteY12" fmla="*/ 0 h 13334"/>
                    <a:gd name="connsiteX13" fmla="*/ 3810 w 7619"/>
                    <a:gd name="connsiteY13" fmla="*/ 953 h 13334"/>
                    <a:gd name="connsiteX14" fmla="*/ 3810 w 7619"/>
                    <a:gd name="connsiteY14" fmla="*/ 953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13334">
                      <a:moveTo>
                        <a:pt x="3810" y="953"/>
                      </a:moveTo>
                      <a:cubicBezTo>
                        <a:pt x="3810" y="1905"/>
                        <a:pt x="2857" y="2858"/>
                        <a:pt x="2857" y="3810"/>
                      </a:cubicBez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2857" y="4763"/>
                        <a:pt x="2857" y="5715"/>
                        <a:pt x="1905" y="5715"/>
                      </a:cubicBezTo>
                      <a:cubicBezTo>
                        <a:pt x="1905" y="6667"/>
                        <a:pt x="952" y="7620"/>
                        <a:pt x="952" y="8572"/>
                      </a:cubicBezTo>
                      <a:cubicBezTo>
                        <a:pt x="952" y="9525"/>
                        <a:pt x="952" y="9525"/>
                        <a:pt x="0" y="10478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0" y="13335"/>
                        <a:pt x="952" y="13335"/>
                        <a:pt x="1905" y="13335"/>
                      </a:cubicBezTo>
                      <a:cubicBezTo>
                        <a:pt x="2857" y="13335"/>
                        <a:pt x="2857" y="13335"/>
                        <a:pt x="3810" y="12383"/>
                      </a:cubicBezTo>
                      <a:cubicBezTo>
                        <a:pt x="3810" y="11430"/>
                        <a:pt x="4763" y="11430"/>
                        <a:pt x="4763" y="10478"/>
                      </a:cubicBezTo>
                      <a:cubicBezTo>
                        <a:pt x="4763" y="9525"/>
                        <a:pt x="5715" y="8572"/>
                        <a:pt x="5715" y="7620"/>
                      </a:cubicBezTo>
                      <a:cubicBezTo>
                        <a:pt x="6667" y="5715"/>
                        <a:pt x="6667" y="3810"/>
                        <a:pt x="7620" y="1905"/>
                      </a:cubicBezTo>
                      <a:cubicBezTo>
                        <a:pt x="7620" y="953"/>
                        <a:pt x="6667" y="0"/>
                        <a:pt x="6667" y="0"/>
                      </a:cubicBezTo>
                      <a:cubicBezTo>
                        <a:pt x="4763" y="0"/>
                        <a:pt x="3810" y="0"/>
                        <a:pt x="3810" y="953"/>
                      </a:cubicBezTo>
                      <a:lnTo>
                        <a:pt x="3810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0" name="Freeform: Shape 3299">
                  <a:extLst>
                    <a:ext uri="{FF2B5EF4-FFF2-40B4-BE49-F238E27FC236}">
                      <a16:creationId xmlns:a16="http://schemas.microsoft.com/office/drawing/2014/main" id="{6F5D05B3-5C89-FF72-12A1-2C96DEC0BAA1}"/>
                    </a:ext>
                  </a:extLst>
                </p:cNvPr>
                <p:cNvSpPr/>
                <p:nvPr/>
              </p:nvSpPr>
              <p:spPr>
                <a:xfrm>
                  <a:off x="3531631" y="2475171"/>
                  <a:ext cx="7858" cy="17779"/>
                </a:xfrm>
                <a:custGeom>
                  <a:avLst/>
                  <a:gdLst>
                    <a:gd name="connsiteX0" fmla="*/ 4048 w 7858"/>
                    <a:gd name="connsiteY0" fmla="*/ 2280 h 17779"/>
                    <a:gd name="connsiteX1" fmla="*/ 3096 w 7858"/>
                    <a:gd name="connsiteY1" fmla="*/ 7995 h 17779"/>
                    <a:gd name="connsiteX2" fmla="*/ 238 w 7858"/>
                    <a:gd name="connsiteY2" fmla="*/ 13710 h 17779"/>
                    <a:gd name="connsiteX3" fmla="*/ 1191 w 7858"/>
                    <a:gd name="connsiteY3" fmla="*/ 17520 h 17779"/>
                    <a:gd name="connsiteX4" fmla="*/ 5001 w 7858"/>
                    <a:gd name="connsiteY4" fmla="*/ 15615 h 17779"/>
                    <a:gd name="connsiteX5" fmla="*/ 6906 w 7858"/>
                    <a:gd name="connsiteY5" fmla="*/ 8948 h 17779"/>
                    <a:gd name="connsiteX6" fmla="*/ 7858 w 7858"/>
                    <a:gd name="connsiteY6" fmla="*/ 1328 h 17779"/>
                    <a:gd name="connsiteX7" fmla="*/ 4048 w 7858"/>
                    <a:gd name="connsiteY7" fmla="*/ 2280 h 17779"/>
                    <a:gd name="connsiteX8" fmla="*/ 4048 w 7858"/>
                    <a:gd name="connsiteY8" fmla="*/ 2280 h 17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858" h="17779">
                      <a:moveTo>
                        <a:pt x="4048" y="2280"/>
                      </a:moveTo>
                      <a:cubicBezTo>
                        <a:pt x="4048" y="4185"/>
                        <a:pt x="3096" y="6090"/>
                        <a:pt x="3096" y="7995"/>
                      </a:cubicBezTo>
                      <a:cubicBezTo>
                        <a:pt x="2143" y="9900"/>
                        <a:pt x="1191" y="11805"/>
                        <a:pt x="238" y="13710"/>
                      </a:cubicBezTo>
                      <a:cubicBezTo>
                        <a:pt x="238" y="14663"/>
                        <a:pt x="-714" y="16568"/>
                        <a:pt x="1191" y="17520"/>
                      </a:cubicBezTo>
                      <a:cubicBezTo>
                        <a:pt x="2143" y="18473"/>
                        <a:pt x="4048" y="16568"/>
                        <a:pt x="5001" y="15615"/>
                      </a:cubicBezTo>
                      <a:cubicBezTo>
                        <a:pt x="5953" y="13710"/>
                        <a:pt x="6906" y="11805"/>
                        <a:pt x="6906" y="8948"/>
                      </a:cubicBezTo>
                      <a:cubicBezTo>
                        <a:pt x="7858" y="6090"/>
                        <a:pt x="7858" y="4185"/>
                        <a:pt x="7858" y="1328"/>
                      </a:cubicBezTo>
                      <a:cubicBezTo>
                        <a:pt x="7858" y="-577"/>
                        <a:pt x="4048" y="-577"/>
                        <a:pt x="4048" y="2280"/>
                      </a:cubicBezTo>
                      <a:lnTo>
                        <a:pt x="4048" y="228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1" name="Freeform: Shape 3300">
                  <a:extLst>
                    <a:ext uri="{FF2B5EF4-FFF2-40B4-BE49-F238E27FC236}">
                      <a16:creationId xmlns:a16="http://schemas.microsoft.com/office/drawing/2014/main" id="{0897434B-1916-74F9-8771-78E04E4F21A1}"/>
                    </a:ext>
                  </a:extLst>
                </p:cNvPr>
                <p:cNvSpPr/>
                <p:nvPr/>
              </p:nvSpPr>
              <p:spPr>
                <a:xfrm>
                  <a:off x="3543857" y="2484924"/>
                  <a:ext cx="8274" cy="15387"/>
                </a:xfrm>
                <a:custGeom>
                  <a:avLst/>
                  <a:gdLst>
                    <a:gd name="connsiteX0" fmla="*/ 6110 w 8274"/>
                    <a:gd name="connsiteY0" fmla="*/ 1100 h 15387"/>
                    <a:gd name="connsiteX1" fmla="*/ 3252 w 8274"/>
                    <a:gd name="connsiteY1" fmla="*/ 7767 h 15387"/>
                    <a:gd name="connsiteX2" fmla="*/ 1347 w 8274"/>
                    <a:gd name="connsiteY2" fmla="*/ 10625 h 15387"/>
                    <a:gd name="connsiteX3" fmla="*/ 395 w 8274"/>
                    <a:gd name="connsiteY3" fmla="*/ 14435 h 15387"/>
                    <a:gd name="connsiteX4" fmla="*/ 1347 w 8274"/>
                    <a:gd name="connsiteY4" fmla="*/ 15387 h 15387"/>
                    <a:gd name="connsiteX5" fmla="*/ 3252 w 8274"/>
                    <a:gd name="connsiteY5" fmla="*/ 14435 h 15387"/>
                    <a:gd name="connsiteX6" fmla="*/ 4205 w 8274"/>
                    <a:gd name="connsiteY6" fmla="*/ 12530 h 15387"/>
                    <a:gd name="connsiteX7" fmla="*/ 6110 w 8274"/>
                    <a:gd name="connsiteY7" fmla="*/ 8720 h 15387"/>
                    <a:gd name="connsiteX8" fmla="*/ 8015 w 8274"/>
                    <a:gd name="connsiteY8" fmla="*/ 1100 h 15387"/>
                    <a:gd name="connsiteX9" fmla="*/ 6110 w 8274"/>
                    <a:gd name="connsiteY9" fmla="*/ 1100 h 15387"/>
                    <a:gd name="connsiteX10" fmla="*/ 6110 w 8274"/>
                    <a:gd name="connsiteY10" fmla="*/ 1100 h 1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74" h="15387">
                      <a:moveTo>
                        <a:pt x="6110" y="1100"/>
                      </a:moveTo>
                      <a:cubicBezTo>
                        <a:pt x="5157" y="3005"/>
                        <a:pt x="5157" y="5862"/>
                        <a:pt x="3252" y="7767"/>
                      </a:cubicBezTo>
                      <a:cubicBezTo>
                        <a:pt x="2300" y="8720"/>
                        <a:pt x="2300" y="9672"/>
                        <a:pt x="1347" y="10625"/>
                      </a:cubicBezTo>
                      <a:cubicBezTo>
                        <a:pt x="395" y="11577"/>
                        <a:pt x="-558" y="13482"/>
                        <a:pt x="395" y="14435"/>
                      </a:cubicBezTo>
                      <a:cubicBezTo>
                        <a:pt x="395" y="14435"/>
                        <a:pt x="1347" y="15387"/>
                        <a:pt x="1347" y="15387"/>
                      </a:cubicBezTo>
                      <a:cubicBezTo>
                        <a:pt x="2300" y="15387"/>
                        <a:pt x="2300" y="15387"/>
                        <a:pt x="3252" y="14435"/>
                      </a:cubicBezTo>
                      <a:cubicBezTo>
                        <a:pt x="4205" y="13482"/>
                        <a:pt x="4205" y="13482"/>
                        <a:pt x="4205" y="12530"/>
                      </a:cubicBezTo>
                      <a:cubicBezTo>
                        <a:pt x="5157" y="11577"/>
                        <a:pt x="5157" y="9672"/>
                        <a:pt x="6110" y="8720"/>
                      </a:cubicBezTo>
                      <a:cubicBezTo>
                        <a:pt x="7062" y="5862"/>
                        <a:pt x="8015" y="3957"/>
                        <a:pt x="8015" y="1100"/>
                      </a:cubicBezTo>
                      <a:cubicBezTo>
                        <a:pt x="8967" y="147"/>
                        <a:pt x="7062" y="-805"/>
                        <a:pt x="6110" y="1100"/>
                      </a:cubicBezTo>
                      <a:lnTo>
                        <a:pt x="6110" y="110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2" name="Freeform: Shape 3301">
                  <a:extLst>
                    <a:ext uri="{FF2B5EF4-FFF2-40B4-BE49-F238E27FC236}">
                      <a16:creationId xmlns:a16="http://schemas.microsoft.com/office/drawing/2014/main" id="{2B1FC0E9-9ACA-5E45-BBA3-45CE353B7D64}"/>
                    </a:ext>
                  </a:extLst>
                </p:cNvPr>
                <p:cNvSpPr/>
                <p:nvPr/>
              </p:nvSpPr>
              <p:spPr>
                <a:xfrm>
                  <a:off x="3555920" y="2480867"/>
                  <a:ext cx="8334" cy="18915"/>
                </a:xfrm>
                <a:custGeom>
                  <a:avLst/>
                  <a:gdLst>
                    <a:gd name="connsiteX0" fmla="*/ 6429 w 8334"/>
                    <a:gd name="connsiteY0" fmla="*/ 395 h 18915"/>
                    <a:gd name="connsiteX1" fmla="*/ 2619 w 8334"/>
                    <a:gd name="connsiteY1" fmla="*/ 8967 h 18915"/>
                    <a:gd name="connsiteX2" fmla="*/ 714 w 8334"/>
                    <a:gd name="connsiteY2" fmla="*/ 13730 h 18915"/>
                    <a:gd name="connsiteX3" fmla="*/ 714 w 8334"/>
                    <a:gd name="connsiteY3" fmla="*/ 18492 h 18915"/>
                    <a:gd name="connsiteX4" fmla="*/ 1667 w 8334"/>
                    <a:gd name="connsiteY4" fmla="*/ 18492 h 18915"/>
                    <a:gd name="connsiteX5" fmla="*/ 4524 w 8334"/>
                    <a:gd name="connsiteY5" fmla="*/ 14682 h 18915"/>
                    <a:gd name="connsiteX6" fmla="*/ 5477 w 8334"/>
                    <a:gd name="connsiteY6" fmla="*/ 9920 h 18915"/>
                    <a:gd name="connsiteX7" fmla="*/ 8334 w 8334"/>
                    <a:gd name="connsiteY7" fmla="*/ 1347 h 18915"/>
                    <a:gd name="connsiteX8" fmla="*/ 6429 w 8334"/>
                    <a:gd name="connsiteY8" fmla="*/ 395 h 18915"/>
                    <a:gd name="connsiteX9" fmla="*/ 6429 w 8334"/>
                    <a:gd name="connsiteY9" fmla="*/ 395 h 1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334" h="18915">
                      <a:moveTo>
                        <a:pt x="6429" y="395"/>
                      </a:moveTo>
                      <a:cubicBezTo>
                        <a:pt x="4524" y="3252"/>
                        <a:pt x="3572" y="6110"/>
                        <a:pt x="2619" y="8967"/>
                      </a:cubicBezTo>
                      <a:cubicBezTo>
                        <a:pt x="1667" y="10872"/>
                        <a:pt x="1667" y="11825"/>
                        <a:pt x="714" y="13730"/>
                      </a:cubicBezTo>
                      <a:cubicBezTo>
                        <a:pt x="-238" y="15635"/>
                        <a:pt x="-238" y="17540"/>
                        <a:pt x="714" y="18492"/>
                      </a:cubicBezTo>
                      <a:cubicBezTo>
                        <a:pt x="714" y="18492"/>
                        <a:pt x="1667" y="19445"/>
                        <a:pt x="1667" y="18492"/>
                      </a:cubicBezTo>
                      <a:cubicBezTo>
                        <a:pt x="3572" y="17540"/>
                        <a:pt x="3572" y="15635"/>
                        <a:pt x="4524" y="14682"/>
                      </a:cubicBezTo>
                      <a:cubicBezTo>
                        <a:pt x="4524" y="12777"/>
                        <a:pt x="5477" y="11825"/>
                        <a:pt x="5477" y="9920"/>
                      </a:cubicBezTo>
                      <a:cubicBezTo>
                        <a:pt x="6429" y="7062"/>
                        <a:pt x="6429" y="4205"/>
                        <a:pt x="8334" y="1347"/>
                      </a:cubicBezTo>
                      <a:cubicBezTo>
                        <a:pt x="8334" y="395"/>
                        <a:pt x="6429" y="-558"/>
                        <a:pt x="6429" y="395"/>
                      </a:cubicBezTo>
                      <a:lnTo>
                        <a:pt x="6429" y="39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3" name="Freeform: Shape 3302">
                  <a:extLst>
                    <a:ext uri="{FF2B5EF4-FFF2-40B4-BE49-F238E27FC236}">
                      <a16:creationId xmlns:a16="http://schemas.microsoft.com/office/drawing/2014/main" id="{E580CA8B-C59B-CDE9-2DCA-A0D8B543FADF}"/>
                    </a:ext>
                  </a:extLst>
                </p:cNvPr>
                <p:cNvSpPr/>
                <p:nvPr/>
              </p:nvSpPr>
              <p:spPr>
                <a:xfrm>
                  <a:off x="3566159" y="2450782"/>
                  <a:ext cx="4762" cy="11429"/>
                </a:xfrm>
                <a:custGeom>
                  <a:avLst/>
                  <a:gdLst>
                    <a:gd name="connsiteX0" fmla="*/ 1905 w 4762"/>
                    <a:gd name="connsiteY0" fmla="*/ 1905 h 11429"/>
                    <a:gd name="connsiteX1" fmla="*/ 952 w 4762"/>
                    <a:gd name="connsiteY1" fmla="*/ 6667 h 11429"/>
                    <a:gd name="connsiteX2" fmla="*/ 952 w 4762"/>
                    <a:gd name="connsiteY2" fmla="*/ 7620 h 11429"/>
                    <a:gd name="connsiteX3" fmla="*/ 952 w 4762"/>
                    <a:gd name="connsiteY3" fmla="*/ 7620 h 11429"/>
                    <a:gd name="connsiteX4" fmla="*/ 952 w 4762"/>
                    <a:gd name="connsiteY4" fmla="*/ 7620 h 11429"/>
                    <a:gd name="connsiteX5" fmla="*/ 952 w 4762"/>
                    <a:gd name="connsiteY5" fmla="*/ 8572 h 11429"/>
                    <a:gd name="connsiteX6" fmla="*/ 0 w 4762"/>
                    <a:gd name="connsiteY6" fmla="*/ 10477 h 11429"/>
                    <a:gd name="connsiteX7" fmla="*/ 952 w 4762"/>
                    <a:gd name="connsiteY7" fmla="*/ 11430 h 11429"/>
                    <a:gd name="connsiteX8" fmla="*/ 2857 w 4762"/>
                    <a:gd name="connsiteY8" fmla="*/ 9525 h 11429"/>
                    <a:gd name="connsiteX9" fmla="*/ 3810 w 4762"/>
                    <a:gd name="connsiteY9" fmla="*/ 6667 h 11429"/>
                    <a:gd name="connsiteX10" fmla="*/ 4763 w 4762"/>
                    <a:gd name="connsiteY10" fmla="*/ 1905 h 11429"/>
                    <a:gd name="connsiteX11" fmla="*/ 3810 w 4762"/>
                    <a:gd name="connsiteY11" fmla="*/ 0 h 11429"/>
                    <a:gd name="connsiteX12" fmla="*/ 1905 w 4762"/>
                    <a:gd name="connsiteY12" fmla="*/ 1905 h 11429"/>
                    <a:gd name="connsiteX13" fmla="*/ 1905 w 4762"/>
                    <a:gd name="connsiteY13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1429">
                      <a:moveTo>
                        <a:pt x="1905" y="1905"/>
                      </a:moveTo>
                      <a:cubicBezTo>
                        <a:pt x="1905" y="3810"/>
                        <a:pt x="952" y="4763"/>
                        <a:pt x="952" y="6667"/>
                      </a:cubicBezTo>
                      <a:cubicBezTo>
                        <a:pt x="952" y="6667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7620"/>
                      </a:cubicBezTo>
                      <a:cubicBezTo>
                        <a:pt x="952" y="7620"/>
                        <a:pt x="952" y="7620"/>
                        <a:pt x="952" y="8572"/>
                      </a:cubicBezTo>
                      <a:cubicBezTo>
                        <a:pt x="952" y="9525"/>
                        <a:pt x="952" y="9525"/>
                        <a:pt x="0" y="10477"/>
                      </a:cubicBezTo>
                      <a:cubicBezTo>
                        <a:pt x="0" y="11430"/>
                        <a:pt x="952" y="11430"/>
                        <a:pt x="952" y="11430"/>
                      </a:cubicBezTo>
                      <a:cubicBezTo>
                        <a:pt x="1905" y="11430"/>
                        <a:pt x="1905" y="10477"/>
                        <a:pt x="2857" y="9525"/>
                      </a:cubicBezTo>
                      <a:cubicBezTo>
                        <a:pt x="3810" y="8572"/>
                        <a:pt x="3810" y="7620"/>
                        <a:pt x="3810" y="6667"/>
                      </a:cubicBezTo>
                      <a:cubicBezTo>
                        <a:pt x="4763" y="4763"/>
                        <a:pt x="4763" y="3810"/>
                        <a:pt x="4763" y="1905"/>
                      </a:cubicBezTo>
                      <a:cubicBezTo>
                        <a:pt x="4763" y="952"/>
                        <a:pt x="4763" y="0"/>
                        <a:pt x="3810" y="0"/>
                      </a:cubicBezTo>
                      <a:cubicBezTo>
                        <a:pt x="2857" y="952"/>
                        <a:pt x="1905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4" name="Freeform: Shape 3303">
                  <a:extLst>
                    <a:ext uri="{FF2B5EF4-FFF2-40B4-BE49-F238E27FC236}">
                      <a16:creationId xmlns:a16="http://schemas.microsoft.com/office/drawing/2014/main" id="{9DDCFE08-04A1-3815-A137-EF261C208576}"/>
                    </a:ext>
                  </a:extLst>
                </p:cNvPr>
                <p:cNvSpPr/>
                <p:nvPr/>
              </p:nvSpPr>
              <p:spPr>
                <a:xfrm>
                  <a:off x="3551872" y="2456973"/>
                  <a:ext cx="5909" cy="18015"/>
                </a:xfrm>
                <a:custGeom>
                  <a:avLst/>
                  <a:gdLst>
                    <a:gd name="connsiteX0" fmla="*/ 3810 w 5909"/>
                    <a:gd name="connsiteY0" fmla="*/ 1429 h 18015"/>
                    <a:gd name="connsiteX1" fmla="*/ 1905 w 5909"/>
                    <a:gd name="connsiteY1" fmla="*/ 9049 h 18015"/>
                    <a:gd name="connsiteX2" fmla="*/ 952 w 5909"/>
                    <a:gd name="connsiteY2" fmla="*/ 12859 h 18015"/>
                    <a:gd name="connsiteX3" fmla="*/ 0 w 5909"/>
                    <a:gd name="connsiteY3" fmla="*/ 14764 h 18015"/>
                    <a:gd name="connsiteX4" fmla="*/ 0 w 5909"/>
                    <a:gd name="connsiteY4" fmla="*/ 16669 h 18015"/>
                    <a:gd name="connsiteX5" fmla="*/ 1905 w 5909"/>
                    <a:gd name="connsiteY5" fmla="*/ 17621 h 18015"/>
                    <a:gd name="connsiteX6" fmla="*/ 2857 w 5909"/>
                    <a:gd name="connsiteY6" fmla="*/ 15716 h 18015"/>
                    <a:gd name="connsiteX7" fmla="*/ 3810 w 5909"/>
                    <a:gd name="connsiteY7" fmla="*/ 13811 h 18015"/>
                    <a:gd name="connsiteX8" fmla="*/ 4763 w 5909"/>
                    <a:gd name="connsiteY8" fmla="*/ 10001 h 18015"/>
                    <a:gd name="connsiteX9" fmla="*/ 5715 w 5909"/>
                    <a:gd name="connsiteY9" fmla="*/ 1429 h 18015"/>
                    <a:gd name="connsiteX10" fmla="*/ 3810 w 5909"/>
                    <a:gd name="connsiteY10" fmla="*/ 1429 h 18015"/>
                    <a:gd name="connsiteX11" fmla="*/ 3810 w 5909"/>
                    <a:gd name="connsiteY11" fmla="*/ 1429 h 18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909" h="18015">
                      <a:moveTo>
                        <a:pt x="3810" y="1429"/>
                      </a:moveTo>
                      <a:cubicBezTo>
                        <a:pt x="3810" y="4286"/>
                        <a:pt x="2857" y="6191"/>
                        <a:pt x="1905" y="9049"/>
                      </a:cubicBezTo>
                      <a:cubicBezTo>
                        <a:pt x="1905" y="10001"/>
                        <a:pt x="952" y="11906"/>
                        <a:pt x="952" y="12859"/>
                      </a:cubicBezTo>
                      <a:cubicBezTo>
                        <a:pt x="952" y="13811"/>
                        <a:pt x="952" y="13811"/>
                        <a:pt x="0" y="14764"/>
                      </a:cubicBezTo>
                      <a:cubicBezTo>
                        <a:pt x="0" y="15716"/>
                        <a:pt x="0" y="15716"/>
                        <a:pt x="0" y="16669"/>
                      </a:cubicBezTo>
                      <a:cubicBezTo>
                        <a:pt x="0" y="17621"/>
                        <a:pt x="952" y="18574"/>
                        <a:pt x="1905" y="17621"/>
                      </a:cubicBezTo>
                      <a:cubicBezTo>
                        <a:pt x="2857" y="16669"/>
                        <a:pt x="2857" y="16669"/>
                        <a:pt x="2857" y="15716"/>
                      </a:cubicBezTo>
                      <a:cubicBezTo>
                        <a:pt x="2857" y="14764"/>
                        <a:pt x="3810" y="14764"/>
                        <a:pt x="3810" y="13811"/>
                      </a:cubicBezTo>
                      <a:cubicBezTo>
                        <a:pt x="3810" y="12859"/>
                        <a:pt x="4763" y="10954"/>
                        <a:pt x="4763" y="10001"/>
                      </a:cubicBezTo>
                      <a:cubicBezTo>
                        <a:pt x="5715" y="7144"/>
                        <a:pt x="5715" y="4286"/>
                        <a:pt x="5715" y="1429"/>
                      </a:cubicBezTo>
                      <a:cubicBezTo>
                        <a:pt x="6667" y="-476"/>
                        <a:pt x="3810" y="-476"/>
                        <a:pt x="3810" y="1429"/>
                      </a:cubicBezTo>
                      <a:lnTo>
                        <a:pt x="3810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5" name="Freeform: Shape 3304">
                  <a:extLst>
                    <a:ext uri="{FF2B5EF4-FFF2-40B4-BE49-F238E27FC236}">
                      <a16:creationId xmlns:a16="http://schemas.microsoft.com/office/drawing/2014/main" id="{33B2C08B-D132-45C9-0AA1-B5C37546915E}"/>
                    </a:ext>
                  </a:extLst>
                </p:cNvPr>
                <p:cNvSpPr/>
                <p:nvPr/>
              </p:nvSpPr>
              <p:spPr>
                <a:xfrm>
                  <a:off x="3536631" y="2453639"/>
                  <a:ext cx="5715" cy="14287"/>
                </a:xfrm>
                <a:custGeom>
                  <a:avLst/>
                  <a:gdLst>
                    <a:gd name="connsiteX0" fmla="*/ 2857 w 5715"/>
                    <a:gd name="connsiteY0" fmla="*/ 952 h 14287"/>
                    <a:gd name="connsiteX1" fmla="*/ 1905 w 5715"/>
                    <a:gd name="connsiteY1" fmla="*/ 3810 h 14287"/>
                    <a:gd name="connsiteX2" fmla="*/ 953 w 5715"/>
                    <a:gd name="connsiteY2" fmla="*/ 6667 h 14287"/>
                    <a:gd name="connsiteX3" fmla="*/ 0 w 5715"/>
                    <a:gd name="connsiteY3" fmla="*/ 9525 h 14287"/>
                    <a:gd name="connsiteX4" fmla="*/ 0 w 5715"/>
                    <a:gd name="connsiteY4" fmla="*/ 11430 h 14287"/>
                    <a:gd name="connsiteX5" fmla="*/ 0 w 5715"/>
                    <a:gd name="connsiteY5" fmla="*/ 13335 h 14287"/>
                    <a:gd name="connsiteX6" fmla="*/ 1905 w 5715"/>
                    <a:gd name="connsiteY6" fmla="*/ 14288 h 14287"/>
                    <a:gd name="connsiteX7" fmla="*/ 2857 w 5715"/>
                    <a:gd name="connsiteY7" fmla="*/ 13335 h 14287"/>
                    <a:gd name="connsiteX8" fmla="*/ 3810 w 5715"/>
                    <a:gd name="connsiteY8" fmla="*/ 11430 h 14287"/>
                    <a:gd name="connsiteX9" fmla="*/ 4763 w 5715"/>
                    <a:gd name="connsiteY9" fmla="*/ 8572 h 14287"/>
                    <a:gd name="connsiteX10" fmla="*/ 5715 w 5715"/>
                    <a:gd name="connsiteY10" fmla="*/ 1905 h 14287"/>
                    <a:gd name="connsiteX11" fmla="*/ 4763 w 5715"/>
                    <a:gd name="connsiteY11" fmla="*/ 0 h 14287"/>
                    <a:gd name="connsiteX12" fmla="*/ 2857 w 5715"/>
                    <a:gd name="connsiteY12" fmla="*/ 952 h 14287"/>
                    <a:gd name="connsiteX13" fmla="*/ 2857 w 5715"/>
                    <a:gd name="connsiteY13" fmla="*/ 952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" h="14287">
                      <a:moveTo>
                        <a:pt x="2857" y="952"/>
                      </a:moveTo>
                      <a:cubicBezTo>
                        <a:pt x="2857" y="1905"/>
                        <a:pt x="1905" y="2857"/>
                        <a:pt x="1905" y="3810"/>
                      </a:cubicBezTo>
                      <a:cubicBezTo>
                        <a:pt x="1905" y="4763"/>
                        <a:pt x="953" y="5715"/>
                        <a:pt x="953" y="6667"/>
                      </a:cubicBezTo>
                      <a:cubicBezTo>
                        <a:pt x="0" y="7620"/>
                        <a:pt x="0" y="8572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3" y="14288"/>
                        <a:pt x="1905" y="14288"/>
                      </a:cubicBezTo>
                      <a:cubicBezTo>
                        <a:pt x="2857" y="14288"/>
                        <a:pt x="2857" y="13335"/>
                        <a:pt x="2857" y="13335"/>
                      </a:cubicBezTo>
                      <a:cubicBezTo>
                        <a:pt x="2857" y="12382"/>
                        <a:pt x="3810" y="12382"/>
                        <a:pt x="3810" y="11430"/>
                      </a:cubicBezTo>
                      <a:cubicBezTo>
                        <a:pt x="3810" y="10477"/>
                        <a:pt x="4763" y="9525"/>
                        <a:pt x="4763" y="8572"/>
                      </a:cubicBezTo>
                      <a:cubicBezTo>
                        <a:pt x="5715" y="6667"/>
                        <a:pt x="5715" y="4763"/>
                        <a:pt x="5715" y="1905"/>
                      </a:cubicBezTo>
                      <a:cubicBezTo>
                        <a:pt x="5715" y="952"/>
                        <a:pt x="4763" y="0"/>
                        <a:pt x="4763" y="0"/>
                      </a:cubicBezTo>
                      <a:cubicBezTo>
                        <a:pt x="3810" y="0"/>
                        <a:pt x="2857" y="0"/>
                        <a:pt x="2857" y="952"/>
                      </a:cubicBezTo>
                      <a:lnTo>
                        <a:pt x="2857" y="9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6" name="Freeform: Shape 3305">
                  <a:extLst>
                    <a:ext uri="{FF2B5EF4-FFF2-40B4-BE49-F238E27FC236}">
                      <a16:creationId xmlns:a16="http://schemas.microsoft.com/office/drawing/2014/main" id="{9B27314E-5A59-2E9C-F17E-01B8C6B9D640}"/>
                    </a:ext>
                  </a:extLst>
                </p:cNvPr>
                <p:cNvSpPr/>
                <p:nvPr/>
              </p:nvSpPr>
              <p:spPr>
                <a:xfrm>
                  <a:off x="3523297" y="2449829"/>
                  <a:ext cx="3809" cy="9525"/>
                </a:xfrm>
                <a:custGeom>
                  <a:avLst/>
                  <a:gdLst>
                    <a:gd name="connsiteX0" fmla="*/ 952 w 3809"/>
                    <a:gd name="connsiteY0" fmla="*/ 953 h 9525"/>
                    <a:gd name="connsiteX1" fmla="*/ 952 w 3809"/>
                    <a:gd name="connsiteY1" fmla="*/ 2858 h 9525"/>
                    <a:gd name="connsiteX2" fmla="*/ 952 w 3809"/>
                    <a:gd name="connsiteY2" fmla="*/ 3810 h 9525"/>
                    <a:gd name="connsiteX3" fmla="*/ 952 w 3809"/>
                    <a:gd name="connsiteY3" fmla="*/ 3810 h 9525"/>
                    <a:gd name="connsiteX4" fmla="*/ 952 w 3809"/>
                    <a:gd name="connsiteY4" fmla="*/ 4763 h 9525"/>
                    <a:gd name="connsiteX5" fmla="*/ 952 w 3809"/>
                    <a:gd name="connsiteY5" fmla="*/ 4763 h 9525"/>
                    <a:gd name="connsiteX6" fmla="*/ 952 w 3809"/>
                    <a:gd name="connsiteY6" fmla="*/ 4763 h 9525"/>
                    <a:gd name="connsiteX7" fmla="*/ 0 w 3809"/>
                    <a:gd name="connsiteY7" fmla="*/ 8573 h 9525"/>
                    <a:gd name="connsiteX8" fmla="*/ 952 w 3809"/>
                    <a:gd name="connsiteY8" fmla="*/ 9525 h 9525"/>
                    <a:gd name="connsiteX9" fmla="*/ 3810 w 3809"/>
                    <a:gd name="connsiteY9" fmla="*/ 953 h 9525"/>
                    <a:gd name="connsiteX10" fmla="*/ 2857 w 3809"/>
                    <a:gd name="connsiteY10" fmla="*/ 0 h 9525"/>
                    <a:gd name="connsiteX11" fmla="*/ 952 w 3809"/>
                    <a:gd name="connsiteY11" fmla="*/ 953 h 9525"/>
                    <a:gd name="connsiteX12" fmla="*/ 952 w 3809"/>
                    <a:gd name="connsiteY12" fmla="*/ 95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9525">
                      <a:moveTo>
                        <a:pt x="952" y="953"/>
                      </a:moveTo>
                      <a:cubicBezTo>
                        <a:pt x="952" y="1905"/>
                        <a:pt x="952" y="2858"/>
                        <a:pt x="952" y="2858"/>
                      </a:cubicBezTo>
                      <a:cubicBezTo>
                        <a:pt x="952" y="2858"/>
                        <a:pt x="952" y="2858"/>
                        <a:pt x="952" y="3810"/>
                      </a:cubicBezTo>
                      <a:cubicBezTo>
                        <a:pt x="952" y="3810"/>
                        <a:pt x="952" y="3810"/>
                        <a:pt x="952" y="3810"/>
                      </a:cubicBezTo>
                      <a:cubicBezTo>
                        <a:pt x="952" y="3810"/>
                        <a:pt x="952" y="3810"/>
                        <a:pt x="952" y="4763"/>
                      </a:cubicBezTo>
                      <a:cubicBezTo>
                        <a:pt x="952" y="4763"/>
                        <a:pt x="952" y="4763"/>
                        <a:pt x="952" y="4763"/>
                      </a:cubicBezTo>
                      <a:cubicBezTo>
                        <a:pt x="952" y="4763"/>
                        <a:pt x="952" y="4763"/>
                        <a:pt x="952" y="4763"/>
                      </a:cubicBezTo>
                      <a:cubicBezTo>
                        <a:pt x="952" y="5715"/>
                        <a:pt x="0" y="7620"/>
                        <a:pt x="0" y="8573"/>
                      </a:cubicBezTo>
                      <a:cubicBezTo>
                        <a:pt x="0" y="9525"/>
                        <a:pt x="952" y="9525"/>
                        <a:pt x="952" y="9525"/>
                      </a:cubicBezTo>
                      <a:cubicBezTo>
                        <a:pt x="2857" y="7620"/>
                        <a:pt x="3810" y="3810"/>
                        <a:pt x="3810" y="953"/>
                      </a:cubicBezTo>
                      <a:cubicBezTo>
                        <a:pt x="3810" y="0"/>
                        <a:pt x="2857" y="0"/>
                        <a:pt x="2857" y="0"/>
                      </a:cubicBezTo>
                      <a:cubicBezTo>
                        <a:pt x="1905" y="0"/>
                        <a:pt x="952" y="0"/>
                        <a:pt x="952" y="953"/>
                      </a:cubicBezTo>
                      <a:lnTo>
                        <a:pt x="952" y="95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7" name="Freeform: Shape 3306">
                  <a:extLst>
                    <a:ext uri="{FF2B5EF4-FFF2-40B4-BE49-F238E27FC236}">
                      <a16:creationId xmlns:a16="http://schemas.microsoft.com/office/drawing/2014/main" id="{3769FAE4-2686-F050-EE95-9FCC1D3EDBED}"/>
                    </a:ext>
                  </a:extLst>
                </p:cNvPr>
                <p:cNvSpPr/>
                <p:nvPr/>
              </p:nvSpPr>
              <p:spPr>
                <a:xfrm>
                  <a:off x="3506151" y="2446933"/>
                  <a:ext cx="6530" cy="18136"/>
                </a:xfrm>
                <a:custGeom>
                  <a:avLst/>
                  <a:gdLst>
                    <a:gd name="connsiteX0" fmla="*/ 4763 w 6530"/>
                    <a:gd name="connsiteY0" fmla="*/ 991 h 18136"/>
                    <a:gd name="connsiteX1" fmla="*/ 1905 w 6530"/>
                    <a:gd name="connsiteY1" fmla="*/ 9564 h 18136"/>
                    <a:gd name="connsiteX2" fmla="*/ 953 w 6530"/>
                    <a:gd name="connsiteY2" fmla="*/ 13374 h 18136"/>
                    <a:gd name="connsiteX3" fmla="*/ 0 w 6530"/>
                    <a:gd name="connsiteY3" fmla="*/ 15279 h 18136"/>
                    <a:gd name="connsiteX4" fmla="*/ 0 w 6530"/>
                    <a:gd name="connsiteY4" fmla="*/ 17184 h 18136"/>
                    <a:gd name="connsiteX5" fmla="*/ 953 w 6530"/>
                    <a:gd name="connsiteY5" fmla="*/ 18136 h 18136"/>
                    <a:gd name="connsiteX6" fmla="*/ 1905 w 6530"/>
                    <a:gd name="connsiteY6" fmla="*/ 17184 h 18136"/>
                    <a:gd name="connsiteX7" fmla="*/ 2858 w 6530"/>
                    <a:gd name="connsiteY7" fmla="*/ 15279 h 18136"/>
                    <a:gd name="connsiteX8" fmla="*/ 3810 w 6530"/>
                    <a:gd name="connsiteY8" fmla="*/ 11469 h 18136"/>
                    <a:gd name="connsiteX9" fmla="*/ 5715 w 6530"/>
                    <a:gd name="connsiteY9" fmla="*/ 2896 h 18136"/>
                    <a:gd name="connsiteX10" fmla="*/ 4763 w 6530"/>
                    <a:gd name="connsiteY10" fmla="*/ 991 h 18136"/>
                    <a:gd name="connsiteX11" fmla="*/ 4763 w 6530"/>
                    <a:gd name="connsiteY11" fmla="*/ 991 h 18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530" h="18136">
                      <a:moveTo>
                        <a:pt x="4763" y="991"/>
                      </a:moveTo>
                      <a:cubicBezTo>
                        <a:pt x="3810" y="3849"/>
                        <a:pt x="2858" y="6706"/>
                        <a:pt x="1905" y="9564"/>
                      </a:cubicBezTo>
                      <a:cubicBezTo>
                        <a:pt x="953" y="10516"/>
                        <a:pt x="953" y="12421"/>
                        <a:pt x="953" y="13374"/>
                      </a:cubicBezTo>
                      <a:cubicBezTo>
                        <a:pt x="953" y="14326"/>
                        <a:pt x="0" y="15279"/>
                        <a:pt x="0" y="15279"/>
                      </a:cubicBezTo>
                      <a:cubicBezTo>
                        <a:pt x="0" y="16231"/>
                        <a:pt x="0" y="16231"/>
                        <a:pt x="0" y="17184"/>
                      </a:cubicBezTo>
                      <a:cubicBezTo>
                        <a:pt x="0" y="18136"/>
                        <a:pt x="953" y="18136"/>
                        <a:pt x="953" y="18136"/>
                      </a:cubicBezTo>
                      <a:cubicBezTo>
                        <a:pt x="1905" y="18136"/>
                        <a:pt x="1905" y="17184"/>
                        <a:pt x="1905" y="17184"/>
                      </a:cubicBezTo>
                      <a:cubicBezTo>
                        <a:pt x="2858" y="16231"/>
                        <a:pt x="2858" y="15279"/>
                        <a:pt x="2858" y="15279"/>
                      </a:cubicBezTo>
                      <a:cubicBezTo>
                        <a:pt x="2858" y="14326"/>
                        <a:pt x="3810" y="12421"/>
                        <a:pt x="3810" y="11469"/>
                      </a:cubicBezTo>
                      <a:cubicBezTo>
                        <a:pt x="4763" y="8611"/>
                        <a:pt x="4763" y="5754"/>
                        <a:pt x="5715" y="2896"/>
                      </a:cubicBezTo>
                      <a:cubicBezTo>
                        <a:pt x="7620" y="39"/>
                        <a:pt x="5715" y="-914"/>
                        <a:pt x="4763" y="991"/>
                      </a:cubicBezTo>
                      <a:lnTo>
                        <a:pt x="4763" y="991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8" name="Freeform: Shape 3307">
                  <a:extLst>
                    <a:ext uri="{FF2B5EF4-FFF2-40B4-BE49-F238E27FC236}">
                      <a16:creationId xmlns:a16="http://schemas.microsoft.com/office/drawing/2014/main" id="{70D56B8A-732B-4010-1F16-79E7E0CB5824}"/>
                    </a:ext>
                  </a:extLst>
                </p:cNvPr>
                <p:cNvSpPr/>
                <p:nvPr/>
              </p:nvSpPr>
              <p:spPr>
                <a:xfrm>
                  <a:off x="3497341" y="2431106"/>
                  <a:ext cx="4048" cy="22295"/>
                </a:xfrm>
                <a:custGeom>
                  <a:avLst/>
                  <a:gdLst>
                    <a:gd name="connsiteX0" fmla="*/ 2143 w 4048"/>
                    <a:gd name="connsiteY0" fmla="*/ 626 h 22295"/>
                    <a:gd name="connsiteX1" fmla="*/ 238 w 4048"/>
                    <a:gd name="connsiteY1" fmla="*/ 11103 h 22295"/>
                    <a:gd name="connsiteX2" fmla="*/ 1191 w 4048"/>
                    <a:gd name="connsiteY2" fmla="*/ 21581 h 22295"/>
                    <a:gd name="connsiteX3" fmla="*/ 3096 w 4048"/>
                    <a:gd name="connsiteY3" fmla="*/ 21581 h 22295"/>
                    <a:gd name="connsiteX4" fmla="*/ 4048 w 4048"/>
                    <a:gd name="connsiteY4" fmla="*/ 16818 h 22295"/>
                    <a:gd name="connsiteX5" fmla="*/ 4048 w 4048"/>
                    <a:gd name="connsiteY5" fmla="*/ 12056 h 22295"/>
                    <a:gd name="connsiteX6" fmla="*/ 3096 w 4048"/>
                    <a:gd name="connsiteY6" fmla="*/ 1578 h 22295"/>
                    <a:gd name="connsiteX7" fmla="*/ 2143 w 4048"/>
                    <a:gd name="connsiteY7" fmla="*/ 626 h 22295"/>
                    <a:gd name="connsiteX8" fmla="*/ 2143 w 4048"/>
                    <a:gd name="connsiteY8" fmla="*/ 626 h 22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48" h="22295">
                      <a:moveTo>
                        <a:pt x="2143" y="626"/>
                      </a:moveTo>
                      <a:cubicBezTo>
                        <a:pt x="1191" y="3483"/>
                        <a:pt x="1191" y="7293"/>
                        <a:pt x="238" y="11103"/>
                      </a:cubicBezTo>
                      <a:cubicBezTo>
                        <a:pt x="238" y="13961"/>
                        <a:pt x="-714" y="18723"/>
                        <a:pt x="1191" y="21581"/>
                      </a:cubicBezTo>
                      <a:cubicBezTo>
                        <a:pt x="2143" y="22533"/>
                        <a:pt x="3096" y="22533"/>
                        <a:pt x="3096" y="21581"/>
                      </a:cubicBezTo>
                      <a:cubicBezTo>
                        <a:pt x="4048" y="19676"/>
                        <a:pt x="4048" y="17771"/>
                        <a:pt x="4048" y="16818"/>
                      </a:cubicBezTo>
                      <a:cubicBezTo>
                        <a:pt x="4048" y="14913"/>
                        <a:pt x="4048" y="13008"/>
                        <a:pt x="4048" y="12056"/>
                      </a:cubicBezTo>
                      <a:cubicBezTo>
                        <a:pt x="4048" y="9198"/>
                        <a:pt x="4048" y="5388"/>
                        <a:pt x="3096" y="1578"/>
                      </a:cubicBezTo>
                      <a:cubicBezTo>
                        <a:pt x="3096" y="-327"/>
                        <a:pt x="2143" y="-327"/>
                        <a:pt x="2143" y="626"/>
                      </a:cubicBezTo>
                      <a:lnTo>
                        <a:pt x="2143" y="626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9" name="Freeform: Shape 3308">
                  <a:extLst>
                    <a:ext uri="{FF2B5EF4-FFF2-40B4-BE49-F238E27FC236}">
                      <a16:creationId xmlns:a16="http://schemas.microsoft.com/office/drawing/2014/main" id="{415CFCE3-C7DF-0D81-2625-8E7BD35A8AF7}"/>
                    </a:ext>
                  </a:extLst>
                </p:cNvPr>
                <p:cNvSpPr/>
                <p:nvPr/>
              </p:nvSpPr>
              <p:spPr>
                <a:xfrm>
                  <a:off x="3509009" y="2413259"/>
                  <a:ext cx="3809" cy="19187"/>
                </a:xfrm>
                <a:custGeom>
                  <a:avLst/>
                  <a:gdLst>
                    <a:gd name="connsiteX0" fmla="*/ 0 w 3809"/>
                    <a:gd name="connsiteY0" fmla="*/ 2280 h 19187"/>
                    <a:gd name="connsiteX1" fmla="*/ 0 w 3809"/>
                    <a:gd name="connsiteY1" fmla="*/ 10853 h 19187"/>
                    <a:gd name="connsiteX2" fmla="*/ 0 w 3809"/>
                    <a:gd name="connsiteY2" fmla="*/ 14663 h 19187"/>
                    <a:gd name="connsiteX3" fmla="*/ 0 w 3809"/>
                    <a:gd name="connsiteY3" fmla="*/ 16568 h 19187"/>
                    <a:gd name="connsiteX4" fmla="*/ 0 w 3809"/>
                    <a:gd name="connsiteY4" fmla="*/ 17520 h 19187"/>
                    <a:gd name="connsiteX5" fmla="*/ 952 w 3809"/>
                    <a:gd name="connsiteY5" fmla="*/ 18473 h 19187"/>
                    <a:gd name="connsiteX6" fmla="*/ 2857 w 3809"/>
                    <a:gd name="connsiteY6" fmla="*/ 18473 h 19187"/>
                    <a:gd name="connsiteX7" fmla="*/ 3810 w 3809"/>
                    <a:gd name="connsiteY7" fmla="*/ 16568 h 19187"/>
                    <a:gd name="connsiteX8" fmla="*/ 3810 w 3809"/>
                    <a:gd name="connsiteY8" fmla="*/ 13710 h 19187"/>
                    <a:gd name="connsiteX9" fmla="*/ 3810 w 3809"/>
                    <a:gd name="connsiteY9" fmla="*/ 9900 h 19187"/>
                    <a:gd name="connsiteX10" fmla="*/ 3810 w 3809"/>
                    <a:gd name="connsiteY10" fmla="*/ 1328 h 19187"/>
                    <a:gd name="connsiteX11" fmla="*/ 0 w 3809"/>
                    <a:gd name="connsiteY11" fmla="*/ 2280 h 19187"/>
                    <a:gd name="connsiteX12" fmla="*/ 0 w 3809"/>
                    <a:gd name="connsiteY12" fmla="*/ 2280 h 1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9187">
                      <a:moveTo>
                        <a:pt x="0" y="2280"/>
                      </a:moveTo>
                      <a:cubicBezTo>
                        <a:pt x="0" y="5138"/>
                        <a:pt x="0" y="7995"/>
                        <a:pt x="0" y="10853"/>
                      </a:cubicBezTo>
                      <a:cubicBezTo>
                        <a:pt x="0" y="11805"/>
                        <a:pt x="0" y="13710"/>
                        <a:pt x="0" y="14663"/>
                      </a:cubicBezTo>
                      <a:cubicBezTo>
                        <a:pt x="0" y="15615"/>
                        <a:pt x="0" y="15615"/>
                        <a:pt x="0" y="16568"/>
                      </a:cubicBezTo>
                      <a:cubicBezTo>
                        <a:pt x="0" y="16568"/>
                        <a:pt x="0" y="17520"/>
                        <a:pt x="0" y="17520"/>
                      </a:cubicBezTo>
                      <a:cubicBezTo>
                        <a:pt x="0" y="17520"/>
                        <a:pt x="0" y="18473"/>
                        <a:pt x="952" y="18473"/>
                      </a:cubicBezTo>
                      <a:cubicBezTo>
                        <a:pt x="952" y="19425"/>
                        <a:pt x="2857" y="19425"/>
                        <a:pt x="2857" y="18473"/>
                      </a:cubicBezTo>
                      <a:cubicBezTo>
                        <a:pt x="3810" y="17520"/>
                        <a:pt x="3810" y="17520"/>
                        <a:pt x="3810" y="16568"/>
                      </a:cubicBezTo>
                      <a:cubicBezTo>
                        <a:pt x="3810" y="15615"/>
                        <a:pt x="3810" y="14663"/>
                        <a:pt x="3810" y="13710"/>
                      </a:cubicBezTo>
                      <a:cubicBezTo>
                        <a:pt x="3810" y="12758"/>
                        <a:pt x="3810" y="10853"/>
                        <a:pt x="3810" y="9900"/>
                      </a:cubicBezTo>
                      <a:cubicBezTo>
                        <a:pt x="3810" y="7043"/>
                        <a:pt x="3810" y="4185"/>
                        <a:pt x="3810" y="1328"/>
                      </a:cubicBezTo>
                      <a:cubicBezTo>
                        <a:pt x="3810" y="-577"/>
                        <a:pt x="0" y="-577"/>
                        <a:pt x="0" y="2280"/>
                      </a:cubicBezTo>
                      <a:lnTo>
                        <a:pt x="0" y="228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0" name="Freeform: Shape 3309">
                  <a:extLst>
                    <a:ext uri="{FF2B5EF4-FFF2-40B4-BE49-F238E27FC236}">
                      <a16:creationId xmlns:a16="http://schemas.microsoft.com/office/drawing/2014/main" id="{C580EB7F-E49E-13E0-30FF-EB9CA7A07ACB}"/>
                    </a:ext>
                  </a:extLst>
                </p:cNvPr>
                <p:cNvSpPr/>
                <p:nvPr/>
              </p:nvSpPr>
              <p:spPr>
                <a:xfrm>
                  <a:off x="3524249" y="2413872"/>
                  <a:ext cx="5714" cy="14049"/>
                </a:xfrm>
                <a:custGeom>
                  <a:avLst/>
                  <a:gdLst>
                    <a:gd name="connsiteX0" fmla="*/ 1905 w 5714"/>
                    <a:gd name="connsiteY0" fmla="*/ 714 h 14049"/>
                    <a:gd name="connsiteX1" fmla="*/ 952 w 5714"/>
                    <a:gd name="connsiteY1" fmla="*/ 6429 h 14049"/>
                    <a:gd name="connsiteX2" fmla="*/ 0 w 5714"/>
                    <a:gd name="connsiteY2" fmla="*/ 9287 h 14049"/>
                    <a:gd name="connsiteX3" fmla="*/ 0 w 5714"/>
                    <a:gd name="connsiteY3" fmla="*/ 13097 h 14049"/>
                    <a:gd name="connsiteX4" fmla="*/ 1905 w 5714"/>
                    <a:gd name="connsiteY4" fmla="*/ 14049 h 14049"/>
                    <a:gd name="connsiteX5" fmla="*/ 2857 w 5714"/>
                    <a:gd name="connsiteY5" fmla="*/ 13097 h 14049"/>
                    <a:gd name="connsiteX6" fmla="*/ 3810 w 5714"/>
                    <a:gd name="connsiteY6" fmla="*/ 11192 h 14049"/>
                    <a:gd name="connsiteX7" fmla="*/ 4763 w 5714"/>
                    <a:gd name="connsiteY7" fmla="*/ 8334 h 14049"/>
                    <a:gd name="connsiteX8" fmla="*/ 5715 w 5714"/>
                    <a:gd name="connsiteY8" fmla="*/ 2619 h 14049"/>
                    <a:gd name="connsiteX9" fmla="*/ 4763 w 5714"/>
                    <a:gd name="connsiteY9" fmla="*/ 714 h 14049"/>
                    <a:gd name="connsiteX10" fmla="*/ 1905 w 5714"/>
                    <a:gd name="connsiteY10" fmla="*/ 714 h 14049"/>
                    <a:gd name="connsiteX11" fmla="*/ 1905 w 5714"/>
                    <a:gd name="connsiteY11" fmla="*/ 714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4049">
                      <a:moveTo>
                        <a:pt x="1905" y="714"/>
                      </a:moveTo>
                      <a:cubicBezTo>
                        <a:pt x="1905" y="2619"/>
                        <a:pt x="952" y="4524"/>
                        <a:pt x="952" y="6429"/>
                      </a:cubicBezTo>
                      <a:cubicBezTo>
                        <a:pt x="952" y="7382"/>
                        <a:pt x="952" y="8334"/>
                        <a:pt x="0" y="9287"/>
                      </a:cubicBezTo>
                      <a:cubicBezTo>
                        <a:pt x="0" y="10239"/>
                        <a:pt x="0" y="11192"/>
                        <a:pt x="0" y="13097"/>
                      </a:cubicBezTo>
                      <a:cubicBezTo>
                        <a:pt x="0" y="14049"/>
                        <a:pt x="952" y="14049"/>
                        <a:pt x="1905" y="14049"/>
                      </a:cubicBezTo>
                      <a:cubicBezTo>
                        <a:pt x="2857" y="14049"/>
                        <a:pt x="2857" y="13097"/>
                        <a:pt x="2857" y="13097"/>
                      </a:cubicBezTo>
                      <a:cubicBezTo>
                        <a:pt x="2857" y="12144"/>
                        <a:pt x="3810" y="12144"/>
                        <a:pt x="3810" y="11192"/>
                      </a:cubicBezTo>
                      <a:cubicBezTo>
                        <a:pt x="3810" y="10239"/>
                        <a:pt x="4763" y="9287"/>
                        <a:pt x="4763" y="8334"/>
                      </a:cubicBezTo>
                      <a:cubicBezTo>
                        <a:pt x="4763" y="6429"/>
                        <a:pt x="5715" y="4524"/>
                        <a:pt x="5715" y="2619"/>
                      </a:cubicBezTo>
                      <a:cubicBezTo>
                        <a:pt x="5715" y="1667"/>
                        <a:pt x="5715" y="714"/>
                        <a:pt x="4763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1" name="Freeform: Shape 3310">
                  <a:extLst>
                    <a:ext uri="{FF2B5EF4-FFF2-40B4-BE49-F238E27FC236}">
                      <a16:creationId xmlns:a16="http://schemas.microsoft.com/office/drawing/2014/main" id="{E80842C9-8980-85DF-F4E5-8C5C24ED3898}"/>
                    </a:ext>
                  </a:extLst>
                </p:cNvPr>
                <p:cNvSpPr/>
                <p:nvPr/>
              </p:nvSpPr>
              <p:spPr>
                <a:xfrm>
                  <a:off x="3542347" y="2415539"/>
                  <a:ext cx="6138" cy="16615"/>
                </a:xfrm>
                <a:custGeom>
                  <a:avLst/>
                  <a:gdLst>
                    <a:gd name="connsiteX0" fmla="*/ 1905 w 6138"/>
                    <a:gd name="connsiteY0" fmla="*/ 1905 h 16615"/>
                    <a:gd name="connsiteX1" fmla="*/ 952 w 6138"/>
                    <a:gd name="connsiteY1" fmla="*/ 8573 h 16615"/>
                    <a:gd name="connsiteX2" fmla="*/ 0 w 6138"/>
                    <a:gd name="connsiteY2" fmla="*/ 12383 h 16615"/>
                    <a:gd name="connsiteX3" fmla="*/ 0 w 6138"/>
                    <a:gd name="connsiteY3" fmla="*/ 14288 h 16615"/>
                    <a:gd name="connsiteX4" fmla="*/ 952 w 6138"/>
                    <a:gd name="connsiteY4" fmla="*/ 16193 h 16615"/>
                    <a:gd name="connsiteX5" fmla="*/ 2857 w 6138"/>
                    <a:gd name="connsiteY5" fmla="*/ 16193 h 16615"/>
                    <a:gd name="connsiteX6" fmla="*/ 4763 w 6138"/>
                    <a:gd name="connsiteY6" fmla="*/ 14288 h 16615"/>
                    <a:gd name="connsiteX7" fmla="*/ 4763 w 6138"/>
                    <a:gd name="connsiteY7" fmla="*/ 12383 h 16615"/>
                    <a:gd name="connsiteX8" fmla="*/ 5715 w 6138"/>
                    <a:gd name="connsiteY8" fmla="*/ 8573 h 16615"/>
                    <a:gd name="connsiteX9" fmla="*/ 5715 w 6138"/>
                    <a:gd name="connsiteY9" fmla="*/ 1905 h 16615"/>
                    <a:gd name="connsiteX10" fmla="*/ 3810 w 6138"/>
                    <a:gd name="connsiteY10" fmla="*/ 0 h 16615"/>
                    <a:gd name="connsiteX11" fmla="*/ 1905 w 6138"/>
                    <a:gd name="connsiteY11" fmla="*/ 1905 h 16615"/>
                    <a:gd name="connsiteX12" fmla="*/ 1905 w 6138"/>
                    <a:gd name="connsiteY12" fmla="*/ 1905 h 16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138" h="16615">
                      <a:moveTo>
                        <a:pt x="1905" y="1905"/>
                      </a:moveTo>
                      <a:cubicBezTo>
                        <a:pt x="1905" y="3810"/>
                        <a:pt x="952" y="6668"/>
                        <a:pt x="952" y="8573"/>
                      </a:cubicBezTo>
                      <a:cubicBezTo>
                        <a:pt x="952" y="9525"/>
                        <a:pt x="0" y="10477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2" y="16193"/>
                      </a:cubicBezTo>
                      <a:cubicBezTo>
                        <a:pt x="952" y="16193"/>
                        <a:pt x="1905" y="17145"/>
                        <a:pt x="2857" y="16193"/>
                      </a:cubicBezTo>
                      <a:cubicBezTo>
                        <a:pt x="3810" y="15240"/>
                        <a:pt x="3810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9525"/>
                        <a:pt x="5715" y="8573"/>
                      </a:cubicBezTo>
                      <a:cubicBezTo>
                        <a:pt x="5715" y="6668"/>
                        <a:pt x="6667" y="3810"/>
                        <a:pt x="5715" y="1905"/>
                      </a:cubicBezTo>
                      <a:cubicBezTo>
                        <a:pt x="5715" y="952"/>
                        <a:pt x="4763" y="0"/>
                        <a:pt x="3810" y="0"/>
                      </a:cubicBezTo>
                      <a:cubicBezTo>
                        <a:pt x="2857" y="0"/>
                        <a:pt x="1905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2" name="Freeform: Shape 3311">
                  <a:extLst>
                    <a:ext uri="{FF2B5EF4-FFF2-40B4-BE49-F238E27FC236}">
                      <a16:creationId xmlns:a16="http://schemas.microsoft.com/office/drawing/2014/main" id="{2F4CBE1D-BE79-A2F7-CB85-F6A054D5BAEE}"/>
                    </a:ext>
                  </a:extLst>
                </p:cNvPr>
                <p:cNvSpPr/>
                <p:nvPr/>
              </p:nvSpPr>
              <p:spPr>
                <a:xfrm>
                  <a:off x="3570922" y="2401490"/>
                  <a:ext cx="5714" cy="19526"/>
                </a:xfrm>
                <a:custGeom>
                  <a:avLst/>
                  <a:gdLst>
                    <a:gd name="connsiteX0" fmla="*/ 2857 w 5714"/>
                    <a:gd name="connsiteY0" fmla="*/ 714 h 19526"/>
                    <a:gd name="connsiteX1" fmla="*/ 952 w 5714"/>
                    <a:gd name="connsiteY1" fmla="*/ 9287 h 19526"/>
                    <a:gd name="connsiteX2" fmla="*/ 0 w 5714"/>
                    <a:gd name="connsiteY2" fmla="*/ 14049 h 19526"/>
                    <a:gd name="connsiteX3" fmla="*/ 0 w 5714"/>
                    <a:gd name="connsiteY3" fmla="*/ 15954 h 19526"/>
                    <a:gd name="connsiteX4" fmla="*/ 0 w 5714"/>
                    <a:gd name="connsiteY4" fmla="*/ 18812 h 19526"/>
                    <a:gd name="connsiteX5" fmla="*/ 2857 w 5714"/>
                    <a:gd name="connsiteY5" fmla="*/ 18812 h 19526"/>
                    <a:gd name="connsiteX6" fmla="*/ 3810 w 5714"/>
                    <a:gd name="connsiteY6" fmla="*/ 16907 h 19526"/>
                    <a:gd name="connsiteX7" fmla="*/ 4763 w 5714"/>
                    <a:gd name="connsiteY7" fmla="*/ 15002 h 19526"/>
                    <a:gd name="connsiteX8" fmla="*/ 5715 w 5714"/>
                    <a:gd name="connsiteY8" fmla="*/ 10239 h 19526"/>
                    <a:gd name="connsiteX9" fmla="*/ 5715 w 5714"/>
                    <a:gd name="connsiteY9" fmla="*/ 5477 h 19526"/>
                    <a:gd name="connsiteX10" fmla="*/ 4763 w 5714"/>
                    <a:gd name="connsiteY10" fmla="*/ 714 h 19526"/>
                    <a:gd name="connsiteX11" fmla="*/ 2857 w 5714"/>
                    <a:gd name="connsiteY11" fmla="*/ 714 h 19526"/>
                    <a:gd name="connsiteX12" fmla="*/ 2857 w 5714"/>
                    <a:gd name="connsiteY12" fmla="*/ 714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4" h="19526">
                      <a:moveTo>
                        <a:pt x="2857" y="714"/>
                      </a:moveTo>
                      <a:cubicBezTo>
                        <a:pt x="2857" y="3572"/>
                        <a:pt x="1905" y="6429"/>
                        <a:pt x="952" y="9287"/>
                      </a:cubicBezTo>
                      <a:cubicBezTo>
                        <a:pt x="952" y="11192"/>
                        <a:pt x="0" y="12144"/>
                        <a:pt x="0" y="14049"/>
                      </a:cubicBezTo>
                      <a:cubicBezTo>
                        <a:pt x="0" y="15002"/>
                        <a:pt x="0" y="15954"/>
                        <a:pt x="0" y="15954"/>
                      </a:cubicBezTo>
                      <a:cubicBezTo>
                        <a:pt x="0" y="16907"/>
                        <a:pt x="0" y="17859"/>
                        <a:pt x="0" y="18812"/>
                      </a:cubicBezTo>
                      <a:cubicBezTo>
                        <a:pt x="0" y="19764"/>
                        <a:pt x="1905" y="19764"/>
                        <a:pt x="2857" y="18812"/>
                      </a:cubicBezTo>
                      <a:cubicBezTo>
                        <a:pt x="3810" y="17859"/>
                        <a:pt x="3810" y="17859"/>
                        <a:pt x="3810" y="16907"/>
                      </a:cubicBezTo>
                      <a:cubicBezTo>
                        <a:pt x="3810" y="15954"/>
                        <a:pt x="4763" y="15002"/>
                        <a:pt x="4763" y="15002"/>
                      </a:cubicBezTo>
                      <a:cubicBezTo>
                        <a:pt x="4763" y="13097"/>
                        <a:pt x="5715" y="12144"/>
                        <a:pt x="5715" y="10239"/>
                      </a:cubicBezTo>
                      <a:cubicBezTo>
                        <a:pt x="5715" y="8334"/>
                        <a:pt x="5715" y="7382"/>
                        <a:pt x="5715" y="5477"/>
                      </a:cubicBezTo>
                      <a:cubicBezTo>
                        <a:pt x="5715" y="3572"/>
                        <a:pt x="5715" y="2619"/>
                        <a:pt x="4763" y="714"/>
                      </a:cubicBezTo>
                      <a:cubicBezTo>
                        <a:pt x="4763" y="-238"/>
                        <a:pt x="2857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3" name="Freeform: Shape 3312">
                  <a:extLst>
                    <a:ext uri="{FF2B5EF4-FFF2-40B4-BE49-F238E27FC236}">
                      <a16:creationId xmlns:a16="http://schemas.microsoft.com/office/drawing/2014/main" id="{49402AA6-9B19-D883-2372-4866FD3104F0}"/>
                    </a:ext>
                  </a:extLst>
                </p:cNvPr>
                <p:cNvSpPr/>
                <p:nvPr/>
              </p:nvSpPr>
              <p:spPr>
                <a:xfrm>
                  <a:off x="3558539" y="2431356"/>
                  <a:ext cx="5185" cy="12757"/>
                </a:xfrm>
                <a:custGeom>
                  <a:avLst/>
                  <a:gdLst>
                    <a:gd name="connsiteX0" fmla="*/ 1905 w 5185"/>
                    <a:gd name="connsiteY0" fmla="*/ 1328 h 12757"/>
                    <a:gd name="connsiteX1" fmla="*/ 953 w 5185"/>
                    <a:gd name="connsiteY1" fmla="*/ 6090 h 12757"/>
                    <a:gd name="connsiteX2" fmla="*/ 0 w 5185"/>
                    <a:gd name="connsiteY2" fmla="*/ 8948 h 12757"/>
                    <a:gd name="connsiteX3" fmla="*/ 0 w 5185"/>
                    <a:gd name="connsiteY3" fmla="*/ 9900 h 12757"/>
                    <a:gd name="connsiteX4" fmla="*/ 0 w 5185"/>
                    <a:gd name="connsiteY4" fmla="*/ 11805 h 12757"/>
                    <a:gd name="connsiteX5" fmla="*/ 1905 w 5185"/>
                    <a:gd name="connsiteY5" fmla="*/ 12758 h 12757"/>
                    <a:gd name="connsiteX6" fmla="*/ 2858 w 5185"/>
                    <a:gd name="connsiteY6" fmla="*/ 11805 h 12757"/>
                    <a:gd name="connsiteX7" fmla="*/ 3810 w 5185"/>
                    <a:gd name="connsiteY7" fmla="*/ 10853 h 12757"/>
                    <a:gd name="connsiteX8" fmla="*/ 4763 w 5185"/>
                    <a:gd name="connsiteY8" fmla="*/ 7995 h 12757"/>
                    <a:gd name="connsiteX9" fmla="*/ 4763 w 5185"/>
                    <a:gd name="connsiteY9" fmla="*/ 2280 h 12757"/>
                    <a:gd name="connsiteX10" fmla="*/ 1905 w 5185"/>
                    <a:gd name="connsiteY10" fmla="*/ 1328 h 12757"/>
                    <a:gd name="connsiteX11" fmla="*/ 1905 w 5185"/>
                    <a:gd name="connsiteY11" fmla="*/ 1328 h 12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185" h="12757">
                      <a:moveTo>
                        <a:pt x="1905" y="1328"/>
                      </a:moveTo>
                      <a:cubicBezTo>
                        <a:pt x="1905" y="3233"/>
                        <a:pt x="1905" y="5138"/>
                        <a:pt x="953" y="6090"/>
                      </a:cubicBezTo>
                      <a:cubicBezTo>
                        <a:pt x="953" y="7043"/>
                        <a:pt x="0" y="7995"/>
                        <a:pt x="0" y="8948"/>
                      </a:cubicBezTo>
                      <a:cubicBezTo>
                        <a:pt x="0" y="8948"/>
                        <a:pt x="0" y="9900"/>
                        <a:pt x="0" y="9900"/>
                      </a:cubicBezTo>
                      <a:cubicBezTo>
                        <a:pt x="0" y="10853"/>
                        <a:pt x="0" y="10853"/>
                        <a:pt x="0" y="11805"/>
                      </a:cubicBezTo>
                      <a:cubicBezTo>
                        <a:pt x="0" y="12758"/>
                        <a:pt x="953" y="12758"/>
                        <a:pt x="1905" y="12758"/>
                      </a:cubicBezTo>
                      <a:cubicBezTo>
                        <a:pt x="2858" y="12758"/>
                        <a:pt x="2858" y="11805"/>
                        <a:pt x="2858" y="11805"/>
                      </a:cubicBezTo>
                      <a:cubicBezTo>
                        <a:pt x="2858" y="11805"/>
                        <a:pt x="2858" y="10853"/>
                        <a:pt x="3810" y="10853"/>
                      </a:cubicBezTo>
                      <a:cubicBezTo>
                        <a:pt x="3810" y="9900"/>
                        <a:pt x="4763" y="8948"/>
                        <a:pt x="4763" y="7995"/>
                      </a:cubicBezTo>
                      <a:cubicBezTo>
                        <a:pt x="4763" y="6090"/>
                        <a:pt x="5715" y="4185"/>
                        <a:pt x="4763" y="2280"/>
                      </a:cubicBezTo>
                      <a:cubicBezTo>
                        <a:pt x="4763" y="-577"/>
                        <a:pt x="1905" y="-577"/>
                        <a:pt x="1905" y="1328"/>
                      </a:cubicBezTo>
                      <a:lnTo>
                        <a:pt x="1905" y="1328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4" name="Freeform: Shape 3313">
                  <a:extLst>
                    <a:ext uri="{FF2B5EF4-FFF2-40B4-BE49-F238E27FC236}">
                      <a16:creationId xmlns:a16="http://schemas.microsoft.com/office/drawing/2014/main" id="{FC5A4895-B0BD-90EE-23A0-588BE2CEC655}"/>
                    </a:ext>
                  </a:extLst>
                </p:cNvPr>
                <p:cNvSpPr/>
                <p:nvPr/>
              </p:nvSpPr>
              <p:spPr>
                <a:xfrm>
                  <a:off x="3529012" y="2429826"/>
                  <a:ext cx="6667" cy="11430"/>
                </a:xfrm>
                <a:custGeom>
                  <a:avLst/>
                  <a:gdLst>
                    <a:gd name="connsiteX0" fmla="*/ 952 w 6667"/>
                    <a:gd name="connsiteY0" fmla="*/ 2858 h 11430"/>
                    <a:gd name="connsiteX1" fmla="*/ 952 w 6667"/>
                    <a:gd name="connsiteY1" fmla="*/ 4763 h 11430"/>
                    <a:gd name="connsiteX2" fmla="*/ 952 w 6667"/>
                    <a:gd name="connsiteY2" fmla="*/ 3810 h 11430"/>
                    <a:gd name="connsiteX3" fmla="*/ 0 w 6667"/>
                    <a:gd name="connsiteY3" fmla="*/ 6668 h 11430"/>
                    <a:gd name="connsiteX4" fmla="*/ 0 w 6667"/>
                    <a:gd name="connsiteY4" fmla="*/ 6668 h 11430"/>
                    <a:gd name="connsiteX5" fmla="*/ 0 w 6667"/>
                    <a:gd name="connsiteY5" fmla="*/ 6668 h 11430"/>
                    <a:gd name="connsiteX6" fmla="*/ 0 w 6667"/>
                    <a:gd name="connsiteY6" fmla="*/ 7620 h 11430"/>
                    <a:gd name="connsiteX7" fmla="*/ 0 w 6667"/>
                    <a:gd name="connsiteY7" fmla="*/ 8573 h 11430"/>
                    <a:gd name="connsiteX8" fmla="*/ 0 w 6667"/>
                    <a:gd name="connsiteY8" fmla="*/ 8573 h 11430"/>
                    <a:gd name="connsiteX9" fmla="*/ 0 w 6667"/>
                    <a:gd name="connsiteY9" fmla="*/ 9525 h 11430"/>
                    <a:gd name="connsiteX10" fmla="*/ 952 w 6667"/>
                    <a:gd name="connsiteY10" fmla="*/ 11430 h 11430"/>
                    <a:gd name="connsiteX11" fmla="*/ 2857 w 6667"/>
                    <a:gd name="connsiteY11" fmla="*/ 11430 h 11430"/>
                    <a:gd name="connsiteX12" fmla="*/ 3810 w 6667"/>
                    <a:gd name="connsiteY12" fmla="*/ 10477 h 11430"/>
                    <a:gd name="connsiteX13" fmla="*/ 4763 w 6667"/>
                    <a:gd name="connsiteY13" fmla="*/ 9525 h 11430"/>
                    <a:gd name="connsiteX14" fmla="*/ 5715 w 6667"/>
                    <a:gd name="connsiteY14" fmla="*/ 6668 h 11430"/>
                    <a:gd name="connsiteX15" fmla="*/ 6668 w 6667"/>
                    <a:gd name="connsiteY15" fmla="*/ 1905 h 11430"/>
                    <a:gd name="connsiteX16" fmla="*/ 4763 w 6667"/>
                    <a:gd name="connsiteY16" fmla="*/ 0 h 11430"/>
                    <a:gd name="connsiteX17" fmla="*/ 952 w 6667"/>
                    <a:gd name="connsiteY17" fmla="*/ 2858 h 11430"/>
                    <a:gd name="connsiteX18" fmla="*/ 952 w 6667"/>
                    <a:gd name="connsiteY18" fmla="*/ 2858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" h="11430">
                      <a:moveTo>
                        <a:pt x="952" y="2858"/>
                      </a:moveTo>
                      <a:cubicBezTo>
                        <a:pt x="952" y="3810"/>
                        <a:pt x="952" y="3810"/>
                        <a:pt x="952" y="4763"/>
                      </a:cubicBezTo>
                      <a:cubicBezTo>
                        <a:pt x="952" y="4763"/>
                        <a:pt x="952" y="4763"/>
                        <a:pt x="952" y="3810"/>
                      </a:cubicBezTo>
                      <a:cubicBezTo>
                        <a:pt x="952" y="4763"/>
                        <a:pt x="952" y="5715"/>
                        <a:pt x="0" y="6668"/>
                      </a:cubicBezTo>
                      <a:cubicBezTo>
                        <a:pt x="0" y="6668"/>
                        <a:pt x="0" y="6668"/>
                        <a:pt x="0" y="6668"/>
                      </a:cubicBezTo>
                      <a:cubicBezTo>
                        <a:pt x="0" y="5715"/>
                        <a:pt x="0" y="6668"/>
                        <a:pt x="0" y="6668"/>
                      </a:cubicBezTo>
                      <a:cubicBezTo>
                        <a:pt x="0" y="6668"/>
                        <a:pt x="0" y="6668"/>
                        <a:pt x="0" y="7620"/>
                      </a:cubicBezTo>
                      <a:cubicBezTo>
                        <a:pt x="0" y="7620"/>
                        <a:pt x="0" y="7620"/>
                        <a:pt x="0" y="8573"/>
                      </a:cubicBezTo>
                      <a:cubicBezTo>
                        <a:pt x="0" y="8573"/>
                        <a:pt x="0" y="8573"/>
                        <a:pt x="0" y="8573"/>
                      </a:cubicBezTo>
                      <a:cubicBezTo>
                        <a:pt x="0" y="8573"/>
                        <a:pt x="0" y="9525"/>
                        <a:pt x="0" y="9525"/>
                      </a:cubicBezTo>
                      <a:cubicBezTo>
                        <a:pt x="0" y="10477"/>
                        <a:pt x="0" y="11430"/>
                        <a:pt x="952" y="11430"/>
                      </a:cubicBezTo>
                      <a:cubicBezTo>
                        <a:pt x="1905" y="11430"/>
                        <a:pt x="1905" y="11430"/>
                        <a:pt x="2857" y="11430"/>
                      </a:cubicBezTo>
                      <a:cubicBezTo>
                        <a:pt x="3810" y="11430"/>
                        <a:pt x="3810" y="10477"/>
                        <a:pt x="3810" y="10477"/>
                      </a:cubicBezTo>
                      <a:cubicBezTo>
                        <a:pt x="3810" y="10477"/>
                        <a:pt x="3810" y="9525"/>
                        <a:pt x="4763" y="9525"/>
                      </a:cubicBezTo>
                      <a:cubicBezTo>
                        <a:pt x="4763" y="8573"/>
                        <a:pt x="5715" y="7620"/>
                        <a:pt x="5715" y="6668"/>
                      </a:cubicBezTo>
                      <a:cubicBezTo>
                        <a:pt x="5715" y="5715"/>
                        <a:pt x="6668" y="3810"/>
                        <a:pt x="6668" y="1905"/>
                      </a:cubicBezTo>
                      <a:cubicBezTo>
                        <a:pt x="6668" y="952"/>
                        <a:pt x="5715" y="0"/>
                        <a:pt x="4763" y="0"/>
                      </a:cubicBezTo>
                      <a:cubicBezTo>
                        <a:pt x="2857" y="952"/>
                        <a:pt x="1905" y="1905"/>
                        <a:pt x="952" y="2858"/>
                      </a:cubicBezTo>
                      <a:lnTo>
                        <a:pt x="952" y="2858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5" name="Freeform: Shape 3314">
                  <a:extLst>
                    <a:ext uri="{FF2B5EF4-FFF2-40B4-BE49-F238E27FC236}">
                      <a16:creationId xmlns:a16="http://schemas.microsoft.com/office/drawing/2014/main" id="{0D1BBCC0-20C3-F8AE-BE16-2116698DABC9}"/>
                    </a:ext>
                  </a:extLst>
                </p:cNvPr>
                <p:cNvSpPr/>
                <p:nvPr/>
              </p:nvSpPr>
              <p:spPr>
                <a:xfrm>
                  <a:off x="3574731" y="2363151"/>
                  <a:ext cx="3810" cy="14049"/>
                </a:xfrm>
                <a:custGeom>
                  <a:avLst/>
                  <a:gdLst>
                    <a:gd name="connsiteX0" fmla="*/ 953 w 3810"/>
                    <a:gd name="connsiteY0" fmla="*/ 952 h 14049"/>
                    <a:gd name="connsiteX1" fmla="*/ 0 w 3810"/>
                    <a:gd name="connsiteY1" fmla="*/ 6668 h 14049"/>
                    <a:gd name="connsiteX2" fmla="*/ 0 w 3810"/>
                    <a:gd name="connsiteY2" fmla="*/ 9525 h 14049"/>
                    <a:gd name="connsiteX3" fmla="*/ 0 w 3810"/>
                    <a:gd name="connsiteY3" fmla="*/ 11430 h 14049"/>
                    <a:gd name="connsiteX4" fmla="*/ 953 w 3810"/>
                    <a:gd name="connsiteY4" fmla="*/ 13335 h 14049"/>
                    <a:gd name="connsiteX5" fmla="*/ 2857 w 3810"/>
                    <a:gd name="connsiteY5" fmla="*/ 13335 h 14049"/>
                    <a:gd name="connsiteX6" fmla="*/ 3810 w 3810"/>
                    <a:gd name="connsiteY6" fmla="*/ 11430 h 14049"/>
                    <a:gd name="connsiteX7" fmla="*/ 3810 w 3810"/>
                    <a:gd name="connsiteY7" fmla="*/ 10477 h 14049"/>
                    <a:gd name="connsiteX8" fmla="*/ 3810 w 3810"/>
                    <a:gd name="connsiteY8" fmla="*/ 7620 h 14049"/>
                    <a:gd name="connsiteX9" fmla="*/ 3810 w 3810"/>
                    <a:gd name="connsiteY9" fmla="*/ 4763 h 14049"/>
                    <a:gd name="connsiteX10" fmla="*/ 3810 w 3810"/>
                    <a:gd name="connsiteY10" fmla="*/ 3810 h 14049"/>
                    <a:gd name="connsiteX11" fmla="*/ 3810 w 3810"/>
                    <a:gd name="connsiteY11" fmla="*/ 3810 h 14049"/>
                    <a:gd name="connsiteX12" fmla="*/ 3810 w 3810"/>
                    <a:gd name="connsiteY12" fmla="*/ 2858 h 14049"/>
                    <a:gd name="connsiteX13" fmla="*/ 1905 w 3810"/>
                    <a:gd name="connsiteY13" fmla="*/ 0 h 14049"/>
                    <a:gd name="connsiteX14" fmla="*/ 953 w 3810"/>
                    <a:gd name="connsiteY14" fmla="*/ 952 h 14049"/>
                    <a:gd name="connsiteX15" fmla="*/ 953 w 3810"/>
                    <a:gd name="connsiteY15" fmla="*/ 952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10" h="14049">
                      <a:moveTo>
                        <a:pt x="953" y="952"/>
                      </a:moveTo>
                      <a:cubicBezTo>
                        <a:pt x="953" y="2858"/>
                        <a:pt x="0" y="4763"/>
                        <a:pt x="0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2383"/>
                        <a:pt x="0" y="12383"/>
                        <a:pt x="953" y="13335"/>
                      </a:cubicBezTo>
                      <a:cubicBezTo>
                        <a:pt x="1905" y="14288"/>
                        <a:pt x="2857" y="14288"/>
                        <a:pt x="2857" y="13335"/>
                      </a:cubicBezTo>
                      <a:cubicBezTo>
                        <a:pt x="2857" y="12383"/>
                        <a:pt x="3810" y="12383"/>
                        <a:pt x="3810" y="11430"/>
                      </a:cubicBezTo>
                      <a:cubicBezTo>
                        <a:pt x="3810" y="11430"/>
                        <a:pt x="3810" y="10477"/>
                        <a:pt x="3810" y="10477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6668"/>
                        <a:pt x="3810" y="5715"/>
                        <a:pt x="3810" y="4763"/>
                      </a:cubicBezTo>
                      <a:cubicBezTo>
                        <a:pt x="3810" y="4763"/>
                        <a:pt x="3810" y="3810"/>
                        <a:pt x="3810" y="3810"/>
                      </a:cubicBezTo>
                      <a:cubicBezTo>
                        <a:pt x="3810" y="2858"/>
                        <a:pt x="3810" y="3810"/>
                        <a:pt x="3810" y="3810"/>
                      </a:cubicBezTo>
                      <a:cubicBezTo>
                        <a:pt x="3810" y="3810"/>
                        <a:pt x="3810" y="2858"/>
                        <a:pt x="3810" y="2858"/>
                      </a:cubicBezTo>
                      <a:cubicBezTo>
                        <a:pt x="3810" y="1905"/>
                        <a:pt x="3810" y="952"/>
                        <a:pt x="1905" y="0"/>
                      </a:cubicBezTo>
                      <a:cubicBezTo>
                        <a:pt x="1905" y="0"/>
                        <a:pt x="953" y="0"/>
                        <a:pt x="953" y="952"/>
                      </a:cubicBezTo>
                      <a:lnTo>
                        <a:pt x="953" y="9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6" name="Freeform: Shape 3315">
                  <a:extLst>
                    <a:ext uri="{FF2B5EF4-FFF2-40B4-BE49-F238E27FC236}">
                      <a16:creationId xmlns:a16="http://schemas.microsoft.com/office/drawing/2014/main" id="{229162A8-193B-E050-A907-73A95C1B9AEA}"/>
                    </a:ext>
                  </a:extLst>
                </p:cNvPr>
                <p:cNvSpPr/>
                <p:nvPr/>
              </p:nvSpPr>
              <p:spPr>
                <a:xfrm>
                  <a:off x="3561207" y="2384583"/>
                  <a:ext cx="4951" cy="14525"/>
                </a:xfrm>
                <a:custGeom>
                  <a:avLst/>
                  <a:gdLst>
                    <a:gd name="connsiteX0" fmla="*/ 189 w 4951"/>
                    <a:gd name="connsiteY0" fmla="*/ 1429 h 14525"/>
                    <a:gd name="connsiteX1" fmla="*/ 1142 w 4951"/>
                    <a:gd name="connsiteY1" fmla="*/ 7144 h 14525"/>
                    <a:gd name="connsiteX2" fmla="*/ 189 w 4951"/>
                    <a:gd name="connsiteY2" fmla="*/ 10001 h 14525"/>
                    <a:gd name="connsiteX3" fmla="*/ 189 w 4951"/>
                    <a:gd name="connsiteY3" fmla="*/ 11906 h 14525"/>
                    <a:gd name="connsiteX4" fmla="*/ 189 w 4951"/>
                    <a:gd name="connsiteY4" fmla="*/ 13811 h 14525"/>
                    <a:gd name="connsiteX5" fmla="*/ 2094 w 4951"/>
                    <a:gd name="connsiteY5" fmla="*/ 13811 h 14525"/>
                    <a:gd name="connsiteX6" fmla="*/ 3047 w 4951"/>
                    <a:gd name="connsiteY6" fmla="*/ 11906 h 14525"/>
                    <a:gd name="connsiteX7" fmla="*/ 3999 w 4951"/>
                    <a:gd name="connsiteY7" fmla="*/ 10954 h 14525"/>
                    <a:gd name="connsiteX8" fmla="*/ 4952 w 4951"/>
                    <a:gd name="connsiteY8" fmla="*/ 8096 h 14525"/>
                    <a:gd name="connsiteX9" fmla="*/ 3999 w 4951"/>
                    <a:gd name="connsiteY9" fmla="*/ 1429 h 14525"/>
                    <a:gd name="connsiteX10" fmla="*/ 189 w 4951"/>
                    <a:gd name="connsiteY10" fmla="*/ 1429 h 14525"/>
                    <a:gd name="connsiteX11" fmla="*/ 189 w 4951"/>
                    <a:gd name="connsiteY11" fmla="*/ 1429 h 14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951" h="14525">
                      <a:moveTo>
                        <a:pt x="189" y="1429"/>
                      </a:moveTo>
                      <a:cubicBezTo>
                        <a:pt x="1142" y="3334"/>
                        <a:pt x="1142" y="5239"/>
                        <a:pt x="1142" y="7144"/>
                      </a:cubicBezTo>
                      <a:cubicBezTo>
                        <a:pt x="1142" y="8096"/>
                        <a:pt x="1142" y="9049"/>
                        <a:pt x="189" y="10001"/>
                      </a:cubicBezTo>
                      <a:cubicBezTo>
                        <a:pt x="189" y="10954"/>
                        <a:pt x="189" y="10954"/>
                        <a:pt x="189" y="11906"/>
                      </a:cubicBezTo>
                      <a:cubicBezTo>
                        <a:pt x="189" y="12859"/>
                        <a:pt x="189" y="12859"/>
                        <a:pt x="189" y="13811"/>
                      </a:cubicBezTo>
                      <a:cubicBezTo>
                        <a:pt x="189" y="14764"/>
                        <a:pt x="1142" y="14764"/>
                        <a:pt x="2094" y="13811"/>
                      </a:cubicBezTo>
                      <a:cubicBezTo>
                        <a:pt x="3047" y="13811"/>
                        <a:pt x="3047" y="12859"/>
                        <a:pt x="3047" y="11906"/>
                      </a:cubicBezTo>
                      <a:cubicBezTo>
                        <a:pt x="3047" y="11906"/>
                        <a:pt x="3047" y="10954"/>
                        <a:pt x="3999" y="10954"/>
                      </a:cubicBezTo>
                      <a:cubicBezTo>
                        <a:pt x="3999" y="10001"/>
                        <a:pt x="3999" y="9049"/>
                        <a:pt x="4952" y="8096"/>
                      </a:cubicBezTo>
                      <a:cubicBezTo>
                        <a:pt x="4952" y="6191"/>
                        <a:pt x="4952" y="3334"/>
                        <a:pt x="3999" y="1429"/>
                      </a:cubicBezTo>
                      <a:cubicBezTo>
                        <a:pt x="2094" y="-476"/>
                        <a:pt x="-763" y="-476"/>
                        <a:pt x="189" y="1429"/>
                      </a:cubicBezTo>
                      <a:lnTo>
                        <a:pt x="189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7" name="Freeform: Shape 3316">
                  <a:extLst>
                    <a:ext uri="{FF2B5EF4-FFF2-40B4-BE49-F238E27FC236}">
                      <a16:creationId xmlns:a16="http://schemas.microsoft.com/office/drawing/2014/main" id="{0E5B3A1A-41C4-A835-2A84-28E977AE9015}"/>
                    </a:ext>
                  </a:extLst>
                </p:cNvPr>
                <p:cNvSpPr/>
                <p:nvPr/>
              </p:nvSpPr>
              <p:spPr>
                <a:xfrm>
                  <a:off x="3541394" y="2385617"/>
                  <a:ext cx="4762" cy="12219"/>
                </a:xfrm>
                <a:custGeom>
                  <a:avLst/>
                  <a:gdLst>
                    <a:gd name="connsiteX0" fmla="*/ 953 w 4762"/>
                    <a:gd name="connsiteY0" fmla="*/ 2300 h 12219"/>
                    <a:gd name="connsiteX1" fmla="*/ 953 w 4762"/>
                    <a:gd name="connsiteY1" fmla="*/ 2300 h 12219"/>
                    <a:gd name="connsiteX2" fmla="*/ 953 w 4762"/>
                    <a:gd name="connsiteY2" fmla="*/ 3252 h 12219"/>
                    <a:gd name="connsiteX3" fmla="*/ 953 w 4762"/>
                    <a:gd name="connsiteY3" fmla="*/ 4205 h 12219"/>
                    <a:gd name="connsiteX4" fmla="*/ 953 w 4762"/>
                    <a:gd name="connsiteY4" fmla="*/ 5157 h 12219"/>
                    <a:gd name="connsiteX5" fmla="*/ 953 w 4762"/>
                    <a:gd name="connsiteY5" fmla="*/ 5157 h 12219"/>
                    <a:gd name="connsiteX6" fmla="*/ 953 w 4762"/>
                    <a:gd name="connsiteY6" fmla="*/ 5157 h 12219"/>
                    <a:gd name="connsiteX7" fmla="*/ 953 w 4762"/>
                    <a:gd name="connsiteY7" fmla="*/ 6110 h 12219"/>
                    <a:gd name="connsiteX8" fmla="*/ 0 w 4762"/>
                    <a:gd name="connsiteY8" fmla="*/ 8015 h 12219"/>
                    <a:gd name="connsiteX9" fmla="*/ 0 w 4762"/>
                    <a:gd name="connsiteY9" fmla="*/ 8967 h 12219"/>
                    <a:gd name="connsiteX10" fmla="*/ 0 w 4762"/>
                    <a:gd name="connsiteY10" fmla="*/ 10872 h 12219"/>
                    <a:gd name="connsiteX11" fmla="*/ 1905 w 4762"/>
                    <a:gd name="connsiteY11" fmla="*/ 11825 h 12219"/>
                    <a:gd name="connsiteX12" fmla="*/ 2857 w 4762"/>
                    <a:gd name="connsiteY12" fmla="*/ 10872 h 12219"/>
                    <a:gd name="connsiteX13" fmla="*/ 3810 w 4762"/>
                    <a:gd name="connsiteY13" fmla="*/ 9920 h 12219"/>
                    <a:gd name="connsiteX14" fmla="*/ 4763 w 4762"/>
                    <a:gd name="connsiteY14" fmla="*/ 7062 h 12219"/>
                    <a:gd name="connsiteX15" fmla="*/ 4763 w 4762"/>
                    <a:gd name="connsiteY15" fmla="*/ 1347 h 12219"/>
                    <a:gd name="connsiteX16" fmla="*/ 2857 w 4762"/>
                    <a:gd name="connsiteY16" fmla="*/ 395 h 12219"/>
                    <a:gd name="connsiteX17" fmla="*/ 953 w 4762"/>
                    <a:gd name="connsiteY17" fmla="*/ 2300 h 12219"/>
                    <a:gd name="connsiteX18" fmla="*/ 953 w 4762"/>
                    <a:gd name="connsiteY18" fmla="*/ 2300 h 1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62" h="12219">
                      <a:moveTo>
                        <a:pt x="953" y="2300"/>
                      </a:moveTo>
                      <a:cubicBezTo>
                        <a:pt x="953" y="2300"/>
                        <a:pt x="953" y="3252"/>
                        <a:pt x="953" y="2300"/>
                      </a:cubicBezTo>
                      <a:cubicBezTo>
                        <a:pt x="953" y="3252"/>
                        <a:pt x="953" y="3252"/>
                        <a:pt x="953" y="3252"/>
                      </a:cubicBezTo>
                      <a:cubicBezTo>
                        <a:pt x="953" y="3252"/>
                        <a:pt x="953" y="4205"/>
                        <a:pt x="953" y="4205"/>
                      </a:cubicBezTo>
                      <a:cubicBezTo>
                        <a:pt x="953" y="4205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6110"/>
                      </a:cubicBezTo>
                      <a:cubicBezTo>
                        <a:pt x="953" y="7062"/>
                        <a:pt x="953" y="8015"/>
                        <a:pt x="0" y="8015"/>
                      </a:cubicBezTo>
                      <a:cubicBezTo>
                        <a:pt x="0" y="8015"/>
                        <a:pt x="0" y="8967"/>
                        <a:pt x="0" y="8967"/>
                      </a:cubicBezTo>
                      <a:cubicBezTo>
                        <a:pt x="0" y="9920"/>
                        <a:pt x="0" y="9920"/>
                        <a:pt x="0" y="10872"/>
                      </a:cubicBezTo>
                      <a:cubicBezTo>
                        <a:pt x="0" y="11825"/>
                        <a:pt x="953" y="12777"/>
                        <a:pt x="1905" y="11825"/>
                      </a:cubicBezTo>
                      <a:cubicBezTo>
                        <a:pt x="2857" y="11825"/>
                        <a:pt x="2857" y="10872"/>
                        <a:pt x="2857" y="10872"/>
                      </a:cubicBezTo>
                      <a:cubicBezTo>
                        <a:pt x="2857" y="10872"/>
                        <a:pt x="3810" y="9920"/>
                        <a:pt x="3810" y="9920"/>
                      </a:cubicBezTo>
                      <a:cubicBezTo>
                        <a:pt x="3810" y="8967"/>
                        <a:pt x="4763" y="8015"/>
                        <a:pt x="4763" y="7062"/>
                      </a:cubicBezTo>
                      <a:cubicBezTo>
                        <a:pt x="4763" y="5157"/>
                        <a:pt x="4763" y="3252"/>
                        <a:pt x="4763" y="1347"/>
                      </a:cubicBezTo>
                      <a:cubicBezTo>
                        <a:pt x="4763" y="395"/>
                        <a:pt x="3810" y="-558"/>
                        <a:pt x="2857" y="395"/>
                      </a:cubicBezTo>
                      <a:cubicBezTo>
                        <a:pt x="1905" y="395"/>
                        <a:pt x="953" y="1347"/>
                        <a:pt x="953" y="2300"/>
                      </a:cubicBezTo>
                      <a:lnTo>
                        <a:pt x="953" y="230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8" name="Freeform: Shape 3317">
                  <a:extLst>
                    <a:ext uri="{FF2B5EF4-FFF2-40B4-BE49-F238E27FC236}">
                      <a16:creationId xmlns:a16="http://schemas.microsoft.com/office/drawing/2014/main" id="{EDB5F3FC-7E96-1CFF-3168-B14C29B2EAE1}"/>
                    </a:ext>
                  </a:extLst>
                </p:cNvPr>
                <p:cNvSpPr/>
                <p:nvPr/>
              </p:nvSpPr>
              <p:spPr>
                <a:xfrm>
                  <a:off x="3522344" y="2393632"/>
                  <a:ext cx="4762" cy="11429"/>
                </a:xfrm>
                <a:custGeom>
                  <a:avLst/>
                  <a:gdLst>
                    <a:gd name="connsiteX0" fmla="*/ 0 w 4762"/>
                    <a:gd name="connsiteY0" fmla="*/ 2857 h 11429"/>
                    <a:gd name="connsiteX1" fmla="*/ 0 w 4762"/>
                    <a:gd name="connsiteY1" fmla="*/ 4763 h 11429"/>
                    <a:gd name="connsiteX2" fmla="*/ 0 w 4762"/>
                    <a:gd name="connsiteY2" fmla="*/ 5715 h 11429"/>
                    <a:gd name="connsiteX3" fmla="*/ 0 w 4762"/>
                    <a:gd name="connsiteY3" fmla="*/ 5715 h 11429"/>
                    <a:gd name="connsiteX4" fmla="*/ 0 w 4762"/>
                    <a:gd name="connsiteY4" fmla="*/ 5715 h 11429"/>
                    <a:gd name="connsiteX5" fmla="*/ 0 w 4762"/>
                    <a:gd name="connsiteY5" fmla="*/ 6667 h 11429"/>
                    <a:gd name="connsiteX6" fmla="*/ 0 w 4762"/>
                    <a:gd name="connsiteY6" fmla="*/ 8572 h 11429"/>
                    <a:gd name="connsiteX7" fmla="*/ 0 w 4762"/>
                    <a:gd name="connsiteY7" fmla="*/ 9525 h 11429"/>
                    <a:gd name="connsiteX8" fmla="*/ 0 w 4762"/>
                    <a:gd name="connsiteY8" fmla="*/ 10477 h 11429"/>
                    <a:gd name="connsiteX9" fmla="*/ 1905 w 4762"/>
                    <a:gd name="connsiteY9" fmla="*/ 11430 h 11429"/>
                    <a:gd name="connsiteX10" fmla="*/ 3810 w 4762"/>
                    <a:gd name="connsiteY10" fmla="*/ 10477 h 11429"/>
                    <a:gd name="connsiteX11" fmla="*/ 4763 w 4762"/>
                    <a:gd name="connsiteY11" fmla="*/ 9525 h 11429"/>
                    <a:gd name="connsiteX12" fmla="*/ 4763 w 4762"/>
                    <a:gd name="connsiteY12" fmla="*/ 8572 h 11429"/>
                    <a:gd name="connsiteX13" fmla="*/ 4763 w 4762"/>
                    <a:gd name="connsiteY13" fmla="*/ 6667 h 11429"/>
                    <a:gd name="connsiteX14" fmla="*/ 4763 w 4762"/>
                    <a:gd name="connsiteY14" fmla="*/ 1905 h 11429"/>
                    <a:gd name="connsiteX15" fmla="*/ 2857 w 4762"/>
                    <a:gd name="connsiteY15" fmla="*/ 0 h 11429"/>
                    <a:gd name="connsiteX16" fmla="*/ 0 w 4762"/>
                    <a:gd name="connsiteY16" fmla="*/ 2857 h 11429"/>
                    <a:gd name="connsiteX17" fmla="*/ 0 w 4762"/>
                    <a:gd name="connsiteY17" fmla="*/ 2857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4762" h="11429">
                      <a:moveTo>
                        <a:pt x="0" y="2857"/>
                      </a:move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4763"/>
                        <a:pt x="0" y="5715"/>
                        <a:pt x="0" y="5715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5715"/>
                        <a:pt x="0" y="6667"/>
                      </a:cubicBezTo>
                      <a:cubicBezTo>
                        <a:pt x="0" y="7620"/>
                        <a:pt x="0" y="7620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7"/>
                        <a:pt x="0" y="10477"/>
                      </a:cubicBezTo>
                      <a:cubicBezTo>
                        <a:pt x="0" y="11430"/>
                        <a:pt x="953" y="11430"/>
                        <a:pt x="1905" y="11430"/>
                      </a:cubicBezTo>
                      <a:cubicBezTo>
                        <a:pt x="2857" y="11430"/>
                        <a:pt x="2857" y="11430"/>
                        <a:pt x="3810" y="10477"/>
                      </a:cubicBezTo>
                      <a:cubicBezTo>
                        <a:pt x="3810" y="10477"/>
                        <a:pt x="4763" y="9525"/>
                        <a:pt x="4763" y="9525"/>
                      </a:cubicBezTo>
                      <a:cubicBezTo>
                        <a:pt x="4763" y="9525"/>
                        <a:pt x="4763" y="8572"/>
                        <a:pt x="4763" y="8572"/>
                      </a:cubicBezTo>
                      <a:cubicBezTo>
                        <a:pt x="4763" y="7620"/>
                        <a:pt x="4763" y="7620"/>
                        <a:pt x="4763" y="6667"/>
                      </a:cubicBezTo>
                      <a:cubicBezTo>
                        <a:pt x="4763" y="4763"/>
                        <a:pt x="4763" y="3810"/>
                        <a:pt x="4763" y="1905"/>
                      </a:cubicBezTo>
                      <a:cubicBezTo>
                        <a:pt x="4763" y="952"/>
                        <a:pt x="3810" y="0"/>
                        <a:pt x="2857" y="0"/>
                      </a:cubicBezTo>
                      <a:cubicBezTo>
                        <a:pt x="953" y="952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9" name="Freeform: Shape 3318">
                  <a:extLst>
                    <a:ext uri="{FF2B5EF4-FFF2-40B4-BE49-F238E27FC236}">
                      <a16:creationId xmlns:a16="http://schemas.microsoft.com/office/drawing/2014/main" id="{CAD0FBDC-4813-16F9-F8A1-BFA24ECE1C20}"/>
                    </a:ext>
                  </a:extLst>
                </p:cNvPr>
                <p:cNvSpPr/>
                <p:nvPr/>
              </p:nvSpPr>
              <p:spPr>
                <a:xfrm>
                  <a:off x="3580447" y="2327909"/>
                  <a:ext cx="3809" cy="15001"/>
                </a:xfrm>
                <a:custGeom>
                  <a:avLst/>
                  <a:gdLst>
                    <a:gd name="connsiteX0" fmla="*/ 0 w 3809"/>
                    <a:gd name="connsiteY0" fmla="*/ 1905 h 15001"/>
                    <a:gd name="connsiteX1" fmla="*/ 0 w 3809"/>
                    <a:gd name="connsiteY1" fmla="*/ 7620 h 15001"/>
                    <a:gd name="connsiteX2" fmla="*/ 0 w 3809"/>
                    <a:gd name="connsiteY2" fmla="*/ 10477 h 15001"/>
                    <a:gd name="connsiteX3" fmla="*/ 0 w 3809"/>
                    <a:gd name="connsiteY3" fmla="*/ 12382 h 15001"/>
                    <a:gd name="connsiteX4" fmla="*/ 952 w 3809"/>
                    <a:gd name="connsiteY4" fmla="*/ 14288 h 15001"/>
                    <a:gd name="connsiteX5" fmla="*/ 2857 w 3809"/>
                    <a:gd name="connsiteY5" fmla="*/ 14288 h 15001"/>
                    <a:gd name="connsiteX6" fmla="*/ 3810 w 3809"/>
                    <a:gd name="connsiteY6" fmla="*/ 12382 h 15001"/>
                    <a:gd name="connsiteX7" fmla="*/ 3810 w 3809"/>
                    <a:gd name="connsiteY7" fmla="*/ 10477 h 15001"/>
                    <a:gd name="connsiteX8" fmla="*/ 3810 w 3809"/>
                    <a:gd name="connsiteY8" fmla="*/ 7620 h 15001"/>
                    <a:gd name="connsiteX9" fmla="*/ 3810 w 3809"/>
                    <a:gd name="connsiteY9" fmla="*/ 1905 h 15001"/>
                    <a:gd name="connsiteX10" fmla="*/ 1905 w 3809"/>
                    <a:gd name="connsiteY10" fmla="*/ 0 h 15001"/>
                    <a:gd name="connsiteX11" fmla="*/ 0 w 3809"/>
                    <a:gd name="connsiteY11" fmla="*/ 1905 h 15001"/>
                    <a:gd name="connsiteX12" fmla="*/ 0 w 3809"/>
                    <a:gd name="connsiteY12" fmla="*/ 1905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5001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3335"/>
                        <a:pt x="0" y="13335"/>
                        <a:pt x="952" y="14288"/>
                      </a:cubicBezTo>
                      <a:cubicBezTo>
                        <a:pt x="1905" y="15240"/>
                        <a:pt x="2857" y="15240"/>
                        <a:pt x="2857" y="14288"/>
                      </a:cubicBezTo>
                      <a:cubicBezTo>
                        <a:pt x="2857" y="13335"/>
                        <a:pt x="3810" y="13335"/>
                        <a:pt x="3810" y="12382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5715"/>
                        <a:pt x="3810" y="3810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0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0" name="Freeform: Shape 3319">
                  <a:extLst>
                    <a:ext uri="{FF2B5EF4-FFF2-40B4-BE49-F238E27FC236}">
                      <a16:creationId xmlns:a16="http://schemas.microsoft.com/office/drawing/2014/main" id="{DB8B4EFE-4F7B-A284-F0AF-ACF1183CBACF}"/>
                    </a:ext>
                  </a:extLst>
                </p:cNvPr>
                <p:cNvSpPr/>
                <p:nvPr/>
              </p:nvSpPr>
              <p:spPr>
                <a:xfrm>
                  <a:off x="3570498" y="2341720"/>
                  <a:ext cx="3280" cy="17092"/>
                </a:xfrm>
                <a:custGeom>
                  <a:avLst/>
                  <a:gdLst>
                    <a:gd name="connsiteX0" fmla="*/ 423 w 3280"/>
                    <a:gd name="connsiteY0" fmla="*/ 1429 h 17092"/>
                    <a:gd name="connsiteX1" fmla="*/ 423 w 3280"/>
                    <a:gd name="connsiteY1" fmla="*/ 9049 h 17092"/>
                    <a:gd name="connsiteX2" fmla="*/ 423 w 3280"/>
                    <a:gd name="connsiteY2" fmla="*/ 16669 h 17092"/>
                    <a:gd name="connsiteX3" fmla="*/ 1376 w 3280"/>
                    <a:gd name="connsiteY3" fmla="*/ 16669 h 17092"/>
                    <a:gd name="connsiteX4" fmla="*/ 3281 w 3280"/>
                    <a:gd name="connsiteY4" fmla="*/ 9049 h 17092"/>
                    <a:gd name="connsiteX5" fmla="*/ 3281 w 3280"/>
                    <a:gd name="connsiteY5" fmla="*/ 1429 h 17092"/>
                    <a:gd name="connsiteX6" fmla="*/ 423 w 3280"/>
                    <a:gd name="connsiteY6" fmla="*/ 1429 h 17092"/>
                    <a:gd name="connsiteX7" fmla="*/ 423 w 3280"/>
                    <a:gd name="connsiteY7" fmla="*/ 1429 h 17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80" h="17092">
                      <a:moveTo>
                        <a:pt x="423" y="1429"/>
                      </a:moveTo>
                      <a:cubicBezTo>
                        <a:pt x="423" y="4286"/>
                        <a:pt x="423" y="6191"/>
                        <a:pt x="423" y="9049"/>
                      </a:cubicBezTo>
                      <a:cubicBezTo>
                        <a:pt x="423" y="11906"/>
                        <a:pt x="-529" y="13811"/>
                        <a:pt x="423" y="16669"/>
                      </a:cubicBezTo>
                      <a:cubicBezTo>
                        <a:pt x="423" y="16669"/>
                        <a:pt x="1376" y="17621"/>
                        <a:pt x="1376" y="16669"/>
                      </a:cubicBezTo>
                      <a:cubicBezTo>
                        <a:pt x="3281" y="14764"/>
                        <a:pt x="3281" y="11906"/>
                        <a:pt x="3281" y="9049"/>
                      </a:cubicBezTo>
                      <a:cubicBezTo>
                        <a:pt x="3281" y="6191"/>
                        <a:pt x="3281" y="4286"/>
                        <a:pt x="3281" y="1429"/>
                      </a:cubicBezTo>
                      <a:cubicBezTo>
                        <a:pt x="2328" y="-476"/>
                        <a:pt x="423" y="-476"/>
                        <a:pt x="423" y="1429"/>
                      </a:cubicBezTo>
                      <a:lnTo>
                        <a:pt x="423" y="1429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1" name="Freeform: Shape 3320">
                  <a:extLst>
                    <a:ext uri="{FF2B5EF4-FFF2-40B4-BE49-F238E27FC236}">
                      <a16:creationId xmlns:a16="http://schemas.microsoft.com/office/drawing/2014/main" id="{7FE988B0-D616-0A8B-34A8-399078189243}"/>
                    </a:ext>
                  </a:extLst>
                </p:cNvPr>
                <p:cNvSpPr/>
                <p:nvPr/>
              </p:nvSpPr>
              <p:spPr>
                <a:xfrm>
                  <a:off x="3579494" y="2298382"/>
                  <a:ext cx="952" cy="7619"/>
                </a:xfrm>
                <a:custGeom>
                  <a:avLst/>
                  <a:gdLst>
                    <a:gd name="connsiteX0" fmla="*/ 0 w 952"/>
                    <a:gd name="connsiteY0" fmla="*/ 952 h 7619"/>
                    <a:gd name="connsiteX1" fmla="*/ 0 w 952"/>
                    <a:gd name="connsiteY1" fmla="*/ 3810 h 7619"/>
                    <a:gd name="connsiteX2" fmla="*/ 0 w 952"/>
                    <a:gd name="connsiteY2" fmla="*/ 5715 h 7619"/>
                    <a:gd name="connsiteX3" fmla="*/ 0 w 952"/>
                    <a:gd name="connsiteY3" fmla="*/ 6667 h 7619"/>
                    <a:gd name="connsiteX4" fmla="*/ 0 w 952"/>
                    <a:gd name="connsiteY4" fmla="*/ 7620 h 7619"/>
                    <a:gd name="connsiteX5" fmla="*/ 953 w 952"/>
                    <a:gd name="connsiteY5" fmla="*/ 7620 h 7619"/>
                    <a:gd name="connsiteX6" fmla="*/ 953 w 952"/>
                    <a:gd name="connsiteY6" fmla="*/ 6667 h 7619"/>
                    <a:gd name="connsiteX7" fmla="*/ 953 w 952"/>
                    <a:gd name="connsiteY7" fmla="*/ 5715 h 7619"/>
                    <a:gd name="connsiteX8" fmla="*/ 953 w 952"/>
                    <a:gd name="connsiteY8" fmla="*/ 3810 h 7619"/>
                    <a:gd name="connsiteX9" fmla="*/ 953 w 952"/>
                    <a:gd name="connsiteY9" fmla="*/ 952 h 7619"/>
                    <a:gd name="connsiteX10" fmla="*/ 0 w 952"/>
                    <a:gd name="connsiteY10" fmla="*/ 0 h 7619"/>
                    <a:gd name="connsiteX11" fmla="*/ 0 w 952"/>
                    <a:gd name="connsiteY11" fmla="*/ 952 h 7619"/>
                    <a:gd name="connsiteX12" fmla="*/ 0 w 952"/>
                    <a:gd name="connsiteY12" fmla="*/ 952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" h="7619">
                      <a:moveTo>
                        <a:pt x="0" y="952"/>
                      </a:move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5715"/>
                        <a:pt x="0" y="6667"/>
                        <a:pt x="0" y="6667"/>
                      </a:cubicBezTo>
                      <a:cubicBezTo>
                        <a:pt x="0" y="6667"/>
                        <a:pt x="0" y="7620"/>
                        <a:pt x="0" y="7620"/>
                      </a:cubicBezTo>
                      <a:cubicBezTo>
                        <a:pt x="0" y="7620"/>
                        <a:pt x="953" y="7620"/>
                        <a:pt x="953" y="7620"/>
                      </a:cubicBezTo>
                      <a:cubicBezTo>
                        <a:pt x="953" y="7620"/>
                        <a:pt x="953" y="6667"/>
                        <a:pt x="953" y="6667"/>
                      </a:cubicBezTo>
                      <a:cubicBezTo>
                        <a:pt x="953" y="6667"/>
                        <a:pt x="953" y="5715"/>
                        <a:pt x="953" y="5715"/>
                      </a:cubicBezTo>
                      <a:cubicBezTo>
                        <a:pt x="953" y="4763"/>
                        <a:pt x="953" y="4763"/>
                        <a:pt x="953" y="3810"/>
                      </a:cubicBezTo>
                      <a:cubicBezTo>
                        <a:pt x="953" y="2857"/>
                        <a:pt x="953" y="1905"/>
                        <a:pt x="953" y="952"/>
                      </a:cubicBezTo>
                      <a:cubicBezTo>
                        <a:pt x="953" y="0"/>
                        <a:pt x="0" y="0"/>
                        <a:pt x="0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2" name="Freeform: Shape 3321">
                  <a:extLst>
                    <a:ext uri="{FF2B5EF4-FFF2-40B4-BE49-F238E27FC236}">
                      <a16:creationId xmlns:a16="http://schemas.microsoft.com/office/drawing/2014/main" id="{AD50950D-7504-C9C3-7A37-13071C9CC677}"/>
                    </a:ext>
                  </a:extLst>
                </p:cNvPr>
                <p:cNvSpPr/>
                <p:nvPr/>
              </p:nvSpPr>
              <p:spPr>
                <a:xfrm>
                  <a:off x="3570922" y="2309812"/>
                  <a:ext cx="3809" cy="11429"/>
                </a:xfrm>
                <a:custGeom>
                  <a:avLst/>
                  <a:gdLst>
                    <a:gd name="connsiteX0" fmla="*/ 0 w 3809"/>
                    <a:gd name="connsiteY0" fmla="*/ 1905 h 11429"/>
                    <a:gd name="connsiteX1" fmla="*/ 0 w 3809"/>
                    <a:gd name="connsiteY1" fmla="*/ 6667 h 11429"/>
                    <a:gd name="connsiteX2" fmla="*/ 0 w 3809"/>
                    <a:gd name="connsiteY2" fmla="*/ 8573 h 11429"/>
                    <a:gd name="connsiteX3" fmla="*/ 0 w 3809"/>
                    <a:gd name="connsiteY3" fmla="*/ 10477 h 11429"/>
                    <a:gd name="connsiteX4" fmla="*/ 952 w 3809"/>
                    <a:gd name="connsiteY4" fmla="*/ 11430 h 11429"/>
                    <a:gd name="connsiteX5" fmla="*/ 1905 w 3809"/>
                    <a:gd name="connsiteY5" fmla="*/ 11430 h 11429"/>
                    <a:gd name="connsiteX6" fmla="*/ 2857 w 3809"/>
                    <a:gd name="connsiteY6" fmla="*/ 10477 h 11429"/>
                    <a:gd name="connsiteX7" fmla="*/ 3810 w 3809"/>
                    <a:gd name="connsiteY7" fmla="*/ 9525 h 11429"/>
                    <a:gd name="connsiteX8" fmla="*/ 3810 w 3809"/>
                    <a:gd name="connsiteY8" fmla="*/ 8573 h 11429"/>
                    <a:gd name="connsiteX9" fmla="*/ 3810 w 3809"/>
                    <a:gd name="connsiteY9" fmla="*/ 6667 h 11429"/>
                    <a:gd name="connsiteX10" fmla="*/ 3810 w 3809"/>
                    <a:gd name="connsiteY10" fmla="*/ 1905 h 11429"/>
                    <a:gd name="connsiteX11" fmla="*/ 1905 w 3809"/>
                    <a:gd name="connsiteY11" fmla="*/ 0 h 11429"/>
                    <a:gd name="connsiteX12" fmla="*/ 0 w 3809"/>
                    <a:gd name="connsiteY12" fmla="*/ 1905 h 11429"/>
                    <a:gd name="connsiteX13" fmla="*/ 0 w 3809"/>
                    <a:gd name="connsiteY13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1429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7"/>
                      </a:cubicBezTo>
                      <a:cubicBezTo>
                        <a:pt x="0" y="7620"/>
                        <a:pt x="0" y="8573"/>
                        <a:pt x="0" y="8573"/>
                      </a:cubicBezTo>
                      <a:cubicBezTo>
                        <a:pt x="0" y="9525"/>
                        <a:pt x="0" y="9525"/>
                        <a:pt x="0" y="10477"/>
                      </a:cubicBezTo>
                      <a:cubicBezTo>
                        <a:pt x="0" y="11430"/>
                        <a:pt x="0" y="11430"/>
                        <a:pt x="952" y="11430"/>
                      </a:cubicBezTo>
                      <a:cubicBezTo>
                        <a:pt x="952" y="11430"/>
                        <a:pt x="1905" y="11430"/>
                        <a:pt x="1905" y="11430"/>
                      </a:cubicBezTo>
                      <a:cubicBezTo>
                        <a:pt x="2857" y="11430"/>
                        <a:pt x="2857" y="11430"/>
                        <a:pt x="2857" y="10477"/>
                      </a:cubicBezTo>
                      <a:cubicBezTo>
                        <a:pt x="2857" y="10477"/>
                        <a:pt x="2857" y="9525"/>
                        <a:pt x="3810" y="9525"/>
                      </a:cubicBezTo>
                      <a:cubicBezTo>
                        <a:pt x="3810" y="9525"/>
                        <a:pt x="3810" y="8573"/>
                        <a:pt x="3810" y="8573"/>
                      </a:cubicBezTo>
                      <a:cubicBezTo>
                        <a:pt x="3810" y="7620"/>
                        <a:pt x="3810" y="6667"/>
                        <a:pt x="3810" y="6667"/>
                      </a:cubicBezTo>
                      <a:cubicBezTo>
                        <a:pt x="3810" y="4763"/>
                        <a:pt x="3810" y="3810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3" name="Freeform: Shape 3322">
                  <a:extLst>
                    <a:ext uri="{FF2B5EF4-FFF2-40B4-BE49-F238E27FC236}">
                      <a16:creationId xmlns:a16="http://schemas.microsoft.com/office/drawing/2014/main" id="{B3052187-4268-E871-6018-1CE85FE9E613}"/>
                    </a:ext>
                  </a:extLst>
                </p:cNvPr>
                <p:cNvSpPr/>
                <p:nvPr/>
              </p:nvSpPr>
              <p:spPr>
                <a:xfrm>
                  <a:off x="3575684" y="2254566"/>
                  <a:ext cx="3809" cy="16906"/>
                </a:xfrm>
                <a:custGeom>
                  <a:avLst/>
                  <a:gdLst>
                    <a:gd name="connsiteX0" fmla="*/ 0 w 3809"/>
                    <a:gd name="connsiteY0" fmla="*/ 1905 h 16906"/>
                    <a:gd name="connsiteX1" fmla="*/ 0 w 3809"/>
                    <a:gd name="connsiteY1" fmla="*/ 8573 h 16906"/>
                    <a:gd name="connsiteX2" fmla="*/ 0 w 3809"/>
                    <a:gd name="connsiteY2" fmla="*/ 12383 h 16906"/>
                    <a:gd name="connsiteX3" fmla="*/ 0 w 3809"/>
                    <a:gd name="connsiteY3" fmla="*/ 14288 h 16906"/>
                    <a:gd name="connsiteX4" fmla="*/ 952 w 3809"/>
                    <a:gd name="connsiteY4" fmla="*/ 16193 h 16906"/>
                    <a:gd name="connsiteX5" fmla="*/ 2857 w 3809"/>
                    <a:gd name="connsiteY5" fmla="*/ 16193 h 16906"/>
                    <a:gd name="connsiteX6" fmla="*/ 3810 w 3809"/>
                    <a:gd name="connsiteY6" fmla="*/ 14288 h 16906"/>
                    <a:gd name="connsiteX7" fmla="*/ 3810 w 3809"/>
                    <a:gd name="connsiteY7" fmla="*/ 12383 h 16906"/>
                    <a:gd name="connsiteX8" fmla="*/ 3810 w 3809"/>
                    <a:gd name="connsiteY8" fmla="*/ 8573 h 16906"/>
                    <a:gd name="connsiteX9" fmla="*/ 3810 w 3809"/>
                    <a:gd name="connsiteY9" fmla="*/ 1905 h 16906"/>
                    <a:gd name="connsiteX10" fmla="*/ 1905 w 3809"/>
                    <a:gd name="connsiteY10" fmla="*/ 0 h 16906"/>
                    <a:gd name="connsiteX11" fmla="*/ 0 w 3809"/>
                    <a:gd name="connsiteY11" fmla="*/ 1905 h 16906"/>
                    <a:gd name="connsiteX12" fmla="*/ 0 w 3809"/>
                    <a:gd name="connsiteY12" fmla="*/ 1905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6906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3"/>
                      </a:cubicBezTo>
                      <a:cubicBezTo>
                        <a:pt x="0" y="9525"/>
                        <a:pt x="0" y="10478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2" y="16193"/>
                      </a:cubicBezTo>
                      <a:cubicBezTo>
                        <a:pt x="952" y="17145"/>
                        <a:pt x="2857" y="17145"/>
                        <a:pt x="2857" y="16193"/>
                      </a:cubicBezTo>
                      <a:cubicBezTo>
                        <a:pt x="2857" y="15240"/>
                        <a:pt x="3810" y="15240"/>
                        <a:pt x="3810" y="14288"/>
                      </a:cubicBezTo>
                      <a:cubicBezTo>
                        <a:pt x="3810" y="13335"/>
                        <a:pt x="3810" y="13335"/>
                        <a:pt x="3810" y="12383"/>
                      </a:cubicBezTo>
                      <a:cubicBezTo>
                        <a:pt x="3810" y="11430"/>
                        <a:pt x="3810" y="9525"/>
                        <a:pt x="3810" y="8573"/>
                      </a:cubicBezTo>
                      <a:cubicBezTo>
                        <a:pt x="3810" y="6668"/>
                        <a:pt x="3810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4" name="Freeform: Shape 3323">
                  <a:extLst>
                    <a:ext uri="{FF2B5EF4-FFF2-40B4-BE49-F238E27FC236}">
                      <a16:creationId xmlns:a16="http://schemas.microsoft.com/office/drawing/2014/main" id="{11848188-312B-2F26-DE61-1ED8DA2B678D}"/>
                    </a:ext>
                  </a:extLst>
                </p:cNvPr>
                <p:cNvSpPr/>
                <p:nvPr/>
              </p:nvSpPr>
              <p:spPr>
                <a:xfrm>
                  <a:off x="3567911" y="2273718"/>
                  <a:ext cx="3962" cy="16805"/>
                </a:xfrm>
                <a:custGeom>
                  <a:avLst/>
                  <a:gdLst>
                    <a:gd name="connsiteX0" fmla="*/ 153 w 3962"/>
                    <a:gd name="connsiteY0" fmla="*/ 1803 h 16805"/>
                    <a:gd name="connsiteX1" fmla="*/ 153 w 3962"/>
                    <a:gd name="connsiteY1" fmla="*/ 4661 h 16805"/>
                    <a:gd name="connsiteX2" fmla="*/ 153 w 3962"/>
                    <a:gd name="connsiteY2" fmla="*/ 8471 h 16805"/>
                    <a:gd name="connsiteX3" fmla="*/ 153 w 3962"/>
                    <a:gd name="connsiteY3" fmla="*/ 10376 h 16805"/>
                    <a:gd name="connsiteX4" fmla="*/ 153 w 3962"/>
                    <a:gd name="connsiteY4" fmla="*/ 12281 h 16805"/>
                    <a:gd name="connsiteX5" fmla="*/ 153 w 3962"/>
                    <a:gd name="connsiteY5" fmla="*/ 14186 h 16805"/>
                    <a:gd name="connsiteX6" fmla="*/ 1105 w 3962"/>
                    <a:gd name="connsiteY6" fmla="*/ 16091 h 16805"/>
                    <a:gd name="connsiteX7" fmla="*/ 3010 w 3962"/>
                    <a:gd name="connsiteY7" fmla="*/ 16091 h 16805"/>
                    <a:gd name="connsiteX8" fmla="*/ 3963 w 3962"/>
                    <a:gd name="connsiteY8" fmla="*/ 14186 h 16805"/>
                    <a:gd name="connsiteX9" fmla="*/ 3963 w 3962"/>
                    <a:gd name="connsiteY9" fmla="*/ 13233 h 16805"/>
                    <a:gd name="connsiteX10" fmla="*/ 3963 w 3962"/>
                    <a:gd name="connsiteY10" fmla="*/ 12281 h 16805"/>
                    <a:gd name="connsiteX11" fmla="*/ 3963 w 3962"/>
                    <a:gd name="connsiteY11" fmla="*/ 8471 h 16805"/>
                    <a:gd name="connsiteX12" fmla="*/ 3010 w 3962"/>
                    <a:gd name="connsiteY12" fmla="*/ 1803 h 16805"/>
                    <a:gd name="connsiteX13" fmla="*/ 153 w 3962"/>
                    <a:gd name="connsiteY13" fmla="*/ 1803 h 16805"/>
                    <a:gd name="connsiteX14" fmla="*/ 153 w 3962"/>
                    <a:gd name="connsiteY14" fmla="*/ 1803 h 16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62" h="16805">
                      <a:moveTo>
                        <a:pt x="153" y="1803"/>
                      </a:moveTo>
                      <a:cubicBezTo>
                        <a:pt x="153" y="2756"/>
                        <a:pt x="153" y="3708"/>
                        <a:pt x="153" y="4661"/>
                      </a:cubicBezTo>
                      <a:cubicBezTo>
                        <a:pt x="153" y="5613"/>
                        <a:pt x="153" y="6566"/>
                        <a:pt x="153" y="8471"/>
                      </a:cubicBezTo>
                      <a:cubicBezTo>
                        <a:pt x="153" y="9423"/>
                        <a:pt x="153" y="9423"/>
                        <a:pt x="153" y="10376"/>
                      </a:cubicBezTo>
                      <a:cubicBezTo>
                        <a:pt x="153" y="11328"/>
                        <a:pt x="153" y="11328"/>
                        <a:pt x="153" y="12281"/>
                      </a:cubicBezTo>
                      <a:cubicBezTo>
                        <a:pt x="153" y="13233"/>
                        <a:pt x="153" y="13233"/>
                        <a:pt x="153" y="14186"/>
                      </a:cubicBezTo>
                      <a:cubicBezTo>
                        <a:pt x="153" y="15138"/>
                        <a:pt x="153" y="15138"/>
                        <a:pt x="1105" y="16091"/>
                      </a:cubicBezTo>
                      <a:cubicBezTo>
                        <a:pt x="1105" y="17043"/>
                        <a:pt x="3010" y="17043"/>
                        <a:pt x="3010" y="16091"/>
                      </a:cubicBezTo>
                      <a:cubicBezTo>
                        <a:pt x="3010" y="15138"/>
                        <a:pt x="3963" y="15138"/>
                        <a:pt x="3963" y="14186"/>
                      </a:cubicBezTo>
                      <a:cubicBezTo>
                        <a:pt x="3963" y="14186"/>
                        <a:pt x="3963" y="13233"/>
                        <a:pt x="3963" y="13233"/>
                      </a:cubicBezTo>
                      <a:cubicBezTo>
                        <a:pt x="3963" y="13233"/>
                        <a:pt x="3963" y="13233"/>
                        <a:pt x="3963" y="12281"/>
                      </a:cubicBezTo>
                      <a:cubicBezTo>
                        <a:pt x="3963" y="11328"/>
                        <a:pt x="3963" y="10376"/>
                        <a:pt x="3963" y="8471"/>
                      </a:cubicBezTo>
                      <a:cubicBezTo>
                        <a:pt x="3963" y="6566"/>
                        <a:pt x="3010" y="3708"/>
                        <a:pt x="3010" y="1803"/>
                      </a:cubicBezTo>
                      <a:cubicBezTo>
                        <a:pt x="3010" y="-1054"/>
                        <a:pt x="-800" y="-102"/>
                        <a:pt x="153" y="1803"/>
                      </a:cubicBezTo>
                      <a:lnTo>
                        <a:pt x="153" y="1803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5" name="Freeform: Shape 3324">
                  <a:extLst>
                    <a:ext uri="{FF2B5EF4-FFF2-40B4-BE49-F238E27FC236}">
                      <a16:creationId xmlns:a16="http://schemas.microsoft.com/office/drawing/2014/main" id="{691FE01B-2879-3222-2AE7-413105864B20}"/>
                    </a:ext>
                  </a:extLst>
                </p:cNvPr>
                <p:cNvSpPr/>
                <p:nvPr/>
              </p:nvSpPr>
              <p:spPr>
                <a:xfrm>
                  <a:off x="3552824" y="2355532"/>
                  <a:ext cx="5714" cy="13334"/>
                </a:xfrm>
                <a:custGeom>
                  <a:avLst/>
                  <a:gdLst>
                    <a:gd name="connsiteX0" fmla="*/ 3810 w 5714"/>
                    <a:gd name="connsiteY0" fmla="*/ 1905 h 13334"/>
                    <a:gd name="connsiteX1" fmla="*/ 2857 w 5714"/>
                    <a:gd name="connsiteY1" fmla="*/ 4763 h 13334"/>
                    <a:gd name="connsiteX2" fmla="*/ 1905 w 5714"/>
                    <a:gd name="connsiteY2" fmla="*/ 5715 h 13334"/>
                    <a:gd name="connsiteX3" fmla="*/ 1905 w 5714"/>
                    <a:gd name="connsiteY3" fmla="*/ 6667 h 13334"/>
                    <a:gd name="connsiteX4" fmla="*/ 1905 w 5714"/>
                    <a:gd name="connsiteY4" fmla="*/ 6667 h 13334"/>
                    <a:gd name="connsiteX5" fmla="*/ 952 w 5714"/>
                    <a:gd name="connsiteY5" fmla="*/ 7620 h 13334"/>
                    <a:gd name="connsiteX6" fmla="*/ 0 w 5714"/>
                    <a:gd name="connsiteY6" fmla="*/ 9525 h 13334"/>
                    <a:gd name="connsiteX7" fmla="*/ 0 w 5714"/>
                    <a:gd name="connsiteY7" fmla="*/ 10477 h 13334"/>
                    <a:gd name="connsiteX8" fmla="*/ 0 w 5714"/>
                    <a:gd name="connsiteY8" fmla="*/ 12382 h 13334"/>
                    <a:gd name="connsiteX9" fmla="*/ 952 w 5714"/>
                    <a:gd name="connsiteY9" fmla="*/ 13335 h 13334"/>
                    <a:gd name="connsiteX10" fmla="*/ 1905 w 5714"/>
                    <a:gd name="connsiteY10" fmla="*/ 13335 h 13334"/>
                    <a:gd name="connsiteX11" fmla="*/ 2857 w 5714"/>
                    <a:gd name="connsiteY11" fmla="*/ 12382 h 13334"/>
                    <a:gd name="connsiteX12" fmla="*/ 2857 w 5714"/>
                    <a:gd name="connsiteY12" fmla="*/ 11430 h 13334"/>
                    <a:gd name="connsiteX13" fmla="*/ 2857 w 5714"/>
                    <a:gd name="connsiteY13" fmla="*/ 11430 h 13334"/>
                    <a:gd name="connsiteX14" fmla="*/ 3810 w 5714"/>
                    <a:gd name="connsiteY14" fmla="*/ 8572 h 13334"/>
                    <a:gd name="connsiteX15" fmla="*/ 5715 w 5714"/>
                    <a:gd name="connsiteY15" fmla="*/ 2857 h 13334"/>
                    <a:gd name="connsiteX16" fmla="*/ 3810 w 5714"/>
                    <a:gd name="connsiteY16" fmla="*/ 0 h 13334"/>
                    <a:gd name="connsiteX17" fmla="*/ 3810 w 5714"/>
                    <a:gd name="connsiteY17" fmla="*/ 1905 h 13334"/>
                    <a:gd name="connsiteX18" fmla="*/ 3810 w 5714"/>
                    <a:gd name="connsiteY18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714" h="13334">
                      <a:moveTo>
                        <a:pt x="3810" y="1905"/>
                      </a:moveTo>
                      <a:cubicBezTo>
                        <a:pt x="3810" y="2857"/>
                        <a:pt x="2857" y="3810"/>
                        <a:pt x="2857" y="4763"/>
                      </a:cubicBezTo>
                      <a:cubicBezTo>
                        <a:pt x="2857" y="4763"/>
                        <a:pt x="2857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6667"/>
                      </a:cubicBezTo>
                      <a:cubicBezTo>
                        <a:pt x="1905" y="6667"/>
                        <a:pt x="1905" y="6667"/>
                        <a:pt x="1905" y="6667"/>
                      </a:cubicBezTo>
                      <a:cubicBezTo>
                        <a:pt x="1905" y="6667"/>
                        <a:pt x="1905" y="7620"/>
                        <a:pt x="952" y="7620"/>
                      </a:cubicBezTo>
                      <a:cubicBezTo>
                        <a:pt x="952" y="8572"/>
                        <a:pt x="0" y="8572"/>
                        <a:pt x="0" y="9525"/>
                      </a:cubicBezTo>
                      <a:cubicBezTo>
                        <a:pt x="0" y="9525"/>
                        <a:pt x="0" y="10477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2382"/>
                        <a:pt x="0" y="13335"/>
                        <a:pt x="952" y="13335"/>
                      </a:cubicBezTo>
                      <a:cubicBezTo>
                        <a:pt x="952" y="13335"/>
                        <a:pt x="1905" y="13335"/>
                        <a:pt x="1905" y="13335"/>
                      </a:cubicBezTo>
                      <a:cubicBezTo>
                        <a:pt x="1905" y="13335"/>
                        <a:pt x="2857" y="12382"/>
                        <a:pt x="2857" y="12382"/>
                      </a:cubicBezTo>
                      <a:cubicBezTo>
                        <a:pt x="2857" y="12382"/>
                        <a:pt x="2857" y="12382"/>
                        <a:pt x="2857" y="11430"/>
                      </a:cubicBezTo>
                      <a:cubicBezTo>
                        <a:pt x="2857" y="11430"/>
                        <a:pt x="2857" y="11430"/>
                        <a:pt x="2857" y="11430"/>
                      </a:cubicBezTo>
                      <a:cubicBezTo>
                        <a:pt x="3810" y="10477"/>
                        <a:pt x="3810" y="9525"/>
                        <a:pt x="3810" y="8572"/>
                      </a:cubicBezTo>
                      <a:cubicBezTo>
                        <a:pt x="4763" y="6667"/>
                        <a:pt x="5715" y="4763"/>
                        <a:pt x="5715" y="2857"/>
                      </a:cubicBezTo>
                      <a:cubicBezTo>
                        <a:pt x="5715" y="1905"/>
                        <a:pt x="5715" y="952"/>
                        <a:pt x="3810" y="0"/>
                      </a:cubicBezTo>
                      <a:cubicBezTo>
                        <a:pt x="5715" y="0"/>
                        <a:pt x="4763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6" name="Freeform: Shape 3325">
                  <a:extLst>
                    <a:ext uri="{FF2B5EF4-FFF2-40B4-BE49-F238E27FC236}">
                      <a16:creationId xmlns:a16="http://schemas.microsoft.com/office/drawing/2014/main" id="{3F438F01-408B-580E-B3D3-A11698E6165F}"/>
                    </a:ext>
                  </a:extLst>
                </p:cNvPr>
                <p:cNvSpPr/>
                <p:nvPr/>
              </p:nvSpPr>
              <p:spPr>
                <a:xfrm>
                  <a:off x="3536631" y="2364104"/>
                  <a:ext cx="10477" cy="18097"/>
                </a:xfrm>
                <a:custGeom>
                  <a:avLst/>
                  <a:gdLst>
                    <a:gd name="connsiteX0" fmla="*/ 4763 w 10477"/>
                    <a:gd name="connsiteY0" fmla="*/ 3810 h 18097"/>
                    <a:gd name="connsiteX1" fmla="*/ 4763 w 10477"/>
                    <a:gd name="connsiteY1" fmla="*/ 3810 h 18097"/>
                    <a:gd name="connsiteX2" fmla="*/ 4763 w 10477"/>
                    <a:gd name="connsiteY2" fmla="*/ 4763 h 18097"/>
                    <a:gd name="connsiteX3" fmla="*/ 4763 w 10477"/>
                    <a:gd name="connsiteY3" fmla="*/ 4763 h 18097"/>
                    <a:gd name="connsiteX4" fmla="*/ 4763 w 10477"/>
                    <a:gd name="connsiteY4" fmla="*/ 4763 h 18097"/>
                    <a:gd name="connsiteX5" fmla="*/ 4763 w 10477"/>
                    <a:gd name="connsiteY5" fmla="*/ 4763 h 18097"/>
                    <a:gd name="connsiteX6" fmla="*/ 4763 w 10477"/>
                    <a:gd name="connsiteY6" fmla="*/ 5715 h 18097"/>
                    <a:gd name="connsiteX7" fmla="*/ 3810 w 10477"/>
                    <a:gd name="connsiteY7" fmla="*/ 7620 h 18097"/>
                    <a:gd name="connsiteX8" fmla="*/ 3810 w 10477"/>
                    <a:gd name="connsiteY8" fmla="*/ 8573 h 18097"/>
                    <a:gd name="connsiteX9" fmla="*/ 3810 w 10477"/>
                    <a:gd name="connsiteY9" fmla="*/ 8573 h 18097"/>
                    <a:gd name="connsiteX10" fmla="*/ 3810 w 10477"/>
                    <a:gd name="connsiteY10" fmla="*/ 9525 h 18097"/>
                    <a:gd name="connsiteX11" fmla="*/ 1905 w 10477"/>
                    <a:gd name="connsiteY11" fmla="*/ 12383 h 18097"/>
                    <a:gd name="connsiteX12" fmla="*/ 953 w 10477"/>
                    <a:gd name="connsiteY12" fmla="*/ 14288 h 18097"/>
                    <a:gd name="connsiteX13" fmla="*/ 0 w 10477"/>
                    <a:gd name="connsiteY13" fmla="*/ 16193 h 18097"/>
                    <a:gd name="connsiteX14" fmla="*/ 1905 w 10477"/>
                    <a:gd name="connsiteY14" fmla="*/ 18098 h 18097"/>
                    <a:gd name="connsiteX15" fmla="*/ 4763 w 10477"/>
                    <a:gd name="connsiteY15" fmla="*/ 17145 h 18097"/>
                    <a:gd name="connsiteX16" fmla="*/ 6668 w 10477"/>
                    <a:gd name="connsiteY16" fmla="*/ 15240 h 18097"/>
                    <a:gd name="connsiteX17" fmla="*/ 8573 w 10477"/>
                    <a:gd name="connsiteY17" fmla="*/ 11430 h 18097"/>
                    <a:gd name="connsiteX18" fmla="*/ 10478 w 10477"/>
                    <a:gd name="connsiteY18" fmla="*/ 2858 h 18097"/>
                    <a:gd name="connsiteX19" fmla="*/ 7620 w 10477"/>
                    <a:gd name="connsiteY19" fmla="*/ 0 h 18097"/>
                    <a:gd name="connsiteX20" fmla="*/ 4763 w 10477"/>
                    <a:gd name="connsiteY20" fmla="*/ 3810 h 18097"/>
                    <a:gd name="connsiteX21" fmla="*/ 4763 w 10477"/>
                    <a:gd name="connsiteY21" fmla="*/ 3810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477" h="18097">
                      <a:moveTo>
                        <a:pt x="4763" y="3810"/>
                      </a:move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5715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5715"/>
                        <a:pt x="4763" y="5715"/>
                      </a:cubicBezTo>
                      <a:cubicBezTo>
                        <a:pt x="4763" y="6668"/>
                        <a:pt x="4763" y="6668"/>
                        <a:pt x="3810" y="7620"/>
                      </a:cubicBezTo>
                      <a:cubicBezTo>
                        <a:pt x="3810" y="7620"/>
                        <a:pt x="3810" y="7620"/>
                        <a:pt x="3810" y="8573"/>
                      </a:cubicBezTo>
                      <a:cubicBezTo>
                        <a:pt x="3810" y="8573"/>
                        <a:pt x="3810" y="8573"/>
                        <a:pt x="3810" y="8573"/>
                      </a:cubicBezTo>
                      <a:cubicBezTo>
                        <a:pt x="3810" y="8573"/>
                        <a:pt x="3810" y="9525"/>
                        <a:pt x="3810" y="9525"/>
                      </a:cubicBezTo>
                      <a:cubicBezTo>
                        <a:pt x="2857" y="10478"/>
                        <a:pt x="2857" y="11430"/>
                        <a:pt x="1905" y="12383"/>
                      </a:cubicBezTo>
                      <a:cubicBezTo>
                        <a:pt x="1905" y="13335"/>
                        <a:pt x="953" y="13335"/>
                        <a:pt x="953" y="14288"/>
                      </a:cubicBezTo>
                      <a:cubicBezTo>
                        <a:pt x="953" y="15240"/>
                        <a:pt x="0" y="15240"/>
                        <a:pt x="0" y="16193"/>
                      </a:cubicBezTo>
                      <a:cubicBezTo>
                        <a:pt x="0" y="17145"/>
                        <a:pt x="953" y="18098"/>
                        <a:pt x="1905" y="18098"/>
                      </a:cubicBezTo>
                      <a:cubicBezTo>
                        <a:pt x="2857" y="18098"/>
                        <a:pt x="3810" y="18098"/>
                        <a:pt x="4763" y="17145"/>
                      </a:cubicBezTo>
                      <a:cubicBezTo>
                        <a:pt x="5715" y="17145"/>
                        <a:pt x="5715" y="16193"/>
                        <a:pt x="6668" y="15240"/>
                      </a:cubicBezTo>
                      <a:cubicBezTo>
                        <a:pt x="7620" y="14288"/>
                        <a:pt x="8573" y="13335"/>
                        <a:pt x="8573" y="11430"/>
                      </a:cubicBezTo>
                      <a:cubicBezTo>
                        <a:pt x="9525" y="8573"/>
                        <a:pt x="10478" y="5715"/>
                        <a:pt x="10478" y="2858"/>
                      </a:cubicBezTo>
                      <a:cubicBezTo>
                        <a:pt x="10478" y="1905"/>
                        <a:pt x="9525" y="0"/>
                        <a:pt x="7620" y="0"/>
                      </a:cubicBezTo>
                      <a:cubicBezTo>
                        <a:pt x="5715" y="953"/>
                        <a:pt x="4763" y="1905"/>
                        <a:pt x="4763" y="3810"/>
                      </a:cubicBezTo>
                      <a:lnTo>
                        <a:pt x="4763" y="3810"/>
                      </a:lnTo>
                      <a:close/>
                    </a:path>
                  </a:pathLst>
                </a:custGeom>
                <a:solidFill>
                  <a:srgbClr val="A5624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27" name="Graphic 2">
              <a:extLst>
                <a:ext uri="{FF2B5EF4-FFF2-40B4-BE49-F238E27FC236}">
                  <a16:creationId xmlns:a16="http://schemas.microsoft.com/office/drawing/2014/main" id="{47D7D21A-2575-6715-EE40-F4C535CA6EFD}"/>
                </a:ext>
              </a:extLst>
            </p:cNvPr>
            <p:cNvGrpSpPr/>
            <p:nvPr/>
          </p:nvGrpSpPr>
          <p:grpSpPr>
            <a:xfrm>
              <a:off x="3311842" y="2032239"/>
              <a:ext cx="245744" cy="275667"/>
              <a:chOff x="3311842" y="2032239"/>
              <a:chExt cx="245744" cy="275667"/>
            </a:xfrm>
            <a:solidFill>
              <a:srgbClr val="BCBEC0"/>
            </a:solidFill>
          </p:grpSpPr>
          <p:grpSp>
            <p:nvGrpSpPr>
              <p:cNvPr id="3328" name="Graphic 2">
                <a:extLst>
                  <a:ext uri="{FF2B5EF4-FFF2-40B4-BE49-F238E27FC236}">
                    <a16:creationId xmlns:a16="http://schemas.microsoft.com/office/drawing/2014/main" id="{6C5C35C4-10A5-226E-7DEA-E04C61990387}"/>
                  </a:ext>
                </a:extLst>
              </p:cNvPr>
              <p:cNvGrpSpPr/>
              <p:nvPr/>
            </p:nvGrpSpPr>
            <p:grpSpPr>
              <a:xfrm>
                <a:off x="3483292" y="2032239"/>
                <a:ext cx="74294" cy="275667"/>
                <a:chOff x="3483292" y="2032239"/>
                <a:chExt cx="74294" cy="275667"/>
              </a:xfrm>
              <a:solidFill>
                <a:srgbClr val="BCBEC0"/>
              </a:solidFill>
            </p:grpSpPr>
            <p:sp>
              <p:nvSpPr>
                <p:cNvPr id="3329" name="Freeform: Shape 3328">
                  <a:extLst>
                    <a:ext uri="{FF2B5EF4-FFF2-40B4-BE49-F238E27FC236}">
                      <a16:creationId xmlns:a16="http://schemas.microsoft.com/office/drawing/2014/main" id="{1AFE3CE6-D7FD-10E7-E11B-15489E0A8E92}"/>
                    </a:ext>
                  </a:extLst>
                </p:cNvPr>
                <p:cNvSpPr/>
                <p:nvPr/>
              </p:nvSpPr>
              <p:spPr>
                <a:xfrm>
                  <a:off x="3528588" y="2135357"/>
                  <a:ext cx="4233" cy="9143"/>
                </a:xfrm>
                <a:custGeom>
                  <a:avLst/>
                  <a:gdLst>
                    <a:gd name="connsiteX0" fmla="*/ 423 w 4233"/>
                    <a:gd name="connsiteY0" fmla="*/ 1100 h 9143"/>
                    <a:gd name="connsiteX1" fmla="*/ 2328 w 4233"/>
                    <a:gd name="connsiteY1" fmla="*/ 4910 h 9143"/>
                    <a:gd name="connsiteX2" fmla="*/ 3281 w 4233"/>
                    <a:gd name="connsiteY2" fmla="*/ 6815 h 9143"/>
                    <a:gd name="connsiteX3" fmla="*/ 3281 w 4233"/>
                    <a:gd name="connsiteY3" fmla="*/ 7767 h 9143"/>
                    <a:gd name="connsiteX4" fmla="*/ 3281 w 4233"/>
                    <a:gd name="connsiteY4" fmla="*/ 8720 h 9143"/>
                    <a:gd name="connsiteX5" fmla="*/ 4233 w 4233"/>
                    <a:gd name="connsiteY5" fmla="*/ 8720 h 9143"/>
                    <a:gd name="connsiteX6" fmla="*/ 4233 w 4233"/>
                    <a:gd name="connsiteY6" fmla="*/ 7767 h 9143"/>
                    <a:gd name="connsiteX7" fmla="*/ 4233 w 4233"/>
                    <a:gd name="connsiteY7" fmla="*/ 6815 h 9143"/>
                    <a:gd name="connsiteX8" fmla="*/ 3281 w 4233"/>
                    <a:gd name="connsiteY8" fmla="*/ 4910 h 9143"/>
                    <a:gd name="connsiteX9" fmla="*/ 423 w 4233"/>
                    <a:gd name="connsiteY9" fmla="*/ 1100 h 9143"/>
                    <a:gd name="connsiteX10" fmla="*/ 423 w 4233"/>
                    <a:gd name="connsiteY10" fmla="*/ 1100 h 9143"/>
                    <a:gd name="connsiteX11" fmla="*/ 423 w 4233"/>
                    <a:gd name="connsiteY11" fmla="*/ 1100 h 9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33" h="9143">
                      <a:moveTo>
                        <a:pt x="423" y="1100"/>
                      </a:moveTo>
                      <a:cubicBezTo>
                        <a:pt x="1376" y="2052"/>
                        <a:pt x="2328" y="3957"/>
                        <a:pt x="2328" y="4910"/>
                      </a:cubicBezTo>
                      <a:cubicBezTo>
                        <a:pt x="2328" y="5862"/>
                        <a:pt x="2328" y="6815"/>
                        <a:pt x="3281" y="6815"/>
                      </a:cubicBezTo>
                      <a:cubicBezTo>
                        <a:pt x="3281" y="6815"/>
                        <a:pt x="3281" y="7767"/>
                        <a:pt x="3281" y="7767"/>
                      </a:cubicBezTo>
                      <a:cubicBezTo>
                        <a:pt x="3281" y="7767"/>
                        <a:pt x="3281" y="8720"/>
                        <a:pt x="3281" y="8720"/>
                      </a:cubicBezTo>
                      <a:cubicBezTo>
                        <a:pt x="3281" y="9672"/>
                        <a:pt x="4233" y="8720"/>
                        <a:pt x="4233" y="8720"/>
                      </a:cubicBezTo>
                      <a:cubicBezTo>
                        <a:pt x="4233" y="8720"/>
                        <a:pt x="4233" y="7767"/>
                        <a:pt x="4233" y="7767"/>
                      </a:cubicBezTo>
                      <a:cubicBezTo>
                        <a:pt x="4233" y="7767"/>
                        <a:pt x="4233" y="6815"/>
                        <a:pt x="4233" y="6815"/>
                      </a:cubicBezTo>
                      <a:cubicBezTo>
                        <a:pt x="4233" y="5862"/>
                        <a:pt x="4233" y="4910"/>
                        <a:pt x="3281" y="4910"/>
                      </a:cubicBezTo>
                      <a:cubicBezTo>
                        <a:pt x="2328" y="3005"/>
                        <a:pt x="2328" y="1100"/>
                        <a:pt x="423" y="1100"/>
                      </a:cubicBezTo>
                      <a:cubicBezTo>
                        <a:pt x="423" y="-805"/>
                        <a:pt x="-529" y="147"/>
                        <a:pt x="423" y="1100"/>
                      </a:cubicBezTo>
                      <a:lnTo>
                        <a:pt x="423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0" name="Freeform: Shape 3329">
                  <a:extLst>
                    <a:ext uri="{FF2B5EF4-FFF2-40B4-BE49-F238E27FC236}">
                      <a16:creationId xmlns:a16="http://schemas.microsoft.com/office/drawing/2014/main" id="{AEDA4649-BDAF-57D0-E5DE-EB0355B6BE87}"/>
                    </a:ext>
                  </a:extLst>
                </p:cNvPr>
                <p:cNvSpPr/>
                <p:nvPr/>
              </p:nvSpPr>
              <p:spPr>
                <a:xfrm>
                  <a:off x="3541127" y="2158364"/>
                  <a:ext cx="2171" cy="17859"/>
                </a:xfrm>
                <a:custGeom>
                  <a:avLst/>
                  <a:gdLst>
                    <a:gd name="connsiteX0" fmla="*/ 267 w 2171"/>
                    <a:gd name="connsiteY0" fmla="*/ 952 h 17859"/>
                    <a:gd name="connsiteX1" fmla="*/ 267 w 2171"/>
                    <a:gd name="connsiteY1" fmla="*/ 9525 h 17859"/>
                    <a:gd name="connsiteX2" fmla="*/ 267 w 2171"/>
                    <a:gd name="connsiteY2" fmla="*/ 13335 h 17859"/>
                    <a:gd name="connsiteX3" fmla="*/ 267 w 2171"/>
                    <a:gd name="connsiteY3" fmla="*/ 17145 h 17859"/>
                    <a:gd name="connsiteX4" fmla="*/ 1219 w 2171"/>
                    <a:gd name="connsiteY4" fmla="*/ 17145 h 17859"/>
                    <a:gd name="connsiteX5" fmla="*/ 2172 w 2171"/>
                    <a:gd name="connsiteY5" fmla="*/ 8573 h 17859"/>
                    <a:gd name="connsiteX6" fmla="*/ 1219 w 2171"/>
                    <a:gd name="connsiteY6" fmla="*/ 0 h 17859"/>
                    <a:gd name="connsiteX7" fmla="*/ 267 w 2171"/>
                    <a:gd name="connsiteY7" fmla="*/ 952 h 17859"/>
                    <a:gd name="connsiteX8" fmla="*/ 267 w 2171"/>
                    <a:gd name="connsiteY8" fmla="*/ 952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1" h="17859">
                      <a:moveTo>
                        <a:pt x="267" y="952"/>
                      </a:moveTo>
                      <a:cubicBezTo>
                        <a:pt x="267" y="3810"/>
                        <a:pt x="267" y="6668"/>
                        <a:pt x="267" y="9525"/>
                      </a:cubicBezTo>
                      <a:cubicBezTo>
                        <a:pt x="267" y="10477"/>
                        <a:pt x="267" y="12383"/>
                        <a:pt x="267" y="13335"/>
                      </a:cubicBezTo>
                      <a:cubicBezTo>
                        <a:pt x="267" y="14288"/>
                        <a:pt x="267" y="16193"/>
                        <a:pt x="267" y="17145"/>
                      </a:cubicBezTo>
                      <a:cubicBezTo>
                        <a:pt x="267" y="18098"/>
                        <a:pt x="1219" y="18098"/>
                        <a:pt x="1219" y="17145"/>
                      </a:cubicBezTo>
                      <a:cubicBezTo>
                        <a:pt x="2172" y="14288"/>
                        <a:pt x="2172" y="11430"/>
                        <a:pt x="2172" y="8573"/>
                      </a:cubicBezTo>
                      <a:cubicBezTo>
                        <a:pt x="2172" y="5715"/>
                        <a:pt x="2172" y="2858"/>
                        <a:pt x="1219" y="0"/>
                      </a:cubicBezTo>
                      <a:cubicBezTo>
                        <a:pt x="1219" y="0"/>
                        <a:pt x="-686" y="0"/>
                        <a:pt x="267" y="952"/>
                      </a:cubicBezTo>
                      <a:lnTo>
                        <a:pt x="267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1" name="Freeform: Shape 3330">
                  <a:extLst>
                    <a:ext uri="{FF2B5EF4-FFF2-40B4-BE49-F238E27FC236}">
                      <a16:creationId xmlns:a16="http://schemas.microsoft.com/office/drawing/2014/main" id="{4B92CEDD-2CDD-57A6-3D1B-5FD2A8ECE4EF}"/>
                    </a:ext>
                  </a:extLst>
                </p:cNvPr>
                <p:cNvSpPr/>
                <p:nvPr/>
              </p:nvSpPr>
              <p:spPr>
                <a:xfrm>
                  <a:off x="3554729" y="2172651"/>
                  <a:ext cx="2857" cy="14049"/>
                </a:xfrm>
                <a:custGeom>
                  <a:avLst/>
                  <a:gdLst>
                    <a:gd name="connsiteX0" fmla="*/ 952 w 2857"/>
                    <a:gd name="connsiteY0" fmla="*/ 1905 h 14049"/>
                    <a:gd name="connsiteX1" fmla="*/ 952 w 2857"/>
                    <a:gd name="connsiteY1" fmla="*/ 7620 h 14049"/>
                    <a:gd name="connsiteX2" fmla="*/ 0 w 2857"/>
                    <a:gd name="connsiteY2" fmla="*/ 13335 h 14049"/>
                    <a:gd name="connsiteX3" fmla="*/ 952 w 2857"/>
                    <a:gd name="connsiteY3" fmla="*/ 13335 h 14049"/>
                    <a:gd name="connsiteX4" fmla="*/ 2857 w 2857"/>
                    <a:gd name="connsiteY4" fmla="*/ 6668 h 14049"/>
                    <a:gd name="connsiteX5" fmla="*/ 2857 w 2857"/>
                    <a:gd name="connsiteY5" fmla="*/ 0 h 14049"/>
                    <a:gd name="connsiteX6" fmla="*/ 952 w 2857"/>
                    <a:gd name="connsiteY6" fmla="*/ 1905 h 14049"/>
                    <a:gd name="connsiteX7" fmla="*/ 952 w 2857"/>
                    <a:gd name="connsiteY7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049">
                      <a:moveTo>
                        <a:pt x="952" y="1905"/>
                      </a:moveTo>
                      <a:cubicBezTo>
                        <a:pt x="952" y="3810"/>
                        <a:pt x="952" y="5715"/>
                        <a:pt x="952" y="7620"/>
                      </a:cubicBezTo>
                      <a:cubicBezTo>
                        <a:pt x="952" y="9525"/>
                        <a:pt x="0" y="11430"/>
                        <a:pt x="0" y="13335"/>
                      </a:cubicBezTo>
                      <a:cubicBezTo>
                        <a:pt x="0" y="14288"/>
                        <a:pt x="952" y="14288"/>
                        <a:pt x="952" y="13335"/>
                      </a:cubicBezTo>
                      <a:cubicBezTo>
                        <a:pt x="1905" y="11430"/>
                        <a:pt x="2857" y="9525"/>
                        <a:pt x="2857" y="6668"/>
                      </a:cubicBezTo>
                      <a:cubicBezTo>
                        <a:pt x="2857" y="4763"/>
                        <a:pt x="2857" y="2858"/>
                        <a:pt x="2857" y="0"/>
                      </a:cubicBezTo>
                      <a:cubicBezTo>
                        <a:pt x="2857" y="0"/>
                        <a:pt x="952" y="0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2" name="Freeform: Shape 3331">
                  <a:extLst>
                    <a:ext uri="{FF2B5EF4-FFF2-40B4-BE49-F238E27FC236}">
                      <a16:creationId xmlns:a16="http://schemas.microsoft.com/office/drawing/2014/main" id="{579BCB7B-A8D7-6EF3-EB88-E5A05C6D56EB}"/>
                    </a:ext>
                  </a:extLst>
                </p:cNvPr>
                <p:cNvSpPr/>
                <p:nvPr/>
              </p:nvSpPr>
              <p:spPr>
                <a:xfrm>
                  <a:off x="3529012" y="2157412"/>
                  <a:ext cx="3810" cy="15001"/>
                </a:xfrm>
                <a:custGeom>
                  <a:avLst/>
                  <a:gdLst>
                    <a:gd name="connsiteX0" fmla="*/ 0 w 3810"/>
                    <a:gd name="connsiteY0" fmla="*/ 2858 h 15001"/>
                    <a:gd name="connsiteX1" fmla="*/ 0 w 3810"/>
                    <a:gd name="connsiteY1" fmla="*/ 8573 h 15001"/>
                    <a:gd name="connsiteX2" fmla="*/ 0 w 3810"/>
                    <a:gd name="connsiteY2" fmla="*/ 11430 h 15001"/>
                    <a:gd name="connsiteX3" fmla="*/ 952 w 3810"/>
                    <a:gd name="connsiteY3" fmla="*/ 14288 h 15001"/>
                    <a:gd name="connsiteX4" fmla="*/ 2857 w 3810"/>
                    <a:gd name="connsiteY4" fmla="*/ 14288 h 15001"/>
                    <a:gd name="connsiteX5" fmla="*/ 3810 w 3810"/>
                    <a:gd name="connsiteY5" fmla="*/ 12383 h 15001"/>
                    <a:gd name="connsiteX6" fmla="*/ 3810 w 3810"/>
                    <a:gd name="connsiteY6" fmla="*/ 10477 h 15001"/>
                    <a:gd name="connsiteX7" fmla="*/ 3810 w 3810"/>
                    <a:gd name="connsiteY7" fmla="*/ 7620 h 15001"/>
                    <a:gd name="connsiteX8" fmla="*/ 2857 w 3810"/>
                    <a:gd name="connsiteY8" fmla="*/ 952 h 15001"/>
                    <a:gd name="connsiteX9" fmla="*/ 1905 w 3810"/>
                    <a:gd name="connsiteY9" fmla="*/ 0 h 15001"/>
                    <a:gd name="connsiteX10" fmla="*/ 0 w 3810"/>
                    <a:gd name="connsiteY10" fmla="*/ 2858 h 15001"/>
                    <a:gd name="connsiteX11" fmla="*/ 0 w 3810"/>
                    <a:gd name="connsiteY11" fmla="*/ 2858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" h="15001">
                      <a:moveTo>
                        <a:pt x="0" y="2858"/>
                      </a:moveTo>
                      <a:cubicBezTo>
                        <a:pt x="0" y="4763"/>
                        <a:pt x="0" y="6667"/>
                        <a:pt x="0" y="8573"/>
                      </a:cubicBezTo>
                      <a:cubicBezTo>
                        <a:pt x="0" y="9525"/>
                        <a:pt x="0" y="10477"/>
                        <a:pt x="0" y="11430"/>
                      </a:cubicBezTo>
                      <a:cubicBezTo>
                        <a:pt x="0" y="12383"/>
                        <a:pt x="0" y="13335"/>
                        <a:pt x="952" y="14288"/>
                      </a:cubicBezTo>
                      <a:cubicBezTo>
                        <a:pt x="952" y="15240"/>
                        <a:pt x="1905" y="15240"/>
                        <a:pt x="2857" y="14288"/>
                      </a:cubicBezTo>
                      <a:cubicBezTo>
                        <a:pt x="2857" y="13335"/>
                        <a:pt x="3810" y="13335"/>
                        <a:pt x="3810" y="12383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5715"/>
                        <a:pt x="2857" y="3810"/>
                        <a:pt x="2857" y="952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952" y="1905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3" name="Freeform: Shape 3332">
                  <a:extLst>
                    <a:ext uri="{FF2B5EF4-FFF2-40B4-BE49-F238E27FC236}">
                      <a16:creationId xmlns:a16="http://schemas.microsoft.com/office/drawing/2014/main" id="{D3AA12D8-EEBA-CEC1-3037-04EEDDFFD11B}"/>
                    </a:ext>
                  </a:extLst>
                </p:cNvPr>
                <p:cNvSpPr/>
                <p:nvPr/>
              </p:nvSpPr>
              <p:spPr>
                <a:xfrm>
                  <a:off x="3540442" y="2181753"/>
                  <a:ext cx="2857" cy="12805"/>
                </a:xfrm>
                <a:custGeom>
                  <a:avLst/>
                  <a:gdLst>
                    <a:gd name="connsiteX0" fmla="*/ 0 w 2857"/>
                    <a:gd name="connsiteY0" fmla="*/ 423 h 12805"/>
                    <a:gd name="connsiteX1" fmla="*/ 0 w 2857"/>
                    <a:gd name="connsiteY1" fmla="*/ 6138 h 12805"/>
                    <a:gd name="connsiteX2" fmla="*/ 0 w 2857"/>
                    <a:gd name="connsiteY2" fmla="*/ 8996 h 12805"/>
                    <a:gd name="connsiteX3" fmla="*/ 0 w 2857"/>
                    <a:gd name="connsiteY3" fmla="*/ 9948 h 12805"/>
                    <a:gd name="connsiteX4" fmla="*/ 0 w 2857"/>
                    <a:gd name="connsiteY4" fmla="*/ 11853 h 12805"/>
                    <a:gd name="connsiteX5" fmla="*/ 1905 w 2857"/>
                    <a:gd name="connsiteY5" fmla="*/ 12806 h 12805"/>
                    <a:gd name="connsiteX6" fmla="*/ 2857 w 2857"/>
                    <a:gd name="connsiteY6" fmla="*/ 10901 h 12805"/>
                    <a:gd name="connsiteX7" fmla="*/ 2857 w 2857"/>
                    <a:gd name="connsiteY7" fmla="*/ 9948 h 12805"/>
                    <a:gd name="connsiteX8" fmla="*/ 2857 w 2857"/>
                    <a:gd name="connsiteY8" fmla="*/ 7091 h 12805"/>
                    <a:gd name="connsiteX9" fmla="*/ 1905 w 2857"/>
                    <a:gd name="connsiteY9" fmla="*/ 1376 h 12805"/>
                    <a:gd name="connsiteX10" fmla="*/ 952 w 2857"/>
                    <a:gd name="connsiteY10" fmla="*/ 423 h 12805"/>
                    <a:gd name="connsiteX11" fmla="*/ 0 w 2857"/>
                    <a:gd name="connsiteY11" fmla="*/ 423 h 12805"/>
                    <a:gd name="connsiteX12" fmla="*/ 0 w 2857"/>
                    <a:gd name="connsiteY12" fmla="*/ 423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2805">
                      <a:moveTo>
                        <a:pt x="0" y="423"/>
                      </a:moveTo>
                      <a:cubicBezTo>
                        <a:pt x="0" y="2328"/>
                        <a:pt x="0" y="4233"/>
                        <a:pt x="0" y="6138"/>
                      </a:cubicBezTo>
                      <a:cubicBezTo>
                        <a:pt x="0" y="7091"/>
                        <a:pt x="0" y="8043"/>
                        <a:pt x="0" y="8996"/>
                      </a:cubicBezTo>
                      <a:cubicBezTo>
                        <a:pt x="0" y="8996"/>
                        <a:pt x="0" y="9948"/>
                        <a:pt x="0" y="9948"/>
                      </a:cubicBezTo>
                      <a:cubicBezTo>
                        <a:pt x="0" y="10901"/>
                        <a:pt x="0" y="10901"/>
                        <a:pt x="0" y="11853"/>
                      </a:cubicBezTo>
                      <a:cubicBezTo>
                        <a:pt x="0" y="12806"/>
                        <a:pt x="952" y="12806"/>
                        <a:pt x="1905" y="12806"/>
                      </a:cubicBezTo>
                      <a:cubicBezTo>
                        <a:pt x="1905" y="12806"/>
                        <a:pt x="2857" y="11853"/>
                        <a:pt x="2857" y="10901"/>
                      </a:cubicBezTo>
                      <a:cubicBezTo>
                        <a:pt x="2857" y="10901"/>
                        <a:pt x="2857" y="9948"/>
                        <a:pt x="2857" y="9948"/>
                      </a:cubicBezTo>
                      <a:cubicBezTo>
                        <a:pt x="2857" y="8996"/>
                        <a:pt x="2857" y="8043"/>
                        <a:pt x="2857" y="7091"/>
                      </a:cubicBezTo>
                      <a:cubicBezTo>
                        <a:pt x="2857" y="5186"/>
                        <a:pt x="2857" y="3281"/>
                        <a:pt x="1905" y="1376"/>
                      </a:cubicBezTo>
                      <a:cubicBezTo>
                        <a:pt x="1905" y="423"/>
                        <a:pt x="952" y="423"/>
                        <a:pt x="952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4" name="Freeform: Shape 3333">
                  <a:extLst>
                    <a:ext uri="{FF2B5EF4-FFF2-40B4-BE49-F238E27FC236}">
                      <a16:creationId xmlns:a16="http://schemas.microsoft.com/office/drawing/2014/main" id="{259E9408-7BDB-E2AE-1965-0373F3CA7D2F}"/>
                    </a:ext>
                  </a:extLst>
                </p:cNvPr>
                <p:cNvSpPr/>
                <p:nvPr/>
              </p:nvSpPr>
              <p:spPr>
                <a:xfrm>
                  <a:off x="3536631" y="2199560"/>
                  <a:ext cx="3810" cy="14763"/>
                </a:xfrm>
                <a:custGeom>
                  <a:avLst/>
                  <a:gdLst>
                    <a:gd name="connsiteX0" fmla="*/ 1905 w 3810"/>
                    <a:gd name="connsiteY0" fmla="*/ 714 h 14763"/>
                    <a:gd name="connsiteX1" fmla="*/ 953 w 3810"/>
                    <a:gd name="connsiteY1" fmla="*/ 7382 h 14763"/>
                    <a:gd name="connsiteX2" fmla="*/ 0 w 3810"/>
                    <a:gd name="connsiteY2" fmla="*/ 14049 h 14763"/>
                    <a:gd name="connsiteX3" fmla="*/ 953 w 3810"/>
                    <a:gd name="connsiteY3" fmla="*/ 14049 h 14763"/>
                    <a:gd name="connsiteX4" fmla="*/ 2857 w 3810"/>
                    <a:gd name="connsiteY4" fmla="*/ 7382 h 14763"/>
                    <a:gd name="connsiteX5" fmla="*/ 3810 w 3810"/>
                    <a:gd name="connsiteY5" fmla="*/ 714 h 14763"/>
                    <a:gd name="connsiteX6" fmla="*/ 1905 w 3810"/>
                    <a:gd name="connsiteY6" fmla="*/ 714 h 14763"/>
                    <a:gd name="connsiteX7" fmla="*/ 1905 w 3810"/>
                    <a:gd name="connsiteY7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10" h="14763">
                      <a:moveTo>
                        <a:pt x="1905" y="714"/>
                      </a:moveTo>
                      <a:cubicBezTo>
                        <a:pt x="1905" y="2619"/>
                        <a:pt x="1905" y="5477"/>
                        <a:pt x="953" y="7382"/>
                      </a:cubicBezTo>
                      <a:cubicBezTo>
                        <a:pt x="953" y="9287"/>
                        <a:pt x="0" y="12144"/>
                        <a:pt x="0" y="14049"/>
                      </a:cubicBezTo>
                      <a:cubicBezTo>
                        <a:pt x="0" y="15002"/>
                        <a:pt x="953" y="15002"/>
                        <a:pt x="953" y="14049"/>
                      </a:cubicBezTo>
                      <a:cubicBezTo>
                        <a:pt x="1905" y="12144"/>
                        <a:pt x="1905" y="9287"/>
                        <a:pt x="2857" y="7382"/>
                      </a:cubicBezTo>
                      <a:cubicBezTo>
                        <a:pt x="2857" y="5477"/>
                        <a:pt x="3810" y="2619"/>
                        <a:pt x="3810" y="714"/>
                      </a:cubicBezTo>
                      <a:cubicBezTo>
                        <a:pt x="3810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5" name="Freeform: Shape 3334">
                  <a:extLst>
                    <a:ext uri="{FF2B5EF4-FFF2-40B4-BE49-F238E27FC236}">
                      <a16:creationId xmlns:a16="http://schemas.microsoft.com/office/drawing/2014/main" id="{BC06C147-6BCA-0B4C-0A5B-8B3A210CD827}"/>
                    </a:ext>
                  </a:extLst>
                </p:cNvPr>
                <p:cNvSpPr/>
                <p:nvPr/>
              </p:nvSpPr>
              <p:spPr>
                <a:xfrm>
                  <a:off x="3548062" y="2194559"/>
                  <a:ext cx="3280" cy="17859"/>
                </a:xfrm>
                <a:custGeom>
                  <a:avLst/>
                  <a:gdLst>
                    <a:gd name="connsiteX0" fmla="*/ 2857 w 3280"/>
                    <a:gd name="connsiteY0" fmla="*/ 952 h 17859"/>
                    <a:gd name="connsiteX1" fmla="*/ 1905 w 3280"/>
                    <a:gd name="connsiteY1" fmla="*/ 9525 h 17859"/>
                    <a:gd name="connsiteX2" fmla="*/ 0 w 3280"/>
                    <a:gd name="connsiteY2" fmla="*/ 17145 h 17859"/>
                    <a:gd name="connsiteX3" fmla="*/ 952 w 3280"/>
                    <a:gd name="connsiteY3" fmla="*/ 17145 h 17859"/>
                    <a:gd name="connsiteX4" fmla="*/ 2857 w 3280"/>
                    <a:gd name="connsiteY4" fmla="*/ 8573 h 17859"/>
                    <a:gd name="connsiteX5" fmla="*/ 2857 w 3280"/>
                    <a:gd name="connsiteY5" fmla="*/ 0 h 17859"/>
                    <a:gd name="connsiteX6" fmla="*/ 2857 w 3280"/>
                    <a:gd name="connsiteY6" fmla="*/ 952 h 17859"/>
                    <a:gd name="connsiteX7" fmla="*/ 2857 w 3280"/>
                    <a:gd name="connsiteY7" fmla="*/ 952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80" h="17859">
                      <a:moveTo>
                        <a:pt x="2857" y="952"/>
                      </a:moveTo>
                      <a:cubicBezTo>
                        <a:pt x="2857" y="3810"/>
                        <a:pt x="2857" y="6667"/>
                        <a:pt x="1905" y="9525"/>
                      </a:cubicBezTo>
                      <a:cubicBezTo>
                        <a:pt x="952" y="12382"/>
                        <a:pt x="952" y="15240"/>
                        <a:pt x="0" y="17145"/>
                      </a:cubicBezTo>
                      <a:cubicBezTo>
                        <a:pt x="0" y="18098"/>
                        <a:pt x="952" y="18098"/>
                        <a:pt x="952" y="17145"/>
                      </a:cubicBezTo>
                      <a:cubicBezTo>
                        <a:pt x="1905" y="14288"/>
                        <a:pt x="2857" y="11430"/>
                        <a:pt x="2857" y="8573"/>
                      </a:cubicBezTo>
                      <a:cubicBezTo>
                        <a:pt x="2857" y="5715"/>
                        <a:pt x="3810" y="2857"/>
                        <a:pt x="2857" y="0"/>
                      </a:cubicBezTo>
                      <a:cubicBezTo>
                        <a:pt x="3810" y="0"/>
                        <a:pt x="2857" y="0"/>
                        <a:pt x="2857" y="952"/>
                      </a:cubicBezTo>
                      <a:lnTo>
                        <a:pt x="2857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6" name="Freeform: Shape 3335">
                  <a:extLst>
                    <a:ext uri="{FF2B5EF4-FFF2-40B4-BE49-F238E27FC236}">
                      <a16:creationId xmlns:a16="http://schemas.microsoft.com/office/drawing/2014/main" id="{CE852B4C-5319-1836-A524-F67F43DEE885}"/>
                    </a:ext>
                  </a:extLst>
                </p:cNvPr>
                <p:cNvSpPr/>
                <p:nvPr/>
              </p:nvSpPr>
              <p:spPr>
                <a:xfrm>
                  <a:off x="3551872" y="2215091"/>
                  <a:ext cx="5714" cy="14472"/>
                </a:xfrm>
                <a:custGeom>
                  <a:avLst/>
                  <a:gdLst>
                    <a:gd name="connsiteX0" fmla="*/ 3810 w 5714"/>
                    <a:gd name="connsiteY0" fmla="*/ 423 h 14472"/>
                    <a:gd name="connsiteX1" fmla="*/ 1905 w 5714"/>
                    <a:gd name="connsiteY1" fmla="*/ 7091 h 14472"/>
                    <a:gd name="connsiteX2" fmla="*/ 0 w 5714"/>
                    <a:gd name="connsiteY2" fmla="*/ 13758 h 14472"/>
                    <a:gd name="connsiteX3" fmla="*/ 952 w 5714"/>
                    <a:gd name="connsiteY3" fmla="*/ 13758 h 14472"/>
                    <a:gd name="connsiteX4" fmla="*/ 3810 w 5714"/>
                    <a:gd name="connsiteY4" fmla="*/ 7091 h 14472"/>
                    <a:gd name="connsiteX5" fmla="*/ 5715 w 5714"/>
                    <a:gd name="connsiteY5" fmla="*/ 423 h 14472"/>
                    <a:gd name="connsiteX6" fmla="*/ 3810 w 5714"/>
                    <a:gd name="connsiteY6" fmla="*/ 423 h 14472"/>
                    <a:gd name="connsiteX7" fmla="*/ 3810 w 5714"/>
                    <a:gd name="connsiteY7" fmla="*/ 423 h 14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4" h="14472">
                      <a:moveTo>
                        <a:pt x="3810" y="423"/>
                      </a:moveTo>
                      <a:cubicBezTo>
                        <a:pt x="2857" y="2328"/>
                        <a:pt x="2857" y="4233"/>
                        <a:pt x="1905" y="7091"/>
                      </a:cubicBezTo>
                      <a:cubicBezTo>
                        <a:pt x="952" y="8996"/>
                        <a:pt x="0" y="10901"/>
                        <a:pt x="0" y="13758"/>
                      </a:cubicBezTo>
                      <a:cubicBezTo>
                        <a:pt x="0" y="14711"/>
                        <a:pt x="952" y="14711"/>
                        <a:pt x="952" y="13758"/>
                      </a:cubicBezTo>
                      <a:cubicBezTo>
                        <a:pt x="1905" y="11853"/>
                        <a:pt x="2857" y="9948"/>
                        <a:pt x="3810" y="7091"/>
                      </a:cubicBezTo>
                      <a:cubicBezTo>
                        <a:pt x="4763" y="5186"/>
                        <a:pt x="4763" y="3281"/>
                        <a:pt x="5715" y="423"/>
                      </a:cubicBezTo>
                      <a:cubicBezTo>
                        <a:pt x="5715" y="423"/>
                        <a:pt x="3810" y="-529"/>
                        <a:pt x="3810" y="423"/>
                      </a:cubicBezTo>
                      <a:lnTo>
                        <a:pt x="3810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7" name="Freeform: Shape 3336">
                  <a:extLst>
                    <a:ext uri="{FF2B5EF4-FFF2-40B4-BE49-F238E27FC236}">
                      <a16:creationId xmlns:a16="http://schemas.microsoft.com/office/drawing/2014/main" id="{3AE1A465-E315-9D12-DB75-33C899CE41D5}"/>
                    </a:ext>
                  </a:extLst>
                </p:cNvPr>
                <p:cNvSpPr/>
                <p:nvPr/>
              </p:nvSpPr>
              <p:spPr>
                <a:xfrm>
                  <a:off x="3542347" y="2220276"/>
                  <a:ext cx="1904" cy="12805"/>
                </a:xfrm>
                <a:custGeom>
                  <a:avLst/>
                  <a:gdLst>
                    <a:gd name="connsiteX0" fmla="*/ 0 w 1904"/>
                    <a:gd name="connsiteY0" fmla="*/ 952 h 12805"/>
                    <a:gd name="connsiteX1" fmla="*/ 0 w 1904"/>
                    <a:gd name="connsiteY1" fmla="*/ 6668 h 12805"/>
                    <a:gd name="connsiteX2" fmla="*/ 0 w 1904"/>
                    <a:gd name="connsiteY2" fmla="*/ 9525 h 12805"/>
                    <a:gd name="connsiteX3" fmla="*/ 0 w 1904"/>
                    <a:gd name="connsiteY3" fmla="*/ 12383 h 12805"/>
                    <a:gd name="connsiteX4" fmla="*/ 952 w 1904"/>
                    <a:gd name="connsiteY4" fmla="*/ 12383 h 12805"/>
                    <a:gd name="connsiteX5" fmla="*/ 1905 w 1904"/>
                    <a:gd name="connsiteY5" fmla="*/ 9525 h 12805"/>
                    <a:gd name="connsiteX6" fmla="*/ 1905 w 1904"/>
                    <a:gd name="connsiteY6" fmla="*/ 6668 h 12805"/>
                    <a:gd name="connsiteX7" fmla="*/ 1905 w 1904"/>
                    <a:gd name="connsiteY7" fmla="*/ 0 h 12805"/>
                    <a:gd name="connsiteX8" fmla="*/ 0 w 1904"/>
                    <a:gd name="connsiteY8" fmla="*/ 952 h 12805"/>
                    <a:gd name="connsiteX9" fmla="*/ 0 w 1904"/>
                    <a:gd name="connsiteY9" fmla="*/ 952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4" h="12805">
                      <a:moveTo>
                        <a:pt x="0" y="952"/>
                      </a:moveTo>
                      <a:cubicBezTo>
                        <a:pt x="0" y="2858"/>
                        <a:pt x="0" y="4763"/>
                        <a:pt x="0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7"/>
                        <a:pt x="0" y="11430"/>
                        <a:pt x="0" y="12383"/>
                      </a:cubicBezTo>
                      <a:cubicBezTo>
                        <a:pt x="0" y="12383"/>
                        <a:pt x="952" y="13335"/>
                        <a:pt x="952" y="12383"/>
                      </a:cubicBezTo>
                      <a:cubicBezTo>
                        <a:pt x="952" y="11430"/>
                        <a:pt x="1905" y="10477"/>
                        <a:pt x="1905" y="9525"/>
                      </a:cubicBezTo>
                      <a:cubicBezTo>
                        <a:pt x="1905" y="8573"/>
                        <a:pt x="1905" y="7620"/>
                        <a:pt x="1905" y="6668"/>
                      </a:cubicBezTo>
                      <a:cubicBezTo>
                        <a:pt x="1905" y="4763"/>
                        <a:pt x="1905" y="2858"/>
                        <a:pt x="1905" y="0"/>
                      </a:cubicBezTo>
                      <a:cubicBezTo>
                        <a:pt x="1905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8" name="Freeform: Shape 3337">
                  <a:extLst>
                    <a:ext uri="{FF2B5EF4-FFF2-40B4-BE49-F238E27FC236}">
                      <a16:creationId xmlns:a16="http://schemas.microsoft.com/office/drawing/2014/main" id="{07347A75-F97C-3618-68F4-5F3E6805AFED}"/>
                    </a:ext>
                  </a:extLst>
                </p:cNvPr>
                <p:cNvSpPr/>
                <p:nvPr/>
              </p:nvSpPr>
              <p:spPr>
                <a:xfrm>
                  <a:off x="3544251" y="2245041"/>
                  <a:ext cx="3810" cy="13096"/>
                </a:xfrm>
                <a:custGeom>
                  <a:avLst/>
                  <a:gdLst>
                    <a:gd name="connsiteX0" fmla="*/ 1905 w 3810"/>
                    <a:gd name="connsiteY0" fmla="*/ 1905 h 13096"/>
                    <a:gd name="connsiteX1" fmla="*/ 953 w 3810"/>
                    <a:gd name="connsiteY1" fmla="*/ 6668 h 13096"/>
                    <a:gd name="connsiteX2" fmla="*/ 0 w 3810"/>
                    <a:gd name="connsiteY2" fmla="*/ 9525 h 13096"/>
                    <a:gd name="connsiteX3" fmla="*/ 0 w 3810"/>
                    <a:gd name="connsiteY3" fmla="*/ 12383 h 13096"/>
                    <a:gd name="connsiteX4" fmla="*/ 953 w 3810"/>
                    <a:gd name="connsiteY4" fmla="*/ 12383 h 13096"/>
                    <a:gd name="connsiteX5" fmla="*/ 1905 w 3810"/>
                    <a:gd name="connsiteY5" fmla="*/ 9525 h 13096"/>
                    <a:gd name="connsiteX6" fmla="*/ 2858 w 3810"/>
                    <a:gd name="connsiteY6" fmla="*/ 6668 h 13096"/>
                    <a:gd name="connsiteX7" fmla="*/ 3810 w 3810"/>
                    <a:gd name="connsiteY7" fmla="*/ 953 h 13096"/>
                    <a:gd name="connsiteX8" fmla="*/ 2858 w 3810"/>
                    <a:gd name="connsiteY8" fmla="*/ 0 h 13096"/>
                    <a:gd name="connsiteX9" fmla="*/ 1905 w 3810"/>
                    <a:gd name="connsiteY9" fmla="*/ 1905 h 13096"/>
                    <a:gd name="connsiteX10" fmla="*/ 1905 w 3810"/>
                    <a:gd name="connsiteY10" fmla="*/ 1905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" h="13096">
                      <a:moveTo>
                        <a:pt x="1905" y="1905"/>
                      </a:moveTo>
                      <a:cubicBezTo>
                        <a:pt x="1905" y="3810"/>
                        <a:pt x="953" y="5715"/>
                        <a:pt x="953" y="6668"/>
                      </a:cubicBezTo>
                      <a:cubicBezTo>
                        <a:pt x="953" y="7620"/>
                        <a:pt x="953" y="8573"/>
                        <a:pt x="0" y="9525"/>
                      </a:cubicBezTo>
                      <a:cubicBezTo>
                        <a:pt x="0" y="10478"/>
                        <a:pt x="0" y="11430"/>
                        <a:pt x="0" y="12383"/>
                      </a:cubicBezTo>
                      <a:cubicBezTo>
                        <a:pt x="0" y="13335"/>
                        <a:pt x="953" y="13335"/>
                        <a:pt x="953" y="12383"/>
                      </a:cubicBezTo>
                      <a:cubicBezTo>
                        <a:pt x="1905" y="11430"/>
                        <a:pt x="1905" y="10478"/>
                        <a:pt x="1905" y="9525"/>
                      </a:cubicBezTo>
                      <a:cubicBezTo>
                        <a:pt x="1905" y="8573"/>
                        <a:pt x="1905" y="7620"/>
                        <a:pt x="2858" y="6668"/>
                      </a:cubicBezTo>
                      <a:cubicBezTo>
                        <a:pt x="2858" y="4763"/>
                        <a:pt x="3810" y="2858"/>
                        <a:pt x="3810" y="953"/>
                      </a:cubicBezTo>
                      <a:cubicBezTo>
                        <a:pt x="3810" y="0"/>
                        <a:pt x="2858" y="0"/>
                        <a:pt x="2858" y="0"/>
                      </a:cubicBezTo>
                      <a:cubicBezTo>
                        <a:pt x="1905" y="953"/>
                        <a:pt x="1905" y="1905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9" name="Freeform: Shape 3338">
                  <a:extLst>
                    <a:ext uri="{FF2B5EF4-FFF2-40B4-BE49-F238E27FC236}">
                      <a16:creationId xmlns:a16="http://schemas.microsoft.com/office/drawing/2014/main" id="{415EC771-E3F1-D274-6D92-4497FE47E23E}"/>
                    </a:ext>
                  </a:extLst>
                </p:cNvPr>
                <p:cNvSpPr/>
                <p:nvPr/>
              </p:nvSpPr>
              <p:spPr>
                <a:xfrm>
                  <a:off x="3507104" y="2268854"/>
                  <a:ext cx="5714" cy="11430"/>
                </a:xfrm>
                <a:custGeom>
                  <a:avLst/>
                  <a:gdLst>
                    <a:gd name="connsiteX0" fmla="*/ 3810 w 5714"/>
                    <a:gd name="connsiteY0" fmla="*/ 0 h 11430"/>
                    <a:gd name="connsiteX1" fmla="*/ 1905 w 5714"/>
                    <a:gd name="connsiteY1" fmla="*/ 4763 h 11430"/>
                    <a:gd name="connsiteX2" fmla="*/ 952 w 5714"/>
                    <a:gd name="connsiteY2" fmla="*/ 7620 h 11430"/>
                    <a:gd name="connsiteX3" fmla="*/ 0 w 5714"/>
                    <a:gd name="connsiteY3" fmla="*/ 10478 h 11430"/>
                    <a:gd name="connsiteX4" fmla="*/ 952 w 5714"/>
                    <a:gd name="connsiteY4" fmla="*/ 11430 h 11430"/>
                    <a:gd name="connsiteX5" fmla="*/ 2857 w 5714"/>
                    <a:gd name="connsiteY5" fmla="*/ 9525 h 11430"/>
                    <a:gd name="connsiteX6" fmla="*/ 3810 w 5714"/>
                    <a:gd name="connsiteY6" fmla="*/ 6668 h 11430"/>
                    <a:gd name="connsiteX7" fmla="*/ 5715 w 5714"/>
                    <a:gd name="connsiteY7" fmla="*/ 953 h 11430"/>
                    <a:gd name="connsiteX8" fmla="*/ 3810 w 5714"/>
                    <a:gd name="connsiteY8" fmla="*/ 0 h 11430"/>
                    <a:gd name="connsiteX9" fmla="*/ 3810 w 5714"/>
                    <a:gd name="connsiteY9" fmla="*/ 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4" h="11430">
                      <a:moveTo>
                        <a:pt x="3810" y="0"/>
                      </a:moveTo>
                      <a:cubicBezTo>
                        <a:pt x="2857" y="1905"/>
                        <a:pt x="2857" y="3810"/>
                        <a:pt x="1905" y="4763"/>
                      </a:cubicBezTo>
                      <a:cubicBezTo>
                        <a:pt x="1905" y="5715"/>
                        <a:pt x="952" y="6668"/>
                        <a:pt x="952" y="7620"/>
                      </a:cubicBezTo>
                      <a:cubicBezTo>
                        <a:pt x="952" y="8573"/>
                        <a:pt x="0" y="9525"/>
                        <a:pt x="0" y="10478"/>
                      </a:cubicBezTo>
                      <a:cubicBezTo>
                        <a:pt x="0" y="11430"/>
                        <a:pt x="0" y="11430"/>
                        <a:pt x="952" y="11430"/>
                      </a:cubicBezTo>
                      <a:cubicBezTo>
                        <a:pt x="1905" y="10478"/>
                        <a:pt x="2857" y="10478"/>
                        <a:pt x="2857" y="9525"/>
                      </a:cubicBezTo>
                      <a:cubicBezTo>
                        <a:pt x="3810" y="8573"/>
                        <a:pt x="3810" y="7620"/>
                        <a:pt x="3810" y="6668"/>
                      </a:cubicBezTo>
                      <a:cubicBezTo>
                        <a:pt x="4763" y="4763"/>
                        <a:pt x="4763" y="2858"/>
                        <a:pt x="5715" y="953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lnTo>
                        <a:pt x="3810" y="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0" name="Freeform: Shape 3339">
                  <a:extLst>
                    <a:ext uri="{FF2B5EF4-FFF2-40B4-BE49-F238E27FC236}">
                      <a16:creationId xmlns:a16="http://schemas.microsoft.com/office/drawing/2014/main" id="{7CCED5F9-3878-11A6-B0D2-AFF8798C6797}"/>
                    </a:ext>
                  </a:extLst>
                </p:cNvPr>
                <p:cNvSpPr/>
                <p:nvPr/>
              </p:nvSpPr>
              <p:spPr>
                <a:xfrm>
                  <a:off x="3493769" y="2290136"/>
                  <a:ext cx="5715" cy="12055"/>
                </a:xfrm>
                <a:custGeom>
                  <a:avLst/>
                  <a:gdLst>
                    <a:gd name="connsiteX0" fmla="*/ 3810 w 5715"/>
                    <a:gd name="connsiteY0" fmla="*/ 626 h 12055"/>
                    <a:gd name="connsiteX1" fmla="*/ 1905 w 5715"/>
                    <a:gd name="connsiteY1" fmla="*/ 5388 h 12055"/>
                    <a:gd name="connsiteX2" fmla="*/ 953 w 5715"/>
                    <a:gd name="connsiteY2" fmla="*/ 8246 h 12055"/>
                    <a:gd name="connsiteX3" fmla="*/ 0 w 5715"/>
                    <a:gd name="connsiteY3" fmla="*/ 11103 h 12055"/>
                    <a:gd name="connsiteX4" fmla="*/ 953 w 5715"/>
                    <a:gd name="connsiteY4" fmla="*/ 12056 h 12055"/>
                    <a:gd name="connsiteX5" fmla="*/ 2857 w 5715"/>
                    <a:gd name="connsiteY5" fmla="*/ 10151 h 12055"/>
                    <a:gd name="connsiteX6" fmla="*/ 3810 w 5715"/>
                    <a:gd name="connsiteY6" fmla="*/ 7293 h 12055"/>
                    <a:gd name="connsiteX7" fmla="*/ 5715 w 5715"/>
                    <a:gd name="connsiteY7" fmla="*/ 1578 h 12055"/>
                    <a:gd name="connsiteX8" fmla="*/ 3810 w 5715"/>
                    <a:gd name="connsiteY8" fmla="*/ 626 h 12055"/>
                    <a:gd name="connsiteX9" fmla="*/ 3810 w 5715"/>
                    <a:gd name="connsiteY9" fmla="*/ 626 h 1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5" h="12055">
                      <a:moveTo>
                        <a:pt x="3810" y="626"/>
                      </a:moveTo>
                      <a:cubicBezTo>
                        <a:pt x="2857" y="2531"/>
                        <a:pt x="2857" y="4436"/>
                        <a:pt x="1905" y="5388"/>
                      </a:cubicBezTo>
                      <a:cubicBezTo>
                        <a:pt x="1905" y="6341"/>
                        <a:pt x="953" y="7293"/>
                        <a:pt x="953" y="8246"/>
                      </a:cubicBezTo>
                      <a:cubicBezTo>
                        <a:pt x="953" y="9198"/>
                        <a:pt x="0" y="10151"/>
                        <a:pt x="0" y="11103"/>
                      </a:cubicBezTo>
                      <a:cubicBezTo>
                        <a:pt x="0" y="12056"/>
                        <a:pt x="0" y="12056"/>
                        <a:pt x="953" y="12056"/>
                      </a:cubicBezTo>
                      <a:cubicBezTo>
                        <a:pt x="1905" y="11103"/>
                        <a:pt x="2857" y="11103"/>
                        <a:pt x="2857" y="10151"/>
                      </a:cubicBezTo>
                      <a:cubicBezTo>
                        <a:pt x="3810" y="9198"/>
                        <a:pt x="3810" y="8246"/>
                        <a:pt x="3810" y="7293"/>
                      </a:cubicBezTo>
                      <a:cubicBezTo>
                        <a:pt x="4763" y="5388"/>
                        <a:pt x="4763" y="3483"/>
                        <a:pt x="5715" y="1578"/>
                      </a:cubicBezTo>
                      <a:cubicBezTo>
                        <a:pt x="4763" y="-327"/>
                        <a:pt x="3810" y="-327"/>
                        <a:pt x="3810" y="626"/>
                      </a:cubicBezTo>
                      <a:lnTo>
                        <a:pt x="381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1" name="Freeform: Shape 3340">
                  <a:extLst>
                    <a:ext uri="{FF2B5EF4-FFF2-40B4-BE49-F238E27FC236}">
                      <a16:creationId xmlns:a16="http://schemas.microsoft.com/office/drawing/2014/main" id="{048E1CAF-509A-AC9F-C4A1-633B0791A055}"/>
                    </a:ext>
                  </a:extLst>
                </p:cNvPr>
                <p:cNvSpPr/>
                <p:nvPr/>
              </p:nvSpPr>
              <p:spPr>
                <a:xfrm>
                  <a:off x="3508056" y="2298939"/>
                  <a:ext cx="12382" cy="8967"/>
                </a:xfrm>
                <a:custGeom>
                  <a:avLst/>
                  <a:gdLst>
                    <a:gd name="connsiteX0" fmla="*/ 10478 w 12382"/>
                    <a:gd name="connsiteY0" fmla="*/ 395 h 8967"/>
                    <a:gd name="connsiteX1" fmla="*/ 5715 w 12382"/>
                    <a:gd name="connsiteY1" fmla="*/ 4205 h 8967"/>
                    <a:gd name="connsiteX2" fmla="*/ 0 w 12382"/>
                    <a:gd name="connsiteY2" fmla="*/ 8014 h 8967"/>
                    <a:gd name="connsiteX3" fmla="*/ 953 w 12382"/>
                    <a:gd name="connsiteY3" fmla="*/ 8967 h 8967"/>
                    <a:gd name="connsiteX4" fmla="*/ 7620 w 12382"/>
                    <a:gd name="connsiteY4" fmla="*/ 6110 h 8967"/>
                    <a:gd name="connsiteX5" fmla="*/ 12382 w 12382"/>
                    <a:gd name="connsiteY5" fmla="*/ 1347 h 8967"/>
                    <a:gd name="connsiteX6" fmla="*/ 10478 w 12382"/>
                    <a:gd name="connsiteY6" fmla="*/ 395 h 8967"/>
                    <a:gd name="connsiteX7" fmla="*/ 10478 w 12382"/>
                    <a:gd name="connsiteY7" fmla="*/ 395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382" h="8967">
                      <a:moveTo>
                        <a:pt x="10478" y="395"/>
                      </a:moveTo>
                      <a:cubicBezTo>
                        <a:pt x="9525" y="2300"/>
                        <a:pt x="7620" y="3252"/>
                        <a:pt x="5715" y="4205"/>
                      </a:cubicBezTo>
                      <a:cubicBezTo>
                        <a:pt x="3810" y="5157"/>
                        <a:pt x="1905" y="6110"/>
                        <a:pt x="0" y="8014"/>
                      </a:cubicBezTo>
                      <a:cubicBezTo>
                        <a:pt x="0" y="8014"/>
                        <a:pt x="0" y="8967"/>
                        <a:pt x="953" y="8967"/>
                      </a:cubicBezTo>
                      <a:cubicBezTo>
                        <a:pt x="2857" y="8967"/>
                        <a:pt x="5715" y="7062"/>
                        <a:pt x="7620" y="6110"/>
                      </a:cubicBezTo>
                      <a:cubicBezTo>
                        <a:pt x="9525" y="5157"/>
                        <a:pt x="11430" y="3252"/>
                        <a:pt x="12382" y="1347"/>
                      </a:cubicBezTo>
                      <a:cubicBezTo>
                        <a:pt x="12382" y="395"/>
                        <a:pt x="11430" y="-558"/>
                        <a:pt x="10478" y="395"/>
                      </a:cubicBezTo>
                      <a:lnTo>
                        <a:pt x="10478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2" name="Freeform: Shape 3341">
                  <a:extLst>
                    <a:ext uri="{FF2B5EF4-FFF2-40B4-BE49-F238E27FC236}">
                      <a16:creationId xmlns:a16="http://schemas.microsoft.com/office/drawing/2014/main" id="{DDB553E7-06A0-4EF2-1C22-A9BC12016EE1}"/>
                    </a:ext>
                  </a:extLst>
                </p:cNvPr>
                <p:cNvSpPr/>
                <p:nvPr/>
              </p:nvSpPr>
              <p:spPr>
                <a:xfrm>
                  <a:off x="3538113" y="2264330"/>
                  <a:ext cx="5185" cy="12567"/>
                </a:xfrm>
                <a:custGeom>
                  <a:avLst/>
                  <a:gdLst>
                    <a:gd name="connsiteX0" fmla="*/ 2328 w 5185"/>
                    <a:gd name="connsiteY0" fmla="*/ 714 h 12567"/>
                    <a:gd name="connsiteX1" fmla="*/ 1376 w 5185"/>
                    <a:gd name="connsiteY1" fmla="*/ 6429 h 12567"/>
                    <a:gd name="connsiteX2" fmla="*/ 423 w 5185"/>
                    <a:gd name="connsiteY2" fmla="*/ 9287 h 12567"/>
                    <a:gd name="connsiteX3" fmla="*/ 423 w 5185"/>
                    <a:gd name="connsiteY3" fmla="*/ 12144 h 12567"/>
                    <a:gd name="connsiteX4" fmla="*/ 1376 w 5185"/>
                    <a:gd name="connsiteY4" fmla="*/ 12144 h 12567"/>
                    <a:gd name="connsiteX5" fmla="*/ 2328 w 5185"/>
                    <a:gd name="connsiteY5" fmla="*/ 11192 h 12567"/>
                    <a:gd name="connsiteX6" fmla="*/ 3281 w 5185"/>
                    <a:gd name="connsiteY6" fmla="*/ 9287 h 12567"/>
                    <a:gd name="connsiteX7" fmla="*/ 4233 w 5185"/>
                    <a:gd name="connsiteY7" fmla="*/ 6429 h 12567"/>
                    <a:gd name="connsiteX8" fmla="*/ 5186 w 5185"/>
                    <a:gd name="connsiteY8" fmla="*/ 714 h 12567"/>
                    <a:gd name="connsiteX9" fmla="*/ 2328 w 5185"/>
                    <a:gd name="connsiteY9" fmla="*/ 714 h 12567"/>
                    <a:gd name="connsiteX10" fmla="*/ 2328 w 5185"/>
                    <a:gd name="connsiteY10" fmla="*/ 714 h 1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85" h="12567">
                      <a:moveTo>
                        <a:pt x="2328" y="714"/>
                      </a:moveTo>
                      <a:cubicBezTo>
                        <a:pt x="2328" y="2619"/>
                        <a:pt x="2328" y="4524"/>
                        <a:pt x="1376" y="6429"/>
                      </a:cubicBezTo>
                      <a:cubicBezTo>
                        <a:pt x="1376" y="7382"/>
                        <a:pt x="423" y="8334"/>
                        <a:pt x="423" y="9287"/>
                      </a:cubicBezTo>
                      <a:cubicBezTo>
                        <a:pt x="423" y="10239"/>
                        <a:pt x="-529" y="11192"/>
                        <a:pt x="423" y="12144"/>
                      </a:cubicBezTo>
                      <a:cubicBezTo>
                        <a:pt x="423" y="12144"/>
                        <a:pt x="1376" y="13097"/>
                        <a:pt x="1376" y="12144"/>
                      </a:cubicBezTo>
                      <a:cubicBezTo>
                        <a:pt x="1376" y="12144"/>
                        <a:pt x="1376" y="11192"/>
                        <a:pt x="2328" y="11192"/>
                      </a:cubicBezTo>
                      <a:cubicBezTo>
                        <a:pt x="2328" y="11192"/>
                        <a:pt x="2328" y="10239"/>
                        <a:pt x="3281" y="9287"/>
                      </a:cubicBezTo>
                      <a:cubicBezTo>
                        <a:pt x="3281" y="8334"/>
                        <a:pt x="4233" y="7382"/>
                        <a:pt x="4233" y="6429"/>
                      </a:cubicBezTo>
                      <a:cubicBezTo>
                        <a:pt x="5186" y="4524"/>
                        <a:pt x="5186" y="2619"/>
                        <a:pt x="5186" y="714"/>
                      </a:cubicBezTo>
                      <a:cubicBezTo>
                        <a:pt x="3281" y="-238"/>
                        <a:pt x="2328" y="-238"/>
                        <a:pt x="2328" y="714"/>
                      </a:cubicBezTo>
                      <a:lnTo>
                        <a:pt x="2328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3" name="Freeform: Shape 3342">
                  <a:extLst>
                    <a:ext uri="{FF2B5EF4-FFF2-40B4-BE49-F238E27FC236}">
                      <a16:creationId xmlns:a16="http://schemas.microsoft.com/office/drawing/2014/main" id="{6FD531E1-2EF2-A821-7941-F4A4888F595A}"/>
                    </a:ext>
                  </a:extLst>
                </p:cNvPr>
                <p:cNvSpPr/>
                <p:nvPr/>
              </p:nvSpPr>
              <p:spPr>
                <a:xfrm>
                  <a:off x="3535679" y="2238227"/>
                  <a:ext cx="3809" cy="13482"/>
                </a:xfrm>
                <a:custGeom>
                  <a:avLst/>
                  <a:gdLst>
                    <a:gd name="connsiteX0" fmla="*/ 952 w 3809"/>
                    <a:gd name="connsiteY0" fmla="*/ 1100 h 13482"/>
                    <a:gd name="connsiteX1" fmla="*/ 952 w 3809"/>
                    <a:gd name="connsiteY1" fmla="*/ 6815 h 13482"/>
                    <a:gd name="connsiteX2" fmla="*/ 0 w 3809"/>
                    <a:gd name="connsiteY2" fmla="*/ 9672 h 13482"/>
                    <a:gd name="connsiteX3" fmla="*/ 0 w 3809"/>
                    <a:gd name="connsiteY3" fmla="*/ 10625 h 13482"/>
                    <a:gd name="connsiteX4" fmla="*/ 0 w 3809"/>
                    <a:gd name="connsiteY4" fmla="*/ 12530 h 13482"/>
                    <a:gd name="connsiteX5" fmla="*/ 952 w 3809"/>
                    <a:gd name="connsiteY5" fmla="*/ 13482 h 13482"/>
                    <a:gd name="connsiteX6" fmla="*/ 1905 w 3809"/>
                    <a:gd name="connsiteY6" fmla="*/ 12530 h 13482"/>
                    <a:gd name="connsiteX7" fmla="*/ 2857 w 3809"/>
                    <a:gd name="connsiteY7" fmla="*/ 10625 h 13482"/>
                    <a:gd name="connsiteX8" fmla="*/ 3810 w 3809"/>
                    <a:gd name="connsiteY8" fmla="*/ 7767 h 13482"/>
                    <a:gd name="connsiteX9" fmla="*/ 3810 w 3809"/>
                    <a:gd name="connsiteY9" fmla="*/ 2052 h 13482"/>
                    <a:gd name="connsiteX10" fmla="*/ 2857 w 3809"/>
                    <a:gd name="connsiteY10" fmla="*/ 1100 h 13482"/>
                    <a:gd name="connsiteX11" fmla="*/ 952 w 3809"/>
                    <a:gd name="connsiteY11" fmla="*/ 1100 h 13482"/>
                    <a:gd name="connsiteX12" fmla="*/ 952 w 3809"/>
                    <a:gd name="connsiteY12" fmla="*/ 1100 h 13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3482">
                      <a:moveTo>
                        <a:pt x="952" y="1100"/>
                      </a:moveTo>
                      <a:cubicBezTo>
                        <a:pt x="952" y="3005"/>
                        <a:pt x="952" y="4910"/>
                        <a:pt x="952" y="6815"/>
                      </a:cubicBezTo>
                      <a:cubicBezTo>
                        <a:pt x="952" y="7767"/>
                        <a:pt x="952" y="8720"/>
                        <a:pt x="0" y="9672"/>
                      </a:cubicBezTo>
                      <a:cubicBezTo>
                        <a:pt x="0" y="9672"/>
                        <a:pt x="0" y="10625"/>
                        <a:pt x="0" y="10625"/>
                      </a:cubicBezTo>
                      <a:cubicBezTo>
                        <a:pt x="0" y="11577"/>
                        <a:pt x="0" y="11577"/>
                        <a:pt x="0" y="12530"/>
                      </a:cubicBezTo>
                      <a:cubicBezTo>
                        <a:pt x="0" y="13482"/>
                        <a:pt x="952" y="13482"/>
                        <a:pt x="952" y="13482"/>
                      </a:cubicBezTo>
                      <a:cubicBezTo>
                        <a:pt x="952" y="13482"/>
                        <a:pt x="1905" y="12530"/>
                        <a:pt x="1905" y="12530"/>
                      </a:cubicBezTo>
                      <a:cubicBezTo>
                        <a:pt x="1905" y="11577"/>
                        <a:pt x="1905" y="11577"/>
                        <a:pt x="2857" y="10625"/>
                      </a:cubicBezTo>
                      <a:cubicBezTo>
                        <a:pt x="2857" y="9672"/>
                        <a:pt x="2857" y="8720"/>
                        <a:pt x="3810" y="7767"/>
                      </a:cubicBezTo>
                      <a:cubicBezTo>
                        <a:pt x="3810" y="5862"/>
                        <a:pt x="3810" y="3957"/>
                        <a:pt x="3810" y="2052"/>
                      </a:cubicBezTo>
                      <a:cubicBezTo>
                        <a:pt x="3810" y="1100"/>
                        <a:pt x="3810" y="1100"/>
                        <a:pt x="2857" y="1100"/>
                      </a:cubicBezTo>
                      <a:cubicBezTo>
                        <a:pt x="1905" y="-805"/>
                        <a:pt x="952" y="147"/>
                        <a:pt x="952" y="1100"/>
                      </a:cubicBezTo>
                      <a:lnTo>
                        <a:pt x="952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4" name="Freeform: Shape 3343">
                  <a:extLst>
                    <a:ext uri="{FF2B5EF4-FFF2-40B4-BE49-F238E27FC236}">
                      <a16:creationId xmlns:a16="http://schemas.microsoft.com/office/drawing/2014/main" id="{7CF34AB6-923A-830F-511F-59CB5F356DC5}"/>
                    </a:ext>
                  </a:extLst>
                </p:cNvPr>
                <p:cNvSpPr/>
                <p:nvPr/>
              </p:nvSpPr>
              <p:spPr>
                <a:xfrm>
                  <a:off x="3523297" y="2216466"/>
                  <a:ext cx="4762" cy="10239"/>
                </a:xfrm>
                <a:custGeom>
                  <a:avLst/>
                  <a:gdLst>
                    <a:gd name="connsiteX0" fmla="*/ 3810 w 4762"/>
                    <a:gd name="connsiteY0" fmla="*/ 1905 h 10239"/>
                    <a:gd name="connsiteX1" fmla="*/ 1905 w 4762"/>
                    <a:gd name="connsiteY1" fmla="*/ 5715 h 10239"/>
                    <a:gd name="connsiteX2" fmla="*/ 952 w 4762"/>
                    <a:gd name="connsiteY2" fmla="*/ 7620 h 10239"/>
                    <a:gd name="connsiteX3" fmla="*/ 0 w 4762"/>
                    <a:gd name="connsiteY3" fmla="*/ 9525 h 10239"/>
                    <a:gd name="connsiteX4" fmla="*/ 952 w 4762"/>
                    <a:gd name="connsiteY4" fmla="*/ 9525 h 10239"/>
                    <a:gd name="connsiteX5" fmla="*/ 1905 w 4762"/>
                    <a:gd name="connsiteY5" fmla="*/ 7620 h 10239"/>
                    <a:gd name="connsiteX6" fmla="*/ 2857 w 4762"/>
                    <a:gd name="connsiteY6" fmla="*/ 5715 h 10239"/>
                    <a:gd name="connsiteX7" fmla="*/ 4763 w 4762"/>
                    <a:gd name="connsiteY7" fmla="*/ 1905 h 10239"/>
                    <a:gd name="connsiteX8" fmla="*/ 4763 w 4762"/>
                    <a:gd name="connsiteY8" fmla="*/ 0 h 10239"/>
                    <a:gd name="connsiteX9" fmla="*/ 3810 w 4762"/>
                    <a:gd name="connsiteY9" fmla="*/ 1905 h 10239"/>
                    <a:gd name="connsiteX10" fmla="*/ 3810 w 4762"/>
                    <a:gd name="connsiteY10" fmla="*/ 1905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0239">
                      <a:moveTo>
                        <a:pt x="3810" y="1905"/>
                      </a:moveTo>
                      <a:cubicBezTo>
                        <a:pt x="2857" y="2858"/>
                        <a:pt x="2857" y="4763"/>
                        <a:pt x="1905" y="5715"/>
                      </a:cubicBezTo>
                      <a:cubicBezTo>
                        <a:pt x="1905" y="6668"/>
                        <a:pt x="1905" y="6668"/>
                        <a:pt x="952" y="7620"/>
                      </a:cubicBezTo>
                      <a:cubicBezTo>
                        <a:pt x="952" y="8573"/>
                        <a:pt x="952" y="8573"/>
                        <a:pt x="0" y="9525"/>
                      </a:cubicBezTo>
                      <a:cubicBezTo>
                        <a:pt x="0" y="10478"/>
                        <a:pt x="952" y="10478"/>
                        <a:pt x="952" y="9525"/>
                      </a:cubicBezTo>
                      <a:cubicBezTo>
                        <a:pt x="952" y="8573"/>
                        <a:pt x="1905" y="8573"/>
                        <a:pt x="1905" y="7620"/>
                      </a:cubicBezTo>
                      <a:cubicBezTo>
                        <a:pt x="1905" y="6668"/>
                        <a:pt x="2857" y="6668"/>
                        <a:pt x="2857" y="5715"/>
                      </a:cubicBezTo>
                      <a:cubicBezTo>
                        <a:pt x="3810" y="4763"/>
                        <a:pt x="3810" y="2858"/>
                        <a:pt x="4763" y="1905"/>
                      </a:cubicBezTo>
                      <a:cubicBezTo>
                        <a:pt x="4763" y="953"/>
                        <a:pt x="4763" y="953"/>
                        <a:pt x="4763" y="0"/>
                      </a:cubicBezTo>
                      <a:cubicBezTo>
                        <a:pt x="4763" y="953"/>
                        <a:pt x="4763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5" name="Freeform: Shape 3344">
                  <a:extLst>
                    <a:ext uri="{FF2B5EF4-FFF2-40B4-BE49-F238E27FC236}">
                      <a16:creationId xmlns:a16="http://schemas.microsoft.com/office/drawing/2014/main" id="{A9161AF2-6E86-6013-5829-F24218B0802E}"/>
                    </a:ext>
                  </a:extLst>
                </p:cNvPr>
                <p:cNvSpPr/>
                <p:nvPr/>
              </p:nvSpPr>
              <p:spPr>
                <a:xfrm>
                  <a:off x="3522344" y="2238612"/>
                  <a:ext cx="6934" cy="18811"/>
                </a:xfrm>
                <a:custGeom>
                  <a:avLst/>
                  <a:gdLst>
                    <a:gd name="connsiteX0" fmla="*/ 5715 w 6934"/>
                    <a:gd name="connsiteY0" fmla="*/ 714 h 18811"/>
                    <a:gd name="connsiteX1" fmla="*/ 3810 w 6934"/>
                    <a:gd name="connsiteY1" fmla="*/ 9287 h 18811"/>
                    <a:gd name="connsiteX2" fmla="*/ 1905 w 6934"/>
                    <a:gd name="connsiteY2" fmla="*/ 13097 h 18811"/>
                    <a:gd name="connsiteX3" fmla="*/ 0 w 6934"/>
                    <a:gd name="connsiteY3" fmla="*/ 17859 h 18811"/>
                    <a:gd name="connsiteX4" fmla="*/ 953 w 6934"/>
                    <a:gd name="connsiteY4" fmla="*/ 18812 h 18811"/>
                    <a:gd name="connsiteX5" fmla="*/ 3810 w 6934"/>
                    <a:gd name="connsiteY5" fmla="*/ 15002 h 18811"/>
                    <a:gd name="connsiteX6" fmla="*/ 5715 w 6934"/>
                    <a:gd name="connsiteY6" fmla="*/ 10239 h 18811"/>
                    <a:gd name="connsiteX7" fmla="*/ 6668 w 6934"/>
                    <a:gd name="connsiteY7" fmla="*/ 714 h 18811"/>
                    <a:gd name="connsiteX8" fmla="*/ 5715 w 6934"/>
                    <a:gd name="connsiteY8" fmla="*/ 714 h 18811"/>
                    <a:gd name="connsiteX9" fmla="*/ 5715 w 6934"/>
                    <a:gd name="connsiteY9" fmla="*/ 714 h 1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34" h="18811">
                      <a:moveTo>
                        <a:pt x="5715" y="714"/>
                      </a:moveTo>
                      <a:cubicBezTo>
                        <a:pt x="5715" y="3572"/>
                        <a:pt x="4763" y="6429"/>
                        <a:pt x="3810" y="9287"/>
                      </a:cubicBezTo>
                      <a:cubicBezTo>
                        <a:pt x="3810" y="10239"/>
                        <a:pt x="2857" y="12144"/>
                        <a:pt x="1905" y="13097"/>
                      </a:cubicBezTo>
                      <a:cubicBezTo>
                        <a:pt x="953" y="14049"/>
                        <a:pt x="0" y="15954"/>
                        <a:pt x="0" y="17859"/>
                      </a:cubicBezTo>
                      <a:cubicBezTo>
                        <a:pt x="0" y="18812"/>
                        <a:pt x="953" y="18812"/>
                        <a:pt x="953" y="18812"/>
                      </a:cubicBezTo>
                      <a:cubicBezTo>
                        <a:pt x="2857" y="17859"/>
                        <a:pt x="3810" y="16907"/>
                        <a:pt x="3810" y="15002"/>
                      </a:cubicBezTo>
                      <a:cubicBezTo>
                        <a:pt x="4763" y="13097"/>
                        <a:pt x="4763" y="12144"/>
                        <a:pt x="5715" y="10239"/>
                      </a:cubicBezTo>
                      <a:cubicBezTo>
                        <a:pt x="6668" y="7382"/>
                        <a:pt x="6668" y="3572"/>
                        <a:pt x="6668" y="714"/>
                      </a:cubicBezTo>
                      <a:cubicBezTo>
                        <a:pt x="7620" y="-238"/>
                        <a:pt x="5715" y="-238"/>
                        <a:pt x="5715" y="714"/>
                      </a:cubicBezTo>
                      <a:lnTo>
                        <a:pt x="5715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6" name="Freeform: Shape 3345">
                  <a:extLst>
                    <a:ext uri="{FF2B5EF4-FFF2-40B4-BE49-F238E27FC236}">
                      <a16:creationId xmlns:a16="http://schemas.microsoft.com/office/drawing/2014/main" id="{EE969AB0-121A-C924-68F2-458AF4544FBC}"/>
                    </a:ext>
                  </a:extLst>
                </p:cNvPr>
                <p:cNvSpPr/>
                <p:nvPr/>
              </p:nvSpPr>
              <p:spPr>
                <a:xfrm>
                  <a:off x="3500994" y="2288231"/>
                  <a:ext cx="11824" cy="13402"/>
                </a:xfrm>
                <a:custGeom>
                  <a:avLst/>
                  <a:gdLst>
                    <a:gd name="connsiteX0" fmla="*/ 9920 w 11824"/>
                    <a:gd name="connsiteY0" fmla="*/ 626 h 13402"/>
                    <a:gd name="connsiteX1" fmla="*/ 6110 w 11824"/>
                    <a:gd name="connsiteY1" fmla="*/ 6341 h 13402"/>
                    <a:gd name="connsiteX2" fmla="*/ 3252 w 11824"/>
                    <a:gd name="connsiteY2" fmla="*/ 9198 h 13402"/>
                    <a:gd name="connsiteX3" fmla="*/ 1347 w 11824"/>
                    <a:gd name="connsiteY3" fmla="*/ 10151 h 13402"/>
                    <a:gd name="connsiteX4" fmla="*/ 395 w 11824"/>
                    <a:gd name="connsiteY4" fmla="*/ 12056 h 13402"/>
                    <a:gd name="connsiteX5" fmla="*/ 1347 w 11824"/>
                    <a:gd name="connsiteY5" fmla="*/ 13008 h 13402"/>
                    <a:gd name="connsiteX6" fmla="*/ 3252 w 11824"/>
                    <a:gd name="connsiteY6" fmla="*/ 12056 h 13402"/>
                    <a:gd name="connsiteX7" fmla="*/ 5157 w 11824"/>
                    <a:gd name="connsiteY7" fmla="*/ 11103 h 13402"/>
                    <a:gd name="connsiteX8" fmla="*/ 8015 w 11824"/>
                    <a:gd name="connsiteY8" fmla="*/ 8246 h 13402"/>
                    <a:gd name="connsiteX9" fmla="*/ 11825 w 11824"/>
                    <a:gd name="connsiteY9" fmla="*/ 1578 h 13402"/>
                    <a:gd name="connsiteX10" fmla="*/ 9920 w 11824"/>
                    <a:gd name="connsiteY10" fmla="*/ 626 h 13402"/>
                    <a:gd name="connsiteX11" fmla="*/ 9920 w 11824"/>
                    <a:gd name="connsiteY11" fmla="*/ 626 h 13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24" h="13402">
                      <a:moveTo>
                        <a:pt x="9920" y="626"/>
                      </a:moveTo>
                      <a:cubicBezTo>
                        <a:pt x="8967" y="2531"/>
                        <a:pt x="8015" y="4436"/>
                        <a:pt x="6110" y="6341"/>
                      </a:cubicBezTo>
                      <a:cubicBezTo>
                        <a:pt x="5157" y="7293"/>
                        <a:pt x="4205" y="8246"/>
                        <a:pt x="3252" y="9198"/>
                      </a:cubicBezTo>
                      <a:cubicBezTo>
                        <a:pt x="2300" y="9198"/>
                        <a:pt x="2300" y="10151"/>
                        <a:pt x="1347" y="10151"/>
                      </a:cubicBezTo>
                      <a:cubicBezTo>
                        <a:pt x="395" y="10151"/>
                        <a:pt x="395" y="11103"/>
                        <a:pt x="395" y="12056"/>
                      </a:cubicBezTo>
                      <a:cubicBezTo>
                        <a:pt x="-558" y="13008"/>
                        <a:pt x="395" y="13961"/>
                        <a:pt x="1347" y="13008"/>
                      </a:cubicBezTo>
                      <a:cubicBezTo>
                        <a:pt x="2300" y="13008"/>
                        <a:pt x="2300" y="12056"/>
                        <a:pt x="3252" y="12056"/>
                      </a:cubicBezTo>
                      <a:cubicBezTo>
                        <a:pt x="4205" y="12056"/>
                        <a:pt x="4205" y="11103"/>
                        <a:pt x="5157" y="11103"/>
                      </a:cubicBezTo>
                      <a:cubicBezTo>
                        <a:pt x="6110" y="10151"/>
                        <a:pt x="7062" y="9198"/>
                        <a:pt x="8015" y="8246"/>
                      </a:cubicBezTo>
                      <a:cubicBezTo>
                        <a:pt x="9920" y="6341"/>
                        <a:pt x="10872" y="4436"/>
                        <a:pt x="11825" y="1578"/>
                      </a:cubicBezTo>
                      <a:cubicBezTo>
                        <a:pt x="11825" y="-327"/>
                        <a:pt x="10872" y="-327"/>
                        <a:pt x="9920" y="626"/>
                      </a:cubicBezTo>
                      <a:lnTo>
                        <a:pt x="992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7" name="Freeform: Shape 3346">
                  <a:extLst>
                    <a:ext uri="{FF2B5EF4-FFF2-40B4-BE49-F238E27FC236}">
                      <a16:creationId xmlns:a16="http://schemas.microsoft.com/office/drawing/2014/main" id="{F8F28517-CCD9-E246-A91B-965B8BEE85FE}"/>
                    </a:ext>
                  </a:extLst>
                </p:cNvPr>
                <p:cNvSpPr/>
                <p:nvPr/>
              </p:nvSpPr>
              <p:spPr>
                <a:xfrm>
                  <a:off x="3523297" y="2280667"/>
                  <a:ext cx="5714" cy="12952"/>
                </a:xfrm>
                <a:custGeom>
                  <a:avLst/>
                  <a:gdLst>
                    <a:gd name="connsiteX0" fmla="*/ 3810 w 5714"/>
                    <a:gd name="connsiteY0" fmla="*/ 570 h 12952"/>
                    <a:gd name="connsiteX1" fmla="*/ 1905 w 5714"/>
                    <a:gd name="connsiteY1" fmla="*/ 6285 h 12952"/>
                    <a:gd name="connsiteX2" fmla="*/ 952 w 5714"/>
                    <a:gd name="connsiteY2" fmla="*/ 9142 h 12952"/>
                    <a:gd name="connsiteX3" fmla="*/ 0 w 5714"/>
                    <a:gd name="connsiteY3" fmla="*/ 10095 h 12952"/>
                    <a:gd name="connsiteX4" fmla="*/ 0 w 5714"/>
                    <a:gd name="connsiteY4" fmla="*/ 12000 h 12952"/>
                    <a:gd name="connsiteX5" fmla="*/ 952 w 5714"/>
                    <a:gd name="connsiteY5" fmla="*/ 12952 h 12952"/>
                    <a:gd name="connsiteX6" fmla="*/ 2857 w 5714"/>
                    <a:gd name="connsiteY6" fmla="*/ 11047 h 12952"/>
                    <a:gd name="connsiteX7" fmla="*/ 3810 w 5714"/>
                    <a:gd name="connsiteY7" fmla="*/ 8190 h 12952"/>
                    <a:gd name="connsiteX8" fmla="*/ 5715 w 5714"/>
                    <a:gd name="connsiteY8" fmla="*/ 2475 h 12952"/>
                    <a:gd name="connsiteX9" fmla="*/ 3810 w 5714"/>
                    <a:gd name="connsiteY9" fmla="*/ 570 h 12952"/>
                    <a:gd name="connsiteX10" fmla="*/ 3810 w 5714"/>
                    <a:gd name="connsiteY10" fmla="*/ 570 h 12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12952">
                      <a:moveTo>
                        <a:pt x="3810" y="570"/>
                      </a:moveTo>
                      <a:cubicBezTo>
                        <a:pt x="2857" y="2475"/>
                        <a:pt x="2857" y="4380"/>
                        <a:pt x="1905" y="6285"/>
                      </a:cubicBezTo>
                      <a:cubicBezTo>
                        <a:pt x="1905" y="7237"/>
                        <a:pt x="952" y="8190"/>
                        <a:pt x="952" y="9142"/>
                      </a:cubicBezTo>
                      <a:cubicBezTo>
                        <a:pt x="952" y="9142"/>
                        <a:pt x="952" y="10095"/>
                        <a:pt x="0" y="10095"/>
                      </a:cubicBezTo>
                      <a:cubicBezTo>
                        <a:pt x="0" y="10095"/>
                        <a:pt x="0" y="11047"/>
                        <a:pt x="0" y="12000"/>
                      </a:cubicBezTo>
                      <a:cubicBezTo>
                        <a:pt x="0" y="12000"/>
                        <a:pt x="0" y="12952"/>
                        <a:pt x="952" y="12952"/>
                      </a:cubicBezTo>
                      <a:cubicBezTo>
                        <a:pt x="1905" y="12952"/>
                        <a:pt x="2857" y="12000"/>
                        <a:pt x="2857" y="11047"/>
                      </a:cubicBezTo>
                      <a:cubicBezTo>
                        <a:pt x="3810" y="10095"/>
                        <a:pt x="3810" y="9142"/>
                        <a:pt x="3810" y="8190"/>
                      </a:cubicBezTo>
                      <a:cubicBezTo>
                        <a:pt x="4763" y="6285"/>
                        <a:pt x="4763" y="4380"/>
                        <a:pt x="5715" y="2475"/>
                      </a:cubicBezTo>
                      <a:cubicBezTo>
                        <a:pt x="5715" y="-383"/>
                        <a:pt x="3810" y="-383"/>
                        <a:pt x="3810" y="570"/>
                      </a:cubicBezTo>
                      <a:lnTo>
                        <a:pt x="3810" y="57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8" name="Freeform: Shape 3347">
                  <a:extLst>
                    <a:ext uri="{FF2B5EF4-FFF2-40B4-BE49-F238E27FC236}">
                      <a16:creationId xmlns:a16="http://schemas.microsoft.com/office/drawing/2014/main" id="{FB18D716-8A9A-D574-58BB-51C75E82DA79}"/>
                    </a:ext>
                  </a:extLst>
                </p:cNvPr>
                <p:cNvSpPr/>
                <p:nvPr/>
              </p:nvSpPr>
              <p:spPr>
                <a:xfrm>
                  <a:off x="3528059" y="2190123"/>
                  <a:ext cx="2857" cy="13722"/>
                </a:xfrm>
                <a:custGeom>
                  <a:avLst/>
                  <a:gdLst>
                    <a:gd name="connsiteX0" fmla="*/ 952 w 2857"/>
                    <a:gd name="connsiteY0" fmla="*/ 1578 h 13722"/>
                    <a:gd name="connsiteX1" fmla="*/ 952 w 2857"/>
                    <a:gd name="connsiteY1" fmla="*/ 7293 h 13722"/>
                    <a:gd name="connsiteX2" fmla="*/ 0 w 2857"/>
                    <a:gd name="connsiteY2" fmla="*/ 13008 h 13722"/>
                    <a:gd name="connsiteX3" fmla="*/ 952 w 2857"/>
                    <a:gd name="connsiteY3" fmla="*/ 13008 h 13722"/>
                    <a:gd name="connsiteX4" fmla="*/ 2857 w 2857"/>
                    <a:gd name="connsiteY4" fmla="*/ 7293 h 13722"/>
                    <a:gd name="connsiteX5" fmla="*/ 2857 w 2857"/>
                    <a:gd name="connsiteY5" fmla="*/ 626 h 13722"/>
                    <a:gd name="connsiteX6" fmla="*/ 952 w 2857"/>
                    <a:gd name="connsiteY6" fmla="*/ 1578 h 13722"/>
                    <a:gd name="connsiteX7" fmla="*/ 952 w 2857"/>
                    <a:gd name="connsiteY7" fmla="*/ 1578 h 13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3722">
                      <a:moveTo>
                        <a:pt x="952" y="1578"/>
                      </a:moveTo>
                      <a:cubicBezTo>
                        <a:pt x="952" y="3483"/>
                        <a:pt x="952" y="5388"/>
                        <a:pt x="952" y="7293"/>
                      </a:cubicBezTo>
                      <a:cubicBezTo>
                        <a:pt x="952" y="9198"/>
                        <a:pt x="0" y="11103"/>
                        <a:pt x="0" y="13008"/>
                      </a:cubicBezTo>
                      <a:cubicBezTo>
                        <a:pt x="0" y="13961"/>
                        <a:pt x="952" y="13961"/>
                        <a:pt x="952" y="13008"/>
                      </a:cubicBezTo>
                      <a:cubicBezTo>
                        <a:pt x="1905" y="11103"/>
                        <a:pt x="1905" y="9198"/>
                        <a:pt x="2857" y="7293"/>
                      </a:cubicBezTo>
                      <a:cubicBezTo>
                        <a:pt x="2857" y="5388"/>
                        <a:pt x="2857" y="3483"/>
                        <a:pt x="2857" y="626"/>
                      </a:cubicBezTo>
                      <a:cubicBezTo>
                        <a:pt x="2857" y="-327"/>
                        <a:pt x="952" y="-327"/>
                        <a:pt x="952" y="1578"/>
                      </a:cubicBezTo>
                      <a:lnTo>
                        <a:pt x="952" y="157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49" name="Freeform: Shape 3348">
                  <a:extLst>
                    <a:ext uri="{FF2B5EF4-FFF2-40B4-BE49-F238E27FC236}">
                      <a16:creationId xmlns:a16="http://schemas.microsoft.com/office/drawing/2014/main" id="{67B29917-E8C7-385D-384A-4541CBF4A0FC}"/>
                    </a:ext>
                  </a:extLst>
                </p:cNvPr>
                <p:cNvSpPr/>
                <p:nvPr/>
              </p:nvSpPr>
              <p:spPr>
                <a:xfrm>
                  <a:off x="3517581" y="2270133"/>
                  <a:ext cx="5715" cy="12055"/>
                </a:xfrm>
                <a:custGeom>
                  <a:avLst/>
                  <a:gdLst>
                    <a:gd name="connsiteX0" fmla="*/ 3810 w 5715"/>
                    <a:gd name="connsiteY0" fmla="*/ 626 h 12055"/>
                    <a:gd name="connsiteX1" fmla="*/ 2857 w 5715"/>
                    <a:gd name="connsiteY1" fmla="*/ 1578 h 12055"/>
                    <a:gd name="connsiteX2" fmla="*/ 2857 w 5715"/>
                    <a:gd name="connsiteY2" fmla="*/ 2531 h 12055"/>
                    <a:gd name="connsiteX3" fmla="*/ 1905 w 5715"/>
                    <a:gd name="connsiteY3" fmla="*/ 4436 h 12055"/>
                    <a:gd name="connsiteX4" fmla="*/ 1905 w 5715"/>
                    <a:gd name="connsiteY4" fmla="*/ 4436 h 12055"/>
                    <a:gd name="connsiteX5" fmla="*/ 1905 w 5715"/>
                    <a:gd name="connsiteY5" fmla="*/ 4436 h 12055"/>
                    <a:gd name="connsiteX6" fmla="*/ 1905 w 5715"/>
                    <a:gd name="connsiteY6" fmla="*/ 5388 h 12055"/>
                    <a:gd name="connsiteX7" fmla="*/ 953 w 5715"/>
                    <a:gd name="connsiteY7" fmla="*/ 7293 h 12055"/>
                    <a:gd name="connsiteX8" fmla="*/ 0 w 5715"/>
                    <a:gd name="connsiteY8" fmla="*/ 9198 h 12055"/>
                    <a:gd name="connsiteX9" fmla="*/ 0 w 5715"/>
                    <a:gd name="connsiteY9" fmla="*/ 11103 h 12055"/>
                    <a:gd name="connsiteX10" fmla="*/ 1905 w 5715"/>
                    <a:gd name="connsiteY10" fmla="*/ 12056 h 12055"/>
                    <a:gd name="connsiteX11" fmla="*/ 2857 w 5715"/>
                    <a:gd name="connsiteY11" fmla="*/ 11103 h 12055"/>
                    <a:gd name="connsiteX12" fmla="*/ 3810 w 5715"/>
                    <a:gd name="connsiteY12" fmla="*/ 10151 h 12055"/>
                    <a:gd name="connsiteX13" fmla="*/ 4763 w 5715"/>
                    <a:gd name="connsiteY13" fmla="*/ 7293 h 12055"/>
                    <a:gd name="connsiteX14" fmla="*/ 5715 w 5715"/>
                    <a:gd name="connsiteY14" fmla="*/ 4436 h 12055"/>
                    <a:gd name="connsiteX15" fmla="*/ 5715 w 5715"/>
                    <a:gd name="connsiteY15" fmla="*/ 1578 h 12055"/>
                    <a:gd name="connsiteX16" fmla="*/ 3810 w 5715"/>
                    <a:gd name="connsiteY16" fmla="*/ 626 h 12055"/>
                    <a:gd name="connsiteX17" fmla="*/ 3810 w 5715"/>
                    <a:gd name="connsiteY17" fmla="*/ 626 h 12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15" h="12055">
                      <a:moveTo>
                        <a:pt x="3810" y="626"/>
                      </a:moveTo>
                      <a:cubicBezTo>
                        <a:pt x="3810" y="626"/>
                        <a:pt x="3810" y="1578"/>
                        <a:pt x="2857" y="1578"/>
                      </a:cubicBezTo>
                      <a:cubicBezTo>
                        <a:pt x="2857" y="1578"/>
                        <a:pt x="2857" y="2531"/>
                        <a:pt x="2857" y="2531"/>
                      </a:cubicBezTo>
                      <a:cubicBezTo>
                        <a:pt x="2857" y="3483"/>
                        <a:pt x="2857" y="3483"/>
                        <a:pt x="1905" y="4436"/>
                      </a:cubicBezTo>
                      <a:cubicBezTo>
                        <a:pt x="1905" y="4436"/>
                        <a:pt x="1905" y="4436"/>
                        <a:pt x="1905" y="4436"/>
                      </a:cubicBezTo>
                      <a:cubicBezTo>
                        <a:pt x="1905" y="4436"/>
                        <a:pt x="1905" y="4436"/>
                        <a:pt x="1905" y="4436"/>
                      </a:cubicBezTo>
                      <a:cubicBezTo>
                        <a:pt x="1905" y="4436"/>
                        <a:pt x="1905" y="4436"/>
                        <a:pt x="1905" y="5388"/>
                      </a:cubicBezTo>
                      <a:cubicBezTo>
                        <a:pt x="1905" y="6341"/>
                        <a:pt x="953" y="7293"/>
                        <a:pt x="953" y="7293"/>
                      </a:cubicBezTo>
                      <a:cubicBezTo>
                        <a:pt x="953" y="8246"/>
                        <a:pt x="953" y="8246"/>
                        <a:pt x="0" y="9198"/>
                      </a:cubicBezTo>
                      <a:cubicBezTo>
                        <a:pt x="0" y="10151"/>
                        <a:pt x="0" y="10151"/>
                        <a:pt x="0" y="11103"/>
                      </a:cubicBezTo>
                      <a:cubicBezTo>
                        <a:pt x="0" y="12056"/>
                        <a:pt x="953" y="12056"/>
                        <a:pt x="1905" y="12056"/>
                      </a:cubicBezTo>
                      <a:cubicBezTo>
                        <a:pt x="2857" y="12056"/>
                        <a:pt x="2857" y="11103"/>
                        <a:pt x="2857" y="11103"/>
                      </a:cubicBezTo>
                      <a:cubicBezTo>
                        <a:pt x="2857" y="11103"/>
                        <a:pt x="3810" y="10151"/>
                        <a:pt x="3810" y="10151"/>
                      </a:cubicBezTo>
                      <a:cubicBezTo>
                        <a:pt x="3810" y="9198"/>
                        <a:pt x="4763" y="8246"/>
                        <a:pt x="4763" y="7293"/>
                      </a:cubicBezTo>
                      <a:cubicBezTo>
                        <a:pt x="4763" y="6341"/>
                        <a:pt x="5715" y="5388"/>
                        <a:pt x="5715" y="4436"/>
                      </a:cubicBezTo>
                      <a:cubicBezTo>
                        <a:pt x="5715" y="3483"/>
                        <a:pt x="5715" y="2531"/>
                        <a:pt x="5715" y="1578"/>
                      </a:cubicBezTo>
                      <a:cubicBezTo>
                        <a:pt x="5715" y="-327"/>
                        <a:pt x="4763" y="-327"/>
                        <a:pt x="3810" y="626"/>
                      </a:cubicBezTo>
                      <a:lnTo>
                        <a:pt x="381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0" name="Freeform: Shape 3349">
                  <a:extLst>
                    <a:ext uri="{FF2B5EF4-FFF2-40B4-BE49-F238E27FC236}">
                      <a16:creationId xmlns:a16="http://schemas.microsoft.com/office/drawing/2014/main" id="{9F206A57-1FF9-37F2-169D-0C850168F559}"/>
                    </a:ext>
                  </a:extLst>
                </p:cNvPr>
                <p:cNvSpPr/>
                <p:nvPr/>
              </p:nvSpPr>
              <p:spPr>
                <a:xfrm>
                  <a:off x="3523297" y="2106843"/>
                  <a:ext cx="4762" cy="16040"/>
                </a:xfrm>
                <a:custGeom>
                  <a:avLst/>
                  <a:gdLst>
                    <a:gd name="connsiteX0" fmla="*/ 0 w 4762"/>
                    <a:gd name="connsiteY0" fmla="*/ 1991 h 16040"/>
                    <a:gd name="connsiteX1" fmla="*/ 1905 w 4762"/>
                    <a:gd name="connsiteY1" fmla="*/ 8658 h 16040"/>
                    <a:gd name="connsiteX2" fmla="*/ 3810 w 4762"/>
                    <a:gd name="connsiteY2" fmla="*/ 15326 h 16040"/>
                    <a:gd name="connsiteX3" fmla="*/ 4763 w 4762"/>
                    <a:gd name="connsiteY3" fmla="*/ 15326 h 16040"/>
                    <a:gd name="connsiteX4" fmla="*/ 3810 w 4762"/>
                    <a:gd name="connsiteY4" fmla="*/ 7706 h 16040"/>
                    <a:gd name="connsiteX5" fmla="*/ 1905 w 4762"/>
                    <a:gd name="connsiteY5" fmla="*/ 1038 h 16040"/>
                    <a:gd name="connsiteX6" fmla="*/ 0 w 4762"/>
                    <a:gd name="connsiteY6" fmla="*/ 1991 h 16040"/>
                    <a:gd name="connsiteX7" fmla="*/ 0 w 4762"/>
                    <a:gd name="connsiteY7" fmla="*/ 1991 h 16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6040">
                      <a:moveTo>
                        <a:pt x="0" y="1991"/>
                      </a:moveTo>
                      <a:cubicBezTo>
                        <a:pt x="952" y="3896"/>
                        <a:pt x="1905" y="6753"/>
                        <a:pt x="1905" y="8658"/>
                      </a:cubicBezTo>
                      <a:cubicBezTo>
                        <a:pt x="2857" y="10563"/>
                        <a:pt x="2857" y="13421"/>
                        <a:pt x="3810" y="15326"/>
                      </a:cubicBezTo>
                      <a:cubicBezTo>
                        <a:pt x="3810" y="16278"/>
                        <a:pt x="4763" y="16278"/>
                        <a:pt x="4763" y="15326"/>
                      </a:cubicBezTo>
                      <a:cubicBezTo>
                        <a:pt x="4763" y="12468"/>
                        <a:pt x="3810" y="10563"/>
                        <a:pt x="3810" y="7706"/>
                      </a:cubicBezTo>
                      <a:cubicBezTo>
                        <a:pt x="2857" y="4848"/>
                        <a:pt x="2857" y="2943"/>
                        <a:pt x="1905" y="1038"/>
                      </a:cubicBezTo>
                      <a:cubicBezTo>
                        <a:pt x="952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1" name="Freeform: Shape 3350">
                  <a:extLst>
                    <a:ext uri="{FF2B5EF4-FFF2-40B4-BE49-F238E27FC236}">
                      <a16:creationId xmlns:a16="http://schemas.microsoft.com/office/drawing/2014/main" id="{E55DC704-E32E-94E5-B62A-6D005B2753EF}"/>
                    </a:ext>
                  </a:extLst>
                </p:cNvPr>
                <p:cNvSpPr/>
                <p:nvPr/>
              </p:nvSpPr>
              <p:spPr>
                <a:xfrm>
                  <a:off x="3538277" y="2114463"/>
                  <a:ext cx="5022" cy="16040"/>
                </a:xfrm>
                <a:custGeom>
                  <a:avLst/>
                  <a:gdLst>
                    <a:gd name="connsiteX0" fmla="*/ 260 w 5022"/>
                    <a:gd name="connsiteY0" fmla="*/ 1991 h 16040"/>
                    <a:gd name="connsiteX1" fmla="*/ 2165 w 5022"/>
                    <a:gd name="connsiteY1" fmla="*/ 8658 h 16040"/>
                    <a:gd name="connsiteX2" fmla="*/ 4070 w 5022"/>
                    <a:gd name="connsiteY2" fmla="*/ 15326 h 16040"/>
                    <a:gd name="connsiteX3" fmla="*/ 5022 w 5022"/>
                    <a:gd name="connsiteY3" fmla="*/ 15326 h 16040"/>
                    <a:gd name="connsiteX4" fmla="*/ 4070 w 5022"/>
                    <a:gd name="connsiteY4" fmla="*/ 7706 h 16040"/>
                    <a:gd name="connsiteX5" fmla="*/ 2165 w 5022"/>
                    <a:gd name="connsiteY5" fmla="*/ 1038 h 16040"/>
                    <a:gd name="connsiteX6" fmla="*/ 260 w 5022"/>
                    <a:gd name="connsiteY6" fmla="*/ 1991 h 16040"/>
                    <a:gd name="connsiteX7" fmla="*/ 260 w 5022"/>
                    <a:gd name="connsiteY7" fmla="*/ 1991 h 16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2" h="16040">
                      <a:moveTo>
                        <a:pt x="260" y="1991"/>
                      </a:moveTo>
                      <a:cubicBezTo>
                        <a:pt x="1212" y="3896"/>
                        <a:pt x="2165" y="6753"/>
                        <a:pt x="2165" y="8658"/>
                      </a:cubicBezTo>
                      <a:cubicBezTo>
                        <a:pt x="3117" y="10563"/>
                        <a:pt x="3117" y="13421"/>
                        <a:pt x="4070" y="15326"/>
                      </a:cubicBezTo>
                      <a:cubicBezTo>
                        <a:pt x="4070" y="16278"/>
                        <a:pt x="5022" y="16278"/>
                        <a:pt x="5022" y="15326"/>
                      </a:cubicBezTo>
                      <a:cubicBezTo>
                        <a:pt x="5022" y="12468"/>
                        <a:pt x="4070" y="10563"/>
                        <a:pt x="4070" y="7706"/>
                      </a:cubicBezTo>
                      <a:cubicBezTo>
                        <a:pt x="3117" y="4848"/>
                        <a:pt x="3117" y="2943"/>
                        <a:pt x="2165" y="1038"/>
                      </a:cubicBezTo>
                      <a:cubicBezTo>
                        <a:pt x="1212" y="-867"/>
                        <a:pt x="-693" y="86"/>
                        <a:pt x="260" y="1991"/>
                      </a:cubicBezTo>
                      <a:lnTo>
                        <a:pt x="260" y="1991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2" name="Freeform: Shape 3351">
                  <a:extLst>
                    <a:ext uri="{FF2B5EF4-FFF2-40B4-BE49-F238E27FC236}">
                      <a16:creationId xmlns:a16="http://schemas.microsoft.com/office/drawing/2014/main" id="{F78FF3CC-FD10-50BE-680C-66B2568E3ABE}"/>
                    </a:ext>
                  </a:extLst>
                </p:cNvPr>
                <p:cNvSpPr/>
                <p:nvPr/>
              </p:nvSpPr>
              <p:spPr>
                <a:xfrm>
                  <a:off x="3483292" y="2032239"/>
                  <a:ext cx="4762" cy="15396"/>
                </a:xfrm>
                <a:custGeom>
                  <a:avLst/>
                  <a:gdLst>
                    <a:gd name="connsiteX0" fmla="*/ 0 w 4762"/>
                    <a:gd name="connsiteY0" fmla="*/ 1347 h 15396"/>
                    <a:gd name="connsiteX1" fmla="*/ 1905 w 4762"/>
                    <a:gd name="connsiteY1" fmla="*/ 8014 h 15396"/>
                    <a:gd name="connsiteX2" fmla="*/ 3810 w 4762"/>
                    <a:gd name="connsiteY2" fmla="*/ 14682 h 15396"/>
                    <a:gd name="connsiteX3" fmla="*/ 4763 w 4762"/>
                    <a:gd name="connsiteY3" fmla="*/ 14682 h 15396"/>
                    <a:gd name="connsiteX4" fmla="*/ 3810 w 4762"/>
                    <a:gd name="connsiteY4" fmla="*/ 7062 h 15396"/>
                    <a:gd name="connsiteX5" fmla="*/ 1905 w 4762"/>
                    <a:gd name="connsiteY5" fmla="*/ 395 h 15396"/>
                    <a:gd name="connsiteX6" fmla="*/ 0 w 4762"/>
                    <a:gd name="connsiteY6" fmla="*/ 1347 h 15396"/>
                    <a:gd name="connsiteX7" fmla="*/ 0 w 4762"/>
                    <a:gd name="connsiteY7" fmla="*/ 1347 h 1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5396">
                      <a:moveTo>
                        <a:pt x="0" y="1347"/>
                      </a:moveTo>
                      <a:cubicBezTo>
                        <a:pt x="952" y="3252"/>
                        <a:pt x="1905" y="6110"/>
                        <a:pt x="1905" y="8014"/>
                      </a:cubicBezTo>
                      <a:cubicBezTo>
                        <a:pt x="2857" y="9920"/>
                        <a:pt x="2857" y="12777"/>
                        <a:pt x="3810" y="14682"/>
                      </a:cubicBezTo>
                      <a:cubicBezTo>
                        <a:pt x="3810" y="15635"/>
                        <a:pt x="4763" y="15635"/>
                        <a:pt x="4763" y="14682"/>
                      </a:cubicBezTo>
                      <a:cubicBezTo>
                        <a:pt x="4763" y="11825"/>
                        <a:pt x="3810" y="9920"/>
                        <a:pt x="3810" y="7062"/>
                      </a:cubicBezTo>
                      <a:cubicBezTo>
                        <a:pt x="2857" y="4205"/>
                        <a:pt x="2857" y="2300"/>
                        <a:pt x="1905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3" name="Freeform: Shape 3352">
                  <a:extLst>
                    <a:ext uri="{FF2B5EF4-FFF2-40B4-BE49-F238E27FC236}">
                      <a16:creationId xmlns:a16="http://schemas.microsoft.com/office/drawing/2014/main" id="{9A1AADE7-C9B9-A0D8-9FFA-D79D7894FB3D}"/>
                    </a:ext>
                  </a:extLst>
                </p:cNvPr>
                <p:cNvSpPr/>
                <p:nvPr/>
              </p:nvSpPr>
              <p:spPr>
                <a:xfrm>
                  <a:off x="3551872" y="2150982"/>
                  <a:ext cx="1904" cy="12567"/>
                </a:xfrm>
                <a:custGeom>
                  <a:avLst/>
                  <a:gdLst>
                    <a:gd name="connsiteX0" fmla="*/ 0 w 1904"/>
                    <a:gd name="connsiteY0" fmla="*/ 714 h 12567"/>
                    <a:gd name="connsiteX1" fmla="*/ 0 w 1904"/>
                    <a:gd name="connsiteY1" fmla="*/ 6429 h 12567"/>
                    <a:gd name="connsiteX2" fmla="*/ 0 w 1904"/>
                    <a:gd name="connsiteY2" fmla="*/ 9287 h 12567"/>
                    <a:gd name="connsiteX3" fmla="*/ 0 w 1904"/>
                    <a:gd name="connsiteY3" fmla="*/ 12144 h 12567"/>
                    <a:gd name="connsiteX4" fmla="*/ 952 w 1904"/>
                    <a:gd name="connsiteY4" fmla="*/ 12144 h 12567"/>
                    <a:gd name="connsiteX5" fmla="*/ 1905 w 1904"/>
                    <a:gd name="connsiteY5" fmla="*/ 9287 h 12567"/>
                    <a:gd name="connsiteX6" fmla="*/ 1905 w 1904"/>
                    <a:gd name="connsiteY6" fmla="*/ 6429 h 12567"/>
                    <a:gd name="connsiteX7" fmla="*/ 952 w 1904"/>
                    <a:gd name="connsiteY7" fmla="*/ 714 h 12567"/>
                    <a:gd name="connsiteX8" fmla="*/ 0 w 1904"/>
                    <a:gd name="connsiteY8" fmla="*/ 714 h 12567"/>
                    <a:gd name="connsiteX9" fmla="*/ 0 w 1904"/>
                    <a:gd name="connsiteY9" fmla="*/ 714 h 12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4" h="12567">
                      <a:moveTo>
                        <a:pt x="0" y="714"/>
                      </a:moveTo>
                      <a:cubicBezTo>
                        <a:pt x="0" y="2619"/>
                        <a:pt x="0" y="4524"/>
                        <a:pt x="0" y="6429"/>
                      </a:cubicBezTo>
                      <a:cubicBezTo>
                        <a:pt x="0" y="7382"/>
                        <a:pt x="0" y="8334"/>
                        <a:pt x="0" y="9287"/>
                      </a:cubicBezTo>
                      <a:cubicBezTo>
                        <a:pt x="0" y="10239"/>
                        <a:pt x="0" y="11192"/>
                        <a:pt x="0" y="12144"/>
                      </a:cubicBezTo>
                      <a:cubicBezTo>
                        <a:pt x="0" y="12144"/>
                        <a:pt x="952" y="13097"/>
                        <a:pt x="952" y="12144"/>
                      </a:cubicBezTo>
                      <a:cubicBezTo>
                        <a:pt x="952" y="11192"/>
                        <a:pt x="1905" y="10239"/>
                        <a:pt x="1905" y="9287"/>
                      </a:cubicBezTo>
                      <a:cubicBezTo>
                        <a:pt x="1905" y="8334"/>
                        <a:pt x="1905" y="7382"/>
                        <a:pt x="1905" y="6429"/>
                      </a:cubicBezTo>
                      <a:cubicBezTo>
                        <a:pt x="1905" y="4524"/>
                        <a:pt x="1905" y="2619"/>
                        <a:pt x="952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4" name="Freeform: Shape 3353">
                  <a:extLst>
                    <a:ext uri="{FF2B5EF4-FFF2-40B4-BE49-F238E27FC236}">
                      <a16:creationId xmlns:a16="http://schemas.microsoft.com/office/drawing/2014/main" id="{9D1272AC-B1D6-3BDB-0B4D-30FA49FF0C94}"/>
                    </a:ext>
                  </a:extLst>
                </p:cNvPr>
                <p:cNvSpPr/>
                <p:nvPr/>
              </p:nvSpPr>
              <p:spPr>
                <a:xfrm>
                  <a:off x="3498265" y="2043669"/>
                  <a:ext cx="3124" cy="11824"/>
                </a:xfrm>
                <a:custGeom>
                  <a:avLst/>
                  <a:gdLst>
                    <a:gd name="connsiteX0" fmla="*/ 267 w 3124"/>
                    <a:gd name="connsiteY0" fmla="*/ 1347 h 11824"/>
                    <a:gd name="connsiteX1" fmla="*/ 2172 w 3124"/>
                    <a:gd name="connsiteY1" fmla="*/ 7062 h 11824"/>
                    <a:gd name="connsiteX2" fmla="*/ 2172 w 3124"/>
                    <a:gd name="connsiteY2" fmla="*/ 9920 h 11824"/>
                    <a:gd name="connsiteX3" fmla="*/ 2172 w 3124"/>
                    <a:gd name="connsiteY3" fmla="*/ 10872 h 11824"/>
                    <a:gd name="connsiteX4" fmla="*/ 2172 w 3124"/>
                    <a:gd name="connsiteY4" fmla="*/ 11825 h 11824"/>
                    <a:gd name="connsiteX5" fmla="*/ 3124 w 3124"/>
                    <a:gd name="connsiteY5" fmla="*/ 11825 h 11824"/>
                    <a:gd name="connsiteX6" fmla="*/ 3124 w 3124"/>
                    <a:gd name="connsiteY6" fmla="*/ 9920 h 11824"/>
                    <a:gd name="connsiteX7" fmla="*/ 3124 w 3124"/>
                    <a:gd name="connsiteY7" fmla="*/ 8967 h 11824"/>
                    <a:gd name="connsiteX8" fmla="*/ 3124 w 3124"/>
                    <a:gd name="connsiteY8" fmla="*/ 6110 h 11824"/>
                    <a:gd name="connsiteX9" fmla="*/ 1219 w 3124"/>
                    <a:gd name="connsiteY9" fmla="*/ 395 h 11824"/>
                    <a:gd name="connsiteX10" fmla="*/ 267 w 3124"/>
                    <a:gd name="connsiteY10" fmla="*/ 1347 h 11824"/>
                    <a:gd name="connsiteX11" fmla="*/ 267 w 3124"/>
                    <a:gd name="connsiteY11" fmla="*/ 1347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124" h="11824">
                      <a:moveTo>
                        <a:pt x="267" y="1347"/>
                      </a:moveTo>
                      <a:cubicBezTo>
                        <a:pt x="1219" y="3252"/>
                        <a:pt x="1219" y="5157"/>
                        <a:pt x="2172" y="7062"/>
                      </a:cubicBezTo>
                      <a:cubicBezTo>
                        <a:pt x="2172" y="8015"/>
                        <a:pt x="2172" y="8967"/>
                        <a:pt x="2172" y="9920"/>
                      </a:cubicBezTo>
                      <a:cubicBezTo>
                        <a:pt x="2172" y="9920"/>
                        <a:pt x="2172" y="10872"/>
                        <a:pt x="2172" y="10872"/>
                      </a:cubicBezTo>
                      <a:cubicBezTo>
                        <a:pt x="2172" y="10872"/>
                        <a:pt x="2172" y="11825"/>
                        <a:pt x="2172" y="11825"/>
                      </a:cubicBezTo>
                      <a:cubicBezTo>
                        <a:pt x="2172" y="11825"/>
                        <a:pt x="3124" y="11825"/>
                        <a:pt x="3124" y="11825"/>
                      </a:cubicBezTo>
                      <a:cubicBezTo>
                        <a:pt x="3124" y="11825"/>
                        <a:pt x="3124" y="10872"/>
                        <a:pt x="3124" y="9920"/>
                      </a:cubicBezTo>
                      <a:cubicBezTo>
                        <a:pt x="3124" y="9920"/>
                        <a:pt x="3124" y="8967"/>
                        <a:pt x="3124" y="8967"/>
                      </a:cubicBezTo>
                      <a:cubicBezTo>
                        <a:pt x="3124" y="8015"/>
                        <a:pt x="3124" y="7062"/>
                        <a:pt x="3124" y="6110"/>
                      </a:cubicBezTo>
                      <a:cubicBezTo>
                        <a:pt x="3124" y="4205"/>
                        <a:pt x="2172" y="2300"/>
                        <a:pt x="1219" y="395"/>
                      </a:cubicBezTo>
                      <a:cubicBezTo>
                        <a:pt x="1219" y="-558"/>
                        <a:pt x="-686" y="395"/>
                        <a:pt x="267" y="1347"/>
                      </a:cubicBezTo>
                      <a:lnTo>
                        <a:pt x="267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5" name="Freeform: Shape 3354">
                  <a:extLst>
                    <a:ext uri="{FF2B5EF4-FFF2-40B4-BE49-F238E27FC236}">
                      <a16:creationId xmlns:a16="http://schemas.microsoft.com/office/drawing/2014/main" id="{436E41DE-D150-7C3A-5BDA-02E711013B1D}"/>
                    </a:ext>
                  </a:extLst>
                </p:cNvPr>
                <p:cNvSpPr/>
                <p:nvPr/>
              </p:nvSpPr>
              <p:spPr>
                <a:xfrm>
                  <a:off x="3506151" y="2060257"/>
                  <a:ext cx="9948" cy="17144"/>
                </a:xfrm>
                <a:custGeom>
                  <a:avLst/>
                  <a:gdLst>
                    <a:gd name="connsiteX0" fmla="*/ 0 w 9948"/>
                    <a:gd name="connsiteY0" fmla="*/ 1905 h 17144"/>
                    <a:gd name="connsiteX1" fmla="*/ 4763 w 9948"/>
                    <a:gd name="connsiteY1" fmla="*/ 9525 h 17144"/>
                    <a:gd name="connsiteX2" fmla="*/ 6668 w 9948"/>
                    <a:gd name="connsiteY2" fmla="*/ 13335 h 17144"/>
                    <a:gd name="connsiteX3" fmla="*/ 8573 w 9948"/>
                    <a:gd name="connsiteY3" fmla="*/ 17145 h 17144"/>
                    <a:gd name="connsiteX4" fmla="*/ 9525 w 9948"/>
                    <a:gd name="connsiteY4" fmla="*/ 17145 h 17144"/>
                    <a:gd name="connsiteX5" fmla="*/ 9525 w 9948"/>
                    <a:gd name="connsiteY5" fmla="*/ 12382 h 17144"/>
                    <a:gd name="connsiteX6" fmla="*/ 7620 w 9948"/>
                    <a:gd name="connsiteY6" fmla="*/ 7620 h 17144"/>
                    <a:gd name="connsiteX7" fmla="*/ 1905 w 9948"/>
                    <a:gd name="connsiteY7" fmla="*/ 0 h 17144"/>
                    <a:gd name="connsiteX8" fmla="*/ 0 w 9948"/>
                    <a:gd name="connsiteY8" fmla="*/ 1905 h 17144"/>
                    <a:gd name="connsiteX9" fmla="*/ 0 w 9948"/>
                    <a:gd name="connsiteY9" fmla="*/ 1905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948" h="17144">
                      <a:moveTo>
                        <a:pt x="0" y="1905"/>
                      </a:moveTo>
                      <a:cubicBezTo>
                        <a:pt x="1905" y="4763"/>
                        <a:pt x="3810" y="6667"/>
                        <a:pt x="4763" y="9525"/>
                      </a:cubicBezTo>
                      <a:cubicBezTo>
                        <a:pt x="5715" y="10477"/>
                        <a:pt x="5715" y="12382"/>
                        <a:pt x="6668" y="13335"/>
                      </a:cubicBezTo>
                      <a:cubicBezTo>
                        <a:pt x="6668" y="15240"/>
                        <a:pt x="7620" y="16192"/>
                        <a:pt x="8573" y="17145"/>
                      </a:cubicBezTo>
                      <a:cubicBezTo>
                        <a:pt x="8573" y="17145"/>
                        <a:pt x="9525" y="17145"/>
                        <a:pt x="9525" y="17145"/>
                      </a:cubicBezTo>
                      <a:cubicBezTo>
                        <a:pt x="10478" y="15240"/>
                        <a:pt x="9525" y="14288"/>
                        <a:pt x="9525" y="12382"/>
                      </a:cubicBezTo>
                      <a:cubicBezTo>
                        <a:pt x="8573" y="10477"/>
                        <a:pt x="8573" y="9525"/>
                        <a:pt x="7620" y="7620"/>
                      </a:cubicBezTo>
                      <a:cubicBezTo>
                        <a:pt x="5715" y="4763"/>
                        <a:pt x="3810" y="1905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6" name="Freeform: Shape 3355">
                  <a:extLst>
                    <a:ext uri="{FF2B5EF4-FFF2-40B4-BE49-F238E27FC236}">
                      <a16:creationId xmlns:a16="http://schemas.microsoft.com/office/drawing/2014/main" id="{39C995E4-051A-A825-AAF1-22AC0A7B87CF}"/>
                    </a:ext>
                  </a:extLst>
                </p:cNvPr>
                <p:cNvSpPr/>
                <p:nvPr/>
              </p:nvSpPr>
              <p:spPr>
                <a:xfrm>
                  <a:off x="3519487" y="2082164"/>
                  <a:ext cx="5714" cy="14049"/>
                </a:xfrm>
                <a:custGeom>
                  <a:avLst/>
                  <a:gdLst>
                    <a:gd name="connsiteX0" fmla="*/ 0 w 5714"/>
                    <a:gd name="connsiteY0" fmla="*/ 2858 h 14049"/>
                    <a:gd name="connsiteX1" fmla="*/ 1905 w 5714"/>
                    <a:gd name="connsiteY1" fmla="*/ 7620 h 14049"/>
                    <a:gd name="connsiteX2" fmla="*/ 1905 w 5714"/>
                    <a:gd name="connsiteY2" fmla="*/ 7620 h 14049"/>
                    <a:gd name="connsiteX3" fmla="*/ 1905 w 5714"/>
                    <a:gd name="connsiteY3" fmla="*/ 8573 h 14049"/>
                    <a:gd name="connsiteX4" fmla="*/ 1905 w 5714"/>
                    <a:gd name="connsiteY4" fmla="*/ 10477 h 14049"/>
                    <a:gd name="connsiteX5" fmla="*/ 2857 w 5714"/>
                    <a:gd name="connsiteY5" fmla="*/ 13335 h 14049"/>
                    <a:gd name="connsiteX6" fmla="*/ 4763 w 5714"/>
                    <a:gd name="connsiteY6" fmla="*/ 13335 h 14049"/>
                    <a:gd name="connsiteX7" fmla="*/ 5715 w 5714"/>
                    <a:gd name="connsiteY7" fmla="*/ 6668 h 14049"/>
                    <a:gd name="connsiteX8" fmla="*/ 2857 w 5714"/>
                    <a:gd name="connsiteY8" fmla="*/ 952 h 14049"/>
                    <a:gd name="connsiteX9" fmla="*/ 952 w 5714"/>
                    <a:gd name="connsiteY9" fmla="*/ 0 h 14049"/>
                    <a:gd name="connsiteX10" fmla="*/ 0 w 5714"/>
                    <a:gd name="connsiteY10" fmla="*/ 2858 h 14049"/>
                    <a:gd name="connsiteX11" fmla="*/ 0 w 5714"/>
                    <a:gd name="connsiteY11" fmla="*/ 2858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4049">
                      <a:moveTo>
                        <a:pt x="0" y="2858"/>
                      </a:moveTo>
                      <a:cubicBezTo>
                        <a:pt x="952" y="4763"/>
                        <a:pt x="1905" y="5715"/>
                        <a:pt x="1905" y="7620"/>
                      </a:cubicBezTo>
                      <a:cubicBezTo>
                        <a:pt x="1905" y="7620"/>
                        <a:pt x="1905" y="7620"/>
                        <a:pt x="1905" y="7620"/>
                      </a:cubicBezTo>
                      <a:cubicBezTo>
                        <a:pt x="1905" y="7620"/>
                        <a:pt x="1905" y="8573"/>
                        <a:pt x="1905" y="8573"/>
                      </a:cubicBezTo>
                      <a:cubicBezTo>
                        <a:pt x="1905" y="9525"/>
                        <a:pt x="1905" y="9525"/>
                        <a:pt x="1905" y="10477"/>
                      </a:cubicBezTo>
                      <a:cubicBezTo>
                        <a:pt x="1905" y="11430"/>
                        <a:pt x="1905" y="12383"/>
                        <a:pt x="2857" y="13335"/>
                      </a:cubicBezTo>
                      <a:cubicBezTo>
                        <a:pt x="2857" y="14288"/>
                        <a:pt x="3810" y="14288"/>
                        <a:pt x="4763" y="13335"/>
                      </a:cubicBezTo>
                      <a:cubicBezTo>
                        <a:pt x="5715" y="11430"/>
                        <a:pt x="5715" y="8573"/>
                        <a:pt x="5715" y="6668"/>
                      </a:cubicBezTo>
                      <a:cubicBezTo>
                        <a:pt x="5715" y="4763"/>
                        <a:pt x="4763" y="2858"/>
                        <a:pt x="2857" y="952"/>
                      </a:cubicBezTo>
                      <a:cubicBezTo>
                        <a:pt x="1905" y="0"/>
                        <a:pt x="1905" y="0"/>
                        <a:pt x="952" y="0"/>
                      </a:cubicBezTo>
                      <a:cubicBezTo>
                        <a:pt x="0" y="952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7" name="Freeform: Shape 3356">
                  <a:extLst>
                    <a:ext uri="{FF2B5EF4-FFF2-40B4-BE49-F238E27FC236}">
                      <a16:creationId xmlns:a16="http://schemas.microsoft.com/office/drawing/2014/main" id="{23936D29-CFBC-859A-44AB-5BB893BF8FA0}"/>
                    </a:ext>
                  </a:extLst>
                </p:cNvPr>
                <p:cNvSpPr/>
                <p:nvPr/>
              </p:nvSpPr>
              <p:spPr>
                <a:xfrm>
                  <a:off x="3539489" y="2138362"/>
                  <a:ext cx="4762" cy="16587"/>
                </a:xfrm>
                <a:custGeom>
                  <a:avLst/>
                  <a:gdLst>
                    <a:gd name="connsiteX0" fmla="*/ 2858 w 4762"/>
                    <a:gd name="connsiteY0" fmla="*/ 952 h 16587"/>
                    <a:gd name="connsiteX1" fmla="*/ 1905 w 4762"/>
                    <a:gd name="connsiteY1" fmla="*/ 7620 h 16587"/>
                    <a:gd name="connsiteX2" fmla="*/ 953 w 4762"/>
                    <a:gd name="connsiteY2" fmla="*/ 11430 h 16587"/>
                    <a:gd name="connsiteX3" fmla="*/ 0 w 4762"/>
                    <a:gd name="connsiteY3" fmla="*/ 13335 h 16587"/>
                    <a:gd name="connsiteX4" fmla="*/ 0 w 4762"/>
                    <a:gd name="connsiteY4" fmla="*/ 14288 h 16587"/>
                    <a:gd name="connsiteX5" fmla="*/ 0 w 4762"/>
                    <a:gd name="connsiteY5" fmla="*/ 15240 h 16587"/>
                    <a:gd name="connsiteX6" fmla="*/ 1905 w 4762"/>
                    <a:gd name="connsiteY6" fmla="*/ 16192 h 16587"/>
                    <a:gd name="connsiteX7" fmla="*/ 2858 w 4762"/>
                    <a:gd name="connsiteY7" fmla="*/ 14288 h 16587"/>
                    <a:gd name="connsiteX8" fmla="*/ 3810 w 4762"/>
                    <a:gd name="connsiteY8" fmla="*/ 12383 h 16587"/>
                    <a:gd name="connsiteX9" fmla="*/ 4763 w 4762"/>
                    <a:gd name="connsiteY9" fmla="*/ 8573 h 16587"/>
                    <a:gd name="connsiteX10" fmla="*/ 4763 w 4762"/>
                    <a:gd name="connsiteY10" fmla="*/ 952 h 16587"/>
                    <a:gd name="connsiteX11" fmla="*/ 3810 w 4762"/>
                    <a:gd name="connsiteY11" fmla="*/ 0 h 16587"/>
                    <a:gd name="connsiteX12" fmla="*/ 2858 w 4762"/>
                    <a:gd name="connsiteY12" fmla="*/ 952 h 16587"/>
                    <a:gd name="connsiteX13" fmla="*/ 2858 w 4762"/>
                    <a:gd name="connsiteY13" fmla="*/ 952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6587">
                      <a:moveTo>
                        <a:pt x="2858" y="952"/>
                      </a:moveTo>
                      <a:cubicBezTo>
                        <a:pt x="2858" y="2858"/>
                        <a:pt x="2858" y="5715"/>
                        <a:pt x="1905" y="7620"/>
                      </a:cubicBezTo>
                      <a:cubicBezTo>
                        <a:pt x="1905" y="8573"/>
                        <a:pt x="953" y="9525"/>
                        <a:pt x="953" y="11430"/>
                      </a:cubicBezTo>
                      <a:cubicBezTo>
                        <a:pt x="953" y="12383"/>
                        <a:pt x="953" y="12383"/>
                        <a:pt x="0" y="13335"/>
                      </a:cubicBezTo>
                      <a:cubicBezTo>
                        <a:pt x="0" y="13335"/>
                        <a:pt x="0" y="14288"/>
                        <a:pt x="0" y="14288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2"/>
                        <a:pt x="953" y="17145"/>
                        <a:pt x="1905" y="16192"/>
                      </a:cubicBezTo>
                      <a:cubicBezTo>
                        <a:pt x="2858" y="16192"/>
                        <a:pt x="2858" y="15240"/>
                        <a:pt x="2858" y="14288"/>
                      </a:cubicBezTo>
                      <a:cubicBezTo>
                        <a:pt x="2858" y="13335"/>
                        <a:pt x="3810" y="13335"/>
                        <a:pt x="3810" y="12383"/>
                      </a:cubicBezTo>
                      <a:cubicBezTo>
                        <a:pt x="3810" y="11430"/>
                        <a:pt x="4763" y="10477"/>
                        <a:pt x="4763" y="8573"/>
                      </a:cubicBezTo>
                      <a:cubicBezTo>
                        <a:pt x="4763" y="5715"/>
                        <a:pt x="4763" y="3810"/>
                        <a:pt x="4763" y="952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0"/>
                        <a:pt x="2858" y="0"/>
                        <a:pt x="2858" y="952"/>
                      </a:cubicBezTo>
                      <a:lnTo>
                        <a:pt x="2858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8" name="Freeform: Shape 3357">
                  <a:extLst>
                    <a:ext uri="{FF2B5EF4-FFF2-40B4-BE49-F238E27FC236}">
                      <a16:creationId xmlns:a16="http://schemas.microsoft.com/office/drawing/2014/main" id="{39F2B238-19B5-8CA0-23BA-7A77D568B068}"/>
                    </a:ext>
                  </a:extLst>
                </p:cNvPr>
                <p:cNvSpPr/>
                <p:nvPr/>
              </p:nvSpPr>
              <p:spPr>
                <a:xfrm>
                  <a:off x="3530917" y="2088437"/>
                  <a:ext cx="3809" cy="13491"/>
                </a:xfrm>
                <a:custGeom>
                  <a:avLst/>
                  <a:gdLst>
                    <a:gd name="connsiteX0" fmla="*/ 0 w 3809"/>
                    <a:gd name="connsiteY0" fmla="*/ 1347 h 13491"/>
                    <a:gd name="connsiteX1" fmla="*/ 0 w 3809"/>
                    <a:gd name="connsiteY1" fmla="*/ 4205 h 13491"/>
                    <a:gd name="connsiteX2" fmla="*/ 0 w 3809"/>
                    <a:gd name="connsiteY2" fmla="*/ 7062 h 13491"/>
                    <a:gd name="connsiteX3" fmla="*/ 0 w 3809"/>
                    <a:gd name="connsiteY3" fmla="*/ 9920 h 13491"/>
                    <a:gd name="connsiteX4" fmla="*/ 0 w 3809"/>
                    <a:gd name="connsiteY4" fmla="*/ 10872 h 13491"/>
                    <a:gd name="connsiteX5" fmla="*/ 952 w 3809"/>
                    <a:gd name="connsiteY5" fmla="*/ 12777 h 13491"/>
                    <a:gd name="connsiteX6" fmla="*/ 2857 w 3809"/>
                    <a:gd name="connsiteY6" fmla="*/ 12777 h 13491"/>
                    <a:gd name="connsiteX7" fmla="*/ 3810 w 3809"/>
                    <a:gd name="connsiteY7" fmla="*/ 10872 h 13491"/>
                    <a:gd name="connsiteX8" fmla="*/ 3810 w 3809"/>
                    <a:gd name="connsiteY8" fmla="*/ 8967 h 13491"/>
                    <a:gd name="connsiteX9" fmla="*/ 3810 w 3809"/>
                    <a:gd name="connsiteY9" fmla="*/ 6110 h 13491"/>
                    <a:gd name="connsiteX10" fmla="*/ 3810 w 3809"/>
                    <a:gd name="connsiteY10" fmla="*/ 3252 h 13491"/>
                    <a:gd name="connsiteX11" fmla="*/ 2857 w 3809"/>
                    <a:gd name="connsiteY11" fmla="*/ 395 h 13491"/>
                    <a:gd name="connsiteX12" fmla="*/ 0 w 3809"/>
                    <a:gd name="connsiteY12" fmla="*/ 1347 h 13491"/>
                    <a:gd name="connsiteX13" fmla="*/ 0 w 3809"/>
                    <a:gd name="connsiteY13" fmla="*/ 1347 h 13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09" h="13491">
                      <a:moveTo>
                        <a:pt x="0" y="1347"/>
                      </a:moveTo>
                      <a:cubicBezTo>
                        <a:pt x="0" y="2300"/>
                        <a:pt x="0" y="3252"/>
                        <a:pt x="0" y="4205"/>
                      </a:cubicBezTo>
                      <a:cubicBezTo>
                        <a:pt x="0" y="5157"/>
                        <a:pt x="0" y="6110"/>
                        <a:pt x="0" y="7062"/>
                      </a:cubicBezTo>
                      <a:cubicBezTo>
                        <a:pt x="0" y="8015"/>
                        <a:pt x="0" y="8967"/>
                        <a:pt x="0" y="9920"/>
                      </a:cubicBezTo>
                      <a:cubicBezTo>
                        <a:pt x="0" y="9920"/>
                        <a:pt x="0" y="10872"/>
                        <a:pt x="0" y="10872"/>
                      </a:cubicBezTo>
                      <a:cubicBezTo>
                        <a:pt x="0" y="11825"/>
                        <a:pt x="0" y="11825"/>
                        <a:pt x="952" y="12777"/>
                      </a:cubicBezTo>
                      <a:cubicBezTo>
                        <a:pt x="952" y="13730"/>
                        <a:pt x="1905" y="13730"/>
                        <a:pt x="2857" y="12777"/>
                      </a:cubicBezTo>
                      <a:cubicBezTo>
                        <a:pt x="2857" y="12777"/>
                        <a:pt x="3810" y="11825"/>
                        <a:pt x="3810" y="10872"/>
                      </a:cubicBezTo>
                      <a:cubicBezTo>
                        <a:pt x="3810" y="9920"/>
                        <a:pt x="3810" y="9920"/>
                        <a:pt x="3810" y="8967"/>
                      </a:cubicBezTo>
                      <a:cubicBezTo>
                        <a:pt x="3810" y="8015"/>
                        <a:pt x="3810" y="7062"/>
                        <a:pt x="3810" y="6110"/>
                      </a:cubicBezTo>
                      <a:cubicBezTo>
                        <a:pt x="3810" y="5157"/>
                        <a:pt x="3810" y="4205"/>
                        <a:pt x="3810" y="3252"/>
                      </a:cubicBezTo>
                      <a:cubicBezTo>
                        <a:pt x="3810" y="2300"/>
                        <a:pt x="2857" y="1347"/>
                        <a:pt x="2857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359" name="Graphic 2">
                <a:extLst>
                  <a:ext uri="{FF2B5EF4-FFF2-40B4-BE49-F238E27FC236}">
                    <a16:creationId xmlns:a16="http://schemas.microsoft.com/office/drawing/2014/main" id="{95A85611-AA45-AA57-A3EA-FE23352DB23E}"/>
                  </a:ext>
                </a:extLst>
              </p:cNvPr>
              <p:cNvGrpSpPr/>
              <p:nvPr/>
            </p:nvGrpSpPr>
            <p:grpSpPr>
              <a:xfrm>
                <a:off x="3311842" y="2032239"/>
                <a:ext cx="74554" cy="275667"/>
                <a:chOff x="3311842" y="2032239"/>
                <a:chExt cx="74554" cy="275667"/>
              </a:xfrm>
              <a:solidFill>
                <a:srgbClr val="BCBEC0"/>
              </a:solidFill>
            </p:grpSpPr>
            <p:sp>
              <p:nvSpPr>
                <p:cNvPr id="3360" name="Freeform: Shape 3359">
                  <a:extLst>
                    <a:ext uri="{FF2B5EF4-FFF2-40B4-BE49-F238E27FC236}">
                      <a16:creationId xmlns:a16="http://schemas.microsoft.com/office/drawing/2014/main" id="{D0D170DC-C8ED-BA8B-94FF-6A9F6992650B}"/>
                    </a:ext>
                  </a:extLst>
                </p:cNvPr>
                <p:cNvSpPr/>
                <p:nvPr/>
              </p:nvSpPr>
              <p:spPr>
                <a:xfrm>
                  <a:off x="3337559" y="2135081"/>
                  <a:ext cx="3957" cy="8466"/>
                </a:xfrm>
                <a:custGeom>
                  <a:avLst/>
                  <a:gdLst>
                    <a:gd name="connsiteX0" fmla="*/ 2858 w 3957"/>
                    <a:gd name="connsiteY0" fmla="*/ 423 h 8466"/>
                    <a:gd name="connsiteX1" fmla="*/ 953 w 3957"/>
                    <a:gd name="connsiteY1" fmla="*/ 4233 h 8466"/>
                    <a:gd name="connsiteX2" fmla="*/ 0 w 3957"/>
                    <a:gd name="connsiteY2" fmla="*/ 6138 h 8466"/>
                    <a:gd name="connsiteX3" fmla="*/ 0 w 3957"/>
                    <a:gd name="connsiteY3" fmla="*/ 7091 h 8466"/>
                    <a:gd name="connsiteX4" fmla="*/ 0 w 3957"/>
                    <a:gd name="connsiteY4" fmla="*/ 8043 h 8466"/>
                    <a:gd name="connsiteX5" fmla="*/ 953 w 3957"/>
                    <a:gd name="connsiteY5" fmla="*/ 8043 h 8466"/>
                    <a:gd name="connsiteX6" fmla="*/ 953 w 3957"/>
                    <a:gd name="connsiteY6" fmla="*/ 7091 h 8466"/>
                    <a:gd name="connsiteX7" fmla="*/ 953 w 3957"/>
                    <a:gd name="connsiteY7" fmla="*/ 6138 h 8466"/>
                    <a:gd name="connsiteX8" fmla="*/ 1905 w 3957"/>
                    <a:gd name="connsiteY8" fmla="*/ 4233 h 8466"/>
                    <a:gd name="connsiteX9" fmla="*/ 2858 w 3957"/>
                    <a:gd name="connsiteY9" fmla="*/ 423 h 8466"/>
                    <a:gd name="connsiteX10" fmla="*/ 2858 w 3957"/>
                    <a:gd name="connsiteY10" fmla="*/ 423 h 8466"/>
                    <a:gd name="connsiteX11" fmla="*/ 2858 w 3957"/>
                    <a:gd name="connsiteY11" fmla="*/ 423 h 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57" h="8466">
                      <a:moveTo>
                        <a:pt x="2858" y="423"/>
                      </a:moveTo>
                      <a:cubicBezTo>
                        <a:pt x="1905" y="1376"/>
                        <a:pt x="953" y="3281"/>
                        <a:pt x="953" y="4233"/>
                      </a:cubicBezTo>
                      <a:cubicBezTo>
                        <a:pt x="953" y="5186"/>
                        <a:pt x="953" y="6138"/>
                        <a:pt x="0" y="6138"/>
                      </a:cubicBezTo>
                      <a:cubicBezTo>
                        <a:pt x="0" y="6138"/>
                        <a:pt x="0" y="7091"/>
                        <a:pt x="0" y="7091"/>
                      </a:cubicBezTo>
                      <a:cubicBezTo>
                        <a:pt x="0" y="7091"/>
                        <a:pt x="0" y="8043"/>
                        <a:pt x="0" y="8043"/>
                      </a:cubicBezTo>
                      <a:cubicBezTo>
                        <a:pt x="0" y="8996"/>
                        <a:pt x="953" y="8043"/>
                        <a:pt x="953" y="8043"/>
                      </a:cubicBezTo>
                      <a:cubicBezTo>
                        <a:pt x="953" y="8043"/>
                        <a:pt x="953" y="7091"/>
                        <a:pt x="953" y="7091"/>
                      </a:cubicBezTo>
                      <a:cubicBezTo>
                        <a:pt x="953" y="7091"/>
                        <a:pt x="953" y="6138"/>
                        <a:pt x="953" y="6138"/>
                      </a:cubicBezTo>
                      <a:cubicBezTo>
                        <a:pt x="953" y="5186"/>
                        <a:pt x="953" y="4233"/>
                        <a:pt x="1905" y="4233"/>
                      </a:cubicBezTo>
                      <a:cubicBezTo>
                        <a:pt x="1905" y="4233"/>
                        <a:pt x="2858" y="2328"/>
                        <a:pt x="2858" y="423"/>
                      </a:cubicBezTo>
                      <a:cubicBezTo>
                        <a:pt x="4763" y="423"/>
                        <a:pt x="3810" y="-529"/>
                        <a:pt x="2858" y="423"/>
                      </a:cubicBezTo>
                      <a:lnTo>
                        <a:pt x="2858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1" name="Freeform: Shape 3360">
                  <a:extLst>
                    <a:ext uri="{FF2B5EF4-FFF2-40B4-BE49-F238E27FC236}">
                      <a16:creationId xmlns:a16="http://schemas.microsoft.com/office/drawing/2014/main" id="{48505F2A-A7B1-D872-6EB2-EDC7D6CE8982}"/>
                    </a:ext>
                  </a:extLst>
                </p:cNvPr>
                <p:cNvSpPr/>
                <p:nvPr/>
              </p:nvSpPr>
              <p:spPr>
                <a:xfrm>
                  <a:off x="3326129" y="2158691"/>
                  <a:ext cx="2171" cy="18193"/>
                </a:xfrm>
                <a:custGeom>
                  <a:avLst/>
                  <a:gdLst>
                    <a:gd name="connsiteX0" fmla="*/ 952 w 2171"/>
                    <a:gd name="connsiteY0" fmla="*/ 626 h 18193"/>
                    <a:gd name="connsiteX1" fmla="*/ 0 w 2171"/>
                    <a:gd name="connsiteY1" fmla="*/ 9198 h 18193"/>
                    <a:gd name="connsiteX2" fmla="*/ 952 w 2171"/>
                    <a:gd name="connsiteY2" fmla="*/ 17771 h 18193"/>
                    <a:gd name="connsiteX3" fmla="*/ 1905 w 2171"/>
                    <a:gd name="connsiteY3" fmla="*/ 17771 h 18193"/>
                    <a:gd name="connsiteX4" fmla="*/ 1905 w 2171"/>
                    <a:gd name="connsiteY4" fmla="*/ 13961 h 18193"/>
                    <a:gd name="connsiteX5" fmla="*/ 1905 w 2171"/>
                    <a:gd name="connsiteY5" fmla="*/ 10151 h 18193"/>
                    <a:gd name="connsiteX6" fmla="*/ 1905 w 2171"/>
                    <a:gd name="connsiteY6" fmla="*/ 1578 h 18193"/>
                    <a:gd name="connsiteX7" fmla="*/ 952 w 2171"/>
                    <a:gd name="connsiteY7" fmla="*/ 626 h 18193"/>
                    <a:gd name="connsiteX8" fmla="*/ 952 w 2171"/>
                    <a:gd name="connsiteY8" fmla="*/ 626 h 1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71" h="18193">
                      <a:moveTo>
                        <a:pt x="952" y="626"/>
                      </a:moveTo>
                      <a:cubicBezTo>
                        <a:pt x="952" y="3483"/>
                        <a:pt x="0" y="6341"/>
                        <a:pt x="0" y="9198"/>
                      </a:cubicBezTo>
                      <a:cubicBezTo>
                        <a:pt x="0" y="12056"/>
                        <a:pt x="0" y="14913"/>
                        <a:pt x="952" y="17771"/>
                      </a:cubicBezTo>
                      <a:cubicBezTo>
                        <a:pt x="952" y="18723"/>
                        <a:pt x="1905" y="17771"/>
                        <a:pt x="1905" y="17771"/>
                      </a:cubicBezTo>
                      <a:cubicBezTo>
                        <a:pt x="1905" y="16818"/>
                        <a:pt x="1905" y="14913"/>
                        <a:pt x="1905" y="13961"/>
                      </a:cubicBezTo>
                      <a:cubicBezTo>
                        <a:pt x="1905" y="13008"/>
                        <a:pt x="1905" y="11103"/>
                        <a:pt x="1905" y="10151"/>
                      </a:cubicBezTo>
                      <a:cubicBezTo>
                        <a:pt x="1905" y="7293"/>
                        <a:pt x="1905" y="4436"/>
                        <a:pt x="1905" y="1578"/>
                      </a:cubicBezTo>
                      <a:cubicBezTo>
                        <a:pt x="2857" y="-327"/>
                        <a:pt x="952" y="-327"/>
                        <a:pt x="952" y="626"/>
                      </a:cubicBezTo>
                      <a:lnTo>
                        <a:pt x="952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2" name="Freeform: Shape 3361">
                  <a:extLst>
                    <a:ext uri="{FF2B5EF4-FFF2-40B4-BE49-F238E27FC236}">
                      <a16:creationId xmlns:a16="http://schemas.microsoft.com/office/drawing/2014/main" id="{CD562A4F-7744-FA4A-BCA0-D2FE6C5DBAE7}"/>
                    </a:ext>
                  </a:extLst>
                </p:cNvPr>
                <p:cNvSpPr/>
                <p:nvPr/>
              </p:nvSpPr>
              <p:spPr>
                <a:xfrm>
                  <a:off x="3311842" y="2173305"/>
                  <a:ext cx="2857" cy="14586"/>
                </a:xfrm>
                <a:custGeom>
                  <a:avLst/>
                  <a:gdLst>
                    <a:gd name="connsiteX0" fmla="*/ 0 w 2857"/>
                    <a:gd name="connsiteY0" fmla="*/ 1251 h 14586"/>
                    <a:gd name="connsiteX1" fmla="*/ 0 w 2857"/>
                    <a:gd name="connsiteY1" fmla="*/ 7919 h 14586"/>
                    <a:gd name="connsiteX2" fmla="*/ 1905 w 2857"/>
                    <a:gd name="connsiteY2" fmla="*/ 14586 h 14586"/>
                    <a:gd name="connsiteX3" fmla="*/ 2857 w 2857"/>
                    <a:gd name="connsiteY3" fmla="*/ 14586 h 14586"/>
                    <a:gd name="connsiteX4" fmla="*/ 1905 w 2857"/>
                    <a:gd name="connsiteY4" fmla="*/ 8871 h 14586"/>
                    <a:gd name="connsiteX5" fmla="*/ 1905 w 2857"/>
                    <a:gd name="connsiteY5" fmla="*/ 3156 h 14586"/>
                    <a:gd name="connsiteX6" fmla="*/ 0 w 2857"/>
                    <a:gd name="connsiteY6" fmla="*/ 1251 h 14586"/>
                    <a:gd name="connsiteX7" fmla="*/ 0 w 2857"/>
                    <a:gd name="connsiteY7" fmla="*/ 1251 h 1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586">
                      <a:moveTo>
                        <a:pt x="0" y="1251"/>
                      </a:moveTo>
                      <a:cubicBezTo>
                        <a:pt x="0" y="3156"/>
                        <a:pt x="0" y="5061"/>
                        <a:pt x="0" y="7919"/>
                      </a:cubicBezTo>
                      <a:cubicBezTo>
                        <a:pt x="0" y="9824"/>
                        <a:pt x="0" y="12681"/>
                        <a:pt x="1905" y="14586"/>
                      </a:cubicBezTo>
                      <a:cubicBezTo>
                        <a:pt x="1905" y="14586"/>
                        <a:pt x="2857" y="14586"/>
                        <a:pt x="2857" y="14586"/>
                      </a:cubicBezTo>
                      <a:cubicBezTo>
                        <a:pt x="2857" y="12681"/>
                        <a:pt x="1905" y="10776"/>
                        <a:pt x="1905" y="8871"/>
                      </a:cubicBezTo>
                      <a:cubicBezTo>
                        <a:pt x="1905" y="6966"/>
                        <a:pt x="1905" y="5061"/>
                        <a:pt x="1905" y="3156"/>
                      </a:cubicBezTo>
                      <a:cubicBezTo>
                        <a:pt x="1905" y="-654"/>
                        <a:pt x="0" y="-654"/>
                        <a:pt x="0" y="1251"/>
                      </a:cubicBezTo>
                      <a:lnTo>
                        <a:pt x="0" y="1251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3" name="Freeform: Shape 3362">
                  <a:extLst>
                    <a:ext uri="{FF2B5EF4-FFF2-40B4-BE49-F238E27FC236}">
                      <a16:creationId xmlns:a16="http://schemas.microsoft.com/office/drawing/2014/main" id="{CD656F90-BAA7-B026-14E0-3B484FC61D23}"/>
                    </a:ext>
                  </a:extLst>
                </p:cNvPr>
                <p:cNvSpPr/>
                <p:nvPr/>
              </p:nvSpPr>
              <p:spPr>
                <a:xfrm>
                  <a:off x="3337559" y="2159078"/>
                  <a:ext cx="3809" cy="14287"/>
                </a:xfrm>
                <a:custGeom>
                  <a:avLst/>
                  <a:gdLst>
                    <a:gd name="connsiteX0" fmla="*/ 953 w 3809"/>
                    <a:gd name="connsiteY0" fmla="*/ 238 h 14287"/>
                    <a:gd name="connsiteX1" fmla="*/ 0 w 3809"/>
                    <a:gd name="connsiteY1" fmla="*/ 6906 h 14287"/>
                    <a:gd name="connsiteX2" fmla="*/ 0 w 3809"/>
                    <a:gd name="connsiteY2" fmla="*/ 9763 h 14287"/>
                    <a:gd name="connsiteX3" fmla="*/ 0 w 3809"/>
                    <a:gd name="connsiteY3" fmla="*/ 11668 h 14287"/>
                    <a:gd name="connsiteX4" fmla="*/ 953 w 3809"/>
                    <a:gd name="connsiteY4" fmla="*/ 13573 h 14287"/>
                    <a:gd name="connsiteX5" fmla="*/ 2858 w 3809"/>
                    <a:gd name="connsiteY5" fmla="*/ 13573 h 14287"/>
                    <a:gd name="connsiteX6" fmla="*/ 3810 w 3809"/>
                    <a:gd name="connsiteY6" fmla="*/ 10716 h 14287"/>
                    <a:gd name="connsiteX7" fmla="*/ 3810 w 3809"/>
                    <a:gd name="connsiteY7" fmla="*/ 7858 h 14287"/>
                    <a:gd name="connsiteX8" fmla="*/ 3810 w 3809"/>
                    <a:gd name="connsiteY8" fmla="*/ 2143 h 14287"/>
                    <a:gd name="connsiteX9" fmla="*/ 2858 w 3809"/>
                    <a:gd name="connsiteY9" fmla="*/ 1191 h 14287"/>
                    <a:gd name="connsiteX10" fmla="*/ 953 w 3809"/>
                    <a:gd name="connsiteY10" fmla="*/ 238 h 14287"/>
                    <a:gd name="connsiteX11" fmla="*/ 953 w 3809"/>
                    <a:gd name="connsiteY11" fmla="*/ 238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4287">
                      <a:moveTo>
                        <a:pt x="953" y="238"/>
                      </a:moveTo>
                      <a:cubicBezTo>
                        <a:pt x="0" y="2143"/>
                        <a:pt x="0" y="4048"/>
                        <a:pt x="0" y="6906"/>
                      </a:cubicBezTo>
                      <a:cubicBezTo>
                        <a:pt x="0" y="7858"/>
                        <a:pt x="0" y="8811"/>
                        <a:pt x="0" y="9763"/>
                      </a:cubicBezTo>
                      <a:cubicBezTo>
                        <a:pt x="0" y="10716"/>
                        <a:pt x="0" y="10716"/>
                        <a:pt x="0" y="11668"/>
                      </a:cubicBezTo>
                      <a:cubicBezTo>
                        <a:pt x="0" y="12621"/>
                        <a:pt x="0" y="12621"/>
                        <a:pt x="953" y="13573"/>
                      </a:cubicBezTo>
                      <a:cubicBezTo>
                        <a:pt x="953" y="14526"/>
                        <a:pt x="2858" y="14526"/>
                        <a:pt x="2858" y="13573"/>
                      </a:cubicBezTo>
                      <a:cubicBezTo>
                        <a:pt x="2858" y="12621"/>
                        <a:pt x="3810" y="11668"/>
                        <a:pt x="3810" y="10716"/>
                      </a:cubicBezTo>
                      <a:cubicBezTo>
                        <a:pt x="3810" y="9763"/>
                        <a:pt x="3810" y="8811"/>
                        <a:pt x="3810" y="7858"/>
                      </a:cubicBezTo>
                      <a:cubicBezTo>
                        <a:pt x="3810" y="5953"/>
                        <a:pt x="3810" y="4048"/>
                        <a:pt x="3810" y="2143"/>
                      </a:cubicBezTo>
                      <a:cubicBezTo>
                        <a:pt x="3810" y="1191"/>
                        <a:pt x="3810" y="1191"/>
                        <a:pt x="2858" y="1191"/>
                      </a:cubicBezTo>
                      <a:cubicBezTo>
                        <a:pt x="1905" y="-714"/>
                        <a:pt x="953" y="238"/>
                        <a:pt x="953" y="238"/>
                      </a:cubicBezTo>
                      <a:lnTo>
                        <a:pt x="953" y="23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4" name="Freeform: Shape 3363">
                  <a:extLst>
                    <a:ext uri="{FF2B5EF4-FFF2-40B4-BE49-F238E27FC236}">
                      <a16:creationId xmlns:a16="http://schemas.microsoft.com/office/drawing/2014/main" id="{CCE9355C-7C23-CE60-C36F-B1D0C87F47BB}"/>
                    </a:ext>
                  </a:extLst>
                </p:cNvPr>
                <p:cNvSpPr/>
                <p:nvPr/>
              </p:nvSpPr>
              <p:spPr>
                <a:xfrm>
                  <a:off x="3326129" y="2180272"/>
                  <a:ext cx="2857" cy="13729"/>
                </a:xfrm>
                <a:custGeom>
                  <a:avLst/>
                  <a:gdLst>
                    <a:gd name="connsiteX0" fmla="*/ 952 w 2857"/>
                    <a:gd name="connsiteY0" fmla="*/ 1905 h 13729"/>
                    <a:gd name="connsiteX1" fmla="*/ 0 w 2857"/>
                    <a:gd name="connsiteY1" fmla="*/ 7620 h 13729"/>
                    <a:gd name="connsiteX2" fmla="*/ 0 w 2857"/>
                    <a:gd name="connsiteY2" fmla="*/ 10477 h 13729"/>
                    <a:gd name="connsiteX3" fmla="*/ 0 w 2857"/>
                    <a:gd name="connsiteY3" fmla="*/ 11430 h 13729"/>
                    <a:gd name="connsiteX4" fmla="*/ 952 w 2857"/>
                    <a:gd name="connsiteY4" fmla="*/ 13335 h 13729"/>
                    <a:gd name="connsiteX5" fmla="*/ 2857 w 2857"/>
                    <a:gd name="connsiteY5" fmla="*/ 12382 h 13729"/>
                    <a:gd name="connsiteX6" fmla="*/ 2857 w 2857"/>
                    <a:gd name="connsiteY6" fmla="*/ 10477 h 13729"/>
                    <a:gd name="connsiteX7" fmla="*/ 2857 w 2857"/>
                    <a:gd name="connsiteY7" fmla="*/ 9525 h 13729"/>
                    <a:gd name="connsiteX8" fmla="*/ 2857 w 2857"/>
                    <a:gd name="connsiteY8" fmla="*/ 6667 h 13729"/>
                    <a:gd name="connsiteX9" fmla="*/ 2857 w 2857"/>
                    <a:gd name="connsiteY9" fmla="*/ 952 h 13729"/>
                    <a:gd name="connsiteX10" fmla="*/ 1905 w 2857"/>
                    <a:gd name="connsiteY10" fmla="*/ 0 h 13729"/>
                    <a:gd name="connsiteX11" fmla="*/ 952 w 2857"/>
                    <a:gd name="connsiteY11" fmla="*/ 1905 h 13729"/>
                    <a:gd name="connsiteX12" fmla="*/ 952 w 2857"/>
                    <a:gd name="connsiteY12" fmla="*/ 1905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3729">
                      <a:moveTo>
                        <a:pt x="952" y="1905"/>
                      </a:moveTo>
                      <a:cubicBezTo>
                        <a:pt x="952" y="3810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0" y="10477"/>
                      </a:cubicBezTo>
                      <a:cubicBezTo>
                        <a:pt x="0" y="10477"/>
                        <a:pt x="0" y="11430"/>
                        <a:pt x="0" y="11430"/>
                      </a:cubicBezTo>
                      <a:cubicBezTo>
                        <a:pt x="0" y="12382"/>
                        <a:pt x="952" y="12382"/>
                        <a:pt x="952" y="13335"/>
                      </a:cubicBezTo>
                      <a:cubicBezTo>
                        <a:pt x="1905" y="14288"/>
                        <a:pt x="2857" y="13335"/>
                        <a:pt x="2857" y="12382"/>
                      </a:cubicBezTo>
                      <a:cubicBezTo>
                        <a:pt x="2857" y="11430"/>
                        <a:pt x="2857" y="11430"/>
                        <a:pt x="2857" y="10477"/>
                      </a:cubicBezTo>
                      <a:cubicBezTo>
                        <a:pt x="2857" y="9525"/>
                        <a:pt x="2857" y="9525"/>
                        <a:pt x="2857" y="9525"/>
                      </a:cubicBezTo>
                      <a:cubicBezTo>
                        <a:pt x="2857" y="8573"/>
                        <a:pt x="2857" y="7620"/>
                        <a:pt x="2857" y="6667"/>
                      </a:cubicBezTo>
                      <a:cubicBezTo>
                        <a:pt x="2857" y="4763"/>
                        <a:pt x="2857" y="2857"/>
                        <a:pt x="2857" y="952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1905" y="952"/>
                        <a:pt x="952" y="1905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5" name="Freeform: Shape 3364">
                  <a:extLst>
                    <a:ext uri="{FF2B5EF4-FFF2-40B4-BE49-F238E27FC236}">
                      <a16:creationId xmlns:a16="http://schemas.microsoft.com/office/drawing/2014/main" id="{1B667E51-F06F-354C-7E25-8A8BE77527F0}"/>
                    </a:ext>
                  </a:extLst>
                </p:cNvPr>
                <p:cNvSpPr/>
                <p:nvPr/>
              </p:nvSpPr>
              <p:spPr>
                <a:xfrm>
                  <a:off x="3328987" y="2199560"/>
                  <a:ext cx="3809" cy="14763"/>
                </a:xfrm>
                <a:custGeom>
                  <a:avLst/>
                  <a:gdLst>
                    <a:gd name="connsiteX0" fmla="*/ 0 w 3809"/>
                    <a:gd name="connsiteY0" fmla="*/ 714 h 14763"/>
                    <a:gd name="connsiteX1" fmla="*/ 953 w 3809"/>
                    <a:gd name="connsiteY1" fmla="*/ 7382 h 14763"/>
                    <a:gd name="connsiteX2" fmla="*/ 2857 w 3809"/>
                    <a:gd name="connsiteY2" fmla="*/ 14049 h 14763"/>
                    <a:gd name="connsiteX3" fmla="*/ 3810 w 3809"/>
                    <a:gd name="connsiteY3" fmla="*/ 14049 h 14763"/>
                    <a:gd name="connsiteX4" fmla="*/ 2857 w 3809"/>
                    <a:gd name="connsiteY4" fmla="*/ 7382 h 14763"/>
                    <a:gd name="connsiteX5" fmla="*/ 1905 w 3809"/>
                    <a:gd name="connsiteY5" fmla="*/ 714 h 14763"/>
                    <a:gd name="connsiteX6" fmla="*/ 0 w 3809"/>
                    <a:gd name="connsiteY6" fmla="*/ 714 h 14763"/>
                    <a:gd name="connsiteX7" fmla="*/ 0 w 3809"/>
                    <a:gd name="connsiteY7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9" h="14763">
                      <a:moveTo>
                        <a:pt x="0" y="714"/>
                      </a:moveTo>
                      <a:cubicBezTo>
                        <a:pt x="0" y="3572"/>
                        <a:pt x="0" y="5477"/>
                        <a:pt x="953" y="7382"/>
                      </a:cubicBezTo>
                      <a:cubicBezTo>
                        <a:pt x="953" y="10239"/>
                        <a:pt x="1905" y="12144"/>
                        <a:pt x="2857" y="14049"/>
                      </a:cubicBezTo>
                      <a:cubicBezTo>
                        <a:pt x="2857" y="15002"/>
                        <a:pt x="3810" y="15002"/>
                        <a:pt x="3810" y="14049"/>
                      </a:cubicBezTo>
                      <a:cubicBezTo>
                        <a:pt x="3810" y="11192"/>
                        <a:pt x="2857" y="9287"/>
                        <a:pt x="2857" y="7382"/>
                      </a:cubicBezTo>
                      <a:cubicBezTo>
                        <a:pt x="2857" y="5477"/>
                        <a:pt x="1905" y="2619"/>
                        <a:pt x="1905" y="714"/>
                      </a:cubicBezTo>
                      <a:cubicBezTo>
                        <a:pt x="1905" y="-238"/>
                        <a:pt x="953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6" name="Freeform: Shape 3365">
                  <a:extLst>
                    <a:ext uri="{FF2B5EF4-FFF2-40B4-BE49-F238E27FC236}">
                      <a16:creationId xmlns:a16="http://schemas.microsoft.com/office/drawing/2014/main" id="{BEE6660C-4763-60EA-B1AB-2261CF75DEF6}"/>
                    </a:ext>
                  </a:extLst>
                </p:cNvPr>
                <p:cNvSpPr/>
                <p:nvPr/>
              </p:nvSpPr>
              <p:spPr>
                <a:xfrm>
                  <a:off x="3317556" y="2194559"/>
                  <a:ext cx="2857" cy="17568"/>
                </a:xfrm>
                <a:custGeom>
                  <a:avLst/>
                  <a:gdLst>
                    <a:gd name="connsiteX0" fmla="*/ 0 w 2857"/>
                    <a:gd name="connsiteY0" fmla="*/ 0 h 17568"/>
                    <a:gd name="connsiteX1" fmla="*/ 0 w 2857"/>
                    <a:gd name="connsiteY1" fmla="*/ 8573 h 17568"/>
                    <a:gd name="connsiteX2" fmla="*/ 1905 w 2857"/>
                    <a:gd name="connsiteY2" fmla="*/ 17145 h 17568"/>
                    <a:gd name="connsiteX3" fmla="*/ 2858 w 2857"/>
                    <a:gd name="connsiteY3" fmla="*/ 17145 h 17568"/>
                    <a:gd name="connsiteX4" fmla="*/ 953 w 2857"/>
                    <a:gd name="connsiteY4" fmla="*/ 9525 h 17568"/>
                    <a:gd name="connsiteX5" fmla="*/ 0 w 2857"/>
                    <a:gd name="connsiteY5" fmla="*/ 952 h 17568"/>
                    <a:gd name="connsiteX6" fmla="*/ 0 w 2857"/>
                    <a:gd name="connsiteY6" fmla="*/ 0 h 17568"/>
                    <a:gd name="connsiteX7" fmla="*/ 0 w 2857"/>
                    <a:gd name="connsiteY7" fmla="*/ 0 h 17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7568">
                      <a:moveTo>
                        <a:pt x="0" y="0"/>
                      </a:moveTo>
                      <a:cubicBezTo>
                        <a:pt x="0" y="2857"/>
                        <a:pt x="0" y="5715"/>
                        <a:pt x="0" y="8573"/>
                      </a:cubicBezTo>
                      <a:cubicBezTo>
                        <a:pt x="0" y="11430"/>
                        <a:pt x="953" y="14288"/>
                        <a:pt x="1905" y="17145"/>
                      </a:cubicBezTo>
                      <a:cubicBezTo>
                        <a:pt x="1905" y="18098"/>
                        <a:pt x="2858" y="17145"/>
                        <a:pt x="2858" y="17145"/>
                      </a:cubicBezTo>
                      <a:cubicBezTo>
                        <a:pt x="2858" y="14288"/>
                        <a:pt x="1905" y="11430"/>
                        <a:pt x="953" y="9525"/>
                      </a:cubicBezTo>
                      <a:cubicBezTo>
                        <a:pt x="0" y="6667"/>
                        <a:pt x="0" y="3810"/>
                        <a:pt x="0" y="952"/>
                      </a:cubicBezTo>
                      <a:cubicBezTo>
                        <a:pt x="953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7" name="Freeform: Shape 3366">
                  <a:extLst>
                    <a:ext uri="{FF2B5EF4-FFF2-40B4-BE49-F238E27FC236}">
                      <a16:creationId xmlns:a16="http://schemas.microsoft.com/office/drawing/2014/main" id="{68D4EE4D-4444-88A1-E0C0-11816F232C4A}"/>
                    </a:ext>
                  </a:extLst>
                </p:cNvPr>
                <p:cNvSpPr/>
                <p:nvPr/>
              </p:nvSpPr>
              <p:spPr>
                <a:xfrm>
                  <a:off x="3312534" y="2215367"/>
                  <a:ext cx="5974" cy="14858"/>
                </a:xfrm>
                <a:custGeom>
                  <a:avLst/>
                  <a:gdLst>
                    <a:gd name="connsiteX0" fmla="*/ 260 w 5974"/>
                    <a:gd name="connsiteY0" fmla="*/ 1100 h 14858"/>
                    <a:gd name="connsiteX1" fmla="*/ 2165 w 5974"/>
                    <a:gd name="connsiteY1" fmla="*/ 7767 h 14858"/>
                    <a:gd name="connsiteX2" fmla="*/ 5022 w 5974"/>
                    <a:gd name="connsiteY2" fmla="*/ 14435 h 14858"/>
                    <a:gd name="connsiteX3" fmla="*/ 5975 w 5974"/>
                    <a:gd name="connsiteY3" fmla="*/ 14435 h 14858"/>
                    <a:gd name="connsiteX4" fmla="*/ 4070 w 5974"/>
                    <a:gd name="connsiteY4" fmla="*/ 7767 h 14858"/>
                    <a:gd name="connsiteX5" fmla="*/ 2165 w 5974"/>
                    <a:gd name="connsiteY5" fmla="*/ 1100 h 14858"/>
                    <a:gd name="connsiteX6" fmla="*/ 260 w 5974"/>
                    <a:gd name="connsiteY6" fmla="*/ 1100 h 14858"/>
                    <a:gd name="connsiteX7" fmla="*/ 260 w 5974"/>
                    <a:gd name="connsiteY7" fmla="*/ 1100 h 1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74" h="14858">
                      <a:moveTo>
                        <a:pt x="260" y="1100"/>
                      </a:moveTo>
                      <a:cubicBezTo>
                        <a:pt x="1212" y="3005"/>
                        <a:pt x="1212" y="4910"/>
                        <a:pt x="2165" y="7767"/>
                      </a:cubicBezTo>
                      <a:cubicBezTo>
                        <a:pt x="3117" y="9672"/>
                        <a:pt x="3117" y="12530"/>
                        <a:pt x="5022" y="14435"/>
                      </a:cubicBezTo>
                      <a:cubicBezTo>
                        <a:pt x="5022" y="15387"/>
                        <a:pt x="5975" y="14435"/>
                        <a:pt x="5975" y="14435"/>
                      </a:cubicBezTo>
                      <a:cubicBezTo>
                        <a:pt x="5975" y="12530"/>
                        <a:pt x="5022" y="10625"/>
                        <a:pt x="4070" y="7767"/>
                      </a:cubicBezTo>
                      <a:cubicBezTo>
                        <a:pt x="3117" y="5862"/>
                        <a:pt x="3117" y="3957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8" name="Freeform: Shape 3367">
                  <a:extLst>
                    <a:ext uri="{FF2B5EF4-FFF2-40B4-BE49-F238E27FC236}">
                      <a16:creationId xmlns:a16="http://schemas.microsoft.com/office/drawing/2014/main" id="{D1DC8358-20F6-415F-D40B-3BB13CE87DEC}"/>
                    </a:ext>
                  </a:extLst>
                </p:cNvPr>
                <p:cNvSpPr/>
                <p:nvPr/>
              </p:nvSpPr>
              <p:spPr>
                <a:xfrm>
                  <a:off x="3326129" y="2220603"/>
                  <a:ext cx="1904" cy="13008"/>
                </a:xfrm>
                <a:custGeom>
                  <a:avLst/>
                  <a:gdLst>
                    <a:gd name="connsiteX0" fmla="*/ 0 w 1904"/>
                    <a:gd name="connsiteY0" fmla="*/ 626 h 13008"/>
                    <a:gd name="connsiteX1" fmla="*/ 0 w 1904"/>
                    <a:gd name="connsiteY1" fmla="*/ 7293 h 13008"/>
                    <a:gd name="connsiteX2" fmla="*/ 0 w 1904"/>
                    <a:gd name="connsiteY2" fmla="*/ 10151 h 13008"/>
                    <a:gd name="connsiteX3" fmla="*/ 952 w 1904"/>
                    <a:gd name="connsiteY3" fmla="*/ 13008 h 13008"/>
                    <a:gd name="connsiteX4" fmla="*/ 1905 w 1904"/>
                    <a:gd name="connsiteY4" fmla="*/ 13008 h 13008"/>
                    <a:gd name="connsiteX5" fmla="*/ 1905 w 1904"/>
                    <a:gd name="connsiteY5" fmla="*/ 10151 h 13008"/>
                    <a:gd name="connsiteX6" fmla="*/ 1905 w 1904"/>
                    <a:gd name="connsiteY6" fmla="*/ 7293 h 13008"/>
                    <a:gd name="connsiteX7" fmla="*/ 1905 w 1904"/>
                    <a:gd name="connsiteY7" fmla="*/ 1578 h 13008"/>
                    <a:gd name="connsiteX8" fmla="*/ 0 w 1904"/>
                    <a:gd name="connsiteY8" fmla="*/ 626 h 13008"/>
                    <a:gd name="connsiteX9" fmla="*/ 0 w 1904"/>
                    <a:gd name="connsiteY9" fmla="*/ 626 h 13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4" h="13008">
                      <a:moveTo>
                        <a:pt x="0" y="626"/>
                      </a:moveTo>
                      <a:cubicBezTo>
                        <a:pt x="0" y="2531"/>
                        <a:pt x="0" y="4436"/>
                        <a:pt x="0" y="7293"/>
                      </a:cubicBezTo>
                      <a:cubicBezTo>
                        <a:pt x="0" y="8246"/>
                        <a:pt x="0" y="9198"/>
                        <a:pt x="0" y="10151"/>
                      </a:cubicBezTo>
                      <a:cubicBezTo>
                        <a:pt x="0" y="11103"/>
                        <a:pt x="952" y="12056"/>
                        <a:pt x="952" y="13008"/>
                      </a:cubicBezTo>
                      <a:cubicBezTo>
                        <a:pt x="952" y="13008"/>
                        <a:pt x="1905" y="13008"/>
                        <a:pt x="1905" y="13008"/>
                      </a:cubicBezTo>
                      <a:cubicBezTo>
                        <a:pt x="1905" y="12056"/>
                        <a:pt x="1905" y="11103"/>
                        <a:pt x="1905" y="10151"/>
                      </a:cubicBezTo>
                      <a:cubicBezTo>
                        <a:pt x="1905" y="9198"/>
                        <a:pt x="1905" y="8246"/>
                        <a:pt x="1905" y="7293"/>
                      </a:cubicBezTo>
                      <a:cubicBezTo>
                        <a:pt x="1905" y="5388"/>
                        <a:pt x="1905" y="3483"/>
                        <a:pt x="1905" y="1578"/>
                      </a:cubicBezTo>
                      <a:cubicBezTo>
                        <a:pt x="1905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9" name="Freeform: Shape 3368">
                  <a:extLst>
                    <a:ext uri="{FF2B5EF4-FFF2-40B4-BE49-F238E27FC236}">
                      <a16:creationId xmlns:a16="http://schemas.microsoft.com/office/drawing/2014/main" id="{F4BA2817-16D8-2BB5-5851-3E919BF8DB7A}"/>
                    </a:ext>
                  </a:extLst>
                </p:cNvPr>
                <p:cNvSpPr/>
                <p:nvPr/>
              </p:nvSpPr>
              <p:spPr>
                <a:xfrm>
                  <a:off x="3322319" y="2246523"/>
                  <a:ext cx="3810" cy="12276"/>
                </a:xfrm>
                <a:custGeom>
                  <a:avLst/>
                  <a:gdLst>
                    <a:gd name="connsiteX0" fmla="*/ 0 w 3810"/>
                    <a:gd name="connsiteY0" fmla="*/ 423 h 12276"/>
                    <a:gd name="connsiteX1" fmla="*/ 953 w 3810"/>
                    <a:gd name="connsiteY1" fmla="*/ 6138 h 12276"/>
                    <a:gd name="connsiteX2" fmla="*/ 1905 w 3810"/>
                    <a:gd name="connsiteY2" fmla="*/ 8996 h 12276"/>
                    <a:gd name="connsiteX3" fmla="*/ 2858 w 3810"/>
                    <a:gd name="connsiteY3" fmla="*/ 11853 h 12276"/>
                    <a:gd name="connsiteX4" fmla="*/ 3810 w 3810"/>
                    <a:gd name="connsiteY4" fmla="*/ 11853 h 12276"/>
                    <a:gd name="connsiteX5" fmla="*/ 3810 w 3810"/>
                    <a:gd name="connsiteY5" fmla="*/ 8996 h 12276"/>
                    <a:gd name="connsiteX6" fmla="*/ 2858 w 3810"/>
                    <a:gd name="connsiteY6" fmla="*/ 6138 h 12276"/>
                    <a:gd name="connsiteX7" fmla="*/ 1905 w 3810"/>
                    <a:gd name="connsiteY7" fmla="*/ 1376 h 12276"/>
                    <a:gd name="connsiteX8" fmla="*/ 953 w 3810"/>
                    <a:gd name="connsiteY8" fmla="*/ 423 h 12276"/>
                    <a:gd name="connsiteX9" fmla="*/ 0 w 3810"/>
                    <a:gd name="connsiteY9" fmla="*/ 423 h 12276"/>
                    <a:gd name="connsiteX10" fmla="*/ 0 w 3810"/>
                    <a:gd name="connsiteY10" fmla="*/ 423 h 12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" h="12276">
                      <a:moveTo>
                        <a:pt x="0" y="423"/>
                      </a:moveTo>
                      <a:cubicBezTo>
                        <a:pt x="0" y="2328"/>
                        <a:pt x="953" y="4233"/>
                        <a:pt x="953" y="6138"/>
                      </a:cubicBezTo>
                      <a:cubicBezTo>
                        <a:pt x="953" y="7091"/>
                        <a:pt x="953" y="8043"/>
                        <a:pt x="1905" y="8996"/>
                      </a:cubicBezTo>
                      <a:cubicBezTo>
                        <a:pt x="1905" y="9948"/>
                        <a:pt x="2858" y="10901"/>
                        <a:pt x="2858" y="11853"/>
                      </a:cubicBezTo>
                      <a:cubicBezTo>
                        <a:pt x="2858" y="12806"/>
                        <a:pt x="3810" y="11853"/>
                        <a:pt x="3810" y="11853"/>
                      </a:cubicBezTo>
                      <a:cubicBezTo>
                        <a:pt x="3810" y="10901"/>
                        <a:pt x="3810" y="9948"/>
                        <a:pt x="3810" y="8996"/>
                      </a:cubicBezTo>
                      <a:cubicBezTo>
                        <a:pt x="3810" y="8043"/>
                        <a:pt x="3810" y="7091"/>
                        <a:pt x="2858" y="6138"/>
                      </a:cubicBezTo>
                      <a:cubicBezTo>
                        <a:pt x="2858" y="4233"/>
                        <a:pt x="1905" y="2328"/>
                        <a:pt x="1905" y="1376"/>
                      </a:cubicBezTo>
                      <a:cubicBezTo>
                        <a:pt x="1905" y="423"/>
                        <a:pt x="1905" y="423"/>
                        <a:pt x="953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0" name="Freeform: Shape 3369">
                  <a:extLst>
                    <a:ext uri="{FF2B5EF4-FFF2-40B4-BE49-F238E27FC236}">
                      <a16:creationId xmlns:a16="http://schemas.microsoft.com/office/drawing/2014/main" id="{C5AB72A2-7118-AA56-F578-2BC421EC307B}"/>
                    </a:ext>
                  </a:extLst>
                </p:cNvPr>
                <p:cNvSpPr/>
                <p:nvPr/>
              </p:nvSpPr>
              <p:spPr>
                <a:xfrm>
                  <a:off x="3357562" y="2268854"/>
                  <a:ext cx="5714" cy="11430"/>
                </a:xfrm>
                <a:custGeom>
                  <a:avLst/>
                  <a:gdLst>
                    <a:gd name="connsiteX0" fmla="*/ 0 w 5714"/>
                    <a:gd name="connsiteY0" fmla="*/ 953 h 11430"/>
                    <a:gd name="connsiteX1" fmla="*/ 1905 w 5714"/>
                    <a:gd name="connsiteY1" fmla="*/ 6668 h 11430"/>
                    <a:gd name="connsiteX2" fmla="*/ 2857 w 5714"/>
                    <a:gd name="connsiteY2" fmla="*/ 9525 h 11430"/>
                    <a:gd name="connsiteX3" fmla="*/ 4763 w 5714"/>
                    <a:gd name="connsiteY3" fmla="*/ 11430 h 11430"/>
                    <a:gd name="connsiteX4" fmla="*/ 5715 w 5714"/>
                    <a:gd name="connsiteY4" fmla="*/ 10478 h 11430"/>
                    <a:gd name="connsiteX5" fmla="*/ 4763 w 5714"/>
                    <a:gd name="connsiteY5" fmla="*/ 7620 h 11430"/>
                    <a:gd name="connsiteX6" fmla="*/ 3810 w 5714"/>
                    <a:gd name="connsiteY6" fmla="*/ 4763 h 11430"/>
                    <a:gd name="connsiteX7" fmla="*/ 1905 w 5714"/>
                    <a:gd name="connsiteY7" fmla="*/ 0 h 11430"/>
                    <a:gd name="connsiteX8" fmla="*/ 0 w 5714"/>
                    <a:gd name="connsiteY8" fmla="*/ 953 h 11430"/>
                    <a:gd name="connsiteX9" fmla="*/ 0 w 5714"/>
                    <a:gd name="connsiteY9" fmla="*/ 95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4" h="11430">
                      <a:moveTo>
                        <a:pt x="0" y="953"/>
                      </a:moveTo>
                      <a:cubicBezTo>
                        <a:pt x="0" y="2858"/>
                        <a:pt x="952" y="4763"/>
                        <a:pt x="1905" y="6668"/>
                      </a:cubicBezTo>
                      <a:cubicBezTo>
                        <a:pt x="1905" y="7620"/>
                        <a:pt x="2857" y="8573"/>
                        <a:pt x="2857" y="9525"/>
                      </a:cubicBezTo>
                      <a:cubicBezTo>
                        <a:pt x="3810" y="10478"/>
                        <a:pt x="3810" y="11430"/>
                        <a:pt x="4763" y="11430"/>
                      </a:cubicBezTo>
                      <a:cubicBezTo>
                        <a:pt x="4763" y="11430"/>
                        <a:pt x="5715" y="11430"/>
                        <a:pt x="5715" y="10478"/>
                      </a:cubicBezTo>
                      <a:cubicBezTo>
                        <a:pt x="5715" y="9525"/>
                        <a:pt x="4763" y="8573"/>
                        <a:pt x="4763" y="7620"/>
                      </a:cubicBezTo>
                      <a:cubicBezTo>
                        <a:pt x="4763" y="6668"/>
                        <a:pt x="3810" y="5715"/>
                        <a:pt x="3810" y="4763"/>
                      </a:cubicBezTo>
                      <a:cubicBezTo>
                        <a:pt x="2857" y="2858"/>
                        <a:pt x="1905" y="1905"/>
                        <a:pt x="1905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1" name="Freeform: Shape 3370">
                  <a:extLst>
                    <a:ext uri="{FF2B5EF4-FFF2-40B4-BE49-F238E27FC236}">
                      <a16:creationId xmlns:a16="http://schemas.microsoft.com/office/drawing/2014/main" id="{8F0EF03C-9F9E-CBDA-9832-5228C5CCE6F3}"/>
                    </a:ext>
                  </a:extLst>
                </p:cNvPr>
                <p:cNvSpPr/>
                <p:nvPr/>
              </p:nvSpPr>
              <p:spPr>
                <a:xfrm>
                  <a:off x="3370897" y="2289809"/>
                  <a:ext cx="5714" cy="11429"/>
                </a:xfrm>
                <a:custGeom>
                  <a:avLst/>
                  <a:gdLst>
                    <a:gd name="connsiteX0" fmla="*/ 0 w 5714"/>
                    <a:gd name="connsiteY0" fmla="*/ 952 h 11429"/>
                    <a:gd name="connsiteX1" fmla="*/ 1905 w 5714"/>
                    <a:gd name="connsiteY1" fmla="*/ 6667 h 11429"/>
                    <a:gd name="connsiteX2" fmla="*/ 2857 w 5714"/>
                    <a:gd name="connsiteY2" fmla="*/ 9525 h 11429"/>
                    <a:gd name="connsiteX3" fmla="*/ 4763 w 5714"/>
                    <a:gd name="connsiteY3" fmla="*/ 11430 h 11429"/>
                    <a:gd name="connsiteX4" fmla="*/ 5715 w 5714"/>
                    <a:gd name="connsiteY4" fmla="*/ 10477 h 11429"/>
                    <a:gd name="connsiteX5" fmla="*/ 4763 w 5714"/>
                    <a:gd name="connsiteY5" fmla="*/ 7620 h 11429"/>
                    <a:gd name="connsiteX6" fmla="*/ 3810 w 5714"/>
                    <a:gd name="connsiteY6" fmla="*/ 4763 h 11429"/>
                    <a:gd name="connsiteX7" fmla="*/ 1905 w 5714"/>
                    <a:gd name="connsiteY7" fmla="*/ 0 h 11429"/>
                    <a:gd name="connsiteX8" fmla="*/ 0 w 5714"/>
                    <a:gd name="connsiteY8" fmla="*/ 952 h 11429"/>
                    <a:gd name="connsiteX9" fmla="*/ 0 w 5714"/>
                    <a:gd name="connsiteY9" fmla="*/ 952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4" h="11429">
                      <a:moveTo>
                        <a:pt x="0" y="952"/>
                      </a:moveTo>
                      <a:cubicBezTo>
                        <a:pt x="0" y="2857"/>
                        <a:pt x="952" y="4763"/>
                        <a:pt x="1905" y="6667"/>
                      </a:cubicBezTo>
                      <a:cubicBezTo>
                        <a:pt x="1905" y="7620"/>
                        <a:pt x="2857" y="8573"/>
                        <a:pt x="2857" y="9525"/>
                      </a:cubicBezTo>
                      <a:cubicBezTo>
                        <a:pt x="3810" y="10477"/>
                        <a:pt x="3810" y="11430"/>
                        <a:pt x="4763" y="11430"/>
                      </a:cubicBezTo>
                      <a:cubicBezTo>
                        <a:pt x="4763" y="11430"/>
                        <a:pt x="5715" y="11430"/>
                        <a:pt x="5715" y="10477"/>
                      </a:cubicBezTo>
                      <a:cubicBezTo>
                        <a:pt x="5715" y="9525"/>
                        <a:pt x="4763" y="8573"/>
                        <a:pt x="4763" y="7620"/>
                      </a:cubicBezTo>
                      <a:cubicBezTo>
                        <a:pt x="4763" y="6667"/>
                        <a:pt x="3810" y="5715"/>
                        <a:pt x="3810" y="4763"/>
                      </a:cubicBezTo>
                      <a:cubicBezTo>
                        <a:pt x="2857" y="2857"/>
                        <a:pt x="1905" y="1905"/>
                        <a:pt x="1905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2" name="Freeform: Shape 3371">
                  <a:extLst>
                    <a:ext uri="{FF2B5EF4-FFF2-40B4-BE49-F238E27FC236}">
                      <a16:creationId xmlns:a16="http://schemas.microsoft.com/office/drawing/2014/main" id="{8D97A6F5-58C8-D243-504D-55C5D1FE1C2C}"/>
                    </a:ext>
                  </a:extLst>
                </p:cNvPr>
                <p:cNvSpPr/>
                <p:nvPr/>
              </p:nvSpPr>
              <p:spPr>
                <a:xfrm>
                  <a:off x="3349675" y="2298939"/>
                  <a:ext cx="11696" cy="8967"/>
                </a:xfrm>
                <a:custGeom>
                  <a:avLst/>
                  <a:gdLst>
                    <a:gd name="connsiteX0" fmla="*/ 267 w 11696"/>
                    <a:gd name="connsiteY0" fmla="*/ 1347 h 8967"/>
                    <a:gd name="connsiteX1" fmla="*/ 5029 w 11696"/>
                    <a:gd name="connsiteY1" fmla="*/ 6110 h 8967"/>
                    <a:gd name="connsiteX2" fmla="*/ 10744 w 11696"/>
                    <a:gd name="connsiteY2" fmla="*/ 8967 h 8967"/>
                    <a:gd name="connsiteX3" fmla="*/ 11697 w 11696"/>
                    <a:gd name="connsiteY3" fmla="*/ 8014 h 8967"/>
                    <a:gd name="connsiteX4" fmla="*/ 5982 w 11696"/>
                    <a:gd name="connsiteY4" fmla="*/ 4205 h 8967"/>
                    <a:gd name="connsiteX5" fmla="*/ 1219 w 11696"/>
                    <a:gd name="connsiteY5" fmla="*/ 395 h 8967"/>
                    <a:gd name="connsiteX6" fmla="*/ 267 w 11696"/>
                    <a:gd name="connsiteY6" fmla="*/ 1347 h 8967"/>
                    <a:gd name="connsiteX7" fmla="*/ 267 w 11696"/>
                    <a:gd name="connsiteY7" fmla="*/ 1347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696" h="8967">
                      <a:moveTo>
                        <a:pt x="267" y="1347"/>
                      </a:moveTo>
                      <a:cubicBezTo>
                        <a:pt x="1219" y="3252"/>
                        <a:pt x="3124" y="4205"/>
                        <a:pt x="5029" y="6110"/>
                      </a:cubicBezTo>
                      <a:cubicBezTo>
                        <a:pt x="6934" y="7062"/>
                        <a:pt x="8839" y="8967"/>
                        <a:pt x="10744" y="8967"/>
                      </a:cubicBezTo>
                      <a:cubicBezTo>
                        <a:pt x="11697" y="8967"/>
                        <a:pt x="11697" y="8014"/>
                        <a:pt x="11697" y="8014"/>
                      </a:cubicBezTo>
                      <a:cubicBezTo>
                        <a:pt x="9792" y="6110"/>
                        <a:pt x="7887" y="5157"/>
                        <a:pt x="5982" y="4205"/>
                      </a:cubicBezTo>
                      <a:cubicBezTo>
                        <a:pt x="4077" y="3252"/>
                        <a:pt x="2172" y="1347"/>
                        <a:pt x="1219" y="395"/>
                      </a:cubicBezTo>
                      <a:cubicBezTo>
                        <a:pt x="1219" y="-558"/>
                        <a:pt x="-686" y="395"/>
                        <a:pt x="267" y="1347"/>
                      </a:cubicBezTo>
                      <a:lnTo>
                        <a:pt x="267" y="1347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3" name="Freeform: Shape 3372">
                  <a:extLst>
                    <a:ext uri="{FF2B5EF4-FFF2-40B4-BE49-F238E27FC236}">
                      <a16:creationId xmlns:a16="http://schemas.microsoft.com/office/drawing/2014/main" id="{8BD194ED-7BD8-E443-20FB-5B7613CD9F43}"/>
                    </a:ext>
                  </a:extLst>
                </p:cNvPr>
                <p:cNvSpPr/>
                <p:nvPr/>
              </p:nvSpPr>
              <p:spPr>
                <a:xfrm>
                  <a:off x="3328034" y="2264330"/>
                  <a:ext cx="4762" cy="12144"/>
                </a:xfrm>
                <a:custGeom>
                  <a:avLst/>
                  <a:gdLst>
                    <a:gd name="connsiteX0" fmla="*/ 0 w 4762"/>
                    <a:gd name="connsiteY0" fmla="*/ 714 h 12144"/>
                    <a:gd name="connsiteX1" fmla="*/ 953 w 4762"/>
                    <a:gd name="connsiteY1" fmla="*/ 6429 h 12144"/>
                    <a:gd name="connsiteX2" fmla="*/ 1905 w 4762"/>
                    <a:gd name="connsiteY2" fmla="*/ 9287 h 12144"/>
                    <a:gd name="connsiteX3" fmla="*/ 2858 w 4762"/>
                    <a:gd name="connsiteY3" fmla="*/ 11192 h 12144"/>
                    <a:gd name="connsiteX4" fmla="*/ 3810 w 4762"/>
                    <a:gd name="connsiteY4" fmla="*/ 12144 h 12144"/>
                    <a:gd name="connsiteX5" fmla="*/ 4763 w 4762"/>
                    <a:gd name="connsiteY5" fmla="*/ 12144 h 12144"/>
                    <a:gd name="connsiteX6" fmla="*/ 4763 w 4762"/>
                    <a:gd name="connsiteY6" fmla="*/ 9287 h 12144"/>
                    <a:gd name="connsiteX7" fmla="*/ 3810 w 4762"/>
                    <a:gd name="connsiteY7" fmla="*/ 6429 h 12144"/>
                    <a:gd name="connsiteX8" fmla="*/ 2858 w 4762"/>
                    <a:gd name="connsiteY8" fmla="*/ 714 h 12144"/>
                    <a:gd name="connsiteX9" fmla="*/ 0 w 4762"/>
                    <a:gd name="connsiteY9" fmla="*/ 714 h 12144"/>
                    <a:gd name="connsiteX10" fmla="*/ 0 w 4762"/>
                    <a:gd name="connsiteY10" fmla="*/ 71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2144">
                      <a:moveTo>
                        <a:pt x="0" y="714"/>
                      </a:moveTo>
                      <a:cubicBezTo>
                        <a:pt x="0" y="2619"/>
                        <a:pt x="0" y="4524"/>
                        <a:pt x="953" y="6429"/>
                      </a:cubicBezTo>
                      <a:cubicBezTo>
                        <a:pt x="953" y="7382"/>
                        <a:pt x="1905" y="8334"/>
                        <a:pt x="1905" y="9287"/>
                      </a:cubicBezTo>
                      <a:cubicBezTo>
                        <a:pt x="1905" y="10239"/>
                        <a:pt x="1905" y="10239"/>
                        <a:pt x="2858" y="11192"/>
                      </a:cubicBezTo>
                      <a:cubicBezTo>
                        <a:pt x="2858" y="11192"/>
                        <a:pt x="2858" y="12144"/>
                        <a:pt x="3810" y="12144"/>
                      </a:cubicBezTo>
                      <a:cubicBezTo>
                        <a:pt x="3810" y="12144"/>
                        <a:pt x="4763" y="12144"/>
                        <a:pt x="4763" y="12144"/>
                      </a:cubicBezTo>
                      <a:cubicBezTo>
                        <a:pt x="4763" y="11192"/>
                        <a:pt x="4763" y="10239"/>
                        <a:pt x="4763" y="9287"/>
                      </a:cubicBezTo>
                      <a:cubicBezTo>
                        <a:pt x="4763" y="8334"/>
                        <a:pt x="3810" y="7382"/>
                        <a:pt x="3810" y="6429"/>
                      </a:cubicBezTo>
                      <a:cubicBezTo>
                        <a:pt x="2858" y="4524"/>
                        <a:pt x="2858" y="2619"/>
                        <a:pt x="2858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4" name="Freeform: Shape 3373">
                  <a:extLst>
                    <a:ext uri="{FF2B5EF4-FFF2-40B4-BE49-F238E27FC236}">
                      <a16:creationId xmlns:a16="http://schemas.microsoft.com/office/drawing/2014/main" id="{B1B0398F-797B-9AE6-F712-FA157C2CE957}"/>
                    </a:ext>
                  </a:extLst>
                </p:cNvPr>
                <p:cNvSpPr/>
                <p:nvPr/>
              </p:nvSpPr>
              <p:spPr>
                <a:xfrm>
                  <a:off x="3330892" y="2237422"/>
                  <a:ext cx="4076" cy="13729"/>
                </a:xfrm>
                <a:custGeom>
                  <a:avLst/>
                  <a:gdLst>
                    <a:gd name="connsiteX0" fmla="*/ 0 w 4076"/>
                    <a:gd name="connsiteY0" fmla="*/ 1905 h 13729"/>
                    <a:gd name="connsiteX1" fmla="*/ 0 w 4076"/>
                    <a:gd name="connsiteY1" fmla="*/ 7620 h 13729"/>
                    <a:gd name="connsiteX2" fmla="*/ 952 w 4076"/>
                    <a:gd name="connsiteY2" fmla="*/ 10477 h 13729"/>
                    <a:gd name="connsiteX3" fmla="*/ 1905 w 4076"/>
                    <a:gd name="connsiteY3" fmla="*/ 12382 h 13729"/>
                    <a:gd name="connsiteX4" fmla="*/ 2857 w 4076"/>
                    <a:gd name="connsiteY4" fmla="*/ 13335 h 13729"/>
                    <a:gd name="connsiteX5" fmla="*/ 3810 w 4076"/>
                    <a:gd name="connsiteY5" fmla="*/ 12382 h 13729"/>
                    <a:gd name="connsiteX6" fmla="*/ 3810 w 4076"/>
                    <a:gd name="connsiteY6" fmla="*/ 10477 h 13729"/>
                    <a:gd name="connsiteX7" fmla="*/ 3810 w 4076"/>
                    <a:gd name="connsiteY7" fmla="*/ 9525 h 13729"/>
                    <a:gd name="connsiteX8" fmla="*/ 2857 w 4076"/>
                    <a:gd name="connsiteY8" fmla="*/ 6667 h 13729"/>
                    <a:gd name="connsiteX9" fmla="*/ 2857 w 4076"/>
                    <a:gd name="connsiteY9" fmla="*/ 952 h 13729"/>
                    <a:gd name="connsiteX10" fmla="*/ 1905 w 4076"/>
                    <a:gd name="connsiteY10" fmla="*/ 0 h 13729"/>
                    <a:gd name="connsiteX11" fmla="*/ 0 w 4076"/>
                    <a:gd name="connsiteY11" fmla="*/ 1905 h 13729"/>
                    <a:gd name="connsiteX12" fmla="*/ 0 w 4076"/>
                    <a:gd name="connsiteY12" fmla="*/ 1905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076" h="13729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3"/>
                        <a:pt x="0" y="9525"/>
                        <a:pt x="952" y="10477"/>
                      </a:cubicBezTo>
                      <a:cubicBezTo>
                        <a:pt x="952" y="11430"/>
                        <a:pt x="952" y="11430"/>
                        <a:pt x="1905" y="12382"/>
                      </a:cubicBezTo>
                      <a:cubicBezTo>
                        <a:pt x="1905" y="12382"/>
                        <a:pt x="2857" y="13335"/>
                        <a:pt x="2857" y="13335"/>
                      </a:cubicBezTo>
                      <a:cubicBezTo>
                        <a:pt x="2857" y="14288"/>
                        <a:pt x="4763" y="13335"/>
                        <a:pt x="3810" y="12382"/>
                      </a:cubicBezTo>
                      <a:cubicBezTo>
                        <a:pt x="3810" y="11430"/>
                        <a:pt x="3810" y="11430"/>
                        <a:pt x="3810" y="10477"/>
                      </a:cubicBezTo>
                      <a:cubicBezTo>
                        <a:pt x="3810" y="10477"/>
                        <a:pt x="3810" y="9525"/>
                        <a:pt x="3810" y="9525"/>
                      </a:cubicBezTo>
                      <a:cubicBezTo>
                        <a:pt x="3810" y="8573"/>
                        <a:pt x="3810" y="7620"/>
                        <a:pt x="2857" y="6667"/>
                      </a:cubicBezTo>
                      <a:cubicBezTo>
                        <a:pt x="2857" y="4763"/>
                        <a:pt x="2857" y="2857"/>
                        <a:pt x="2857" y="952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5" name="Freeform: Shape 3374">
                  <a:extLst>
                    <a:ext uri="{FF2B5EF4-FFF2-40B4-BE49-F238E27FC236}">
                      <a16:creationId xmlns:a16="http://schemas.microsoft.com/office/drawing/2014/main" id="{1BCF2133-77BF-DEA6-1081-56E59CCDF674}"/>
                    </a:ext>
                  </a:extLst>
                </p:cNvPr>
                <p:cNvSpPr/>
                <p:nvPr/>
              </p:nvSpPr>
              <p:spPr>
                <a:xfrm>
                  <a:off x="3339464" y="2218610"/>
                  <a:ext cx="5715" cy="8757"/>
                </a:xfrm>
                <a:custGeom>
                  <a:avLst/>
                  <a:gdLst>
                    <a:gd name="connsiteX0" fmla="*/ 953 w 5715"/>
                    <a:gd name="connsiteY0" fmla="*/ 714 h 8757"/>
                    <a:gd name="connsiteX1" fmla="*/ 2857 w 5715"/>
                    <a:gd name="connsiteY1" fmla="*/ 4524 h 8757"/>
                    <a:gd name="connsiteX2" fmla="*/ 3810 w 5715"/>
                    <a:gd name="connsiteY2" fmla="*/ 6429 h 8757"/>
                    <a:gd name="connsiteX3" fmla="*/ 4763 w 5715"/>
                    <a:gd name="connsiteY3" fmla="*/ 8334 h 8757"/>
                    <a:gd name="connsiteX4" fmla="*/ 5715 w 5715"/>
                    <a:gd name="connsiteY4" fmla="*/ 8334 h 8757"/>
                    <a:gd name="connsiteX5" fmla="*/ 4763 w 5715"/>
                    <a:gd name="connsiteY5" fmla="*/ 6429 h 8757"/>
                    <a:gd name="connsiteX6" fmla="*/ 3810 w 5715"/>
                    <a:gd name="connsiteY6" fmla="*/ 4524 h 8757"/>
                    <a:gd name="connsiteX7" fmla="*/ 1905 w 5715"/>
                    <a:gd name="connsiteY7" fmla="*/ 714 h 8757"/>
                    <a:gd name="connsiteX8" fmla="*/ 0 w 5715"/>
                    <a:gd name="connsiteY8" fmla="*/ 714 h 8757"/>
                    <a:gd name="connsiteX9" fmla="*/ 953 w 5715"/>
                    <a:gd name="connsiteY9" fmla="*/ 714 h 8757"/>
                    <a:gd name="connsiteX10" fmla="*/ 953 w 5715"/>
                    <a:gd name="connsiteY10" fmla="*/ 714 h 8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8757">
                      <a:moveTo>
                        <a:pt x="953" y="714"/>
                      </a:moveTo>
                      <a:cubicBezTo>
                        <a:pt x="1905" y="1667"/>
                        <a:pt x="1905" y="3572"/>
                        <a:pt x="2857" y="4524"/>
                      </a:cubicBezTo>
                      <a:cubicBezTo>
                        <a:pt x="2857" y="5477"/>
                        <a:pt x="3810" y="5477"/>
                        <a:pt x="3810" y="6429"/>
                      </a:cubicBezTo>
                      <a:cubicBezTo>
                        <a:pt x="3810" y="7382"/>
                        <a:pt x="4763" y="7382"/>
                        <a:pt x="4763" y="8334"/>
                      </a:cubicBezTo>
                      <a:cubicBezTo>
                        <a:pt x="4763" y="9287"/>
                        <a:pt x="5715" y="8334"/>
                        <a:pt x="5715" y="8334"/>
                      </a:cubicBezTo>
                      <a:cubicBezTo>
                        <a:pt x="5715" y="7382"/>
                        <a:pt x="5715" y="7382"/>
                        <a:pt x="4763" y="6429"/>
                      </a:cubicBezTo>
                      <a:cubicBezTo>
                        <a:pt x="4763" y="5477"/>
                        <a:pt x="4763" y="5477"/>
                        <a:pt x="3810" y="4524"/>
                      </a:cubicBezTo>
                      <a:cubicBezTo>
                        <a:pt x="2857" y="3572"/>
                        <a:pt x="2857" y="1667"/>
                        <a:pt x="1905" y="714"/>
                      </a:cubicBezTo>
                      <a:cubicBezTo>
                        <a:pt x="1905" y="-238"/>
                        <a:pt x="953" y="-238"/>
                        <a:pt x="0" y="714"/>
                      </a:cubicBezTo>
                      <a:cubicBezTo>
                        <a:pt x="953" y="-238"/>
                        <a:pt x="953" y="714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6" name="Freeform: Shape 3375">
                  <a:extLst>
                    <a:ext uri="{FF2B5EF4-FFF2-40B4-BE49-F238E27FC236}">
                      <a16:creationId xmlns:a16="http://schemas.microsoft.com/office/drawing/2014/main" id="{61BC5EB6-0903-EEC0-877A-1BBB017C0B4D}"/>
                    </a:ext>
                  </a:extLst>
                </p:cNvPr>
                <p:cNvSpPr/>
                <p:nvPr/>
              </p:nvSpPr>
              <p:spPr>
                <a:xfrm>
                  <a:off x="3340417" y="2238701"/>
                  <a:ext cx="6667" cy="18723"/>
                </a:xfrm>
                <a:custGeom>
                  <a:avLst/>
                  <a:gdLst>
                    <a:gd name="connsiteX0" fmla="*/ 0 w 6667"/>
                    <a:gd name="connsiteY0" fmla="*/ 626 h 18723"/>
                    <a:gd name="connsiteX1" fmla="*/ 952 w 6667"/>
                    <a:gd name="connsiteY1" fmla="*/ 10151 h 18723"/>
                    <a:gd name="connsiteX2" fmla="*/ 2857 w 6667"/>
                    <a:gd name="connsiteY2" fmla="*/ 14913 h 18723"/>
                    <a:gd name="connsiteX3" fmla="*/ 5715 w 6667"/>
                    <a:gd name="connsiteY3" fmla="*/ 18723 h 18723"/>
                    <a:gd name="connsiteX4" fmla="*/ 6667 w 6667"/>
                    <a:gd name="connsiteY4" fmla="*/ 17771 h 18723"/>
                    <a:gd name="connsiteX5" fmla="*/ 4763 w 6667"/>
                    <a:gd name="connsiteY5" fmla="*/ 13961 h 18723"/>
                    <a:gd name="connsiteX6" fmla="*/ 2857 w 6667"/>
                    <a:gd name="connsiteY6" fmla="*/ 10151 h 18723"/>
                    <a:gd name="connsiteX7" fmla="*/ 952 w 6667"/>
                    <a:gd name="connsiteY7" fmla="*/ 1578 h 18723"/>
                    <a:gd name="connsiteX8" fmla="*/ 0 w 6667"/>
                    <a:gd name="connsiteY8" fmla="*/ 626 h 18723"/>
                    <a:gd name="connsiteX9" fmla="*/ 0 w 6667"/>
                    <a:gd name="connsiteY9" fmla="*/ 626 h 18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8723">
                      <a:moveTo>
                        <a:pt x="0" y="626"/>
                      </a:moveTo>
                      <a:cubicBezTo>
                        <a:pt x="0" y="3483"/>
                        <a:pt x="0" y="7293"/>
                        <a:pt x="952" y="10151"/>
                      </a:cubicBezTo>
                      <a:cubicBezTo>
                        <a:pt x="952" y="12056"/>
                        <a:pt x="1905" y="13008"/>
                        <a:pt x="2857" y="14913"/>
                      </a:cubicBezTo>
                      <a:cubicBezTo>
                        <a:pt x="3810" y="16818"/>
                        <a:pt x="4763" y="17771"/>
                        <a:pt x="5715" y="18723"/>
                      </a:cubicBezTo>
                      <a:cubicBezTo>
                        <a:pt x="5715" y="18723"/>
                        <a:pt x="6667" y="18723"/>
                        <a:pt x="6667" y="17771"/>
                      </a:cubicBezTo>
                      <a:cubicBezTo>
                        <a:pt x="6667" y="15866"/>
                        <a:pt x="5715" y="14913"/>
                        <a:pt x="4763" y="13961"/>
                      </a:cubicBezTo>
                      <a:cubicBezTo>
                        <a:pt x="3810" y="13008"/>
                        <a:pt x="3810" y="11103"/>
                        <a:pt x="2857" y="10151"/>
                      </a:cubicBezTo>
                      <a:cubicBezTo>
                        <a:pt x="1905" y="7293"/>
                        <a:pt x="952" y="4436"/>
                        <a:pt x="952" y="1578"/>
                      </a:cubicBezTo>
                      <a:cubicBezTo>
                        <a:pt x="952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7" name="Freeform: Shape 3376">
                  <a:extLst>
                    <a:ext uri="{FF2B5EF4-FFF2-40B4-BE49-F238E27FC236}">
                      <a16:creationId xmlns:a16="http://schemas.microsoft.com/office/drawing/2014/main" id="{2EC5A729-79E8-BD8E-385D-F5A78BF3E886}"/>
                    </a:ext>
                  </a:extLst>
                </p:cNvPr>
                <p:cNvSpPr/>
                <p:nvPr/>
              </p:nvSpPr>
              <p:spPr>
                <a:xfrm>
                  <a:off x="3357302" y="2287904"/>
                  <a:ext cx="11689" cy="12382"/>
                </a:xfrm>
                <a:custGeom>
                  <a:avLst/>
                  <a:gdLst>
                    <a:gd name="connsiteX0" fmla="*/ 260 w 11689"/>
                    <a:gd name="connsiteY0" fmla="*/ 953 h 12382"/>
                    <a:gd name="connsiteX1" fmla="*/ 4070 w 11689"/>
                    <a:gd name="connsiteY1" fmla="*/ 7620 h 12382"/>
                    <a:gd name="connsiteX2" fmla="*/ 6927 w 11689"/>
                    <a:gd name="connsiteY2" fmla="*/ 10478 h 12382"/>
                    <a:gd name="connsiteX3" fmla="*/ 8832 w 11689"/>
                    <a:gd name="connsiteY3" fmla="*/ 11430 h 12382"/>
                    <a:gd name="connsiteX4" fmla="*/ 10737 w 11689"/>
                    <a:gd name="connsiteY4" fmla="*/ 12383 h 12382"/>
                    <a:gd name="connsiteX5" fmla="*/ 11690 w 11689"/>
                    <a:gd name="connsiteY5" fmla="*/ 11430 h 12382"/>
                    <a:gd name="connsiteX6" fmla="*/ 10737 w 11689"/>
                    <a:gd name="connsiteY6" fmla="*/ 9525 h 12382"/>
                    <a:gd name="connsiteX7" fmla="*/ 8832 w 11689"/>
                    <a:gd name="connsiteY7" fmla="*/ 8573 h 12382"/>
                    <a:gd name="connsiteX8" fmla="*/ 5975 w 11689"/>
                    <a:gd name="connsiteY8" fmla="*/ 5715 h 12382"/>
                    <a:gd name="connsiteX9" fmla="*/ 2165 w 11689"/>
                    <a:gd name="connsiteY9" fmla="*/ 0 h 12382"/>
                    <a:gd name="connsiteX10" fmla="*/ 260 w 11689"/>
                    <a:gd name="connsiteY10" fmla="*/ 953 h 12382"/>
                    <a:gd name="connsiteX11" fmla="*/ 260 w 11689"/>
                    <a:gd name="connsiteY11" fmla="*/ 95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89" h="12382">
                      <a:moveTo>
                        <a:pt x="260" y="953"/>
                      </a:moveTo>
                      <a:cubicBezTo>
                        <a:pt x="1212" y="3810"/>
                        <a:pt x="2165" y="5715"/>
                        <a:pt x="4070" y="7620"/>
                      </a:cubicBezTo>
                      <a:cubicBezTo>
                        <a:pt x="5022" y="8573"/>
                        <a:pt x="5975" y="9525"/>
                        <a:pt x="6927" y="10478"/>
                      </a:cubicBezTo>
                      <a:cubicBezTo>
                        <a:pt x="7880" y="10478"/>
                        <a:pt x="7880" y="11430"/>
                        <a:pt x="8832" y="11430"/>
                      </a:cubicBezTo>
                      <a:cubicBezTo>
                        <a:pt x="9785" y="12383"/>
                        <a:pt x="9785" y="12383"/>
                        <a:pt x="10737" y="12383"/>
                      </a:cubicBezTo>
                      <a:cubicBezTo>
                        <a:pt x="11690" y="12383"/>
                        <a:pt x="11690" y="11430"/>
                        <a:pt x="11690" y="11430"/>
                      </a:cubicBezTo>
                      <a:cubicBezTo>
                        <a:pt x="11690" y="10478"/>
                        <a:pt x="10737" y="10478"/>
                        <a:pt x="10737" y="9525"/>
                      </a:cubicBezTo>
                      <a:cubicBezTo>
                        <a:pt x="9785" y="9525"/>
                        <a:pt x="9785" y="8573"/>
                        <a:pt x="8832" y="8573"/>
                      </a:cubicBezTo>
                      <a:cubicBezTo>
                        <a:pt x="7880" y="7620"/>
                        <a:pt x="6927" y="6668"/>
                        <a:pt x="5975" y="5715"/>
                      </a:cubicBezTo>
                      <a:cubicBezTo>
                        <a:pt x="4070" y="3810"/>
                        <a:pt x="3117" y="1905"/>
                        <a:pt x="2165" y="0"/>
                      </a:cubicBezTo>
                      <a:cubicBezTo>
                        <a:pt x="1212" y="0"/>
                        <a:pt x="-693" y="0"/>
                        <a:pt x="260" y="953"/>
                      </a:cubicBezTo>
                      <a:lnTo>
                        <a:pt x="260" y="95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8" name="Freeform: Shape 3377">
                  <a:extLst>
                    <a:ext uri="{FF2B5EF4-FFF2-40B4-BE49-F238E27FC236}">
                      <a16:creationId xmlns:a16="http://schemas.microsoft.com/office/drawing/2014/main" id="{BC8D8FB9-2080-0AEE-C656-9EBDCEFF4277}"/>
                    </a:ext>
                  </a:extLst>
                </p:cNvPr>
                <p:cNvSpPr/>
                <p:nvPr/>
              </p:nvSpPr>
              <p:spPr>
                <a:xfrm>
                  <a:off x="3341109" y="2280284"/>
                  <a:ext cx="5974" cy="11429"/>
                </a:xfrm>
                <a:custGeom>
                  <a:avLst/>
                  <a:gdLst>
                    <a:gd name="connsiteX0" fmla="*/ 260 w 5974"/>
                    <a:gd name="connsiteY0" fmla="*/ 952 h 11429"/>
                    <a:gd name="connsiteX1" fmla="*/ 2165 w 5974"/>
                    <a:gd name="connsiteY1" fmla="*/ 6667 h 11429"/>
                    <a:gd name="connsiteX2" fmla="*/ 3117 w 5974"/>
                    <a:gd name="connsiteY2" fmla="*/ 9525 h 11429"/>
                    <a:gd name="connsiteX3" fmla="*/ 5022 w 5974"/>
                    <a:gd name="connsiteY3" fmla="*/ 11430 h 11429"/>
                    <a:gd name="connsiteX4" fmla="*/ 5975 w 5974"/>
                    <a:gd name="connsiteY4" fmla="*/ 10477 h 11429"/>
                    <a:gd name="connsiteX5" fmla="*/ 5975 w 5974"/>
                    <a:gd name="connsiteY5" fmla="*/ 9525 h 11429"/>
                    <a:gd name="connsiteX6" fmla="*/ 5022 w 5974"/>
                    <a:gd name="connsiteY6" fmla="*/ 8573 h 11429"/>
                    <a:gd name="connsiteX7" fmla="*/ 4070 w 5974"/>
                    <a:gd name="connsiteY7" fmla="*/ 5715 h 11429"/>
                    <a:gd name="connsiteX8" fmla="*/ 2165 w 5974"/>
                    <a:gd name="connsiteY8" fmla="*/ 0 h 11429"/>
                    <a:gd name="connsiteX9" fmla="*/ 260 w 5974"/>
                    <a:gd name="connsiteY9" fmla="*/ 952 h 11429"/>
                    <a:gd name="connsiteX10" fmla="*/ 260 w 5974"/>
                    <a:gd name="connsiteY10" fmla="*/ 952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974" h="11429">
                      <a:moveTo>
                        <a:pt x="260" y="952"/>
                      </a:moveTo>
                      <a:cubicBezTo>
                        <a:pt x="1212" y="2857"/>
                        <a:pt x="1212" y="4763"/>
                        <a:pt x="2165" y="6667"/>
                      </a:cubicBezTo>
                      <a:cubicBezTo>
                        <a:pt x="2165" y="7620"/>
                        <a:pt x="3117" y="8573"/>
                        <a:pt x="3117" y="9525"/>
                      </a:cubicBezTo>
                      <a:cubicBezTo>
                        <a:pt x="4070" y="10477"/>
                        <a:pt x="4070" y="11430"/>
                        <a:pt x="5022" y="11430"/>
                      </a:cubicBezTo>
                      <a:cubicBezTo>
                        <a:pt x="5022" y="11430"/>
                        <a:pt x="5975" y="11430"/>
                        <a:pt x="5975" y="10477"/>
                      </a:cubicBezTo>
                      <a:cubicBezTo>
                        <a:pt x="5975" y="9525"/>
                        <a:pt x="5975" y="9525"/>
                        <a:pt x="5975" y="9525"/>
                      </a:cubicBezTo>
                      <a:cubicBezTo>
                        <a:pt x="5975" y="8573"/>
                        <a:pt x="5975" y="8573"/>
                        <a:pt x="5022" y="8573"/>
                      </a:cubicBezTo>
                      <a:cubicBezTo>
                        <a:pt x="4070" y="7620"/>
                        <a:pt x="4070" y="6667"/>
                        <a:pt x="4070" y="5715"/>
                      </a:cubicBezTo>
                      <a:cubicBezTo>
                        <a:pt x="3117" y="3810"/>
                        <a:pt x="2165" y="1905"/>
                        <a:pt x="2165" y="0"/>
                      </a:cubicBezTo>
                      <a:cubicBezTo>
                        <a:pt x="1212" y="0"/>
                        <a:pt x="-693" y="0"/>
                        <a:pt x="260" y="952"/>
                      </a:cubicBezTo>
                      <a:lnTo>
                        <a:pt x="260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9" name="Freeform: Shape 3378">
                  <a:extLst>
                    <a:ext uri="{FF2B5EF4-FFF2-40B4-BE49-F238E27FC236}">
                      <a16:creationId xmlns:a16="http://schemas.microsoft.com/office/drawing/2014/main" id="{AEB402AB-868B-464E-5B70-93C5F8C053C1}"/>
                    </a:ext>
                  </a:extLst>
                </p:cNvPr>
                <p:cNvSpPr/>
                <p:nvPr/>
              </p:nvSpPr>
              <p:spPr>
                <a:xfrm>
                  <a:off x="3338512" y="2190374"/>
                  <a:ext cx="2857" cy="14133"/>
                </a:xfrm>
                <a:custGeom>
                  <a:avLst/>
                  <a:gdLst>
                    <a:gd name="connsiteX0" fmla="*/ 0 w 2857"/>
                    <a:gd name="connsiteY0" fmla="*/ 1328 h 14133"/>
                    <a:gd name="connsiteX1" fmla="*/ 0 w 2857"/>
                    <a:gd name="connsiteY1" fmla="*/ 7995 h 14133"/>
                    <a:gd name="connsiteX2" fmla="*/ 1905 w 2857"/>
                    <a:gd name="connsiteY2" fmla="*/ 13710 h 14133"/>
                    <a:gd name="connsiteX3" fmla="*/ 2857 w 2857"/>
                    <a:gd name="connsiteY3" fmla="*/ 13710 h 14133"/>
                    <a:gd name="connsiteX4" fmla="*/ 1905 w 2857"/>
                    <a:gd name="connsiteY4" fmla="*/ 7995 h 14133"/>
                    <a:gd name="connsiteX5" fmla="*/ 1905 w 2857"/>
                    <a:gd name="connsiteY5" fmla="*/ 2280 h 14133"/>
                    <a:gd name="connsiteX6" fmla="*/ 0 w 2857"/>
                    <a:gd name="connsiteY6" fmla="*/ 1328 h 14133"/>
                    <a:gd name="connsiteX7" fmla="*/ 0 w 2857"/>
                    <a:gd name="connsiteY7" fmla="*/ 1328 h 1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4133">
                      <a:moveTo>
                        <a:pt x="0" y="1328"/>
                      </a:moveTo>
                      <a:cubicBezTo>
                        <a:pt x="0" y="3233"/>
                        <a:pt x="0" y="5138"/>
                        <a:pt x="0" y="7995"/>
                      </a:cubicBezTo>
                      <a:cubicBezTo>
                        <a:pt x="0" y="9900"/>
                        <a:pt x="0" y="11805"/>
                        <a:pt x="1905" y="13710"/>
                      </a:cubicBezTo>
                      <a:cubicBezTo>
                        <a:pt x="1905" y="14663"/>
                        <a:pt x="2857" y="13710"/>
                        <a:pt x="2857" y="13710"/>
                      </a:cubicBezTo>
                      <a:cubicBezTo>
                        <a:pt x="2857" y="11805"/>
                        <a:pt x="2857" y="9900"/>
                        <a:pt x="1905" y="7995"/>
                      </a:cubicBezTo>
                      <a:cubicBezTo>
                        <a:pt x="1905" y="6090"/>
                        <a:pt x="1905" y="4185"/>
                        <a:pt x="1905" y="2280"/>
                      </a:cubicBezTo>
                      <a:cubicBezTo>
                        <a:pt x="1905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0" name="Freeform: Shape 3379">
                  <a:extLst>
                    <a:ext uri="{FF2B5EF4-FFF2-40B4-BE49-F238E27FC236}">
                      <a16:creationId xmlns:a16="http://schemas.microsoft.com/office/drawing/2014/main" id="{72ABC8C7-E6C0-D0BC-BFFF-65CB2F0EF194}"/>
                    </a:ext>
                  </a:extLst>
                </p:cNvPr>
                <p:cNvSpPr/>
                <p:nvPr/>
              </p:nvSpPr>
              <p:spPr>
                <a:xfrm>
                  <a:off x="3346131" y="2269807"/>
                  <a:ext cx="6667" cy="11429"/>
                </a:xfrm>
                <a:custGeom>
                  <a:avLst/>
                  <a:gdLst>
                    <a:gd name="connsiteX0" fmla="*/ 0 w 6667"/>
                    <a:gd name="connsiteY0" fmla="*/ 952 h 11429"/>
                    <a:gd name="connsiteX1" fmla="*/ 0 w 6667"/>
                    <a:gd name="connsiteY1" fmla="*/ 3810 h 11429"/>
                    <a:gd name="connsiteX2" fmla="*/ 953 w 6667"/>
                    <a:gd name="connsiteY2" fmla="*/ 6667 h 11429"/>
                    <a:gd name="connsiteX3" fmla="*/ 1905 w 6667"/>
                    <a:gd name="connsiteY3" fmla="*/ 9525 h 11429"/>
                    <a:gd name="connsiteX4" fmla="*/ 2858 w 6667"/>
                    <a:gd name="connsiteY4" fmla="*/ 10477 h 11429"/>
                    <a:gd name="connsiteX5" fmla="*/ 3810 w 6667"/>
                    <a:gd name="connsiteY5" fmla="*/ 11430 h 11429"/>
                    <a:gd name="connsiteX6" fmla="*/ 4763 w 6667"/>
                    <a:gd name="connsiteY6" fmla="*/ 11430 h 11429"/>
                    <a:gd name="connsiteX7" fmla="*/ 6668 w 6667"/>
                    <a:gd name="connsiteY7" fmla="*/ 10477 h 11429"/>
                    <a:gd name="connsiteX8" fmla="*/ 6668 w 6667"/>
                    <a:gd name="connsiteY8" fmla="*/ 8572 h 11429"/>
                    <a:gd name="connsiteX9" fmla="*/ 5715 w 6667"/>
                    <a:gd name="connsiteY9" fmla="*/ 6667 h 11429"/>
                    <a:gd name="connsiteX10" fmla="*/ 4763 w 6667"/>
                    <a:gd name="connsiteY10" fmla="*/ 4763 h 11429"/>
                    <a:gd name="connsiteX11" fmla="*/ 4763 w 6667"/>
                    <a:gd name="connsiteY11" fmla="*/ 3810 h 11429"/>
                    <a:gd name="connsiteX12" fmla="*/ 4763 w 6667"/>
                    <a:gd name="connsiteY12" fmla="*/ 3810 h 11429"/>
                    <a:gd name="connsiteX13" fmla="*/ 4763 w 6667"/>
                    <a:gd name="connsiteY13" fmla="*/ 3810 h 11429"/>
                    <a:gd name="connsiteX14" fmla="*/ 3810 w 6667"/>
                    <a:gd name="connsiteY14" fmla="*/ 1905 h 11429"/>
                    <a:gd name="connsiteX15" fmla="*/ 3810 w 6667"/>
                    <a:gd name="connsiteY15" fmla="*/ 1905 h 11429"/>
                    <a:gd name="connsiteX16" fmla="*/ 3810 w 6667"/>
                    <a:gd name="connsiteY16" fmla="*/ 952 h 11429"/>
                    <a:gd name="connsiteX17" fmla="*/ 2858 w 6667"/>
                    <a:gd name="connsiteY17" fmla="*/ 0 h 11429"/>
                    <a:gd name="connsiteX18" fmla="*/ 0 w 6667"/>
                    <a:gd name="connsiteY18" fmla="*/ 952 h 11429"/>
                    <a:gd name="connsiteX19" fmla="*/ 0 w 6667"/>
                    <a:gd name="connsiteY19" fmla="*/ 952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667" h="11429">
                      <a:moveTo>
                        <a:pt x="0" y="952"/>
                      </a:move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0" y="4763"/>
                        <a:pt x="0" y="5715"/>
                        <a:pt x="953" y="6667"/>
                      </a:cubicBezTo>
                      <a:cubicBezTo>
                        <a:pt x="953" y="7620"/>
                        <a:pt x="1905" y="8572"/>
                        <a:pt x="1905" y="9525"/>
                      </a:cubicBezTo>
                      <a:cubicBezTo>
                        <a:pt x="1905" y="9525"/>
                        <a:pt x="2858" y="10477"/>
                        <a:pt x="2858" y="10477"/>
                      </a:cubicBezTo>
                      <a:cubicBezTo>
                        <a:pt x="2858" y="10477"/>
                        <a:pt x="2858" y="11430"/>
                        <a:pt x="3810" y="11430"/>
                      </a:cubicBezTo>
                      <a:cubicBezTo>
                        <a:pt x="3810" y="11430"/>
                        <a:pt x="3810" y="11430"/>
                        <a:pt x="4763" y="11430"/>
                      </a:cubicBezTo>
                      <a:cubicBezTo>
                        <a:pt x="5715" y="11430"/>
                        <a:pt x="6668" y="11430"/>
                        <a:pt x="6668" y="10477"/>
                      </a:cubicBezTo>
                      <a:cubicBezTo>
                        <a:pt x="6668" y="9525"/>
                        <a:pt x="6668" y="9525"/>
                        <a:pt x="6668" y="8572"/>
                      </a:cubicBezTo>
                      <a:cubicBezTo>
                        <a:pt x="6668" y="7620"/>
                        <a:pt x="6668" y="7620"/>
                        <a:pt x="5715" y="6667"/>
                      </a:cubicBezTo>
                      <a:cubicBezTo>
                        <a:pt x="5715" y="5715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2857"/>
                        <a:pt x="4763" y="2857"/>
                        <a:pt x="3810" y="1905"/>
                      </a:cubicBezTo>
                      <a:cubicBezTo>
                        <a:pt x="3810" y="1905"/>
                        <a:pt x="3810" y="1905"/>
                        <a:pt x="3810" y="1905"/>
                      </a:cubicBezTo>
                      <a:cubicBezTo>
                        <a:pt x="3810" y="1905"/>
                        <a:pt x="3810" y="1905"/>
                        <a:pt x="3810" y="952"/>
                      </a:cubicBezTo>
                      <a:cubicBezTo>
                        <a:pt x="3810" y="952"/>
                        <a:pt x="3810" y="0"/>
                        <a:pt x="2858" y="0"/>
                      </a:cubicBezTo>
                      <a:cubicBezTo>
                        <a:pt x="1905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1" name="Freeform: Shape 3380">
                  <a:extLst>
                    <a:ext uri="{FF2B5EF4-FFF2-40B4-BE49-F238E27FC236}">
                      <a16:creationId xmlns:a16="http://schemas.microsoft.com/office/drawing/2014/main" id="{9B2316E7-E603-6FBE-AAB7-9297F848EA33}"/>
                    </a:ext>
                  </a:extLst>
                </p:cNvPr>
                <p:cNvSpPr/>
                <p:nvPr/>
              </p:nvSpPr>
              <p:spPr>
                <a:xfrm>
                  <a:off x="3342321" y="2106843"/>
                  <a:ext cx="4762" cy="16040"/>
                </a:xfrm>
                <a:custGeom>
                  <a:avLst/>
                  <a:gdLst>
                    <a:gd name="connsiteX0" fmla="*/ 2858 w 4762"/>
                    <a:gd name="connsiteY0" fmla="*/ 1038 h 16040"/>
                    <a:gd name="connsiteX1" fmla="*/ 953 w 4762"/>
                    <a:gd name="connsiteY1" fmla="*/ 7706 h 16040"/>
                    <a:gd name="connsiteX2" fmla="*/ 0 w 4762"/>
                    <a:gd name="connsiteY2" fmla="*/ 15326 h 16040"/>
                    <a:gd name="connsiteX3" fmla="*/ 953 w 4762"/>
                    <a:gd name="connsiteY3" fmla="*/ 15326 h 16040"/>
                    <a:gd name="connsiteX4" fmla="*/ 2858 w 4762"/>
                    <a:gd name="connsiteY4" fmla="*/ 8658 h 16040"/>
                    <a:gd name="connsiteX5" fmla="*/ 4763 w 4762"/>
                    <a:gd name="connsiteY5" fmla="*/ 1991 h 16040"/>
                    <a:gd name="connsiteX6" fmla="*/ 2858 w 4762"/>
                    <a:gd name="connsiteY6" fmla="*/ 1038 h 16040"/>
                    <a:gd name="connsiteX7" fmla="*/ 2858 w 4762"/>
                    <a:gd name="connsiteY7" fmla="*/ 1038 h 16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6040">
                      <a:moveTo>
                        <a:pt x="2858" y="1038"/>
                      </a:moveTo>
                      <a:cubicBezTo>
                        <a:pt x="1905" y="2943"/>
                        <a:pt x="953" y="5801"/>
                        <a:pt x="953" y="7706"/>
                      </a:cubicBezTo>
                      <a:cubicBezTo>
                        <a:pt x="0" y="10563"/>
                        <a:pt x="0" y="12468"/>
                        <a:pt x="0" y="15326"/>
                      </a:cubicBezTo>
                      <a:cubicBezTo>
                        <a:pt x="0" y="16278"/>
                        <a:pt x="953" y="16278"/>
                        <a:pt x="953" y="15326"/>
                      </a:cubicBezTo>
                      <a:cubicBezTo>
                        <a:pt x="1905" y="13421"/>
                        <a:pt x="1905" y="10563"/>
                        <a:pt x="2858" y="8658"/>
                      </a:cubicBezTo>
                      <a:cubicBezTo>
                        <a:pt x="3810" y="6753"/>
                        <a:pt x="3810" y="3896"/>
                        <a:pt x="4763" y="1991"/>
                      </a:cubicBezTo>
                      <a:cubicBezTo>
                        <a:pt x="4763" y="86"/>
                        <a:pt x="2858" y="-867"/>
                        <a:pt x="2858" y="1038"/>
                      </a:cubicBezTo>
                      <a:lnTo>
                        <a:pt x="2858" y="103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2" name="Freeform: Shape 3381">
                  <a:extLst>
                    <a:ext uri="{FF2B5EF4-FFF2-40B4-BE49-F238E27FC236}">
                      <a16:creationId xmlns:a16="http://schemas.microsoft.com/office/drawing/2014/main" id="{18EB2E6C-8155-2091-14FA-AD8BF4B363CE}"/>
                    </a:ext>
                  </a:extLst>
                </p:cNvPr>
                <p:cNvSpPr/>
                <p:nvPr/>
              </p:nvSpPr>
              <p:spPr>
                <a:xfrm>
                  <a:off x="3327081" y="2114463"/>
                  <a:ext cx="4762" cy="16040"/>
                </a:xfrm>
                <a:custGeom>
                  <a:avLst/>
                  <a:gdLst>
                    <a:gd name="connsiteX0" fmla="*/ 2858 w 4762"/>
                    <a:gd name="connsiteY0" fmla="*/ 1038 h 16040"/>
                    <a:gd name="connsiteX1" fmla="*/ 953 w 4762"/>
                    <a:gd name="connsiteY1" fmla="*/ 7706 h 16040"/>
                    <a:gd name="connsiteX2" fmla="*/ 0 w 4762"/>
                    <a:gd name="connsiteY2" fmla="*/ 15326 h 16040"/>
                    <a:gd name="connsiteX3" fmla="*/ 953 w 4762"/>
                    <a:gd name="connsiteY3" fmla="*/ 15326 h 16040"/>
                    <a:gd name="connsiteX4" fmla="*/ 2858 w 4762"/>
                    <a:gd name="connsiteY4" fmla="*/ 8658 h 16040"/>
                    <a:gd name="connsiteX5" fmla="*/ 4763 w 4762"/>
                    <a:gd name="connsiteY5" fmla="*/ 1991 h 16040"/>
                    <a:gd name="connsiteX6" fmla="*/ 2858 w 4762"/>
                    <a:gd name="connsiteY6" fmla="*/ 1038 h 16040"/>
                    <a:gd name="connsiteX7" fmla="*/ 2858 w 4762"/>
                    <a:gd name="connsiteY7" fmla="*/ 1038 h 16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6040">
                      <a:moveTo>
                        <a:pt x="2858" y="1038"/>
                      </a:moveTo>
                      <a:cubicBezTo>
                        <a:pt x="1905" y="2943"/>
                        <a:pt x="953" y="5801"/>
                        <a:pt x="953" y="7706"/>
                      </a:cubicBezTo>
                      <a:cubicBezTo>
                        <a:pt x="0" y="10563"/>
                        <a:pt x="0" y="12468"/>
                        <a:pt x="0" y="15326"/>
                      </a:cubicBezTo>
                      <a:cubicBezTo>
                        <a:pt x="0" y="16278"/>
                        <a:pt x="953" y="16278"/>
                        <a:pt x="953" y="15326"/>
                      </a:cubicBezTo>
                      <a:cubicBezTo>
                        <a:pt x="1905" y="13421"/>
                        <a:pt x="1905" y="10563"/>
                        <a:pt x="2858" y="8658"/>
                      </a:cubicBezTo>
                      <a:cubicBezTo>
                        <a:pt x="3810" y="6753"/>
                        <a:pt x="3810" y="3896"/>
                        <a:pt x="4763" y="1991"/>
                      </a:cubicBezTo>
                      <a:cubicBezTo>
                        <a:pt x="4763" y="86"/>
                        <a:pt x="3810" y="-867"/>
                        <a:pt x="2858" y="1038"/>
                      </a:cubicBezTo>
                      <a:lnTo>
                        <a:pt x="2858" y="1038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3" name="Freeform: Shape 3382">
                  <a:extLst>
                    <a:ext uri="{FF2B5EF4-FFF2-40B4-BE49-F238E27FC236}">
                      <a16:creationId xmlns:a16="http://schemas.microsoft.com/office/drawing/2014/main" id="{68958F9A-0BD3-FDA3-88D2-CDEB48267538}"/>
                    </a:ext>
                  </a:extLst>
                </p:cNvPr>
                <p:cNvSpPr/>
                <p:nvPr/>
              </p:nvSpPr>
              <p:spPr>
                <a:xfrm>
                  <a:off x="3381374" y="2032239"/>
                  <a:ext cx="5022" cy="15396"/>
                </a:xfrm>
                <a:custGeom>
                  <a:avLst/>
                  <a:gdLst>
                    <a:gd name="connsiteX0" fmla="*/ 2857 w 5022"/>
                    <a:gd name="connsiteY0" fmla="*/ 395 h 15396"/>
                    <a:gd name="connsiteX1" fmla="*/ 952 w 5022"/>
                    <a:gd name="connsiteY1" fmla="*/ 7062 h 15396"/>
                    <a:gd name="connsiteX2" fmla="*/ 0 w 5022"/>
                    <a:gd name="connsiteY2" fmla="*/ 14682 h 15396"/>
                    <a:gd name="connsiteX3" fmla="*/ 952 w 5022"/>
                    <a:gd name="connsiteY3" fmla="*/ 14682 h 15396"/>
                    <a:gd name="connsiteX4" fmla="*/ 2857 w 5022"/>
                    <a:gd name="connsiteY4" fmla="*/ 8014 h 15396"/>
                    <a:gd name="connsiteX5" fmla="*/ 4763 w 5022"/>
                    <a:gd name="connsiteY5" fmla="*/ 1347 h 15396"/>
                    <a:gd name="connsiteX6" fmla="*/ 2857 w 5022"/>
                    <a:gd name="connsiteY6" fmla="*/ 395 h 15396"/>
                    <a:gd name="connsiteX7" fmla="*/ 2857 w 5022"/>
                    <a:gd name="connsiteY7" fmla="*/ 395 h 1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2" h="15396">
                      <a:moveTo>
                        <a:pt x="2857" y="395"/>
                      </a:moveTo>
                      <a:cubicBezTo>
                        <a:pt x="1905" y="2300"/>
                        <a:pt x="952" y="5157"/>
                        <a:pt x="952" y="7062"/>
                      </a:cubicBezTo>
                      <a:cubicBezTo>
                        <a:pt x="0" y="9920"/>
                        <a:pt x="0" y="11825"/>
                        <a:pt x="0" y="14682"/>
                      </a:cubicBezTo>
                      <a:cubicBezTo>
                        <a:pt x="0" y="15635"/>
                        <a:pt x="952" y="15635"/>
                        <a:pt x="952" y="14682"/>
                      </a:cubicBezTo>
                      <a:cubicBezTo>
                        <a:pt x="1905" y="12777"/>
                        <a:pt x="1905" y="9920"/>
                        <a:pt x="2857" y="8014"/>
                      </a:cubicBezTo>
                      <a:cubicBezTo>
                        <a:pt x="3810" y="6110"/>
                        <a:pt x="3810" y="3252"/>
                        <a:pt x="4763" y="1347"/>
                      </a:cubicBezTo>
                      <a:cubicBezTo>
                        <a:pt x="5715" y="395"/>
                        <a:pt x="3810" y="-558"/>
                        <a:pt x="2857" y="395"/>
                      </a:cubicBezTo>
                      <a:lnTo>
                        <a:pt x="2857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4" name="Freeform: Shape 3383">
                  <a:extLst>
                    <a:ext uri="{FF2B5EF4-FFF2-40B4-BE49-F238E27FC236}">
                      <a16:creationId xmlns:a16="http://schemas.microsoft.com/office/drawing/2014/main" id="{CFA3147C-5704-BAAF-DA7B-D4EE943C477A}"/>
                    </a:ext>
                  </a:extLst>
                </p:cNvPr>
                <p:cNvSpPr/>
                <p:nvPr/>
              </p:nvSpPr>
              <p:spPr>
                <a:xfrm>
                  <a:off x="3315652" y="2150982"/>
                  <a:ext cx="2299" cy="12144"/>
                </a:xfrm>
                <a:custGeom>
                  <a:avLst/>
                  <a:gdLst>
                    <a:gd name="connsiteX0" fmla="*/ 953 w 2299"/>
                    <a:gd name="connsiteY0" fmla="*/ 714 h 12144"/>
                    <a:gd name="connsiteX1" fmla="*/ 0 w 2299"/>
                    <a:gd name="connsiteY1" fmla="*/ 6429 h 12144"/>
                    <a:gd name="connsiteX2" fmla="*/ 0 w 2299"/>
                    <a:gd name="connsiteY2" fmla="*/ 9287 h 12144"/>
                    <a:gd name="connsiteX3" fmla="*/ 953 w 2299"/>
                    <a:gd name="connsiteY3" fmla="*/ 12144 h 12144"/>
                    <a:gd name="connsiteX4" fmla="*/ 1905 w 2299"/>
                    <a:gd name="connsiteY4" fmla="*/ 12144 h 12144"/>
                    <a:gd name="connsiteX5" fmla="*/ 1905 w 2299"/>
                    <a:gd name="connsiteY5" fmla="*/ 9287 h 12144"/>
                    <a:gd name="connsiteX6" fmla="*/ 1905 w 2299"/>
                    <a:gd name="connsiteY6" fmla="*/ 6429 h 12144"/>
                    <a:gd name="connsiteX7" fmla="*/ 1905 w 2299"/>
                    <a:gd name="connsiteY7" fmla="*/ 714 h 12144"/>
                    <a:gd name="connsiteX8" fmla="*/ 953 w 2299"/>
                    <a:gd name="connsiteY8" fmla="*/ 714 h 12144"/>
                    <a:gd name="connsiteX9" fmla="*/ 953 w 2299"/>
                    <a:gd name="connsiteY9" fmla="*/ 71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99" h="12144">
                      <a:moveTo>
                        <a:pt x="953" y="714"/>
                      </a:moveTo>
                      <a:cubicBezTo>
                        <a:pt x="953" y="2619"/>
                        <a:pt x="0" y="4524"/>
                        <a:pt x="0" y="6429"/>
                      </a:cubicBezTo>
                      <a:cubicBezTo>
                        <a:pt x="0" y="7382"/>
                        <a:pt x="0" y="8334"/>
                        <a:pt x="0" y="9287"/>
                      </a:cubicBezTo>
                      <a:cubicBezTo>
                        <a:pt x="0" y="10239"/>
                        <a:pt x="953" y="11192"/>
                        <a:pt x="953" y="12144"/>
                      </a:cubicBezTo>
                      <a:cubicBezTo>
                        <a:pt x="953" y="12144"/>
                        <a:pt x="1905" y="12144"/>
                        <a:pt x="1905" y="12144"/>
                      </a:cubicBezTo>
                      <a:cubicBezTo>
                        <a:pt x="1905" y="11192"/>
                        <a:pt x="1905" y="10239"/>
                        <a:pt x="1905" y="9287"/>
                      </a:cubicBezTo>
                      <a:cubicBezTo>
                        <a:pt x="1905" y="8334"/>
                        <a:pt x="1905" y="7382"/>
                        <a:pt x="1905" y="6429"/>
                      </a:cubicBezTo>
                      <a:cubicBezTo>
                        <a:pt x="1905" y="4524"/>
                        <a:pt x="1905" y="2619"/>
                        <a:pt x="1905" y="714"/>
                      </a:cubicBezTo>
                      <a:cubicBezTo>
                        <a:pt x="2857" y="-238"/>
                        <a:pt x="1905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5" name="Freeform: Shape 3384">
                  <a:extLst>
                    <a:ext uri="{FF2B5EF4-FFF2-40B4-BE49-F238E27FC236}">
                      <a16:creationId xmlns:a16="http://schemas.microsoft.com/office/drawing/2014/main" id="{6668A3CD-DBEF-0BFB-ACF6-F2D4FBB99248}"/>
                    </a:ext>
                  </a:extLst>
                </p:cNvPr>
                <p:cNvSpPr/>
                <p:nvPr/>
              </p:nvSpPr>
              <p:spPr>
                <a:xfrm>
                  <a:off x="3368039" y="2043669"/>
                  <a:ext cx="3252" cy="13200"/>
                </a:xfrm>
                <a:custGeom>
                  <a:avLst/>
                  <a:gdLst>
                    <a:gd name="connsiteX0" fmla="*/ 1905 w 3252"/>
                    <a:gd name="connsiteY0" fmla="*/ 395 h 13200"/>
                    <a:gd name="connsiteX1" fmla="*/ 0 w 3252"/>
                    <a:gd name="connsiteY1" fmla="*/ 6110 h 13200"/>
                    <a:gd name="connsiteX2" fmla="*/ 0 w 3252"/>
                    <a:gd name="connsiteY2" fmla="*/ 8967 h 13200"/>
                    <a:gd name="connsiteX3" fmla="*/ 0 w 3252"/>
                    <a:gd name="connsiteY3" fmla="*/ 10872 h 13200"/>
                    <a:gd name="connsiteX4" fmla="*/ 0 w 3252"/>
                    <a:gd name="connsiteY4" fmla="*/ 12777 h 13200"/>
                    <a:gd name="connsiteX5" fmla="*/ 953 w 3252"/>
                    <a:gd name="connsiteY5" fmla="*/ 12777 h 13200"/>
                    <a:gd name="connsiteX6" fmla="*/ 953 w 3252"/>
                    <a:gd name="connsiteY6" fmla="*/ 11825 h 13200"/>
                    <a:gd name="connsiteX7" fmla="*/ 953 w 3252"/>
                    <a:gd name="connsiteY7" fmla="*/ 9920 h 13200"/>
                    <a:gd name="connsiteX8" fmla="*/ 953 w 3252"/>
                    <a:gd name="connsiteY8" fmla="*/ 7062 h 13200"/>
                    <a:gd name="connsiteX9" fmla="*/ 2858 w 3252"/>
                    <a:gd name="connsiteY9" fmla="*/ 1347 h 13200"/>
                    <a:gd name="connsiteX10" fmla="*/ 1905 w 3252"/>
                    <a:gd name="connsiteY10" fmla="*/ 395 h 13200"/>
                    <a:gd name="connsiteX11" fmla="*/ 1905 w 3252"/>
                    <a:gd name="connsiteY11" fmla="*/ 395 h 13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252" h="13200">
                      <a:moveTo>
                        <a:pt x="1905" y="395"/>
                      </a:moveTo>
                      <a:cubicBezTo>
                        <a:pt x="953" y="2300"/>
                        <a:pt x="0" y="4205"/>
                        <a:pt x="0" y="6110"/>
                      </a:cubicBezTo>
                      <a:cubicBezTo>
                        <a:pt x="0" y="7062"/>
                        <a:pt x="0" y="8015"/>
                        <a:pt x="0" y="8967"/>
                      </a:cubicBezTo>
                      <a:cubicBezTo>
                        <a:pt x="0" y="9920"/>
                        <a:pt x="0" y="9920"/>
                        <a:pt x="0" y="10872"/>
                      </a:cubicBezTo>
                      <a:cubicBezTo>
                        <a:pt x="0" y="11825"/>
                        <a:pt x="0" y="11825"/>
                        <a:pt x="0" y="12777"/>
                      </a:cubicBezTo>
                      <a:cubicBezTo>
                        <a:pt x="0" y="12777"/>
                        <a:pt x="953" y="13730"/>
                        <a:pt x="953" y="12777"/>
                      </a:cubicBezTo>
                      <a:cubicBezTo>
                        <a:pt x="953" y="12777"/>
                        <a:pt x="953" y="11825"/>
                        <a:pt x="953" y="11825"/>
                      </a:cubicBezTo>
                      <a:cubicBezTo>
                        <a:pt x="953" y="10872"/>
                        <a:pt x="953" y="10872"/>
                        <a:pt x="953" y="9920"/>
                      </a:cubicBezTo>
                      <a:cubicBezTo>
                        <a:pt x="953" y="8967"/>
                        <a:pt x="953" y="8015"/>
                        <a:pt x="953" y="7062"/>
                      </a:cubicBezTo>
                      <a:cubicBezTo>
                        <a:pt x="953" y="5157"/>
                        <a:pt x="1905" y="3252"/>
                        <a:pt x="2858" y="1347"/>
                      </a:cubicBezTo>
                      <a:cubicBezTo>
                        <a:pt x="3810" y="395"/>
                        <a:pt x="2858" y="-558"/>
                        <a:pt x="1905" y="395"/>
                      </a:cubicBezTo>
                      <a:lnTo>
                        <a:pt x="1905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6" name="Freeform: Shape 3385">
                  <a:extLst>
                    <a:ext uri="{FF2B5EF4-FFF2-40B4-BE49-F238E27FC236}">
                      <a16:creationId xmlns:a16="http://schemas.microsoft.com/office/drawing/2014/main" id="{6AD9E93C-F3D3-85CD-C665-4C8F8DF4D00E}"/>
                    </a:ext>
                  </a:extLst>
                </p:cNvPr>
                <p:cNvSpPr/>
                <p:nvPr/>
              </p:nvSpPr>
              <p:spPr>
                <a:xfrm>
                  <a:off x="3353990" y="2060814"/>
                  <a:ext cx="10239" cy="17962"/>
                </a:xfrm>
                <a:custGeom>
                  <a:avLst/>
                  <a:gdLst>
                    <a:gd name="connsiteX0" fmla="*/ 8334 w 10239"/>
                    <a:gd name="connsiteY0" fmla="*/ 395 h 17962"/>
                    <a:gd name="connsiteX1" fmla="*/ 2619 w 10239"/>
                    <a:gd name="connsiteY1" fmla="*/ 8014 h 17962"/>
                    <a:gd name="connsiteX2" fmla="*/ 714 w 10239"/>
                    <a:gd name="connsiteY2" fmla="*/ 12777 h 17962"/>
                    <a:gd name="connsiteX3" fmla="*/ 714 w 10239"/>
                    <a:gd name="connsiteY3" fmla="*/ 17539 h 17962"/>
                    <a:gd name="connsiteX4" fmla="*/ 1667 w 10239"/>
                    <a:gd name="connsiteY4" fmla="*/ 17539 h 17962"/>
                    <a:gd name="connsiteX5" fmla="*/ 3572 w 10239"/>
                    <a:gd name="connsiteY5" fmla="*/ 13730 h 17962"/>
                    <a:gd name="connsiteX6" fmla="*/ 5477 w 10239"/>
                    <a:gd name="connsiteY6" fmla="*/ 8967 h 17962"/>
                    <a:gd name="connsiteX7" fmla="*/ 10239 w 10239"/>
                    <a:gd name="connsiteY7" fmla="*/ 1347 h 17962"/>
                    <a:gd name="connsiteX8" fmla="*/ 8334 w 10239"/>
                    <a:gd name="connsiteY8" fmla="*/ 395 h 17962"/>
                    <a:gd name="connsiteX9" fmla="*/ 8334 w 10239"/>
                    <a:gd name="connsiteY9" fmla="*/ 395 h 17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239" h="17962">
                      <a:moveTo>
                        <a:pt x="8334" y="395"/>
                      </a:moveTo>
                      <a:cubicBezTo>
                        <a:pt x="6429" y="3252"/>
                        <a:pt x="3572" y="5157"/>
                        <a:pt x="2619" y="8014"/>
                      </a:cubicBezTo>
                      <a:cubicBezTo>
                        <a:pt x="1667" y="9920"/>
                        <a:pt x="714" y="10872"/>
                        <a:pt x="714" y="12777"/>
                      </a:cubicBezTo>
                      <a:cubicBezTo>
                        <a:pt x="-238" y="14682"/>
                        <a:pt x="-238" y="16587"/>
                        <a:pt x="714" y="17539"/>
                      </a:cubicBezTo>
                      <a:cubicBezTo>
                        <a:pt x="714" y="17539"/>
                        <a:pt x="1667" y="18492"/>
                        <a:pt x="1667" y="17539"/>
                      </a:cubicBezTo>
                      <a:cubicBezTo>
                        <a:pt x="2619" y="16587"/>
                        <a:pt x="2619" y="14682"/>
                        <a:pt x="3572" y="13730"/>
                      </a:cubicBezTo>
                      <a:cubicBezTo>
                        <a:pt x="3572" y="11825"/>
                        <a:pt x="4524" y="10872"/>
                        <a:pt x="5477" y="8967"/>
                      </a:cubicBezTo>
                      <a:cubicBezTo>
                        <a:pt x="6429" y="6110"/>
                        <a:pt x="8334" y="3252"/>
                        <a:pt x="10239" y="1347"/>
                      </a:cubicBezTo>
                      <a:cubicBezTo>
                        <a:pt x="10239" y="395"/>
                        <a:pt x="9287" y="-558"/>
                        <a:pt x="8334" y="395"/>
                      </a:cubicBezTo>
                      <a:lnTo>
                        <a:pt x="8334" y="395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7" name="Freeform: Shape 3386">
                  <a:extLst>
                    <a:ext uri="{FF2B5EF4-FFF2-40B4-BE49-F238E27FC236}">
                      <a16:creationId xmlns:a16="http://schemas.microsoft.com/office/drawing/2014/main" id="{17C2ED2F-9045-D527-E344-2BC68E2AA3EF}"/>
                    </a:ext>
                  </a:extLst>
                </p:cNvPr>
                <p:cNvSpPr/>
                <p:nvPr/>
              </p:nvSpPr>
              <p:spPr>
                <a:xfrm>
                  <a:off x="3344941" y="2082402"/>
                  <a:ext cx="5953" cy="13811"/>
                </a:xfrm>
                <a:custGeom>
                  <a:avLst/>
                  <a:gdLst>
                    <a:gd name="connsiteX0" fmla="*/ 3096 w 5953"/>
                    <a:gd name="connsiteY0" fmla="*/ 714 h 13811"/>
                    <a:gd name="connsiteX1" fmla="*/ 238 w 5953"/>
                    <a:gd name="connsiteY1" fmla="*/ 6429 h 13811"/>
                    <a:gd name="connsiteX2" fmla="*/ 1191 w 5953"/>
                    <a:gd name="connsiteY2" fmla="*/ 13097 h 13811"/>
                    <a:gd name="connsiteX3" fmla="*/ 3096 w 5953"/>
                    <a:gd name="connsiteY3" fmla="*/ 13097 h 13811"/>
                    <a:gd name="connsiteX4" fmla="*/ 4048 w 5953"/>
                    <a:gd name="connsiteY4" fmla="*/ 10239 h 13811"/>
                    <a:gd name="connsiteX5" fmla="*/ 4048 w 5953"/>
                    <a:gd name="connsiteY5" fmla="*/ 8334 h 13811"/>
                    <a:gd name="connsiteX6" fmla="*/ 4048 w 5953"/>
                    <a:gd name="connsiteY6" fmla="*/ 7382 h 13811"/>
                    <a:gd name="connsiteX7" fmla="*/ 4048 w 5953"/>
                    <a:gd name="connsiteY7" fmla="*/ 7382 h 13811"/>
                    <a:gd name="connsiteX8" fmla="*/ 5953 w 5953"/>
                    <a:gd name="connsiteY8" fmla="*/ 2619 h 13811"/>
                    <a:gd name="connsiteX9" fmla="*/ 5001 w 5953"/>
                    <a:gd name="connsiteY9" fmla="*/ 714 h 13811"/>
                    <a:gd name="connsiteX10" fmla="*/ 3096 w 5953"/>
                    <a:gd name="connsiteY10" fmla="*/ 714 h 13811"/>
                    <a:gd name="connsiteX11" fmla="*/ 3096 w 5953"/>
                    <a:gd name="connsiteY11" fmla="*/ 714 h 13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953" h="13811">
                      <a:moveTo>
                        <a:pt x="3096" y="714"/>
                      </a:moveTo>
                      <a:cubicBezTo>
                        <a:pt x="2143" y="2619"/>
                        <a:pt x="1191" y="4524"/>
                        <a:pt x="238" y="6429"/>
                      </a:cubicBezTo>
                      <a:cubicBezTo>
                        <a:pt x="238" y="8334"/>
                        <a:pt x="-714" y="11192"/>
                        <a:pt x="1191" y="13097"/>
                      </a:cubicBezTo>
                      <a:cubicBezTo>
                        <a:pt x="1191" y="14049"/>
                        <a:pt x="3096" y="14049"/>
                        <a:pt x="3096" y="13097"/>
                      </a:cubicBezTo>
                      <a:cubicBezTo>
                        <a:pt x="4048" y="12144"/>
                        <a:pt x="4048" y="11192"/>
                        <a:pt x="4048" y="10239"/>
                      </a:cubicBezTo>
                      <a:cubicBezTo>
                        <a:pt x="4048" y="9287"/>
                        <a:pt x="4048" y="9287"/>
                        <a:pt x="4048" y="8334"/>
                      </a:cubicBezTo>
                      <a:cubicBezTo>
                        <a:pt x="4048" y="8334"/>
                        <a:pt x="4048" y="7382"/>
                        <a:pt x="4048" y="7382"/>
                      </a:cubicBezTo>
                      <a:cubicBezTo>
                        <a:pt x="4048" y="7382"/>
                        <a:pt x="4048" y="6429"/>
                        <a:pt x="4048" y="7382"/>
                      </a:cubicBezTo>
                      <a:cubicBezTo>
                        <a:pt x="4048" y="5477"/>
                        <a:pt x="5001" y="3572"/>
                        <a:pt x="5953" y="2619"/>
                      </a:cubicBezTo>
                      <a:cubicBezTo>
                        <a:pt x="5953" y="1667"/>
                        <a:pt x="5953" y="714"/>
                        <a:pt x="5001" y="714"/>
                      </a:cubicBezTo>
                      <a:cubicBezTo>
                        <a:pt x="4048" y="-238"/>
                        <a:pt x="3096" y="-238"/>
                        <a:pt x="3096" y="714"/>
                      </a:cubicBezTo>
                      <a:lnTo>
                        <a:pt x="3096" y="714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8" name="Freeform: Shape 3387">
                  <a:extLst>
                    <a:ext uri="{FF2B5EF4-FFF2-40B4-BE49-F238E27FC236}">
                      <a16:creationId xmlns:a16="http://schemas.microsoft.com/office/drawing/2014/main" id="{9A28CD54-1AE2-E9DD-1524-318EFD06BD74}"/>
                    </a:ext>
                  </a:extLst>
                </p:cNvPr>
                <p:cNvSpPr/>
                <p:nvPr/>
              </p:nvSpPr>
              <p:spPr>
                <a:xfrm>
                  <a:off x="3325177" y="2138214"/>
                  <a:ext cx="4762" cy="16734"/>
                </a:xfrm>
                <a:custGeom>
                  <a:avLst/>
                  <a:gdLst>
                    <a:gd name="connsiteX0" fmla="*/ 0 w 4762"/>
                    <a:gd name="connsiteY0" fmla="*/ 1100 h 16734"/>
                    <a:gd name="connsiteX1" fmla="*/ 0 w 4762"/>
                    <a:gd name="connsiteY1" fmla="*/ 8720 h 16734"/>
                    <a:gd name="connsiteX2" fmla="*/ 953 w 4762"/>
                    <a:gd name="connsiteY2" fmla="*/ 12530 h 16734"/>
                    <a:gd name="connsiteX3" fmla="*/ 1905 w 4762"/>
                    <a:gd name="connsiteY3" fmla="*/ 14435 h 16734"/>
                    <a:gd name="connsiteX4" fmla="*/ 2857 w 4762"/>
                    <a:gd name="connsiteY4" fmla="*/ 16340 h 16734"/>
                    <a:gd name="connsiteX5" fmla="*/ 4763 w 4762"/>
                    <a:gd name="connsiteY5" fmla="*/ 15387 h 16734"/>
                    <a:gd name="connsiteX6" fmla="*/ 4763 w 4762"/>
                    <a:gd name="connsiteY6" fmla="*/ 13482 h 16734"/>
                    <a:gd name="connsiteX7" fmla="*/ 3810 w 4762"/>
                    <a:gd name="connsiteY7" fmla="*/ 11577 h 16734"/>
                    <a:gd name="connsiteX8" fmla="*/ 2857 w 4762"/>
                    <a:gd name="connsiteY8" fmla="*/ 7767 h 16734"/>
                    <a:gd name="connsiteX9" fmla="*/ 1905 w 4762"/>
                    <a:gd name="connsiteY9" fmla="*/ 1100 h 16734"/>
                    <a:gd name="connsiteX10" fmla="*/ 0 w 4762"/>
                    <a:gd name="connsiteY10" fmla="*/ 1100 h 16734"/>
                    <a:gd name="connsiteX11" fmla="*/ 0 w 4762"/>
                    <a:gd name="connsiteY11" fmla="*/ 1100 h 16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734">
                      <a:moveTo>
                        <a:pt x="0" y="1100"/>
                      </a:moveTo>
                      <a:cubicBezTo>
                        <a:pt x="0" y="3957"/>
                        <a:pt x="0" y="6815"/>
                        <a:pt x="0" y="8720"/>
                      </a:cubicBezTo>
                      <a:cubicBezTo>
                        <a:pt x="0" y="9672"/>
                        <a:pt x="953" y="11577"/>
                        <a:pt x="953" y="12530"/>
                      </a:cubicBezTo>
                      <a:cubicBezTo>
                        <a:pt x="953" y="13482"/>
                        <a:pt x="1905" y="13482"/>
                        <a:pt x="1905" y="14435"/>
                      </a:cubicBezTo>
                      <a:cubicBezTo>
                        <a:pt x="1905" y="15387"/>
                        <a:pt x="2857" y="15387"/>
                        <a:pt x="2857" y="16340"/>
                      </a:cubicBezTo>
                      <a:cubicBezTo>
                        <a:pt x="3810" y="17292"/>
                        <a:pt x="4763" y="16340"/>
                        <a:pt x="4763" y="15387"/>
                      </a:cubicBezTo>
                      <a:cubicBezTo>
                        <a:pt x="4763" y="14435"/>
                        <a:pt x="4763" y="14435"/>
                        <a:pt x="4763" y="13482"/>
                      </a:cubicBezTo>
                      <a:cubicBezTo>
                        <a:pt x="4763" y="12530"/>
                        <a:pt x="4763" y="12530"/>
                        <a:pt x="3810" y="11577"/>
                      </a:cubicBezTo>
                      <a:cubicBezTo>
                        <a:pt x="3810" y="10625"/>
                        <a:pt x="2857" y="9672"/>
                        <a:pt x="2857" y="7767"/>
                      </a:cubicBezTo>
                      <a:cubicBezTo>
                        <a:pt x="1905" y="5862"/>
                        <a:pt x="1905" y="3005"/>
                        <a:pt x="1905" y="1100"/>
                      </a:cubicBezTo>
                      <a:cubicBezTo>
                        <a:pt x="1905" y="147"/>
                        <a:pt x="0" y="-805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9" name="Freeform: Shape 3388">
                  <a:extLst>
                    <a:ext uri="{FF2B5EF4-FFF2-40B4-BE49-F238E27FC236}">
                      <a16:creationId xmlns:a16="http://schemas.microsoft.com/office/drawing/2014/main" id="{9A156876-FE5C-E952-F501-8746505D4D40}"/>
                    </a:ext>
                  </a:extLst>
                </p:cNvPr>
                <p:cNvSpPr/>
                <p:nvPr/>
              </p:nvSpPr>
              <p:spPr>
                <a:xfrm>
                  <a:off x="3336606" y="2095826"/>
                  <a:ext cx="3810" cy="13431"/>
                </a:xfrm>
                <a:custGeom>
                  <a:avLst/>
                  <a:gdLst>
                    <a:gd name="connsiteX0" fmla="*/ 953 w 3810"/>
                    <a:gd name="connsiteY0" fmla="*/ 626 h 13431"/>
                    <a:gd name="connsiteX1" fmla="*/ 0 w 3810"/>
                    <a:gd name="connsiteY1" fmla="*/ 3483 h 13431"/>
                    <a:gd name="connsiteX2" fmla="*/ 0 w 3810"/>
                    <a:gd name="connsiteY2" fmla="*/ 6341 h 13431"/>
                    <a:gd name="connsiteX3" fmla="*/ 0 w 3810"/>
                    <a:gd name="connsiteY3" fmla="*/ 9198 h 13431"/>
                    <a:gd name="connsiteX4" fmla="*/ 0 w 3810"/>
                    <a:gd name="connsiteY4" fmla="*/ 11103 h 13431"/>
                    <a:gd name="connsiteX5" fmla="*/ 953 w 3810"/>
                    <a:gd name="connsiteY5" fmla="*/ 13008 h 13431"/>
                    <a:gd name="connsiteX6" fmla="*/ 2858 w 3810"/>
                    <a:gd name="connsiteY6" fmla="*/ 13008 h 13431"/>
                    <a:gd name="connsiteX7" fmla="*/ 3810 w 3810"/>
                    <a:gd name="connsiteY7" fmla="*/ 11103 h 13431"/>
                    <a:gd name="connsiteX8" fmla="*/ 3810 w 3810"/>
                    <a:gd name="connsiteY8" fmla="*/ 10151 h 13431"/>
                    <a:gd name="connsiteX9" fmla="*/ 3810 w 3810"/>
                    <a:gd name="connsiteY9" fmla="*/ 7293 h 13431"/>
                    <a:gd name="connsiteX10" fmla="*/ 3810 w 3810"/>
                    <a:gd name="connsiteY10" fmla="*/ 4436 h 13431"/>
                    <a:gd name="connsiteX11" fmla="*/ 3810 w 3810"/>
                    <a:gd name="connsiteY11" fmla="*/ 1578 h 13431"/>
                    <a:gd name="connsiteX12" fmla="*/ 953 w 3810"/>
                    <a:gd name="connsiteY12" fmla="*/ 626 h 13431"/>
                    <a:gd name="connsiteX13" fmla="*/ 953 w 3810"/>
                    <a:gd name="connsiteY13" fmla="*/ 626 h 13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810" h="13431">
                      <a:moveTo>
                        <a:pt x="953" y="626"/>
                      </a:moveTo>
                      <a:cubicBezTo>
                        <a:pt x="0" y="1578"/>
                        <a:pt x="0" y="2531"/>
                        <a:pt x="0" y="3483"/>
                      </a:cubicBezTo>
                      <a:cubicBezTo>
                        <a:pt x="0" y="4436"/>
                        <a:pt x="0" y="5388"/>
                        <a:pt x="0" y="6341"/>
                      </a:cubicBezTo>
                      <a:cubicBezTo>
                        <a:pt x="0" y="7293"/>
                        <a:pt x="0" y="8246"/>
                        <a:pt x="0" y="9198"/>
                      </a:cubicBezTo>
                      <a:cubicBezTo>
                        <a:pt x="0" y="10151"/>
                        <a:pt x="0" y="10151"/>
                        <a:pt x="0" y="11103"/>
                      </a:cubicBezTo>
                      <a:cubicBezTo>
                        <a:pt x="0" y="12056"/>
                        <a:pt x="953" y="12056"/>
                        <a:pt x="953" y="13008"/>
                      </a:cubicBezTo>
                      <a:cubicBezTo>
                        <a:pt x="1905" y="13961"/>
                        <a:pt x="2858" y="13008"/>
                        <a:pt x="2858" y="13008"/>
                      </a:cubicBezTo>
                      <a:cubicBezTo>
                        <a:pt x="2858" y="12056"/>
                        <a:pt x="3810" y="12056"/>
                        <a:pt x="3810" y="11103"/>
                      </a:cubicBezTo>
                      <a:cubicBezTo>
                        <a:pt x="3810" y="11103"/>
                        <a:pt x="3810" y="10151"/>
                        <a:pt x="3810" y="10151"/>
                      </a:cubicBezTo>
                      <a:cubicBezTo>
                        <a:pt x="3810" y="9198"/>
                        <a:pt x="3810" y="8246"/>
                        <a:pt x="3810" y="7293"/>
                      </a:cubicBezTo>
                      <a:cubicBezTo>
                        <a:pt x="3810" y="6341"/>
                        <a:pt x="3810" y="5388"/>
                        <a:pt x="3810" y="4436"/>
                      </a:cubicBezTo>
                      <a:cubicBezTo>
                        <a:pt x="3810" y="3483"/>
                        <a:pt x="3810" y="2531"/>
                        <a:pt x="3810" y="1578"/>
                      </a:cubicBezTo>
                      <a:cubicBezTo>
                        <a:pt x="2858" y="-327"/>
                        <a:pt x="953" y="-327"/>
                        <a:pt x="953" y="626"/>
                      </a:cubicBezTo>
                      <a:lnTo>
                        <a:pt x="953" y="626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390" name="Freeform: Shape 3389">
              <a:extLst>
                <a:ext uri="{FF2B5EF4-FFF2-40B4-BE49-F238E27FC236}">
                  <a16:creationId xmlns:a16="http://schemas.microsoft.com/office/drawing/2014/main" id="{E56B7CF9-5ABF-0B9E-B1BF-07FBB9636311}"/>
                </a:ext>
              </a:extLst>
            </p:cNvPr>
            <p:cNvSpPr/>
            <p:nvPr/>
          </p:nvSpPr>
          <p:spPr>
            <a:xfrm>
              <a:off x="3369936" y="2031682"/>
              <a:ext cx="130405" cy="182879"/>
            </a:xfrm>
            <a:custGeom>
              <a:avLst/>
              <a:gdLst>
                <a:gd name="connsiteX0" fmla="*/ 129548 w 130405"/>
                <a:gd name="connsiteY0" fmla="*/ 94297 h 182879"/>
                <a:gd name="connsiteX1" fmla="*/ 61921 w 130405"/>
                <a:gd name="connsiteY1" fmla="*/ 182880 h 182879"/>
                <a:gd name="connsiteX2" fmla="*/ 45728 w 130405"/>
                <a:gd name="connsiteY2" fmla="*/ 152400 h 182879"/>
                <a:gd name="connsiteX3" fmla="*/ 1913 w 130405"/>
                <a:gd name="connsiteY3" fmla="*/ 94297 h 182879"/>
                <a:gd name="connsiteX4" fmla="*/ 66683 w 130405"/>
                <a:gd name="connsiteY4" fmla="*/ 0 h 182879"/>
                <a:gd name="connsiteX5" fmla="*/ 129548 w 130405"/>
                <a:gd name="connsiteY5" fmla="*/ 94297 h 18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405" h="182879">
                  <a:moveTo>
                    <a:pt x="129548" y="94297"/>
                  </a:moveTo>
                  <a:cubicBezTo>
                    <a:pt x="122881" y="152400"/>
                    <a:pt x="61921" y="182880"/>
                    <a:pt x="61921" y="182880"/>
                  </a:cubicBezTo>
                  <a:cubicBezTo>
                    <a:pt x="61921" y="182880"/>
                    <a:pt x="66683" y="167640"/>
                    <a:pt x="45728" y="152400"/>
                  </a:cubicBezTo>
                  <a:cubicBezTo>
                    <a:pt x="20011" y="134302"/>
                    <a:pt x="6676" y="118110"/>
                    <a:pt x="1913" y="94297"/>
                  </a:cubicBezTo>
                  <a:cubicBezTo>
                    <a:pt x="-6659" y="50482"/>
                    <a:pt x="13343" y="0"/>
                    <a:pt x="66683" y="0"/>
                  </a:cubicBezTo>
                  <a:cubicBezTo>
                    <a:pt x="120023" y="0"/>
                    <a:pt x="134311" y="52388"/>
                    <a:pt x="129548" y="94297"/>
                  </a:cubicBezTo>
                  <a:close/>
                </a:path>
              </a:pathLst>
            </a:custGeom>
            <a:solidFill>
              <a:srgbClr val="F7E1D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91" name="Graphic 2">
              <a:extLst>
                <a:ext uri="{FF2B5EF4-FFF2-40B4-BE49-F238E27FC236}">
                  <a16:creationId xmlns:a16="http://schemas.microsoft.com/office/drawing/2014/main" id="{053B8C73-AB36-154A-56EA-FBE45BACC9F3}"/>
                </a:ext>
              </a:extLst>
            </p:cNvPr>
            <p:cNvGrpSpPr/>
            <p:nvPr/>
          </p:nvGrpSpPr>
          <p:grpSpPr>
            <a:xfrm>
              <a:off x="3374706" y="2043112"/>
              <a:ext cx="119062" cy="122872"/>
              <a:chOff x="3374706" y="2043112"/>
              <a:chExt cx="119062" cy="122872"/>
            </a:xfrm>
            <a:solidFill>
              <a:srgbClr val="D4C2BC"/>
            </a:solidFill>
          </p:grpSpPr>
          <p:sp>
            <p:nvSpPr>
              <p:cNvPr id="3392" name="Freeform: Shape 3391">
                <a:extLst>
                  <a:ext uri="{FF2B5EF4-FFF2-40B4-BE49-F238E27FC236}">
                    <a16:creationId xmlns:a16="http://schemas.microsoft.com/office/drawing/2014/main" id="{6616D794-1536-F8E5-218F-1AC69C96A794}"/>
                  </a:ext>
                </a:extLst>
              </p:cNvPr>
              <p:cNvSpPr/>
              <p:nvPr/>
            </p:nvSpPr>
            <p:spPr>
              <a:xfrm>
                <a:off x="3393756" y="2043438"/>
                <a:ext cx="5715" cy="7716"/>
              </a:xfrm>
              <a:custGeom>
                <a:avLst/>
                <a:gdLst>
                  <a:gd name="connsiteX0" fmla="*/ 4763 w 5715"/>
                  <a:gd name="connsiteY0" fmla="*/ 626 h 7716"/>
                  <a:gd name="connsiteX1" fmla="*/ 1905 w 5715"/>
                  <a:gd name="connsiteY1" fmla="*/ 3483 h 7716"/>
                  <a:gd name="connsiteX2" fmla="*/ 953 w 5715"/>
                  <a:gd name="connsiteY2" fmla="*/ 5388 h 7716"/>
                  <a:gd name="connsiteX3" fmla="*/ 0 w 5715"/>
                  <a:gd name="connsiteY3" fmla="*/ 7293 h 7716"/>
                  <a:gd name="connsiteX4" fmla="*/ 953 w 5715"/>
                  <a:gd name="connsiteY4" fmla="*/ 7293 h 7716"/>
                  <a:gd name="connsiteX5" fmla="*/ 1905 w 5715"/>
                  <a:gd name="connsiteY5" fmla="*/ 6341 h 7716"/>
                  <a:gd name="connsiteX6" fmla="*/ 2857 w 5715"/>
                  <a:gd name="connsiteY6" fmla="*/ 5388 h 7716"/>
                  <a:gd name="connsiteX7" fmla="*/ 5715 w 5715"/>
                  <a:gd name="connsiteY7" fmla="*/ 2531 h 7716"/>
                  <a:gd name="connsiteX8" fmla="*/ 5715 w 5715"/>
                  <a:gd name="connsiteY8" fmla="*/ 1578 h 7716"/>
                  <a:gd name="connsiteX9" fmla="*/ 4763 w 5715"/>
                  <a:gd name="connsiteY9" fmla="*/ 626 h 7716"/>
                  <a:gd name="connsiteX10" fmla="*/ 4763 w 5715"/>
                  <a:gd name="connsiteY10" fmla="*/ 626 h 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5" h="7716">
                    <a:moveTo>
                      <a:pt x="4763" y="626"/>
                    </a:moveTo>
                    <a:cubicBezTo>
                      <a:pt x="3810" y="1578"/>
                      <a:pt x="2857" y="2531"/>
                      <a:pt x="1905" y="3483"/>
                    </a:cubicBezTo>
                    <a:cubicBezTo>
                      <a:pt x="1905" y="4436"/>
                      <a:pt x="953" y="4436"/>
                      <a:pt x="953" y="5388"/>
                    </a:cubicBezTo>
                    <a:cubicBezTo>
                      <a:pt x="953" y="6341"/>
                      <a:pt x="0" y="6341"/>
                      <a:pt x="0" y="7293"/>
                    </a:cubicBezTo>
                    <a:cubicBezTo>
                      <a:pt x="0" y="7293"/>
                      <a:pt x="0" y="8246"/>
                      <a:pt x="953" y="7293"/>
                    </a:cubicBezTo>
                    <a:cubicBezTo>
                      <a:pt x="953" y="7293"/>
                      <a:pt x="1905" y="6341"/>
                      <a:pt x="1905" y="6341"/>
                    </a:cubicBezTo>
                    <a:cubicBezTo>
                      <a:pt x="1905" y="6341"/>
                      <a:pt x="2857" y="5388"/>
                      <a:pt x="2857" y="5388"/>
                    </a:cubicBezTo>
                    <a:cubicBezTo>
                      <a:pt x="3810" y="4436"/>
                      <a:pt x="4763" y="3483"/>
                      <a:pt x="5715" y="2531"/>
                    </a:cubicBezTo>
                    <a:cubicBezTo>
                      <a:pt x="5715" y="2531"/>
                      <a:pt x="5715" y="1578"/>
                      <a:pt x="5715" y="1578"/>
                    </a:cubicBezTo>
                    <a:cubicBezTo>
                      <a:pt x="5715" y="-327"/>
                      <a:pt x="5715" y="-327"/>
                      <a:pt x="4763" y="626"/>
                    </a:cubicBezTo>
                    <a:lnTo>
                      <a:pt x="4763" y="626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3" name="Freeform: Shape 3392">
                <a:extLst>
                  <a:ext uri="{FF2B5EF4-FFF2-40B4-BE49-F238E27FC236}">
                    <a16:creationId xmlns:a16="http://schemas.microsoft.com/office/drawing/2014/main" id="{8B00DEC2-59E2-6077-DC24-B3693A4C683E}"/>
                  </a:ext>
                </a:extLst>
              </p:cNvPr>
              <p:cNvSpPr/>
              <p:nvPr/>
            </p:nvSpPr>
            <p:spPr>
              <a:xfrm>
                <a:off x="3401376" y="2047874"/>
                <a:ext cx="3810" cy="8043"/>
              </a:xfrm>
              <a:custGeom>
                <a:avLst/>
                <a:gdLst>
                  <a:gd name="connsiteX0" fmla="*/ 1905 w 3810"/>
                  <a:gd name="connsiteY0" fmla="*/ 1905 h 8043"/>
                  <a:gd name="connsiteX1" fmla="*/ 953 w 3810"/>
                  <a:gd name="connsiteY1" fmla="*/ 4763 h 8043"/>
                  <a:gd name="connsiteX2" fmla="*/ 0 w 3810"/>
                  <a:gd name="connsiteY2" fmla="*/ 5715 h 8043"/>
                  <a:gd name="connsiteX3" fmla="*/ 0 w 3810"/>
                  <a:gd name="connsiteY3" fmla="*/ 6667 h 8043"/>
                  <a:gd name="connsiteX4" fmla="*/ 0 w 3810"/>
                  <a:gd name="connsiteY4" fmla="*/ 7620 h 8043"/>
                  <a:gd name="connsiteX5" fmla="*/ 953 w 3810"/>
                  <a:gd name="connsiteY5" fmla="*/ 7620 h 8043"/>
                  <a:gd name="connsiteX6" fmla="*/ 1905 w 3810"/>
                  <a:gd name="connsiteY6" fmla="*/ 6667 h 8043"/>
                  <a:gd name="connsiteX7" fmla="*/ 1905 w 3810"/>
                  <a:gd name="connsiteY7" fmla="*/ 5715 h 8043"/>
                  <a:gd name="connsiteX8" fmla="*/ 2858 w 3810"/>
                  <a:gd name="connsiteY8" fmla="*/ 3810 h 8043"/>
                  <a:gd name="connsiteX9" fmla="*/ 3810 w 3810"/>
                  <a:gd name="connsiteY9" fmla="*/ 952 h 8043"/>
                  <a:gd name="connsiteX10" fmla="*/ 3810 w 3810"/>
                  <a:gd name="connsiteY10" fmla="*/ 0 h 8043"/>
                  <a:gd name="connsiteX11" fmla="*/ 1905 w 3810"/>
                  <a:gd name="connsiteY11" fmla="*/ 1905 h 8043"/>
                  <a:gd name="connsiteX12" fmla="*/ 1905 w 3810"/>
                  <a:gd name="connsiteY12" fmla="*/ 1905 h 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" h="8043">
                    <a:moveTo>
                      <a:pt x="1905" y="1905"/>
                    </a:moveTo>
                    <a:cubicBezTo>
                      <a:pt x="953" y="2858"/>
                      <a:pt x="953" y="3810"/>
                      <a:pt x="953" y="4763"/>
                    </a:cubicBezTo>
                    <a:cubicBezTo>
                      <a:pt x="953" y="4763"/>
                      <a:pt x="953" y="5715"/>
                      <a:pt x="0" y="5715"/>
                    </a:cubicBezTo>
                    <a:cubicBezTo>
                      <a:pt x="0" y="5715"/>
                      <a:pt x="0" y="5715"/>
                      <a:pt x="0" y="6667"/>
                    </a:cubicBezTo>
                    <a:cubicBezTo>
                      <a:pt x="0" y="6667"/>
                      <a:pt x="0" y="7620"/>
                      <a:pt x="0" y="7620"/>
                    </a:cubicBezTo>
                    <a:cubicBezTo>
                      <a:pt x="0" y="7620"/>
                      <a:pt x="0" y="8573"/>
                      <a:pt x="953" y="7620"/>
                    </a:cubicBezTo>
                    <a:cubicBezTo>
                      <a:pt x="953" y="7620"/>
                      <a:pt x="953" y="7620"/>
                      <a:pt x="1905" y="6667"/>
                    </a:cubicBezTo>
                    <a:cubicBezTo>
                      <a:pt x="1905" y="6667"/>
                      <a:pt x="1905" y="6667"/>
                      <a:pt x="1905" y="5715"/>
                    </a:cubicBezTo>
                    <a:cubicBezTo>
                      <a:pt x="1905" y="4763"/>
                      <a:pt x="1905" y="4763"/>
                      <a:pt x="2858" y="3810"/>
                    </a:cubicBezTo>
                    <a:cubicBezTo>
                      <a:pt x="2858" y="2858"/>
                      <a:pt x="3810" y="1905"/>
                      <a:pt x="3810" y="952"/>
                    </a:cubicBezTo>
                    <a:cubicBezTo>
                      <a:pt x="3810" y="952"/>
                      <a:pt x="3810" y="0"/>
                      <a:pt x="3810" y="0"/>
                    </a:cubicBezTo>
                    <a:cubicBezTo>
                      <a:pt x="1905" y="952"/>
                      <a:pt x="1905" y="1905"/>
                      <a:pt x="1905" y="1905"/>
                    </a:cubicBezTo>
                    <a:lnTo>
                      <a:pt x="1905" y="190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4" name="Freeform: Shape 3393">
                <a:extLst>
                  <a:ext uri="{FF2B5EF4-FFF2-40B4-BE49-F238E27FC236}">
                    <a16:creationId xmlns:a16="http://schemas.microsoft.com/office/drawing/2014/main" id="{2C847445-55BC-9D11-DC22-56EEE478B2F1}"/>
                  </a:ext>
                </a:extLst>
              </p:cNvPr>
              <p:cNvSpPr/>
              <p:nvPr/>
            </p:nvSpPr>
            <p:spPr>
              <a:xfrm>
                <a:off x="3410901" y="2049356"/>
                <a:ext cx="1347" cy="7090"/>
              </a:xfrm>
              <a:custGeom>
                <a:avLst/>
                <a:gdLst>
                  <a:gd name="connsiteX0" fmla="*/ 0 w 1347"/>
                  <a:gd name="connsiteY0" fmla="*/ 423 h 7090"/>
                  <a:gd name="connsiteX1" fmla="*/ 0 w 1347"/>
                  <a:gd name="connsiteY1" fmla="*/ 3281 h 7090"/>
                  <a:gd name="connsiteX2" fmla="*/ 0 w 1347"/>
                  <a:gd name="connsiteY2" fmla="*/ 5186 h 7090"/>
                  <a:gd name="connsiteX3" fmla="*/ 0 w 1347"/>
                  <a:gd name="connsiteY3" fmla="*/ 6138 h 7090"/>
                  <a:gd name="connsiteX4" fmla="*/ 0 w 1347"/>
                  <a:gd name="connsiteY4" fmla="*/ 7091 h 7090"/>
                  <a:gd name="connsiteX5" fmla="*/ 953 w 1347"/>
                  <a:gd name="connsiteY5" fmla="*/ 7091 h 7090"/>
                  <a:gd name="connsiteX6" fmla="*/ 953 w 1347"/>
                  <a:gd name="connsiteY6" fmla="*/ 6138 h 7090"/>
                  <a:gd name="connsiteX7" fmla="*/ 953 w 1347"/>
                  <a:gd name="connsiteY7" fmla="*/ 5186 h 7090"/>
                  <a:gd name="connsiteX8" fmla="*/ 953 w 1347"/>
                  <a:gd name="connsiteY8" fmla="*/ 3281 h 7090"/>
                  <a:gd name="connsiteX9" fmla="*/ 953 w 1347"/>
                  <a:gd name="connsiteY9" fmla="*/ 423 h 7090"/>
                  <a:gd name="connsiteX10" fmla="*/ 0 w 1347"/>
                  <a:gd name="connsiteY10" fmla="*/ 423 h 7090"/>
                  <a:gd name="connsiteX11" fmla="*/ 0 w 1347"/>
                  <a:gd name="connsiteY11" fmla="*/ 423 h 7090"/>
                  <a:gd name="connsiteX12" fmla="*/ 0 w 1347"/>
                  <a:gd name="connsiteY12" fmla="*/ 423 h 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47" h="7090">
                    <a:moveTo>
                      <a:pt x="0" y="423"/>
                    </a:moveTo>
                    <a:cubicBezTo>
                      <a:pt x="0" y="1376"/>
                      <a:pt x="0" y="2328"/>
                      <a:pt x="0" y="3281"/>
                    </a:cubicBezTo>
                    <a:cubicBezTo>
                      <a:pt x="0" y="4233"/>
                      <a:pt x="0" y="4233"/>
                      <a:pt x="0" y="5186"/>
                    </a:cubicBezTo>
                    <a:cubicBezTo>
                      <a:pt x="0" y="5186"/>
                      <a:pt x="0" y="6138"/>
                      <a:pt x="0" y="6138"/>
                    </a:cubicBezTo>
                    <a:cubicBezTo>
                      <a:pt x="0" y="6138"/>
                      <a:pt x="0" y="7091"/>
                      <a:pt x="0" y="7091"/>
                    </a:cubicBezTo>
                    <a:cubicBezTo>
                      <a:pt x="0" y="7091"/>
                      <a:pt x="953" y="7091"/>
                      <a:pt x="953" y="7091"/>
                    </a:cubicBezTo>
                    <a:cubicBezTo>
                      <a:pt x="953" y="7091"/>
                      <a:pt x="953" y="6138"/>
                      <a:pt x="953" y="6138"/>
                    </a:cubicBezTo>
                    <a:cubicBezTo>
                      <a:pt x="953" y="6138"/>
                      <a:pt x="953" y="5186"/>
                      <a:pt x="953" y="5186"/>
                    </a:cubicBezTo>
                    <a:cubicBezTo>
                      <a:pt x="953" y="4233"/>
                      <a:pt x="953" y="4233"/>
                      <a:pt x="953" y="3281"/>
                    </a:cubicBezTo>
                    <a:cubicBezTo>
                      <a:pt x="953" y="2328"/>
                      <a:pt x="953" y="1376"/>
                      <a:pt x="953" y="423"/>
                    </a:cubicBezTo>
                    <a:cubicBezTo>
                      <a:pt x="1905" y="423"/>
                      <a:pt x="953" y="-529"/>
                      <a:pt x="0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5" name="Freeform: Shape 3394">
                <a:extLst>
                  <a:ext uri="{FF2B5EF4-FFF2-40B4-BE49-F238E27FC236}">
                    <a16:creationId xmlns:a16="http://schemas.microsoft.com/office/drawing/2014/main" id="{EDAA72A4-5BB9-C056-5A6B-DC3F55CADF08}"/>
                  </a:ext>
                </a:extLst>
              </p:cNvPr>
              <p:cNvSpPr/>
              <p:nvPr/>
            </p:nvSpPr>
            <p:spPr>
              <a:xfrm>
                <a:off x="3421379" y="2047160"/>
                <a:ext cx="952" cy="8334"/>
              </a:xfrm>
              <a:custGeom>
                <a:avLst/>
                <a:gdLst>
                  <a:gd name="connsiteX0" fmla="*/ 0 w 952"/>
                  <a:gd name="connsiteY0" fmla="*/ 714 h 8334"/>
                  <a:gd name="connsiteX1" fmla="*/ 0 w 952"/>
                  <a:gd name="connsiteY1" fmla="*/ 4524 h 8334"/>
                  <a:gd name="connsiteX2" fmla="*/ 0 w 952"/>
                  <a:gd name="connsiteY2" fmla="*/ 8334 h 8334"/>
                  <a:gd name="connsiteX3" fmla="*/ 952 w 952"/>
                  <a:gd name="connsiteY3" fmla="*/ 8334 h 8334"/>
                  <a:gd name="connsiteX4" fmla="*/ 952 w 952"/>
                  <a:gd name="connsiteY4" fmla="*/ 4524 h 8334"/>
                  <a:gd name="connsiteX5" fmla="*/ 952 w 952"/>
                  <a:gd name="connsiteY5" fmla="*/ 714 h 8334"/>
                  <a:gd name="connsiteX6" fmla="*/ 0 w 952"/>
                  <a:gd name="connsiteY6" fmla="*/ 714 h 8334"/>
                  <a:gd name="connsiteX7" fmla="*/ 0 w 952"/>
                  <a:gd name="connsiteY7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" h="8334">
                    <a:moveTo>
                      <a:pt x="0" y="714"/>
                    </a:moveTo>
                    <a:cubicBezTo>
                      <a:pt x="0" y="1667"/>
                      <a:pt x="0" y="3572"/>
                      <a:pt x="0" y="4524"/>
                    </a:cubicBezTo>
                    <a:cubicBezTo>
                      <a:pt x="0" y="5477"/>
                      <a:pt x="0" y="7382"/>
                      <a:pt x="0" y="8334"/>
                    </a:cubicBezTo>
                    <a:cubicBezTo>
                      <a:pt x="0" y="8334"/>
                      <a:pt x="952" y="8334"/>
                      <a:pt x="952" y="8334"/>
                    </a:cubicBezTo>
                    <a:cubicBezTo>
                      <a:pt x="952" y="7382"/>
                      <a:pt x="952" y="5477"/>
                      <a:pt x="952" y="4524"/>
                    </a:cubicBezTo>
                    <a:cubicBezTo>
                      <a:pt x="952" y="3572"/>
                      <a:pt x="952" y="1667"/>
                      <a:pt x="952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6" name="Freeform: Shape 3395">
                <a:extLst>
                  <a:ext uri="{FF2B5EF4-FFF2-40B4-BE49-F238E27FC236}">
                    <a16:creationId xmlns:a16="http://schemas.microsoft.com/office/drawing/2014/main" id="{503F454C-9609-A637-FD2B-97D4EBEC7AA3}"/>
                  </a:ext>
                </a:extLst>
              </p:cNvPr>
              <p:cNvSpPr/>
              <p:nvPr/>
            </p:nvSpPr>
            <p:spPr>
              <a:xfrm>
                <a:off x="3430904" y="2047160"/>
                <a:ext cx="1905" cy="8334"/>
              </a:xfrm>
              <a:custGeom>
                <a:avLst/>
                <a:gdLst>
                  <a:gd name="connsiteX0" fmla="*/ 0 w 1905"/>
                  <a:gd name="connsiteY0" fmla="*/ 714 h 8334"/>
                  <a:gd name="connsiteX1" fmla="*/ 0 w 1905"/>
                  <a:gd name="connsiteY1" fmla="*/ 4524 h 8334"/>
                  <a:gd name="connsiteX2" fmla="*/ 0 w 1905"/>
                  <a:gd name="connsiteY2" fmla="*/ 6429 h 8334"/>
                  <a:gd name="connsiteX3" fmla="*/ 0 w 1905"/>
                  <a:gd name="connsiteY3" fmla="*/ 7382 h 8334"/>
                  <a:gd name="connsiteX4" fmla="*/ 952 w 1905"/>
                  <a:gd name="connsiteY4" fmla="*/ 8334 h 8334"/>
                  <a:gd name="connsiteX5" fmla="*/ 1905 w 1905"/>
                  <a:gd name="connsiteY5" fmla="*/ 8334 h 8334"/>
                  <a:gd name="connsiteX6" fmla="*/ 1905 w 1905"/>
                  <a:gd name="connsiteY6" fmla="*/ 7382 h 8334"/>
                  <a:gd name="connsiteX7" fmla="*/ 1905 w 1905"/>
                  <a:gd name="connsiteY7" fmla="*/ 6429 h 8334"/>
                  <a:gd name="connsiteX8" fmla="*/ 952 w 1905"/>
                  <a:gd name="connsiteY8" fmla="*/ 4524 h 8334"/>
                  <a:gd name="connsiteX9" fmla="*/ 0 w 1905"/>
                  <a:gd name="connsiteY9" fmla="*/ 714 h 8334"/>
                  <a:gd name="connsiteX10" fmla="*/ 0 w 1905"/>
                  <a:gd name="connsiteY10" fmla="*/ 714 h 8334"/>
                  <a:gd name="connsiteX11" fmla="*/ 0 w 1905"/>
                  <a:gd name="connsiteY11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05" h="8334">
                    <a:moveTo>
                      <a:pt x="0" y="714"/>
                    </a:moveTo>
                    <a:cubicBezTo>
                      <a:pt x="0" y="1667"/>
                      <a:pt x="0" y="3572"/>
                      <a:pt x="0" y="4524"/>
                    </a:cubicBezTo>
                    <a:cubicBezTo>
                      <a:pt x="0" y="5477"/>
                      <a:pt x="0" y="5477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0" y="8334"/>
                      <a:pt x="952" y="8334"/>
                    </a:cubicBezTo>
                    <a:cubicBezTo>
                      <a:pt x="952" y="8334"/>
                      <a:pt x="1905" y="8334"/>
                      <a:pt x="1905" y="8334"/>
                    </a:cubicBezTo>
                    <a:cubicBezTo>
                      <a:pt x="1905" y="8334"/>
                      <a:pt x="1905" y="7382"/>
                      <a:pt x="1905" y="7382"/>
                    </a:cubicBezTo>
                    <a:cubicBezTo>
                      <a:pt x="1905" y="7382"/>
                      <a:pt x="1905" y="6429"/>
                      <a:pt x="1905" y="6429"/>
                    </a:cubicBezTo>
                    <a:cubicBezTo>
                      <a:pt x="1905" y="5477"/>
                      <a:pt x="1905" y="5477"/>
                      <a:pt x="952" y="4524"/>
                    </a:cubicBezTo>
                    <a:cubicBezTo>
                      <a:pt x="952" y="3572"/>
                      <a:pt x="952" y="1667"/>
                      <a:pt x="0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7" name="Freeform: Shape 3396">
                <a:extLst>
                  <a:ext uri="{FF2B5EF4-FFF2-40B4-BE49-F238E27FC236}">
                    <a16:creationId xmlns:a16="http://schemas.microsoft.com/office/drawing/2014/main" id="{4EB1784B-5D34-2DC4-50C1-E75408C5AA78}"/>
                  </a:ext>
                </a:extLst>
              </p:cNvPr>
              <p:cNvSpPr/>
              <p:nvPr/>
            </p:nvSpPr>
            <p:spPr>
              <a:xfrm>
                <a:off x="3444239" y="2048403"/>
                <a:ext cx="3810" cy="8043"/>
              </a:xfrm>
              <a:custGeom>
                <a:avLst/>
                <a:gdLst>
                  <a:gd name="connsiteX0" fmla="*/ 0 w 3810"/>
                  <a:gd name="connsiteY0" fmla="*/ 423 h 8043"/>
                  <a:gd name="connsiteX1" fmla="*/ 953 w 3810"/>
                  <a:gd name="connsiteY1" fmla="*/ 4233 h 8043"/>
                  <a:gd name="connsiteX2" fmla="*/ 1905 w 3810"/>
                  <a:gd name="connsiteY2" fmla="*/ 6138 h 8043"/>
                  <a:gd name="connsiteX3" fmla="*/ 1905 w 3810"/>
                  <a:gd name="connsiteY3" fmla="*/ 7091 h 8043"/>
                  <a:gd name="connsiteX4" fmla="*/ 2858 w 3810"/>
                  <a:gd name="connsiteY4" fmla="*/ 8043 h 8043"/>
                  <a:gd name="connsiteX5" fmla="*/ 3810 w 3810"/>
                  <a:gd name="connsiteY5" fmla="*/ 8043 h 8043"/>
                  <a:gd name="connsiteX6" fmla="*/ 3810 w 3810"/>
                  <a:gd name="connsiteY6" fmla="*/ 7091 h 8043"/>
                  <a:gd name="connsiteX7" fmla="*/ 3810 w 3810"/>
                  <a:gd name="connsiteY7" fmla="*/ 6138 h 8043"/>
                  <a:gd name="connsiteX8" fmla="*/ 2858 w 3810"/>
                  <a:gd name="connsiteY8" fmla="*/ 4233 h 8043"/>
                  <a:gd name="connsiteX9" fmla="*/ 0 w 3810"/>
                  <a:gd name="connsiteY9" fmla="*/ 423 h 8043"/>
                  <a:gd name="connsiteX10" fmla="*/ 0 w 3810"/>
                  <a:gd name="connsiteY10" fmla="*/ 423 h 8043"/>
                  <a:gd name="connsiteX11" fmla="*/ 0 w 3810"/>
                  <a:gd name="connsiteY11" fmla="*/ 423 h 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" h="8043">
                    <a:moveTo>
                      <a:pt x="0" y="423"/>
                    </a:moveTo>
                    <a:cubicBezTo>
                      <a:pt x="953" y="1376"/>
                      <a:pt x="953" y="2328"/>
                      <a:pt x="953" y="4233"/>
                    </a:cubicBezTo>
                    <a:cubicBezTo>
                      <a:pt x="953" y="5186"/>
                      <a:pt x="953" y="5186"/>
                      <a:pt x="1905" y="6138"/>
                    </a:cubicBezTo>
                    <a:cubicBezTo>
                      <a:pt x="1905" y="6138"/>
                      <a:pt x="1905" y="7091"/>
                      <a:pt x="1905" y="7091"/>
                    </a:cubicBezTo>
                    <a:cubicBezTo>
                      <a:pt x="1905" y="7091"/>
                      <a:pt x="1905" y="8043"/>
                      <a:pt x="2858" y="8043"/>
                    </a:cubicBezTo>
                    <a:cubicBezTo>
                      <a:pt x="2858" y="8043"/>
                      <a:pt x="3810" y="8043"/>
                      <a:pt x="3810" y="8043"/>
                    </a:cubicBezTo>
                    <a:cubicBezTo>
                      <a:pt x="3810" y="8043"/>
                      <a:pt x="3810" y="7091"/>
                      <a:pt x="3810" y="7091"/>
                    </a:cubicBezTo>
                    <a:cubicBezTo>
                      <a:pt x="3810" y="7091"/>
                      <a:pt x="3810" y="6138"/>
                      <a:pt x="3810" y="6138"/>
                    </a:cubicBezTo>
                    <a:cubicBezTo>
                      <a:pt x="3810" y="5186"/>
                      <a:pt x="2858" y="5186"/>
                      <a:pt x="2858" y="4233"/>
                    </a:cubicBezTo>
                    <a:cubicBezTo>
                      <a:pt x="1905" y="2328"/>
                      <a:pt x="1905" y="1376"/>
                      <a:pt x="0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8" name="Freeform: Shape 3397">
                <a:extLst>
                  <a:ext uri="{FF2B5EF4-FFF2-40B4-BE49-F238E27FC236}">
                    <a16:creationId xmlns:a16="http://schemas.microsoft.com/office/drawing/2014/main" id="{9A7137B5-B8E6-D946-0442-DC6C892133F6}"/>
                  </a:ext>
                </a:extLst>
              </p:cNvPr>
              <p:cNvSpPr/>
              <p:nvPr/>
            </p:nvSpPr>
            <p:spPr>
              <a:xfrm>
                <a:off x="3452812" y="2047160"/>
                <a:ext cx="2857" cy="7381"/>
              </a:xfrm>
              <a:custGeom>
                <a:avLst/>
                <a:gdLst>
                  <a:gd name="connsiteX0" fmla="*/ 0 w 2857"/>
                  <a:gd name="connsiteY0" fmla="*/ 714 h 7381"/>
                  <a:gd name="connsiteX1" fmla="*/ 952 w 2857"/>
                  <a:gd name="connsiteY1" fmla="*/ 3572 h 7381"/>
                  <a:gd name="connsiteX2" fmla="*/ 1905 w 2857"/>
                  <a:gd name="connsiteY2" fmla="*/ 5477 h 7381"/>
                  <a:gd name="connsiteX3" fmla="*/ 1905 w 2857"/>
                  <a:gd name="connsiteY3" fmla="*/ 6429 h 7381"/>
                  <a:gd name="connsiteX4" fmla="*/ 1905 w 2857"/>
                  <a:gd name="connsiteY4" fmla="*/ 7382 h 7381"/>
                  <a:gd name="connsiteX5" fmla="*/ 2857 w 2857"/>
                  <a:gd name="connsiteY5" fmla="*/ 7382 h 7381"/>
                  <a:gd name="connsiteX6" fmla="*/ 2857 w 2857"/>
                  <a:gd name="connsiteY6" fmla="*/ 6429 h 7381"/>
                  <a:gd name="connsiteX7" fmla="*/ 2857 w 2857"/>
                  <a:gd name="connsiteY7" fmla="*/ 5477 h 7381"/>
                  <a:gd name="connsiteX8" fmla="*/ 1905 w 2857"/>
                  <a:gd name="connsiteY8" fmla="*/ 3572 h 7381"/>
                  <a:gd name="connsiteX9" fmla="*/ 0 w 2857"/>
                  <a:gd name="connsiteY9" fmla="*/ 714 h 7381"/>
                  <a:gd name="connsiteX10" fmla="*/ 0 w 2857"/>
                  <a:gd name="connsiteY10" fmla="*/ 714 h 7381"/>
                  <a:gd name="connsiteX11" fmla="*/ 0 w 2857"/>
                  <a:gd name="connsiteY11" fmla="*/ 714 h 7381"/>
                  <a:gd name="connsiteX12" fmla="*/ 0 w 2857"/>
                  <a:gd name="connsiteY12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" h="7381">
                    <a:moveTo>
                      <a:pt x="0" y="714"/>
                    </a:moveTo>
                    <a:cubicBezTo>
                      <a:pt x="0" y="1667"/>
                      <a:pt x="952" y="2619"/>
                      <a:pt x="952" y="3572"/>
                    </a:cubicBezTo>
                    <a:cubicBezTo>
                      <a:pt x="952" y="4524"/>
                      <a:pt x="952" y="4524"/>
                      <a:pt x="1905" y="5477"/>
                    </a:cubicBezTo>
                    <a:cubicBezTo>
                      <a:pt x="1905" y="5477"/>
                      <a:pt x="1905" y="6429"/>
                      <a:pt x="1905" y="6429"/>
                    </a:cubicBezTo>
                    <a:cubicBezTo>
                      <a:pt x="1905" y="6429"/>
                      <a:pt x="1905" y="7382"/>
                      <a:pt x="1905" y="7382"/>
                    </a:cubicBezTo>
                    <a:cubicBezTo>
                      <a:pt x="1905" y="7382"/>
                      <a:pt x="2857" y="7382"/>
                      <a:pt x="2857" y="7382"/>
                    </a:cubicBezTo>
                    <a:cubicBezTo>
                      <a:pt x="2857" y="7382"/>
                      <a:pt x="2857" y="6429"/>
                      <a:pt x="2857" y="6429"/>
                    </a:cubicBezTo>
                    <a:cubicBezTo>
                      <a:pt x="2857" y="6429"/>
                      <a:pt x="2857" y="5477"/>
                      <a:pt x="2857" y="5477"/>
                    </a:cubicBezTo>
                    <a:cubicBezTo>
                      <a:pt x="2857" y="4524"/>
                      <a:pt x="2857" y="4524"/>
                      <a:pt x="1905" y="3572"/>
                    </a:cubicBezTo>
                    <a:cubicBezTo>
                      <a:pt x="1905" y="2619"/>
                      <a:pt x="952" y="1667"/>
                      <a:pt x="0" y="714"/>
                    </a:cubicBezTo>
                    <a:cubicBezTo>
                      <a:pt x="952" y="-238"/>
                      <a:pt x="952" y="-238"/>
                      <a:pt x="0" y="714"/>
                    </a:cubicBezTo>
                    <a:cubicBezTo>
                      <a:pt x="0" y="-238"/>
                      <a:pt x="0" y="714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9" name="Freeform: Shape 3398">
                <a:extLst>
                  <a:ext uri="{FF2B5EF4-FFF2-40B4-BE49-F238E27FC236}">
                    <a16:creationId xmlns:a16="http://schemas.microsoft.com/office/drawing/2014/main" id="{BB2A2C0E-AF4A-D79F-30A8-2516534C66B2}"/>
                  </a:ext>
                </a:extLst>
              </p:cNvPr>
              <p:cNvSpPr/>
              <p:nvPr/>
            </p:nvSpPr>
            <p:spPr>
              <a:xfrm>
                <a:off x="3462337" y="2043112"/>
                <a:ext cx="7619" cy="9525"/>
              </a:xfrm>
              <a:custGeom>
                <a:avLst/>
                <a:gdLst>
                  <a:gd name="connsiteX0" fmla="*/ 0 w 7619"/>
                  <a:gd name="connsiteY0" fmla="*/ 2858 h 9525"/>
                  <a:gd name="connsiteX1" fmla="*/ 2857 w 7619"/>
                  <a:gd name="connsiteY1" fmla="*/ 6667 h 9525"/>
                  <a:gd name="connsiteX2" fmla="*/ 4763 w 7619"/>
                  <a:gd name="connsiteY2" fmla="*/ 8573 h 9525"/>
                  <a:gd name="connsiteX3" fmla="*/ 4763 w 7619"/>
                  <a:gd name="connsiteY3" fmla="*/ 8573 h 9525"/>
                  <a:gd name="connsiteX4" fmla="*/ 5715 w 7619"/>
                  <a:gd name="connsiteY4" fmla="*/ 8573 h 9525"/>
                  <a:gd name="connsiteX5" fmla="*/ 6668 w 7619"/>
                  <a:gd name="connsiteY5" fmla="*/ 9525 h 9525"/>
                  <a:gd name="connsiteX6" fmla="*/ 7620 w 7619"/>
                  <a:gd name="connsiteY6" fmla="*/ 8573 h 9525"/>
                  <a:gd name="connsiteX7" fmla="*/ 7620 w 7619"/>
                  <a:gd name="connsiteY7" fmla="*/ 7620 h 9525"/>
                  <a:gd name="connsiteX8" fmla="*/ 7620 w 7619"/>
                  <a:gd name="connsiteY8" fmla="*/ 7620 h 9525"/>
                  <a:gd name="connsiteX9" fmla="*/ 7620 w 7619"/>
                  <a:gd name="connsiteY9" fmla="*/ 7620 h 9525"/>
                  <a:gd name="connsiteX10" fmla="*/ 6668 w 7619"/>
                  <a:gd name="connsiteY10" fmla="*/ 6667 h 9525"/>
                  <a:gd name="connsiteX11" fmla="*/ 4763 w 7619"/>
                  <a:gd name="connsiteY11" fmla="*/ 4763 h 9525"/>
                  <a:gd name="connsiteX12" fmla="*/ 2857 w 7619"/>
                  <a:gd name="connsiteY12" fmla="*/ 2858 h 9525"/>
                  <a:gd name="connsiteX13" fmla="*/ 2857 w 7619"/>
                  <a:gd name="connsiteY13" fmla="*/ 2858 h 9525"/>
                  <a:gd name="connsiteX14" fmla="*/ 2857 w 7619"/>
                  <a:gd name="connsiteY14" fmla="*/ 1905 h 9525"/>
                  <a:gd name="connsiteX15" fmla="*/ 2857 w 7619"/>
                  <a:gd name="connsiteY15" fmla="*/ 952 h 9525"/>
                  <a:gd name="connsiteX16" fmla="*/ 1905 w 7619"/>
                  <a:gd name="connsiteY16" fmla="*/ 0 h 9525"/>
                  <a:gd name="connsiteX17" fmla="*/ 0 w 7619"/>
                  <a:gd name="connsiteY17" fmla="*/ 2858 h 9525"/>
                  <a:gd name="connsiteX18" fmla="*/ 0 w 7619"/>
                  <a:gd name="connsiteY18" fmla="*/ 2858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619" h="9525">
                    <a:moveTo>
                      <a:pt x="0" y="2858"/>
                    </a:moveTo>
                    <a:cubicBezTo>
                      <a:pt x="952" y="4763"/>
                      <a:pt x="1905" y="5715"/>
                      <a:pt x="2857" y="6667"/>
                    </a:cubicBezTo>
                    <a:cubicBezTo>
                      <a:pt x="3810" y="7620"/>
                      <a:pt x="3810" y="7620"/>
                      <a:pt x="4763" y="8573"/>
                    </a:cubicBezTo>
                    <a:cubicBezTo>
                      <a:pt x="4763" y="8573"/>
                      <a:pt x="4763" y="8573"/>
                      <a:pt x="4763" y="8573"/>
                    </a:cubicBezTo>
                    <a:cubicBezTo>
                      <a:pt x="4763" y="8573"/>
                      <a:pt x="4763" y="8573"/>
                      <a:pt x="5715" y="8573"/>
                    </a:cubicBezTo>
                    <a:cubicBezTo>
                      <a:pt x="5715" y="8573"/>
                      <a:pt x="6668" y="9525"/>
                      <a:pt x="6668" y="9525"/>
                    </a:cubicBezTo>
                    <a:cubicBezTo>
                      <a:pt x="6668" y="9525"/>
                      <a:pt x="7620" y="9525"/>
                      <a:pt x="7620" y="8573"/>
                    </a:cubicBezTo>
                    <a:cubicBezTo>
                      <a:pt x="7620" y="8573"/>
                      <a:pt x="7620" y="7620"/>
                      <a:pt x="7620" y="7620"/>
                    </a:cubicBezTo>
                    <a:cubicBezTo>
                      <a:pt x="7620" y="7620"/>
                      <a:pt x="7620" y="7620"/>
                      <a:pt x="7620" y="7620"/>
                    </a:cubicBezTo>
                    <a:cubicBezTo>
                      <a:pt x="7620" y="7620"/>
                      <a:pt x="7620" y="7620"/>
                      <a:pt x="7620" y="7620"/>
                    </a:cubicBezTo>
                    <a:cubicBezTo>
                      <a:pt x="7620" y="7620"/>
                      <a:pt x="7620" y="7620"/>
                      <a:pt x="6668" y="6667"/>
                    </a:cubicBezTo>
                    <a:cubicBezTo>
                      <a:pt x="5715" y="5715"/>
                      <a:pt x="5715" y="5715"/>
                      <a:pt x="4763" y="4763"/>
                    </a:cubicBezTo>
                    <a:cubicBezTo>
                      <a:pt x="3810" y="3810"/>
                      <a:pt x="3810" y="3810"/>
                      <a:pt x="2857" y="2858"/>
                    </a:cubicBezTo>
                    <a:cubicBezTo>
                      <a:pt x="2857" y="2858"/>
                      <a:pt x="2857" y="2858"/>
                      <a:pt x="2857" y="2858"/>
                    </a:cubicBezTo>
                    <a:cubicBezTo>
                      <a:pt x="2857" y="2858"/>
                      <a:pt x="2857" y="2858"/>
                      <a:pt x="2857" y="1905"/>
                    </a:cubicBezTo>
                    <a:cubicBezTo>
                      <a:pt x="2857" y="1905"/>
                      <a:pt x="2857" y="952"/>
                      <a:pt x="2857" y="952"/>
                    </a:cubicBezTo>
                    <a:cubicBezTo>
                      <a:pt x="2857" y="952"/>
                      <a:pt x="1905" y="0"/>
                      <a:pt x="1905" y="0"/>
                    </a:cubicBezTo>
                    <a:cubicBezTo>
                      <a:pt x="0" y="1905"/>
                      <a:pt x="0" y="2858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0" name="Freeform: Shape 3399">
                <a:extLst>
                  <a:ext uri="{FF2B5EF4-FFF2-40B4-BE49-F238E27FC236}">
                    <a16:creationId xmlns:a16="http://schemas.microsoft.com/office/drawing/2014/main" id="{F76F05E4-F4E7-40DC-A5B2-8A3EF319EEC4}"/>
                  </a:ext>
                </a:extLst>
              </p:cNvPr>
              <p:cNvSpPr/>
              <p:nvPr/>
            </p:nvSpPr>
            <p:spPr>
              <a:xfrm>
                <a:off x="3386137" y="2056447"/>
                <a:ext cx="4762" cy="7381"/>
              </a:xfrm>
              <a:custGeom>
                <a:avLst/>
                <a:gdLst>
                  <a:gd name="connsiteX0" fmla="*/ 2857 w 4762"/>
                  <a:gd name="connsiteY0" fmla="*/ 0 h 7381"/>
                  <a:gd name="connsiteX1" fmla="*/ 952 w 4762"/>
                  <a:gd name="connsiteY1" fmla="*/ 2857 h 7381"/>
                  <a:gd name="connsiteX2" fmla="*/ 0 w 4762"/>
                  <a:gd name="connsiteY2" fmla="*/ 4763 h 7381"/>
                  <a:gd name="connsiteX3" fmla="*/ 0 w 4762"/>
                  <a:gd name="connsiteY3" fmla="*/ 6667 h 7381"/>
                  <a:gd name="connsiteX4" fmla="*/ 952 w 4762"/>
                  <a:gd name="connsiteY4" fmla="*/ 6667 h 7381"/>
                  <a:gd name="connsiteX5" fmla="*/ 4763 w 4762"/>
                  <a:gd name="connsiteY5" fmla="*/ 952 h 7381"/>
                  <a:gd name="connsiteX6" fmla="*/ 4763 w 4762"/>
                  <a:gd name="connsiteY6" fmla="*/ 0 h 7381"/>
                  <a:gd name="connsiteX7" fmla="*/ 2857 w 4762"/>
                  <a:gd name="connsiteY7" fmla="*/ 0 h 7381"/>
                  <a:gd name="connsiteX8" fmla="*/ 2857 w 4762"/>
                  <a:gd name="connsiteY8" fmla="*/ 0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" h="7381">
                    <a:moveTo>
                      <a:pt x="2857" y="0"/>
                    </a:moveTo>
                    <a:cubicBezTo>
                      <a:pt x="1905" y="952"/>
                      <a:pt x="952" y="1905"/>
                      <a:pt x="952" y="2857"/>
                    </a:cubicBezTo>
                    <a:cubicBezTo>
                      <a:pt x="952" y="3810"/>
                      <a:pt x="0" y="3810"/>
                      <a:pt x="0" y="4763"/>
                    </a:cubicBezTo>
                    <a:cubicBezTo>
                      <a:pt x="0" y="5715"/>
                      <a:pt x="0" y="5715"/>
                      <a:pt x="0" y="6667"/>
                    </a:cubicBezTo>
                    <a:cubicBezTo>
                      <a:pt x="0" y="7620"/>
                      <a:pt x="952" y="7620"/>
                      <a:pt x="952" y="6667"/>
                    </a:cubicBezTo>
                    <a:cubicBezTo>
                      <a:pt x="1905" y="4763"/>
                      <a:pt x="2857" y="2857"/>
                      <a:pt x="4763" y="952"/>
                    </a:cubicBezTo>
                    <a:cubicBezTo>
                      <a:pt x="4763" y="952"/>
                      <a:pt x="4763" y="0"/>
                      <a:pt x="4763" y="0"/>
                    </a:cubicBezTo>
                    <a:cubicBezTo>
                      <a:pt x="3810" y="0"/>
                      <a:pt x="2857" y="0"/>
                      <a:pt x="2857" y="0"/>
                    </a:cubicBezTo>
                    <a:lnTo>
                      <a:pt x="2857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1" name="Freeform: Shape 3400">
                <a:extLst>
                  <a:ext uri="{FF2B5EF4-FFF2-40B4-BE49-F238E27FC236}">
                    <a16:creationId xmlns:a16="http://schemas.microsoft.com/office/drawing/2014/main" id="{679C6253-20DD-6A96-E609-363F0104C688}"/>
                  </a:ext>
                </a:extLst>
              </p:cNvPr>
              <p:cNvSpPr/>
              <p:nvPr/>
            </p:nvSpPr>
            <p:spPr>
              <a:xfrm>
                <a:off x="3392804" y="2063672"/>
                <a:ext cx="5714" cy="8967"/>
              </a:xfrm>
              <a:custGeom>
                <a:avLst/>
                <a:gdLst>
                  <a:gd name="connsiteX0" fmla="*/ 2857 w 5714"/>
                  <a:gd name="connsiteY0" fmla="*/ 395 h 8967"/>
                  <a:gd name="connsiteX1" fmla="*/ 952 w 5714"/>
                  <a:gd name="connsiteY1" fmla="*/ 4205 h 8967"/>
                  <a:gd name="connsiteX2" fmla="*/ 0 w 5714"/>
                  <a:gd name="connsiteY2" fmla="*/ 6110 h 8967"/>
                  <a:gd name="connsiteX3" fmla="*/ 0 w 5714"/>
                  <a:gd name="connsiteY3" fmla="*/ 7062 h 8967"/>
                  <a:gd name="connsiteX4" fmla="*/ 0 w 5714"/>
                  <a:gd name="connsiteY4" fmla="*/ 8015 h 8967"/>
                  <a:gd name="connsiteX5" fmla="*/ 952 w 5714"/>
                  <a:gd name="connsiteY5" fmla="*/ 8967 h 8967"/>
                  <a:gd name="connsiteX6" fmla="*/ 1905 w 5714"/>
                  <a:gd name="connsiteY6" fmla="*/ 8015 h 8967"/>
                  <a:gd name="connsiteX7" fmla="*/ 2857 w 5714"/>
                  <a:gd name="connsiteY7" fmla="*/ 7062 h 8967"/>
                  <a:gd name="connsiteX8" fmla="*/ 3810 w 5714"/>
                  <a:gd name="connsiteY8" fmla="*/ 5157 h 8967"/>
                  <a:gd name="connsiteX9" fmla="*/ 5715 w 5714"/>
                  <a:gd name="connsiteY9" fmla="*/ 1347 h 8967"/>
                  <a:gd name="connsiteX10" fmla="*/ 2857 w 5714"/>
                  <a:gd name="connsiteY10" fmla="*/ 395 h 8967"/>
                  <a:gd name="connsiteX11" fmla="*/ 2857 w 5714"/>
                  <a:gd name="connsiteY11" fmla="*/ 395 h 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4" h="8967">
                    <a:moveTo>
                      <a:pt x="2857" y="395"/>
                    </a:moveTo>
                    <a:cubicBezTo>
                      <a:pt x="1905" y="1347"/>
                      <a:pt x="1905" y="3252"/>
                      <a:pt x="952" y="4205"/>
                    </a:cubicBezTo>
                    <a:cubicBezTo>
                      <a:pt x="952" y="5157"/>
                      <a:pt x="0" y="5157"/>
                      <a:pt x="0" y="6110"/>
                    </a:cubicBezTo>
                    <a:cubicBezTo>
                      <a:pt x="0" y="6110"/>
                      <a:pt x="0" y="7062"/>
                      <a:pt x="0" y="7062"/>
                    </a:cubicBezTo>
                    <a:cubicBezTo>
                      <a:pt x="0" y="7062"/>
                      <a:pt x="0" y="8015"/>
                      <a:pt x="0" y="8015"/>
                    </a:cubicBezTo>
                    <a:cubicBezTo>
                      <a:pt x="0" y="8967"/>
                      <a:pt x="952" y="8967"/>
                      <a:pt x="952" y="8967"/>
                    </a:cubicBezTo>
                    <a:cubicBezTo>
                      <a:pt x="952" y="8967"/>
                      <a:pt x="1905" y="8967"/>
                      <a:pt x="1905" y="8015"/>
                    </a:cubicBezTo>
                    <a:cubicBezTo>
                      <a:pt x="1905" y="8015"/>
                      <a:pt x="1905" y="7062"/>
                      <a:pt x="2857" y="7062"/>
                    </a:cubicBezTo>
                    <a:cubicBezTo>
                      <a:pt x="2857" y="6110"/>
                      <a:pt x="3810" y="6110"/>
                      <a:pt x="3810" y="5157"/>
                    </a:cubicBezTo>
                    <a:cubicBezTo>
                      <a:pt x="4763" y="4205"/>
                      <a:pt x="4763" y="2300"/>
                      <a:pt x="5715" y="1347"/>
                    </a:cubicBezTo>
                    <a:cubicBezTo>
                      <a:pt x="4763" y="395"/>
                      <a:pt x="3810" y="-558"/>
                      <a:pt x="2857" y="395"/>
                    </a:cubicBezTo>
                    <a:lnTo>
                      <a:pt x="2857" y="39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2" name="Freeform: Shape 3401">
                <a:extLst>
                  <a:ext uri="{FF2B5EF4-FFF2-40B4-BE49-F238E27FC236}">
                    <a16:creationId xmlns:a16="http://schemas.microsoft.com/office/drawing/2014/main" id="{4ECF04BC-9829-070D-8A84-BD60ACA03410}"/>
                  </a:ext>
                </a:extLst>
              </p:cNvPr>
              <p:cNvSpPr/>
              <p:nvPr/>
            </p:nvSpPr>
            <p:spPr>
              <a:xfrm>
                <a:off x="3404234" y="2065972"/>
                <a:ext cx="2530" cy="8334"/>
              </a:xfrm>
              <a:custGeom>
                <a:avLst/>
                <a:gdLst>
                  <a:gd name="connsiteX0" fmla="*/ 952 w 2530"/>
                  <a:gd name="connsiteY0" fmla="*/ 0 h 8334"/>
                  <a:gd name="connsiteX1" fmla="*/ 0 w 2530"/>
                  <a:gd name="connsiteY1" fmla="*/ 3810 h 8334"/>
                  <a:gd name="connsiteX2" fmla="*/ 0 w 2530"/>
                  <a:gd name="connsiteY2" fmla="*/ 5715 h 8334"/>
                  <a:gd name="connsiteX3" fmla="*/ 0 w 2530"/>
                  <a:gd name="connsiteY3" fmla="*/ 6667 h 8334"/>
                  <a:gd name="connsiteX4" fmla="*/ 0 w 2530"/>
                  <a:gd name="connsiteY4" fmla="*/ 7620 h 8334"/>
                  <a:gd name="connsiteX5" fmla="*/ 952 w 2530"/>
                  <a:gd name="connsiteY5" fmla="*/ 7620 h 8334"/>
                  <a:gd name="connsiteX6" fmla="*/ 952 w 2530"/>
                  <a:gd name="connsiteY6" fmla="*/ 6667 h 8334"/>
                  <a:gd name="connsiteX7" fmla="*/ 952 w 2530"/>
                  <a:gd name="connsiteY7" fmla="*/ 5715 h 8334"/>
                  <a:gd name="connsiteX8" fmla="*/ 952 w 2530"/>
                  <a:gd name="connsiteY8" fmla="*/ 3810 h 8334"/>
                  <a:gd name="connsiteX9" fmla="*/ 1905 w 2530"/>
                  <a:gd name="connsiteY9" fmla="*/ 0 h 8334"/>
                  <a:gd name="connsiteX10" fmla="*/ 952 w 2530"/>
                  <a:gd name="connsiteY10" fmla="*/ 0 h 8334"/>
                  <a:gd name="connsiteX11" fmla="*/ 952 w 2530"/>
                  <a:gd name="connsiteY11" fmla="*/ 0 h 8334"/>
                  <a:gd name="connsiteX12" fmla="*/ 952 w 2530"/>
                  <a:gd name="connsiteY12" fmla="*/ 0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30" h="8334">
                    <a:moveTo>
                      <a:pt x="952" y="0"/>
                    </a:moveTo>
                    <a:cubicBezTo>
                      <a:pt x="952" y="952"/>
                      <a:pt x="0" y="2857"/>
                      <a:pt x="0" y="3810"/>
                    </a:cubicBezTo>
                    <a:cubicBezTo>
                      <a:pt x="0" y="4763"/>
                      <a:pt x="0" y="4763"/>
                      <a:pt x="0" y="5715"/>
                    </a:cubicBezTo>
                    <a:cubicBezTo>
                      <a:pt x="0" y="5715"/>
                      <a:pt x="0" y="6667"/>
                      <a:pt x="0" y="6667"/>
                    </a:cubicBezTo>
                    <a:cubicBezTo>
                      <a:pt x="0" y="6667"/>
                      <a:pt x="0" y="7620"/>
                      <a:pt x="0" y="7620"/>
                    </a:cubicBezTo>
                    <a:cubicBezTo>
                      <a:pt x="0" y="8573"/>
                      <a:pt x="952" y="8573"/>
                      <a:pt x="952" y="7620"/>
                    </a:cubicBezTo>
                    <a:cubicBezTo>
                      <a:pt x="952" y="7620"/>
                      <a:pt x="952" y="6667"/>
                      <a:pt x="952" y="6667"/>
                    </a:cubicBezTo>
                    <a:cubicBezTo>
                      <a:pt x="952" y="6667"/>
                      <a:pt x="952" y="5715"/>
                      <a:pt x="952" y="5715"/>
                    </a:cubicBezTo>
                    <a:cubicBezTo>
                      <a:pt x="952" y="4763"/>
                      <a:pt x="952" y="4763"/>
                      <a:pt x="952" y="3810"/>
                    </a:cubicBezTo>
                    <a:cubicBezTo>
                      <a:pt x="952" y="2857"/>
                      <a:pt x="952" y="952"/>
                      <a:pt x="1905" y="0"/>
                    </a:cubicBezTo>
                    <a:cubicBezTo>
                      <a:pt x="2857" y="0"/>
                      <a:pt x="2857" y="0"/>
                      <a:pt x="952" y="0"/>
                    </a:cubicBezTo>
                    <a:cubicBezTo>
                      <a:pt x="1905" y="0"/>
                      <a:pt x="952" y="0"/>
                      <a:pt x="952" y="0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3" name="Freeform: Shape 3402">
                <a:extLst>
                  <a:ext uri="{FF2B5EF4-FFF2-40B4-BE49-F238E27FC236}">
                    <a16:creationId xmlns:a16="http://schemas.microsoft.com/office/drawing/2014/main" id="{D1AD7190-9B4F-164D-CEBA-2EF59A1E4C2A}"/>
                  </a:ext>
                </a:extLst>
              </p:cNvPr>
              <p:cNvSpPr/>
              <p:nvPr/>
            </p:nvSpPr>
            <p:spPr>
              <a:xfrm>
                <a:off x="3417569" y="2064066"/>
                <a:ext cx="952" cy="7620"/>
              </a:xfrm>
              <a:custGeom>
                <a:avLst/>
                <a:gdLst>
                  <a:gd name="connsiteX0" fmla="*/ 0 w 952"/>
                  <a:gd name="connsiteY0" fmla="*/ 0 h 7620"/>
                  <a:gd name="connsiteX1" fmla="*/ 0 w 952"/>
                  <a:gd name="connsiteY1" fmla="*/ 3810 h 7620"/>
                  <a:gd name="connsiteX2" fmla="*/ 0 w 952"/>
                  <a:gd name="connsiteY2" fmla="*/ 7620 h 7620"/>
                  <a:gd name="connsiteX3" fmla="*/ 953 w 952"/>
                  <a:gd name="connsiteY3" fmla="*/ 7620 h 7620"/>
                  <a:gd name="connsiteX4" fmla="*/ 953 w 952"/>
                  <a:gd name="connsiteY4" fmla="*/ 3810 h 7620"/>
                  <a:gd name="connsiteX5" fmla="*/ 0 w 952"/>
                  <a:gd name="connsiteY5" fmla="*/ 0 h 7620"/>
                  <a:gd name="connsiteX6" fmla="*/ 0 w 952"/>
                  <a:gd name="connsiteY6" fmla="*/ 0 h 7620"/>
                  <a:gd name="connsiteX7" fmla="*/ 0 w 952"/>
                  <a:gd name="connsiteY7" fmla="*/ 0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" h="7620">
                    <a:moveTo>
                      <a:pt x="0" y="0"/>
                    </a:moveTo>
                    <a:cubicBezTo>
                      <a:pt x="0" y="953"/>
                      <a:pt x="0" y="2858"/>
                      <a:pt x="0" y="3810"/>
                    </a:cubicBezTo>
                    <a:cubicBezTo>
                      <a:pt x="0" y="4763"/>
                      <a:pt x="0" y="6668"/>
                      <a:pt x="0" y="7620"/>
                    </a:cubicBezTo>
                    <a:cubicBezTo>
                      <a:pt x="0" y="7620"/>
                      <a:pt x="953" y="7620"/>
                      <a:pt x="953" y="7620"/>
                    </a:cubicBezTo>
                    <a:cubicBezTo>
                      <a:pt x="953" y="6668"/>
                      <a:pt x="953" y="4763"/>
                      <a:pt x="953" y="3810"/>
                    </a:cubicBezTo>
                    <a:cubicBezTo>
                      <a:pt x="953" y="2858"/>
                      <a:pt x="953" y="1905"/>
                      <a:pt x="0" y="0"/>
                    </a:cubicBezTo>
                    <a:cubicBezTo>
                      <a:pt x="953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4" name="Freeform: Shape 3403">
                <a:extLst>
                  <a:ext uri="{FF2B5EF4-FFF2-40B4-BE49-F238E27FC236}">
                    <a16:creationId xmlns:a16="http://schemas.microsoft.com/office/drawing/2014/main" id="{BEE2CD70-A976-DD60-DBE7-2B28DEA597D9}"/>
                  </a:ext>
                </a:extLst>
              </p:cNvPr>
              <p:cNvSpPr/>
              <p:nvPr/>
            </p:nvSpPr>
            <p:spPr>
              <a:xfrm>
                <a:off x="3430904" y="2060495"/>
                <a:ext cx="1905" cy="7381"/>
              </a:xfrm>
              <a:custGeom>
                <a:avLst/>
                <a:gdLst>
                  <a:gd name="connsiteX0" fmla="*/ 0 w 1905"/>
                  <a:gd name="connsiteY0" fmla="*/ 714 h 7381"/>
                  <a:gd name="connsiteX1" fmla="*/ 0 w 1905"/>
                  <a:gd name="connsiteY1" fmla="*/ 3572 h 7381"/>
                  <a:gd name="connsiteX2" fmla="*/ 0 w 1905"/>
                  <a:gd name="connsiteY2" fmla="*/ 5477 h 7381"/>
                  <a:gd name="connsiteX3" fmla="*/ 0 w 1905"/>
                  <a:gd name="connsiteY3" fmla="*/ 6429 h 7381"/>
                  <a:gd name="connsiteX4" fmla="*/ 952 w 1905"/>
                  <a:gd name="connsiteY4" fmla="*/ 7382 h 7381"/>
                  <a:gd name="connsiteX5" fmla="*/ 1905 w 1905"/>
                  <a:gd name="connsiteY5" fmla="*/ 7382 h 7381"/>
                  <a:gd name="connsiteX6" fmla="*/ 1905 w 1905"/>
                  <a:gd name="connsiteY6" fmla="*/ 6429 h 7381"/>
                  <a:gd name="connsiteX7" fmla="*/ 1905 w 1905"/>
                  <a:gd name="connsiteY7" fmla="*/ 5477 h 7381"/>
                  <a:gd name="connsiteX8" fmla="*/ 1905 w 1905"/>
                  <a:gd name="connsiteY8" fmla="*/ 3572 h 7381"/>
                  <a:gd name="connsiteX9" fmla="*/ 0 w 1905"/>
                  <a:gd name="connsiteY9" fmla="*/ 714 h 7381"/>
                  <a:gd name="connsiteX10" fmla="*/ 0 w 1905"/>
                  <a:gd name="connsiteY10" fmla="*/ 714 h 7381"/>
                  <a:gd name="connsiteX11" fmla="*/ 0 w 1905"/>
                  <a:gd name="connsiteY11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05" h="7381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7382"/>
                      <a:pt x="952" y="7382"/>
                    </a:cubicBezTo>
                    <a:cubicBezTo>
                      <a:pt x="952" y="7382"/>
                      <a:pt x="1905" y="7382"/>
                      <a:pt x="1905" y="7382"/>
                    </a:cubicBezTo>
                    <a:cubicBezTo>
                      <a:pt x="1905" y="7382"/>
                      <a:pt x="1905" y="6429"/>
                      <a:pt x="1905" y="6429"/>
                    </a:cubicBezTo>
                    <a:cubicBezTo>
                      <a:pt x="1905" y="6429"/>
                      <a:pt x="1905" y="5477"/>
                      <a:pt x="1905" y="5477"/>
                    </a:cubicBezTo>
                    <a:cubicBezTo>
                      <a:pt x="1905" y="4524"/>
                      <a:pt x="1905" y="4524"/>
                      <a:pt x="1905" y="3572"/>
                    </a:cubicBezTo>
                    <a:cubicBezTo>
                      <a:pt x="952" y="2619"/>
                      <a:pt x="952" y="1667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5" name="Freeform: Shape 3404">
                <a:extLst>
                  <a:ext uri="{FF2B5EF4-FFF2-40B4-BE49-F238E27FC236}">
                    <a16:creationId xmlns:a16="http://schemas.microsoft.com/office/drawing/2014/main" id="{CBD2ACF2-67ED-95E9-3EFF-73482BA7A17C}"/>
                  </a:ext>
                </a:extLst>
              </p:cNvPr>
              <p:cNvSpPr/>
              <p:nvPr/>
            </p:nvSpPr>
            <p:spPr>
              <a:xfrm>
                <a:off x="3441381" y="2070020"/>
                <a:ext cx="1905" cy="6429"/>
              </a:xfrm>
              <a:custGeom>
                <a:avLst/>
                <a:gdLst>
                  <a:gd name="connsiteX0" fmla="*/ 0 w 1905"/>
                  <a:gd name="connsiteY0" fmla="*/ 714 h 6429"/>
                  <a:gd name="connsiteX1" fmla="*/ 953 w 1905"/>
                  <a:gd name="connsiteY1" fmla="*/ 3572 h 6429"/>
                  <a:gd name="connsiteX2" fmla="*/ 953 w 1905"/>
                  <a:gd name="connsiteY2" fmla="*/ 4524 h 6429"/>
                  <a:gd name="connsiteX3" fmla="*/ 953 w 1905"/>
                  <a:gd name="connsiteY3" fmla="*/ 5477 h 6429"/>
                  <a:gd name="connsiteX4" fmla="*/ 953 w 1905"/>
                  <a:gd name="connsiteY4" fmla="*/ 6429 h 6429"/>
                  <a:gd name="connsiteX5" fmla="*/ 1905 w 1905"/>
                  <a:gd name="connsiteY5" fmla="*/ 6429 h 6429"/>
                  <a:gd name="connsiteX6" fmla="*/ 1905 w 1905"/>
                  <a:gd name="connsiteY6" fmla="*/ 5477 h 6429"/>
                  <a:gd name="connsiteX7" fmla="*/ 1905 w 1905"/>
                  <a:gd name="connsiteY7" fmla="*/ 4524 h 6429"/>
                  <a:gd name="connsiteX8" fmla="*/ 1905 w 1905"/>
                  <a:gd name="connsiteY8" fmla="*/ 4524 h 6429"/>
                  <a:gd name="connsiteX9" fmla="*/ 1905 w 1905"/>
                  <a:gd name="connsiteY9" fmla="*/ 4524 h 6429"/>
                  <a:gd name="connsiteX10" fmla="*/ 1905 w 1905"/>
                  <a:gd name="connsiteY10" fmla="*/ 4524 h 6429"/>
                  <a:gd name="connsiteX11" fmla="*/ 1905 w 1905"/>
                  <a:gd name="connsiteY11" fmla="*/ 3572 h 6429"/>
                  <a:gd name="connsiteX12" fmla="*/ 953 w 1905"/>
                  <a:gd name="connsiteY12" fmla="*/ 1667 h 6429"/>
                  <a:gd name="connsiteX13" fmla="*/ 0 w 1905"/>
                  <a:gd name="connsiteY13" fmla="*/ 714 h 6429"/>
                  <a:gd name="connsiteX14" fmla="*/ 0 w 1905"/>
                  <a:gd name="connsiteY14" fmla="*/ 714 h 6429"/>
                  <a:gd name="connsiteX15" fmla="*/ 0 w 1905"/>
                  <a:gd name="connsiteY15" fmla="*/ 714 h 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05" h="6429">
                    <a:moveTo>
                      <a:pt x="0" y="714"/>
                    </a:moveTo>
                    <a:cubicBezTo>
                      <a:pt x="0" y="1667"/>
                      <a:pt x="0" y="2619"/>
                      <a:pt x="953" y="3572"/>
                    </a:cubicBezTo>
                    <a:cubicBezTo>
                      <a:pt x="953" y="3572"/>
                      <a:pt x="953" y="4524"/>
                      <a:pt x="953" y="4524"/>
                    </a:cubicBezTo>
                    <a:cubicBezTo>
                      <a:pt x="953" y="4524"/>
                      <a:pt x="953" y="5477"/>
                      <a:pt x="953" y="5477"/>
                    </a:cubicBezTo>
                    <a:cubicBezTo>
                      <a:pt x="953" y="5477"/>
                      <a:pt x="953" y="5477"/>
                      <a:pt x="953" y="6429"/>
                    </a:cubicBezTo>
                    <a:cubicBezTo>
                      <a:pt x="953" y="6429"/>
                      <a:pt x="953" y="6429"/>
                      <a:pt x="1905" y="6429"/>
                    </a:cubicBezTo>
                    <a:cubicBezTo>
                      <a:pt x="1905" y="6429"/>
                      <a:pt x="1905" y="6429"/>
                      <a:pt x="1905" y="5477"/>
                    </a:cubicBezTo>
                    <a:cubicBezTo>
                      <a:pt x="1905" y="5477"/>
                      <a:pt x="1905" y="5477"/>
                      <a:pt x="1905" y="4524"/>
                    </a:cubicBezTo>
                    <a:cubicBezTo>
                      <a:pt x="1905" y="4524"/>
                      <a:pt x="1905" y="4524"/>
                      <a:pt x="1905" y="4524"/>
                    </a:cubicBezTo>
                    <a:cubicBezTo>
                      <a:pt x="1905" y="4524"/>
                      <a:pt x="1905" y="4524"/>
                      <a:pt x="1905" y="4524"/>
                    </a:cubicBezTo>
                    <a:cubicBezTo>
                      <a:pt x="1905" y="4524"/>
                      <a:pt x="1905" y="4524"/>
                      <a:pt x="1905" y="4524"/>
                    </a:cubicBezTo>
                    <a:cubicBezTo>
                      <a:pt x="1905" y="4524"/>
                      <a:pt x="1905" y="3572"/>
                      <a:pt x="1905" y="3572"/>
                    </a:cubicBezTo>
                    <a:cubicBezTo>
                      <a:pt x="1905" y="2619"/>
                      <a:pt x="1905" y="1667"/>
                      <a:pt x="953" y="1667"/>
                    </a:cubicBezTo>
                    <a:cubicBezTo>
                      <a:pt x="953" y="1667"/>
                      <a:pt x="0" y="714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6" name="Freeform: Shape 3405">
                <a:extLst>
                  <a:ext uri="{FF2B5EF4-FFF2-40B4-BE49-F238E27FC236}">
                    <a16:creationId xmlns:a16="http://schemas.microsoft.com/office/drawing/2014/main" id="{1AD8D3EC-39C3-BFC6-166E-37F06CC688F9}"/>
                  </a:ext>
                </a:extLst>
              </p:cNvPr>
              <p:cNvSpPr/>
              <p:nvPr/>
            </p:nvSpPr>
            <p:spPr>
              <a:xfrm>
                <a:off x="3455246" y="2068406"/>
                <a:ext cx="3280" cy="8043"/>
              </a:xfrm>
              <a:custGeom>
                <a:avLst/>
                <a:gdLst>
                  <a:gd name="connsiteX0" fmla="*/ 423 w 3280"/>
                  <a:gd name="connsiteY0" fmla="*/ 423 h 8043"/>
                  <a:gd name="connsiteX1" fmla="*/ 1376 w 3280"/>
                  <a:gd name="connsiteY1" fmla="*/ 4233 h 8043"/>
                  <a:gd name="connsiteX2" fmla="*/ 1376 w 3280"/>
                  <a:gd name="connsiteY2" fmla="*/ 6138 h 8043"/>
                  <a:gd name="connsiteX3" fmla="*/ 1376 w 3280"/>
                  <a:gd name="connsiteY3" fmla="*/ 7091 h 8043"/>
                  <a:gd name="connsiteX4" fmla="*/ 2328 w 3280"/>
                  <a:gd name="connsiteY4" fmla="*/ 8043 h 8043"/>
                  <a:gd name="connsiteX5" fmla="*/ 3281 w 3280"/>
                  <a:gd name="connsiteY5" fmla="*/ 8043 h 8043"/>
                  <a:gd name="connsiteX6" fmla="*/ 3281 w 3280"/>
                  <a:gd name="connsiteY6" fmla="*/ 7091 h 8043"/>
                  <a:gd name="connsiteX7" fmla="*/ 3281 w 3280"/>
                  <a:gd name="connsiteY7" fmla="*/ 6138 h 8043"/>
                  <a:gd name="connsiteX8" fmla="*/ 3281 w 3280"/>
                  <a:gd name="connsiteY8" fmla="*/ 4233 h 8043"/>
                  <a:gd name="connsiteX9" fmla="*/ 1376 w 3280"/>
                  <a:gd name="connsiteY9" fmla="*/ 423 h 8043"/>
                  <a:gd name="connsiteX10" fmla="*/ 423 w 3280"/>
                  <a:gd name="connsiteY10" fmla="*/ 423 h 8043"/>
                  <a:gd name="connsiteX11" fmla="*/ 423 w 3280"/>
                  <a:gd name="connsiteY11" fmla="*/ 423 h 8043"/>
                  <a:gd name="connsiteX12" fmla="*/ 423 w 3280"/>
                  <a:gd name="connsiteY12" fmla="*/ 423 h 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80" h="8043">
                    <a:moveTo>
                      <a:pt x="423" y="423"/>
                    </a:moveTo>
                    <a:cubicBezTo>
                      <a:pt x="423" y="1376"/>
                      <a:pt x="1376" y="3281"/>
                      <a:pt x="1376" y="4233"/>
                    </a:cubicBezTo>
                    <a:cubicBezTo>
                      <a:pt x="1376" y="5186"/>
                      <a:pt x="1376" y="5186"/>
                      <a:pt x="1376" y="6138"/>
                    </a:cubicBezTo>
                    <a:cubicBezTo>
                      <a:pt x="1376" y="6138"/>
                      <a:pt x="1376" y="7091"/>
                      <a:pt x="1376" y="7091"/>
                    </a:cubicBezTo>
                    <a:cubicBezTo>
                      <a:pt x="1376" y="7091"/>
                      <a:pt x="1376" y="8043"/>
                      <a:pt x="2328" y="8043"/>
                    </a:cubicBezTo>
                    <a:cubicBezTo>
                      <a:pt x="2328" y="8043"/>
                      <a:pt x="3281" y="8043"/>
                      <a:pt x="3281" y="8043"/>
                    </a:cubicBezTo>
                    <a:cubicBezTo>
                      <a:pt x="3281" y="8043"/>
                      <a:pt x="3281" y="7091"/>
                      <a:pt x="3281" y="7091"/>
                    </a:cubicBezTo>
                    <a:cubicBezTo>
                      <a:pt x="3281" y="7091"/>
                      <a:pt x="3281" y="6138"/>
                      <a:pt x="3281" y="6138"/>
                    </a:cubicBezTo>
                    <a:cubicBezTo>
                      <a:pt x="3281" y="5186"/>
                      <a:pt x="3281" y="5186"/>
                      <a:pt x="3281" y="4233"/>
                    </a:cubicBezTo>
                    <a:cubicBezTo>
                      <a:pt x="3281" y="3281"/>
                      <a:pt x="2328" y="1376"/>
                      <a:pt x="1376" y="423"/>
                    </a:cubicBezTo>
                    <a:cubicBezTo>
                      <a:pt x="1376" y="423"/>
                      <a:pt x="423" y="-529"/>
                      <a:pt x="423" y="423"/>
                    </a:cubicBezTo>
                    <a:cubicBezTo>
                      <a:pt x="423" y="-529"/>
                      <a:pt x="-529" y="423"/>
                      <a:pt x="423" y="423"/>
                    </a:cubicBezTo>
                    <a:lnTo>
                      <a:pt x="423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7" name="Freeform: Shape 3406">
                <a:extLst>
                  <a:ext uri="{FF2B5EF4-FFF2-40B4-BE49-F238E27FC236}">
                    <a16:creationId xmlns:a16="http://schemas.microsoft.com/office/drawing/2014/main" id="{1B709922-0531-FB46-FD6F-C502517DA185}"/>
                  </a:ext>
                </a:extLst>
              </p:cNvPr>
              <p:cNvSpPr/>
              <p:nvPr/>
            </p:nvSpPr>
            <p:spPr>
              <a:xfrm>
                <a:off x="3449531" y="2060495"/>
                <a:ext cx="1375" cy="8334"/>
              </a:xfrm>
              <a:custGeom>
                <a:avLst/>
                <a:gdLst>
                  <a:gd name="connsiteX0" fmla="*/ 423 w 1375"/>
                  <a:gd name="connsiteY0" fmla="*/ 714 h 8334"/>
                  <a:gd name="connsiteX1" fmla="*/ 423 w 1375"/>
                  <a:gd name="connsiteY1" fmla="*/ 2619 h 8334"/>
                  <a:gd name="connsiteX2" fmla="*/ 423 w 1375"/>
                  <a:gd name="connsiteY2" fmla="*/ 4524 h 8334"/>
                  <a:gd name="connsiteX3" fmla="*/ 423 w 1375"/>
                  <a:gd name="connsiteY3" fmla="*/ 6429 h 8334"/>
                  <a:gd name="connsiteX4" fmla="*/ 423 w 1375"/>
                  <a:gd name="connsiteY4" fmla="*/ 7382 h 8334"/>
                  <a:gd name="connsiteX5" fmla="*/ 423 w 1375"/>
                  <a:gd name="connsiteY5" fmla="*/ 8334 h 8334"/>
                  <a:gd name="connsiteX6" fmla="*/ 423 w 1375"/>
                  <a:gd name="connsiteY6" fmla="*/ 8334 h 8334"/>
                  <a:gd name="connsiteX7" fmla="*/ 1376 w 1375"/>
                  <a:gd name="connsiteY7" fmla="*/ 8334 h 8334"/>
                  <a:gd name="connsiteX8" fmla="*/ 1376 w 1375"/>
                  <a:gd name="connsiteY8" fmla="*/ 7382 h 8334"/>
                  <a:gd name="connsiteX9" fmla="*/ 1376 w 1375"/>
                  <a:gd name="connsiteY9" fmla="*/ 6429 h 8334"/>
                  <a:gd name="connsiteX10" fmla="*/ 1376 w 1375"/>
                  <a:gd name="connsiteY10" fmla="*/ 4524 h 8334"/>
                  <a:gd name="connsiteX11" fmla="*/ 1376 w 1375"/>
                  <a:gd name="connsiteY11" fmla="*/ 2619 h 8334"/>
                  <a:gd name="connsiteX12" fmla="*/ 423 w 1375"/>
                  <a:gd name="connsiteY12" fmla="*/ 714 h 8334"/>
                  <a:gd name="connsiteX13" fmla="*/ 423 w 1375"/>
                  <a:gd name="connsiteY13" fmla="*/ 714 h 8334"/>
                  <a:gd name="connsiteX14" fmla="*/ 423 w 1375"/>
                  <a:gd name="connsiteY14" fmla="*/ 714 h 8334"/>
                  <a:gd name="connsiteX15" fmla="*/ 423 w 1375"/>
                  <a:gd name="connsiteY15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75" h="8334">
                    <a:moveTo>
                      <a:pt x="423" y="714"/>
                    </a:moveTo>
                    <a:cubicBezTo>
                      <a:pt x="423" y="1667"/>
                      <a:pt x="423" y="1667"/>
                      <a:pt x="423" y="2619"/>
                    </a:cubicBezTo>
                    <a:cubicBezTo>
                      <a:pt x="423" y="3572"/>
                      <a:pt x="423" y="3572"/>
                      <a:pt x="423" y="4524"/>
                    </a:cubicBezTo>
                    <a:cubicBezTo>
                      <a:pt x="423" y="5477"/>
                      <a:pt x="423" y="5477"/>
                      <a:pt x="423" y="6429"/>
                    </a:cubicBezTo>
                    <a:cubicBezTo>
                      <a:pt x="423" y="6429"/>
                      <a:pt x="423" y="7382"/>
                      <a:pt x="423" y="7382"/>
                    </a:cubicBezTo>
                    <a:cubicBezTo>
                      <a:pt x="423" y="7382"/>
                      <a:pt x="423" y="7382"/>
                      <a:pt x="423" y="8334"/>
                    </a:cubicBezTo>
                    <a:cubicBezTo>
                      <a:pt x="423" y="8334"/>
                      <a:pt x="423" y="8334"/>
                      <a:pt x="423" y="8334"/>
                    </a:cubicBezTo>
                    <a:cubicBezTo>
                      <a:pt x="423" y="8334"/>
                      <a:pt x="1376" y="8334"/>
                      <a:pt x="1376" y="8334"/>
                    </a:cubicBezTo>
                    <a:cubicBezTo>
                      <a:pt x="1376" y="8334"/>
                      <a:pt x="1376" y="7382"/>
                      <a:pt x="1376" y="7382"/>
                    </a:cubicBezTo>
                    <a:cubicBezTo>
                      <a:pt x="1376" y="7382"/>
                      <a:pt x="1376" y="6429"/>
                      <a:pt x="1376" y="6429"/>
                    </a:cubicBezTo>
                    <a:cubicBezTo>
                      <a:pt x="1376" y="5477"/>
                      <a:pt x="1376" y="5477"/>
                      <a:pt x="1376" y="4524"/>
                    </a:cubicBezTo>
                    <a:cubicBezTo>
                      <a:pt x="1376" y="3572"/>
                      <a:pt x="1376" y="3572"/>
                      <a:pt x="1376" y="2619"/>
                    </a:cubicBezTo>
                    <a:cubicBezTo>
                      <a:pt x="1376" y="1667"/>
                      <a:pt x="1376" y="1667"/>
                      <a:pt x="423" y="714"/>
                    </a:cubicBezTo>
                    <a:cubicBezTo>
                      <a:pt x="1376" y="-238"/>
                      <a:pt x="1376" y="-238"/>
                      <a:pt x="423" y="714"/>
                    </a:cubicBezTo>
                    <a:cubicBezTo>
                      <a:pt x="423" y="-238"/>
                      <a:pt x="-529" y="-238"/>
                      <a:pt x="423" y="714"/>
                    </a:cubicBezTo>
                    <a:lnTo>
                      <a:pt x="423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8" name="Freeform: Shape 3407">
                <a:extLst>
                  <a:ext uri="{FF2B5EF4-FFF2-40B4-BE49-F238E27FC236}">
                    <a16:creationId xmlns:a16="http://schemas.microsoft.com/office/drawing/2014/main" id="{C2AE181C-7F59-C46F-E35E-7F263E9F0D94}"/>
                  </a:ext>
                </a:extLst>
              </p:cNvPr>
              <p:cNvSpPr/>
              <p:nvPr/>
            </p:nvSpPr>
            <p:spPr>
              <a:xfrm>
                <a:off x="3463289" y="2058351"/>
                <a:ext cx="1905" cy="6667"/>
              </a:xfrm>
              <a:custGeom>
                <a:avLst/>
                <a:gdLst>
                  <a:gd name="connsiteX0" fmla="*/ 0 w 1905"/>
                  <a:gd name="connsiteY0" fmla="*/ 952 h 6667"/>
                  <a:gd name="connsiteX1" fmla="*/ 0 w 1905"/>
                  <a:gd name="connsiteY1" fmla="*/ 1905 h 6667"/>
                  <a:gd name="connsiteX2" fmla="*/ 0 w 1905"/>
                  <a:gd name="connsiteY2" fmla="*/ 2858 h 6667"/>
                  <a:gd name="connsiteX3" fmla="*/ 0 w 1905"/>
                  <a:gd name="connsiteY3" fmla="*/ 4763 h 6667"/>
                  <a:gd name="connsiteX4" fmla="*/ 0 w 1905"/>
                  <a:gd name="connsiteY4" fmla="*/ 5715 h 6667"/>
                  <a:gd name="connsiteX5" fmla="*/ 953 w 1905"/>
                  <a:gd name="connsiteY5" fmla="*/ 6668 h 6667"/>
                  <a:gd name="connsiteX6" fmla="*/ 1905 w 1905"/>
                  <a:gd name="connsiteY6" fmla="*/ 6668 h 6667"/>
                  <a:gd name="connsiteX7" fmla="*/ 1905 w 1905"/>
                  <a:gd name="connsiteY7" fmla="*/ 5715 h 6667"/>
                  <a:gd name="connsiteX8" fmla="*/ 1905 w 1905"/>
                  <a:gd name="connsiteY8" fmla="*/ 4763 h 6667"/>
                  <a:gd name="connsiteX9" fmla="*/ 1905 w 1905"/>
                  <a:gd name="connsiteY9" fmla="*/ 2858 h 6667"/>
                  <a:gd name="connsiteX10" fmla="*/ 1905 w 1905"/>
                  <a:gd name="connsiteY10" fmla="*/ 1905 h 6667"/>
                  <a:gd name="connsiteX11" fmla="*/ 953 w 1905"/>
                  <a:gd name="connsiteY11" fmla="*/ 952 h 6667"/>
                  <a:gd name="connsiteX12" fmla="*/ 0 w 1905"/>
                  <a:gd name="connsiteY12" fmla="*/ 0 h 6667"/>
                  <a:gd name="connsiteX13" fmla="*/ 0 w 1905"/>
                  <a:gd name="connsiteY13" fmla="*/ 952 h 6667"/>
                  <a:gd name="connsiteX14" fmla="*/ 0 w 1905"/>
                  <a:gd name="connsiteY14" fmla="*/ 952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5" h="6667">
                    <a:moveTo>
                      <a:pt x="0" y="952"/>
                    </a:moveTo>
                    <a:cubicBezTo>
                      <a:pt x="0" y="952"/>
                      <a:pt x="0" y="1905"/>
                      <a:pt x="0" y="1905"/>
                    </a:cubicBezTo>
                    <a:cubicBezTo>
                      <a:pt x="0" y="1905"/>
                      <a:pt x="0" y="2858"/>
                      <a:pt x="0" y="2858"/>
                    </a:cubicBezTo>
                    <a:cubicBezTo>
                      <a:pt x="0" y="3810"/>
                      <a:pt x="0" y="3810"/>
                      <a:pt x="0" y="4763"/>
                    </a:cubicBezTo>
                    <a:cubicBezTo>
                      <a:pt x="0" y="4763"/>
                      <a:pt x="0" y="4763"/>
                      <a:pt x="0" y="5715"/>
                    </a:cubicBezTo>
                    <a:cubicBezTo>
                      <a:pt x="0" y="5715"/>
                      <a:pt x="0" y="5715"/>
                      <a:pt x="953" y="6668"/>
                    </a:cubicBezTo>
                    <a:cubicBezTo>
                      <a:pt x="953" y="6668"/>
                      <a:pt x="1905" y="6668"/>
                      <a:pt x="1905" y="6668"/>
                    </a:cubicBezTo>
                    <a:cubicBezTo>
                      <a:pt x="1905" y="6668"/>
                      <a:pt x="1905" y="5715"/>
                      <a:pt x="1905" y="5715"/>
                    </a:cubicBezTo>
                    <a:cubicBezTo>
                      <a:pt x="1905" y="5715"/>
                      <a:pt x="1905" y="5715"/>
                      <a:pt x="1905" y="4763"/>
                    </a:cubicBezTo>
                    <a:cubicBezTo>
                      <a:pt x="1905" y="3810"/>
                      <a:pt x="1905" y="3810"/>
                      <a:pt x="1905" y="2858"/>
                    </a:cubicBezTo>
                    <a:cubicBezTo>
                      <a:pt x="1905" y="2858"/>
                      <a:pt x="1905" y="1905"/>
                      <a:pt x="1905" y="1905"/>
                    </a:cubicBezTo>
                    <a:cubicBezTo>
                      <a:pt x="1905" y="1905"/>
                      <a:pt x="1905" y="952"/>
                      <a:pt x="953" y="952"/>
                    </a:cubicBezTo>
                    <a:cubicBezTo>
                      <a:pt x="953" y="952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09" name="Freeform: Shape 3408">
                <a:extLst>
                  <a:ext uri="{FF2B5EF4-FFF2-40B4-BE49-F238E27FC236}">
                    <a16:creationId xmlns:a16="http://schemas.microsoft.com/office/drawing/2014/main" id="{125339C4-A726-DF91-8022-A4F3C2D038F8}"/>
                  </a:ext>
                </a:extLst>
              </p:cNvPr>
              <p:cNvSpPr/>
              <p:nvPr/>
            </p:nvSpPr>
            <p:spPr>
              <a:xfrm>
                <a:off x="3476624" y="2063352"/>
                <a:ext cx="3810" cy="8334"/>
              </a:xfrm>
              <a:custGeom>
                <a:avLst/>
                <a:gdLst>
                  <a:gd name="connsiteX0" fmla="*/ 0 w 3810"/>
                  <a:gd name="connsiteY0" fmla="*/ 714 h 8334"/>
                  <a:gd name="connsiteX1" fmla="*/ 952 w 3810"/>
                  <a:gd name="connsiteY1" fmla="*/ 4524 h 8334"/>
                  <a:gd name="connsiteX2" fmla="*/ 1905 w 3810"/>
                  <a:gd name="connsiteY2" fmla="*/ 6429 h 8334"/>
                  <a:gd name="connsiteX3" fmla="*/ 2857 w 3810"/>
                  <a:gd name="connsiteY3" fmla="*/ 7382 h 8334"/>
                  <a:gd name="connsiteX4" fmla="*/ 2857 w 3810"/>
                  <a:gd name="connsiteY4" fmla="*/ 8334 h 8334"/>
                  <a:gd name="connsiteX5" fmla="*/ 2857 w 3810"/>
                  <a:gd name="connsiteY5" fmla="*/ 8334 h 8334"/>
                  <a:gd name="connsiteX6" fmla="*/ 3810 w 3810"/>
                  <a:gd name="connsiteY6" fmla="*/ 8334 h 8334"/>
                  <a:gd name="connsiteX7" fmla="*/ 3810 w 3810"/>
                  <a:gd name="connsiteY7" fmla="*/ 6429 h 8334"/>
                  <a:gd name="connsiteX8" fmla="*/ 2857 w 3810"/>
                  <a:gd name="connsiteY8" fmla="*/ 4524 h 8334"/>
                  <a:gd name="connsiteX9" fmla="*/ 1905 w 3810"/>
                  <a:gd name="connsiteY9" fmla="*/ 714 h 8334"/>
                  <a:gd name="connsiteX10" fmla="*/ 0 w 3810"/>
                  <a:gd name="connsiteY10" fmla="*/ 714 h 8334"/>
                  <a:gd name="connsiteX11" fmla="*/ 0 w 3810"/>
                  <a:gd name="connsiteY11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" h="8334">
                    <a:moveTo>
                      <a:pt x="0" y="714"/>
                    </a:moveTo>
                    <a:cubicBezTo>
                      <a:pt x="0" y="1667"/>
                      <a:pt x="0" y="3572"/>
                      <a:pt x="952" y="4524"/>
                    </a:cubicBezTo>
                    <a:cubicBezTo>
                      <a:pt x="952" y="5477"/>
                      <a:pt x="1905" y="5477"/>
                      <a:pt x="1905" y="6429"/>
                    </a:cubicBezTo>
                    <a:cubicBezTo>
                      <a:pt x="1905" y="6429"/>
                      <a:pt x="1905" y="7382"/>
                      <a:pt x="2857" y="7382"/>
                    </a:cubicBezTo>
                    <a:cubicBezTo>
                      <a:pt x="2857" y="7382"/>
                      <a:pt x="2857" y="7382"/>
                      <a:pt x="2857" y="8334"/>
                    </a:cubicBezTo>
                    <a:cubicBezTo>
                      <a:pt x="2857" y="8334"/>
                      <a:pt x="2857" y="8334"/>
                      <a:pt x="2857" y="8334"/>
                    </a:cubicBezTo>
                    <a:cubicBezTo>
                      <a:pt x="2857" y="8334"/>
                      <a:pt x="3810" y="8334"/>
                      <a:pt x="3810" y="8334"/>
                    </a:cubicBezTo>
                    <a:cubicBezTo>
                      <a:pt x="3810" y="7382"/>
                      <a:pt x="3810" y="7382"/>
                      <a:pt x="3810" y="6429"/>
                    </a:cubicBezTo>
                    <a:cubicBezTo>
                      <a:pt x="3810" y="5477"/>
                      <a:pt x="2857" y="5477"/>
                      <a:pt x="2857" y="4524"/>
                    </a:cubicBezTo>
                    <a:cubicBezTo>
                      <a:pt x="1905" y="3572"/>
                      <a:pt x="1905" y="2619"/>
                      <a:pt x="1905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0" name="Freeform: Shape 3409">
                <a:extLst>
                  <a:ext uri="{FF2B5EF4-FFF2-40B4-BE49-F238E27FC236}">
                    <a16:creationId xmlns:a16="http://schemas.microsoft.com/office/drawing/2014/main" id="{0B5CEAB5-1817-27A7-2C3C-FAA6A3D0B460}"/>
                  </a:ext>
                </a:extLst>
              </p:cNvPr>
              <p:cNvSpPr/>
              <p:nvPr/>
            </p:nvSpPr>
            <p:spPr>
              <a:xfrm>
                <a:off x="3468051" y="2069782"/>
                <a:ext cx="2857" cy="5714"/>
              </a:xfrm>
              <a:custGeom>
                <a:avLst/>
                <a:gdLst>
                  <a:gd name="connsiteX0" fmla="*/ 0 w 2857"/>
                  <a:gd name="connsiteY0" fmla="*/ 952 h 5714"/>
                  <a:gd name="connsiteX1" fmla="*/ 953 w 2857"/>
                  <a:gd name="connsiteY1" fmla="*/ 2857 h 5714"/>
                  <a:gd name="connsiteX2" fmla="*/ 953 w 2857"/>
                  <a:gd name="connsiteY2" fmla="*/ 3810 h 5714"/>
                  <a:gd name="connsiteX3" fmla="*/ 953 w 2857"/>
                  <a:gd name="connsiteY3" fmla="*/ 4763 h 5714"/>
                  <a:gd name="connsiteX4" fmla="*/ 1905 w 2857"/>
                  <a:gd name="connsiteY4" fmla="*/ 5715 h 5714"/>
                  <a:gd name="connsiteX5" fmla="*/ 2858 w 2857"/>
                  <a:gd name="connsiteY5" fmla="*/ 5715 h 5714"/>
                  <a:gd name="connsiteX6" fmla="*/ 2858 w 2857"/>
                  <a:gd name="connsiteY6" fmla="*/ 4763 h 5714"/>
                  <a:gd name="connsiteX7" fmla="*/ 2858 w 2857"/>
                  <a:gd name="connsiteY7" fmla="*/ 3810 h 5714"/>
                  <a:gd name="connsiteX8" fmla="*/ 2858 w 2857"/>
                  <a:gd name="connsiteY8" fmla="*/ 2857 h 5714"/>
                  <a:gd name="connsiteX9" fmla="*/ 1905 w 2857"/>
                  <a:gd name="connsiteY9" fmla="*/ 952 h 5714"/>
                  <a:gd name="connsiteX10" fmla="*/ 953 w 2857"/>
                  <a:gd name="connsiteY10" fmla="*/ 0 h 5714"/>
                  <a:gd name="connsiteX11" fmla="*/ 0 w 2857"/>
                  <a:gd name="connsiteY11" fmla="*/ 0 h 5714"/>
                  <a:gd name="connsiteX12" fmla="*/ 0 w 2857"/>
                  <a:gd name="connsiteY12" fmla="*/ 952 h 5714"/>
                  <a:gd name="connsiteX13" fmla="*/ 0 w 2857"/>
                  <a:gd name="connsiteY13" fmla="*/ 952 h 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857" h="5714">
                    <a:moveTo>
                      <a:pt x="0" y="952"/>
                    </a:moveTo>
                    <a:cubicBezTo>
                      <a:pt x="0" y="1905"/>
                      <a:pt x="953" y="1905"/>
                      <a:pt x="953" y="2857"/>
                    </a:cubicBezTo>
                    <a:cubicBezTo>
                      <a:pt x="953" y="2857"/>
                      <a:pt x="953" y="3810"/>
                      <a:pt x="953" y="3810"/>
                    </a:cubicBezTo>
                    <a:cubicBezTo>
                      <a:pt x="953" y="3810"/>
                      <a:pt x="953" y="3810"/>
                      <a:pt x="953" y="4763"/>
                    </a:cubicBezTo>
                    <a:cubicBezTo>
                      <a:pt x="953" y="4763"/>
                      <a:pt x="953" y="4763"/>
                      <a:pt x="1905" y="5715"/>
                    </a:cubicBezTo>
                    <a:cubicBezTo>
                      <a:pt x="1905" y="5715"/>
                      <a:pt x="2858" y="5715"/>
                      <a:pt x="2858" y="5715"/>
                    </a:cubicBezTo>
                    <a:cubicBezTo>
                      <a:pt x="2858" y="5715"/>
                      <a:pt x="2858" y="5715"/>
                      <a:pt x="2858" y="4763"/>
                    </a:cubicBezTo>
                    <a:cubicBezTo>
                      <a:pt x="2858" y="4763"/>
                      <a:pt x="2858" y="4763"/>
                      <a:pt x="2858" y="3810"/>
                    </a:cubicBezTo>
                    <a:cubicBezTo>
                      <a:pt x="2858" y="3810"/>
                      <a:pt x="2858" y="2857"/>
                      <a:pt x="2858" y="2857"/>
                    </a:cubicBezTo>
                    <a:cubicBezTo>
                      <a:pt x="2858" y="1905"/>
                      <a:pt x="2858" y="1905"/>
                      <a:pt x="1905" y="952"/>
                    </a:cubicBezTo>
                    <a:cubicBezTo>
                      <a:pt x="1905" y="952"/>
                      <a:pt x="1905" y="0"/>
                      <a:pt x="953" y="0"/>
                    </a:cubicBezTo>
                    <a:cubicBezTo>
                      <a:pt x="953" y="0"/>
                      <a:pt x="0" y="0"/>
                      <a:pt x="0" y="0"/>
                    </a:cubicBezTo>
                    <a:cubicBezTo>
                      <a:pt x="0" y="0"/>
                      <a:pt x="0" y="952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1" name="Freeform: Shape 3410">
                <a:extLst>
                  <a:ext uri="{FF2B5EF4-FFF2-40B4-BE49-F238E27FC236}">
                    <a16:creationId xmlns:a16="http://schemas.microsoft.com/office/drawing/2014/main" id="{DA65E478-B081-B3BA-7413-C06BBA47859E}"/>
                  </a:ext>
                </a:extLst>
              </p:cNvPr>
              <p:cNvSpPr/>
              <p:nvPr/>
            </p:nvSpPr>
            <p:spPr>
              <a:xfrm>
                <a:off x="3376612" y="2081212"/>
                <a:ext cx="1905" cy="7620"/>
              </a:xfrm>
              <a:custGeom>
                <a:avLst/>
                <a:gdLst>
                  <a:gd name="connsiteX0" fmla="*/ 952 w 1905"/>
                  <a:gd name="connsiteY0" fmla="*/ 0 h 7620"/>
                  <a:gd name="connsiteX1" fmla="*/ 0 w 1905"/>
                  <a:gd name="connsiteY1" fmla="*/ 3810 h 7620"/>
                  <a:gd name="connsiteX2" fmla="*/ 0 w 1905"/>
                  <a:gd name="connsiteY2" fmla="*/ 5715 h 7620"/>
                  <a:gd name="connsiteX3" fmla="*/ 0 w 1905"/>
                  <a:gd name="connsiteY3" fmla="*/ 6667 h 7620"/>
                  <a:gd name="connsiteX4" fmla="*/ 0 w 1905"/>
                  <a:gd name="connsiteY4" fmla="*/ 7620 h 7620"/>
                  <a:gd name="connsiteX5" fmla="*/ 952 w 1905"/>
                  <a:gd name="connsiteY5" fmla="*/ 7620 h 7620"/>
                  <a:gd name="connsiteX6" fmla="*/ 952 w 1905"/>
                  <a:gd name="connsiteY6" fmla="*/ 6667 h 7620"/>
                  <a:gd name="connsiteX7" fmla="*/ 952 w 1905"/>
                  <a:gd name="connsiteY7" fmla="*/ 5715 h 7620"/>
                  <a:gd name="connsiteX8" fmla="*/ 952 w 1905"/>
                  <a:gd name="connsiteY8" fmla="*/ 3810 h 7620"/>
                  <a:gd name="connsiteX9" fmla="*/ 1905 w 1905"/>
                  <a:gd name="connsiteY9" fmla="*/ 952 h 7620"/>
                  <a:gd name="connsiteX10" fmla="*/ 1905 w 1905"/>
                  <a:gd name="connsiteY10" fmla="*/ 0 h 7620"/>
                  <a:gd name="connsiteX11" fmla="*/ 952 w 1905"/>
                  <a:gd name="connsiteY11" fmla="*/ 0 h 7620"/>
                  <a:gd name="connsiteX12" fmla="*/ 952 w 1905"/>
                  <a:gd name="connsiteY12" fmla="*/ 0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05" h="7620">
                    <a:moveTo>
                      <a:pt x="952" y="0"/>
                    </a:moveTo>
                    <a:cubicBezTo>
                      <a:pt x="0" y="952"/>
                      <a:pt x="0" y="1905"/>
                      <a:pt x="0" y="3810"/>
                    </a:cubicBezTo>
                    <a:cubicBezTo>
                      <a:pt x="0" y="4763"/>
                      <a:pt x="0" y="4763"/>
                      <a:pt x="0" y="5715"/>
                    </a:cubicBezTo>
                    <a:cubicBezTo>
                      <a:pt x="0" y="5715"/>
                      <a:pt x="0" y="6667"/>
                      <a:pt x="0" y="6667"/>
                    </a:cubicBezTo>
                    <a:cubicBezTo>
                      <a:pt x="0" y="6667"/>
                      <a:pt x="0" y="7620"/>
                      <a:pt x="0" y="7620"/>
                    </a:cubicBezTo>
                    <a:cubicBezTo>
                      <a:pt x="0" y="7620"/>
                      <a:pt x="952" y="7620"/>
                      <a:pt x="952" y="7620"/>
                    </a:cubicBezTo>
                    <a:cubicBezTo>
                      <a:pt x="952" y="7620"/>
                      <a:pt x="952" y="6667"/>
                      <a:pt x="952" y="6667"/>
                    </a:cubicBezTo>
                    <a:cubicBezTo>
                      <a:pt x="952" y="6667"/>
                      <a:pt x="952" y="5715"/>
                      <a:pt x="952" y="5715"/>
                    </a:cubicBezTo>
                    <a:cubicBezTo>
                      <a:pt x="952" y="4763"/>
                      <a:pt x="952" y="4763"/>
                      <a:pt x="952" y="3810"/>
                    </a:cubicBezTo>
                    <a:cubicBezTo>
                      <a:pt x="952" y="2858"/>
                      <a:pt x="952" y="1905"/>
                      <a:pt x="1905" y="952"/>
                    </a:cubicBezTo>
                    <a:cubicBezTo>
                      <a:pt x="1905" y="952"/>
                      <a:pt x="1905" y="0"/>
                      <a:pt x="1905" y="0"/>
                    </a:cubicBezTo>
                    <a:cubicBezTo>
                      <a:pt x="1905" y="0"/>
                      <a:pt x="952" y="0"/>
                      <a:pt x="952" y="0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2" name="Freeform: Shape 3411">
                <a:extLst>
                  <a:ext uri="{FF2B5EF4-FFF2-40B4-BE49-F238E27FC236}">
                    <a16:creationId xmlns:a16="http://schemas.microsoft.com/office/drawing/2014/main" id="{E11F14E5-011D-7E56-C7F8-B390BF37E228}"/>
                  </a:ext>
                </a:extLst>
              </p:cNvPr>
              <p:cNvSpPr/>
              <p:nvPr/>
            </p:nvSpPr>
            <p:spPr>
              <a:xfrm>
                <a:off x="3386137" y="2090975"/>
                <a:ext cx="1905" cy="9286"/>
              </a:xfrm>
              <a:custGeom>
                <a:avLst/>
                <a:gdLst>
                  <a:gd name="connsiteX0" fmla="*/ 0 w 1905"/>
                  <a:gd name="connsiteY0" fmla="*/ 714 h 9286"/>
                  <a:gd name="connsiteX1" fmla="*/ 0 w 1905"/>
                  <a:gd name="connsiteY1" fmla="*/ 5477 h 9286"/>
                  <a:gd name="connsiteX2" fmla="*/ 0 w 1905"/>
                  <a:gd name="connsiteY2" fmla="*/ 7382 h 9286"/>
                  <a:gd name="connsiteX3" fmla="*/ 0 w 1905"/>
                  <a:gd name="connsiteY3" fmla="*/ 8334 h 9286"/>
                  <a:gd name="connsiteX4" fmla="*/ 952 w 1905"/>
                  <a:gd name="connsiteY4" fmla="*/ 9287 h 9286"/>
                  <a:gd name="connsiteX5" fmla="*/ 1905 w 1905"/>
                  <a:gd name="connsiteY5" fmla="*/ 9287 h 9286"/>
                  <a:gd name="connsiteX6" fmla="*/ 1905 w 1905"/>
                  <a:gd name="connsiteY6" fmla="*/ 8334 h 9286"/>
                  <a:gd name="connsiteX7" fmla="*/ 1905 w 1905"/>
                  <a:gd name="connsiteY7" fmla="*/ 7382 h 9286"/>
                  <a:gd name="connsiteX8" fmla="*/ 1905 w 1905"/>
                  <a:gd name="connsiteY8" fmla="*/ 5477 h 9286"/>
                  <a:gd name="connsiteX9" fmla="*/ 952 w 1905"/>
                  <a:gd name="connsiteY9" fmla="*/ 714 h 9286"/>
                  <a:gd name="connsiteX10" fmla="*/ 0 w 1905"/>
                  <a:gd name="connsiteY10" fmla="*/ 714 h 9286"/>
                  <a:gd name="connsiteX11" fmla="*/ 0 w 1905"/>
                  <a:gd name="connsiteY11" fmla="*/ 714 h 9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05" h="9286">
                    <a:moveTo>
                      <a:pt x="0" y="714"/>
                    </a:moveTo>
                    <a:cubicBezTo>
                      <a:pt x="0" y="2619"/>
                      <a:pt x="0" y="3572"/>
                      <a:pt x="0" y="5477"/>
                    </a:cubicBezTo>
                    <a:cubicBezTo>
                      <a:pt x="0" y="6429"/>
                      <a:pt x="0" y="6429"/>
                      <a:pt x="0" y="7382"/>
                    </a:cubicBezTo>
                    <a:cubicBezTo>
                      <a:pt x="0" y="7382"/>
                      <a:pt x="0" y="8334"/>
                      <a:pt x="0" y="8334"/>
                    </a:cubicBezTo>
                    <a:cubicBezTo>
                      <a:pt x="0" y="8334"/>
                      <a:pt x="0" y="9287"/>
                      <a:pt x="952" y="9287"/>
                    </a:cubicBezTo>
                    <a:cubicBezTo>
                      <a:pt x="952" y="9287"/>
                      <a:pt x="1905" y="9287"/>
                      <a:pt x="1905" y="9287"/>
                    </a:cubicBezTo>
                    <a:cubicBezTo>
                      <a:pt x="1905" y="9287"/>
                      <a:pt x="1905" y="8334"/>
                      <a:pt x="1905" y="8334"/>
                    </a:cubicBezTo>
                    <a:cubicBezTo>
                      <a:pt x="1905" y="8334"/>
                      <a:pt x="1905" y="7382"/>
                      <a:pt x="1905" y="7382"/>
                    </a:cubicBezTo>
                    <a:cubicBezTo>
                      <a:pt x="1905" y="6429"/>
                      <a:pt x="1905" y="6429"/>
                      <a:pt x="1905" y="5477"/>
                    </a:cubicBezTo>
                    <a:cubicBezTo>
                      <a:pt x="1905" y="3572"/>
                      <a:pt x="1905" y="2619"/>
                      <a:pt x="952" y="714"/>
                    </a:cubicBezTo>
                    <a:cubicBezTo>
                      <a:pt x="1905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3" name="Freeform: Shape 3412">
                <a:extLst>
                  <a:ext uri="{FF2B5EF4-FFF2-40B4-BE49-F238E27FC236}">
                    <a16:creationId xmlns:a16="http://schemas.microsoft.com/office/drawing/2014/main" id="{BB37D767-FBFD-E9F9-089C-AB70E86CD547}"/>
                  </a:ext>
                </a:extLst>
              </p:cNvPr>
              <p:cNvSpPr/>
              <p:nvPr/>
            </p:nvSpPr>
            <p:spPr>
              <a:xfrm>
                <a:off x="3379469" y="2071925"/>
                <a:ext cx="2857" cy="3571"/>
              </a:xfrm>
              <a:custGeom>
                <a:avLst/>
                <a:gdLst>
                  <a:gd name="connsiteX0" fmla="*/ 953 w 2857"/>
                  <a:gd name="connsiteY0" fmla="*/ 714 h 3571"/>
                  <a:gd name="connsiteX1" fmla="*/ 0 w 2857"/>
                  <a:gd name="connsiteY1" fmla="*/ 1667 h 3571"/>
                  <a:gd name="connsiteX2" fmla="*/ 0 w 2857"/>
                  <a:gd name="connsiteY2" fmla="*/ 2619 h 3571"/>
                  <a:gd name="connsiteX3" fmla="*/ 0 w 2857"/>
                  <a:gd name="connsiteY3" fmla="*/ 2619 h 3571"/>
                  <a:gd name="connsiteX4" fmla="*/ 0 w 2857"/>
                  <a:gd name="connsiteY4" fmla="*/ 2619 h 3571"/>
                  <a:gd name="connsiteX5" fmla="*/ 953 w 2857"/>
                  <a:gd name="connsiteY5" fmla="*/ 3572 h 3571"/>
                  <a:gd name="connsiteX6" fmla="*/ 953 w 2857"/>
                  <a:gd name="connsiteY6" fmla="*/ 3572 h 3571"/>
                  <a:gd name="connsiteX7" fmla="*/ 953 w 2857"/>
                  <a:gd name="connsiteY7" fmla="*/ 3572 h 3571"/>
                  <a:gd name="connsiteX8" fmla="*/ 1905 w 2857"/>
                  <a:gd name="connsiteY8" fmla="*/ 2619 h 3571"/>
                  <a:gd name="connsiteX9" fmla="*/ 2857 w 2857"/>
                  <a:gd name="connsiteY9" fmla="*/ 1667 h 3571"/>
                  <a:gd name="connsiteX10" fmla="*/ 2857 w 2857"/>
                  <a:gd name="connsiteY10" fmla="*/ 714 h 3571"/>
                  <a:gd name="connsiteX11" fmla="*/ 953 w 2857"/>
                  <a:gd name="connsiteY11" fmla="*/ 714 h 3571"/>
                  <a:gd name="connsiteX12" fmla="*/ 953 w 2857"/>
                  <a:gd name="connsiteY12" fmla="*/ 714 h 3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7" h="3571">
                    <a:moveTo>
                      <a:pt x="953" y="714"/>
                    </a:moveTo>
                    <a:cubicBezTo>
                      <a:pt x="953" y="1667"/>
                      <a:pt x="953" y="1667"/>
                      <a:pt x="0" y="1667"/>
                    </a:cubicBezTo>
                    <a:cubicBezTo>
                      <a:pt x="0" y="1667"/>
                      <a:pt x="0" y="2619"/>
                      <a:pt x="0" y="2619"/>
                    </a:cubicBezTo>
                    <a:cubicBezTo>
                      <a:pt x="0" y="2619"/>
                      <a:pt x="0" y="2619"/>
                      <a:pt x="0" y="2619"/>
                    </a:cubicBezTo>
                    <a:cubicBezTo>
                      <a:pt x="0" y="2619"/>
                      <a:pt x="0" y="2619"/>
                      <a:pt x="0" y="2619"/>
                    </a:cubicBezTo>
                    <a:cubicBezTo>
                      <a:pt x="0" y="2619"/>
                      <a:pt x="0" y="3572"/>
                      <a:pt x="953" y="3572"/>
                    </a:cubicBezTo>
                    <a:cubicBezTo>
                      <a:pt x="953" y="3572"/>
                      <a:pt x="953" y="3572"/>
                      <a:pt x="953" y="3572"/>
                    </a:cubicBezTo>
                    <a:cubicBezTo>
                      <a:pt x="953" y="3572"/>
                      <a:pt x="953" y="3572"/>
                      <a:pt x="953" y="3572"/>
                    </a:cubicBezTo>
                    <a:cubicBezTo>
                      <a:pt x="953" y="3572"/>
                      <a:pt x="953" y="2619"/>
                      <a:pt x="1905" y="2619"/>
                    </a:cubicBezTo>
                    <a:cubicBezTo>
                      <a:pt x="1905" y="2619"/>
                      <a:pt x="2857" y="1667"/>
                      <a:pt x="2857" y="1667"/>
                    </a:cubicBezTo>
                    <a:cubicBezTo>
                      <a:pt x="2857" y="1667"/>
                      <a:pt x="2857" y="714"/>
                      <a:pt x="2857" y="714"/>
                    </a:cubicBezTo>
                    <a:cubicBezTo>
                      <a:pt x="1905" y="-238"/>
                      <a:pt x="953" y="-238"/>
                      <a:pt x="953" y="714"/>
                    </a:cubicBezTo>
                    <a:lnTo>
                      <a:pt x="953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4" name="Freeform: Shape 3413">
                <a:extLst>
                  <a:ext uri="{FF2B5EF4-FFF2-40B4-BE49-F238E27FC236}">
                    <a16:creationId xmlns:a16="http://schemas.microsoft.com/office/drawing/2014/main" id="{DEF0AE5F-3780-4B9C-2AC6-15D490255FCB}"/>
                  </a:ext>
                </a:extLst>
              </p:cNvPr>
              <p:cNvSpPr/>
              <p:nvPr/>
            </p:nvSpPr>
            <p:spPr>
              <a:xfrm>
                <a:off x="3390899" y="2080497"/>
                <a:ext cx="2381" cy="7381"/>
              </a:xfrm>
              <a:custGeom>
                <a:avLst/>
                <a:gdLst>
                  <a:gd name="connsiteX0" fmla="*/ 952 w 2381"/>
                  <a:gd name="connsiteY0" fmla="*/ 714 h 7381"/>
                  <a:gd name="connsiteX1" fmla="*/ 0 w 2381"/>
                  <a:gd name="connsiteY1" fmla="*/ 3572 h 7381"/>
                  <a:gd name="connsiteX2" fmla="*/ 0 w 2381"/>
                  <a:gd name="connsiteY2" fmla="*/ 5477 h 7381"/>
                  <a:gd name="connsiteX3" fmla="*/ 0 w 2381"/>
                  <a:gd name="connsiteY3" fmla="*/ 6429 h 7381"/>
                  <a:gd name="connsiteX4" fmla="*/ 0 w 2381"/>
                  <a:gd name="connsiteY4" fmla="*/ 7382 h 7381"/>
                  <a:gd name="connsiteX5" fmla="*/ 952 w 2381"/>
                  <a:gd name="connsiteY5" fmla="*/ 7382 h 7381"/>
                  <a:gd name="connsiteX6" fmla="*/ 952 w 2381"/>
                  <a:gd name="connsiteY6" fmla="*/ 6429 h 7381"/>
                  <a:gd name="connsiteX7" fmla="*/ 952 w 2381"/>
                  <a:gd name="connsiteY7" fmla="*/ 5477 h 7381"/>
                  <a:gd name="connsiteX8" fmla="*/ 952 w 2381"/>
                  <a:gd name="connsiteY8" fmla="*/ 3572 h 7381"/>
                  <a:gd name="connsiteX9" fmla="*/ 952 w 2381"/>
                  <a:gd name="connsiteY9" fmla="*/ 714 h 7381"/>
                  <a:gd name="connsiteX10" fmla="*/ 952 w 2381"/>
                  <a:gd name="connsiteY10" fmla="*/ 714 h 7381"/>
                  <a:gd name="connsiteX11" fmla="*/ 952 w 2381"/>
                  <a:gd name="connsiteY11" fmla="*/ 714 h 7381"/>
                  <a:gd name="connsiteX12" fmla="*/ 952 w 2381"/>
                  <a:gd name="connsiteY12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81" h="7381">
                    <a:moveTo>
                      <a:pt x="952" y="714"/>
                    </a:moveTo>
                    <a:cubicBezTo>
                      <a:pt x="952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0" y="7382"/>
                      <a:pt x="952" y="7382"/>
                    </a:cubicBezTo>
                    <a:cubicBezTo>
                      <a:pt x="952" y="7382"/>
                      <a:pt x="952" y="6429"/>
                      <a:pt x="952" y="6429"/>
                    </a:cubicBezTo>
                    <a:cubicBezTo>
                      <a:pt x="952" y="6429"/>
                      <a:pt x="952" y="5477"/>
                      <a:pt x="952" y="5477"/>
                    </a:cubicBezTo>
                    <a:cubicBezTo>
                      <a:pt x="952" y="4524"/>
                      <a:pt x="952" y="4524"/>
                      <a:pt x="952" y="3572"/>
                    </a:cubicBezTo>
                    <a:cubicBezTo>
                      <a:pt x="952" y="2619"/>
                      <a:pt x="952" y="1667"/>
                      <a:pt x="952" y="714"/>
                    </a:cubicBezTo>
                    <a:cubicBezTo>
                      <a:pt x="2857" y="714"/>
                      <a:pt x="2857" y="-238"/>
                      <a:pt x="952" y="714"/>
                    </a:cubicBezTo>
                    <a:cubicBezTo>
                      <a:pt x="1905" y="-238"/>
                      <a:pt x="1905" y="-238"/>
                      <a:pt x="952" y="714"/>
                    </a:cubicBezTo>
                    <a:lnTo>
                      <a:pt x="952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5" name="Freeform: Shape 3414">
                <a:extLst>
                  <a:ext uri="{FF2B5EF4-FFF2-40B4-BE49-F238E27FC236}">
                    <a16:creationId xmlns:a16="http://schemas.microsoft.com/office/drawing/2014/main" id="{00B9FC48-59AD-5F28-190C-4E30D2D2D2A0}"/>
                  </a:ext>
                </a:extLst>
              </p:cNvPr>
              <p:cNvSpPr/>
              <p:nvPr/>
            </p:nvSpPr>
            <p:spPr>
              <a:xfrm>
                <a:off x="3405187" y="2087165"/>
                <a:ext cx="1905" cy="8334"/>
              </a:xfrm>
              <a:custGeom>
                <a:avLst/>
                <a:gdLst>
                  <a:gd name="connsiteX0" fmla="*/ 0 w 1905"/>
                  <a:gd name="connsiteY0" fmla="*/ 714 h 8334"/>
                  <a:gd name="connsiteX1" fmla="*/ 0 w 1905"/>
                  <a:gd name="connsiteY1" fmla="*/ 4524 h 8334"/>
                  <a:gd name="connsiteX2" fmla="*/ 0 w 1905"/>
                  <a:gd name="connsiteY2" fmla="*/ 6429 h 8334"/>
                  <a:gd name="connsiteX3" fmla="*/ 0 w 1905"/>
                  <a:gd name="connsiteY3" fmla="*/ 7382 h 8334"/>
                  <a:gd name="connsiteX4" fmla="*/ 952 w 1905"/>
                  <a:gd name="connsiteY4" fmla="*/ 8334 h 8334"/>
                  <a:gd name="connsiteX5" fmla="*/ 1905 w 1905"/>
                  <a:gd name="connsiteY5" fmla="*/ 8334 h 8334"/>
                  <a:gd name="connsiteX6" fmla="*/ 1905 w 1905"/>
                  <a:gd name="connsiteY6" fmla="*/ 7382 h 8334"/>
                  <a:gd name="connsiteX7" fmla="*/ 1905 w 1905"/>
                  <a:gd name="connsiteY7" fmla="*/ 6429 h 8334"/>
                  <a:gd name="connsiteX8" fmla="*/ 1905 w 1905"/>
                  <a:gd name="connsiteY8" fmla="*/ 4524 h 8334"/>
                  <a:gd name="connsiteX9" fmla="*/ 1905 w 1905"/>
                  <a:gd name="connsiteY9" fmla="*/ 714 h 8334"/>
                  <a:gd name="connsiteX10" fmla="*/ 0 w 1905"/>
                  <a:gd name="connsiteY10" fmla="*/ 714 h 8334"/>
                  <a:gd name="connsiteX11" fmla="*/ 0 w 1905"/>
                  <a:gd name="connsiteY11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05" h="8334">
                    <a:moveTo>
                      <a:pt x="0" y="714"/>
                    </a:moveTo>
                    <a:cubicBezTo>
                      <a:pt x="0" y="1667"/>
                      <a:pt x="0" y="3572"/>
                      <a:pt x="0" y="4524"/>
                    </a:cubicBezTo>
                    <a:cubicBezTo>
                      <a:pt x="0" y="5477"/>
                      <a:pt x="0" y="5477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0" y="8334"/>
                      <a:pt x="952" y="8334"/>
                    </a:cubicBezTo>
                    <a:cubicBezTo>
                      <a:pt x="952" y="8334"/>
                      <a:pt x="1905" y="8334"/>
                      <a:pt x="1905" y="8334"/>
                    </a:cubicBezTo>
                    <a:cubicBezTo>
                      <a:pt x="1905" y="8334"/>
                      <a:pt x="1905" y="7382"/>
                      <a:pt x="1905" y="7382"/>
                    </a:cubicBezTo>
                    <a:cubicBezTo>
                      <a:pt x="1905" y="7382"/>
                      <a:pt x="1905" y="6429"/>
                      <a:pt x="1905" y="6429"/>
                    </a:cubicBezTo>
                    <a:cubicBezTo>
                      <a:pt x="1905" y="5477"/>
                      <a:pt x="1905" y="5477"/>
                      <a:pt x="1905" y="4524"/>
                    </a:cubicBezTo>
                    <a:cubicBezTo>
                      <a:pt x="1905" y="3572"/>
                      <a:pt x="1905" y="1667"/>
                      <a:pt x="1905" y="714"/>
                    </a:cubicBezTo>
                    <a:cubicBezTo>
                      <a:pt x="1905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6" name="Freeform: Shape 3415">
                <a:extLst>
                  <a:ext uri="{FF2B5EF4-FFF2-40B4-BE49-F238E27FC236}">
                    <a16:creationId xmlns:a16="http://schemas.microsoft.com/office/drawing/2014/main" id="{5DF97A10-F8C6-2614-B6A6-06A73A92815E}"/>
                  </a:ext>
                </a:extLst>
              </p:cNvPr>
              <p:cNvSpPr/>
              <p:nvPr/>
            </p:nvSpPr>
            <p:spPr>
              <a:xfrm>
                <a:off x="3414712" y="2078883"/>
                <a:ext cx="952" cy="6852"/>
              </a:xfrm>
              <a:custGeom>
                <a:avLst/>
                <a:gdLst>
                  <a:gd name="connsiteX0" fmla="*/ 0 w 952"/>
                  <a:gd name="connsiteY0" fmla="*/ 423 h 6852"/>
                  <a:gd name="connsiteX1" fmla="*/ 0 w 952"/>
                  <a:gd name="connsiteY1" fmla="*/ 3281 h 6852"/>
                  <a:gd name="connsiteX2" fmla="*/ 0 w 952"/>
                  <a:gd name="connsiteY2" fmla="*/ 4233 h 6852"/>
                  <a:gd name="connsiteX3" fmla="*/ 0 w 952"/>
                  <a:gd name="connsiteY3" fmla="*/ 5186 h 6852"/>
                  <a:gd name="connsiteX4" fmla="*/ 0 w 952"/>
                  <a:gd name="connsiteY4" fmla="*/ 6138 h 6852"/>
                  <a:gd name="connsiteX5" fmla="*/ 952 w 952"/>
                  <a:gd name="connsiteY5" fmla="*/ 6138 h 6852"/>
                  <a:gd name="connsiteX6" fmla="*/ 952 w 952"/>
                  <a:gd name="connsiteY6" fmla="*/ 5186 h 6852"/>
                  <a:gd name="connsiteX7" fmla="*/ 952 w 952"/>
                  <a:gd name="connsiteY7" fmla="*/ 4233 h 6852"/>
                  <a:gd name="connsiteX8" fmla="*/ 952 w 952"/>
                  <a:gd name="connsiteY8" fmla="*/ 3281 h 6852"/>
                  <a:gd name="connsiteX9" fmla="*/ 952 w 952"/>
                  <a:gd name="connsiteY9" fmla="*/ 423 h 6852"/>
                  <a:gd name="connsiteX10" fmla="*/ 0 w 952"/>
                  <a:gd name="connsiteY10" fmla="*/ 423 h 6852"/>
                  <a:gd name="connsiteX11" fmla="*/ 0 w 952"/>
                  <a:gd name="connsiteY11" fmla="*/ 423 h 6852"/>
                  <a:gd name="connsiteX12" fmla="*/ 0 w 952"/>
                  <a:gd name="connsiteY12" fmla="*/ 423 h 6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" h="6852">
                    <a:moveTo>
                      <a:pt x="0" y="423"/>
                    </a:moveTo>
                    <a:cubicBezTo>
                      <a:pt x="0" y="1376"/>
                      <a:pt x="0" y="2328"/>
                      <a:pt x="0" y="3281"/>
                    </a:cubicBezTo>
                    <a:cubicBezTo>
                      <a:pt x="0" y="3281"/>
                      <a:pt x="0" y="4233"/>
                      <a:pt x="0" y="4233"/>
                    </a:cubicBezTo>
                    <a:cubicBezTo>
                      <a:pt x="0" y="4233"/>
                      <a:pt x="0" y="5186"/>
                      <a:pt x="0" y="5186"/>
                    </a:cubicBezTo>
                    <a:cubicBezTo>
                      <a:pt x="0" y="5186"/>
                      <a:pt x="0" y="5186"/>
                      <a:pt x="0" y="6138"/>
                    </a:cubicBezTo>
                    <a:cubicBezTo>
                      <a:pt x="0" y="7091"/>
                      <a:pt x="952" y="7091"/>
                      <a:pt x="952" y="6138"/>
                    </a:cubicBezTo>
                    <a:cubicBezTo>
                      <a:pt x="952" y="6138"/>
                      <a:pt x="952" y="6138"/>
                      <a:pt x="952" y="5186"/>
                    </a:cubicBezTo>
                    <a:cubicBezTo>
                      <a:pt x="952" y="5186"/>
                      <a:pt x="952" y="4233"/>
                      <a:pt x="952" y="4233"/>
                    </a:cubicBezTo>
                    <a:cubicBezTo>
                      <a:pt x="952" y="4233"/>
                      <a:pt x="952" y="3281"/>
                      <a:pt x="952" y="3281"/>
                    </a:cubicBezTo>
                    <a:cubicBezTo>
                      <a:pt x="952" y="2328"/>
                      <a:pt x="952" y="1376"/>
                      <a:pt x="952" y="423"/>
                    </a:cubicBezTo>
                    <a:cubicBezTo>
                      <a:pt x="952" y="423"/>
                      <a:pt x="952" y="-529"/>
                      <a:pt x="0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7" name="Freeform: Shape 3416">
                <a:extLst>
                  <a:ext uri="{FF2B5EF4-FFF2-40B4-BE49-F238E27FC236}">
                    <a16:creationId xmlns:a16="http://schemas.microsoft.com/office/drawing/2014/main" id="{2C05840D-C458-5F1D-44A4-5841967E4CC7}"/>
                  </a:ext>
                </a:extLst>
              </p:cNvPr>
              <p:cNvSpPr/>
              <p:nvPr/>
            </p:nvSpPr>
            <p:spPr>
              <a:xfrm>
                <a:off x="3423284" y="2089784"/>
                <a:ext cx="952" cy="8572"/>
              </a:xfrm>
              <a:custGeom>
                <a:avLst/>
                <a:gdLst>
                  <a:gd name="connsiteX0" fmla="*/ 0 w 952"/>
                  <a:gd name="connsiteY0" fmla="*/ 952 h 8572"/>
                  <a:gd name="connsiteX1" fmla="*/ 0 w 952"/>
                  <a:gd name="connsiteY1" fmla="*/ 4763 h 8572"/>
                  <a:gd name="connsiteX2" fmla="*/ 0 w 952"/>
                  <a:gd name="connsiteY2" fmla="*/ 6667 h 8572"/>
                  <a:gd name="connsiteX3" fmla="*/ 0 w 952"/>
                  <a:gd name="connsiteY3" fmla="*/ 7620 h 8572"/>
                  <a:gd name="connsiteX4" fmla="*/ 0 w 952"/>
                  <a:gd name="connsiteY4" fmla="*/ 8573 h 8572"/>
                  <a:gd name="connsiteX5" fmla="*/ 952 w 952"/>
                  <a:gd name="connsiteY5" fmla="*/ 8573 h 8572"/>
                  <a:gd name="connsiteX6" fmla="*/ 952 w 952"/>
                  <a:gd name="connsiteY6" fmla="*/ 7620 h 8572"/>
                  <a:gd name="connsiteX7" fmla="*/ 952 w 952"/>
                  <a:gd name="connsiteY7" fmla="*/ 6667 h 8572"/>
                  <a:gd name="connsiteX8" fmla="*/ 952 w 952"/>
                  <a:gd name="connsiteY8" fmla="*/ 4763 h 8572"/>
                  <a:gd name="connsiteX9" fmla="*/ 952 w 952"/>
                  <a:gd name="connsiteY9" fmla="*/ 952 h 8572"/>
                  <a:gd name="connsiteX10" fmla="*/ 0 w 952"/>
                  <a:gd name="connsiteY10" fmla="*/ 0 h 8572"/>
                  <a:gd name="connsiteX11" fmla="*/ 0 w 952"/>
                  <a:gd name="connsiteY11" fmla="*/ 952 h 8572"/>
                  <a:gd name="connsiteX12" fmla="*/ 0 w 952"/>
                  <a:gd name="connsiteY12" fmla="*/ 95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" h="8572">
                    <a:moveTo>
                      <a:pt x="0" y="952"/>
                    </a:moveTo>
                    <a:cubicBezTo>
                      <a:pt x="0" y="1905"/>
                      <a:pt x="0" y="3810"/>
                      <a:pt x="0" y="4763"/>
                    </a:cubicBezTo>
                    <a:cubicBezTo>
                      <a:pt x="0" y="5715"/>
                      <a:pt x="0" y="5715"/>
                      <a:pt x="0" y="6667"/>
                    </a:cubicBezTo>
                    <a:cubicBezTo>
                      <a:pt x="0" y="6667"/>
                      <a:pt x="0" y="7620"/>
                      <a:pt x="0" y="7620"/>
                    </a:cubicBezTo>
                    <a:cubicBezTo>
                      <a:pt x="0" y="7620"/>
                      <a:pt x="0" y="8573"/>
                      <a:pt x="0" y="8573"/>
                    </a:cubicBezTo>
                    <a:cubicBezTo>
                      <a:pt x="0" y="8573"/>
                      <a:pt x="952" y="8573"/>
                      <a:pt x="952" y="8573"/>
                    </a:cubicBezTo>
                    <a:cubicBezTo>
                      <a:pt x="952" y="8573"/>
                      <a:pt x="952" y="7620"/>
                      <a:pt x="952" y="7620"/>
                    </a:cubicBezTo>
                    <a:cubicBezTo>
                      <a:pt x="952" y="7620"/>
                      <a:pt x="952" y="6667"/>
                      <a:pt x="952" y="6667"/>
                    </a:cubicBezTo>
                    <a:cubicBezTo>
                      <a:pt x="952" y="5715"/>
                      <a:pt x="952" y="5715"/>
                      <a:pt x="952" y="4763"/>
                    </a:cubicBezTo>
                    <a:cubicBezTo>
                      <a:pt x="952" y="3810"/>
                      <a:pt x="952" y="1905"/>
                      <a:pt x="952" y="952"/>
                    </a:cubicBezTo>
                    <a:cubicBezTo>
                      <a:pt x="952" y="0"/>
                      <a:pt x="0" y="0"/>
                      <a:pt x="0" y="0"/>
                    </a:cubicBezTo>
                    <a:cubicBezTo>
                      <a:pt x="952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8" name="Freeform: Shape 3417">
                <a:extLst>
                  <a:ext uri="{FF2B5EF4-FFF2-40B4-BE49-F238E27FC236}">
                    <a16:creationId xmlns:a16="http://schemas.microsoft.com/office/drawing/2014/main" id="{4E4462BA-71FF-C944-8631-EAAB5CAC6A08}"/>
                  </a:ext>
                </a:extLst>
              </p:cNvPr>
              <p:cNvSpPr/>
              <p:nvPr/>
            </p:nvSpPr>
            <p:spPr>
              <a:xfrm>
                <a:off x="3430904" y="2078592"/>
                <a:ext cx="1905" cy="6429"/>
              </a:xfrm>
              <a:custGeom>
                <a:avLst/>
                <a:gdLst>
                  <a:gd name="connsiteX0" fmla="*/ 0 w 1905"/>
                  <a:gd name="connsiteY0" fmla="*/ 714 h 6429"/>
                  <a:gd name="connsiteX1" fmla="*/ 0 w 1905"/>
                  <a:gd name="connsiteY1" fmla="*/ 3572 h 6429"/>
                  <a:gd name="connsiteX2" fmla="*/ 952 w 1905"/>
                  <a:gd name="connsiteY2" fmla="*/ 6429 h 6429"/>
                  <a:gd name="connsiteX3" fmla="*/ 1905 w 1905"/>
                  <a:gd name="connsiteY3" fmla="*/ 6429 h 6429"/>
                  <a:gd name="connsiteX4" fmla="*/ 1905 w 1905"/>
                  <a:gd name="connsiteY4" fmla="*/ 5477 h 6429"/>
                  <a:gd name="connsiteX5" fmla="*/ 1905 w 1905"/>
                  <a:gd name="connsiteY5" fmla="*/ 4524 h 6429"/>
                  <a:gd name="connsiteX6" fmla="*/ 1905 w 1905"/>
                  <a:gd name="connsiteY6" fmla="*/ 1667 h 6429"/>
                  <a:gd name="connsiteX7" fmla="*/ 0 w 1905"/>
                  <a:gd name="connsiteY7" fmla="*/ 714 h 6429"/>
                  <a:gd name="connsiteX8" fmla="*/ 0 w 1905"/>
                  <a:gd name="connsiteY8" fmla="*/ 714 h 6429"/>
                  <a:gd name="connsiteX9" fmla="*/ 0 w 1905"/>
                  <a:gd name="connsiteY9" fmla="*/ 714 h 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" h="6429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5477"/>
                      <a:pt x="952" y="6429"/>
                    </a:cubicBezTo>
                    <a:cubicBezTo>
                      <a:pt x="952" y="6429"/>
                      <a:pt x="1905" y="6429"/>
                      <a:pt x="1905" y="6429"/>
                    </a:cubicBezTo>
                    <a:cubicBezTo>
                      <a:pt x="1905" y="6429"/>
                      <a:pt x="1905" y="5477"/>
                      <a:pt x="1905" y="5477"/>
                    </a:cubicBezTo>
                    <a:cubicBezTo>
                      <a:pt x="1905" y="5477"/>
                      <a:pt x="1905" y="4524"/>
                      <a:pt x="1905" y="4524"/>
                    </a:cubicBezTo>
                    <a:cubicBezTo>
                      <a:pt x="1905" y="3572"/>
                      <a:pt x="1905" y="2619"/>
                      <a:pt x="1905" y="1667"/>
                    </a:cubicBezTo>
                    <a:cubicBezTo>
                      <a:pt x="952" y="-238"/>
                      <a:pt x="952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19" name="Freeform: Shape 3418">
                <a:extLst>
                  <a:ext uri="{FF2B5EF4-FFF2-40B4-BE49-F238E27FC236}">
                    <a16:creationId xmlns:a16="http://schemas.microsoft.com/office/drawing/2014/main" id="{1DE42A7D-C512-251B-5A71-2F47CE3648D0}"/>
                  </a:ext>
                </a:extLst>
              </p:cNvPr>
              <p:cNvSpPr/>
              <p:nvPr/>
            </p:nvSpPr>
            <p:spPr>
              <a:xfrm>
                <a:off x="3444239" y="2089784"/>
                <a:ext cx="3810" cy="8572"/>
              </a:xfrm>
              <a:custGeom>
                <a:avLst/>
                <a:gdLst>
                  <a:gd name="connsiteX0" fmla="*/ 0 w 3810"/>
                  <a:gd name="connsiteY0" fmla="*/ 952 h 8572"/>
                  <a:gd name="connsiteX1" fmla="*/ 953 w 3810"/>
                  <a:gd name="connsiteY1" fmla="*/ 4763 h 8572"/>
                  <a:gd name="connsiteX2" fmla="*/ 2858 w 3810"/>
                  <a:gd name="connsiteY2" fmla="*/ 8573 h 8572"/>
                  <a:gd name="connsiteX3" fmla="*/ 3810 w 3810"/>
                  <a:gd name="connsiteY3" fmla="*/ 8573 h 8572"/>
                  <a:gd name="connsiteX4" fmla="*/ 3810 w 3810"/>
                  <a:gd name="connsiteY4" fmla="*/ 6667 h 8572"/>
                  <a:gd name="connsiteX5" fmla="*/ 2858 w 3810"/>
                  <a:gd name="connsiteY5" fmla="*/ 4763 h 8572"/>
                  <a:gd name="connsiteX6" fmla="*/ 953 w 3810"/>
                  <a:gd name="connsiteY6" fmla="*/ 952 h 8572"/>
                  <a:gd name="connsiteX7" fmla="*/ 0 w 3810"/>
                  <a:gd name="connsiteY7" fmla="*/ 0 h 8572"/>
                  <a:gd name="connsiteX8" fmla="*/ 0 w 3810"/>
                  <a:gd name="connsiteY8" fmla="*/ 952 h 8572"/>
                  <a:gd name="connsiteX9" fmla="*/ 0 w 3810"/>
                  <a:gd name="connsiteY9" fmla="*/ 95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8572">
                    <a:moveTo>
                      <a:pt x="0" y="952"/>
                    </a:moveTo>
                    <a:cubicBezTo>
                      <a:pt x="0" y="1905"/>
                      <a:pt x="953" y="3810"/>
                      <a:pt x="953" y="4763"/>
                    </a:cubicBezTo>
                    <a:cubicBezTo>
                      <a:pt x="953" y="5715"/>
                      <a:pt x="1905" y="7620"/>
                      <a:pt x="2858" y="8573"/>
                    </a:cubicBezTo>
                    <a:cubicBezTo>
                      <a:pt x="2858" y="8573"/>
                      <a:pt x="3810" y="8573"/>
                      <a:pt x="3810" y="8573"/>
                    </a:cubicBezTo>
                    <a:cubicBezTo>
                      <a:pt x="3810" y="7620"/>
                      <a:pt x="3810" y="6667"/>
                      <a:pt x="3810" y="6667"/>
                    </a:cubicBezTo>
                    <a:cubicBezTo>
                      <a:pt x="3810" y="5715"/>
                      <a:pt x="3810" y="5715"/>
                      <a:pt x="2858" y="4763"/>
                    </a:cubicBezTo>
                    <a:cubicBezTo>
                      <a:pt x="1905" y="3810"/>
                      <a:pt x="1905" y="1905"/>
                      <a:pt x="953" y="952"/>
                    </a:cubicBezTo>
                    <a:cubicBezTo>
                      <a:pt x="953" y="952"/>
                      <a:pt x="0" y="0"/>
                      <a:pt x="0" y="0"/>
                    </a:cubicBezTo>
                    <a:cubicBezTo>
                      <a:pt x="953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0" name="Freeform: Shape 3419">
                <a:extLst>
                  <a:ext uri="{FF2B5EF4-FFF2-40B4-BE49-F238E27FC236}">
                    <a16:creationId xmlns:a16="http://schemas.microsoft.com/office/drawing/2014/main" id="{7E695589-4550-6FCF-617E-60AD53ED92CD}"/>
                  </a:ext>
                </a:extLst>
              </p:cNvPr>
              <p:cNvSpPr/>
              <p:nvPr/>
            </p:nvSpPr>
            <p:spPr>
              <a:xfrm>
                <a:off x="3459479" y="2085551"/>
                <a:ext cx="2857" cy="8043"/>
              </a:xfrm>
              <a:custGeom>
                <a:avLst/>
                <a:gdLst>
                  <a:gd name="connsiteX0" fmla="*/ 0 w 2857"/>
                  <a:gd name="connsiteY0" fmla="*/ 1376 h 8043"/>
                  <a:gd name="connsiteX1" fmla="*/ 952 w 2857"/>
                  <a:gd name="connsiteY1" fmla="*/ 4233 h 8043"/>
                  <a:gd name="connsiteX2" fmla="*/ 1905 w 2857"/>
                  <a:gd name="connsiteY2" fmla="*/ 8043 h 8043"/>
                  <a:gd name="connsiteX3" fmla="*/ 2857 w 2857"/>
                  <a:gd name="connsiteY3" fmla="*/ 8043 h 8043"/>
                  <a:gd name="connsiteX4" fmla="*/ 2857 w 2857"/>
                  <a:gd name="connsiteY4" fmla="*/ 4233 h 8043"/>
                  <a:gd name="connsiteX5" fmla="*/ 1905 w 2857"/>
                  <a:gd name="connsiteY5" fmla="*/ 423 h 8043"/>
                  <a:gd name="connsiteX6" fmla="*/ 952 w 2857"/>
                  <a:gd name="connsiteY6" fmla="*/ 423 h 8043"/>
                  <a:gd name="connsiteX7" fmla="*/ 0 w 2857"/>
                  <a:gd name="connsiteY7" fmla="*/ 1376 h 8043"/>
                  <a:gd name="connsiteX8" fmla="*/ 0 w 2857"/>
                  <a:gd name="connsiteY8" fmla="*/ 1376 h 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7" h="8043">
                    <a:moveTo>
                      <a:pt x="0" y="1376"/>
                    </a:moveTo>
                    <a:cubicBezTo>
                      <a:pt x="952" y="2328"/>
                      <a:pt x="952" y="3281"/>
                      <a:pt x="952" y="4233"/>
                    </a:cubicBezTo>
                    <a:cubicBezTo>
                      <a:pt x="952" y="5186"/>
                      <a:pt x="952" y="7091"/>
                      <a:pt x="1905" y="8043"/>
                    </a:cubicBezTo>
                    <a:cubicBezTo>
                      <a:pt x="1905" y="8043"/>
                      <a:pt x="2857" y="8043"/>
                      <a:pt x="2857" y="8043"/>
                    </a:cubicBezTo>
                    <a:cubicBezTo>
                      <a:pt x="2857" y="7091"/>
                      <a:pt x="2857" y="5186"/>
                      <a:pt x="2857" y="4233"/>
                    </a:cubicBezTo>
                    <a:cubicBezTo>
                      <a:pt x="2857" y="3281"/>
                      <a:pt x="1905" y="1376"/>
                      <a:pt x="1905" y="423"/>
                    </a:cubicBezTo>
                    <a:cubicBezTo>
                      <a:pt x="1905" y="423"/>
                      <a:pt x="952" y="-529"/>
                      <a:pt x="952" y="423"/>
                    </a:cubicBezTo>
                    <a:cubicBezTo>
                      <a:pt x="0" y="423"/>
                      <a:pt x="0" y="423"/>
                      <a:pt x="0" y="1376"/>
                    </a:cubicBezTo>
                    <a:lnTo>
                      <a:pt x="0" y="1376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1" name="Freeform: Shape 3420">
                <a:extLst>
                  <a:ext uri="{FF2B5EF4-FFF2-40B4-BE49-F238E27FC236}">
                    <a16:creationId xmlns:a16="http://schemas.microsoft.com/office/drawing/2014/main" id="{6A15EC50-55C5-D094-2AB2-5048B85C014B}"/>
                  </a:ext>
                </a:extLst>
              </p:cNvPr>
              <p:cNvSpPr/>
              <p:nvPr/>
            </p:nvSpPr>
            <p:spPr>
              <a:xfrm>
                <a:off x="3450906" y="2079545"/>
                <a:ext cx="3810" cy="6429"/>
              </a:xfrm>
              <a:custGeom>
                <a:avLst/>
                <a:gdLst>
                  <a:gd name="connsiteX0" fmla="*/ 0 w 3810"/>
                  <a:gd name="connsiteY0" fmla="*/ 714 h 6429"/>
                  <a:gd name="connsiteX1" fmla="*/ 0 w 3810"/>
                  <a:gd name="connsiteY1" fmla="*/ 3572 h 6429"/>
                  <a:gd name="connsiteX2" fmla="*/ 953 w 3810"/>
                  <a:gd name="connsiteY2" fmla="*/ 5477 h 6429"/>
                  <a:gd name="connsiteX3" fmla="*/ 1905 w 3810"/>
                  <a:gd name="connsiteY3" fmla="*/ 6429 h 6429"/>
                  <a:gd name="connsiteX4" fmla="*/ 2857 w 3810"/>
                  <a:gd name="connsiteY4" fmla="*/ 6429 h 6429"/>
                  <a:gd name="connsiteX5" fmla="*/ 3810 w 3810"/>
                  <a:gd name="connsiteY5" fmla="*/ 5477 h 6429"/>
                  <a:gd name="connsiteX6" fmla="*/ 3810 w 3810"/>
                  <a:gd name="connsiteY6" fmla="*/ 4524 h 6429"/>
                  <a:gd name="connsiteX7" fmla="*/ 3810 w 3810"/>
                  <a:gd name="connsiteY7" fmla="*/ 4524 h 6429"/>
                  <a:gd name="connsiteX8" fmla="*/ 3810 w 3810"/>
                  <a:gd name="connsiteY8" fmla="*/ 4524 h 6429"/>
                  <a:gd name="connsiteX9" fmla="*/ 3810 w 3810"/>
                  <a:gd name="connsiteY9" fmla="*/ 4524 h 6429"/>
                  <a:gd name="connsiteX10" fmla="*/ 3810 w 3810"/>
                  <a:gd name="connsiteY10" fmla="*/ 4524 h 6429"/>
                  <a:gd name="connsiteX11" fmla="*/ 3810 w 3810"/>
                  <a:gd name="connsiteY11" fmla="*/ 3572 h 6429"/>
                  <a:gd name="connsiteX12" fmla="*/ 3810 w 3810"/>
                  <a:gd name="connsiteY12" fmla="*/ 3572 h 6429"/>
                  <a:gd name="connsiteX13" fmla="*/ 3810 w 3810"/>
                  <a:gd name="connsiteY13" fmla="*/ 3572 h 6429"/>
                  <a:gd name="connsiteX14" fmla="*/ 3810 w 3810"/>
                  <a:gd name="connsiteY14" fmla="*/ 3572 h 6429"/>
                  <a:gd name="connsiteX15" fmla="*/ 3810 w 3810"/>
                  <a:gd name="connsiteY15" fmla="*/ 3572 h 6429"/>
                  <a:gd name="connsiteX16" fmla="*/ 3810 w 3810"/>
                  <a:gd name="connsiteY16" fmla="*/ 3572 h 6429"/>
                  <a:gd name="connsiteX17" fmla="*/ 3810 w 3810"/>
                  <a:gd name="connsiteY17" fmla="*/ 2619 h 6429"/>
                  <a:gd name="connsiteX18" fmla="*/ 3810 w 3810"/>
                  <a:gd name="connsiteY18" fmla="*/ 1667 h 6429"/>
                  <a:gd name="connsiteX19" fmla="*/ 3810 w 3810"/>
                  <a:gd name="connsiteY19" fmla="*/ 1667 h 6429"/>
                  <a:gd name="connsiteX20" fmla="*/ 3810 w 3810"/>
                  <a:gd name="connsiteY20" fmla="*/ 1667 h 6429"/>
                  <a:gd name="connsiteX21" fmla="*/ 3810 w 3810"/>
                  <a:gd name="connsiteY21" fmla="*/ 1667 h 6429"/>
                  <a:gd name="connsiteX22" fmla="*/ 0 w 3810"/>
                  <a:gd name="connsiteY22" fmla="*/ 714 h 6429"/>
                  <a:gd name="connsiteX23" fmla="*/ 0 w 3810"/>
                  <a:gd name="connsiteY23" fmla="*/ 714 h 6429"/>
                  <a:gd name="connsiteX24" fmla="*/ 0 w 3810"/>
                  <a:gd name="connsiteY24" fmla="*/ 714 h 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810" h="6429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953" y="5477"/>
                    </a:cubicBezTo>
                    <a:cubicBezTo>
                      <a:pt x="953" y="5477"/>
                      <a:pt x="953" y="5477"/>
                      <a:pt x="1905" y="6429"/>
                    </a:cubicBezTo>
                    <a:cubicBezTo>
                      <a:pt x="1905" y="6429"/>
                      <a:pt x="2857" y="6429"/>
                      <a:pt x="2857" y="6429"/>
                    </a:cubicBezTo>
                    <a:cubicBezTo>
                      <a:pt x="2857" y="6429"/>
                      <a:pt x="3810" y="6429"/>
                      <a:pt x="3810" y="5477"/>
                    </a:cubicBezTo>
                    <a:cubicBezTo>
                      <a:pt x="3810" y="5477"/>
                      <a:pt x="3810" y="4524"/>
                      <a:pt x="3810" y="4524"/>
                    </a:cubicBezTo>
                    <a:cubicBezTo>
                      <a:pt x="3810" y="4524"/>
                      <a:pt x="3810" y="4524"/>
                      <a:pt x="3810" y="4524"/>
                    </a:cubicBezTo>
                    <a:cubicBezTo>
                      <a:pt x="3810" y="4524"/>
                      <a:pt x="3810" y="4524"/>
                      <a:pt x="3810" y="4524"/>
                    </a:cubicBezTo>
                    <a:cubicBezTo>
                      <a:pt x="3810" y="4524"/>
                      <a:pt x="3810" y="4524"/>
                      <a:pt x="3810" y="4524"/>
                    </a:cubicBezTo>
                    <a:cubicBezTo>
                      <a:pt x="3810" y="4524"/>
                      <a:pt x="3810" y="4524"/>
                      <a:pt x="3810" y="4524"/>
                    </a:cubicBezTo>
                    <a:cubicBezTo>
                      <a:pt x="3810" y="4524"/>
                      <a:pt x="3810" y="4524"/>
                      <a:pt x="3810" y="3572"/>
                    </a:cubicBezTo>
                    <a:cubicBezTo>
                      <a:pt x="3810" y="3572"/>
                      <a:pt x="3810" y="3572"/>
                      <a:pt x="3810" y="3572"/>
                    </a:cubicBezTo>
                    <a:cubicBezTo>
                      <a:pt x="3810" y="3572"/>
                      <a:pt x="3810" y="3572"/>
                      <a:pt x="3810" y="3572"/>
                    </a:cubicBezTo>
                    <a:cubicBezTo>
                      <a:pt x="3810" y="3572"/>
                      <a:pt x="3810" y="3572"/>
                      <a:pt x="3810" y="3572"/>
                    </a:cubicBezTo>
                    <a:cubicBezTo>
                      <a:pt x="3810" y="3572"/>
                      <a:pt x="3810" y="3572"/>
                      <a:pt x="3810" y="3572"/>
                    </a:cubicBezTo>
                    <a:cubicBezTo>
                      <a:pt x="3810" y="3572"/>
                      <a:pt x="3810" y="3572"/>
                      <a:pt x="3810" y="3572"/>
                    </a:cubicBezTo>
                    <a:cubicBezTo>
                      <a:pt x="3810" y="3572"/>
                      <a:pt x="3810" y="3572"/>
                      <a:pt x="3810" y="2619"/>
                    </a:cubicBezTo>
                    <a:cubicBezTo>
                      <a:pt x="3810" y="2619"/>
                      <a:pt x="3810" y="2619"/>
                      <a:pt x="3810" y="1667"/>
                    </a:cubicBezTo>
                    <a:cubicBezTo>
                      <a:pt x="3810" y="1667"/>
                      <a:pt x="3810" y="1667"/>
                      <a:pt x="3810" y="1667"/>
                    </a:cubicBezTo>
                    <a:cubicBezTo>
                      <a:pt x="3810" y="1667"/>
                      <a:pt x="3810" y="1667"/>
                      <a:pt x="3810" y="1667"/>
                    </a:cubicBezTo>
                    <a:cubicBezTo>
                      <a:pt x="3810" y="1667"/>
                      <a:pt x="3810" y="1667"/>
                      <a:pt x="3810" y="1667"/>
                    </a:cubicBezTo>
                    <a:cubicBezTo>
                      <a:pt x="1905" y="-238"/>
                      <a:pt x="1905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2" name="Freeform: Shape 3421">
                <a:extLst>
                  <a:ext uri="{FF2B5EF4-FFF2-40B4-BE49-F238E27FC236}">
                    <a16:creationId xmlns:a16="http://schemas.microsoft.com/office/drawing/2014/main" id="{F7F20184-88A1-ED21-E926-898412E425E9}"/>
                  </a:ext>
                </a:extLst>
              </p:cNvPr>
              <p:cNvSpPr/>
              <p:nvPr/>
            </p:nvSpPr>
            <p:spPr>
              <a:xfrm>
                <a:off x="3473767" y="2086503"/>
                <a:ext cx="2328" cy="8043"/>
              </a:xfrm>
              <a:custGeom>
                <a:avLst/>
                <a:gdLst>
                  <a:gd name="connsiteX0" fmla="*/ 0 w 2328"/>
                  <a:gd name="connsiteY0" fmla="*/ 423 h 8043"/>
                  <a:gd name="connsiteX1" fmla="*/ 0 w 2328"/>
                  <a:gd name="connsiteY1" fmla="*/ 4233 h 8043"/>
                  <a:gd name="connsiteX2" fmla="*/ 952 w 2328"/>
                  <a:gd name="connsiteY2" fmla="*/ 8043 h 8043"/>
                  <a:gd name="connsiteX3" fmla="*/ 1905 w 2328"/>
                  <a:gd name="connsiteY3" fmla="*/ 8043 h 8043"/>
                  <a:gd name="connsiteX4" fmla="*/ 1905 w 2328"/>
                  <a:gd name="connsiteY4" fmla="*/ 4233 h 8043"/>
                  <a:gd name="connsiteX5" fmla="*/ 1905 w 2328"/>
                  <a:gd name="connsiteY5" fmla="*/ 423 h 8043"/>
                  <a:gd name="connsiteX6" fmla="*/ 0 w 2328"/>
                  <a:gd name="connsiteY6" fmla="*/ 423 h 8043"/>
                  <a:gd name="connsiteX7" fmla="*/ 0 w 2328"/>
                  <a:gd name="connsiteY7" fmla="*/ 423 h 8043"/>
                  <a:gd name="connsiteX8" fmla="*/ 0 w 2328"/>
                  <a:gd name="connsiteY8" fmla="*/ 423 h 8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28" h="8043">
                    <a:moveTo>
                      <a:pt x="0" y="423"/>
                    </a:moveTo>
                    <a:cubicBezTo>
                      <a:pt x="0" y="1376"/>
                      <a:pt x="0" y="2328"/>
                      <a:pt x="0" y="4233"/>
                    </a:cubicBezTo>
                    <a:cubicBezTo>
                      <a:pt x="0" y="5186"/>
                      <a:pt x="0" y="7091"/>
                      <a:pt x="952" y="8043"/>
                    </a:cubicBezTo>
                    <a:cubicBezTo>
                      <a:pt x="952" y="8043"/>
                      <a:pt x="1905" y="8043"/>
                      <a:pt x="1905" y="8043"/>
                    </a:cubicBezTo>
                    <a:cubicBezTo>
                      <a:pt x="2857" y="7091"/>
                      <a:pt x="1905" y="5186"/>
                      <a:pt x="1905" y="4233"/>
                    </a:cubicBezTo>
                    <a:cubicBezTo>
                      <a:pt x="1905" y="3281"/>
                      <a:pt x="1905" y="2328"/>
                      <a:pt x="1905" y="423"/>
                    </a:cubicBezTo>
                    <a:cubicBezTo>
                      <a:pt x="952" y="423"/>
                      <a:pt x="952" y="-529"/>
                      <a:pt x="0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3" name="Freeform: Shape 3422">
                <a:extLst>
                  <a:ext uri="{FF2B5EF4-FFF2-40B4-BE49-F238E27FC236}">
                    <a16:creationId xmlns:a16="http://schemas.microsoft.com/office/drawing/2014/main" id="{F2682E42-5C3B-DAFD-8021-4FAA7486FAB1}"/>
                  </a:ext>
                </a:extLst>
              </p:cNvPr>
              <p:cNvSpPr/>
              <p:nvPr/>
            </p:nvSpPr>
            <p:spPr>
              <a:xfrm>
                <a:off x="3473767" y="2075497"/>
                <a:ext cx="3809" cy="6667"/>
              </a:xfrm>
              <a:custGeom>
                <a:avLst/>
                <a:gdLst>
                  <a:gd name="connsiteX0" fmla="*/ 0 w 3809"/>
                  <a:gd name="connsiteY0" fmla="*/ 952 h 6667"/>
                  <a:gd name="connsiteX1" fmla="*/ 0 w 3809"/>
                  <a:gd name="connsiteY1" fmla="*/ 3810 h 6667"/>
                  <a:gd name="connsiteX2" fmla="*/ 952 w 3809"/>
                  <a:gd name="connsiteY2" fmla="*/ 5715 h 6667"/>
                  <a:gd name="connsiteX3" fmla="*/ 1905 w 3809"/>
                  <a:gd name="connsiteY3" fmla="*/ 6667 h 6667"/>
                  <a:gd name="connsiteX4" fmla="*/ 2857 w 3809"/>
                  <a:gd name="connsiteY4" fmla="*/ 6667 h 6667"/>
                  <a:gd name="connsiteX5" fmla="*/ 3810 w 3809"/>
                  <a:gd name="connsiteY5" fmla="*/ 5715 h 6667"/>
                  <a:gd name="connsiteX6" fmla="*/ 3810 w 3809"/>
                  <a:gd name="connsiteY6" fmla="*/ 4763 h 6667"/>
                  <a:gd name="connsiteX7" fmla="*/ 3810 w 3809"/>
                  <a:gd name="connsiteY7" fmla="*/ 4763 h 6667"/>
                  <a:gd name="connsiteX8" fmla="*/ 3810 w 3809"/>
                  <a:gd name="connsiteY8" fmla="*/ 4763 h 6667"/>
                  <a:gd name="connsiteX9" fmla="*/ 3810 w 3809"/>
                  <a:gd name="connsiteY9" fmla="*/ 4763 h 6667"/>
                  <a:gd name="connsiteX10" fmla="*/ 3810 w 3809"/>
                  <a:gd name="connsiteY10" fmla="*/ 3810 h 6667"/>
                  <a:gd name="connsiteX11" fmla="*/ 3810 w 3809"/>
                  <a:gd name="connsiteY11" fmla="*/ 2857 h 6667"/>
                  <a:gd name="connsiteX12" fmla="*/ 3810 w 3809"/>
                  <a:gd name="connsiteY12" fmla="*/ 2857 h 6667"/>
                  <a:gd name="connsiteX13" fmla="*/ 3810 w 3809"/>
                  <a:gd name="connsiteY13" fmla="*/ 2857 h 6667"/>
                  <a:gd name="connsiteX14" fmla="*/ 3810 w 3809"/>
                  <a:gd name="connsiteY14" fmla="*/ 2857 h 6667"/>
                  <a:gd name="connsiteX15" fmla="*/ 3810 w 3809"/>
                  <a:gd name="connsiteY15" fmla="*/ 1905 h 6667"/>
                  <a:gd name="connsiteX16" fmla="*/ 3810 w 3809"/>
                  <a:gd name="connsiteY16" fmla="*/ 1905 h 6667"/>
                  <a:gd name="connsiteX17" fmla="*/ 3810 w 3809"/>
                  <a:gd name="connsiteY17" fmla="*/ 1905 h 6667"/>
                  <a:gd name="connsiteX18" fmla="*/ 3810 w 3809"/>
                  <a:gd name="connsiteY18" fmla="*/ 1905 h 6667"/>
                  <a:gd name="connsiteX19" fmla="*/ 3810 w 3809"/>
                  <a:gd name="connsiteY19" fmla="*/ 952 h 6667"/>
                  <a:gd name="connsiteX20" fmla="*/ 2857 w 3809"/>
                  <a:gd name="connsiteY20" fmla="*/ 0 h 6667"/>
                  <a:gd name="connsiteX21" fmla="*/ 0 w 3809"/>
                  <a:gd name="connsiteY21" fmla="*/ 952 h 6667"/>
                  <a:gd name="connsiteX22" fmla="*/ 0 w 3809"/>
                  <a:gd name="connsiteY22" fmla="*/ 952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809" h="6667">
                    <a:moveTo>
                      <a:pt x="0" y="952"/>
                    </a:moveTo>
                    <a:cubicBezTo>
                      <a:pt x="0" y="1905"/>
                      <a:pt x="0" y="2857"/>
                      <a:pt x="0" y="3810"/>
                    </a:cubicBezTo>
                    <a:cubicBezTo>
                      <a:pt x="0" y="4763"/>
                      <a:pt x="0" y="4763"/>
                      <a:pt x="952" y="5715"/>
                    </a:cubicBezTo>
                    <a:cubicBezTo>
                      <a:pt x="952" y="5715"/>
                      <a:pt x="1905" y="5715"/>
                      <a:pt x="1905" y="6667"/>
                    </a:cubicBezTo>
                    <a:cubicBezTo>
                      <a:pt x="1905" y="6667"/>
                      <a:pt x="2857" y="6667"/>
                      <a:pt x="2857" y="6667"/>
                    </a:cubicBezTo>
                    <a:cubicBezTo>
                      <a:pt x="2857" y="6667"/>
                      <a:pt x="3810" y="6667"/>
                      <a:pt x="3810" y="5715"/>
                    </a:cubicBezTo>
                    <a:cubicBezTo>
                      <a:pt x="3810" y="5715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4763"/>
                    </a:cubicBezTo>
                    <a:cubicBezTo>
                      <a:pt x="3810" y="4763"/>
                      <a:pt x="3810" y="4763"/>
                      <a:pt x="3810" y="3810"/>
                    </a:cubicBezTo>
                    <a:cubicBezTo>
                      <a:pt x="3810" y="3810"/>
                      <a:pt x="3810" y="3810"/>
                      <a:pt x="3810" y="2857"/>
                    </a:cubicBezTo>
                    <a:cubicBezTo>
                      <a:pt x="3810" y="2857"/>
                      <a:pt x="3810" y="2857"/>
                      <a:pt x="3810" y="2857"/>
                    </a:cubicBezTo>
                    <a:cubicBezTo>
                      <a:pt x="3810" y="2857"/>
                      <a:pt x="3810" y="2857"/>
                      <a:pt x="3810" y="2857"/>
                    </a:cubicBezTo>
                    <a:cubicBezTo>
                      <a:pt x="3810" y="2857"/>
                      <a:pt x="3810" y="2857"/>
                      <a:pt x="3810" y="2857"/>
                    </a:cubicBezTo>
                    <a:cubicBezTo>
                      <a:pt x="3810" y="2857"/>
                      <a:pt x="3810" y="1905"/>
                      <a:pt x="3810" y="1905"/>
                    </a:cubicBezTo>
                    <a:cubicBezTo>
                      <a:pt x="3810" y="1905"/>
                      <a:pt x="3810" y="1905"/>
                      <a:pt x="3810" y="1905"/>
                    </a:cubicBezTo>
                    <a:cubicBezTo>
                      <a:pt x="3810" y="1905"/>
                      <a:pt x="3810" y="1905"/>
                      <a:pt x="3810" y="1905"/>
                    </a:cubicBezTo>
                    <a:cubicBezTo>
                      <a:pt x="3810" y="1905"/>
                      <a:pt x="3810" y="1905"/>
                      <a:pt x="3810" y="1905"/>
                    </a:cubicBezTo>
                    <a:cubicBezTo>
                      <a:pt x="3810" y="1905"/>
                      <a:pt x="3810" y="952"/>
                      <a:pt x="3810" y="952"/>
                    </a:cubicBezTo>
                    <a:cubicBezTo>
                      <a:pt x="3810" y="0"/>
                      <a:pt x="3810" y="0"/>
                      <a:pt x="2857" y="0"/>
                    </a:cubicBezTo>
                    <a:cubicBezTo>
                      <a:pt x="952" y="0"/>
                      <a:pt x="0" y="952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4" name="Freeform: Shape 3423">
                <a:extLst>
                  <a:ext uri="{FF2B5EF4-FFF2-40B4-BE49-F238E27FC236}">
                    <a16:creationId xmlns:a16="http://schemas.microsoft.com/office/drawing/2014/main" id="{53913339-6403-AD0A-4DA0-3F4D41C10444}"/>
                  </a:ext>
                </a:extLst>
              </p:cNvPr>
              <p:cNvSpPr/>
              <p:nvPr/>
            </p:nvSpPr>
            <p:spPr>
              <a:xfrm>
                <a:off x="3489959" y="2085022"/>
                <a:ext cx="3809" cy="11429"/>
              </a:xfrm>
              <a:custGeom>
                <a:avLst/>
                <a:gdLst>
                  <a:gd name="connsiteX0" fmla="*/ 0 w 3809"/>
                  <a:gd name="connsiteY0" fmla="*/ 1905 h 11429"/>
                  <a:gd name="connsiteX1" fmla="*/ 0 w 3809"/>
                  <a:gd name="connsiteY1" fmla="*/ 6667 h 11429"/>
                  <a:gd name="connsiteX2" fmla="*/ 952 w 3809"/>
                  <a:gd name="connsiteY2" fmla="*/ 9525 h 11429"/>
                  <a:gd name="connsiteX3" fmla="*/ 2857 w 3809"/>
                  <a:gd name="connsiteY3" fmla="*/ 11430 h 11429"/>
                  <a:gd name="connsiteX4" fmla="*/ 3810 w 3809"/>
                  <a:gd name="connsiteY4" fmla="*/ 10477 h 11429"/>
                  <a:gd name="connsiteX5" fmla="*/ 3810 w 3809"/>
                  <a:gd name="connsiteY5" fmla="*/ 8573 h 11429"/>
                  <a:gd name="connsiteX6" fmla="*/ 2857 w 3809"/>
                  <a:gd name="connsiteY6" fmla="*/ 5715 h 11429"/>
                  <a:gd name="connsiteX7" fmla="*/ 2857 w 3809"/>
                  <a:gd name="connsiteY7" fmla="*/ 3810 h 11429"/>
                  <a:gd name="connsiteX8" fmla="*/ 2857 w 3809"/>
                  <a:gd name="connsiteY8" fmla="*/ 952 h 11429"/>
                  <a:gd name="connsiteX9" fmla="*/ 1905 w 3809"/>
                  <a:gd name="connsiteY9" fmla="*/ 0 h 11429"/>
                  <a:gd name="connsiteX10" fmla="*/ 0 w 3809"/>
                  <a:gd name="connsiteY10" fmla="*/ 1905 h 11429"/>
                  <a:gd name="connsiteX11" fmla="*/ 0 w 3809"/>
                  <a:gd name="connsiteY11" fmla="*/ 1905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09" h="11429">
                    <a:moveTo>
                      <a:pt x="0" y="1905"/>
                    </a:moveTo>
                    <a:cubicBezTo>
                      <a:pt x="0" y="3810"/>
                      <a:pt x="0" y="4763"/>
                      <a:pt x="0" y="6667"/>
                    </a:cubicBezTo>
                    <a:cubicBezTo>
                      <a:pt x="0" y="7620"/>
                      <a:pt x="0" y="8573"/>
                      <a:pt x="952" y="9525"/>
                    </a:cubicBezTo>
                    <a:cubicBezTo>
                      <a:pt x="952" y="10477"/>
                      <a:pt x="1905" y="11430"/>
                      <a:pt x="2857" y="11430"/>
                    </a:cubicBezTo>
                    <a:cubicBezTo>
                      <a:pt x="3810" y="11430"/>
                      <a:pt x="3810" y="10477"/>
                      <a:pt x="3810" y="10477"/>
                    </a:cubicBezTo>
                    <a:cubicBezTo>
                      <a:pt x="3810" y="9525"/>
                      <a:pt x="3810" y="9525"/>
                      <a:pt x="3810" y="8573"/>
                    </a:cubicBezTo>
                    <a:cubicBezTo>
                      <a:pt x="3810" y="7620"/>
                      <a:pt x="2857" y="6667"/>
                      <a:pt x="2857" y="5715"/>
                    </a:cubicBezTo>
                    <a:cubicBezTo>
                      <a:pt x="2857" y="4763"/>
                      <a:pt x="2857" y="4763"/>
                      <a:pt x="2857" y="3810"/>
                    </a:cubicBezTo>
                    <a:cubicBezTo>
                      <a:pt x="2857" y="2857"/>
                      <a:pt x="2857" y="1905"/>
                      <a:pt x="2857" y="952"/>
                    </a:cubicBezTo>
                    <a:cubicBezTo>
                      <a:pt x="2857" y="0"/>
                      <a:pt x="1905" y="0"/>
                      <a:pt x="1905" y="0"/>
                    </a:cubicBezTo>
                    <a:cubicBezTo>
                      <a:pt x="952" y="952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5" name="Freeform: Shape 3424">
                <a:extLst>
                  <a:ext uri="{FF2B5EF4-FFF2-40B4-BE49-F238E27FC236}">
                    <a16:creationId xmlns:a16="http://schemas.microsoft.com/office/drawing/2014/main" id="{CE00CE21-84F0-AF0C-DFF0-B741F23C70D5}"/>
                  </a:ext>
                </a:extLst>
              </p:cNvPr>
              <p:cNvSpPr/>
              <p:nvPr/>
            </p:nvSpPr>
            <p:spPr>
              <a:xfrm>
                <a:off x="3486149" y="2105262"/>
                <a:ext cx="952" cy="8334"/>
              </a:xfrm>
              <a:custGeom>
                <a:avLst/>
                <a:gdLst>
                  <a:gd name="connsiteX0" fmla="*/ 0 w 952"/>
                  <a:gd name="connsiteY0" fmla="*/ 714 h 8334"/>
                  <a:gd name="connsiteX1" fmla="*/ 0 w 952"/>
                  <a:gd name="connsiteY1" fmla="*/ 4524 h 8334"/>
                  <a:gd name="connsiteX2" fmla="*/ 0 w 952"/>
                  <a:gd name="connsiteY2" fmla="*/ 6429 h 8334"/>
                  <a:gd name="connsiteX3" fmla="*/ 0 w 952"/>
                  <a:gd name="connsiteY3" fmla="*/ 8334 h 8334"/>
                  <a:gd name="connsiteX4" fmla="*/ 952 w 952"/>
                  <a:gd name="connsiteY4" fmla="*/ 8334 h 8334"/>
                  <a:gd name="connsiteX5" fmla="*/ 952 w 952"/>
                  <a:gd name="connsiteY5" fmla="*/ 6429 h 8334"/>
                  <a:gd name="connsiteX6" fmla="*/ 952 w 952"/>
                  <a:gd name="connsiteY6" fmla="*/ 4524 h 8334"/>
                  <a:gd name="connsiteX7" fmla="*/ 952 w 952"/>
                  <a:gd name="connsiteY7" fmla="*/ 714 h 8334"/>
                  <a:gd name="connsiteX8" fmla="*/ 0 w 952"/>
                  <a:gd name="connsiteY8" fmla="*/ 714 h 8334"/>
                  <a:gd name="connsiteX9" fmla="*/ 0 w 952"/>
                  <a:gd name="connsiteY9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2" h="8334">
                    <a:moveTo>
                      <a:pt x="0" y="714"/>
                    </a:moveTo>
                    <a:cubicBezTo>
                      <a:pt x="0" y="1667"/>
                      <a:pt x="0" y="3572"/>
                      <a:pt x="0" y="4524"/>
                    </a:cubicBezTo>
                    <a:cubicBezTo>
                      <a:pt x="0" y="5477"/>
                      <a:pt x="0" y="5477"/>
                      <a:pt x="0" y="6429"/>
                    </a:cubicBezTo>
                    <a:cubicBezTo>
                      <a:pt x="0" y="7382"/>
                      <a:pt x="0" y="7382"/>
                      <a:pt x="0" y="8334"/>
                    </a:cubicBezTo>
                    <a:cubicBezTo>
                      <a:pt x="0" y="8334"/>
                      <a:pt x="952" y="8334"/>
                      <a:pt x="952" y="8334"/>
                    </a:cubicBezTo>
                    <a:cubicBezTo>
                      <a:pt x="952" y="7382"/>
                      <a:pt x="952" y="7382"/>
                      <a:pt x="952" y="6429"/>
                    </a:cubicBezTo>
                    <a:cubicBezTo>
                      <a:pt x="952" y="5477"/>
                      <a:pt x="952" y="5477"/>
                      <a:pt x="952" y="4524"/>
                    </a:cubicBezTo>
                    <a:cubicBezTo>
                      <a:pt x="952" y="3572"/>
                      <a:pt x="952" y="1667"/>
                      <a:pt x="952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6" name="Freeform: Shape 3425">
                <a:extLst>
                  <a:ext uri="{FF2B5EF4-FFF2-40B4-BE49-F238E27FC236}">
                    <a16:creationId xmlns:a16="http://schemas.microsoft.com/office/drawing/2014/main" id="{F81002A3-8695-EDA8-8313-9DC54C2EA121}"/>
                  </a:ext>
                </a:extLst>
              </p:cNvPr>
              <p:cNvSpPr/>
              <p:nvPr/>
            </p:nvSpPr>
            <p:spPr>
              <a:xfrm>
                <a:off x="3475672" y="2101743"/>
                <a:ext cx="1904" cy="7090"/>
              </a:xfrm>
              <a:custGeom>
                <a:avLst/>
                <a:gdLst>
                  <a:gd name="connsiteX0" fmla="*/ 0 w 1904"/>
                  <a:gd name="connsiteY0" fmla="*/ 423 h 7090"/>
                  <a:gd name="connsiteX1" fmla="*/ 0 w 1904"/>
                  <a:gd name="connsiteY1" fmla="*/ 3281 h 7090"/>
                  <a:gd name="connsiteX2" fmla="*/ 0 w 1904"/>
                  <a:gd name="connsiteY2" fmla="*/ 5186 h 7090"/>
                  <a:gd name="connsiteX3" fmla="*/ 952 w 1904"/>
                  <a:gd name="connsiteY3" fmla="*/ 7091 h 7090"/>
                  <a:gd name="connsiteX4" fmla="*/ 1905 w 1904"/>
                  <a:gd name="connsiteY4" fmla="*/ 7091 h 7090"/>
                  <a:gd name="connsiteX5" fmla="*/ 1905 w 1904"/>
                  <a:gd name="connsiteY5" fmla="*/ 6138 h 7090"/>
                  <a:gd name="connsiteX6" fmla="*/ 1905 w 1904"/>
                  <a:gd name="connsiteY6" fmla="*/ 5186 h 7090"/>
                  <a:gd name="connsiteX7" fmla="*/ 1905 w 1904"/>
                  <a:gd name="connsiteY7" fmla="*/ 4233 h 7090"/>
                  <a:gd name="connsiteX8" fmla="*/ 1905 w 1904"/>
                  <a:gd name="connsiteY8" fmla="*/ 1376 h 7090"/>
                  <a:gd name="connsiteX9" fmla="*/ 0 w 1904"/>
                  <a:gd name="connsiteY9" fmla="*/ 423 h 7090"/>
                  <a:gd name="connsiteX10" fmla="*/ 0 w 1904"/>
                  <a:gd name="connsiteY10" fmla="*/ 423 h 7090"/>
                  <a:gd name="connsiteX11" fmla="*/ 0 w 1904"/>
                  <a:gd name="connsiteY11" fmla="*/ 423 h 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04" h="7090">
                    <a:moveTo>
                      <a:pt x="0" y="423"/>
                    </a:moveTo>
                    <a:cubicBezTo>
                      <a:pt x="0" y="1376"/>
                      <a:pt x="0" y="2328"/>
                      <a:pt x="0" y="3281"/>
                    </a:cubicBezTo>
                    <a:cubicBezTo>
                      <a:pt x="0" y="4233"/>
                      <a:pt x="0" y="4233"/>
                      <a:pt x="0" y="5186"/>
                    </a:cubicBezTo>
                    <a:cubicBezTo>
                      <a:pt x="0" y="6138"/>
                      <a:pt x="0" y="6138"/>
                      <a:pt x="952" y="7091"/>
                    </a:cubicBezTo>
                    <a:cubicBezTo>
                      <a:pt x="952" y="7091"/>
                      <a:pt x="1905" y="7091"/>
                      <a:pt x="1905" y="7091"/>
                    </a:cubicBezTo>
                    <a:cubicBezTo>
                      <a:pt x="1905" y="7091"/>
                      <a:pt x="1905" y="6138"/>
                      <a:pt x="1905" y="6138"/>
                    </a:cubicBezTo>
                    <a:cubicBezTo>
                      <a:pt x="1905" y="6138"/>
                      <a:pt x="1905" y="5186"/>
                      <a:pt x="1905" y="5186"/>
                    </a:cubicBezTo>
                    <a:cubicBezTo>
                      <a:pt x="1905" y="5186"/>
                      <a:pt x="1905" y="4233"/>
                      <a:pt x="1905" y="4233"/>
                    </a:cubicBezTo>
                    <a:cubicBezTo>
                      <a:pt x="1905" y="3281"/>
                      <a:pt x="1905" y="2328"/>
                      <a:pt x="1905" y="1376"/>
                    </a:cubicBezTo>
                    <a:cubicBezTo>
                      <a:pt x="1905" y="423"/>
                      <a:pt x="1905" y="-529"/>
                      <a:pt x="0" y="423"/>
                    </a:cubicBezTo>
                    <a:cubicBezTo>
                      <a:pt x="952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7" name="Freeform: Shape 3426">
                <a:extLst>
                  <a:ext uri="{FF2B5EF4-FFF2-40B4-BE49-F238E27FC236}">
                    <a16:creationId xmlns:a16="http://schemas.microsoft.com/office/drawing/2014/main" id="{43E8F93C-005F-7DC0-FDD6-A6CE55025854}"/>
                  </a:ext>
                </a:extLst>
              </p:cNvPr>
              <p:cNvSpPr/>
              <p:nvPr/>
            </p:nvSpPr>
            <p:spPr>
              <a:xfrm>
                <a:off x="3464242" y="2098595"/>
                <a:ext cx="1578" cy="7381"/>
              </a:xfrm>
              <a:custGeom>
                <a:avLst/>
                <a:gdLst>
                  <a:gd name="connsiteX0" fmla="*/ 0 w 1578"/>
                  <a:gd name="connsiteY0" fmla="*/ 714 h 7381"/>
                  <a:gd name="connsiteX1" fmla="*/ 0 w 1578"/>
                  <a:gd name="connsiteY1" fmla="*/ 3572 h 7381"/>
                  <a:gd name="connsiteX2" fmla="*/ 0 w 1578"/>
                  <a:gd name="connsiteY2" fmla="*/ 5477 h 7381"/>
                  <a:gd name="connsiteX3" fmla="*/ 0 w 1578"/>
                  <a:gd name="connsiteY3" fmla="*/ 6429 h 7381"/>
                  <a:gd name="connsiteX4" fmla="*/ 0 w 1578"/>
                  <a:gd name="connsiteY4" fmla="*/ 7382 h 7381"/>
                  <a:gd name="connsiteX5" fmla="*/ 952 w 1578"/>
                  <a:gd name="connsiteY5" fmla="*/ 7382 h 7381"/>
                  <a:gd name="connsiteX6" fmla="*/ 952 w 1578"/>
                  <a:gd name="connsiteY6" fmla="*/ 6429 h 7381"/>
                  <a:gd name="connsiteX7" fmla="*/ 952 w 1578"/>
                  <a:gd name="connsiteY7" fmla="*/ 5477 h 7381"/>
                  <a:gd name="connsiteX8" fmla="*/ 952 w 1578"/>
                  <a:gd name="connsiteY8" fmla="*/ 3572 h 7381"/>
                  <a:gd name="connsiteX9" fmla="*/ 952 w 1578"/>
                  <a:gd name="connsiteY9" fmla="*/ 714 h 7381"/>
                  <a:gd name="connsiteX10" fmla="*/ 0 w 1578"/>
                  <a:gd name="connsiteY10" fmla="*/ 714 h 7381"/>
                  <a:gd name="connsiteX11" fmla="*/ 0 w 1578"/>
                  <a:gd name="connsiteY11" fmla="*/ 714 h 7381"/>
                  <a:gd name="connsiteX12" fmla="*/ 0 w 1578"/>
                  <a:gd name="connsiteY12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78" h="7381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952" y="7382"/>
                      <a:pt x="952" y="7382"/>
                    </a:cubicBezTo>
                    <a:cubicBezTo>
                      <a:pt x="952" y="7382"/>
                      <a:pt x="952" y="6429"/>
                      <a:pt x="952" y="6429"/>
                    </a:cubicBezTo>
                    <a:cubicBezTo>
                      <a:pt x="952" y="6429"/>
                      <a:pt x="952" y="5477"/>
                      <a:pt x="952" y="5477"/>
                    </a:cubicBezTo>
                    <a:cubicBezTo>
                      <a:pt x="952" y="4524"/>
                      <a:pt x="952" y="4524"/>
                      <a:pt x="952" y="3572"/>
                    </a:cubicBezTo>
                    <a:cubicBezTo>
                      <a:pt x="952" y="2619"/>
                      <a:pt x="952" y="1667"/>
                      <a:pt x="952" y="714"/>
                    </a:cubicBezTo>
                    <a:cubicBezTo>
                      <a:pt x="1905" y="-238"/>
                      <a:pt x="1905" y="-238"/>
                      <a:pt x="0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8" name="Freeform: Shape 3427">
                <a:extLst>
                  <a:ext uri="{FF2B5EF4-FFF2-40B4-BE49-F238E27FC236}">
                    <a16:creationId xmlns:a16="http://schemas.microsoft.com/office/drawing/2014/main" id="{D9E5754C-5E1F-DA8E-FC5C-8EA0E0F835CA}"/>
                  </a:ext>
                </a:extLst>
              </p:cNvPr>
              <p:cNvSpPr/>
              <p:nvPr/>
            </p:nvSpPr>
            <p:spPr>
              <a:xfrm>
                <a:off x="3477576" y="2118597"/>
                <a:ext cx="952" cy="8334"/>
              </a:xfrm>
              <a:custGeom>
                <a:avLst/>
                <a:gdLst>
                  <a:gd name="connsiteX0" fmla="*/ 0 w 952"/>
                  <a:gd name="connsiteY0" fmla="*/ 714 h 8334"/>
                  <a:gd name="connsiteX1" fmla="*/ 0 w 952"/>
                  <a:gd name="connsiteY1" fmla="*/ 4524 h 8334"/>
                  <a:gd name="connsiteX2" fmla="*/ 0 w 952"/>
                  <a:gd name="connsiteY2" fmla="*/ 6429 h 8334"/>
                  <a:gd name="connsiteX3" fmla="*/ 0 w 952"/>
                  <a:gd name="connsiteY3" fmla="*/ 7382 h 8334"/>
                  <a:gd name="connsiteX4" fmla="*/ 0 w 952"/>
                  <a:gd name="connsiteY4" fmla="*/ 8334 h 8334"/>
                  <a:gd name="connsiteX5" fmla="*/ 953 w 952"/>
                  <a:gd name="connsiteY5" fmla="*/ 8334 h 8334"/>
                  <a:gd name="connsiteX6" fmla="*/ 953 w 952"/>
                  <a:gd name="connsiteY6" fmla="*/ 7382 h 8334"/>
                  <a:gd name="connsiteX7" fmla="*/ 953 w 952"/>
                  <a:gd name="connsiteY7" fmla="*/ 6429 h 8334"/>
                  <a:gd name="connsiteX8" fmla="*/ 953 w 952"/>
                  <a:gd name="connsiteY8" fmla="*/ 4524 h 8334"/>
                  <a:gd name="connsiteX9" fmla="*/ 953 w 952"/>
                  <a:gd name="connsiteY9" fmla="*/ 714 h 8334"/>
                  <a:gd name="connsiteX10" fmla="*/ 0 w 952"/>
                  <a:gd name="connsiteY10" fmla="*/ 714 h 8334"/>
                  <a:gd name="connsiteX11" fmla="*/ 0 w 952"/>
                  <a:gd name="connsiteY11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" h="8334">
                    <a:moveTo>
                      <a:pt x="0" y="714"/>
                    </a:moveTo>
                    <a:cubicBezTo>
                      <a:pt x="0" y="1667"/>
                      <a:pt x="0" y="3572"/>
                      <a:pt x="0" y="4524"/>
                    </a:cubicBezTo>
                    <a:cubicBezTo>
                      <a:pt x="0" y="5477"/>
                      <a:pt x="0" y="5477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0" y="8334"/>
                      <a:pt x="0" y="8334"/>
                    </a:cubicBezTo>
                    <a:cubicBezTo>
                      <a:pt x="0" y="8334"/>
                      <a:pt x="953" y="8334"/>
                      <a:pt x="953" y="8334"/>
                    </a:cubicBezTo>
                    <a:cubicBezTo>
                      <a:pt x="953" y="8334"/>
                      <a:pt x="953" y="7382"/>
                      <a:pt x="953" y="7382"/>
                    </a:cubicBezTo>
                    <a:cubicBezTo>
                      <a:pt x="953" y="7382"/>
                      <a:pt x="953" y="6429"/>
                      <a:pt x="953" y="6429"/>
                    </a:cubicBezTo>
                    <a:cubicBezTo>
                      <a:pt x="953" y="5477"/>
                      <a:pt x="953" y="5477"/>
                      <a:pt x="953" y="4524"/>
                    </a:cubicBezTo>
                    <a:cubicBezTo>
                      <a:pt x="953" y="3572"/>
                      <a:pt x="953" y="1667"/>
                      <a:pt x="953" y="714"/>
                    </a:cubicBezTo>
                    <a:cubicBezTo>
                      <a:pt x="953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29" name="Freeform: Shape 3428">
                <a:extLst>
                  <a:ext uri="{FF2B5EF4-FFF2-40B4-BE49-F238E27FC236}">
                    <a16:creationId xmlns:a16="http://schemas.microsoft.com/office/drawing/2014/main" id="{CC58B6D8-DE08-E43E-1CF7-07E2CFF5FDB8}"/>
                  </a:ext>
                </a:extLst>
              </p:cNvPr>
              <p:cNvSpPr/>
              <p:nvPr/>
            </p:nvSpPr>
            <p:spPr>
              <a:xfrm>
                <a:off x="3487101" y="2123679"/>
                <a:ext cx="2857" cy="9681"/>
              </a:xfrm>
              <a:custGeom>
                <a:avLst/>
                <a:gdLst>
                  <a:gd name="connsiteX0" fmla="*/ 953 w 2857"/>
                  <a:gd name="connsiteY0" fmla="*/ 395 h 9681"/>
                  <a:gd name="connsiteX1" fmla="*/ 0 w 2857"/>
                  <a:gd name="connsiteY1" fmla="*/ 4205 h 9681"/>
                  <a:gd name="connsiteX2" fmla="*/ 0 w 2857"/>
                  <a:gd name="connsiteY2" fmla="*/ 5157 h 9681"/>
                  <a:gd name="connsiteX3" fmla="*/ 0 w 2857"/>
                  <a:gd name="connsiteY3" fmla="*/ 6110 h 9681"/>
                  <a:gd name="connsiteX4" fmla="*/ 0 w 2857"/>
                  <a:gd name="connsiteY4" fmla="*/ 6110 h 9681"/>
                  <a:gd name="connsiteX5" fmla="*/ 0 w 2857"/>
                  <a:gd name="connsiteY5" fmla="*/ 7062 h 9681"/>
                  <a:gd name="connsiteX6" fmla="*/ 0 w 2857"/>
                  <a:gd name="connsiteY6" fmla="*/ 7062 h 9681"/>
                  <a:gd name="connsiteX7" fmla="*/ 0 w 2857"/>
                  <a:gd name="connsiteY7" fmla="*/ 8015 h 9681"/>
                  <a:gd name="connsiteX8" fmla="*/ 0 w 2857"/>
                  <a:gd name="connsiteY8" fmla="*/ 8967 h 9681"/>
                  <a:gd name="connsiteX9" fmla="*/ 953 w 2857"/>
                  <a:gd name="connsiteY9" fmla="*/ 8967 h 9681"/>
                  <a:gd name="connsiteX10" fmla="*/ 1905 w 2857"/>
                  <a:gd name="connsiteY10" fmla="*/ 8015 h 9681"/>
                  <a:gd name="connsiteX11" fmla="*/ 2858 w 2857"/>
                  <a:gd name="connsiteY11" fmla="*/ 7062 h 9681"/>
                  <a:gd name="connsiteX12" fmla="*/ 2858 w 2857"/>
                  <a:gd name="connsiteY12" fmla="*/ 5157 h 9681"/>
                  <a:gd name="connsiteX13" fmla="*/ 2858 w 2857"/>
                  <a:gd name="connsiteY13" fmla="*/ 1347 h 9681"/>
                  <a:gd name="connsiteX14" fmla="*/ 953 w 2857"/>
                  <a:gd name="connsiteY14" fmla="*/ 395 h 9681"/>
                  <a:gd name="connsiteX15" fmla="*/ 953 w 2857"/>
                  <a:gd name="connsiteY15" fmla="*/ 395 h 9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57" h="9681">
                    <a:moveTo>
                      <a:pt x="953" y="395"/>
                    </a:moveTo>
                    <a:cubicBezTo>
                      <a:pt x="0" y="1347"/>
                      <a:pt x="0" y="3252"/>
                      <a:pt x="0" y="4205"/>
                    </a:cubicBezTo>
                    <a:cubicBezTo>
                      <a:pt x="0" y="4205"/>
                      <a:pt x="0" y="5157"/>
                      <a:pt x="0" y="5157"/>
                    </a:cubicBezTo>
                    <a:cubicBezTo>
                      <a:pt x="0" y="5157"/>
                      <a:pt x="0" y="5157"/>
                      <a:pt x="0" y="6110"/>
                    </a:cubicBezTo>
                    <a:cubicBezTo>
                      <a:pt x="0" y="6110"/>
                      <a:pt x="0" y="7062"/>
                      <a:pt x="0" y="6110"/>
                    </a:cubicBezTo>
                    <a:cubicBezTo>
                      <a:pt x="0" y="6110"/>
                      <a:pt x="0" y="7062"/>
                      <a:pt x="0" y="7062"/>
                    </a:cubicBezTo>
                    <a:cubicBezTo>
                      <a:pt x="0" y="7062"/>
                      <a:pt x="0" y="8015"/>
                      <a:pt x="0" y="7062"/>
                    </a:cubicBezTo>
                    <a:cubicBezTo>
                      <a:pt x="0" y="7062"/>
                      <a:pt x="0" y="7062"/>
                      <a:pt x="0" y="8015"/>
                    </a:cubicBezTo>
                    <a:cubicBezTo>
                      <a:pt x="0" y="8015"/>
                      <a:pt x="0" y="8015"/>
                      <a:pt x="0" y="8967"/>
                    </a:cubicBezTo>
                    <a:cubicBezTo>
                      <a:pt x="0" y="9920"/>
                      <a:pt x="953" y="9920"/>
                      <a:pt x="953" y="8967"/>
                    </a:cubicBezTo>
                    <a:cubicBezTo>
                      <a:pt x="953" y="8967"/>
                      <a:pt x="1905" y="8967"/>
                      <a:pt x="1905" y="8015"/>
                    </a:cubicBezTo>
                    <a:cubicBezTo>
                      <a:pt x="1905" y="8015"/>
                      <a:pt x="1905" y="7062"/>
                      <a:pt x="2858" y="7062"/>
                    </a:cubicBezTo>
                    <a:cubicBezTo>
                      <a:pt x="2858" y="6110"/>
                      <a:pt x="2858" y="6110"/>
                      <a:pt x="2858" y="5157"/>
                    </a:cubicBezTo>
                    <a:cubicBezTo>
                      <a:pt x="2858" y="4205"/>
                      <a:pt x="2858" y="2300"/>
                      <a:pt x="2858" y="1347"/>
                    </a:cubicBezTo>
                    <a:cubicBezTo>
                      <a:pt x="2858" y="395"/>
                      <a:pt x="1905" y="-558"/>
                      <a:pt x="953" y="395"/>
                    </a:cubicBezTo>
                    <a:lnTo>
                      <a:pt x="953" y="39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0" name="Freeform: Shape 3429">
                <a:extLst>
                  <a:ext uri="{FF2B5EF4-FFF2-40B4-BE49-F238E27FC236}">
                    <a16:creationId xmlns:a16="http://schemas.microsoft.com/office/drawing/2014/main" id="{AE9CF761-C8A1-5F38-47ED-03FCDA194797}"/>
                  </a:ext>
                </a:extLst>
              </p:cNvPr>
              <p:cNvSpPr/>
              <p:nvPr/>
            </p:nvSpPr>
            <p:spPr>
              <a:xfrm>
                <a:off x="3475672" y="2139552"/>
                <a:ext cx="3809" cy="7381"/>
              </a:xfrm>
              <a:custGeom>
                <a:avLst/>
                <a:gdLst>
                  <a:gd name="connsiteX0" fmla="*/ 1905 w 3809"/>
                  <a:gd name="connsiteY0" fmla="*/ 714 h 7381"/>
                  <a:gd name="connsiteX1" fmla="*/ 952 w 3809"/>
                  <a:gd name="connsiteY1" fmla="*/ 3572 h 7381"/>
                  <a:gd name="connsiteX2" fmla="*/ 0 w 3809"/>
                  <a:gd name="connsiteY2" fmla="*/ 4524 h 7381"/>
                  <a:gd name="connsiteX3" fmla="*/ 0 w 3809"/>
                  <a:gd name="connsiteY3" fmla="*/ 5477 h 7381"/>
                  <a:gd name="connsiteX4" fmla="*/ 0 w 3809"/>
                  <a:gd name="connsiteY4" fmla="*/ 6429 h 7381"/>
                  <a:gd name="connsiteX5" fmla="*/ 0 w 3809"/>
                  <a:gd name="connsiteY5" fmla="*/ 7382 h 7381"/>
                  <a:gd name="connsiteX6" fmla="*/ 952 w 3809"/>
                  <a:gd name="connsiteY6" fmla="*/ 7382 h 7381"/>
                  <a:gd name="connsiteX7" fmla="*/ 1905 w 3809"/>
                  <a:gd name="connsiteY7" fmla="*/ 6429 h 7381"/>
                  <a:gd name="connsiteX8" fmla="*/ 1905 w 3809"/>
                  <a:gd name="connsiteY8" fmla="*/ 5477 h 7381"/>
                  <a:gd name="connsiteX9" fmla="*/ 2857 w 3809"/>
                  <a:gd name="connsiteY9" fmla="*/ 3572 h 7381"/>
                  <a:gd name="connsiteX10" fmla="*/ 3810 w 3809"/>
                  <a:gd name="connsiteY10" fmla="*/ 714 h 7381"/>
                  <a:gd name="connsiteX11" fmla="*/ 1905 w 3809"/>
                  <a:gd name="connsiteY11" fmla="*/ 714 h 7381"/>
                  <a:gd name="connsiteX12" fmla="*/ 1905 w 3809"/>
                  <a:gd name="connsiteY12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09" h="7381">
                    <a:moveTo>
                      <a:pt x="1905" y="714"/>
                    </a:moveTo>
                    <a:cubicBezTo>
                      <a:pt x="1905" y="1667"/>
                      <a:pt x="1905" y="2619"/>
                      <a:pt x="952" y="3572"/>
                    </a:cubicBezTo>
                    <a:cubicBezTo>
                      <a:pt x="952" y="3572"/>
                      <a:pt x="952" y="4524"/>
                      <a:pt x="0" y="4524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6429"/>
                      <a:pt x="0" y="7382"/>
                    </a:cubicBezTo>
                    <a:cubicBezTo>
                      <a:pt x="0" y="7382"/>
                      <a:pt x="0" y="7382"/>
                      <a:pt x="952" y="7382"/>
                    </a:cubicBezTo>
                    <a:cubicBezTo>
                      <a:pt x="952" y="7382"/>
                      <a:pt x="952" y="7382"/>
                      <a:pt x="1905" y="6429"/>
                    </a:cubicBezTo>
                    <a:cubicBezTo>
                      <a:pt x="1905" y="6429"/>
                      <a:pt x="1905" y="6429"/>
                      <a:pt x="1905" y="5477"/>
                    </a:cubicBezTo>
                    <a:cubicBezTo>
                      <a:pt x="1905" y="5477"/>
                      <a:pt x="1905" y="4524"/>
                      <a:pt x="2857" y="3572"/>
                    </a:cubicBezTo>
                    <a:cubicBezTo>
                      <a:pt x="2857" y="2619"/>
                      <a:pt x="3810" y="1667"/>
                      <a:pt x="3810" y="714"/>
                    </a:cubicBezTo>
                    <a:cubicBezTo>
                      <a:pt x="2857" y="-238"/>
                      <a:pt x="1905" y="-238"/>
                      <a:pt x="1905" y="714"/>
                    </a:cubicBezTo>
                    <a:lnTo>
                      <a:pt x="1905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1" name="Freeform: Shape 3430">
                <a:extLst>
                  <a:ext uri="{FF2B5EF4-FFF2-40B4-BE49-F238E27FC236}">
                    <a16:creationId xmlns:a16="http://schemas.microsoft.com/office/drawing/2014/main" id="{FE4D43D7-8567-A420-7210-31724A97277C}"/>
                  </a:ext>
                </a:extLst>
              </p:cNvPr>
              <p:cNvSpPr/>
              <p:nvPr/>
            </p:nvSpPr>
            <p:spPr>
              <a:xfrm>
                <a:off x="3470909" y="2131694"/>
                <a:ext cx="714" cy="2857"/>
              </a:xfrm>
              <a:custGeom>
                <a:avLst/>
                <a:gdLst>
                  <a:gd name="connsiteX0" fmla="*/ 0 w 714"/>
                  <a:gd name="connsiteY0" fmla="*/ 0 h 2857"/>
                  <a:gd name="connsiteX1" fmla="*/ 0 w 714"/>
                  <a:gd name="connsiteY1" fmla="*/ 0 h 2857"/>
                  <a:gd name="connsiteX2" fmla="*/ 0 w 714"/>
                  <a:gd name="connsiteY2" fmla="*/ 0 h 2857"/>
                  <a:gd name="connsiteX3" fmla="*/ 0 w 714"/>
                  <a:gd name="connsiteY3" fmla="*/ 0 h 2857"/>
                  <a:gd name="connsiteX4" fmla="*/ 0 w 714"/>
                  <a:gd name="connsiteY4" fmla="*/ 0 h 2857"/>
                  <a:gd name="connsiteX5" fmla="*/ 0 w 714"/>
                  <a:gd name="connsiteY5" fmla="*/ 1905 h 2857"/>
                  <a:gd name="connsiteX6" fmla="*/ 0 w 714"/>
                  <a:gd name="connsiteY6" fmla="*/ 2857 h 2857"/>
                  <a:gd name="connsiteX7" fmla="*/ 0 w 714"/>
                  <a:gd name="connsiteY7" fmla="*/ 2857 h 2857"/>
                  <a:gd name="connsiteX8" fmla="*/ 0 w 714"/>
                  <a:gd name="connsiteY8" fmla="*/ 2857 h 2857"/>
                  <a:gd name="connsiteX9" fmla="*/ 0 w 714"/>
                  <a:gd name="connsiteY9" fmla="*/ 2857 h 2857"/>
                  <a:gd name="connsiteX10" fmla="*/ 0 w 714"/>
                  <a:gd name="connsiteY10" fmla="*/ 2857 h 2857"/>
                  <a:gd name="connsiteX11" fmla="*/ 0 w 714"/>
                  <a:gd name="connsiteY11" fmla="*/ 2857 h 2857"/>
                  <a:gd name="connsiteX12" fmla="*/ 0 w 714"/>
                  <a:gd name="connsiteY12" fmla="*/ 2857 h 2857"/>
                  <a:gd name="connsiteX13" fmla="*/ 0 w 714"/>
                  <a:gd name="connsiteY13" fmla="*/ 2857 h 2857"/>
                  <a:gd name="connsiteX14" fmla="*/ 0 w 714"/>
                  <a:gd name="connsiteY14" fmla="*/ 1905 h 2857"/>
                  <a:gd name="connsiteX15" fmla="*/ 0 w 714"/>
                  <a:gd name="connsiteY15" fmla="*/ 0 h 2857"/>
                  <a:gd name="connsiteX16" fmla="*/ 0 w 714"/>
                  <a:gd name="connsiteY16" fmla="*/ 0 h 2857"/>
                  <a:gd name="connsiteX17" fmla="*/ 0 w 714"/>
                  <a:gd name="connsiteY17" fmla="*/ 0 h 2857"/>
                  <a:gd name="connsiteX18" fmla="*/ 0 w 714"/>
                  <a:gd name="connsiteY18" fmla="*/ 0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14" h="2857">
                    <a:moveTo>
                      <a:pt x="0" y="0"/>
                    </a:moveTo>
                    <a:cubicBezTo>
                      <a:pt x="0" y="0"/>
                      <a:pt x="0" y="952"/>
                      <a:pt x="0" y="0"/>
                    </a:cubicBezTo>
                    <a:cubicBezTo>
                      <a:pt x="0" y="952"/>
                      <a:pt x="0" y="952"/>
                      <a:pt x="0" y="0"/>
                    </a:cubicBezTo>
                    <a:cubicBezTo>
                      <a:pt x="0" y="952"/>
                      <a:pt x="0" y="952"/>
                      <a:pt x="0" y="0"/>
                    </a:cubicBezTo>
                    <a:cubicBezTo>
                      <a:pt x="0" y="952"/>
                      <a:pt x="0" y="952"/>
                      <a:pt x="0" y="0"/>
                    </a:cubicBezTo>
                    <a:cubicBezTo>
                      <a:pt x="0" y="952"/>
                      <a:pt x="0" y="952"/>
                      <a:pt x="0" y="1905"/>
                    </a:cubicBezTo>
                    <a:cubicBezTo>
                      <a:pt x="0" y="1905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2857"/>
                    </a:cubicBezTo>
                    <a:cubicBezTo>
                      <a:pt x="0" y="2857"/>
                      <a:pt x="0" y="1905"/>
                      <a:pt x="0" y="1905"/>
                    </a:cubicBezTo>
                    <a:cubicBezTo>
                      <a:pt x="0" y="952"/>
                      <a:pt x="0" y="952"/>
                      <a:pt x="0" y="0"/>
                    </a:cubicBezTo>
                    <a:cubicBezTo>
                      <a:pt x="952" y="0"/>
                      <a:pt x="95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2" name="Freeform: Shape 3431">
                <a:extLst>
                  <a:ext uri="{FF2B5EF4-FFF2-40B4-BE49-F238E27FC236}">
                    <a16:creationId xmlns:a16="http://schemas.microsoft.com/office/drawing/2014/main" id="{1C31B8B5-CB6B-74A9-3CD1-4E9665D8F5FC}"/>
                  </a:ext>
                </a:extLst>
              </p:cNvPr>
              <p:cNvSpPr/>
              <p:nvPr/>
            </p:nvSpPr>
            <p:spPr>
              <a:xfrm>
                <a:off x="3465194" y="2113835"/>
                <a:ext cx="1578" cy="7381"/>
              </a:xfrm>
              <a:custGeom>
                <a:avLst/>
                <a:gdLst>
                  <a:gd name="connsiteX0" fmla="*/ 0 w 1578"/>
                  <a:gd name="connsiteY0" fmla="*/ 714 h 7381"/>
                  <a:gd name="connsiteX1" fmla="*/ 0 w 1578"/>
                  <a:gd name="connsiteY1" fmla="*/ 3572 h 7381"/>
                  <a:gd name="connsiteX2" fmla="*/ 0 w 1578"/>
                  <a:gd name="connsiteY2" fmla="*/ 5477 h 7381"/>
                  <a:gd name="connsiteX3" fmla="*/ 0 w 1578"/>
                  <a:gd name="connsiteY3" fmla="*/ 6429 h 7381"/>
                  <a:gd name="connsiteX4" fmla="*/ 0 w 1578"/>
                  <a:gd name="connsiteY4" fmla="*/ 7382 h 7381"/>
                  <a:gd name="connsiteX5" fmla="*/ 953 w 1578"/>
                  <a:gd name="connsiteY5" fmla="*/ 7382 h 7381"/>
                  <a:gd name="connsiteX6" fmla="*/ 953 w 1578"/>
                  <a:gd name="connsiteY6" fmla="*/ 6429 h 7381"/>
                  <a:gd name="connsiteX7" fmla="*/ 953 w 1578"/>
                  <a:gd name="connsiteY7" fmla="*/ 5477 h 7381"/>
                  <a:gd name="connsiteX8" fmla="*/ 953 w 1578"/>
                  <a:gd name="connsiteY8" fmla="*/ 3572 h 7381"/>
                  <a:gd name="connsiteX9" fmla="*/ 953 w 1578"/>
                  <a:gd name="connsiteY9" fmla="*/ 714 h 7381"/>
                  <a:gd name="connsiteX10" fmla="*/ 0 w 1578"/>
                  <a:gd name="connsiteY10" fmla="*/ 714 h 7381"/>
                  <a:gd name="connsiteX11" fmla="*/ 0 w 1578"/>
                  <a:gd name="connsiteY11" fmla="*/ 714 h 7381"/>
                  <a:gd name="connsiteX12" fmla="*/ 0 w 1578"/>
                  <a:gd name="connsiteY12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78" h="7381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6429"/>
                      <a:pt x="0" y="6429"/>
                    </a:cubicBezTo>
                    <a:cubicBezTo>
                      <a:pt x="0" y="6429"/>
                      <a:pt x="0" y="7382"/>
                      <a:pt x="0" y="7382"/>
                    </a:cubicBezTo>
                    <a:cubicBezTo>
                      <a:pt x="0" y="7382"/>
                      <a:pt x="953" y="7382"/>
                      <a:pt x="953" y="7382"/>
                    </a:cubicBezTo>
                    <a:cubicBezTo>
                      <a:pt x="953" y="7382"/>
                      <a:pt x="953" y="6429"/>
                      <a:pt x="953" y="6429"/>
                    </a:cubicBezTo>
                    <a:cubicBezTo>
                      <a:pt x="953" y="6429"/>
                      <a:pt x="953" y="5477"/>
                      <a:pt x="953" y="5477"/>
                    </a:cubicBezTo>
                    <a:cubicBezTo>
                      <a:pt x="953" y="4524"/>
                      <a:pt x="953" y="4524"/>
                      <a:pt x="953" y="3572"/>
                    </a:cubicBezTo>
                    <a:cubicBezTo>
                      <a:pt x="953" y="2619"/>
                      <a:pt x="953" y="1667"/>
                      <a:pt x="953" y="714"/>
                    </a:cubicBezTo>
                    <a:cubicBezTo>
                      <a:pt x="1905" y="-238"/>
                      <a:pt x="1905" y="-238"/>
                      <a:pt x="0" y="714"/>
                    </a:cubicBezTo>
                    <a:cubicBezTo>
                      <a:pt x="953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3" name="Freeform: Shape 3432">
                <a:extLst>
                  <a:ext uri="{FF2B5EF4-FFF2-40B4-BE49-F238E27FC236}">
                    <a16:creationId xmlns:a16="http://schemas.microsoft.com/office/drawing/2014/main" id="{78A5A7AA-B6F4-8D13-27D7-E1E5DC9FCBB6}"/>
                  </a:ext>
                </a:extLst>
              </p:cNvPr>
              <p:cNvSpPr/>
              <p:nvPr/>
            </p:nvSpPr>
            <p:spPr>
              <a:xfrm>
                <a:off x="3484244" y="2077007"/>
                <a:ext cx="3810" cy="8967"/>
              </a:xfrm>
              <a:custGeom>
                <a:avLst/>
                <a:gdLst>
                  <a:gd name="connsiteX0" fmla="*/ 0 w 3810"/>
                  <a:gd name="connsiteY0" fmla="*/ 1347 h 8967"/>
                  <a:gd name="connsiteX1" fmla="*/ 953 w 3810"/>
                  <a:gd name="connsiteY1" fmla="*/ 5157 h 8967"/>
                  <a:gd name="connsiteX2" fmla="*/ 2857 w 3810"/>
                  <a:gd name="connsiteY2" fmla="*/ 8967 h 8967"/>
                  <a:gd name="connsiteX3" fmla="*/ 3810 w 3810"/>
                  <a:gd name="connsiteY3" fmla="*/ 8967 h 8967"/>
                  <a:gd name="connsiteX4" fmla="*/ 3810 w 3810"/>
                  <a:gd name="connsiteY4" fmla="*/ 5157 h 8967"/>
                  <a:gd name="connsiteX5" fmla="*/ 2857 w 3810"/>
                  <a:gd name="connsiteY5" fmla="*/ 1347 h 8967"/>
                  <a:gd name="connsiteX6" fmla="*/ 1905 w 3810"/>
                  <a:gd name="connsiteY6" fmla="*/ 395 h 8967"/>
                  <a:gd name="connsiteX7" fmla="*/ 0 w 3810"/>
                  <a:gd name="connsiteY7" fmla="*/ 1347 h 8967"/>
                  <a:gd name="connsiteX8" fmla="*/ 0 w 3810"/>
                  <a:gd name="connsiteY8" fmla="*/ 1347 h 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" h="8967">
                    <a:moveTo>
                      <a:pt x="0" y="1347"/>
                    </a:moveTo>
                    <a:cubicBezTo>
                      <a:pt x="0" y="2300"/>
                      <a:pt x="953" y="4205"/>
                      <a:pt x="953" y="5157"/>
                    </a:cubicBezTo>
                    <a:cubicBezTo>
                      <a:pt x="953" y="6110"/>
                      <a:pt x="1905" y="8015"/>
                      <a:pt x="2857" y="8967"/>
                    </a:cubicBezTo>
                    <a:cubicBezTo>
                      <a:pt x="2857" y="8967"/>
                      <a:pt x="3810" y="8967"/>
                      <a:pt x="3810" y="8967"/>
                    </a:cubicBezTo>
                    <a:cubicBezTo>
                      <a:pt x="3810" y="8015"/>
                      <a:pt x="3810" y="6110"/>
                      <a:pt x="3810" y="5157"/>
                    </a:cubicBezTo>
                    <a:cubicBezTo>
                      <a:pt x="3810" y="4205"/>
                      <a:pt x="2857" y="2300"/>
                      <a:pt x="2857" y="1347"/>
                    </a:cubicBezTo>
                    <a:cubicBezTo>
                      <a:pt x="2857" y="395"/>
                      <a:pt x="1905" y="395"/>
                      <a:pt x="1905" y="395"/>
                    </a:cubicBezTo>
                    <a:cubicBezTo>
                      <a:pt x="0" y="-558"/>
                      <a:pt x="0" y="395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4" name="Freeform: Shape 3433">
                <a:extLst>
                  <a:ext uri="{FF2B5EF4-FFF2-40B4-BE49-F238E27FC236}">
                    <a16:creationId xmlns:a16="http://schemas.microsoft.com/office/drawing/2014/main" id="{69290B6D-1DF2-5D3D-398E-54BAB6433240}"/>
                  </a:ext>
                </a:extLst>
              </p:cNvPr>
              <p:cNvSpPr/>
              <p:nvPr/>
            </p:nvSpPr>
            <p:spPr>
              <a:xfrm>
                <a:off x="3374706" y="2100500"/>
                <a:ext cx="2857" cy="12858"/>
              </a:xfrm>
              <a:custGeom>
                <a:avLst/>
                <a:gdLst>
                  <a:gd name="connsiteX0" fmla="*/ 0 w 2857"/>
                  <a:gd name="connsiteY0" fmla="*/ 714 h 12858"/>
                  <a:gd name="connsiteX1" fmla="*/ 0 w 2857"/>
                  <a:gd name="connsiteY1" fmla="*/ 3572 h 12858"/>
                  <a:gd name="connsiteX2" fmla="*/ 0 w 2857"/>
                  <a:gd name="connsiteY2" fmla="*/ 6429 h 12858"/>
                  <a:gd name="connsiteX3" fmla="*/ 0 w 2857"/>
                  <a:gd name="connsiteY3" fmla="*/ 9287 h 12858"/>
                  <a:gd name="connsiteX4" fmla="*/ 953 w 2857"/>
                  <a:gd name="connsiteY4" fmla="*/ 12144 h 12858"/>
                  <a:gd name="connsiteX5" fmla="*/ 1905 w 2857"/>
                  <a:gd name="connsiteY5" fmla="*/ 12144 h 12858"/>
                  <a:gd name="connsiteX6" fmla="*/ 2857 w 2857"/>
                  <a:gd name="connsiteY6" fmla="*/ 9287 h 12858"/>
                  <a:gd name="connsiteX7" fmla="*/ 2857 w 2857"/>
                  <a:gd name="connsiteY7" fmla="*/ 6429 h 12858"/>
                  <a:gd name="connsiteX8" fmla="*/ 2857 w 2857"/>
                  <a:gd name="connsiteY8" fmla="*/ 3572 h 12858"/>
                  <a:gd name="connsiteX9" fmla="*/ 2857 w 2857"/>
                  <a:gd name="connsiteY9" fmla="*/ 714 h 12858"/>
                  <a:gd name="connsiteX10" fmla="*/ 0 w 2857"/>
                  <a:gd name="connsiteY10" fmla="*/ 714 h 12858"/>
                  <a:gd name="connsiteX11" fmla="*/ 0 w 2857"/>
                  <a:gd name="connsiteY11" fmla="*/ 714 h 12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57" h="12858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5477"/>
                      <a:pt x="0" y="6429"/>
                    </a:cubicBezTo>
                    <a:cubicBezTo>
                      <a:pt x="0" y="7382"/>
                      <a:pt x="0" y="8334"/>
                      <a:pt x="0" y="9287"/>
                    </a:cubicBezTo>
                    <a:cubicBezTo>
                      <a:pt x="0" y="10239"/>
                      <a:pt x="0" y="11192"/>
                      <a:pt x="953" y="12144"/>
                    </a:cubicBezTo>
                    <a:cubicBezTo>
                      <a:pt x="953" y="13097"/>
                      <a:pt x="1905" y="13097"/>
                      <a:pt x="1905" y="12144"/>
                    </a:cubicBezTo>
                    <a:cubicBezTo>
                      <a:pt x="1905" y="11192"/>
                      <a:pt x="2857" y="10239"/>
                      <a:pt x="2857" y="9287"/>
                    </a:cubicBezTo>
                    <a:cubicBezTo>
                      <a:pt x="2857" y="8334"/>
                      <a:pt x="2857" y="7382"/>
                      <a:pt x="2857" y="6429"/>
                    </a:cubicBezTo>
                    <a:cubicBezTo>
                      <a:pt x="2857" y="5477"/>
                      <a:pt x="2857" y="4524"/>
                      <a:pt x="2857" y="3572"/>
                    </a:cubicBezTo>
                    <a:cubicBezTo>
                      <a:pt x="2857" y="2619"/>
                      <a:pt x="2857" y="1667"/>
                      <a:pt x="2857" y="714"/>
                    </a:cubicBezTo>
                    <a:cubicBezTo>
                      <a:pt x="953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5" name="Freeform: Shape 3434">
                <a:extLst>
                  <a:ext uri="{FF2B5EF4-FFF2-40B4-BE49-F238E27FC236}">
                    <a16:creationId xmlns:a16="http://schemas.microsoft.com/office/drawing/2014/main" id="{B0C33FF2-B52A-5DF5-AED0-E9AB387CA35C}"/>
                  </a:ext>
                </a:extLst>
              </p:cNvPr>
              <p:cNvSpPr/>
              <p:nvPr/>
            </p:nvSpPr>
            <p:spPr>
              <a:xfrm>
                <a:off x="3380422" y="2108208"/>
                <a:ext cx="1219" cy="7293"/>
              </a:xfrm>
              <a:custGeom>
                <a:avLst/>
                <a:gdLst>
                  <a:gd name="connsiteX0" fmla="*/ 0 w 1219"/>
                  <a:gd name="connsiteY0" fmla="*/ 626 h 7293"/>
                  <a:gd name="connsiteX1" fmla="*/ 0 w 1219"/>
                  <a:gd name="connsiteY1" fmla="*/ 3483 h 7293"/>
                  <a:gd name="connsiteX2" fmla="*/ 0 w 1219"/>
                  <a:gd name="connsiteY2" fmla="*/ 5388 h 7293"/>
                  <a:gd name="connsiteX3" fmla="*/ 0 w 1219"/>
                  <a:gd name="connsiteY3" fmla="*/ 6341 h 7293"/>
                  <a:gd name="connsiteX4" fmla="*/ 0 w 1219"/>
                  <a:gd name="connsiteY4" fmla="*/ 7293 h 7293"/>
                  <a:gd name="connsiteX5" fmla="*/ 952 w 1219"/>
                  <a:gd name="connsiteY5" fmla="*/ 7293 h 7293"/>
                  <a:gd name="connsiteX6" fmla="*/ 952 w 1219"/>
                  <a:gd name="connsiteY6" fmla="*/ 6341 h 7293"/>
                  <a:gd name="connsiteX7" fmla="*/ 952 w 1219"/>
                  <a:gd name="connsiteY7" fmla="*/ 5388 h 7293"/>
                  <a:gd name="connsiteX8" fmla="*/ 952 w 1219"/>
                  <a:gd name="connsiteY8" fmla="*/ 4436 h 7293"/>
                  <a:gd name="connsiteX9" fmla="*/ 952 w 1219"/>
                  <a:gd name="connsiteY9" fmla="*/ 1578 h 7293"/>
                  <a:gd name="connsiteX10" fmla="*/ 0 w 1219"/>
                  <a:gd name="connsiteY10" fmla="*/ 626 h 7293"/>
                  <a:gd name="connsiteX11" fmla="*/ 0 w 1219"/>
                  <a:gd name="connsiteY11" fmla="*/ 626 h 7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19" h="7293">
                    <a:moveTo>
                      <a:pt x="0" y="626"/>
                    </a:moveTo>
                    <a:cubicBezTo>
                      <a:pt x="0" y="1578"/>
                      <a:pt x="0" y="2531"/>
                      <a:pt x="0" y="3483"/>
                    </a:cubicBezTo>
                    <a:cubicBezTo>
                      <a:pt x="0" y="4436"/>
                      <a:pt x="0" y="4436"/>
                      <a:pt x="0" y="5388"/>
                    </a:cubicBezTo>
                    <a:cubicBezTo>
                      <a:pt x="0" y="5388"/>
                      <a:pt x="0" y="6341"/>
                      <a:pt x="0" y="6341"/>
                    </a:cubicBezTo>
                    <a:cubicBezTo>
                      <a:pt x="0" y="6341"/>
                      <a:pt x="0" y="6341"/>
                      <a:pt x="0" y="7293"/>
                    </a:cubicBezTo>
                    <a:cubicBezTo>
                      <a:pt x="0" y="7293"/>
                      <a:pt x="952" y="7293"/>
                      <a:pt x="952" y="7293"/>
                    </a:cubicBezTo>
                    <a:cubicBezTo>
                      <a:pt x="952" y="7293"/>
                      <a:pt x="952" y="6341"/>
                      <a:pt x="952" y="6341"/>
                    </a:cubicBezTo>
                    <a:cubicBezTo>
                      <a:pt x="952" y="6341"/>
                      <a:pt x="952" y="6341"/>
                      <a:pt x="952" y="5388"/>
                    </a:cubicBezTo>
                    <a:cubicBezTo>
                      <a:pt x="952" y="5388"/>
                      <a:pt x="952" y="4436"/>
                      <a:pt x="952" y="4436"/>
                    </a:cubicBezTo>
                    <a:cubicBezTo>
                      <a:pt x="952" y="3483"/>
                      <a:pt x="952" y="2531"/>
                      <a:pt x="952" y="1578"/>
                    </a:cubicBezTo>
                    <a:cubicBezTo>
                      <a:pt x="1905" y="-327"/>
                      <a:pt x="0" y="-327"/>
                      <a:pt x="0" y="626"/>
                    </a:cubicBezTo>
                    <a:lnTo>
                      <a:pt x="0" y="626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6" name="Freeform: Shape 3435">
                <a:extLst>
                  <a:ext uri="{FF2B5EF4-FFF2-40B4-BE49-F238E27FC236}">
                    <a16:creationId xmlns:a16="http://schemas.microsoft.com/office/drawing/2014/main" id="{D0208AD7-5A8B-E51C-A77D-92EDC2D0D629}"/>
                  </a:ext>
                </a:extLst>
              </p:cNvPr>
              <p:cNvSpPr/>
              <p:nvPr/>
            </p:nvSpPr>
            <p:spPr>
              <a:xfrm>
                <a:off x="3374706" y="2119550"/>
                <a:ext cx="3810" cy="8334"/>
              </a:xfrm>
              <a:custGeom>
                <a:avLst/>
                <a:gdLst>
                  <a:gd name="connsiteX0" fmla="*/ 0 w 3810"/>
                  <a:gd name="connsiteY0" fmla="*/ 714 h 8334"/>
                  <a:gd name="connsiteX1" fmla="*/ 953 w 3810"/>
                  <a:gd name="connsiteY1" fmla="*/ 4524 h 8334"/>
                  <a:gd name="connsiteX2" fmla="*/ 1905 w 3810"/>
                  <a:gd name="connsiteY2" fmla="*/ 6429 h 8334"/>
                  <a:gd name="connsiteX3" fmla="*/ 2857 w 3810"/>
                  <a:gd name="connsiteY3" fmla="*/ 8334 h 8334"/>
                  <a:gd name="connsiteX4" fmla="*/ 3810 w 3810"/>
                  <a:gd name="connsiteY4" fmla="*/ 8334 h 8334"/>
                  <a:gd name="connsiteX5" fmla="*/ 3810 w 3810"/>
                  <a:gd name="connsiteY5" fmla="*/ 6429 h 8334"/>
                  <a:gd name="connsiteX6" fmla="*/ 2857 w 3810"/>
                  <a:gd name="connsiteY6" fmla="*/ 4524 h 8334"/>
                  <a:gd name="connsiteX7" fmla="*/ 0 w 3810"/>
                  <a:gd name="connsiteY7" fmla="*/ 714 h 8334"/>
                  <a:gd name="connsiteX8" fmla="*/ 0 w 3810"/>
                  <a:gd name="connsiteY8" fmla="*/ 714 h 8334"/>
                  <a:gd name="connsiteX9" fmla="*/ 0 w 3810"/>
                  <a:gd name="connsiteY9" fmla="*/ 714 h 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8334">
                    <a:moveTo>
                      <a:pt x="0" y="714"/>
                    </a:moveTo>
                    <a:cubicBezTo>
                      <a:pt x="0" y="1667"/>
                      <a:pt x="0" y="3572"/>
                      <a:pt x="953" y="4524"/>
                    </a:cubicBezTo>
                    <a:cubicBezTo>
                      <a:pt x="953" y="5477"/>
                      <a:pt x="953" y="5477"/>
                      <a:pt x="1905" y="6429"/>
                    </a:cubicBezTo>
                    <a:cubicBezTo>
                      <a:pt x="1905" y="7382"/>
                      <a:pt x="2857" y="7382"/>
                      <a:pt x="2857" y="8334"/>
                    </a:cubicBezTo>
                    <a:cubicBezTo>
                      <a:pt x="2857" y="8334"/>
                      <a:pt x="3810" y="8334"/>
                      <a:pt x="3810" y="8334"/>
                    </a:cubicBezTo>
                    <a:cubicBezTo>
                      <a:pt x="3810" y="7382"/>
                      <a:pt x="3810" y="6429"/>
                      <a:pt x="3810" y="6429"/>
                    </a:cubicBezTo>
                    <a:cubicBezTo>
                      <a:pt x="3810" y="5477"/>
                      <a:pt x="3810" y="5477"/>
                      <a:pt x="2857" y="4524"/>
                    </a:cubicBezTo>
                    <a:cubicBezTo>
                      <a:pt x="1905" y="2619"/>
                      <a:pt x="953" y="1667"/>
                      <a:pt x="0" y="714"/>
                    </a:cubicBezTo>
                    <a:cubicBezTo>
                      <a:pt x="953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7" name="Freeform: Shape 3436">
                <a:extLst>
                  <a:ext uri="{FF2B5EF4-FFF2-40B4-BE49-F238E27FC236}">
                    <a16:creationId xmlns:a16="http://schemas.microsoft.com/office/drawing/2014/main" id="{F37460E8-5584-6ADA-3D27-AECB0303334F}"/>
                  </a:ext>
                </a:extLst>
              </p:cNvPr>
              <p:cNvSpPr/>
              <p:nvPr/>
            </p:nvSpPr>
            <p:spPr>
              <a:xfrm>
                <a:off x="3387089" y="2120502"/>
                <a:ext cx="3810" cy="7381"/>
              </a:xfrm>
              <a:custGeom>
                <a:avLst/>
                <a:gdLst>
                  <a:gd name="connsiteX0" fmla="*/ 0 w 3810"/>
                  <a:gd name="connsiteY0" fmla="*/ 714 h 7381"/>
                  <a:gd name="connsiteX1" fmla="*/ 953 w 3810"/>
                  <a:gd name="connsiteY1" fmla="*/ 3572 h 7381"/>
                  <a:gd name="connsiteX2" fmla="*/ 1905 w 3810"/>
                  <a:gd name="connsiteY2" fmla="*/ 5477 h 7381"/>
                  <a:gd name="connsiteX3" fmla="*/ 2858 w 3810"/>
                  <a:gd name="connsiteY3" fmla="*/ 7382 h 7381"/>
                  <a:gd name="connsiteX4" fmla="*/ 3810 w 3810"/>
                  <a:gd name="connsiteY4" fmla="*/ 7382 h 7381"/>
                  <a:gd name="connsiteX5" fmla="*/ 3810 w 3810"/>
                  <a:gd name="connsiteY5" fmla="*/ 5477 h 7381"/>
                  <a:gd name="connsiteX6" fmla="*/ 3810 w 3810"/>
                  <a:gd name="connsiteY6" fmla="*/ 3572 h 7381"/>
                  <a:gd name="connsiteX7" fmla="*/ 2858 w 3810"/>
                  <a:gd name="connsiteY7" fmla="*/ 714 h 7381"/>
                  <a:gd name="connsiteX8" fmla="*/ 0 w 3810"/>
                  <a:gd name="connsiteY8" fmla="*/ 714 h 7381"/>
                  <a:gd name="connsiteX9" fmla="*/ 0 w 3810"/>
                  <a:gd name="connsiteY9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7381">
                    <a:moveTo>
                      <a:pt x="0" y="714"/>
                    </a:moveTo>
                    <a:cubicBezTo>
                      <a:pt x="0" y="1667"/>
                      <a:pt x="0" y="2619"/>
                      <a:pt x="953" y="3572"/>
                    </a:cubicBezTo>
                    <a:cubicBezTo>
                      <a:pt x="953" y="4524"/>
                      <a:pt x="953" y="4524"/>
                      <a:pt x="1905" y="5477"/>
                    </a:cubicBezTo>
                    <a:cubicBezTo>
                      <a:pt x="1905" y="6429"/>
                      <a:pt x="2858" y="6429"/>
                      <a:pt x="2858" y="7382"/>
                    </a:cubicBezTo>
                    <a:cubicBezTo>
                      <a:pt x="2858" y="7382"/>
                      <a:pt x="3810" y="7382"/>
                      <a:pt x="3810" y="7382"/>
                    </a:cubicBezTo>
                    <a:cubicBezTo>
                      <a:pt x="3810" y="6429"/>
                      <a:pt x="3810" y="6429"/>
                      <a:pt x="3810" y="5477"/>
                    </a:cubicBezTo>
                    <a:cubicBezTo>
                      <a:pt x="3810" y="4524"/>
                      <a:pt x="3810" y="4524"/>
                      <a:pt x="3810" y="3572"/>
                    </a:cubicBezTo>
                    <a:cubicBezTo>
                      <a:pt x="3810" y="2619"/>
                      <a:pt x="2858" y="1667"/>
                      <a:pt x="2858" y="714"/>
                    </a:cubicBezTo>
                    <a:cubicBezTo>
                      <a:pt x="953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8" name="Freeform: Shape 3437">
                <a:extLst>
                  <a:ext uri="{FF2B5EF4-FFF2-40B4-BE49-F238E27FC236}">
                    <a16:creationId xmlns:a16="http://schemas.microsoft.com/office/drawing/2014/main" id="{9C90FA64-74F2-64A0-2AE3-2689DFED92E3}"/>
                  </a:ext>
                </a:extLst>
              </p:cNvPr>
              <p:cNvSpPr/>
              <p:nvPr/>
            </p:nvSpPr>
            <p:spPr>
              <a:xfrm>
                <a:off x="3378517" y="2135504"/>
                <a:ext cx="6667" cy="9525"/>
              </a:xfrm>
              <a:custGeom>
                <a:avLst/>
                <a:gdLst>
                  <a:gd name="connsiteX0" fmla="*/ 0 w 6667"/>
                  <a:gd name="connsiteY0" fmla="*/ 1905 h 9525"/>
                  <a:gd name="connsiteX1" fmla="*/ 2857 w 6667"/>
                  <a:gd name="connsiteY1" fmla="*/ 5715 h 9525"/>
                  <a:gd name="connsiteX2" fmla="*/ 3810 w 6667"/>
                  <a:gd name="connsiteY2" fmla="*/ 7620 h 9525"/>
                  <a:gd name="connsiteX3" fmla="*/ 4763 w 6667"/>
                  <a:gd name="connsiteY3" fmla="*/ 8573 h 9525"/>
                  <a:gd name="connsiteX4" fmla="*/ 5715 w 6667"/>
                  <a:gd name="connsiteY4" fmla="*/ 9525 h 9525"/>
                  <a:gd name="connsiteX5" fmla="*/ 6668 w 6667"/>
                  <a:gd name="connsiteY5" fmla="*/ 8573 h 9525"/>
                  <a:gd name="connsiteX6" fmla="*/ 3810 w 6667"/>
                  <a:gd name="connsiteY6" fmla="*/ 3810 h 9525"/>
                  <a:gd name="connsiteX7" fmla="*/ 952 w 6667"/>
                  <a:gd name="connsiteY7" fmla="*/ 0 h 9525"/>
                  <a:gd name="connsiteX8" fmla="*/ 0 w 6667"/>
                  <a:gd name="connsiteY8" fmla="*/ 1905 h 9525"/>
                  <a:gd name="connsiteX9" fmla="*/ 0 w 6667"/>
                  <a:gd name="connsiteY9" fmla="*/ 1905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" h="9525">
                    <a:moveTo>
                      <a:pt x="0" y="1905"/>
                    </a:moveTo>
                    <a:cubicBezTo>
                      <a:pt x="952" y="2858"/>
                      <a:pt x="1905" y="4763"/>
                      <a:pt x="2857" y="5715"/>
                    </a:cubicBezTo>
                    <a:cubicBezTo>
                      <a:pt x="2857" y="6668"/>
                      <a:pt x="3810" y="6668"/>
                      <a:pt x="3810" y="7620"/>
                    </a:cubicBezTo>
                    <a:cubicBezTo>
                      <a:pt x="3810" y="7620"/>
                      <a:pt x="4763" y="8573"/>
                      <a:pt x="4763" y="8573"/>
                    </a:cubicBezTo>
                    <a:cubicBezTo>
                      <a:pt x="4763" y="8573"/>
                      <a:pt x="5715" y="9525"/>
                      <a:pt x="5715" y="9525"/>
                    </a:cubicBezTo>
                    <a:cubicBezTo>
                      <a:pt x="5715" y="9525"/>
                      <a:pt x="6668" y="9525"/>
                      <a:pt x="6668" y="8573"/>
                    </a:cubicBezTo>
                    <a:cubicBezTo>
                      <a:pt x="6668" y="6668"/>
                      <a:pt x="4763" y="5715"/>
                      <a:pt x="3810" y="3810"/>
                    </a:cubicBezTo>
                    <a:cubicBezTo>
                      <a:pt x="2857" y="2858"/>
                      <a:pt x="1905" y="953"/>
                      <a:pt x="952" y="0"/>
                    </a:cubicBezTo>
                    <a:cubicBezTo>
                      <a:pt x="952" y="953"/>
                      <a:pt x="0" y="1905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39" name="Freeform: Shape 3438">
                <a:extLst>
                  <a:ext uri="{FF2B5EF4-FFF2-40B4-BE49-F238E27FC236}">
                    <a16:creationId xmlns:a16="http://schemas.microsoft.com/office/drawing/2014/main" id="{A366EF4E-38AF-4A87-EB27-481743C1B5DB}"/>
                  </a:ext>
                </a:extLst>
              </p:cNvPr>
              <p:cNvSpPr/>
              <p:nvPr/>
            </p:nvSpPr>
            <p:spPr>
              <a:xfrm>
                <a:off x="3384231" y="2133599"/>
                <a:ext cx="5185" cy="5714"/>
              </a:xfrm>
              <a:custGeom>
                <a:avLst/>
                <a:gdLst>
                  <a:gd name="connsiteX0" fmla="*/ 0 w 5185"/>
                  <a:gd name="connsiteY0" fmla="*/ 952 h 5714"/>
                  <a:gd name="connsiteX1" fmla="*/ 1905 w 5185"/>
                  <a:gd name="connsiteY1" fmla="*/ 3810 h 5714"/>
                  <a:gd name="connsiteX2" fmla="*/ 2857 w 5185"/>
                  <a:gd name="connsiteY2" fmla="*/ 4763 h 5714"/>
                  <a:gd name="connsiteX3" fmla="*/ 4763 w 5185"/>
                  <a:gd name="connsiteY3" fmla="*/ 5715 h 5714"/>
                  <a:gd name="connsiteX4" fmla="*/ 4763 w 5185"/>
                  <a:gd name="connsiteY4" fmla="*/ 4763 h 5714"/>
                  <a:gd name="connsiteX5" fmla="*/ 3810 w 5185"/>
                  <a:gd name="connsiteY5" fmla="*/ 3810 h 5714"/>
                  <a:gd name="connsiteX6" fmla="*/ 2857 w 5185"/>
                  <a:gd name="connsiteY6" fmla="*/ 2858 h 5714"/>
                  <a:gd name="connsiteX7" fmla="*/ 953 w 5185"/>
                  <a:gd name="connsiteY7" fmla="*/ 0 h 5714"/>
                  <a:gd name="connsiteX8" fmla="*/ 0 w 5185"/>
                  <a:gd name="connsiteY8" fmla="*/ 952 h 5714"/>
                  <a:gd name="connsiteX9" fmla="*/ 0 w 5185"/>
                  <a:gd name="connsiteY9" fmla="*/ 952 h 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5" h="5714">
                    <a:moveTo>
                      <a:pt x="0" y="952"/>
                    </a:moveTo>
                    <a:cubicBezTo>
                      <a:pt x="0" y="1905"/>
                      <a:pt x="953" y="2858"/>
                      <a:pt x="1905" y="3810"/>
                    </a:cubicBezTo>
                    <a:cubicBezTo>
                      <a:pt x="1905" y="4763"/>
                      <a:pt x="2857" y="4763"/>
                      <a:pt x="2857" y="4763"/>
                    </a:cubicBezTo>
                    <a:cubicBezTo>
                      <a:pt x="3810" y="4763"/>
                      <a:pt x="3810" y="5715"/>
                      <a:pt x="4763" y="5715"/>
                    </a:cubicBezTo>
                    <a:cubicBezTo>
                      <a:pt x="4763" y="5715"/>
                      <a:pt x="5715" y="5715"/>
                      <a:pt x="4763" y="4763"/>
                    </a:cubicBezTo>
                    <a:cubicBezTo>
                      <a:pt x="4763" y="4763"/>
                      <a:pt x="3810" y="3810"/>
                      <a:pt x="3810" y="3810"/>
                    </a:cubicBezTo>
                    <a:cubicBezTo>
                      <a:pt x="3810" y="3810"/>
                      <a:pt x="2857" y="2858"/>
                      <a:pt x="2857" y="2858"/>
                    </a:cubicBezTo>
                    <a:cubicBezTo>
                      <a:pt x="1905" y="1905"/>
                      <a:pt x="1905" y="952"/>
                      <a:pt x="953" y="0"/>
                    </a:cubicBezTo>
                    <a:cubicBezTo>
                      <a:pt x="953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0" name="Freeform: Shape 3439">
                <a:extLst>
                  <a:ext uri="{FF2B5EF4-FFF2-40B4-BE49-F238E27FC236}">
                    <a16:creationId xmlns:a16="http://schemas.microsoft.com/office/drawing/2014/main" id="{3C802AF9-86E5-B268-3A30-B8636BA5748C}"/>
                  </a:ext>
                </a:extLst>
              </p:cNvPr>
              <p:cNvSpPr/>
              <p:nvPr/>
            </p:nvSpPr>
            <p:spPr>
              <a:xfrm>
                <a:off x="3391851" y="2153178"/>
                <a:ext cx="6667" cy="7090"/>
              </a:xfrm>
              <a:custGeom>
                <a:avLst/>
                <a:gdLst>
                  <a:gd name="connsiteX0" fmla="*/ 0 w 6667"/>
                  <a:gd name="connsiteY0" fmla="*/ 423 h 7090"/>
                  <a:gd name="connsiteX1" fmla="*/ 2858 w 6667"/>
                  <a:gd name="connsiteY1" fmla="*/ 4233 h 7090"/>
                  <a:gd name="connsiteX2" fmla="*/ 3810 w 6667"/>
                  <a:gd name="connsiteY2" fmla="*/ 6138 h 7090"/>
                  <a:gd name="connsiteX3" fmla="*/ 4763 w 6667"/>
                  <a:gd name="connsiteY3" fmla="*/ 7091 h 7090"/>
                  <a:gd name="connsiteX4" fmla="*/ 4763 w 6667"/>
                  <a:gd name="connsiteY4" fmla="*/ 7091 h 7090"/>
                  <a:gd name="connsiteX5" fmla="*/ 5715 w 6667"/>
                  <a:gd name="connsiteY5" fmla="*/ 7091 h 7090"/>
                  <a:gd name="connsiteX6" fmla="*/ 6668 w 6667"/>
                  <a:gd name="connsiteY6" fmla="*/ 6138 h 7090"/>
                  <a:gd name="connsiteX7" fmla="*/ 6668 w 6667"/>
                  <a:gd name="connsiteY7" fmla="*/ 5186 h 7090"/>
                  <a:gd name="connsiteX8" fmla="*/ 6668 w 6667"/>
                  <a:gd name="connsiteY8" fmla="*/ 5186 h 7090"/>
                  <a:gd name="connsiteX9" fmla="*/ 5715 w 6667"/>
                  <a:gd name="connsiteY9" fmla="*/ 4233 h 7090"/>
                  <a:gd name="connsiteX10" fmla="*/ 3810 w 6667"/>
                  <a:gd name="connsiteY10" fmla="*/ 3281 h 7090"/>
                  <a:gd name="connsiteX11" fmla="*/ 1905 w 6667"/>
                  <a:gd name="connsiteY11" fmla="*/ 423 h 7090"/>
                  <a:gd name="connsiteX12" fmla="*/ 953 w 6667"/>
                  <a:gd name="connsiteY12" fmla="*/ 423 h 7090"/>
                  <a:gd name="connsiteX13" fmla="*/ 0 w 6667"/>
                  <a:gd name="connsiteY13" fmla="*/ 423 h 7090"/>
                  <a:gd name="connsiteX14" fmla="*/ 0 w 6667"/>
                  <a:gd name="connsiteY14" fmla="*/ 423 h 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7090">
                    <a:moveTo>
                      <a:pt x="0" y="423"/>
                    </a:moveTo>
                    <a:cubicBezTo>
                      <a:pt x="953" y="1376"/>
                      <a:pt x="1905" y="2328"/>
                      <a:pt x="2858" y="4233"/>
                    </a:cubicBezTo>
                    <a:cubicBezTo>
                      <a:pt x="2858" y="5186"/>
                      <a:pt x="3810" y="5186"/>
                      <a:pt x="3810" y="6138"/>
                    </a:cubicBezTo>
                    <a:cubicBezTo>
                      <a:pt x="3810" y="6138"/>
                      <a:pt x="4763" y="7091"/>
                      <a:pt x="4763" y="7091"/>
                    </a:cubicBezTo>
                    <a:cubicBezTo>
                      <a:pt x="4763" y="7091"/>
                      <a:pt x="4763" y="7091"/>
                      <a:pt x="4763" y="7091"/>
                    </a:cubicBezTo>
                    <a:cubicBezTo>
                      <a:pt x="4763" y="7091"/>
                      <a:pt x="4763" y="7091"/>
                      <a:pt x="5715" y="7091"/>
                    </a:cubicBezTo>
                    <a:cubicBezTo>
                      <a:pt x="5715" y="7091"/>
                      <a:pt x="6668" y="7091"/>
                      <a:pt x="6668" y="6138"/>
                    </a:cubicBezTo>
                    <a:cubicBezTo>
                      <a:pt x="6668" y="6138"/>
                      <a:pt x="6668" y="6138"/>
                      <a:pt x="6668" y="5186"/>
                    </a:cubicBezTo>
                    <a:cubicBezTo>
                      <a:pt x="6668" y="5186"/>
                      <a:pt x="6668" y="5186"/>
                      <a:pt x="6668" y="5186"/>
                    </a:cubicBezTo>
                    <a:cubicBezTo>
                      <a:pt x="6668" y="5186"/>
                      <a:pt x="5715" y="4233"/>
                      <a:pt x="5715" y="4233"/>
                    </a:cubicBezTo>
                    <a:cubicBezTo>
                      <a:pt x="4763" y="4233"/>
                      <a:pt x="4763" y="3281"/>
                      <a:pt x="3810" y="3281"/>
                    </a:cubicBezTo>
                    <a:cubicBezTo>
                      <a:pt x="2858" y="2328"/>
                      <a:pt x="1905" y="1376"/>
                      <a:pt x="1905" y="423"/>
                    </a:cubicBezTo>
                    <a:cubicBezTo>
                      <a:pt x="1905" y="423"/>
                      <a:pt x="953" y="-529"/>
                      <a:pt x="953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1" name="Freeform: Shape 3440">
                <a:extLst>
                  <a:ext uri="{FF2B5EF4-FFF2-40B4-BE49-F238E27FC236}">
                    <a16:creationId xmlns:a16="http://schemas.microsoft.com/office/drawing/2014/main" id="{16775E5D-DF34-AF9D-9538-B2C0DD37504B}"/>
                  </a:ext>
                </a:extLst>
              </p:cNvPr>
              <p:cNvSpPr/>
              <p:nvPr/>
            </p:nvSpPr>
            <p:spPr>
              <a:xfrm>
                <a:off x="3401376" y="2150118"/>
                <a:ext cx="3810" cy="6340"/>
              </a:xfrm>
              <a:custGeom>
                <a:avLst/>
                <a:gdLst>
                  <a:gd name="connsiteX0" fmla="*/ 0 w 3810"/>
                  <a:gd name="connsiteY0" fmla="*/ 626 h 6340"/>
                  <a:gd name="connsiteX1" fmla="*/ 953 w 3810"/>
                  <a:gd name="connsiteY1" fmla="*/ 3483 h 6340"/>
                  <a:gd name="connsiteX2" fmla="*/ 1905 w 3810"/>
                  <a:gd name="connsiteY2" fmla="*/ 4436 h 6340"/>
                  <a:gd name="connsiteX3" fmla="*/ 1905 w 3810"/>
                  <a:gd name="connsiteY3" fmla="*/ 5388 h 6340"/>
                  <a:gd name="connsiteX4" fmla="*/ 2858 w 3810"/>
                  <a:gd name="connsiteY4" fmla="*/ 6341 h 6340"/>
                  <a:gd name="connsiteX5" fmla="*/ 3810 w 3810"/>
                  <a:gd name="connsiteY5" fmla="*/ 6341 h 6340"/>
                  <a:gd name="connsiteX6" fmla="*/ 3810 w 3810"/>
                  <a:gd name="connsiteY6" fmla="*/ 5388 h 6340"/>
                  <a:gd name="connsiteX7" fmla="*/ 3810 w 3810"/>
                  <a:gd name="connsiteY7" fmla="*/ 4436 h 6340"/>
                  <a:gd name="connsiteX8" fmla="*/ 2858 w 3810"/>
                  <a:gd name="connsiteY8" fmla="*/ 3483 h 6340"/>
                  <a:gd name="connsiteX9" fmla="*/ 1905 w 3810"/>
                  <a:gd name="connsiteY9" fmla="*/ 1578 h 6340"/>
                  <a:gd name="connsiteX10" fmla="*/ 0 w 3810"/>
                  <a:gd name="connsiteY10" fmla="*/ 626 h 6340"/>
                  <a:gd name="connsiteX11" fmla="*/ 0 w 3810"/>
                  <a:gd name="connsiteY11" fmla="*/ 626 h 6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10" h="6340">
                    <a:moveTo>
                      <a:pt x="0" y="626"/>
                    </a:moveTo>
                    <a:cubicBezTo>
                      <a:pt x="0" y="1578"/>
                      <a:pt x="0" y="2531"/>
                      <a:pt x="953" y="3483"/>
                    </a:cubicBezTo>
                    <a:cubicBezTo>
                      <a:pt x="953" y="3483"/>
                      <a:pt x="953" y="4436"/>
                      <a:pt x="1905" y="4436"/>
                    </a:cubicBezTo>
                    <a:cubicBezTo>
                      <a:pt x="1905" y="4436"/>
                      <a:pt x="1905" y="4436"/>
                      <a:pt x="1905" y="5388"/>
                    </a:cubicBezTo>
                    <a:cubicBezTo>
                      <a:pt x="1905" y="5388"/>
                      <a:pt x="1905" y="5388"/>
                      <a:pt x="2858" y="6341"/>
                    </a:cubicBezTo>
                    <a:cubicBezTo>
                      <a:pt x="2858" y="6341"/>
                      <a:pt x="3810" y="6341"/>
                      <a:pt x="3810" y="6341"/>
                    </a:cubicBezTo>
                    <a:cubicBezTo>
                      <a:pt x="3810" y="6341"/>
                      <a:pt x="3810" y="5388"/>
                      <a:pt x="3810" y="5388"/>
                    </a:cubicBezTo>
                    <a:cubicBezTo>
                      <a:pt x="3810" y="5388"/>
                      <a:pt x="3810" y="5388"/>
                      <a:pt x="3810" y="4436"/>
                    </a:cubicBezTo>
                    <a:cubicBezTo>
                      <a:pt x="3810" y="4436"/>
                      <a:pt x="3810" y="3483"/>
                      <a:pt x="2858" y="3483"/>
                    </a:cubicBezTo>
                    <a:cubicBezTo>
                      <a:pt x="2858" y="2531"/>
                      <a:pt x="1905" y="1578"/>
                      <a:pt x="1905" y="1578"/>
                    </a:cubicBezTo>
                    <a:cubicBezTo>
                      <a:pt x="953" y="-327"/>
                      <a:pt x="0" y="-327"/>
                      <a:pt x="0" y="626"/>
                    </a:cubicBezTo>
                    <a:lnTo>
                      <a:pt x="0" y="626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2" name="Freeform: Shape 3441">
                <a:extLst>
                  <a:ext uri="{FF2B5EF4-FFF2-40B4-BE49-F238E27FC236}">
                    <a16:creationId xmlns:a16="http://schemas.microsoft.com/office/drawing/2014/main" id="{199C66B7-3DF8-3BAE-0EDF-46295843E672}"/>
                  </a:ext>
                </a:extLst>
              </p:cNvPr>
              <p:cNvSpPr/>
              <p:nvPr/>
            </p:nvSpPr>
            <p:spPr>
              <a:xfrm>
                <a:off x="3396219" y="2125026"/>
                <a:ext cx="3252" cy="8572"/>
              </a:xfrm>
              <a:custGeom>
                <a:avLst/>
                <a:gdLst>
                  <a:gd name="connsiteX0" fmla="*/ 395 w 3252"/>
                  <a:gd name="connsiteY0" fmla="*/ 952 h 8572"/>
                  <a:gd name="connsiteX1" fmla="*/ 1347 w 3252"/>
                  <a:gd name="connsiteY1" fmla="*/ 4763 h 8572"/>
                  <a:gd name="connsiteX2" fmla="*/ 1347 w 3252"/>
                  <a:gd name="connsiteY2" fmla="*/ 6668 h 8572"/>
                  <a:gd name="connsiteX3" fmla="*/ 1347 w 3252"/>
                  <a:gd name="connsiteY3" fmla="*/ 7620 h 8572"/>
                  <a:gd name="connsiteX4" fmla="*/ 2300 w 3252"/>
                  <a:gd name="connsiteY4" fmla="*/ 8573 h 8572"/>
                  <a:gd name="connsiteX5" fmla="*/ 3252 w 3252"/>
                  <a:gd name="connsiteY5" fmla="*/ 8573 h 8572"/>
                  <a:gd name="connsiteX6" fmla="*/ 3252 w 3252"/>
                  <a:gd name="connsiteY6" fmla="*/ 6668 h 8572"/>
                  <a:gd name="connsiteX7" fmla="*/ 3252 w 3252"/>
                  <a:gd name="connsiteY7" fmla="*/ 4763 h 8572"/>
                  <a:gd name="connsiteX8" fmla="*/ 2300 w 3252"/>
                  <a:gd name="connsiteY8" fmla="*/ 952 h 8572"/>
                  <a:gd name="connsiteX9" fmla="*/ 1347 w 3252"/>
                  <a:gd name="connsiteY9" fmla="*/ 0 h 8572"/>
                  <a:gd name="connsiteX10" fmla="*/ 395 w 3252"/>
                  <a:gd name="connsiteY10" fmla="*/ 952 h 8572"/>
                  <a:gd name="connsiteX11" fmla="*/ 395 w 3252"/>
                  <a:gd name="connsiteY11" fmla="*/ 952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52" h="8572">
                    <a:moveTo>
                      <a:pt x="395" y="952"/>
                    </a:moveTo>
                    <a:cubicBezTo>
                      <a:pt x="395" y="1905"/>
                      <a:pt x="1347" y="3810"/>
                      <a:pt x="1347" y="4763"/>
                    </a:cubicBezTo>
                    <a:cubicBezTo>
                      <a:pt x="1347" y="5715"/>
                      <a:pt x="1347" y="5715"/>
                      <a:pt x="1347" y="6668"/>
                    </a:cubicBezTo>
                    <a:cubicBezTo>
                      <a:pt x="1347" y="6668"/>
                      <a:pt x="1347" y="7620"/>
                      <a:pt x="1347" y="7620"/>
                    </a:cubicBezTo>
                    <a:cubicBezTo>
                      <a:pt x="1347" y="7620"/>
                      <a:pt x="1347" y="8573"/>
                      <a:pt x="2300" y="8573"/>
                    </a:cubicBezTo>
                    <a:cubicBezTo>
                      <a:pt x="2300" y="8573"/>
                      <a:pt x="3252" y="8573"/>
                      <a:pt x="3252" y="8573"/>
                    </a:cubicBezTo>
                    <a:cubicBezTo>
                      <a:pt x="3252" y="7620"/>
                      <a:pt x="3252" y="7620"/>
                      <a:pt x="3252" y="6668"/>
                    </a:cubicBezTo>
                    <a:cubicBezTo>
                      <a:pt x="3252" y="5715"/>
                      <a:pt x="3252" y="5715"/>
                      <a:pt x="3252" y="4763"/>
                    </a:cubicBezTo>
                    <a:cubicBezTo>
                      <a:pt x="3252" y="3810"/>
                      <a:pt x="2300" y="1905"/>
                      <a:pt x="2300" y="952"/>
                    </a:cubicBezTo>
                    <a:cubicBezTo>
                      <a:pt x="2300" y="0"/>
                      <a:pt x="1347" y="0"/>
                      <a:pt x="1347" y="0"/>
                    </a:cubicBezTo>
                    <a:cubicBezTo>
                      <a:pt x="395" y="0"/>
                      <a:pt x="-558" y="0"/>
                      <a:pt x="395" y="952"/>
                    </a:cubicBezTo>
                    <a:lnTo>
                      <a:pt x="395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3" name="Freeform: Shape 3442">
                <a:extLst>
                  <a:ext uri="{FF2B5EF4-FFF2-40B4-BE49-F238E27FC236}">
                    <a16:creationId xmlns:a16="http://schemas.microsoft.com/office/drawing/2014/main" id="{2DF2B4CB-6BA5-0AB5-803E-39311E6E29A4}"/>
                  </a:ext>
                </a:extLst>
              </p:cNvPr>
              <p:cNvSpPr/>
              <p:nvPr/>
            </p:nvSpPr>
            <p:spPr>
              <a:xfrm>
                <a:off x="3392804" y="2107167"/>
                <a:ext cx="2857" cy="7381"/>
              </a:xfrm>
              <a:custGeom>
                <a:avLst/>
                <a:gdLst>
                  <a:gd name="connsiteX0" fmla="*/ 0 w 2857"/>
                  <a:gd name="connsiteY0" fmla="*/ 714 h 7381"/>
                  <a:gd name="connsiteX1" fmla="*/ 0 w 2857"/>
                  <a:gd name="connsiteY1" fmla="*/ 3572 h 7381"/>
                  <a:gd name="connsiteX2" fmla="*/ 952 w 2857"/>
                  <a:gd name="connsiteY2" fmla="*/ 5477 h 7381"/>
                  <a:gd name="connsiteX3" fmla="*/ 952 w 2857"/>
                  <a:gd name="connsiteY3" fmla="*/ 6429 h 7381"/>
                  <a:gd name="connsiteX4" fmla="*/ 1905 w 2857"/>
                  <a:gd name="connsiteY4" fmla="*/ 7382 h 7381"/>
                  <a:gd name="connsiteX5" fmla="*/ 2857 w 2857"/>
                  <a:gd name="connsiteY5" fmla="*/ 6429 h 7381"/>
                  <a:gd name="connsiteX6" fmla="*/ 2857 w 2857"/>
                  <a:gd name="connsiteY6" fmla="*/ 5477 h 7381"/>
                  <a:gd name="connsiteX7" fmla="*/ 2857 w 2857"/>
                  <a:gd name="connsiteY7" fmla="*/ 4524 h 7381"/>
                  <a:gd name="connsiteX8" fmla="*/ 2857 w 2857"/>
                  <a:gd name="connsiteY8" fmla="*/ 3572 h 7381"/>
                  <a:gd name="connsiteX9" fmla="*/ 2857 w 2857"/>
                  <a:gd name="connsiteY9" fmla="*/ 3572 h 7381"/>
                  <a:gd name="connsiteX10" fmla="*/ 2857 w 2857"/>
                  <a:gd name="connsiteY10" fmla="*/ 3572 h 7381"/>
                  <a:gd name="connsiteX11" fmla="*/ 2857 w 2857"/>
                  <a:gd name="connsiteY11" fmla="*/ 2619 h 7381"/>
                  <a:gd name="connsiteX12" fmla="*/ 2857 w 2857"/>
                  <a:gd name="connsiteY12" fmla="*/ 2619 h 7381"/>
                  <a:gd name="connsiteX13" fmla="*/ 2857 w 2857"/>
                  <a:gd name="connsiteY13" fmla="*/ 2619 h 7381"/>
                  <a:gd name="connsiteX14" fmla="*/ 2857 w 2857"/>
                  <a:gd name="connsiteY14" fmla="*/ 1667 h 7381"/>
                  <a:gd name="connsiteX15" fmla="*/ 1905 w 2857"/>
                  <a:gd name="connsiteY15" fmla="*/ 714 h 7381"/>
                  <a:gd name="connsiteX16" fmla="*/ 0 w 2857"/>
                  <a:gd name="connsiteY16" fmla="*/ 714 h 7381"/>
                  <a:gd name="connsiteX17" fmla="*/ 0 w 2857"/>
                  <a:gd name="connsiteY17" fmla="*/ 714 h 7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857" h="7381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4524"/>
                      <a:pt x="0" y="4524"/>
                      <a:pt x="952" y="5477"/>
                    </a:cubicBezTo>
                    <a:cubicBezTo>
                      <a:pt x="952" y="5477"/>
                      <a:pt x="952" y="5477"/>
                      <a:pt x="952" y="6429"/>
                    </a:cubicBezTo>
                    <a:cubicBezTo>
                      <a:pt x="952" y="6429"/>
                      <a:pt x="952" y="6429"/>
                      <a:pt x="1905" y="7382"/>
                    </a:cubicBezTo>
                    <a:cubicBezTo>
                      <a:pt x="1905" y="7382"/>
                      <a:pt x="2857" y="7382"/>
                      <a:pt x="2857" y="6429"/>
                    </a:cubicBezTo>
                    <a:cubicBezTo>
                      <a:pt x="2857" y="6429"/>
                      <a:pt x="2857" y="5477"/>
                      <a:pt x="2857" y="5477"/>
                    </a:cubicBezTo>
                    <a:cubicBezTo>
                      <a:pt x="2857" y="5477"/>
                      <a:pt x="2857" y="5477"/>
                      <a:pt x="2857" y="4524"/>
                    </a:cubicBezTo>
                    <a:cubicBezTo>
                      <a:pt x="2857" y="4524"/>
                      <a:pt x="2857" y="3572"/>
                      <a:pt x="2857" y="3572"/>
                    </a:cubicBezTo>
                    <a:cubicBezTo>
                      <a:pt x="2857" y="3572"/>
                      <a:pt x="2857" y="3572"/>
                      <a:pt x="2857" y="3572"/>
                    </a:cubicBezTo>
                    <a:cubicBezTo>
                      <a:pt x="2857" y="3572"/>
                      <a:pt x="2857" y="3572"/>
                      <a:pt x="2857" y="3572"/>
                    </a:cubicBezTo>
                    <a:cubicBezTo>
                      <a:pt x="2857" y="3572"/>
                      <a:pt x="2857" y="3572"/>
                      <a:pt x="2857" y="2619"/>
                    </a:cubicBezTo>
                    <a:cubicBezTo>
                      <a:pt x="2857" y="2619"/>
                      <a:pt x="2857" y="2619"/>
                      <a:pt x="2857" y="2619"/>
                    </a:cubicBezTo>
                    <a:cubicBezTo>
                      <a:pt x="2857" y="2619"/>
                      <a:pt x="2857" y="2619"/>
                      <a:pt x="2857" y="2619"/>
                    </a:cubicBezTo>
                    <a:cubicBezTo>
                      <a:pt x="2857" y="2619"/>
                      <a:pt x="2857" y="2619"/>
                      <a:pt x="2857" y="1667"/>
                    </a:cubicBezTo>
                    <a:cubicBezTo>
                      <a:pt x="2857" y="1667"/>
                      <a:pt x="2857" y="714"/>
                      <a:pt x="1905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4" name="Freeform: Shape 3443">
                <a:extLst>
                  <a:ext uri="{FF2B5EF4-FFF2-40B4-BE49-F238E27FC236}">
                    <a16:creationId xmlns:a16="http://schemas.microsoft.com/office/drawing/2014/main" id="{4CAFC10D-E6C5-BD9B-7870-6DE81218FB4E}"/>
                  </a:ext>
                </a:extLst>
              </p:cNvPr>
              <p:cNvSpPr/>
              <p:nvPr/>
            </p:nvSpPr>
            <p:spPr>
              <a:xfrm>
                <a:off x="3406139" y="2101928"/>
                <a:ext cx="952" cy="5000"/>
              </a:xfrm>
              <a:custGeom>
                <a:avLst/>
                <a:gdLst>
                  <a:gd name="connsiteX0" fmla="*/ 0 w 952"/>
                  <a:gd name="connsiteY0" fmla="*/ 238 h 5000"/>
                  <a:gd name="connsiteX1" fmla="*/ 0 w 952"/>
                  <a:gd name="connsiteY1" fmla="*/ 2143 h 5000"/>
                  <a:gd name="connsiteX2" fmla="*/ 0 w 952"/>
                  <a:gd name="connsiteY2" fmla="*/ 3096 h 5000"/>
                  <a:gd name="connsiteX3" fmla="*/ 0 w 952"/>
                  <a:gd name="connsiteY3" fmla="*/ 4048 h 5000"/>
                  <a:gd name="connsiteX4" fmla="*/ 0 w 952"/>
                  <a:gd name="connsiteY4" fmla="*/ 5001 h 5000"/>
                  <a:gd name="connsiteX5" fmla="*/ 953 w 952"/>
                  <a:gd name="connsiteY5" fmla="*/ 5001 h 5000"/>
                  <a:gd name="connsiteX6" fmla="*/ 953 w 952"/>
                  <a:gd name="connsiteY6" fmla="*/ 4048 h 5000"/>
                  <a:gd name="connsiteX7" fmla="*/ 953 w 952"/>
                  <a:gd name="connsiteY7" fmla="*/ 4048 h 5000"/>
                  <a:gd name="connsiteX8" fmla="*/ 953 w 952"/>
                  <a:gd name="connsiteY8" fmla="*/ 4048 h 5000"/>
                  <a:gd name="connsiteX9" fmla="*/ 953 w 952"/>
                  <a:gd name="connsiteY9" fmla="*/ 4048 h 5000"/>
                  <a:gd name="connsiteX10" fmla="*/ 953 w 952"/>
                  <a:gd name="connsiteY10" fmla="*/ 3096 h 5000"/>
                  <a:gd name="connsiteX11" fmla="*/ 953 w 952"/>
                  <a:gd name="connsiteY11" fmla="*/ 3096 h 5000"/>
                  <a:gd name="connsiteX12" fmla="*/ 953 w 952"/>
                  <a:gd name="connsiteY12" fmla="*/ 3096 h 5000"/>
                  <a:gd name="connsiteX13" fmla="*/ 953 w 952"/>
                  <a:gd name="connsiteY13" fmla="*/ 3096 h 5000"/>
                  <a:gd name="connsiteX14" fmla="*/ 953 w 952"/>
                  <a:gd name="connsiteY14" fmla="*/ 3096 h 5000"/>
                  <a:gd name="connsiteX15" fmla="*/ 953 w 952"/>
                  <a:gd name="connsiteY15" fmla="*/ 2143 h 5000"/>
                  <a:gd name="connsiteX16" fmla="*/ 953 w 952"/>
                  <a:gd name="connsiteY16" fmla="*/ 1191 h 5000"/>
                  <a:gd name="connsiteX17" fmla="*/ 0 w 952"/>
                  <a:gd name="connsiteY17" fmla="*/ 1191 h 5000"/>
                  <a:gd name="connsiteX18" fmla="*/ 0 w 952"/>
                  <a:gd name="connsiteY18" fmla="*/ 238 h 5000"/>
                  <a:gd name="connsiteX19" fmla="*/ 0 w 952"/>
                  <a:gd name="connsiteY19" fmla="*/ 238 h 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2" h="5000">
                    <a:moveTo>
                      <a:pt x="0" y="238"/>
                    </a:moveTo>
                    <a:cubicBezTo>
                      <a:pt x="0" y="1191"/>
                      <a:pt x="0" y="1191"/>
                      <a:pt x="0" y="2143"/>
                    </a:cubicBezTo>
                    <a:cubicBezTo>
                      <a:pt x="0" y="2143"/>
                      <a:pt x="0" y="3096"/>
                      <a:pt x="0" y="3096"/>
                    </a:cubicBezTo>
                    <a:cubicBezTo>
                      <a:pt x="0" y="3096"/>
                      <a:pt x="0" y="3096"/>
                      <a:pt x="0" y="4048"/>
                    </a:cubicBezTo>
                    <a:cubicBezTo>
                      <a:pt x="0" y="4048"/>
                      <a:pt x="0" y="4048"/>
                      <a:pt x="0" y="5001"/>
                    </a:cubicBezTo>
                    <a:cubicBezTo>
                      <a:pt x="0" y="5001"/>
                      <a:pt x="953" y="5001"/>
                      <a:pt x="953" y="5001"/>
                    </a:cubicBezTo>
                    <a:cubicBezTo>
                      <a:pt x="953" y="5001"/>
                      <a:pt x="953" y="5001"/>
                      <a:pt x="953" y="4048"/>
                    </a:cubicBezTo>
                    <a:cubicBezTo>
                      <a:pt x="953" y="4048"/>
                      <a:pt x="953" y="4048"/>
                      <a:pt x="953" y="4048"/>
                    </a:cubicBezTo>
                    <a:cubicBezTo>
                      <a:pt x="953" y="4048"/>
                      <a:pt x="953" y="4048"/>
                      <a:pt x="953" y="4048"/>
                    </a:cubicBezTo>
                    <a:cubicBezTo>
                      <a:pt x="953" y="4048"/>
                      <a:pt x="953" y="4048"/>
                      <a:pt x="953" y="4048"/>
                    </a:cubicBezTo>
                    <a:cubicBezTo>
                      <a:pt x="953" y="4048"/>
                      <a:pt x="953" y="3096"/>
                      <a:pt x="953" y="3096"/>
                    </a:cubicBezTo>
                    <a:cubicBezTo>
                      <a:pt x="953" y="3096"/>
                      <a:pt x="953" y="3096"/>
                      <a:pt x="953" y="3096"/>
                    </a:cubicBezTo>
                    <a:cubicBezTo>
                      <a:pt x="953" y="3096"/>
                      <a:pt x="953" y="3096"/>
                      <a:pt x="953" y="3096"/>
                    </a:cubicBezTo>
                    <a:cubicBezTo>
                      <a:pt x="953" y="3096"/>
                      <a:pt x="953" y="3096"/>
                      <a:pt x="953" y="3096"/>
                    </a:cubicBezTo>
                    <a:cubicBezTo>
                      <a:pt x="953" y="3096"/>
                      <a:pt x="953" y="3096"/>
                      <a:pt x="953" y="3096"/>
                    </a:cubicBezTo>
                    <a:cubicBezTo>
                      <a:pt x="953" y="3096"/>
                      <a:pt x="953" y="2143"/>
                      <a:pt x="953" y="2143"/>
                    </a:cubicBezTo>
                    <a:cubicBezTo>
                      <a:pt x="953" y="2143"/>
                      <a:pt x="953" y="1191"/>
                      <a:pt x="953" y="1191"/>
                    </a:cubicBezTo>
                    <a:cubicBezTo>
                      <a:pt x="953" y="1191"/>
                      <a:pt x="953" y="1191"/>
                      <a:pt x="0" y="1191"/>
                    </a:cubicBezTo>
                    <a:cubicBezTo>
                      <a:pt x="953" y="-714"/>
                      <a:pt x="0" y="238"/>
                      <a:pt x="0" y="238"/>
                    </a:cubicBezTo>
                    <a:lnTo>
                      <a:pt x="0" y="238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5" name="Freeform: Shape 3444">
                <a:extLst>
                  <a:ext uri="{FF2B5EF4-FFF2-40B4-BE49-F238E27FC236}">
                    <a16:creationId xmlns:a16="http://schemas.microsoft.com/office/drawing/2014/main" id="{68E5AA46-3817-1CF0-E644-86C826EBEF55}"/>
                  </a:ext>
                </a:extLst>
              </p:cNvPr>
              <p:cNvSpPr/>
              <p:nvPr/>
            </p:nvSpPr>
            <p:spPr>
              <a:xfrm>
                <a:off x="3419474" y="2104310"/>
                <a:ext cx="952" cy="4524"/>
              </a:xfrm>
              <a:custGeom>
                <a:avLst/>
                <a:gdLst>
                  <a:gd name="connsiteX0" fmla="*/ 0 w 952"/>
                  <a:gd name="connsiteY0" fmla="*/ 714 h 4524"/>
                  <a:gd name="connsiteX1" fmla="*/ 0 w 952"/>
                  <a:gd name="connsiteY1" fmla="*/ 2619 h 4524"/>
                  <a:gd name="connsiteX2" fmla="*/ 0 w 952"/>
                  <a:gd name="connsiteY2" fmla="*/ 3572 h 4524"/>
                  <a:gd name="connsiteX3" fmla="*/ 0 w 952"/>
                  <a:gd name="connsiteY3" fmla="*/ 4524 h 4524"/>
                  <a:gd name="connsiteX4" fmla="*/ 952 w 952"/>
                  <a:gd name="connsiteY4" fmla="*/ 4524 h 4524"/>
                  <a:gd name="connsiteX5" fmla="*/ 952 w 952"/>
                  <a:gd name="connsiteY5" fmla="*/ 4524 h 4524"/>
                  <a:gd name="connsiteX6" fmla="*/ 952 w 952"/>
                  <a:gd name="connsiteY6" fmla="*/ 3572 h 4524"/>
                  <a:gd name="connsiteX7" fmla="*/ 952 w 952"/>
                  <a:gd name="connsiteY7" fmla="*/ 2619 h 4524"/>
                  <a:gd name="connsiteX8" fmla="*/ 952 w 952"/>
                  <a:gd name="connsiteY8" fmla="*/ 1667 h 4524"/>
                  <a:gd name="connsiteX9" fmla="*/ 952 w 952"/>
                  <a:gd name="connsiteY9" fmla="*/ 1667 h 4524"/>
                  <a:gd name="connsiteX10" fmla="*/ 952 w 952"/>
                  <a:gd name="connsiteY10" fmla="*/ 1667 h 4524"/>
                  <a:gd name="connsiteX11" fmla="*/ 952 w 952"/>
                  <a:gd name="connsiteY11" fmla="*/ 1667 h 4524"/>
                  <a:gd name="connsiteX12" fmla="*/ 0 w 952"/>
                  <a:gd name="connsiteY12" fmla="*/ 714 h 4524"/>
                  <a:gd name="connsiteX13" fmla="*/ 0 w 952"/>
                  <a:gd name="connsiteY13" fmla="*/ 714 h 4524"/>
                  <a:gd name="connsiteX14" fmla="*/ 0 w 952"/>
                  <a:gd name="connsiteY14" fmla="*/ 714 h 4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" h="4524">
                    <a:moveTo>
                      <a:pt x="0" y="714"/>
                    </a:moveTo>
                    <a:cubicBezTo>
                      <a:pt x="0" y="1667"/>
                      <a:pt x="0" y="1667"/>
                      <a:pt x="0" y="2619"/>
                    </a:cubicBezTo>
                    <a:cubicBezTo>
                      <a:pt x="0" y="2619"/>
                      <a:pt x="0" y="2619"/>
                      <a:pt x="0" y="3572"/>
                    </a:cubicBezTo>
                    <a:cubicBezTo>
                      <a:pt x="0" y="3572"/>
                      <a:pt x="0" y="3572"/>
                      <a:pt x="0" y="4524"/>
                    </a:cubicBezTo>
                    <a:cubicBezTo>
                      <a:pt x="0" y="4524"/>
                      <a:pt x="952" y="4524"/>
                      <a:pt x="952" y="4524"/>
                    </a:cubicBezTo>
                    <a:cubicBezTo>
                      <a:pt x="952" y="4524"/>
                      <a:pt x="952" y="4524"/>
                      <a:pt x="952" y="4524"/>
                    </a:cubicBezTo>
                    <a:cubicBezTo>
                      <a:pt x="952" y="4524"/>
                      <a:pt x="952" y="4524"/>
                      <a:pt x="952" y="3572"/>
                    </a:cubicBezTo>
                    <a:cubicBezTo>
                      <a:pt x="952" y="3572"/>
                      <a:pt x="952" y="3572"/>
                      <a:pt x="952" y="2619"/>
                    </a:cubicBezTo>
                    <a:cubicBezTo>
                      <a:pt x="952" y="2619"/>
                      <a:pt x="952" y="2619"/>
                      <a:pt x="952" y="1667"/>
                    </a:cubicBezTo>
                    <a:cubicBezTo>
                      <a:pt x="952" y="1667"/>
                      <a:pt x="952" y="1667"/>
                      <a:pt x="952" y="1667"/>
                    </a:cubicBezTo>
                    <a:cubicBezTo>
                      <a:pt x="952" y="1667"/>
                      <a:pt x="952" y="1667"/>
                      <a:pt x="952" y="1667"/>
                    </a:cubicBezTo>
                    <a:cubicBezTo>
                      <a:pt x="952" y="1667"/>
                      <a:pt x="952" y="1667"/>
                      <a:pt x="952" y="1667"/>
                    </a:cubicBezTo>
                    <a:cubicBezTo>
                      <a:pt x="952" y="-238"/>
                      <a:pt x="952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6" name="Freeform: Shape 3445">
                <a:extLst>
                  <a:ext uri="{FF2B5EF4-FFF2-40B4-BE49-F238E27FC236}">
                    <a16:creationId xmlns:a16="http://schemas.microsoft.com/office/drawing/2014/main" id="{39F9703F-7CF2-2723-2117-E0F15575F48A}"/>
                  </a:ext>
                </a:extLst>
              </p:cNvPr>
              <p:cNvSpPr/>
              <p:nvPr/>
            </p:nvSpPr>
            <p:spPr>
              <a:xfrm>
                <a:off x="3442334" y="2103357"/>
                <a:ext cx="1904" cy="6429"/>
              </a:xfrm>
              <a:custGeom>
                <a:avLst/>
                <a:gdLst>
                  <a:gd name="connsiteX0" fmla="*/ 0 w 1904"/>
                  <a:gd name="connsiteY0" fmla="*/ 714 h 6429"/>
                  <a:gd name="connsiteX1" fmla="*/ 0 w 1904"/>
                  <a:gd name="connsiteY1" fmla="*/ 3572 h 6429"/>
                  <a:gd name="connsiteX2" fmla="*/ 0 w 1904"/>
                  <a:gd name="connsiteY2" fmla="*/ 4524 h 6429"/>
                  <a:gd name="connsiteX3" fmla="*/ 0 w 1904"/>
                  <a:gd name="connsiteY3" fmla="*/ 5477 h 6429"/>
                  <a:gd name="connsiteX4" fmla="*/ 952 w 1904"/>
                  <a:gd name="connsiteY4" fmla="*/ 6429 h 6429"/>
                  <a:gd name="connsiteX5" fmla="*/ 1905 w 1904"/>
                  <a:gd name="connsiteY5" fmla="*/ 5477 h 6429"/>
                  <a:gd name="connsiteX6" fmla="*/ 1905 w 1904"/>
                  <a:gd name="connsiteY6" fmla="*/ 4524 h 6429"/>
                  <a:gd name="connsiteX7" fmla="*/ 1905 w 1904"/>
                  <a:gd name="connsiteY7" fmla="*/ 3572 h 6429"/>
                  <a:gd name="connsiteX8" fmla="*/ 1905 w 1904"/>
                  <a:gd name="connsiteY8" fmla="*/ 2619 h 6429"/>
                  <a:gd name="connsiteX9" fmla="*/ 1905 w 1904"/>
                  <a:gd name="connsiteY9" fmla="*/ 2619 h 6429"/>
                  <a:gd name="connsiteX10" fmla="*/ 1905 w 1904"/>
                  <a:gd name="connsiteY10" fmla="*/ 2619 h 6429"/>
                  <a:gd name="connsiteX11" fmla="*/ 1905 w 1904"/>
                  <a:gd name="connsiteY11" fmla="*/ 2619 h 6429"/>
                  <a:gd name="connsiteX12" fmla="*/ 1905 w 1904"/>
                  <a:gd name="connsiteY12" fmla="*/ 1667 h 6429"/>
                  <a:gd name="connsiteX13" fmla="*/ 1905 w 1904"/>
                  <a:gd name="connsiteY13" fmla="*/ 714 h 6429"/>
                  <a:gd name="connsiteX14" fmla="*/ 0 w 1904"/>
                  <a:gd name="connsiteY14" fmla="*/ 714 h 6429"/>
                  <a:gd name="connsiteX15" fmla="*/ 0 w 1904"/>
                  <a:gd name="connsiteY15" fmla="*/ 714 h 6429"/>
                  <a:gd name="connsiteX16" fmla="*/ 0 w 1904"/>
                  <a:gd name="connsiteY16" fmla="*/ 714 h 6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4" h="6429">
                    <a:moveTo>
                      <a:pt x="0" y="714"/>
                    </a:moveTo>
                    <a:cubicBezTo>
                      <a:pt x="0" y="1667"/>
                      <a:pt x="0" y="2619"/>
                      <a:pt x="0" y="3572"/>
                    </a:cubicBezTo>
                    <a:cubicBezTo>
                      <a:pt x="0" y="3572"/>
                      <a:pt x="0" y="4524"/>
                      <a:pt x="0" y="4524"/>
                    </a:cubicBezTo>
                    <a:cubicBezTo>
                      <a:pt x="0" y="4524"/>
                      <a:pt x="0" y="4524"/>
                      <a:pt x="0" y="5477"/>
                    </a:cubicBezTo>
                    <a:cubicBezTo>
                      <a:pt x="0" y="5477"/>
                      <a:pt x="0" y="5477"/>
                      <a:pt x="952" y="6429"/>
                    </a:cubicBezTo>
                    <a:cubicBezTo>
                      <a:pt x="952" y="6429"/>
                      <a:pt x="1905" y="6429"/>
                      <a:pt x="1905" y="5477"/>
                    </a:cubicBezTo>
                    <a:cubicBezTo>
                      <a:pt x="1905" y="5477"/>
                      <a:pt x="1905" y="4524"/>
                      <a:pt x="1905" y="4524"/>
                    </a:cubicBezTo>
                    <a:cubicBezTo>
                      <a:pt x="1905" y="4524"/>
                      <a:pt x="1905" y="4524"/>
                      <a:pt x="1905" y="3572"/>
                    </a:cubicBezTo>
                    <a:cubicBezTo>
                      <a:pt x="1905" y="3572"/>
                      <a:pt x="1905" y="2619"/>
                      <a:pt x="1905" y="2619"/>
                    </a:cubicBezTo>
                    <a:cubicBezTo>
                      <a:pt x="1905" y="2619"/>
                      <a:pt x="1905" y="2619"/>
                      <a:pt x="1905" y="2619"/>
                    </a:cubicBezTo>
                    <a:cubicBezTo>
                      <a:pt x="1905" y="2619"/>
                      <a:pt x="1905" y="2619"/>
                      <a:pt x="1905" y="2619"/>
                    </a:cubicBezTo>
                    <a:cubicBezTo>
                      <a:pt x="1905" y="2619"/>
                      <a:pt x="1905" y="2619"/>
                      <a:pt x="1905" y="2619"/>
                    </a:cubicBezTo>
                    <a:cubicBezTo>
                      <a:pt x="1905" y="2619"/>
                      <a:pt x="1905" y="2619"/>
                      <a:pt x="1905" y="1667"/>
                    </a:cubicBezTo>
                    <a:cubicBezTo>
                      <a:pt x="1905" y="1667"/>
                      <a:pt x="1905" y="714"/>
                      <a:pt x="1905" y="714"/>
                    </a:cubicBezTo>
                    <a:cubicBezTo>
                      <a:pt x="1905" y="-238"/>
                      <a:pt x="1905" y="-238"/>
                      <a:pt x="0" y="714"/>
                    </a:cubicBezTo>
                    <a:cubicBezTo>
                      <a:pt x="952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7" name="Freeform: Shape 3446">
                <a:extLst>
                  <a:ext uri="{FF2B5EF4-FFF2-40B4-BE49-F238E27FC236}">
                    <a16:creationId xmlns:a16="http://schemas.microsoft.com/office/drawing/2014/main" id="{18C2FF2B-E6B1-4ACA-55C8-EAACA8CEE9AB}"/>
                  </a:ext>
                </a:extLst>
              </p:cNvPr>
              <p:cNvSpPr/>
              <p:nvPr/>
            </p:nvSpPr>
            <p:spPr>
              <a:xfrm>
                <a:off x="3456622" y="2105976"/>
                <a:ext cx="1904" cy="6667"/>
              </a:xfrm>
              <a:custGeom>
                <a:avLst/>
                <a:gdLst>
                  <a:gd name="connsiteX0" fmla="*/ 0 w 1904"/>
                  <a:gd name="connsiteY0" fmla="*/ 1905 h 6667"/>
                  <a:gd name="connsiteX1" fmla="*/ 952 w 1904"/>
                  <a:gd name="connsiteY1" fmla="*/ 3810 h 6667"/>
                  <a:gd name="connsiteX2" fmla="*/ 952 w 1904"/>
                  <a:gd name="connsiteY2" fmla="*/ 4763 h 6667"/>
                  <a:gd name="connsiteX3" fmla="*/ 952 w 1904"/>
                  <a:gd name="connsiteY3" fmla="*/ 5715 h 6667"/>
                  <a:gd name="connsiteX4" fmla="*/ 952 w 1904"/>
                  <a:gd name="connsiteY4" fmla="*/ 6668 h 6667"/>
                  <a:gd name="connsiteX5" fmla="*/ 1905 w 1904"/>
                  <a:gd name="connsiteY5" fmla="*/ 6668 h 6667"/>
                  <a:gd name="connsiteX6" fmla="*/ 1905 w 1904"/>
                  <a:gd name="connsiteY6" fmla="*/ 5715 h 6667"/>
                  <a:gd name="connsiteX7" fmla="*/ 1905 w 1904"/>
                  <a:gd name="connsiteY7" fmla="*/ 4763 h 6667"/>
                  <a:gd name="connsiteX8" fmla="*/ 1905 w 1904"/>
                  <a:gd name="connsiteY8" fmla="*/ 3810 h 6667"/>
                  <a:gd name="connsiteX9" fmla="*/ 1905 w 1904"/>
                  <a:gd name="connsiteY9" fmla="*/ 2858 h 6667"/>
                  <a:gd name="connsiteX10" fmla="*/ 1905 w 1904"/>
                  <a:gd name="connsiteY10" fmla="*/ 952 h 6667"/>
                  <a:gd name="connsiteX11" fmla="*/ 952 w 1904"/>
                  <a:gd name="connsiteY11" fmla="*/ 0 h 6667"/>
                  <a:gd name="connsiteX12" fmla="*/ 0 w 1904"/>
                  <a:gd name="connsiteY12" fmla="*/ 1905 h 6667"/>
                  <a:gd name="connsiteX13" fmla="*/ 0 w 1904"/>
                  <a:gd name="connsiteY13" fmla="*/ 1905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04" h="6667">
                    <a:moveTo>
                      <a:pt x="0" y="1905"/>
                    </a:moveTo>
                    <a:cubicBezTo>
                      <a:pt x="0" y="2858"/>
                      <a:pt x="0" y="3810"/>
                      <a:pt x="952" y="3810"/>
                    </a:cubicBezTo>
                    <a:cubicBezTo>
                      <a:pt x="952" y="3810"/>
                      <a:pt x="952" y="4763"/>
                      <a:pt x="952" y="4763"/>
                    </a:cubicBezTo>
                    <a:cubicBezTo>
                      <a:pt x="952" y="4763"/>
                      <a:pt x="952" y="5715"/>
                      <a:pt x="952" y="5715"/>
                    </a:cubicBezTo>
                    <a:cubicBezTo>
                      <a:pt x="952" y="5715"/>
                      <a:pt x="952" y="5715"/>
                      <a:pt x="952" y="6668"/>
                    </a:cubicBezTo>
                    <a:cubicBezTo>
                      <a:pt x="952" y="6668"/>
                      <a:pt x="952" y="6668"/>
                      <a:pt x="1905" y="6668"/>
                    </a:cubicBezTo>
                    <a:cubicBezTo>
                      <a:pt x="1905" y="6668"/>
                      <a:pt x="1905" y="6668"/>
                      <a:pt x="1905" y="5715"/>
                    </a:cubicBezTo>
                    <a:cubicBezTo>
                      <a:pt x="1905" y="5715"/>
                      <a:pt x="1905" y="5715"/>
                      <a:pt x="1905" y="4763"/>
                    </a:cubicBezTo>
                    <a:cubicBezTo>
                      <a:pt x="1905" y="4763"/>
                      <a:pt x="1905" y="4763"/>
                      <a:pt x="1905" y="3810"/>
                    </a:cubicBezTo>
                    <a:cubicBezTo>
                      <a:pt x="1905" y="3810"/>
                      <a:pt x="1905" y="2858"/>
                      <a:pt x="1905" y="2858"/>
                    </a:cubicBezTo>
                    <a:cubicBezTo>
                      <a:pt x="1905" y="1905"/>
                      <a:pt x="1905" y="952"/>
                      <a:pt x="1905" y="952"/>
                    </a:cubicBezTo>
                    <a:cubicBezTo>
                      <a:pt x="1905" y="0"/>
                      <a:pt x="952" y="0"/>
                      <a:pt x="952" y="0"/>
                    </a:cubicBezTo>
                    <a:cubicBezTo>
                      <a:pt x="0" y="0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8" name="Freeform: Shape 3447">
                <a:extLst>
                  <a:ext uri="{FF2B5EF4-FFF2-40B4-BE49-F238E27FC236}">
                    <a16:creationId xmlns:a16="http://schemas.microsoft.com/office/drawing/2014/main" id="{98C3939F-318F-C3EC-8570-C613D7174387}"/>
                  </a:ext>
                </a:extLst>
              </p:cNvPr>
              <p:cNvSpPr/>
              <p:nvPr/>
            </p:nvSpPr>
            <p:spPr>
              <a:xfrm>
                <a:off x="3408997" y="2112249"/>
                <a:ext cx="5714" cy="9919"/>
              </a:xfrm>
              <a:custGeom>
                <a:avLst/>
                <a:gdLst>
                  <a:gd name="connsiteX0" fmla="*/ 0 w 5714"/>
                  <a:gd name="connsiteY0" fmla="*/ 1347 h 9919"/>
                  <a:gd name="connsiteX1" fmla="*/ 1905 w 5714"/>
                  <a:gd name="connsiteY1" fmla="*/ 6110 h 9919"/>
                  <a:gd name="connsiteX2" fmla="*/ 2857 w 5714"/>
                  <a:gd name="connsiteY2" fmla="*/ 8015 h 9919"/>
                  <a:gd name="connsiteX3" fmla="*/ 3810 w 5714"/>
                  <a:gd name="connsiteY3" fmla="*/ 8967 h 9919"/>
                  <a:gd name="connsiteX4" fmla="*/ 4763 w 5714"/>
                  <a:gd name="connsiteY4" fmla="*/ 9920 h 9919"/>
                  <a:gd name="connsiteX5" fmla="*/ 5715 w 5714"/>
                  <a:gd name="connsiteY5" fmla="*/ 8967 h 9919"/>
                  <a:gd name="connsiteX6" fmla="*/ 5715 w 5714"/>
                  <a:gd name="connsiteY6" fmla="*/ 8015 h 9919"/>
                  <a:gd name="connsiteX7" fmla="*/ 4763 w 5714"/>
                  <a:gd name="connsiteY7" fmla="*/ 7062 h 9919"/>
                  <a:gd name="connsiteX8" fmla="*/ 3810 w 5714"/>
                  <a:gd name="connsiteY8" fmla="*/ 5157 h 9919"/>
                  <a:gd name="connsiteX9" fmla="*/ 1905 w 5714"/>
                  <a:gd name="connsiteY9" fmla="*/ 395 h 9919"/>
                  <a:gd name="connsiteX10" fmla="*/ 0 w 5714"/>
                  <a:gd name="connsiteY10" fmla="*/ 1347 h 9919"/>
                  <a:gd name="connsiteX11" fmla="*/ 0 w 5714"/>
                  <a:gd name="connsiteY11" fmla="*/ 1347 h 9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4" h="9919">
                    <a:moveTo>
                      <a:pt x="0" y="1347"/>
                    </a:moveTo>
                    <a:cubicBezTo>
                      <a:pt x="952" y="3252"/>
                      <a:pt x="952" y="4205"/>
                      <a:pt x="1905" y="6110"/>
                    </a:cubicBezTo>
                    <a:cubicBezTo>
                      <a:pt x="1905" y="7062"/>
                      <a:pt x="2857" y="8015"/>
                      <a:pt x="2857" y="8015"/>
                    </a:cubicBezTo>
                    <a:cubicBezTo>
                      <a:pt x="2857" y="8015"/>
                      <a:pt x="2857" y="8967"/>
                      <a:pt x="3810" y="8967"/>
                    </a:cubicBezTo>
                    <a:cubicBezTo>
                      <a:pt x="3810" y="8967"/>
                      <a:pt x="4763" y="9920"/>
                      <a:pt x="4763" y="9920"/>
                    </a:cubicBezTo>
                    <a:cubicBezTo>
                      <a:pt x="5715" y="9920"/>
                      <a:pt x="5715" y="9920"/>
                      <a:pt x="5715" y="8967"/>
                    </a:cubicBezTo>
                    <a:cubicBezTo>
                      <a:pt x="5715" y="8015"/>
                      <a:pt x="5715" y="8015"/>
                      <a:pt x="5715" y="8015"/>
                    </a:cubicBezTo>
                    <a:cubicBezTo>
                      <a:pt x="5715" y="8015"/>
                      <a:pt x="5715" y="7062"/>
                      <a:pt x="4763" y="7062"/>
                    </a:cubicBezTo>
                    <a:cubicBezTo>
                      <a:pt x="4763" y="6110"/>
                      <a:pt x="3810" y="5157"/>
                      <a:pt x="3810" y="5157"/>
                    </a:cubicBezTo>
                    <a:cubicBezTo>
                      <a:pt x="2857" y="3252"/>
                      <a:pt x="1905" y="2300"/>
                      <a:pt x="1905" y="395"/>
                    </a:cubicBezTo>
                    <a:cubicBezTo>
                      <a:pt x="952" y="-558"/>
                      <a:pt x="0" y="395"/>
                      <a:pt x="0" y="1347"/>
                    </a:cubicBezTo>
                    <a:lnTo>
                      <a:pt x="0" y="1347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49" name="Freeform: Shape 3448">
                <a:extLst>
                  <a:ext uri="{FF2B5EF4-FFF2-40B4-BE49-F238E27FC236}">
                    <a16:creationId xmlns:a16="http://schemas.microsoft.com/office/drawing/2014/main" id="{DA9656D5-3D91-1575-3C7B-1C9456524B63}"/>
                  </a:ext>
                </a:extLst>
              </p:cNvPr>
              <p:cNvSpPr/>
              <p:nvPr/>
            </p:nvSpPr>
            <p:spPr>
              <a:xfrm>
                <a:off x="3433762" y="2110739"/>
                <a:ext cx="1905" cy="6667"/>
              </a:xfrm>
              <a:custGeom>
                <a:avLst/>
                <a:gdLst>
                  <a:gd name="connsiteX0" fmla="*/ 0 w 1905"/>
                  <a:gd name="connsiteY0" fmla="*/ 952 h 6667"/>
                  <a:gd name="connsiteX1" fmla="*/ 0 w 1905"/>
                  <a:gd name="connsiteY1" fmla="*/ 3810 h 6667"/>
                  <a:gd name="connsiteX2" fmla="*/ 0 w 1905"/>
                  <a:gd name="connsiteY2" fmla="*/ 4763 h 6667"/>
                  <a:gd name="connsiteX3" fmla="*/ 0 w 1905"/>
                  <a:gd name="connsiteY3" fmla="*/ 5715 h 6667"/>
                  <a:gd name="connsiteX4" fmla="*/ 952 w 1905"/>
                  <a:gd name="connsiteY4" fmla="*/ 6668 h 6667"/>
                  <a:gd name="connsiteX5" fmla="*/ 1905 w 1905"/>
                  <a:gd name="connsiteY5" fmla="*/ 5715 h 6667"/>
                  <a:gd name="connsiteX6" fmla="*/ 1905 w 1905"/>
                  <a:gd name="connsiteY6" fmla="*/ 4763 h 6667"/>
                  <a:gd name="connsiteX7" fmla="*/ 1905 w 1905"/>
                  <a:gd name="connsiteY7" fmla="*/ 3810 h 6667"/>
                  <a:gd name="connsiteX8" fmla="*/ 1905 w 1905"/>
                  <a:gd name="connsiteY8" fmla="*/ 2858 h 6667"/>
                  <a:gd name="connsiteX9" fmla="*/ 1905 w 1905"/>
                  <a:gd name="connsiteY9" fmla="*/ 1905 h 6667"/>
                  <a:gd name="connsiteX10" fmla="*/ 1905 w 1905"/>
                  <a:gd name="connsiteY10" fmla="*/ 952 h 6667"/>
                  <a:gd name="connsiteX11" fmla="*/ 1905 w 1905"/>
                  <a:gd name="connsiteY11" fmla="*/ 0 h 6667"/>
                  <a:gd name="connsiteX12" fmla="*/ 0 w 1905"/>
                  <a:gd name="connsiteY12" fmla="*/ 952 h 6667"/>
                  <a:gd name="connsiteX13" fmla="*/ 0 w 1905"/>
                  <a:gd name="connsiteY13" fmla="*/ 952 h 6667"/>
                  <a:gd name="connsiteX14" fmla="*/ 0 w 1905"/>
                  <a:gd name="connsiteY14" fmla="*/ 952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5" h="6667">
                    <a:moveTo>
                      <a:pt x="0" y="952"/>
                    </a:moveTo>
                    <a:cubicBezTo>
                      <a:pt x="0" y="1905"/>
                      <a:pt x="0" y="2858"/>
                      <a:pt x="0" y="3810"/>
                    </a:cubicBezTo>
                    <a:cubicBezTo>
                      <a:pt x="0" y="3810"/>
                      <a:pt x="0" y="4763"/>
                      <a:pt x="0" y="4763"/>
                    </a:cubicBezTo>
                    <a:cubicBezTo>
                      <a:pt x="0" y="4763"/>
                      <a:pt x="0" y="5715"/>
                      <a:pt x="0" y="5715"/>
                    </a:cubicBezTo>
                    <a:cubicBezTo>
                      <a:pt x="0" y="5715"/>
                      <a:pt x="0" y="5715"/>
                      <a:pt x="952" y="6668"/>
                    </a:cubicBezTo>
                    <a:cubicBezTo>
                      <a:pt x="952" y="6668"/>
                      <a:pt x="1905" y="6668"/>
                      <a:pt x="1905" y="5715"/>
                    </a:cubicBezTo>
                    <a:cubicBezTo>
                      <a:pt x="1905" y="5715"/>
                      <a:pt x="1905" y="4763"/>
                      <a:pt x="1905" y="4763"/>
                    </a:cubicBezTo>
                    <a:cubicBezTo>
                      <a:pt x="1905" y="4763"/>
                      <a:pt x="1905" y="4763"/>
                      <a:pt x="1905" y="3810"/>
                    </a:cubicBezTo>
                    <a:cubicBezTo>
                      <a:pt x="1905" y="3810"/>
                      <a:pt x="1905" y="2858"/>
                      <a:pt x="1905" y="2858"/>
                    </a:cubicBezTo>
                    <a:cubicBezTo>
                      <a:pt x="1905" y="2858"/>
                      <a:pt x="1905" y="2858"/>
                      <a:pt x="1905" y="1905"/>
                    </a:cubicBezTo>
                    <a:cubicBezTo>
                      <a:pt x="1905" y="1905"/>
                      <a:pt x="1905" y="1905"/>
                      <a:pt x="1905" y="952"/>
                    </a:cubicBezTo>
                    <a:cubicBezTo>
                      <a:pt x="1905" y="952"/>
                      <a:pt x="1905" y="0"/>
                      <a:pt x="1905" y="0"/>
                    </a:cubicBezTo>
                    <a:cubicBezTo>
                      <a:pt x="1905" y="0"/>
                      <a:pt x="1905" y="0"/>
                      <a:pt x="0" y="952"/>
                    </a:cubicBezTo>
                    <a:cubicBezTo>
                      <a:pt x="952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0" name="Freeform: Shape 3449">
                <a:extLst>
                  <a:ext uri="{FF2B5EF4-FFF2-40B4-BE49-F238E27FC236}">
                    <a16:creationId xmlns:a16="http://schemas.microsoft.com/office/drawing/2014/main" id="{3040B7DC-1EDA-E3DC-6A66-16A3E890BCFC}"/>
                  </a:ext>
                </a:extLst>
              </p:cNvPr>
              <p:cNvSpPr/>
              <p:nvPr/>
            </p:nvSpPr>
            <p:spPr>
              <a:xfrm>
                <a:off x="3457574" y="2119312"/>
                <a:ext cx="2052" cy="2857"/>
              </a:xfrm>
              <a:custGeom>
                <a:avLst/>
                <a:gdLst>
                  <a:gd name="connsiteX0" fmla="*/ 952 w 2052"/>
                  <a:gd name="connsiteY0" fmla="*/ 0 h 2857"/>
                  <a:gd name="connsiteX1" fmla="*/ 952 w 2052"/>
                  <a:gd name="connsiteY1" fmla="*/ 0 h 2857"/>
                  <a:gd name="connsiteX2" fmla="*/ 0 w 2052"/>
                  <a:gd name="connsiteY2" fmla="*/ 952 h 2857"/>
                  <a:gd name="connsiteX3" fmla="*/ 0 w 2052"/>
                  <a:gd name="connsiteY3" fmla="*/ 1905 h 2857"/>
                  <a:gd name="connsiteX4" fmla="*/ 0 w 2052"/>
                  <a:gd name="connsiteY4" fmla="*/ 2858 h 2857"/>
                  <a:gd name="connsiteX5" fmla="*/ 952 w 2052"/>
                  <a:gd name="connsiteY5" fmla="*/ 2858 h 2857"/>
                  <a:gd name="connsiteX6" fmla="*/ 952 w 2052"/>
                  <a:gd name="connsiteY6" fmla="*/ 2858 h 2857"/>
                  <a:gd name="connsiteX7" fmla="*/ 952 w 2052"/>
                  <a:gd name="connsiteY7" fmla="*/ 2858 h 2857"/>
                  <a:gd name="connsiteX8" fmla="*/ 952 w 2052"/>
                  <a:gd name="connsiteY8" fmla="*/ 2858 h 2857"/>
                  <a:gd name="connsiteX9" fmla="*/ 952 w 2052"/>
                  <a:gd name="connsiteY9" fmla="*/ 2858 h 2857"/>
                  <a:gd name="connsiteX10" fmla="*/ 952 w 2052"/>
                  <a:gd name="connsiteY10" fmla="*/ 2858 h 2857"/>
                  <a:gd name="connsiteX11" fmla="*/ 952 w 2052"/>
                  <a:gd name="connsiteY11" fmla="*/ 1905 h 2857"/>
                  <a:gd name="connsiteX12" fmla="*/ 952 w 2052"/>
                  <a:gd name="connsiteY12" fmla="*/ 1905 h 2857"/>
                  <a:gd name="connsiteX13" fmla="*/ 952 w 2052"/>
                  <a:gd name="connsiteY13" fmla="*/ 1905 h 2857"/>
                  <a:gd name="connsiteX14" fmla="*/ 952 w 2052"/>
                  <a:gd name="connsiteY14" fmla="*/ 1905 h 2857"/>
                  <a:gd name="connsiteX15" fmla="*/ 952 w 2052"/>
                  <a:gd name="connsiteY15" fmla="*/ 1905 h 2857"/>
                  <a:gd name="connsiteX16" fmla="*/ 952 w 2052"/>
                  <a:gd name="connsiteY16" fmla="*/ 1905 h 2857"/>
                  <a:gd name="connsiteX17" fmla="*/ 952 w 2052"/>
                  <a:gd name="connsiteY17" fmla="*/ 1905 h 2857"/>
                  <a:gd name="connsiteX18" fmla="*/ 952 w 2052"/>
                  <a:gd name="connsiteY18" fmla="*/ 952 h 2857"/>
                  <a:gd name="connsiteX19" fmla="*/ 952 w 2052"/>
                  <a:gd name="connsiteY19" fmla="*/ 0 h 2857"/>
                  <a:gd name="connsiteX20" fmla="*/ 952 w 2052"/>
                  <a:gd name="connsiteY20" fmla="*/ 0 h 2857"/>
                  <a:gd name="connsiteX21" fmla="*/ 952 w 2052"/>
                  <a:gd name="connsiteY21" fmla="*/ 0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52" h="2857">
                    <a:moveTo>
                      <a:pt x="952" y="0"/>
                    </a:moveTo>
                    <a:cubicBezTo>
                      <a:pt x="952" y="952"/>
                      <a:pt x="952" y="952"/>
                      <a:pt x="952" y="0"/>
                    </a:cubicBezTo>
                    <a:cubicBezTo>
                      <a:pt x="952" y="952"/>
                      <a:pt x="952" y="952"/>
                      <a:pt x="0" y="952"/>
                    </a:cubicBezTo>
                    <a:cubicBezTo>
                      <a:pt x="0" y="952"/>
                      <a:pt x="0" y="952"/>
                      <a:pt x="0" y="1905"/>
                    </a:cubicBezTo>
                    <a:cubicBezTo>
                      <a:pt x="0" y="1905"/>
                      <a:pt x="0" y="1905"/>
                      <a:pt x="0" y="2858"/>
                    </a:cubicBezTo>
                    <a:cubicBezTo>
                      <a:pt x="0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2858"/>
                    </a:cubicBezTo>
                    <a:cubicBezTo>
                      <a:pt x="952" y="2858"/>
                      <a:pt x="952" y="2858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1905"/>
                      <a:pt x="952" y="1905"/>
                    </a:cubicBezTo>
                    <a:cubicBezTo>
                      <a:pt x="952" y="1905"/>
                      <a:pt x="952" y="952"/>
                      <a:pt x="952" y="952"/>
                    </a:cubicBezTo>
                    <a:cubicBezTo>
                      <a:pt x="2857" y="0"/>
                      <a:pt x="1905" y="0"/>
                      <a:pt x="952" y="0"/>
                    </a:cubicBezTo>
                    <a:cubicBezTo>
                      <a:pt x="1905" y="0"/>
                      <a:pt x="1905" y="0"/>
                      <a:pt x="952" y="0"/>
                    </a:cubicBez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1" name="Freeform: Shape 3450">
                <a:extLst>
                  <a:ext uri="{FF2B5EF4-FFF2-40B4-BE49-F238E27FC236}">
                    <a16:creationId xmlns:a16="http://schemas.microsoft.com/office/drawing/2014/main" id="{3300D677-8D6D-1F41-7FD2-FE29C617639F}"/>
                  </a:ext>
                </a:extLst>
              </p:cNvPr>
              <p:cNvSpPr/>
              <p:nvPr/>
            </p:nvSpPr>
            <p:spPr>
              <a:xfrm>
                <a:off x="3469956" y="2151697"/>
                <a:ext cx="3810" cy="5185"/>
              </a:xfrm>
              <a:custGeom>
                <a:avLst/>
                <a:gdLst>
                  <a:gd name="connsiteX0" fmla="*/ 1905 w 3810"/>
                  <a:gd name="connsiteY0" fmla="*/ 0 h 5185"/>
                  <a:gd name="connsiteX1" fmla="*/ 953 w 3810"/>
                  <a:gd name="connsiteY1" fmla="*/ 1905 h 5185"/>
                  <a:gd name="connsiteX2" fmla="*/ 0 w 3810"/>
                  <a:gd name="connsiteY2" fmla="*/ 2857 h 5185"/>
                  <a:gd name="connsiteX3" fmla="*/ 0 w 3810"/>
                  <a:gd name="connsiteY3" fmla="*/ 4763 h 5185"/>
                  <a:gd name="connsiteX4" fmla="*/ 953 w 3810"/>
                  <a:gd name="connsiteY4" fmla="*/ 4763 h 5185"/>
                  <a:gd name="connsiteX5" fmla="*/ 1905 w 3810"/>
                  <a:gd name="connsiteY5" fmla="*/ 3810 h 5185"/>
                  <a:gd name="connsiteX6" fmla="*/ 1905 w 3810"/>
                  <a:gd name="connsiteY6" fmla="*/ 3810 h 5185"/>
                  <a:gd name="connsiteX7" fmla="*/ 1905 w 3810"/>
                  <a:gd name="connsiteY7" fmla="*/ 3810 h 5185"/>
                  <a:gd name="connsiteX8" fmla="*/ 1905 w 3810"/>
                  <a:gd name="connsiteY8" fmla="*/ 3810 h 5185"/>
                  <a:gd name="connsiteX9" fmla="*/ 1905 w 3810"/>
                  <a:gd name="connsiteY9" fmla="*/ 3810 h 5185"/>
                  <a:gd name="connsiteX10" fmla="*/ 2857 w 3810"/>
                  <a:gd name="connsiteY10" fmla="*/ 2857 h 5185"/>
                  <a:gd name="connsiteX11" fmla="*/ 3810 w 3810"/>
                  <a:gd name="connsiteY11" fmla="*/ 1905 h 5185"/>
                  <a:gd name="connsiteX12" fmla="*/ 3810 w 3810"/>
                  <a:gd name="connsiteY12" fmla="*/ 952 h 5185"/>
                  <a:gd name="connsiteX13" fmla="*/ 2857 w 3810"/>
                  <a:gd name="connsiteY13" fmla="*/ 0 h 5185"/>
                  <a:gd name="connsiteX14" fmla="*/ 1905 w 3810"/>
                  <a:gd name="connsiteY14" fmla="*/ 0 h 5185"/>
                  <a:gd name="connsiteX15" fmla="*/ 1905 w 3810"/>
                  <a:gd name="connsiteY15" fmla="*/ 0 h 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10" h="5185">
                    <a:moveTo>
                      <a:pt x="1905" y="0"/>
                    </a:moveTo>
                    <a:cubicBezTo>
                      <a:pt x="1905" y="952"/>
                      <a:pt x="953" y="952"/>
                      <a:pt x="953" y="1905"/>
                    </a:cubicBezTo>
                    <a:cubicBezTo>
                      <a:pt x="953" y="1905"/>
                      <a:pt x="953" y="2857"/>
                      <a:pt x="0" y="2857"/>
                    </a:cubicBezTo>
                    <a:cubicBezTo>
                      <a:pt x="0" y="3810"/>
                      <a:pt x="0" y="3810"/>
                      <a:pt x="0" y="4763"/>
                    </a:cubicBezTo>
                    <a:cubicBezTo>
                      <a:pt x="0" y="4763"/>
                      <a:pt x="953" y="5715"/>
                      <a:pt x="953" y="4763"/>
                    </a:cubicBezTo>
                    <a:cubicBezTo>
                      <a:pt x="953" y="4763"/>
                      <a:pt x="1905" y="4763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2857"/>
                      <a:pt x="2857" y="2857"/>
                    </a:cubicBezTo>
                    <a:cubicBezTo>
                      <a:pt x="2857" y="2857"/>
                      <a:pt x="2857" y="1905"/>
                      <a:pt x="3810" y="1905"/>
                    </a:cubicBezTo>
                    <a:cubicBezTo>
                      <a:pt x="3810" y="1905"/>
                      <a:pt x="3810" y="952"/>
                      <a:pt x="3810" y="952"/>
                    </a:cubicBezTo>
                    <a:cubicBezTo>
                      <a:pt x="3810" y="952"/>
                      <a:pt x="3810" y="0"/>
                      <a:pt x="2857" y="0"/>
                    </a:cubicBezTo>
                    <a:cubicBezTo>
                      <a:pt x="2857" y="0"/>
                      <a:pt x="1905" y="0"/>
                      <a:pt x="1905" y="0"/>
                    </a:cubicBezTo>
                    <a:lnTo>
                      <a:pt x="1905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2" name="Freeform: Shape 3451">
                <a:extLst>
                  <a:ext uri="{FF2B5EF4-FFF2-40B4-BE49-F238E27FC236}">
                    <a16:creationId xmlns:a16="http://schemas.microsoft.com/office/drawing/2014/main" id="{47F503CC-BA14-380C-17B2-025DB3AE8590}"/>
                  </a:ext>
                </a:extLst>
              </p:cNvPr>
              <p:cNvSpPr/>
              <p:nvPr/>
            </p:nvSpPr>
            <p:spPr>
              <a:xfrm>
                <a:off x="3468051" y="2141219"/>
                <a:ext cx="1905" cy="5185"/>
              </a:xfrm>
              <a:custGeom>
                <a:avLst/>
                <a:gdLst>
                  <a:gd name="connsiteX0" fmla="*/ 953 w 1905"/>
                  <a:gd name="connsiteY0" fmla="*/ 0 h 5185"/>
                  <a:gd name="connsiteX1" fmla="*/ 0 w 1905"/>
                  <a:gd name="connsiteY1" fmla="*/ 1905 h 5185"/>
                  <a:gd name="connsiteX2" fmla="*/ 0 w 1905"/>
                  <a:gd name="connsiteY2" fmla="*/ 2857 h 5185"/>
                  <a:gd name="connsiteX3" fmla="*/ 0 w 1905"/>
                  <a:gd name="connsiteY3" fmla="*/ 3810 h 5185"/>
                  <a:gd name="connsiteX4" fmla="*/ 0 w 1905"/>
                  <a:gd name="connsiteY4" fmla="*/ 4763 h 5185"/>
                  <a:gd name="connsiteX5" fmla="*/ 0 w 1905"/>
                  <a:gd name="connsiteY5" fmla="*/ 4763 h 5185"/>
                  <a:gd name="connsiteX6" fmla="*/ 0 w 1905"/>
                  <a:gd name="connsiteY6" fmla="*/ 4763 h 5185"/>
                  <a:gd name="connsiteX7" fmla="*/ 953 w 1905"/>
                  <a:gd name="connsiteY7" fmla="*/ 4763 h 5185"/>
                  <a:gd name="connsiteX8" fmla="*/ 953 w 1905"/>
                  <a:gd name="connsiteY8" fmla="*/ 4763 h 5185"/>
                  <a:gd name="connsiteX9" fmla="*/ 1905 w 1905"/>
                  <a:gd name="connsiteY9" fmla="*/ 3810 h 5185"/>
                  <a:gd name="connsiteX10" fmla="*/ 1905 w 1905"/>
                  <a:gd name="connsiteY10" fmla="*/ 2857 h 5185"/>
                  <a:gd name="connsiteX11" fmla="*/ 1905 w 1905"/>
                  <a:gd name="connsiteY11" fmla="*/ 2857 h 5185"/>
                  <a:gd name="connsiteX12" fmla="*/ 1905 w 1905"/>
                  <a:gd name="connsiteY12" fmla="*/ 952 h 5185"/>
                  <a:gd name="connsiteX13" fmla="*/ 1905 w 1905"/>
                  <a:gd name="connsiteY13" fmla="*/ 0 h 5185"/>
                  <a:gd name="connsiteX14" fmla="*/ 1905 w 1905"/>
                  <a:gd name="connsiteY14" fmla="*/ 0 h 5185"/>
                  <a:gd name="connsiteX15" fmla="*/ 953 w 1905"/>
                  <a:gd name="connsiteY15" fmla="*/ 0 h 5185"/>
                  <a:gd name="connsiteX16" fmla="*/ 953 w 1905"/>
                  <a:gd name="connsiteY16" fmla="*/ 0 h 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05" h="5185">
                    <a:moveTo>
                      <a:pt x="953" y="0"/>
                    </a:moveTo>
                    <a:cubicBezTo>
                      <a:pt x="953" y="952"/>
                      <a:pt x="0" y="952"/>
                      <a:pt x="0" y="1905"/>
                    </a:cubicBezTo>
                    <a:cubicBezTo>
                      <a:pt x="0" y="1905"/>
                      <a:pt x="0" y="2857"/>
                      <a:pt x="0" y="2857"/>
                    </a:cubicBezTo>
                    <a:cubicBezTo>
                      <a:pt x="0" y="2857"/>
                      <a:pt x="0" y="2857"/>
                      <a:pt x="0" y="3810"/>
                    </a:cubicBezTo>
                    <a:cubicBezTo>
                      <a:pt x="0" y="3810"/>
                      <a:pt x="0" y="3810"/>
                      <a:pt x="0" y="4763"/>
                    </a:cubicBezTo>
                    <a:cubicBezTo>
                      <a:pt x="0" y="4763"/>
                      <a:pt x="0" y="4763"/>
                      <a:pt x="0" y="4763"/>
                    </a:cubicBezTo>
                    <a:cubicBezTo>
                      <a:pt x="0" y="4763"/>
                      <a:pt x="0" y="4763"/>
                      <a:pt x="0" y="4763"/>
                    </a:cubicBezTo>
                    <a:cubicBezTo>
                      <a:pt x="0" y="4763"/>
                      <a:pt x="0" y="5715"/>
                      <a:pt x="953" y="4763"/>
                    </a:cubicBezTo>
                    <a:cubicBezTo>
                      <a:pt x="953" y="4763"/>
                      <a:pt x="953" y="4763"/>
                      <a:pt x="953" y="4763"/>
                    </a:cubicBezTo>
                    <a:cubicBezTo>
                      <a:pt x="953" y="4763"/>
                      <a:pt x="953" y="4763"/>
                      <a:pt x="1905" y="3810"/>
                    </a:cubicBezTo>
                    <a:cubicBezTo>
                      <a:pt x="1905" y="3810"/>
                      <a:pt x="1905" y="3810"/>
                      <a:pt x="1905" y="2857"/>
                    </a:cubicBezTo>
                    <a:cubicBezTo>
                      <a:pt x="1905" y="2857"/>
                      <a:pt x="1905" y="2857"/>
                      <a:pt x="1905" y="2857"/>
                    </a:cubicBezTo>
                    <a:cubicBezTo>
                      <a:pt x="1905" y="1905"/>
                      <a:pt x="1905" y="1905"/>
                      <a:pt x="1905" y="952"/>
                    </a:cubicBezTo>
                    <a:cubicBezTo>
                      <a:pt x="1905" y="952"/>
                      <a:pt x="1905" y="0"/>
                      <a:pt x="1905" y="0"/>
                    </a:cubicBezTo>
                    <a:cubicBezTo>
                      <a:pt x="1905" y="0"/>
                      <a:pt x="1905" y="0"/>
                      <a:pt x="1905" y="0"/>
                    </a:cubicBezTo>
                    <a:cubicBezTo>
                      <a:pt x="953" y="0"/>
                      <a:pt x="953" y="0"/>
                      <a:pt x="953" y="0"/>
                    </a:cubicBezTo>
                    <a:lnTo>
                      <a:pt x="953" y="0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3" name="Freeform: Shape 3452">
                <a:extLst>
                  <a:ext uri="{FF2B5EF4-FFF2-40B4-BE49-F238E27FC236}">
                    <a16:creationId xmlns:a16="http://schemas.microsoft.com/office/drawing/2014/main" id="{3C7B0AF9-B886-CB2C-EAD8-35CE10F31ED0}"/>
                  </a:ext>
                </a:extLst>
              </p:cNvPr>
              <p:cNvSpPr/>
              <p:nvPr/>
            </p:nvSpPr>
            <p:spPr>
              <a:xfrm>
                <a:off x="3405187" y="2162174"/>
                <a:ext cx="2857" cy="3810"/>
              </a:xfrm>
              <a:custGeom>
                <a:avLst/>
                <a:gdLst>
                  <a:gd name="connsiteX0" fmla="*/ 0 w 2857"/>
                  <a:gd name="connsiteY0" fmla="*/ 952 h 3810"/>
                  <a:gd name="connsiteX1" fmla="*/ 952 w 2857"/>
                  <a:gd name="connsiteY1" fmla="*/ 2858 h 3810"/>
                  <a:gd name="connsiteX2" fmla="*/ 1905 w 2857"/>
                  <a:gd name="connsiteY2" fmla="*/ 3810 h 3810"/>
                  <a:gd name="connsiteX3" fmla="*/ 1905 w 2857"/>
                  <a:gd name="connsiteY3" fmla="*/ 3810 h 3810"/>
                  <a:gd name="connsiteX4" fmla="*/ 1905 w 2857"/>
                  <a:gd name="connsiteY4" fmla="*/ 3810 h 3810"/>
                  <a:gd name="connsiteX5" fmla="*/ 2857 w 2857"/>
                  <a:gd name="connsiteY5" fmla="*/ 3810 h 3810"/>
                  <a:gd name="connsiteX6" fmla="*/ 2857 w 2857"/>
                  <a:gd name="connsiteY6" fmla="*/ 3810 h 3810"/>
                  <a:gd name="connsiteX7" fmla="*/ 2857 w 2857"/>
                  <a:gd name="connsiteY7" fmla="*/ 3810 h 3810"/>
                  <a:gd name="connsiteX8" fmla="*/ 2857 w 2857"/>
                  <a:gd name="connsiteY8" fmla="*/ 3810 h 3810"/>
                  <a:gd name="connsiteX9" fmla="*/ 2857 w 2857"/>
                  <a:gd name="connsiteY9" fmla="*/ 3810 h 3810"/>
                  <a:gd name="connsiteX10" fmla="*/ 2857 w 2857"/>
                  <a:gd name="connsiteY10" fmla="*/ 3810 h 3810"/>
                  <a:gd name="connsiteX11" fmla="*/ 2857 w 2857"/>
                  <a:gd name="connsiteY11" fmla="*/ 3810 h 3810"/>
                  <a:gd name="connsiteX12" fmla="*/ 2857 w 2857"/>
                  <a:gd name="connsiteY12" fmla="*/ 3810 h 3810"/>
                  <a:gd name="connsiteX13" fmla="*/ 2857 w 2857"/>
                  <a:gd name="connsiteY13" fmla="*/ 2858 h 3810"/>
                  <a:gd name="connsiteX14" fmla="*/ 2857 w 2857"/>
                  <a:gd name="connsiteY14" fmla="*/ 1905 h 3810"/>
                  <a:gd name="connsiteX15" fmla="*/ 2857 w 2857"/>
                  <a:gd name="connsiteY15" fmla="*/ 1905 h 3810"/>
                  <a:gd name="connsiteX16" fmla="*/ 1905 w 2857"/>
                  <a:gd name="connsiteY16" fmla="*/ 952 h 3810"/>
                  <a:gd name="connsiteX17" fmla="*/ 1905 w 2857"/>
                  <a:gd name="connsiteY17" fmla="*/ 952 h 3810"/>
                  <a:gd name="connsiteX18" fmla="*/ 1905 w 2857"/>
                  <a:gd name="connsiteY18" fmla="*/ 952 h 3810"/>
                  <a:gd name="connsiteX19" fmla="*/ 1905 w 2857"/>
                  <a:gd name="connsiteY19" fmla="*/ 952 h 3810"/>
                  <a:gd name="connsiteX20" fmla="*/ 1905 w 2857"/>
                  <a:gd name="connsiteY20" fmla="*/ 0 h 3810"/>
                  <a:gd name="connsiteX21" fmla="*/ 0 w 2857"/>
                  <a:gd name="connsiteY21" fmla="*/ 952 h 3810"/>
                  <a:gd name="connsiteX22" fmla="*/ 0 w 2857"/>
                  <a:gd name="connsiteY22" fmla="*/ 952 h 3810"/>
                  <a:gd name="connsiteX23" fmla="*/ 0 w 2857"/>
                  <a:gd name="connsiteY23" fmla="*/ 952 h 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857" h="3810">
                    <a:moveTo>
                      <a:pt x="0" y="952"/>
                    </a:moveTo>
                    <a:cubicBezTo>
                      <a:pt x="0" y="1905"/>
                      <a:pt x="952" y="1905"/>
                      <a:pt x="952" y="2858"/>
                    </a:cubicBezTo>
                    <a:cubicBezTo>
                      <a:pt x="952" y="2858"/>
                      <a:pt x="952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3810"/>
                    </a:cubicBezTo>
                    <a:cubicBezTo>
                      <a:pt x="1905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3810"/>
                      <a:pt x="2857" y="3810"/>
                    </a:cubicBezTo>
                    <a:cubicBezTo>
                      <a:pt x="2857" y="3810"/>
                      <a:pt x="2857" y="2858"/>
                      <a:pt x="2857" y="2858"/>
                    </a:cubicBezTo>
                    <a:cubicBezTo>
                      <a:pt x="2857" y="2858"/>
                      <a:pt x="2857" y="2858"/>
                      <a:pt x="2857" y="1905"/>
                    </a:cubicBezTo>
                    <a:cubicBezTo>
                      <a:pt x="2857" y="1905"/>
                      <a:pt x="2857" y="1905"/>
                      <a:pt x="2857" y="1905"/>
                    </a:cubicBezTo>
                    <a:cubicBezTo>
                      <a:pt x="2857" y="1905"/>
                      <a:pt x="2857" y="1905"/>
                      <a:pt x="1905" y="952"/>
                    </a:cubicBezTo>
                    <a:cubicBezTo>
                      <a:pt x="1905" y="952"/>
                      <a:pt x="1905" y="952"/>
                      <a:pt x="1905" y="952"/>
                    </a:cubicBezTo>
                    <a:cubicBezTo>
                      <a:pt x="1905" y="952"/>
                      <a:pt x="1905" y="952"/>
                      <a:pt x="1905" y="952"/>
                    </a:cubicBezTo>
                    <a:cubicBezTo>
                      <a:pt x="1905" y="952"/>
                      <a:pt x="1905" y="952"/>
                      <a:pt x="1905" y="952"/>
                    </a:cubicBezTo>
                    <a:cubicBezTo>
                      <a:pt x="1905" y="952"/>
                      <a:pt x="1905" y="0"/>
                      <a:pt x="1905" y="0"/>
                    </a:cubicBezTo>
                    <a:cubicBezTo>
                      <a:pt x="952" y="0"/>
                      <a:pt x="952" y="0"/>
                      <a:pt x="0" y="952"/>
                    </a:cubicBezTo>
                    <a:cubicBezTo>
                      <a:pt x="0" y="0"/>
                      <a:pt x="0" y="0"/>
                      <a:pt x="0" y="952"/>
                    </a:cubicBezTo>
                    <a:lnTo>
                      <a:pt x="0" y="952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4" name="Freeform: Shape 3453">
                <a:extLst>
                  <a:ext uri="{FF2B5EF4-FFF2-40B4-BE49-F238E27FC236}">
                    <a16:creationId xmlns:a16="http://schemas.microsoft.com/office/drawing/2014/main" id="{473E7E11-5D92-04D9-4D2B-962C59186786}"/>
                  </a:ext>
                </a:extLst>
              </p:cNvPr>
              <p:cNvSpPr/>
              <p:nvPr/>
            </p:nvSpPr>
            <p:spPr>
              <a:xfrm>
                <a:off x="3400424" y="2137938"/>
                <a:ext cx="5714" cy="6138"/>
              </a:xfrm>
              <a:custGeom>
                <a:avLst/>
                <a:gdLst>
                  <a:gd name="connsiteX0" fmla="*/ 0 w 5714"/>
                  <a:gd name="connsiteY0" fmla="*/ 1376 h 6138"/>
                  <a:gd name="connsiteX1" fmla="*/ 1905 w 5714"/>
                  <a:gd name="connsiteY1" fmla="*/ 4233 h 6138"/>
                  <a:gd name="connsiteX2" fmla="*/ 2857 w 5714"/>
                  <a:gd name="connsiteY2" fmla="*/ 5186 h 6138"/>
                  <a:gd name="connsiteX3" fmla="*/ 3810 w 5714"/>
                  <a:gd name="connsiteY3" fmla="*/ 6138 h 6138"/>
                  <a:gd name="connsiteX4" fmla="*/ 4763 w 5714"/>
                  <a:gd name="connsiteY4" fmla="*/ 6138 h 6138"/>
                  <a:gd name="connsiteX5" fmla="*/ 5715 w 5714"/>
                  <a:gd name="connsiteY5" fmla="*/ 6138 h 6138"/>
                  <a:gd name="connsiteX6" fmla="*/ 5715 w 5714"/>
                  <a:gd name="connsiteY6" fmla="*/ 5186 h 6138"/>
                  <a:gd name="connsiteX7" fmla="*/ 5715 w 5714"/>
                  <a:gd name="connsiteY7" fmla="*/ 4233 h 6138"/>
                  <a:gd name="connsiteX8" fmla="*/ 4763 w 5714"/>
                  <a:gd name="connsiteY8" fmla="*/ 3281 h 6138"/>
                  <a:gd name="connsiteX9" fmla="*/ 2857 w 5714"/>
                  <a:gd name="connsiteY9" fmla="*/ 423 h 6138"/>
                  <a:gd name="connsiteX10" fmla="*/ 1905 w 5714"/>
                  <a:gd name="connsiteY10" fmla="*/ 423 h 6138"/>
                  <a:gd name="connsiteX11" fmla="*/ 0 w 5714"/>
                  <a:gd name="connsiteY11" fmla="*/ 1376 h 6138"/>
                  <a:gd name="connsiteX12" fmla="*/ 0 w 5714"/>
                  <a:gd name="connsiteY12" fmla="*/ 1376 h 6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14" h="6138">
                    <a:moveTo>
                      <a:pt x="0" y="1376"/>
                    </a:moveTo>
                    <a:cubicBezTo>
                      <a:pt x="952" y="2328"/>
                      <a:pt x="952" y="3281"/>
                      <a:pt x="1905" y="4233"/>
                    </a:cubicBezTo>
                    <a:cubicBezTo>
                      <a:pt x="1905" y="4233"/>
                      <a:pt x="2857" y="5186"/>
                      <a:pt x="2857" y="5186"/>
                    </a:cubicBezTo>
                    <a:cubicBezTo>
                      <a:pt x="2857" y="5186"/>
                      <a:pt x="2857" y="6138"/>
                      <a:pt x="3810" y="6138"/>
                    </a:cubicBezTo>
                    <a:cubicBezTo>
                      <a:pt x="3810" y="6138"/>
                      <a:pt x="4763" y="6138"/>
                      <a:pt x="4763" y="6138"/>
                    </a:cubicBezTo>
                    <a:cubicBezTo>
                      <a:pt x="4763" y="6138"/>
                      <a:pt x="4763" y="6138"/>
                      <a:pt x="5715" y="6138"/>
                    </a:cubicBezTo>
                    <a:cubicBezTo>
                      <a:pt x="5715" y="6138"/>
                      <a:pt x="5715" y="5186"/>
                      <a:pt x="5715" y="5186"/>
                    </a:cubicBezTo>
                    <a:cubicBezTo>
                      <a:pt x="5715" y="5186"/>
                      <a:pt x="5715" y="5186"/>
                      <a:pt x="5715" y="4233"/>
                    </a:cubicBezTo>
                    <a:cubicBezTo>
                      <a:pt x="5715" y="4233"/>
                      <a:pt x="4763" y="3281"/>
                      <a:pt x="4763" y="3281"/>
                    </a:cubicBezTo>
                    <a:cubicBezTo>
                      <a:pt x="3810" y="2328"/>
                      <a:pt x="3810" y="1376"/>
                      <a:pt x="2857" y="423"/>
                    </a:cubicBezTo>
                    <a:cubicBezTo>
                      <a:pt x="2857" y="423"/>
                      <a:pt x="1905" y="-529"/>
                      <a:pt x="1905" y="423"/>
                    </a:cubicBezTo>
                    <a:cubicBezTo>
                      <a:pt x="0" y="423"/>
                      <a:pt x="0" y="1376"/>
                      <a:pt x="0" y="1376"/>
                    </a:cubicBezTo>
                    <a:lnTo>
                      <a:pt x="0" y="1376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55" name="Freeform: Shape 3454">
                <a:extLst>
                  <a:ext uri="{FF2B5EF4-FFF2-40B4-BE49-F238E27FC236}">
                    <a16:creationId xmlns:a16="http://schemas.microsoft.com/office/drawing/2014/main" id="{B7E6568B-9B6B-2776-1574-83142FF1D2AA}"/>
                  </a:ext>
                </a:extLst>
              </p:cNvPr>
              <p:cNvSpPr/>
              <p:nvPr/>
            </p:nvSpPr>
            <p:spPr>
              <a:xfrm>
                <a:off x="3460431" y="2131271"/>
                <a:ext cx="1347" cy="7090"/>
              </a:xfrm>
              <a:custGeom>
                <a:avLst/>
                <a:gdLst>
                  <a:gd name="connsiteX0" fmla="*/ 0 w 1347"/>
                  <a:gd name="connsiteY0" fmla="*/ 423 h 7090"/>
                  <a:gd name="connsiteX1" fmla="*/ 0 w 1347"/>
                  <a:gd name="connsiteY1" fmla="*/ 3281 h 7090"/>
                  <a:gd name="connsiteX2" fmla="*/ 0 w 1347"/>
                  <a:gd name="connsiteY2" fmla="*/ 5186 h 7090"/>
                  <a:gd name="connsiteX3" fmla="*/ 0 w 1347"/>
                  <a:gd name="connsiteY3" fmla="*/ 6138 h 7090"/>
                  <a:gd name="connsiteX4" fmla="*/ 0 w 1347"/>
                  <a:gd name="connsiteY4" fmla="*/ 7091 h 7090"/>
                  <a:gd name="connsiteX5" fmla="*/ 953 w 1347"/>
                  <a:gd name="connsiteY5" fmla="*/ 7091 h 7090"/>
                  <a:gd name="connsiteX6" fmla="*/ 953 w 1347"/>
                  <a:gd name="connsiteY6" fmla="*/ 6138 h 7090"/>
                  <a:gd name="connsiteX7" fmla="*/ 953 w 1347"/>
                  <a:gd name="connsiteY7" fmla="*/ 5186 h 7090"/>
                  <a:gd name="connsiteX8" fmla="*/ 953 w 1347"/>
                  <a:gd name="connsiteY8" fmla="*/ 3281 h 7090"/>
                  <a:gd name="connsiteX9" fmla="*/ 953 w 1347"/>
                  <a:gd name="connsiteY9" fmla="*/ 423 h 7090"/>
                  <a:gd name="connsiteX10" fmla="*/ 0 w 1347"/>
                  <a:gd name="connsiteY10" fmla="*/ 423 h 7090"/>
                  <a:gd name="connsiteX11" fmla="*/ 0 w 1347"/>
                  <a:gd name="connsiteY11" fmla="*/ 423 h 7090"/>
                  <a:gd name="connsiteX12" fmla="*/ 0 w 1347"/>
                  <a:gd name="connsiteY12" fmla="*/ 423 h 7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47" h="7090">
                    <a:moveTo>
                      <a:pt x="0" y="423"/>
                    </a:moveTo>
                    <a:cubicBezTo>
                      <a:pt x="0" y="1376"/>
                      <a:pt x="0" y="2328"/>
                      <a:pt x="0" y="3281"/>
                    </a:cubicBezTo>
                    <a:cubicBezTo>
                      <a:pt x="0" y="4233"/>
                      <a:pt x="0" y="4233"/>
                      <a:pt x="0" y="5186"/>
                    </a:cubicBezTo>
                    <a:cubicBezTo>
                      <a:pt x="0" y="5186"/>
                      <a:pt x="0" y="6138"/>
                      <a:pt x="0" y="6138"/>
                    </a:cubicBezTo>
                    <a:cubicBezTo>
                      <a:pt x="0" y="6138"/>
                      <a:pt x="0" y="7091"/>
                      <a:pt x="0" y="7091"/>
                    </a:cubicBezTo>
                    <a:cubicBezTo>
                      <a:pt x="0" y="7091"/>
                      <a:pt x="953" y="7091"/>
                      <a:pt x="953" y="7091"/>
                    </a:cubicBezTo>
                    <a:cubicBezTo>
                      <a:pt x="953" y="7091"/>
                      <a:pt x="953" y="7091"/>
                      <a:pt x="953" y="6138"/>
                    </a:cubicBezTo>
                    <a:cubicBezTo>
                      <a:pt x="953" y="6138"/>
                      <a:pt x="953" y="5186"/>
                      <a:pt x="953" y="5186"/>
                    </a:cubicBezTo>
                    <a:cubicBezTo>
                      <a:pt x="953" y="4233"/>
                      <a:pt x="953" y="4233"/>
                      <a:pt x="953" y="3281"/>
                    </a:cubicBezTo>
                    <a:cubicBezTo>
                      <a:pt x="953" y="2328"/>
                      <a:pt x="953" y="1376"/>
                      <a:pt x="953" y="423"/>
                    </a:cubicBezTo>
                    <a:cubicBezTo>
                      <a:pt x="1905" y="423"/>
                      <a:pt x="953" y="-529"/>
                      <a:pt x="0" y="423"/>
                    </a:cubicBezTo>
                    <a:cubicBezTo>
                      <a:pt x="0" y="-529"/>
                      <a:pt x="0" y="423"/>
                      <a:pt x="0" y="423"/>
                    </a:cubicBezTo>
                    <a:lnTo>
                      <a:pt x="0" y="423"/>
                    </a:lnTo>
                    <a:close/>
                  </a:path>
                </a:pathLst>
              </a:custGeom>
              <a:solidFill>
                <a:srgbClr val="D4C2B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56" name="Graphic 2">
              <a:extLst>
                <a:ext uri="{FF2B5EF4-FFF2-40B4-BE49-F238E27FC236}">
                  <a16:creationId xmlns:a16="http://schemas.microsoft.com/office/drawing/2014/main" id="{417328A5-B37F-BFC8-AE83-36D9C800E2C3}"/>
                </a:ext>
              </a:extLst>
            </p:cNvPr>
            <p:cNvGrpSpPr/>
            <p:nvPr/>
          </p:nvGrpSpPr>
          <p:grpSpPr>
            <a:xfrm>
              <a:off x="3052816" y="1254815"/>
              <a:ext cx="757292" cy="827349"/>
              <a:chOff x="3052816" y="1254815"/>
              <a:chExt cx="757292" cy="827349"/>
            </a:xfrm>
          </p:grpSpPr>
          <p:grpSp>
            <p:nvGrpSpPr>
              <p:cNvPr id="3457" name="Graphic 2">
                <a:extLst>
                  <a:ext uri="{FF2B5EF4-FFF2-40B4-BE49-F238E27FC236}">
                    <a16:creationId xmlns:a16="http://schemas.microsoft.com/office/drawing/2014/main" id="{156552DD-58EF-3DB5-5BC9-59BBB8F90433}"/>
                  </a:ext>
                </a:extLst>
              </p:cNvPr>
              <p:cNvGrpSpPr/>
              <p:nvPr/>
            </p:nvGrpSpPr>
            <p:grpSpPr>
              <a:xfrm>
                <a:off x="3588050" y="1608720"/>
                <a:ext cx="222058" cy="151954"/>
                <a:chOff x="3588050" y="1608720"/>
                <a:chExt cx="222058" cy="151954"/>
              </a:xfrm>
            </p:grpSpPr>
            <p:sp>
              <p:nvSpPr>
                <p:cNvPr id="3458" name="Freeform: Shape 3457">
                  <a:extLst>
                    <a:ext uri="{FF2B5EF4-FFF2-40B4-BE49-F238E27FC236}">
                      <a16:creationId xmlns:a16="http://schemas.microsoft.com/office/drawing/2014/main" id="{7F6C7858-8557-BB31-1E27-CE5FF892C501}"/>
                    </a:ext>
                  </a:extLst>
                </p:cNvPr>
                <p:cNvSpPr/>
                <p:nvPr/>
              </p:nvSpPr>
              <p:spPr>
                <a:xfrm>
                  <a:off x="3588050" y="1608720"/>
                  <a:ext cx="222058" cy="151954"/>
                </a:xfrm>
                <a:custGeom>
                  <a:avLst/>
                  <a:gdLst>
                    <a:gd name="connsiteX0" fmla="*/ 220997 w 222058"/>
                    <a:gd name="connsiteY0" fmla="*/ 11482 h 151954"/>
                    <a:gd name="connsiteX1" fmla="*/ 17 w 222058"/>
                    <a:gd name="connsiteY1" fmla="*/ 81015 h 151954"/>
                    <a:gd name="connsiteX2" fmla="*/ 48594 w 222058"/>
                    <a:gd name="connsiteY2" fmla="*/ 124829 h 151954"/>
                    <a:gd name="connsiteX3" fmla="*/ 81932 w 222058"/>
                    <a:gd name="connsiteY3" fmla="*/ 149594 h 151954"/>
                    <a:gd name="connsiteX4" fmla="*/ 220997 w 222058"/>
                    <a:gd name="connsiteY4" fmla="*/ 11482 h 151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058" h="151954">
                      <a:moveTo>
                        <a:pt x="220997" y="11482"/>
                      </a:moveTo>
                      <a:cubicBezTo>
                        <a:pt x="184802" y="-25666"/>
                        <a:pt x="21924" y="35294"/>
                        <a:pt x="17" y="81015"/>
                      </a:cubicBezTo>
                      <a:cubicBezTo>
                        <a:pt x="-936" y="81967"/>
                        <a:pt x="39069" y="115304"/>
                        <a:pt x="48594" y="124829"/>
                      </a:cubicBezTo>
                      <a:cubicBezTo>
                        <a:pt x="60024" y="135307"/>
                        <a:pt x="80979" y="149594"/>
                        <a:pt x="81932" y="149594"/>
                      </a:cubicBezTo>
                      <a:cubicBezTo>
                        <a:pt x="162894" y="172454"/>
                        <a:pt x="231474" y="21959"/>
                        <a:pt x="220997" y="11482"/>
                      </a:cubicBezTo>
                      <a:close/>
                    </a:path>
                  </a:pathLst>
                </a:custGeom>
                <a:solidFill>
                  <a:srgbClr val="FDD2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59" name="Freeform: Shape 3458">
                  <a:extLst>
                    <a:ext uri="{FF2B5EF4-FFF2-40B4-BE49-F238E27FC236}">
                      <a16:creationId xmlns:a16="http://schemas.microsoft.com/office/drawing/2014/main" id="{1973F33D-D56D-74CE-F078-414250B13184}"/>
                    </a:ext>
                  </a:extLst>
                </p:cNvPr>
                <p:cNvSpPr/>
                <p:nvPr/>
              </p:nvSpPr>
              <p:spPr>
                <a:xfrm>
                  <a:off x="3588067" y="1609724"/>
                  <a:ext cx="165734" cy="104775"/>
                </a:xfrm>
                <a:custGeom>
                  <a:avLst/>
                  <a:gdLst>
                    <a:gd name="connsiteX0" fmla="*/ 165735 w 165734"/>
                    <a:gd name="connsiteY0" fmla="*/ 0 h 104775"/>
                    <a:gd name="connsiteX1" fmla="*/ 0 w 165734"/>
                    <a:gd name="connsiteY1" fmla="*/ 80010 h 104775"/>
                    <a:gd name="connsiteX2" fmla="*/ 27622 w 165734"/>
                    <a:gd name="connsiteY2" fmla="*/ 104775 h 104775"/>
                    <a:gd name="connsiteX3" fmla="*/ 165735 w 165734"/>
                    <a:gd name="connsiteY3" fmla="*/ 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34" h="104775">
                      <a:moveTo>
                        <a:pt x="165735" y="0"/>
                      </a:moveTo>
                      <a:cubicBezTo>
                        <a:pt x="103822" y="6668"/>
                        <a:pt x="16193" y="46673"/>
                        <a:pt x="0" y="80010"/>
                      </a:cubicBezTo>
                      <a:cubicBezTo>
                        <a:pt x="0" y="80963"/>
                        <a:pt x="13335" y="93345"/>
                        <a:pt x="27622" y="104775"/>
                      </a:cubicBezTo>
                      <a:cubicBezTo>
                        <a:pt x="17145" y="56198"/>
                        <a:pt x="150495" y="5715"/>
                        <a:pt x="165735" y="0"/>
                      </a:cubicBezTo>
                      <a:close/>
                    </a:path>
                  </a:pathLst>
                </a:custGeom>
                <a:solidFill>
                  <a:srgbClr val="F792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60" name="Graphic 2">
                <a:extLst>
                  <a:ext uri="{FF2B5EF4-FFF2-40B4-BE49-F238E27FC236}">
                    <a16:creationId xmlns:a16="http://schemas.microsoft.com/office/drawing/2014/main" id="{C0C1E249-AA6C-67FA-2758-2A4D5ACCBD69}"/>
                  </a:ext>
                </a:extLst>
              </p:cNvPr>
              <p:cNvGrpSpPr/>
              <p:nvPr/>
            </p:nvGrpSpPr>
            <p:grpSpPr>
              <a:xfrm>
                <a:off x="3052816" y="1622055"/>
                <a:ext cx="221894" cy="151941"/>
                <a:chOff x="3052816" y="1622055"/>
                <a:chExt cx="221894" cy="151941"/>
              </a:xfrm>
            </p:grpSpPr>
            <p:sp>
              <p:nvSpPr>
                <p:cNvPr id="3461" name="Freeform: Shape 3460">
                  <a:extLst>
                    <a:ext uri="{FF2B5EF4-FFF2-40B4-BE49-F238E27FC236}">
                      <a16:creationId xmlns:a16="http://schemas.microsoft.com/office/drawing/2014/main" id="{51B034FD-8D54-EC6C-E30F-AFABA32EE07D}"/>
                    </a:ext>
                  </a:extLst>
                </p:cNvPr>
                <p:cNvSpPr/>
                <p:nvPr/>
              </p:nvSpPr>
              <p:spPr>
                <a:xfrm>
                  <a:off x="3052816" y="1622055"/>
                  <a:ext cx="221894" cy="151941"/>
                </a:xfrm>
                <a:custGeom>
                  <a:avLst/>
                  <a:gdLst>
                    <a:gd name="connsiteX0" fmla="*/ 139010 w 221894"/>
                    <a:gd name="connsiteY0" fmla="*/ 149594 h 151941"/>
                    <a:gd name="connsiteX1" fmla="*/ 173300 w 221894"/>
                    <a:gd name="connsiteY1" fmla="*/ 124830 h 151941"/>
                    <a:gd name="connsiteX2" fmla="*/ 221878 w 221894"/>
                    <a:gd name="connsiteY2" fmla="*/ 81014 h 151941"/>
                    <a:gd name="connsiteX3" fmla="*/ 898 w 221894"/>
                    <a:gd name="connsiteY3" fmla="*/ 11482 h 151941"/>
                    <a:gd name="connsiteX4" fmla="*/ 139010 w 221894"/>
                    <a:gd name="connsiteY4" fmla="*/ 149594 h 151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1894" h="151941">
                      <a:moveTo>
                        <a:pt x="139010" y="149594"/>
                      </a:moveTo>
                      <a:cubicBezTo>
                        <a:pt x="140915" y="149594"/>
                        <a:pt x="161870" y="135307"/>
                        <a:pt x="173300" y="124830"/>
                      </a:cubicBezTo>
                      <a:cubicBezTo>
                        <a:pt x="183778" y="115305"/>
                        <a:pt x="222830" y="81967"/>
                        <a:pt x="221878" y="81014"/>
                      </a:cubicBezTo>
                      <a:cubicBezTo>
                        <a:pt x="199970" y="35294"/>
                        <a:pt x="37093" y="-25666"/>
                        <a:pt x="898" y="11482"/>
                      </a:cubicBezTo>
                      <a:cubicBezTo>
                        <a:pt x="-8627" y="21007"/>
                        <a:pt x="59000" y="172455"/>
                        <a:pt x="139010" y="149594"/>
                      </a:cubicBezTo>
                      <a:close/>
                    </a:path>
                  </a:pathLst>
                </a:custGeom>
                <a:solidFill>
                  <a:srgbClr val="FDD2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2" name="Freeform: Shape 3461">
                  <a:extLst>
                    <a:ext uri="{FF2B5EF4-FFF2-40B4-BE49-F238E27FC236}">
                      <a16:creationId xmlns:a16="http://schemas.microsoft.com/office/drawing/2014/main" id="{578F2BC4-08FE-143F-46D4-7E932E2030EB}"/>
                    </a:ext>
                  </a:extLst>
                </p:cNvPr>
                <p:cNvSpPr/>
                <p:nvPr/>
              </p:nvSpPr>
              <p:spPr>
                <a:xfrm>
                  <a:off x="3108959" y="1623059"/>
                  <a:ext cx="165734" cy="104775"/>
                </a:xfrm>
                <a:custGeom>
                  <a:avLst/>
                  <a:gdLst>
                    <a:gd name="connsiteX0" fmla="*/ 0 w 165734"/>
                    <a:gd name="connsiteY0" fmla="*/ 0 h 104775"/>
                    <a:gd name="connsiteX1" fmla="*/ 165735 w 165734"/>
                    <a:gd name="connsiteY1" fmla="*/ 80010 h 104775"/>
                    <a:gd name="connsiteX2" fmla="*/ 138113 w 165734"/>
                    <a:gd name="connsiteY2" fmla="*/ 104775 h 104775"/>
                    <a:gd name="connsiteX3" fmla="*/ 0 w 165734"/>
                    <a:gd name="connsiteY3" fmla="*/ 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5734" h="104775">
                      <a:moveTo>
                        <a:pt x="0" y="0"/>
                      </a:moveTo>
                      <a:cubicBezTo>
                        <a:pt x="61912" y="6667"/>
                        <a:pt x="149543" y="46672"/>
                        <a:pt x="165735" y="80010"/>
                      </a:cubicBezTo>
                      <a:cubicBezTo>
                        <a:pt x="165735" y="80963"/>
                        <a:pt x="152400" y="93345"/>
                        <a:pt x="138113" y="104775"/>
                      </a:cubicBezTo>
                      <a:cubicBezTo>
                        <a:pt x="149543" y="56197"/>
                        <a:pt x="15240" y="5715"/>
                        <a:pt x="0" y="0"/>
                      </a:cubicBezTo>
                      <a:close/>
                    </a:path>
                  </a:pathLst>
                </a:custGeom>
                <a:solidFill>
                  <a:srgbClr val="F792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463" name="Freeform: Shape 3462">
                <a:extLst>
                  <a:ext uri="{FF2B5EF4-FFF2-40B4-BE49-F238E27FC236}">
                    <a16:creationId xmlns:a16="http://schemas.microsoft.com/office/drawing/2014/main" id="{45BA9FCA-B3D9-0A4C-AD79-CFC9F1A58F8F}"/>
                  </a:ext>
                </a:extLst>
              </p:cNvPr>
              <p:cNvSpPr/>
              <p:nvPr/>
            </p:nvSpPr>
            <p:spPr>
              <a:xfrm>
                <a:off x="3145697" y="1656054"/>
                <a:ext cx="564869" cy="425168"/>
              </a:xfrm>
              <a:custGeom>
                <a:avLst/>
                <a:gdLst>
                  <a:gd name="connsiteX0" fmla="*/ 535715 w 564869"/>
                  <a:gd name="connsiteY0" fmla="*/ 119405 h 425168"/>
                  <a:gd name="connsiteX1" fmla="*/ 417605 w 564869"/>
                  <a:gd name="connsiteY1" fmla="*/ 21298 h 425168"/>
                  <a:gd name="connsiteX2" fmla="*/ 27080 w 564869"/>
                  <a:gd name="connsiteY2" fmla="*/ 130835 h 425168"/>
                  <a:gd name="connsiteX3" fmla="*/ 52797 w 564869"/>
                  <a:gd name="connsiteY3" fmla="*/ 298475 h 425168"/>
                  <a:gd name="connsiteX4" fmla="*/ 280445 w 564869"/>
                  <a:gd name="connsiteY4" fmla="*/ 425158 h 425168"/>
                  <a:gd name="connsiteX5" fmla="*/ 505235 w 564869"/>
                  <a:gd name="connsiteY5" fmla="*/ 312763 h 425168"/>
                  <a:gd name="connsiteX6" fmla="*/ 535715 w 564869"/>
                  <a:gd name="connsiteY6" fmla="*/ 119405 h 42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4869" h="425168">
                    <a:moveTo>
                      <a:pt x="535715" y="119405"/>
                    </a:moveTo>
                    <a:cubicBezTo>
                      <a:pt x="504282" y="68923"/>
                      <a:pt x="475707" y="42253"/>
                      <a:pt x="417605" y="21298"/>
                    </a:cubicBezTo>
                    <a:cubicBezTo>
                      <a:pt x="292827" y="-23470"/>
                      <a:pt x="128997" y="-2515"/>
                      <a:pt x="27080" y="130835"/>
                    </a:cubicBezTo>
                    <a:cubicBezTo>
                      <a:pt x="-15783" y="189890"/>
                      <a:pt x="-8163" y="236563"/>
                      <a:pt x="52797" y="298475"/>
                    </a:cubicBezTo>
                    <a:cubicBezTo>
                      <a:pt x="116615" y="362293"/>
                      <a:pt x="188052" y="426110"/>
                      <a:pt x="280445" y="425158"/>
                    </a:cubicBezTo>
                    <a:cubicBezTo>
                      <a:pt x="356645" y="424205"/>
                      <a:pt x="453800" y="371818"/>
                      <a:pt x="505235" y="312763"/>
                    </a:cubicBezTo>
                    <a:cubicBezTo>
                      <a:pt x="582387" y="224180"/>
                      <a:pt x="575720" y="182270"/>
                      <a:pt x="535715" y="119405"/>
                    </a:cubicBezTo>
                    <a:close/>
                  </a:path>
                </a:pathLst>
              </a:custGeom>
              <a:solidFill>
                <a:srgbClr val="F7926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64" name="Freeform: Shape 3463">
                <a:extLst>
                  <a:ext uri="{FF2B5EF4-FFF2-40B4-BE49-F238E27FC236}">
                    <a16:creationId xmlns:a16="http://schemas.microsoft.com/office/drawing/2014/main" id="{50213BC0-CE46-D87C-8066-DCF94704932A}"/>
                  </a:ext>
                </a:extLst>
              </p:cNvPr>
              <p:cNvSpPr/>
              <p:nvPr/>
            </p:nvSpPr>
            <p:spPr>
              <a:xfrm>
                <a:off x="3271837" y="1655883"/>
                <a:ext cx="314325" cy="381513"/>
              </a:xfrm>
              <a:custGeom>
                <a:avLst/>
                <a:gdLst>
                  <a:gd name="connsiteX0" fmla="*/ 291465 w 314325"/>
                  <a:gd name="connsiteY0" fmla="*/ 21469 h 381513"/>
                  <a:gd name="connsiteX1" fmla="*/ 0 w 314325"/>
                  <a:gd name="connsiteY1" fmla="*/ 43376 h 381513"/>
                  <a:gd name="connsiteX2" fmla="*/ 90488 w 314325"/>
                  <a:gd name="connsiteY2" fmla="*/ 188156 h 381513"/>
                  <a:gd name="connsiteX3" fmla="*/ 152400 w 314325"/>
                  <a:gd name="connsiteY3" fmla="*/ 381514 h 381513"/>
                  <a:gd name="connsiteX4" fmla="*/ 216218 w 314325"/>
                  <a:gd name="connsiteY4" fmla="*/ 191014 h 381513"/>
                  <a:gd name="connsiteX5" fmla="*/ 314325 w 314325"/>
                  <a:gd name="connsiteY5" fmla="*/ 30041 h 381513"/>
                  <a:gd name="connsiteX6" fmla="*/ 291465 w 314325"/>
                  <a:gd name="connsiteY6" fmla="*/ 21469 h 381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4325" h="381513">
                    <a:moveTo>
                      <a:pt x="291465" y="21469"/>
                    </a:moveTo>
                    <a:cubicBezTo>
                      <a:pt x="201930" y="-10916"/>
                      <a:pt x="92393" y="-9011"/>
                      <a:pt x="0" y="43376"/>
                    </a:cubicBezTo>
                    <a:cubicBezTo>
                      <a:pt x="30480" y="84334"/>
                      <a:pt x="72390" y="146246"/>
                      <a:pt x="90488" y="188156"/>
                    </a:cubicBezTo>
                    <a:cubicBezTo>
                      <a:pt x="128588" y="276739"/>
                      <a:pt x="109538" y="381514"/>
                      <a:pt x="152400" y="381514"/>
                    </a:cubicBezTo>
                    <a:cubicBezTo>
                      <a:pt x="195263" y="381514"/>
                      <a:pt x="193358" y="244354"/>
                      <a:pt x="216218" y="191014"/>
                    </a:cubicBezTo>
                    <a:cubicBezTo>
                      <a:pt x="243840" y="128149"/>
                      <a:pt x="288608" y="64331"/>
                      <a:pt x="314325" y="30041"/>
                    </a:cubicBezTo>
                    <a:cubicBezTo>
                      <a:pt x="307658" y="27184"/>
                      <a:pt x="300038" y="24326"/>
                      <a:pt x="291465" y="21469"/>
                    </a:cubicBezTo>
                    <a:close/>
                  </a:path>
                </a:pathLst>
              </a:custGeom>
              <a:solidFill>
                <a:srgbClr val="FDD2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465" name="Graphic 2">
                <a:extLst>
                  <a:ext uri="{FF2B5EF4-FFF2-40B4-BE49-F238E27FC236}">
                    <a16:creationId xmlns:a16="http://schemas.microsoft.com/office/drawing/2014/main" id="{0D1C364E-1AD8-590A-D0E5-ECA45A57B208}"/>
                  </a:ext>
                </a:extLst>
              </p:cNvPr>
              <p:cNvGrpSpPr/>
              <p:nvPr/>
            </p:nvGrpSpPr>
            <p:grpSpPr>
              <a:xfrm>
                <a:off x="3290172" y="1660206"/>
                <a:ext cx="276939" cy="351472"/>
                <a:chOff x="3290172" y="1660206"/>
                <a:chExt cx="276939" cy="351472"/>
              </a:xfrm>
              <a:solidFill>
                <a:srgbClr val="CAA994"/>
              </a:solidFill>
            </p:grpSpPr>
            <p:sp>
              <p:nvSpPr>
                <p:cNvPr id="3466" name="Freeform: Shape 3465">
                  <a:extLst>
                    <a:ext uri="{FF2B5EF4-FFF2-40B4-BE49-F238E27FC236}">
                      <a16:creationId xmlns:a16="http://schemas.microsoft.com/office/drawing/2014/main" id="{25AF0E53-1871-E524-BDF2-C2A60882CEB4}"/>
                    </a:ext>
                  </a:extLst>
                </p:cNvPr>
                <p:cNvSpPr/>
                <p:nvPr/>
              </p:nvSpPr>
              <p:spPr>
                <a:xfrm>
                  <a:off x="3327660" y="1676399"/>
                  <a:ext cx="8946" cy="9525"/>
                </a:xfrm>
                <a:custGeom>
                  <a:avLst/>
                  <a:gdLst>
                    <a:gd name="connsiteX0" fmla="*/ 374 w 8946"/>
                    <a:gd name="connsiteY0" fmla="*/ 952 h 9525"/>
                    <a:gd name="connsiteX1" fmla="*/ 1326 w 8946"/>
                    <a:gd name="connsiteY1" fmla="*/ 3810 h 9525"/>
                    <a:gd name="connsiteX2" fmla="*/ 2279 w 8946"/>
                    <a:gd name="connsiteY2" fmla="*/ 5715 h 9525"/>
                    <a:gd name="connsiteX3" fmla="*/ 4184 w 8946"/>
                    <a:gd name="connsiteY3" fmla="*/ 7620 h 9525"/>
                    <a:gd name="connsiteX4" fmla="*/ 5136 w 8946"/>
                    <a:gd name="connsiteY4" fmla="*/ 8573 h 9525"/>
                    <a:gd name="connsiteX5" fmla="*/ 7041 w 8946"/>
                    <a:gd name="connsiteY5" fmla="*/ 9525 h 9525"/>
                    <a:gd name="connsiteX6" fmla="*/ 8946 w 8946"/>
                    <a:gd name="connsiteY6" fmla="*/ 8573 h 9525"/>
                    <a:gd name="connsiteX7" fmla="*/ 8946 w 8946"/>
                    <a:gd name="connsiteY7" fmla="*/ 6668 h 9525"/>
                    <a:gd name="connsiteX8" fmla="*/ 7994 w 8946"/>
                    <a:gd name="connsiteY8" fmla="*/ 5715 h 9525"/>
                    <a:gd name="connsiteX9" fmla="*/ 6089 w 8946"/>
                    <a:gd name="connsiteY9" fmla="*/ 3810 h 9525"/>
                    <a:gd name="connsiteX10" fmla="*/ 4184 w 8946"/>
                    <a:gd name="connsiteY10" fmla="*/ 1905 h 9525"/>
                    <a:gd name="connsiteX11" fmla="*/ 2279 w 8946"/>
                    <a:gd name="connsiteY11" fmla="*/ 0 h 9525"/>
                    <a:gd name="connsiteX12" fmla="*/ 374 w 8946"/>
                    <a:gd name="connsiteY12" fmla="*/ 952 h 9525"/>
                    <a:gd name="connsiteX13" fmla="*/ 374 w 8946"/>
                    <a:gd name="connsiteY13" fmla="*/ 95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6" h="9525">
                      <a:moveTo>
                        <a:pt x="374" y="952"/>
                      </a:moveTo>
                      <a:cubicBezTo>
                        <a:pt x="374" y="1905"/>
                        <a:pt x="1326" y="2857"/>
                        <a:pt x="1326" y="3810"/>
                      </a:cubicBezTo>
                      <a:cubicBezTo>
                        <a:pt x="1326" y="4763"/>
                        <a:pt x="2279" y="4763"/>
                        <a:pt x="2279" y="5715"/>
                      </a:cubicBezTo>
                      <a:cubicBezTo>
                        <a:pt x="3231" y="6668"/>
                        <a:pt x="3231" y="7620"/>
                        <a:pt x="4184" y="7620"/>
                      </a:cubicBezTo>
                      <a:cubicBezTo>
                        <a:pt x="4184" y="7620"/>
                        <a:pt x="5136" y="8573"/>
                        <a:pt x="5136" y="8573"/>
                      </a:cubicBezTo>
                      <a:cubicBezTo>
                        <a:pt x="5136" y="8573"/>
                        <a:pt x="6089" y="9525"/>
                        <a:pt x="7041" y="9525"/>
                      </a:cubicBezTo>
                      <a:cubicBezTo>
                        <a:pt x="7994" y="9525"/>
                        <a:pt x="8946" y="9525"/>
                        <a:pt x="8946" y="8573"/>
                      </a:cubicBezTo>
                      <a:cubicBezTo>
                        <a:pt x="8946" y="7620"/>
                        <a:pt x="8946" y="7620"/>
                        <a:pt x="8946" y="6668"/>
                      </a:cubicBezTo>
                      <a:cubicBezTo>
                        <a:pt x="8946" y="6668"/>
                        <a:pt x="8946" y="5715"/>
                        <a:pt x="7994" y="5715"/>
                      </a:cubicBezTo>
                      <a:cubicBezTo>
                        <a:pt x="7041" y="4763"/>
                        <a:pt x="7041" y="3810"/>
                        <a:pt x="6089" y="3810"/>
                      </a:cubicBezTo>
                      <a:cubicBezTo>
                        <a:pt x="5136" y="2857"/>
                        <a:pt x="5136" y="2857"/>
                        <a:pt x="4184" y="1905"/>
                      </a:cubicBezTo>
                      <a:cubicBezTo>
                        <a:pt x="3231" y="952"/>
                        <a:pt x="3231" y="952"/>
                        <a:pt x="2279" y="0"/>
                      </a:cubicBezTo>
                      <a:cubicBezTo>
                        <a:pt x="374" y="0"/>
                        <a:pt x="-579" y="952"/>
                        <a:pt x="374" y="952"/>
                      </a:cubicBezTo>
                      <a:lnTo>
                        <a:pt x="374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7" name="Freeform: Shape 3466">
                  <a:extLst>
                    <a:ext uri="{FF2B5EF4-FFF2-40B4-BE49-F238E27FC236}">
                      <a16:creationId xmlns:a16="http://schemas.microsoft.com/office/drawing/2014/main" id="{772CC282-F652-C168-1C8D-5E0EF0183C83}"/>
                    </a:ext>
                  </a:extLst>
                </p:cNvPr>
                <p:cNvSpPr/>
                <p:nvPr/>
              </p:nvSpPr>
              <p:spPr>
                <a:xfrm>
                  <a:off x="3336606" y="1700769"/>
                  <a:ext cx="8572" cy="13729"/>
                </a:xfrm>
                <a:custGeom>
                  <a:avLst/>
                  <a:gdLst>
                    <a:gd name="connsiteX0" fmla="*/ 0 w 8572"/>
                    <a:gd name="connsiteY0" fmla="*/ 1347 h 13729"/>
                    <a:gd name="connsiteX1" fmla="*/ 1905 w 8572"/>
                    <a:gd name="connsiteY1" fmla="*/ 8015 h 13729"/>
                    <a:gd name="connsiteX2" fmla="*/ 3810 w 8572"/>
                    <a:gd name="connsiteY2" fmla="*/ 10872 h 13729"/>
                    <a:gd name="connsiteX3" fmla="*/ 4763 w 8572"/>
                    <a:gd name="connsiteY3" fmla="*/ 12777 h 13729"/>
                    <a:gd name="connsiteX4" fmla="*/ 5715 w 8572"/>
                    <a:gd name="connsiteY4" fmla="*/ 13730 h 13729"/>
                    <a:gd name="connsiteX5" fmla="*/ 6668 w 8572"/>
                    <a:gd name="connsiteY5" fmla="*/ 13730 h 13729"/>
                    <a:gd name="connsiteX6" fmla="*/ 8573 w 8572"/>
                    <a:gd name="connsiteY6" fmla="*/ 11825 h 13729"/>
                    <a:gd name="connsiteX7" fmla="*/ 8573 w 8572"/>
                    <a:gd name="connsiteY7" fmla="*/ 10872 h 13729"/>
                    <a:gd name="connsiteX8" fmla="*/ 8573 w 8572"/>
                    <a:gd name="connsiteY8" fmla="*/ 9920 h 13729"/>
                    <a:gd name="connsiteX9" fmla="*/ 7620 w 8572"/>
                    <a:gd name="connsiteY9" fmla="*/ 8967 h 13729"/>
                    <a:gd name="connsiteX10" fmla="*/ 5715 w 8572"/>
                    <a:gd name="connsiteY10" fmla="*/ 6110 h 13729"/>
                    <a:gd name="connsiteX11" fmla="*/ 4763 w 8572"/>
                    <a:gd name="connsiteY11" fmla="*/ 3252 h 13729"/>
                    <a:gd name="connsiteX12" fmla="*/ 4763 w 8572"/>
                    <a:gd name="connsiteY12" fmla="*/ 3252 h 13729"/>
                    <a:gd name="connsiteX13" fmla="*/ 4763 w 8572"/>
                    <a:gd name="connsiteY13" fmla="*/ 3252 h 13729"/>
                    <a:gd name="connsiteX14" fmla="*/ 4763 w 8572"/>
                    <a:gd name="connsiteY14" fmla="*/ 2300 h 13729"/>
                    <a:gd name="connsiteX15" fmla="*/ 4763 w 8572"/>
                    <a:gd name="connsiteY15" fmla="*/ 1347 h 13729"/>
                    <a:gd name="connsiteX16" fmla="*/ 2858 w 8572"/>
                    <a:gd name="connsiteY16" fmla="*/ 395 h 13729"/>
                    <a:gd name="connsiteX17" fmla="*/ 0 w 8572"/>
                    <a:gd name="connsiteY17" fmla="*/ 1347 h 13729"/>
                    <a:gd name="connsiteX18" fmla="*/ 0 w 8572"/>
                    <a:gd name="connsiteY18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572" h="13729">
                      <a:moveTo>
                        <a:pt x="0" y="1347"/>
                      </a:moveTo>
                      <a:cubicBezTo>
                        <a:pt x="0" y="3252"/>
                        <a:pt x="953" y="6110"/>
                        <a:pt x="1905" y="8015"/>
                      </a:cubicBezTo>
                      <a:cubicBezTo>
                        <a:pt x="1905" y="8967"/>
                        <a:pt x="2858" y="9920"/>
                        <a:pt x="3810" y="10872"/>
                      </a:cubicBezTo>
                      <a:cubicBezTo>
                        <a:pt x="3810" y="11825"/>
                        <a:pt x="4763" y="11825"/>
                        <a:pt x="4763" y="12777"/>
                      </a:cubicBezTo>
                      <a:cubicBezTo>
                        <a:pt x="4763" y="12777"/>
                        <a:pt x="5715" y="13730"/>
                        <a:pt x="5715" y="13730"/>
                      </a:cubicBezTo>
                      <a:cubicBezTo>
                        <a:pt x="5715" y="13730"/>
                        <a:pt x="6668" y="13730"/>
                        <a:pt x="6668" y="13730"/>
                      </a:cubicBezTo>
                      <a:cubicBezTo>
                        <a:pt x="7620" y="13730"/>
                        <a:pt x="8573" y="12777"/>
                        <a:pt x="8573" y="11825"/>
                      </a:cubicBezTo>
                      <a:cubicBezTo>
                        <a:pt x="8573" y="11825"/>
                        <a:pt x="8573" y="11825"/>
                        <a:pt x="8573" y="10872"/>
                      </a:cubicBezTo>
                      <a:cubicBezTo>
                        <a:pt x="8573" y="9920"/>
                        <a:pt x="8573" y="9920"/>
                        <a:pt x="8573" y="9920"/>
                      </a:cubicBezTo>
                      <a:cubicBezTo>
                        <a:pt x="8573" y="9920"/>
                        <a:pt x="8573" y="8967"/>
                        <a:pt x="7620" y="8967"/>
                      </a:cubicBezTo>
                      <a:cubicBezTo>
                        <a:pt x="6668" y="8015"/>
                        <a:pt x="6668" y="7062"/>
                        <a:pt x="5715" y="6110"/>
                      </a:cubicBezTo>
                      <a:cubicBezTo>
                        <a:pt x="4763" y="5157"/>
                        <a:pt x="4763" y="4205"/>
                        <a:pt x="4763" y="3252"/>
                      </a:cubicBezTo>
                      <a:cubicBezTo>
                        <a:pt x="4763" y="3252"/>
                        <a:pt x="4763" y="3252"/>
                        <a:pt x="4763" y="3252"/>
                      </a:cubicBezTo>
                      <a:cubicBezTo>
                        <a:pt x="4763" y="3252"/>
                        <a:pt x="4763" y="3252"/>
                        <a:pt x="4763" y="3252"/>
                      </a:cubicBezTo>
                      <a:cubicBezTo>
                        <a:pt x="4763" y="3252"/>
                        <a:pt x="4763" y="2300"/>
                        <a:pt x="4763" y="2300"/>
                      </a:cubicBezTo>
                      <a:cubicBezTo>
                        <a:pt x="4763" y="2300"/>
                        <a:pt x="4763" y="1347"/>
                        <a:pt x="4763" y="1347"/>
                      </a:cubicBezTo>
                      <a:cubicBezTo>
                        <a:pt x="4763" y="395"/>
                        <a:pt x="3810" y="395"/>
                        <a:pt x="2858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8" name="Freeform: Shape 3467">
                  <a:extLst>
                    <a:ext uri="{FF2B5EF4-FFF2-40B4-BE49-F238E27FC236}">
                      <a16:creationId xmlns:a16="http://schemas.microsoft.com/office/drawing/2014/main" id="{8C5A1457-9FA8-0D09-B830-8EE46618D3BE}"/>
                    </a:ext>
                  </a:extLst>
                </p:cNvPr>
                <p:cNvSpPr/>
                <p:nvPr/>
              </p:nvSpPr>
              <p:spPr>
                <a:xfrm>
                  <a:off x="3358514" y="1687829"/>
                  <a:ext cx="5715" cy="14287"/>
                </a:xfrm>
                <a:custGeom>
                  <a:avLst/>
                  <a:gdLst>
                    <a:gd name="connsiteX0" fmla="*/ 0 w 5715"/>
                    <a:gd name="connsiteY0" fmla="*/ 2857 h 14287"/>
                    <a:gd name="connsiteX1" fmla="*/ 0 w 5715"/>
                    <a:gd name="connsiteY1" fmla="*/ 8572 h 14287"/>
                    <a:gd name="connsiteX2" fmla="*/ 3810 w 5715"/>
                    <a:gd name="connsiteY2" fmla="*/ 14288 h 14287"/>
                    <a:gd name="connsiteX3" fmla="*/ 2858 w 5715"/>
                    <a:gd name="connsiteY3" fmla="*/ 14288 h 14287"/>
                    <a:gd name="connsiteX4" fmla="*/ 3810 w 5715"/>
                    <a:gd name="connsiteY4" fmla="*/ 14288 h 14287"/>
                    <a:gd name="connsiteX5" fmla="*/ 5715 w 5715"/>
                    <a:gd name="connsiteY5" fmla="*/ 14288 h 14287"/>
                    <a:gd name="connsiteX6" fmla="*/ 5715 w 5715"/>
                    <a:gd name="connsiteY6" fmla="*/ 13335 h 14287"/>
                    <a:gd name="connsiteX7" fmla="*/ 4763 w 5715"/>
                    <a:gd name="connsiteY7" fmla="*/ 14288 h 14287"/>
                    <a:gd name="connsiteX8" fmla="*/ 5715 w 5715"/>
                    <a:gd name="connsiteY8" fmla="*/ 11430 h 14287"/>
                    <a:gd name="connsiteX9" fmla="*/ 5715 w 5715"/>
                    <a:gd name="connsiteY9" fmla="*/ 9525 h 14287"/>
                    <a:gd name="connsiteX10" fmla="*/ 4763 w 5715"/>
                    <a:gd name="connsiteY10" fmla="*/ 6668 h 14287"/>
                    <a:gd name="connsiteX11" fmla="*/ 2858 w 5715"/>
                    <a:gd name="connsiteY11" fmla="*/ 952 h 14287"/>
                    <a:gd name="connsiteX12" fmla="*/ 953 w 5715"/>
                    <a:gd name="connsiteY12" fmla="*/ 0 h 14287"/>
                    <a:gd name="connsiteX13" fmla="*/ 0 w 5715"/>
                    <a:gd name="connsiteY13" fmla="*/ 2857 h 14287"/>
                    <a:gd name="connsiteX14" fmla="*/ 0 w 5715"/>
                    <a:gd name="connsiteY14" fmla="*/ 2857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5" h="14287">
                      <a:moveTo>
                        <a:pt x="0" y="2857"/>
                      </a:moveTo>
                      <a:cubicBezTo>
                        <a:pt x="0" y="4763"/>
                        <a:pt x="0" y="6668"/>
                        <a:pt x="0" y="8572"/>
                      </a:cubicBezTo>
                      <a:cubicBezTo>
                        <a:pt x="0" y="10477"/>
                        <a:pt x="953" y="14288"/>
                        <a:pt x="3810" y="14288"/>
                      </a:cubicBezTo>
                      <a:cubicBezTo>
                        <a:pt x="3810" y="14288"/>
                        <a:pt x="2858" y="14288"/>
                        <a:pt x="2858" y="14288"/>
                      </a:cubicBezTo>
                      <a:cubicBezTo>
                        <a:pt x="2858" y="14288"/>
                        <a:pt x="2858" y="14288"/>
                        <a:pt x="3810" y="14288"/>
                      </a:cubicBezTo>
                      <a:cubicBezTo>
                        <a:pt x="4763" y="14288"/>
                        <a:pt x="4763" y="14288"/>
                        <a:pt x="5715" y="14288"/>
                      </a:cubicBezTo>
                      <a:cubicBezTo>
                        <a:pt x="5715" y="14288"/>
                        <a:pt x="5715" y="14288"/>
                        <a:pt x="5715" y="13335"/>
                      </a:cubicBezTo>
                      <a:cubicBezTo>
                        <a:pt x="5715" y="13335"/>
                        <a:pt x="5715" y="13335"/>
                        <a:pt x="4763" y="14288"/>
                      </a:cubicBezTo>
                      <a:cubicBezTo>
                        <a:pt x="5715" y="13335"/>
                        <a:pt x="5715" y="12382"/>
                        <a:pt x="5715" y="11430"/>
                      </a:cubicBezTo>
                      <a:cubicBezTo>
                        <a:pt x="5715" y="10477"/>
                        <a:pt x="5715" y="10477"/>
                        <a:pt x="5715" y="9525"/>
                      </a:cubicBezTo>
                      <a:cubicBezTo>
                        <a:pt x="5715" y="8572"/>
                        <a:pt x="4763" y="7620"/>
                        <a:pt x="4763" y="6668"/>
                      </a:cubicBezTo>
                      <a:cubicBezTo>
                        <a:pt x="3810" y="4763"/>
                        <a:pt x="3810" y="2857"/>
                        <a:pt x="2858" y="952"/>
                      </a:cubicBezTo>
                      <a:cubicBezTo>
                        <a:pt x="2858" y="0"/>
                        <a:pt x="1905" y="0"/>
                        <a:pt x="953" y="0"/>
                      </a:cubicBezTo>
                      <a:cubicBezTo>
                        <a:pt x="953" y="1905"/>
                        <a:pt x="0" y="2857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9" name="Freeform: Shape 3468">
                  <a:extLst>
                    <a:ext uri="{FF2B5EF4-FFF2-40B4-BE49-F238E27FC236}">
                      <a16:creationId xmlns:a16="http://schemas.microsoft.com/office/drawing/2014/main" id="{FA28EA12-54D1-20DF-CCCB-DB5828E99482}"/>
                    </a:ext>
                  </a:extLst>
                </p:cNvPr>
                <p:cNvSpPr/>
                <p:nvPr/>
              </p:nvSpPr>
              <p:spPr>
                <a:xfrm>
                  <a:off x="3377564" y="1668779"/>
                  <a:ext cx="3810" cy="12777"/>
                </a:xfrm>
                <a:custGeom>
                  <a:avLst/>
                  <a:gdLst>
                    <a:gd name="connsiteX0" fmla="*/ 0 w 3810"/>
                    <a:gd name="connsiteY0" fmla="*/ 952 h 12777"/>
                    <a:gd name="connsiteX1" fmla="*/ 953 w 3810"/>
                    <a:gd name="connsiteY1" fmla="*/ 6668 h 12777"/>
                    <a:gd name="connsiteX2" fmla="*/ 1905 w 3810"/>
                    <a:gd name="connsiteY2" fmla="*/ 9525 h 12777"/>
                    <a:gd name="connsiteX3" fmla="*/ 2858 w 3810"/>
                    <a:gd name="connsiteY3" fmla="*/ 12382 h 12777"/>
                    <a:gd name="connsiteX4" fmla="*/ 3810 w 3810"/>
                    <a:gd name="connsiteY4" fmla="*/ 11430 h 12777"/>
                    <a:gd name="connsiteX5" fmla="*/ 2858 w 3810"/>
                    <a:gd name="connsiteY5" fmla="*/ 8572 h 12777"/>
                    <a:gd name="connsiteX6" fmla="*/ 1905 w 3810"/>
                    <a:gd name="connsiteY6" fmla="*/ 5715 h 12777"/>
                    <a:gd name="connsiteX7" fmla="*/ 0 w 3810"/>
                    <a:gd name="connsiteY7" fmla="*/ 0 h 12777"/>
                    <a:gd name="connsiteX8" fmla="*/ 0 w 3810"/>
                    <a:gd name="connsiteY8" fmla="*/ 952 h 12777"/>
                    <a:gd name="connsiteX9" fmla="*/ 0 w 3810"/>
                    <a:gd name="connsiteY9" fmla="*/ 952 h 1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2777">
                      <a:moveTo>
                        <a:pt x="0" y="952"/>
                      </a:moveTo>
                      <a:cubicBezTo>
                        <a:pt x="0" y="2857"/>
                        <a:pt x="953" y="4763"/>
                        <a:pt x="953" y="6668"/>
                      </a:cubicBezTo>
                      <a:cubicBezTo>
                        <a:pt x="953" y="7620"/>
                        <a:pt x="953" y="8572"/>
                        <a:pt x="1905" y="9525"/>
                      </a:cubicBezTo>
                      <a:cubicBezTo>
                        <a:pt x="1905" y="10477"/>
                        <a:pt x="2858" y="11430"/>
                        <a:pt x="2858" y="12382"/>
                      </a:cubicBezTo>
                      <a:cubicBezTo>
                        <a:pt x="2858" y="13335"/>
                        <a:pt x="3810" y="12382"/>
                        <a:pt x="3810" y="11430"/>
                      </a:cubicBezTo>
                      <a:cubicBezTo>
                        <a:pt x="3810" y="10477"/>
                        <a:pt x="3810" y="9525"/>
                        <a:pt x="2858" y="8572"/>
                      </a:cubicBezTo>
                      <a:cubicBezTo>
                        <a:pt x="2858" y="7620"/>
                        <a:pt x="2858" y="6668"/>
                        <a:pt x="1905" y="5715"/>
                      </a:cubicBezTo>
                      <a:cubicBezTo>
                        <a:pt x="953" y="3810"/>
                        <a:pt x="953" y="1905"/>
                        <a:pt x="0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0" name="Freeform: Shape 3469">
                  <a:extLst>
                    <a:ext uri="{FF2B5EF4-FFF2-40B4-BE49-F238E27FC236}">
                      <a16:creationId xmlns:a16="http://schemas.microsoft.com/office/drawing/2014/main" id="{18808B31-5E03-6282-C77E-F162992B55D2}"/>
                    </a:ext>
                  </a:extLst>
                </p:cNvPr>
                <p:cNvSpPr/>
                <p:nvPr/>
              </p:nvSpPr>
              <p:spPr>
                <a:xfrm>
                  <a:off x="3380422" y="1689587"/>
                  <a:ext cx="5714" cy="13876"/>
                </a:xfrm>
                <a:custGeom>
                  <a:avLst/>
                  <a:gdLst>
                    <a:gd name="connsiteX0" fmla="*/ 0 w 5714"/>
                    <a:gd name="connsiteY0" fmla="*/ 1100 h 13876"/>
                    <a:gd name="connsiteX1" fmla="*/ 952 w 5714"/>
                    <a:gd name="connsiteY1" fmla="*/ 7767 h 13876"/>
                    <a:gd name="connsiteX2" fmla="*/ 1905 w 5714"/>
                    <a:gd name="connsiteY2" fmla="*/ 10625 h 13876"/>
                    <a:gd name="connsiteX3" fmla="*/ 2857 w 5714"/>
                    <a:gd name="connsiteY3" fmla="*/ 12530 h 13876"/>
                    <a:gd name="connsiteX4" fmla="*/ 3810 w 5714"/>
                    <a:gd name="connsiteY4" fmla="*/ 13482 h 13876"/>
                    <a:gd name="connsiteX5" fmla="*/ 5715 w 5714"/>
                    <a:gd name="connsiteY5" fmla="*/ 12530 h 13876"/>
                    <a:gd name="connsiteX6" fmla="*/ 5715 w 5714"/>
                    <a:gd name="connsiteY6" fmla="*/ 11577 h 13876"/>
                    <a:gd name="connsiteX7" fmla="*/ 5715 w 5714"/>
                    <a:gd name="connsiteY7" fmla="*/ 10625 h 13876"/>
                    <a:gd name="connsiteX8" fmla="*/ 5715 w 5714"/>
                    <a:gd name="connsiteY8" fmla="*/ 10625 h 13876"/>
                    <a:gd name="connsiteX9" fmla="*/ 5715 w 5714"/>
                    <a:gd name="connsiteY9" fmla="*/ 10625 h 13876"/>
                    <a:gd name="connsiteX10" fmla="*/ 5715 w 5714"/>
                    <a:gd name="connsiteY10" fmla="*/ 9672 h 13876"/>
                    <a:gd name="connsiteX11" fmla="*/ 4763 w 5714"/>
                    <a:gd name="connsiteY11" fmla="*/ 6815 h 13876"/>
                    <a:gd name="connsiteX12" fmla="*/ 2857 w 5714"/>
                    <a:gd name="connsiteY12" fmla="*/ 1100 h 13876"/>
                    <a:gd name="connsiteX13" fmla="*/ 0 w 5714"/>
                    <a:gd name="connsiteY13" fmla="*/ 1100 h 13876"/>
                    <a:gd name="connsiteX14" fmla="*/ 0 w 5714"/>
                    <a:gd name="connsiteY14" fmla="*/ 1100 h 13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4" h="13876">
                      <a:moveTo>
                        <a:pt x="0" y="1100"/>
                      </a:moveTo>
                      <a:cubicBezTo>
                        <a:pt x="0" y="3005"/>
                        <a:pt x="0" y="5862"/>
                        <a:pt x="952" y="7767"/>
                      </a:cubicBezTo>
                      <a:cubicBezTo>
                        <a:pt x="952" y="8720"/>
                        <a:pt x="952" y="9672"/>
                        <a:pt x="1905" y="10625"/>
                      </a:cubicBezTo>
                      <a:cubicBezTo>
                        <a:pt x="1905" y="11577"/>
                        <a:pt x="1905" y="11577"/>
                        <a:pt x="2857" y="12530"/>
                      </a:cubicBezTo>
                      <a:cubicBezTo>
                        <a:pt x="2857" y="13482"/>
                        <a:pt x="3810" y="13482"/>
                        <a:pt x="3810" y="13482"/>
                      </a:cubicBezTo>
                      <a:cubicBezTo>
                        <a:pt x="4763" y="14435"/>
                        <a:pt x="5715" y="13482"/>
                        <a:pt x="5715" y="12530"/>
                      </a:cubicBezTo>
                      <a:cubicBezTo>
                        <a:pt x="5715" y="12530"/>
                        <a:pt x="5715" y="12530"/>
                        <a:pt x="5715" y="11577"/>
                      </a:cubicBezTo>
                      <a:cubicBezTo>
                        <a:pt x="5715" y="10625"/>
                        <a:pt x="5715" y="10625"/>
                        <a:pt x="5715" y="10625"/>
                      </a:cubicBezTo>
                      <a:cubicBezTo>
                        <a:pt x="5715" y="10625"/>
                        <a:pt x="5715" y="10625"/>
                        <a:pt x="5715" y="10625"/>
                      </a:cubicBezTo>
                      <a:cubicBezTo>
                        <a:pt x="5715" y="10625"/>
                        <a:pt x="5715" y="10625"/>
                        <a:pt x="5715" y="10625"/>
                      </a:cubicBezTo>
                      <a:cubicBezTo>
                        <a:pt x="5715" y="10625"/>
                        <a:pt x="5715" y="9672"/>
                        <a:pt x="5715" y="9672"/>
                      </a:cubicBezTo>
                      <a:cubicBezTo>
                        <a:pt x="5715" y="8720"/>
                        <a:pt x="4763" y="7767"/>
                        <a:pt x="4763" y="6815"/>
                      </a:cubicBezTo>
                      <a:cubicBezTo>
                        <a:pt x="3810" y="4910"/>
                        <a:pt x="3810" y="3005"/>
                        <a:pt x="2857" y="1100"/>
                      </a:cubicBezTo>
                      <a:cubicBezTo>
                        <a:pt x="2857" y="-805"/>
                        <a:pt x="0" y="147"/>
                        <a:pt x="0" y="1100"/>
                      </a:cubicBezTo>
                      <a:lnTo>
                        <a:pt x="0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1" name="Freeform: Shape 3470">
                  <a:extLst>
                    <a:ext uri="{FF2B5EF4-FFF2-40B4-BE49-F238E27FC236}">
                      <a16:creationId xmlns:a16="http://schemas.microsoft.com/office/drawing/2014/main" id="{C05E64B3-ABDA-136C-0DE0-5BA7A1CADEF3}"/>
                    </a:ext>
                  </a:extLst>
                </p:cNvPr>
                <p:cNvSpPr/>
                <p:nvPr/>
              </p:nvSpPr>
              <p:spPr>
                <a:xfrm>
                  <a:off x="3355656" y="1668384"/>
                  <a:ext cx="7090" cy="14682"/>
                </a:xfrm>
                <a:custGeom>
                  <a:avLst/>
                  <a:gdLst>
                    <a:gd name="connsiteX0" fmla="*/ 0 w 7090"/>
                    <a:gd name="connsiteY0" fmla="*/ 1347 h 14682"/>
                    <a:gd name="connsiteX1" fmla="*/ 953 w 7090"/>
                    <a:gd name="connsiteY1" fmla="*/ 8015 h 14682"/>
                    <a:gd name="connsiteX2" fmla="*/ 1905 w 7090"/>
                    <a:gd name="connsiteY2" fmla="*/ 11825 h 14682"/>
                    <a:gd name="connsiteX3" fmla="*/ 2857 w 7090"/>
                    <a:gd name="connsiteY3" fmla="*/ 13730 h 14682"/>
                    <a:gd name="connsiteX4" fmla="*/ 4763 w 7090"/>
                    <a:gd name="connsiteY4" fmla="*/ 14682 h 14682"/>
                    <a:gd name="connsiteX5" fmla="*/ 6668 w 7090"/>
                    <a:gd name="connsiteY5" fmla="*/ 13730 h 14682"/>
                    <a:gd name="connsiteX6" fmla="*/ 6668 w 7090"/>
                    <a:gd name="connsiteY6" fmla="*/ 10872 h 14682"/>
                    <a:gd name="connsiteX7" fmla="*/ 5715 w 7090"/>
                    <a:gd name="connsiteY7" fmla="*/ 8967 h 14682"/>
                    <a:gd name="connsiteX8" fmla="*/ 5715 w 7090"/>
                    <a:gd name="connsiteY8" fmla="*/ 8015 h 14682"/>
                    <a:gd name="connsiteX9" fmla="*/ 5715 w 7090"/>
                    <a:gd name="connsiteY9" fmla="*/ 8015 h 14682"/>
                    <a:gd name="connsiteX10" fmla="*/ 5715 w 7090"/>
                    <a:gd name="connsiteY10" fmla="*/ 8015 h 14682"/>
                    <a:gd name="connsiteX11" fmla="*/ 4763 w 7090"/>
                    <a:gd name="connsiteY11" fmla="*/ 6110 h 14682"/>
                    <a:gd name="connsiteX12" fmla="*/ 3810 w 7090"/>
                    <a:gd name="connsiteY12" fmla="*/ 5157 h 14682"/>
                    <a:gd name="connsiteX13" fmla="*/ 3810 w 7090"/>
                    <a:gd name="connsiteY13" fmla="*/ 5157 h 14682"/>
                    <a:gd name="connsiteX14" fmla="*/ 3810 w 7090"/>
                    <a:gd name="connsiteY14" fmla="*/ 5157 h 14682"/>
                    <a:gd name="connsiteX15" fmla="*/ 3810 w 7090"/>
                    <a:gd name="connsiteY15" fmla="*/ 4205 h 14682"/>
                    <a:gd name="connsiteX16" fmla="*/ 2857 w 7090"/>
                    <a:gd name="connsiteY16" fmla="*/ 1347 h 14682"/>
                    <a:gd name="connsiteX17" fmla="*/ 953 w 7090"/>
                    <a:gd name="connsiteY17" fmla="*/ 395 h 14682"/>
                    <a:gd name="connsiteX18" fmla="*/ 0 w 7090"/>
                    <a:gd name="connsiteY18" fmla="*/ 1347 h 14682"/>
                    <a:gd name="connsiteX19" fmla="*/ 0 w 7090"/>
                    <a:gd name="connsiteY19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090" h="14682">
                      <a:moveTo>
                        <a:pt x="0" y="1347"/>
                      </a:moveTo>
                      <a:cubicBezTo>
                        <a:pt x="0" y="3252"/>
                        <a:pt x="953" y="6110"/>
                        <a:pt x="953" y="8015"/>
                      </a:cubicBezTo>
                      <a:cubicBezTo>
                        <a:pt x="953" y="8967"/>
                        <a:pt x="1905" y="9920"/>
                        <a:pt x="1905" y="11825"/>
                      </a:cubicBezTo>
                      <a:cubicBezTo>
                        <a:pt x="1905" y="12777"/>
                        <a:pt x="2857" y="12777"/>
                        <a:pt x="2857" y="13730"/>
                      </a:cubicBezTo>
                      <a:cubicBezTo>
                        <a:pt x="3810" y="14682"/>
                        <a:pt x="3810" y="14682"/>
                        <a:pt x="4763" y="14682"/>
                      </a:cubicBezTo>
                      <a:cubicBezTo>
                        <a:pt x="5715" y="14682"/>
                        <a:pt x="6668" y="14682"/>
                        <a:pt x="6668" y="13730"/>
                      </a:cubicBezTo>
                      <a:cubicBezTo>
                        <a:pt x="6668" y="12777"/>
                        <a:pt x="7620" y="11825"/>
                        <a:pt x="6668" y="10872"/>
                      </a:cubicBezTo>
                      <a:cubicBezTo>
                        <a:pt x="6668" y="9920"/>
                        <a:pt x="5715" y="9920"/>
                        <a:pt x="5715" y="8967"/>
                      </a:cubicBezTo>
                      <a:cubicBezTo>
                        <a:pt x="5715" y="8967"/>
                        <a:pt x="5715" y="8015"/>
                        <a:pt x="5715" y="8015"/>
                      </a:cubicBezTo>
                      <a:cubicBezTo>
                        <a:pt x="5715" y="8015"/>
                        <a:pt x="5715" y="8015"/>
                        <a:pt x="5715" y="8015"/>
                      </a:cubicBezTo>
                      <a:cubicBezTo>
                        <a:pt x="5715" y="8015"/>
                        <a:pt x="5715" y="8015"/>
                        <a:pt x="5715" y="8015"/>
                      </a:cubicBezTo>
                      <a:cubicBezTo>
                        <a:pt x="5715" y="7062"/>
                        <a:pt x="4763" y="7062"/>
                        <a:pt x="4763" y="6110"/>
                      </a:cubicBezTo>
                      <a:cubicBezTo>
                        <a:pt x="4763" y="6110"/>
                        <a:pt x="4763" y="5157"/>
                        <a:pt x="3810" y="5157"/>
                      </a:cubicBezTo>
                      <a:cubicBezTo>
                        <a:pt x="3810" y="5157"/>
                        <a:pt x="3810" y="5157"/>
                        <a:pt x="3810" y="5157"/>
                      </a:cubicBezTo>
                      <a:cubicBezTo>
                        <a:pt x="3810" y="5157"/>
                        <a:pt x="3810" y="5157"/>
                        <a:pt x="3810" y="5157"/>
                      </a:cubicBezTo>
                      <a:cubicBezTo>
                        <a:pt x="3810" y="5157"/>
                        <a:pt x="3810" y="4205"/>
                        <a:pt x="3810" y="4205"/>
                      </a:cubicBezTo>
                      <a:cubicBezTo>
                        <a:pt x="3810" y="3252"/>
                        <a:pt x="2857" y="2300"/>
                        <a:pt x="2857" y="1347"/>
                      </a:cubicBezTo>
                      <a:cubicBezTo>
                        <a:pt x="2857" y="395"/>
                        <a:pt x="1905" y="-558"/>
                        <a:pt x="953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2" name="Freeform: Shape 3471">
                  <a:extLst>
                    <a:ext uri="{FF2B5EF4-FFF2-40B4-BE49-F238E27FC236}">
                      <a16:creationId xmlns:a16="http://schemas.microsoft.com/office/drawing/2014/main" id="{EF845729-5E24-5B3C-8389-58CB891D38C8}"/>
                    </a:ext>
                  </a:extLst>
                </p:cNvPr>
                <p:cNvSpPr/>
                <p:nvPr/>
              </p:nvSpPr>
              <p:spPr>
                <a:xfrm>
                  <a:off x="3399472" y="1660206"/>
                  <a:ext cx="4762" cy="14049"/>
                </a:xfrm>
                <a:custGeom>
                  <a:avLst/>
                  <a:gdLst>
                    <a:gd name="connsiteX0" fmla="*/ 952 w 4762"/>
                    <a:gd name="connsiteY0" fmla="*/ 953 h 14049"/>
                    <a:gd name="connsiteX1" fmla="*/ 1905 w 4762"/>
                    <a:gd name="connsiteY1" fmla="*/ 6668 h 14049"/>
                    <a:gd name="connsiteX2" fmla="*/ 1905 w 4762"/>
                    <a:gd name="connsiteY2" fmla="*/ 9525 h 14049"/>
                    <a:gd name="connsiteX3" fmla="*/ 1905 w 4762"/>
                    <a:gd name="connsiteY3" fmla="*/ 11430 h 14049"/>
                    <a:gd name="connsiteX4" fmla="*/ 2857 w 4762"/>
                    <a:gd name="connsiteY4" fmla="*/ 13335 h 14049"/>
                    <a:gd name="connsiteX5" fmla="*/ 4763 w 4762"/>
                    <a:gd name="connsiteY5" fmla="*/ 13335 h 14049"/>
                    <a:gd name="connsiteX6" fmla="*/ 4763 w 4762"/>
                    <a:gd name="connsiteY6" fmla="*/ 11430 h 14049"/>
                    <a:gd name="connsiteX7" fmla="*/ 4763 w 4762"/>
                    <a:gd name="connsiteY7" fmla="*/ 9525 h 14049"/>
                    <a:gd name="connsiteX8" fmla="*/ 3810 w 4762"/>
                    <a:gd name="connsiteY8" fmla="*/ 6668 h 14049"/>
                    <a:gd name="connsiteX9" fmla="*/ 1905 w 4762"/>
                    <a:gd name="connsiteY9" fmla="*/ 953 h 14049"/>
                    <a:gd name="connsiteX10" fmla="*/ 0 w 4762"/>
                    <a:gd name="connsiteY10" fmla="*/ 0 h 14049"/>
                    <a:gd name="connsiteX11" fmla="*/ 952 w 4762"/>
                    <a:gd name="connsiteY11" fmla="*/ 953 h 14049"/>
                    <a:gd name="connsiteX12" fmla="*/ 952 w 4762"/>
                    <a:gd name="connsiteY12" fmla="*/ 953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4049">
                      <a:moveTo>
                        <a:pt x="952" y="953"/>
                      </a:moveTo>
                      <a:cubicBezTo>
                        <a:pt x="952" y="2857"/>
                        <a:pt x="952" y="4763"/>
                        <a:pt x="1905" y="6668"/>
                      </a:cubicBezTo>
                      <a:cubicBezTo>
                        <a:pt x="1905" y="7620"/>
                        <a:pt x="1905" y="8573"/>
                        <a:pt x="1905" y="9525"/>
                      </a:cubicBezTo>
                      <a:cubicBezTo>
                        <a:pt x="1905" y="10478"/>
                        <a:pt x="1905" y="10478"/>
                        <a:pt x="1905" y="11430"/>
                      </a:cubicBezTo>
                      <a:cubicBezTo>
                        <a:pt x="1905" y="12382"/>
                        <a:pt x="2857" y="12382"/>
                        <a:pt x="2857" y="13335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4763" y="12382"/>
                        <a:pt x="4763" y="11430"/>
                      </a:cubicBezTo>
                      <a:cubicBezTo>
                        <a:pt x="4763" y="10478"/>
                        <a:pt x="4763" y="10478"/>
                        <a:pt x="4763" y="9525"/>
                      </a:cubicBezTo>
                      <a:cubicBezTo>
                        <a:pt x="4763" y="8573"/>
                        <a:pt x="4763" y="7620"/>
                        <a:pt x="3810" y="6668"/>
                      </a:cubicBezTo>
                      <a:cubicBezTo>
                        <a:pt x="3810" y="4763"/>
                        <a:pt x="2857" y="2857"/>
                        <a:pt x="1905" y="953"/>
                      </a:cubicBezTo>
                      <a:cubicBezTo>
                        <a:pt x="1905" y="0"/>
                        <a:pt x="952" y="0"/>
                        <a:pt x="0" y="0"/>
                      </a:cubicBezTo>
                      <a:cubicBezTo>
                        <a:pt x="1905" y="0"/>
                        <a:pt x="952" y="953"/>
                        <a:pt x="952" y="953"/>
                      </a:cubicBezTo>
                      <a:lnTo>
                        <a:pt x="952" y="95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3" name="Freeform: Shape 3472">
                  <a:extLst>
                    <a:ext uri="{FF2B5EF4-FFF2-40B4-BE49-F238E27FC236}">
                      <a16:creationId xmlns:a16="http://schemas.microsoft.com/office/drawing/2014/main" id="{144EADF3-815F-7F65-54FF-EDDBB3CFB8C7}"/>
                    </a:ext>
                  </a:extLst>
                </p:cNvPr>
                <p:cNvSpPr/>
                <p:nvPr/>
              </p:nvSpPr>
              <p:spPr>
                <a:xfrm>
                  <a:off x="3428999" y="1661159"/>
                  <a:ext cx="3810" cy="12144"/>
                </a:xfrm>
                <a:custGeom>
                  <a:avLst/>
                  <a:gdLst>
                    <a:gd name="connsiteX0" fmla="*/ 0 w 3810"/>
                    <a:gd name="connsiteY0" fmla="*/ 952 h 12144"/>
                    <a:gd name="connsiteX1" fmla="*/ 0 w 3810"/>
                    <a:gd name="connsiteY1" fmla="*/ 5715 h 12144"/>
                    <a:gd name="connsiteX2" fmla="*/ 0 w 3810"/>
                    <a:gd name="connsiteY2" fmla="*/ 8572 h 12144"/>
                    <a:gd name="connsiteX3" fmla="*/ 0 w 3810"/>
                    <a:gd name="connsiteY3" fmla="*/ 10477 h 12144"/>
                    <a:gd name="connsiteX4" fmla="*/ 952 w 3810"/>
                    <a:gd name="connsiteY4" fmla="*/ 11430 h 12144"/>
                    <a:gd name="connsiteX5" fmla="*/ 2857 w 3810"/>
                    <a:gd name="connsiteY5" fmla="*/ 11430 h 12144"/>
                    <a:gd name="connsiteX6" fmla="*/ 3810 w 3810"/>
                    <a:gd name="connsiteY6" fmla="*/ 10477 h 12144"/>
                    <a:gd name="connsiteX7" fmla="*/ 3810 w 3810"/>
                    <a:gd name="connsiteY7" fmla="*/ 8572 h 12144"/>
                    <a:gd name="connsiteX8" fmla="*/ 3810 w 3810"/>
                    <a:gd name="connsiteY8" fmla="*/ 5715 h 12144"/>
                    <a:gd name="connsiteX9" fmla="*/ 2857 w 3810"/>
                    <a:gd name="connsiteY9" fmla="*/ 952 h 12144"/>
                    <a:gd name="connsiteX10" fmla="*/ 1905 w 3810"/>
                    <a:gd name="connsiteY10" fmla="*/ 0 h 12144"/>
                    <a:gd name="connsiteX11" fmla="*/ 0 w 3810"/>
                    <a:gd name="connsiteY11" fmla="*/ 952 h 12144"/>
                    <a:gd name="connsiteX12" fmla="*/ 0 w 3810"/>
                    <a:gd name="connsiteY12" fmla="*/ 952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10" h="12144">
                      <a:moveTo>
                        <a:pt x="0" y="952"/>
                      </a:moveTo>
                      <a:cubicBezTo>
                        <a:pt x="0" y="2857"/>
                        <a:pt x="0" y="4763"/>
                        <a:pt x="0" y="5715"/>
                      </a:cubicBezTo>
                      <a:cubicBezTo>
                        <a:pt x="0" y="6667"/>
                        <a:pt x="0" y="7620"/>
                        <a:pt x="0" y="8572"/>
                      </a:cubicBezTo>
                      <a:cubicBezTo>
                        <a:pt x="0" y="9525"/>
                        <a:pt x="0" y="9525"/>
                        <a:pt x="0" y="10477"/>
                      </a:cubicBezTo>
                      <a:cubicBezTo>
                        <a:pt x="0" y="10477"/>
                        <a:pt x="0" y="11430"/>
                        <a:pt x="952" y="11430"/>
                      </a:cubicBezTo>
                      <a:cubicBezTo>
                        <a:pt x="952" y="12382"/>
                        <a:pt x="2857" y="12382"/>
                        <a:pt x="2857" y="11430"/>
                      </a:cubicBezTo>
                      <a:cubicBezTo>
                        <a:pt x="2857" y="11430"/>
                        <a:pt x="3810" y="10477"/>
                        <a:pt x="3810" y="10477"/>
                      </a:cubicBezTo>
                      <a:cubicBezTo>
                        <a:pt x="3810" y="10477"/>
                        <a:pt x="3810" y="9525"/>
                        <a:pt x="3810" y="8572"/>
                      </a:cubicBezTo>
                      <a:cubicBezTo>
                        <a:pt x="3810" y="7620"/>
                        <a:pt x="3810" y="6667"/>
                        <a:pt x="3810" y="5715"/>
                      </a:cubicBezTo>
                      <a:cubicBezTo>
                        <a:pt x="3810" y="3810"/>
                        <a:pt x="2857" y="1905"/>
                        <a:pt x="2857" y="952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4" name="Freeform: Shape 3473">
                  <a:extLst>
                    <a:ext uri="{FF2B5EF4-FFF2-40B4-BE49-F238E27FC236}">
                      <a16:creationId xmlns:a16="http://schemas.microsoft.com/office/drawing/2014/main" id="{52C7816D-D10D-7DDF-BFFD-7BF25B24284B}"/>
                    </a:ext>
                  </a:extLst>
                </p:cNvPr>
                <p:cNvSpPr/>
                <p:nvPr/>
              </p:nvSpPr>
              <p:spPr>
                <a:xfrm>
                  <a:off x="3458526" y="1664969"/>
                  <a:ext cx="1905" cy="8334"/>
                </a:xfrm>
                <a:custGeom>
                  <a:avLst/>
                  <a:gdLst>
                    <a:gd name="connsiteX0" fmla="*/ 0 w 1905"/>
                    <a:gd name="connsiteY0" fmla="*/ 953 h 8334"/>
                    <a:gd name="connsiteX1" fmla="*/ 0 w 1905"/>
                    <a:gd name="connsiteY1" fmla="*/ 3810 h 8334"/>
                    <a:gd name="connsiteX2" fmla="*/ 0 w 1905"/>
                    <a:gd name="connsiteY2" fmla="*/ 5715 h 8334"/>
                    <a:gd name="connsiteX3" fmla="*/ 0 w 1905"/>
                    <a:gd name="connsiteY3" fmla="*/ 6668 h 8334"/>
                    <a:gd name="connsiteX4" fmla="*/ 0 w 1905"/>
                    <a:gd name="connsiteY4" fmla="*/ 7620 h 8334"/>
                    <a:gd name="connsiteX5" fmla="*/ 1905 w 1905"/>
                    <a:gd name="connsiteY5" fmla="*/ 7620 h 8334"/>
                    <a:gd name="connsiteX6" fmla="*/ 1905 w 1905"/>
                    <a:gd name="connsiteY6" fmla="*/ 6668 h 8334"/>
                    <a:gd name="connsiteX7" fmla="*/ 1905 w 1905"/>
                    <a:gd name="connsiteY7" fmla="*/ 5715 h 8334"/>
                    <a:gd name="connsiteX8" fmla="*/ 1905 w 1905"/>
                    <a:gd name="connsiteY8" fmla="*/ 3810 h 8334"/>
                    <a:gd name="connsiteX9" fmla="*/ 1905 w 1905"/>
                    <a:gd name="connsiteY9" fmla="*/ 953 h 8334"/>
                    <a:gd name="connsiteX10" fmla="*/ 953 w 1905"/>
                    <a:gd name="connsiteY10" fmla="*/ 0 h 8334"/>
                    <a:gd name="connsiteX11" fmla="*/ 0 w 1905"/>
                    <a:gd name="connsiteY11" fmla="*/ 953 h 8334"/>
                    <a:gd name="connsiteX12" fmla="*/ 0 w 1905"/>
                    <a:gd name="connsiteY12" fmla="*/ 953 h 8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" h="8334">
                      <a:moveTo>
                        <a:pt x="0" y="953"/>
                      </a:move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6668"/>
                        <a:pt x="0" y="6668"/>
                        <a:pt x="0" y="6668"/>
                      </a:cubicBezTo>
                      <a:cubicBezTo>
                        <a:pt x="0" y="6668"/>
                        <a:pt x="0" y="6668"/>
                        <a:pt x="0" y="7620"/>
                      </a:cubicBezTo>
                      <a:cubicBezTo>
                        <a:pt x="0" y="8573"/>
                        <a:pt x="1905" y="8573"/>
                        <a:pt x="1905" y="7620"/>
                      </a:cubicBezTo>
                      <a:cubicBezTo>
                        <a:pt x="1905" y="7620"/>
                        <a:pt x="1905" y="7620"/>
                        <a:pt x="1905" y="6668"/>
                      </a:cubicBezTo>
                      <a:cubicBezTo>
                        <a:pt x="1905" y="6668"/>
                        <a:pt x="1905" y="5715"/>
                        <a:pt x="1905" y="5715"/>
                      </a:cubicBezTo>
                      <a:cubicBezTo>
                        <a:pt x="1905" y="4763"/>
                        <a:pt x="1905" y="4763"/>
                        <a:pt x="1905" y="3810"/>
                      </a:cubicBezTo>
                      <a:cubicBezTo>
                        <a:pt x="1905" y="2857"/>
                        <a:pt x="1905" y="1905"/>
                        <a:pt x="1905" y="953"/>
                      </a:cubicBezTo>
                      <a:cubicBezTo>
                        <a:pt x="1905" y="0"/>
                        <a:pt x="953" y="0"/>
                        <a:pt x="953" y="0"/>
                      </a:cubicBezTo>
                      <a:cubicBezTo>
                        <a:pt x="0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5" name="Freeform: Shape 3474">
                  <a:extLst>
                    <a:ext uri="{FF2B5EF4-FFF2-40B4-BE49-F238E27FC236}">
                      <a16:creationId xmlns:a16="http://schemas.microsoft.com/office/drawing/2014/main" id="{8C3EAF08-7B71-B227-F9C6-66883F2D21CD}"/>
                    </a:ext>
                  </a:extLst>
                </p:cNvPr>
                <p:cNvSpPr/>
                <p:nvPr/>
              </p:nvSpPr>
              <p:spPr>
                <a:xfrm>
                  <a:off x="3493769" y="1671398"/>
                  <a:ext cx="5715" cy="13335"/>
                </a:xfrm>
                <a:custGeom>
                  <a:avLst/>
                  <a:gdLst>
                    <a:gd name="connsiteX0" fmla="*/ 2857 w 5715"/>
                    <a:gd name="connsiteY0" fmla="*/ 1191 h 13335"/>
                    <a:gd name="connsiteX1" fmla="*/ 953 w 5715"/>
                    <a:gd name="connsiteY1" fmla="*/ 6906 h 13335"/>
                    <a:gd name="connsiteX2" fmla="*/ 0 w 5715"/>
                    <a:gd name="connsiteY2" fmla="*/ 9763 h 13335"/>
                    <a:gd name="connsiteX3" fmla="*/ 0 w 5715"/>
                    <a:gd name="connsiteY3" fmla="*/ 12621 h 13335"/>
                    <a:gd name="connsiteX4" fmla="*/ 1905 w 5715"/>
                    <a:gd name="connsiteY4" fmla="*/ 12621 h 13335"/>
                    <a:gd name="connsiteX5" fmla="*/ 3810 w 5715"/>
                    <a:gd name="connsiteY5" fmla="*/ 9763 h 13335"/>
                    <a:gd name="connsiteX6" fmla="*/ 4763 w 5715"/>
                    <a:gd name="connsiteY6" fmla="*/ 6906 h 13335"/>
                    <a:gd name="connsiteX7" fmla="*/ 5715 w 5715"/>
                    <a:gd name="connsiteY7" fmla="*/ 238 h 13335"/>
                    <a:gd name="connsiteX8" fmla="*/ 2857 w 5715"/>
                    <a:gd name="connsiteY8" fmla="*/ 1191 h 13335"/>
                    <a:gd name="connsiteX9" fmla="*/ 2857 w 5715"/>
                    <a:gd name="connsiteY9" fmla="*/ 1191 h 13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5" h="13335">
                      <a:moveTo>
                        <a:pt x="2857" y="1191"/>
                      </a:moveTo>
                      <a:cubicBezTo>
                        <a:pt x="2857" y="3096"/>
                        <a:pt x="1905" y="5001"/>
                        <a:pt x="953" y="6906"/>
                      </a:cubicBezTo>
                      <a:cubicBezTo>
                        <a:pt x="953" y="7858"/>
                        <a:pt x="0" y="8811"/>
                        <a:pt x="0" y="9763"/>
                      </a:cubicBezTo>
                      <a:cubicBezTo>
                        <a:pt x="0" y="10716"/>
                        <a:pt x="0" y="11668"/>
                        <a:pt x="0" y="12621"/>
                      </a:cubicBezTo>
                      <a:cubicBezTo>
                        <a:pt x="0" y="13573"/>
                        <a:pt x="953" y="13573"/>
                        <a:pt x="1905" y="12621"/>
                      </a:cubicBezTo>
                      <a:cubicBezTo>
                        <a:pt x="2857" y="11668"/>
                        <a:pt x="2857" y="10716"/>
                        <a:pt x="3810" y="9763"/>
                      </a:cubicBezTo>
                      <a:cubicBezTo>
                        <a:pt x="3810" y="8811"/>
                        <a:pt x="4763" y="7858"/>
                        <a:pt x="4763" y="6906"/>
                      </a:cubicBezTo>
                      <a:cubicBezTo>
                        <a:pt x="5715" y="5001"/>
                        <a:pt x="5715" y="3096"/>
                        <a:pt x="5715" y="238"/>
                      </a:cubicBezTo>
                      <a:cubicBezTo>
                        <a:pt x="5715" y="238"/>
                        <a:pt x="3810" y="-714"/>
                        <a:pt x="2857" y="1191"/>
                      </a:cubicBezTo>
                      <a:lnTo>
                        <a:pt x="2857" y="1191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6" name="Freeform: Shape 3475">
                  <a:extLst>
                    <a:ext uri="{FF2B5EF4-FFF2-40B4-BE49-F238E27FC236}">
                      <a16:creationId xmlns:a16="http://schemas.microsoft.com/office/drawing/2014/main" id="{3DB002C5-D124-E306-32B7-B1AF7F3E4425}"/>
                    </a:ext>
                  </a:extLst>
                </p:cNvPr>
                <p:cNvSpPr/>
                <p:nvPr/>
              </p:nvSpPr>
              <p:spPr>
                <a:xfrm>
                  <a:off x="3352539" y="1722648"/>
                  <a:ext cx="10737" cy="19867"/>
                </a:xfrm>
                <a:custGeom>
                  <a:avLst/>
                  <a:gdLst>
                    <a:gd name="connsiteX0" fmla="*/ 260 w 10737"/>
                    <a:gd name="connsiteY0" fmla="*/ 4233 h 19867"/>
                    <a:gd name="connsiteX1" fmla="*/ 3117 w 10737"/>
                    <a:gd name="connsiteY1" fmla="*/ 11853 h 19867"/>
                    <a:gd name="connsiteX2" fmla="*/ 5022 w 10737"/>
                    <a:gd name="connsiteY2" fmla="*/ 15663 h 19867"/>
                    <a:gd name="connsiteX3" fmla="*/ 5975 w 10737"/>
                    <a:gd name="connsiteY3" fmla="*/ 17568 h 19867"/>
                    <a:gd name="connsiteX4" fmla="*/ 7880 w 10737"/>
                    <a:gd name="connsiteY4" fmla="*/ 19473 h 19867"/>
                    <a:gd name="connsiteX5" fmla="*/ 10737 w 10737"/>
                    <a:gd name="connsiteY5" fmla="*/ 18521 h 19867"/>
                    <a:gd name="connsiteX6" fmla="*/ 10737 w 10737"/>
                    <a:gd name="connsiteY6" fmla="*/ 15663 h 19867"/>
                    <a:gd name="connsiteX7" fmla="*/ 10737 w 10737"/>
                    <a:gd name="connsiteY7" fmla="*/ 13758 h 19867"/>
                    <a:gd name="connsiteX8" fmla="*/ 9785 w 10737"/>
                    <a:gd name="connsiteY8" fmla="*/ 9948 h 19867"/>
                    <a:gd name="connsiteX9" fmla="*/ 6927 w 10737"/>
                    <a:gd name="connsiteY9" fmla="*/ 2328 h 19867"/>
                    <a:gd name="connsiteX10" fmla="*/ 5022 w 10737"/>
                    <a:gd name="connsiteY10" fmla="*/ 423 h 19867"/>
                    <a:gd name="connsiteX11" fmla="*/ 2165 w 10737"/>
                    <a:gd name="connsiteY11" fmla="*/ 423 h 19867"/>
                    <a:gd name="connsiteX12" fmla="*/ 260 w 10737"/>
                    <a:gd name="connsiteY12" fmla="*/ 4233 h 19867"/>
                    <a:gd name="connsiteX13" fmla="*/ 260 w 10737"/>
                    <a:gd name="connsiteY13" fmla="*/ 423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737" h="19867">
                      <a:moveTo>
                        <a:pt x="260" y="4233"/>
                      </a:moveTo>
                      <a:cubicBezTo>
                        <a:pt x="1212" y="7091"/>
                        <a:pt x="2165" y="8996"/>
                        <a:pt x="3117" y="11853"/>
                      </a:cubicBezTo>
                      <a:cubicBezTo>
                        <a:pt x="4070" y="12806"/>
                        <a:pt x="4070" y="14711"/>
                        <a:pt x="5022" y="15663"/>
                      </a:cubicBezTo>
                      <a:cubicBezTo>
                        <a:pt x="5022" y="16616"/>
                        <a:pt x="5975" y="16616"/>
                        <a:pt x="5975" y="17568"/>
                      </a:cubicBezTo>
                      <a:cubicBezTo>
                        <a:pt x="6927" y="18521"/>
                        <a:pt x="6927" y="18521"/>
                        <a:pt x="7880" y="19473"/>
                      </a:cubicBezTo>
                      <a:cubicBezTo>
                        <a:pt x="8832" y="20426"/>
                        <a:pt x="10737" y="19473"/>
                        <a:pt x="10737" y="18521"/>
                      </a:cubicBezTo>
                      <a:cubicBezTo>
                        <a:pt x="10737" y="17568"/>
                        <a:pt x="10737" y="16616"/>
                        <a:pt x="10737" y="15663"/>
                      </a:cubicBezTo>
                      <a:cubicBezTo>
                        <a:pt x="10737" y="14711"/>
                        <a:pt x="10737" y="14711"/>
                        <a:pt x="10737" y="13758"/>
                      </a:cubicBezTo>
                      <a:cubicBezTo>
                        <a:pt x="10737" y="12806"/>
                        <a:pt x="9785" y="10901"/>
                        <a:pt x="9785" y="9948"/>
                      </a:cubicBezTo>
                      <a:cubicBezTo>
                        <a:pt x="8832" y="7091"/>
                        <a:pt x="7880" y="5186"/>
                        <a:pt x="6927" y="2328"/>
                      </a:cubicBezTo>
                      <a:cubicBezTo>
                        <a:pt x="6927" y="1376"/>
                        <a:pt x="5975" y="423"/>
                        <a:pt x="5022" y="423"/>
                      </a:cubicBezTo>
                      <a:cubicBezTo>
                        <a:pt x="4070" y="423"/>
                        <a:pt x="3117" y="-529"/>
                        <a:pt x="2165" y="423"/>
                      </a:cubicBezTo>
                      <a:cubicBezTo>
                        <a:pt x="1212" y="423"/>
                        <a:pt x="-693" y="2328"/>
                        <a:pt x="260" y="4233"/>
                      </a:cubicBezTo>
                      <a:lnTo>
                        <a:pt x="260" y="423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7" name="Freeform: Shape 3476">
                  <a:extLst>
                    <a:ext uri="{FF2B5EF4-FFF2-40B4-BE49-F238E27FC236}">
                      <a16:creationId xmlns:a16="http://schemas.microsoft.com/office/drawing/2014/main" id="{4A5D7C46-FBEE-A687-7A4E-D0BF28198527}"/>
                    </a:ext>
                  </a:extLst>
                </p:cNvPr>
                <p:cNvSpPr/>
                <p:nvPr/>
              </p:nvSpPr>
              <p:spPr>
                <a:xfrm>
                  <a:off x="3387647" y="1718049"/>
                  <a:ext cx="7062" cy="18118"/>
                </a:xfrm>
                <a:custGeom>
                  <a:avLst/>
                  <a:gdLst>
                    <a:gd name="connsiteX0" fmla="*/ 395 w 7062"/>
                    <a:gd name="connsiteY0" fmla="*/ 2165 h 18118"/>
                    <a:gd name="connsiteX1" fmla="*/ 2300 w 7062"/>
                    <a:gd name="connsiteY1" fmla="*/ 9785 h 18118"/>
                    <a:gd name="connsiteX2" fmla="*/ 3252 w 7062"/>
                    <a:gd name="connsiteY2" fmla="*/ 13595 h 18118"/>
                    <a:gd name="connsiteX3" fmla="*/ 3252 w 7062"/>
                    <a:gd name="connsiteY3" fmla="*/ 15500 h 18118"/>
                    <a:gd name="connsiteX4" fmla="*/ 4205 w 7062"/>
                    <a:gd name="connsiteY4" fmla="*/ 17405 h 18118"/>
                    <a:gd name="connsiteX5" fmla="*/ 7062 w 7062"/>
                    <a:gd name="connsiteY5" fmla="*/ 17405 h 18118"/>
                    <a:gd name="connsiteX6" fmla="*/ 7062 w 7062"/>
                    <a:gd name="connsiteY6" fmla="*/ 15500 h 18118"/>
                    <a:gd name="connsiteX7" fmla="*/ 7062 w 7062"/>
                    <a:gd name="connsiteY7" fmla="*/ 13595 h 18118"/>
                    <a:gd name="connsiteX8" fmla="*/ 6110 w 7062"/>
                    <a:gd name="connsiteY8" fmla="*/ 9785 h 18118"/>
                    <a:gd name="connsiteX9" fmla="*/ 4205 w 7062"/>
                    <a:gd name="connsiteY9" fmla="*/ 2165 h 18118"/>
                    <a:gd name="connsiteX10" fmla="*/ 1347 w 7062"/>
                    <a:gd name="connsiteY10" fmla="*/ 260 h 18118"/>
                    <a:gd name="connsiteX11" fmla="*/ 395 w 7062"/>
                    <a:gd name="connsiteY11" fmla="*/ 2165 h 18118"/>
                    <a:gd name="connsiteX12" fmla="*/ 395 w 7062"/>
                    <a:gd name="connsiteY12" fmla="*/ 2165 h 18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062" h="18118">
                      <a:moveTo>
                        <a:pt x="395" y="2165"/>
                      </a:moveTo>
                      <a:cubicBezTo>
                        <a:pt x="1347" y="5022"/>
                        <a:pt x="1347" y="6927"/>
                        <a:pt x="2300" y="9785"/>
                      </a:cubicBezTo>
                      <a:cubicBezTo>
                        <a:pt x="2300" y="10737"/>
                        <a:pt x="3252" y="11690"/>
                        <a:pt x="3252" y="13595"/>
                      </a:cubicBezTo>
                      <a:cubicBezTo>
                        <a:pt x="3252" y="14547"/>
                        <a:pt x="3252" y="14547"/>
                        <a:pt x="3252" y="15500"/>
                      </a:cubicBezTo>
                      <a:cubicBezTo>
                        <a:pt x="3252" y="16452"/>
                        <a:pt x="4205" y="16452"/>
                        <a:pt x="4205" y="17405"/>
                      </a:cubicBezTo>
                      <a:cubicBezTo>
                        <a:pt x="5157" y="18357"/>
                        <a:pt x="6110" y="18357"/>
                        <a:pt x="7062" y="17405"/>
                      </a:cubicBezTo>
                      <a:cubicBezTo>
                        <a:pt x="7062" y="16452"/>
                        <a:pt x="7062" y="16452"/>
                        <a:pt x="7062" y="15500"/>
                      </a:cubicBezTo>
                      <a:cubicBezTo>
                        <a:pt x="7062" y="14547"/>
                        <a:pt x="7062" y="14547"/>
                        <a:pt x="7062" y="13595"/>
                      </a:cubicBezTo>
                      <a:cubicBezTo>
                        <a:pt x="7062" y="12642"/>
                        <a:pt x="6110" y="10737"/>
                        <a:pt x="6110" y="9785"/>
                      </a:cubicBezTo>
                      <a:cubicBezTo>
                        <a:pt x="5157" y="6927"/>
                        <a:pt x="5157" y="5022"/>
                        <a:pt x="4205" y="2165"/>
                      </a:cubicBezTo>
                      <a:cubicBezTo>
                        <a:pt x="4205" y="1212"/>
                        <a:pt x="2300" y="260"/>
                        <a:pt x="1347" y="260"/>
                      </a:cubicBezTo>
                      <a:cubicBezTo>
                        <a:pt x="395" y="-693"/>
                        <a:pt x="-558" y="1212"/>
                        <a:pt x="395" y="2165"/>
                      </a:cubicBezTo>
                      <a:lnTo>
                        <a:pt x="395" y="216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8" name="Freeform: Shape 3477">
                  <a:extLst>
                    <a:ext uri="{FF2B5EF4-FFF2-40B4-BE49-F238E27FC236}">
                      <a16:creationId xmlns:a16="http://schemas.microsoft.com/office/drawing/2014/main" id="{7203C5CF-0D5D-AC2A-C873-044ADEC5EF98}"/>
                    </a:ext>
                  </a:extLst>
                </p:cNvPr>
                <p:cNvSpPr/>
                <p:nvPr/>
              </p:nvSpPr>
              <p:spPr>
                <a:xfrm>
                  <a:off x="3410901" y="1684972"/>
                  <a:ext cx="8572" cy="20716"/>
                </a:xfrm>
                <a:custGeom>
                  <a:avLst/>
                  <a:gdLst>
                    <a:gd name="connsiteX0" fmla="*/ 0 w 8572"/>
                    <a:gd name="connsiteY0" fmla="*/ 3810 h 20716"/>
                    <a:gd name="connsiteX1" fmla="*/ 1905 w 8572"/>
                    <a:gd name="connsiteY1" fmla="*/ 12382 h 20716"/>
                    <a:gd name="connsiteX2" fmla="*/ 2858 w 8572"/>
                    <a:gd name="connsiteY2" fmla="*/ 16192 h 20716"/>
                    <a:gd name="connsiteX3" fmla="*/ 3810 w 8572"/>
                    <a:gd name="connsiteY3" fmla="*/ 18097 h 20716"/>
                    <a:gd name="connsiteX4" fmla="*/ 4763 w 8572"/>
                    <a:gd name="connsiteY4" fmla="*/ 20002 h 20716"/>
                    <a:gd name="connsiteX5" fmla="*/ 7620 w 8572"/>
                    <a:gd name="connsiteY5" fmla="*/ 20002 h 20716"/>
                    <a:gd name="connsiteX6" fmla="*/ 8573 w 8572"/>
                    <a:gd name="connsiteY6" fmla="*/ 17145 h 20716"/>
                    <a:gd name="connsiteX7" fmla="*/ 8573 w 8572"/>
                    <a:gd name="connsiteY7" fmla="*/ 15240 h 20716"/>
                    <a:gd name="connsiteX8" fmla="*/ 7620 w 8572"/>
                    <a:gd name="connsiteY8" fmla="*/ 10477 h 20716"/>
                    <a:gd name="connsiteX9" fmla="*/ 5715 w 8572"/>
                    <a:gd name="connsiteY9" fmla="*/ 1905 h 20716"/>
                    <a:gd name="connsiteX10" fmla="*/ 2858 w 8572"/>
                    <a:gd name="connsiteY10" fmla="*/ 0 h 20716"/>
                    <a:gd name="connsiteX11" fmla="*/ 0 w 8572"/>
                    <a:gd name="connsiteY11" fmla="*/ 3810 h 20716"/>
                    <a:gd name="connsiteX12" fmla="*/ 0 w 8572"/>
                    <a:gd name="connsiteY12" fmla="*/ 3810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20716">
                      <a:moveTo>
                        <a:pt x="0" y="3810"/>
                      </a:moveTo>
                      <a:cubicBezTo>
                        <a:pt x="0" y="6667"/>
                        <a:pt x="953" y="9525"/>
                        <a:pt x="1905" y="12382"/>
                      </a:cubicBezTo>
                      <a:cubicBezTo>
                        <a:pt x="1905" y="13335"/>
                        <a:pt x="2858" y="15240"/>
                        <a:pt x="2858" y="16192"/>
                      </a:cubicBezTo>
                      <a:cubicBezTo>
                        <a:pt x="2858" y="17145"/>
                        <a:pt x="2858" y="18097"/>
                        <a:pt x="3810" y="18097"/>
                      </a:cubicBezTo>
                      <a:cubicBezTo>
                        <a:pt x="3810" y="19050"/>
                        <a:pt x="4763" y="19050"/>
                        <a:pt x="4763" y="20002"/>
                      </a:cubicBezTo>
                      <a:cubicBezTo>
                        <a:pt x="5715" y="20955"/>
                        <a:pt x="6668" y="20955"/>
                        <a:pt x="7620" y="20002"/>
                      </a:cubicBezTo>
                      <a:cubicBezTo>
                        <a:pt x="7620" y="19050"/>
                        <a:pt x="8573" y="18097"/>
                        <a:pt x="8573" y="17145"/>
                      </a:cubicBezTo>
                      <a:cubicBezTo>
                        <a:pt x="8573" y="16192"/>
                        <a:pt x="8573" y="15240"/>
                        <a:pt x="8573" y="15240"/>
                      </a:cubicBezTo>
                      <a:cubicBezTo>
                        <a:pt x="8573" y="13335"/>
                        <a:pt x="7620" y="12382"/>
                        <a:pt x="7620" y="10477"/>
                      </a:cubicBezTo>
                      <a:cubicBezTo>
                        <a:pt x="6668" y="7620"/>
                        <a:pt x="6668" y="4763"/>
                        <a:pt x="5715" y="1905"/>
                      </a:cubicBezTo>
                      <a:cubicBezTo>
                        <a:pt x="5715" y="952"/>
                        <a:pt x="3810" y="0"/>
                        <a:pt x="2858" y="0"/>
                      </a:cubicBezTo>
                      <a:cubicBezTo>
                        <a:pt x="953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9" name="Freeform: Shape 3478">
                  <a:extLst>
                    <a:ext uri="{FF2B5EF4-FFF2-40B4-BE49-F238E27FC236}">
                      <a16:creationId xmlns:a16="http://schemas.microsoft.com/office/drawing/2014/main" id="{BA943A42-CC3D-3FCC-2D08-057E9879BC3D}"/>
                    </a:ext>
                  </a:extLst>
                </p:cNvPr>
                <p:cNvSpPr/>
                <p:nvPr/>
              </p:nvSpPr>
              <p:spPr>
                <a:xfrm>
                  <a:off x="3442334" y="1697354"/>
                  <a:ext cx="2857" cy="14049"/>
                </a:xfrm>
                <a:custGeom>
                  <a:avLst/>
                  <a:gdLst>
                    <a:gd name="connsiteX0" fmla="*/ 0 w 2857"/>
                    <a:gd name="connsiteY0" fmla="*/ 1905 h 14049"/>
                    <a:gd name="connsiteX1" fmla="*/ 0 w 2857"/>
                    <a:gd name="connsiteY1" fmla="*/ 7620 h 14049"/>
                    <a:gd name="connsiteX2" fmla="*/ 0 w 2857"/>
                    <a:gd name="connsiteY2" fmla="*/ 10477 h 14049"/>
                    <a:gd name="connsiteX3" fmla="*/ 952 w 2857"/>
                    <a:gd name="connsiteY3" fmla="*/ 13335 h 14049"/>
                    <a:gd name="connsiteX4" fmla="*/ 2857 w 2857"/>
                    <a:gd name="connsiteY4" fmla="*/ 13335 h 14049"/>
                    <a:gd name="connsiteX5" fmla="*/ 2857 w 2857"/>
                    <a:gd name="connsiteY5" fmla="*/ 10477 h 14049"/>
                    <a:gd name="connsiteX6" fmla="*/ 2857 w 2857"/>
                    <a:gd name="connsiteY6" fmla="*/ 7620 h 14049"/>
                    <a:gd name="connsiteX7" fmla="*/ 2857 w 2857"/>
                    <a:gd name="connsiteY7" fmla="*/ 1905 h 14049"/>
                    <a:gd name="connsiteX8" fmla="*/ 952 w 2857"/>
                    <a:gd name="connsiteY8" fmla="*/ 0 h 14049"/>
                    <a:gd name="connsiteX9" fmla="*/ 0 w 2857"/>
                    <a:gd name="connsiteY9" fmla="*/ 1905 h 14049"/>
                    <a:gd name="connsiteX10" fmla="*/ 0 w 2857"/>
                    <a:gd name="connsiteY10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57" h="14049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8572"/>
                        <a:pt x="0" y="9525"/>
                        <a:pt x="0" y="10477"/>
                      </a:cubicBezTo>
                      <a:cubicBezTo>
                        <a:pt x="0" y="11430"/>
                        <a:pt x="0" y="12382"/>
                        <a:pt x="952" y="13335"/>
                      </a:cubicBezTo>
                      <a:cubicBezTo>
                        <a:pt x="952" y="14288"/>
                        <a:pt x="1905" y="14288"/>
                        <a:pt x="2857" y="13335"/>
                      </a:cubicBezTo>
                      <a:cubicBezTo>
                        <a:pt x="2857" y="12382"/>
                        <a:pt x="2857" y="11430"/>
                        <a:pt x="2857" y="10477"/>
                      </a:cubicBezTo>
                      <a:cubicBezTo>
                        <a:pt x="2857" y="9525"/>
                        <a:pt x="2857" y="8572"/>
                        <a:pt x="2857" y="7620"/>
                      </a:cubicBezTo>
                      <a:cubicBezTo>
                        <a:pt x="2857" y="5715"/>
                        <a:pt x="2857" y="3810"/>
                        <a:pt x="2857" y="1905"/>
                      </a:cubicBezTo>
                      <a:cubicBezTo>
                        <a:pt x="2857" y="952"/>
                        <a:pt x="1905" y="0"/>
                        <a:pt x="952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0" name="Freeform: Shape 3479">
                  <a:extLst>
                    <a:ext uri="{FF2B5EF4-FFF2-40B4-BE49-F238E27FC236}">
                      <a16:creationId xmlns:a16="http://schemas.microsoft.com/office/drawing/2014/main" id="{07C33106-5A2A-D910-00AB-B76338BF5B8D}"/>
                    </a:ext>
                  </a:extLst>
                </p:cNvPr>
                <p:cNvSpPr/>
                <p:nvPr/>
              </p:nvSpPr>
              <p:spPr>
                <a:xfrm>
                  <a:off x="3481387" y="1702117"/>
                  <a:ext cx="5714" cy="17859"/>
                </a:xfrm>
                <a:custGeom>
                  <a:avLst/>
                  <a:gdLst>
                    <a:gd name="connsiteX0" fmla="*/ 952 w 5714"/>
                    <a:gd name="connsiteY0" fmla="*/ 2857 h 17859"/>
                    <a:gd name="connsiteX1" fmla="*/ 0 w 5714"/>
                    <a:gd name="connsiteY1" fmla="*/ 9525 h 17859"/>
                    <a:gd name="connsiteX2" fmla="*/ 0 w 5714"/>
                    <a:gd name="connsiteY2" fmla="*/ 13335 h 17859"/>
                    <a:gd name="connsiteX3" fmla="*/ 952 w 5714"/>
                    <a:gd name="connsiteY3" fmla="*/ 17145 h 17859"/>
                    <a:gd name="connsiteX4" fmla="*/ 2857 w 5714"/>
                    <a:gd name="connsiteY4" fmla="*/ 17145 h 17859"/>
                    <a:gd name="connsiteX5" fmla="*/ 3810 w 5714"/>
                    <a:gd name="connsiteY5" fmla="*/ 13335 h 17859"/>
                    <a:gd name="connsiteX6" fmla="*/ 4763 w 5714"/>
                    <a:gd name="connsiteY6" fmla="*/ 9525 h 17859"/>
                    <a:gd name="connsiteX7" fmla="*/ 5715 w 5714"/>
                    <a:gd name="connsiteY7" fmla="*/ 2857 h 17859"/>
                    <a:gd name="connsiteX8" fmla="*/ 3810 w 5714"/>
                    <a:gd name="connsiteY8" fmla="*/ 0 h 17859"/>
                    <a:gd name="connsiteX9" fmla="*/ 952 w 5714"/>
                    <a:gd name="connsiteY9" fmla="*/ 2857 h 17859"/>
                    <a:gd name="connsiteX10" fmla="*/ 952 w 5714"/>
                    <a:gd name="connsiteY10" fmla="*/ 2857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17859">
                      <a:moveTo>
                        <a:pt x="952" y="2857"/>
                      </a:moveTo>
                      <a:cubicBezTo>
                        <a:pt x="952" y="4763"/>
                        <a:pt x="952" y="7620"/>
                        <a:pt x="0" y="9525"/>
                      </a:cubicBezTo>
                      <a:cubicBezTo>
                        <a:pt x="0" y="10477"/>
                        <a:pt x="0" y="12382"/>
                        <a:pt x="0" y="13335"/>
                      </a:cubicBezTo>
                      <a:cubicBezTo>
                        <a:pt x="0" y="14288"/>
                        <a:pt x="0" y="15240"/>
                        <a:pt x="952" y="17145"/>
                      </a:cubicBezTo>
                      <a:cubicBezTo>
                        <a:pt x="952" y="18097"/>
                        <a:pt x="2857" y="18097"/>
                        <a:pt x="2857" y="17145"/>
                      </a:cubicBezTo>
                      <a:cubicBezTo>
                        <a:pt x="2857" y="16193"/>
                        <a:pt x="3810" y="15240"/>
                        <a:pt x="3810" y="13335"/>
                      </a:cubicBezTo>
                      <a:cubicBezTo>
                        <a:pt x="3810" y="12382"/>
                        <a:pt x="4763" y="11430"/>
                        <a:pt x="4763" y="9525"/>
                      </a:cubicBezTo>
                      <a:cubicBezTo>
                        <a:pt x="4763" y="7620"/>
                        <a:pt x="4763" y="4763"/>
                        <a:pt x="5715" y="2857"/>
                      </a:cubicBezTo>
                      <a:cubicBezTo>
                        <a:pt x="5715" y="952"/>
                        <a:pt x="4763" y="0"/>
                        <a:pt x="3810" y="0"/>
                      </a:cubicBezTo>
                      <a:cubicBezTo>
                        <a:pt x="2857" y="0"/>
                        <a:pt x="1905" y="1905"/>
                        <a:pt x="952" y="2857"/>
                      </a:cubicBezTo>
                      <a:lnTo>
                        <a:pt x="952" y="285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1" name="Freeform: Shape 3480">
                  <a:extLst>
                    <a:ext uri="{FF2B5EF4-FFF2-40B4-BE49-F238E27FC236}">
                      <a16:creationId xmlns:a16="http://schemas.microsoft.com/office/drawing/2014/main" id="{5B7D2B21-532D-32F3-C934-523A7C9A921A}"/>
                    </a:ext>
                  </a:extLst>
                </p:cNvPr>
                <p:cNvSpPr/>
                <p:nvPr/>
              </p:nvSpPr>
              <p:spPr>
                <a:xfrm>
                  <a:off x="3437572" y="1684972"/>
                  <a:ext cx="3809" cy="12144"/>
                </a:xfrm>
                <a:custGeom>
                  <a:avLst/>
                  <a:gdLst>
                    <a:gd name="connsiteX0" fmla="*/ 1905 w 3809"/>
                    <a:gd name="connsiteY0" fmla="*/ 0 h 12144"/>
                    <a:gd name="connsiteX1" fmla="*/ 0 w 3809"/>
                    <a:gd name="connsiteY1" fmla="*/ 5715 h 12144"/>
                    <a:gd name="connsiteX2" fmla="*/ 0 w 3809"/>
                    <a:gd name="connsiteY2" fmla="*/ 8572 h 12144"/>
                    <a:gd name="connsiteX3" fmla="*/ 0 w 3809"/>
                    <a:gd name="connsiteY3" fmla="*/ 9525 h 12144"/>
                    <a:gd name="connsiteX4" fmla="*/ 952 w 3809"/>
                    <a:gd name="connsiteY4" fmla="*/ 11430 h 12144"/>
                    <a:gd name="connsiteX5" fmla="*/ 2857 w 3809"/>
                    <a:gd name="connsiteY5" fmla="*/ 11430 h 12144"/>
                    <a:gd name="connsiteX6" fmla="*/ 3810 w 3809"/>
                    <a:gd name="connsiteY6" fmla="*/ 9525 h 12144"/>
                    <a:gd name="connsiteX7" fmla="*/ 3810 w 3809"/>
                    <a:gd name="connsiteY7" fmla="*/ 8572 h 12144"/>
                    <a:gd name="connsiteX8" fmla="*/ 3810 w 3809"/>
                    <a:gd name="connsiteY8" fmla="*/ 5715 h 12144"/>
                    <a:gd name="connsiteX9" fmla="*/ 1905 w 3809"/>
                    <a:gd name="connsiteY9" fmla="*/ 0 h 12144"/>
                    <a:gd name="connsiteX10" fmla="*/ 1905 w 3809"/>
                    <a:gd name="connsiteY10" fmla="*/ 0 h 12144"/>
                    <a:gd name="connsiteX11" fmla="*/ 1905 w 3809"/>
                    <a:gd name="connsiteY11" fmla="*/ 0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2144">
                      <a:moveTo>
                        <a:pt x="1905" y="0"/>
                      </a:moveTo>
                      <a:cubicBezTo>
                        <a:pt x="952" y="1905"/>
                        <a:pt x="0" y="3810"/>
                        <a:pt x="0" y="5715"/>
                      </a:cubicBezTo>
                      <a:cubicBezTo>
                        <a:pt x="0" y="6667"/>
                        <a:pt x="0" y="7620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10477"/>
                        <a:pt x="0" y="10477"/>
                        <a:pt x="952" y="11430"/>
                      </a:cubicBezTo>
                      <a:cubicBezTo>
                        <a:pt x="952" y="12382"/>
                        <a:pt x="2857" y="12382"/>
                        <a:pt x="2857" y="11430"/>
                      </a:cubicBezTo>
                      <a:cubicBezTo>
                        <a:pt x="2857" y="10477"/>
                        <a:pt x="2857" y="10477"/>
                        <a:pt x="3810" y="9525"/>
                      </a:cubicBezTo>
                      <a:cubicBezTo>
                        <a:pt x="3810" y="9525"/>
                        <a:pt x="3810" y="8572"/>
                        <a:pt x="3810" y="8572"/>
                      </a:cubicBezTo>
                      <a:cubicBezTo>
                        <a:pt x="3810" y="7620"/>
                        <a:pt x="3810" y="6667"/>
                        <a:pt x="3810" y="5715"/>
                      </a:cubicBezTo>
                      <a:cubicBezTo>
                        <a:pt x="3810" y="4763"/>
                        <a:pt x="2857" y="2857"/>
                        <a:pt x="1905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2" name="Freeform: Shape 3481">
                  <a:extLst>
                    <a:ext uri="{FF2B5EF4-FFF2-40B4-BE49-F238E27FC236}">
                      <a16:creationId xmlns:a16="http://schemas.microsoft.com/office/drawing/2014/main" id="{0EABDF38-0F1F-D9C8-E0FB-F50CE6196FA1}"/>
                    </a:ext>
                  </a:extLst>
                </p:cNvPr>
                <p:cNvSpPr/>
                <p:nvPr/>
              </p:nvSpPr>
              <p:spPr>
                <a:xfrm>
                  <a:off x="3464242" y="1682672"/>
                  <a:ext cx="5714" cy="23016"/>
                </a:xfrm>
                <a:custGeom>
                  <a:avLst/>
                  <a:gdLst>
                    <a:gd name="connsiteX0" fmla="*/ 0 w 5714"/>
                    <a:gd name="connsiteY0" fmla="*/ 2300 h 23016"/>
                    <a:gd name="connsiteX1" fmla="*/ 0 w 5714"/>
                    <a:gd name="connsiteY1" fmla="*/ 7062 h 23016"/>
                    <a:gd name="connsiteX2" fmla="*/ 0 w 5714"/>
                    <a:gd name="connsiteY2" fmla="*/ 11825 h 23016"/>
                    <a:gd name="connsiteX3" fmla="*/ 0 w 5714"/>
                    <a:gd name="connsiteY3" fmla="*/ 16587 h 23016"/>
                    <a:gd name="connsiteX4" fmla="*/ 0 w 5714"/>
                    <a:gd name="connsiteY4" fmla="*/ 19445 h 23016"/>
                    <a:gd name="connsiteX5" fmla="*/ 952 w 5714"/>
                    <a:gd name="connsiteY5" fmla="*/ 22302 h 23016"/>
                    <a:gd name="connsiteX6" fmla="*/ 4763 w 5714"/>
                    <a:gd name="connsiteY6" fmla="*/ 22302 h 23016"/>
                    <a:gd name="connsiteX7" fmla="*/ 5715 w 5714"/>
                    <a:gd name="connsiteY7" fmla="*/ 19445 h 23016"/>
                    <a:gd name="connsiteX8" fmla="*/ 5715 w 5714"/>
                    <a:gd name="connsiteY8" fmla="*/ 16587 h 23016"/>
                    <a:gd name="connsiteX9" fmla="*/ 5715 w 5714"/>
                    <a:gd name="connsiteY9" fmla="*/ 11825 h 23016"/>
                    <a:gd name="connsiteX10" fmla="*/ 4763 w 5714"/>
                    <a:gd name="connsiteY10" fmla="*/ 6110 h 23016"/>
                    <a:gd name="connsiteX11" fmla="*/ 3810 w 5714"/>
                    <a:gd name="connsiteY11" fmla="*/ 1347 h 23016"/>
                    <a:gd name="connsiteX12" fmla="*/ 952 w 5714"/>
                    <a:gd name="connsiteY12" fmla="*/ 395 h 23016"/>
                    <a:gd name="connsiteX13" fmla="*/ 0 w 5714"/>
                    <a:gd name="connsiteY13" fmla="*/ 2300 h 23016"/>
                    <a:gd name="connsiteX14" fmla="*/ 0 w 5714"/>
                    <a:gd name="connsiteY14" fmla="*/ 2300 h 23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714" h="23016">
                      <a:moveTo>
                        <a:pt x="0" y="2300"/>
                      </a:moveTo>
                      <a:cubicBezTo>
                        <a:pt x="0" y="4205"/>
                        <a:pt x="0" y="6110"/>
                        <a:pt x="0" y="7062"/>
                      </a:cubicBezTo>
                      <a:cubicBezTo>
                        <a:pt x="0" y="8967"/>
                        <a:pt x="0" y="9920"/>
                        <a:pt x="0" y="11825"/>
                      </a:cubicBezTo>
                      <a:cubicBezTo>
                        <a:pt x="0" y="13730"/>
                        <a:pt x="0" y="14682"/>
                        <a:pt x="0" y="16587"/>
                      </a:cubicBezTo>
                      <a:cubicBezTo>
                        <a:pt x="0" y="17540"/>
                        <a:pt x="0" y="18492"/>
                        <a:pt x="0" y="19445"/>
                      </a:cubicBezTo>
                      <a:cubicBezTo>
                        <a:pt x="0" y="20397"/>
                        <a:pt x="952" y="21350"/>
                        <a:pt x="952" y="22302"/>
                      </a:cubicBezTo>
                      <a:cubicBezTo>
                        <a:pt x="1905" y="23255"/>
                        <a:pt x="3810" y="23255"/>
                        <a:pt x="4763" y="22302"/>
                      </a:cubicBezTo>
                      <a:cubicBezTo>
                        <a:pt x="5715" y="21350"/>
                        <a:pt x="5715" y="20397"/>
                        <a:pt x="5715" y="19445"/>
                      </a:cubicBezTo>
                      <a:cubicBezTo>
                        <a:pt x="5715" y="18492"/>
                        <a:pt x="5715" y="17540"/>
                        <a:pt x="5715" y="16587"/>
                      </a:cubicBezTo>
                      <a:cubicBezTo>
                        <a:pt x="5715" y="14682"/>
                        <a:pt x="5715" y="12777"/>
                        <a:pt x="5715" y="11825"/>
                      </a:cubicBezTo>
                      <a:cubicBezTo>
                        <a:pt x="5715" y="9920"/>
                        <a:pt x="5715" y="8015"/>
                        <a:pt x="4763" y="6110"/>
                      </a:cubicBezTo>
                      <a:cubicBezTo>
                        <a:pt x="4763" y="4205"/>
                        <a:pt x="3810" y="2300"/>
                        <a:pt x="3810" y="1347"/>
                      </a:cubicBezTo>
                      <a:cubicBezTo>
                        <a:pt x="3810" y="395"/>
                        <a:pt x="1905" y="-558"/>
                        <a:pt x="952" y="395"/>
                      </a:cubicBezTo>
                      <a:cubicBezTo>
                        <a:pt x="0" y="395"/>
                        <a:pt x="0" y="1347"/>
                        <a:pt x="0" y="2300"/>
                      </a:cubicBezTo>
                      <a:lnTo>
                        <a:pt x="0" y="23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3" name="Freeform: Shape 3482">
                  <a:extLst>
                    <a:ext uri="{FF2B5EF4-FFF2-40B4-BE49-F238E27FC236}">
                      <a16:creationId xmlns:a16="http://schemas.microsoft.com/office/drawing/2014/main" id="{D8BB6939-22DF-8DA5-BF03-17096AE20E1B}"/>
                    </a:ext>
                  </a:extLst>
                </p:cNvPr>
                <p:cNvSpPr/>
                <p:nvPr/>
              </p:nvSpPr>
              <p:spPr>
                <a:xfrm>
                  <a:off x="3417419" y="1723795"/>
                  <a:ext cx="10098" cy="27612"/>
                </a:xfrm>
                <a:custGeom>
                  <a:avLst/>
                  <a:gdLst>
                    <a:gd name="connsiteX0" fmla="*/ 150 w 10098"/>
                    <a:gd name="connsiteY0" fmla="*/ 3086 h 27612"/>
                    <a:gd name="connsiteX1" fmla="*/ 3008 w 10098"/>
                    <a:gd name="connsiteY1" fmla="*/ 15469 h 27612"/>
                    <a:gd name="connsiteX2" fmla="*/ 6818 w 10098"/>
                    <a:gd name="connsiteY2" fmla="*/ 26899 h 27612"/>
                    <a:gd name="connsiteX3" fmla="*/ 9675 w 10098"/>
                    <a:gd name="connsiteY3" fmla="*/ 26899 h 27612"/>
                    <a:gd name="connsiteX4" fmla="*/ 9675 w 10098"/>
                    <a:gd name="connsiteY4" fmla="*/ 20231 h 27612"/>
                    <a:gd name="connsiteX5" fmla="*/ 8723 w 10098"/>
                    <a:gd name="connsiteY5" fmla="*/ 14516 h 27612"/>
                    <a:gd name="connsiteX6" fmla="*/ 4913 w 10098"/>
                    <a:gd name="connsiteY6" fmla="*/ 2134 h 27612"/>
                    <a:gd name="connsiteX7" fmla="*/ 150 w 10098"/>
                    <a:gd name="connsiteY7" fmla="*/ 3086 h 27612"/>
                    <a:gd name="connsiteX8" fmla="*/ 150 w 10098"/>
                    <a:gd name="connsiteY8" fmla="*/ 3086 h 27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098" h="27612">
                      <a:moveTo>
                        <a:pt x="150" y="3086"/>
                      </a:moveTo>
                      <a:cubicBezTo>
                        <a:pt x="2055" y="6896"/>
                        <a:pt x="2055" y="10706"/>
                        <a:pt x="3008" y="15469"/>
                      </a:cubicBezTo>
                      <a:cubicBezTo>
                        <a:pt x="3960" y="19279"/>
                        <a:pt x="3960" y="24041"/>
                        <a:pt x="6818" y="26899"/>
                      </a:cubicBezTo>
                      <a:cubicBezTo>
                        <a:pt x="7770" y="27851"/>
                        <a:pt x="9675" y="27851"/>
                        <a:pt x="9675" y="26899"/>
                      </a:cubicBezTo>
                      <a:cubicBezTo>
                        <a:pt x="9675" y="24994"/>
                        <a:pt x="10628" y="22136"/>
                        <a:pt x="9675" y="20231"/>
                      </a:cubicBezTo>
                      <a:cubicBezTo>
                        <a:pt x="9675" y="18326"/>
                        <a:pt x="8723" y="16421"/>
                        <a:pt x="8723" y="14516"/>
                      </a:cubicBezTo>
                      <a:cubicBezTo>
                        <a:pt x="7770" y="10706"/>
                        <a:pt x="6818" y="5944"/>
                        <a:pt x="4913" y="2134"/>
                      </a:cubicBezTo>
                      <a:cubicBezTo>
                        <a:pt x="3008" y="-1676"/>
                        <a:pt x="-802" y="229"/>
                        <a:pt x="150" y="3086"/>
                      </a:cubicBezTo>
                      <a:lnTo>
                        <a:pt x="150" y="3086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4" name="Freeform: Shape 3483">
                  <a:extLst>
                    <a:ext uri="{FF2B5EF4-FFF2-40B4-BE49-F238E27FC236}">
                      <a16:creationId xmlns:a16="http://schemas.microsoft.com/office/drawing/2014/main" id="{6E2FC309-8970-A8A6-07EF-787D53352087}"/>
                    </a:ext>
                  </a:extLst>
                </p:cNvPr>
                <p:cNvSpPr/>
                <p:nvPr/>
              </p:nvSpPr>
              <p:spPr>
                <a:xfrm>
                  <a:off x="3493769" y="1730297"/>
                  <a:ext cx="5577" cy="10633"/>
                </a:xfrm>
                <a:custGeom>
                  <a:avLst/>
                  <a:gdLst>
                    <a:gd name="connsiteX0" fmla="*/ 3810 w 5577"/>
                    <a:gd name="connsiteY0" fmla="*/ 395 h 10633"/>
                    <a:gd name="connsiteX1" fmla="*/ 953 w 5577"/>
                    <a:gd name="connsiteY1" fmla="*/ 5157 h 10633"/>
                    <a:gd name="connsiteX2" fmla="*/ 0 w 5577"/>
                    <a:gd name="connsiteY2" fmla="*/ 6110 h 10633"/>
                    <a:gd name="connsiteX3" fmla="*/ 0 w 5577"/>
                    <a:gd name="connsiteY3" fmla="*/ 7062 h 10633"/>
                    <a:gd name="connsiteX4" fmla="*/ 0 w 5577"/>
                    <a:gd name="connsiteY4" fmla="*/ 9920 h 10633"/>
                    <a:gd name="connsiteX5" fmla="*/ 953 w 5577"/>
                    <a:gd name="connsiteY5" fmla="*/ 9920 h 10633"/>
                    <a:gd name="connsiteX6" fmla="*/ 1905 w 5577"/>
                    <a:gd name="connsiteY6" fmla="*/ 7062 h 10633"/>
                    <a:gd name="connsiteX7" fmla="*/ 2857 w 5577"/>
                    <a:gd name="connsiteY7" fmla="*/ 6110 h 10633"/>
                    <a:gd name="connsiteX8" fmla="*/ 2857 w 5577"/>
                    <a:gd name="connsiteY8" fmla="*/ 5157 h 10633"/>
                    <a:gd name="connsiteX9" fmla="*/ 4763 w 5577"/>
                    <a:gd name="connsiteY9" fmla="*/ 1347 h 10633"/>
                    <a:gd name="connsiteX10" fmla="*/ 3810 w 5577"/>
                    <a:gd name="connsiteY10" fmla="*/ 395 h 10633"/>
                    <a:gd name="connsiteX11" fmla="*/ 3810 w 5577"/>
                    <a:gd name="connsiteY11" fmla="*/ 395 h 10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577" h="10633">
                      <a:moveTo>
                        <a:pt x="3810" y="395"/>
                      </a:moveTo>
                      <a:cubicBezTo>
                        <a:pt x="2857" y="1347"/>
                        <a:pt x="1905" y="3252"/>
                        <a:pt x="953" y="5157"/>
                      </a:cubicBezTo>
                      <a:cubicBezTo>
                        <a:pt x="953" y="5157"/>
                        <a:pt x="953" y="6110"/>
                        <a:pt x="0" y="6110"/>
                      </a:cubicBezTo>
                      <a:cubicBezTo>
                        <a:pt x="0" y="6110"/>
                        <a:pt x="0" y="7062"/>
                        <a:pt x="0" y="7062"/>
                      </a:cubicBezTo>
                      <a:cubicBezTo>
                        <a:pt x="0" y="8015"/>
                        <a:pt x="0" y="8967"/>
                        <a:pt x="0" y="9920"/>
                      </a:cubicBezTo>
                      <a:cubicBezTo>
                        <a:pt x="0" y="10872"/>
                        <a:pt x="953" y="10872"/>
                        <a:pt x="953" y="9920"/>
                      </a:cubicBezTo>
                      <a:cubicBezTo>
                        <a:pt x="953" y="8967"/>
                        <a:pt x="1905" y="8015"/>
                        <a:pt x="1905" y="7062"/>
                      </a:cubicBezTo>
                      <a:cubicBezTo>
                        <a:pt x="1905" y="7062"/>
                        <a:pt x="1905" y="6110"/>
                        <a:pt x="2857" y="6110"/>
                      </a:cubicBezTo>
                      <a:cubicBezTo>
                        <a:pt x="2857" y="6110"/>
                        <a:pt x="2857" y="5157"/>
                        <a:pt x="2857" y="5157"/>
                      </a:cubicBezTo>
                      <a:cubicBezTo>
                        <a:pt x="3810" y="4205"/>
                        <a:pt x="3810" y="2300"/>
                        <a:pt x="4763" y="1347"/>
                      </a:cubicBezTo>
                      <a:cubicBezTo>
                        <a:pt x="6668" y="395"/>
                        <a:pt x="4763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5" name="Freeform: Shape 3484">
                  <a:extLst>
                    <a:ext uri="{FF2B5EF4-FFF2-40B4-BE49-F238E27FC236}">
                      <a16:creationId xmlns:a16="http://schemas.microsoft.com/office/drawing/2014/main" id="{DA269DCE-AB33-68AE-8918-494C0E9A8F56}"/>
                    </a:ext>
                  </a:extLst>
                </p:cNvPr>
                <p:cNvSpPr/>
                <p:nvPr/>
              </p:nvSpPr>
              <p:spPr>
                <a:xfrm>
                  <a:off x="3466147" y="1729113"/>
                  <a:ext cx="5714" cy="17212"/>
                </a:xfrm>
                <a:custGeom>
                  <a:avLst/>
                  <a:gdLst>
                    <a:gd name="connsiteX0" fmla="*/ 2857 w 5714"/>
                    <a:gd name="connsiteY0" fmla="*/ 626 h 17212"/>
                    <a:gd name="connsiteX1" fmla="*/ 952 w 5714"/>
                    <a:gd name="connsiteY1" fmla="*/ 8246 h 17212"/>
                    <a:gd name="connsiteX2" fmla="*/ 0 w 5714"/>
                    <a:gd name="connsiteY2" fmla="*/ 12056 h 17212"/>
                    <a:gd name="connsiteX3" fmla="*/ 0 w 5714"/>
                    <a:gd name="connsiteY3" fmla="*/ 13961 h 17212"/>
                    <a:gd name="connsiteX4" fmla="*/ 0 w 5714"/>
                    <a:gd name="connsiteY4" fmla="*/ 15866 h 17212"/>
                    <a:gd name="connsiteX5" fmla="*/ 1905 w 5714"/>
                    <a:gd name="connsiteY5" fmla="*/ 16818 h 17212"/>
                    <a:gd name="connsiteX6" fmla="*/ 3810 w 5714"/>
                    <a:gd name="connsiteY6" fmla="*/ 13008 h 17212"/>
                    <a:gd name="connsiteX7" fmla="*/ 4763 w 5714"/>
                    <a:gd name="connsiteY7" fmla="*/ 9198 h 17212"/>
                    <a:gd name="connsiteX8" fmla="*/ 5715 w 5714"/>
                    <a:gd name="connsiteY8" fmla="*/ 1578 h 17212"/>
                    <a:gd name="connsiteX9" fmla="*/ 2857 w 5714"/>
                    <a:gd name="connsiteY9" fmla="*/ 626 h 17212"/>
                    <a:gd name="connsiteX10" fmla="*/ 2857 w 5714"/>
                    <a:gd name="connsiteY10" fmla="*/ 626 h 17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17212">
                      <a:moveTo>
                        <a:pt x="2857" y="626"/>
                      </a:moveTo>
                      <a:cubicBezTo>
                        <a:pt x="1905" y="3483"/>
                        <a:pt x="1905" y="5388"/>
                        <a:pt x="952" y="8246"/>
                      </a:cubicBezTo>
                      <a:cubicBezTo>
                        <a:pt x="952" y="9198"/>
                        <a:pt x="0" y="11103"/>
                        <a:pt x="0" y="12056"/>
                      </a:cubicBezTo>
                      <a:cubicBezTo>
                        <a:pt x="0" y="13008"/>
                        <a:pt x="0" y="13008"/>
                        <a:pt x="0" y="13961"/>
                      </a:cubicBezTo>
                      <a:cubicBezTo>
                        <a:pt x="0" y="14913"/>
                        <a:pt x="0" y="14913"/>
                        <a:pt x="0" y="15866"/>
                      </a:cubicBezTo>
                      <a:cubicBezTo>
                        <a:pt x="0" y="16818"/>
                        <a:pt x="952" y="17771"/>
                        <a:pt x="1905" y="16818"/>
                      </a:cubicBezTo>
                      <a:cubicBezTo>
                        <a:pt x="2857" y="15866"/>
                        <a:pt x="2857" y="13961"/>
                        <a:pt x="3810" y="13008"/>
                      </a:cubicBezTo>
                      <a:cubicBezTo>
                        <a:pt x="3810" y="12056"/>
                        <a:pt x="3810" y="10151"/>
                        <a:pt x="4763" y="9198"/>
                      </a:cubicBezTo>
                      <a:cubicBezTo>
                        <a:pt x="4763" y="6341"/>
                        <a:pt x="4763" y="3483"/>
                        <a:pt x="5715" y="1578"/>
                      </a:cubicBezTo>
                      <a:cubicBezTo>
                        <a:pt x="4763" y="-327"/>
                        <a:pt x="2857" y="-327"/>
                        <a:pt x="2857" y="626"/>
                      </a:cubicBezTo>
                      <a:lnTo>
                        <a:pt x="2857" y="626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6" name="Freeform: Shape 3485">
                  <a:extLst>
                    <a:ext uri="{FF2B5EF4-FFF2-40B4-BE49-F238E27FC236}">
                      <a16:creationId xmlns:a16="http://schemas.microsoft.com/office/drawing/2014/main" id="{86350749-23E0-FE38-7A5F-01EF8149756C}"/>
                    </a:ext>
                  </a:extLst>
                </p:cNvPr>
                <p:cNvSpPr/>
                <p:nvPr/>
              </p:nvSpPr>
              <p:spPr>
                <a:xfrm>
                  <a:off x="3377311" y="1751021"/>
                  <a:ext cx="8825" cy="21022"/>
                </a:xfrm>
                <a:custGeom>
                  <a:avLst/>
                  <a:gdLst>
                    <a:gd name="connsiteX0" fmla="*/ 253 w 8825"/>
                    <a:gd name="connsiteY0" fmla="*/ 1578 h 21022"/>
                    <a:gd name="connsiteX1" fmla="*/ 3111 w 8825"/>
                    <a:gd name="connsiteY1" fmla="*/ 11103 h 21022"/>
                    <a:gd name="connsiteX2" fmla="*/ 6921 w 8825"/>
                    <a:gd name="connsiteY2" fmla="*/ 20628 h 21022"/>
                    <a:gd name="connsiteX3" fmla="*/ 8826 w 8825"/>
                    <a:gd name="connsiteY3" fmla="*/ 19676 h 21022"/>
                    <a:gd name="connsiteX4" fmla="*/ 5968 w 8825"/>
                    <a:gd name="connsiteY4" fmla="*/ 10151 h 21022"/>
                    <a:gd name="connsiteX5" fmla="*/ 3111 w 8825"/>
                    <a:gd name="connsiteY5" fmla="*/ 626 h 21022"/>
                    <a:gd name="connsiteX6" fmla="*/ 253 w 8825"/>
                    <a:gd name="connsiteY6" fmla="*/ 1578 h 21022"/>
                    <a:gd name="connsiteX7" fmla="*/ 253 w 8825"/>
                    <a:gd name="connsiteY7" fmla="*/ 1578 h 21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25" h="21022">
                      <a:moveTo>
                        <a:pt x="253" y="1578"/>
                      </a:moveTo>
                      <a:cubicBezTo>
                        <a:pt x="1206" y="4436"/>
                        <a:pt x="2158" y="8246"/>
                        <a:pt x="3111" y="11103"/>
                      </a:cubicBezTo>
                      <a:cubicBezTo>
                        <a:pt x="4063" y="13961"/>
                        <a:pt x="5016" y="17771"/>
                        <a:pt x="6921" y="20628"/>
                      </a:cubicBezTo>
                      <a:cubicBezTo>
                        <a:pt x="7873" y="21581"/>
                        <a:pt x="8826" y="20628"/>
                        <a:pt x="8826" y="19676"/>
                      </a:cubicBezTo>
                      <a:cubicBezTo>
                        <a:pt x="7873" y="16818"/>
                        <a:pt x="6921" y="13008"/>
                        <a:pt x="5968" y="10151"/>
                      </a:cubicBezTo>
                      <a:cubicBezTo>
                        <a:pt x="5016" y="7293"/>
                        <a:pt x="4063" y="4436"/>
                        <a:pt x="3111" y="626"/>
                      </a:cubicBezTo>
                      <a:cubicBezTo>
                        <a:pt x="1206" y="-327"/>
                        <a:pt x="-699" y="-327"/>
                        <a:pt x="253" y="1578"/>
                      </a:cubicBezTo>
                      <a:lnTo>
                        <a:pt x="253" y="157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7" name="Freeform: Shape 3486">
                  <a:extLst>
                    <a:ext uri="{FF2B5EF4-FFF2-40B4-BE49-F238E27FC236}">
                      <a16:creationId xmlns:a16="http://schemas.microsoft.com/office/drawing/2014/main" id="{D7B8E6B0-3436-90E1-AD64-340461BDEE99}"/>
                    </a:ext>
                  </a:extLst>
                </p:cNvPr>
                <p:cNvSpPr/>
                <p:nvPr/>
              </p:nvSpPr>
              <p:spPr>
                <a:xfrm>
                  <a:off x="3395472" y="1750320"/>
                  <a:ext cx="6856" cy="21090"/>
                </a:xfrm>
                <a:custGeom>
                  <a:avLst/>
                  <a:gdLst>
                    <a:gd name="connsiteX0" fmla="*/ 189 w 6856"/>
                    <a:gd name="connsiteY0" fmla="*/ 2279 h 21090"/>
                    <a:gd name="connsiteX1" fmla="*/ 2094 w 6856"/>
                    <a:gd name="connsiteY1" fmla="*/ 11804 h 21090"/>
                    <a:gd name="connsiteX2" fmla="*/ 3047 w 6856"/>
                    <a:gd name="connsiteY2" fmla="*/ 16566 h 21090"/>
                    <a:gd name="connsiteX3" fmla="*/ 3047 w 6856"/>
                    <a:gd name="connsiteY3" fmla="*/ 18471 h 21090"/>
                    <a:gd name="connsiteX4" fmla="*/ 3999 w 6856"/>
                    <a:gd name="connsiteY4" fmla="*/ 20376 h 21090"/>
                    <a:gd name="connsiteX5" fmla="*/ 6857 w 6856"/>
                    <a:gd name="connsiteY5" fmla="*/ 20376 h 21090"/>
                    <a:gd name="connsiteX6" fmla="*/ 6857 w 6856"/>
                    <a:gd name="connsiteY6" fmla="*/ 17519 h 21090"/>
                    <a:gd name="connsiteX7" fmla="*/ 6857 w 6856"/>
                    <a:gd name="connsiteY7" fmla="*/ 14661 h 21090"/>
                    <a:gd name="connsiteX8" fmla="*/ 5904 w 6856"/>
                    <a:gd name="connsiteY8" fmla="*/ 9899 h 21090"/>
                    <a:gd name="connsiteX9" fmla="*/ 3999 w 6856"/>
                    <a:gd name="connsiteY9" fmla="*/ 374 h 21090"/>
                    <a:gd name="connsiteX10" fmla="*/ 189 w 6856"/>
                    <a:gd name="connsiteY10" fmla="*/ 2279 h 21090"/>
                    <a:gd name="connsiteX11" fmla="*/ 189 w 6856"/>
                    <a:gd name="connsiteY11" fmla="*/ 2279 h 21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856" h="21090">
                      <a:moveTo>
                        <a:pt x="189" y="2279"/>
                      </a:moveTo>
                      <a:cubicBezTo>
                        <a:pt x="1142" y="5136"/>
                        <a:pt x="1142" y="8946"/>
                        <a:pt x="2094" y="11804"/>
                      </a:cubicBezTo>
                      <a:cubicBezTo>
                        <a:pt x="2094" y="13709"/>
                        <a:pt x="2094" y="14661"/>
                        <a:pt x="3047" y="16566"/>
                      </a:cubicBezTo>
                      <a:cubicBezTo>
                        <a:pt x="3047" y="17519"/>
                        <a:pt x="3047" y="18471"/>
                        <a:pt x="3047" y="18471"/>
                      </a:cubicBezTo>
                      <a:cubicBezTo>
                        <a:pt x="3047" y="19424"/>
                        <a:pt x="3999" y="20376"/>
                        <a:pt x="3999" y="20376"/>
                      </a:cubicBezTo>
                      <a:cubicBezTo>
                        <a:pt x="4952" y="21329"/>
                        <a:pt x="5904" y="21329"/>
                        <a:pt x="6857" y="20376"/>
                      </a:cubicBezTo>
                      <a:cubicBezTo>
                        <a:pt x="6857" y="19424"/>
                        <a:pt x="6857" y="18471"/>
                        <a:pt x="6857" y="17519"/>
                      </a:cubicBezTo>
                      <a:cubicBezTo>
                        <a:pt x="6857" y="16566"/>
                        <a:pt x="6857" y="15614"/>
                        <a:pt x="6857" y="14661"/>
                      </a:cubicBezTo>
                      <a:cubicBezTo>
                        <a:pt x="6857" y="12756"/>
                        <a:pt x="5904" y="11804"/>
                        <a:pt x="5904" y="9899"/>
                      </a:cubicBezTo>
                      <a:cubicBezTo>
                        <a:pt x="4952" y="7041"/>
                        <a:pt x="3999" y="3231"/>
                        <a:pt x="3999" y="374"/>
                      </a:cubicBezTo>
                      <a:cubicBezTo>
                        <a:pt x="2094" y="-579"/>
                        <a:pt x="-763" y="374"/>
                        <a:pt x="189" y="2279"/>
                      </a:cubicBezTo>
                      <a:lnTo>
                        <a:pt x="189" y="2279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8" name="Freeform: Shape 3487">
                  <a:extLst>
                    <a:ext uri="{FF2B5EF4-FFF2-40B4-BE49-F238E27FC236}">
                      <a16:creationId xmlns:a16="http://schemas.microsoft.com/office/drawing/2014/main" id="{31025C3B-7EB0-1EB0-CA9B-C68C69F8CB61}"/>
                    </a:ext>
                  </a:extLst>
                </p:cNvPr>
                <p:cNvSpPr/>
                <p:nvPr/>
              </p:nvSpPr>
              <p:spPr>
                <a:xfrm>
                  <a:off x="3433762" y="1753176"/>
                  <a:ext cx="3810" cy="16329"/>
                </a:xfrm>
                <a:custGeom>
                  <a:avLst/>
                  <a:gdLst>
                    <a:gd name="connsiteX0" fmla="*/ 0 w 3810"/>
                    <a:gd name="connsiteY0" fmla="*/ 1328 h 16329"/>
                    <a:gd name="connsiteX1" fmla="*/ 0 w 3810"/>
                    <a:gd name="connsiteY1" fmla="*/ 7995 h 16329"/>
                    <a:gd name="connsiteX2" fmla="*/ 0 w 3810"/>
                    <a:gd name="connsiteY2" fmla="*/ 11805 h 16329"/>
                    <a:gd name="connsiteX3" fmla="*/ 952 w 3810"/>
                    <a:gd name="connsiteY3" fmla="*/ 15615 h 16329"/>
                    <a:gd name="connsiteX4" fmla="*/ 2857 w 3810"/>
                    <a:gd name="connsiteY4" fmla="*/ 15615 h 16329"/>
                    <a:gd name="connsiteX5" fmla="*/ 3810 w 3810"/>
                    <a:gd name="connsiteY5" fmla="*/ 12758 h 16329"/>
                    <a:gd name="connsiteX6" fmla="*/ 3810 w 3810"/>
                    <a:gd name="connsiteY6" fmla="*/ 8948 h 16329"/>
                    <a:gd name="connsiteX7" fmla="*/ 3810 w 3810"/>
                    <a:gd name="connsiteY7" fmla="*/ 2280 h 16329"/>
                    <a:gd name="connsiteX8" fmla="*/ 0 w 3810"/>
                    <a:gd name="connsiteY8" fmla="*/ 1328 h 16329"/>
                    <a:gd name="connsiteX9" fmla="*/ 0 w 3810"/>
                    <a:gd name="connsiteY9" fmla="*/ 1328 h 1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6329">
                      <a:moveTo>
                        <a:pt x="0" y="1328"/>
                      </a:moveTo>
                      <a:cubicBezTo>
                        <a:pt x="0" y="3233"/>
                        <a:pt x="0" y="6090"/>
                        <a:pt x="0" y="7995"/>
                      </a:cubicBezTo>
                      <a:cubicBezTo>
                        <a:pt x="0" y="8948"/>
                        <a:pt x="0" y="9900"/>
                        <a:pt x="0" y="11805"/>
                      </a:cubicBezTo>
                      <a:cubicBezTo>
                        <a:pt x="0" y="12758"/>
                        <a:pt x="0" y="13710"/>
                        <a:pt x="952" y="15615"/>
                      </a:cubicBezTo>
                      <a:cubicBezTo>
                        <a:pt x="952" y="16568"/>
                        <a:pt x="1905" y="16568"/>
                        <a:pt x="2857" y="15615"/>
                      </a:cubicBezTo>
                      <a:cubicBezTo>
                        <a:pt x="3810" y="14663"/>
                        <a:pt x="3810" y="13710"/>
                        <a:pt x="3810" y="12758"/>
                      </a:cubicBezTo>
                      <a:cubicBezTo>
                        <a:pt x="3810" y="11805"/>
                        <a:pt x="3810" y="9900"/>
                        <a:pt x="3810" y="8948"/>
                      </a:cubicBezTo>
                      <a:cubicBezTo>
                        <a:pt x="3810" y="7043"/>
                        <a:pt x="3810" y="4185"/>
                        <a:pt x="3810" y="2280"/>
                      </a:cubicBezTo>
                      <a:cubicBezTo>
                        <a:pt x="2857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9" name="Freeform: Shape 3488">
                  <a:extLst>
                    <a:ext uri="{FF2B5EF4-FFF2-40B4-BE49-F238E27FC236}">
                      <a16:creationId xmlns:a16="http://schemas.microsoft.com/office/drawing/2014/main" id="{25363A33-596C-A7B3-E6DB-A081891B53CB}"/>
                    </a:ext>
                  </a:extLst>
                </p:cNvPr>
                <p:cNvSpPr/>
                <p:nvPr/>
              </p:nvSpPr>
              <p:spPr>
                <a:xfrm>
                  <a:off x="3438524" y="1725453"/>
                  <a:ext cx="2099" cy="13573"/>
                </a:xfrm>
                <a:custGeom>
                  <a:avLst/>
                  <a:gdLst>
                    <a:gd name="connsiteX0" fmla="*/ 0 w 2099"/>
                    <a:gd name="connsiteY0" fmla="*/ 1429 h 13573"/>
                    <a:gd name="connsiteX1" fmla="*/ 0 w 2099"/>
                    <a:gd name="connsiteY1" fmla="*/ 7144 h 13573"/>
                    <a:gd name="connsiteX2" fmla="*/ 0 w 2099"/>
                    <a:gd name="connsiteY2" fmla="*/ 10001 h 13573"/>
                    <a:gd name="connsiteX3" fmla="*/ 0 w 2099"/>
                    <a:gd name="connsiteY3" fmla="*/ 10954 h 13573"/>
                    <a:gd name="connsiteX4" fmla="*/ 0 w 2099"/>
                    <a:gd name="connsiteY4" fmla="*/ 12859 h 13573"/>
                    <a:gd name="connsiteX5" fmla="*/ 1905 w 2099"/>
                    <a:gd name="connsiteY5" fmla="*/ 12859 h 13573"/>
                    <a:gd name="connsiteX6" fmla="*/ 1905 w 2099"/>
                    <a:gd name="connsiteY6" fmla="*/ 10954 h 13573"/>
                    <a:gd name="connsiteX7" fmla="*/ 1905 w 2099"/>
                    <a:gd name="connsiteY7" fmla="*/ 10001 h 13573"/>
                    <a:gd name="connsiteX8" fmla="*/ 1905 w 2099"/>
                    <a:gd name="connsiteY8" fmla="*/ 7144 h 13573"/>
                    <a:gd name="connsiteX9" fmla="*/ 1905 w 2099"/>
                    <a:gd name="connsiteY9" fmla="*/ 1429 h 13573"/>
                    <a:gd name="connsiteX10" fmla="*/ 0 w 2099"/>
                    <a:gd name="connsiteY10" fmla="*/ 1429 h 13573"/>
                    <a:gd name="connsiteX11" fmla="*/ 0 w 2099"/>
                    <a:gd name="connsiteY11" fmla="*/ 1429 h 13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99" h="13573">
                      <a:moveTo>
                        <a:pt x="0" y="1429"/>
                      </a:moveTo>
                      <a:cubicBezTo>
                        <a:pt x="0" y="3334"/>
                        <a:pt x="0" y="5239"/>
                        <a:pt x="0" y="7144"/>
                      </a:cubicBezTo>
                      <a:cubicBezTo>
                        <a:pt x="0" y="8096"/>
                        <a:pt x="0" y="9049"/>
                        <a:pt x="0" y="10001"/>
                      </a:cubicBezTo>
                      <a:cubicBezTo>
                        <a:pt x="0" y="10001"/>
                        <a:pt x="0" y="10954"/>
                        <a:pt x="0" y="10954"/>
                      </a:cubicBezTo>
                      <a:cubicBezTo>
                        <a:pt x="0" y="11906"/>
                        <a:pt x="0" y="11906"/>
                        <a:pt x="0" y="12859"/>
                      </a:cubicBezTo>
                      <a:cubicBezTo>
                        <a:pt x="0" y="13811"/>
                        <a:pt x="1905" y="13811"/>
                        <a:pt x="1905" y="12859"/>
                      </a:cubicBezTo>
                      <a:cubicBezTo>
                        <a:pt x="1905" y="11906"/>
                        <a:pt x="1905" y="11906"/>
                        <a:pt x="1905" y="10954"/>
                      </a:cubicBezTo>
                      <a:cubicBezTo>
                        <a:pt x="1905" y="10954"/>
                        <a:pt x="1905" y="10001"/>
                        <a:pt x="1905" y="10001"/>
                      </a:cubicBezTo>
                      <a:cubicBezTo>
                        <a:pt x="1905" y="9049"/>
                        <a:pt x="1905" y="8096"/>
                        <a:pt x="1905" y="7144"/>
                      </a:cubicBezTo>
                      <a:cubicBezTo>
                        <a:pt x="1905" y="5239"/>
                        <a:pt x="1905" y="3334"/>
                        <a:pt x="1905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0" name="Freeform: Shape 3489">
                  <a:extLst>
                    <a:ext uri="{FF2B5EF4-FFF2-40B4-BE49-F238E27FC236}">
                      <a16:creationId xmlns:a16="http://schemas.microsoft.com/office/drawing/2014/main" id="{E4738824-5DCC-52AC-9A00-371EEEF6D6B0}"/>
                    </a:ext>
                  </a:extLst>
                </p:cNvPr>
                <p:cNvSpPr/>
                <p:nvPr/>
              </p:nvSpPr>
              <p:spPr>
                <a:xfrm>
                  <a:off x="3454717" y="1760072"/>
                  <a:ext cx="4343" cy="20864"/>
                </a:xfrm>
                <a:custGeom>
                  <a:avLst/>
                  <a:gdLst>
                    <a:gd name="connsiteX0" fmla="*/ 1905 w 4343"/>
                    <a:gd name="connsiteY0" fmla="*/ 1100 h 20864"/>
                    <a:gd name="connsiteX1" fmla="*/ 0 w 4343"/>
                    <a:gd name="connsiteY1" fmla="*/ 10625 h 20864"/>
                    <a:gd name="connsiteX2" fmla="*/ 0 w 4343"/>
                    <a:gd name="connsiteY2" fmla="*/ 15387 h 20864"/>
                    <a:gd name="connsiteX3" fmla="*/ 0 w 4343"/>
                    <a:gd name="connsiteY3" fmla="*/ 18245 h 20864"/>
                    <a:gd name="connsiteX4" fmla="*/ 952 w 4343"/>
                    <a:gd name="connsiteY4" fmla="*/ 20150 h 20864"/>
                    <a:gd name="connsiteX5" fmla="*/ 2857 w 4343"/>
                    <a:gd name="connsiteY5" fmla="*/ 20150 h 20864"/>
                    <a:gd name="connsiteX6" fmla="*/ 3810 w 4343"/>
                    <a:gd name="connsiteY6" fmla="*/ 18245 h 20864"/>
                    <a:gd name="connsiteX7" fmla="*/ 3810 w 4343"/>
                    <a:gd name="connsiteY7" fmla="*/ 15387 h 20864"/>
                    <a:gd name="connsiteX8" fmla="*/ 3810 w 4343"/>
                    <a:gd name="connsiteY8" fmla="*/ 10625 h 20864"/>
                    <a:gd name="connsiteX9" fmla="*/ 3810 w 4343"/>
                    <a:gd name="connsiteY9" fmla="*/ 1100 h 20864"/>
                    <a:gd name="connsiteX10" fmla="*/ 1905 w 4343"/>
                    <a:gd name="connsiteY10" fmla="*/ 1100 h 20864"/>
                    <a:gd name="connsiteX11" fmla="*/ 1905 w 4343"/>
                    <a:gd name="connsiteY11" fmla="*/ 1100 h 20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343" h="20864">
                      <a:moveTo>
                        <a:pt x="1905" y="1100"/>
                      </a:moveTo>
                      <a:cubicBezTo>
                        <a:pt x="952" y="3957"/>
                        <a:pt x="952" y="6815"/>
                        <a:pt x="0" y="10625"/>
                      </a:cubicBezTo>
                      <a:cubicBezTo>
                        <a:pt x="0" y="12530"/>
                        <a:pt x="0" y="13482"/>
                        <a:pt x="0" y="15387"/>
                      </a:cubicBezTo>
                      <a:cubicBezTo>
                        <a:pt x="0" y="16340"/>
                        <a:pt x="0" y="17292"/>
                        <a:pt x="0" y="18245"/>
                      </a:cubicBezTo>
                      <a:cubicBezTo>
                        <a:pt x="0" y="19197"/>
                        <a:pt x="952" y="20150"/>
                        <a:pt x="952" y="20150"/>
                      </a:cubicBezTo>
                      <a:cubicBezTo>
                        <a:pt x="952" y="21102"/>
                        <a:pt x="1905" y="21102"/>
                        <a:pt x="2857" y="20150"/>
                      </a:cubicBezTo>
                      <a:cubicBezTo>
                        <a:pt x="3810" y="19197"/>
                        <a:pt x="3810" y="19197"/>
                        <a:pt x="3810" y="18245"/>
                      </a:cubicBezTo>
                      <a:cubicBezTo>
                        <a:pt x="3810" y="17292"/>
                        <a:pt x="3810" y="16340"/>
                        <a:pt x="3810" y="15387"/>
                      </a:cubicBezTo>
                      <a:cubicBezTo>
                        <a:pt x="3810" y="13482"/>
                        <a:pt x="3810" y="12530"/>
                        <a:pt x="3810" y="10625"/>
                      </a:cubicBezTo>
                      <a:cubicBezTo>
                        <a:pt x="3810" y="7767"/>
                        <a:pt x="3810" y="4910"/>
                        <a:pt x="3810" y="1100"/>
                      </a:cubicBezTo>
                      <a:cubicBezTo>
                        <a:pt x="5715" y="147"/>
                        <a:pt x="1905" y="-805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1" name="Freeform: Shape 3490">
                  <a:extLst>
                    <a:ext uri="{FF2B5EF4-FFF2-40B4-BE49-F238E27FC236}">
                      <a16:creationId xmlns:a16="http://schemas.microsoft.com/office/drawing/2014/main" id="{E4D5350D-BB52-652A-CEC8-0AEF9789C898}"/>
                    </a:ext>
                  </a:extLst>
                </p:cNvPr>
                <p:cNvSpPr/>
                <p:nvPr/>
              </p:nvSpPr>
              <p:spPr>
                <a:xfrm>
                  <a:off x="3478529" y="1764981"/>
                  <a:ext cx="4762" cy="11430"/>
                </a:xfrm>
                <a:custGeom>
                  <a:avLst/>
                  <a:gdLst>
                    <a:gd name="connsiteX0" fmla="*/ 1905 w 4762"/>
                    <a:gd name="connsiteY0" fmla="*/ 953 h 11430"/>
                    <a:gd name="connsiteX1" fmla="*/ 952 w 4762"/>
                    <a:gd name="connsiteY1" fmla="*/ 5715 h 11430"/>
                    <a:gd name="connsiteX2" fmla="*/ 0 w 4762"/>
                    <a:gd name="connsiteY2" fmla="*/ 8573 h 11430"/>
                    <a:gd name="connsiteX3" fmla="*/ 0 w 4762"/>
                    <a:gd name="connsiteY3" fmla="*/ 9525 h 11430"/>
                    <a:gd name="connsiteX4" fmla="*/ 0 w 4762"/>
                    <a:gd name="connsiteY4" fmla="*/ 10478 h 11430"/>
                    <a:gd name="connsiteX5" fmla="*/ 0 w 4762"/>
                    <a:gd name="connsiteY5" fmla="*/ 11430 h 11430"/>
                    <a:gd name="connsiteX6" fmla="*/ 952 w 4762"/>
                    <a:gd name="connsiteY6" fmla="*/ 11430 h 11430"/>
                    <a:gd name="connsiteX7" fmla="*/ 1905 w 4762"/>
                    <a:gd name="connsiteY7" fmla="*/ 10478 h 11430"/>
                    <a:gd name="connsiteX8" fmla="*/ 2857 w 4762"/>
                    <a:gd name="connsiteY8" fmla="*/ 9525 h 11430"/>
                    <a:gd name="connsiteX9" fmla="*/ 3810 w 4762"/>
                    <a:gd name="connsiteY9" fmla="*/ 6668 h 11430"/>
                    <a:gd name="connsiteX10" fmla="*/ 4763 w 4762"/>
                    <a:gd name="connsiteY10" fmla="*/ 1905 h 11430"/>
                    <a:gd name="connsiteX11" fmla="*/ 3810 w 4762"/>
                    <a:gd name="connsiteY11" fmla="*/ 0 h 11430"/>
                    <a:gd name="connsiteX12" fmla="*/ 1905 w 4762"/>
                    <a:gd name="connsiteY12" fmla="*/ 953 h 11430"/>
                    <a:gd name="connsiteX13" fmla="*/ 1905 w 4762"/>
                    <a:gd name="connsiteY13" fmla="*/ 95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1430">
                      <a:moveTo>
                        <a:pt x="1905" y="953"/>
                      </a:moveTo>
                      <a:cubicBezTo>
                        <a:pt x="1905" y="2857"/>
                        <a:pt x="952" y="3810"/>
                        <a:pt x="952" y="5715"/>
                      </a:cubicBezTo>
                      <a:cubicBezTo>
                        <a:pt x="952" y="6668"/>
                        <a:pt x="952" y="7620"/>
                        <a:pt x="0" y="8573"/>
                      </a:cubicBezTo>
                      <a:cubicBezTo>
                        <a:pt x="0" y="8573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0" y="11430"/>
                        <a:pt x="952" y="11430"/>
                        <a:pt x="952" y="11430"/>
                      </a:cubicBezTo>
                      <a:cubicBezTo>
                        <a:pt x="952" y="11430"/>
                        <a:pt x="1905" y="10478"/>
                        <a:pt x="1905" y="10478"/>
                      </a:cubicBezTo>
                      <a:cubicBezTo>
                        <a:pt x="1905" y="10478"/>
                        <a:pt x="1905" y="9525"/>
                        <a:pt x="2857" y="9525"/>
                      </a:cubicBezTo>
                      <a:cubicBezTo>
                        <a:pt x="2857" y="8573"/>
                        <a:pt x="2857" y="7620"/>
                        <a:pt x="3810" y="6668"/>
                      </a:cubicBezTo>
                      <a:cubicBezTo>
                        <a:pt x="3810" y="4763"/>
                        <a:pt x="4763" y="2857"/>
                        <a:pt x="4763" y="1905"/>
                      </a:cubicBezTo>
                      <a:cubicBezTo>
                        <a:pt x="4763" y="953"/>
                        <a:pt x="4763" y="953"/>
                        <a:pt x="3810" y="0"/>
                      </a:cubicBezTo>
                      <a:cubicBezTo>
                        <a:pt x="2857" y="0"/>
                        <a:pt x="1905" y="0"/>
                        <a:pt x="1905" y="953"/>
                      </a:cubicBezTo>
                      <a:lnTo>
                        <a:pt x="1905" y="95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2" name="Freeform: Shape 3491">
                  <a:extLst>
                    <a:ext uri="{FF2B5EF4-FFF2-40B4-BE49-F238E27FC236}">
                      <a16:creationId xmlns:a16="http://schemas.microsoft.com/office/drawing/2014/main" id="{1C7665C1-DC4C-8B12-C330-067343C103D9}"/>
                    </a:ext>
                  </a:extLst>
                </p:cNvPr>
                <p:cNvSpPr/>
                <p:nvPr/>
              </p:nvSpPr>
              <p:spPr>
                <a:xfrm>
                  <a:off x="3392544" y="1798877"/>
                  <a:ext cx="9784" cy="18886"/>
                </a:xfrm>
                <a:custGeom>
                  <a:avLst/>
                  <a:gdLst>
                    <a:gd name="connsiteX0" fmla="*/ 260 w 9784"/>
                    <a:gd name="connsiteY0" fmla="*/ 1347 h 18886"/>
                    <a:gd name="connsiteX1" fmla="*/ 4070 w 9784"/>
                    <a:gd name="connsiteY1" fmla="*/ 9920 h 18886"/>
                    <a:gd name="connsiteX2" fmla="*/ 5975 w 9784"/>
                    <a:gd name="connsiteY2" fmla="*/ 14682 h 18886"/>
                    <a:gd name="connsiteX3" fmla="*/ 6927 w 9784"/>
                    <a:gd name="connsiteY3" fmla="*/ 16587 h 18886"/>
                    <a:gd name="connsiteX4" fmla="*/ 7880 w 9784"/>
                    <a:gd name="connsiteY4" fmla="*/ 18492 h 18886"/>
                    <a:gd name="connsiteX5" fmla="*/ 9785 w 9784"/>
                    <a:gd name="connsiteY5" fmla="*/ 17540 h 18886"/>
                    <a:gd name="connsiteX6" fmla="*/ 9785 w 9784"/>
                    <a:gd name="connsiteY6" fmla="*/ 15635 h 18886"/>
                    <a:gd name="connsiteX7" fmla="*/ 8832 w 9784"/>
                    <a:gd name="connsiteY7" fmla="*/ 13730 h 18886"/>
                    <a:gd name="connsiteX8" fmla="*/ 6927 w 9784"/>
                    <a:gd name="connsiteY8" fmla="*/ 8967 h 18886"/>
                    <a:gd name="connsiteX9" fmla="*/ 2165 w 9784"/>
                    <a:gd name="connsiteY9" fmla="*/ 395 h 18886"/>
                    <a:gd name="connsiteX10" fmla="*/ 260 w 9784"/>
                    <a:gd name="connsiteY10" fmla="*/ 1347 h 18886"/>
                    <a:gd name="connsiteX11" fmla="*/ 260 w 9784"/>
                    <a:gd name="connsiteY11" fmla="*/ 1347 h 1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784" h="18886">
                      <a:moveTo>
                        <a:pt x="260" y="1347"/>
                      </a:moveTo>
                      <a:cubicBezTo>
                        <a:pt x="2165" y="4205"/>
                        <a:pt x="3117" y="7062"/>
                        <a:pt x="4070" y="9920"/>
                      </a:cubicBezTo>
                      <a:cubicBezTo>
                        <a:pt x="5022" y="11825"/>
                        <a:pt x="5022" y="12777"/>
                        <a:pt x="5975" y="14682"/>
                      </a:cubicBezTo>
                      <a:cubicBezTo>
                        <a:pt x="5975" y="15635"/>
                        <a:pt x="6927" y="15635"/>
                        <a:pt x="6927" y="16587"/>
                      </a:cubicBezTo>
                      <a:cubicBezTo>
                        <a:pt x="6927" y="17540"/>
                        <a:pt x="7880" y="17540"/>
                        <a:pt x="7880" y="18492"/>
                      </a:cubicBezTo>
                      <a:cubicBezTo>
                        <a:pt x="8832" y="19445"/>
                        <a:pt x="9785" y="18492"/>
                        <a:pt x="9785" y="17540"/>
                      </a:cubicBezTo>
                      <a:cubicBezTo>
                        <a:pt x="9785" y="16587"/>
                        <a:pt x="9785" y="15635"/>
                        <a:pt x="9785" y="15635"/>
                      </a:cubicBezTo>
                      <a:cubicBezTo>
                        <a:pt x="9785" y="14682"/>
                        <a:pt x="8832" y="13730"/>
                        <a:pt x="8832" y="13730"/>
                      </a:cubicBezTo>
                      <a:cubicBezTo>
                        <a:pt x="7880" y="11825"/>
                        <a:pt x="7880" y="10872"/>
                        <a:pt x="6927" y="8967"/>
                      </a:cubicBezTo>
                      <a:cubicBezTo>
                        <a:pt x="5975" y="6110"/>
                        <a:pt x="4070" y="3252"/>
                        <a:pt x="2165" y="395"/>
                      </a:cubicBezTo>
                      <a:cubicBezTo>
                        <a:pt x="1212" y="-558"/>
                        <a:pt x="-693" y="395"/>
                        <a:pt x="260" y="1347"/>
                      </a:cubicBezTo>
                      <a:lnTo>
                        <a:pt x="26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3" name="Freeform: Shape 3492">
                  <a:extLst>
                    <a:ext uri="{FF2B5EF4-FFF2-40B4-BE49-F238E27FC236}">
                      <a16:creationId xmlns:a16="http://schemas.microsoft.com/office/drawing/2014/main" id="{18430FE0-9DBD-20F5-3D41-E1BD6E6800E1}"/>
                    </a:ext>
                  </a:extLst>
                </p:cNvPr>
                <p:cNvSpPr/>
                <p:nvPr/>
              </p:nvSpPr>
              <p:spPr>
                <a:xfrm>
                  <a:off x="3410901" y="1786514"/>
                  <a:ext cx="8014" cy="24902"/>
                </a:xfrm>
                <a:custGeom>
                  <a:avLst/>
                  <a:gdLst>
                    <a:gd name="connsiteX0" fmla="*/ 0 w 8014"/>
                    <a:gd name="connsiteY0" fmla="*/ 1328 h 24902"/>
                    <a:gd name="connsiteX1" fmla="*/ 1905 w 8014"/>
                    <a:gd name="connsiteY1" fmla="*/ 12758 h 24902"/>
                    <a:gd name="connsiteX2" fmla="*/ 3810 w 8014"/>
                    <a:gd name="connsiteY2" fmla="*/ 18473 h 24902"/>
                    <a:gd name="connsiteX3" fmla="*/ 4763 w 8014"/>
                    <a:gd name="connsiteY3" fmla="*/ 21330 h 24902"/>
                    <a:gd name="connsiteX4" fmla="*/ 5715 w 8014"/>
                    <a:gd name="connsiteY4" fmla="*/ 24188 h 24902"/>
                    <a:gd name="connsiteX5" fmla="*/ 7620 w 8014"/>
                    <a:gd name="connsiteY5" fmla="*/ 24188 h 24902"/>
                    <a:gd name="connsiteX6" fmla="*/ 6668 w 8014"/>
                    <a:gd name="connsiteY6" fmla="*/ 12758 h 24902"/>
                    <a:gd name="connsiteX7" fmla="*/ 2858 w 8014"/>
                    <a:gd name="connsiteY7" fmla="*/ 2280 h 24902"/>
                    <a:gd name="connsiteX8" fmla="*/ 0 w 8014"/>
                    <a:gd name="connsiteY8" fmla="*/ 1328 h 24902"/>
                    <a:gd name="connsiteX9" fmla="*/ 0 w 8014"/>
                    <a:gd name="connsiteY9" fmla="*/ 1328 h 24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014" h="24902">
                      <a:moveTo>
                        <a:pt x="0" y="1328"/>
                      </a:moveTo>
                      <a:cubicBezTo>
                        <a:pt x="0" y="5138"/>
                        <a:pt x="953" y="8948"/>
                        <a:pt x="1905" y="12758"/>
                      </a:cubicBezTo>
                      <a:cubicBezTo>
                        <a:pt x="1905" y="14663"/>
                        <a:pt x="2858" y="16568"/>
                        <a:pt x="3810" y="18473"/>
                      </a:cubicBezTo>
                      <a:cubicBezTo>
                        <a:pt x="3810" y="19425"/>
                        <a:pt x="4763" y="20378"/>
                        <a:pt x="4763" y="21330"/>
                      </a:cubicBezTo>
                      <a:cubicBezTo>
                        <a:pt x="4763" y="22283"/>
                        <a:pt x="5715" y="23235"/>
                        <a:pt x="5715" y="24188"/>
                      </a:cubicBezTo>
                      <a:cubicBezTo>
                        <a:pt x="5715" y="25140"/>
                        <a:pt x="7620" y="25140"/>
                        <a:pt x="7620" y="24188"/>
                      </a:cubicBezTo>
                      <a:cubicBezTo>
                        <a:pt x="8573" y="20378"/>
                        <a:pt x="7620" y="16568"/>
                        <a:pt x="6668" y="12758"/>
                      </a:cubicBezTo>
                      <a:cubicBezTo>
                        <a:pt x="5715" y="8948"/>
                        <a:pt x="3810" y="6090"/>
                        <a:pt x="2858" y="2280"/>
                      </a:cubicBezTo>
                      <a:cubicBezTo>
                        <a:pt x="2858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4" name="Freeform: Shape 3493">
                  <a:extLst>
                    <a:ext uri="{FF2B5EF4-FFF2-40B4-BE49-F238E27FC236}">
                      <a16:creationId xmlns:a16="http://schemas.microsoft.com/office/drawing/2014/main" id="{0DF40C6D-7586-A433-1652-40F81B6F4CEB}"/>
                    </a:ext>
                  </a:extLst>
                </p:cNvPr>
                <p:cNvSpPr/>
                <p:nvPr/>
              </p:nvSpPr>
              <p:spPr>
                <a:xfrm>
                  <a:off x="3436619" y="1801029"/>
                  <a:ext cx="7619" cy="21816"/>
                </a:xfrm>
                <a:custGeom>
                  <a:avLst/>
                  <a:gdLst>
                    <a:gd name="connsiteX0" fmla="*/ 1905 w 7619"/>
                    <a:gd name="connsiteY0" fmla="*/ 1100 h 21816"/>
                    <a:gd name="connsiteX1" fmla="*/ 0 w 7619"/>
                    <a:gd name="connsiteY1" fmla="*/ 10625 h 21816"/>
                    <a:gd name="connsiteX2" fmla="*/ 0 w 7619"/>
                    <a:gd name="connsiteY2" fmla="*/ 15387 h 21816"/>
                    <a:gd name="connsiteX3" fmla="*/ 953 w 7619"/>
                    <a:gd name="connsiteY3" fmla="*/ 18245 h 21816"/>
                    <a:gd name="connsiteX4" fmla="*/ 1905 w 7619"/>
                    <a:gd name="connsiteY4" fmla="*/ 21102 h 21816"/>
                    <a:gd name="connsiteX5" fmla="*/ 3810 w 7619"/>
                    <a:gd name="connsiteY5" fmla="*/ 21102 h 21816"/>
                    <a:gd name="connsiteX6" fmla="*/ 4763 w 7619"/>
                    <a:gd name="connsiteY6" fmla="*/ 19197 h 21816"/>
                    <a:gd name="connsiteX7" fmla="*/ 5715 w 7619"/>
                    <a:gd name="connsiteY7" fmla="*/ 17292 h 21816"/>
                    <a:gd name="connsiteX8" fmla="*/ 6668 w 7619"/>
                    <a:gd name="connsiteY8" fmla="*/ 12530 h 21816"/>
                    <a:gd name="connsiteX9" fmla="*/ 7620 w 7619"/>
                    <a:gd name="connsiteY9" fmla="*/ 3957 h 21816"/>
                    <a:gd name="connsiteX10" fmla="*/ 5715 w 7619"/>
                    <a:gd name="connsiteY10" fmla="*/ 1100 h 21816"/>
                    <a:gd name="connsiteX11" fmla="*/ 1905 w 7619"/>
                    <a:gd name="connsiteY11" fmla="*/ 1100 h 21816"/>
                    <a:gd name="connsiteX12" fmla="*/ 1905 w 7619"/>
                    <a:gd name="connsiteY12" fmla="*/ 1100 h 2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21816">
                      <a:moveTo>
                        <a:pt x="1905" y="1100"/>
                      </a:moveTo>
                      <a:cubicBezTo>
                        <a:pt x="953" y="3957"/>
                        <a:pt x="953" y="6815"/>
                        <a:pt x="0" y="10625"/>
                      </a:cubicBezTo>
                      <a:cubicBezTo>
                        <a:pt x="0" y="12530"/>
                        <a:pt x="0" y="13482"/>
                        <a:pt x="0" y="15387"/>
                      </a:cubicBezTo>
                      <a:cubicBezTo>
                        <a:pt x="0" y="16340"/>
                        <a:pt x="0" y="17292"/>
                        <a:pt x="953" y="18245"/>
                      </a:cubicBezTo>
                      <a:cubicBezTo>
                        <a:pt x="953" y="19197"/>
                        <a:pt x="953" y="20150"/>
                        <a:pt x="1905" y="21102"/>
                      </a:cubicBezTo>
                      <a:cubicBezTo>
                        <a:pt x="1905" y="22055"/>
                        <a:pt x="3810" y="22055"/>
                        <a:pt x="3810" y="21102"/>
                      </a:cubicBezTo>
                      <a:cubicBezTo>
                        <a:pt x="3810" y="20150"/>
                        <a:pt x="4763" y="20150"/>
                        <a:pt x="4763" y="19197"/>
                      </a:cubicBezTo>
                      <a:cubicBezTo>
                        <a:pt x="4763" y="18245"/>
                        <a:pt x="5715" y="18245"/>
                        <a:pt x="5715" y="17292"/>
                      </a:cubicBezTo>
                      <a:cubicBezTo>
                        <a:pt x="5715" y="15387"/>
                        <a:pt x="5715" y="14435"/>
                        <a:pt x="6668" y="12530"/>
                      </a:cubicBezTo>
                      <a:cubicBezTo>
                        <a:pt x="6668" y="9672"/>
                        <a:pt x="7620" y="6815"/>
                        <a:pt x="7620" y="3957"/>
                      </a:cubicBezTo>
                      <a:cubicBezTo>
                        <a:pt x="7620" y="3005"/>
                        <a:pt x="7620" y="1100"/>
                        <a:pt x="5715" y="1100"/>
                      </a:cubicBezTo>
                      <a:cubicBezTo>
                        <a:pt x="3810" y="-805"/>
                        <a:pt x="2857" y="147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5" name="Freeform: Shape 3494">
                  <a:extLst>
                    <a:ext uri="{FF2B5EF4-FFF2-40B4-BE49-F238E27FC236}">
                      <a16:creationId xmlns:a16="http://schemas.microsoft.com/office/drawing/2014/main" id="{0353571D-2272-FE92-F81D-228C88671344}"/>
                    </a:ext>
                  </a:extLst>
                </p:cNvPr>
                <p:cNvSpPr/>
                <p:nvPr/>
              </p:nvSpPr>
              <p:spPr>
                <a:xfrm>
                  <a:off x="3410901" y="1841182"/>
                  <a:ext cx="4762" cy="5714"/>
                </a:xfrm>
                <a:custGeom>
                  <a:avLst/>
                  <a:gdLst>
                    <a:gd name="connsiteX0" fmla="*/ 0 w 4762"/>
                    <a:gd name="connsiteY0" fmla="*/ 1905 h 5714"/>
                    <a:gd name="connsiteX1" fmla="*/ 953 w 4762"/>
                    <a:gd name="connsiteY1" fmla="*/ 3810 h 5714"/>
                    <a:gd name="connsiteX2" fmla="*/ 1905 w 4762"/>
                    <a:gd name="connsiteY2" fmla="*/ 4763 h 5714"/>
                    <a:gd name="connsiteX3" fmla="*/ 2858 w 4762"/>
                    <a:gd name="connsiteY3" fmla="*/ 5715 h 5714"/>
                    <a:gd name="connsiteX4" fmla="*/ 3810 w 4762"/>
                    <a:gd name="connsiteY4" fmla="*/ 5715 h 5714"/>
                    <a:gd name="connsiteX5" fmla="*/ 4763 w 4762"/>
                    <a:gd name="connsiteY5" fmla="*/ 4763 h 5714"/>
                    <a:gd name="connsiteX6" fmla="*/ 4763 w 4762"/>
                    <a:gd name="connsiteY6" fmla="*/ 3810 h 5714"/>
                    <a:gd name="connsiteX7" fmla="*/ 4763 w 4762"/>
                    <a:gd name="connsiteY7" fmla="*/ 2857 h 5714"/>
                    <a:gd name="connsiteX8" fmla="*/ 3810 w 4762"/>
                    <a:gd name="connsiteY8" fmla="*/ 952 h 5714"/>
                    <a:gd name="connsiteX9" fmla="*/ 3810 w 4762"/>
                    <a:gd name="connsiteY9" fmla="*/ 0 h 5714"/>
                    <a:gd name="connsiteX10" fmla="*/ 3810 w 4762"/>
                    <a:gd name="connsiteY10" fmla="*/ 0 h 5714"/>
                    <a:gd name="connsiteX11" fmla="*/ 2858 w 4762"/>
                    <a:gd name="connsiteY11" fmla="*/ 0 h 5714"/>
                    <a:gd name="connsiteX12" fmla="*/ 0 w 4762"/>
                    <a:gd name="connsiteY12" fmla="*/ 1905 h 5714"/>
                    <a:gd name="connsiteX13" fmla="*/ 0 w 4762"/>
                    <a:gd name="connsiteY13" fmla="*/ 190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5714">
                      <a:moveTo>
                        <a:pt x="0" y="1905"/>
                      </a:moveTo>
                      <a:cubicBezTo>
                        <a:pt x="0" y="2857"/>
                        <a:pt x="953" y="2857"/>
                        <a:pt x="953" y="3810"/>
                      </a:cubicBezTo>
                      <a:cubicBezTo>
                        <a:pt x="953" y="3810"/>
                        <a:pt x="953" y="4763"/>
                        <a:pt x="1905" y="4763"/>
                      </a:cubicBezTo>
                      <a:cubicBezTo>
                        <a:pt x="1905" y="4763"/>
                        <a:pt x="2858" y="5715"/>
                        <a:pt x="2858" y="5715"/>
                      </a:cubicBezTo>
                      <a:cubicBezTo>
                        <a:pt x="2858" y="5715"/>
                        <a:pt x="3810" y="5715"/>
                        <a:pt x="3810" y="5715"/>
                      </a:cubicBezTo>
                      <a:cubicBezTo>
                        <a:pt x="3810" y="5715"/>
                        <a:pt x="4763" y="5715"/>
                        <a:pt x="4763" y="4763"/>
                      </a:cubicBezTo>
                      <a:cubicBezTo>
                        <a:pt x="4763" y="4763"/>
                        <a:pt x="4763" y="3810"/>
                        <a:pt x="4763" y="3810"/>
                      </a:cubicBezTo>
                      <a:cubicBezTo>
                        <a:pt x="4763" y="3810"/>
                        <a:pt x="4763" y="2857"/>
                        <a:pt x="4763" y="2857"/>
                      </a:cubicBezTo>
                      <a:cubicBezTo>
                        <a:pt x="4763" y="1905"/>
                        <a:pt x="3810" y="1905"/>
                        <a:pt x="3810" y="952"/>
                      </a:cubicBezTo>
                      <a:cubicBezTo>
                        <a:pt x="3810" y="952"/>
                        <a:pt x="3810" y="952"/>
                        <a:pt x="3810" y="0"/>
                      </a:cubicBezTo>
                      <a:cubicBezTo>
                        <a:pt x="3810" y="0"/>
                        <a:pt x="3810" y="0"/>
                        <a:pt x="3810" y="0"/>
                      </a:cubicBezTo>
                      <a:cubicBezTo>
                        <a:pt x="3810" y="0"/>
                        <a:pt x="2858" y="0"/>
                        <a:pt x="2858" y="0"/>
                      </a:cubicBezTo>
                      <a:cubicBezTo>
                        <a:pt x="0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6" name="Freeform: Shape 3495">
                  <a:extLst>
                    <a:ext uri="{FF2B5EF4-FFF2-40B4-BE49-F238E27FC236}">
                      <a16:creationId xmlns:a16="http://schemas.microsoft.com/office/drawing/2014/main" id="{ECAF4662-4AC5-AE50-3D7A-7A71FACDBE48}"/>
                    </a:ext>
                  </a:extLst>
                </p:cNvPr>
                <p:cNvSpPr/>
                <p:nvPr/>
              </p:nvSpPr>
              <p:spPr>
                <a:xfrm>
                  <a:off x="3421379" y="1827847"/>
                  <a:ext cx="4762" cy="13758"/>
                </a:xfrm>
                <a:custGeom>
                  <a:avLst/>
                  <a:gdLst>
                    <a:gd name="connsiteX0" fmla="*/ 0 w 4762"/>
                    <a:gd name="connsiteY0" fmla="*/ 1905 h 13758"/>
                    <a:gd name="connsiteX1" fmla="*/ 952 w 4762"/>
                    <a:gd name="connsiteY1" fmla="*/ 7620 h 13758"/>
                    <a:gd name="connsiteX2" fmla="*/ 1905 w 4762"/>
                    <a:gd name="connsiteY2" fmla="*/ 10477 h 13758"/>
                    <a:gd name="connsiteX3" fmla="*/ 1905 w 4762"/>
                    <a:gd name="connsiteY3" fmla="*/ 12382 h 13758"/>
                    <a:gd name="connsiteX4" fmla="*/ 2857 w 4762"/>
                    <a:gd name="connsiteY4" fmla="*/ 13335 h 13758"/>
                    <a:gd name="connsiteX5" fmla="*/ 3810 w 4762"/>
                    <a:gd name="connsiteY5" fmla="*/ 13335 h 13758"/>
                    <a:gd name="connsiteX6" fmla="*/ 4763 w 4762"/>
                    <a:gd name="connsiteY6" fmla="*/ 12382 h 13758"/>
                    <a:gd name="connsiteX7" fmla="*/ 4763 w 4762"/>
                    <a:gd name="connsiteY7" fmla="*/ 11430 h 13758"/>
                    <a:gd name="connsiteX8" fmla="*/ 4763 w 4762"/>
                    <a:gd name="connsiteY8" fmla="*/ 9525 h 13758"/>
                    <a:gd name="connsiteX9" fmla="*/ 4763 w 4762"/>
                    <a:gd name="connsiteY9" fmla="*/ 6667 h 13758"/>
                    <a:gd name="connsiteX10" fmla="*/ 3810 w 4762"/>
                    <a:gd name="connsiteY10" fmla="*/ 952 h 13758"/>
                    <a:gd name="connsiteX11" fmla="*/ 1905 w 4762"/>
                    <a:gd name="connsiteY11" fmla="*/ 0 h 13758"/>
                    <a:gd name="connsiteX12" fmla="*/ 0 w 4762"/>
                    <a:gd name="connsiteY12" fmla="*/ 1905 h 13758"/>
                    <a:gd name="connsiteX13" fmla="*/ 0 w 4762"/>
                    <a:gd name="connsiteY13" fmla="*/ 1905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3758">
                      <a:moveTo>
                        <a:pt x="0" y="1905"/>
                      </a:moveTo>
                      <a:cubicBezTo>
                        <a:pt x="0" y="3810"/>
                        <a:pt x="952" y="5715"/>
                        <a:pt x="952" y="7620"/>
                      </a:cubicBezTo>
                      <a:cubicBezTo>
                        <a:pt x="952" y="8573"/>
                        <a:pt x="952" y="9525"/>
                        <a:pt x="1905" y="10477"/>
                      </a:cubicBezTo>
                      <a:cubicBezTo>
                        <a:pt x="1905" y="11430"/>
                        <a:pt x="1905" y="11430"/>
                        <a:pt x="1905" y="12382"/>
                      </a:cubicBezTo>
                      <a:cubicBezTo>
                        <a:pt x="1905" y="12382"/>
                        <a:pt x="1905" y="13335"/>
                        <a:pt x="2857" y="13335"/>
                      </a:cubicBezTo>
                      <a:cubicBezTo>
                        <a:pt x="2857" y="13335"/>
                        <a:pt x="3810" y="14288"/>
                        <a:pt x="3810" y="13335"/>
                      </a:cubicBezTo>
                      <a:cubicBezTo>
                        <a:pt x="3810" y="13335"/>
                        <a:pt x="4763" y="12382"/>
                        <a:pt x="4763" y="12382"/>
                      </a:cubicBezTo>
                      <a:cubicBezTo>
                        <a:pt x="4763" y="12382"/>
                        <a:pt x="4763" y="11430"/>
                        <a:pt x="4763" y="11430"/>
                      </a:cubicBezTo>
                      <a:cubicBezTo>
                        <a:pt x="4763" y="10477"/>
                        <a:pt x="4763" y="10477"/>
                        <a:pt x="4763" y="9525"/>
                      </a:cubicBezTo>
                      <a:cubicBezTo>
                        <a:pt x="4763" y="8573"/>
                        <a:pt x="4763" y="7620"/>
                        <a:pt x="4763" y="6667"/>
                      </a:cubicBezTo>
                      <a:cubicBezTo>
                        <a:pt x="4763" y="4763"/>
                        <a:pt x="3810" y="2857"/>
                        <a:pt x="3810" y="952"/>
                      </a:cubicBezTo>
                      <a:cubicBezTo>
                        <a:pt x="3810" y="0"/>
                        <a:pt x="2857" y="0"/>
                        <a:pt x="1905" y="0"/>
                      </a:cubicBezTo>
                      <a:cubicBezTo>
                        <a:pt x="0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7" name="Freeform: Shape 3496">
                  <a:extLst>
                    <a:ext uri="{FF2B5EF4-FFF2-40B4-BE49-F238E27FC236}">
                      <a16:creationId xmlns:a16="http://schemas.microsoft.com/office/drawing/2014/main" id="{5EBE864A-ADDC-17F5-FCF8-EDA588F81DC7}"/>
                    </a:ext>
                  </a:extLst>
                </p:cNvPr>
                <p:cNvSpPr/>
                <p:nvPr/>
              </p:nvSpPr>
              <p:spPr>
                <a:xfrm>
                  <a:off x="3423284" y="1855796"/>
                  <a:ext cx="2857" cy="18165"/>
                </a:xfrm>
                <a:custGeom>
                  <a:avLst/>
                  <a:gdLst>
                    <a:gd name="connsiteX0" fmla="*/ 0 w 2857"/>
                    <a:gd name="connsiteY0" fmla="*/ 1578 h 18165"/>
                    <a:gd name="connsiteX1" fmla="*/ 0 w 2857"/>
                    <a:gd name="connsiteY1" fmla="*/ 10151 h 18165"/>
                    <a:gd name="connsiteX2" fmla="*/ 0 w 2857"/>
                    <a:gd name="connsiteY2" fmla="*/ 13961 h 18165"/>
                    <a:gd name="connsiteX3" fmla="*/ 0 w 2857"/>
                    <a:gd name="connsiteY3" fmla="*/ 15866 h 18165"/>
                    <a:gd name="connsiteX4" fmla="*/ 952 w 2857"/>
                    <a:gd name="connsiteY4" fmla="*/ 17771 h 18165"/>
                    <a:gd name="connsiteX5" fmla="*/ 2857 w 2857"/>
                    <a:gd name="connsiteY5" fmla="*/ 16818 h 18165"/>
                    <a:gd name="connsiteX6" fmla="*/ 2857 w 2857"/>
                    <a:gd name="connsiteY6" fmla="*/ 14913 h 18165"/>
                    <a:gd name="connsiteX7" fmla="*/ 2857 w 2857"/>
                    <a:gd name="connsiteY7" fmla="*/ 13008 h 18165"/>
                    <a:gd name="connsiteX8" fmla="*/ 1905 w 2857"/>
                    <a:gd name="connsiteY8" fmla="*/ 9198 h 18165"/>
                    <a:gd name="connsiteX9" fmla="*/ 952 w 2857"/>
                    <a:gd name="connsiteY9" fmla="*/ 626 h 18165"/>
                    <a:gd name="connsiteX10" fmla="*/ 0 w 2857"/>
                    <a:gd name="connsiteY10" fmla="*/ 1578 h 18165"/>
                    <a:gd name="connsiteX11" fmla="*/ 0 w 2857"/>
                    <a:gd name="connsiteY11" fmla="*/ 1578 h 1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" h="18165">
                      <a:moveTo>
                        <a:pt x="0" y="1578"/>
                      </a:moveTo>
                      <a:cubicBezTo>
                        <a:pt x="0" y="4436"/>
                        <a:pt x="0" y="7293"/>
                        <a:pt x="0" y="10151"/>
                      </a:cubicBezTo>
                      <a:cubicBezTo>
                        <a:pt x="0" y="11103"/>
                        <a:pt x="0" y="13008"/>
                        <a:pt x="0" y="13961"/>
                      </a:cubicBezTo>
                      <a:cubicBezTo>
                        <a:pt x="0" y="14913"/>
                        <a:pt x="0" y="15866"/>
                        <a:pt x="0" y="15866"/>
                      </a:cubicBezTo>
                      <a:cubicBezTo>
                        <a:pt x="0" y="16818"/>
                        <a:pt x="952" y="16818"/>
                        <a:pt x="952" y="17771"/>
                      </a:cubicBezTo>
                      <a:cubicBezTo>
                        <a:pt x="1905" y="18723"/>
                        <a:pt x="2857" y="17771"/>
                        <a:pt x="2857" y="16818"/>
                      </a:cubicBezTo>
                      <a:cubicBezTo>
                        <a:pt x="2857" y="15866"/>
                        <a:pt x="2857" y="14913"/>
                        <a:pt x="2857" y="14913"/>
                      </a:cubicBezTo>
                      <a:cubicBezTo>
                        <a:pt x="2857" y="13961"/>
                        <a:pt x="2857" y="13961"/>
                        <a:pt x="2857" y="13008"/>
                      </a:cubicBezTo>
                      <a:cubicBezTo>
                        <a:pt x="2857" y="12056"/>
                        <a:pt x="2857" y="10151"/>
                        <a:pt x="1905" y="9198"/>
                      </a:cubicBezTo>
                      <a:cubicBezTo>
                        <a:pt x="1905" y="6341"/>
                        <a:pt x="1905" y="3483"/>
                        <a:pt x="952" y="626"/>
                      </a:cubicBezTo>
                      <a:cubicBezTo>
                        <a:pt x="2857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8" name="Freeform: Shape 3497">
                  <a:extLst>
                    <a:ext uri="{FF2B5EF4-FFF2-40B4-BE49-F238E27FC236}">
                      <a16:creationId xmlns:a16="http://schemas.microsoft.com/office/drawing/2014/main" id="{4AA8D014-0024-48C0-A919-D0BC662815F8}"/>
                    </a:ext>
                  </a:extLst>
                </p:cNvPr>
                <p:cNvSpPr/>
                <p:nvPr/>
              </p:nvSpPr>
              <p:spPr>
                <a:xfrm>
                  <a:off x="3437572" y="1836272"/>
                  <a:ext cx="5577" cy="22769"/>
                </a:xfrm>
                <a:custGeom>
                  <a:avLst/>
                  <a:gdLst>
                    <a:gd name="connsiteX0" fmla="*/ 3810 w 5577"/>
                    <a:gd name="connsiteY0" fmla="*/ 1100 h 22769"/>
                    <a:gd name="connsiteX1" fmla="*/ 952 w 5577"/>
                    <a:gd name="connsiteY1" fmla="*/ 11577 h 22769"/>
                    <a:gd name="connsiteX2" fmla="*/ 0 w 5577"/>
                    <a:gd name="connsiteY2" fmla="*/ 16340 h 22769"/>
                    <a:gd name="connsiteX3" fmla="*/ 0 w 5577"/>
                    <a:gd name="connsiteY3" fmla="*/ 22055 h 22769"/>
                    <a:gd name="connsiteX4" fmla="*/ 1905 w 5577"/>
                    <a:gd name="connsiteY4" fmla="*/ 22055 h 22769"/>
                    <a:gd name="connsiteX5" fmla="*/ 2857 w 5577"/>
                    <a:gd name="connsiteY5" fmla="*/ 17292 h 22769"/>
                    <a:gd name="connsiteX6" fmla="*/ 3810 w 5577"/>
                    <a:gd name="connsiteY6" fmla="*/ 11577 h 22769"/>
                    <a:gd name="connsiteX7" fmla="*/ 4763 w 5577"/>
                    <a:gd name="connsiteY7" fmla="*/ 1100 h 22769"/>
                    <a:gd name="connsiteX8" fmla="*/ 3810 w 5577"/>
                    <a:gd name="connsiteY8" fmla="*/ 1100 h 22769"/>
                    <a:gd name="connsiteX9" fmla="*/ 3810 w 5577"/>
                    <a:gd name="connsiteY9" fmla="*/ 1100 h 22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577" h="22769">
                      <a:moveTo>
                        <a:pt x="3810" y="1100"/>
                      </a:moveTo>
                      <a:cubicBezTo>
                        <a:pt x="2857" y="3957"/>
                        <a:pt x="952" y="7767"/>
                        <a:pt x="952" y="11577"/>
                      </a:cubicBezTo>
                      <a:cubicBezTo>
                        <a:pt x="952" y="13482"/>
                        <a:pt x="952" y="15387"/>
                        <a:pt x="0" y="16340"/>
                      </a:cubicBezTo>
                      <a:cubicBezTo>
                        <a:pt x="0" y="18245"/>
                        <a:pt x="0" y="20150"/>
                        <a:pt x="0" y="22055"/>
                      </a:cubicBezTo>
                      <a:cubicBezTo>
                        <a:pt x="0" y="23007"/>
                        <a:pt x="952" y="23007"/>
                        <a:pt x="1905" y="22055"/>
                      </a:cubicBezTo>
                      <a:cubicBezTo>
                        <a:pt x="1905" y="20150"/>
                        <a:pt x="2857" y="19197"/>
                        <a:pt x="2857" y="17292"/>
                      </a:cubicBezTo>
                      <a:cubicBezTo>
                        <a:pt x="2857" y="15387"/>
                        <a:pt x="2857" y="13482"/>
                        <a:pt x="3810" y="11577"/>
                      </a:cubicBezTo>
                      <a:cubicBezTo>
                        <a:pt x="4763" y="7767"/>
                        <a:pt x="4763" y="4910"/>
                        <a:pt x="4763" y="1100"/>
                      </a:cubicBezTo>
                      <a:cubicBezTo>
                        <a:pt x="6667" y="147"/>
                        <a:pt x="4763" y="-805"/>
                        <a:pt x="3810" y="1100"/>
                      </a:cubicBezTo>
                      <a:lnTo>
                        <a:pt x="3810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9" name="Freeform: Shape 3498">
                  <a:extLst>
                    <a:ext uri="{FF2B5EF4-FFF2-40B4-BE49-F238E27FC236}">
                      <a16:creationId xmlns:a16="http://schemas.microsoft.com/office/drawing/2014/main" id="{E61BAF12-7BC4-08C1-E34E-84293FFEC5DE}"/>
                    </a:ext>
                  </a:extLst>
                </p:cNvPr>
                <p:cNvSpPr/>
                <p:nvPr/>
              </p:nvSpPr>
              <p:spPr>
                <a:xfrm>
                  <a:off x="3454717" y="1814512"/>
                  <a:ext cx="6667" cy="20716"/>
                </a:xfrm>
                <a:custGeom>
                  <a:avLst/>
                  <a:gdLst>
                    <a:gd name="connsiteX0" fmla="*/ 6668 w 6667"/>
                    <a:gd name="connsiteY0" fmla="*/ 0 h 20716"/>
                    <a:gd name="connsiteX1" fmla="*/ 4763 w 6667"/>
                    <a:gd name="connsiteY1" fmla="*/ 4763 h 20716"/>
                    <a:gd name="connsiteX2" fmla="*/ 2857 w 6667"/>
                    <a:gd name="connsiteY2" fmla="*/ 9525 h 20716"/>
                    <a:gd name="connsiteX3" fmla="*/ 952 w 6667"/>
                    <a:gd name="connsiteY3" fmla="*/ 14288 h 20716"/>
                    <a:gd name="connsiteX4" fmla="*/ 0 w 6667"/>
                    <a:gd name="connsiteY4" fmla="*/ 20002 h 20716"/>
                    <a:gd name="connsiteX5" fmla="*/ 952 w 6667"/>
                    <a:gd name="connsiteY5" fmla="*/ 20002 h 20716"/>
                    <a:gd name="connsiteX6" fmla="*/ 2857 w 6667"/>
                    <a:gd name="connsiteY6" fmla="*/ 15240 h 20716"/>
                    <a:gd name="connsiteX7" fmla="*/ 3810 w 6667"/>
                    <a:gd name="connsiteY7" fmla="*/ 10477 h 20716"/>
                    <a:gd name="connsiteX8" fmla="*/ 4763 w 6667"/>
                    <a:gd name="connsiteY8" fmla="*/ 5715 h 20716"/>
                    <a:gd name="connsiteX9" fmla="*/ 6668 w 6667"/>
                    <a:gd name="connsiteY9" fmla="*/ 0 h 20716"/>
                    <a:gd name="connsiteX10" fmla="*/ 6668 w 6667"/>
                    <a:gd name="connsiteY10" fmla="*/ 0 h 20716"/>
                    <a:gd name="connsiteX11" fmla="*/ 6668 w 6667"/>
                    <a:gd name="connsiteY11" fmla="*/ 0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20716">
                      <a:moveTo>
                        <a:pt x="6668" y="0"/>
                      </a:moveTo>
                      <a:cubicBezTo>
                        <a:pt x="5715" y="1905"/>
                        <a:pt x="5715" y="3810"/>
                        <a:pt x="4763" y="4763"/>
                      </a:cubicBezTo>
                      <a:cubicBezTo>
                        <a:pt x="3810" y="6668"/>
                        <a:pt x="3810" y="7620"/>
                        <a:pt x="2857" y="9525"/>
                      </a:cubicBezTo>
                      <a:cubicBezTo>
                        <a:pt x="1905" y="11430"/>
                        <a:pt x="1905" y="12382"/>
                        <a:pt x="952" y="14288"/>
                      </a:cubicBezTo>
                      <a:cubicBezTo>
                        <a:pt x="0" y="16193"/>
                        <a:pt x="0" y="18098"/>
                        <a:pt x="0" y="20002"/>
                      </a:cubicBezTo>
                      <a:cubicBezTo>
                        <a:pt x="0" y="20955"/>
                        <a:pt x="952" y="20955"/>
                        <a:pt x="952" y="20002"/>
                      </a:cubicBezTo>
                      <a:cubicBezTo>
                        <a:pt x="1905" y="18098"/>
                        <a:pt x="1905" y="16193"/>
                        <a:pt x="2857" y="15240"/>
                      </a:cubicBezTo>
                      <a:cubicBezTo>
                        <a:pt x="2857" y="13335"/>
                        <a:pt x="3810" y="11430"/>
                        <a:pt x="3810" y="10477"/>
                      </a:cubicBezTo>
                      <a:cubicBezTo>
                        <a:pt x="3810" y="8573"/>
                        <a:pt x="4763" y="7620"/>
                        <a:pt x="4763" y="5715"/>
                      </a:cubicBezTo>
                      <a:cubicBezTo>
                        <a:pt x="6668" y="3810"/>
                        <a:pt x="6668" y="2857"/>
                        <a:pt x="6668" y="0"/>
                      </a:cubicBezTo>
                      <a:cubicBezTo>
                        <a:pt x="6668" y="0"/>
                        <a:pt x="6668" y="0"/>
                        <a:pt x="6668" y="0"/>
                      </a:cubicBezTo>
                      <a:lnTo>
                        <a:pt x="6668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0" name="Freeform: Shape 3499">
                  <a:extLst>
                    <a:ext uri="{FF2B5EF4-FFF2-40B4-BE49-F238E27FC236}">
                      <a16:creationId xmlns:a16="http://schemas.microsoft.com/office/drawing/2014/main" id="{103A33D3-7481-CD14-5ABC-BBC0B8602B77}"/>
                    </a:ext>
                  </a:extLst>
                </p:cNvPr>
                <p:cNvSpPr/>
                <p:nvPr/>
              </p:nvSpPr>
              <p:spPr>
                <a:xfrm>
                  <a:off x="3466147" y="1793795"/>
                  <a:ext cx="8043" cy="19764"/>
                </a:xfrm>
                <a:custGeom>
                  <a:avLst/>
                  <a:gdLst>
                    <a:gd name="connsiteX0" fmla="*/ 7620 w 8043"/>
                    <a:gd name="connsiteY0" fmla="*/ 714 h 19764"/>
                    <a:gd name="connsiteX1" fmla="*/ 2857 w 8043"/>
                    <a:gd name="connsiteY1" fmla="*/ 9287 h 19764"/>
                    <a:gd name="connsiteX2" fmla="*/ 952 w 8043"/>
                    <a:gd name="connsiteY2" fmla="*/ 14049 h 19764"/>
                    <a:gd name="connsiteX3" fmla="*/ 0 w 8043"/>
                    <a:gd name="connsiteY3" fmla="*/ 15954 h 19764"/>
                    <a:gd name="connsiteX4" fmla="*/ 0 w 8043"/>
                    <a:gd name="connsiteY4" fmla="*/ 18812 h 19764"/>
                    <a:gd name="connsiteX5" fmla="*/ 952 w 8043"/>
                    <a:gd name="connsiteY5" fmla="*/ 19764 h 19764"/>
                    <a:gd name="connsiteX6" fmla="*/ 2857 w 8043"/>
                    <a:gd name="connsiteY6" fmla="*/ 15002 h 19764"/>
                    <a:gd name="connsiteX7" fmla="*/ 4763 w 8043"/>
                    <a:gd name="connsiteY7" fmla="*/ 10239 h 19764"/>
                    <a:gd name="connsiteX8" fmla="*/ 7620 w 8043"/>
                    <a:gd name="connsiteY8" fmla="*/ 714 h 19764"/>
                    <a:gd name="connsiteX9" fmla="*/ 7620 w 8043"/>
                    <a:gd name="connsiteY9" fmla="*/ 714 h 19764"/>
                    <a:gd name="connsiteX10" fmla="*/ 7620 w 8043"/>
                    <a:gd name="connsiteY10" fmla="*/ 714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43" h="19764">
                      <a:moveTo>
                        <a:pt x="7620" y="714"/>
                      </a:moveTo>
                      <a:cubicBezTo>
                        <a:pt x="5715" y="3572"/>
                        <a:pt x="4763" y="6429"/>
                        <a:pt x="2857" y="9287"/>
                      </a:cubicBezTo>
                      <a:cubicBezTo>
                        <a:pt x="1905" y="11192"/>
                        <a:pt x="1905" y="12144"/>
                        <a:pt x="952" y="14049"/>
                      </a:cubicBezTo>
                      <a:cubicBezTo>
                        <a:pt x="952" y="15002"/>
                        <a:pt x="0" y="15954"/>
                        <a:pt x="0" y="15954"/>
                      </a:cubicBezTo>
                      <a:cubicBezTo>
                        <a:pt x="0" y="16907"/>
                        <a:pt x="0" y="17859"/>
                        <a:pt x="0" y="18812"/>
                      </a:cubicBezTo>
                      <a:cubicBezTo>
                        <a:pt x="0" y="19764"/>
                        <a:pt x="952" y="19764"/>
                        <a:pt x="952" y="19764"/>
                      </a:cubicBezTo>
                      <a:cubicBezTo>
                        <a:pt x="1905" y="18812"/>
                        <a:pt x="2857" y="16907"/>
                        <a:pt x="2857" y="15002"/>
                      </a:cubicBezTo>
                      <a:cubicBezTo>
                        <a:pt x="3810" y="13097"/>
                        <a:pt x="3810" y="12144"/>
                        <a:pt x="4763" y="10239"/>
                      </a:cubicBezTo>
                      <a:cubicBezTo>
                        <a:pt x="5715" y="6429"/>
                        <a:pt x="6667" y="3572"/>
                        <a:pt x="7620" y="714"/>
                      </a:cubicBezTo>
                      <a:cubicBezTo>
                        <a:pt x="8572" y="-238"/>
                        <a:pt x="7620" y="-238"/>
                        <a:pt x="7620" y="714"/>
                      </a:cubicBezTo>
                      <a:lnTo>
                        <a:pt x="7620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1" name="Freeform: Shape 3500">
                  <a:extLst>
                    <a:ext uri="{FF2B5EF4-FFF2-40B4-BE49-F238E27FC236}">
                      <a16:creationId xmlns:a16="http://schemas.microsoft.com/office/drawing/2014/main" id="{56F6C667-BCBA-72A4-E75F-47716A02D707}"/>
                    </a:ext>
                  </a:extLst>
                </p:cNvPr>
                <p:cNvSpPr/>
                <p:nvPr/>
              </p:nvSpPr>
              <p:spPr>
                <a:xfrm>
                  <a:off x="3456622" y="1790613"/>
                  <a:ext cx="4954" cy="20802"/>
                </a:xfrm>
                <a:custGeom>
                  <a:avLst/>
                  <a:gdLst>
                    <a:gd name="connsiteX0" fmla="*/ 1905 w 4954"/>
                    <a:gd name="connsiteY0" fmla="*/ 1038 h 20802"/>
                    <a:gd name="connsiteX1" fmla="*/ 952 w 4954"/>
                    <a:gd name="connsiteY1" fmla="*/ 10563 h 20802"/>
                    <a:gd name="connsiteX2" fmla="*/ 0 w 4954"/>
                    <a:gd name="connsiteY2" fmla="*/ 14373 h 20802"/>
                    <a:gd name="connsiteX3" fmla="*/ 0 w 4954"/>
                    <a:gd name="connsiteY3" fmla="*/ 17231 h 20802"/>
                    <a:gd name="connsiteX4" fmla="*/ 0 w 4954"/>
                    <a:gd name="connsiteY4" fmla="*/ 20088 h 20802"/>
                    <a:gd name="connsiteX5" fmla="*/ 952 w 4954"/>
                    <a:gd name="connsiteY5" fmla="*/ 20088 h 20802"/>
                    <a:gd name="connsiteX6" fmla="*/ 2857 w 4954"/>
                    <a:gd name="connsiteY6" fmla="*/ 15326 h 20802"/>
                    <a:gd name="connsiteX7" fmla="*/ 3810 w 4954"/>
                    <a:gd name="connsiteY7" fmla="*/ 10563 h 20802"/>
                    <a:gd name="connsiteX8" fmla="*/ 4763 w 4954"/>
                    <a:gd name="connsiteY8" fmla="*/ 1991 h 20802"/>
                    <a:gd name="connsiteX9" fmla="*/ 1905 w 4954"/>
                    <a:gd name="connsiteY9" fmla="*/ 1038 h 20802"/>
                    <a:gd name="connsiteX10" fmla="*/ 1905 w 4954"/>
                    <a:gd name="connsiteY10" fmla="*/ 1038 h 20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54" h="20802">
                      <a:moveTo>
                        <a:pt x="1905" y="1038"/>
                      </a:moveTo>
                      <a:cubicBezTo>
                        <a:pt x="952" y="3896"/>
                        <a:pt x="952" y="6753"/>
                        <a:pt x="952" y="10563"/>
                      </a:cubicBezTo>
                      <a:cubicBezTo>
                        <a:pt x="952" y="11516"/>
                        <a:pt x="952" y="13421"/>
                        <a:pt x="0" y="14373"/>
                      </a:cubicBezTo>
                      <a:cubicBezTo>
                        <a:pt x="0" y="15326"/>
                        <a:pt x="0" y="16278"/>
                        <a:pt x="0" y="17231"/>
                      </a:cubicBezTo>
                      <a:cubicBezTo>
                        <a:pt x="0" y="18183"/>
                        <a:pt x="0" y="19136"/>
                        <a:pt x="0" y="20088"/>
                      </a:cubicBezTo>
                      <a:cubicBezTo>
                        <a:pt x="0" y="21041"/>
                        <a:pt x="952" y="21041"/>
                        <a:pt x="952" y="20088"/>
                      </a:cubicBezTo>
                      <a:cubicBezTo>
                        <a:pt x="1905" y="18183"/>
                        <a:pt x="1905" y="17231"/>
                        <a:pt x="2857" y="15326"/>
                      </a:cubicBezTo>
                      <a:cubicBezTo>
                        <a:pt x="2857" y="13421"/>
                        <a:pt x="2857" y="12468"/>
                        <a:pt x="3810" y="10563"/>
                      </a:cubicBezTo>
                      <a:cubicBezTo>
                        <a:pt x="3810" y="7706"/>
                        <a:pt x="4763" y="4848"/>
                        <a:pt x="4763" y="1991"/>
                      </a:cubicBezTo>
                      <a:cubicBezTo>
                        <a:pt x="5715" y="86"/>
                        <a:pt x="2857" y="-867"/>
                        <a:pt x="1905" y="1038"/>
                      </a:cubicBezTo>
                      <a:lnTo>
                        <a:pt x="1905" y="103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2" name="Freeform: Shape 3501">
                  <a:extLst>
                    <a:ext uri="{FF2B5EF4-FFF2-40B4-BE49-F238E27FC236}">
                      <a16:creationId xmlns:a16="http://schemas.microsoft.com/office/drawing/2014/main" id="{977883A6-7004-EFB3-F24E-514B000B9905}"/>
                    </a:ext>
                  </a:extLst>
                </p:cNvPr>
                <p:cNvSpPr/>
                <p:nvPr/>
              </p:nvSpPr>
              <p:spPr>
                <a:xfrm>
                  <a:off x="3428047" y="1779507"/>
                  <a:ext cx="3809" cy="20478"/>
                </a:xfrm>
                <a:custGeom>
                  <a:avLst/>
                  <a:gdLst>
                    <a:gd name="connsiteX0" fmla="*/ 1905 w 3809"/>
                    <a:gd name="connsiteY0" fmla="*/ 714 h 20478"/>
                    <a:gd name="connsiteX1" fmla="*/ 952 w 3809"/>
                    <a:gd name="connsiteY1" fmla="*/ 5477 h 20478"/>
                    <a:gd name="connsiteX2" fmla="*/ 0 w 3809"/>
                    <a:gd name="connsiteY2" fmla="*/ 10239 h 20478"/>
                    <a:gd name="connsiteX3" fmla="*/ 0 w 3809"/>
                    <a:gd name="connsiteY3" fmla="*/ 15002 h 20478"/>
                    <a:gd name="connsiteX4" fmla="*/ 0 w 3809"/>
                    <a:gd name="connsiteY4" fmla="*/ 17859 h 20478"/>
                    <a:gd name="connsiteX5" fmla="*/ 0 w 3809"/>
                    <a:gd name="connsiteY5" fmla="*/ 18812 h 20478"/>
                    <a:gd name="connsiteX6" fmla="*/ 952 w 3809"/>
                    <a:gd name="connsiteY6" fmla="*/ 19764 h 20478"/>
                    <a:gd name="connsiteX7" fmla="*/ 2857 w 3809"/>
                    <a:gd name="connsiteY7" fmla="*/ 19764 h 20478"/>
                    <a:gd name="connsiteX8" fmla="*/ 3810 w 3809"/>
                    <a:gd name="connsiteY8" fmla="*/ 16907 h 20478"/>
                    <a:gd name="connsiteX9" fmla="*/ 3810 w 3809"/>
                    <a:gd name="connsiteY9" fmla="*/ 14049 h 20478"/>
                    <a:gd name="connsiteX10" fmla="*/ 3810 w 3809"/>
                    <a:gd name="connsiteY10" fmla="*/ 9287 h 20478"/>
                    <a:gd name="connsiteX11" fmla="*/ 2857 w 3809"/>
                    <a:gd name="connsiteY11" fmla="*/ 4524 h 20478"/>
                    <a:gd name="connsiteX12" fmla="*/ 1905 w 3809"/>
                    <a:gd name="connsiteY12" fmla="*/ 714 h 20478"/>
                    <a:gd name="connsiteX13" fmla="*/ 1905 w 3809"/>
                    <a:gd name="connsiteY13" fmla="*/ 714 h 20478"/>
                    <a:gd name="connsiteX14" fmla="*/ 1905 w 3809"/>
                    <a:gd name="connsiteY14" fmla="*/ 714 h 204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09" h="20478">
                      <a:moveTo>
                        <a:pt x="1905" y="714"/>
                      </a:moveTo>
                      <a:cubicBezTo>
                        <a:pt x="1905" y="2619"/>
                        <a:pt x="952" y="3572"/>
                        <a:pt x="952" y="5477"/>
                      </a:cubicBezTo>
                      <a:cubicBezTo>
                        <a:pt x="952" y="7382"/>
                        <a:pt x="952" y="8334"/>
                        <a:pt x="0" y="10239"/>
                      </a:cubicBezTo>
                      <a:cubicBezTo>
                        <a:pt x="0" y="12144"/>
                        <a:pt x="0" y="13097"/>
                        <a:pt x="0" y="15002"/>
                      </a:cubicBezTo>
                      <a:cubicBezTo>
                        <a:pt x="0" y="15954"/>
                        <a:pt x="0" y="16907"/>
                        <a:pt x="0" y="17859"/>
                      </a:cubicBezTo>
                      <a:cubicBezTo>
                        <a:pt x="0" y="17859"/>
                        <a:pt x="0" y="18812"/>
                        <a:pt x="0" y="18812"/>
                      </a:cubicBezTo>
                      <a:cubicBezTo>
                        <a:pt x="0" y="18812"/>
                        <a:pt x="0" y="19764"/>
                        <a:pt x="952" y="19764"/>
                      </a:cubicBezTo>
                      <a:cubicBezTo>
                        <a:pt x="952" y="20717"/>
                        <a:pt x="2857" y="20717"/>
                        <a:pt x="2857" y="19764"/>
                      </a:cubicBezTo>
                      <a:cubicBezTo>
                        <a:pt x="2857" y="18812"/>
                        <a:pt x="3810" y="17859"/>
                        <a:pt x="3810" y="16907"/>
                      </a:cubicBezTo>
                      <a:cubicBezTo>
                        <a:pt x="3810" y="15954"/>
                        <a:pt x="3810" y="15002"/>
                        <a:pt x="3810" y="14049"/>
                      </a:cubicBezTo>
                      <a:cubicBezTo>
                        <a:pt x="3810" y="12144"/>
                        <a:pt x="3810" y="11192"/>
                        <a:pt x="3810" y="9287"/>
                      </a:cubicBezTo>
                      <a:cubicBezTo>
                        <a:pt x="3810" y="7382"/>
                        <a:pt x="3810" y="6429"/>
                        <a:pt x="2857" y="4524"/>
                      </a:cubicBezTo>
                      <a:cubicBezTo>
                        <a:pt x="3810" y="3572"/>
                        <a:pt x="2857" y="1667"/>
                        <a:pt x="1905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3" name="Freeform: Shape 3502">
                  <a:extLst>
                    <a:ext uri="{FF2B5EF4-FFF2-40B4-BE49-F238E27FC236}">
                      <a16:creationId xmlns:a16="http://schemas.microsoft.com/office/drawing/2014/main" id="{8A2E775D-3E36-B285-A699-360C1C82A7BF}"/>
                    </a:ext>
                  </a:extLst>
                </p:cNvPr>
                <p:cNvSpPr/>
                <p:nvPr/>
              </p:nvSpPr>
              <p:spPr>
                <a:xfrm>
                  <a:off x="3381374" y="1779269"/>
                  <a:ext cx="7062" cy="16587"/>
                </a:xfrm>
                <a:custGeom>
                  <a:avLst/>
                  <a:gdLst>
                    <a:gd name="connsiteX0" fmla="*/ 0 w 7062"/>
                    <a:gd name="connsiteY0" fmla="*/ 953 h 16587"/>
                    <a:gd name="connsiteX1" fmla="*/ 952 w 7062"/>
                    <a:gd name="connsiteY1" fmla="*/ 4763 h 16587"/>
                    <a:gd name="connsiteX2" fmla="*/ 1905 w 7062"/>
                    <a:gd name="connsiteY2" fmla="*/ 8573 h 16587"/>
                    <a:gd name="connsiteX3" fmla="*/ 3810 w 7062"/>
                    <a:gd name="connsiteY3" fmla="*/ 12382 h 16587"/>
                    <a:gd name="connsiteX4" fmla="*/ 4763 w 7062"/>
                    <a:gd name="connsiteY4" fmla="*/ 14288 h 16587"/>
                    <a:gd name="connsiteX5" fmla="*/ 5715 w 7062"/>
                    <a:gd name="connsiteY5" fmla="*/ 16193 h 16587"/>
                    <a:gd name="connsiteX6" fmla="*/ 6668 w 7062"/>
                    <a:gd name="connsiteY6" fmla="*/ 15240 h 16587"/>
                    <a:gd name="connsiteX7" fmla="*/ 6668 w 7062"/>
                    <a:gd name="connsiteY7" fmla="*/ 13335 h 16587"/>
                    <a:gd name="connsiteX8" fmla="*/ 5715 w 7062"/>
                    <a:gd name="connsiteY8" fmla="*/ 11430 h 16587"/>
                    <a:gd name="connsiteX9" fmla="*/ 3810 w 7062"/>
                    <a:gd name="connsiteY9" fmla="*/ 7620 h 16587"/>
                    <a:gd name="connsiteX10" fmla="*/ 1905 w 7062"/>
                    <a:gd name="connsiteY10" fmla="*/ 3810 h 16587"/>
                    <a:gd name="connsiteX11" fmla="*/ 0 w 7062"/>
                    <a:gd name="connsiteY11" fmla="*/ 0 h 16587"/>
                    <a:gd name="connsiteX12" fmla="*/ 0 w 7062"/>
                    <a:gd name="connsiteY12" fmla="*/ 953 h 16587"/>
                    <a:gd name="connsiteX13" fmla="*/ 0 w 7062"/>
                    <a:gd name="connsiteY13" fmla="*/ 953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062" h="16587">
                      <a:moveTo>
                        <a:pt x="0" y="953"/>
                      </a:moveTo>
                      <a:cubicBezTo>
                        <a:pt x="0" y="1905"/>
                        <a:pt x="0" y="3810"/>
                        <a:pt x="952" y="4763"/>
                      </a:cubicBezTo>
                      <a:cubicBezTo>
                        <a:pt x="952" y="5715"/>
                        <a:pt x="1905" y="7620"/>
                        <a:pt x="1905" y="8573"/>
                      </a:cubicBezTo>
                      <a:cubicBezTo>
                        <a:pt x="2857" y="9525"/>
                        <a:pt x="2857" y="11430"/>
                        <a:pt x="3810" y="12382"/>
                      </a:cubicBezTo>
                      <a:cubicBezTo>
                        <a:pt x="3810" y="13335"/>
                        <a:pt x="4763" y="13335"/>
                        <a:pt x="4763" y="14288"/>
                      </a:cubicBezTo>
                      <a:cubicBezTo>
                        <a:pt x="4763" y="15240"/>
                        <a:pt x="4763" y="16193"/>
                        <a:pt x="5715" y="16193"/>
                      </a:cubicBezTo>
                      <a:cubicBezTo>
                        <a:pt x="6668" y="17145"/>
                        <a:pt x="7620" y="16193"/>
                        <a:pt x="6668" y="15240"/>
                      </a:cubicBezTo>
                      <a:cubicBezTo>
                        <a:pt x="6668" y="14288"/>
                        <a:pt x="6668" y="14288"/>
                        <a:pt x="6668" y="13335"/>
                      </a:cubicBezTo>
                      <a:cubicBezTo>
                        <a:pt x="6668" y="12382"/>
                        <a:pt x="5715" y="11430"/>
                        <a:pt x="5715" y="11430"/>
                      </a:cubicBezTo>
                      <a:cubicBezTo>
                        <a:pt x="4763" y="10478"/>
                        <a:pt x="4763" y="9525"/>
                        <a:pt x="3810" y="7620"/>
                      </a:cubicBezTo>
                      <a:cubicBezTo>
                        <a:pt x="2857" y="6668"/>
                        <a:pt x="2857" y="5715"/>
                        <a:pt x="1905" y="3810"/>
                      </a:cubicBezTo>
                      <a:cubicBezTo>
                        <a:pt x="952" y="2857"/>
                        <a:pt x="952" y="953"/>
                        <a:pt x="0" y="0"/>
                      </a:cubicBezTo>
                      <a:cubicBezTo>
                        <a:pt x="952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4" name="Freeform: Shape 3503">
                  <a:extLst>
                    <a:ext uri="{FF2B5EF4-FFF2-40B4-BE49-F238E27FC236}">
                      <a16:creationId xmlns:a16="http://schemas.microsoft.com/office/drawing/2014/main" id="{6959AB18-9D47-97AC-C886-18BE51129544}"/>
                    </a:ext>
                  </a:extLst>
                </p:cNvPr>
                <p:cNvSpPr/>
                <p:nvPr/>
              </p:nvSpPr>
              <p:spPr>
                <a:xfrm>
                  <a:off x="3396614" y="1824037"/>
                  <a:ext cx="6667" cy="12777"/>
                </a:xfrm>
                <a:custGeom>
                  <a:avLst/>
                  <a:gdLst>
                    <a:gd name="connsiteX0" fmla="*/ 953 w 6667"/>
                    <a:gd name="connsiteY0" fmla="*/ 1905 h 12777"/>
                    <a:gd name="connsiteX1" fmla="*/ 953 w 6667"/>
                    <a:gd name="connsiteY1" fmla="*/ 4763 h 12777"/>
                    <a:gd name="connsiteX2" fmla="*/ 1905 w 6667"/>
                    <a:gd name="connsiteY2" fmla="*/ 7620 h 12777"/>
                    <a:gd name="connsiteX3" fmla="*/ 2858 w 6667"/>
                    <a:gd name="connsiteY3" fmla="*/ 10477 h 12777"/>
                    <a:gd name="connsiteX4" fmla="*/ 3810 w 6667"/>
                    <a:gd name="connsiteY4" fmla="*/ 11430 h 12777"/>
                    <a:gd name="connsiteX5" fmla="*/ 4763 w 6667"/>
                    <a:gd name="connsiteY5" fmla="*/ 12383 h 12777"/>
                    <a:gd name="connsiteX6" fmla="*/ 6668 w 6667"/>
                    <a:gd name="connsiteY6" fmla="*/ 11430 h 12777"/>
                    <a:gd name="connsiteX7" fmla="*/ 6668 w 6667"/>
                    <a:gd name="connsiteY7" fmla="*/ 9525 h 12777"/>
                    <a:gd name="connsiteX8" fmla="*/ 5715 w 6667"/>
                    <a:gd name="connsiteY8" fmla="*/ 8573 h 12777"/>
                    <a:gd name="connsiteX9" fmla="*/ 3810 w 6667"/>
                    <a:gd name="connsiteY9" fmla="*/ 5715 h 12777"/>
                    <a:gd name="connsiteX10" fmla="*/ 1905 w 6667"/>
                    <a:gd name="connsiteY10" fmla="*/ 2857 h 12777"/>
                    <a:gd name="connsiteX11" fmla="*/ 0 w 6667"/>
                    <a:gd name="connsiteY11" fmla="*/ 0 h 12777"/>
                    <a:gd name="connsiteX12" fmla="*/ 953 w 6667"/>
                    <a:gd name="connsiteY12" fmla="*/ 1905 h 12777"/>
                    <a:gd name="connsiteX13" fmla="*/ 953 w 6667"/>
                    <a:gd name="connsiteY13" fmla="*/ 1905 h 127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12777">
                      <a:moveTo>
                        <a:pt x="953" y="1905"/>
                      </a:moveTo>
                      <a:cubicBezTo>
                        <a:pt x="953" y="2857"/>
                        <a:pt x="953" y="3810"/>
                        <a:pt x="953" y="4763"/>
                      </a:cubicBezTo>
                      <a:cubicBezTo>
                        <a:pt x="953" y="5715"/>
                        <a:pt x="1905" y="6668"/>
                        <a:pt x="1905" y="7620"/>
                      </a:cubicBezTo>
                      <a:cubicBezTo>
                        <a:pt x="1905" y="8573"/>
                        <a:pt x="2858" y="9525"/>
                        <a:pt x="2858" y="10477"/>
                      </a:cubicBezTo>
                      <a:cubicBezTo>
                        <a:pt x="2858" y="10477"/>
                        <a:pt x="3810" y="11430"/>
                        <a:pt x="3810" y="11430"/>
                      </a:cubicBezTo>
                      <a:cubicBezTo>
                        <a:pt x="3810" y="12383"/>
                        <a:pt x="4763" y="12383"/>
                        <a:pt x="4763" y="12383"/>
                      </a:cubicBezTo>
                      <a:cubicBezTo>
                        <a:pt x="5715" y="13335"/>
                        <a:pt x="6668" y="12383"/>
                        <a:pt x="6668" y="11430"/>
                      </a:cubicBezTo>
                      <a:cubicBezTo>
                        <a:pt x="6668" y="10477"/>
                        <a:pt x="6668" y="10477"/>
                        <a:pt x="6668" y="9525"/>
                      </a:cubicBezTo>
                      <a:cubicBezTo>
                        <a:pt x="6668" y="9525"/>
                        <a:pt x="6668" y="8573"/>
                        <a:pt x="5715" y="8573"/>
                      </a:cubicBezTo>
                      <a:cubicBezTo>
                        <a:pt x="5715" y="7620"/>
                        <a:pt x="4763" y="6668"/>
                        <a:pt x="3810" y="5715"/>
                      </a:cubicBezTo>
                      <a:cubicBezTo>
                        <a:pt x="2858" y="4763"/>
                        <a:pt x="2858" y="3810"/>
                        <a:pt x="1905" y="2857"/>
                      </a:cubicBezTo>
                      <a:cubicBezTo>
                        <a:pt x="953" y="1905"/>
                        <a:pt x="953" y="952"/>
                        <a:pt x="0" y="0"/>
                      </a:cubicBezTo>
                      <a:cubicBezTo>
                        <a:pt x="953" y="1905"/>
                        <a:pt x="953" y="1905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5" name="Freeform: Shape 3504">
                  <a:extLst>
                    <a:ext uri="{FF2B5EF4-FFF2-40B4-BE49-F238E27FC236}">
                      <a16:creationId xmlns:a16="http://schemas.microsoft.com/office/drawing/2014/main" id="{8BBC9049-F4F7-8156-3597-D50CD35D4318}"/>
                    </a:ext>
                  </a:extLst>
                </p:cNvPr>
                <p:cNvSpPr/>
                <p:nvPr/>
              </p:nvSpPr>
              <p:spPr>
                <a:xfrm>
                  <a:off x="3446144" y="1869757"/>
                  <a:ext cx="3810" cy="12144"/>
                </a:xfrm>
                <a:custGeom>
                  <a:avLst/>
                  <a:gdLst>
                    <a:gd name="connsiteX0" fmla="*/ 1905 w 3810"/>
                    <a:gd name="connsiteY0" fmla="*/ 1905 h 12144"/>
                    <a:gd name="connsiteX1" fmla="*/ 953 w 3810"/>
                    <a:gd name="connsiteY1" fmla="*/ 6667 h 12144"/>
                    <a:gd name="connsiteX2" fmla="*/ 0 w 3810"/>
                    <a:gd name="connsiteY2" fmla="*/ 11430 h 12144"/>
                    <a:gd name="connsiteX3" fmla="*/ 953 w 3810"/>
                    <a:gd name="connsiteY3" fmla="*/ 11430 h 12144"/>
                    <a:gd name="connsiteX4" fmla="*/ 2857 w 3810"/>
                    <a:gd name="connsiteY4" fmla="*/ 6667 h 12144"/>
                    <a:gd name="connsiteX5" fmla="*/ 3810 w 3810"/>
                    <a:gd name="connsiteY5" fmla="*/ 1905 h 12144"/>
                    <a:gd name="connsiteX6" fmla="*/ 2857 w 3810"/>
                    <a:gd name="connsiteY6" fmla="*/ 0 h 12144"/>
                    <a:gd name="connsiteX7" fmla="*/ 1905 w 3810"/>
                    <a:gd name="connsiteY7" fmla="*/ 1905 h 12144"/>
                    <a:gd name="connsiteX8" fmla="*/ 1905 w 3810"/>
                    <a:gd name="connsiteY8" fmla="*/ 1905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12144">
                      <a:moveTo>
                        <a:pt x="1905" y="1905"/>
                      </a:moveTo>
                      <a:cubicBezTo>
                        <a:pt x="1905" y="3810"/>
                        <a:pt x="953" y="4763"/>
                        <a:pt x="953" y="6667"/>
                      </a:cubicBezTo>
                      <a:cubicBezTo>
                        <a:pt x="953" y="8572"/>
                        <a:pt x="953" y="9525"/>
                        <a:pt x="0" y="11430"/>
                      </a:cubicBezTo>
                      <a:cubicBezTo>
                        <a:pt x="0" y="12382"/>
                        <a:pt x="953" y="12382"/>
                        <a:pt x="953" y="11430"/>
                      </a:cubicBezTo>
                      <a:cubicBezTo>
                        <a:pt x="1905" y="10477"/>
                        <a:pt x="1905" y="8572"/>
                        <a:pt x="2857" y="6667"/>
                      </a:cubicBezTo>
                      <a:cubicBezTo>
                        <a:pt x="3810" y="5715"/>
                        <a:pt x="3810" y="3810"/>
                        <a:pt x="3810" y="1905"/>
                      </a:cubicBezTo>
                      <a:cubicBezTo>
                        <a:pt x="3810" y="952"/>
                        <a:pt x="3810" y="952"/>
                        <a:pt x="2857" y="0"/>
                      </a:cubicBezTo>
                      <a:cubicBezTo>
                        <a:pt x="2857" y="952"/>
                        <a:pt x="2857" y="952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6" name="Freeform: Shape 3505">
                  <a:extLst>
                    <a:ext uri="{FF2B5EF4-FFF2-40B4-BE49-F238E27FC236}">
                      <a16:creationId xmlns:a16="http://schemas.microsoft.com/office/drawing/2014/main" id="{DD8C49E6-46C0-0F0B-3729-81AB4C05282C}"/>
                    </a:ext>
                  </a:extLst>
                </p:cNvPr>
                <p:cNvSpPr/>
                <p:nvPr/>
              </p:nvSpPr>
              <p:spPr>
                <a:xfrm>
                  <a:off x="3405187" y="1873893"/>
                  <a:ext cx="5714" cy="26737"/>
                </a:xfrm>
                <a:custGeom>
                  <a:avLst/>
                  <a:gdLst>
                    <a:gd name="connsiteX0" fmla="*/ 0 w 5714"/>
                    <a:gd name="connsiteY0" fmla="*/ 1578 h 26737"/>
                    <a:gd name="connsiteX1" fmla="*/ 952 w 5714"/>
                    <a:gd name="connsiteY1" fmla="*/ 13961 h 26737"/>
                    <a:gd name="connsiteX2" fmla="*/ 3810 w 5714"/>
                    <a:gd name="connsiteY2" fmla="*/ 26343 h 26737"/>
                    <a:gd name="connsiteX3" fmla="*/ 5715 w 5714"/>
                    <a:gd name="connsiteY3" fmla="*/ 25391 h 26737"/>
                    <a:gd name="connsiteX4" fmla="*/ 4763 w 5714"/>
                    <a:gd name="connsiteY4" fmla="*/ 13008 h 26737"/>
                    <a:gd name="connsiteX5" fmla="*/ 3810 w 5714"/>
                    <a:gd name="connsiteY5" fmla="*/ 626 h 26737"/>
                    <a:gd name="connsiteX6" fmla="*/ 0 w 5714"/>
                    <a:gd name="connsiteY6" fmla="*/ 1578 h 26737"/>
                    <a:gd name="connsiteX7" fmla="*/ 0 w 5714"/>
                    <a:gd name="connsiteY7" fmla="*/ 1578 h 26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4" h="26737">
                      <a:moveTo>
                        <a:pt x="0" y="1578"/>
                      </a:moveTo>
                      <a:cubicBezTo>
                        <a:pt x="0" y="5388"/>
                        <a:pt x="952" y="10151"/>
                        <a:pt x="952" y="13961"/>
                      </a:cubicBezTo>
                      <a:cubicBezTo>
                        <a:pt x="952" y="17771"/>
                        <a:pt x="1905" y="22533"/>
                        <a:pt x="3810" y="26343"/>
                      </a:cubicBezTo>
                      <a:cubicBezTo>
                        <a:pt x="4763" y="27296"/>
                        <a:pt x="5715" y="26343"/>
                        <a:pt x="5715" y="25391"/>
                      </a:cubicBezTo>
                      <a:cubicBezTo>
                        <a:pt x="5715" y="21581"/>
                        <a:pt x="4763" y="17771"/>
                        <a:pt x="4763" y="13008"/>
                      </a:cubicBezTo>
                      <a:cubicBezTo>
                        <a:pt x="4763" y="9198"/>
                        <a:pt x="3810" y="5388"/>
                        <a:pt x="3810" y="626"/>
                      </a:cubicBezTo>
                      <a:cubicBezTo>
                        <a:pt x="3810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7" name="Freeform: Shape 3506">
                  <a:extLst>
                    <a:ext uri="{FF2B5EF4-FFF2-40B4-BE49-F238E27FC236}">
                      <a16:creationId xmlns:a16="http://schemas.microsoft.com/office/drawing/2014/main" id="{B2E6B634-1D9A-60AC-A929-0322B7891852}"/>
                    </a:ext>
                  </a:extLst>
                </p:cNvPr>
                <p:cNvSpPr/>
                <p:nvPr/>
              </p:nvSpPr>
              <p:spPr>
                <a:xfrm>
                  <a:off x="3403281" y="1908809"/>
                  <a:ext cx="6667" cy="22860"/>
                </a:xfrm>
                <a:custGeom>
                  <a:avLst/>
                  <a:gdLst>
                    <a:gd name="connsiteX0" fmla="*/ 953 w 6667"/>
                    <a:gd name="connsiteY0" fmla="*/ 952 h 22860"/>
                    <a:gd name="connsiteX1" fmla="*/ 0 w 6667"/>
                    <a:gd name="connsiteY1" fmla="*/ 12382 h 22860"/>
                    <a:gd name="connsiteX2" fmla="*/ 953 w 6667"/>
                    <a:gd name="connsiteY2" fmla="*/ 18098 h 22860"/>
                    <a:gd name="connsiteX3" fmla="*/ 3810 w 6667"/>
                    <a:gd name="connsiteY3" fmla="*/ 22860 h 22860"/>
                    <a:gd name="connsiteX4" fmla="*/ 5715 w 6667"/>
                    <a:gd name="connsiteY4" fmla="*/ 21907 h 22860"/>
                    <a:gd name="connsiteX5" fmla="*/ 6668 w 6667"/>
                    <a:gd name="connsiteY5" fmla="*/ 16192 h 22860"/>
                    <a:gd name="connsiteX6" fmla="*/ 5715 w 6667"/>
                    <a:gd name="connsiteY6" fmla="*/ 10477 h 22860"/>
                    <a:gd name="connsiteX7" fmla="*/ 3810 w 6667"/>
                    <a:gd name="connsiteY7" fmla="*/ 0 h 22860"/>
                    <a:gd name="connsiteX8" fmla="*/ 953 w 6667"/>
                    <a:gd name="connsiteY8" fmla="*/ 952 h 22860"/>
                    <a:gd name="connsiteX9" fmla="*/ 953 w 6667"/>
                    <a:gd name="connsiteY9" fmla="*/ 952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22860">
                      <a:moveTo>
                        <a:pt x="953" y="952"/>
                      </a:moveTo>
                      <a:cubicBezTo>
                        <a:pt x="0" y="4763"/>
                        <a:pt x="0" y="8573"/>
                        <a:pt x="0" y="12382"/>
                      </a:cubicBezTo>
                      <a:cubicBezTo>
                        <a:pt x="0" y="14288"/>
                        <a:pt x="0" y="16192"/>
                        <a:pt x="953" y="18098"/>
                      </a:cubicBezTo>
                      <a:cubicBezTo>
                        <a:pt x="953" y="20002"/>
                        <a:pt x="1905" y="21907"/>
                        <a:pt x="3810" y="22860"/>
                      </a:cubicBezTo>
                      <a:cubicBezTo>
                        <a:pt x="4763" y="22860"/>
                        <a:pt x="5715" y="22860"/>
                        <a:pt x="5715" y="21907"/>
                      </a:cubicBezTo>
                      <a:cubicBezTo>
                        <a:pt x="6668" y="20002"/>
                        <a:pt x="6668" y="18098"/>
                        <a:pt x="6668" y="16192"/>
                      </a:cubicBezTo>
                      <a:cubicBezTo>
                        <a:pt x="6668" y="14288"/>
                        <a:pt x="5715" y="12382"/>
                        <a:pt x="5715" y="10477"/>
                      </a:cubicBezTo>
                      <a:cubicBezTo>
                        <a:pt x="4763" y="6667"/>
                        <a:pt x="4763" y="3810"/>
                        <a:pt x="3810" y="0"/>
                      </a:cubicBezTo>
                      <a:cubicBezTo>
                        <a:pt x="2857" y="0"/>
                        <a:pt x="953" y="0"/>
                        <a:pt x="953" y="952"/>
                      </a:cubicBezTo>
                      <a:lnTo>
                        <a:pt x="953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8" name="Freeform: Shape 3507">
                  <a:extLst>
                    <a:ext uri="{FF2B5EF4-FFF2-40B4-BE49-F238E27FC236}">
                      <a16:creationId xmlns:a16="http://schemas.microsoft.com/office/drawing/2014/main" id="{F281831D-5629-966C-FB46-4DA7129AC7C8}"/>
                    </a:ext>
                  </a:extLst>
                </p:cNvPr>
                <p:cNvSpPr/>
                <p:nvPr/>
              </p:nvSpPr>
              <p:spPr>
                <a:xfrm>
                  <a:off x="3419474" y="1902856"/>
                  <a:ext cx="5714" cy="24050"/>
                </a:xfrm>
                <a:custGeom>
                  <a:avLst/>
                  <a:gdLst>
                    <a:gd name="connsiteX0" fmla="*/ 952 w 5714"/>
                    <a:gd name="connsiteY0" fmla="*/ 2143 h 24050"/>
                    <a:gd name="connsiteX1" fmla="*/ 0 w 5714"/>
                    <a:gd name="connsiteY1" fmla="*/ 13573 h 24050"/>
                    <a:gd name="connsiteX2" fmla="*/ 0 w 5714"/>
                    <a:gd name="connsiteY2" fmla="*/ 19288 h 24050"/>
                    <a:gd name="connsiteX3" fmla="*/ 2857 w 5714"/>
                    <a:gd name="connsiteY3" fmla="*/ 24051 h 24050"/>
                    <a:gd name="connsiteX4" fmla="*/ 5715 w 5714"/>
                    <a:gd name="connsiteY4" fmla="*/ 19288 h 24050"/>
                    <a:gd name="connsiteX5" fmla="*/ 5715 w 5714"/>
                    <a:gd name="connsiteY5" fmla="*/ 13573 h 24050"/>
                    <a:gd name="connsiteX6" fmla="*/ 4763 w 5714"/>
                    <a:gd name="connsiteY6" fmla="*/ 2143 h 24050"/>
                    <a:gd name="connsiteX7" fmla="*/ 952 w 5714"/>
                    <a:gd name="connsiteY7" fmla="*/ 2143 h 24050"/>
                    <a:gd name="connsiteX8" fmla="*/ 952 w 5714"/>
                    <a:gd name="connsiteY8" fmla="*/ 2143 h 24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24050">
                      <a:moveTo>
                        <a:pt x="952" y="2143"/>
                      </a:moveTo>
                      <a:cubicBezTo>
                        <a:pt x="952" y="5953"/>
                        <a:pt x="0" y="9763"/>
                        <a:pt x="0" y="13573"/>
                      </a:cubicBezTo>
                      <a:cubicBezTo>
                        <a:pt x="0" y="15478"/>
                        <a:pt x="0" y="17383"/>
                        <a:pt x="0" y="19288"/>
                      </a:cubicBezTo>
                      <a:cubicBezTo>
                        <a:pt x="0" y="21193"/>
                        <a:pt x="952" y="24051"/>
                        <a:pt x="2857" y="24051"/>
                      </a:cubicBezTo>
                      <a:cubicBezTo>
                        <a:pt x="4763" y="24051"/>
                        <a:pt x="5715" y="21193"/>
                        <a:pt x="5715" y="19288"/>
                      </a:cubicBezTo>
                      <a:cubicBezTo>
                        <a:pt x="5715" y="17383"/>
                        <a:pt x="5715" y="15478"/>
                        <a:pt x="5715" y="13573"/>
                      </a:cubicBezTo>
                      <a:cubicBezTo>
                        <a:pt x="5715" y="9763"/>
                        <a:pt x="4763" y="5953"/>
                        <a:pt x="4763" y="2143"/>
                      </a:cubicBezTo>
                      <a:cubicBezTo>
                        <a:pt x="4763" y="-714"/>
                        <a:pt x="952" y="-714"/>
                        <a:pt x="952" y="2143"/>
                      </a:cubicBezTo>
                      <a:lnTo>
                        <a:pt x="952" y="214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9" name="Freeform: Shape 3508">
                  <a:extLst>
                    <a:ext uri="{FF2B5EF4-FFF2-40B4-BE49-F238E27FC236}">
                      <a16:creationId xmlns:a16="http://schemas.microsoft.com/office/drawing/2014/main" id="{B9B339B8-55FD-70B7-3434-EE9672606E82}"/>
                    </a:ext>
                  </a:extLst>
                </p:cNvPr>
                <p:cNvSpPr/>
                <p:nvPr/>
              </p:nvSpPr>
              <p:spPr>
                <a:xfrm>
                  <a:off x="3440429" y="1902141"/>
                  <a:ext cx="6667" cy="22860"/>
                </a:xfrm>
                <a:custGeom>
                  <a:avLst/>
                  <a:gdLst>
                    <a:gd name="connsiteX0" fmla="*/ 3810 w 6667"/>
                    <a:gd name="connsiteY0" fmla="*/ 2858 h 22860"/>
                    <a:gd name="connsiteX1" fmla="*/ 952 w 6667"/>
                    <a:gd name="connsiteY1" fmla="*/ 12383 h 22860"/>
                    <a:gd name="connsiteX2" fmla="*/ 0 w 6667"/>
                    <a:gd name="connsiteY2" fmla="*/ 18098 h 22860"/>
                    <a:gd name="connsiteX3" fmla="*/ 2857 w 6667"/>
                    <a:gd name="connsiteY3" fmla="*/ 22860 h 22860"/>
                    <a:gd name="connsiteX4" fmla="*/ 6668 w 6667"/>
                    <a:gd name="connsiteY4" fmla="*/ 18098 h 22860"/>
                    <a:gd name="connsiteX5" fmla="*/ 6668 w 6667"/>
                    <a:gd name="connsiteY5" fmla="*/ 12383 h 22860"/>
                    <a:gd name="connsiteX6" fmla="*/ 6668 w 6667"/>
                    <a:gd name="connsiteY6" fmla="*/ 1905 h 22860"/>
                    <a:gd name="connsiteX7" fmla="*/ 4763 w 6667"/>
                    <a:gd name="connsiteY7" fmla="*/ 0 h 22860"/>
                    <a:gd name="connsiteX8" fmla="*/ 3810 w 6667"/>
                    <a:gd name="connsiteY8" fmla="*/ 2858 h 22860"/>
                    <a:gd name="connsiteX9" fmla="*/ 3810 w 6667"/>
                    <a:gd name="connsiteY9" fmla="*/ 2858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22860">
                      <a:moveTo>
                        <a:pt x="3810" y="2858"/>
                      </a:moveTo>
                      <a:cubicBezTo>
                        <a:pt x="2857" y="5715"/>
                        <a:pt x="1905" y="9525"/>
                        <a:pt x="952" y="12383"/>
                      </a:cubicBezTo>
                      <a:cubicBezTo>
                        <a:pt x="952" y="14288"/>
                        <a:pt x="0" y="16193"/>
                        <a:pt x="0" y="18098"/>
                      </a:cubicBezTo>
                      <a:cubicBezTo>
                        <a:pt x="0" y="20003"/>
                        <a:pt x="952" y="22860"/>
                        <a:pt x="2857" y="22860"/>
                      </a:cubicBezTo>
                      <a:cubicBezTo>
                        <a:pt x="4763" y="22860"/>
                        <a:pt x="6668" y="20003"/>
                        <a:pt x="6668" y="18098"/>
                      </a:cubicBezTo>
                      <a:cubicBezTo>
                        <a:pt x="6668" y="16193"/>
                        <a:pt x="6668" y="14288"/>
                        <a:pt x="6668" y="12383"/>
                      </a:cubicBezTo>
                      <a:cubicBezTo>
                        <a:pt x="6668" y="8573"/>
                        <a:pt x="6668" y="5715"/>
                        <a:pt x="6668" y="1905"/>
                      </a:cubicBezTo>
                      <a:cubicBezTo>
                        <a:pt x="6668" y="953"/>
                        <a:pt x="5715" y="0"/>
                        <a:pt x="4763" y="0"/>
                      </a:cubicBezTo>
                      <a:cubicBezTo>
                        <a:pt x="4763" y="1905"/>
                        <a:pt x="3810" y="1905"/>
                        <a:pt x="3810" y="2858"/>
                      </a:cubicBezTo>
                      <a:lnTo>
                        <a:pt x="3810" y="285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0" name="Freeform: Shape 3509">
                  <a:extLst>
                    <a:ext uri="{FF2B5EF4-FFF2-40B4-BE49-F238E27FC236}">
                      <a16:creationId xmlns:a16="http://schemas.microsoft.com/office/drawing/2014/main" id="{3F905DBA-76DB-0C49-7883-13490E5AA2EF}"/>
                    </a:ext>
                  </a:extLst>
                </p:cNvPr>
                <p:cNvSpPr/>
                <p:nvPr/>
              </p:nvSpPr>
              <p:spPr>
                <a:xfrm>
                  <a:off x="3425189" y="1880234"/>
                  <a:ext cx="7620" cy="16668"/>
                </a:xfrm>
                <a:custGeom>
                  <a:avLst/>
                  <a:gdLst>
                    <a:gd name="connsiteX0" fmla="*/ 953 w 7620"/>
                    <a:gd name="connsiteY0" fmla="*/ 952 h 16668"/>
                    <a:gd name="connsiteX1" fmla="*/ 0 w 7620"/>
                    <a:gd name="connsiteY1" fmla="*/ 4763 h 16668"/>
                    <a:gd name="connsiteX2" fmla="*/ 0 w 7620"/>
                    <a:gd name="connsiteY2" fmla="*/ 7620 h 16668"/>
                    <a:gd name="connsiteX3" fmla="*/ 0 w 7620"/>
                    <a:gd name="connsiteY3" fmla="*/ 10477 h 16668"/>
                    <a:gd name="connsiteX4" fmla="*/ 0 w 7620"/>
                    <a:gd name="connsiteY4" fmla="*/ 12382 h 16668"/>
                    <a:gd name="connsiteX5" fmla="*/ 953 w 7620"/>
                    <a:gd name="connsiteY5" fmla="*/ 15240 h 16668"/>
                    <a:gd name="connsiteX6" fmla="*/ 6668 w 7620"/>
                    <a:gd name="connsiteY6" fmla="*/ 15240 h 16668"/>
                    <a:gd name="connsiteX7" fmla="*/ 7620 w 7620"/>
                    <a:gd name="connsiteY7" fmla="*/ 12382 h 16668"/>
                    <a:gd name="connsiteX8" fmla="*/ 7620 w 7620"/>
                    <a:gd name="connsiteY8" fmla="*/ 10477 h 16668"/>
                    <a:gd name="connsiteX9" fmla="*/ 7620 w 7620"/>
                    <a:gd name="connsiteY9" fmla="*/ 7620 h 16668"/>
                    <a:gd name="connsiteX10" fmla="*/ 6668 w 7620"/>
                    <a:gd name="connsiteY10" fmla="*/ 3810 h 16668"/>
                    <a:gd name="connsiteX11" fmla="*/ 5715 w 7620"/>
                    <a:gd name="connsiteY11" fmla="*/ 0 h 16668"/>
                    <a:gd name="connsiteX12" fmla="*/ 953 w 7620"/>
                    <a:gd name="connsiteY12" fmla="*/ 952 h 16668"/>
                    <a:gd name="connsiteX13" fmla="*/ 953 w 7620"/>
                    <a:gd name="connsiteY13" fmla="*/ 952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" h="16668">
                      <a:moveTo>
                        <a:pt x="953" y="952"/>
                      </a:moveTo>
                      <a:cubicBezTo>
                        <a:pt x="0" y="1905"/>
                        <a:pt x="0" y="3810"/>
                        <a:pt x="0" y="4763"/>
                      </a:cubicBezTo>
                      <a:cubicBezTo>
                        <a:pt x="0" y="5715"/>
                        <a:pt x="0" y="6667"/>
                        <a:pt x="0" y="7620"/>
                      </a:cubicBezTo>
                      <a:cubicBezTo>
                        <a:pt x="0" y="8573"/>
                        <a:pt x="0" y="9525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3335"/>
                        <a:pt x="0" y="14288"/>
                        <a:pt x="953" y="15240"/>
                      </a:cubicBezTo>
                      <a:cubicBezTo>
                        <a:pt x="1905" y="17145"/>
                        <a:pt x="4763" y="17145"/>
                        <a:pt x="6668" y="15240"/>
                      </a:cubicBezTo>
                      <a:cubicBezTo>
                        <a:pt x="7620" y="14288"/>
                        <a:pt x="7620" y="13335"/>
                        <a:pt x="7620" y="12382"/>
                      </a:cubicBezTo>
                      <a:cubicBezTo>
                        <a:pt x="7620" y="11430"/>
                        <a:pt x="7620" y="11430"/>
                        <a:pt x="7620" y="10477"/>
                      </a:cubicBezTo>
                      <a:cubicBezTo>
                        <a:pt x="7620" y="9525"/>
                        <a:pt x="7620" y="8573"/>
                        <a:pt x="7620" y="7620"/>
                      </a:cubicBezTo>
                      <a:cubicBezTo>
                        <a:pt x="7620" y="6667"/>
                        <a:pt x="7620" y="4763"/>
                        <a:pt x="6668" y="3810"/>
                      </a:cubicBezTo>
                      <a:cubicBezTo>
                        <a:pt x="6668" y="2857"/>
                        <a:pt x="6668" y="952"/>
                        <a:pt x="5715" y="0"/>
                      </a:cubicBezTo>
                      <a:cubicBezTo>
                        <a:pt x="3810" y="0"/>
                        <a:pt x="1905" y="0"/>
                        <a:pt x="953" y="952"/>
                      </a:cubicBezTo>
                      <a:lnTo>
                        <a:pt x="953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1" name="Freeform: Shape 3510">
                  <a:extLst>
                    <a:ext uri="{FF2B5EF4-FFF2-40B4-BE49-F238E27FC236}">
                      <a16:creationId xmlns:a16="http://schemas.microsoft.com/office/drawing/2014/main" id="{C340D69A-3936-9175-8172-46DBFAB74747}"/>
                    </a:ext>
                  </a:extLst>
                </p:cNvPr>
                <p:cNvSpPr/>
                <p:nvPr/>
              </p:nvSpPr>
              <p:spPr>
                <a:xfrm>
                  <a:off x="3387089" y="1829751"/>
                  <a:ext cx="3810" cy="15663"/>
                </a:xfrm>
                <a:custGeom>
                  <a:avLst/>
                  <a:gdLst>
                    <a:gd name="connsiteX0" fmla="*/ 0 w 3810"/>
                    <a:gd name="connsiteY0" fmla="*/ 0 h 15663"/>
                    <a:gd name="connsiteX1" fmla="*/ 953 w 3810"/>
                    <a:gd name="connsiteY1" fmla="*/ 7620 h 15663"/>
                    <a:gd name="connsiteX2" fmla="*/ 2858 w 3810"/>
                    <a:gd name="connsiteY2" fmla="*/ 15240 h 15663"/>
                    <a:gd name="connsiteX3" fmla="*/ 3810 w 3810"/>
                    <a:gd name="connsiteY3" fmla="*/ 15240 h 15663"/>
                    <a:gd name="connsiteX4" fmla="*/ 3810 w 3810"/>
                    <a:gd name="connsiteY4" fmla="*/ 13335 h 15663"/>
                    <a:gd name="connsiteX5" fmla="*/ 2858 w 3810"/>
                    <a:gd name="connsiteY5" fmla="*/ 11430 h 15663"/>
                    <a:gd name="connsiteX6" fmla="*/ 1905 w 3810"/>
                    <a:gd name="connsiteY6" fmla="*/ 7620 h 15663"/>
                    <a:gd name="connsiteX7" fmla="*/ 0 w 3810"/>
                    <a:gd name="connsiteY7" fmla="*/ 0 h 15663"/>
                    <a:gd name="connsiteX8" fmla="*/ 0 w 3810"/>
                    <a:gd name="connsiteY8" fmla="*/ 0 h 15663"/>
                    <a:gd name="connsiteX9" fmla="*/ 0 w 3810"/>
                    <a:gd name="connsiteY9" fmla="*/ 0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15663">
                      <a:moveTo>
                        <a:pt x="0" y="0"/>
                      </a:moveTo>
                      <a:cubicBezTo>
                        <a:pt x="953" y="2858"/>
                        <a:pt x="953" y="5715"/>
                        <a:pt x="953" y="7620"/>
                      </a:cubicBezTo>
                      <a:cubicBezTo>
                        <a:pt x="953" y="10477"/>
                        <a:pt x="1905" y="13335"/>
                        <a:pt x="2858" y="15240"/>
                      </a:cubicBezTo>
                      <a:cubicBezTo>
                        <a:pt x="2858" y="16193"/>
                        <a:pt x="3810" y="15240"/>
                        <a:pt x="3810" y="15240"/>
                      </a:cubicBezTo>
                      <a:cubicBezTo>
                        <a:pt x="3810" y="14288"/>
                        <a:pt x="3810" y="14288"/>
                        <a:pt x="3810" y="13335"/>
                      </a:cubicBezTo>
                      <a:cubicBezTo>
                        <a:pt x="3810" y="12383"/>
                        <a:pt x="3810" y="12383"/>
                        <a:pt x="2858" y="11430"/>
                      </a:cubicBezTo>
                      <a:cubicBezTo>
                        <a:pt x="2858" y="10477"/>
                        <a:pt x="1905" y="8573"/>
                        <a:pt x="1905" y="7620"/>
                      </a:cubicBezTo>
                      <a:cubicBezTo>
                        <a:pt x="1905" y="4763"/>
                        <a:pt x="953" y="2858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2" name="Freeform: Shape 3511">
                  <a:extLst>
                    <a:ext uri="{FF2B5EF4-FFF2-40B4-BE49-F238E27FC236}">
                      <a16:creationId xmlns:a16="http://schemas.microsoft.com/office/drawing/2014/main" id="{0418787D-D74E-6A8F-4E37-7BC2C7E5BF52}"/>
                    </a:ext>
                  </a:extLst>
                </p:cNvPr>
                <p:cNvSpPr/>
                <p:nvPr/>
              </p:nvSpPr>
              <p:spPr>
                <a:xfrm>
                  <a:off x="3387788" y="1853169"/>
                  <a:ext cx="8498" cy="17539"/>
                </a:xfrm>
                <a:custGeom>
                  <a:avLst/>
                  <a:gdLst>
                    <a:gd name="connsiteX0" fmla="*/ 253 w 8498"/>
                    <a:gd name="connsiteY0" fmla="*/ 1347 h 17539"/>
                    <a:gd name="connsiteX1" fmla="*/ 1206 w 8498"/>
                    <a:gd name="connsiteY1" fmla="*/ 5157 h 17539"/>
                    <a:gd name="connsiteX2" fmla="*/ 2158 w 8498"/>
                    <a:gd name="connsiteY2" fmla="*/ 9920 h 17539"/>
                    <a:gd name="connsiteX3" fmla="*/ 3111 w 8498"/>
                    <a:gd name="connsiteY3" fmla="*/ 13730 h 17539"/>
                    <a:gd name="connsiteX4" fmla="*/ 6921 w 8498"/>
                    <a:gd name="connsiteY4" fmla="*/ 17540 h 17539"/>
                    <a:gd name="connsiteX5" fmla="*/ 7873 w 8498"/>
                    <a:gd name="connsiteY5" fmla="*/ 12777 h 17539"/>
                    <a:gd name="connsiteX6" fmla="*/ 6921 w 8498"/>
                    <a:gd name="connsiteY6" fmla="*/ 8967 h 17539"/>
                    <a:gd name="connsiteX7" fmla="*/ 5016 w 8498"/>
                    <a:gd name="connsiteY7" fmla="*/ 4205 h 17539"/>
                    <a:gd name="connsiteX8" fmla="*/ 3111 w 8498"/>
                    <a:gd name="connsiteY8" fmla="*/ 395 h 17539"/>
                    <a:gd name="connsiteX9" fmla="*/ 253 w 8498"/>
                    <a:gd name="connsiteY9" fmla="*/ 1347 h 17539"/>
                    <a:gd name="connsiteX10" fmla="*/ 253 w 8498"/>
                    <a:gd name="connsiteY10" fmla="*/ 1347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98" h="17539">
                      <a:moveTo>
                        <a:pt x="253" y="1347"/>
                      </a:moveTo>
                      <a:cubicBezTo>
                        <a:pt x="253" y="2300"/>
                        <a:pt x="1206" y="4205"/>
                        <a:pt x="1206" y="5157"/>
                      </a:cubicBezTo>
                      <a:cubicBezTo>
                        <a:pt x="1206" y="7062"/>
                        <a:pt x="1206" y="8015"/>
                        <a:pt x="2158" y="9920"/>
                      </a:cubicBezTo>
                      <a:cubicBezTo>
                        <a:pt x="2158" y="10872"/>
                        <a:pt x="3111" y="12777"/>
                        <a:pt x="3111" y="13730"/>
                      </a:cubicBezTo>
                      <a:cubicBezTo>
                        <a:pt x="3111" y="15635"/>
                        <a:pt x="5016" y="17540"/>
                        <a:pt x="6921" y="17540"/>
                      </a:cubicBezTo>
                      <a:cubicBezTo>
                        <a:pt x="8826" y="16587"/>
                        <a:pt x="8826" y="14682"/>
                        <a:pt x="7873" y="12777"/>
                      </a:cubicBezTo>
                      <a:cubicBezTo>
                        <a:pt x="7873" y="11825"/>
                        <a:pt x="6921" y="9920"/>
                        <a:pt x="6921" y="8967"/>
                      </a:cubicBezTo>
                      <a:cubicBezTo>
                        <a:pt x="5968" y="7062"/>
                        <a:pt x="5968" y="6110"/>
                        <a:pt x="5016" y="4205"/>
                      </a:cubicBezTo>
                      <a:cubicBezTo>
                        <a:pt x="4063" y="3252"/>
                        <a:pt x="4063" y="1347"/>
                        <a:pt x="3111" y="395"/>
                      </a:cubicBezTo>
                      <a:cubicBezTo>
                        <a:pt x="1206" y="-558"/>
                        <a:pt x="-699" y="395"/>
                        <a:pt x="253" y="1347"/>
                      </a:cubicBezTo>
                      <a:lnTo>
                        <a:pt x="253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3" name="Freeform: Shape 3512">
                  <a:extLst>
                    <a:ext uri="{FF2B5EF4-FFF2-40B4-BE49-F238E27FC236}">
                      <a16:creationId xmlns:a16="http://schemas.microsoft.com/office/drawing/2014/main" id="{4ADB2CB7-C550-49D9-E938-7B84BDF354DB}"/>
                    </a:ext>
                  </a:extLst>
                </p:cNvPr>
                <p:cNvSpPr/>
                <p:nvPr/>
              </p:nvSpPr>
              <p:spPr>
                <a:xfrm>
                  <a:off x="3368992" y="1776412"/>
                  <a:ext cx="5714" cy="14287"/>
                </a:xfrm>
                <a:custGeom>
                  <a:avLst/>
                  <a:gdLst>
                    <a:gd name="connsiteX0" fmla="*/ 0 w 5714"/>
                    <a:gd name="connsiteY0" fmla="*/ 2857 h 14287"/>
                    <a:gd name="connsiteX1" fmla="*/ 1905 w 5714"/>
                    <a:gd name="connsiteY1" fmla="*/ 9525 h 14287"/>
                    <a:gd name="connsiteX2" fmla="*/ 2857 w 5714"/>
                    <a:gd name="connsiteY2" fmla="*/ 12382 h 14287"/>
                    <a:gd name="connsiteX3" fmla="*/ 2857 w 5714"/>
                    <a:gd name="connsiteY3" fmla="*/ 13335 h 14287"/>
                    <a:gd name="connsiteX4" fmla="*/ 3810 w 5714"/>
                    <a:gd name="connsiteY4" fmla="*/ 14288 h 14287"/>
                    <a:gd name="connsiteX5" fmla="*/ 5715 w 5714"/>
                    <a:gd name="connsiteY5" fmla="*/ 13335 h 14287"/>
                    <a:gd name="connsiteX6" fmla="*/ 5715 w 5714"/>
                    <a:gd name="connsiteY6" fmla="*/ 11430 h 14287"/>
                    <a:gd name="connsiteX7" fmla="*/ 5715 w 5714"/>
                    <a:gd name="connsiteY7" fmla="*/ 10477 h 14287"/>
                    <a:gd name="connsiteX8" fmla="*/ 4763 w 5714"/>
                    <a:gd name="connsiteY8" fmla="*/ 7620 h 14287"/>
                    <a:gd name="connsiteX9" fmla="*/ 2857 w 5714"/>
                    <a:gd name="connsiteY9" fmla="*/ 952 h 14287"/>
                    <a:gd name="connsiteX10" fmla="*/ 952 w 5714"/>
                    <a:gd name="connsiteY10" fmla="*/ 0 h 14287"/>
                    <a:gd name="connsiteX11" fmla="*/ 0 w 5714"/>
                    <a:gd name="connsiteY11" fmla="*/ 2857 h 14287"/>
                    <a:gd name="connsiteX12" fmla="*/ 0 w 5714"/>
                    <a:gd name="connsiteY12" fmla="*/ 2857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4" h="14287">
                      <a:moveTo>
                        <a:pt x="0" y="2857"/>
                      </a:moveTo>
                      <a:cubicBezTo>
                        <a:pt x="952" y="4763"/>
                        <a:pt x="952" y="6668"/>
                        <a:pt x="1905" y="9525"/>
                      </a:cubicBezTo>
                      <a:cubicBezTo>
                        <a:pt x="1905" y="10477"/>
                        <a:pt x="2857" y="11430"/>
                        <a:pt x="2857" y="12382"/>
                      </a:cubicBezTo>
                      <a:cubicBezTo>
                        <a:pt x="2857" y="12382"/>
                        <a:pt x="2857" y="13335"/>
                        <a:pt x="2857" y="13335"/>
                      </a:cubicBezTo>
                      <a:cubicBezTo>
                        <a:pt x="2857" y="14288"/>
                        <a:pt x="3810" y="14288"/>
                        <a:pt x="3810" y="14288"/>
                      </a:cubicBezTo>
                      <a:cubicBezTo>
                        <a:pt x="4763" y="14288"/>
                        <a:pt x="4763" y="14288"/>
                        <a:pt x="5715" y="13335"/>
                      </a:cubicBezTo>
                      <a:cubicBezTo>
                        <a:pt x="5715" y="12382"/>
                        <a:pt x="5715" y="12382"/>
                        <a:pt x="5715" y="11430"/>
                      </a:cubicBezTo>
                      <a:cubicBezTo>
                        <a:pt x="5715" y="11430"/>
                        <a:pt x="5715" y="10477"/>
                        <a:pt x="5715" y="10477"/>
                      </a:cubicBezTo>
                      <a:cubicBezTo>
                        <a:pt x="5715" y="9525"/>
                        <a:pt x="4763" y="8573"/>
                        <a:pt x="4763" y="7620"/>
                      </a:cubicBezTo>
                      <a:cubicBezTo>
                        <a:pt x="3810" y="5715"/>
                        <a:pt x="3810" y="3810"/>
                        <a:pt x="2857" y="952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0" y="1905"/>
                        <a:pt x="0" y="2857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4" name="Freeform: Shape 3513">
                  <a:extLst>
                    <a:ext uri="{FF2B5EF4-FFF2-40B4-BE49-F238E27FC236}">
                      <a16:creationId xmlns:a16="http://schemas.microsoft.com/office/drawing/2014/main" id="{3CF22784-1D84-676B-70D9-087BFB4FE3CF}"/>
                    </a:ext>
                  </a:extLst>
                </p:cNvPr>
                <p:cNvSpPr/>
                <p:nvPr/>
              </p:nvSpPr>
              <p:spPr>
                <a:xfrm>
                  <a:off x="3500437" y="1689311"/>
                  <a:ext cx="8995" cy="18915"/>
                </a:xfrm>
                <a:custGeom>
                  <a:avLst/>
                  <a:gdLst>
                    <a:gd name="connsiteX0" fmla="*/ 5715 w 8995"/>
                    <a:gd name="connsiteY0" fmla="*/ 423 h 18915"/>
                    <a:gd name="connsiteX1" fmla="*/ 4763 w 8995"/>
                    <a:gd name="connsiteY1" fmla="*/ 2328 h 18915"/>
                    <a:gd name="connsiteX2" fmla="*/ 3810 w 8995"/>
                    <a:gd name="connsiteY2" fmla="*/ 4233 h 18915"/>
                    <a:gd name="connsiteX3" fmla="*/ 1905 w 8995"/>
                    <a:gd name="connsiteY3" fmla="*/ 8996 h 18915"/>
                    <a:gd name="connsiteX4" fmla="*/ 952 w 8995"/>
                    <a:gd name="connsiteY4" fmla="*/ 12806 h 18915"/>
                    <a:gd name="connsiteX5" fmla="*/ 0 w 8995"/>
                    <a:gd name="connsiteY5" fmla="*/ 14711 h 18915"/>
                    <a:gd name="connsiteX6" fmla="*/ 0 w 8995"/>
                    <a:gd name="connsiteY6" fmla="*/ 17568 h 18915"/>
                    <a:gd name="connsiteX7" fmla="*/ 2857 w 8995"/>
                    <a:gd name="connsiteY7" fmla="*/ 18521 h 18915"/>
                    <a:gd name="connsiteX8" fmla="*/ 4763 w 8995"/>
                    <a:gd name="connsiteY8" fmla="*/ 16616 h 18915"/>
                    <a:gd name="connsiteX9" fmla="*/ 5715 w 8995"/>
                    <a:gd name="connsiteY9" fmla="*/ 14711 h 18915"/>
                    <a:gd name="connsiteX10" fmla="*/ 7620 w 8995"/>
                    <a:gd name="connsiteY10" fmla="*/ 9948 h 18915"/>
                    <a:gd name="connsiteX11" fmla="*/ 8573 w 8995"/>
                    <a:gd name="connsiteY11" fmla="*/ 5186 h 18915"/>
                    <a:gd name="connsiteX12" fmla="*/ 8573 w 8995"/>
                    <a:gd name="connsiteY12" fmla="*/ 423 h 18915"/>
                    <a:gd name="connsiteX13" fmla="*/ 5715 w 8995"/>
                    <a:gd name="connsiteY13" fmla="*/ 423 h 18915"/>
                    <a:gd name="connsiteX14" fmla="*/ 5715 w 8995"/>
                    <a:gd name="connsiteY14" fmla="*/ 423 h 18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995" h="18915">
                      <a:moveTo>
                        <a:pt x="5715" y="423"/>
                      </a:moveTo>
                      <a:cubicBezTo>
                        <a:pt x="4763" y="1376"/>
                        <a:pt x="4763" y="1376"/>
                        <a:pt x="4763" y="2328"/>
                      </a:cubicBezTo>
                      <a:cubicBezTo>
                        <a:pt x="4763" y="3281"/>
                        <a:pt x="3810" y="3281"/>
                        <a:pt x="3810" y="4233"/>
                      </a:cubicBezTo>
                      <a:cubicBezTo>
                        <a:pt x="2857" y="5186"/>
                        <a:pt x="2857" y="7091"/>
                        <a:pt x="1905" y="8996"/>
                      </a:cubicBezTo>
                      <a:cubicBezTo>
                        <a:pt x="952" y="9948"/>
                        <a:pt x="952" y="11853"/>
                        <a:pt x="952" y="12806"/>
                      </a:cubicBezTo>
                      <a:cubicBezTo>
                        <a:pt x="952" y="13758"/>
                        <a:pt x="952" y="13758"/>
                        <a:pt x="0" y="14711"/>
                      </a:cubicBezTo>
                      <a:cubicBezTo>
                        <a:pt x="0" y="15663"/>
                        <a:pt x="0" y="16616"/>
                        <a:pt x="0" y="17568"/>
                      </a:cubicBezTo>
                      <a:cubicBezTo>
                        <a:pt x="0" y="18521"/>
                        <a:pt x="1905" y="19473"/>
                        <a:pt x="2857" y="18521"/>
                      </a:cubicBezTo>
                      <a:cubicBezTo>
                        <a:pt x="3810" y="17568"/>
                        <a:pt x="3810" y="17568"/>
                        <a:pt x="4763" y="16616"/>
                      </a:cubicBezTo>
                      <a:cubicBezTo>
                        <a:pt x="4763" y="15663"/>
                        <a:pt x="5715" y="15663"/>
                        <a:pt x="5715" y="14711"/>
                      </a:cubicBezTo>
                      <a:cubicBezTo>
                        <a:pt x="6668" y="12806"/>
                        <a:pt x="6668" y="11853"/>
                        <a:pt x="7620" y="9948"/>
                      </a:cubicBezTo>
                      <a:cubicBezTo>
                        <a:pt x="7620" y="8043"/>
                        <a:pt x="8573" y="7091"/>
                        <a:pt x="8573" y="5186"/>
                      </a:cubicBezTo>
                      <a:cubicBezTo>
                        <a:pt x="8573" y="3281"/>
                        <a:pt x="9525" y="2328"/>
                        <a:pt x="8573" y="423"/>
                      </a:cubicBezTo>
                      <a:cubicBezTo>
                        <a:pt x="8573" y="423"/>
                        <a:pt x="6668" y="-529"/>
                        <a:pt x="5715" y="423"/>
                      </a:cubicBezTo>
                      <a:lnTo>
                        <a:pt x="5715" y="42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5" name="Freeform: Shape 3514">
                  <a:extLst>
                    <a:ext uri="{FF2B5EF4-FFF2-40B4-BE49-F238E27FC236}">
                      <a16:creationId xmlns:a16="http://schemas.microsoft.com/office/drawing/2014/main" id="{2DB189E6-18EA-467A-DB29-559515BAE046}"/>
                    </a:ext>
                  </a:extLst>
                </p:cNvPr>
                <p:cNvSpPr/>
                <p:nvPr/>
              </p:nvSpPr>
              <p:spPr>
                <a:xfrm>
                  <a:off x="3438524" y="1943904"/>
                  <a:ext cx="5714" cy="20864"/>
                </a:xfrm>
                <a:custGeom>
                  <a:avLst/>
                  <a:gdLst>
                    <a:gd name="connsiteX0" fmla="*/ 3810 w 5714"/>
                    <a:gd name="connsiteY0" fmla="*/ 1100 h 20864"/>
                    <a:gd name="connsiteX1" fmla="*/ 952 w 5714"/>
                    <a:gd name="connsiteY1" fmla="*/ 10625 h 20864"/>
                    <a:gd name="connsiteX2" fmla="*/ 0 w 5714"/>
                    <a:gd name="connsiteY2" fmla="*/ 15387 h 20864"/>
                    <a:gd name="connsiteX3" fmla="*/ 0 w 5714"/>
                    <a:gd name="connsiteY3" fmla="*/ 17292 h 20864"/>
                    <a:gd name="connsiteX4" fmla="*/ 0 w 5714"/>
                    <a:gd name="connsiteY4" fmla="*/ 20150 h 20864"/>
                    <a:gd name="connsiteX5" fmla="*/ 2857 w 5714"/>
                    <a:gd name="connsiteY5" fmla="*/ 20150 h 20864"/>
                    <a:gd name="connsiteX6" fmla="*/ 3810 w 5714"/>
                    <a:gd name="connsiteY6" fmla="*/ 18245 h 20864"/>
                    <a:gd name="connsiteX7" fmla="*/ 3810 w 5714"/>
                    <a:gd name="connsiteY7" fmla="*/ 15387 h 20864"/>
                    <a:gd name="connsiteX8" fmla="*/ 4763 w 5714"/>
                    <a:gd name="connsiteY8" fmla="*/ 10625 h 20864"/>
                    <a:gd name="connsiteX9" fmla="*/ 5715 w 5714"/>
                    <a:gd name="connsiteY9" fmla="*/ 1100 h 20864"/>
                    <a:gd name="connsiteX10" fmla="*/ 3810 w 5714"/>
                    <a:gd name="connsiteY10" fmla="*/ 1100 h 20864"/>
                    <a:gd name="connsiteX11" fmla="*/ 3810 w 5714"/>
                    <a:gd name="connsiteY11" fmla="*/ 1100 h 20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20864">
                      <a:moveTo>
                        <a:pt x="3810" y="1100"/>
                      </a:moveTo>
                      <a:cubicBezTo>
                        <a:pt x="2857" y="3957"/>
                        <a:pt x="1905" y="6815"/>
                        <a:pt x="952" y="10625"/>
                      </a:cubicBezTo>
                      <a:cubicBezTo>
                        <a:pt x="952" y="12530"/>
                        <a:pt x="0" y="14435"/>
                        <a:pt x="0" y="15387"/>
                      </a:cubicBezTo>
                      <a:cubicBezTo>
                        <a:pt x="0" y="16340"/>
                        <a:pt x="0" y="17292"/>
                        <a:pt x="0" y="17292"/>
                      </a:cubicBezTo>
                      <a:cubicBezTo>
                        <a:pt x="0" y="18245"/>
                        <a:pt x="0" y="19197"/>
                        <a:pt x="0" y="20150"/>
                      </a:cubicBezTo>
                      <a:cubicBezTo>
                        <a:pt x="0" y="21102"/>
                        <a:pt x="1905" y="21102"/>
                        <a:pt x="2857" y="20150"/>
                      </a:cubicBezTo>
                      <a:cubicBezTo>
                        <a:pt x="2857" y="19197"/>
                        <a:pt x="3810" y="18245"/>
                        <a:pt x="3810" y="18245"/>
                      </a:cubicBezTo>
                      <a:cubicBezTo>
                        <a:pt x="3810" y="17292"/>
                        <a:pt x="3810" y="16340"/>
                        <a:pt x="3810" y="15387"/>
                      </a:cubicBezTo>
                      <a:cubicBezTo>
                        <a:pt x="3810" y="13482"/>
                        <a:pt x="3810" y="12530"/>
                        <a:pt x="4763" y="10625"/>
                      </a:cubicBezTo>
                      <a:cubicBezTo>
                        <a:pt x="4763" y="7767"/>
                        <a:pt x="4763" y="4910"/>
                        <a:pt x="5715" y="1100"/>
                      </a:cubicBezTo>
                      <a:cubicBezTo>
                        <a:pt x="5715" y="147"/>
                        <a:pt x="3810" y="-805"/>
                        <a:pt x="3810" y="1100"/>
                      </a:cubicBezTo>
                      <a:lnTo>
                        <a:pt x="3810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6" name="Freeform: Shape 3515">
                  <a:extLst>
                    <a:ext uri="{FF2B5EF4-FFF2-40B4-BE49-F238E27FC236}">
                      <a16:creationId xmlns:a16="http://schemas.microsoft.com/office/drawing/2014/main" id="{A1F9D125-902D-C895-76B7-FB1A285B526F}"/>
                    </a:ext>
                  </a:extLst>
                </p:cNvPr>
                <p:cNvSpPr/>
                <p:nvPr/>
              </p:nvSpPr>
              <p:spPr>
                <a:xfrm>
                  <a:off x="3427094" y="1935104"/>
                  <a:ext cx="6667" cy="18867"/>
                </a:xfrm>
                <a:custGeom>
                  <a:avLst/>
                  <a:gdLst>
                    <a:gd name="connsiteX0" fmla="*/ 1905 w 6667"/>
                    <a:gd name="connsiteY0" fmla="*/ 1328 h 18867"/>
                    <a:gd name="connsiteX1" fmla="*/ 953 w 6667"/>
                    <a:gd name="connsiteY1" fmla="*/ 5138 h 18867"/>
                    <a:gd name="connsiteX2" fmla="*/ 953 w 6667"/>
                    <a:gd name="connsiteY2" fmla="*/ 7043 h 18867"/>
                    <a:gd name="connsiteX3" fmla="*/ 953 w 6667"/>
                    <a:gd name="connsiteY3" fmla="*/ 8948 h 18867"/>
                    <a:gd name="connsiteX4" fmla="*/ 953 w 6667"/>
                    <a:gd name="connsiteY4" fmla="*/ 8948 h 18867"/>
                    <a:gd name="connsiteX5" fmla="*/ 953 w 6667"/>
                    <a:gd name="connsiteY5" fmla="*/ 8948 h 18867"/>
                    <a:gd name="connsiteX6" fmla="*/ 0 w 6667"/>
                    <a:gd name="connsiteY6" fmla="*/ 13710 h 18867"/>
                    <a:gd name="connsiteX7" fmla="*/ 0 w 6667"/>
                    <a:gd name="connsiteY7" fmla="*/ 15615 h 18867"/>
                    <a:gd name="connsiteX8" fmla="*/ 0 w 6667"/>
                    <a:gd name="connsiteY8" fmla="*/ 17520 h 18867"/>
                    <a:gd name="connsiteX9" fmla="*/ 2857 w 6667"/>
                    <a:gd name="connsiteY9" fmla="*/ 18473 h 18867"/>
                    <a:gd name="connsiteX10" fmla="*/ 4763 w 6667"/>
                    <a:gd name="connsiteY10" fmla="*/ 16568 h 18867"/>
                    <a:gd name="connsiteX11" fmla="*/ 5715 w 6667"/>
                    <a:gd name="connsiteY11" fmla="*/ 14663 h 18867"/>
                    <a:gd name="connsiteX12" fmla="*/ 6668 w 6667"/>
                    <a:gd name="connsiteY12" fmla="*/ 9900 h 18867"/>
                    <a:gd name="connsiteX13" fmla="*/ 6668 w 6667"/>
                    <a:gd name="connsiteY13" fmla="*/ 6090 h 18867"/>
                    <a:gd name="connsiteX14" fmla="*/ 6668 w 6667"/>
                    <a:gd name="connsiteY14" fmla="*/ 2280 h 18867"/>
                    <a:gd name="connsiteX15" fmla="*/ 1905 w 6667"/>
                    <a:gd name="connsiteY15" fmla="*/ 1328 h 18867"/>
                    <a:gd name="connsiteX16" fmla="*/ 1905 w 6667"/>
                    <a:gd name="connsiteY16" fmla="*/ 1328 h 1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667" h="18867">
                      <a:moveTo>
                        <a:pt x="1905" y="1328"/>
                      </a:moveTo>
                      <a:cubicBezTo>
                        <a:pt x="1905" y="2280"/>
                        <a:pt x="953" y="4185"/>
                        <a:pt x="953" y="5138"/>
                      </a:cubicBezTo>
                      <a:cubicBezTo>
                        <a:pt x="953" y="6090"/>
                        <a:pt x="953" y="6090"/>
                        <a:pt x="953" y="7043"/>
                      </a:cubicBezTo>
                      <a:cubicBezTo>
                        <a:pt x="953" y="7995"/>
                        <a:pt x="953" y="7995"/>
                        <a:pt x="953" y="8948"/>
                      </a:cubicBezTo>
                      <a:cubicBezTo>
                        <a:pt x="953" y="8948"/>
                        <a:pt x="953" y="8948"/>
                        <a:pt x="953" y="8948"/>
                      </a:cubicBezTo>
                      <a:cubicBezTo>
                        <a:pt x="953" y="8948"/>
                        <a:pt x="953" y="8948"/>
                        <a:pt x="953" y="8948"/>
                      </a:cubicBezTo>
                      <a:cubicBezTo>
                        <a:pt x="953" y="10853"/>
                        <a:pt x="0" y="11805"/>
                        <a:pt x="0" y="13710"/>
                      </a:cubicBezTo>
                      <a:cubicBezTo>
                        <a:pt x="0" y="14663"/>
                        <a:pt x="0" y="14663"/>
                        <a:pt x="0" y="15615"/>
                      </a:cubicBezTo>
                      <a:cubicBezTo>
                        <a:pt x="0" y="16568"/>
                        <a:pt x="0" y="17520"/>
                        <a:pt x="0" y="17520"/>
                      </a:cubicBezTo>
                      <a:cubicBezTo>
                        <a:pt x="0" y="18473"/>
                        <a:pt x="1905" y="19425"/>
                        <a:pt x="2857" y="18473"/>
                      </a:cubicBezTo>
                      <a:cubicBezTo>
                        <a:pt x="3810" y="17520"/>
                        <a:pt x="3810" y="17520"/>
                        <a:pt x="4763" y="16568"/>
                      </a:cubicBezTo>
                      <a:cubicBezTo>
                        <a:pt x="4763" y="15615"/>
                        <a:pt x="4763" y="15615"/>
                        <a:pt x="5715" y="14663"/>
                      </a:cubicBezTo>
                      <a:cubicBezTo>
                        <a:pt x="5715" y="13710"/>
                        <a:pt x="5715" y="11805"/>
                        <a:pt x="6668" y="9900"/>
                      </a:cubicBezTo>
                      <a:cubicBezTo>
                        <a:pt x="6668" y="8948"/>
                        <a:pt x="6668" y="7043"/>
                        <a:pt x="6668" y="6090"/>
                      </a:cubicBezTo>
                      <a:cubicBezTo>
                        <a:pt x="6668" y="5138"/>
                        <a:pt x="6668" y="3233"/>
                        <a:pt x="6668" y="2280"/>
                      </a:cubicBezTo>
                      <a:cubicBezTo>
                        <a:pt x="4763" y="-577"/>
                        <a:pt x="1905" y="-577"/>
                        <a:pt x="1905" y="1328"/>
                      </a:cubicBezTo>
                      <a:lnTo>
                        <a:pt x="1905" y="132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7" name="Freeform: Shape 3516">
                  <a:extLst>
                    <a:ext uri="{FF2B5EF4-FFF2-40B4-BE49-F238E27FC236}">
                      <a16:creationId xmlns:a16="http://schemas.microsoft.com/office/drawing/2014/main" id="{4C13EC60-8019-F8CE-37E9-C8F368A937CA}"/>
                    </a:ext>
                  </a:extLst>
                </p:cNvPr>
                <p:cNvSpPr/>
                <p:nvPr/>
              </p:nvSpPr>
              <p:spPr>
                <a:xfrm>
                  <a:off x="3405187" y="1943676"/>
                  <a:ext cx="5714" cy="24902"/>
                </a:xfrm>
                <a:custGeom>
                  <a:avLst/>
                  <a:gdLst>
                    <a:gd name="connsiteX0" fmla="*/ 0 w 5714"/>
                    <a:gd name="connsiteY0" fmla="*/ 1328 h 24902"/>
                    <a:gd name="connsiteX1" fmla="*/ 0 w 5714"/>
                    <a:gd name="connsiteY1" fmla="*/ 12758 h 24902"/>
                    <a:gd name="connsiteX2" fmla="*/ 952 w 5714"/>
                    <a:gd name="connsiteY2" fmla="*/ 18473 h 24902"/>
                    <a:gd name="connsiteX3" fmla="*/ 1905 w 5714"/>
                    <a:gd name="connsiteY3" fmla="*/ 21330 h 24902"/>
                    <a:gd name="connsiteX4" fmla="*/ 2857 w 5714"/>
                    <a:gd name="connsiteY4" fmla="*/ 24188 h 24902"/>
                    <a:gd name="connsiteX5" fmla="*/ 5715 w 5714"/>
                    <a:gd name="connsiteY5" fmla="*/ 24188 h 24902"/>
                    <a:gd name="connsiteX6" fmla="*/ 5715 w 5714"/>
                    <a:gd name="connsiteY6" fmla="*/ 21330 h 24902"/>
                    <a:gd name="connsiteX7" fmla="*/ 5715 w 5714"/>
                    <a:gd name="connsiteY7" fmla="*/ 18473 h 24902"/>
                    <a:gd name="connsiteX8" fmla="*/ 4763 w 5714"/>
                    <a:gd name="connsiteY8" fmla="*/ 12758 h 24902"/>
                    <a:gd name="connsiteX9" fmla="*/ 2857 w 5714"/>
                    <a:gd name="connsiteY9" fmla="*/ 2280 h 24902"/>
                    <a:gd name="connsiteX10" fmla="*/ 0 w 5714"/>
                    <a:gd name="connsiteY10" fmla="*/ 1328 h 24902"/>
                    <a:gd name="connsiteX11" fmla="*/ 0 w 5714"/>
                    <a:gd name="connsiteY11" fmla="*/ 1328 h 24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24902">
                      <a:moveTo>
                        <a:pt x="0" y="1328"/>
                      </a:moveTo>
                      <a:cubicBezTo>
                        <a:pt x="0" y="5138"/>
                        <a:pt x="0" y="8948"/>
                        <a:pt x="0" y="12758"/>
                      </a:cubicBezTo>
                      <a:cubicBezTo>
                        <a:pt x="0" y="14663"/>
                        <a:pt x="0" y="16568"/>
                        <a:pt x="952" y="18473"/>
                      </a:cubicBezTo>
                      <a:cubicBezTo>
                        <a:pt x="952" y="19425"/>
                        <a:pt x="1905" y="20378"/>
                        <a:pt x="1905" y="21330"/>
                      </a:cubicBezTo>
                      <a:cubicBezTo>
                        <a:pt x="1905" y="22283"/>
                        <a:pt x="2857" y="23235"/>
                        <a:pt x="2857" y="24188"/>
                      </a:cubicBezTo>
                      <a:cubicBezTo>
                        <a:pt x="3810" y="25140"/>
                        <a:pt x="5715" y="25140"/>
                        <a:pt x="5715" y="24188"/>
                      </a:cubicBezTo>
                      <a:cubicBezTo>
                        <a:pt x="5715" y="23235"/>
                        <a:pt x="5715" y="22283"/>
                        <a:pt x="5715" y="21330"/>
                      </a:cubicBezTo>
                      <a:cubicBezTo>
                        <a:pt x="5715" y="20378"/>
                        <a:pt x="5715" y="19425"/>
                        <a:pt x="5715" y="18473"/>
                      </a:cubicBezTo>
                      <a:cubicBezTo>
                        <a:pt x="5715" y="16568"/>
                        <a:pt x="4763" y="14663"/>
                        <a:pt x="4763" y="12758"/>
                      </a:cubicBezTo>
                      <a:cubicBezTo>
                        <a:pt x="3810" y="8948"/>
                        <a:pt x="3810" y="5138"/>
                        <a:pt x="2857" y="2280"/>
                      </a:cubicBezTo>
                      <a:cubicBezTo>
                        <a:pt x="3810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8" name="Freeform: Shape 3517">
                  <a:extLst>
                    <a:ext uri="{FF2B5EF4-FFF2-40B4-BE49-F238E27FC236}">
                      <a16:creationId xmlns:a16="http://schemas.microsoft.com/office/drawing/2014/main" id="{98FB7A68-D7C7-EC32-854C-3469D38B07C6}"/>
                    </a:ext>
                  </a:extLst>
                </p:cNvPr>
                <p:cNvSpPr/>
                <p:nvPr/>
              </p:nvSpPr>
              <p:spPr>
                <a:xfrm>
                  <a:off x="3417569" y="1967864"/>
                  <a:ext cx="5388" cy="27384"/>
                </a:xfrm>
                <a:custGeom>
                  <a:avLst/>
                  <a:gdLst>
                    <a:gd name="connsiteX0" fmla="*/ 1905 w 5388"/>
                    <a:gd name="connsiteY0" fmla="*/ 0 h 27384"/>
                    <a:gd name="connsiteX1" fmla="*/ 0 w 5388"/>
                    <a:gd name="connsiteY1" fmla="*/ 6668 h 27384"/>
                    <a:gd name="connsiteX2" fmla="*/ 0 w 5388"/>
                    <a:gd name="connsiteY2" fmla="*/ 13335 h 27384"/>
                    <a:gd name="connsiteX3" fmla="*/ 1905 w 5388"/>
                    <a:gd name="connsiteY3" fmla="*/ 26670 h 27384"/>
                    <a:gd name="connsiteX4" fmla="*/ 3810 w 5388"/>
                    <a:gd name="connsiteY4" fmla="*/ 26670 h 27384"/>
                    <a:gd name="connsiteX5" fmla="*/ 4763 w 5388"/>
                    <a:gd name="connsiteY5" fmla="*/ 13335 h 27384"/>
                    <a:gd name="connsiteX6" fmla="*/ 3810 w 5388"/>
                    <a:gd name="connsiteY6" fmla="*/ 6668 h 27384"/>
                    <a:gd name="connsiteX7" fmla="*/ 1905 w 5388"/>
                    <a:gd name="connsiteY7" fmla="*/ 0 h 27384"/>
                    <a:gd name="connsiteX8" fmla="*/ 1905 w 5388"/>
                    <a:gd name="connsiteY8" fmla="*/ 0 h 27384"/>
                    <a:gd name="connsiteX9" fmla="*/ 1905 w 5388"/>
                    <a:gd name="connsiteY9" fmla="*/ 0 h 2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88" h="27384">
                      <a:moveTo>
                        <a:pt x="1905" y="0"/>
                      </a:moveTo>
                      <a:cubicBezTo>
                        <a:pt x="953" y="1905"/>
                        <a:pt x="953" y="3810"/>
                        <a:pt x="0" y="6668"/>
                      </a:cubicBezTo>
                      <a:cubicBezTo>
                        <a:pt x="0" y="8573"/>
                        <a:pt x="0" y="11430"/>
                        <a:pt x="0" y="13335"/>
                      </a:cubicBezTo>
                      <a:cubicBezTo>
                        <a:pt x="0" y="18098"/>
                        <a:pt x="0" y="22860"/>
                        <a:pt x="1905" y="26670"/>
                      </a:cubicBezTo>
                      <a:cubicBezTo>
                        <a:pt x="1905" y="27623"/>
                        <a:pt x="3810" y="27623"/>
                        <a:pt x="3810" y="26670"/>
                      </a:cubicBezTo>
                      <a:cubicBezTo>
                        <a:pt x="5715" y="22860"/>
                        <a:pt x="5715" y="17145"/>
                        <a:pt x="4763" y="13335"/>
                      </a:cubicBezTo>
                      <a:cubicBezTo>
                        <a:pt x="4763" y="11430"/>
                        <a:pt x="4763" y="8573"/>
                        <a:pt x="3810" y="6668"/>
                      </a:cubicBezTo>
                      <a:cubicBezTo>
                        <a:pt x="3810" y="4763"/>
                        <a:pt x="2857" y="1905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19" name="Freeform: Shape 3518">
                  <a:extLst>
                    <a:ext uri="{FF2B5EF4-FFF2-40B4-BE49-F238E27FC236}">
                      <a16:creationId xmlns:a16="http://schemas.microsoft.com/office/drawing/2014/main" id="{4497B0FD-87AF-2B0D-570E-D7E4550FE236}"/>
                    </a:ext>
                  </a:extLst>
                </p:cNvPr>
                <p:cNvSpPr/>
                <p:nvPr/>
              </p:nvSpPr>
              <p:spPr>
                <a:xfrm>
                  <a:off x="3428999" y="1978527"/>
                  <a:ext cx="7619" cy="23150"/>
                </a:xfrm>
                <a:custGeom>
                  <a:avLst/>
                  <a:gdLst>
                    <a:gd name="connsiteX0" fmla="*/ 4763 w 7619"/>
                    <a:gd name="connsiteY0" fmla="*/ 767 h 23150"/>
                    <a:gd name="connsiteX1" fmla="*/ 952 w 7619"/>
                    <a:gd name="connsiteY1" fmla="*/ 10292 h 23150"/>
                    <a:gd name="connsiteX2" fmla="*/ 0 w 7619"/>
                    <a:gd name="connsiteY2" fmla="*/ 16007 h 23150"/>
                    <a:gd name="connsiteX3" fmla="*/ 0 w 7619"/>
                    <a:gd name="connsiteY3" fmla="*/ 18864 h 23150"/>
                    <a:gd name="connsiteX4" fmla="*/ 952 w 7619"/>
                    <a:gd name="connsiteY4" fmla="*/ 21722 h 23150"/>
                    <a:gd name="connsiteX5" fmla="*/ 3810 w 7619"/>
                    <a:gd name="connsiteY5" fmla="*/ 21722 h 23150"/>
                    <a:gd name="connsiteX6" fmla="*/ 4763 w 7619"/>
                    <a:gd name="connsiteY6" fmla="*/ 19817 h 23150"/>
                    <a:gd name="connsiteX7" fmla="*/ 5715 w 7619"/>
                    <a:gd name="connsiteY7" fmla="*/ 17912 h 23150"/>
                    <a:gd name="connsiteX8" fmla="*/ 6668 w 7619"/>
                    <a:gd name="connsiteY8" fmla="*/ 13149 h 23150"/>
                    <a:gd name="connsiteX9" fmla="*/ 7620 w 7619"/>
                    <a:gd name="connsiteY9" fmla="*/ 3624 h 23150"/>
                    <a:gd name="connsiteX10" fmla="*/ 4763 w 7619"/>
                    <a:gd name="connsiteY10" fmla="*/ 767 h 23150"/>
                    <a:gd name="connsiteX11" fmla="*/ 4763 w 7619"/>
                    <a:gd name="connsiteY11" fmla="*/ 767 h 23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23150">
                      <a:moveTo>
                        <a:pt x="4763" y="767"/>
                      </a:moveTo>
                      <a:cubicBezTo>
                        <a:pt x="2857" y="3624"/>
                        <a:pt x="1905" y="6482"/>
                        <a:pt x="952" y="10292"/>
                      </a:cubicBezTo>
                      <a:cubicBezTo>
                        <a:pt x="952" y="12197"/>
                        <a:pt x="0" y="14102"/>
                        <a:pt x="0" y="16007"/>
                      </a:cubicBezTo>
                      <a:cubicBezTo>
                        <a:pt x="0" y="16959"/>
                        <a:pt x="0" y="17912"/>
                        <a:pt x="0" y="18864"/>
                      </a:cubicBezTo>
                      <a:cubicBezTo>
                        <a:pt x="0" y="19817"/>
                        <a:pt x="0" y="20769"/>
                        <a:pt x="952" y="21722"/>
                      </a:cubicBezTo>
                      <a:cubicBezTo>
                        <a:pt x="1905" y="23627"/>
                        <a:pt x="3810" y="23627"/>
                        <a:pt x="3810" y="21722"/>
                      </a:cubicBezTo>
                      <a:cubicBezTo>
                        <a:pt x="4763" y="20769"/>
                        <a:pt x="4763" y="19817"/>
                        <a:pt x="4763" y="19817"/>
                      </a:cubicBezTo>
                      <a:cubicBezTo>
                        <a:pt x="4763" y="18864"/>
                        <a:pt x="4763" y="17912"/>
                        <a:pt x="5715" y="17912"/>
                      </a:cubicBezTo>
                      <a:cubicBezTo>
                        <a:pt x="5715" y="16007"/>
                        <a:pt x="5715" y="15054"/>
                        <a:pt x="6668" y="13149"/>
                      </a:cubicBezTo>
                      <a:cubicBezTo>
                        <a:pt x="6668" y="10292"/>
                        <a:pt x="6668" y="6482"/>
                        <a:pt x="7620" y="3624"/>
                      </a:cubicBezTo>
                      <a:cubicBezTo>
                        <a:pt x="7620" y="767"/>
                        <a:pt x="4763" y="-1138"/>
                        <a:pt x="4763" y="767"/>
                      </a:cubicBezTo>
                      <a:lnTo>
                        <a:pt x="4763" y="76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0" name="Freeform: Shape 3519">
                  <a:extLst>
                    <a:ext uri="{FF2B5EF4-FFF2-40B4-BE49-F238E27FC236}">
                      <a16:creationId xmlns:a16="http://schemas.microsoft.com/office/drawing/2014/main" id="{BFE5DC28-997E-868C-04DE-A90FFC41BD54}"/>
                    </a:ext>
                  </a:extLst>
                </p:cNvPr>
                <p:cNvSpPr/>
                <p:nvPr/>
              </p:nvSpPr>
              <p:spPr>
                <a:xfrm>
                  <a:off x="3410901" y="1997949"/>
                  <a:ext cx="5715" cy="13729"/>
                </a:xfrm>
                <a:custGeom>
                  <a:avLst/>
                  <a:gdLst>
                    <a:gd name="connsiteX0" fmla="*/ 0 w 5715"/>
                    <a:gd name="connsiteY0" fmla="*/ 1347 h 13729"/>
                    <a:gd name="connsiteX1" fmla="*/ 953 w 5715"/>
                    <a:gd name="connsiteY1" fmla="*/ 7062 h 13729"/>
                    <a:gd name="connsiteX2" fmla="*/ 953 w 5715"/>
                    <a:gd name="connsiteY2" fmla="*/ 9920 h 13729"/>
                    <a:gd name="connsiteX3" fmla="*/ 953 w 5715"/>
                    <a:gd name="connsiteY3" fmla="*/ 11825 h 13729"/>
                    <a:gd name="connsiteX4" fmla="*/ 2858 w 5715"/>
                    <a:gd name="connsiteY4" fmla="*/ 13730 h 13729"/>
                    <a:gd name="connsiteX5" fmla="*/ 4763 w 5715"/>
                    <a:gd name="connsiteY5" fmla="*/ 13730 h 13729"/>
                    <a:gd name="connsiteX6" fmla="*/ 5715 w 5715"/>
                    <a:gd name="connsiteY6" fmla="*/ 11825 h 13729"/>
                    <a:gd name="connsiteX7" fmla="*/ 5715 w 5715"/>
                    <a:gd name="connsiteY7" fmla="*/ 9920 h 13729"/>
                    <a:gd name="connsiteX8" fmla="*/ 4763 w 5715"/>
                    <a:gd name="connsiteY8" fmla="*/ 7062 h 13729"/>
                    <a:gd name="connsiteX9" fmla="*/ 4763 w 5715"/>
                    <a:gd name="connsiteY9" fmla="*/ 6110 h 13729"/>
                    <a:gd name="connsiteX10" fmla="*/ 4763 w 5715"/>
                    <a:gd name="connsiteY10" fmla="*/ 6110 h 13729"/>
                    <a:gd name="connsiteX11" fmla="*/ 4763 w 5715"/>
                    <a:gd name="connsiteY11" fmla="*/ 6110 h 13729"/>
                    <a:gd name="connsiteX12" fmla="*/ 4763 w 5715"/>
                    <a:gd name="connsiteY12" fmla="*/ 5157 h 13729"/>
                    <a:gd name="connsiteX13" fmla="*/ 4763 w 5715"/>
                    <a:gd name="connsiteY13" fmla="*/ 2300 h 13729"/>
                    <a:gd name="connsiteX14" fmla="*/ 2858 w 5715"/>
                    <a:gd name="connsiteY14" fmla="*/ 395 h 13729"/>
                    <a:gd name="connsiteX15" fmla="*/ 0 w 5715"/>
                    <a:gd name="connsiteY15" fmla="*/ 1347 h 13729"/>
                    <a:gd name="connsiteX16" fmla="*/ 0 w 5715"/>
                    <a:gd name="connsiteY16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15" h="13729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953" y="7062"/>
                      </a:cubicBezTo>
                      <a:cubicBezTo>
                        <a:pt x="953" y="8015"/>
                        <a:pt x="953" y="8967"/>
                        <a:pt x="953" y="9920"/>
                      </a:cubicBezTo>
                      <a:cubicBezTo>
                        <a:pt x="953" y="9920"/>
                        <a:pt x="953" y="10872"/>
                        <a:pt x="953" y="11825"/>
                      </a:cubicBezTo>
                      <a:cubicBezTo>
                        <a:pt x="953" y="12777"/>
                        <a:pt x="1905" y="13730"/>
                        <a:pt x="2858" y="13730"/>
                      </a:cubicBezTo>
                      <a:cubicBezTo>
                        <a:pt x="3810" y="13730"/>
                        <a:pt x="4763" y="13730"/>
                        <a:pt x="4763" y="13730"/>
                      </a:cubicBezTo>
                      <a:cubicBezTo>
                        <a:pt x="5715" y="12777"/>
                        <a:pt x="5715" y="11825"/>
                        <a:pt x="5715" y="11825"/>
                      </a:cubicBezTo>
                      <a:cubicBezTo>
                        <a:pt x="5715" y="10872"/>
                        <a:pt x="5715" y="10872"/>
                        <a:pt x="5715" y="9920"/>
                      </a:cubicBezTo>
                      <a:cubicBezTo>
                        <a:pt x="5715" y="8967"/>
                        <a:pt x="5715" y="8015"/>
                        <a:pt x="4763" y="7062"/>
                      </a:cubicBezTo>
                      <a:cubicBezTo>
                        <a:pt x="4763" y="7062"/>
                        <a:pt x="4763" y="6110"/>
                        <a:pt x="4763" y="6110"/>
                      </a:cubicBezTo>
                      <a:cubicBezTo>
                        <a:pt x="4763" y="6110"/>
                        <a:pt x="4763" y="6110"/>
                        <a:pt x="4763" y="6110"/>
                      </a:cubicBezTo>
                      <a:cubicBezTo>
                        <a:pt x="4763" y="6110"/>
                        <a:pt x="4763" y="6110"/>
                        <a:pt x="4763" y="6110"/>
                      </a:cubicBezTo>
                      <a:cubicBezTo>
                        <a:pt x="4763" y="6110"/>
                        <a:pt x="4763" y="6110"/>
                        <a:pt x="4763" y="5157"/>
                      </a:cubicBezTo>
                      <a:cubicBezTo>
                        <a:pt x="4763" y="4205"/>
                        <a:pt x="4763" y="3252"/>
                        <a:pt x="4763" y="2300"/>
                      </a:cubicBezTo>
                      <a:cubicBezTo>
                        <a:pt x="4763" y="1347"/>
                        <a:pt x="3810" y="395"/>
                        <a:pt x="2858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1" name="Freeform: Shape 3520">
                  <a:extLst>
                    <a:ext uri="{FF2B5EF4-FFF2-40B4-BE49-F238E27FC236}">
                      <a16:creationId xmlns:a16="http://schemas.microsoft.com/office/drawing/2014/main" id="{95BE2D2F-DD50-4900-4F7C-653160C34B9C}"/>
                    </a:ext>
                  </a:extLst>
                </p:cNvPr>
                <p:cNvSpPr/>
                <p:nvPr/>
              </p:nvSpPr>
              <p:spPr>
                <a:xfrm>
                  <a:off x="3429951" y="1961673"/>
                  <a:ext cx="3810" cy="13573"/>
                </a:xfrm>
                <a:custGeom>
                  <a:avLst/>
                  <a:gdLst>
                    <a:gd name="connsiteX0" fmla="*/ 0 w 3810"/>
                    <a:gd name="connsiteY0" fmla="*/ 1429 h 13573"/>
                    <a:gd name="connsiteX1" fmla="*/ 0 w 3810"/>
                    <a:gd name="connsiteY1" fmla="*/ 7144 h 13573"/>
                    <a:gd name="connsiteX2" fmla="*/ 0 w 3810"/>
                    <a:gd name="connsiteY2" fmla="*/ 10001 h 13573"/>
                    <a:gd name="connsiteX3" fmla="*/ 0 w 3810"/>
                    <a:gd name="connsiteY3" fmla="*/ 10954 h 13573"/>
                    <a:gd name="connsiteX4" fmla="*/ 953 w 3810"/>
                    <a:gd name="connsiteY4" fmla="*/ 12859 h 13573"/>
                    <a:gd name="connsiteX5" fmla="*/ 2858 w 3810"/>
                    <a:gd name="connsiteY5" fmla="*/ 12859 h 13573"/>
                    <a:gd name="connsiteX6" fmla="*/ 3810 w 3810"/>
                    <a:gd name="connsiteY6" fmla="*/ 10954 h 13573"/>
                    <a:gd name="connsiteX7" fmla="*/ 3810 w 3810"/>
                    <a:gd name="connsiteY7" fmla="*/ 10001 h 13573"/>
                    <a:gd name="connsiteX8" fmla="*/ 3810 w 3810"/>
                    <a:gd name="connsiteY8" fmla="*/ 7144 h 13573"/>
                    <a:gd name="connsiteX9" fmla="*/ 3810 w 3810"/>
                    <a:gd name="connsiteY9" fmla="*/ 1429 h 13573"/>
                    <a:gd name="connsiteX10" fmla="*/ 0 w 3810"/>
                    <a:gd name="connsiteY10" fmla="*/ 1429 h 13573"/>
                    <a:gd name="connsiteX11" fmla="*/ 0 w 3810"/>
                    <a:gd name="connsiteY11" fmla="*/ 1429 h 13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" h="13573">
                      <a:moveTo>
                        <a:pt x="0" y="1429"/>
                      </a:moveTo>
                      <a:cubicBezTo>
                        <a:pt x="0" y="3334"/>
                        <a:pt x="0" y="5239"/>
                        <a:pt x="0" y="7144"/>
                      </a:cubicBezTo>
                      <a:cubicBezTo>
                        <a:pt x="0" y="8096"/>
                        <a:pt x="0" y="9049"/>
                        <a:pt x="0" y="10001"/>
                      </a:cubicBezTo>
                      <a:cubicBezTo>
                        <a:pt x="0" y="10001"/>
                        <a:pt x="0" y="10954"/>
                        <a:pt x="0" y="10954"/>
                      </a:cubicBezTo>
                      <a:cubicBezTo>
                        <a:pt x="0" y="11906"/>
                        <a:pt x="0" y="11906"/>
                        <a:pt x="953" y="12859"/>
                      </a:cubicBezTo>
                      <a:cubicBezTo>
                        <a:pt x="953" y="13811"/>
                        <a:pt x="1905" y="13811"/>
                        <a:pt x="2858" y="12859"/>
                      </a:cubicBezTo>
                      <a:cubicBezTo>
                        <a:pt x="2858" y="11906"/>
                        <a:pt x="3810" y="11906"/>
                        <a:pt x="3810" y="10954"/>
                      </a:cubicBezTo>
                      <a:cubicBezTo>
                        <a:pt x="3810" y="10954"/>
                        <a:pt x="3810" y="10001"/>
                        <a:pt x="3810" y="10001"/>
                      </a:cubicBezTo>
                      <a:cubicBezTo>
                        <a:pt x="3810" y="9049"/>
                        <a:pt x="3810" y="8096"/>
                        <a:pt x="3810" y="7144"/>
                      </a:cubicBezTo>
                      <a:cubicBezTo>
                        <a:pt x="3810" y="5239"/>
                        <a:pt x="3810" y="3334"/>
                        <a:pt x="3810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2" name="Freeform: Shape 3521">
                  <a:extLst>
                    <a:ext uri="{FF2B5EF4-FFF2-40B4-BE49-F238E27FC236}">
                      <a16:creationId xmlns:a16="http://schemas.microsoft.com/office/drawing/2014/main" id="{4E63D2DD-B290-C14A-D4BE-DE865EF33AC4}"/>
                    </a:ext>
                  </a:extLst>
                </p:cNvPr>
                <p:cNvSpPr/>
                <p:nvPr/>
              </p:nvSpPr>
              <p:spPr>
                <a:xfrm>
                  <a:off x="3455246" y="1866752"/>
                  <a:ext cx="6138" cy="23007"/>
                </a:xfrm>
                <a:custGeom>
                  <a:avLst/>
                  <a:gdLst>
                    <a:gd name="connsiteX0" fmla="*/ 3281 w 6138"/>
                    <a:gd name="connsiteY0" fmla="*/ 1100 h 23007"/>
                    <a:gd name="connsiteX1" fmla="*/ 2328 w 6138"/>
                    <a:gd name="connsiteY1" fmla="*/ 6815 h 23007"/>
                    <a:gd name="connsiteX2" fmla="*/ 1376 w 6138"/>
                    <a:gd name="connsiteY2" fmla="*/ 11577 h 23007"/>
                    <a:gd name="connsiteX3" fmla="*/ 423 w 6138"/>
                    <a:gd name="connsiteY3" fmla="*/ 16340 h 23007"/>
                    <a:gd name="connsiteX4" fmla="*/ 423 w 6138"/>
                    <a:gd name="connsiteY4" fmla="*/ 22055 h 23007"/>
                    <a:gd name="connsiteX5" fmla="*/ 3281 w 6138"/>
                    <a:gd name="connsiteY5" fmla="*/ 23007 h 23007"/>
                    <a:gd name="connsiteX6" fmla="*/ 6138 w 6138"/>
                    <a:gd name="connsiteY6" fmla="*/ 18245 h 23007"/>
                    <a:gd name="connsiteX7" fmla="*/ 6138 w 6138"/>
                    <a:gd name="connsiteY7" fmla="*/ 12530 h 23007"/>
                    <a:gd name="connsiteX8" fmla="*/ 6138 w 6138"/>
                    <a:gd name="connsiteY8" fmla="*/ 6815 h 23007"/>
                    <a:gd name="connsiteX9" fmla="*/ 6138 w 6138"/>
                    <a:gd name="connsiteY9" fmla="*/ 1100 h 23007"/>
                    <a:gd name="connsiteX10" fmla="*/ 3281 w 6138"/>
                    <a:gd name="connsiteY10" fmla="*/ 1100 h 23007"/>
                    <a:gd name="connsiteX11" fmla="*/ 3281 w 6138"/>
                    <a:gd name="connsiteY11" fmla="*/ 1100 h 2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138" h="23007">
                      <a:moveTo>
                        <a:pt x="3281" y="1100"/>
                      </a:moveTo>
                      <a:cubicBezTo>
                        <a:pt x="3281" y="3005"/>
                        <a:pt x="3281" y="4910"/>
                        <a:pt x="2328" y="6815"/>
                      </a:cubicBezTo>
                      <a:cubicBezTo>
                        <a:pt x="2328" y="8720"/>
                        <a:pt x="1376" y="10625"/>
                        <a:pt x="1376" y="11577"/>
                      </a:cubicBezTo>
                      <a:cubicBezTo>
                        <a:pt x="1376" y="13482"/>
                        <a:pt x="423" y="15387"/>
                        <a:pt x="423" y="16340"/>
                      </a:cubicBezTo>
                      <a:cubicBezTo>
                        <a:pt x="423" y="18245"/>
                        <a:pt x="-529" y="20150"/>
                        <a:pt x="423" y="22055"/>
                      </a:cubicBezTo>
                      <a:cubicBezTo>
                        <a:pt x="1376" y="23007"/>
                        <a:pt x="2328" y="23007"/>
                        <a:pt x="3281" y="23007"/>
                      </a:cubicBezTo>
                      <a:cubicBezTo>
                        <a:pt x="5186" y="22055"/>
                        <a:pt x="5186" y="20150"/>
                        <a:pt x="6138" y="18245"/>
                      </a:cubicBezTo>
                      <a:cubicBezTo>
                        <a:pt x="6138" y="16340"/>
                        <a:pt x="6138" y="14435"/>
                        <a:pt x="6138" y="12530"/>
                      </a:cubicBezTo>
                      <a:cubicBezTo>
                        <a:pt x="6138" y="10625"/>
                        <a:pt x="6138" y="8720"/>
                        <a:pt x="6138" y="6815"/>
                      </a:cubicBezTo>
                      <a:cubicBezTo>
                        <a:pt x="6138" y="4910"/>
                        <a:pt x="6138" y="3005"/>
                        <a:pt x="6138" y="1100"/>
                      </a:cubicBezTo>
                      <a:cubicBezTo>
                        <a:pt x="6138" y="147"/>
                        <a:pt x="3281" y="-805"/>
                        <a:pt x="3281" y="1100"/>
                      </a:cubicBezTo>
                      <a:lnTo>
                        <a:pt x="3281" y="110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3" name="Freeform: Shape 3522">
                  <a:extLst>
                    <a:ext uri="{FF2B5EF4-FFF2-40B4-BE49-F238E27FC236}">
                      <a16:creationId xmlns:a16="http://schemas.microsoft.com/office/drawing/2014/main" id="{E96BC957-8C2B-BFD2-8C8F-4E37B46DFB57}"/>
                    </a:ext>
                  </a:extLst>
                </p:cNvPr>
                <p:cNvSpPr/>
                <p:nvPr/>
              </p:nvSpPr>
              <p:spPr>
                <a:xfrm>
                  <a:off x="3461384" y="1834752"/>
                  <a:ext cx="4762" cy="13096"/>
                </a:xfrm>
                <a:custGeom>
                  <a:avLst/>
                  <a:gdLst>
                    <a:gd name="connsiteX0" fmla="*/ 2857 w 4762"/>
                    <a:gd name="connsiteY0" fmla="*/ 714 h 13096"/>
                    <a:gd name="connsiteX1" fmla="*/ 952 w 4762"/>
                    <a:gd name="connsiteY1" fmla="*/ 6429 h 13096"/>
                    <a:gd name="connsiteX2" fmla="*/ 0 w 4762"/>
                    <a:gd name="connsiteY2" fmla="*/ 9287 h 13096"/>
                    <a:gd name="connsiteX3" fmla="*/ 952 w 4762"/>
                    <a:gd name="connsiteY3" fmla="*/ 12144 h 13096"/>
                    <a:gd name="connsiteX4" fmla="*/ 1905 w 4762"/>
                    <a:gd name="connsiteY4" fmla="*/ 13097 h 13096"/>
                    <a:gd name="connsiteX5" fmla="*/ 2857 w 4762"/>
                    <a:gd name="connsiteY5" fmla="*/ 13097 h 13096"/>
                    <a:gd name="connsiteX6" fmla="*/ 3810 w 4762"/>
                    <a:gd name="connsiteY6" fmla="*/ 10239 h 13096"/>
                    <a:gd name="connsiteX7" fmla="*/ 3810 w 4762"/>
                    <a:gd name="connsiteY7" fmla="*/ 9287 h 13096"/>
                    <a:gd name="connsiteX8" fmla="*/ 3810 w 4762"/>
                    <a:gd name="connsiteY8" fmla="*/ 8334 h 13096"/>
                    <a:gd name="connsiteX9" fmla="*/ 3810 w 4762"/>
                    <a:gd name="connsiteY9" fmla="*/ 8334 h 13096"/>
                    <a:gd name="connsiteX10" fmla="*/ 3810 w 4762"/>
                    <a:gd name="connsiteY10" fmla="*/ 8334 h 13096"/>
                    <a:gd name="connsiteX11" fmla="*/ 4763 w 4762"/>
                    <a:gd name="connsiteY11" fmla="*/ 2619 h 13096"/>
                    <a:gd name="connsiteX12" fmla="*/ 3810 w 4762"/>
                    <a:gd name="connsiteY12" fmla="*/ 714 h 13096"/>
                    <a:gd name="connsiteX13" fmla="*/ 2857 w 4762"/>
                    <a:gd name="connsiteY13" fmla="*/ 714 h 13096"/>
                    <a:gd name="connsiteX14" fmla="*/ 2857 w 4762"/>
                    <a:gd name="connsiteY14" fmla="*/ 714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13096">
                      <a:moveTo>
                        <a:pt x="2857" y="714"/>
                      </a:moveTo>
                      <a:cubicBezTo>
                        <a:pt x="1905" y="2619"/>
                        <a:pt x="1905" y="4524"/>
                        <a:pt x="952" y="6429"/>
                      </a:cubicBezTo>
                      <a:cubicBezTo>
                        <a:pt x="952" y="7382"/>
                        <a:pt x="952" y="8334"/>
                        <a:pt x="0" y="9287"/>
                      </a:cubicBezTo>
                      <a:cubicBezTo>
                        <a:pt x="0" y="10239"/>
                        <a:pt x="952" y="11192"/>
                        <a:pt x="952" y="12144"/>
                      </a:cubicBezTo>
                      <a:cubicBezTo>
                        <a:pt x="952" y="12144"/>
                        <a:pt x="952" y="13097"/>
                        <a:pt x="1905" y="13097"/>
                      </a:cubicBezTo>
                      <a:cubicBezTo>
                        <a:pt x="1905" y="13097"/>
                        <a:pt x="2857" y="13097"/>
                        <a:pt x="2857" y="13097"/>
                      </a:cubicBezTo>
                      <a:cubicBezTo>
                        <a:pt x="2857" y="12144"/>
                        <a:pt x="3810" y="11192"/>
                        <a:pt x="3810" y="10239"/>
                      </a:cubicBezTo>
                      <a:cubicBezTo>
                        <a:pt x="3810" y="10239"/>
                        <a:pt x="3810" y="9287"/>
                        <a:pt x="3810" y="9287"/>
                      </a:cubicBezTo>
                      <a:cubicBezTo>
                        <a:pt x="3810" y="9287"/>
                        <a:pt x="3810" y="9287"/>
                        <a:pt x="3810" y="8334"/>
                      </a:cubicBezTo>
                      <a:cubicBezTo>
                        <a:pt x="3810" y="8334"/>
                        <a:pt x="3810" y="8334"/>
                        <a:pt x="3810" y="8334"/>
                      </a:cubicBezTo>
                      <a:cubicBezTo>
                        <a:pt x="3810" y="8334"/>
                        <a:pt x="3810" y="8334"/>
                        <a:pt x="3810" y="8334"/>
                      </a:cubicBezTo>
                      <a:cubicBezTo>
                        <a:pt x="3810" y="6429"/>
                        <a:pt x="4763" y="4524"/>
                        <a:pt x="4763" y="2619"/>
                      </a:cubicBezTo>
                      <a:cubicBezTo>
                        <a:pt x="4763" y="1667"/>
                        <a:pt x="4763" y="714"/>
                        <a:pt x="3810" y="714"/>
                      </a:cubicBezTo>
                      <a:cubicBezTo>
                        <a:pt x="3810" y="-238"/>
                        <a:pt x="3810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4" name="Freeform: Shape 3523">
                  <a:extLst>
                    <a:ext uri="{FF2B5EF4-FFF2-40B4-BE49-F238E27FC236}">
                      <a16:creationId xmlns:a16="http://schemas.microsoft.com/office/drawing/2014/main" id="{6C58B6E6-4C41-5F58-8635-31638A6E0791}"/>
                    </a:ext>
                  </a:extLst>
                </p:cNvPr>
                <p:cNvSpPr/>
                <p:nvPr/>
              </p:nvSpPr>
              <p:spPr>
                <a:xfrm>
                  <a:off x="3542347" y="1680738"/>
                  <a:ext cx="8572" cy="17010"/>
                </a:xfrm>
                <a:custGeom>
                  <a:avLst/>
                  <a:gdLst>
                    <a:gd name="connsiteX0" fmla="*/ 5715 w 8572"/>
                    <a:gd name="connsiteY0" fmla="*/ 423 h 17010"/>
                    <a:gd name="connsiteX1" fmla="*/ 2857 w 8572"/>
                    <a:gd name="connsiteY1" fmla="*/ 3281 h 17010"/>
                    <a:gd name="connsiteX2" fmla="*/ 952 w 8572"/>
                    <a:gd name="connsiteY2" fmla="*/ 7091 h 17010"/>
                    <a:gd name="connsiteX3" fmla="*/ 0 w 8572"/>
                    <a:gd name="connsiteY3" fmla="*/ 11853 h 17010"/>
                    <a:gd name="connsiteX4" fmla="*/ 0 w 8572"/>
                    <a:gd name="connsiteY4" fmla="*/ 15663 h 17010"/>
                    <a:gd name="connsiteX5" fmla="*/ 1905 w 8572"/>
                    <a:gd name="connsiteY5" fmla="*/ 16616 h 17010"/>
                    <a:gd name="connsiteX6" fmla="*/ 3810 w 8572"/>
                    <a:gd name="connsiteY6" fmla="*/ 12806 h 17010"/>
                    <a:gd name="connsiteX7" fmla="*/ 4763 w 8572"/>
                    <a:gd name="connsiteY7" fmla="*/ 11853 h 17010"/>
                    <a:gd name="connsiteX8" fmla="*/ 5715 w 8572"/>
                    <a:gd name="connsiteY8" fmla="*/ 9948 h 17010"/>
                    <a:gd name="connsiteX9" fmla="*/ 6667 w 8572"/>
                    <a:gd name="connsiteY9" fmla="*/ 8043 h 17010"/>
                    <a:gd name="connsiteX10" fmla="*/ 7620 w 8572"/>
                    <a:gd name="connsiteY10" fmla="*/ 4233 h 17010"/>
                    <a:gd name="connsiteX11" fmla="*/ 8572 w 8572"/>
                    <a:gd name="connsiteY11" fmla="*/ 423 h 17010"/>
                    <a:gd name="connsiteX12" fmla="*/ 5715 w 8572"/>
                    <a:gd name="connsiteY12" fmla="*/ 423 h 17010"/>
                    <a:gd name="connsiteX13" fmla="*/ 5715 w 8572"/>
                    <a:gd name="connsiteY13" fmla="*/ 423 h 17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7010">
                      <a:moveTo>
                        <a:pt x="5715" y="423"/>
                      </a:moveTo>
                      <a:cubicBezTo>
                        <a:pt x="4763" y="1376"/>
                        <a:pt x="3810" y="2328"/>
                        <a:pt x="2857" y="3281"/>
                      </a:cubicBezTo>
                      <a:cubicBezTo>
                        <a:pt x="1905" y="4233"/>
                        <a:pt x="1905" y="6138"/>
                        <a:pt x="952" y="7091"/>
                      </a:cubicBezTo>
                      <a:cubicBezTo>
                        <a:pt x="0" y="8996"/>
                        <a:pt x="0" y="9948"/>
                        <a:pt x="0" y="11853"/>
                      </a:cubicBezTo>
                      <a:cubicBezTo>
                        <a:pt x="0" y="12806"/>
                        <a:pt x="0" y="14711"/>
                        <a:pt x="0" y="15663"/>
                      </a:cubicBezTo>
                      <a:cubicBezTo>
                        <a:pt x="0" y="16616"/>
                        <a:pt x="952" y="17568"/>
                        <a:pt x="1905" y="16616"/>
                      </a:cubicBezTo>
                      <a:cubicBezTo>
                        <a:pt x="2857" y="15663"/>
                        <a:pt x="3810" y="13758"/>
                        <a:pt x="3810" y="12806"/>
                      </a:cubicBezTo>
                      <a:cubicBezTo>
                        <a:pt x="3810" y="12806"/>
                        <a:pt x="3810" y="11853"/>
                        <a:pt x="4763" y="11853"/>
                      </a:cubicBezTo>
                      <a:cubicBezTo>
                        <a:pt x="4763" y="11853"/>
                        <a:pt x="4763" y="10901"/>
                        <a:pt x="5715" y="9948"/>
                      </a:cubicBezTo>
                      <a:cubicBezTo>
                        <a:pt x="5715" y="8996"/>
                        <a:pt x="6667" y="8996"/>
                        <a:pt x="6667" y="8043"/>
                      </a:cubicBezTo>
                      <a:cubicBezTo>
                        <a:pt x="6667" y="7091"/>
                        <a:pt x="7620" y="5186"/>
                        <a:pt x="7620" y="4233"/>
                      </a:cubicBezTo>
                      <a:cubicBezTo>
                        <a:pt x="7620" y="3281"/>
                        <a:pt x="8572" y="1376"/>
                        <a:pt x="8572" y="423"/>
                      </a:cubicBezTo>
                      <a:cubicBezTo>
                        <a:pt x="8572" y="423"/>
                        <a:pt x="6667" y="-529"/>
                        <a:pt x="5715" y="423"/>
                      </a:cubicBezTo>
                      <a:lnTo>
                        <a:pt x="5715" y="42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5" name="Freeform: Shape 3524">
                  <a:extLst>
                    <a:ext uri="{FF2B5EF4-FFF2-40B4-BE49-F238E27FC236}">
                      <a16:creationId xmlns:a16="http://schemas.microsoft.com/office/drawing/2014/main" id="{E4EB6BA0-3D18-8288-51BF-3912C136AD85}"/>
                    </a:ext>
                  </a:extLst>
                </p:cNvPr>
                <p:cNvSpPr/>
                <p:nvPr/>
              </p:nvSpPr>
              <p:spPr>
                <a:xfrm>
                  <a:off x="3527106" y="1696640"/>
                  <a:ext cx="8334" cy="22621"/>
                </a:xfrm>
                <a:custGeom>
                  <a:avLst/>
                  <a:gdLst>
                    <a:gd name="connsiteX0" fmla="*/ 3810 w 8334"/>
                    <a:gd name="connsiteY0" fmla="*/ 1667 h 22621"/>
                    <a:gd name="connsiteX1" fmla="*/ 1905 w 8334"/>
                    <a:gd name="connsiteY1" fmla="*/ 11192 h 22621"/>
                    <a:gd name="connsiteX2" fmla="*/ 0 w 8334"/>
                    <a:gd name="connsiteY2" fmla="*/ 20717 h 22621"/>
                    <a:gd name="connsiteX3" fmla="*/ 953 w 8334"/>
                    <a:gd name="connsiteY3" fmla="*/ 22622 h 22621"/>
                    <a:gd name="connsiteX4" fmla="*/ 2857 w 8334"/>
                    <a:gd name="connsiteY4" fmla="*/ 21669 h 22621"/>
                    <a:gd name="connsiteX5" fmla="*/ 7620 w 8334"/>
                    <a:gd name="connsiteY5" fmla="*/ 13097 h 22621"/>
                    <a:gd name="connsiteX6" fmla="*/ 7620 w 8334"/>
                    <a:gd name="connsiteY6" fmla="*/ 2619 h 22621"/>
                    <a:gd name="connsiteX7" fmla="*/ 3810 w 8334"/>
                    <a:gd name="connsiteY7" fmla="*/ 1667 h 22621"/>
                    <a:gd name="connsiteX8" fmla="*/ 3810 w 8334"/>
                    <a:gd name="connsiteY8" fmla="*/ 1667 h 2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334" h="22621">
                      <a:moveTo>
                        <a:pt x="3810" y="1667"/>
                      </a:moveTo>
                      <a:cubicBezTo>
                        <a:pt x="3810" y="4524"/>
                        <a:pt x="2857" y="8334"/>
                        <a:pt x="1905" y="11192"/>
                      </a:cubicBezTo>
                      <a:cubicBezTo>
                        <a:pt x="953" y="14049"/>
                        <a:pt x="0" y="16907"/>
                        <a:pt x="0" y="20717"/>
                      </a:cubicBezTo>
                      <a:cubicBezTo>
                        <a:pt x="0" y="21669"/>
                        <a:pt x="953" y="21669"/>
                        <a:pt x="953" y="22622"/>
                      </a:cubicBezTo>
                      <a:cubicBezTo>
                        <a:pt x="1905" y="22622"/>
                        <a:pt x="1905" y="22622"/>
                        <a:pt x="2857" y="21669"/>
                      </a:cubicBezTo>
                      <a:cubicBezTo>
                        <a:pt x="4763" y="18812"/>
                        <a:pt x="6668" y="15954"/>
                        <a:pt x="7620" y="13097"/>
                      </a:cubicBezTo>
                      <a:cubicBezTo>
                        <a:pt x="8573" y="9287"/>
                        <a:pt x="8573" y="6429"/>
                        <a:pt x="7620" y="2619"/>
                      </a:cubicBezTo>
                      <a:cubicBezTo>
                        <a:pt x="6668" y="-1191"/>
                        <a:pt x="3810" y="-238"/>
                        <a:pt x="3810" y="1667"/>
                      </a:cubicBezTo>
                      <a:lnTo>
                        <a:pt x="3810" y="166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6" name="Freeform: Shape 3525">
                  <a:extLst>
                    <a:ext uri="{FF2B5EF4-FFF2-40B4-BE49-F238E27FC236}">
                      <a16:creationId xmlns:a16="http://schemas.microsoft.com/office/drawing/2014/main" id="{80C650EA-F2AE-20F2-6209-CB4CF4F8E2E7}"/>
                    </a:ext>
                  </a:extLst>
                </p:cNvPr>
                <p:cNvSpPr/>
                <p:nvPr/>
              </p:nvSpPr>
              <p:spPr>
                <a:xfrm>
                  <a:off x="3542347" y="1708389"/>
                  <a:ext cx="13594" cy="23649"/>
                </a:xfrm>
                <a:custGeom>
                  <a:avLst/>
                  <a:gdLst>
                    <a:gd name="connsiteX0" fmla="*/ 11430 w 13594"/>
                    <a:gd name="connsiteY0" fmla="*/ 395 h 23649"/>
                    <a:gd name="connsiteX1" fmla="*/ 4763 w 13594"/>
                    <a:gd name="connsiteY1" fmla="*/ 10872 h 23649"/>
                    <a:gd name="connsiteX2" fmla="*/ 1905 w 13594"/>
                    <a:gd name="connsiteY2" fmla="*/ 16587 h 23649"/>
                    <a:gd name="connsiteX3" fmla="*/ 0 w 13594"/>
                    <a:gd name="connsiteY3" fmla="*/ 22302 h 23649"/>
                    <a:gd name="connsiteX4" fmla="*/ 1905 w 13594"/>
                    <a:gd name="connsiteY4" fmla="*/ 23255 h 23649"/>
                    <a:gd name="connsiteX5" fmla="*/ 3810 w 13594"/>
                    <a:gd name="connsiteY5" fmla="*/ 20397 h 23649"/>
                    <a:gd name="connsiteX6" fmla="*/ 5715 w 13594"/>
                    <a:gd name="connsiteY6" fmla="*/ 17540 h 23649"/>
                    <a:gd name="connsiteX7" fmla="*/ 8572 w 13594"/>
                    <a:gd name="connsiteY7" fmla="*/ 12777 h 23649"/>
                    <a:gd name="connsiteX8" fmla="*/ 13335 w 13594"/>
                    <a:gd name="connsiteY8" fmla="*/ 1347 h 23649"/>
                    <a:gd name="connsiteX9" fmla="*/ 11430 w 13594"/>
                    <a:gd name="connsiteY9" fmla="*/ 395 h 23649"/>
                    <a:gd name="connsiteX10" fmla="*/ 11430 w 13594"/>
                    <a:gd name="connsiteY10" fmla="*/ 395 h 23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94" h="23649">
                      <a:moveTo>
                        <a:pt x="11430" y="395"/>
                      </a:moveTo>
                      <a:cubicBezTo>
                        <a:pt x="9525" y="4205"/>
                        <a:pt x="7620" y="7062"/>
                        <a:pt x="4763" y="10872"/>
                      </a:cubicBezTo>
                      <a:cubicBezTo>
                        <a:pt x="3810" y="12777"/>
                        <a:pt x="2857" y="14682"/>
                        <a:pt x="1905" y="16587"/>
                      </a:cubicBezTo>
                      <a:cubicBezTo>
                        <a:pt x="952" y="18492"/>
                        <a:pt x="0" y="20397"/>
                        <a:pt x="0" y="22302"/>
                      </a:cubicBezTo>
                      <a:cubicBezTo>
                        <a:pt x="0" y="23255"/>
                        <a:pt x="952" y="24207"/>
                        <a:pt x="1905" y="23255"/>
                      </a:cubicBezTo>
                      <a:cubicBezTo>
                        <a:pt x="2857" y="22302"/>
                        <a:pt x="2857" y="21350"/>
                        <a:pt x="3810" y="20397"/>
                      </a:cubicBezTo>
                      <a:cubicBezTo>
                        <a:pt x="4763" y="19445"/>
                        <a:pt x="5715" y="18492"/>
                        <a:pt x="5715" y="17540"/>
                      </a:cubicBezTo>
                      <a:cubicBezTo>
                        <a:pt x="6667" y="15635"/>
                        <a:pt x="7620" y="13730"/>
                        <a:pt x="8572" y="12777"/>
                      </a:cubicBezTo>
                      <a:cubicBezTo>
                        <a:pt x="10477" y="8967"/>
                        <a:pt x="12382" y="5157"/>
                        <a:pt x="13335" y="1347"/>
                      </a:cubicBezTo>
                      <a:cubicBezTo>
                        <a:pt x="14288" y="395"/>
                        <a:pt x="12382" y="-558"/>
                        <a:pt x="11430" y="395"/>
                      </a:cubicBezTo>
                      <a:lnTo>
                        <a:pt x="11430" y="39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7" name="Freeform: Shape 3526">
                  <a:extLst>
                    <a:ext uri="{FF2B5EF4-FFF2-40B4-BE49-F238E27FC236}">
                      <a16:creationId xmlns:a16="http://schemas.microsoft.com/office/drawing/2014/main" id="{27204612-DC80-14E5-4DD2-4AC2B0A91274}"/>
                    </a:ext>
                  </a:extLst>
                </p:cNvPr>
                <p:cNvSpPr/>
                <p:nvPr/>
              </p:nvSpPr>
              <p:spPr>
                <a:xfrm>
                  <a:off x="3559492" y="1686876"/>
                  <a:ext cx="7619" cy="11430"/>
                </a:xfrm>
                <a:custGeom>
                  <a:avLst/>
                  <a:gdLst>
                    <a:gd name="connsiteX0" fmla="*/ 2857 w 7619"/>
                    <a:gd name="connsiteY0" fmla="*/ 2858 h 11430"/>
                    <a:gd name="connsiteX1" fmla="*/ 1905 w 7619"/>
                    <a:gd name="connsiteY1" fmla="*/ 4763 h 11430"/>
                    <a:gd name="connsiteX2" fmla="*/ 952 w 7619"/>
                    <a:gd name="connsiteY2" fmla="*/ 6668 h 11430"/>
                    <a:gd name="connsiteX3" fmla="*/ 0 w 7619"/>
                    <a:gd name="connsiteY3" fmla="*/ 8573 h 11430"/>
                    <a:gd name="connsiteX4" fmla="*/ 0 w 7619"/>
                    <a:gd name="connsiteY4" fmla="*/ 10478 h 11430"/>
                    <a:gd name="connsiteX5" fmla="*/ 952 w 7619"/>
                    <a:gd name="connsiteY5" fmla="*/ 11430 h 11430"/>
                    <a:gd name="connsiteX6" fmla="*/ 2857 w 7619"/>
                    <a:gd name="connsiteY6" fmla="*/ 11430 h 11430"/>
                    <a:gd name="connsiteX7" fmla="*/ 3810 w 7619"/>
                    <a:gd name="connsiteY7" fmla="*/ 10478 h 11430"/>
                    <a:gd name="connsiteX8" fmla="*/ 4763 w 7619"/>
                    <a:gd name="connsiteY8" fmla="*/ 9525 h 11430"/>
                    <a:gd name="connsiteX9" fmla="*/ 5715 w 7619"/>
                    <a:gd name="connsiteY9" fmla="*/ 7620 h 11430"/>
                    <a:gd name="connsiteX10" fmla="*/ 6668 w 7619"/>
                    <a:gd name="connsiteY10" fmla="*/ 5715 h 11430"/>
                    <a:gd name="connsiteX11" fmla="*/ 7620 w 7619"/>
                    <a:gd name="connsiteY11" fmla="*/ 3810 h 11430"/>
                    <a:gd name="connsiteX12" fmla="*/ 7620 w 7619"/>
                    <a:gd name="connsiteY12" fmla="*/ 1905 h 11430"/>
                    <a:gd name="connsiteX13" fmla="*/ 5715 w 7619"/>
                    <a:gd name="connsiteY13" fmla="*/ 0 h 11430"/>
                    <a:gd name="connsiteX14" fmla="*/ 3810 w 7619"/>
                    <a:gd name="connsiteY14" fmla="*/ 0 h 11430"/>
                    <a:gd name="connsiteX15" fmla="*/ 2857 w 7619"/>
                    <a:gd name="connsiteY15" fmla="*/ 2858 h 11430"/>
                    <a:gd name="connsiteX16" fmla="*/ 2857 w 7619"/>
                    <a:gd name="connsiteY16" fmla="*/ 2858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19" h="11430">
                      <a:moveTo>
                        <a:pt x="2857" y="2858"/>
                      </a:moveTo>
                      <a:cubicBezTo>
                        <a:pt x="2857" y="3810"/>
                        <a:pt x="1905" y="4763"/>
                        <a:pt x="1905" y="4763"/>
                      </a:cubicBezTo>
                      <a:cubicBezTo>
                        <a:pt x="1905" y="5715"/>
                        <a:pt x="1905" y="6668"/>
                        <a:pt x="952" y="6668"/>
                      </a:cubicBezTo>
                      <a:cubicBezTo>
                        <a:pt x="952" y="7620"/>
                        <a:pt x="952" y="7620"/>
                        <a:pt x="0" y="8573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1430"/>
                        <a:pt x="952" y="11430"/>
                      </a:cubicBezTo>
                      <a:cubicBezTo>
                        <a:pt x="1905" y="11430"/>
                        <a:pt x="1905" y="11430"/>
                        <a:pt x="2857" y="11430"/>
                      </a:cubicBezTo>
                      <a:cubicBezTo>
                        <a:pt x="2857" y="11430"/>
                        <a:pt x="3810" y="11430"/>
                        <a:pt x="3810" y="10478"/>
                      </a:cubicBezTo>
                      <a:cubicBezTo>
                        <a:pt x="3810" y="10478"/>
                        <a:pt x="4763" y="9525"/>
                        <a:pt x="4763" y="9525"/>
                      </a:cubicBezTo>
                      <a:cubicBezTo>
                        <a:pt x="4763" y="8573"/>
                        <a:pt x="5715" y="8573"/>
                        <a:pt x="5715" y="7620"/>
                      </a:cubicBezTo>
                      <a:cubicBezTo>
                        <a:pt x="5715" y="6668"/>
                        <a:pt x="6668" y="6668"/>
                        <a:pt x="6668" y="5715"/>
                      </a:cubicBezTo>
                      <a:cubicBezTo>
                        <a:pt x="6668" y="4763"/>
                        <a:pt x="7620" y="3810"/>
                        <a:pt x="7620" y="3810"/>
                      </a:cubicBezTo>
                      <a:cubicBezTo>
                        <a:pt x="7620" y="2858"/>
                        <a:pt x="7620" y="2858"/>
                        <a:pt x="7620" y="1905"/>
                      </a:cubicBezTo>
                      <a:cubicBezTo>
                        <a:pt x="7620" y="953"/>
                        <a:pt x="6668" y="0"/>
                        <a:pt x="5715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1905"/>
                        <a:pt x="2857" y="1905"/>
                        <a:pt x="2857" y="2858"/>
                      </a:cubicBezTo>
                      <a:lnTo>
                        <a:pt x="2857" y="285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8" name="Freeform: Shape 3527">
                  <a:extLst>
                    <a:ext uri="{FF2B5EF4-FFF2-40B4-BE49-F238E27FC236}">
                      <a16:creationId xmlns:a16="http://schemas.microsoft.com/office/drawing/2014/main" id="{C8767E22-7BF8-1A33-B11C-79093679C086}"/>
                    </a:ext>
                  </a:extLst>
                </p:cNvPr>
                <p:cNvSpPr/>
                <p:nvPr/>
              </p:nvSpPr>
              <p:spPr>
                <a:xfrm>
                  <a:off x="3520439" y="1729025"/>
                  <a:ext cx="11430" cy="23968"/>
                </a:xfrm>
                <a:custGeom>
                  <a:avLst/>
                  <a:gdLst>
                    <a:gd name="connsiteX0" fmla="*/ 8573 w 11430"/>
                    <a:gd name="connsiteY0" fmla="*/ 714 h 23968"/>
                    <a:gd name="connsiteX1" fmla="*/ 3810 w 11430"/>
                    <a:gd name="connsiteY1" fmla="*/ 11192 h 23968"/>
                    <a:gd name="connsiteX2" fmla="*/ 953 w 11430"/>
                    <a:gd name="connsiteY2" fmla="*/ 16907 h 23968"/>
                    <a:gd name="connsiteX3" fmla="*/ 0 w 11430"/>
                    <a:gd name="connsiteY3" fmla="*/ 19764 h 23968"/>
                    <a:gd name="connsiteX4" fmla="*/ 0 w 11430"/>
                    <a:gd name="connsiteY4" fmla="*/ 22622 h 23968"/>
                    <a:gd name="connsiteX5" fmla="*/ 2858 w 11430"/>
                    <a:gd name="connsiteY5" fmla="*/ 23574 h 23968"/>
                    <a:gd name="connsiteX6" fmla="*/ 4763 w 11430"/>
                    <a:gd name="connsiteY6" fmla="*/ 20717 h 23968"/>
                    <a:gd name="connsiteX7" fmla="*/ 5715 w 11430"/>
                    <a:gd name="connsiteY7" fmla="*/ 17859 h 23968"/>
                    <a:gd name="connsiteX8" fmla="*/ 7620 w 11430"/>
                    <a:gd name="connsiteY8" fmla="*/ 12144 h 23968"/>
                    <a:gd name="connsiteX9" fmla="*/ 11430 w 11430"/>
                    <a:gd name="connsiteY9" fmla="*/ 714 h 23968"/>
                    <a:gd name="connsiteX10" fmla="*/ 8573 w 11430"/>
                    <a:gd name="connsiteY10" fmla="*/ 714 h 23968"/>
                    <a:gd name="connsiteX11" fmla="*/ 8573 w 11430"/>
                    <a:gd name="connsiteY11" fmla="*/ 714 h 239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430" h="23968">
                      <a:moveTo>
                        <a:pt x="8573" y="714"/>
                      </a:moveTo>
                      <a:cubicBezTo>
                        <a:pt x="6668" y="4524"/>
                        <a:pt x="4763" y="7382"/>
                        <a:pt x="3810" y="11192"/>
                      </a:cubicBezTo>
                      <a:cubicBezTo>
                        <a:pt x="2858" y="13097"/>
                        <a:pt x="1905" y="15002"/>
                        <a:pt x="953" y="16907"/>
                      </a:cubicBezTo>
                      <a:cubicBezTo>
                        <a:pt x="953" y="17859"/>
                        <a:pt x="0" y="18812"/>
                        <a:pt x="0" y="19764"/>
                      </a:cubicBezTo>
                      <a:cubicBezTo>
                        <a:pt x="0" y="20717"/>
                        <a:pt x="0" y="21669"/>
                        <a:pt x="0" y="22622"/>
                      </a:cubicBezTo>
                      <a:cubicBezTo>
                        <a:pt x="0" y="23574"/>
                        <a:pt x="1905" y="24527"/>
                        <a:pt x="2858" y="23574"/>
                      </a:cubicBezTo>
                      <a:cubicBezTo>
                        <a:pt x="3810" y="22622"/>
                        <a:pt x="3810" y="21669"/>
                        <a:pt x="4763" y="20717"/>
                      </a:cubicBezTo>
                      <a:cubicBezTo>
                        <a:pt x="4763" y="19764"/>
                        <a:pt x="5715" y="18812"/>
                        <a:pt x="5715" y="17859"/>
                      </a:cubicBezTo>
                      <a:cubicBezTo>
                        <a:pt x="6668" y="15954"/>
                        <a:pt x="7620" y="14049"/>
                        <a:pt x="7620" y="12144"/>
                      </a:cubicBezTo>
                      <a:cubicBezTo>
                        <a:pt x="8573" y="8334"/>
                        <a:pt x="10478" y="4524"/>
                        <a:pt x="11430" y="714"/>
                      </a:cubicBezTo>
                      <a:cubicBezTo>
                        <a:pt x="10478" y="-238"/>
                        <a:pt x="9525" y="-238"/>
                        <a:pt x="8573" y="714"/>
                      </a:cubicBezTo>
                      <a:lnTo>
                        <a:pt x="8573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29" name="Freeform: Shape 3528">
                  <a:extLst>
                    <a:ext uri="{FF2B5EF4-FFF2-40B4-BE49-F238E27FC236}">
                      <a16:creationId xmlns:a16="http://schemas.microsoft.com/office/drawing/2014/main" id="{2CA97B9E-9915-64C5-DCAF-C60B9E12BF52}"/>
                    </a:ext>
                  </a:extLst>
                </p:cNvPr>
                <p:cNvSpPr/>
                <p:nvPr/>
              </p:nvSpPr>
              <p:spPr>
                <a:xfrm>
                  <a:off x="3534726" y="1742122"/>
                  <a:ext cx="8572" cy="12382"/>
                </a:xfrm>
                <a:custGeom>
                  <a:avLst/>
                  <a:gdLst>
                    <a:gd name="connsiteX0" fmla="*/ 7620 w 8572"/>
                    <a:gd name="connsiteY0" fmla="*/ 1905 h 12382"/>
                    <a:gd name="connsiteX1" fmla="*/ 3810 w 8572"/>
                    <a:gd name="connsiteY1" fmla="*/ 6667 h 12382"/>
                    <a:gd name="connsiteX2" fmla="*/ 1905 w 8572"/>
                    <a:gd name="connsiteY2" fmla="*/ 9525 h 12382"/>
                    <a:gd name="connsiteX3" fmla="*/ 953 w 8572"/>
                    <a:gd name="connsiteY3" fmla="*/ 10477 h 12382"/>
                    <a:gd name="connsiteX4" fmla="*/ 0 w 8572"/>
                    <a:gd name="connsiteY4" fmla="*/ 11430 h 12382"/>
                    <a:gd name="connsiteX5" fmla="*/ 0 w 8572"/>
                    <a:gd name="connsiteY5" fmla="*/ 12382 h 12382"/>
                    <a:gd name="connsiteX6" fmla="*/ 953 w 8572"/>
                    <a:gd name="connsiteY6" fmla="*/ 12382 h 12382"/>
                    <a:gd name="connsiteX7" fmla="*/ 1905 w 8572"/>
                    <a:gd name="connsiteY7" fmla="*/ 11430 h 12382"/>
                    <a:gd name="connsiteX8" fmla="*/ 2858 w 8572"/>
                    <a:gd name="connsiteY8" fmla="*/ 10477 h 12382"/>
                    <a:gd name="connsiteX9" fmla="*/ 4763 w 8572"/>
                    <a:gd name="connsiteY9" fmla="*/ 7620 h 12382"/>
                    <a:gd name="connsiteX10" fmla="*/ 8573 w 8572"/>
                    <a:gd name="connsiteY10" fmla="*/ 1905 h 12382"/>
                    <a:gd name="connsiteX11" fmla="*/ 7620 w 8572"/>
                    <a:gd name="connsiteY11" fmla="*/ 0 h 12382"/>
                    <a:gd name="connsiteX12" fmla="*/ 7620 w 8572"/>
                    <a:gd name="connsiteY12" fmla="*/ 1905 h 12382"/>
                    <a:gd name="connsiteX13" fmla="*/ 7620 w 8572"/>
                    <a:gd name="connsiteY13" fmla="*/ 1905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2382">
                      <a:moveTo>
                        <a:pt x="7620" y="1905"/>
                      </a:moveTo>
                      <a:cubicBezTo>
                        <a:pt x="6668" y="3810"/>
                        <a:pt x="5715" y="5715"/>
                        <a:pt x="3810" y="6667"/>
                      </a:cubicBezTo>
                      <a:cubicBezTo>
                        <a:pt x="2858" y="7620"/>
                        <a:pt x="2858" y="8572"/>
                        <a:pt x="1905" y="9525"/>
                      </a:cubicBezTo>
                      <a:cubicBezTo>
                        <a:pt x="1905" y="9525"/>
                        <a:pt x="953" y="10477"/>
                        <a:pt x="953" y="10477"/>
                      </a:cubicBezTo>
                      <a:cubicBezTo>
                        <a:pt x="953" y="10477"/>
                        <a:pt x="953" y="11430"/>
                        <a:pt x="0" y="11430"/>
                      </a:cubicBezTo>
                      <a:cubicBezTo>
                        <a:pt x="0" y="11430"/>
                        <a:pt x="0" y="12382"/>
                        <a:pt x="0" y="12382"/>
                      </a:cubicBezTo>
                      <a:cubicBezTo>
                        <a:pt x="0" y="12382"/>
                        <a:pt x="953" y="12382"/>
                        <a:pt x="953" y="12382"/>
                      </a:cubicBezTo>
                      <a:cubicBezTo>
                        <a:pt x="953" y="12382"/>
                        <a:pt x="1905" y="11430"/>
                        <a:pt x="1905" y="11430"/>
                      </a:cubicBezTo>
                      <a:cubicBezTo>
                        <a:pt x="1905" y="11430"/>
                        <a:pt x="2858" y="10477"/>
                        <a:pt x="2858" y="10477"/>
                      </a:cubicBezTo>
                      <a:cubicBezTo>
                        <a:pt x="3810" y="9525"/>
                        <a:pt x="3810" y="8572"/>
                        <a:pt x="4763" y="7620"/>
                      </a:cubicBezTo>
                      <a:cubicBezTo>
                        <a:pt x="5715" y="5715"/>
                        <a:pt x="6668" y="3810"/>
                        <a:pt x="8573" y="1905"/>
                      </a:cubicBezTo>
                      <a:cubicBezTo>
                        <a:pt x="8573" y="952"/>
                        <a:pt x="8573" y="0"/>
                        <a:pt x="7620" y="0"/>
                      </a:cubicBezTo>
                      <a:cubicBezTo>
                        <a:pt x="8573" y="952"/>
                        <a:pt x="7620" y="952"/>
                        <a:pt x="7620" y="1905"/>
                      </a:cubicBezTo>
                      <a:lnTo>
                        <a:pt x="7620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0" name="Freeform: Shape 3529">
                  <a:extLst>
                    <a:ext uri="{FF2B5EF4-FFF2-40B4-BE49-F238E27FC236}">
                      <a16:creationId xmlns:a16="http://schemas.microsoft.com/office/drawing/2014/main" id="{3A4CB6C2-E9ED-6D93-529D-9E35EC2F276D}"/>
                    </a:ext>
                  </a:extLst>
                </p:cNvPr>
                <p:cNvSpPr/>
                <p:nvPr/>
              </p:nvSpPr>
              <p:spPr>
                <a:xfrm>
                  <a:off x="3290172" y="1695449"/>
                  <a:ext cx="13096" cy="15239"/>
                </a:xfrm>
                <a:custGeom>
                  <a:avLst/>
                  <a:gdLst>
                    <a:gd name="connsiteX0" fmla="*/ 714 w 13096"/>
                    <a:gd name="connsiteY0" fmla="*/ 3810 h 15239"/>
                    <a:gd name="connsiteX1" fmla="*/ 1667 w 13096"/>
                    <a:gd name="connsiteY1" fmla="*/ 4763 h 15239"/>
                    <a:gd name="connsiteX2" fmla="*/ 2619 w 13096"/>
                    <a:gd name="connsiteY2" fmla="*/ 5715 h 15239"/>
                    <a:gd name="connsiteX3" fmla="*/ 3572 w 13096"/>
                    <a:gd name="connsiteY3" fmla="*/ 6668 h 15239"/>
                    <a:gd name="connsiteX4" fmla="*/ 3572 w 13096"/>
                    <a:gd name="connsiteY4" fmla="*/ 6668 h 15239"/>
                    <a:gd name="connsiteX5" fmla="*/ 3572 w 13096"/>
                    <a:gd name="connsiteY5" fmla="*/ 6668 h 15239"/>
                    <a:gd name="connsiteX6" fmla="*/ 3572 w 13096"/>
                    <a:gd name="connsiteY6" fmla="*/ 6668 h 15239"/>
                    <a:gd name="connsiteX7" fmla="*/ 4524 w 13096"/>
                    <a:gd name="connsiteY7" fmla="*/ 7620 h 15239"/>
                    <a:gd name="connsiteX8" fmla="*/ 5477 w 13096"/>
                    <a:gd name="connsiteY8" fmla="*/ 9525 h 15239"/>
                    <a:gd name="connsiteX9" fmla="*/ 7382 w 13096"/>
                    <a:gd name="connsiteY9" fmla="*/ 12382 h 15239"/>
                    <a:gd name="connsiteX10" fmla="*/ 8334 w 13096"/>
                    <a:gd name="connsiteY10" fmla="*/ 14288 h 15239"/>
                    <a:gd name="connsiteX11" fmla="*/ 10239 w 13096"/>
                    <a:gd name="connsiteY11" fmla="*/ 15240 h 15239"/>
                    <a:gd name="connsiteX12" fmla="*/ 13097 w 13096"/>
                    <a:gd name="connsiteY12" fmla="*/ 13335 h 15239"/>
                    <a:gd name="connsiteX13" fmla="*/ 13097 w 13096"/>
                    <a:gd name="connsiteY13" fmla="*/ 10477 h 15239"/>
                    <a:gd name="connsiteX14" fmla="*/ 12144 w 13096"/>
                    <a:gd name="connsiteY14" fmla="*/ 9525 h 15239"/>
                    <a:gd name="connsiteX15" fmla="*/ 12144 w 13096"/>
                    <a:gd name="connsiteY15" fmla="*/ 8573 h 15239"/>
                    <a:gd name="connsiteX16" fmla="*/ 9287 w 13096"/>
                    <a:gd name="connsiteY16" fmla="*/ 4763 h 15239"/>
                    <a:gd name="connsiteX17" fmla="*/ 3572 w 13096"/>
                    <a:gd name="connsiteY17" fmla="*/ 0 h 15239"/>
                    <a:gd name="connsiteX18" fmla="*/ 714 w 13096"/>
                    <a:gd name="connsiteY18" fmla="*/ 952 h 15239"/>
                    <a:gd name="connsiteX19" fmla="*/ 714 w 13096"/>
                    <a:gd name="connsiteY19" fmla="*/ 3810 h 15239"/>
                    <a:gd name="connsiteX20" fmla="*/ 714 w 13096"/>
                    <a:gd name="connsiteY20" fmla="*/ 3810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096" h="15239">
                      <a:moveTo>
                        <a:pt x="714" y="3810"/>
                      </a:moveTo>
                      <a:cubicBezTo>
                        <a:pt x="714" y="3810"/>
                        <a:pt x="1667" y="4763"/>
                        <a:pt x="1667" y="4763"/>
                      </a:cubicBezTo>
                      <a:cubicBezTo>
                        <a:pt x="1667" y="4763"/>
                        <a:pt x="1667" y="4763"/>
                        <a:pt x="2619" y="5715"/>
                      </a:cubicBezTo>
                      <a:cubicBezTo>
                        <a:pt x="2619" y="5715"/>
                        <a:pt x="3572" y="5715"/>
                        <a:pt x="3572" y="6668"/>
                      </a:cubicBezTo>
                      <a:cubicBezTo>
                        <a:pt x="3572" y="6668"/>
                        <a:pt x="3572" y="6668"/>
                        <a:pt x="3572" y="6668"/>
                      </a:cubicBezTo>
                      <a:cubicBezTo>
                        <a:pt x="3572" y="6668"/>
                        <a:pt x="3572" y="6668"/>
                        <a:pt x="3572" y="6668"/>
                      </a:cubicBezTo>
                      <a:cubicBezTo>
                        <a:pt x="3572" y="6668"/>
                        <a:pt x="3572" y="6668"/>
                        <a:pt x="3572" y="6668"/>
                      </a:cubicBezTo>
                      <a:cubicBezTo>
                        <a:pt x="3572" y="6668"/>
                        <a:pt x="3572" y="7620"/>
                        <a:pt x="4524" y="7620"/>
                      </a:cubicBezTo>
                      <a:cubicBezTo>
                        <a:pt x="4524" y="8573"/>
                        <a:pt x="5477" y="8573"/>
                        <a:pt x="5477" y="9525"/>
                      </a:cubicBezTo>
                      <a:cubicBezTo>
                        <a:pt x="6429" y="10477"/>
                        <a:pt x="6429" y="11430"/>
                        <a:pt x="7382" y="12382"/>
                      </a:cubicBezTo>
                      <a:cubicBezTo>
                        <a:pt x="7382" y="13335"/>
                        <a:pt x="8334" y="13335"/>
                        <a:pt x="8334" y="14288"/>
                      </a:cubicBezTo>
                      <a:cubicBezTo>
                        <a:pt x="9287" y="15240"/>
                        <a:pt x="10239" y="15240"/>
                        <a:pt x="10239" y="15240"/>
                      </a:cubicBezTo>
                      <a:cubicBezTo>
                        <a:pt x="11192" y="15240"/>
                        <a:pt x="13097" y="15240"/>
                        <a:pt x="13097" y="13335"/>
                      </a:cubicBezTo>
                      <a:cubicBezTo>
                        <a:pt x="13097" y="12382"/>
                        <a:pt x="13097" y="11430"/>
                        <a:pt x="13097" y="10477"/>
                      </a:cubicBezTo>
                      <a:cubicBezTo>
                        <a:pt x="13097" y="10477"/>
                        <a:pt x="13097" y="9525"/>
                        <a:pt x="12144" y="9525"/>
                      </a:cubicBezTo>
                      <a:cubicBezTo>
                        <a:pt x="12144" y="9525"/>
                        <a:pt x="12144" y="8573"/>
                        <a:pt x="12144" y="8573"/>
                      </a:cubicBezTo>
                      <a:cubicBezTo>
                        <a:pt x="11192" y="7620"/>
                        <a:pt x="10239" y="6668"/>
                        <a:pt x="9287" y="4763"/>
                      </a:cubicBezTo>
                      <a:cubicBezTo>
                        <a:pt x="7382" y="2857"/>
                        <a:pt x="5477" y="952"/>
                        <a:pt x="3572" y="0"/>
                      </a:cubicBezTo>
                      <a:cubicBezTo>
                        <a:pt x="2619" y="0"/>
                        <a:pt x="1667" y="0"/>
                        <a:pt x="714" y="952"/>
                      </a:cubicBezTo>
                      <a:cubicBezTo>
                        <a:pt x="-238" y="1905"/>
                        <a:pt x="-238" y="2857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1" name="Freeform: Shape 3530">
                  <a:extLst>
                    <a:ext uri="{FF2B5EF4-FFF2-40B4-BE49-F238E27FC236}">
                      <a16:creationId xmlns:a16="http://schemas.microsoft.com/office/drawing/2014/main" id="{9902CB79-563B-2C1B-6DD7-A58D041813AE}"/>
                    </a:ext>
                  </a:extLst>
                </p:cNvPr>
                <p:cNvSpPr/>
                <p:nvPr/>
              </p:nvSpPr>
              <p:spPr>
                <a:xfrm>
                  <a:off x="3293744" y="1719262"/>
                  <a:ext cx="10477" cy="11430"/>
                </a:xfrm>
                <a:custGeom>
                  <a:avLst/>
                  <a:gdLst>
                    <a:gd name="connsiteX0" fmla="*/ 953 w 10477"/>
                    <a:gd name="connsiteY0" fmla="*/ 3810 h 11430"/>
                    <a:gd name="connsiteX1" fmla="*/ 3810 w 10477"/>
                    <a:gd name="connsiteY1" fmla="*/ 6668 h 11430"/>
                    <a:gd name="connsiteX2" fmla="*/ 4763 w 10477"/>
                    <a:gd name="connsiteY2" fmla="*/ 8573 h 11430"/>
                    <a:gd name="connsiteX3" fmla="*/ 6668 w 10477"/>
                    <a:gd name="connsiteY3" fmla="*/ 10477 h 11430"/>
                    <a:gd name="connsiteX4" fmla="*/ 7620 w 10477"/>
                    <a:gd name="connsiteY4" fmla="*/ 11430 h 11430"/>
                    <a:gd name="connsiteX5" fmla="*/ 9525 w 10477"/>
                    <a:gd name="connsiteY5" fmla="*/ 11430 h 11430"/>
                    <a:gd name="connsiteX6" fmla="*/ 10478 w 10477"/>
                    <a:gd name="connsiteY6" fmla="*/ 10477 h 11430"/>
                    <a:gd name="connsiteX7" fmla="*/ 10478 w 10477"/>
                    <a:gd name="connsiteY7" fmla="*/ 8573 h 11430"/>
                    <a:gd name="connsiteX8" fmla="*/ 9525 w 10477"/>
                    <a:gd name="connsiteY8" fmla="*/ 7620 h 11430"/>
                    <a:gd name="connsiteX9" fmla="*/ 8573 w 10477"/>
                    <a:gd name="connsiteY9" fmla="*/ 6668 h 11430"/>
                    <a:gd name="connsiteX10" fmla="*/ 7620 w 10477"/>
                    <a:gd name="connsiteY10" fmla="*/ 4763 h 11430"/>
                    <a:gd name="connsiteX11" fmla="*/ 4763 w 10477"/>
                    <a:gd name="connsiteY11" fmla="*/ 952 h 11430"/>
                    <a:gd name="connsiteX12" fmla="*/ 2858 w 10477"/>
                    <a:gd name="connsiteY12" fmla="*/ 0 h 11430"/>
                    <a:gd name="connsiteX13" fmla="*/ 953 w 10477"/>
                    <a:gd name="connsiteY13" fmla="*/ 952 h 11430"/>
                    <a:gd name="connsiteX14" fmla="*/ 0 w 10477"/>
                    <a:gd name="connsiteY14" fmla="*/ 1905 h 11430"/>
                    <a:gd name="connsiteX15" fmla="*/ 953 w 10477"/>
                    <a:gd name="connsiteY15" fmla="*/ 3810 h 11430"/>
                    <a:gd name="connsiteX16" fmla="*/ 953 w 10477"/>
                    <a:gd name="connsiteY16" fmla="*/ 381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77" h="11430">
                      <a:moveTo>
                        <a:pt x="953" y="3810"/>
                      </a:moveTo>
                      <a:cubicBezTo>
                        <a:pt x="1905" y="4763"/>
                        <a:pt x="2858" y="5715"/>
                        <a:pt x="3810" y="6668"/>
                      </a:cubicBezTo>
                      <a:cubicBezTo>
                        <a:pt x="3810" y="7620"/>
                        <a:pt x="4763" y="7620"/>
                        <a:pt x="4763" y="8573"/>
                      </a:cubicBezTo>
                      <a:cubicBezTo>
                        <a:pt x="5715" y="9525"/>
                        <a:pt x="5715" y="10477"/>
                        <a:pt x="6668" y="10477"/>
                      </a:cubicBezTo>
                      <a:cubicBezTo>
                        <a:pt x="6668" y="10477"/>
                        <a:pt x="7620" y="11430"/>
                        <a:pt x="7620" y="11430"/>
                      </a:cubicBezTo>
                      <a:cubicBezTo>
                        <a:pt x="8573" y="11430"/>
                        <a:pt x="8573" y="11430"/>
                        <a:pt x="9525" y="11430"/>
                      </a:cubicBezTo>
                      <a:cubicBezTo>
                        <a:pt x="9525" y="11430"/>
                        <a:pt x="10478" y="10477"/>
                        <a:pt x="10478" y="10477"/>
                      </a:cubicBezTo>
                      <a:cubicBezTo>
                        <a:pt x="10478" y="9525"/>
                        <a:pt x="10478" y="8573"/>
                        <a:pt x="10478" y="8573"/>
                      </a:cubicBezTo>
                      <a:cubicBezTo>
                        <a:pt x="10478" y="7620"/>
                        <a:pt x="10478" y="7620"/>
                        <a:pt x="9525" y="7620"/>
                      </a:cubicBezTo>
                      <a:cubicBezTo>
                        <a:pt x="9525" y="7620"/>
                        <a:pt x="9525" y="6668"/>
                        <a:pt x="8573" y="6668"/>
                      </a:cubicBezTo>
                      <a:cubicBezTo>
                        <a:pt x="8573" y="5715"/>
                        <a:pt x="7620" y="5715"/>
                        <a:pt x="7620" y="4763"/>
                      </a:cubicBezTo>
                      <a:cubicBezTo>
                        <a:pt x="6668" y="3810"/>
                        <a:pt x="5715" y="1905"/>
                        <a:pt x="4763" y="952"/>
                      </a:cubicBezTo>
                      <a:cubicBezTo>
                        <a:pt x="4763" y="952"/>
                        <a:pt x="3810" y="0"/>
                        <a:pt x="2858" y="0"/>
                      </a:cubicBezTo>
                      <a:cubicBezTo>
                        <a:pt x="1905" y="0"/>
                        <a:pt x="1905" y="0"/>
                        <a:pt x="953" y="952"/>
                      </a:cubicBezTo>
                      <a:cubicBezTo>
                        <a:pt x="953" y="952"/>
                        <a:pt x="0" y="1905"/>
                        <a:pt x="0" y="1905"/>
                      </a:cubicBezTo>
                      <a:cubicBezTo>
                        <a:pt x="953" y="1905"/>
                        <a:pt x="953" y="2857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2" name="Freeform: Shape 3531">
                  <a:extLst>
                    <a:ext uri="{FF2B5EF4-FFF2-40B4-BE49-F238E27FC236}">
                      <a16:creationId xmlns:a16="http://schemas.microsoft.com/office/drawing/2014/main" id="{6406E1F6-92E6-7FBE-B5CD-27330342C4B7}"/>
                    </a:ext>
                  </a:extLst>
                </p:cNvPr>
                <p:cNvSpPr/>
                <p:nvPr/>
              </p:nvSpPr>
              <p:spPr>
                <a:xfrm>
                  <a:off x="3313323" y="1701164"/>
                  <a:ext cx="12805" cy="20376"/>
                </a:xfrm>
                <a:custGeom>
                  <a:avLst/>
                  <a:gdLst>
                    <a:gd name="connsiteX0" fmla="*/ 423 w 12805"/>
                    <a:gd name="connsiteY0" fmla="*/ 953 h 20376"/>
                    <a:gd name="connsiteX1" fmla="*/ 423 w 12805"/>
                    <a:gd name="connsiteY1" fmla="*/ 3810 h 20376"/>
                    <a:gd name="connsiteX2" fmla="*/ 1376 w 12805"/>
                    <a:gd name="connsiteY2" fmla="*/ 6668 h 20376"/>
                    <a:gd name="connsiteX3" fmla="*/ 2328 w 12805"/>
                    <a:gd name="connsiteY3" fmla="*/ 8573 h 20376"/>
                    <a:gd name="connsiteX4" fmla="*/ 2328 w 12805"/>
                    <a:gd name="connsiteY4" fmla="*/ 8573 h 20376"/>
                    <a:gd name="connsiteX5" fmla="*/ 2328 w 12805"/>
                    <a:gd name="connsiteY5" fmla="*/ 9525 h 20376"/>
                    <a:gd name="connsiteX6" fmla="*/ 3281 w 12805"/>
                    <a:gd name="connsiteY6" fmla="*/ 11430 h 20376"/>
                    <a:gd name="connsiteX7" fmla="*/ 5186 w 12805"/>
                    <a:gd name="connsiteY7" fmla="*/ 16193 h 20376"/>
                    <a:gd name="connsiteX8" fmla="*/ 7091 w 12805"/>
                    <a:gd name="connsiteY8" fmla="*/ 18098 h 20376"/>
                    <a:gd name="connsiteX9" fmla="*/ 8996 w 12805"/>
                    <a:gd name="connsiteY9" fmla="*/ 20003 h 20376"/>
                    <a:gd name="connsiteX10" fmla="*/ 12806 w 12805"/>
                    <a:gd name="connsiteY10" fmla="*/ 18098 h 20376"/>
                    <a:gd name="connsiteX11" fmla="*/ 12806 w 12805"/>
                    <a:gd name="connsiteY11" fmla="*/ 15240 h 20376"/>
                    <a:gd name="connsiteX12" fmla="*/ 11853 w 12805"/>
                    <a:gd name="connsiteY12" fmla="*/ 12383 h 20376"/>
                    <a:gd name="connsiteX13" fmla="*/ 8996 w 12805"/>
                    <a:gd name="connsiteY13" fmla="*/ 7620 h 20376"/>
                    <a:gd name="connsiteX14" fmla="*/ 5186 w 12805"/>
                    <a:gd name="connsiteY14" fmla="*/ 2858 h 20376"/>
                    <a:gd name="connsiteX15" fmla="*/ 3281 w 12805"/>
                    <a:gd name="connsiteY15" fmla="*/ 953 h 20376"/>
                    <a:gd name="connsiteX16" fmla="*/ 1376 w 12805"/>
                    <a:gd name="connsiteY16" fmla="*/ 0 h 20376"/>
                    <a:gd name="connsiteX17" fmla="*/ 423 w 12805"/>
                    <a:gd name="connsiteY17" fmla="*/ 953 h 20376"/>
                    <a:gd name="connsiteX18" fmla="*/ 423 w 12805"/>
                    <a:gd name="connsiteY18" fmla="*/ 953 h 20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805" h="20376">
                      <a:moveTo>
                        <a:pt x="423" y="953"/>
                      </a:moveTo>
                      <a:cubicBezTo>
                        <a:pt x="-529" y="1905"/>
                        <a:pt x="423" y="2858"/>
                        <a:pt x="423" y="3810"/>
                      </a:cubicBezTo>
                      <a:cubicBezTo>
                        <a:pt x="423" y="4763"/>
                        <a:pt x="1376" y="5715"/>
                        <a:pt x="1376" y="6668"/>
                      </a:cubicBezTo>
                      <a:cubicBezTo>
                        <a:pt x="1376" y="7620"/>
                        <a:pt x="2328" y="8573"/>
                        <a:pt x="2328" y="8573"/>
                      </a:cubicBezTo>
                      <a:cubicBezTo>
                        <a:pt x="2328" y="8573"/>
                        <a:pt x="2328" y="8573"/>
                        <a:pt x="2328" y="8573"/>
                      </a:cubicBezTo>
                      <a:cubicBezTo>
                        <a:pt x="2328" y="8573"/>
                        <a:pt x="2328" y="8573"/>
                        <a:pt x="2328" y="9525"/>
                      </a:cubicBezTo>
                      <a:cubicBezTo>
                        <a:pt x="2328" y="10478"/>
                        <a:pt x="3281" y="10478"/>
                        <a:pt x="3281" y="11430"/>
                      </a:cubicBezTo>
                      <a:cubicBezTo>
                        <a:pt x="4233" y="13335"/>
                        <a:pt x="4233" y="14288"/>
                        <a:pt x="5186" y="16193"/>
                      </a:cubicBezTo>
                      <a:cubicBezTo>
                        <a:pt x="5186" y="17145"/>
                        <a:pt x="6138" y="18098"/>
                        <a:pt x="7091" y="18098"/>
                      </a:cubicBezTo>
                      <a:cubicBezTo>
                        <a:pt x="8043" y="19050"/>
                        <a:pt x="8043" y="20003"/>
                        <a:pt x="8996" y="20003"/>
                      </a:cubicBezTo>
                      <a:cubicBezTo>
                        <a:pt x="10901" y="20955"/>
                        <a:pt x="12806" y="20003"/>
                        <a:pt x="12806" y="18098"/>
                      </a:cubicBezTo>
                      <a:cubicBezTo>
                        <a:pt x="12806" y="17145"/>
                        <a:pt x="12806" y="16193"/>
                        <a:pt x="12806" y="15240"/>
                      </a:cubicBezTo>
                      <a:cubicBezTo>
                        <a:pt x="12806" y="14288"/>
                        <a:pt x="12806" y="13335"/>
                        <a:pt x="11853" y="12383"/>
                      </a:cubicBezTo>
                      <a:cubicBezTo>
                        <a:pt x="10901" y="10478"/>
                        <a:pt x="9948" y="8573"/>
                        <a:pt x="8996" y="7620"/>
                      </a:cubicBezTo>
                      <a:cubicBezTo>
                        <a:pt x="8043" y="5715"/>
                        <a:pt x="7091" y="4763"/>
                        <a:pt x="5186" y="2858"/>
                      </a:cubicBezTo>
                      <a:cubicBezTo>
                        <a:pt x="4233" y="1905"/>
                        <a:pt x="4233" y="1905"/>
                        <a:pt x="3281" y="953"/>
                      </a:cubicBezTo>
                      <a:cubicBezTo>
                        <a:pt x="2328" y="953"/>
                        <a:pt x="2328" y="0"/>
                        <a:pt x="1376" y="0"/>
                      </a:cubicBezTo>
                      <a:cubicBezTo>
                        <a:pt x="1376" y="0"/>
                        <a:pt x="1376" y="0"/>
                        <a:pt x="423" y="953"/>
                      </a:cubicBezTo>
                      <a:lnTo>
                        <a:pt x="423" y="95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3" name="Freeform: Shape 3532">
                  <a:extLst>
                    <a:ext uri="{FF2B5EF4-FFF2-40B4-BE49-F238E27FC236}">
                      <a16:creationId xmlns:a16="http://schemas.microsoft.com/office/drawing/2014/main" id="{FD96747F-9B1B-EF9C-0324-411BB9204D45}"/>
                    </a:ext>
                  </a:extLst>
                </p:cNvPr>
                <p:cNvSpPr/>
                <p:nvPr/>
              </p:nvSpPr>
              <p:spPr>
                <a:xfrm>
                  <a:off x="3312275" y="1728020"/>
                  <a:ext cx="14806" cy="18864"/>
                </a:xfrm>
                <a:custGeom>
                  <a:avLst/>
                  <a:gdLst>
                    <a:gd name="connsiteX0" fmla="*/ 519 w 14806"/>
                    <a:gd name="connsiteY0" fmla="*/ 3624 h 18864"/>
                    <a:gd name="connsiteX1" fmla="*/ 6234 w 14806"/>
                    <a:gd name="connsiteY1" fmla="*/ 11244 h 18864"/>
                    <a:gd name="connsiteX2" fmla="*/ 9092 w 14806"/>
                    <a:gd name="connsiteY2" fmla="*/ 15054 h 18864"/>
                    <a:gd name="connsiteX3" fmla="*/ 10044 w 14806"/>
                    <a:gd name="connsiteY3" fmla="*/ 16007 h 18864"/>
                    <a:gd name="connsiteX4" fmla="*/ 10997 w 14806"/>
                    <a:gd name="connsiteY4" fmla="*/ 16959 h 18864"/>
                    <a:gd name="connsiteX5" fmla="*/ 10997 w 14806"/>
                    <a:gd name="connsiteY5" fmla="*/ 16959 h 18864"/>
                    <a:gd name="connsiteX6" fmla="*/ 10997 w 14806"/>
                    <a:gd name="connsiteY6" fmla="*/ 16959 h 18864"/>
                    <a:gd name="connsiteX7" fmla="*/ 12902 w 14806"/>
                    <a:gd name="connsiteY7" fmla="*/ 18864 h 18864"/>
                    <a:gd name="connsiteX8" fmla="*/ 14807 w 14806"/>
                    <a:gd name="connsiteY8" fmla="*/ 17912 h 18864"/>
                    <a:gd name="connsiteX9" fmla="*/ 14807 w 14806"/>
                    <a:gd name="connsiteY9" fmla="*/ 15054 h 18864"/>
                    <a:gd name="connsiteX10" fmla="*/ 14807 w 14806"/>
                    <a:gd name="connsiteY10" fmla="*/ 15054 h 18864"/>
                    <a:gd name="connsiteX11" fmla="*/ 14807 w 14806"/>
                    <a:gd name="connsiteY11" fmla="*/ 14102 h 18864"/>
                    <a:gd name="connsiteX12" fmla="*/ 13854 w 14806"/>
                    <a:gd name="connsiteY12" fmla="*/ 12197 h 18864"/>
                    <a:gd name="connsiteX13" fmla="*/ 10997 w 14806"/>
                    <a:gd name="connsiteY13" fmla="*/ 7434 h 18864"/>
                    <a:gd name="connsiteX14" fmla="*/ 4329 w 14806"/>
                    <a:gd name="connsiteY14" fmla="*/ 767 h 18864"/>
                    <a:gd name="connsiteX15" fmla="*/ 519 w 14806"/>
                    <a:gd name="connsiteY15" fmla="*/ 3624 h 18864"/>
                    <a:gd name="connsiteX16" fmla="*/ 519 w 14806"/>
                    <a:gd name="connsiteY16" fmla="*/ 3624 h 18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806" h="18864">
                      <a:moveTo>
                        <a:pt x="519" y="3624"/>
                      </a:moveTo>
                      <a:cubicBezTo>
                        <a:pt x="2424" y="6482"/>
                        <a:pt x="4329" y="9339"/>
                        <a:pt x="6234" y="11244"/>
                      </a:cubicBezTo>
                      <a:cubicBezTo>
                        <a:pt x="7187" y="13149"/>
                        <a:pt x="8139" y="14102"/>
                        <a:pt x="9092" y="15054"/>
                      </a:cubicBezTo>
                      <a:cubicBezTo>
                        <a:pt x="9092" y="15054"/>
                        <a:pt x="10044" y="16007"/>
                        <a:pt x="10044" y="16007"/>
                      </a:cubicBezTo>
                      <a:cubicBezTo>
                        <a:pt x="10044" y="16007"/>
                        <a:pt x="10997" y="16007"/>
                        <a:pt x="10997" y="16959"/>
                      </a:cubicBezTo>
                      <a:cubicBezTo>
                        <a:pt x="10997" y="16959"/>
                        <a:pt x="10997" y="16959"/>
                        <a:pt x="10997" y="16959"/>
                      </a:cubicBezTo>
                      <a:cubicBezTo>
                        <a:pt x="10997" y="16959"/>
                        <a:pt x="10997" y="16959"/>
                        <a:pt x="10997" y="16959"/>
                      </a:cubicBezTo>
                      <a:cubicBezTo>
                        <a:pt x="11949" y="17912"/>
                        <a:pt x="12902" y="17912"/>
                        <a:pt x="12902" y="18864"/>
                      </a:cubicBezTo>
                      <a:cubicBezTo>
                        <a:pt x="13854" y="18864"/>
                        <a:pt x="14807" y="18864"/>
                        <a:pt x="14807" y="17912"/>
                      </a:cubicBezTo>
                      <a:cubicBezTo>
                        <a:pt x="14807" y="16959"/>
                        <a:pt x="14807" y="16007"/>
                        <a:pt x="14807" y="15054"/>
                      </a:cubicBezTo>
                      <a:cubicBezTo>
                        <a:pt x="14807" y="15054"/>
                        <a:pt x="14807" y="15054"/>
                        <a:pt x="14807" y="15054"/>
                      </a:cubicBezTo>
                      <a:cubicBezTo>
                        <a:pt x="14807" y="15054"/>
                        <a:pt x="14807" y="14102"/>
                        <a:pt x="14807" y="14102"/>
                      </a:cubicBezTo>
                      <a:cubicBezTo>
                        <a:pt x="14807" y="13149"/>
                        <a:pt x="14807" y="13149"/>
                        <a:pt x="13854" y="12197"/>
                      </a:cubicBezTo>
                      <a:cubicBezTo>
                        <a:pt x="12902" y="10292"/>
                        <a:pt x="11949" y="9339"/>
                        <a:pt x="10997" y="7434"/>
                      </a:cubicBezTo>
                      <a:cubicBezTo>
                        <a:pt x="9092" y="4577"/>
                        <a:pt x="6234" y="2672"/>
                        <a:pt x="4329" y="767"/>
                      </a:cubicBezTo>
                      <a:cubicBezTo>
                        <a:pt x="2424" y="-1138"/>
                        <a:pt x="-1386" y="767"/>
                        <a:pt x="519" y="3624"/>
                      </a:cubicBezTo>
                      <a:lnTo>
                        <a:pt x="519" y="362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4" name="Freeform: Shape 3533">
                  <a:extLst>
                    <a:ext uri="{FF2B5EF4-FFF2-40B4-BE49-F238E27FC236}">
                      <a16:creationId xmlns:a16="http://schemas.microsoft.com/office/drawing/2014/main" id="{BB020A02-3B31-743B-A084-3D0768B2D564}"/>
                    </a:ext>
                  </a:extLst>
                </p:cNvPr>
                <p:cNvSpPr/>
                <p:nvPr/>
              </p:nvSpPr>
              <p:spPr>
                <a:xfrm>
                  <a:off x="3333354" y="1729977"/>
                  <a:ext cx="12777" cy="20716"/>
                </a:xfrm>
                <a:custGeom>
                  <a:avLst/>
                  <a:gdLst>
                    <a:gd name="connsiteX0" fmla="*/ 395 w 12777"/>
                    <a:gd name="connsiteY0" fmla="*/ 4524 h 20716"/>
                    <a:gd name="connsiteX1" fmla="*/ 1347 w 12777"/>
                    <a:gd name="connsiteY1" fmla="*/ 6429 h 20716"/>
                    <a:gd name="connsiteX2" fmla="*/ 1347 w 12777"/>
                    <a:gd name="connsiteY2" fmla="*/ 6429 h 20716"/>
                    <a:gd name="connsiteX3" fmla="*/ 1347 w 12777"/>
                    <a:gd name="connsiteY3" fmla="*/ 7382 h 20716"/>
                    <a:gd name="connsiteX4" fmla="*/ 3252 w 12777"/>
                    <a:gd name="connsiteY4" fmla="*/ 11192 h 20716"/>
                    <a:gd name="connsiteX5" fmla="*/ 5157 w 12777"/>
                    <a:gd name="connsiteY5" fmla="*/ 15002 h 20716"/>
                    <a:gd name="connsiteX6" fmla="*/ 6110 w 12777"/>
                    <a:gd name="connsiteY6" fmla="*/ 16907 h 20716"/>
                    <a:gd name="connsiteX7" fmla="*/ 8967 w 12777"/>
                    <a:gd name="connsiteY7" fmla="*/ 19764 h 20716"/>
                    <a:gd name="connsiteX8" fmla="*/ 7062 w 12777"/>
                    <a:gd name="connsiteY8" fmla="*/ 18812 h 20716"/>
                    <a:gd name="connsiteX9" fmla="*/ 8015 w 12777"/>
                    <a:gd name="connsiteY9" fmla="*/ 19764 h 20716"/>
                    <a:gd name="connsiteX10" fmla="*/ 9920 w 12777"/>
                    <a:gd name="connsiteY10" fmla="*/ 20717 h 20716"/>
                    <a:gd name="connsiteX11" fmla="*/ 12777 w 12777"/>
                    <a:gd name="connsiteY11" fmla="*/ 18812 h 20716"/>
                    <a:gd name="connsiteX12" fmla="*/ 12777 w 12777"/>
                    <a:gd name="connsiteY12" fmla="*/ 16907 h 20716"/>
                    <a:gd name="connsiteX13" fmla="*/ 12777 w 12777"/>
                    <a:gd name="connsiteY13" fmla="*/ 15002 h 20716"/>
                    <a:gd name="connsiteX14" fmla="*/ 12777 w 12777"/>
                    <a:gd name="connsiteY14" fmla="*/ 16907 h 20716"/>
                    <a:gd name="connsiteX15" fmla="*/ 12777 w 12777"/>
                    <a:gd name="connsiteY15" fmla="*/ 13097 h 20716"/>
                    <a:gd name="connsiteX16" fmla="*/ 11825 w 12777"/>
                    <a:gd name="connsiteY16" fmla="*/ 11192 h 20716"/>
                    <a:gd name="connsiteX17" fmla="*/ 9920 w 12777"/>
                    <a:gd name="connsiteY17" fmla="*/ 7382 h 20716"/>
                    <a:gd name="connsiteX18" fmla="*/ 7062 w 12777"/>
                    <a:gd name="connsiteY18" fmla="*/ 3572 h 20716"/>
                    <a:gd name="connsiteX19" fmla="*/ 6110 w 12777"/>
                    <a:gd name="connsiteY19" fmla="*/ 2619 h 20716"/>
                    <a:gd name="connsiteX20" fmla="*/ 6110 w 12777"/>
                    <a:gd name="connsiteY20" fmla="*/ 2619 h 20716"/>
                    <a:gd name="connsiteX21" fmla="*/ 6110 w 12777"/>
                    <a:gd name="connsiteY21" fmla="*/ 2619 h 20716"/>
                    <a:gd name="connsiteX22" fmla="*/ 5157 w 12777"/>
                    <a:gd name="connsiteY22" fmla="*/ 714 h 20716"/>
                    <a:gd name="connsiteX23" fmla="*/ 1347 w 12777"/>
                    <a:gd name="connsiteY23" fmla="*/ 714 h 20716"/>
                    <a:gd name="connsiteX24" fmla="*/ 395 w 12777"/>
                    <a:gd name="connsiteY24" fmla="*/ 4524 h 20716"/>
                    <a:gd name="connsiteX25" fmla="*/ 395 w 12777"/>
                    <a:gd name="connsiteY25" fmla="*/ 4524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2777" h="20716">
                      <a:moveTo>
                        <a:pt x="395" y="4524"/>
                      </a:moveTo>
                      <a:cubicBezTo>
                        <a:pt x="395" y="5477"/>
                        <a:pt x="1347" y="5477"/>
                        <a:pt x="1347" y="6429"/>
                      </a:cubicBezTo>
                      <a:cubicBezTo>
                        <a:pt x="1347" y="5477"/>
                        <a:pt x="1347" y="6429"/>
                        <a:pt x="1347" y="6429"/>
                      </a:cubicBezTo>
                      <a:cubicBezTo>
                        <a:pt x="1347" y="6429"/>
                        <a:pt x="1347" y="7382"/>
                        <a:pt x="1347" y="7382"/>
                      </a:cubicBezTo>
                      <a:cubicBezTo>
                        <a:pt x="1347" y="9287"/>
                        <a:pt x="2300" y="10239"/>
                        <a:pt x="3252" y="11192"/>
                      </a:cubicBezTo>
                      <a:cubicBezTo>
                        <a:pt x="4205" y="12144"/>
                        <a:pt x="4205" y="14049"/>
                        <a:pt x="5157" y="15002"/>
                      </a:cubicBezTo>
                      <a:cubicBezTo>
                        <a:pt x="5157" y="15954"/>
                        <a:pt x="6110" y="15954"/>
                        <a:pt x="6110" y="16907"/>
                      </a:cubicBezTo>
                      <a:cubicBezTo>
                        <a:pt x="7062" y="17859"/>
                        <a:pt x="8015" y="18812"/>
                        <a:pt x="8967" y="19764"/>
                      </a:cubicBezTo>
                      <a:cubicBezTo>
                        <a:pt x="8015" y="19764"/>
                        <a:pt x="8015" y="18812"/>
                        <a:pt x="7062" y="18812"/>
                      </a:cubicBezTo>
                      <a:cubicBezTo>
                        <a:pt x="7062" y="18812"/>
                        <a:pt x="8015" y="19764"/>
                        <a:pt x="8015" y="19764"/>
                      </a:cubicBezTo>
                      <a:cubicBezTo>
                        <a:pt x="8967" y="19764"/>
                        <a:pt x="8967" y="20717"/>
                        <a:pt x="9920" y="20717"/>
                      </a:cubicBezTo>
                      <a:cubicBezTo>
                        <a:pt x="10872" y="20717"/>
                        <a:pt x="11825" y="20717"/>
                        <a:pt x="12777" y="18812"/>
                      </a:cubicBezTo>
                      <a:cubicBezTo>
                        <a:pt x="12777" y="17859"/>
                        <a:pt x="12777" y="17859"/>
                        <a:pt x="12777" y="16907"/>
                      </a:cubicBezTo>
                      <a:cubicBezTo>
                        <a:pt x="12777" y="15954"/>
                        <a:pt x="12777" y="15954"/>
                        <a:pt x="12777" y="15002"/>
                      </a:cubicBezTo>
                      <a:cubicBezTo>
                        <a:pt x="12777" y="15954"/>
                        <a:pt x="12777" y="15954"/>
                        <a:pt x="12777" y="16907"/>
                      </a:cubicBezTo>
                      <a:cubicBezTo>
                        <a:pt x="12777" y="15002"/>
                        <a:pt x="12777" y="14049"/>
                        <a:pt x="12777" y="13097"/>
                      </a:cubicBezTo>
                      <a:cubicBezTo>
                        <a:pt x="12777" y="12144"/>
                        <a:pt x="11825" y="12144"/>
                        <a:pt x="11825" y="11192"/>
                      </a:cubicBezTo>
                      <a:cubicBezTo>
                        <a:pt x="10872" y="10239"/>
                        <a:pt x="9920" y="9287"/>
                        <a:pt x="9920" y="7382"/>
                      </a:cubicBezTo>
                      <a:cubicBezTo>
                        <a:pt x="8967" y="6429"/>
                        <a:pt x="8015" y="4524"/>
                        <a:pt x="7062" y="3572"/>
                      </a:cubicBezTo>
                      <a:cubicBezTo>
                        <a:pt x="7062" y="3572"/>
                        <a:pt x="7062" y="3572"/>
                        <a:pt x="6110" y="2619"/>
                      </a:cubicBezTo>
                      <a:cubicBezTo>
                        <a:pt x="6110" y="2619"/>
                        <a:pt x="6110" y="2619"/>
                        <a:pt x="6110" y="2619"/>
                      </a:cubicBezTo>
                      <a:cubicBezTo>
                        <a:pt x="6110" y="2619"/>
                        <a:pt x="6110" y="2619"/>
                        <a:pt x="6110" y="2619"/>
                      </a:cubicBezTo>
                      <a:cubicBezTo>
                        <a:pt x="6110" y="1667"/>
                        <a:pt x="5157" y="1667"/>
                        <a:pt x="5157" y="714"/>
                      </a:cubicBezTo>
                      <a:cubicBezTo>
                        <a:pt x="4205" y="-238"/>
                        <a:pt x="2300" y="-238"/>
                        <a:pt x="1347" y="714"/>
                      </a:cubicBezTo>
                      <a:cubicBezTo>
                        <a:pt x="395" y="1667"/>
                        <a:pt x="-558" y="3572"/>
                        <a:pt x="395" y="4524"/>
                      </a:cubicBezTo>
                      <a:lnTo>
                        <a:pt x="395" y="452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5" name="Freeform: Shape 3534">
                  <a:extLst>
                    <a:ext uri="{FF2B5EF4-FFF2-40B4-BE49-F238E27FC236}">
                      <a16:creationId xmlns:a16="http://schemas.microsoft.com/office/drawing/2014/main" id="{7372F704-9439-BD53-B0AF-12E2AE54666D}"/>
                    </a:ext>
                  </a:extLst>
                </p:cNvPr>
                <p:cNvSpPr/>
                <p:nvPr/>
              </p:nvSpPr>
              <p:spPr>
                <a:xfrm>
                  <a:off x="3340417" y="1765934"/>
                  <a:ext cx="2857" cy="4762"/>
                </a:xfrm>
                <a:custGeom>
                  <a:avLst/>
                  <a:gdLst>
                    <a:gd name="connsiteX0" fmla="*/ 1905 w 2857"/>
                    <a:gd name="connsiteY0" fmla="*/ 1905 h 4762"/>
                    <a:gd name="connsiteX1" fmla="*/ 1905 w 2857"/>
                    <a:gd name="connsiteY1" fmla="*/ 952 h 4762"/>
                    <a:gd name="connsiteX2" fmla="*/ 1905 w 2857"/>
                    <a:gd name="connsiteY2" fmla="*/ 0 h 4762"/>
                    <a:gd name="connsiteX3" fmla="*/ 1905 w 2857"/>
                    <a:gd name="connsiteY3" fmla="*/ 0 h 4762"/>
                    <a:gd name="connsiteX4" fmla="*/ 952 w 2857"/>
                    <a:gd name="connsiteY4" fmla="*/ 0 h 4762"/>
                    <a:gd name="connsiteX5" fmla="*/ 952 w 2857"/>
                    <a:gd name="connsiteY5" fmla="*/ 0 h 4762"/>
                    <a:gd name="connsiteX6" fmla="*/ 0 w 2857"/>
                    <a:gd name="connsiteY6" fmla="*/ 0 h 4762"/>
                    <a:gd name="connsiteX7" fmla="*/ 0 w 2857"/>
                    <a:gd name="connsiteY7" fmla="*/ 0 h 4762"/>
                    <a:gd name="connsiteX8" fmla="*/ 0 w 2857"/>
                    <a:gd name="connsiteY8" fmla="*/ 0 h 4762"/>
                    <a:gd name="connsiteX9" fmla="*/ 0 w 2857"/>
                    <a:gd name="connsiteY9" fmla="*/ 952 h 4762"/>
                    <a:gd name="connsiteX10" fmla="*/ 0 w 2857"/>
                    <a:gd name="connsiteY10" fmla="*/ 952 h 4762"/>
                    <a:gd name="connsiteX11" fmla="*/ 0 w 2857"/>
                    <a:gd name="connsiteY11" fmla="*/ 952 h 4762"/>
                    <a:gd name="connsiteX12" fmla="*/ 0 w 2857"/>
                    <a:gd name="connsiteY12" fmla="*/ 2857 h 4762"/>
                    <a:gd name="connsiteX13" fmla="*/ 0 w 2857"/>
                    <a:gd name="connsiteY13" fmla="*/ 3810 h 4762"/>
                    <a:gd name="connsiteX14" fmla="*/ 0 w 2857"/>
                    <a:gd name="connsiteY14" fmla="*/ 4763 h 4762"/>
                    <a:gd name="connsiteX15" fmla="*/ 952 w 2857"/>
                    <a:gd name="connsiteY15" fmla="*/ 4763 h 4762"/>
                    <a:gd name="connsiteX16" fmla="*/ 1905 w 2857"/>
                    <a:gd name="connsiteY16" fmla="*/ 4763 h 4762"/>
                    <a:gd name="connsiteX17" fmla="*/ 2857 w 2857"/>
                    <a:gd name="connsiteY17" fmla="*/ 3810 h 4762"/>
                    <a:gd name="connsiteX18" fmla="*/ 1905 w 2857"/>
                    <a:gd name="connsiteY18" fmla="*/ 1905 h 4762"/>
                    <a:gd name="connsiteX19" fmla="*/ 1905 w 2857"/>
                    <a:gd name="connsiteY19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857" h="4762">
                      <a:moveTo>
                        <a:pt x="1905" y="1905"/>
                      </a:moveTo>
                      <a:cubicBezTo>
                        <a:pt x="1905" y="952"/>
                        <a:pt x="1905" y="952"/>
                        <a:pt x="1905" y="952"/>
                      </a:cubicBezTo>
                      <a:cubicBezTo>
                        <a:pt x="1905" y="952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1905" y="0"/>
                      </a:cubicBezTo>
                      <a:cubicBezTo>
                        <a:pt x="1905" y="0"/>
                        <a:pt x="1905" y="0"/>
                        <a:pt x="952" y="0"/>
                      </a:cubicBezTo>
                      <a:cubicBezTo>
                        <a:pt x="952" y="0"/>
                        <a:pt x="952" y="0"/>
                        <a:pt x="952" y="0"/>
                      </a:cubicBezTo>
                      <a:cubicBezTo>
                        <a:pt x="952" y="0"/>
                        <a:pt x="952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952"/>
                        <a:pt x="0" y="952"/>
                      </a:cubicBezTo>
                      <a:cubicBezTo>
                        <a:pt x="0" y="952"/>
                        <a:pt x="0" y="952"/>
                        <a:pt x="0" y="952"/>
                      </a:cubicBezTo>
                      <a:cubicBezTo>
                        <a:pt x="0" y="952"/>
                        <a:pt x="0" y="952"/>
                        <a:pt x="0" y="952"/>
                      </a:cubicBezTo>
                      <a:cubicBezTo>
                        <a:pt x="0" y="1905"/>
                        <a:pt x="0" y="1905"/>
                        <a:pt x="0" y="2857"/>
                      </a:cubicBezTo>
                      <a:cubicBezTo>
                        <a:pt x="0" y="2857"/>
                        <a:pt x="0" y="2857"/>
                        <a:pt x="0" y="3810"/>
                      </a:cubicBez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4763"/>
                        <a:pt x="0" y="4763"/>
                        <a:pt x="952" y="4763"/>
                      </a:cubicBezTo>
                      <a:cubicBezTo>
                        <a:pt x="952" y="4763"/>
                        <a:pt x="952" y="4763"/>
                        <a:pt x="1905" y="4763"/>
                      </a:cubicBezTo>
                      <a:cubicBezTo>
                        <a:pt x="1905" y="4763"/>
                        <a:pt x="2857" y="4763"/>
                        <a:pt x="2857" y="3810"/>
                      </a:cubicBezTo>
                      <a:cubicBezTo>
                        <a:pt x="1905" y="2857"/>
                        <a:pt x="1905" y="2857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6" name="Freeform: Shape 3535">
                  <a:extLst>
                    <a:ext uri="{FF2B5EF4-FFF2-40B4-BE49-F238E27FC236}">
                      <a16:creationId xmlns:a16="http://schemas.microsoft.com/office/drawing/2014/main" id="{30CEC837-0B9D-C36C-470E-D9AB513594B6}"/>
                    </a:ext>
                  </a:extLst>
                </p:cNvPr>
                <p:cNvSpPr/>
                <p:nvPr/>
              </p:nvSpPr>
              <p:spPr>
                <a:xfrm>
                  <a:off x="3330892" y="1754504"/>
                  <a:ext cx="13334" cy="19050"/>
                </a:xfrm>
                <a:custGeom>
                  <a:avLst/>
                  <a:gdLst>
                    <a:gd name="connsiteX0" fmla="*/ 0 w 13334"/>
                    <a:gd name="connsiteY0" fmla="*/ 1905 h 19050"/>
                    <a:gd name="connsiteX1" fmla="*/ 1905 w 13334"/>
                    <a:gd name="connsiteY1" fmla="*/ 3810 h 19050"/>
                    <a:gd name="connsiteX2" fmla="*/ 3810 w 13334"/>
                    <a:gd name="connsiteY2" fmla="*/ 5715 h 19050"/>
                    <a:gd name="connsiteX3" fmla="*/ 6667 w 13334"/>
                    <a:gd name="connsiteY3" fmla="*/ 10477 h 19050"/>
                    <a:gd name="connsiteX4" fmla="*/ 9525 w 13334"/>
                    <a:gd name="connsiteY4" fmla="*/ 15240 h 19050"/>
                    <a:gd name="connsiteX5" fmla="*/ 10477 w 13334"/>
                    <a:gd name="connsiteY5" fmla="*/ 17145 h 19050"/>
                    <a:gd name="connsiteX6" fmla="*/ 12382 w 13334"/>
                    <a:gd name="connsiteY6" fmla="*/ 19050 h 19050"/>
                    <a:gd name="connsiteX7" fmla="*/ 13335 w 13334"/>
                    <a:gd name="connsiteY7" fmla="*/ 18097 h 19050"/>
                    <a:gd name="connsiteX8" fmla="*/ 12382 w 13334"/>
                    <a:gd name="connsiteY8" fmla="*/ 15240 h 19050"/>
                    <a:gd name="connsiteX9" fmla="*/ 11430 w 13334"/>
                    <a:gd name="connsiteY9" fmla="*/ 12382 h 19050"/>
                    <a:gd name="connsiteX10" fmla="*/ 8572 w 13334"/>
                    <a:gd name="connsiteY10" fmla="*/ 7620 h 19050"/>
                    <a:gd name="connsiteX11" fmla="*/ 4763 w 13334"/>
                    <a:gd name="connsiteY11" fmla="*/ 2857 h 19050"/>
                    <a:gd name="connsiteX12" fmla="*/ 2857 w 13334"/>
                    <a:gd name="connsiteY12" fmla="*/ 952 h 19050"/>
                    <a:gd name="connsiteX13" fmla="*/ 0 w 13334"/>
                    <a:gd name="connsiteY13" fmla="*/ 0 h 19050"/>
                    <a:gd name="connsiteX14" fmla="*/ 0 w 13334"/>
                    <a:gd name="connsiteY14" fmla="*/ 1905 h 19050"/>
                    <a:gd name="connsiteX15" fmla="*/ 0 w 13334"/>
                    <a:gd name="connsiteY15" fmla="*/ 19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334" h="19050">
                      <a:moveTo>
                        <a:pt x="0" y="1905"/>
                      </a:moveTo>
                      <a:cubicBezTo>
                        <a:pt x="952" y="2857"/>
                        <a:pt x="952" y="2857"/>
                        <a:pt x="1905" y="3810"/>
                      </a:cubicBezTo>
                      <a:cubicBezTo>
                        <a:pt x="2857" y="4763"/>
                        <a:pt x="2857" y="4763"/>
                        <a:pt x="3810" y="5715"/>
                      </a:cubicBezTo>
                      <a:cubicBezTo>
                        <a:pt x="4763" y="7620"/>
                        <a:pt x="5715" y="8572"/>
                        <a:pt x="6667" y="10477"/>
                      </a:cubicBezTo>
                      <a:cubicBezTo>
                        <a:pt x="7620" y="12382"/>
                        <a:pt x="8572" y="13335"/>
                        <a:pt x="9525" y="15240"/>
                      </a:cubicBezTo>
                      <a:cubicBezTo>
                        <a:pt x="9525" y="16193"/>
                        <a:pt x="10477" y="17145"/>
                        <a:pt x="10477" y="17145"/>
                      </a:cubicBezTo>
                      <a:cubicBezTo>
                        <a:pt x="11430" y="18097"/>
                        <a:pt x="11430" y="19050"/>
                        <a:pt x="12382" y="19050"/>
                      </a:cubicBezTo>
                      <a:cubicBezTo>
                        <a:pt x="13335" y="19050"/>
                        <a:pt x="13335" y="19050"/>
                        <a:pt x="13335" y="18097"/>
                      </a:cubicBezTo>
                      <a:cubicBezTo>
                        <a:pt x="13335" y="17145"/>
                        <a:pt x="12382" y="16193"/>
                        <a:pt x="12382" y="15240"/>
                      </a:cubicBezTo>
                      <a:cubicBezTo>
                        <a:pt x="12382" y="14288"/>
                        <a:pt x="11430" y="13335"/>
                        <a:pt x="11430" y="12382"/>
                      </a:cubicBezTo>
                      <a:cubicBezTo>
                        <a:pt x="10477" y="10477"/>
                        <a:pt x="9525" y="8572"/>
                        <a:pt x="8572" y="7620"/>
                      </a:cubicBezTo>
                      <a:cubicBezTo>
                        <a:pt x="7620" y="5715"/>
                        <a:pt x="6667" y="4763"/>
                        <a:pt x="4763" y="2857"/>
                      </a:cubicBezTo>
                      <a:cubicBezTo>
                        <a:pt x="3810" y="1905"/>
                        <a:pt x="3810" y="1905"/>
                        <a:pt x="2857" y="952"/>
                      </a:cubicBezTo>
                      <a:cubicBezTo>
                        <a:pt x="1905" y="952"/>
                        <a:pt x="952" y="0"/>
                        <a:pt x="0" y="0"/>
                      </a:cubicBezTo>
                      <a:cubicBezTo>
                        <a:pt x="0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7" name="Freeform: Shape 3536">
                  <a:extLst>
                    <a:ext uri="{FF2B5EF4-FFF2-40B4-BE49-F238E27FC236}">
                      <a16:creationId xmlns:a16="http://schemas.microsoft.com/office/drawing/2014/main" id="{163986EF-920A-B7B8-6C34-BB71BBDAA731}"/>
                    </a:ext>
                  </a:extLst>
                </p:cNvPr>
                <p:cNvSpPr/>
                <p:nvPr/>
              </p:nvSpPr>
              <p:spPr>
                <a:xfrm>
                  <a:off x="3351846" y="1754109"/>
                  <a:ext cx="8572" cy="13729"/>
                </a:xfrm>
                <a:custGeom>
                  <a:avLst/>
                  <a:gdLst>
                    <a:gd name="connsiteX0" fmla="*/ 0 w 8572"/>
                    <a:gd name="connsiteY0" fmla="*/ 1347 h 13729"/>
                    <a:gd name="connsiteX1" fmla="*/ 953 w 8572"/>
                    <a:gd name="connsiteY1" fmla="*/ 4205 h 13729"/>
                    <a:gd name="connsiteX2" fmla="*/ 1905 w 8572"/>
                    <a:gd name="connsiteY2" fmla="*/ 7062 h 13729"/>
                    <a:gd name="connsiteX3" fmla="*/ 3810 w 8572"/>
                    <a:gd name="connsiteY3" fmla="*/ 10872 h 13729"/>
                    <a:gd name="connsiteX4" fmla="*/ 6667 w 8572"/>
                    <a:gd name="connsiteY4" fmla="*/ 13730 h 13729"/>
                    <a:gd name="connsiteX5" fmla="*/ 8572 w 8572"/>
                    <a:gd name="connsiteY5" fmla="*/ 12777 h 13729"/>
                    <a:gd name="connsiteX6" fmla="*/ 8572 w 8572"/>
                    <a:gd name="connsiteY6" fmla="*/ 11825 h 13729"/>
                    <a:gd name="connsiteX7" fmla="*/ 8572 w 8572"/>
                    <a:gd name="connsiteY7" fmla="*/ 10872 h 13729"/>
                    <a:gd name="connsiteX8" fmla="*/ 7620 w 8572"/>
                    <a:gd name="connsiteY8" fmla="*/ 8967 h 13729"/>
                    <a:gd name="connsiteX9" fmla="*/ 5715 w 8572"/>
                    <a:gd name="connsiteY9" fmla="*/ 6110 h 13729"/>
                    <a:gd name="connsiteX10" fmla="*/ 3810 w 8572"/>
                    <a:gd name="connsiteY10" fmla="*/ 3252 h 13729"/>
                    <a:gd name="connsiteX11" fmla="*/ 1905 w 8572"/>
                    <a:gd name="connsiteY11" fmla="*/ 395 h 13729"/>
                    <a:gd name="connsiteX12" fmla="*/ 0 w 8572"/>
                    <a:gd name="connsiteY12" fmla="*/ 1347 h 13729"/>
                    <a:gd name="connsiteX13" fmla="*/ 0 w 8572"/>
                    <a:gd name="connsiteY13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3729">
                      <a:moveTo>
                        <a:pt x="0" y="1347"/>
                      </a:moveTo>
                      <a:cubicBezTo>
                        <a:pt x="0" y="2300"/>
                        <a:pt x="953" y="3252"/>
                        <a:pt x="953" y="4205"/>
                      </a:cubicBezTo>
                      <a:cubicBezTo>
                        <a:pt x="953" y="5157"/>
                        <a:pt x="1905" y="6110"/>
                        <a:pt x="1905" y="7062"/>
                      </a:cubicBezTo>
                      <a:cubicBezTo>
                        <a:pt x="1905" y="8015"/>
                        <a:pt x="2858" y="8967"/>
                        <a:pt x="3810" y="10872"/>
                      </a:cubicBezTo>
                      <a:cubicBezTo>
                        <a:pt x="4763" y="11825"/>
                        <a:pt x="4763" y="12777"/>
                        <a:pt x="6667" y="13730"/>
                      </a:cubicBezTo>
                      <a:cubicBezTo>
                        <a:pt x="7620" y="13730"/>
                        <a:pt x="8572" y="13730"/>
                        <a:pt x="8572" y="12777"/>
                      </a:cubicBezTo>
                      <a:cubicBezTo>
                        <a:pt x="8572" y="12777"/>
                        <a:pt x="8572" y="11825"/>
                        <a:pt x="8572" y="11825"/>
                      </a:cubicBezTo>
                      <a:cubicBezTo>
                        <a:pt x="8572" y="11825"/>
                        <a:pt x="8572" y="10872"/>
                        <a:pt x="8572" y="10872"/>
                      </a:cubicBezTo>
                      <a:cubicBezTo>
                        <a:pt x="8572" y="9920"/>
                        <a:pt x="8572" y="9920"/>
                        <a:pt x="7620" y="8967"/>
                      </a:cubicBezTo>
                      <a:cubicBezTo>
                        <a:pt x="6667" y="8015"/>
                        <a:pt x="6667" y="7062"/>
                        <a:pt x="5715" y="6110"/>
                      </a:cubicBezTo>
                      <a:cubicBezTo>
                        <a:pt x="4763" y="5157"/>
                        <a:pt x="4763" y="4205"/>
                        <a:pt x="3810" y="3252"/>
                      </a:cubicBezTo>
                      <a:cubicBezTo>
                        <a:pt x="2858" y="2300"/>
                        <a:pt x="2858" y="1347"/>
                        <a:pt x="1905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8" name="Freeform: Shape 3537">
                  <a:extLst>
                    <a:ext uri="{FF2B5EF4-FFF2-40B4-BE49-F238E27FC236}">
                      <a16:creationId xmlns:a16="http://schemas.microsoft.com/office/drawing/2014/main" id="{E40C5182-4E82-D035-AE47-DD7EA19C0A9D}"/>
                    </a:ext>
                  </a:extLst>
                </p:cNvPr>
                <p:cNvSpPr/>
                <p:nvPr/>
              </p:nvSpPr>
              <p:spPr>
                <a:xfrm>
                  <a:off x="3349942" y="1789352"/>
                  <a:ext cx="11853" cy="23016"/>
                </a:xfrm>
                <a:custGeom>
                  <a:avLst/>
                  <a:gdLst>
                    <a:gd name="connsiteX0" fmla="*/ 0 w 11853"/>
                    <a:gd name="connsiteY0" fmla="*/ 1347 h 23016"/>
                    <a:gd name="connsiteX1" fmla="*/ 1905 w 11853"/>
                    <a:gd name="connsiteY1" fmla="*/ 7062 h 23016"/>
                    <a:gd name="connsiteX2" fmla="*/ 3810 w 11853"/>
                    <a:gd name="connsiteY2" fmla="*/ 11825 h 23016"/>
                    <a:gd name="connsiteX3" fmla="*/ 5715 w 11853"/>
                    <a:gd name="connsiteY3" fmla="*/ 16587 h 23016"/>
                    <a:gd name="connsiteX4" fmla="*/ 6667 w 11853"/>
                    <a:gd name="connsiteY4" fmla="*/ 19445 h 23016"/>
                    <a:gd name="connsiteX5" fmla="*/ 8572 w 11853"/>
                    <a:gd name="connsiteY5" fmla="*/ 22302 h 23016"/>
                    <a:gd name="connsiteX6" fmla="*/ 11430 w 11853"/>
                    <a:gd name="connsiteY6" fmla="*/ 22302 h 23016"/>
                    <a:gd name="connsiteX7" fmla="*/ 11430 w 11853"/>
                    <a:gd name="connsiteY7" fmla="*/ 18492 h 23016"/>
                    <a:gd name="connsiteX8" fmla="*/ 10477 w 11853"/>
                    <a:gd name="connsiteY8" fmla="*/ 15635 h 23016"/>
                    <a:gd name="connsiteX9" fmla="*/ 7620 w 11853"/>
                    <a:gd name="connsiteY9" fmla="*/ 9920 h 23016"/>
                    <a:gd name="connsiteX10" fmla="*/ 4763 w 11853"/>
                    <a:gd name="connsiteY10" fmla="*/ 5157 h 23016"/>
                    <a:gd name="connsiteX11" fmla="*/ 952 w 11853"/>
                    <a:gd name="connsiteY11" fmla="*/ 395 h 23016"/>
                    <a:gd name="connsiteX12" fmla="*/ 0 w 11853"/>
                    <a:gd name="connsiteY12" fmla="*/ 1347 h 23016"/>
                    <a:gd name="connsiteX13" fmla="*/ 0 w 11853"/>
                    <a:gd name="connsiteY13" fmla="*/ 1347 h 23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53" h="23016">
                      <a:moveTo>
                        <a:pt x="0" y="1347"/>
                      </a:moveTo>
                      <a:cubicBezTo>
                        <a:pt x="952" y="3252"/>
                        <a:pt x="952" y="5157"/>
                        <a:pt x="1905" y="7062"/>
                      </a:cubicBezTo>
                      <a:cubicBezTo>
                        <a:pt x="2857" y="8967"/>
                        <a:pt x="2857" y="9920"/>
                        <a:pt x="3810" y="11825"/>
                      </a:cubicBezTo>
                      <a:cubicBezTo>
                        <a:pt x="4763" y="13730"/>
                        <a:pt x="4763" y="15635"/>
                        <a:pt x="5715" y="16587"/>
                      </a:cubicBezTo>
                      <a:cubicBezTo>
                        <a:pt x="5715" y="17540"/>
                        <a:pt x="6667" y="18492"/>
                        <a:pt x="6667" y="19445"/>
                      </a:cubicBezTo>
                      <a:cubicBezTo>
                        <a:pt x="6667" y="20397"/>
                        <a:pt x="7620" y="21350"/>
                        <a:pt x="8572" y="22302"/>
                      </a:cubicBezTo>
                      <a:cubicBezTo>
                        <a:pt x="9525" y="23255"/>
                        <a:pt x="11430" y="23255"/>
                        <a:pt x="11430" y="22302"/>
                      </a:cubicBezTo>
                      <a:cubicBezTo>
                        <a:pt x="12382" y="21350"/>
                        <a:pt x="11430" y="20397"/>
                        <a:pt x="11430" y="18492"/>
                      </a:cubicBezTo>
                      <a:cubicBezTo>
                        <a:pt x="11430" y="17540"/>
                        <a:pt x="10477" y="16587"/>
                        <a:pt x="10477" y="15635"/>
                      </a:cubicBezTo>
                      <a:cubicBezTo>
                        <a:pt x="9525" y="13730"/>
                        <a:pt x="8572" y="11825"/>
                        <a:pt x="7620" y="9920"/>
                      </a:cubicBezTo>
                      <a:cubicBezTo>
                        <a:pt x="6667" y="8015"/>
                        <a:pt x="5715" y="6110"/>
                        <a:pt x="4763" y="5157"/>
                      </a:cubicBezTo>
                      <a:cubicBezTo>
                        <a:pt x="3810" y="3252"/>
                        <a:pt x="2857" y="2300"/>
                        <a:pt x="952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9" name="Freeform: Shape 3538">
                  <a:extLst>
                    <a:ext uri="{FF2B5EF4-FFF2-40B4-BE49-F238E27FC236}">
                      <a16:creationId xmlns:a16="http://schemas.microsoft.com/office/drawing/2014/main" id="{717374A7-32EB-F75A-280B-B1A0DFC41B83}"/>
                    </a:ext>
                  </a:extLst>
                </p:cNvPr>
                <p:cNvSpPr/>
                <p:nvPr/>
              </p:nvSpPr>
              <p:spPr>
                <a:xfrm>
                  <a:off x="3368568" y="1797896"/>
                  <a:ext cx="9948" cy="19473"/>
                </a:xfrm>
                <a:custGeom>
                  <a:avLst/>
                  <a:gdLst>
                    <a:gd name="connsiteX0" fmla="*/ 423 w 9948"/>
                    <a:gd name="connsiteY0" fmla="*/ 423 h 19473"/>
                    <a:gd name="connsiteX1" fmla="*/ 423 w 9948"/>
                    <a:gd name="connsiteY1" fmla="*/ 4233 h 19473"/>
                    <a:gd name="connsiteX2" fmla="*/ 1376 w 9948"/>
                    <a:gd name="connsiteY2" fmla="*/ 8043 h 19473"/>
                    <a:gd name="connsiteX3" fmla="*/ 2328 w 9948"/>
                    <a:gd name="connsiteY3" fmla="*/ 11853 h 19473"/>
                    <a:gd name="connsiteX4" fmla="*/ 4233 w 9948"/>
                    <a:gd name="connsiteY4" fmla="*/ 16616 h 19473"/>
                    <a:gd name="connsiteX5" fmla="*/ 8043 w 9948"/>
                    <a:gd name="connsiteY5" fmla="*/ 19473 h 19473"/>
                    <a:gd name="connsiteX6" fmla="*/ 9948 w 9948"/>
                    <a:gd name="connsiteY6" fmla="*/ 15663 h 19473"/>
                    <a:gd name="connsiteX7" fmla="*/ 8043 w 9948"/>
                    <a:gd name="connsiteY7" fmla="*/ 10901 h 19473"/>
                    <a:gd name="connsiteX8" fmla="*/ 6138 w 9948"/>
                    <a:gd name="connsiteY8" fmla="*/ 7091 h 19473"/>
                    <a:gd name="connsiteX9" fmla="*/ 3281 w 9948"/>
                    <a:gd name="connsiteY9" fmla="*/ 3281 h 19473"/>
                    <a:gd name="connsiteX10" fmla="*/ 2328 w 9948"/>
                    <a:gd name="connsiteY10" fmla="*/ 1376 h 19473"/>
                    <a:gd name="connsiteX11" fmla="*/ 423 w 9948"/>
                    <a:gd name="connsiteY11" fmla="*/ 423 h 19473"/>
                    <a:gd name="connsiteX12" fmla="*/ 423 w 9948"/>
                    <a:gd name="connsiteY12" fmla="*/ 423 h 19473"/>
                    <a:gd name="connsiteX13" fmla="*/ 423 w 9948"/>
                    <a:gd name="connsiteY13" fmla="*/ 423 h 19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948" h="19473">
                      <a:moveTo>
                        <a:pt x="423" y="423"/>
                      </a:moveTo>
                      <a:cubicBezTo>
                        <a:pt x="-529" y="1376"/>
                        <a:pt x="423" y="3281"/>
                        <a:pt x="423" y="4233"/>
                      </a:cubicBezTo>
                      <a:cubicBezTo>
                        <a:pt x="423" y="5186"/>
                        <a:pt x="1376" y="7091"/>
                        <a:pt x="1376" y="8043"/>
                      </a:cubicBezTo>
                      <a:cubicBezTo>
                        <a:pt x="1376" y="9948"/>
                        <a:pt x="2328" y="10901"/>
                        <a:pt x="2328" y="11853"/>
                      </a:cubicBezTo>
                      <a:cubicBezTo>
                        <a:pt x="3281" y="12806"/>
                        <a:pt x="3281" y="14711"/>
                        <a:pt x="4233" y="16616"/>
                      </a:cubicBezTo>
                      <a:cubicBezTo>
                        <a:pt x="5186" y="17568"/>
                        <a:pt x="6138" y="19473"/>
                        <a:pt x="8043" y="19473"/>
                      </a:cubicBezTo>
                      <a:cubicBezTo>
                        <a:pt x="9948" y="19473"/>
                        <a:pt x="9948" y="17568"/>
                        <a:pt x="9948" y="15663"/>
                      </a:cubicBezTo>
                      <a:cubicBezTo>
                        <a:pt x="9948" y="13758"/>
                        <a:pt x="8996" y="12806"/>
                        <a:pt x="8043" y="10901"/>
                      </a:cubicBezTo>
                      <a:cubicBezTo>
                        <a:pt x="7091" y="9948"/>
                        <a:pt x="7091" y="8043"/>
                        <a:pt x="6138" y="7091"/>
                      </a:cubicBezTo>
                      <a:cubicBezTo>
                        <a:pt x="5186" y="6138"/>
                        <a:pt x="4233" y="4233"/>
                        <a:pt x="3281" y="3281"/>
                      </a:cubicBezTo>
                      <a:cubicBezTo>
                        <a:pt x="3281" y="2328"/>
                        <a:pt x="2328" y="1376"/>
                        <a:pt x="2328" y="1376"/>
                      </a:cubicBezTo>
                      <a:cubicBezTo>
                        <a:pt x="2328" y="1376"/>
                        <a:pt x="1376" y="423"/>
                        <a:pt x="423" y="423"/>
                      </a:cubicBezTo>
                      <a:cubicBezTo>
                        <a:pt x="423" y="-529"/>
                        <a:pt x="423" y="423"/>
                        <a:pt x="423" y="423"/>
                      </a:cubicBezTo>
                      <a:lnTo>
                        <a:pt x="423" y="423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0" name="Freeform: Shape 3539">
                  <a:extLst>
                    <a:ext uri="{FF2B5EF4-FFF2-40B4-BE49-F238E27FC236}">
                      <a16:creationId xmlns:a16="http://schemas.microsoft.com/office/drawing/2014/main" id="{94326599-6A48-F04C-83F4-13137D5EA532}"/>
                    </a:ext>
                  </a:extLst>
                </p:cNvPr>
                <p:cNvSpPr/>
                <p:nvPr/>
              </p:nvSpPr>
              <p:spPr>
                <a:xfrm>
                  <a:off x="3478666" y="1812212"/>
                  <a:ext cx="9387" cy="20544"/>
                </a:xfrm>
                <a:custGeom>
                  <a:avLst/>
                  <a:gdLst>
                    <a:gd name="connsiteX0" fmla="*/ 1768 w 9387"/>
                    <a:gd name="connsiteY0" fmla="*/ 19445 h 20544"/>
                    <a:gd name="connsiteX1" fmla="*/ 3673 w 9387"/>
                    <a:gd name="connsiteY1" fmla="*/ 17540 h 20544"/>
                    <a:gd name="connsiteX2" fmla="*/ 4625 w 9387"/>
                    <a:gd name="connsiteY2" fmla="*/ 15635 h 20544"/>
                    <a:gd name="connsiteX3" fmla="*/ 6530 w 9387"/>
                    <a:gd name="connsiteY3" fmla="*/ 10872 h 20544"/>
                    <a:gd name="connsiteX4" fmla="*/ 7483 w 9387"/>
                    <a:gd name="connsiteY4" fmla="*/ 8967 h 20544"/>
                    <a:gd name="connsiteX5" fmla="*/ 8435 w 9387"/>
                    <a:gd name="connsiteY5" fmla="*/ 7062 h 20544"/>
                    <a:gd name="connsiteX6" fmla="*/ 9388 w 9387"/>
                    <a:gd name="connsiteY6" fmla="*/ 4205 h 20544"/>
                    <a:gd name="connsiteX7" fmla="*/ 9388 w 9387"/>
                    <a:gd name="connsiteY7" fmla="*/ 1347 h 20544"/>
                    <a:gd name="connsiteX8" fmla="*/ 7483 w 9387"/>
                    <a:gd name="connsiteY8" fmla="*/ 395 h 20544"/>
                    <a:gd name="connsiteX9" fmla="*/ 1768 w 9387"/>
                    <a:gd name="connsiteY9" fmla="*/ 8967 h 20544"/>
                    <a:gd name="connsiteX10" fmla="*/ 815 w 9387"/>
                    <a:gd name="connsiteY10" fmla="*/ 13730 h 20544"/>
                    <a:gd name="connsiteX11" fmla="*/ 815 w 9387"/>
                    <a:gd name="connsiteY11" fmla="*/ 16587 h 20544"/>
                    <a:gd name="connsiteX12" fmla="*/ 815 w 9387"/>
                    <a:gd name="connsiteY12" fmla="*/ 19445 h 20544"/>
                    <a:gd name="connsiteX13" fmla="*/ 1768 w 9387"/>
                    <a:gd name="connsiteY13" fmla="*/ 19445 h 20544"/>
                    <a:gd name="connsiteX14" fmla="*/ 1768 w 9387"/>
                    <a:gd name="connsiteY14" fmla="*/ 19445 h 2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387" h="20544">
                      <a:moveTo>
                        <a:pt x="1768" y="19445"/>
                      </a:moveTo>
                      <a:cubicBezTo>
                        <a:pt x="2720" y="18492"/>
                        <a:pt x="2720" y="18492"/>
                        <a:pt x="3673" y="17540"/>
                      </a:cubicBezTo>
                      <a:cubicBezTo>
                        <a:pt x="3673" y="16587"/>
                        <a:pt x="4625" y="15635"/>
                        <a:pt x="4625" y="15635"/>
                      </a:cubicBezTo>
                      <a:cubicBezTo>
                        <a:pt x="5578" y="13730"/>
                        <a:pt x="5578" y="12777"/>
                        <a:pt x="6530" y="10872"/>
                      </a:cubicBezTo>
                      <a:cubicBezTo>
                        <a:pt x="6530" y="9920"/>
                        <a:pt x="7483" y="8967"/>
                        <a:pt x="7483" y="8967"/>
                      </a:cubicBezTo>
                      <a:cubicBezTo>
                        <a:pt x="7483" y="8015"/>
                        <a:pt x="8435" y="8015"/>
                        <a:pt x="8435" y="7062"/>
                      </a:cubicBezTo>
                      <a:cubicBezTo>
                        <a:pt x="8435" y="6110"/>
                        <a:pt x="9388" y="5157"/>
                        <a:pt x="9388" y="4205"/>
                      </a:cubicBezTo>
                      <a:cubicBezTo>
                        <a:pt x="9388" y="3252"/>
                        <a:pt x="9388" y="2300"/>
                        <a:pt x="9388" y="1347"/>
                      </a:cubicBezTo>
                      <a:cubicBezTo>
                        <a:pt x="9388" y="395"/>
                        <a:pt x="8435" y="-558"/>
                        <a:pt x="7483" y="395"/>
                      </a:cubicBezTo>
                      <a:cubicBezTo>
                        <a:pt x="4625" y="2300"/>
                        <a:pt x="2720" y="6110"/>
                        <a:pt x="1768" y="8967"/>
                      </a:cubicBezTo>
                      <a:cubicBezTo>
                        <a:pt x="815" y="10872"/>
                        <a:pt x="815" y="11825"/>
                        <a:pt x="815" y="13730"/>
                      </a:cubicBezTo>
                      <a:cubicBezTo>
                        <a:pt x="815" y="14682"/>
                        <a:pt x="815" y="15635"/>
                        <a:pt x="815" y="16587"/>
                      </a:cubicBezTo>
                      <a:cubicBezTo>
                        <a:pt x="815" y="17540"/>
                        <a:pt x="815" y="18492"/>
                        <a:pt x="815" y="19445"/>
                      </a:cubicBezTo>
                      <a:cubicBezTo>
                        <a:pt x="-1090" y="20397"/>
                        <a:pt x="815" y="21350"/>
                        <a:pt x="1768" y="19445"/>
                      </a:cubicBezTo>
                      <a:lnTo>
                        <a:pt x="1768" y="1944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1" name="Freeform: Shape 3540">
                  <a:extLst>
                    <a:ext uri="{FF2B5EF4-FFF2-40B4-BE49-F238E27FC236}">
                      <a16:creationId xmlns:a16="http://schemas.microsoft.com/office/drawing/2014/main" id="{5118E7BC-5930-89EB-0010-99A46CC93A87}"/>
                    </a:ext>
                  </a:extLst>
                </p:cNvPr>
                <p:cNvSpPr/>
                <p:nvPr/>
              </p:nvSpPr>
              <p:spPr>
                <a:xfrm>
                  <a:off x="3487101" y="1784031"/>
                  <a:ext cx="5715" cy="11191"/>
                </a:xfrm>
                <a:custGeom>
                  <a:avLst/>
                  <a:gdLst>
                    <a:gd name="connsiteX0" fmla="*/ 2858 w 5715"/>
                    <a:gd name="connsiteY0" fmla="*/ 10478 h 11191"/>
                    <a:gd name="connsiteX1" fmla="*/ 3810 w 5715"/>
                    <a:gd name="connsiteY1" fmla="*/ 8573 h 11191"/>
                    <a:gd name="connsiteX2" fmla="*/ 4763 w 5715"/>
                    <a:gd name="connsiteY2" fmla="*/ 5715 h 11191"/>
                    <a:gd name="connsiteX3" fmla="*/ 5715 w 5715"/>
                    <a:gd name="connsiteY3" fmla="*/ 3810 h 11191"/>
                    <a:gd name="connsiteX4" fmla="*/ 5715 w 5715"/>
                    <a:gd name="connsiteY4" fmla="*/ 2857 h 11191"/>
                    <a:gd name="connsiteX5" fmla="*/ 5715 w 5715"/>
                    <a:gd name="connsiteY5" fmla="*/ 953 h 11191"/>
                    <a:gd name="connsiteX6" fmla="*/ 3810 w 5715"/>
                    <a:gd name="connsiteY6" fmla="*/ 0 h 11191"/>
                    <a:gd name="connsiteX7" fmla="*/ 2858 w 5715"/>
                    <a:gd name="connsiteY7" fmla="*/ 953 h 11191"/>
                    <a:gd name="connsiteX8" fmla="*/ 1905 w 5715"/>
                    <a:gd name="connsiteY8" fmla="*/ 1905 h 11191"/>
                    <a:gd name="connsiteX9" fmla="*/ 953 w 5715"/>
                    <a:gd name="connsiteY9" fmla="*/ 4763 h 11191"/>
                    <a:gd name="connsiteX10" fmla="*/ 0 w 5715"/>
                    <a:gd name="connsiteY10" fmla="*/ 7620 h 11191"/>
                    <a:gd name="connsiteX11" fmla="*/ 0 w 5715"/>
                    <a:gd name="connsiteY11" fmla="*/ 10478 h 11191"/>
                    <a:gd name="connsiteX12" fmla="*/ 2858 w 5715"/>
                    <a:gd name="connsiteY12" fmla="*/ 10478 h 11191"/>
                    <a:gd name="connsiteX13" fmla="*/ 2858 w 5715"/>
                    <a:gd name="connsiteY13" fmla="*/ 10478 h 1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5" h="11191">
                      <a:moveTo>
                        <a:pt x="2858" y="10478"/>
                      </a:moveTo>
                      <a:cubicBezTo>
                        <a:pt x="2858" y="9525"/>
                        <a:pt x="3810" y="8573"/>
                        <a:pt x="3810" y="8573"/>
                      </a:cubicBezTo>
                      <a:cubicBezTo>
                        <a:pt x="3810" y="7620"/>
                        <a:pt x="4763" y="6668"/>
                        <a:pt x="4763" y="5715"/>
                      </a:cubicBezTo>
                      <a:cubicBezTo>
                        <a:pt x="4763" y="4763"/>
                        <a:pt x="5715" y="3810"/>
                        <a:pt x="5715" y="3810"/>
                      </a:cubicBezTo>
                      <a:cubicBezTo>
                        <a:pt x="5715" y="3810"/>
                        <a:pt x="5715" y="2857"/>
                        <a:pt x="5715" y="2857"/>
                      </a:cubicBezTo>
                      <a:cubicBezTo>
                        <a:pt x="5715" y="2857"/>
                        <a:pt x="5715" y="1905"/>
                        <a:pt x="5715" y="953"/>
                      </a:cubicBezTo>
                      <a:cubicBezTo>
                        <a:pt x="5715" y="0"/>
                        <a:pt x="4763" y="0"/>
                        <a:pt x="3810" y="0"/>
                      </a:cubicBezTo>
                      <a:cubicBezTo>
                        <a:pt x="3810" y="0"/>
                        <a:pt x="2858" y="953"/>
                        <a:pt x="2858" y="953"/>
                      </a:cubicBezTo>
                      <a:cubicBezTo>
                        <a:pt x="2858" y="953"/>
                        <a:pt x="2858" y="1905"/>
                        <a:pt x="1905" y="1905"/>
                      </a:cubicBezTo>
                      <a:cubicBezTo>
                        <a:pt x="1905" y="2857"/>
                        <a:pt x="953" y="3810"/>
                        <a:pt x="953" y="4763"/>
                      </a:cubicBezTo>
                      <a:cubicBezTo>
                        <a:pt x="953" y="5715"/>
                        <a:pt x="0" y="6668"/>
                        <a:pt x="0" y="7620"/>
                      </a:cubicBezTo>
                      <a:cubicBezTo>
                        <a:pt x="0" y="8573"/>
                        <a:pt x="0" y="9525"/>
                        <a:pt x="0" y="10478"/>
                      </a:cubicBezTo>
                      <a:cubicBezTo>
                        <a:pt x="953" y="11430"/>
                        <a:pt x="2858" y="11430"/>
                        <a:pt x="2858" y="10478"/>
                      </a:cubicBezTo>
                      <a:lnTo>
                        <a:pt x="2858" y="1047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2" name="Freeform: Shape 3541">
                  <a:extLst>
                    <a:ext uri="{FF2B5EF4-FFF2-40B4-BE49-F238E27FC236}">
                      <a16:creationId xmlns:a16="http://schemas.microsoft.com/office/drawing/2014/main" id="{A5586390-E223-A94B-A9A9-BA5F25BAD5F2}"/>
                    </a:ext>
                  </a:extLst>
                </p:cNvPr>
                <p:cNvSpPr/>
                <p:nvPr/>
              </p:nvSpPr>
              <p:spPr>
                <a:xfrm>
                  <a:off x="3504804" y="1771649"/>
                  <a:ext cx="11824" cy="14682"/>
                </a:xfrm>
                <a:custGeom>
                  <a:avLst/>
                  <a:gdLst>
                    <a:gd name="connsiteX0" fmla="*/ 1347 w 11824"/>
                    <a:gd name="connsiteY0" fmla="*/ 14288 h 14682"/>
                    <a:gd name="connsiteX1" fmla="*/ 4205 w 11824"/>
                    <a:gd name="connsiteY1" fmla="*/ 11430 h 14682"/>
                    <a:gd name="connsiteX2" fmla="*/ 7062 w 11824"/>
                    <a:gd name="connsiteY2" fmla="*/ 8573 h 14682"/>
                    <a:gd name="connsiteX3" fmla="*/ 9920 w 11824"/>
                    <a:gd name="connsiteY3" fmla="*/ 5715 h 14682"/>
                    <a:gd name="connsiteX4" fmla="*/ 10872 w 11824"/>
                    <a:gd name="connsiteY4" fmla="*/ 3810 h 14682"/>
                    <a:gd name="connsiteX5" fmla="*/ 11825 w 11824"/>
                    <a:gd name="connsiteY5" fmla="*/ 2857 h 14682"/>
                    <a:gd name="connsiteX6" fmla="*/ 11825 w 11824"/>
                    <a:gd name="connsiteY6" fmla="*/ 1905 h 14682"/>
                    <a:gd name="connsiteX7" fmla="*/ 9920 w 11824"/>
                    <a:gd name="connsiteY7" fmla="*/ 0 h 14682"/>
                    <a:gd name="connsiteX8" fmla="*/ 8015 w 11824"/>
                    <a:gd name="connsiteY8" fmla="*/ 952 h 14682"/>
                    <a:gd name="connsiteX9" fmla="*/ 7062 w 11824"/>
                    <a:gd name="connsiteY9" fmla="*/ 1905 h 14682"/>
                    <a:gd name="connsiteX10" fmla="*/ 4205 w 11824"/>
                    <a:gd name="connsiteY10" fmla="*/ 5715 h 14682"/>
                    <a:gd name="connsiteX11" fmla="*/ 2300 w 11824"/>
                    <a:gd name="connsiteY11" fmla="*/ 9525 h 14682"/>
                    <a:gd name="connsiteX12" fmla="*/ 395 w 11824"/>
                    <a:gd name="connsiteY12" fmla="*/ 13335 h 14682"/>
                    <a:gd name="connsiteX13" fmla="*/ 1347 w 11824"/>
                    <a:gd name="connsiteY13" fmla="*/ 14288 h 14682"/>
                    <a:gd name="connsiteX14" fmla="*/ 1347 w 11824"/>
                    <a:gd name="connsiteY14" fmla="*/ 14288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824" h="14682">
                      <a:moveTo>
                        <a:pt x="1347" y="14288"/>
                      </a:moveTo>
                      <a:cubicBezTo>
                        <a:pt x="2300" y="13335"/>
                        <a:pt x="3252" y="12382"/>
                        <a:pt x="4205" y="11430"/>
                      </a:cubicBezTo>
                      <a:cubicBezTo>
                        <a:pt x="5157" y="10477"/>
                        <a:pt x="6110" y="9525"/>
                        <a:pt x="7062" y="8573"/>
                      </a:cubicBezTo>
                      <a:cubicBezTo>
                        <a:pt x="8015" y="7620"/>
                        <a:pt x="8967" y="6668"/>
                        <a:pt x="9920" y="5715"/>
                      </a:cubicBezTo>
                      <a:cubicBezTo>
                        <a:pt x="9920" y="4763"/>
                        <a:pt x="10872" y="4763"/>
                        <a:pt x="10872" y="3810"/>
                      </a:cubicBezTo>
                      <a:cubicBezTo>
                        <a:pt x="10872" y="3810"/>
                        <a:pt x="10872" y="2857"/>
                        <a:pt x="11825" y="2857"/>
                      </a:cubicBezTo>
                      <a:cubicBezTo>
                        <a:pt x="11825" y="2857"/>
                        <a:pt x="11825" y="1905"/>
                        <a:pt x="11825" y="1905"/>
                      </a:cubicBezTo>
                      <a:cubicBezTo>
                        <a:pt x="11825" y="952"/>
                        <a:pt x="10872" y="0"/>
                        <a:pt x="9920" y="0"/>
                      </a:cubicBezTo>
                      <a:cubicBezTo>
                        <a:pt x="8967" y="0"/>
                        <a:pt x="8967" y="952"/>
                        <a:pt x="8015" y="952"/>
                      </a:cubicBezTo>
                      <a:cubicBezTo>
                        <a:pt x="8015" y="952"/>
                        <a:pt x="7062" y="1905"/>
                        <a:pt x="7062" y="1905"/>
                      </a:cubicBezTo>
                      <a:cubicBezTo>
                        <a:pt x="6110" y="2857"/>
                        <a:pt x="5157" y="3810"/>
                        <a:pt x="4205" y="5715"/>
                      </a:cubicBezTo>
                      <a:cubicBezTo>
                        <a:pt x="3252" y="6668"/>
                        <a:pt x="3252" y="7620"/>
                        <a:pt x="2300" y="9525"/>
                      </a:cubicBezTo>
                      <a:cubicBezTo>
                        <a:pt x="1347" y="10477"/>
                        <a:pt x="1347" y="11430"/>
                        <a:pt x="395" y="13335"/>
                      </a:cubicBezTo>
                      <a:cubicBezTo>
                        <a:pt x="-558" y="14288"/>
                        <a:pt x="395" y="15240"/>
                        <a:pt x="1347" y="14288"/>
                      </a:cubicBezTo>
                      <a:lnTo>
                        <a:pt x="1347" y="1428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3" name="Freeform: Shape 3542">
                  <a:extLst>
                    <a:ext uri="{FF2B5EF4-FFF2-40B4-BE49-F238E27FC236}">
                      <a16:creationId xmlns:a16="http://schemas.microsoft.com/office/drawing/2014/main" id="{A3005274-BAA1-9DC1-43DF-6B13E7AFE5ED}"/>
                    </a:ext>
                  </a:extLst>
                </p:cNvPr>
                <p:cNvSpPr/>
                <p:nvPr/>
              </p:nvSpPr>
              <p:spPr>
                <a:xfrm>
                  <a:off x="3496626" y="1754742"/>
                  <a:ext cx="7620" cy="13182"/>
                </a:xfrm>
                <a:custGeom>
                  <a:avLst/>
                  <a:gdLst>
                    <a:gd name="connsiteX0" fmla="*/ 4763 w 7620"/>
                    <a:gd name="connsiteY0" fmla="*/ 12144 h 13182"/>
                    <a:gd name="connsiteX1" fmla="*/ 6668 w 7620"/>
                    <a:gd name="connsiteY1" fmla="*/ 7382 h 13182"/>
                    <a:gd name="connsiteX2" fmla="*/ 7620 w 7620"/>
                    <a:gd name="connsiteY2" fmla="*/ 4524 h 13182"/>
                    <a:gd name="connsiteX3" fmla="*/ 7620 w 7620"/>
                    <a:gd name="connsiteY3" fmla="*/ 2619 h 13182"/>
                    <a:gd name="connsiteX4" fmla="*/ 7620 w 7620"/>
                    <a:gd name="connsiteY4" fmla="*/ 714 h 13182"/>
                    <a:gd name="connsiteX5" fmla="*/ 5715 w 7620"/>
                    <a:gd name="connsiteY5" fmla="*/ 714 h 13182"/>
                    <a:gd name="connsiteX6" fmla="*/ 4763 w 7620"/>
                    <a:gd name="connsiteY6" fmla="*/ 1667 h 13182"/>
                    <a:gd name="connsiteX7" fmla="*/ 3810 w 7620"/>
                    <a:gd name="connsiteY7" fmla="*/ 2619 h 13182"/>
                    <a:gd name="connsiteX8" fmla="*/ 1905 w 7620"/>
                    <a:gd name="connsiteY8" fmla="*/ 5477 h 13182"/>
                    <a:gd name="connsiteX9" fmla="*/ 0 w 7620"/>
                    <a:gd name="connsiteY9" fmla="*/ 11192 h 13182"/>
                    <a:gd name="connsiteX10" fmla="*/ 4763 w 7620"/>
                    <a:gd name="connsiteY10" fmla="*/ 12144 h 13182"/>
                    <a:gd name="connsiteX11" fmla="*/ 4763 w 7620"/>
                    <a:gd name="connsiteY11" fmla="*/ 12144 h 13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0" h="13182">
                      <a:moveTo>
                        <a:pt x="4763" y="12144"/>
                      </a:moveTo>
                      <a:cubicBezTo>
                        <a:pt x="4763" y="10239"/>
                        <a:pt x="5715" y="8334"/>
                        <a:pt x="6668" y="7382"/>
                      </a:cubicBezTo>
                      <a:cubicBezTo>
                        <a:pt x="7620" y="6429"/>
                        <a:pt x="7620" y="5477"/>
                        <a:pt x="7620" y="4524"/>
                      </a:cubicBezTo>
                      <a:cubicBezTo>
                        <a:pt x="7620" y="4524"/>
                        <a:pt x="7620" y="3572"/>
                        <a:pt x="7620" y="2619"/>
                      </a:cubicBezTo>
                      <a:cubicBezTo>
                        <a:pt x="7620" y="1667"/>
                        <a:pt x="7620" y="1667"/>
                        <a:pt x="7620" y="714"/>
                      </a:cubicBezTo>
                      <a:cubicBezTo>
                        <a:pt x="7620" y="-238"/>
                        <a:pt x="6668" y="-238"/>
                        <a:pt x="5715" y="714"/>
                      </a:cubicBezTo>
                      <a:cubicBezTo>
                        <a:pt x="5715" y="714"/>
                        <a:pt x="4763" y="1667"/>
                        <a:pt x="4763" y="1667"/>
                      </a:cubicBezTo>
                      <a:cubicBezTo>
                        <a:pt x="4763" y="1667"/>
                        <a:pt x="3810" y="2619"/>
                        <a:pt x="3810" y="2619"/>
                      </a:cubicBezTo>
                      <a:cubicBezTo>
                        <a:pt x="2858" y="3572"/>
                        <a:pt x="2858" y="4524"/>
                        <a:pt x="1905" y="5477"/>
                      </a:cubicBezTo>
                      <a:cubicBezTo>
                        <a:pt x="953" y="7382"/>
                        <a:pt x="953" y="9287"/>
                        <a:pt x="0" y="11192"/>
                      </a:cubicBezTo>
                      <a:cubicBezTo>
                        <a:pt x="1905" y="13097"/>
                        <a:pt x="4763" y="14049"/>
                        <a:pt x="4763" y="12144"/>
                      </a:cubicBezTo>
                      <a:lnTo>
                        <a:pt x="4763" y="1214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4" name="Freeform: Shape 3543">
                  <a:extLst>
                    <a:ext uri="{FF2B5EF4-FFF2-40B4-BE49-F238E27FC236}">
                      <a16:creationId xmlns:a16="http://schemas.microsoft.com/office/drawing/2014/main" id="{0241FFA4-1712-5B76-674E-0115DB6BB399}"/>
                    </a:ext>
                  </a:extLst>
                </p:cNvPr>
                <p:cNvSpPr/>
                <p:nvPr/>
              </p:nvSpPr>
              <p:spPr>
                <a:xfrm>
                  <a:off x="3511443" y="1723072"/>
                  <a:ext cx="4233" cy="7619"/>
                </a:xfrm>
                <a:custGeom>
                  <a:avLst/>
                  <a:gdLst>
                    <a:gd name="connsiteX0" fmla="*/ 3281 w 4233"/>
                    <a:gd name="connsiteY0" fmla="*/ 5715 h 7619"/>
                    <a:gd name="connsiteX1" fmla="*/ 3281 w 4233"/>
                    <a:gd name="connsiteY1" fmla="*/ 5715 h 7619"/>
                    <a:gd name="connsiteX2" fmla="*/ 3281 w 4233"/>
                    <a:gd name="connsiteY2" fmla="*/ 5715 h 7619"/>
                    <a:gd name="connsiteX3" fmla="*/ 3281 w 4233"/>
                    <a:gd name="connsiteY3" fmla="*/ 4763 h 7619"/>
                    <a:gd name="connsiteX4" fmla="*/ 3281 w 4233"/>
                    <a:gd name="connsiteY4" fmla="*/ 3810 h 7619"/>
                    <a:gd name="connsiteX5" fmla="*/ 3281 w 4233"/>
                    <a:gd name="connsiteY5" fmla="*/ 3810 h 7619"/>
                    <a:gd name="connsiteX6" fmla="*/ 3281 w 4233"/>
                    <a:gd name="connsiteY6" fmla="*/ 3810 h 7619"/>
                    <a:gd name="connsiteX7" fmla="*/ 3281 w 4233"/>
                    <a:gd name="connsiteY7" fmla="*/ 3810 h 7619"/>
                    <a:gd name="connsiteX8" fmla="*/ 4233 w 4233"/>
                    <a:gd name="connsiteY8" fmla="*/ 2857 h 7619"/>
                    <a:gd name="connsiteX9" fmla="*/ 4233 w 4233"/>
                    <a:gd name="connsiteY9" fmla="*/ 1905 h 7619"/>
                    <a:gd name="connsiteX10" fmla="*/ 4233 w 4233"/>
                    <a:gd name="connsiteY10" fmla="*/ 952 h 7619"/>
                    <a:gd name="connsiteX11" fmla="*/ 3281 w 4233"/>
                    <a:gd name="connsiteY11" fmla="*/ 0 h 7619"/>
                    <a:gd name="connsiteX12" fmla="*/ 2328 w 4233"/>
                    <a:gd name="connsiteY12" fmla="*/ 0 h 7619"/>
                    <a:gd name="connsiteX13" fmla="*/ 1376 w 4233"/>
                    <a:gd name="connsiteY13" fmla="*/ 952 h 7619"/>
                    <a:gd name="connsiteX14" fmla="*/ 423 w 4233"/>
                    <a:gd name="connsiteY14" fmla="*/ 2857 h 7619"/>
                    <a:gd name="connsiteX15" fmla="*/ 423 w 4233"/>
                    <a:gd name="connsiteY15" fmla="*/ 6667 h 7619"/>
                    <a:gd name="connsiteX16" fmla="*/ 1376 w 4233"/>
                    <a:gd name="connsiteY16" fmla="*/ 7620 h 7619"/>
                    <a:gd name="connsiteX17" fmla="*/ 3281 w 4233"/>
                    <a:gd name="connsiteY17" fmla="*/ 5715 h 7619"/>
                    <a:gd name="connsiteX18" fmla="*/ 3281 w 4233"/>
                    <a:gd name="connsiteY18" fmla="*/ 5715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233" h="7619">
                      <a:moveTo>
                        <a:pt x="3281" y="5715"/>
                      </a:moveTo>
                      <a:cubicBezTo>
                        <a:pt x="3281" y="5715"/>
                        <a:pt x="3281" y="4763"/>
                        <a:pt x="3281" y="5715"/>
                      </a:cubicBezTo>
                      <a:cubicBezTo>
                        <a:pt x="3281" y="5715"/>
                        <a:pt x="3281" y="4763"/>
                        <a:pt x="3281" y="5715"/>
                      </a:cubicBezTo>
                      <a:cubicBezTo>
                        <a:pt x="3281" y="4763"/>
                        <a:pt x="3281" y="4763"/>
                        <a:pt x="3281" y="4763"/>
                      </a:cubicBezTo>
                      <a:cubicBezTo>
                        <a:pt x="3281" y="4763"/>
                        <a:pt x="3281" y="3810"/>
                        <a:pt x="3281" y="3810"/>
                      </a:cubicBezTo>
                      <a:cubicBezTo>
                        <a:pt x="3281" y="3810"/>
                        <a:pt x="3281" y="3810"/>
                        <a:pt x="3281" y="3810"/>
                      </a:cubicBezTo>
                      <a:cubicBezTo>
                        <a:pt x="3281" y="3810"/>
                        <a:pt x="3281" y="3810"/>
                        <a:pt x="3281" y="3810"/>
                      </a:cubicBezTo>
                      <a:cubicBezTo>
                        <a:pt x="3281" y="3810"/>
                        <a:pt x="3281" y="3810"/>
                        <a:pt x="3281" y="3810"/>
                      </a:cubicBezTo>
                      <a:cubicBezTo>
                        <a:pt x="3281" y="3810"/>
                        <a:pt x="4233" y="2857"/>
                        <a:pt x="4233" y="2857"/>
                      </a:cubicBezTo>
                      <a:cubicBezTo>
                        <a:pt x="4233" y="2857"/>
                        <a:pt x="4233" y="1905"/>
                        <a:pt x="4233" y="1905"/>
                      </a:cubicBezTo>
                      <a:cubicBezTo>
                        <a:pt x="4233" y="1905"/>
                        <a:pt x="4233" y="952"/>
                        <a:pt x="4233" y="952"/>
                      </a:cubicBezTo>
                      <a:cubicBezTo>
                        <a:pt x="4233" y="0"/>
                        <a:pt x="3281" y="0"/>
                        <a:pt x="3281" y="0"/>
                      </a:cubicBezTo>
                      <a:cubicBezTo>
                        <a:pt x="3281" y="0"/>
                        <a:pt x="2328" y="0"/>
                        <a:pt x="2328" y="0"/>
                      </a:cubicBezTo>
                      <a:cubicBezTo>
                        <a:pt x="2328" y="0"/>
                        <a:pt x="1376" y="952"/>
                        <a:pt x="1376" y="952"/>
                      </a:cubicBezTo>
                      <a:cubicBezTo>
                        <a:pt x="1376" y="1905"/>
                        <a:pt x="423" y="1905"/>
                        <a:pt x="423" y="2857"/>
                      </a:cubicBezTo>
                      <a:cubicBezTo>
                        <a:pt x="423" y="3810"/>
                        <a:pt x="-529" y="4763"/>
                        <a:pt x="423" y="6667"/>
                      </a:cubicBezTo>
                      <a:cubicBezTo>
                        <a:pt x="423" y="7620"/>
                        <a:pt x="1376" y="7620"/>
                        <a:pt x="1376" y="7620"/>
                      </a:cubicBezTo>
                      <a:cubicBezTo>
                        <a:pt x="2328" y="6667"/>
                        <a:pt x="3281" y="5715"/>
                        <a:pt x="3281" y="5715"/>
                      </a:cubicBezTo>
                      <a:lnTo>
                        <a:pt x="3281" y="5715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5" name="Freeform: Shape 3544">
                  <a:extLst>
                    <a:ext uri="{FF2B5EF4-FFF2-40B4-BE49-F238E27FC236}">
                      <a16:creationId xmlns:a16="http://schemas.microsoft.com/office/drawing/2014/main" id="{7E44286A-A6B3-CB37-C6F4-269ED6B0B9AE}"/>
                    </a:ext>
                  </a:extLst>
                </p:cNvPr>
                <p:cNvSpPr/>
                <p:nvPr/>
              </p:nvSpPr>
              <p:spPr>
                <a:xfrm>
                  <a:off x="3388042" y="1884997"/>
                  <a:ext cx="4762" cy="12805"/>
                </a:xfrm>
                <a:custGeom>
                  <a:avLst/>
                  <a:gdLst>
                    <a:gd name="connsiteX0" fmla="*/ 0 w 4762"/>
                    <a:gd name="connsiteY0" fmla="*/ 952 h 12805"/>
                    <a:gd name="connsiteX1" fmla="*/ 1905 w 4762"/>
                    <a:gd name="connsiteY1" fmla="*/ 6667 h 12805"/>
                    <a:gd name="connsiteX2" fmla="*/ 3810 w 4762"/>
                    <a:gd name="connsiteY2" fmla="*/ 12382 h 12805"/>
                    <a:gd name="connsiteX3" fmla="*/ 4763 w 4762"/>
                    <a:gd name="connsiteY3" fmla="*/ 12382 h 12805"/>
                    <a:gd name="connsiteX4" fmla="*/ 3810 w 4762"/>
                    <a:gd name="connsiteY4" fmla="*/ 5715 h 12805"/>
                    <a:gd name="connsiteX5" fmla="*/ 952 w 4762"/>
                    <a:gd name="connsiteY5" fmla="*/ 0 h 12805"/>
                    <a:gd name="connsiteX6" fmla="*/ 0 w 4762"/>
                    <a:gd name="connsiteY6" fmla="*/ 952 h 12805"/>
                    <a:gd name="connsiteX7" fmla="*/ 0 w 4762"/>
                    <a:gd name="connsiteY7" fmla="*/ 952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2805">
                      <a:moveTo>
                        <a:pt x="0" y="952"/>
                      </a:moveTo>
                      <a:cubicBezTo>
                        <a:pt x="952" y="2857"/>
                        <a:pt x="1905" y="4763"/>
                        <a:pt x="1905" y="6667"/>
                      </a:cubicBezTo>
                      <a:cubicBezTo>
                        <a:pt x="2857" y="8573"/>
                        <a:pt x="2857" y="10477"/>
                        <a:pt x="3810" y="12382"/>
                      </a:cubicBezTo>
                      <a:cubicBezTo>
                        <a:pt x="3810" y="13335"/>
                        <a:pt x="4763" y="12382"/>
                        <a:pt x="4763" y="12382"/>
                      </a:cubicBezTo>
                      <a:cubicBezTo>
                        <a:pt x="4763" y="10477"/>
                        <a:pt x="4763" y="7620"/>
                        <a:pt x="3810" y="5715"/>
                      </a:cubicBezTo>
                      <a:cubicBezTo>
                        <a:pt x="2857" y="3810"/>
                        <a:pt x="1905" y="1905"/>
                        <a:pt x="952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6" name="Freeform: Shape 3545">
                  <a:extLst>
                    <a:ext uri="{FF2B5EF4-FFF2-40B4-BE49-F238E27FC236}">
                      <a16:creationId xmlns:a16="http://schemas.microsoft.com/office/drawing/2014/main" id="{5E27C29E-CD46-EE46-24B4-246C255BB5CD}"/>
                    </a:ext>
                  </a:extLst>
                </p:cNvPr>
                <p:cNvSpPr/>
                <p:nvPr/>
              </p:nvSpPr>
              <p:spPr>
                <a:xfrm>
                  <a:off x="3394709" y="1930955"/>
                  <a:ext cx="3809" cy="12144"/>
                </a:xfrm>
                <a:custGeom>
                  <a:avLst/>
                  <a:gdLst>
                    <a:gd name="connsiteX0" fmla="*/ 0 w 3809"/>
                    <a:gd name="connsiteY0" fmla="*/ 714 h 12144"/>
                    <a:gd name="connsiteX1" fmla="*/ 952 w 3809"/>
                    <a:gd name="connsiteY1" fmla="*/ 6429 h 12144"/>
                    <a:gd name="connsiteX2" fmla="*/ 2857 w 3809"/>
                    <a:gd name="connsiteY2" fmla="*/ 12144 h 12144"/>
                    <a:gd name="connsiteX3" fmla="*/ 3810 w 3809"/>
                    <a:gd name="connsiteY3" fmla="*/ 12144 h 12144"/>
                    <a:gd name="connsiteX4" fmla="*/ 2857 w 3809"/>
                    <a:gd name="connsiteY4" fmla="*/ 6429 h 12144"/>
                    <a:gd name="connsiteX5" fmla="*/ 1905 w 3809"/>
                    <a:gd name="connsiteY5" fmla="*/ 714 h 12144"/>
                    <a:gd name="connsiteX6" fmla="*/ 0 w 3809"/>
                    <a:gd name="connsiteY6" fmla="*/ 714 h 12144"/>
                    <a:gd name="connsiteX7" fmla="*/ 0 w 3809"/>
                    <a:gd name="connsiteY7" fmla="*/ 71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09" h="12144">
                      <a:moveTo>
                        <a:pt x="0" y="714"/>
                      </a:moveTo>
                      <a:cubicBezTo>
                        <a:pt x="0" y="2619"/>
                        <a:pt x="952" y="4524"/>
                        <a:pt x="952" y="6429"/>
                      </a:cubicBezTo>
                      <a:cubicBezTo>
                        <a:pt x="1905" y="8334"/>
                        <a:pt x="1905" y="10239"/>
                        <a:pt x="2857" y="12144"/>
                      </a:cubicBezTo>
                      <a:cubicBezTo>
                        <a:pt x="2857" y="12144"/>
                        <a:pt x="3810" y="12144"/>
                        <a:pt x="3810" y="12144"/>
                      </a:cubicBezTo>
                      <a:cubicBezTo>
                        <a:pt x="3810" y="10239"/>
                        <a:pt x="3810" y="8334"/>
                        <a:pt x="2857" y="6429"/>
                      </a:cubicBezTo>
                      <a:cubicBezTo>
                        <a:pt x="2857" y="4524"/>
                        <a:pt x="1905" y="2619"/>
                        <a:pt x="1905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7" name="Freeform: Shape 3546">
                  <a:extLst>
                    <a:ext uri="{FF2B5EF4-FFF2-40B4-BE49-F238E27FC236}">
                      <a16:creationId xmlns:a16="http://schemas.microsoft.com/office/drawing/2014/main" id="{84DD17AC-EC01-4D27-BD85-CE87E171E4A4}"/>
                    </a:ext>
                  </a:extLst>
                </p:cNvPr>
                <p:cNvSpPr/>
                <p:nvPr/>
              </p:nvSpPr>
              <p:spPr>
                <a:xfrm>
                  <a:off x="3395662" y="1963428"/>
                  <a:ext cx="8572" cy="22683"/>
                </a:xfrm>
                <a:custGeom>
                  <a:avLst/>
                  <a:gdLst>
                    <a:gd name="connsiteX0" fmla="*/ 0 w 8572"/>
                    <a:gd name="connsiteY0" fmla="*/ 1578 h 22683"/>
                    <a:gd name="connsiteX1" fmla="*/ 0 w 8572"/>
                    <a:gd name="connsiteY1" fmla="*/ 7293 h 22683"/>
                    <a:gd name="connsiteX2" fmla="*/ 952 w 8572"/>
                    <a:gd name="connsiteY2" fmla="*/ 13008 h 22683"/>
                    <a:gd name="connsiteX3" fmla="*/ 1905 w 8572"/>
                    <a:gd name="connsiteY3" fmla="*/ 17771 h 22683"/>
                    <a:gd name="connsiteX4" fmla="*/ 5715 w 8572"/>
                    <a:gd name="connsiteY4" fmla="*/ 22533 h 22683"/>
                    <a:gd name="connsiteX5" fmla="*/ 8573 w 8572"/>
                    <a:gd name="connsiteY5" fmla="*/ 16818 h 22683"/>
                    <a:gd name="connsiteX6" fmla="*/ 7620 w 8572"/>
                    <a:gd name="connsiteY6" fmla="*/ 11103 h 22683"/>
                    <a:gd name="connsiteX7" fmla="*/ 5715 w 8572"/>
                    <a:gd name="connsiteY7" fmla="*/ 6341 h 22683"/>
                    <a:gd name="connsiteX8" fmla="*/ 3810 w 8572"/>
                    <a:gd name="connsiteY8" fmla="*/ 626 h 22683"/>
                    <a:gd name="connsiteX9" fmla="*/ 0 w 8572"/>
                    <a:gd name="connsiteY9" fmla="*/ 1578 h 22683"/>
                    <a:gd name="connsiteX10" fmla="*/ 0 w 8572"/>
                    <a:gd name="connsiteY10" fmla="*/ 1578 h 22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572" h="22683">
                      <a:moveTo>
                        <a:pt x="0" y="1578"/>
                      </a:moveTo>
                      <a:cubicBezTo>
                        <a:pt x="0" y="3483"/>
                        <a:pt x="0" y="5388"/>
                        <a:pt x="0" y="7293"/>
                      </a:cubicBezTo>
                      <a:cubicBezTo>
                        <a:pt x="0" y="9198"/>
                        <a:pt x="0" y="11103"/>
                        <a:pt x="952" y="13008"/>
                      </a:cubicBezTo>
                      <a:cubicBezTo>
                        <a:pt x="952" y="14913"/>
                        <a:pt x="1905" y="16818"/>
                        <a:pt x="1905" y="17771"/>
                      </a:cubicBezTo>
                      <a:cubicBezTo>
                        <a:pt x="2857" y="19676"/>
                        <a:pt x="2857" y="23486"/>
                        <a:pt x="5715" y="22533"/>
                      </a:cubicBezTo>
                      <a:cubicBezTo>
                        <a:pt x="8573" y="22533"/>
                        <a:pt x="8573" y="18723"/>
                        <a:pt x="8573" y="16818"/>
                      </a:cubicBezTo>
                      <a:cubicBezTo>
                        <a:pt x="8573" y="14913"/>
                        <a:pt x="7620" y="13008"/>
                        <a:pt x="7620" y="11103"/>
                      </a:cubicBezTo>
                      <a:cubicBezTo>
                        <a:pt x="6668" y="9198"/>
                        <a:pt x="6668" y="7293"/>
                        <a:pt x="5715" y="6341"/>
                      </a:cubicBezTo>
                      <a:cubicBezTo>
                        <a:pt x="4763" y="4436"/>
                        <a:pt x="3810" y="2531"/>
                        <a:pt x="3810" y="626"/>
                      </a:cubicBezTo>
                      <a:cubicBezTo>
                        <a:pt x="2857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8" name="Freeform: Shape 3547">
                  <a:extLst>
                    <a:ext uri="{FF2B5EF4-FFF2-40B4-BE49-F238E27FC236}">
                      <a16:creationId xmlns:a16="http://schemas.microsoft.com/office/drawing/2014/main" id="{2B0B5209-F07C-25CD-FE6C-8F885E75CC4F}"/>
                    </a:ext>
                  </a:extLst>
                </p:cNvPr>
                <p:cNvSpPr/>
                <p:nvPr/>
              </p:nvSpPr>
              <p:spPr>
                <a:xfrm>
                  <a:off x="3443287" y="1957387"/>
                  <a:ext cx="8719" cy="21349"/>
                </a:xfrm>
                <a:custGeom>
                  <a:avLst/>
                  <a:gdLst>
                    <a:gd name="connsiteX0" fmla="*/ 7620 w 8719"/>
                    <a:gd name="connsiteY0" fmla="*/ 0 h 21349"/>
                    <a:gd name="connsiteX1" fmla="*/ 4763 w 8719"/>
                    <a:gd name="connsiteY1" fmla="*/ 4763 h 21349"/>
                    <a:gd name="connsiteX2" fmla="*/ 2857 w 8719"/>
                    <a:gd name="connsiteY2" fmla="*/ 9525 h 21349"/>
                    <a:gd name="connsiteX3" fmla="*/ 952 w 8719"/>
                    <a:gd name="connsiteY3" fmla="*/ 14288 h 21349"/>
                    <a:gd name="connsiteX4" fmla="*/ 0 w 8719"/>
                    <a:gd name="connsiteY4" fmla="*/ 20002 h 21349"/>
                    <a:gd name="connsiteX5" fmla="*/ 2857 w 8719"/>
                    <a:gd name="connsiteY5" fmla="*/ 20955 h 21349"/>
                    <a:gd name="connsiteX6" fmla="*/ 4763 w 8719"/>
                    <a:gd name="connsiteY6" fmla="*/ 15240 h 21349"/>
                    <a:gd name="connsiteX7" fmla="*/ 5715 w 8719"/>
                    <a:gd name="connsiteY7" fmla="*/ 10477 h 21349"/>
                    <a:gd name="connsiteX8" fmla="*/ 7620 w 8719"/>
                    <a:gd name="connsiteY8" fmla="*/ 5715 h 21349"/>
                    <a:gd name="connsiteX9" fmla="*/ 7620 w 8719"/>
                    <a:gd name="connsiteY9" fmla="*/ 0 h 21349"/>
                    <a:gd name="connsiteX10" fmla="*/ 7620 w 8719"/>
                    <a:gd name="connsiteY10" fmla="*/ 0 h 21349"/>
                    <a:gd name="connsiteX11" fmla="*/ 7620 w 8719"/>
                    <a:gd name="connsiteY11" fmla="*/ 0 h 2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719" h="21349">
                      <a:moveTo>
                        <a:pt x="7620" y="0"/>
                      </a:moveTo>
                      <a:cubicBezTo>
                        <a:pt x="6668" y="952"/>
                        <a:pt x="5715" y="2858"/>
                        <a:pt x="4763" y="4763"/>
                      </a:cubicBezTo>
                      <a:cubicBezTo>
                        <a:pt x="3810" y="6667"/>
                        <a:pt x="3810" y="7620"/>
                        <a:pt x="2857" y="9525"/>
                      </a:cubicBezTo>
                      <a:cubicBezTo>
                        <a:pt x="1905" y="11430"/>
                        <a:pt x="1905" y="13335"/>
                        <a:pt x="952" y="14288"/>
                      </a:cubicBezTo>
                      <a:cubicBezTo>
                        <a:pt x="0" y="16192"/>
                        <a:pt x="0" y="18098"/>
                        <a:pt x="0" y="20002"/>
                      </a:cubicBezTo>
                      <a:cubicBezTo>
                        <a:pt x="0" y="20955"/>
                        <a:pt x="1905" y="21908"/>
                        <a:pt x="2857" y="20955"/>
                      </a:cubicBezTo>
                      <a:cubicBezTo>
                        <a:pt x="3810" y="19050"/>
                        <a:pt x="4763" y="17145"/>
                        <a:pt x="4763" y="15240"/>
                      </a:cubicBezTo>
                      <a:cubicBezTo>
                        <a:pt x="4763" y="13335"/>
                        <a:pt x="5715" y="11430"/>
                        <a:pt x="5715" y="10477"/>
                      </a:cubicBezTo>
                      <a:cubicBezTo>
                        <a:pt x="5715" y="8573"/>
                        <a:pt x="6668" y="6667"/>
                        <a:pt x="7620" y="5715"/>
                      </a:cubicBezTo>
                      <a:cubicBezTo>
                        <a:pt x="7620" y="3810"/>
                        <a:pt x="8573" y="1905"/>
                        <a:pt x="7620" y="0"/>
                      </a:cubicBezTo>
                      <a:cubicBezTo>
                        <a:pt x="9525" y="0"/>
                        <a:pt x="8573" y="0"/>
                        <a:pt x="7620" y="0"/>
                      </a:cubicBezTo>
                      <a:lnTo>
                        <a:pt x="7620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9" name="Freeform: Shape 3548">
                  <a:extLst>
                    <a:ext uri="{FF2B5EF4-FFF2-40B4-BE49-F238E27FC236}">
                      <a16:creationId xmlns:a16="http://schemas.microsoft.com/office/drawing/2014/main" id="{D88E9D92-0D87-1DC6-AA91-CF255A8FA636}"/>
                    </a:ext>
                  </a:extLst>
                </p:cNvPr>
                <p:cNvSpPr/>
                <p:nvPr/>
              </p:nvSpPr>
              <p:spPr>
                <a:xfrm>
                  <a:off x="3449954" y="1914762"/>
                  <a:ext cx="7619" cy="19764"/>
                </a:xfrm>
                <a:custGeom>
                  <a:avLst/>
                  <a:gdLst>
                    <a:gd name="connsiteX0" fmla="*/ 3810 w 7619"/>
                    <a:gd name="connsiteY0" fmla="*/ 714 h 19764"/>
                    <a:gd name="connsiteX1" fmla="*/ 3810 w 7619"/>
                    <a:gd name="connsiteY1" fmla="*/ 1667 h 19764"/>
                    <a:gd name="connsiteX2" fmla="*/ 2857 w 7619"/>
                    <a:gd name="connsiteY2" fmla="*/ 2619 h 19764"/>
                    <a:gd name="connsiteX3" fmla="*/ 1905 w 7619"/>
                    <a:gd name="connsiteY3" fmla="*/ 5477 h 19764"/>
                    <a:gd name="connsiteX4" fmla="*/ 952 w 7619"/>
                    <a:gd name="connsiteY4" fmla="*/ 10239 h 19764"/>
                    <a:gd name="connsiteX5" fmla="*/ 0 w 7619"/>
                    <a:gd name="connsiteY5" fmla="*/ 15954 h 19764"/>
                    <a:gd name="connsiteX6" fmla="*/ 1905 w 7619"/>
                    <a:gd name="connsiteY6" fmla="*/ 19764 h 19764"/>
                    <a:gd name="connsiteX7" fmla="*/ 3810 w 7619"/>
                    <a:gd name="connsiteY7" fmla="*/ 18812 h 19764"/>
                    <a:gd name="connsiteX8" fmla="*/ 5715 w 7619"/>
                    <a:gd name="connsiteY8" fmla="*/ 15954 h 19764"/>
                    <a:gd name="connsiteX9" fmla="*/ 6668 w 7619"/>
                    <a:gd name="connsiteY9" fmla="*/ 11192 h 19764"/>
                    <a:gd name="connsiteX10" fmla="*/ 7620 w 7619"/>
                    <a:gd name="connsiteY10" fmla="*/ 5477 h 19764"/>
                    <a:gd name="connsiteX11" fmla="*/ 7620 w 7619"/>
                    <a:gd name="connsiteY11" fmla="*/ 2619 h 19764"/>
                    <a:gd name="connsiteX12" fmla="*/ 7620 w 7619"/>
                    <a:gd name="connsiteY12" fmla="*/ 1667 h 19764"/>
                    <a:gd name="connsiteX13" fmla="*/ 7620 w 7619"/>
                    <a:gd name="connsiteY13" fmla="*/ 714 h 19764"/>
                    <a:gd name="connsiteX14" fmla="*/ 3810 w 7619"/>
                    <a:gd name="connsiteY14" fmla="*/ 714 h 19764"/>
                    <a:gd name="connsiteX15" fmla="*/ 3810 w 7619"/>
                    <a:gd name="connsiteY15" fmla="*/ 714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19" h="19764">
                      <a:moveTo>
                        <a:pt x="3810" y="714"/>
                      </a:moveTo>
                      <a:cubicBezTo>
                        <a:pt x="3810" y="714"/>
                        <a:pt x="3810" y="1667"/>
                        <a:pt x="3810" y="1667"/>
                      </a:cubicBezTo>
                      <a:cubicBezTo>
                        <a:pt x="3810" y="1667"/>
                        <a:pt x="2857" y="2619"/>
                        <a:pt x="2857" y="2619"/>
                      </a:cubicBezTo>
                      <a:cubicBezTo>
                        <a:pt x="2857" y="3572"/>
                        <a:pt x="1905" y="4524"/>
                        <a:pt x="1905" y="5477"/>
                      </a:cubicBezTo>
                      <a:cubicBezTo>
                        <a:pt x="952" y="7382"/>
                        <a:pt x="952" y="8334"/>
                        <a:pt x="952" y="10239"/>
                      </a:cubicBezTo>
                      <a:cubicBezTo>
                        <a:pt x="952" y="12144"/>
                        <a:pt x="0" y="14049"/>
                        <a:pt x="0" y="15954"/>
                      </a:cubicBezTo>
                      <a:cubicBezTo>
                        <a:pt x="0" y="16907"/>
                        <a:pt x="0" y="19764"/>
                        <a:pt x="1905" y="19764"/>
                      </a:cubicBezTo>
                      <a:cubicBezTo>
                        <a:pt x="2857" y="19764"/>
                        <a:pt x="3810" y="18812"/>
                        <a:pt x="3810" y="18812"/>
                      </a:cubicBezTo>
                      <a:cubicBezTo>
                        <a:pt x="4763" y="17859"/>
                        <a:pt x="4763" y="16907"/>
                        <a:pt x="5715" y="15954"/>
                      </a:cubicBezTo>
                      <a:cubicBezTo>
                        <a:pt x="6668" y="14049"/>
                        <a:pt x="6668" y="13097"/>
                        <a:pt x="6668" y="11192"/>
                      </a:cubicBezTo>
                      <a:cubicBezTo>
                        <a:pt x="6668" y="9287"/>
                        <a:pt x="7620" y="7382"/>
                        <a:pt x="7620" y="5477"/>
                      </a:cubicBezTo>
                      <a:cubicBezTo>
                        <a:pt x="7620" y="4524"/>
                        <a:pt x="7620" y="3572"/>
                        <a:pt x="7620" y="2619"/>
                      </a:cubicBezTo>
                      <a:cubicBezTo>
                        <a:pt x="7620" y="2619"/>
                        <a:pt x="7620" y="1667"/>
                        <a:pt x="7620" y="1667"/>
                      </a:cubicBezTo>
                      <a:cubicBezTo>
                        <a:pt x="7620" y="1667"/>
                        <a:pt x="7620" y="714"/>
                        <a:pt x="7620" y="714"/>
                      </a:cubicBezTo>
                      <a:cubicBezTo>
                        <a:pt x="6668" y="-238"/>
                        <a:pt x="4763" y="-238"/>
                        <a:pt x="3810" y="714"/>
                      </a:cubicBezTo>
                      <a:lnTo>
                        <a:pt x="3810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0" name="Freeform: Shape 3549">
                  <a:extLst>
                    <a:ext uri="{FF2B5EF4-FFF2-40B4-BE49-F238E27FC236}">
                      <a16:creationId xmlns:a16="http://schemas.microsoft.com/office/drawing/2014/main" id="{BDE4872D-7BD0-7329-5020-44E1E52010F1}"/>
                    </a:ext>
                  </a:extLst>
                </p:cNvPr>
                <p:cNvSpPr/>
                <p:nvPr/>
              </p:nvSpPr>
              <p:spPr>
                <a:xfrm>
                  <a:off x="3463289" y="1883091"/>
                  <a:ext cx="6667" cy="15954"/>
                </a:xfrm>
                <a:custGeom>
                  <a:avLst/>
                  <a:gdLst>
                    <a:gd name="connsiteX0" fmla="*/ 5715 w 6667"/>
                    <a:gd name="connsiteY0" fmla="*/ 0 h 15954"/>
                    <a:gd name="connsiteX1" fmla="*/ 953 w 6667"/>
                    <a:gd name="connsiteY1" fmla="*/ 6668 h 15954"/>
                    <a:gd name="connsiteX2" fmla="*/ 0 w 6667"/>
                    <a:gd name="connsiteY2" fmla="*/ 10478 h 15954"/>
                    <a:gd name="connsiteX3" fmla="*/ 0 w 6667"/>
                    <a:gd name="connsiteY3" fmla="*/ 13335 h 15954"/>
                    <a:gd name="connsiteX4" fmla="*/ 953 w 6667"/>
                    <a:gd name="connsiteY4" fmla="*/ 15240 h 15954"/>
                    <a:gd name="connsiteX5" fmla="*/ 3810 w 6667"/>
                    <a:gd name="connsiteY5" fmla="*/ 15240 h 15954"/>
                    <a:gd name="connsiteX6" fmla="*/ 4763 w 6667"/>
                    <a:gd name="connsiteY6" fmla="*/ 13335 h 15954"/>
                    <a:gd name="connsiteX7" fmla="*/ 5715 w 6667"/>
                    <a:gd name="connsiteY7" fmla="*/ 11430 h 15954"/>
                    <a:gd name="connsiteX8" fmla="*/ 6668 w 6667"/>
                    <a:gd name="connsiteY8" fmla="*/ 6668 h 15954"/>
                    <a:gd name="connsiteX9" fmla="*/ 6668 w 6667"/>
                    <a:gd name="connsiteY9" fmla="*/ 5715 h 15954"/>
                    <a:gd name="connsiteX10" fmla="*/ 6668 w 6667"/>
                    <a:gd name="connsiteY10" fmla="*/ 5715 h 15954"/>
                    <a:gd name="connsiteX11" fmla="*/ 6668 w 6667"/>
                    <a:gd name="connsiteY11" fmla="*/ 5715 h 15954"/>
                    <a:gd name="connsiteX12" fmla="*/ 6668 w 6667"/>
                    <a:gd name="connsiteY12" fmla="*/ 4763 h 15954"/>
                    <a:gd name="connsiteX13" fmla="*/ 6668 w 6667"/>
                    <a:gd name="connsiteY13" fmla="*/ 2858 h 15954"/>
                    <a:gd name="connsiteX14" fmla="*/ 6668 w 6667"/>
                    <a:gd name="connsiteY14" fmla="*/ 953 h 15954"/>
                    <a:gd name="connsiteX15" fmla="*/ 5715 w 6667"/>
                    <a:gd name="connsiteY15" fmla="*/ 0 h 15954"/>
                    <a:gd name="connsiteX16" fmla="*/ 5715 w 6667"/>
                    <a:gd name="connsiteY16" fmla="*/ 0 h 15954"/>
                    <a:gd name="connsiteX17" fmla="*/ 5715 w 6667"/>
                    <a:gd name="connsiteY17" fmla="*/ 0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667" h="15954">
                      <a:moveTo>
                        <a:pt x="5715" y="0"/>
                      </a:moveTo>
                      <a:cubicBezTo>
                        <a:pt x="2858" y="953"/>
                        <a:pt x="1905" y="3810"/>
                        <a:pt x="953" y="6668"/>
                      </a:cubicBezTo>
                      <a:cubicBezTo>
                        <a:pt x="0" y="7620"/>
                        <a:pt x="0" y="9525"/>
                        <a:pt x="0" y="10478"/>
                      </a:cubicBezTo>
                      <a:cubicBezTo>
                        <a:pt x="0" y="11430"/>
                        <a:pt x="0" y="12383"/>
                        <a:pt x="0" y="13335"/>
                      </a:cubicBezTo>
                      <a:cubicBezTo>
                        <a:pt x="0" y="14288"/>
                        <a:pt x="0" y="15240"/>
                        <a:pt x="953" y="15240"/>
                      </a:cubicBezTo>
                      <a:cubicBezTo>
                        <a:pt x="953" y="16193"/>
                        <a:pt x="2858" y="16193"/>
                        <a:pt x="3810" y="15240"/>
                      </a:cubicBezTo>
                      <a:cubicBezTo>
                        <a:pt x="4763" y="14288"/>
                        <a:pt x="4763" y="14288"/>
                        <a:pt x="4763" y="13335"/>
                      </a:cubicBezTo>
                      <a:cubicBezTo>
                        <a:pt x="4763" y="12383"/>
                        <a:pt x="4763" y="12383"/>
                        <a:pt x="5715" y="11430"/>
                      </a:cubicBezTo>
                      <a:cubicBezTo>
                        <a:pt x="5715" y="9525"/>
                        <a:pt x="6668" y="8573"/>
                        <a:pt x="6668" y="6668"/>
                      </a:cubicBezTo>
                      <a:cubicBezTo>
                        <a:pt x="6668" y="6668"/>
                        <a:pt x="6668" y="6668"/>
                        <a:pt x="6668" y="5715"/>
                      </a:cubicBezTo>
                      <a:cubicBezTo>
                        <a:pt x="6668" y="5715"/>
                        <a:pt x="6668" y="4763"/>
                        <a:pt x="6668" y="5715"/>
                      </a:cubicBezTo>
                      <a:cubicBezTo>
                        <a:pt x="6668" y="5715"/>
                        <a:pt x="6668" y="5715"/>
                        <a:pt x="6668" y="5715"/>
                      </a:cubicBezTo>
                      <a:cubicBezTo>
                        <a:pt x="6668" y="5715"/>
                        <a:pt x="6668" y="5715"/>
                        <a:pt x="6668" y="4763"/>
                      </a:cubicBezTo>
                      <a:cubicBezTo>
                        <a:pt x="6668" y="3810"/>
                        <a:pt x="6668" y="3810"/>
                        <a:pt x="6668" y="2858"/>
                      </a:cubicBezTo>
                      <a:cubicBezTo>
                        <a:pt x="6668" y="1905"/>
                        <a:pt x="6668" y="1905"/>
                        <a:pt x="6668" y="953"/>
                      </a:cubicBezTo>
                      <a:cubicBezTo>
                        <a:pt x="5715" y="1905"/>
                        <a:pt x="5715" y="1905"/>
                        <a:pt x="5715" y="0"/>
                      </a:cubicBezTo>
                      <a:cubicBezTo>
                        <a:pt x="6668" y="953"/>
                        <a:pt x="5715" y="0"/>
                        <a:pt x="5715" y="0"/>
                      </a:cubicBezTo>
                      <a:lnTo>
                        <a:pt x="5715" y="0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1" name="Freeform: Shape 3550">
                  <a:extLst>
                    <a:ext uri="{FF2B5EF4-FFF2-40B4-BE49-F238E27FC236}">
                      <a16:creationId xmlns:a16="http://schemas.microsoft.com/office/drawing/2014/main" id="{82AE1850-471F-C844-1314-B65188B08691}"/>
                    </a:ext>
                  </a:extLst>
                </p:cNvPr>
                <p:cNvSpPr/>
                <p:nvPr/>
              </p:nvSpPr>
              <p:spPr>
                <a:xfrm>
                  <a:off x="3371426" y="1831895"/>
                  <a:ext cx="11541" cy="19764"/>
                </a:xfrm>
                <a:custGeom>
                  <a:avLst/>
                  <a:gdLst>
                    <a:gd name="connsiteX0" fmla="*/ 423 w 11541"/>
                    <a:gd name="connsiteY0" fmla="*/ 714 h 19764"/>
                    <a:gd name="connsiteX1" fmla="*/ 423 w 11541"/>
                    <a:gd name="connsiteY1" fmla="*/ 5477 h 19764"/>
                    <a:gd name="connsiteX2" fmla="*/ 2328 w 11541"/>
                    <a:gd name="connsiteY2" fmla="*/ 10239 h 19764"/>
                    <a:gd name="connsiteX3" fmla="*/ 4233 w 11541"/>
                    <a:gd name="connsiteY3" fmla="*/ 15002 h 19764"/>
                    <a:gd name="connsiteX4" fmla="*/ 8043 w 11541"/>
                    <a:gd name="connsiteY4" fmla="*/ 19764 h 19764"/>
                    <a:gd name="connsiteX5" fmla="*/ 10901 w 11541"/>
                    <a:gd name="connsiteY5" fmla="*/ 18812 h 19764"/>
                    <a:gd name="connsiteX6" fmla="*/ 8996 w 11541"/>
                    <a:gd name="connsiteY6" fmla="*/ 8334 h 19764"/>
                    <a:gd name="connsiteX7" fmla="*/ 6138 w 11541"/>
                    <a:gd name="connsiteY7" fmla="*/ 4524 h 19764"/>
                    <a:gd name="connsiteX8" fmla="*/ 2328 w 11541"/>
                    <a:gd name="connsiteY8" fmla="*/ 714 h 19764"/>
                    <a:gd name="connsiteX9" fmla="*/ 423 w 11541"/>
                    <a:gd name="connsiteY9" fmla="*/ 714 h 19764"/>
                    <a:gd name="connsiteX10" fmla="*/ 423 w 11541"/>
                    <a:gd name="connsiteY10" fmla="*/ 714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541" h="19764">
                      <a:moveTo>
                        <a:pt x="423" y="714"/>
                      </a:moveTo>
                      <a:cubicBezTo>
                        <a:pt x="-529" y="2619"/>
                        <a:pt x="423" y="4524"/>
                        <a:pt x="423" y="5477"/>
                      </a:cubicBezTo>
                      <a:cubicBezTo>
                        <a:pt x="423" y="7382"/>
                        <a:pt x="1376" y="8334"/>
                        <a:pt x="2328" y="10239"/>
                      </a:cubicBezTo>
                      <a:cubicBezTo>
                        <a:pt x="3281" y="12144"/>
                        <a:pt x="3281" y="13097"/>
                        <a:pt x="4233" y="15002"/>
                      </a:cubicBezTo>
                      <a:cubicBezTo>
                        <a:pt x="5186" y="16907"/>
                        <a:pt x="6138" y="18812"/>
                        <a:pt x="8043" y="19764"/>
                      </a:cubicBezTo>
                      <a:cubicBezTo>
                        <a:pt x="8996" y="19764"/>
                        <a:pt x="9948" y="19764"/>
                        <a:pt x="10901" y="18812"/>
                      </a:cubicBezTo>
                      <a:cubicBezTo>
                        <a:pt x="12806" y="15002"/>
                        <a:pt x="9948" y="11192"/>
                        <a:pt x="8996" y="8334"/>
                      </a:cubicBezTo>
                      <a:cubicBezTo>
                        <a:pt x="8043" y="6429"/>
                        <a:pt x="7091" y="5477"/>
                        <a:pt x="6138" y="4524"/>
                      </a:cubicBezTo>
                      <a:cubicBezTo>
                        <a:pt x="5186" y="3572"/>
                        <a:pt x="4233" y="1667"/>
                        <a:pt x="2328" y="714"/>
                      </a:cubicBezTo>
                      <a:cubicBezTo>
                        <a:pt x="1376" y="-238"/>
                        <a:pt x="423" y="-238"/>
                        <a:pt x="423" y="714"/>
                      </a:cubicBezTo>
                      <a:lnTo>
                        <a:pt x="423" y="714"/>
                      </a:lnTo>
                      <a:close/>
                    </a:path>
                  </a:pathLst>
                </a:custGeom>
                <a:solidFill>
                  <a:srgbClr val="CAA99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52" name="Graphic 2">
                <a:extLst>
                  <a:ext uri="{FF2B5EF4-FFF2-40B4-BE49-F238E27FC236}">
                    <a16:creationId xmlns:a16="http://schemas.microsoft.com/office/drawing/2014/main" id="{F6D19255-D395-89A3-DBC7-D5442B669C9E}"/>
                  </a:ext>
                </a:extLst>
              </p:cNvPr>
              <p:cNvGrpSpPr/>
              <p:nvPr/>
            </p:nvGrpSpPr>
            <p:grpSpPr>
              <a:xfrm>
                <a:off x="3156108" y="1697354"/>
                <a:ext cx="531733" cy="227647"/>
                <a:chOff x="3156108" y="1697354"/>
                <a:chExt cx="531733" cy="227647"/>
              </a:xfrm>
              <a:solidFill>
                <a:srgbClr val="CD7A52"/>
              </a:solidFill>
            </p:grpSpPr>
            <p:sp>
              <p:nvSpPr>
                <p:cNvPr id="3553" name="Freeform: Shape 3552">
                  <a:extLst>
                    <a:ext uri="{FF2B5EF4-FFF2-40B4-BE49-F238E27FC236}">
                      <a16:creationId xmlns:a16="http://schemas.microsoft.com/office/drawing/2014/main" id="{564DA6EE-FEB8-A7D1-A9B7-4F36307C2303}"/>
                    </a:ext>
                  </a:extLst>
                </p:cNvPr>
                <p:cNvSpPr/>
                <p:nvPr/>
              </p:nvSpPr>
              <p:spPr>
                <a:xfrm>
                  <a:off x="3186588" y="1781174"/>
                  <a:ext cx="19288" cy="5714"/>
                </a:xfrm>
                <a:custGeom>
                  <a:avLst/>
                  <a:gdLst>
                    <a:gd name="connsiteX0" fmla="*/ 1429 w 19288"/>
                    <a:gd name="connsiteY0" fmla="*/ 2857 h 5714"/>
                    <a:gd name="connsiteX1" fmla="*/ 5239 w 19288"/>
                    <a:gd name="connsiteY1" fmla="*/ 3810 h 5714"/>
                    <a:gd name="connsiteX2" fmla="*/ 9049 w 19288"/>
                    <a:gd name="connsiteY2" fmla="*/ 4763 h 5714"/>
                    <a:gd name="connsiteX3" fmla="*/ 13811 w 19288"/>
                    <a:gd name="connsiteY3" fmla="*/ 5715 h 5714"/>
                    <a:gd name="connsiteX4" fmla="*/ 16669 w 19288"/>
                    <a:gd name="connsiteY4" fmla="*/ 5715 h 5714"/>
                    <a:gd name="connsiteX5" fmla="*/ 18574 w 19288"/>
                    <a:gd name="connsiteY5" fmla="*/ 4763 h 5714"/>
                    <a:gd name="connsiteX6" fmla="*/ 18574 w 19288"/>
                    <a:gd name="connsiteY6" fmla="*/ 1905 h 5714"/>
                    <a:gd name="connsiteX7" fmla="*/ 16669 w 19288"/>
                    <a:gd name="connsiteY7" fmla="*/ 952 h 5714"/>
                    <a:gd name="connsiteX8" fmla="*/ 13811 w 19288"/>
                    <a:gd name="connsiteY8" fmla="*/ 952 h 5714"/>
                    <a:gd name="connsiteX9" fmla="*/ 10001 w 19288"/>
                    <a:gd name="connsiteY9" fmla="*/ 0 h 5714"/>
                    <a:gd name="connsiteX10" fmla="*/ 1429 w 19288"/>
                    <a:gd name="connsiteY10" fmla="*/ 0 h 5714"/>
                    <a:gd name="connsiteX11" fmla="*/ 1429 w 19288"/>
                    <a:gd name="connsiteY11" fmla="*/ 2857 h 5714"/>
                    <a:gd name="connsiteX12" fmla="*/ 1429 w 19288"/>
                    <a:gd name="connsiteY12" fmla="*/ 2857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288" h="5714">
                      <a:moveTo>
                        <a:pt x="1429" y="2857"/>
                      </a:moveTo>
                      <a:cubicBezTo>
                        <a:pt x="2381" y="2857"/>
                        <a:pt x="4286" y="2857"/>
                        <a:pt x="5239" y="3810"/>
                      </a:cubicBezTo>
                      <a:cubicBezTo>
                        <a:pt x="6191" y="3810"/>
                        <a:pt x="8096" y="4763"/>
                        <a:pt x="9049" y="4763"/>
                      </a:cubicBezTo>
                      <a:cubicBezTo>
                        <a:pt x="10954" y="4763"/>
                        <a:pt x="11906" y="5715"/>
                        <a:pt x="13811" y="5715"/>
                      </a:cubicBezTo>
                      <a:cubicBezTo>
                        <a:pt x="14764" y="5715"/>
                        <a:pt x="15716" y="5715"/>
                        <a:pt x="16669" y="5715"/>
                      </a:cubicBezTo>
                      <a:cubicBezTo>
                        <a:pt x="17621" y="5715"/>
                        <a:pt x="17621" y="5715"/>
                        <a:pt x="18574" y="4763"/>
                      </a:cubicBezTo>
                      <a:cubicBezTo>
                        <a:pt x="19526" y="4763"/>
                        <a:pt x="19526" y="2857"/>
                        <a:pt x="18574" y="1905"/>
                      </a:cubicBezTo>
                      <a:cubicBezTo>
                        <a:pt x="17621" y="1905"/>
                        <a:pt x="17621" y="952"/>
                        <a:pt x="16669" y="952"/>
                      </a:cubicBezTo>
                      <a:cubicBezTo>
                        <a:pt x="15716" y="952"/>
                        <a:pt x="14764" y="952"/>
                        <a:pt x="13811" y="952"/>
                      </a:cubicBezTo>
                      <a:cubicBezTo>
                        <a:pt x="12859" y="952"/>
                        <a:pt x="10954" y="0"/>
                        <a:pt x="10001" y="0"/>
                      </a:cubicBezTo>
                      <a:cubicBezTo>
                        <a:pt x="7144" y="0"/>
                        <a:pt x="4286" y="0"/>
                        <a:pt x="1429" y="0"/>
                      </a:cubicBezTo>
                      <a:cubicBezTo>
                        <a:pt x="-476" y="0"/>
                        <a:pt x="-476" y="2857"/>
                        <a:pt x="1429" y="2857"/>
                      </a:cubicBezTo>
                      <a:lnTo>
                        <a:pt x="1429" y="28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4" name="Freeform: Shape 3553">
                  <a:extLst>
                    <a:ext uri="{FF2B5EF4-FFF2-40B4-BE49-F238E27FC236}">
                      <a16:creationId xmlns:a16="http://schemas.microsoft.com/office/drawing/2014/main" id="{2F2346B0-F32E-FADE-36BF-7415FAA9E47E}"/>
                    </a:ext>
                  </a:extLst>
                </p:cNvPr>
                <p:cNvSpPr/>
                <p:nvPr/>
              </p:nvSpPr>
              <p:spPr>
                <a:xfrm>
                  <a:off x="3200313" y="1765742"/>
                  <a:ext cx="17625" cy="7811"/>
                </a:xfrm>
                <a:custGeom>
                  <a:avLst/>
                  <a:gdLst>
                    <a:gd name="connsiteX0" fmla="*/ 1038 w 17625"/>
                    <a:gd name="connsiteY0" fmla="*/ 3049 h 7811"/>
                    <a:gd name="connsiteX1" fmla="*/ 8658 w 17625"/>
                    <a:gd name="connsiteY1" fmla="*/ 5907 h 7811"/>
                    <a:gd name="connsiteX2" fmla="*/ 12468 w 17625"/>
                    <a:gd name="connsiteY2" fmla="*/ 6859 h 7811"/>
                    <a:gd name="connsiteX3" fmla="*/ 14373 w 17625"/>
                    <a:gd name="connsiteY3" fmla="*/ 7812 h 7811"/>
                    <a:gd name="connsiteX4" fmla="*/ 16278 w 17625"/>
                    <a:gd name="connsiteY4" fmla="*/ 7812 h 7811"/>
                    <a:gd name="connsiteX5" fmla="*/ 17231 w 17625"/>
                    <a:gd name="connsiteY5" fmla="*/ 4954 h 7811"/>
                    <a:gd name="connsiteX6" fmla="*/ 15326 w 17625"/>
                    <a:gd name="connsiteY6" fmla="*/ 4002 h 7811"/>
                    <a:gd name="connsiteX7" fmla="*/ 13421 w 17625"/>
                    <a:gd name="connsiteY7" fmla="*/ 3049 h 7811"/>
                    <a:gd name="connsiteX8" fmla="*/ 9611 w 17625"/>
                    <a:gd name="connsiteY8" fmla="*/ 2097 h 7811"/>
                    <a:gd name="connsiteX9" fmla="*/ 1991 w 17625"/>
                    <a:gd name="connsiteY9" fmla="*/ 192 h 7811"/>
                    <a:gd name="connsiteX10" fmla="*/ 1038 w 17625"/>
                    <a:gd name="connsiteY10" fmla="*/ 3049 h 7811"/>
                    <a:gd name="connsiteX11" fmla="*/ 1038 w 17625"/>
                    <a:gd name="connsiteY11" fmla="*/ 3049 h 7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625" h="7811">
                      <a:moveTo>
                        <a:pt x="1038" y="3049"/>
                      </a:moveTo>
                      <a:cubicBezTo>
                        <a:pt x="3896" y="4002"/>
                        <a:pt x="5801" y="4954"/>
                        <a:pt x="8658" y="5907"/>
                      </a:cubicBezTo>
                      <a:cubicBezTo>
                        <a:pt x="9611" y="6859"/>
                        <a:pt x="11516" y="6859"/>
                        <a:pt x="12468" y="6859"/>
                      </a:cubicBezTo>
                      <a:cubicBezTo>
                        <a:pt x="13421" y="6859"/>
                        <a:pt x="13421" y="6859"/>
                        <a:pt x="14373" y="7812"/>
                      </a:cubicBezTo>
                      <a:cubicBezTo>
                        <a:pt x="15326" y="7812"/>
                        <a:pt x="16278" y="7812"/>
                        <a:pt x="16278" y="7812"/>
                      </a:cubicBezTo>
                      <a:cubicBezTo>
                        <a:pt x="17231" y="7812"/>
                        <a:pt x="18183" y="5907"/>
                        <a:pt x="17231" y="4954"/>
                      </a:cubicBezTo>
                      <a:cubicBezTo>
                        <a:pt x="16278" y="4954"/>
                        <a:pt x="16278" y="4002"/>
                        <a:pt x="15326" y="4002"/>
                      </a:cubicBezTo>
                      <a:cubicBezTo>
                        <a:pt x="14373" y="4002"/>
                        <a:pt x="14373" y="4002"/>
                        <a:pt x="13421" y="3049"/>
                      </a:cubicBezTo>
                      <a:cubicBezTo>
                        <a:pt x="12468" y="2097"/>
                        <a:pt x="10563" y="2097"/>
                        <a:pt x="9611" y="2097"/>
                      </a:cubicBezTo>
                      <a:cubicBezTo>
                        <a:pt x="6753" y="1144"/>
                        <a:pt x="3896" y="192"/>
                        <a:pt x="1991" y="192"/>
                      </a:cubicBezTo>
                      <a:cubicBezTo>
                        <a:pt x="86" y="-761"/>
                        <a:pt x="-867" y="2097"/>
                        <a:pt x="1038" y="3049"/>
                      </a:cubicBezTo>
                      <a:lnTo>
                        <a:pt x="1038" y="3049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5" name="Freeform: Shape 3554">
                  <a:extLst>
                    <a:ext uri="{FF2B5EF4-FFF2-40B4-BE49-F238E27FC236}">
                      <a16:creationId xmlns:a16="http://schemas.microsoft.com/office/drawing/2014/main" id="{5B4D36FF-8411-B209-68AE-0F0653BFE746}"/>
                    </a:ext>
                  </a:extLst>
                </p:cNvPr>
                <p:cNvSpPr/>
                <p:nvPr/>
              </p:nvSpPr>
              <p:spPr>
                <a:xfrm>
                  <a:off x="3210729" y="1745931"/>
                  <a:ext cx="14829" cy="5715"/>
                </a:xfrm>
                <a:custGeom>
                  <a:avLst/>
                  <a:gdLst>
                    <a:gd name="connsiteX0" fmla="*/ 1100 w 14829"/>
                    <a:gd name="connsiteY0" fmla="*/ 2857 h 5715"/>
                    <a:gd name="connsiteX1" fmla="*/ 6815 w 14829"/>
                    <a:gd name="connsiteY1" fmla="*/ 4763 h 5715"/>
                    <a:gd name="connsiteX2" fmla="*/ 9672 w 14829"/>
                    <a:gd name="connsiteY2" fmla="*/ 5715 h 5715"/>
                    <a:gd name="connsiteX3" fmla="*/ 11577 w 14829"/>
                    <a:gd name="connsiteY3" fmla="*/ 5715 h 5715"/>
                    <a:gd name="connsiteX4" fmla="*/ 13482 w 14829"/>
                    <a:gd name="connsiteY4" fmla="*/ 5715 h 5715"/>
                    <a:gd name="connsiteX5" fmla="*/ 14435 w 14829"/>
                    <a:gd name="connsiteY5" fmla="*/ 3810 h 5715"/>
                    <a:gd name="connsiteX6" fmla="*/ 13482 w 14829"/>
                    <a:gd name="connsiteY6" fmla="*/ 2857 h 5715"/>
                    <a:gd name="connsiteX7" fmla="*/ 11577 w 14829"/>
                    <a:gd name="connsiteY7" fmla="*/ 1905 h 5715"/>
                    <a:gd name="connsiteX8" fmla="*/ 8720 w 14829"/>
                    <a:gd name="connsiteY8" fmla="*/ 953 h 5715"/>
                    <a:gd name="connsiteX9" fmla="*/ 3005 w 14829"/>
                    <a:gd name="connsiteY9" fmla="*/ 0 h 5715"/>
                    <a:gd name="connsiteX10" fmla="*/ 1100 w 14829"/>
                    <a:gd name="connsiteY10" fmla="*/ 953 h 5715"/>
                    <a:gd name="connsiteX11" fmla="*/ 1100 w 14829"/>
                    <a:gd name="connsiteY11" fmla="*/ 2857 h 5715"/>
                    <a:gd name="connsiteX12" fmla="*/ 1100 w 14829"/>
                    <a:gd name="connsiteY12" fmla="*/ 2857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829" h="5715">
                      <a:moveTo>
                        <a:pt x="1100" y="2857"/>
                      </a:moveTo>
                      <a:cubicBezTo>
                        <a:pt x="3005" y="2857"/>
                        <a:pt x="4910" y="3810"/>
                        <a:pt x="6815" y="4763"/>
                      </a:cubicBezTo>
                      <a:cubicBezTo>
                        <a:pt x="7767" y="4763"/>
                        <a:pt x="8720" y="5715"/>
                        <a:pt x="9672" y="5715"/>
                      </a:cubicBezTo>
                      <a:cubicBezTo>
                        <a:pt x="10625" y="5715"/>
                        <a:pt x="10625" y="5715"/>
                        <a:pt x="11577" y="5715"/>
                      </a:cubicBezTo>
                      <a:cubicBezTo>
                        <a:pt x="12530" y="5715"/>
                        <a:pt x="12530" y="5715"/>
                        <a:pt x="13482" y="5715"/>
                      </a:cubicBezTo>
                      <a:cubicBezTo>
                        <a:pt x="14435" y="5715"/>
                        <a:pt x="15387" y="4763"/>
                        <a:pt x="14435" y="3810"/>
                      </a:cubicBezTo>
                      <a:cubicBezTo>
                        <a:pt x="14435" y="3810"/>
                        <a:pt x="13482" y="2857"/>
                        <a:pt x="13482" y="2857"/>
                      </a:cubicBezTo>
                      <a:cubicBezTo>
                        <a:pt x="13482" y="2857"/>
                        <a:pt x="12530" y="1905"/>
                        <a:pt x="11577" y="1905"/>
                      </a:cubicBezTo>
                      <a:cubicBezTo>
                        <a:pt x="10625" y="953"/>
                        <a:pt x="9672" y="953"/>
                        <a:pt x="8720" y="953"/>
                      </a:cubicBezTo>
                      <a:cubicBezTo>
                        <a:pt x="6815" y="0"/>
                        <a:pt x="4910" y="0"/>
                        <a:pt x="3005" y="0"/>
                      </a:cubicBezTo>
                      <a:cubicBezTo>
                        <a:pt x="2052" y="0"/>
                        <a:pt x="1100" y="0"/>
                        <a:pt x="1100" y="953"/>
                      </a:cubicBezTo>
                      <a:cubicBezTo>
                        <a:pt x="-805" y="953"/>
                        <a:pt x="147" y="2857"/>
                        <a:pt x="1100" y="2857"/>
                      </a:cubicBezTo>
                      <a:lnTo>
                        <a:pt x="1100" y="28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6" name="Freeform: Shape 3555">
                  <a:extLst>
                    <a:ext uri="{FF2B5EF4-FFF2-40B4-BE49-F238E27FC236}">
                      <a16:creationId xmlns:a16="http://schemas.microsoft.com/office/drawing/2014/main" id="{F63356DF-2DA2-183C-9E0F-8AA5AC692B39}"/>
                    </a:ext>
                  </a:extLst>
                </p:cNvPr>
                <p:cNvSpPr/>
                <p:nvPr/>
              </p:nvSpPr>
              <p:spPr>
                <a:xfrm>
                  <a:off x="3227307" y="1761172"/>
                  <a:ext cx="14049" cy="6667"/>
                </a:xfrm>
                <a:custGeom>
                  <a:avLst/>
                  <a:gdLst>
                    <a:gd name="connsiteX0" fmla="*/ 714 w 14049"/>
                    <a:gd name="connsiteY0" fmla="*/ 2857 h 6667"/>
                    <a:gd name="connsiteX1" fmla="*/ 6429 w 14049"/>
                    <a:gd name="connsiteY1" fmla="*/ 4763 h 6667"/>
                    <a:gd name="connsiteX2" fmla="*/ 6429 w 14049"/>
                    <a:gd name="connsiteY2" fmla="*/ 4763 h 6667"/>
                    <a:gd name="connsiteX3" fmla="*/ 6429 w 14049"/>
                    <a:gd name="connsiteY3" fmla="*/ 4763 h 6667"/>
                    <a:gd name="connsiteX4" fmla="*/ 7382 w 14049"/>
                    <a:gd name="connsiteY4" fmla="*/ 4763 h 6667"/>
                    <a:gd name="connsiteX5" fmla="*/ 9287 w 14049"/>
                    <a:gd name="connsiteY5" fmla="*/ 5715 h 6667"/>
                    <a:gd name="connsiteX6" fmla="*/ 11192 w 14049"/>
                    <a:gd name="connsiteY6" fmla="*/ 6667 h 6667"/>
                    <a:gd name="connsiteX7" fmla="*/ 13097 w 14049"/>
                    <a:gd name="connsiteY7" fmla="*/ 6667 h 6667"/>
                    <a:gd name="connsiteX8" fmla="*/ 14049 w 14049"/>
                    <a:gd name="connsiteY8" fmla="*/ 5715 h 6667"/>
                    <a:gd name="connsiteX9" fmla="*/ 14049 w 14049"/>
                    <a:gd name="connsiteY9" fmla="*/ 3810 h 6667"/>
                    <a:gd name="connsiteX10" fmla="*/ 13097 w 14049"/>
                    <a:gd name="connsiteY10" fmla="*/ 2857 h 6667"/>
                    <a:gd name="connsiteX11" fmla="*/ 11192 w 14049"/>
                    <a:gd name="connsiteY11" fmla="*/ 1905 h 6667"/>
                    <a:gd name="connsiteX12" fmla="*/ 8334 w 14049"/>
                    <a:gd name="connsiteY12" fmla="*/ 952 h 6667"/>
                    <a:gd name="connsiteX13" fmla="*/ 2619 w 14049"/>
                    <a:gd name="connsiteY13" fmla="*/ 0 h 6667"/>
                    <a:gd name="connsiteX14" fmla="*/ 714 w 14049"/>
                    <a:gd name="connsiteY14" fmla="*/ 952 h 6667"/>
                    <a:gd name="connsiteX15" fmla="*/ 714 w 14049"/>
                    <a:gd name="connsiteY15" fmla="*/ 2857 h 6667"/>
                    <a:gd name="connsiteX16" fmla="*/ 714 w 14049"/>
                    <a:gd name="connsiteY16" fmla="*/ 285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049" h="6667">
                      <a:moveTo>
                        <a:pt x="714" y="2857"/>
                      </a:moveTo>
                      <a:cubicBezTo>
                        <a:pt x="2619" y="2857"/>
                        <a:pt x="4524" y="3810"/>
                        <a:pt x="6429" y="4763"/>
                      </a:cubicBezTo>
                      <a:cubicBezTo>
                        <a:pt x="6429" y="4763"/>
                        <a:pt x="6429" y="4763"/>
                        <a:pt x="6429" y="4763"/>
                      </a:cubicBezTo>
                      <a:cubicBezTo>
                        <a:pt x="6429" y="4763"/>
                        <a:pt x="6429" y="4763"/>
                        <a:pt x="6429" y="4763"/>
                      </a:cubicBezTo>
                      <a:cubicBezTo>
                        <a:pt x="6429" y="4763"/>
                        <a:pt x="6429" y="4763"/>
                        <a:pt x="7382" y="4763"/>
                      </a:cubicBezTo>
                      <a:cubicBezTo>
                        <a:pt x="8334" y="4763"/>
                        <a:pt x="8334" y="4763"/>
                        <a:pt x="9287" y="5715"/>
                      </a:cubicBezTo>
                      <a:cubicBezTo>
                        <a:pt x="10239" y="5715"/>
                        <a:pt x="10239" y="6667"/>
                        <a:pt x="11192" y="6667"/>
                      </a:cubicBezTo>
                      <a:cubicBezTo>
                        <a:pt x="12144" y="6667"/>
                        <a:pt x="12144" y="6667"/>
                        <a:pt x="13097" y="6667"/>
                      </a:cubicBezTo>
                      <a:cubicBezTo>
                        <a:pt x="14049" y="6667"/>
                        <a:pt x="14049" y="6667"/>
                        <a:pt x="14049" y="5715"/>
                      </a:cubicBezTo>
                      <a:cubicBezTo>
                        <a:pt x="14049" y="4763"/>
                        <a:pt x="14049" y="4763"/>
                        <a:pt x="14049" y="3810"/>
                      </a:cubicBezTo>
                      <a:cubicBezTo>
                        <a:pt x="14049" y="2857"/>
                        <a:pt x="13097" y="2857"/>
                        <a:pt x="13097" y="2857"/>
                      </a:cubicBezTo>
                      <a:cubicBezTo>
                        <a:pt x="12144" y="2857"/>
                        <a:pt x="12144" y="1905"/>
                        <a:pt x="11192" y="1905"/>
                      </a:cubicBezTo>
                      <a:cubicBezTo>
                        <a:pt x="10239" y="1905"/>
                        <a:pt x="9287" y="952"/>
                        <a:pt x="8334" y="952"/>
                      </a:cubicBezTo>
                      <a:cubicBezTo>
                        <a:pt x="6429" y="0"/>
                        <a:pt x="4524" y="0"/>
                        <a:pt x="2619" y="0"/>
                      </a:cubicBezTo>
                      <a:cubicBezTo>
                        <a:pt x="1667" y="0"/>
                        <a:pt x="714" y="952"/>
                        <a:pt x="714" y="952"/>
                      </a:cubicBezTo>
                      <a:cubicBezTo>
                        <a:pt x="-238" y="1905"/>
                        <a:pt x="-238" y="2857"/>
                        <a:pt x="714" y="2857"/>
                      </a:cubicBezTo>
                      <a:lnTo>
                        <a:pt x="714" y="28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7" name="Freeform: Shape 3556">
                  <a:extLst>
                    <a:ext uri="{FF2B5EF4-FFF2-40B4-BE49-F238E27FC236}">
                      <a16:creationId xmlns:a16="http://schemas.microsoft.com/office/drawing/2014/main" id="{D92201FD-5AFF-3D90-A25A-EAD62FE1C612}"/>
                    </a:ext>
                  </a:extLst>
                </p:cNvPr>
                <p:cNvSpPr/>
                <p:nvPr/>
              </p:nvSpPr>
              <p:spPr>
                <a:xfrm>
                  <a:off x="3236594" y="1731644"/>
                  <a:ext cx="13729" cy="8572"/>
                </a:xfrm>
                <a:custGeom>
                  <a:avLst/>
                  <a:gdLst>
                    <a:gd name="connsiteX0" fmla="*/ 953 w 13729"/>
                    <a:gd name="connsiteY0" fmla="*/ 3810 h 8572"/>
                    <a:gd name="connsiteX1" fmla="*/ 5715 w 13729"/>
                    <a:gd name="connsiteY1" fmla="*/ 6668 h 8572"/>
                    <a:gd name="connsiteX2" fmla="*/ 8573 w 13729"/>
                    <a:gd name="connsiteY2" fmla="*/ 7620 h 8572"/>
                    <a:gd name="connsiteX3" fmla="*/ 10478 w 13729"/>
                    <a:gd name="connsiteY3" fmla="*/ 8573 h 8572"/>
                    <a:gd name="connsiteX4" fmla="*/ 12383 w 13729"/>
                    <a:gd name="connsiteY4" fmla="*/ 8573 h 8572"/>
                    <a:gd name="connsiteX5" fmla="*/ 13335 w 13729"/>
                    <a:gd name="connsiteY5" fmla="*/ 6668 h 8572"/>
                    <a:gd name="connsiteX6" fmla="*/ 12383 w 13729"/>
                    <a:gd name="connsiteY6" fmla="*/ 4763 h 8572"/>
                    <a:gd name="connsiteX7" fmla="*/ 10478 w 13729"/>
                    <a:gd name="connsiteY7" fmla="*/ 3810 h 8572"/>
                    <a:gd name="connsiteX8" fmla="*/ 7620 w 13729"/>
                    <a:gd name="connsiteY8" fmla="*/ 1905 h 8572"/>
                    <a:gd name="connsiteX9" fmla="*/ 1905 w 13729"/>
                    <a:gd name="connsiteY9" fmla="*/ 0 h 8572"/>
                    <a:gd name="connsiteX10" fmla="*/ 0 w 13729"/>
                    <a:gd name="connsiteY10" fmla="*/ 953 h 8572"/>
                    <a:gd name="connsiteX11" fmla="*/ 953 w 13729"/>
                    <a:gd name="connsiteY11" fmla="*/ 3810 h 8572"/>
                    <a:gd name="connsiteX12" fmla="*/ 953 w 13729"/>
                    <a:gd name="connsiteY12" fmla="*/ 381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729" h="8572">
                      <a:moveTo>
                        <a:pt x="953" y="3810"/>
                      </a:moveTo>
                      <a:cubicBezTo>
                        <a:pt x="2858" y="4763"/>
                        <a:pt x="4763" y="5715"/>
                        <a:pt x="5715" y="6668"/>
                      </a:cubicBezTo>
                      <a:cubicBezTo>
                        <a:pt x="6668" y="7620"/>
                        <a:pt x="7620" y="7620"/>
                        <a:pt x="8573" y="7620"/>
                      </a:cubicBezTo>
                      <a:cubicBezTo>
                        <a:pt x="9525" y="7620"/>
                        <a:pt x="9525" y="8573"/>
                        <a:pt x="10478" y="8573"/>
                      </a:cubicBezTo>
                      <a:cubicBezTo>
                        <a:pt x="11430" y="8573"/>
                        <a:pt x="12383" y="8573"/>
                        <a:pt x="12383" y="8573"/>
                      </a:cubicBezTo>
                      <a:cubicBezTo>
                        <a:pt x="13335" y="8573"/>
                        <a:pt x="14288" y="7620"/>
                        <a:pt x="13335" y="6668"/>
                      </a:cubicBezTo>
                      <a:cubicBezTo>
                        <a:pt x="13335" y="5715"/>
                        <a:pt x="12383" y="4763"/>
                        <a:pt x="12383" y="4763"/>
                      </a:cubicBezTo>
                      <a:cubicBezTo>
                        <a:pt x="12383" y="4763"/>
                        <a:pt x="11430" y="3810"/>
                        <a:pt x="10478" y="3810"/>
                      </a:cubicBezTo>
                      <a:cubicBezTo>
                        <a:pt x="9525" y="2857"/>
                        <a:pt x="8573" y="2857"/>
                        <a:pt x="7620" y="1905"/>
                      </a:cubicBezTo>
                      <a:cubicBezTo>
                        <a:pt x="5715" y="953"/>
                        <a:pt x="3810" y="953"/>
                        <a:pt x="1905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cubicBezTo>
                        <a:pt x="0" y="1905"/>
                        <a:pt x="0" y="2857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8" name="Freeform: Shape 3557">
                  <a:extLst>
                    <a:ext uri="{FF2B5EF4-FFF2-40B4-BE49-F238E27FC236}">
                      <a16:creationId xmlns:a16="http://schemas.microsoft.com/office/drawing/2014/main" id="{9610A35C-41AA-BAFB-A992-70C38CD322C0}"/>
                    </a:ext>
                  </a:extLst>
                </p:cNvPr>
                <p:cNvSpPr/>
                <p:nvPr/>
              </p:nvSpPr>
              <p:spPr>
                <a:xfrm>
                  <a:off x="3270884" y="1739264"/>
                  <a:ext cx="8572" cy="9525"/>
                </a:xfrm>
                <a:custGeom>
                  <a:avLst/>
                  <a:gdLst>
                    <a:gd name="connsiteX0" fmla="*/ 0 w 8572"/>
                    <a:gd name="connsiteY0" fmla="*/ 4763 h 9525"/>
                    <a:gd name="connsiteX1" fmla="*/ 953 w 8572"/>
                    <a:gd name="connsiteY1" fmla="*/ 6668 h 9525"/>
                    <a:gd name="connsiteX2" fmla="*/ 953 w 8572"/>
                    <a:gd name="connsiteY2" fmla="*/ 5715 h 9525"/>
                    <a:gd name="connsiteX3" fmla="*/ 2858 w 8572"/>
                    <a:gd name="connsiteY3" fmla="*/ 7620 h 9525"/>
                    <a:gd name="connsiteX4" fmla="*/ 3810 w 8572"/>
                    <a:gd name="connsiteY4" fmla="*/ 8573 h 9525"/>
                    <a:gd name="connsiteX5" fmla="*/ 4763 w 8572"/>
                    <a:gd name="connsiteY5" fmla="*/ 9525 h 9525"/>
                    <a:gd name="connsiteX6" fmla="*/ 4763 w 8572"/>
                    <a:gd name="connsiteY6" fmla="*/ 9525 h 9525"/>
                    <a:gd name="connsiteX7" fmla="*/ 6668 w 8572"/>
                    <a:gd name="connsiteY7" fmla="*/ 9525 h 9525"/>
                    <a:gd name="connsiteX8" fmla="*/ 8572 w 8572"/>
                    <a:gd name="connsiteY8" fmla="*/ 7620 h 9525"/>
                    <a:gd name="connsiteX9" fmla="*/ 8572 w 8572"/>
                    <a:gd name="connsiteY9" fmla="*/ 6668 h 9525"/>
                    <a:gd name="connsiteX10" fmla="*/ 7620 w 8572"/>
                    <a:gd name="connsiteY10" fmla="*/ 4763 h 9525"/>
                    <a:gd name="connsiteX11" fmla="*/ 6668 w 8572"/>
                    <a:gd name="connsiteY11" fmla="*/ 2858 h 9525"/>
                    <a:gd name="connsiteX12" fmla="*/ 4763 w 8572"/>
                    <a:gd name="connsiteY12" fmla="*/ 953 h 9525"/>
                    <a:gd name="connsiteX13" fmla="*/ 2858 w 8572"/>
                    <a:gd name="connsiteY13" fmla="*/ 0 h 9525"/>
                    <a:gd name="connsiteX14" fmla="*/ 953 w 8572"/>
                    <a:gd name="connsiteY14" fmla="*/ 953 h 9525"/>
                    <a:gd name="connsiteX15" fmla="*/ 0 w 8572"/>
                    <a:gd name="connsiteY15" fmla="*/ 2858 h 9525"/>
                    <a:gd name="connsiteX16" fmla="*/ 0 w 8572"/>
                    <a:gd name="connsiteY16" fmla="*/ 4763 h 9525"/>
                    <a:gd name="connsiteX17" fmla="*/ 0 w 8572"/>
                    <a:gd name="connsiteY17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572" h="9525">
                      <a:moveTo>
                        <a:pt x="0" y="4763"/>
                      </a:moveTo>
                      <a:cubicBezTo>
                        <a:pt x="953" y="5715"/>
                        <a:pt x="953" y="5715"/>
                        <a:pt x="953" y="6668"/>
                      </a:cubicBezTo>
                      <a:cubicBezTo>
                        <a:pt x="953" y="6668"/>
                        <a:pt x="953" y="6668"/>
                        <a:pt x="953" y="5715"/>
                      </a:cubicBezTo>
                      <a:cubicBezTo>
                        <a:pt x="1905" y="6668"/>
                        <a:pt x="1905" y="7620"/>
                        <a:pt x="2858" y="7620"/>
                      </a:cubicBezTo>
                      <a:cubicBezTo>
                        <a:pt x="2858" y="7620"/>
                        <a:pt x="2858" y="8573"/>
                        <a:pt x="3810" y="8573"/>
                      </a:cubicBezTo>
                      <a:cubicBezTo>
                        <a:pt x="3810" y="8573"/>
                        <a:pt x="3810" y="8573"/>
                        <a:pt x="4763" y="9525"/>
                      </a:cubicBezTo>
                      <a:cubicBezTo>
                        <a:pt x="4763" y="9525"/>
                        <a:pt x="4763" y="9525"/>
                        <a:pt x="4763" y="9525"/>
                      </a:cubicBezTo>
                      <a:cubicBezTo>
                        <a:pt x="5715" y="9525"/>
                        <a:pt x="5715" y="9525"/>
                        <a:pt x="6668" y="9525"/>
                      </a:cubicBezTo>
                      <a:cubicBezTo>
                        <a:pt x="7620" y="9525"/>
                        <a:pt x="8572" y="8573"/>
                        <a:pt x="8572" y="7620"/>
                      </a:cubicBezTo>
                      <a:cubicBezTo>
                        <a:pt x="8572" y="7620"/>
                        <a:pt x="8572" y="6668"/>
                        <a:pt x="8572" y="6668"/>
                      </a:cubicBezTo>
                      <a:cubicBezTo>
                        <a:pt x="8572" y="5715"/>
                        <a:pt x="7620" y="5715"/>
                        <a:pt x="7620" y="4763"/>
                      </a:cubicBezTo>
                      <a:cubicBezTo>
                        <a:pt x="7620" y="3810"/>
                        <a:pt x="6668" y="3810"/>
                        <a:pt x="6668" y="2858"/>
                      </a:cubicBezTo>
                      <a:cubicBezTo>
                        <a:pt x="5715" y="1905"/>
                        <a:pt x="5715" y="1905"/>
                        <a:pt x="4763" y="953"/>
                      </a:cubicBezTo>
                      <a:cubicBezTo>
                        <a:pt x="3810" y="953"/>
                        <a:pt x="3810" y="0"/>
                        <a:pt x="2858" y="0"/>
                      </a:cubicBezTo>
                      <a:cubicBezTo>
                        <a:pt x="1905" y="0"/>
                        <a:pt x="1905" y="0"/>
                        <a:pt x="953" y="953"/>
                      </a:cubicBezTo>
                      <a:cubicBezTo>
                        <a:pt x="953" y="1905"/>
                        <a:pt x="0" y="1905"/>
                        <a:pt x="0" y="2858"/>
                      </a:cubicBezTo>
                      <a:cubicBezTo>
                        <a:pt x="0" y="3810"/>
                        <a:pt x="0" y="4763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9" name="Freeform: Shape 3558">
                  <a:extLst>
                    <a:ext uri="{FF2B5EF4-FFF2-40B4-BE49-F238E27FC236}">
                      <a16:creationId xmlns:a16="http://schemas.microsoft.com/office/drawing/2014/main" id="{AC6E8A2B-D2A6-1AEB-A97C-F0041C6D70DD}"/>
                    </a:ext>
                  </a:extLst>
                </p:cNvPr>
                <p:cNvSpPr/>
                <p:nvPr/>
              </p:nvSpPr>
              <p:spPr>
                <a:xfrm>
                  <a:off x="3264455" y="1720743"/>
                  <a:ext cx="8334" cy="7090"/>
                </a:xfrm>
                <a:custGeom>
                  <a:avLst/>
                  <a:gdLst>
                    <a:gd name="connsiteX0" fmla="*/ 714 w 8334"/>
                    <a:gd name="connsiteY0" fmla="*/ 1376 h 7090"/>
                    <a:gd name="connsiteX1" fmla="*/ 3572 w 8334"/>
                    <a:gd name="connsiteY1" fmla="*/ 4233 h 7090"/>
                    <a:gd name="connsiteX2" fmla="*/ 4524 w 8334"/>
                    <a:gd name="connsiteY2" fmla="*/ 6138 h 7090"/>
                    <a:gd name="connsiteX3" fmla="*/ 5477 w 8334"/>
                    <a:gd name="connsiteY3" fmla="*/ 7091 h 7090"/>
                    <a:gd name="connsiteX4" fmla="*/ 7382 w 8334"/>
                    <a:gd name="connsiteY4" fmla="*/ 7091 h 7090"/>
                    <a:gd name="connsiteX5" fmla="*/ 8334 w 8334"/>
                    <a:gd name="connsiteY5" fmla="*/ 6138 h 7090"/>
                    <a:gd name="connsiteX6" fmla="*/ 8334 w 8334"/>
                    <a:gd name="connsiteY6" fmla="*/ 5186 h 7090"/>
                    <a:gd name="connsiteX7" fmla="*/ 7382 w 8334"/>
                    <a:gd name="connsiteY7" fmla="*/ 4233 h 7090"/>
                    <a:gd name="connsiteX8" fmla="*/ 5477 w 8334"/>
                    <a:gd name="connsiteY8" fmla="*/ 3281 h 7090"/>
                    <a:gd name="connsiteX9" fmla="*/ 2619 w 8334"/>
                    <a:gd name="connsiteY9" fmla="*/ 423 h 7090"/>
                    <a:gd name="connsiteX10" fmla="*/ 714 w 8334"/>
                    <a:gd name="connsiteY10" fmla="*/ 423 h 7090"/>
                    <a:gd name="connsiteX11" fmla="*/ 714 w 8334"/>
                    <a:gd name="connsiteY11" fmla="*/ 1376 h 7090"/>
                    <a:gd name="connsiteX12" fmla="*/ 714 w 8334"/>
                    <a:gd name="connsiteY12" fmla="*/ 1376 h 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334" h="7090">
                      <a:moveTo>
                        <a:pt x="714" y="1376"/>
                      </a:moveTo>
                      <a:cubicBezTo>
                        <a:pt x="1667" y="2328"/>
                        <a:pt x="2619" y="3281"/>
                        <a:pt x="3572" y="4233"/>
                      </a:cubicBezTo>
                      <a:cubicBezTo>
                        <a:pt x="3572" y="5186"/>
                        <a:pt x="4524" y="5186"/>
                        <a:pt x="4524" y="6138"/>
                      </a:cubicBezTo>
                      <a:cubicBezTo>
                        <a:pt x="4524" y="6138"/>
                        <a:pt x="5477" y="7091"/>
                        <a:pt x="5477" y="7091"/>
                      </a:cubicBezTo>
                      <a:cubicBezTo>
                        <a:pt x="5477" y="7091"/>
                        <a:pt x="6429" y="7091"/>
                        <a:pt x="7382" y="7091"/>
                      </a:cubicBezTo>
                      <a:cubicBezTo>
                        <a:pt x="8334" y="7091"/>
                        <a:pt x="8334" y="6138"/>
                        <a:pt x="8334" y="6138"/>
                      </a:cubicBezTo>
                      <a:cubicBezTo>
                        <a:pt x="8334" y="6138"/>
                        <a:pt x="8334" y="5186"/>
                        <a:pt x="8334" y="5186"/>
                      </a:cubicBezTo>
                      <a:cubicBezTo>
                        <a:pt x="8334" y="5186"/>
                        <a:pt x="7382" y="4233"/>
                        <a:pt x="7382" y="4233"/>
                      </a:cubicBezTo>
                      <a:cubicBezTo>
                        <a:pt x="6429" y="3281"/>
                        <a:pt x="6429" y="3281"/>
                        <a:pt x="5477" y="3281"/>
                      </a:cubicBezTo>
                      <a:cubicBezTo>
                        <a:pt x="4524" y="2328"/>
                        <a:pt x="3572" y="1376"/>
                        <a:pt x="2619" y="423"/>
                      </a:cubicBezTo>
                      <a:cubicBezTo>
                        <a:pt x="1667" y="423"/>
                        <a:pt x="1667" y="-529"/>
                        <a:pt x="714" y="423"/>
                      </a:cubicBezTo>
                      <a:cubicBezTo>
                        <a:pt x="-238" y="-529"/>
                        <a:pt x="-238" y="423"/>
                        <a:pt x="714" y="1376"/>
                      </a:cubicBezTo>
                      <a:lnTo>
                        <a:pt x="714" y="1376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0" name="Freeform: Shape 3559">
                  <a:extLst>
                    <a:ext uri="{FF2B5EF4-FFF2-40B4-BE49-F238E27FC236}">
                      <a16:creationId xmlns:a16="http://schemas.microsoft.com/office/drawing/2014/main" id="{0F9CD059-F97B-509D-0886-5677C9A0FA75}"/>
                    </a:ext>
                  </a:extLst>
                </p:cNvPr>
                <p:cNvSpPr/>
                <p:nvPr/>
              </p:nvSpPr>
              <p:spPr>
                <a:xfrm>
                  <a:off x="3222068" y="1781412"/>
                  <a:ext cx="23098" cy="9286"/>
                </a:xfrm>
                <a:custGeom>
                  <a:avLst/>
                  <a:gdLst>
                    <a:gd name="connsiteX0" fmla="*/ 2143 w 23098"/>
                    <a:gd name="connsiteY0" fmla="*/ 4524 h 9286"/>
                    <a:gd name="connsiteX1" fmla="*/ 11668 w 23098"/>
                    <a:gd name="connsiteY1" fmla="*/ 6429 h 9286"/>
                    <a:gd name="connsiteX2" fmla="*/ 16431 w 23098"/>
                    <a:gd name="connsiteY2" fmla="*/ 8334 h 9286"/>
                    <a:gd name="connsiteX3" fmla="*/ 18336 w 23098"/>
                    <a:gd name="connsiteY3" fmla="*/ 9287 h 9286"/>
                    <a:gd name="connsiteX4" fmla="*/ 21193 w 23098"/>
                    <a:gd name="connsiteY4" fmla="*/ 9287 h 9286"/>
                    <a:gd name="connsiteX5" fmla="*/ 23098 w 23098"/>
                    <a:gd name="connsiteY5" fmla="*/ 8334 h 9286"/>
                    <a:gd name="connsiteX6" fmla="*/ 23098 w 23098"/>
                    <a:gd name="connsiteY6" fmla="*/ 5477 h 9286"/>
                    <a:gd name="connsiteX7" fmla="*/ 21193 w 23098"/>
                    <a:gd name="connsiteY7" fmla="*/ 3572 h 9286"/>
                    <a:gd name="connsiteX8" fmla="*/ 19288 w 23098"/>
                    <a:gd name="connsiteY8" fmla="*/ 2619 h 9286"/>
                    <a:gd name="connsiteX9" fmla="*/ 13573 w 23098"/>
                    <a:gd name="connsiteY9" fmla="*/ 714 h 9286"/>
                    <a:gd name="connsiteX10" fmla="*/ 2143 w 23098"/>
                    <a:gd name="connsiteY10" fmla="*/ 714 h 9286"/>
                    <a:gd name="connsiteX11" fmla="*/ 2143 w 23098"/>
                    <a:gd name="connsiteY11" fmla="*/ 4524 h 9286"/>
                    <a:gd name="connsiteX12" fmla="*/ 2143 w 23098"/>
                    <a:gd name="connsiteY12" fmla="*/ 4524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098" h="9286">
                      <a:moveTo>
                        <a:pt x="2143" y="4524"/>
                      </a:moveTo>
                      <a:cubicBezTo>
                        <a:pt x="5953" y="4524"/>
                        <a:pt x="8811" y="5477"/>
                        <a:pt x="11668" y="6429"/>
                      </a:cubicBezTo>
                      <a:cubicBezTo>
                        <a:pt x="13573" y="7382"/>
                        <a:pt x="14526" y="7382"/>
                        <a:pt x="16431" y="8334"/>
                      </a:cubicBezTo>
                      <a:cubicBezTo>
                        <a:pt x="17383" y="8334"/>
                        <a:pt x="18336" y="8334"/>
                        <a:pt x="18336" y="9287"/>
                      </a:cubicBezTo>
                      <a:cubicBezTo>
                        <a:pt x="19288" y="9287"/>
                        <a:pt x="20241" y="9287"/>
                        <a:pt x="21193" y="9287"/>
                      </a:cubicBezTo>
                      <a:cubicBezTo>
                        <a:pt x="22146" y="9287"/>
                        <a:pt x="23098" y="9287"/>
                        <a:pt x="23098" y="8334"/>
                      </a:cubicBezTo>
                      <a:cubicBezTo>
                        <a:pt x="23098" y="7382"/>
                        <a:pt x="23098" y="6429"/>
                        <a:pt x="23098" y="5477"/>
                      </a:cubicBezTo>
                      <a:cubicBezTo>
                        <a:pt x="22146" y="4524"/>
                        <a:pt x="22146" y="4524"/>
                        <a:pt x="21193" y="3572"/>
                      </a:cubicBezTo>
                      <a:cubicBezTo>
                        <a:pt x="20241" y="3572"/>
                        <a:pt x="19288" y="2619"/>
                        <a:pt x="19288" y="2619"/>
                      </a:cubicBezTo>
                      <a:cubicBezTo>
                        <a:pt x="17383" y="1667"/>
                        <a:pt x="15478" y="1667"/>
                        <a:pt x="13573" y="714"/>
                      </a:cubicBezTo>
                      <a:cubicBezTo>
                        <a:pt x="9763" y="-238"/>
                        <a:pt x="5953" y="-238"/>
                        <a:pt x="2143" y="714"/>
                      </a:cubicBezTo>
                      <a:cubicBezTo>
                        <a:pt x="-714" y="714"/>
                        <a:pt x="-714" y="4524"/>
                        <a:pt x="2143" y="4524"/>
                      </a:cubicBezTo>
                      <a:lnTo>
                        <a:pt x="2143" y="4524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1" name="Freeform: Shape 3560">
                  <a:extLst>
                    <a:ext uri="{FF2B5EF4-FFF2-40B4-BE49-F238E27FC236}">
                      <a16:creationId xmlns:a16="http://schemas.microsoft.com/office/drawing/2014/main" id="{78AC950D-6F97-C9EB-DE7F-F799D70B0A64}"/>
                    </a:ext>
                  </a:extLst>
                </p:cNvPr>
                <p:cNvSpPr/>
                <p:nvPr/>
              </p:nvSpPr>
              <p:spPr>
                <a:xfrm>
                  <a:off x="3247071" y="1748394"/>
                  <a:ext cx="14913" cy="10872"/>
                </a:xfrm>
                <a:custGeom>
                  <a:avLst/>
                  <a:gdLst>
                    <a:gd name="connsiteX0" fmla="*/ 953 w 14913"/>
                    <a:gd name="connsiteY0" fmla="*/ 4205 h 10872"/>
                    <a:gd name="connsiteX1" fmla="*/ 6668 w 14913"/>
                    <a:gd name="connsiteY1" fmla="*/ 8015 h 10872"/>
                    <a:gd name="connsiteX2" fmla="*/ 9525 w 14913"/>
                    <a:gd name="connsiteY2" fmla="*/ 9920 h 10872"/>
                    <a:gd name="connsiteX3" fmla="*/ 11430 w 14913"/>
                    <a:gd name="connsiteY3" fmla="*/ 10872 h 10872"/>
                    <a:gd name="connsiteX4" fmla="*/ 13335 w 14913"/>
                    <a:gd name="connsiteY4" fmla="*/ 10872 h 10872"/>
                    <a:gd name="connsiteX5" fmla="*/ 14288 w 14913"/>
                    <a:gd name="connsiteY5" fmla="*/ 8015 h 10872"/>
                    <a:gd name="connsiteX6" fmla="*/ 13335 w 14913"/>
                    <a:gd name="connsiteY6" fmla="*/ 7062 h 10872"/>
                    <a:gd name="connsiteX7" fmla="*/ 11430 w 14913"/>
                    <a:gd name="connsiteY7" fmla="*/ 6110 h 10872"/>
                    <a:gd name="connsiteX8" fmla="*/ 8572 w 14913"/>
                    <a:gd name="connsiteY8" fmla="*/ 4205 h 10872"/>
                    <a:gd name="connsiteX9" fmla="*/ 2858 w 14913"/>
                    <a:gd name="connsiteY9" fmla="*/ 395 h 10872"/>
                    <a:gd name="connsiteX10" fmla="*/ 0 w 14913"/>
                    <a:gd name="connsiteY10" fmla="*/ 1347 h 10872"/>
                    <a:gd name="connsiteX11" fmla="*/ 953 w 14913"/>
                    <a:gd name="connsiteY11" fmla="*/ 4205 h 10872"/>
                    <a:gd name="connsiteX12" fmla="*/ 953 w 14913"/>
                    <a:gd name="connsiteY12" fmla="*/ 4205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13" h="10872">
                      <a:moveTo>
                        <a:pt x="953" y="4205"/>
                      </a:moveTo>
                      <a:cubicBezTo>
                        <a:pt x="2858" y="5157"/>
                        <a:pt x="4763" y="7062"/>
                        <a:pt x="6668" y="8015"/>
                      </a:cubicBezTo>
                      <a:cubicBezTo>
                        <a:pt x="7620" y="8967"/>
                        <a:pt x="8572" y="8967"/>
                        <a:pt x="9525" y="9920"/>
                      </a:cubicBezTo>
                      <a:cubicBezTo>
                        <a:pt x="10478" y="9920"/>
                        <a:pt x="10478" y="10872"/>
                        <a:pt x="11430" y="10872"/>
                      </a:cubicBezTo>
                      <a:cubicBezTo>
                        <a:pt x="12383" y="10872"/>
                        <a:pt x="13335" y="10872"/>
                        <a:pt x="13335" y="10872"/>
                      </a:cubicBezTo>
                      <a:cubicBezTo>
                        <a:pt x="15240" y="10872"/>
                        <a:pt x="15240" y="8967"/>
                        <a:pt x="14288" y="8015"/>
                      </a:cubicBezTo>
                      <a:cubicBezTo>
                        <a:pt x="14288" y="8015"/>
                        <a:pt x="13335" y="7062"/>
                        <a:pt x="13335" y="7062"/>
                      </a:cubicBezTo>
                      <a:cubicBezTo>
                        <a:pt x="12383" y="7062"/>
                        <a:pt x="12383" y="6110"/>
                        <a:pt x="11430" y="6110"/>
                      </a:cubicBezTo>
                      <a:cubicBezTo>
                        <a:pt x="10478" y="5157"/>
                        <a:pt x="9525" y="5157"/>
                        <a:pt x="8572" y="4205"/>
                      </a:cubicBezTo>
                      <a:cubicBezTo>
                        <a:pt x="6668" y="3252"/>
                        <a:pt x="4763" y="1347"/>
                        <a:pt x="2858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2300"/>
                        <a:pt x="0" y="4205"/>
                        <a:pt x="953" y="4205"/>
                      </a:cubicBezTo>
                      <a:lnTo>
                        <a:pt x="953" y="420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2" name="Freeform: Shape 3561">
                  <a:extLst>
                    <a:ext uri="{FF2B5EF4-FFF2-40B4-BE49-F238E27FC236}">
                      <a16:creationId xmlns:a16="http://schemas.microsoft.com/office/drawing/2014/main" id="{A9BF1E5E-8C35-2525-D7FA-C163A5C5B86A}"/>
                    </a:ext>
                  </a:extLst>
                </p:cNvPr>
                <p:cNvSpPr/>
                <p:nvPr/>
              </p:nvSpPr>
              <p:spPr>
                <a:xfrm>
                  <a:off x="3575996" y="1697354"/>
                  <a:ext cx="12070" cy="16029"/>
                </a:xfrm>
                <a:custGeom>
                  <a:avLst/>
                  <a:gdLst>
                    <a:gd name="connsiteX0" fmla="*/ 2546 w 12070"/>
                    <a:gd name="connsiteY0" fmla="*/ 15240 h 16029"/>
                    <a:gd name="connsiteX1" fmla="*/ 7308 w 12070"/>
                    <a:gd name="connsiteY1" fmla="*/ 8572 h 16029"/>
                    <a:gd name="connsiteX2" fmla="*/ 10166 w 12070"/>
                    <a:gd name="connsiteY2" fmla="*/ 5715 h 16029"/>
                    <a:gd name="connsiteX3" fmla="*/ 11118 w 12070"/>
                    <a:gd name="connsiteY3" fmla="*/ 3810 h 16029"/>
                    <a:gd name="connsiteX4" fmla="*/ 12071 w 12070"/>
                    <a:gd name="connsiteY4" fmla="*/ 1905 h 16029"/>
                    <a:gd name="connsiteX5" fmla="*/ 10166 w 12070"/>
                    <a:gd name="connsiteY5" fmla="*/ 0 h 16029"/>
                    <a:gd name="connsiteX6" fmla="*/ 8261 w 12070"/>
                    <a:gd name="connsiteY6" fmla="*/ 952 h 16029"/>
                    <a:gd name="connsiteX7" fmla="*/ 7308 w 12070"/>
                    <a:gd name="connsiteY7" fmla="*/ 2857 h 16029"/>
                    <a:gd name="connsiteX8" fmla="*/ 4451 w 12070"/>
                    <a:gd name="connsiteY8" fmla="*/ 6668 h 16029"/>
                    <a:gd name="connsiteX9" fmla="*/ 641 w 12070"/>
                    <a:gd name="connsiteY9" fmla="*/ 13335 h 16029"/>
                    <a:gd name="connsiteX10" fmla="*/ 2546 w 12070"/>
                    <a:gd name="connsiteY10" fmla="*/ 15240 h 16029"/>
                    <a:gd name="connsiteX11" fmla="*/ 2546 w 12070"/>
                    <a:gd name="connsiteY11" fmla="*/ 15240 h 1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70" h="16029">
                      <a:moveTo>
                        <a:pt x="2546" y="15240"/>
                      </a:moveTo>
                      <a:cubicBezTo>
                        <a:pt x="3498" y="13335"/>
                        <a:pt x="5403" y="10477"/>
                        <a:pt x="7308" y="8572"/>
                      </a:cubicBezTo>
                      <a:cubicBezTo>
                        <a:pt x="8261" y="7620"/>
                        <a:pt x="9213" y="6668"/>
                        <a:pt x="10166" y="5715"/>
                      </a:cubicBezTo>
                      <a:cubicBezTo>
                        <a:pt x="10166" y="4763"/>
                        <a:pt x="11118" y="4763"/>
                        <a:pt x="11118" y="3810"/>
                      </a:cubicBezTo>
                      <a:cubicBezTo>
                        <a:pt x="11118" y="2857"/>
                        <a:pt x="12071" y="2857"/>
                        <a:pt x="12071" y="1905"/>
                      </a:cubicBezTo>
                      <a:cubicBezTo>
                        <a:pt x="12071" y="952"/>
                        <a:pt x="11118" y="0"/>
                        <a:pt x="10166" y="0"/>
                      </a:cubicBezTo>
                      <a:cubicBezTo>
                        <a:pt x="9213" y="0"/>
                        <a:pt x="9213" y="952"/>
                        <a:pt x="8261" y="952"/>
                      </a:cubicBezTo>
                      <a:cubicBezTo>
                        <a:pt x="7308" y="952"/>
                        <a:pt x="7308" y="1905"/>
                        <a:pt x="7308" y="2857"/>
                      </a:cubicBezTo>
                      <a:cubicBezTo>
                        <a:pt x="6356" y="3810"/>
                        <a:pt x="5403" y="4763"/>
                        <a:pt x="4451" y="6668"/>
                      </a:cubicBezTo>
                      <a:cubicBezTo>
                        <a:pt x="2546" y="8572"/>
                        <a:pt x="1593" y="11430"/>
                        <a:pt x="641" y="13335"/>
                      </a:cubicBezTo>
                      <a:cubicBezTo>
                        <a:pt x="-1264" y="15240"/>
                        <a:pt x="1593" y="17145"/>
                        <a:pt x="2546" y="15240"/>
                      </a:cubicBezTo>
                      <a:lnTo>
                        <a:pt x="2546" y="1524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3" name="Freeform: Shape 3562">
                  <a:extLst>
                    <a:ext uri="{FF2B5EF4-FFF2-40B4-BE49-F238E27FC236}">
                      <a16:creationId xmlns:a16="http://schemas.microsoft.com/office/drawing/2014/main" id="{CB873A54-8614-2D24-948B-A1CF1BB164B6}"/>
                    </a:ext>
                  </a:extLst>
                </p:cNvPr>
                <p:cNvSpPr/>
                <p:nvPr/>
              </p:nvSpPr>
              <p:spPr>
                <a:xfrm>
                  <a:off x="3603864" y="1716404"/>
                  <a:ext cx="16029" cy="9948"/>
                </a:xfrm>
                <a:custGeom>
                  <a:avLst/>
                  <a:gdLst>
                    <a:gd name="connsiteX0" fmla="*/ 3252 w 16029"/>
                    <a:gd name="connsiteY0" fmla="*/ 9525 h 9948"/>
                    <a:gd name="connsiteX1" fmla="*/ 8967 w 16029"/>
                    <a:gd name="connsiteY1" fmla="*/ 6668 h 9948"/>
                    <a:gd name="connsiteX2" fmla="*/ 11825 w 16029"/>
                    <a:gd name="connsiteY2" fmla="*/ 4763 h 9948"/>
                    <a:gd name="connsiteX3" fmla="*/ 13730 w 16029"/>
                    <a:gd name="connsiteY3" fmla="*/ 3810 h 9948"/>
                    <a:gd name="connsiteX4" fmla="*/ 15635 w 16029"/>
                    <a:gd name="connsiteY4" fmla="*/ 2857 h 9948"/>
                    <a:gd name="connsiteX5" fmla="*/ 14682 w 16029"/>
                    <a:gd name="connsiteY5" fmla="*/ 0 h 9948"/>
                    <a:gd name="connsiteX6" fmla="*/ 12777 w 16029"/>
                    <a:gd name="connsiteY6" fmla="*/ 0 h 9948"/>
                    <a:gd name="connsiteX7" fmla="*/ 10872 w 16029"/>
                    <a:gd name="connsiteY7" fmla="*/ 952 h 9948"/>
                    <a:gd name="connsiteX8" fmla="*/ 7062 w 16029"/>
                    <a:gd name="connsiteY8" fmla="*/ 2857 h 9948"/>
                    <a:gd name="connsiteX9" fmla="*/ 1347 w 16029"/>
                    <a:gd name="connsiteY9" fmla="*/ 6668 h 9948"/>
                    <a:gd name="connsiteX10" fmla="*/ 395 w 16029"/>
                    <a:gd name="connsiteY10" fmla="*/ 9525 h 9948"/>
                    <a:gd name="connsiteX11" fmla="*/ 3252 w 16029"/>
                    <a:gd name="connsiteY11" fmla="*/ 9525 h 9948"/>
                    <a:gd name="connsiteX12" fmla="*/ 3252 w 16029"/>
                    <a:gd name="connsiteY12" fmla="*/ 9525 h 9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029" h="9948">
                      <a:moveTo>
                        <a:pt x="3252" y="9525"/>
                      </a:moveTo>
                      <a:cubicBezTo>
                        <a:pt x="5157" y="8572"/>
                        <a:pt x="7062" y="7620"/>
                        <a:pt x="8967" y="6668"/>
                      </a:cubicBezTo>
                      <a:cubicBezTo>
                        <a:pt x="9920" y="5715"/>
                        <a:pt x="10872" y="5715"/>
                        <a:pt x="11825" y="4763"/>
                      </a:cubicBezTo>
                      <a:cubicBezTo>
                        <a:pt x="12777" y="4763"/>
                        <a:pt x="12777" y="3810"/>
                        <a:pt x="13730" y="3810"/>
                      </a:cubicBezTo>
                      <a:cubicBezTo>
                        <a:pt x="14682" y="3810"/>
                        <a:pt x="14682" y="2857"/>
                        <a:pt x="15635" y="2857"/>
                      </a:cubicBezTo>
                      <a:cubicBezTo>
                        <a:pt x="16587" y="1905"/>
                        <a:pt x="15635" y="0"/>
                        <a:pt x="14682" y="0"/>
                      </a:cubicBezTo>
                      <a:cubicBezTo>
                        <a:pt x="13730" y="0"/>
                        <a:pt x="13730" y="0"/>
                        <a:pt x="12777" y="0"/>
                      </a:cubicBezTo>
                      <a:cubicBezTo>
                        <a:pt x="11825" y="0"/>
                        <a:pt x="11825" y="0"/>
                        <a:pt x="10872" y="952"/>
                      </a:cubicBezTo>
                      <a:cubicBezTo>
                        <a:pt x="9920" y="952"/>
                        <a:pt x="8015" y="1905"/>
                        <a:pt x="7062" y="2857"/>
                      </a:cubicBezTo>
                      <a:cubicBezTo>
                        <a:pt x="5157" y="3810"/>
                        <a:pt x="3252" y="4763"/>
                        <a:pt x="1347" y="6668"/>
                      </a:cubicBezTo>
                      <a:cubicBezTo>
                        <a:pt x="395" y="7620"/>
                        <a:pt x="-558" y="8572"/>
                        <a:pt x="395" y="9525"/>
                      </a:cubicBezTo>
                      <a:cubicBezTo>
                        <a:pt x="1347" y="9525"/>
                        <a:pt x="2300" y="10477"/>
                        <a:pt x="3252" y="9525"/>
                      </a:cubicBezTo>
                      <a:lnTo>
                        <a:pt x="3252" y="952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4" name="Freeform: Shape 3563">
                  <a:extLst>
                    <a:ext uri="{FF2B5EF4-FFF2-40B4-BE49-F238E27FC236}">
                      <a16:creationId xmlns:a16="http://schemas.microsoft.com/office/drawing/2014/main" id="{759B8B5F-6222-F7A7-2223-CC54FA7174A3}"/>
                    </a:ext>
                  </a:extLst>
                </p:cNvPr>
                <p:cNvSpPr/>
                <p:nvPr/>
              </p:nvSpPr>
              <p:spPr>
                <a:xfrm>
                  <a:off x="3637221" y="1740217"/>
                  <a:ext cx="16329" cy="7619"/>
                </a:xfrm>
                <a:custGeom>
                  <a:avLst/>
                  <a:gdLst>
                    <a:gd name="connsiteX0" fmla="*/ 2280 w 16329"/>
                    <a:gd name="connsiteY0" fmla="*/ 7620 h 7619"/>
                    <a:gd name="connsiteX1" fmla="*/ 8948 w 16329"/>
                    <a:gd name="connsiteY1" fmla="*/ 6668 h 7619"/>
                    <a:gd name="connsiteX2" fmla="*/ 12758 w 16329"/>
                    <a:gd name="connsiteY2" fmla="*/ 5715 h 7619"/>
                    <a:gd name="connsiteX3" fmla="*/ 15615 w 16329"/>
                    <a:gd name="connsiteY3" fmla="*/ 3810 h 7619"/>
                    <a:gd name="connsiteX4" fmla="*/ 15615 w 16329"/>
                    <a:gd name="connsiteY4" fmla="*/ 952 h 7619"/>
                    <a:gd name="connsiteX5" fmla="*/ 11805 w 16329"/>
                    <a:gd name="connsiteY5" fmla="*/ 0 h 7619"/>
                    <a:gd name="connsiteX6" fmla="*/ 7995 w 16329"/>
                    <a:gd name="connsiteY6" fmla="*/ 952 h 7619"/>
                    <a:gd name="connsiteX7" fmla="*/ 1328 w 16329"/>
                    <a:gd name="connsiteY7" fmla="*/ 2857 h 7619"/>
                    <a:gd name="connsiteX8" fmla="*/ 2280 w 16329"/>
                    <a:gd name="connsiteY8" fmla="*/ 7620 h 7619"/>
                    <a:gd name="connsiteX9" fmla="*/ 2280 w 16329"/>
                    <a:gd name="connsiteY9" fmla="*/ 762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329" h="7619">
                      <a:moveTo>
                        <a:pt x="2280" y="7620"/>
                      </a:moveTo>
                      <a:cubicBezTo>
                        <a:pt x="4185" y="7620"/>
                        <a:pt x="7043" y="7620"/>
                        <a:pt x="8948" y="6668"/>
                      </a:cubicBezTo>
                      <a:cubicBezTo>
                        <a:pt x="9900" y="6668"/>
                        <a:pt x="10853" y="6668"/>
                        <a:pt x="12758" y="5715"/>
                      </a:cubicBezTo>
                      <a:cubicBezTo>
                        <a:pt x="13710" y="5715"/>
                        <a:pt x="14663" y="4763"/>
                        <a:pt x="15615" y="3810"/>
                      </a:cubicBezTo>
                      <a:cubicBezTo>
                        <a:pt x="16568" y="2857"/>
                        <a:pt x="16568" y="1905"/>
                        <a:pt x="15615" y="952"/>
                      </a:cubicBezTo>
                      <a:cubicBezTo>
                        <a:pt x="14663" y="952"/>
                        <a:pt x="13710" y="952"/>
                        <a:pt x="11805" y="0"/>
                      </a:cubicBezTo>
                      <a:cubicBezTo>
                        <a:pt x="10853" y="0"/>
                        <a:pt x="8948" y="0"/>
                        <a:pt x="7995" y="952"/>
                      </a:cubicBezTo>
                      <a:cubicBezTo>
                        <a:pt x="6090" y="1905"/>
                        <a:pt x="3233" y="1905"/>
                        <a:pt x="1328" y="2857"/>
                      </a:cubicBezTo>
                      <a:cubicBezTo>
                        <a:pt x="-577" y="3810"/>
                        <a:pt x="-577" y="7620"/>
                        <a:pt x="2280" y="7620"/>
                      </a:cubicBezTo>
                      <a:lnTo>
                        <a:pt x="2280" y="762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5" name="Freeform: Shape 3564">
                  <a:extLst>
                    <a:ext uri="{FF2B5EF4-FFF2-40B4-BE49-F238E27FC236}">
                      <a16:creationId xmlns:a16="http://schemas.microsoft.com/office/drawing/2014/main" id="{AB9CFDBE-F8B3-B1C1-B71B-654A5630EC93}"/>
                    </a:ext>
                  </a:extLst>
                </p:cNvPr>
                <p:cNvSpPr/>
                <p:nvPr/>
              </p:nvSpPr>
              <p:spPr>
                <a:xfrm>
                  <a:off x="3592829" y="1705212"/>
                  <a:ext cx="12382" cy="15001"/>
                </a:xfrm>
                <a:custGeom>
                  <a:avLst/>
                  <a:gdLst>
                    <a:gd name="connsiteX0" fmla="*/ 11430 w 12382"/>
                    <a:gd name="connsiteY0" fmla="*/ 714 h 15001"/>
                    <a:gd name="connsiteX1" fmla="*/ 5715 w 12382"/>
                    <a:gd name="connsiteY1" fmla="*/ 7382 h 15001"/>
                    <a:gd name="connsiteX2" fmla="*/ 2857 w 12382"/>
                    <a:gd name="connsiteY2" fmla="*/ 10239 h 15001"/>
                    <a:gd name="connsiteX3" fmla="*/ 0 w 12382"/>
                    <a:gd name="connsiteY3" fmla="*/ 14049 h 15001"/>
                    <a:gd name="connsiteX4" fmla="*/ 952 w 12382"/>
                    <a:gd name="connsiteY4" fmla="*/ 15002 h 15001"/>
                    <a:gd name="connsiteX5" fmla="*/ 6668 w 12382"/>
                    <a:gd name="connsiteY5" fmla="*/ 8334 h 15001"/>
                    <a:gd name="connsiteX6" fmla="*/ 12382 w 12382"/>
                    <a:gd name="connsiteY6" fmla="*/ 1667 h 15001"/>
                    <a:gd name="connsiteX7" fmla="*/ 12382 w 12382"/>
                    <a:gd name="connsiteY7" fmla="*/ 714 h 15001"/>
                    <a:gd name="connsiteX8" fmla="*/ 11430 w 12382"/>
                    <a:gd name="connsiteY8" fmla="*/ 714 h 15001"/>
                    <a:gd name="connsiteX9" fmla="*/ 11430 w 12382"/>
                    <a:gd name="connsiteY9" fmla="*/ 714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382" h="15001">
                      <a:moveTo>
                        <a:pt x="11430" y="714"/>
                      </a:moveTo>
                      <a:cubicBezTo>
                        <a:pt x="9525" y="2619"/>
                        <a:pt x="7620" y="4524"/>
                        <a:pt x="5715" y="7382"/>
                      </a:cubicBezTo>
                      <a:cubicBezTo>
                        <a:pt x="4763" y="8334"/>
                        <a:pt x="3810" y="9287"/>
                        <a:pt x="2857" y="10239"/>
                      </a:cubicBezTo>
                      <a:cubicBezTo>
                        <a:pt x="1905" y="11192"/>
                        <a:pt x="952" y="12144"/>
                        <a:pt x="0" y="14049"/>
                      </a:cubicBezTo>
                      <a:cubicBezTo>
                        <a:pt x="0" y="15002"/>
                        <a:pt x="952" y="15002"/>
                        <a:pt x="952" y="15002"/>
                      </a:cubicBezTo>
                      <a:cubicBezTo>
                        <a:pt x="2857" y="13097"/>
                        <a:pt x="4763" y="10239"/>
                        <a:pt x="6668" y="8334"/>
                      </a:cubicBezTo>
                      <a:cubicBezTo>
                        <a:pt x="8572" y="6429"/>
                        <a:pt x="10477" y="4524"/>
                        <a:pt x="12382" y="1667"/>
                      </a:cubicBezTo>
                      <a:cubicBezTo>
                        <a:pt x="12382" y="1667"/>
                        <a:pt x="12382" y="714"/>
                        <a:pt x="12382" y="714"/>
                      </a:cubicBezTo>
                      <a:cubicBezTo>
                        <a:pt x="12382" y="-238"/>
                        <a:pt x="11430" y="-238"/>
                        <a:pt x="11430" y="714"/>
                      </a:cubicBezTo>
                      <a:lnTo>
                        <a:pt x="11430" y="714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6" name="Freeform: Shape 3565">
                  <a:extLst>
                    <a:ext uri="{FF2B5EF4-FFF2-40B4-BE49-F238E27FC236}">
                      <a16:creationId xmlns:a16="http://schemas.microsoft.com/office/drawing/2014/main" id="{08683B8A-EA30-EDC4-5FF1-6263987EDCF7}"/>
                    </a:ext>
                  </a:extLst>
                </p:cNvPr>
                <p:cNvSpPr/>
                <p:nvPr/>
              </p:nvSpPr>
              <p:spPr>
                <a:xfrm>
                  <a:off x="3584835" y="1740894"/>
                  <a:ext cx="17778" cy="14822"/>
                </a:xfrm>
                <a:custGeom>
                  <a:avLst/>
                  <a:gdLst>
                    <a:gd name="connsiteX0" fmla="*/ 15614 w 17778"/>
                    <a:gd name="connsiteY0" fmla="*/ 275 h 14822"/>
                    <a:gd name="connsiteX1" fmla="*/ 7994 w 17778"/>
                    <a:gd name="connsiteY1" fmla="*/ 5990 h 14822"/>
                    <a:gd name="connsiteX2" fmla="*/ 4184 w 17778"/>
                    <a:gd name="connsiteY2" fmla="*/ 8847 h 14822"/>
                    <a:gd name="connsiteX3" fmla="*/ 2279 w 17778"/>
                    <a:gd name="connsiteY3" fmla="*/ 10752 h 14822"/>
                    <a:gd name="connsiteX4" fmla="*/ 374 w 17778"/>
                    <a:gd name="connsiteY4" fmla="*/ 12657 h 14822"/>
                    <a:gd name="connsiteX5" fmla="*/ 2279 w 17778"/>
                    <a:gd name="connsiteY5" fmla="*/ 14562 h 14822"/>
                    <a:gd name="connsiteX6" fmla="*/ 5136 w 17778"/>
                    <a:gd name="connsiteY6" fmla="*/ 13610 h 14822"/>
                    <a:gd name="connsiteX7" fmla="*/ 7041 w 17778"/>
                    <a:gd name="connsiteY7" fmla="*/ 11705 h 14822"/>
                    <a:gd name="connsiteX8" fmla="*/ 10851 w 17778"/>
                    <a:gd name="connsiteY8" fmla="*/ 7895 h 14822"/>
                    <a:gd name="connsiteX9" fmla="*/ 17519 w 17778"/>
                    <a:gd name="connsiteY9" fmla="*/ 275 h 14822"/>
                    <a:gd name="connsiteX10" fmla="*/ 15614 w 17778"/>
                    <a:gd name="connsiteY10" fmla="*/ 275 h 14822"/>
                    <a:gd name="connsiteX11" fmla="*/ 15614 w 17778"/>
                    <a:gd name="connsiteY11" fmla="*/ 275 h 14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78" h="14822">
                      <a:moveTo>
                        <a:pt x="15614" y="275"/>
                      </a:moveTo>
                      <a:cubicBezTo>
                        <a:pt x="12756" y="2180"/>
                        <a:pt x="10851" y="4085"/>
                        <a:pt x="7994" y="5990"/>
                      </a:cubicBezTo>
                      <a:cubicBezTo>
                        <a:pt x="7041" y="6942"/>
                        <a:pt x="5136" y="7895"/>
                        <a:pt x="4184" y="8847"/>
                      </a:cubicBezTo>
                      <a:cubicBezTo>
                        <a:pt x="3231" y="9800"/>
                        <a:pt x="3231" y="9800"/>
                        <a:pt x="2279" y="10752"/>
                      </a:cubicBezTo>
                      <a:cubicBezTo>
                        <a:pt x="1326" y="11705"/>
                        <a:pt x="1326" y="11705"/>
                        <a:pt x="374" y="12657"/>
                      </a:cubicBezTo>
                      <a:cubicBezTo>
                        <a:pt x="-579" y="13610"/>
                        <a:pt x="374" y="15515"/>
                        <a:pt x="2279" y="14562"/>
                      </a:cubicBezTo>
                      <a:cubicBezTo>
                        <a:pt x="3231" y="14562"/>
                        <a:pt x="4184" y="13610"/>
                        <a:pt x="5136" y="13610"/>
                      </a:cubicBezTo>
                      <a:cubicBezTo>
                        <a:pt x="6089" y="12657"/>
                        <a:pt x="6089" y="12657"/>
                        <a:pt x="7041" y="11705"/>
                      </a:cubicBezTo>
                      <a:cubicBezTo>
                        <a:pt x="7994" y="10752"/>
                        <a:pt x="9899" y="9800"/>
                        <a:pt x="10851" y="7895"/>
                      </a:cubicBezTo>
                      <a:cubicBezTo>
                        <a:pt x="12756" y="5990"/>
                        <a:pt x="15614" y="3132"/>
                        <a:pt x="17519" y="275"/>
                      </a:cubicBezTo>
                      <a:cubicBezTo>
                        <a:pt x="18471" y="1227"/>
                        <a:pt x="16566" y="-678"/>
                        <a:pt x="15614" y="275"/>
                      </a:cubicBezTo>
                      <a:lnTo>
                        <a:pt x="15614" y="27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7" name="Freeform: Shape 3566">
                  <a:extLst>
                    <a:ext uri="{FF2B5EF4-FFF2-40B4-BE49-F238E27FC236}">
                      <a16:creationId xmlns:a16="http://schemas.microsoft.com/office/drawing/2014/main" id="{83E51268-55FB-9987-4BAF-32395CDB6323}"/>
                    </a:ext>
                  </a:extLst>
                </p:cNvPr>
                <p:cNvSpPr/>
                <p:nvPr/>
              </p:nvSpPr>
              <p:spPr>
                <a:xfrm>
                  <a:off x="3615689" y="1761172"/>
                  <a:ext cx="11824" cy="14547"/>
                </a:xfrm>
                <a:custGeom>
                  <a:avLst/>
                  <a:gdLst>
                    <a:gd name="connsiteX0" fmla="*/ 10478 w 11824"/>
                    <a:gd name="connsiteY0" fmla="*/ 0 h 14547"/>
                    <a:gd name="connsiteX1" fmla="*/ 7620 w 11824"/>
                    <a:gd name="connsiteY1" fmla="*/ 2857 h 14547"/>
                    <a:gd name="connsiteX2" fmla="*/ 4763 w 11824"/>
                    <a:gd name="connsiteY2" fmla="*/ 5715 h 14547"/>
                    <a:gd name="connsiteX3" fmla="*/ 1905 w 11824"/>
                    <a:gd name="connsiteY3" fmla="*/ 8572 h 14547"/>
                    <a:gd name="connsiteX4" fmla="*/ 953 w 11824"/>
                    <a:gd name="connsiteY4" fmla="*/ 10477 h 14547"/>
                    <a:gd name="connsiteX5" fmla="*/ 0 w 11824"/>
                    <a:gd name="connsiteY5" fmla="*/ 12382 h 14547"/>
                    <a:gd name="connsiteX6" fmla="*/ 1905 w 11824"/>
                    <a:gd name="connsiteY6" fmla="*/ 14288 h 14547"/>
                    <a:gd name="connsiteX7" fmla="*/ 3810 w 11824"/>
                    <a:gd name="connsiteY7" fmla="*/ 13335 h 14547"/>
                    <a:gd name="connsiteX8" fmla="*/ 4763 w 11824"/>
                    <a:gd name="connsiteY8" fmla="*/ 12382 h 14547"/>
                    <a:gd name="connsiteX9" fmla="*/ 7620 w 11824"/>
                    <a:gd name="connsiteY9" fmla="*/ 8572 h 14547"/>
                    <a:gd name="connsiteX10" fmla="*/ 9525 w 11824"/>
                    <a:gd name="connsiteY10" fmla="*/ 5715 h 14547"/>
                    <a:gd name="connsiteX11" fmla="*/ 11430 w 11824"/>
                    <a:gd name="connsiteY11" fmla="*/ 1905 h 14547"/>
                    <a:gd name="connsiteX12" fmla="*/ 11430 w 11824"/>
                    <a:gd name="connsiteY12" fmla="*/ 952 h 14547"/>
                    <a:gd name="connsiteX13" fmla="*/ 10478 w 11824"/>
                    <a:gd name="connsiteY13" fmla="*/ 0 h 14547"/>
                    <a:gd name="connsiteX14" fmla="*/ 10478 w 11824"/>
                    <a:gd name="connsiteY14" fmla="*/ 0 h 145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824" h="14547">
                      <a:moveTo>
                        <a:pt x="10478" y="0"/>
                      </a:moveTo>
                      <a:cubicBezTo>
                        <a:pt x="9525" y="952"/>
                        <a:pt x="8573" y="1905"/>
                        <a:pt x="7620" y="2857"/>
                      </a:cubicBezTo>
                      <a:cubicBezTo>
                        <a:pt x="6668" y="3810"/>
                        <a:pt x="5715" y="4763"/>
                        <a:pt x="4763" y="5715"/>
                      </a:cubicBezTo>
                      <a:cubicBezTo>
                        <a:pt x="3810" y="6667"/>
                        <a:pt x="2858" y="7620"/>
                        <a:pt x="1905" y="8572"/>
                      </a:cubicBezTo>
                      <a:cubicBezTo>
                        <a:pt x="1905" y="9525"/>
                        <a:pt x="953" y="9525"/>
                        <a:pt x="953" y="10477"/>
                      </a:cubicBezTo>
                      <a:cubicBezTo>
                        <a:pt x="953" y="11430"/>
                        <a:pt x="0" y="11430"/>
                        <a:pt x="0" y="12382"/>
                      </a:cubicBezTo>
                      <a:cubicBezTo>
                        <a:pt x="0" y="13335"/>
                        <a:pt x="953" y="15240"/>
                        <a:pt x="1905" y="14288"/>
                      </a:cubicBezTo>
                      <a:cubicBezTo>
                        <a:pt x="2858" y="14288"/>
                        <a:pt x="3810" y="13335"/>
                        <a:pt x="3810" y="13335"/>
                      </a:cubicBezTo>
                      <a:cubicBezTo>
                        <a:pt x="4763" y="13335"/>
                        <a:pt x="4763" y="12382"/>
                        <a:pt x="4763" y="12382"/>
                      </a:cubicBezTo>
                      <a:cubicBezTo>
                        <a:pt x="5715" y="11430"/>
                        <a:pt x="6668" y="10477"/>
                        <a:pt x="7620" y="8572"/>
                      </a:cubicBezTo>
                      <a:cubicBezTo>
                        <a:pt x="8573" y="7620"/>
                        <a:pt x="8573" y="6667"/>
                        <a:pt x="9525" y="5715"/>
                      </a:cubicBezTo>
                      <a:cubicBezTo>
                        <a:pt x="10478" y="4763"/>
                        <a:pt x="10478" y="2857"/>
                        <a:pt x="11430" y="1905"/>
                      </a:cubicBezTo>
                      <a:cubicBezTo>
                        <a:pt x="11430" y="952"/>
                        <a:pt x="11430" y="952"/>
                        <a:pt x="11430" y="952"/>
                      </a:cubicBezTo>
                      <a:cubicBezTo>
                        <a:pt x="12383" y="0"/>
                        <a:pt x="11430" y="0"/>
                        <a:pt x="10478" y="0"/>
                      </a:cubicBezTo>
                      <a:lnTo>
                        <a:pt x="10478" y="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8" name="Freeform: Shape 3567">
                  <a:extLst>
                    <a:ext uri="{FF2B5EF4-FFF2-40B4-BE49-F238E27FC236}">
                      <a16:creationId xmlns:a16="http://schemas.microsoft.com/office/drawing/2014/main" id="{A2D042E1-877E-2DA4-DA12-3E28C3E8EFAB}"/>
                    </a:ext>
                  </a:extLst>
                </p:cNvPr>
                <p:cNvSpPr/>
                <p:nvPr/>
              </p:nvSpPr>
              <p:spPr>
                <a:xfrm>
                  <a:off x="3622356" y="1733549"/>
                  <a:ext cx="10477" cy="11824"/>
                </a:xfrm>
                <a:custGeom>
                  <a:avLst/>
                  <a:gdLst>
                    <a:gd name="connsiteX0" fmla="*/ 8573 w 10477"/>
                    <a:gd name="connsiteY0" fmla="*/ 0 h 11824"/>
                    <a:gd name="connsiteX1" fmla="*/ 3810 w 10477"/>
                    <a:gd name="connsiteY1" fmla="*/ 4763 h 11824"/>
                    <a:gd name="connsiteX2" fmla="*/ 1905 w 10477"/>
                    <a:gd name="connsiteY2" fmla="*/ 7620 h 11824"/>
                    <a:gd name="connsiteX3" fmla="*/ 953 w 10477"/>
                    <a:gd name="connsiteY3" fmla="*/ 8573 h 11824"/>
                    <a:gd name="connsiteX4" fmla="*/ 0 w 10477"/>
                    <a:gd name="connsiteY4" fmla="*/ 10477 h 11824"/>
                    <a:gd name="connsiteX5" fmla="*/ 953 w 10477"/>
                    <a:gd name="connsiteY5" fmla="*/ 11430 h 11824"/>
                    <a:gd name="connsiteX6" fmla="*/ 2857 w 10477"/>
                    <a:gd name="connsiteY6" fmla="*/ 10477 h 11824"/>
                    <a:gd name="connsiteX7" fmla="*/ 3810 w 10477"/>
                    <a:gd name="connsiteY7" fmla="*/ 9525 h 11824"/>
                    <a:gd name="connsiteX8" fmla="*/ 6668 w 10477"/>
                    <a:gd name="connsiteY8" fmla="*/ 6668 h 11824"/>
                    <a:gd name="connsiteX9" fmla="*/ 10478 w 10477"/>
                    <a:gd name="connsiteY9" fmla="*/ 952 h 11824"/>
                    <a:gd name="connsiteX10" fmla="*/ 10478 w 10477"/>
                    <a:gd name="connsiteY10" fmla="*/ 0 h 11824"/>
                    <a:gd name="connsiteX11" fmla="*/ 8573 w 10477"/>
                    <a:gd name="connsiteY11" fmla="*/ 0 h 11824"/>
                    <a:gd name="connsiteX12" fmla="*/ 8573 w 10477"/>
                    <a:gd name="connsiteY12" fmla="*/ 0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11824">
                      <a:moveTo>
                        <a:pt x="8573" y="0"/>
                      </a:moveTo>
                      <a:cubicBezTo>
                        <a:pt x="7620" y="1905"/>
                        <a:pt x="5715" y="3810"/>
                        <a:pt x="3810" y="4763"/>
                      </a:cubicBezTo>
                      <a:cubicBezTo>
                        <a:pt x="2857" y="5715"/>
                        <a:pt x="1905" y="6668"/>
                        <a:pt x="1905" y="7620"/>
                      </a:cubicBezTo>
                      <a:cubicBezTo>
                        <a:pt x="1905" y="7620"/>
                        <a:pt x="953" y="8573"/>
                        <a:pt x="953" y="8573"/>
                      </a:cubicBezTo>
                      <a:cubicBezTo>
                        <a:pt x="953" y="9525"/>
                        <a:pt x="0" y="9525"/>
                        <a:pt x="0" y="10477"/>
                      </a:cubicBezTo>
                      <a:cubicBezTo>
                        <a:pt x="0" y="11430"/>
                        <a:pt x="0" y="12382"/>
                        <a:pt x="953" y="11430"/>
                      </a:cubicBezTo>
                      <a:cubicBezTo>
                        <a:pt x="1905" y="11430"/>
                        <a:pt x="1905" y="10477"/>
                        <a:pt x="2857" y="10477"/>
                      </a:cubicBezTo>
                      <a:cubicBezTo>
                        <a:pt x="2857" y="10477"/>
                        <a:pt x="3810" y="9525"/>
                        <a:pt x="3810" y="9525"/>
                      </a:cubicBezTo>
                      <a:cubicBezTo>
                        <a:pt x="4763" y="8573"/>
                        <a:pt x="5715" y="7620"/>
                        <a:pt x="6668" y="6668"/>
                      </a:cubicBezTo>
                      <a:cubicBezTo>
                        <a:pt x="8573" y="4763"/>
                        <a:pt x="9525" y="2857"/>
                        <a:pt x="10478" y="952"/>
                      </a:cubicBezTo>
                      <a:cubicBezTo>
                        <a:pt x="10478" y="952"/>
                        <a:pt x="10478" y="0"/>
                        <a:pt x="10478" y="0"/>
                      </a:cubicBezTo>
                      <a:cubicBezTo>
                        <a:pt x="9525" y="0"/>
                        <a:pt x="9525" y="0"/>
                        <a:pt x="8573" y="0"/>
                      </a:cubicBezTo>
                      <a:lnTo>
                        <a:pt x="8573" y="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9" name="Freeform: Shape 3568">
                  <a:extLst>
                    <a:ext uri="{FF2B5EF4-FFF2-40B4-BE49-F238E27FC236}">
                      <a16:creationId xmlns:a16="http://schemas.microsoft.com/office/drawing/2014/main" id="{CF16A6A1-9042-4874-CF3C-AE9F9BC4F95A}"/>
                    </a:ext>
                  </a:extLst>
                </p:cNvPr>
                <p:cNvSpPr/>
                <p:nvPr/>
              </p:nvSpPr>
              <p:spPr>
                <a:xfrm>
                  <a:off x="3568064" y="1726167"/>
                  <a:ext cx="13729" cy="15954"/>
                </a:xfrm>
                <a:custGeom>
                  <a:avLst/>
                  <a:gdLst>
                    <a:gd name="connsiteX0" fmla="*/ 8573 w 13729"/>
                    <a:gd name="connsiteY0" fmla="*/ 714 h 15954"/>
                    <a:gd name="connsiteX1" fmla="*/ 3810 w 13729"/>
                    <a:gd name="connsiteY1" fmla="*/ 7382 h 15954"/>
                    <a:gd name="connsiteX2" fmla="*/ 1905 w 13729"/>
                    <a:gd name="connsiteY2" fmla="*/ 10239 h 15954"/>
                    <a:gd name="connsiteX3" fmla="*/ 953 w 13729"/>
                    <a:gd name="connsiteY3" fmla="*/ 12144 h 15954"/>
                    <a:gd name="connsiteX4" fmla="*/ 0 w 13729"/>
                    <a:gd name="connsiteY4" fmla="*/ 14049 h 15954"/>
                    <a:gd name="connsiteX5" fmla="*/ 1905 w 13729"/>
                    <a:gd name="connsiteY5" fmla="*/ 15954 h 15954"/>
                    <a:gd name="connsiteX6" fmla="*/ 3810 w 13729"/>
                    <a:gd name="connsiteY6" fmla="*/ 15002 h 15954"/>
                    <a:gd name="connsiteX7" fmla="*/ 5715 w 13729"/>
                    <a:gd name="connsiteY7" fmla="*/ 14049 h 15954"/>
                    <a:gd name="connsiteX8" fmla="*/ 6668 w 13729"/>
                    <a:gd name="connsiteY8" fmla="*/ 12144 h 15954"/>
                    <a:gd name="connsiteX9" fmla="*/ 8573 w 13729"/>
                    <a:gd name="connsiteY9" fmla="*/ 10239 h 15954"/>
                    <a:gd name="connsiteX10" fmla="*/ 13335 w 13729"/>
                    <a:gd name="connsiteY10" fmla="*/ 3572 h 15954"/>
                    <a:gd name="connsiteX11" fmla="*/ 12383 w 13729"/>
                    <a:gd name="connsiteY11" fmla="*/ 714 h 15954"/>
                    <a:gd name="connsiteX12" fmla="*/ 8573 w 13729"/>
                    <a:gd name="connsiteY12" fmla="*/ 714 h 15954"/>
                    <a:gd name="connsiteX13" fmla="*/ 8573 w 13729"/>
                    <a:gd name="connsiteY13" fmla="*/ 714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729" h="15954">
                      <a:moveTo>
                        <a:pt x="8573" y="714"/>
                      </a:moveTo>
                      <a:cubicBezTo>
                        <a:pt x="6668" y="2619"/>
                        <a:pt x="4763" y="5477"/>
                        <a:pt x="3810" y="7382"/>
                      </a:cubicBezTo>
                      <a:cubicBezTo>
                        <a:pt x="2858" y="8334"/>
                        <a:pt x="2858" y="9287"/>
                        <a:pt x="1905" y="10239"/>
                      </a:cubicBezTo>
                      <a:cubicBezTo>
                        <a:pt x="1905" y="11192"/>
                        <a:pt x="1905" y="11192"/>
                        <a:pt x="953" y="12144"/>
                      </a:cubicBezTo>
                      <a:cubicBezTo>
                        <a:pt x="953" y="13097"/>
                        <a:pt x="0" y="13097"/>
                        <a:pt x="0" y="14049"/>
                      </a:cubicBezTo>
                      <a:cubicBezTo>
                        <a:pt x="0" y="15002"/>
                        <a:pt x="953" y="15954"/>
                        <a:pt x="1905" y="15954"/>
                      </a:cubicBezTo>
                      <a:cubicBezTo>
                        <a:pt x="2858" y="15954"/>
                        <a:pt x="2858" y="15002"/>
                        <a:pt x="3810" y="15002"/>
                      </a:cubicBezTo>
                      <a:cubicBezTo>
                        <a:pt x="4763" y="15002"/>
                        <a:pt x="4763" y="14049"/>
                        <a:pt x="5715" y="14049"/>
                      </a:cubicBezTo>
                      <a:cubicBezTo>
                        <a:pt x="5715" y="14049"/>
                        <a:pt x="6668" y="13097"/>
                        <a:pt x="6668" y="12144"/>
                      </a:cubicBezTo>
                      <a:cubicBezTo>
                        <a:pt x="7620" y="11192"/>
                        <a:pt x="7620" y="11192"/>
                        <a:pt x="8573" y="10239"/>
                      </a:cubicBezTo>
                      <a:cubicBezTo>
                        <a:pt x="10478" y="8334"/>
                        <a:pt x="11430" y="5477"/>
                        <a:pt x="13335" y="3572"/>
                      </a:cubicBezTo>
                      <a:cubicBezTo>
                        <a:pt x="14288" y="2619"/>
                        <a:pt x="13335" y="714"/>
                        <a:pt x="12383" y="714"/>
                      </a:cubicBezTo>
                      <a:cubicBezTo>
                        <a:pt x="10478" y="-238"/>
                        <a:pt x="8573" y="-238"/>
                        <a:pt x="8573" y="714"/>
                      </a:cubicBezTo>
                      <a:lnTo>
                        <a:pt x="8573" y="714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0" name="Freeform: Shape 3569">
                  <a:extLst>
                    <a:ext uri="{FF2B5EF4-FFF2-40B4-BE49-F238E27FC236}">
                      <a16:creationId xmlns:a16="http://schemas.microsoft.com/office/drawing/2014/main" id="{3873E217-C3B8-58E0-DBF4-446D158488E6}"/>
                    </a:ext>
                  </a:extLst>
                </p:cNvPr>
                <p:cNvSpPr/>
                <p:nvPr/>
              </p:nvSpPr>
              <p:spPr>
                <a:xfrm>
                  <a:off x="3555681" y="1761172"/>
                  <a:ext cx="4762" cy="7619"/>
                </a:xfrm>
                <a:custGeom>
                  <a:avLst/>
                  <a:gdLst>
                    <a:gd name="connsiteX0" fmla="*/ 2857 w 4762"/>
                    <a:gd name="connsiteY0" fmla="*/ 6667 h 7619"/>
                    <a:gd name="connsiteX1" fmla="*/ 2857 w 4762"/>
                    <a:gd name="connsiteY1" fmla="*/ 6667 h 7619"/>
                    <a:gd name="connsiteX2" fmla="*/ 2857 w 4762"/>
                    <a:gd name="connsiteY2" fmla="*/ 6667 h 7619"/>
                    <a:gd name="connsiteX3" fmla="*/ 2857 w 4762"/>
                    <a:gd name="connsiteY3" fmla="*/ 6667 h 7619"/>
                    <a:gd name="connsiteX4" fmla="*/ 2857 w 4762"/>
                    <a:gd name="connsiteY4" fmla="*/ 5715 h 7619"/>
                    <a:gd name="connsiteX5" fmla="*/ 3810 w 4762"/>
                    <a:gd name="connsiteY5" fmla="*/ 3810 h 7619"/>
                    <a:gd name="connsiteX6" fmla="*/ 3810 w 4762"/>
                    <a:gd name="connsiteY6" fmla="*/ 3810 h 7619"/>
                    <a:gd name="connsiteX7" fmla="*/ 3810 w 4762"/>
                    <a:gd name="connsiteY7" fmla="*/ 3810 h 7619"/>
                    <a:gd name="connsiteX8" fmla="*/ 3810 w 4762"/>
                    <a:gd name="connsiteY8" fmla="*/ 3810 h 7619"/>
                    <a:gd name="connsiteX9" fmla="*/ 3810 w 4762"/>
                    <a:gd name="connsiteY9" fmla="*/ 2857 h 7619"/>
                    <a:gd name="connsiteX10" fmla="*/ 4763 w 4762"/>
                    <a:gd name="connsiteY10" fmla="*/ 952 h 7619"/>
                    <a:gd name="connsiteX11" fmla="*/ 4763 w 4762"/>
                    <a:gd name="connsiteY11" fmla="*/ 0 h 7619"/>
                    <a:gd name="connsiteX12" fmla="*/ 3810 w 4762"/>
                    <a:gd name="connsiteY12" fmla="*/ 0 h 7619"/>
                    <a:gd name="connsiteX13" fmla="*/ 2857 w 4762"/>
                    <a:gd name="connsiteY13" fmla="*/ 952 h 7619"/>
                    <a:gd name="connsiteX14" fmla="*/ 1905 w 4762"/>
                    <a:gd name="connsiteY14" fmla="*/ 1905 h 7619"/>
                    <a:gd name="connsiteX15" fmla="*/ 1905 w 4762"/>
                    <a:gd name="connsiteY15" fmla="*/ 1905 h 7619"/>
                    <a:gd name="connsiteX16" fmla="*/ 1905 w 4762"/>
                    <a:gd name="connsiteY16" fmla="*/ 1905 h 7619"/>
                    <a:gd name="connsiteX17" fmla="*/ 1905 w 4762"/>
                    <a:gd name="connsiteY17" fmla="*/ 1905 h 7619"/>
                    <a:gd name="connsiteX18" fmla="*/ 1905 w 4762"/>
                    <a:gd name="connsiteY18" fmla="*/ 1905 h 7619"/>
                    <a:gd name="connsiteX19" fmla="*/ 953 w 4762"/>
                    <a:gd name="connsiteY19" fmla="*/ 3810 h 7619"/>
                    <a:gd name="connsiteX20" fmla="*/ 0 w 4762"/>
                    <a:gd name="connsiteY20" fmla="*/ 5715 h 7619"/>
                    <a:gd name="connsiteX21" fmla="*/ 0 w 4762"/>
                    <a:gd name="connsiteY21" fmla="*/ 6667 h 7619"/>
                    <a:gd name="connsiteX22" fmla="*/ 953 w 4762"/>
                    <a:gd name="connsiteY22" fmla="*/ 7620 h 7619"/>
                    <a:gd name="connsiteX23" fmla="*/ 2857 w 4762"/>
                    <a:gd name="connsiteY23" fmla="*/ 6667 h 7619"/>
                    <a:gd name="connsiteX24" fmla="*/ 2857 w 4762"/>
                    <a:gd name="connsiteY24" fmla="*/ 6667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4762" h="7619">
                      <a:moveTo>
                        <a:pt x="2857" y="6667"/>
                      </a:moveTo>
                      <a:cubicBezTo>
                        <a:pt x="2857" y="6667"/>
                        <a:pt x="2857" y="6667"/>
                        <a:pt x="2857" y="6667"/>
                      </a:cubicBezTo>
                      <a:cubicBezTo>
                        <a:pt x="2857" y="5715"/>
                        <a:pt x="2857" y="5715"/>
                        <a:pt x="2857" y="6667"/>
                      </a:cubicBezTo>
                      <a:cubicBezTo>
                        <a:pt x="2857" y="5715"/>
                        <a:pt x="2857" y="5715"/>
                        <a:pt x="2857" y="6667"/>
                      </a:cubicBezTo>
                      <a:cubicBezTo>
                        <a:pt x="2857" y="5715"/>
                        <a:pt x="2857" y="5715"/>
                        <a:pt x="2857" y="5715"/>
                      </a:cubicBezTo>
                      <a:cubicBezTo>
                        <a:pt x="2857" y="4763"/>
                        <a:pt x="3810" y="4763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2857"/>
                      </a:cubicBezTo>
                      <a:cubicBezTo>
                        <a:pt x="3810" y="1905"/>
                        <a:pt x="3810" y="1905"/>
                        <a:pt x="4763" y="952"/>
                      </a:cubicBezTo>
                      <a:cubicBezTo>
                        <a:pt x="4763" y="952"/>
                        <a:pt x="4763" y="0"/>
                        <a:pt x="4763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0"/>
                        <a:pt x="2857" y="952"/>
                        <a:pt x="2857" y="952"/>
                      </a:cubicBezTo>
                      <a:cubicBezTo>
                        <a:pt x="2857" y="952"/>
                        <a:pt x="2857" y="952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953" y="2857"/>
                        <a:pt x="953" y="3810"/>
                      </a:cubicBezTo>
                      <a:cubicBezTo>
                        <a:pt x="953" y="4763"/>
                        <a:pt x="0" y="4763"/>
                        <a:pt x="0" y="5715"/>
                      </a:cubicBezTo>
                      <a:cubicBezTo>
                        <a:pt x="0" y="5715"/>
                        <a:pt x="0" y="6667"/>
                        <a:pt x="0" y="6667"/>
                      </a:cubicBezTo>
                      <a:cubicBezTo>
                        <a:pt x="0" y="6667"/>
                        <a:pt x="953" y="7620"/>
                        <a:pt x="953" y="7620"/>
                      </a:cubicBezTo>
                      <a:cubicBezTo>
                        <a:pt x="1905" y="7620"/>
                        <a:pt x="2857" y="7620"/>
                        <a:pt x="2857" y="6667"/>
                      </a:cubicBezTo>
                      <a:lnTo>
                        <a:pt x="2857" y="666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1" name="Freeform: Shape 3570">
                  <a:extLst>
                    <a:ext uri="{FF2B5EF4-FFF2-40B4-BE49-F238E27FC236}">
                      <a16:creationId xmlns:a16="http://schemas.microsoft.com/office/drawing/2014/main" id="{21C02CBA-3D2F-62F9-922D-85123095BCC7}"/>
                    </a:ext>
                  </a:extLst>
                </p:cNvPr>
                <p:cNvSpPr/>
                <p:nvPr/>
              </p:nvSpPr>
              <p:spPr>
                <a:xfrm>
                  <a:off x="3591162" y="1795462"/>
                  <a:ext cx="17301" cy="15865"/>
                </a:xfrm>
                <a:custGeom>
                  <a:avLst/>
                  <a:gdLst>
                    <a:gd name="connsiteX0" fmla="*/ 1667 w 17301"/>
                    <a:gd name="connsiteY0" fmla="*/ 15240 h 15865"/>
                    <a:gd name="connsiteX1" fmla="*/ 9287 w 17301"/>
                    <a:gd name="connsiteY1" fmla="*/ 8573 h 15865"/>
                    <a:gd name="connsiteX2" fmla="*/ 13097 w 17301"/>
                    <a:gd name="connsiteY2" fmla="*/ 5715 h 15865"/>
                    <a:gd name="connsiteX3" fmla="*/ 15002 w 17301"/>
                    <a:gd name="connsiteY3" fmla="*/ 3810 h 15865"/>
                    <a:gd name="connsiteX4" fmla="*/ 16907 w 17301"/>
                    <a:gd name="connsiteY4" fmla="*/ 1905 h 15865"/>
                    <a:gd name="connsiteX5" fmla="*/ 15954 w 17301"/>
                    <a:gd name="connsiteY5" fmla="*/ 0 h 15865"/>
                    <a:gd name="connsiteX6" fmla="*/ 14049 w 17301"/>
                    <a:gd name="connsiteY6" fmla="*/ 952 h 15865"/>
                    <a:gd name="connsiteX7" fmla="*/ 12144 w 17301"/>
                    <a:gd name="connsiteY7" fmla="*/ 1905 h 15865"/>
                    <a:gd name="connsiteX8" fmla="*/ 8334 w 17301"/>
                    <a:gd name="connsiteY8" fmla="*/ 4763 h 15865"/>
                    <a:gd name="connsiteX9" fmla="*/ 714 w 17301"/>
                    <a:gd name="connsiteY9" fmla="*/ 11430 h 15865"/>
                    <a:gd name="connsiteX10" fmla="*/ 714 w 17301"/>
                    <a:gd name="connsiteY10" fmla="*/ 14288 h 15865"/>
                    <a:gd name="connsiteX11" fmla="*/ 1667 w 17301"/>
                    <a:gd name="connsiteY11" fmla="*/ 15240 h 15865"/>
                    <a:gd name="connsiteX12" fmla="*/ 1667 w 17301"/>
                    <a:gd name="connsiteY12" fmla="*/ 15240 h 15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301" h="15865">
                      <a:moveTo>
                        <a:pt x="1667" y="15240"/>
                      </a:moveTo>
                      <a:cubicBezTo>
                        <a:pt x="4524" y="13335"/>
                        <a:pt x="6429" y="11430"/>
                        <a:pt x="9287" y="8573"/>
                      </a:cubicBezTo>
                      <a:cubicBezTo>
                        <a:pt x="10239" y="7620"/>
                        <a:pt x="12144" y="6668"/>
                        <a:pt x="13097" y="5715"/>
                      </a:cubicBezTo>
                      <a:cubicBezTo>
                        <a:pt x="14049" y="4763"/>
                        <a:pt x="14049" y="4763"/>
                        <a:pt x="15002" y="3810"/>
                      </a:cubicBezTo>
                      <a:cubicBezTo>
                        <a:pt x="15954" y="2857"/>
                        <a:pt x="15954" y="2857"/>
                        <a:pt x="16907" y="1905"/>
                      </a:cubicBezTo>
                      <a:cubicBezTo>
                        <a:pt x="17859" y="952"/>
                        <a:pt x="16907" y="0"/>
                        <a:pt x="15954" y="0"/>
                      </a:cubicBezTo>
                      <a:cubicBezTo>
                        <a:pt x="15002" y="0"/>
                        <a:pt x="14049" y="952"/>
                        <a:pt x="14049" y="952"/>
                      </a:cubicBezTo>
                      <a:cubicBezTo>
                        <a:pt x="13097" y="952"/>
                        <a:pt x="13097" y="1905"/>
                        <a:pt x="12144" y="1905"/>
                      </a:cubicBezTo>
                      <a:cubicBezTo>
                        <a:pt x="10239" y="2857"/>
                        <a:pt x="9287" y="3810"/>
                        <a:pt x="8334" y="4763"/>
                      </a:cubicBezTo>
                      <a:cubicBezTo>
                        <a:pt x="5477" y="6668"/>
                        <a:pt x="3572" y="9525"/>
                        <a:pt x="714" y="11430"/>
                      </a:cubicBezTo>
                      <a:cubicBezTo>
                        <a:pt x="-238" y="12382"/>
                        <a:pt x="-238" y="13335"/>
                        <a:pt x="714" y="14288"/>
                      </a:cubicBezTo>
                      <a:cubicBezTo>
                        <a:pt x="-238" y="16193"/>
                        <a:pt x="1667" y="16193"/>
                        <a:pt x="1667" y="15240"/>
                      </a:cubicBezTo>
                      <a:lnTo>
                        <a:pt x="1667" y="1524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2" name="Freeform: Shape 3571">
                  <a:extLst>
                    <a:ext uri="{FF2B5EF4-FFF2-40B4-BE49-F238E27FC236}">
                      <a16:creationId xmlns:a16="http://schemas.microsoft.com/office/drawing/2014/main" id="{8029C152-4A52-EA49-C23F-41980616F346}"/>
                    </a:ext>
                  </a:extLst>
                </p:cNvPr>
                <p:cNvSpPr/>
                <p:nvPr/>
              </p:nvSpPr>
              <p:spPr>
                <a:xfrm>
                  <a:off x="3639107" y="1793556"/>
                  <a:ext cx="10872" cy="7619"/>
                </a:xfrm>
                <a:custGeom>
                  <a:avLst/>
                  <a:gdLst>
                    <a:gd name="connsiteX0" fmla="*/ 4205 w 10872"/>
                    <a:gd name="connsiteY0" fmla="*/ 6668 h 7619"/>
                    <a:gd name="connsiteX1" fmla="*/ 4205 w 10872"/>
                    <a:gd name="connsiteY1" fmla="*/ 6668 h 7619"/>
                    <a:gd name="connsiteX2" fmla="*/ 5157 w 10872"/>
                    <a:gd name="connsiteY2" fmla="*/ 5715 h 7619"/>
                    <a:gd name="connsiteX3" fmla="*/ 5157 w 10872"/>
                    <a:gd name="connsiteY3" fmla="*/ 5715 h 7619"/>
                    <a:gd name="connsiteX4" fmla="*/ 5157 w 10872"/>
                    <a:gd name="connsiteY4" fmla="*/ 5715 h 7619"/>
                    <a:gd name="connsiteX5" fmla="*/ 5157 w 10872"/>
                    <a:gd name="connsiteY5" fmla="*/ 5715 h 7619"/>
                    <a:gd name="connsiteX6" fmla="*/ 5157 w 10872"/>
                    <a:gd name="connsiteY6" fmla="*/ 5715 h 7619"/>
                    <a:gd name="connsiteX7" fmla="*/ 6110 w 10872"/>
                    <a:gd name="connsiteY7" fmla="*/ 5715 h 7619"/>
                    <a:gd name="connsiteX8" fmla="*/ 7062 w 10872"/>
                    <a:gd name="connsiteY8" fmla="*/ 4763 h 7619"/>
                    <a:gd name="connsiteX9" fmla="*/ 8015 w 10872"/>
                    <a:gd name="connsiteY9" fmla="*/ 3810 h 7619"/>
                    <a:gd name="connsiteX10" fmla="*/ 8015 w 10872"/>
                    <a:gd name="connsiteY10" fmla="*/ 3810 h 7619"/>
                    <a:gd name="connsiteX11" fmla="*/ 8015 w 10872"/>
                    <a:gd name="connsiteY11" fmla="*/ 3810 h 7619"/>
                    <a:gd name="connsiteX12" fmla="*/ 8015 w 10872"/>
                    <a:gd name="connsiteY12" fmla="*/ 3810 h 7619"/>
                    <a:gd name="connsiteX13" fmla="*/ 8015 w 10872"/>
                    <a:gd name="connsiteY13" fmla="*/ 3810 h 7619"/>
                    <a:gd name="connsiteX14" fmla="*/ 8967 w 10872"/>
                    <a:gd name="connsiteY14" fmla="*/ 2857 h 7619"/>
                    <a:gd name="connsiteX15" fmla="*/ 9920 w 10872"/>
                    <a:gd name="connsiteY15" fmla="*/ 1905 h 7619"/>
                    <a:gd name="connsiteX16" fmla="*/ 10872 w 10872"/>
                    <a:gd name="connsiteY16" fmla="*/ 953 h 7619"/>
                    <a:gd name="connsiteX17" fmla="*/ 9920 w 10872"/>
                    <a:gd name="connsiteY17" fmla="*/ 0 h 7619"/>
                    <a:gd name="connsiteX18" fmla="*/ 8967 w 10872"/>
                    <a:gd name="connsiteY18" fmla="*/ 0 h 7619"/>
                    <a:gd name="connsiteX19" fmla="*/ 8015 w 10872"/>
                    <a:gd name="connsiteY19" fmla="*/ 0 h 7619"/>
                    <a:gd name="connsiteX20" fmla="*/ 7062 w 10872"/>
                    <a:gd name="connsiteY20" fmla="*/ 0 h 7619"/>
                    <a:gd name="connsiteX21" fmla="*/ 7062 w 10872"/>
                    <a:gd name="connsiteY21" fmla="*/ 0 h 7619"/>
                    <a:gd name="connsiteX22" fmla="*/ 7062 w 10872"/>
                    <a:gd name="connsiteY22" fmla="*/ 0 h 7619"/>
                    <a:gd name="connsiteX23" fmla="*/ 5157 w 10872"/>
                    <a:gd name="connsiteY23" fmla="*/ 953 h 7619"/>
                    <a:gd name="connsiteX24" fmla="*/ 1347 w 10872"/>
                    <a:gd name="connsiteY24" fmla="*/ 3810 h 7619"/>
                    <a:gd name="connsiteX25" fmla="*/ 395 w 10872"/>
                    <a:gd name="connsiteY25" fmla="*/ 6668 h 7619"/>
                    <a:gd name="connsiteX26" fmla="*/ 1347 w 10872"/>
                    <a:gd name="connsiteY26" fmla="*/ 7620 h 7619"/>
                    <a:gd name="connsiteX27" fmla="*/ 4205 w 10872"/>
                    <a:gd name="connsiteY27" fmla="*/ 6668 h 7619"/>
                    <a:gd name="connsiteX28" fmla="*/ 4205 w 10872"/>
                    <a:gd name="connsiteY28" fmla="*/ 6668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0872" h="7619">
                      <a:moveTo>
                        <a:pt x="4205" y="6668"/>
                      </a:moveTo>
                      <a:cubicBezTo>
                        <a:pt x="4205" y="6668"/>
                        <a:pt x="4205" y="5715"/>
                        <a:pt x="4205" y="6668"/>
                      </a:cubicBezTo>
                      <a:cubicBezTo>
                        <a:pt x="5157" y="5715"/>
                        <a:pt x="5157" y="5715"/>
                        <a:pt x="5157" y="5715"/>
                      </a:cubicBezTo>
                      <a:cubicBezTo>
                        <a:pt x="5157" y="5715"/>
                        <a:pt x="5157" y="5715"/>
                        <a:pt x="5157" y="5715"/>
                      </a:cubicBezTo>
                      <a:cubicBezTo>
                        <a:pt x="5157" y="5715"/>
                        <a:pt x="5157" y="5715"/>
                        <a:pt x="5157" y="5715"/>
                      </a:cubicBezTo>
                      <a:cubicBezTo>
                        <a:pt x="5157" y="5715"/>
                        <a:pt x="5157" y="5715"/>
                        <a:pt x="5157" y="5715"/>
                      </a:cubicBezTo>
                      <a:cubicBezTo>
                        <a:pt x="5157" y="5715"/>
                        <a:pt x="5157" y="5715"/>
                        <a:pt x="5157" y="5715"/>
                      </a:cubicBezTo>
                      <a:cubicBezTo>
                        <a:pt x="5157" y="5715"/>
                        <a:pt x="5157" y="5715"/>
                        <a:pt x="6110" y="5715"/>
                      </a:cubicBezTo>
                      <a:cubicBezTo>
                        <a:pt x="6110" y="5715"/>
                        <a:pt x="7062" y="4763"/>
                        <a:pt x="7062" y="4763"/>
                      </a:cubicBezTo>
                      <a:cubicBezTo>
                        <a:pt x="7062" y="4763"/>
                        <a:pt x="8015" y="3810"/>
                        <a:pt x="8015" y="3810"/>
                      </a:cubicBezTo>
                      <a:cubicBezTo>
                        <a:pt x="8015" y="3810"/>
                        <a:pt x="8015" y="3810"/>
                        <a:pt x="8015" y="3810"/>
                      </a:cubicBezTo>
                      <a:cubicBezTo>
                        <a:pt x="8015" y="3810"/>
                        <a:pt x="8015" y="3810"/>
                        <a:pt x="8015" y="3810"/>
                      </a:cubicBezTo>
                      <a:cubicBezTo>
                        <a:pt x="8015" y="3810"/>
                        <a:pt x="8015" y="3810"/>
                        <a:pt x="8015" y="3810"/>
                      </a:cubicBezTo>
                      <a:cubicBezTo>
                        <a:pt x="8015" y="3810"/>
                        <a:pt x="8015" y="3810"/>
                        <a:pt x="8015" y="3810"/>
                      </a:cubicBezTo>
                      <a:cubicBezTo>
                        <a:pt x="8015" y="3810"/>
                        <a:pt x="8967" y="2857"/>
                        <a:pt x="8967" y="2857"/>
                      </a:cubicBezTo>
                      <a:cubicBezTo>
                        <a:pt x="8967" y="2857"/>
                        <a:pt x="9920" y="1905"/>
                        <a:pt x="9920" y="1905"/>
                      </a:cubicBezTo>
                      <a:cubicBezTo>
                        <a:pt x="9920" y="1905"/>
                        <a:pt x="10872" y="953"/>
                        <a:pt x="10872" y="953"/>
                      </a:cubicBezTo>
                      <a:cubicBezTo>
                        <a:pt x="10872" y="953"/>
                        <a:pt x="9920" y="0"/>
                        <a:pt x="9920" y="0"/>
                      </a:cubicBezTo>
                      <a:cubicBezTo>
                        <a:pt x="9920" y="0"/>
                        <a:pt x="8967" y="0"/>
                        <a:pt x="8967" y="0"/>
                      </a:cubicBezTo>
                      <a:cubicBezTo>
                        <a:pt x="8967" y="0"/>
                        <a:pt x="8015" y="0"/>
                        <a:pt x="8015" y="0"/>
                      </a:cubicBezTo>
                      <a:cubicBezTo>
                        <a:pt x="8015" y="0"/>
                        <a:pt x="7062" y="0"/>
                        <a:pt x="7062" y="0"/>
                      </a:cubicBezTo>
                      <a:cubicBezTo>
                        <a:pt x="7062" y="0"/>
                        <a:pt x="7062" y="0"/>
                        <a:pt x="7062" y="0"/>
                      </a:cubicBezTo>
                      <a:cubicBezTo>
                        <a:pt x="7062" y="0"/>
                        <a:pt x="7062" y="0"/>
                        <a:pt x="7062" y="0"/>
                      </a:cubicBezTo>
                      <a:cubicBezTo>
                        <a:pt x="6110" y="0"/>
                        <a:pt x="6110" y="0"/>
                        <a:pt x="5157" y="953"/>
                      </a:cubicBezTo>
                      <a:cubicBezTo>
                        <a:pt x="3252" y="1905"/>
                        <a:pt x="2300" y="2857"/>
                        <a:pt x="1347" y="3810"/>
                      </a:cubicBezTo>
                      <a:cubicBezTo>
                        <a:pt x="395" y="4763"/>
                        <a:pt x="-558" y="5715"/>
                        <a:pt x="395" y="6668"/>
                      </a:cubicBezTo>
                      <a:cubicBezTo>
                        <a:pt x="395" y="6668"/>
                        <a:pt x="1347" y="7620"/>
                        <a:pt x="1347" y="7620"/>
                      </a:cubicBezTo>
                      <a:cubicBezTo>
                        <a:pt x="3252" y="7620"/>
                        <a:pt x="3252" y="6668"/>
                        <a:pt x="4205" y="6668"/>
                      </a:cubicBezTo>
                      <a:lnTo>
                        <a:pt x="4205" y="666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3" name="Freeform: Shape 3572">
                  <a:extLst>
                    <a:ext uri="{FF2B5EF4-FFF2-40B4-BE49-F238E27FC236}">
                      <a16:creationId xmlns:a16="http://schemas.microsoft.com/office/drawing/2014/main" id="{4673DF8A-2971-017B-CD7D-8CA3E46BC525}"/>
                    </a:ext>
                  </a:extLst>
                </p:cNvPr>
                <p:cNvSpPr/>
                <p:nvPr/>
              </p:nvSpPr>
              <p:spPr>
                <a:xfrm>
                  <a:off x="3642359" y="1762124"/>
                  <a:ext cx="7619" cy="7619"/>
                </a:xfrm>
                <a:custGeom>
                  <a:avLst/>
                  <a:gdLst>
                    <a:gd name="connsiteX0" fmla="*/ 2857 w 7619"/>
                    <a:gd name="connsiteY0" fmla="*/ 6668 h 7619"/>
                    <a:gd name="connsiteX1" fmla="*/ 2857 w 7619"/>
                    <a:gd name="connsiteY1" fmla="*/ 6668 h 7619"/>
                    <a:gd name="connsiteX2" fmla="*/ 3810 w 7619"/>
                    <a:gd name="connsiteY2" fmla="*/ 5715 h 7619"/>
                    <a:gd name="connsiteX3" fmla="*/ 4763 w 7619"/>
                    <a:gd name="connsiteY3" fmla="*/ 4763 h 7619"/>
                    <a:gd name="connsiteX4" fmla="*/ 4763 w 7619"/>
                    <a:gd name="connsiteY4" fmla="*/ 4763 h 7619"/>
                    <a:gd name="connsiteX5" fmla="*/ 5715 w 7619"/>
                    <a:gd name="connsiteY5" fmla="*/ 3810 h 7619"/>
                    <a:gd name="connsiteX6" fmla="*/ 5715 w 7619"/>
                    <a:gd name="connsiteY6" fmla="*/ 3810 h 7619"/>
                    <a:gd name="connsiteX7" fmla="*/ 6667 w 7619"/>
                    <a:gd name="connsiteY7" fmla="*/ 2857 h 7619"/>
                    <a:gd name="connsiteX8" fmla="*/ 7620 w 7619"/>
                    <a:gd name="connsiteY8" fmla="*/ 1905 h 7619"/>
                    <a:gd name="connsiteX9" fmla="*/ 7620 w 7619"/>
                    <a:gd name="connsiteY9" fmla="*/ 952 h 7619"/>
                    <a:gd name="connsiteX10" fmla="*/ 6667 w 7619"/>
                    <a:gd name="connsiteY10" fmla="*/ 0 h 7619"/>
                    <a:gd name="connsiteX11" fmla="*/ 5715 w 7619"/>
                    <a:gd name="connsiteY11" fmla="*/ 0 h 7619"/>
                    <a:gd name="connsiteX12" fmla="*/ 4763 w 7619"/>
                    <a:gd name="connsiteY12" fmla="*/ 952 h 7619"/>
                    <a:gd name="connsiteX13" fmla="*/ 4763 w 7619"/>
                    <a:gd name="connsiteY13" fmla="*/ 952 h 7619"/>
                    <a:gd name="connsiteX14" fmla="*/ 2857 w 7619"/>
                    <a:gd name="connsiteY14" fmla="*/ 1905 h 7619"/>
                    <a:gd name="connsiteX15" fmla="*/ 1905 w 7619"/>
                    <a:gd name="connsiteY15" fmla="*/ 1905 h 7619"/>
                    <a:gd name="connsiteX16" fmla="*/ 952 w 7619"/>
                    <a:gd name="connsiteY16" fmla="*/ 2857 h 7619"/>
                    <a:gd name="connsiteX17" fmla="*/ 0 w 7619"/>
                    <a:gd name="connsiteY17" fmla="*/ 4763 h 7619"/>
                    <a:gd name="connsiteX18" fmla="*/ 952 w 7619"/>
                    <a:gd name="connsiteY18" fmla="*/ 6668 h 7619"/>
                    <a:gd name="connsiteX19" fmla="*/ 2857 w 7619"/>
                    <a:gd name="connsiteY19" fmla="*/ 7620 h 7619"/>
                    <a:gd name="connsiteX20" fmla="*/ 2857 w 7619"/>
                    <a:gd name="connsiteY20" fmla="*/ 6668 h 7619"/>
                    <a:gd name="connsiteX21" fmla="*/ 2857 w 7619"/>
                    <a:gd name="connsiteY21" fmla="*/ 6668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7619" h="7619">
                      <a:moveTo>
                        <a:pt x="2857" y="6668"/>
                      </a:moveTo>
                      <a:cubicBezTo>
                        <a:pt x="2857" y="6668"/>
                        <a:pt x="2857" y="6668"/>
                        <a:pt x="2857" y="6668"/>
                      </a:cubicBezTo>
                      <a:cubicBezTo>
                        <a:pt x="3810" y="5715"/>
                        <a:pt x="3810" y="5715"/>
                        <a:pt x="3810" y="5715"/>
                      </a:cubicBezTo>
                      <a:cubicBezTo>
                        <a:pt x="3810" y="5715"/>
                        <a:pt x="3810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6667" y="3810"/>
                        <a:pt x="6667" y="2857"/>
                      </a:cubicBezTo>
                      <a:cubicBezTo>
                        <a:pt x="6667" y="2857"/>
                        <a:pt x="6667" y="2857"/>
                        <a:pt x="7620" y="1905"/>
                      </a:cubicBezTo>
                      <a:cubicBezTo>
                        <a:pt x="7620" y="1905"/>
                        <a:pt x="7620" y="952"/>
                        <a:pt x="7620" y="952"/>
                      </a:cubicBezTo>
                      <a:cubicBezTo>
                        <a:pt x="7620" y="952"/>
                        <a:pt x="7620" y="0"/>
                        <a:pt x="6667" y="0"/>
                      </a:cubicBezTo>
                      <a:cubicBezTo>
                        <a:pt x="6667" y="0"/>
                        <a:pt x="5715" y="0"/>
                        <a:pt x="5715" y="0"/>
                      </a:cubicBezTo>
                      <a:cubicBezTo>
                        <a:pt x="5715" y="0"/>
                        <a:pt x="4763" y="0"/>
                        <a:pt x="4763" y="952"/>
                      </a:cubicBezTo>
                      <a:cubicBezTo>
                        <a:pt x="4763" y="952"/>
                        <a:pt x="4763" y="952"/>
                        <a:pt x="4763" y="952"/>
                      </a:cubicBezTo>
                      <a:cubicBezTo>
                        <a:pt x="3810" y="952"/>
                        <a:pt x="3810" y="952"/>
                        <a:pt x="2857" y="1905"/>
                      </a:cubicBezTo>
                      <a:cubicBezTo>
                        <a:pt x="2857" y="1905"/>
                        <a:pt x="2857" y="1905"/>
                        <a:pt x="1905" y="1905"/>
                      </a:cubicBezTo>
                      <a:cubicBezTo>
                        <a:pt x="1905" y="1905"/>
                        <a:pt x="952" y="2857"/>
                        <a:pt x="952" y="2857"/>
                      </a:cubicBezTo>
                      <a:cubicBezTo>
                        <a:pt x="952" y="2857"/>
                        <a:pt x="0" y="3810"/>
                        <a:pt x="0" y="4763"/>
                      </a:cubicBezTo>
                      <a:cubicBezTo>
                        <a:pt x="0" y="5715"/>
                        <a:pt x="0" y="5715"/>
                        <a:pt x="952" y="6668"/>
                      </a:cubicBezTo>
                      <a:cubicBezTo>
                        <a:pt x="952" y="6668"/>
                        <a:pt x="1905" y="7620"/>
                        <a:pt x="2857" y="7620"/>
                      </a:cubicBezTo>
                      <a:cubicBezTo>
                        <a:pt x="1905" y="7620"/>
                        <a:pt x="1905" y="6668"/>
                        <a:pt x="2857" y="6668"/>
                      </a:cubicBezTo>
                      <a:lnTo>
                        <a:pt x="2857" y="666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4" name="Freeform: Shape 3573">
                  <a:extLst>
                    <a:ext uri="{FF2B5EF4-FFF2-40B4-BE49-F238E27FC236}">
                      <a16:creationId xmlns:a16="http://schemas.microsoft.com/office/drawing/2014/main" id="{049BE2BE-C087-30F8-4524-79848F939CED}"/>
                    </a:ext>
                  </a:extLst>
                </p:cNvPr>
                <p:cNvSpPr/>
                <p:nvPr/>
              </p:nvSpPr>
              <p:spPr>
                <a:xfrm>
                  <a:off x="3664266" y="1798319"/>
                  <a:ext cx="12777" cy="4762"/>
                </a:xfrm>
                <a:custGeom>
                  <a:avLst/>
                  <a:gdLst>
                    <a:gd name="connsiteX0" fmla="*/ 3810 w 12777"/>
                    <a:gd name="connsiteY0" fmla="*/ 4763 h 4762"/>
                    <a:gd name="connsiteX1" fmla="*/ 7620 w 12777"/>
                    <a:gd name="connsiteY1" fmla="*/ 3810 h 4762"/>
                    <a:gd name="connsiteX2" fmla="*/ 8573 w 12777"/>
                    <a:gd name="connsiteY2" fmla="*/ 3810 h 4762"/>
                    <a:gd name="connsiteX3" fmla="*/ 9525 w 12777"/>
                    <a:gd name="connsiteY3" fmla="*/ 3810 h 4762"/>
                    <a:gd name="connsiteX4" fmla="*/ 10478 w 12777"/>
                    <a:gd name="connsiteY4" fmla="*/ 3810 h 4762"/>
                    <a:gd name="connsiteX5" fmla="*/ 11430 w 12777"/>
                    <a:gd name="connsiteY5" fmla="*/ 3810 h 4762"/>
                    <a:gd name="connsiteX6" fmla="*/ 12383 w 12777"/>
                    <a:gd name="connsiteY6" fmla="*/ 2857 h 4762"/>
                    <a:gd name="connsiteX7" fmla="*/ 12383 w 12777"/>
                    <a:gd name="connsiteY7" fmla="*/ 1905 h 4762"/>
                    <a:gd name="connsiteX8" fmla="*/ 11430 w 12777"/>
                    <a:gd name="connsiteY8" fmla="*/ 0 h 4762"/>
                    <a:gd name="connsiteX9" fmla="*/ 10478 w 12777"/>
                    <a:gd name="connsiteY9" fmla="*/ 0 h 4762"/>
                    <a:gd name="connsiteX10" fmla="*/ 8573 w 12777"/>
                    <a:gd name="connsiteY10" fmla="*/ 0 h 4762"/>
                    <a:gd name="connsiteX11" fmla="*/ 5715 w 12777"/>
                    <a:gd name="connsiteY11" fmla="*/ 0 h 4762"/>
                    <a:gd name="connsiteX12" fmla="*/ 1905 w 12777"/>
                    <a:gd name="connsiteY12" fmla="*/ 953 h 4762"/>
                    <a:gd name="connsiteX13" fmla="*/ 0 w 12777"/>
                    <a:gd name="connsiteY13" fmla="*/ 3810 h 4762"/>
                    <a:gd name="connsiteX14" fmla="*/ 3810 w 12777"/>
                    <a:gd name="connsiteY14" fmla="*/ 4763 h 4762"/>
                    <a:gd name="connsiteX15" fmla="*/ 3810 w 12777"/>
                    <a:gd name="connsiteY15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777" h="4762">
                      <a:moveTo>
                        <a:pt x="3810" y="4763"/>
                      </a:moveTo>
                      <a:cubicBezTo>
                        <a:pt x="4763" y="4763"/>
                        <a:pt x="6668" y="3810"/>
                        <a:pt x="7620" y="3810"/>
                      </a:cubicBezTo>
                      <a:cubicBezTo>
                        <a:pt x="7620" y="3810"/>
                        <a:pt x="8573" y="3810"/>
                        <a:pt x="8573" y="3810"/>
                      </a:cubicBezTo>
                      <a:cubicBezTo>
                        <a:pt x="8573" y="3810"/>
                        <a:pt x="9525" y="3810"/>
                        <a:pt x="9525" y="3810"/>
                      </a:cubicBezTo>
                      <a:cubicBezTo>
                        <a:pt x="9525" y="3810"/>
                        <a:pt x="9525" y="3810"/>
                        <a:pt x="10478" y="3810"/>
                      </a:cubicBezTo>
                      <a:cubicBezTo>
                        <a:pt x="10478" y="3810"/>
                        <a:pt x="10478" y="3810"/>
                        <a:pt x="11430" y="3810"/>
                      </a:cubicBezTo>
                      <a:cubicBezTo>
                        <a:pt x="11430" y="3810"/>
                        <a:pt x="12383" y="2857"/>
                        <a:pt x="12383" y="2857"/>
                      </a:cubicBezTo>
                      <a:cubicBezTo>
                        <a:pt x="12383" y="2857"/>
                        <a:pt x="12383" y="2857"/>
                        <a:pt x="12383" y="1905"/>
                      </a:cubicBezTo>
                      <a:cubicBezTo>
                        <a:pt x="13335" y="953"/>
                        <a:pt x="12383" y="0"/>
                        <a:pt x="11430" y="0"/>
                      </a:cubicBezTo>
                      <a:cubicBezTo>
                        <a:pt x="11430" y="0"/>
                        <a:pt x="11430" y="0"/>
                        <a:pt x="10478" y="0"/>
                      </a:cubicBezTo>
                      <a:cubicBezTo>
                        <a:pt x="9525" y="0"/>
                        <a:pt x="9525" y="0"/>
                        <a:pt x="8573" y="0"/>
                      </a:cubicBezTo>
                      <a:cubicBezTo>
                        <a:pt x="7620" y="0"/>
                        <a:pt x="6668" y="0"/>
                        <a:pt x="5715" y="0"/>
                      </a:cubicBezTo>
                      <a:cubicBezTo>
                        <a:pt x="4763" y="0"/>
                        <a:pt x="2858" y="953"/>
                        <a:pt x="1905" y="953"/>
                      </a:cubicBezTo>
                      <a:cubicBezTo>
                        <a:pt x="953" y="953"/>
                        <a:pt x="0" y="2857"/>
                        <a:pt x="0" y="3810"/>
                      </a:cubicBezTo>
                      <a:cubicBezTo>
                        <a:pt x="1905" y="3810"/>
                        <a:pt x="2858" y="4763"/>
                        <a:pt x="3810" y="4763"/>
                      </a:cubicBezTo>
                      <a:lnTo>
                        <a:pt x="3810" y="4763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5" name="Freeform: Shape 3574">
                  <a:extLst>
                    <a:ext uri="{FF2B5EF4-FFF2-40B4-BE49-F238E27FC236}">
                      <a16:creationId xmlns:a16="http://schemas.microsoft.com/office/drawing/2014/main" id="{D1A25767-AE8B-3BA8-2A27-A5533B46F3A5}"/>
                    </a:ext>
                  </a:extLst>
                </p:cNvPr>
                <p:cNvSpPr/>
                <p:nvPr/>
              </p:nvSpPr>
              <p:spPr>
                <a:xfrm>
                  <a:off x="3654742" y="1774506"/>
                  <a:ext cx="7619" cy="6667"/>
                </a:xfrm>
                <a:custGeom>
                  <a:avLst/>
                  <a:gdLst>
                    <a:gd name="connsiteX0" fmla="*/ 3810 w 7619"/>
                    <a:gd name="connsiteY0" fmla="*/ 3810 h 6667"/>
                    <a:gd name="connsiteX1" fmla="*/ 3810 w 7619"/>
                    <a:gd name="connsiteY1" fmla="*/ 3810 h 6667"/>
                    <a:gd name="connsiteX2" fmla="*/ 5715 w 7619"/>
                    <a:gd name="connsiteY2" fmla="*/ 2857 h 6667"/>
                    <a:gd name="connsiteX3" fmla="*/ 6668 w 7619"/>
                    <a:gd name="connsiteY3" fmla="*/ 1905 h 6667"/>
                    <a:gd name="connsiteX4" fmla="*/ 6668 w 7619"/>
                    <a:gd name="connsiteY4" fmla="*/ 2857 h 6667"/>
                    <a:gd name="connsiteX5" fmla="*/ 7620 w 7619"/>
                    <a:gd name="connsiteY5" fmla="*/ 1905 h 6667"/>
                    <a:gd name="connsiteX6" fmla="*/ 7620 w 7619"/>
                    <a:gd name="connsiteY6" fmla="*/ 953 h 6667"/>
                    <a:gd name="connsiteX7" fmla="*/ 7620 w 7619"/>
                    <a:gd name="connsiteY7" fmla="*/ 0 h 6667"/>
                    <a:gd name="connsiteX8" fmla="*/ 7620 w 7619"/>
                    <a:gd name="connsiteY8" fmla="*/ 0 h 6667"/>
                    <a:gd name="connsiteX9" fmla="*/ 6668 w 7619"/>
                    <a:gd name="connsiteY9" fmla="*/ 0 h 6667"/>
                    <a:gd name="connsiteX10" fmla="*/ 5715 w 7619"/>
                    <a:gd name="connsiteY10" fmla="*/ 0 h 6667"/>
                    <a:gd name="connsiteX11" fmla="*/ 3810 w 7619"/>
                    <a:gd name="connsiteY11" fmla="*/ 0 h 6667"/>
                    <a:gd name="connsiteX12" fmla="*/ 4763 w 7619"/>
                    <a:gd name="connsiteY12" fmla="*/ 0 h 6667"/>
                    <a:gd name="connsiteX13" fmla="*/ 4763 w 7619"/>
                    <a:gd name="connsiteY13" fmla="*/ 0 h 6667"/>
                    <a:gd name="connsiteX14" fmla="*/ 5715 w 7619"/>
                    <a:gd name="connsiteY14" fmla="*/ 0 h 6667"/>
                    <a:gd name="connsiteX15" fmla="*/ 5715 w 7619"/>
                    <a:gd name="connsiteY15" fmla="*/ 0 h 6667"/>
                    <a:gd name="connsiteX16" fmla="*/ 4763 w 7619"/>
                    <a:gd name="connsiteY16" fmla="*/ 0 h 6667"/>
                    <a:gd name="connsiteX17" fmla="*/ 3810 w 7619"/>
                    <a:gd name="connsiteY17" fmla="*/ 0 h 6667"/>
                    <a:gd name="connsiteX18" fmla="*/ 2857 w 7619"/>
                    <a:gd name="connsiteY18" fmla="*/ 0 h 6667"/>
                    <a:gd name="connsiteX19" fmla="*/ 1905 w 7619"/>
                    <a:gd name="connsiteY19" fmla="*/ 0 h 6667"/>
                    <a:gd name="connsiteX20" fmla="*/ 0 w 7619"/>
                    <a:gd name="connsiteY20" fmla="*/ 1905 h 6667"/>
                    <a:gd name="connsiteX21" fmla="*/ 0 w 7619"/>
                    <a:gd name="connsiteY21" fmla="*/ 3810 h 6667"/>
                    <a:gd name="connsiteX22" fmla="*/ 0 w 7619"/>
                    <a:gd name="connsiteY22" fmla="*/ 4763 h 6667"/>
                    <a:gd name="connsiteX23" fmla="*/ 952 w 7619"/>
                    <a:gd name="connsiteY23" fmla="*/ 5715 h 6667"/>
                    <a:gd name="connsiteX24" fmla="*/ 1905 w 7619"/>
                    <a:gd name="connsiteY24" fmla="*/ 6668 h 6667"/>
                    <a:gd name="connsiteX25" fmla="*/ 2857 w 7619"/>
                    <a:gd name="connsiteY25" fmla="*/ 6668 h 6667"/>
                    <a:gd name="connsiteX26" fmla="*/ 3810 w 7619"/>
                    <a:gd name="connsiteY26" fmla="*/ 3810 h 6667"/>
                    <a:gd name="connsiteX27" fmla="*/ 3810 w 7619"/>
                    <a:gd name="connsiteY27" fmla="*/ 381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619" h="6667">
                      <a:moveTo>
                        <a:pt x="3810" y="3810"/>
                      </a:moveTo>
                      <a:cubicBezTo>
                        <a:pt x="4763" y="3810"/>
                        <a:pt x="4763" y="3810"/>
                        <a:pt x="3810" y="3810"/>
                      </a:cubicBezTo>
                      <a:cubicBezTo>
                        <a:pt x="4763" y="2857"/>
                        <a:pt x="5715" y="2857"/>
                        <a:pt x="5715" y="2857"/>
                      </a:cubicBezTo>
                      <a:cubicBezTo>
                        <a:pt x="5715" y="2857"/>
                        <a:pt x="5715" y="1905"/>
                        <a:pt x="6668" y="1905"/>
                      </a:cubicBezTo>
                      <a:cubicBezTo>
                        <a:pt x="6668" y="1905"/>
                        <a:pt x="6668" y="1905"/>
                        <a:pt x="6668" y="2857"/>
                      </a:cubicBezTo>
                      <a:cubicBezTo>
                        <a:pt x="6668" y="2857"/>
                        <a:pt x="7620" y="1905"/>
                        <a:pt x="7620" y="1905"/>
                      </a:cubicBezTo>
                      <a:cubicBezTo>
                        <a:pt x="7620" y="1905"/>
                        <a:pt x="7620" y="953"/>
                        <a:pt x="7620" y="953"/>
                      </a:cubicBezTo>
                      <a:cubicBezTo>
                        <a:pt x="7620" y="953"/>
                        <a:pt x="7620" y="0"/>
                        <a:pt x="7620" y="0"/>
                      </a:cubicBezTo>
                      <a:cubicBezTo>
                        <a:pt x="7620" y="0"/>
                        <a:pt x="7620" y="0"/>
                        <a:pt x="7620" y="0"/>
                      </a:cubicBezTo>
                      <a:cubicBezTo>
                        <a:pt x="7620" y="0"/>
                        <a:pt x="7620" y="0"/>
                        <a:pt x="6668" y="0"/>
                      </a:cubicBezTo>
                      <a:cubicBezTo>
                        <a:pt x="6668" y="0"/>
                        <a:pt x="5715" y="0"/>
                        <a:pt x="5715" y="0"/>
                      </a:cubicBezTo>
                      <a:cubicBezTo>
                        <a:pt x="4763" y="0"/>
                        <a:pt x="4763" y="0"/>
                        <a:pt x="3810" y="0"/>
                      </a:cubicBezTo>
                      <a:cubicBezTo>
                        <a:pt x="3810" y="0"/>
                        <a:pt x="3810" y="0"/>
                        <a:pt x="4763" y="0"/>
                      </a:cubicBezTo>
                      <a:cubicBezTo>
                        <a:pt x="4763" y="0"/>
                        <a:pt x="4763" y="0"/>
                        <a:pt x="4763" y="0"/>
                      </a:cubicBezTo>
                      <a:cubicBezTo>
                        <a:pt x="4763" y="0"/>
                        <a:pt x="5715" y="0"/>
                        <a:pt x="5715" y="0"/>
                      </a:cubicBezTo>
                      <a:cubicBezTo>
                        <a:pt x="5715" y="0"/>
                        <a:pt x="5715" y="0"/>
                        <a:pt x="5715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cubicBezTo>
                        <a:pt x="0" y="2857"/>
                        <a:pt x="0" y="2857"/>
                        <a:pt x="0" y="3810"/>
                      </a:cubicBezTo>
                      <a:cubicBezTo>
                        <a:pt x="0" y="3810"/>
                        <a:pt x="0" y="4763"/>
                        <a:pt x="0" y="4763"/>
                      </a:cubicBezTo>
                      <a:cubicBezTo>
                        <a:pt x="0" y="4763"/>
                        <a:pt x="0" y="5715"/>
                        <a:pt x="952" y="5715"/>
                      </a:cubicBezTo>
                      <a:cubicBezTo>
                        <a:pt x="952" y="5715"/>
                        <a:pt x="1905" y="6668"/>
                        <a:pt x="1905" y="6668"/>
                      </a:cubicBezTo>
                      <a:cubicBezTo>
                        <a:pt x="1905" y="6668"/>
                        <a:pt x="2857" y="6668"/>
                        <a:pt x="2857" y="6668"/>
                      </a:cubicBezTo>
                      <a:cubicBezTo>
                        <a:pt x="2857" y="4763"/>
                        <a:pt x="3810" y="3810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6" name="Freeform: Shape 3575">
                  <a:extLst>
                    <a:ext uri="{FF2B5EF4-FFF2-40B4-BE49-F238E27FC236}">
                      <a16:creationId xmlns:a16="http://schemas.microsoft.com/office/drawing/2014/main" id="{2E1C79FF-1261-7FB2-A42F-D3FB133F7542}"/>
                    </a:ext>
                  </a:extLst>
                </p:cNvPr>
                <p:cNvSpPr/>
                <p:nvPr/>
              </p:nvSpPr>
              <p:spPr>
                <a:xfrm>
                  <a:off x="3669356" y="1832609"/>
                  <a:ext cx="16818" cy="3810"/>
                </a:xfrm>
                <a:custGeom>
                  <a:avLst/>
                  <a:gdLst>
                    <a:gd name="connsiteX0" fmla="*/ 1578 w 16818"/>
                    <a:gd name="connsiteY0" fmla="*/ 3810 h 3810"/>
                    <a:gd name="connsiteX1" fmla="*/ 8246 w 16818"/>
                    <a:gd name="connsiteY1" fmla="*/ 2857 h 3810"/>
                    <a:gd name="connsiteX2" fmla="*/ 12056 w 16818"/>
                    <a:gd name="connsiteY2" fmla="*/ 2857 h 3810"/>
                    <a:gd name="connsiteX3" fmla="*/ 13961 w 16818"/>
                    <a:gd name="connsiteY3" fmla="*/ 2857 h 3810"/>
                    <a:gd name="connsiteX4" fmla="*/ 15866 w 16818"/>
                    <a:gd name="connsiteY4" fmla="*/ 1905 h 3810"/>
                    <a:gd name="connsiteX5" fmla="*/ 16818 w 16818"/>
                    <a:gd name="connsiteY5" fmla="*/ 952 h 3810"/>
                    <a:gd name="connsiteX6" fmla="*/ 15866 w 16818"/>
                    <a:gd name="connsiteY6" fmla="*/ 0 h 3810"/>
                    <a:gd name="connsiteX7" fmla="*/ 13961 w 16818"/>
                    <a:gd name="connsiteY7" fmla="*/ 0 h 3810"/>
                    <a:gd name="connsiteX8" fmla="*/ 12056 w 16818"/>
                    <a:gd name="connsiteY8" fmla="*/ 0 h 3810"/>
                    <a:gd name="connsiteX9" fmla="*/ 8246 w 16818"/>
                    <a:gd name="connsiteY9" fmla="*/ 952 h 3810"/>
                    <a:gd name="connsiteX10" fmla="*/ 626 w 16818"/>
                    <a:gd name="connsiteY10" fmla="*/ 1905 h 3810"/>
                    <a:gd name="connsiteX11" fmla="*/ 1578 w 16818"/>
                    <a:gd name="connsiteY11" fmla="*/ 3810 h 3810"/>
                    <a:gd name="connsiteX12" fmla="*/ 1578 w 16818"/>
                    <a:gd name="connsiteY12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818" h="3810">
                      <a:moveTo>
                        <a:pt x="1578" y="3810"/>
                      </a:moveTo>
                      <a:cubicBezTo>
                        <a:pt x="3483" y="3810"/>
                        <a:pt x="6341" y="2857"/>
                        <a:pt x="8246" y="2857"/>
                      </a:cubicBezTo>
                      <a:cubicBezTo>
                        <a:pt x="9198" y="2857"/>
                        <a:pt x="10151" y="2857"/>
                        <a:pt x="12056" y="2857"/>
                      </a:cubicBezTo>
                      <a:cubicBezTo>
                        <a:pt x="13008" y="2857"/>
                        <a:pt x="13008" y="2857"/>
                        <a:pt x="13961" y="2857"/>
                      </a:cubicBezTo>
                      <a:cubicBezTo>
                        <a:pt x="14913" y="2857"/>
                        <a:pt x="14913" y="2857"/>
                        <a:pt x="15866" y="1905"/>
                      </a:cubicBezTo>
                      <a:cubicBezTo>
                        <a:pt x="15866" y="1905"/>
                        <a:pt x="16818" y="952"/>
                        <a:pt x="16818" y="952"/>
                      </a:cubicBezTo>
                      <a:cubicBezTo>
                        <a:pt x="16818" y="952"/>
                        <a:pt x="16818" y="0"/>
                        <a:pt x="15866" y="0"/>
                      </a:cubicBezTo>
                      <a:cubicBezTo>
                        <a:pt x="14913" y="0"/>
                        <a:pt x="14913" y="0"/>
                        <a:pt x="13961" y="0"/>
                      </a:cubicBezTo>
                      <a:cubicBezTo>
                        <a:pt x="13008" y="0"/>
                        <a:pt x="13008" y="0"/>
                        <a:pt x="12056" y="0"/>
                      </a:cubicBezTo>
                      <a:cubicBezTo>
                        <a:pt x="11103" y="0"/>
                        <a:pt x="9198" y="0"/>
                        <a:pt x="8246" y="952"/>
                      </a:cubicBezTo>
                      <a:cubicBezTo>
                        <a:pt x="5388" y="952"/>
                        <a:pt x="3483" y="1905"/>
                        <a:pt x="626" y="1905"/>
                      </a:cubicBezTo>
                      <a:cubicBezTo>
                        <a:pt x="-327" y="952"/>
                        <a:pt x="-327" y="3810"/>
                        <a:pt x="1578" y="3810"/>
                      </a:cubicBezTo>
                      <a:lnTo>
                        <a:pt x="1578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7" name="Freeform: Shape 3576">
                  <a:extLst>
                    <a:ext uri="{FF2B5EF4-FFF2-40B4-BE49-F238E27FC236}">
                      <a16:creationId xmlns:a16="http://schemas.microsoft.com/office/drawing/2014/main" id="{FFAD4F53-4BB0-355B-6D09-81F1A23F70DA}"/>
                    </a:ext>
                  </a:extLst>
                </p:cNvPr>
                <p:cNvSpPr/>
                <p:nvPr/>
              </p:nvSpPr>
              <p:spPr>
                <a:xfrm>
                  <a:off x="3674268" y="1858326"/>
                  <a:ext cx="13573" cy="3810"/>
                </a:xfrm>
                <a:custGeom>
                  <a:avLst/>
                  <a:gdLst>
                    <a:gd name="connsiteX0" fmla="*/ 1429 w 13573"/>
                    <a:gd name="connsiteY0" fmla="*/ 3810 h 3810"/>
                    <a:gd name="connsiteX1" fmla="*/ 4286 w 13573"/>
                    <a:gd name="connsiteY1" fmla="*/ 3810 h 3810"/>
                    <a:gd name="connsiteX2" fmla="*/ 7144 w 13573"/>
                    <a:gd name="connsiteY2" fmla="*/ 3810 h 3810"/>
                    <a:gd name="connsiteX3" fmla="*/ 10001 w 13573"/>
                    <a:gd name="connsiteY3" fmla="*/ 3810 h 3810"/>
                    <a:gd name="connsiteX4" fmla="*/ 12859 w 13573"/>
                    <a:gd name="connsiteY4" fmla="*/ 2858 h 3810"/>
                    <a:gd name="connsiteX5" fmla="*/ 12859 w 13573"/>
                    <a:gd name="connsiteY5" fmla="*/ 952 h 3810"/>
                    <a:gd name="connsiteX6" fmla="*/ 10001 w 13573"/>
                    <a:gd name="connsiteY6" fmla="*/ 0 h 3810"/>
                    <a:gd name="connsiteX7" fmla="*/ 7144 w 13573"/>
                    <a:gd name="connsiteY7" fmla="*/ 0 h 3810"/>
                    <a:gd name="connsiteX8" fmla="*/ 4286 w 13573"/>
                    <a:gd name="connsiteY8" fmla="*/ 0 h 3810"/>
                    <a:gd name="connsiteX9" fmla="*/ 1429 w 13573"/>
                    <a:gd name="connsiteY9" fmla="*/ 0 h 3810"/>
                    <a:gd name="connsiteX10" fmla="*/ 1429 w 13573"/>
                    <a:gd name="connsiteY10" fmla="*/ 3810 h 3810"/>
                    <a:gd name="connsiteX11" fmla="*/ 1429 w 13573"/>
                    <a:gd name="connsiteY11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573" h="3810">
                      <a:moveTo>
                        <a:pt x="1429" y="3810"/>
                      </a:moveTo>
                      <a:cubicBezTo>
                        <a:pt x="2381" y="3810"/>
                        <a:pt x="3334" y="3810"/>
                        <a:pt x="4286" y="3810"/>
                      </a:cubicBezTo>
                      <a:cubicBezTo>
                        <a:pt x="5239" y="3810"/>
                        <a:pt x="6191" y="3810"/>
                        <a:pt x="7144" y="3810"/>
                      </a:cubicBezTo>
                      <a:cubicBezTo>
                        <a:pt x="8096" y="3810"/>
                        <a:pt x="9049" y="3810"/>
                        <a:pt x="10001" y="3810"/>
                      </a:cubicBezTo>
                      <a:cubicBezTo>
                        <a:pt x="10954" y="3810"/>
                        <a:pt x="11906" y="2858"/>
                        <a:pt x="12859" y="2858"/>
                      </a:cubicBezTo>
                      <a:cubicBezTo>
                        <a:pt x="13811" y="2858"/>
                        <a:pt x="13811" y="1905"/>
                        <a:pt x="12859" y="952"/>
                      </a:cubicBezTo>
                      <a:cubicBezTo>
                        <a:pt x="11906" y="952"/>
                        <a:pt x="10954" y="0"/>
                        <a:pt x="10001" y="0"/>
                      </a:cubicBezTo>
                      <a:cubicBezTo>
                        <a:pt x="9049" y="0"/>
                        <a:pt x="8096" y="0"/>
                        <a:pt x="7144" y="0"/>
                      </a:cubicBezTo>
                      <a:cubicBezTo>
                        <a:pt x="6191" y="0"/>
                        <a:pt x="5239" y="0"/>
                        <a:pt x="4286" y="0"/>
                      </a:cubicBezTo>
                      <a:cubicBezTo>
                        <a:pt x="3334" y="0"/>
                        <a:pt x="2381" y="0"/>
                        <a:pt x="1429" y="0"/>
                      </a:cubicBezTo>
                      <a:cubicBezTo>
                        <a:pt x="-476" y="952"/>
                        <a:pt x="-476" y="3810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8" name="Freeform: Shape 3577">
                  <a:extLst>
                    <a:ext uri="{FF2B5EF4-FFF2-40B4-BE49-F238E27FC236}">
                      <a16:creationId xmlns:a16="http://schemas.microsoft.com/office/drawing/2014/main" id="{98B8AE90-EFC5-DC88-6E35-F0809180DDCA}"/>
                    </a:ext>
                  </a:extLst>
                </p:cNvPr>
                <p:cNvSpPr/>
                <p:nvPr/>
              </p:nvSpPr>
              <p:spPr>
                <a:xfrm>
                  <a:off x="3663314" y="1885949"/>
                  <a:ext cx="20716" cy="8043"/>
                </a:xfrm>
                <a:custGeom>
                  <a:avLst/>
                  <a:gdLst>
                    <a:gd name="connsiteX0" fmla="*/ 952 w 20716"/>
                    <a:gd name="connsiteY0" fmla="*/ 2858 h 8043"/>
                    <a:gd name="connsiteX1" fmla="*/ 10477 w 20716"/>
                    <a:gd name="connsiteY1" fmla="*/ 6667 h 8043"/>
                    <a:gd name="connsiteX2" fmla="*/ 15240 w 20716"/>
                    <a:gd name="connsiteY2" fmla="*/ 7620 h 8043"/>
                    <a:gd name="connsiteX3" fmla="*/ 20002 w 20716"/>
                    <a:gd name="connsiteY3" fmla="*/ 7620 h 8043"/>
                    <a:gd name="connsiteX4" fmla="*/ 20002 w 20716"/>
                    <a:gd name="connsiteY4" fmla="*/ 5715 h 8043"/>
                    <a:gd name="connsiteX5" fmla="*/ 16193 w 20716"/>
                    <a:gd name="connsiteY5" fmla="*/ 3810 h 8043"/>
                    <a:gd name="connsiteX6" fmla="*/ 11430 w 20716"/>
                    <a:gd name="connsiteY6" fmla="*/ 2858 h 8043"/>
                    <a:gd name="connsiteX7" fmla="*/ 2858 w 20716"/>
                    <a:gd name="connsiteY7" fmla="*/ 0 h 8043"/>
                    <a:gd name="connsiteX8" fmla="*/ 0 w 20716"/>
                    <a:gd name="connsiteY8" fmla="*/ 952 h 8043"/>
                    <a:gd name="connsiteX9" fmla="*/ 952 w 20716"/>
                    <a:gd name="connsiteY9" fmla="*/ 2858 h 8043"/>
                    <a:gd name="connsiteX10" fmla="*/ 952 w 20716"/>
                    <a:gd name="connsiteY10" fmla="*/ 2858 h 8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16" h="8043">
                      <a:moveTo>
                        <a:pt x="952" y="2858"/>
                      </a:moveTo>
                      <a:cubicBezTo>
                        <a:pt x="3810" y="4763"/>
                        <a:pt x="6668" y="5715"/>
                        <a:pt x="10477" y="6667"/>
                      </a:cubicBezTo>
                      <a:cubicBezTo>
                        <a:pt x="12383" y="7620"/>
                        <a:pt x="13335" y="7620"/>
                        <a:pt x="15240" y="7620"/>
                      </a:cubicBezTo>
                      <a:cubicBezTo>
                        <a:pt x="17145" y="7620"/>
                        <a:pt x="19050" y="8573"/>
                        <a:pt x="20002" y="7620"/>
                      </a:cubicBezTo>
                      <a:cubicBezTo>
                        <a:pt x="20955" y="6667"/>
                        <a:pt x="20955" y="5715"/>
                        <a:pt x="20002" y="5715"/>
                      </a:cubicBezTo>
                      <a:cubicBezTo>
                        <a:pt x="19050" y="4763"/>
                        <a:pt x="17145" y="3810"/>
                        <a:pt x="16193" y="3810"/>
                      </a:cubicBezTo>
                      <a:cubicBezTo>
                        <a:pt x="14288" y="3810"/>
                        <a:pt x="13335" y="2858"/>
                        <a:pt x="11430" y="2858"/>
                      </a:cubicBezTo>
                      <a:cubicBezTo>
                        <a:pt x="8573" y="1905"/>
                        <a:pt x="5715" y="952"/>
                        <a:pt x="2858" y="0"/>
                      </a:cubicBezTo>
                      <a:cubicBezTo>
                        <a:pt x="1905" y="0"/>
                        <a:pt x="952" y="0"/>
                        <a:pt x="0" y="952"/>
                      </a:cubicBezTo>
                      <a:cubicBezTo>
                        <a:pt x="0" y="952"/>
                        <a:pt x="0" y="2858"/>
                        <a:pt x="952" y="2858"/>
                      </a:cubicBezTo>
                      <a:lnTo>
                        <a:pt x="952" y="285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9" name="Freeform: Shape 3578">
                  <a:extLst>
                    <a:ext uri="{FF2B5EF4-FFF2-40B4-BE49-F238E27FC236}">
                      <a16:creationId xmlns:a16="http://schemas.microsoft.com/office/drawing/2014/main" id="{FFB64CA4-8A3A-8C91-955C-121CC145475A}"/>
                    </a:ext>
                  </a:extLst>
                </p:cNvPr>
                <p:cNvSpPr/>
                <p:nvPr/>
              </p:nvSpPr>
              <p:spPr>
                <a:xfrm>
                  <a:off x="3653163" y="1911272"/>
                  <a:ext cx="16260" cy="13729"/>
                </a:xfrm>
                <a:custGeom>
                  <a:avLst/>
                  <a:gdLst>
                    <a:gd name="connsiteX0" fmla="*/ 1578 w 16260"/>
                    <a:gd name="connsiteY0" fmla="*/ 5157 h 13729"/>
                    <a:gd name="connsiteX1" fmla="*/ 1578 w 16260"/>
                    <a:gd name="connsiteY1" fmla="*/ 5157 h 13729"/>
                    <a:gd name="connsiteX2" fmla="*/ 2531 w 16260"/>
                    <a:gd name="connsiteY2" fmla="*/ 6110 h 13729"/>
                    <a:gd name="connsiteX3" fmla="*/ 2531 w 16260"/>
                    <a:gd name="connsiteY3" fmla="*/ 6110 h 13729"/>
                    <a:gd name="connsiteX4" fmla="*/ 4436 w 16260"/>
                    <a:gd name="connsiteY4" fmla="*/ 7062 h 13729"/>
                    <a:gd name="connsiteX5" fmla="*/ 7293 w 16260"/>
                    <a:gd name="connsiteY5" fmla="*/ 9920 h 13729"/>
                    <a:gd name="connsiteX6" fmla="*/ 14913 w 16260"/>
                    <a:gd name="connsiteY6" fmla="*/ 13730 h 13729"/>
                    <a:gd name="connsiteX7" fmla="*/ 15866 w 16260"/>
                    <a:gd name="connsiteY7" fmla="*/ 11825 h 13729"/>
                    <a:gd name="connsiteX8" fmla="*/ 14913 w 16260"/>
                    <a:gd name="connsiteY8" fmla="*/ 9920 h 13729"/>
                    <a:gd name="connsiteX9" fmla="*/ 13961 w 16260"/>
                    <a:gd name="connsiteY9" fmla="*/ 8967 h 13729"/>
                    <a:gd name="connsiteX10" fmla="*/ 11103 w 16260"/>
                    <a:gd name="connsiteY10" fmla="*/ 6110 h 13729"/>
                    <a:gd name="connsiteX11" fmla="*/ 4436 w 16260"/>
                    <a:gd name="connsiteY11" fmla="*/ 395 h 13729"/>
                    <a:gd name="connsiteX12" fmla="*/ 626 w 16260"/>
                    <a:gd name="connsiteY12" fmla="*/ 1347 h 13729"/>
                    <a:gd name="connsiteX13" fmla="*/ 1578 w 16260"/>
                    <a:gd name="connsiteY13" fmla="*/ 5157 h 13729"/>
                    <a:gd name="connsiteX14" fmla="*/ 1578 w 16260"/>
                    <a:gd name="connsiteY14" fmla="*/ 515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260" h="13729">
                      <a:moveTo>
                        <a:pt x="1578" y="5157"/>
                      </a:moveTo>
                      <a:cubicBezTo>
                        <a:pt x="1578" y="5157"/>
                        <a:pt x="1578" y="5157"/>
                        <a:pt x="1578" y="5157"/>
                      </a:cubicBezTo>
                      <a:cubicBezTo>
                        <a:pt x="2531" y="6110"/>
                        <a:pt x="2531" y="6110"/>
                        <a:pt x="2531" y="6110"/>
                      </a:cubicBezTo>
                      <a:cubicBezTo>
                        <a:pt x="2531" y="6110"/>
                        <a:pt x="2531" y="6110"/>
                        <a:pt x="2531" y="6110"/>
                      </a:cubicBezTo>
                      <a:cubicBezTo>
                        <a:pt x="3483" y="6110"/>
                        <a:pt x="3483" y="7062"/>
                        <a:pt x="4436" y="7062"/>
                      </a:cubicBezTo>
                      <a:cubicBezTo>
                        <a:pt x="5388" y="8015"/>
                        <a:pt x="6341" y="8967"/>
                        <a:pt x="7293" y="9920"/>
                      </a:cubicBezTo>
                      <a:cubicBezTo>
                        <a:pt x="9198" y="11825"/>
                        <a:pt x="12056" y="13730"/>
                        <a:pt x="14913" y="13730"/>
                      </a:cubicBezTo>
                      <a:cubicBezTo>
                        <a:pt x="15866" y="13730"/>
                        <a:pt x="16818" y="12777"/>
                        <a:pt x="15866" y="11825"/>
                      </a:cubicBezTo>
                      <a:cubicBezTo>
                        <a:pt x="15866" y="10872"/>
                        <a:pt x="14913" y="10872"/>
                        <a:pt x="14913" y="9920"/>
                      </a:cubicBezTo>
                      <a:cubicBezTo>
                        <a:pt x="14913" y="9920"/>
                        <a:pt x="13961" y="8967"/>
                        <a:pt x="13961" y="8967"/>
                      </a:cubicBezTo>
                      <a:cubicBezTo>
                        <a:pt x="13008" y="8015"/>
                        <a:pt x="12056" y="7062"/>
                        <a:pt x="11103" y="6110"/>
                      </a:cubicBezTo>
                      <a:cubicBezTo>
                        <a:pt x="9198" y="4205"/>
                        <a:pt x="7293" y="2300"/>
                        <a:pt x="4436" y="395"/>
                      </a:cubicBezTo>
                      <a:cubicBezTo>
                        <a:pt x="3483" y="-558"/>
                        <a:pt x="1578" y="395"/>
                        <a:pt x="626" y="1347"/>
                      </a:cubicBezTo>
                      <a:cubicBezTo>
                        <a:pt x="-327" y="3252"/>
                        <a:pt x="-327" y="4205"/>
                        <a:pt x="1578" y="5157"/>
                      </a:cubicBezTo>
                      <a:lnTo>
                        <a:pt x="1578" y="51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0" name="Freeform: Shape 3579">
                  <a:extLst>
                    <a:ext uri="{FF2B5EF4-FFF2-40B4-BE49-F238E27FC236}">
                      <a16:creationId xmlns:a16="http://schemas.microsoft.com/office/drawing/2014/main" id="{02D935CD-3DC5-B5CC-3EF7-A7E09B9FA9D0}"/>
                    </a:ext>
                  </a:extLst>
                </p:cNvPr>
                <p:cNvSpPr/>
                <p:nvPr/>
              </p:nvSpPr>
              <p:spPr>
                <a:xfrm>
                  <a:off x="3635692" y="1876982"/>
                  <a:ext cx="17539" cy="9919"/>
                </a:xfrm>
                <a:custGeom>
                  <a:avLst/>
                  <a:gdLst>
                    <a:gd name="connsiteX0" fmla="*/ 952 w 17539"/>
                    <a:gd name="connsiteY0" fmla="*/ 5157 h 9919"/>
                    <a:gd name="connsiteX1" fmla="*/ 7620 w 17539"/>
                    <a:gd name="connsiteY1" fmla="*/ 8967 h 9919"/>
                    <a:gd name="connsiteX2" fmla="*/ 12382 w 17539"/>
                    <a:gd name="connsiteY2" fmla="*/ 9920 h 9919"/>
                    <a:gd name="connsiteX3" fmla="*/ 16193 w 17539"/>
                    <a:gd name="connsiteY3" fmla="*/ 9920 h 9919"/>
                    <a:gd name="connsiteX4" fmla="*/ 17145 w 17539"/>
                    <a:gd name="connsiteY4" fmla="*/ 8015 h 9919"/>
                    <a:gd name="connsiteX5" fmla="*/ 15240 w 17539"/>
                    <a:gd name="connsiteY5" fmla="*/ 7062 h 9919"/>
                    <a:gd name="connsiteX6" fmla="*/ 13335 w 17539"/>
                    <a:gd name="connsiteY6" fmla="*/ 6110 h 9919"/>
                    <a:gd name="connsiteX7" fmla="*/ 9525 w 17539"/>
                    <a:gd name="connsiteY7" fmla="*/ 4205 h 9919"/>
                    <a:gd name="connsiteX8" fmla="*/ 2857 w 17539"/>
                    <a:gd name="connsiteY8" fmla="*/ 395 h 9919"/>
                    <a:gd name="connsiteX9" fmla="*/ 0 w 17539"/>
                    <a:gd name="connsiteY9" fmla="*/ 1347 h 9919"/>
                    <a:gd name="connsiteX10" fmla="*/ 952 w 17539"/>
                    <a:gd name="connsiteY10" fmla="*/ 5157 h 9919"/>
                    <a:gd name="connsiteX11" fmla="*/ 952 w 17539"/>
                    <a:gd name="connsiteY11" fmla="*/ 5157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539" h="9919">
                      <a:moveTo>
                        <a:pt x="952" y="5157"/>
                      </a:moveTo>
                      <a:cubicBezTo>
                        <a:pt x="2857" y="6110"/>
                        <a:pt x="5715" y="8015"/>
                        <a:pt x="7620" y="8967"/>
                      </a:cubicBezTo>
                      <a:cubicBezTo>
                        <a:pt x="8572" y="9920"/>
                        <a:pt x="10477" y="9920"/>
                        <a:pt x="12382" y="9920"/>
                      </a:cubicBezTo>
                      <a:cubicBezTo>
                        <a:pt x="13335" y="9920"/>
                        <a:pt x="15240" y="9920"/>
                        <a:pt x="16193" y="9920"/>
                      </a:cubicBezTo>
                      <a:cubicBezTo>
                        <a:pt x="17145" y="9920"/>
                        <a:pt x="18097" y="8967"/>
                        <a:pt x="17145" y="8015"/>
                      </a:cubicBezTo>
                      <a:cubicBezTo>
                        <a:pt x="16193" y="8015"/>
                        <a:pt x="16193" y="7062"/>
                        <a:pt x="15240" y="7062"/>
                      </a:cubicBezTo>
                      <a:cubicBezTo>
                        <a:pt x="14288" y="7062"/>
                        <a:pt x="14288" y="6110"/>
                        <a:pt x="13335" y="6110"/>
                      </a:cubicBezTo>
                      <a:cubicBezTo>
                        <a:pt x="12382" y="5157"/>
                        <a:pt x="11430" y="5157"/>
                        <a:pt x="9525" y="4205"/>
                      </a:cubicBezTo>
                      <a:cubicBezTo>
                        <a:pt x="7620" y="3252"/>
                        <a:pt x="4763" y="2300"/>
                        <a:pt x="2857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cubicBezTo>
                        <a:pt x="0" y="3252"/>
                        <a:pt x="0" y="4205"/>
                        <a:pt x="952" y="5157"/>
                      </a:cubicBezTo>
                      <a:lnTo>
                        <a:pt x="952" y="51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1" name="Freeform: Shape 3580">
                  <a:extLst>
                    <a:ext uri="{FF2B5EF4-FFF2-40B4-BE49-F238E27FC236}">
                      <a16:creationId xmlns:a16="http://schemas.microsoft.com/office/drawing/2014/main" id="{ACF48A99-5B10-93A6-A07E-1DD448D799AC}"/>
                    </a:ext>
                  </a:extLst>
                </p:cNvPr>
                <p:cNvSpPr/>
                <p:nvPr/>
              </p:nvSpPr>
              <p:spPr>
                <a:xfrm>
                  <a:off x="3644591" y="1857374"/>
                  <a:ext cx="13722" cy="3810"/>
                </a:xfrm>
                <a:custGeom>
                  <a:avLst/>
                  <a:gdLst>
                    <a:gd name="connsiteX0" fmla="*/ 1578 w 13722"/>
                    <a:gd name="connsiteY0" fmla="*/ 2858 h 3810"/>
                    <a:gd name="connsiteX1" fmla="*/ 7293 w 13722"/>
                    <a:gd name="connsiteY1" fmla="*/ 3810 h 3810"/>
                    <a:gd name="connsiteX2" fmla="*/ 10151 w 13722"/>
                    <a:gd name="connsiteY2" fmla="*/ 3810 h 3810"/>
                    <a:gd name="connsiteX3" fmla="*/ 10151 w 13722"/>
                    <a:gd name="connsiteY3" fmla="*/ 3810 h 3810"/>
                    <a:gd name="connsiteX4" fmla="*/ 11103 w 13722"/>
                    <a:gd name="connsiteY4" fmla="*/ 3810 h 3810"/>
                    <a:gd name="connsiteX5" fmla="*/ 13008 w 13722"/>
                    <a:gd name="connsiteY5" fmla="*/ 3810 h 3810"/>
                    <a:gd name="connsiteX6" fmla="*/ 13008 w 13722"/>
                    <a:gd name="connsiteY6" fmla="*/ 1905 h 3810"/>
                    <a:gd name="connsiteX7" fmla="*/ 12056 w 13722"/>
                    <a:gd name="connsiteY7" fmla="*/ 952 h 3810"/>
                    <a:gd name="connsiteX8" fmla="*/ 11103 w 13722"/>
                    <a:gd name="connsiteY8" fmla="*/ 952 h 3810"/>
                    <a:gd name="connsiteX9" fmla="*/ 11103 w 13722"/>
                    <a:gd name="connsiteY9" fmla="*/ 952 h 3810"/>
                    <a:gd name="connsiteX10" fmla="*/ 11103 w 13722"/>
                    <a:gd name="connsiteY10" fmla="*/ 952 h 3810"/>
                    <a:gd name="connsiteX11" fmla="*/ 9198 w 13722"/>
                    <a:gd name="connsiteY11" fmla="*/ 0 h 3810"/>
                    <a:gd name="connsiteX12" fmla="*/ 8246 w 13722"/>
                    <a:gd name="connsiteY12" fmla="*/ 0 h 3810"/>
                    <a:gd name="connsiteX13" fmla="*/ 5388 w 13722"/>
                    <a:gd name="connsiteY13" fmla="*/ 0 h 3810"/>
                    <a:gd name="connsiteX14" fmla="*/ 4436 w 13722"/>
                    <a:gd name="connsiteY14" fmla="*/ 0 h 3810"/>
                    <a:gd name="connsiteX15" fmla="*/ 4436 w 13722"/>
                    <a:gd name="connsiteY15" fmla="*/ 0 h 3810"/>
                    <a:gd name="connsiteX16" fmla="*/ 3483 w 13722"/>
                    <a:gd name="connsiteY16" fmla="*/ 0 h 3810"/>
                    <a:gd name="connsiteX17" fmla="*/ 1578 w 13722"/>
                    <a:gd name="connsiteY17" fmla="*/ 0 h 3810"/>
                    <a:gd name="connsiteX18" fmla="*/ 626 w 13722"/>
                    <a:gd name="connsiteY18" fmla="*/ 952 h 3810"/>
                    <a:gd name="connsiteX19" fmla="*/ 1578 w 13722"/>
                    <a:gd name="connsiteY19" fmla="*/ 2858 h 3810"/>
                    <a:gd name="connsiteX20" fmla="*/ 1578 w 13722"/>
                    <a:gd name="connsiteY20" fmla="*/ 2858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3722" h="3810">
                      <a:moveTo>
                        <a:pt x="1578" y="2858"/>
                      </a:moveTo>
                      <a:cubicBezTo>
                        <a:pt x="3483" y="2858"/>
                        <a:pt x="5388" y="3810"/>
                        <a:pt x="7293" y="3810"/>
                      </a:cubicBezTo>
                      <a:cubicBezTo>
                        <a:pt x="8246" y="3810"/>
                        <a:pt x="9198" y="3810"/>
                        <a:pt x="10151" y="3810"/>
                      </a:cubicBezTo>
                      <a:cubicBezTo>
                        <a:pt x="10151" y="3810"/>
                        <a:pt x="11103" y="3810"/>
                        <a:pt x="10151" y="3810"/>
                      </a:cubicBezTo>
                      <a:cubicBezTo>
                        <a:pt x="10151" y="3810"/>
                        <a:pt x="11103" y="3810"/>
                        <a:pt x="11103" y="3810"/>
                      </a:cubicBezTo>
                      <a:cubicBezTo>
                        <a:pt x="12056" y="3810"/>
                        <a:pt x="12056" y="3810"/>
                        <a:pt x="13008" y="3810"/>
                      </a:cubicBezTo>
                      <a:cubicBezTo>
                        <a:pt x="13961" y="3810"/>
                        <a:pt x="13961" y="2858"/>
                        <a:pt x="13008" y="1905"/>
                      </a:cubicBezTo>
                      <a:cubicBezTo>
                        <a:pt x="13008" y="1905"/>
                        <a:pt x="12056" y="952"/>
                        <a:pt x="12056" y="952"/>
                      </a:cubicBezTo>
                      <a:cubicBezTo>
                        <a:pt x="12056" y="952"/>
                        <a:pt x="12056" y="952"/>
                        <a:pt x="11103" y="952"/>
                      </a:cubicBezTo>
                      <a:cubicBezTo>
                        <a:pt x="11103" y="952"/>
                        <a:pt x="11103" y="952"/>
                        <a:pt x="11103" y="952"/>
                      </a:cubicBezTo>
                      <a:cubicBezTo>
                        <a:pt x="11103" y="952"/>
                        <a:pt x="11103" y="952"/>
                        <a:pt x="11103" y="952"/>
                      </a:cubicBezTo>
                      <a:cubicBezTo>
                        <a:pt x="10151" y="952"/>
                        <a:pt x="10151" y="952"/>
                        <a:pt x="9198" y="0"/>
                      </a:cubicBezTo>
                      <a:cubicBezTo>
                        <a:pt x="9198" y="0"/>
                        <a:pt x="8246" y="0"/>
                        <a:pt x="8246" y="0"/>
                      </a:cubicBezTo>
                      <a:cubicBezTo>
                        <a:pt x="7293" y="0"/>
                        <a:pt x="6341" y="0"/>
                        <a:pt x="5388" y="0"/>
                      </a:cubicBezTo>
                      <a:cubicBezTo>
                        <a:pt x="5388" y="0"/>
                        <a:pt x="4436" y="0"/>
                        <a:pt x="4436" y="0"/>
                      </a:cubicBezTo>
                      <a:cubicBezTo>
                        <a:pt x="5388" y="0"/>
                        <a:pt x="4436" y="0"/>
                        <a:pt x="4436" y="0"/>
                      </a:cubicBezTo>
                      <a:cubicBezTo>
                        <a:pt x="4436" y="0"/>
                        <a:pt x="3483" y="0"/>
                        <a:pt x="3483" y="0"/>
                      </a:cubicBezTo>
                      <a:cubicBezTo>
                        <a:pt x="2531" y="0"/>
                        <a:pt x="2531" y="0"/>
                        <a:pt x="1578" y="0"/>
                      </a:cubicBezTo>
                      <a:cubicBezTo>
                        <a:pt x="626" y="0"/>
                        <a:pt x="626" y="952"/>
                        <a:pt x="626" y="952"/>
                      </a:cubicBezTo>
                      <a:cubicBezTo>
                        <a:pt x="-327" y="952"/>
                        <a:pt x="-327" y="2858"/>
                        <a:pt x="1578" y="2858"/>
                      </a:cubicBezTo>
                      <a:lnTo>
                        <a:pt x="1578" y="285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2" name="Freeform: Shape 3581">
                  <a:extLst>
                    <a:ext uri="{FF2B5EF4-FFF2-40B4-BE49-F238E27FC236}">
                      <a16:creationId xmlns:a16="http://schemas.microsoft.com/office/drawing/2014/main" id="{A23908E9-1390-F05D-1936-D2CC564B96EE}"/>
                    </a:ext>
                  </a:extLst>
                </p:cNvPr>
                <p:cNvSpPr/>
                <p:nvPr/>
              </p:nvSpPr>
              <p:spPr>
                <a:xfrm>
                  <a:off x="3637597" y="1830704"/>
                  <a:ext cx="16906" cy="5715"/>
                </a:xfrm>
                <a:custGeom>
                  <a:avLst/>
                  <a:gdLst>
                    <a:gd name="connsiteX0" fmla="*/ 2857 w 16906"/>
                    <a:gd name="connsiteY0" fmla="*/ 5715 h 5715"/>
                    <a:gd name="connsiteX1" fmla="*/ 9525 w 16906"/>
                    <a:gd name="connsiteY1" fmla="*/ 4762 h 5715"/>
                    <a:gd name="connsiteX2" fmla="*/ 12382 w 16906"/>
                    <a:gd name="connsiteY2" fmla="*/ 3810 h 5715"/>
                    <a:gd name="connsiteX3" fmla="*/ 14288 w 16906"/>
                    <a:gd name="connsiteY3" fmla="*/ 3810 h 5715"/>
                    <a:gd name="connsiteX4" fmla="*/ 16192 w 16906"/>
                    <a:gd name="connsiteY4" fmla="*/ 2857 h 5715"/>
                    <a:gd name="connsiteX5" fmla="*/ 16192 w 16906"/>
                    <a:gd name="connsiteY5" fmla="*/ 0 h 5715"/>
                    <a:gd name="connsiteX6" fmla="*/ 14288 w 16906"/>
                    <a:gd name="connsiteY6" fmla="*/ 0 h 5715"/>
                    <a:gd name="connsiteX7" fmla="*/ 12382 w 16906"/>
                    <a:gd name="connsiteY7" fmla="*/ 0 h 5715"/>
                    <a:gd name="connsiteX8" fmla="*/ 8572 w 16906"/>
                    <a:gd name="connsiteY8" fmla="*/ 0 h 5715"/>
                    <a:gd name="connsiteX9" fmla="*/ 1905 w 16906"/>
                    <a:gd name="connsiteY9" fmla="*/ 952 h 5715"/>
                    <a:gd name="connsiteX10" fmla="*/ 0 w 16906"/>
                    <a:gd name="connsiteY10" fmla="*/ 3810 h 5715"/>
                    <a:gd name="connsiteX11" fmla="*/ 2857 w 16906"/>
                    <a:gd name="connsiteY11" fmla="*/ 5715 h 5715"/>
                    <a:gd name="connsiteX12" fmla="*/ 2857 w 16906"/>
                    <a:gd name="connsiteY12" fmla="*/ 571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06" h="5715">
                      <a:moveTo>
                        <a:pt x="2857" y="5715"/>
                      </a:moveTo>
                      <a:cubicBezTo>
                        <a:pt x="4763" y="5715"/>
                        <a:pt x="7620" y="4762"/>
                        <a:pt x="9525" y="4762"/>
                      </a:cubicBezTo>
                      <a:cubicBezTo>
                        <a:pt x="10477" y="4762"/>
                        <a:pt x="11430" y="4762"/>
                        <a:pt x="12382" y="3810"/>
                      </a:cubicBezTo>
                      <a:cubicBezTo>
                        <a:pt x="13335" y="3810"/>
                        <a:pt x="13335" y="3810"/>
                        <a:pt x="14288" y="3810"/>
                      </a:cubicBezTo>
                      <a:cubicBezTo>
                        <a:pt x="15240" y="3810"/>
                        <a:pt x="15240" y="2857"/>
                        <a:pt x="16192" y="2857"/>
                      </a:cubicBezTo>
                      <a:cubicBezTo>
                        <a:pt x="17145" y="1905"/>
                        <a:pt x="17145" y="952"/>
                        <a:pt x="16192" y="0"/>
                      </a:cubicBezTo>
                      <a:cubicBezTo>
                        <a:pt x="15240" y="0"/>
                        <a:pt x="15240" y="0"/>
                        <a:pt x="14288" y="0"/>
                      </a:cubicBezTo>
                      <a:cubicBezTo>
                        <a:pt x="13335" y="0"/>
                        <a:pt x="13335" y="0"/>
                        <a:pt x="12382" y="0"/>
                      </a:cubicBezTo>
                      <a:cubicBezTo>
                        <a:pt x="11430" y="0"/>
                        <a:pt x="9525" y="0"/>
                        <a:pt x="8572" y="0"/>
                      </a:cubicBezTo>
                      <a:cubicBezTo>
                        <a:pt x="6667" y="0"/>
                        <a:pt x="3810" y="952"/>
                        <a:pt x="1905" y="952"/>
                      </a:cubicBezTo>
                      <a:cubicBezTo>
                        <a:pt x="952" y="952"/>
                        <a:pt x="0" y="2857"/>
                        <a:pt x="0" y="3810"/>
                      </a:cubicBezTo>
                      <a:cubicBezTo>
                        <a:pt x="0" y="5715"/>
                        <a:pt x="952" y="5715"/>
                        <a:pt x="2857" y="5715"/>
                      </a:cubicBezTo>
                      <a:lnTo>
                        <a:pt x="2857" y="571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3" name="Freeform: Shape 3582">
                  <a:extLst>
                    <a:ext uri="{FF2B5EF4-FFF2-40B4-BE49-F238E27FC236}">
                      <a16:creationId xmlns:a16="http://schemas.microsoft.com/office/drawing/2014/main" id="{CE750412-2C40-EE36-28E7-41A805C5E3D9}"/>
                    </a:ext>
                  </a:extLst>
                </p:cNvPr>
                <p:cNvSpPr/>
                <p:nvPr/>
              </p:nvSpPr>
              <p:spPr>
                <a:xfrm>
                  <a:off x="3608307" y="1819274"/>
                  <a:ext cx="8334" cy="3810"/>
                </a:xfrm>
                <a:custGeom>
                  <a:avLst/>
                  <a:gdLst>
                    <a:gd name="connsiteX0" fmla="*/ 714 w 8334"/>
                    <a:gd name="connsiteY0" fmla="*/ 3810 h 3810"/>
                    <a:gd name="connsiteX1" fmla="*/ 8334 w 8334"/>
                    <a:gd name="connsiteY1" fmla="*/ 952 h 3810"/>
                    <a:gd name="connsiteX2" fmla="*/ 8334 w 8334"/>
                    <a:gd name="connsiteY2" fmla="*/ 0 h 3810"/>
                    <a:gd name="connsiteX3" fmla="*/ 714 w 8334"/>
                    <a:gd name="connsiteY3" fmla="*/ 1905 h 3810"/>
                    <a:gd name="connsiteX4" fmla="*/ 714 w 8334"/>
                    <a:gd name="connsiteY4" fmla="*/ 3810 h 3810"/>
                    <a:gd name="connsiteX5" fmla="*/ 714 w 8334"/>
                    <a:gd name="connsiteY5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4" h="3810">
                      <a:moveTo>
                        <a:pt x="714" y="3810"/>
                      </a:moveTo>
                      <a:cubicBezTo>
                        <a:pt x="3572" y="2857"/>
                        <a:pt x="5477" y="1905"/>
                        <a:pt x="8334" y="952"/>
                      </a:cubicBezTo>
                      <a:cubicBezTo>
                        <a:pt x="8334" y="952"/>
                        <a:pt x="8334" y="0"/>
                        <a:pt x="8334" y="0"/>
                      </a:cubicBezTo>
                      <a:cubicBezTo>
                        <a:pt x="5477" y="952"/>
                        <a:pt x="2619" y="1905"/>
                        <a:pt x="714" y="1905"/>
                      </a:cubicBezTo>
                      <a:cubicBezTo>
                        <a:pt x="-238" y="2857"/>
                        <a:pt x="-238" y="3810"/>
                        <a:pt x="714" y="3810"/>
                      </a:cubicBezTo>
                      <a:lnTo>
                        <a:pt x="714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4" name="Freeform: Shape 3583">
                  <a:extLst>
                    <a:ext uri="{FF2B5EF4-FFF2-40B4-BE49-F238E27FC236}">
                      <a16:creationId xmlns:a16="http://schemas.microsoft.com/office/drawing/2014/main" id="{D246C9CE-3F64-9C90-A6FB-B67BB9183800}"/>
                    </a:ext>
                  </a:extLst>
                </p:cNvPr>
                <p:cNvSpPr/>
                <p:nvPr/>
              </p:nvSpPr>
              <p:spPr>
                <a:xfrm>
                  <a:off x="3569709" y="1781867"/>
                  <a:ext cx="14547" cy="16452"/>
                </a:xfrm>
                <a:custGeom>
                  <a:avLst/>
                  <a:gdLst>
                    <a:gd name="connsiteX0" fmla="*/ 6927 w 14547"/>
                    <a:gd name="connsiteY0" fmla="*/ 14547 h 16452"/>
                    <a:gd name="connsiteX1" fmla="*/ 6927 w 14547"/>
                    <a:gd name="connsiteY1" fmla="*/ 14547 h 16452"/>
                    <a:gd name="connsiteX2" fmla="*/ 6927 w 14547"/>
                    <a:gd name="connsiteY2" fmla="*/ 13595 h 16452"/>
                    <a:gd name="connsiteX3" fmla="*/ 7880 w 14547"/>
                    <a:gd name="connsiteY3" fmla="*/ 11690 h 16452"/>
                    <a:gd name="connsiteX4" fmla="*/ 7880 w 14547"/>
                    <a:gd name="connsiteY4" fmla="*/ 11690 h 16452"/>
                    <a:gd name="connsiteX5" fmla="*/ 7880 w 14547"/>
                    <a:gd name="connsiteY5" fmla="*/ 11690 h 16452"/>
                    <a:gd name="connsiteX6" fmla="*/ 8832 w 14547"/>
                    <a:gd name="connsiteY6" fmla="*/ 10737 h 16452"/>
                    <a:gd name="connsiteX7" fmla="*/ 9785 w 14547"/>
                    <a:gd name="connsiteY7" fmla="*/ 8832 h 16452"/>
                    <a:gd name="connsiteX8" fmla="*/ 10737 w 14547"/>
                    <a:gd name="connsiteY8" fmla="*/ 7880 h 16452"/>
                    <a:gd name="connsiteX9" fmla="*/ 12642 w 14547"/>
                    <a:gd name="connsiteY9" fmla="*/ 5975 h 16452"/>
                    <a:gd name="connsiteX10" fmla="*/ 12642 w 14547"/>
                    <a:gd name="connsiteY10" fmla="*/ 5022 h 16452"/>
                    <a:gd name="connsiteX11" fmla="*/ 12642 w 14547"/>
                    <a:gd name="connsiteY11" fmla="*/ 5022 h 16452"/>
                    <a:gd name="connsiteX12" fmla="*/ 13595 w 14547"/>
                    <a:gd name="connsiteY12" fmla="*/ 4070 h 16452"/>
                    <a:gd name="connsiteX13" fmla="*/ 14547 w 14547"/>
                    <a:gd name="connsiteY13" fmla="*/ 2165 h 16452"/>
                    <a:gd name="connsiteX14" fmla="*/ 12642 w 14547"/>
                    <a:gd name="connsiteY14" fmla="*/ 260 h 16452"/>
                    <a:gd name="connsiteX15" fmla="*/ 10737 w 14547"/>
                    <a:gd name="connsiteY15" fmla="*/ 1212 h 16452"/>
                    <a:gd name="connsiteX16" fmla="*/ 9785 w 14547"/>
                    <a:gd name="connsiteY16" fmla="*/ 1212 h 16452"/>
                    <a:gd name="connsiteX17" fmla="*/ 9785 w 14547"/>
                    <a:gd name="connsiteY17" fmla="*/ 1212 h 16452"/>
                    <a:gd name="connsiteX18" fmla="*/ 9785 w 14547"/>
                    <a:gd name="connsiteY18" fmla="*/ 1212 h 16452"/>
                    <a:gd name="connsiteX19" fmla="*/ 8832 w 14547"/>
                    <a:gd name="connsiteY19" fmla="*/ 1212 h 16452"/>
                    <a:gd name="connsiteX20" fmla="*/ 6927 w 14547"/>
                    <a:gd name="connsiteY20" fmla="*/ 3117 h 16452"/>
                    <a:gd name="connsiteX21" fmla="*/ 5022 w 14547"/>
                    <a:gd name="connsiteY21" fmla="*/ 5022 h 16452"/>
                    <a:gd name="connsiteX22" fmla="*/ 260 w 14547"/>
                    <a:gd name="connsiteY22" fmla="*/ 12642 h 16452"/>
                    <a:gd name="connsiteX23" fmla="*/ 2165 w 14547"/>
                    <a:gd name="connsiteY23" fmla="*/ 16452 h 16452"/>
                    <a:gd name="connsiteX24" fmla="*/ 4070 w 14547"/>
                    <a:gd name="connsiteY24" fmla="*/ 16452 h 16452"/>
                    <a:gd name="connsiteX25" fmla="*/ 6927 w 14547"/>
                    <a:gd name="connsiteY25" fmla="*/ 14547 h 16452"/>
                    <a:gd name="connsiteX26" fmla="*/ 6927 w 14547"/>
                    <a:gd name="connsiteY26" fmla="*/ 14547 h 164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4547" h="16452">
                      <a:moveTo>
                        <a:pt x="6927" y="14547"/>
                      </a:moveTo>
                      <a:cubicBezTo>
                        <a:pt x="5975" y="15500"/>
                        <a:pt x="6927" y="14547"/>
                        <a:pt x="6927" y="14547"/>
                      </a:cubicBezTo>
                      <a:cubicBezTo>
                        <a:pt x="6927" y="13595"/>
                        <a:pt x="6927" y="13595"/>
                        <a:pt x="6927" y="13595"/>
                      </a:cubicBezTo>
                      <a:cubicBezTo>
                        <a:pt x="6927" y="12642"/>
                        <a:pt x="7880" y="12642"/>
                        <a:pt x="7880" y="11690"/>
                      </a:cubicBezTo>
                      <a:cubicBezTo>
                        <a:pt x="7880" y="11690"/>
                        <a:pt x="7880" y="11690"/>
                        <a:pt x="7880" y="11690"/>
                      </a:cubicBezTo>
                      <a:cubicBezTo>
                        <a:pt x="7880" y="11690"/>
                        <a:pt x="7880" y="12642"/>
                        <a:pt x="7880" y="11690"/>
                      </a:cubicBezTo>
                      <a:cubicBezTo>
                        <a:pt x="7880" y="11690"/>
                        <a:pt x="7880" y="10737"/>
                        <a:pt x="8832" y="10737"/>
                      </a:cubicBezTo>
                      <a:cubicBezTo>
                        <a:pt x="8832" y="9785"/>
                        <a:pt x="9785" y="9785"/>
                        <a:pt x="9785" y="8832"/>
                      </a:cubicBezTo>
                      <a:cubicBezTo>
                        <a:pt x="9785" y="8832"/>
                        <a:pt x="10737" y="7880"/>
                        <a:pt x="10737" y="7880"/>
                      </a:cubicBezTo>
                      <a:cubicBezTo>
                        <a:pt x="11690" y="6927"/>
                        <a:pt x="11690" y="6927"/>
                        <a:pt x="12642" y="5975"/>
                      </a:cubicBezTo>
                      <a:cubicBezTo>
                        <a:pt x="12642" y="5975"/>
                        <a:pt x="12642" y="5022"/>
                        <a:pt x="12642" y="5022"/>
                      </a:cubicBezTo>
                      <a:cubicBezTo>
                        <a:pt x="12642" y="5022"/>
                        <a:pt x="12642" y="5022"/>
                        <a:pt x="12642" y="5022"/>
                      </a:cubicBezTo>
                      <a:cubicBezTo>
                        <a:pt x="12642" y="5022"/>
                        <a:pt x="13595" y="4070"/>
                        <a:pt x="13595" y="4070"/>
                      </a:cubicBezTo>
                      <a:cubicBezTo>
                        <a:pt x="13595" y="3117"/>
                        <a:pt x="14547" y="3117"/>
                        <a:pt x="14547" y="2165"/>
                      </a:cubicBezTo>
                      <a:cubicBezTo>
                        <a:pt x="14547" y="1212"/>
                        <a:pt x="13595" y="-693"/>
                        <a:pt x="12642" y="260"/>
                      </a:cubicBezTo>
                      <a:cubicBezTo>
                        <a:pt x="11690" y="260"/>
                        <a:pt x="10737" y="260"/>
                        <a:pt x="10737" y="1212"/>
                      </a:cubicBezTo>
                      <a:cubicBezTo>
                        <a:pt x="10737" y="1212"/>
                        <a:pt x="9785" y="2165"/>
                        <a:pt x="9785" y="1212"/>
                      </a:cubicBezTo>
                      <a:cubicBezTo>
                        <a:pt x="9785" y="1212"/>
                        <a:pt x="9785" y="1212"/>
                        <a:pt x="9785" y="1212"/>
                      </a:cubicBezTo>
                      <a:cubicBezTo>
                        <a:pt x="9785" y="1212"/>
                        <a:pt x="9785" y="1212"/>
                        <a:pt x="9785" y="1212"/>
                      </a:cubicBezTo>
                      <a:cubicBezTo>
                        <a:pt x="9785" y="1212"/>
                        <a:pt x="8832" y="1212"/>
                        <a:pt x="8832" y="1212"/>
                      </a:cubicBezTo>
                      <a:cubicBezTo>
                        <a:pt x="7880" y="1212"/>
                        <a:pt x="7880" y="2165"/>
                        <a:pt x="6927" y="3117"/>
                      </a:cubicBezTo>
                      <a:cubicBezTo>
                        <a:pt x="5975" y="4070"/>
                        <a:pt x="5975" y="4070"/>
                        <a:pt x="5022" y="5022"/>
                      </a:cubicBezTo>
                      <a:cubicBezTo>
                        <a:pt x="3117" y="6927"/>
                        <a:pt x="1212" y="9785"/>
                        <a:pt x="260" y="12642"/>
                      </a:cubicBezTo>
                      <a:cubicBezTo>
                        <a:pt x="-693" y="13595"/>
                        <a:pt x="1212" y="15500"/>
                        <a:pt x="2165" y="16452"/>
                      </a:cubicBezTo>
                      <a:cubicBezTo>
                        <a:pt x="3117" y="16452"/>
                        <a:pt x="4070" y="16452"/>
                        <a:pt x="4070" y="16452"/>
                      </a:cubicBezTo>
                      <a:cubicBezTo>
                        <a:pt x="5975" y="15500"/>
                        <a:pt x="5975" y="15500"/>
                        <a:pt x="6927" y="14547"/>
                      </a:cubicBezTo>
                      <a:lnTo>
                        <a:pt x="6927" y="1454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5" name="Freeform: Shape 3584">
                  <a:extLst>
                    <a:ext uri="{FF2B5EF4-FFF2-40B4-BE49-F238E27FC236}">
                      <a16:creationId xmlns:a16="http://schemas.microsoft.com/office/drawing/2014/main" id="{9B6BAFA7-B9C1-72A7-7015-8BADAC14021B}"/>
                    </a:ext>
                  </a:extLst>
                </p:cNvPr>
                <p:cNvSpPr/>
                <p:nvPr/>
              </p:nvSpPr>
              <p:spPr>
                <a:xfrm>
                  <a:off x="3172777" y="1798319"/>
                  <a:ext cx="13334" cy="7619"/>
                </a:xfrm>
                <a:custGeom>
                  <a:avLst/>
                  <a:gdLst>
                    <a:gd name="connsiteX0" fmla="*/ 0 w 13334"/>
                    <a:gd name="connsiteY0" fmla="*/ 0 h 7619"/>
                    <a:gd name="connsiteX1" fmla="*/ 5715 w 13334"/>
                    <a:gd name="connsiteY1" fmla="*/ 3810 h 7619"/>
                    <a:gd name="connsiteX2" fmla="*/ 8572 w 13334"/>
                    <a:gd name="connsiteY2" fmla="*/ 5715 h 7619"/>
                    <a:gd name="connsiteX3" fmla="*/ 10477 w 13334"/>
                    <a:gd name="connsiteY3" fmla="*/ 6668 h 7619"/>
                    <a:gd name="connsiteX4" fmla="*/ 12382 w 13334"/>
                    <a:gd name="connsiteY4" fmla="*/ 7620 h 7619"/>
                    <a:gd name="connsiteX5" fmla="*/ 13335 w 13334"/>
                    <a:gd name="connsiteY5" fmla="*/ 6668 h 7619"/>
                    <a:gd name="connsiteX6" fmla="*/ 11430 w 13334"/>
                    <a:gd name="connsiteY6" fmla="*/ 5715 h 7619"/>
                    <a:gd name="connsiteX7" fmla="*/ 9525 w 13334"/>
                    <a:gd name="connsiteY7" fmla="*/ 4763 h 7619"/>
                    <a:gd name="connsiteX8" fmla="*/ 6667 w 13334"/>
                    <a:gd name="connsiteY8" fmla="*/ 2857 h 7619"/>
                    <a:gd name="connsiteX9" fmla="*/ 0 w 13334"/>
                    <a:gd name="connsiteY9" fmla="*/ 0 h 7619"/>
                    <a:gd name="connsiteX10" fmla="*/ 0 w 13334"/>
                    <a:gd name="connsiteY10" fmla="*/ 0 h 7619"/>
                    <a:gd name="connsiteX11" fmla="*/ 0 w 13334"/>
                    <a:gd name="connsiteY11" fmla="*/ 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334" h="7619">
                      <a:moveTo>
                        <a:pt x="0" y="0"/>
                      </a:moveTo>
                      <a:cubicBezTo>
                        <a:pt x="1905" y="953"/>
                        <a:pt x="3810" y="1905"/>
                        <a:pt x="5715" y="3810"/>
                      </a:cubicBezTo>
                      <a:cubicBezTo>
                        <a:pt x="6667" y="4763"/>
                        <a:pt x="7620" y="5715"/>
                        <a:pt x="8572" y="5715"/>
                      </a:cubicBezTo>
                      <a:cubicBezTo>
                        <a:pt x="9525" y="5715"/>
                        <a:pt x="9525" y="6668"/>
                        <a:pt x="10477" y="6668"/>
                      </a:cubicBezTo>
                      <a:cubicBezTo>
                        <a:pt x="11430" y="6668"/>
                        <a:pt x="11430" y="7620"/>
                        <a:pt x="12382" y="7620"/>
                      </a:cubicBezTo>
                      <a:cubicBezTo>
                        <a:pt x="13335" y="7620"/>
                        <a:pt x="13335" y="6668"/>
                        <a:pt x="13335" y="6668"/>
                      </a:cubicBezTo>
                      <a:cubicBezTo>
                        <a:pt x="12382" y="6668"/>
                        <a:pt x="12382" y="5715"/>
                        <a:pt x="11430" y="5715"/>
                      </a:cubicBezTo>
                      <a:cubicBezTo>
                        <a:pt x="10477" y="5715"/>
                        <a:pt x="10477" y="4763"/>
                        <a:pt x="9525" y="4763"/>
                      </a:cubicBezTo>
                      <a:cubicBezTo>
                        <a:pt x="8572" y="3810"/>
                        <a:pt x="7620" y="2857"/>
                        <a:pt x="6667" y="2857"/>
                      </a:cubicBezTo>
                      <a:cubicBezTo>
                        <a:pt x="4763" y="953"/>
                        <a:pt x="2857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6" name="Freeform: Shape 3585">
                  <a:extLst>
                    <a:ext uri="{FF2B5EF4-FFF2-40B4-BE49-F238E27FC236}">
                      <a16:creationId xmlns:a16="http://schemas.microsoft.com/office/drawing/2014/main" id="{55088024-2FB1-0A2E-89C4-574000F3AB34}"/>
                    </a:ext>
                  </a:extLst>
                </p:cNvPr>
                <p:cNvSpPr/>
                <p:nvPr/>
              </p:nvSpPr>
              <p:spPr>
                <a:xfrm>
                  <a:off x="3162775" y="1824989"/>
                  <a:ext cx="17383" cy="5715"/>
                </a:xfrm>
                <a:custGeom>
                  <a:avLst/>
                  <a:gdLst>
                    <a:gd name="connsiteX0" fmla="*/ 1429 w 17383"/>
                    <a:gd name="connsiteY0" fmla="*/ 1905 h 5715"/>
                    <a:gd name="connsiteX1" fmla="*/ 9049 w 17383"/>
                    <a:gd name="connsiteY1" fmla="*/ 3810 h 5715"/>
                    <a:gd name="connsiteX2" fmla="*/ 16669 w 17383"/>
                    <a:gd name="connsiteY2" fmla="*/ 5715 h 5715"/>
                    <a:gd name="connsiteX3" fmla="*/ 16669 w 17383"/>
                    <a:gd name="connsiteY3" fmla="*/ 3810 h 5715"/>
                    <a:gd name="connsiteX4" fmla="*/ 9049 w 17383"/>
                    <a:gd name="connsiteY4" fmla="*/ 953 h 5715"/>
                    <a:gd name="connsiteX5" fmla="*/ 1429 w 17383"/>
                    <a:gd name="connsiteY5" fmla="*/ 0 h 5715"/>
                    <a:gd name="connsiteX6" fmla="*/ 1429 w 17383"/>
                    <a:gd name="connsiteY6" fmla="*/ 1905 h 5715"/>
                    <a:gd name="connsiteX7" fmla="*/ 1429 w 17383"/>
                    <a:gd name="connsiteY7" fmla="*/ 190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383" h="5715">
                      <a:moveTo>
                        <a:pt x="1429" y="1905"/>
                      </a:moveTo>
                      <a:cubicBezTo>
                        <a:pt x="4286" y="1905"/>
                        <a:pt x="6191" y="2858"/>
                        <a:pt x="9049" y="3810"/>
                      </a:cubicBezTo>
                      <a:cubicBezTo>
                        <a:pt x="10954" y="4763"/>
                        <a:pt x="13811" y="5715"/>
                        <a:pt x="16669" y="5715"/>
                      </a:cubicBezTo>
                      <a:cubicBezTo>
                        <a:pt x="17621" y="5715"/>
                        <a:pt x="17621" y="4763"/>
                        <a:pt x="16669" y="3810"/>
                      </a:cubicBezTo>
                      <a:cubicBezTo>
                        <a:pt x="14764" y="2858"/>
                        <a:pt x="11906" y="1905"/>
                        <a:pt x="9049" y="953"/>
                      </a:cubicBezTo>
                      <a:cubicBezTo>
                        <a:pt x="6191" y="0"/>
                        <a:pt x="4286" y="0"/>
                        <a:pt x="1429" y="0"/>
                      </a:cubicBezTo>
                      <a:cubicBezTo>
                        <a:pt x="-476" y="0"/>
                        <a:pt x="-476" y="953"/>
                        <a:pt x="1429" y="1905"/>
                      </a:cubicBezTo>
                      <a:lnTo>
                        <a:pt x="1429" y="190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7" name="Freeform: Shape 3586">
                  <a:extLst>
                    <a:ext uri="{FF2B5EF4-FFF2-40B4-BE49-F238E27FC236}">
                      <a16:creationId xmlns:a16="http://schemas.microsoft.com/office/drawing/2014/main" id="{5676DE78-463F-D85D-6BE4-E8F8E9997B6D}"/>
                    </a:ext>
                  </a:extLst>
                </p:cNvPr>
                <p:cNvSpPr/>
                <p:nvPr/>
              </p:nvSpPr>
              <p:spPr>
                <a:xfrm>
                  <a:off x="3156108" y="1847849"/>
                  <a:ext cx="16430" cy="3810"/>
                </a:xfrm>
                <a:custGeom>
                  <a:avLst/>
                  <a:gdLst>
                    <a:gd name="connsiteX0" fmla="*/ 1429 w 16430"/>
                    <a:gd name="connsiteY0" fmla="*/ 3810 h 3810"/>
                    <a:gd name="connsiteX1" fmla="*/ 5239 w 16430"/>
                    <a:gd name="connsiteY1" fmla="*/ 3810 h 3810"/>
                    <a:gd name="connsiteX2" fmla="*/ 9049 w 16430"/>
                    <a:gd name="connsiteY2" fmla="*/ 3810 h 3810"/>
                    <a:gd name="connsiteX3" fmla="*/ 15716 w 16430"/>
                    <a:gd name="connsiteY3" fmla="*/ 2858 h 3810"/>
                    <a:gd name="connsiteX4" fmla="*/ 15716 w 16430"/>
                    <a:gd name="connsiteY4" fmla="*/ 952 h 3810"/>
                    <a:gd name="connsiteX5" fmla="*/ 9049 w 16430"/>
                    <a:gd name="connsiteY5" fmla="*/ 0 h 3810"/>
                    <a:gd name="connsiteX6" fmla="*/ 5239 w 16430"/>
                    <a:gd name="connsiteY6" fmla="*/ 0 h 3810"/>
                    <a:gd name="connsiteX7" fmla="*/ 1429 w 16430"/>
                    <a:gd name="connsiteY7" fmla="*/ 0 h 3810"/>
                    <a:gd name="connsiteX8" fmla="*/ 1429 w 16430"/>
                    <a:gd name="connsiteY8" fmla="*/ 3810 h 3810"/>
                    <a:gd name="connsiteX9" fmla="*/ 1429 w 16430"/>
                    <a:gd name="connsiteY9" fmla="*/ 3810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430" h="3810">
                      <a:moveTo>
                        <a:pt x="1429" y="3810"/>
                      </a:moveTo>
                      <a:cubicBezTo>
                        <a:pt x="2381" y="3810"/>
                        <a:pt x="3334" y="3810"/>
                        <a:pt x="5239" y="3810"/>
                      </a:cubicBezTo>
                      <a:cubicBezTo>
                        <a:pt x="6191" y="3810"/>
                        <a:pt x="8096" y="3810"/>
                        <a:pt x="9049" y="3810"/>
                      </a:cubicBezTo>
                      <a:cubicBezTo>
                        <a:pt x="10954" y="3810"/>
                        <a:pt x="13811" y="3810"/>
                        <a:pt x="15716" y="2858"/>
                      </a:cubicBezTo>
                      <a:cubicBezTo>
                        <a:pt x="16669" y="2858"/>
                        <a:pt x="16669" y="1905"/>
                        <a:pt x="15716" y="952"/>
                      </a:cubicBezTo>
                      <a:cubicBezTo>
                        <a:pt x="13811" y="0"/>
                        <a:pt x="10954" y="0"/>
                        <a:pt x="9049" y="0"/>
                      </a:cubicBezTo>
                      <a:cubicBezTo>
                        <a:pt x="8096" y="0"/>
                        <a:pt x="6191" y="0"/>
                        <a:pt x="5239" y="0"/>
                      </a:cubicBezTo>
                      <a:cubicBezTo>
                        <a:pt x="4286" y="0"/>
                        <a:pt x="3334" y="0"/>
                        <a:pt x="1429" y="0"/>
                      </a:cubicBezTo>
                      <a:cubicBezTo>
                        <a:pt x="-476" y="1905"/>
                        <a:pt x="-476" y="3810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8" name="Freeform: Shape 3587">
                  <a:extLst>
                    <a:ext uri="{FF2B5EF4-FFF2-40B4-BE49-F238E27FC236}">
                      <a16:creationId xmlns:a16="http://schemas.microsoft.com/office/drawing/2014/main" id="{B43FED24-7F41-1EC1-F85F-C98333743EEB}"/>
                    </a:ext>
                  </a:extLst>
                </p:cNvPr>
                <p:cNvSpPr/>
                <p:nvPr/>
              </p:nvSpPr>
              <p:spPr>
                <a:xfrm>
                  <a:off x="3158489" y="1869757"/>
                  <a:ext cx="11191" cy="3809"/>
                </a:xfrm>
                <a:custGeom>
                  <a:avLst/>
                  <a:gdLst>
                    <a:gd name="connsiteX0" fmla="*/ 0 w 11191"/>
                    <a:gd name="connsiteY0" fmla="*/ 2857 h 3809"/>
                    <a:gd name="connsiteX1" fmla="*/ 952 w 11191"/>
                    <a:gd name="connsiteY1" fmla="*/ 2857 h 3809"/>
                    <a:gd name="connsiteX2" fmla="*/ 1905 w 11191"/>
                    <a:gd name="connsiteY2" fmla="*/ 3810 h 3809"/>
                    <a:gd name="connsiteX3" fmla="*/ 4763 w 11191"/>
                    <a:gd name="connsiteY3" fmla="*/ 3810 h 3809"/>
                    <a:gd name="connsiteX4" fmla="*/ 7620 w 11191"/>
                    <a:gd name="connsiteY4" fmla="*/ 3810 h 3809"/>
                    <a:gd name="connsiteX5" fmla="*/ 8572 w 11191"/>
                    <a:gd name="connsiteY5" fmla="*/ 3810 h 3809"/>
                    <a:gd name="connsiteX6" fmla="*/ 10477 w 11191"/>
                    <a:gd name="connsiteY6" fmla="*/ 2857 h 3809"/>
                    <a:gd name="connsiteX7" fmla="*/ 10477 w 11191"/>
                    <a:gd name="connsiteY7" fmla="*/ 952 h 3809"/>
                    <a:gd name="connsiteX8" fmla="*/ 8572 w 11191"/>
                    <a:gd name="connsiteY8" fmla="*/ 0 h 3809"/>
                    <a:gd name="connsiteX9" fmla="*/ 7620 w 11191"/>
                    <a:gd name="connsiteY9" fmla="*/ 0 h 3809"/>
                    <a:gd name="connsiteX10" fmla="*/ 4763 w 11191"/>
                    <a:gd name="connsiteY10" fmla="*/ 0 h 3809"/>
                    <a:gd name="connsiteX11" fmla="*/ 1905 w 11191"/>
                    <a:gd name="connsiteY11" fmla="*/ 0 h 3809"/>
                    <a:gd name="connsiteX12" fmla="*/ 952 w 11191"/>
                    <a:gd name="connsiteY12" fmla="*/ 952 h 3809"/>
                    <a:gd name="connsiteX13" fmla="*/ 0 w 11191"/>
                    <a:gd name="connsiteY13" fmla="*/ 952 h 3809"/>
                    <a:gd name="connsiteX14" fmla="*/ 0 w 11191"/>
                    <a:gd name="connsiteY14" fmla="*/ 2857 h 3809"/>
                    <a:gd name="connsiteX15" fmla="*/ 0 w 11191"/>
                    <a:gd name="connsiteY15" fmla="*/ 2857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191" h="3809">
                      <a:moveTo>
                        <a:pt x="0" y="2857"/>
                      </a:moveTo>
                      <a:cubicBezTo>
                        <a:pt x="0" y="2857"/>
                        <a:pt x="952" y="2857"/>
                        <a:pt x="952" y="2857"/>
                      </a:cubicBezTo>
                      <a:cubicBezTo>
                        <a:pt x="952" y="2857"/>
                        <a:pt x="1905" y="2857"/>
                        <a:pt x="1905" y="3810"/>
                      </a:cubicBezTo>
                      <a:cubicBezTo>
                        <a:pt x="2857" y="3810"/>
                        <a:pt x="3810" y="3810"/>
                        <a:pt x="4763" y="3810"/>
                      </a:cubicBezTo>
                      <a:cubicBezTo>
                        <a:pt x="5715" y="3810"/>
                        <a:pt x="6667" y="3810"/>
                        <a:pt x="7620" y="3810"/>
                      </a:cubicBezTo>
                      <a:cubicBezTo>
                        <a:pt x="7620" y="3810"/>
                        <a:pt x="8572" y="3810"/>
                        <a:pt x="8572" y="3810"/>
                      </a:cubicBezTo>
                      <a:cubicBezTo>
                        <a:pt x="9525" y="3810"/>
                        <a:pt x="9525" y="3810"/>
                        <a:pt x="10477" y="2857"/>
                      </a:cubicBezTo>
                      <a:cubicBezTo>
                        <a:pt x="11430" y="1905"/>
                        <a:pt x="11430" y="952"/>
                        <a:pt x="10477" y="952"/>
                      </a:cubicBezTo>
                      <a:cubicBezTo>
                        <a:pt x="9525" y="952"/>
                        <a:pt x="9525" y="0"/>
                        <a:pt x="8572" y="0"/>
                      </a:cubicBezTo>
                      <a:cubicBezTo>
                        <a:pt x="8572" y="0"/>
                        <a:pt x="7620" y="0"/>
                        <a:pt x="7620" y="0"/>
                      </a:cubicBezTo>
                      <a:cubicBezTo>
                        <a:pt x="6667" y="0"/>
                        <a:pt x="5715" y="0"/>
                        <a:pt x="4763" y="0"/>
                      </a:cubicBezTo>
                      <a:cubicBezTo>
                        <a:pt x="3810" y="0"/>
                        <a:pt x="2857" y="0"/>
                        <a:pt x="1905" y="0"/>
                      </a:cubicBezTo>
                      <a:cubicBezTo>
                        <a:pt x="952" y="0"/>
                        <a:pt x="952" y="0"/>
                        <a:pt x="952" y="952"/>
                      </a:cubicBezTo>
                      <a:cubicBezTo>
                        <a:pt x="952" y="952"/>
                        <a:pt x="0" y="952"/>
                        <a:pt x="0" y="952"/>
                      </a:cubicBezTo>
                      <a:cubicBezTo>
                        <a:pt x="0" y="1905"/>
                        <a:pt x="0" y="2857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9" name="Freeform: Shape 3588">
                  <a:extLst>
                    <a:ext uri="{FF2B5EF4-FFF2-40B4-BE49-F238E27FC236}">
                      <a16:creationId xmlns:a16="http://schemas.microsoft.com/office/drawing/2014/main" id="{07767E5E-6A47-C302-B853-0BD321313F2C}"/>
                    </a:ext>
                  </a:extLst>
                </p:cNvPr>
                <p:cNvSpPr/>
                <p:nvPr/>
              </p:nvSpPr>
              <p:spPr>
                <a:xfrm>
                  <a:off x="3174920" y="1895474"/>
                  <a:ext cx="23336" cy="3810"/>
                </a:xfrm>
                <a:custGeom>
                  <a:avLst/>
                  <a:gdLst>
                    <a:gd name="connsiteX0" fmla="*/ 714 w 23336"/>
                    <a:gd name="connsiteY0" fmla="*/ 2858 h 3810"/>
                    <a:gd name="connsiteX1" fmla="*/ 11192 w 23336"/>
                    <a:gd name="connsiteY1" fmla="*/ 3810 h 3810"/>
                    <a:gd name="connsiteX2" fmla="*/ 22622 w 23336"/>
                    <a:gd name="connsiteY2" fmla="*/ 2858 h 3810"/>
                    <a:gd name="connsiteX3" fmla="*/ 22622 w 23336"/>
                    <a:gd name="connsiteY3" fmla="*/ 952 h 3810"/>
                    <a:gd name="connsiteX4" fmla="*/ 11192 w 23336"/>
                    <a:gd name="connsiteY4" fmla="*/ 0 h 3810"/>
                    <a:gd name="connsiteX5" fmla="*/ 714 w 23336"/>
                    <a:gd name="connsiteY5" fmla="*/ 952 h 3810"/>
                    <a:gd name="connsiteX6" fmla="*/ 714 w 23336"/>
                    <a:gd name="connsiteY6" fmla="*/ 2858 h 3810"/>
                    <a:gd name="connsiteX7" fmla="*/ 714 w 23336"/>
                    <a:gd name="connsiteY7" fmla="*/ 2858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336" h="3810">
                      <a:moveTo>
                        <a:pt x="714" y="2858"/>
                      </a:moveTo>
                      <a:cubicBezTo>
                        <a:pt x="4524" y="3810"/>
                        <a:pt x="8334" y="3810"/>
                        <a:pt x="11192" y="3810"/>
                      </a:cubicBezTo>
                      <a:cubicBezTo>
                        <a:pt x="15002" y="3810"/>
                        <a:pt x="18812" y="3810"/>
                        <a:pt x="22622" y="2858"/>
                      </a:cubicBezTo>
                      <a:cubicBezTo>
                        <a:pt x="23574" y="2858"/>
                        <a:pt x="23574" y="952"/>
                        <a:pt x="22622" y="952"/>
                      </a:cubicBezTo>
                      <a:cubicBezTo>
                        <a:pt x="18812" y="0"/>
                        <a:pt x="15002" y="0"/>
                        <a:pt x="11192" y="0"/>
                      </a:cubicBezTo>
                      <a:cubicBezTo>
                        <a:pt x="7382" y="0"/>
                        <a:pt x="3572" y="0"/>
                        <a:pt x="714" y="952"/>
                      </a:cubicBezTo>
                      <a:cubicBezTo>
                        <a:pt x="-238" y="952"/>
                        <a:pt x="-238" y="1905"/>
                        <a:pt x="714" y="2858"/>
                      </a:cubicBezTo>
                      <a:lnTo>
                        <a:pt x="714" y="285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0" name="Freeform: Shape 3589">
                  <a:extLst>
                    <a:ext uri="{FF2B5EF4-FFF2-40B4-BE49-F238E27FC236}">
                      <a16:creationId xmlns:a16="http://schemas.microsoft.com/office/drawing/2014/main" id="{E59F2965-15DC-761F-066D-6FC489F58903}"/>
                    </a:ext>
                  </a:extLst>
                </p:cNvPr>
                <p:cNvSpPr/>
                <p:nvPr/>
              </p:nvSpPr>
              <p:spPr>
                <a:xfrm>
                  <a:off x="3188493" y="1874519"/>
                  <a:ext cx="18015" cy="5714"/>
                </a:xfrm>
                <a:custGeom>
                  <a:avLst/>
                  <a:gdLst>
                    <a:gd name="connsiteX0" fmla="*/ 1429 w 18015"/>
                    <a:gd name="connsiteY0" fmla="*/ 3810 h 5714"/>
                    <a:gd name="connsiteX1" fmla="*/ 9049 w 18015"/>
                    <a:gd name="connsiteY1" fmla="*/ 4763 h 5714"/>
                    <a:gd name="connsiteX2" fmla="*/ 12859 w 18015"/>
                    <a:gd name="connsiteY2" fmla="*/ 5715 h 5714"/>
                    <a:gd name="connsiteX3" fmla="*/ 14764 w 18015"/>
                    <a:gd name="connsiteY3" fmla="*/ 5715 h 5714"/>
                    <a:gd name="connsiteX4" fmla="*/ 16669 w 18015"/>
                    <a:gd name="connsiteY4" fmla="*/ 5715 h 5714"/>
                    <a:gd name="connsiteX5" fmla="*/ 17621 w 18015"/>
                    <a:gd name="connsiteY5" fmla="*/ 3810 h 5714"/>
                    <a:gd name="connsiteX6" fmla="*/ 15716 w 18015"/>
                    <a:gd name="connsiteY6" fmla="*/ 2857 h 5714"/>
                    <a:gd name="connsiteX7" fmla="*/ 13811 w 18015"/>
                    <a:gd name="connsiteY7" fmla="*/ 1905 h 5714"/>
                    <a:gd name="connsiteX8" fmla="*/ 10001 w 18015"/>
                    <a:gd name="connsiteY8" fmla="*/ 952 h 5714"/>
                    <a:gd name="connsiteX9" fmla="*/ 1429 w 18015"/>
                    <a:gd name="connsiteY9" fmla="*/ 0 h 5714"/>
                    <a:gd name="connsiteX10" fmla="*/ 1429 w 18015"/>
                    <a:gd name="connsiteY10" fmla="*/ 3810 h 5714"/>
                    <a:gd name="connsiteX11" fmla="*/ 1429 w 18015"/>
                    <a:gd name="connsiteY11" fmla="*/ 3810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15" h="5714">
                      <a:moveTo>
                        <a:pt x="1429" y="3810"/>
                      </a:moveTo>
                      <a:cubicBezTo>
                        <a:pt x="4286" y="3810"/>
                        <a:pt x="7144" y="3810"/>
                        <a:pt x="9049" y="4763"/>
                      </a:cubicBezTo>
                      <a:cubicBezTo>
                        <a:pt x="10001" y="4763"/>
                        <a:pt x="11906" y="5715"/>
                        <a:pt x="12859" y="5715"/>
                      </a:cubicBezTo>
                      <a:cubicBezTo>
                        <a:pt x="13811" y="5715"/>
                        <a:pt x="13811" y="5715"/>
                        <a:pt x="14764" y="5715"/>
                      </a:cubicBezTo>
                      <a:cubicBezTo>
                        <a:pt x="15716" y="5715"/>
                        <a:pt x="16669" y="5715"/>
                        <a:pt x="16669" y="5715"/>
                      </a:cubicBezTo>
                      <a:cubicBezTo>
                        <a:pt x="17621" y="5715"/>
                        <a:pt x="18574" y="4763"/>
                        <a:pt x="17621" y="3810"/>
                      </a:cubicBezTo>
                      <a:cubicBezTo>
                        <a:pt x="16669" y="3810"/>
                        <a:pt x="16669" y="2857"/>
                        <a:pt x="15716" y="2857"/>
                      </a:cubicBezTo>
                      <a:cubicBezTo>
                        <a:pt x="14764" y="2857"/>
                        <a:pt x="14764" y="2857"/>
                        <a:pt x="13811" y="1905"/>
                      </a:cubicBezTo>
                      <a:cubicBezTo>
                        <a:pt x="12859" y="1905"/>
                        <a:pt x="10954" y="952"/>
                        <a:pt x="10001" y="952"/>
                      </a:cubicBezTo>
                      <a:cubicBezTo>
                        <a:pt x="7144" y="952"/>
                        <a:pt x="4286" y="0"/>
                        <a:pt x="1429" y="0"/>
                      </a:cubicBezTo>
                      <a:cubicBezTo>
                        <a:pt x="-476" y="952"/>
                        <a:pt x="-476" y="3810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1" name="Freeform: Shape 3590">
                  <a:extLst>
                    <a:ext uri="{FF2B5EF4-FFF2-40B4-BE49-F238E27FC236}">
                      <a16:creationId xmlns:a16="http://schemas.microsoft.com/office/drawing/2014/main" id="{46839D7F-C48C-C794-6B5B-5135D1D85ECD}"/>
                    </a:ext>
                  </a:extLst>
                </p:cNvPr>
                <p:cNvSpPr/>
                <p:nvPr/>
              </p:nvSpPr>
              <p:spPr>
                <a:xfrm>
                  <a:off x="3185397" y="1844039"/>
                  <a:ext cx="14763" cy="4762"/>
                </a:xfrm>
                <a:custGeom>
                  <a:avLst/>
                  <a:gdLst>
                    <a:gd name="connsiteX0" fmla="*/ 714 w 14763"/>
                    <a:gd name="connsiteY0" fmla="*/ 2858 h 4762"/>
                    <a:gd name="connsiteX1" fmla="*/ 7382 w 14763"/>
                    <a:gd name="connsiteY1" fmla="*/ 3810 h 4762"/>
                    <a:gd name="connsiteX2" fmla="*/ 10239 w 14763"/>
                    <a:gd name="connsiteY2" fmla="*/ 4763 h 4762"/>
                    <a:gd name="connsiteX3" fmla="*/ 12144 w 14763"/>
                    <a:gd name="connsiteY3" fmla="*/ 4763 h 4762"/>
                    <a:gd name="connsiteX4" fmla="*/ 14049 w 14763"/>
                    <a:gd name="connsiteY4" fmla="*/ 4763 h 4762"/>
                    <a:gd name="connsiteX5" fmla="*/ 14049 w 14763"/>
                    <a:gd name="connsiteY5" fmla="*/ 2858 h 4762"/>
                    <a:gd name="connsiteX6" fmla="*/ 13097 w 14763"/>
                    <a:gd name="connsiteY6" fmla="*/ 1905 h 4762"/>
                    <a:gd name="connsiteX7" fmla="*/ 11192 w 14763"/>
                    <a:gd name="connsiteY7" fmla="*/ 952 h 4762"/>
                    <a:gd name="connsiteX8" fmla="*/ 7382 w 14763"/>
                    <a:gd name="connsiteY8" fmla="*/ 0 h 4762"/>
                    <a:gd name="connsiteX9" fmla="*/ 714 w 14763"/>
                    <a:gd name="connsiteY9" fmla="*/ 0 h 4762"/>
                    <a:gd name="connsiteX10" fmla="*/ 714 w 14763"/>
                    <a:gd name="connsiteY10" fmla="*/ 2858 h 4762"/>
                    <a:gd name="connsiteX11" fmla="*/ 714 w 14763"/>
                    <a:gd name="connsiteY11" fmla="*/ 2858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763" h="4762">
                      <a:moveTo>
                        <a:pt x="714" y="2858"/>
                      </a:moveTo>
                      <a:cubicBezTo>
                        <a:pt x="2619" y="2858"/>
                        <a:pt x="5477" y="2858"/>
                        <a:pt x="7382" y="3810"/>
                      </a:cubicBezTo>
                      <a:cubicBezTo>
                        <a:pt x="8334" y="3810"/>
                        <a:pt x="9287" y="3810"/>
                        <a:pt x="10239" y="4763"/>
                      </a:cubicBezTo>
                      <a:cubicBezTo>
                        <a:pt x="11192" y="4763"/>
                        <a:pt x="11192" y="4763"/>
                        <a:pt x="12144" y="4763"/>
                      </a:cubicBezTo>
                      <a:cubicBezTo>
                        <a:pt x="13097" y="4763"/>
                        <a:pt x="13097" y="4763"/>
                        <a:pt x="14049" y="4763"/>
                      </a:cubicBezTo>
                      <a:cubicBezTo>
                        <a:pt x="15002" y="4763"/>
                        <a:pt x="15002" y="3810"/>
                        <a:pt x="14049" y="2858"/>
                      </a:cubicBezTo>
                      <a:cubicBezTo>
                        <a:pt x="14049" y="2858"/>
                        <a:pt x="13097" y="1905"/>
                        <a:pt x="13097" y="1905"/>
                      </a:cubicBezTo>
                      <a:cubicBezTo>
                        <a:pt x="12144" y="1905"/>
                        <a:pt x="12144" y="952"/>
                        <a:pt x="11192" y="952"/>
                      </a:cubicBezTo>
                      <a:cubicBezTo>
                        <a:pt x="10239" y="952"/>
                        <a:pt x="9287" y="0"/>
                        <a:pt x="7382" y="0"/>
                      </a:cubicBezTo>
                      <a:cubicBezTo>
                        <a:pt x="5477" y="0"/>
                        <a:pt x="2619" y="0"/>
                        <a:pt x="714" y="0"/>
                      </a:cubicBezTo>
                      <a:cubicBezTo>
                        <a:pt x="-238" y="952"/>
                        <a:pt x="-238" y="2858"/>
                        <a:pt x="714" y="2858"/>
                      </a:cubicBezTo>
                      <a:lnTo>
                        <a:pt x="714" y="285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2" name="Freeform: Shape 3591">
                  <a:extLst>
                    <a:ext uri="{FF2B5EF4-FFF2-40B4-BE49-F238E27FC236}">
                      <a16:creationId xmlns:a16="http://schemas.microsoft.com/office/drawing/2014/main" id="{4342A8E7-2B78-B298-A12C-009833543750}"/>
                    </a:ext>
                  </a:extLst>
                </p:cNvPr>
                <p:cNvSpPr/>
                <p:nvPr/>
              </p:nvSpPr>
              <p:spPr>
                <a:xfrm>
                  <a:off x="3203639" y="1803774"/>
                  <a:ext cx="19061" cy="9784"/>
                </a:xfrm>
                <a:custGeom>
                  <a:avLst/>
                  <a:gdLst>
                    <a:gd name="connsiteX0" fmla="*/ 570 w 19061"/>
                    <a:gd name="connsiteY0" fmla="*/ 2165 h 9784"/>
                    <a:gd name="connsiteX1" fmla="*/ 9142 w 19061"/>
                    <a:gd name="connsiteY1" fmla="*/ 5975 h 9784"/>
                    <a:gd name="connsiteX2" fmla="*/ 17715 w 19061"/>
                    <a:gd name="connsiteY2" fmla="*/ 9785 h 9784"/>
                    <a:gd name="connsiteX3" fmla="*/ 18667 w 19061"/>
                    <a:gd name="connsiteY3" fmla="*/ 8832 h 9784"/>
                    <a:gd name="connsiteX4" fmla="*/ 11047 w 19061"/>
                    <a:gd name="connsiteY4" fmla="*/ 4070 h 9784"/>
                    <a:gd name="connsiteX5" fmla="*/ 2475 w 19061"/>
                    <a:gd name="connsiteY5" fmla="*/ 260 h 9784"/>
                    <a:gd name="connsiteX6" fmla="*/ 570 w 19061"/>
                    <a:gd name="connsiteY6" fmla="*/ 2165 h 9784"/>
                    <a:gd name="connsiteX7" fmla="*/ 570 w 19061"/>
                    <a:gd name="connsiteY7" fmla="*/ 2165 h 97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061" h="9784">
                      <a:moveTo>
                        <a:pt x="570" y="2165"/>
                      </a:moveTo>
                      <a:cubicBezTo>
                        <a:pt x="3427" y="3117"/>
                        <a:pt x="6285" y="4070"/>
                        <a:pt x="9142" y="5975"/>
                      </a:cubicBezTo>
                      <a:cubicBezTo>
                        <a:pt x="12000" y="6927"/>
                        <a:pt x="14857" y="8832"/>
                        <a:pt x="17715" y="9785"/>
                      </a:cubicBezTo>
                      <a:cubicBezTo>
                        <a:pt x="18667" y="9785"/>
                        <a:pt x="19620" y="8832"/>
                        <a:pt x="18667" y="8832"/>
                      </a:cubicBezTo>
                      <a:cubicBezTo>
                        <a:pt x="15810" y="6927"/>
                        <a:pt x="13905" y="5022"/>
                        <a:pt x="11047" y="4070"/>
                      </a:cubicBezTo>
                      <a:cubicBezTo>
                        <a:pt x="8190" y="3117"/>
                        <a:pt x="5332" y="1212"/>
                        <a:pt x="2475" y="260"/>
                      </a:cubicBezTo>
                      <a:cubicBezTo>
                        <a:pt x="-383" y="-693"/>
                        <a:pt x="-383" y="1212"/>
                        <a:pt x="570" y="2165"/>
                      </a:cubicBezTo>
                      <a:lnTo>
                        <a:pt x="570" y="216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3" name="Freeform: Shape 3592">
                  <a:extLst>
                    <a:ext uri="{FF2B5EF4-FFF2-40B4-BE49-F238E27FC236}">
                      <a16:creationId xmlns:a16="http://schemas.microsoft.com/office/drawing/2014/main" id="{2C405AAA-1C97-96FD-DDB6-D56F70FFBC4C}"/>
                    </a:ext>
                  </a:extLst>
                </p:cNvPr>
                <p:cNvSpPr/>
                <p:nvPr/>
              </p:nvSpPr>
              <p:spPr>
                <a:xfrm>
                  <a:off x="3217544" y="1846897"/>
                  <a:ext cx="17145" cy="12382"/>
                </a:xfrm>
                <a:custGeom>
                  <a:avLst/>
                  <a:gdLst>
                    <a:gd name="connsiteX0" fmla="*/ 953 w 17145"/>
                    <a:gd name="connsiteY0" fmla="*/ 4763 h 12382"/>
                    <a:gd name="connsiteX1" fmla="*/ 8573 w 17145"/>
                    <a:gd name="connsiteY1" fmla="*/ 9525 h 12382"/>
                    <a:gd name="connsiteX2" fmla="*/ 12383 w 17145"/>
                    <a:gd name="connsiteY2" fmla="*/ 11430 h 12382"/>
                    <a:gd name="connsiteX3" fmla="*/ 14288 w 17145"/>
                    <a:gd name="connsiteY3" fmla="*/ 12382 h 12382"/>
                    <a:gd name="connsiteX4" fmla="*/ 15240 w 17145"/>
                    <a:gd name="connsiteY4" fmla="*/ 12382 h 12382"/>
                    <a:gd name="connsiteX5" fmla="*/ 16193 w 17145"/>
                    <a:gd name="connsiteY5" fmla="*/ 12382 h 12382"/>
                    <a:gd name="connsiteX6" fmla="*/ 17145 w 17145"/>
                    <a:gd name="connsiteY6" fmla="*/ 11430 h 12382"/>
                    <a:gd name="connsiteX7" fmla="*/ 15240 w 17145"/>
                    <a:gd name="connsiteY7" fmla="*/ 9525 h 12382"/>
                    <a:gd name="connsiteX8" fmla="*/ 13335 w 17145"/>
                    <a:gd name="connsiteY8" fmla="*/ 7620 h 12382"/>
                    <a:gd name="connsiteX9" fmla="*/ 9525 w 17145"/>
                    <a:gd name="connsiteY9" fmla="*/ 4763 h 12382"/>
                    <a:gd name="connsiteX10" fmla="*/ 1905 w 17145"/>
                    <a:gd name="connsiteY10" fmla="*/ 0 h 12382"/>
                    <a:gd name="connsiteX11" fmla="*/ 0 w 17145"/>
                    <a:gd name="connsiteY11" fmla="*/ 952 h 12382"/>
                    <a:gd name="connsiteX12" fmla="*/ 953 w 17145"/>
                    <a:gd name="connsiteY12" fmla="*/ 4763 h 12382"/>
                    <a:gd name="connsiteX13" fmla="*/ 953 w 17145"/>
                    <a:gd name="connsiteY13" fmla="*/ 476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145" h="12382">
                      <a:moveTo>
                        <a:pt x="953" y="4763"/>
                      </a:moveTo>
                      <a:cubicBezTo>
                        <a:pt x="2858" y="6667"/>
                        <a:pt x="5715" y="8573"/>
                        <a:pt x="8573" y="9525"/>
                      </a:cubicBezTo>
                      <a:cubicBezTo>
                        <a:pt x="9525" y="10477"/>
                        <a:pt x="11430" y="11430"/>
                        <a:pt x="12383" y="11430"/>
                      </a:cubicBezTo>
                      <a:cubicBezTo>
                        <a:pt x="13335" y="11430"/>
                        <a:pt x="13335" y="12382"/>
                        <a:pt x="14288" y="12382"/>
                      </a:cubicBezTo>
                      <a:cubicBezTo>
                        <a:pt x="14288" y="12382"/>
                        <a:pt x="15240" y="12382"/>
                        <a:pt x="15240" y="12382"/>
                      </a:cubicBezTo>
                      <a:cubicBezTo>
                        <a:pt x="15240" y="12382"/>
                        <a:pt x="16193" y="12382"/>
                        <a:pt x="16193" y="12382"/>
                      </a:cubicBezTo>
                      <a:cubicBezTo>
                        <a:pt x="17145" y="12382"/>
                        <a:pt x="17145" y="11430"/>
                        <a:pt x="17145" y="11430"/>
                      </a:cubicBezTo>
                      <a:cubicBezTo>
                        <a:pt x="17145" y="10477"/>
                        <a:pt x="16193" y="10477"/>
                        <a:pt x="15240" y="9525"/>
                      </a:cubicBezTo>
                      <a:cubicBezTo>
                        <a:pt x="14288" y="8573"/>
                        <a:pt x="14288" y="8573"/>
                        <a:pt x="13335" y="7620"/>
                      </a:cubicBezTo>
                      <a:cubicBezTo>
                        <a:pt x="12383" y="6667"/>
                        <a:pt x="10478" y="5715"/>
                        <a:pt x="9525" y="4763"/>
                      </a:cubicBezTo>
                      <a:cubicBezTo>
                        <a:pt x="6668" y="2857"/>
                        <a:pt x="4763" y="1905"/>
                        <a:pt x="1905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cubicBezTo>
                        <a:pt x="0" y="3810"/>
                        <a:pt x="0" y="4763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4" name="Freeform: Shape 3593">
                  <a:extLst>
                    <a:ext uri="{FF2B5EF4-FFF2-40B4-BE49-F238E27FC236}">
                      <a16:creationId xmlns:a16="http://schemas.microsoft.com/office/drawing/2014/main" id="{A1ACE9D2-1906-5FE1-9DFF-4118694D4E5F}"/>
                    </a:ext>
                  </a:extLst>
                </p:cNvPr>
                <p:cNvSpPr/>
                <p:nvPr/>
              </p:nvSpPr>
              <p:spPr>
                <a:xfrm>
                  <a:off x="3207543" y="1820985"/>
                  <a:ext cx="18015" cy="8766"/>
                </a:xfrm>
                <a:custGeom>
                  <a:avLst/>
                  <a:gdLst>
                    <a:gd name="connsiteX0" fmla="*/ 1429 w 18015"/>
                    <a:gd name="connsiteY0" fmla="*/ 2099 h 8766"/>
                    <a:gd name="connsiteX1" fmla="*/ 9049 w 18015"/>
                    <a:gd name="connsiteY1" fmla="*/ 4957 h 8766"/>
                    <a:gd name="connsiteX2" fmla="*/ 12859 w 18015"/>
                    <a:gd name="connsiteY2" fmla="*/ 6862 h 8766"/>
                    <a:gd name="connsiteX3" fmla="*/ 14764 w 18015"/>
                    <a:gd name="connsiteY3" fmla="*/ 7814 h 8766"/>
                    <a:gd name="connsiteX4" fmla="*/ 16669 w 18015"/>
                    <a:gd name="connsiteY4" fmla="*/ 8767 h 8766"/>
                    <a:gd name="connsiteX5" fmla="*/ 17621 w 18015"/>
                    <a:gd name="connsiteY5" fmla="*/ 6862 h 8766"/>
                    <a:gd name="connsiteX6" fmla="*/ 15716 w 18015"/>
                    <a:gd name="connsiteY6" fmla="*/ 4957 h 8766"/>
                    <a:gd name="connsiteX7" fmla="*/ 13811 w 18015"/>
                    <a:gd name="connsiteY7" fmla="*/ 4004 h 8766"/>
                    <a:gd name="connsiteX8" fmla="*/ 10001 w 18015"/>
                    <a:gd name="connsiteY8" fmla="*/ 2099 h 8766"/>
                    <a:gd name="connsiteX9" fmla="*/ 1429 w 18015"/>
                    <a:gd name="connsiteY9" fmla="*/ 194 h 8766"/>
                    <a:gd name="connsiteX10" fmla="*/ 1429 w 18015"/>
                    <a:gd name="connsiteY10" fmla="*/ 2099 h 8766"/>
                    <a:gd name="connsiteX11" fmla="*/ 1429 w 18015"/>
                    <a:gd name="connsiteY11" fmla="*/ 2099 h 8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015" h="8766">
                      <a:moveTo>
                        <a:pt x="1429" y="2099"/>
                      </a:moveTo>
                      <a:cubicBezTo>
                        <a:pt x="4286" y="2099"/>
                        <a:pt x="6191" y="3052"/>
                        <a:pt x="9049" y="4957"/>
                      </a:cubicBezTo>
                      <a:cubicBezTo>
                        <a:pt x="10001" y="5909"/>
                        <a:pt x="10954" y="5909"/>
                        <a:pt x="12859" y="6862"/>
                      </a:cubicBezTo>
                      <a:cubicBezTo>
                        <a:pt x="13811" y="6862"/>
                        <a:pt x="13811" y="7814"/>
                        <a:pt x="14764" y="7814"/>
                      </a:cubicBezTo>
                      <a:cubicBezTo>
                        <a:pt x="15716" y="7814"/>
                        <a:pt x="15716" y="7814"/>
                        <a:pt x="16669" y="8767"/>
                      </a:cubicBezTo>
                      <a:cubicBezTo>
                        <a:pt x="17621" y="8767"/>
                        <a:pt x="18574" y="7814"/>
                        <a:pt x="17621" y="6862"/>
                      </a:cubicBezTo>
                      <a:cubicBezTo>
                        <a:pt x="16669" y="5909"/>
                        <a:pt x="16669" y="5909"/>
                        <a:pt x="15716" y="4957"/>
                      </a:cubicBezTo>
                      <a:cubicBezTo>
                        <a:pt x="14764" y="4957"/>
                        <a:pt x="14764" y="4004"/>
                        <a:pt x="13811" y="4004"/>
                      </a:cubicBezTo>
                      <a:cubicBezTo>
                        <a:pt x="12859" y="3052"/>
                        <a:pt x="10954" y="2099"/>
                        <a:pt x="10001" y="2099"/>
                      </a:cubicBezTo>
                      <a:cubicBezTo>
                        <a:pt x="7144" y="1147"/>
                        <a:pt x="4286" y="194"/>
                        <a:pt x="1429" y="194"/>
                      </a:cubicBezTo>
                      <a:cubicBezTo>
                        <a:pt x="-476" y="-758"/>
                        <a:pt x="-476" y="2099"/>
                        <a:pt x="1429" y="2099"/>
                      </a:cubicBezTo>
                      <a:lnTo>
                        <a:pt x="1429" y="2099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5" name="Freeform: Shape 3594">
                  <a:extLst>
                    <a:ext uri="{FF2B5EF4-FFF2-40B4-BE49-F238E27FC236}">
                      <a16:creationId xmlns:a16="http://schemas.microsoft.com/office/drawing/2014/main" id="{3C51CD61-F4B0-8E7B-0502-6C3738F723D2}"/>
                    </a:ext>
                  </a:extLst>
                </p:cNvPr>
                <p:cNvSpPr/>
                <p:nvPr/>
              </p:nvSpPr>
              <p:spPr>
                <a:xfrm>
                  <a:off x="3256223" y="1829485"/>
                  <a:ext cx="14661" cy="8839"/>
                </a:xfrm>
                <a:custGeom>
                  <a:avLst/>
                  <a:gdLst>
                    <a:gd name="connsiteX0" fmla="*/ 374 w 14661"/>
                    <a:gd name="connsiteY0" fmla="*/ 1219 h 8839"/>
                    <a:gd name="connsiteX1" fmla="*/ 7041 w 14661"/>
                    <a:gd name="connsiteY1" fmla="*/ 5029 h 8839"/>
                    <a:gd name="connsiteX2" fmla="*/ 13709 w 14661"/>
                    <a:gd name="connsiteY2" fmla="*/ 8839 h 8839"/>
                    <a:gd name="connsiteX3" fmla="*/ 14661 w 14661"/>
                    <a:gd name="connsiteY3" fmla="*/ 7887 h 8839"/>
                    <a:gd name="connsiteX4" fmla="*/ 8946 w 14661"/>
                    <a:gd name="connsiteY4" fmla="*/ 4077 h 8839"/>
                    <a:gd name="connsiteX5" fmla="*/ 2279 w 14661"/>
                    <a:gd name="connsiteY5" fmla="*/ 267 h 8839"/>
                    <a:gd name="connsiteX6" fmla="*/ 374 w 14661"/>
                    <a:gd name="connsiteY6" fmla="*/ 1219 h 8839"/>
                    <a:gd name="connsiteX7" fmla="*/ 374 w 14661"/>
                    <a:gd name="connsiteY7" fmla="*/ 1219 h 8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661" h="8839">
                      <a:moveTo>
                        <a:pt x="374" y="1219"/>
                      </a:moveTo>
                      <a:cubicBezTo>
                        <a:pt x="2279" y="2172"/>
                        <a:pt x="4184" y="4077"/>
                        <a:pt x="7041" y="5029"/>
                      </a:cubicBezTo>
                      <a:cubicBezTo>
                        <a:pt x="8946" y="5982"/>
                        <a:pt x="10851" y="7887"/>
                        <a:pt x="13709" y="8839"/>
                      </a:cubicBezTo>
                      <a:cubicBezTo>
                        <a:pt x="14661" y="8839"/>
                        <a:pt x="14661" y="7887"/>
                        <a:pt x="14661" y="7887"/>
                      </a:cubicBezTo>
                      <a:cubicBezTo>
                        <a:pt x="12756" y="5982"/>
                        <a:pt x="10851" y="5029"/>
                        <a:pt x="8946" y="4077"/>
                      </a:cubicBezTo>
                      <a:cubicBezTo>
                        <a:pt x="7041" y="3124"/>
                        <a:pt x="4184" y="1219"/>
                        <a:pt x="2279" y="267"/>
                      </a:cubicBezTo>
                      <a:cubicBezTo>
                        <a:pt x="374" y="-686"/>
                        <a:pt x="-579" y="1219"/>
                        <a:pt x="374" y="1219"/>
                      </a:cubicBezTo>
                      <a:lnTo>
                        <a:pt x="374" y="1219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6" name="Freeform: Shape 3595">
                  <a:extLst>
                    <a:ext uri="{FF2B5EF4-FFF2-40B4-BE49-F238E27FC236}">
                      <a16:creationId xmlns:a16="http://schemas.microsoft.com/office/drawing/2014/main" id="{3D3801C5-2CC5-79DC-2186-B2D4E5996A68}"/>
                    </a:ext>
                  </a:extLst>
                </p:cNvPr>
                <p:cNvSpPr/>
                <p:nvPr/>
              </p:nvSpPr>
              <p:spPr>
                <a:xfrm>
                  <a:off x="3238737" y="1807421"/>
                  <a:ext cx="13096" cy="6138"/>
                </a:xfrm>
                <a:custGeom>
                  <a:avLst/>
                  <a:gdLst>
                    <a:gd name="connsiteX0" fmla="*/ 714 w 13096"/>
                    <a:gd name="connsiteY0" fmla="*/ 1376 h 6138"/>
                    <a:gd name="connsiteX1" fmla="*/ 2619 w 13096"/>
                    <a:gd name="connsiteY1" fmla="*/ 2328 h 6138"/>
                    <a:gd name="connsiteX2" fmla="*/ 3572 w 13096"/>
                    <a:gd name="connsiteY2" fmla="*/ 3281 h 6138"/>
                    <a:gd name="connsiteX3" fmla="*/ 6429 w 13096"/>
                    <a:gd name="connsiteY3" fmla="*/ 4233 h 6138"/>
                    <a:gd name="connsiteX4" fmla="*/ 9287 w 13096"/>
                    <a:gd name="connsiteY4" fmla="*/ 5186 h 6138"/>
                    <a:gd name="connsiteX5" fmla="*/ 12144 w 13096"/>
                    <a:gd name="connsiteY5" fmla="*/ 6138 h 6138"/>
                    <a:gd name="connsiteX6" fmla="*/ 13097 w 13096"/>
                    <a:gd name="connsiteY6" fmla="*/ 5186 h 6138"/>
                    <a:gd name="connsiteX7" fmla="*/ 10239 w 13096"/>
                    <a:gd name="connsiteY7" fmla="*/ 3281 h 6138"/>
                    <a:gd name="connsiteX8" fmla="*/ 7382 w 13096"/>
                    <a:gd name="connsiteY8" fmla="*/ 1376 h 6138"/>
                    <a:gd name="connsiteX9" fmla="*/ 4524 w 13096"/>
                    <a:gd name="connsiteY9" fmla="*/ 423 h 6138"/>
                    <a:gd name="connsiteX10" fmla="*/ 714 w 13096"/>
                    <a:gd name="connsiteY10" fmla="*/ 423 h 6138"/>
                    <a:gd name="connsiteX11" fmla="*/ 714 w 13096"/>
                    <a:gd name="connsiteY11" fmla="*/ 1376 h 6138"/>
                    <a:gd name="connsiteX12" fmla="*/ 714 w 13096"/>
                    <a:gd name="connsiteY12" fmla="*/ 1376 h 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096" h="6138">
                      <a:moveTo>
                        <a:pt x="714" y="1376"/>
                      </a:moveTo>
                      <a:cubicBezTo>
                        <a:pt x="1667" y="1376"/>
                        <a:pt x="1667" y="1376"/>
                        <a:pt x="2619" y="2328"/>
                      </a:cubicBezTo>
                      <a:cubicBezTo>
                        <a:pt x="2619" y="2328"/>
                        <a:pt x="3572" y="2328"/>
                        <a:pt x="3572" y="3281"/>
                      </a:cubicBezTo>
                      <a:cubicBezTo>
                        <a:pt x="4524" y="3281"/>
                        <a:pt x="5477" y="4233"/>
                        <a:pt x="6429" y="4233"/>
                      </a:cubicBezTo>
                      <a:cubicBezTo>
                        <a:pt x="7382" y="4233"/>
                        <a:pt x="8334" y="5186"/>
                        <a:pt x="9287" y="5186"/>
                      </a:cubicBezTo>
                      <a:cubicBezTo>
                        <a:pt x="10239" y="5186"/>
                        <a:pt x="11192" y="6138"/>
                        <a:pt x="12144" y="6138"/>
                      </a:cubicBezTo>
                      <a:cubicBezTo>
                        <a:pt x="13097" y="6138"/>
                        <a:pt x="13097" y="5186"/>
                        <a:pt x="13097" y="5186"/>
                      </a:cubicBezTo>
                      <a:cubicBezTo>
                        <a:pt x="12144" y="4233"/>
                        <a:pt x="11192" y="3281"/>
                        <a:pt x="10239" y="3281"/>
                      </a:cubicBezTo>
                      <a:cubicBezTo>
                        <a:pt x="9287" y="2328"/>
                        <a:pt x="8334" y="2328"/>
                        <a:pt x="7382" y="1376"/>
                      </a:cubicBezTo>
                      <a:cubicBezTo>
                        <a:pt x="6429" y="1376"/>
                        <a:pt x="5477" y="423"/>
                        <a:pt x="4524" y="423"/>
                      </a:cubicBezTo>
                      <a:cubicBezTo>
                        <a:pt x="3572" y="423"/>
                        <a:pt x="1667" y="-529"/>
                        <a:pt x="714" y="423"/>
                      </a:cubicBezTo>
                      <a:cubicBezTo>
                        <a:pt x="-238" y="-529"/>
                        <a:pt x="-238" y="423"/>
                        <a:pt x="714" y="1376"/>
                      </a:cubicBezTo>
                      <a:lnTo>
                        <a:pt x="714" y="1376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7" name="Freeform: Shape 3596">
                  <a:extLst>
                    <a:ext uri="{FF2B5EF4-FFF2-40B4-BE49-F238E27FC236}">
                      <a16:creationId xmlns:a16="http://schemas.microsoft.com/office/drawing/2014/main" id="{DC1A43E5-EF93-14E2-9B86-6C2D0743F981}"/>
                    </a:ext>
                  </a:extLst>
                </p:cNvPr>
                <p:cNvSpPr/>
                <p:nvPr/>
              </p:nvSpPr>
              <p:spPr>
                <a:xfrm>
                  <a:off x="3267074" y="1788794"/>
                  <a:ext cx="9525" cy="7619"/>
                </a:xfrm>
                <a:custGeom>
                  <a:avLst/>
                  <a:gdLst>
                    <a:gd name="connsiteX0" fmla="*/ 953 w 9525"/>
                    <a:gd name="connsiteY0" fmla="*/ 1905 h 7619"/>
                    <a:gd name="connsiteX1" fmla="*/ 1905 w 9525"/>
                    <a:gd name="connsiteY1" fmla="*/ 2857 h 7619"/>
                    <a:gd name="connsiteX2" fmla="*/ 2857 w 9525"/>
                    <a:gd name="connsiteY2" fmla="*/ 2857 h 7619"/>
                    <a:gd name="connsiteX3" fmla="*/ 2857 w 9525"/>
                    <a:gd name="connsiteY3" fmla="*/ 2857 h 7619"/>
                    <a:gd name="connsiteX4" fmla="*/ 2857 w 9525"/>
                    <a:gd name="connsiteY4" fmla="*/ 2857 h 7619"/>
                    <a:gd name="connsiteX5" fmla="*/ 4763 w 9525"/>
                    <a:gd name="connsiteY5" fmla="*/ 4763 h 7619"/>
                    <a:gd name="connsiteX6" fmla="*/ 6668 w 9525"/>
                    <a:gd name="connsiteY6" fmla="*/ 6668 h 7619"/>
                    <a:gd name="connsiteX7" fmla="*/ 7620 w 9525"/>
                    <a:gd name="connsiteY7" fmla="*/ 7620 h 7619"/>
                    <a:gd name="connsiteX8" fmla="*/ 8572 w 9525"/>
                    <a:gd name="connsiteY8" fmla="*/ 7620 h 7619"/>
                    <a:gd name="connsiteX9" fmla="*/ 9525 w 9525"/>
                    <a:gd name="connsiteY9" fmla="*/ 6668 h 7619"/>
                    <a:gd name="connsiteX10" fmla="*/ 8572 w 9525"/>
                    <a:gd name="connsiteY10" fmla="*/ 5715 h 7619"/>
                    <a:gd name="connsiteX11" fmla="*/ 7620 w 9525"/>
                    <a:gd name="connsiteY11" fmla="*/ 4763 h 7619"/>
                    <a:gd name="connsiteX12" fmla="*/ 5715 w 9525"/>
                    <a:gd name="connsiteY12" fmla="*/ 2857 h 7619"/>
                    <a:gd name="connsiteX13" fmla="*/ 1905 w 9525"/>
                    <a:gd name="connsiteY13" fmla="*/ 0 h 7619"/>
                    <a:gd name="connsiteX14" fmla="*/ 0 w 9525"/>
                    <a:gd name="connsiteY14" fmla="*/ 953 h 7619"/>
                    <a:gd name="connsiteX15" fmla="*/ 953 w 9525"/>
                    <a:gd name="connsiteY15" fmla="*/ 1905 h 7619"/>
                    <a:gd name="connsiteX16" fmla="*/ 953 w 9525"/>
                    <a:gd name="connsiteY16" fmla="*/ 1905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25" h="7619">
                      <a:moveTo>
                        <a:pt x="953" y="1905"/>
                      </a:moveTo>
                      <a:cubicBezTo>
                        <a:pt x="953" y="1905"/>
                        <a:pt x="1905" y="1905"/>
                        <a:pt x="1905" y="2857"/>
                      </a:cubicBezTo>
                      <a:cubicBezTo>
                        <a:pt x="1905" y="2857"/>
                        <a:pt x="1905" y="2857"/>
                        <a:pt x="2857" y="2857"/>
                      </a:cubicBezTo>
                      <a:cubicBezTo>
                        <a:pt x="2857" y="2857"/>
                        <a:pt x="2857" y="2857"/>
                        <a:pt x="2857" y="2857"/>
                      </a:cubicBezTo>
                      <a:cubicBezTo>
                        <a:pt x="2857" y="2857"/>
                        <a:pt x="2857" y="2857"/>
                        <a:pt x="2857" y="2857"/>
                      </a:cubicBezTo>
                      <a:cubicBezTo>
                        <a:pt x="3810" y="3810"/>
                        <a:pt x="3810" y="3810"/>
                        <a:pt x="4763" y="4763"/>
                      </a:cubicBezTo>
                      <a:cubicBezTo>
                        <a:pt x="5715" y="5715"/>
                        <a:pt x="5715" y="5715"/>
                        <a:pt x="6668" y="6668"/>
                      </a:cubicBezTo>
                      <a:cubicBezTo>
                        <a:pt x="6668" y="6668"/>
                        <a:pt x="7620" y="6668"/>
                        <a:pt x="7620" y="7620"/>
                      </a:cubicBezTo>
                      <a:cubicBezTo>
                        <a:pt x="7620" y="7620"/>
                        <a:pt x="8572" y="7620"/>
                        <a:pt x="8572" y="7620"/>
                      </a:cubicBezTo>
                      <a:cubicBezTo>
                        <a:pt x="9525" y="7620"/>
                        <a:pt x="9525" y="6668"/>
                        <a:pt x="9525" y="6668"/>
                      </a:cubicBezTo>
                      <a:cubicBezTo>
                        <a:pt x="9525" y="6668"/>
                        <a:pt x="9525" y="5715"/>
                        <a:pt x="8572" y="5715"/>
                      </a:cubicBezTo>
                      <a:cubicBezTo>
                        <a:pt x="8572" y="5715"/>
                        <a:pt x="7620" y="4763"/>
                        <a:pt x="7620" y="4763"/>
                      </a:cubicBezTo>
                      <a:cubicBezTo>
                        <a:pt x="6668" y="3810"/>
                        <a:pt x="6668" y="3810"/>
                        <a:pt x="5715" y="2857"/>
                      </a:cubicBezTo>
                      <a:cubicBezTo>
                        <a:pt x="4763" y="1905"/>
                        <a:pt x="2857" y="953"/>
                        <a:pt x="1905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cubicBezTo>
                        <a:pt x="0" y="953"/>
                        <a:pt x="0" y="953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8" name="Freeform: Shape 3597">
                  <a:extLst>
                    <a:ext uri="{FF2B5EF4-FFF2-40B4-BE49-F238E27FC236}">
                      <a16:creationId xmlns:a16="http://schemas.microsoft.com/office/drawing/2014/main" id="{0C91883B-4B2C-BCA8-438C-FDE3F7D85282}"/>
                    </a:ext>
                  </a:extLst>
                </p:cNvPr>
                <p:cNvSpPr/>
                <p:nvPr/>
              </p:nvSpPr>
              <p:spPr>
                <a:xfrm>
                  <a:off x="3289895" y="1761172"/>
                  <a:ext cx="15278" cy="18471"/>
                </a:xfrm>
                <a:custGeom>
                  <a:avLst/>
                  <a:gdLst>
                    <a:gd name="connsiteX0" fmla="*/ 991 w 15278"/>
                    <a:gd name="connsiteY0" fmla="*/ 3810 h 18471"/>
                    <a:gd name="connsiteX1" fmla="*/ 6706 w 15278"/>
                    <a:gd name="connsiteY1" fmla="*/ 10477 h 18471"/>
                    <a:gd name="connsiteX2" fmla="*/ 9564 w 15278"/>
                    <a:gd name="connsiteY2" fmla="*/ 14288 h 18471"/>
                    <a:gd name="connsiteX3" fmla="*/ 11469 w 15278"/>
                    <a:gd name="connsiteY3" fmla="*/ 16192 h 18471"/>
                    <a:gd name="connsiteX4" fmla="*/ 13374 w 15278"/>
                    <a:gd name="connsiteY4" fmla="*/ 18097 h 18471"/>
                    <a:gd name="connsiteX5" fmla="*/ 15279 w 15278"/>
                    <a:gd name="connsiteY5" fmla="*/ 16192 h 18471"/>
                    <a:gd name="connsiteX6" fmla="*/ 14326 w 15278"/>
                    <a:gd name="connsiteY6" fmla="*/ 13335 h 18471"/>
                    <a:gd name="connsiteX7" fmla="*/ 13374 w 15278"/>
                    <a:gd name="connsiteY7" fmla="*/ 11430 h 18471"/>
                    <a:gd name="connsiteX8" fmla="*/ 10516 w 15278"/>
                    <a:gd name="connsiteY8" fmla="*/ 6667 h 18471"/>
                    <a:gd name="connsiteX9" fmla="*/ 2896 w 15278"/>
                    <a:gd name="connsiteY9" fmla="*/ 0 h 18471"/>
                    <a:gd name="connsiteX10" fmla="*/ 991 w 15278"/>
                    <a:gd name="connsiteY10" fmla="*/ 3810 h 18471"/>
                    <a:gd name="connsiteX11" fmla="*/ 991 w 15278"/>
                    <a:gd name="connsiteY11" fmla="*/ 3810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78" h="18471">
                      <a:moveTo>
                        <a:pt x="991" y="3810"/>
                      </a:moveTo>
                      <a:cubicBezTo>
                        <a:pt x="3849" y="5715"/>
                        <a:pt x="5754" y="7620"/>
                        <a:pt x="6706" y="10477"/>
                      </a:cubicBezTo>
                      <a:cubicBezTo>
                        <a:pt x="7659" y="11430"/>
                        <a:pt x="8611" y="13335"/>
                        <a:pt x="9564" y="14288"/>
                      </a:cubicBezTo>
                      <a:cubicBezTo>
                        <a:pt x="10516" y="15240"/>
                        <a:pt x="10516" y="15240"/>
                        <a:pt x="11469" y="16192"/>
                      </a:cubicBezTo>
                      <a:cubicBezTo>
                        <a:pt x="12421" y="17145"/>
                        <a:pt x="12421" y="17145"/>
                        <a:pt x="13374" y="18097"/>
                      </a:cubicBezTo>
                      <a:cubicBezTo>
                        <a:pt x="14326" y="19050"/>
                        <a:pt x="15279" y="18097"/>
                        <a:pt x="15279" y="16192"/>
                      </a:cubicBezTo>
                      <a:cubicBezTo>
                        <a:pt x="15279" y="15240"/>
                        <a:pt x="15279" y="14288"/>
                        <a:pt x="14326" y="13335"/>
                      </a:cubicBezTo>
                      <a:cubicBezTo>
                        <a:pt x="14326" y="12382"/>
                        <a:pt x="13374" y="11430"/>
                        <a:pt x="13374" y="11430"/>
                      </a:cubicBezTo>
                      <a:cubicBezTo>
                        <a:pt x="12421" y="9525"/>
                        <a:pt x="11469" y="8572"/>
                        <a:pt x="10516" y="6667"/>
                      </a:cubicBezTo>
                      <a:cubicBezTo>
                        <a:pt x="8611" y="3810"/>
                        <a:pt x="5754" y="1905"/>
                        <a:pt x="2896" y="0"/>
                      </a:cubicBezTo>
                      <a:cubicBezTo>
                        <a:pt x="39" y="0"/>
                        <a:pt x="-914" y="2857"/>
                        <a:pt x="991" y="3810"/>
                      </a:cubicBezTo>
                      <a:lnTo>
                        <a:pt x="991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9" name="Freeform: Shape 3598">
                  <a:extLst>
                    <a:ext uri="{FF2B5EF4-FFF2-40B4-BE49-F238E27FC236}">
                      <a16:creationId xmlns:a16="http://schemas.microsoft.com/office/drawing/2014/main" id="{C2A6826E-766A-4A2B-4843-0C8F9041F77B}"/>
                    </a:ext>
                  </a:extLst>
                </p:cNvPr>
                <p:cNvSpPr/>
                <p:nvPr/>
              </p:nvSpPr>
              <p:spPr>
                <a:xfrm>
                  <a:off x="3290172" y="1801415"/>
                  <a:ext cx="15954" cy="16906"/>
                </a:xfrm>
                <a:custGeom>
                  <a:avLst/>
                  <a:gdLst>
                    <a:gd name="connsiteX0" fmla="*/ 714 w 15954"/>
                    <a:gd name="connsiteY0" fmla="*/ 2619 h 16906"/>
                    <a:gd name="connsiteX1" fmla="*/ 11192 w 15954"/>
                    <a:gd name="connsiteY1" fmla="*/ 15002 h 16906"/>
                    <a:gd name="connsiteX2" fmla="*/ 15002 w 15954"/>
                    <a:gd name="connsiteY2" fmla="*/ 16907 h 16906"/>
                    <a:gd name="connsiteX3" fmla="*/ 15954 w 15954"/>
                    <a:gd name="connsiteY3" fmla="*/ 15002 h 16906"/>
                    <a:gd name="connsiteX4" fmla="*/ 15002 w 15954"/>
                    <a:gd name="connsiteY4" fmla="*/ 12144 h 16906"/>
                    <a:gd name="connsiteX5" fmla="*/ 12144 w 15954"/>
                    <a:gd name="connsiteY5" fmla="*/ 9287 h 16906"/>
                    <a:gd name="connsiteX6" fmla="*/ 9287 w 15954"/>
                    <a:gd name="connsiteY6" fmla="*/ 6429 h 16906"/>
                    <a:gd name="connsiteX7" fmla="*/ 2619 w 15954"/>
                    <a:gd name="connsiteY7" fmla="*/ 714 h 16906"/>
                    <a:gd name="connsiteX8" fmla="*/ 714 w 15954"/>
                    <a:gd name="connsiteY8" fmla="*/ 714 h 16906"/>
                    <a:gd name="connsiteX9" fmla="*/ 714 w 15954"/>
                    <a:gd name="connsiteY9" fmla="*/ 2619 h 16906"/>
                    <a:gd name="connsiteX10" fmla="*/ 714 w 15954"/>
                    <a:gd name="connsiteY10" fmla="*/ 2619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954" h="16906">
                      <a:moveTo>
                        <a:pt x="714" y="2619"/>
                      </a:moveTo>
                      <a:cubicBezTo>
                        <a:pt x="3572" y="7382"/>
                        <a:pt x="7382" y="11192"/>
                        <a:pt x="11192" y="15002"/>
                      </a:cubicBezTo>
                      <a:cubicBezTo>
                        <a:pt x="12144" y="15954"/>
                        <a:pt x="14049" y="16907"/>
                        <a:pt x="15002" y="16907"/>
                      </a:cubicBezTo>
                      <a:cubicBezTo>
                        <a:pt x="15954" y="16907"/>
                        <a:pt x="15954" y="15954"/>
                        <a:pt x="15954" y="15002"/>
                      </a:cubicBezTo>
                      <a:cubicBezTo>
                        <a:pt x="15954" y="14049"/>
                        <a:pt x="15954" y="13097"/>
                        <a:pt x="15002" y="12144"/>
                      </a:cubicBezTo>
                      <a:cubicBezTo>
                        <a:pt x="14049" y="11192"/>
                        <a:pt x="13097" y="10239"/>
                        <a:pt x="12144" y="9287"/>
                      </a:cubicBezTo>
                      <a:cubicBezTo>
                        <a:pt x="11192" y="8334"/>
                        <a:pt x="10239" y="7382"/>
                        <a:pt x="9287" y="6429"/>
                      </a:cubicBezTo>
                      <a:cubicBezTo>
                        <a:pt x="7382" y="4524"/>
                        <a:pt x="4524" y="2619"/>
                        <a:pt x="2619" y="714"/>
                      </a:cubicBezTo>
                      <a:cubicBezTo>
                        <a:pt x="1667" y="-238"/>
                        <a:pt x="714" y="-238"/>
                        <a:pt x="714" y="714"/>
                      </a:cubicBezTo>
                      <a:cubicBezTo>
                        <a:pt x="-238" y="714"/>
                        <a:pt x="-238" y="1667"/>
                        <a:pt x="714" y="2619"/>
                      </a:cubicBezTo>
                      <a:lnTo>
                        <a:pt x="714" y="2619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0" name="Freeform: Shape 3599">
                  <a:extLst>
                    <a:ext uri="{FF2B5EF4-FFF2-40B4-BE49-F238E27FC236}">
                      <a16:creationId xmlns:a16="http://schemas.microsoft.com/office/drawing/2014/main" id="{F82C0A6A-93C5-D4C1-E8EC-0E931B6843CA}"/>
                    </a:ext>
                  </a:extLst>
                </p:cNvPr>
                <p:cNvSpPr/>
                <p:nvPr/>
              </p:nvSpPr>
              <p:spPr>
                <a:xfrm>
                  <a:off x="3271837" y="1760748"/>
                  <a:ext cx="10477" cy="12247"/>
                </a:xfrm>
                <a:custGeom>
                  <a:avLst/>
                  <a:gdLst>
                    <a:gd name="connsiteX0" fmla="*/ 0 w 10477"/>
                    <a:gd name="connsiteY0" fmla="*/ 3281 h 12247"/>
                    <a:gd name="connsiteX1" fmla="*/ 4763 w 10477"/>
                    <a:gd name="connsiteY1" fmla="*/ 8043 h 12247"/>
                    <a:gd name="connsiteX2" fmla="*/ 6668 w 10477"/>
                    <a:gd name="connsiteY2" fmla="*/ 9948 h 12247"/>
                    <a:gd name="connsiteX3" fmla="*/ 7620 w 10477"/>
                    <a:gd name="connsiteY3" fmla="*/ 10901 h 12247"/>
                    <a:gd name="connsiteX4" fmla="*/ 8572 w 10477"/>
                    <a:gd name="connsiteY4" fmla="*/ 11853 h 12247"/>
                    <a:gd name="connsiteX5" fmla="*/ 10478 w 10477"/>
                    <a:gd name="connsiteY5" fmla="*/ 10901 h 12247"/>
                    <a:gd name="connsiteX6" fmla="*/ 10478 w 10477"/>
                    <a:gd name="connsiteY6" fmla="*/ 8996 h 12247"/>
                    <a:gd name="connsiteX7" fmla="*/ 9525 w 10477"/>
                    <a:gd name="connsiteY7" fmla="*/ 7091 h 12247"/>
                    <a:gd name="connsiteX8" fmla="*/ 7620 w 10477"/>
                    <a:gd name="connsiteY8" fmla="*/ 4233 h 12247"/>
                    <a:gd name="connsiteX9" fmla="*/ 1905 w 10477"/>
                    <a:gd name="connsiteY9" fmla="*/ 423 h 12247"/>
                    <a:gd name="connsiteX10" fmla="*/ 0 w 10477"/>
                    <a:gd name="connsiteY10" fmla="*/ 423 h 12247"/>
                    <a:gd name="connsiteX11" fmla="*/ 0 w 10477"/>
                    <a:gd name="connsiteY11" fmla="*/ 3281 h 12247"/>
                    <a:gd name="connsiteX12" fmla="*/ 0 w 10477"/>
                    <a:gd name="connsiteY12" fmla="*/ 3281 h 12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12247">
                      <a:moveTo>
                        <a:pt x="0" y="3281"/>
                      </a:moveTo>
                      <a:cubicBezTo>
                        <a:pt x="1905" y="5186"/>
                        <a:pt x="2857" y="6138"/>
                        <a:pt x="4763" y="8043"/>
                      </a:cubicBezTo>
                      <a:cubicBezTo>
                        <a:pt x="5715" y="8996"/>
                        <a:pt x="5715" y="9948"/>
                        <a:pt x="6668" y="9948"/>
                      </a:cubicBezTo>
                      <a:cubicBezTo>
                        <a:pt x="6668" y="9948"/>
                        <a:pt x="7620" y="10901"/>
                        <a:pt x="7620" y="10901"/>
                      </a:cubicBezTo>
                      <a:cubicBezTo>
                        <a:pt x="7620" y="10901"/>
                        <a:pt x="8572" y="11853"/>
                        <a:pt x="8572" y="11853"/>
                      </a:cubicBezTo>
                      <a:cubicBezTo>
                        <a:pt x="9525" y="12806"/>
                        <a:pt x="10478" y="11853"/>
                        <a:pt x="10478" y="10901"/>
                      </a:cubicBezTo>
                      <a:cubicBezTo>
                        <a:pt x="10478" y="9948"/>
                        <a:pt x="10478" y="9948"/>
                        <a:pt x="10478" y="8996"/>
                      </a:cubicBezTo>
                      <a:cubicBezTo>
                        <a:pt x="10478" y="8043"/>
                        <a:pt x="9525" y="8043"/>
                        <a:pt x="9525" y="7091"/>
                      </a:cubicBezTo>
                      <a:cubicBezTo>
                        <a:pt x="8572" y="6138"/>
                        <a:pt x="8572" y="5186"/>
                        <a:pt x="7620" y="4233"/>
                      </a:cubicBezTo>
                      <a:cubicBezTo>
                        <a:pt x="5715" y="2328"/>
                        <a:pt x="3810" y="1376"/>
                        <a:pt x="1905" y="423"/>
                      </a:cubicBezTo>
                      <a:cubicBezTo>
                        <a:pt x="953" y="423"/>
                        <a:pt x="953" y="-529"/>
                        <a:pt x="0" y="423"/>
                      </a:cubicBezTo>
                      <a:cubicBezTo>
                        <a:pt x="0" y="2328"/>
                        <a:pt x="0" y="3281"/>
                        <a:pt x="0" y="3281"/>
                      </a:cubicBezTo>
                      <a:lnTo>
                        <a:pt x="0" y="3281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1" name="Freeform: Shape 3600">
                  <a:extLst>
                    <a:ext uri="{FF2B5EF4-FFF2-40B4-BE49-F238E27FC236}">
                      <a16:creationId xmlns:a16="http://schemas.microsoft.com/office/drawing/2014/main" id="{31C66BDC-471C-0C10-838A-43A478DABC10}"/>
                    </a:ext>
                  </a:extLst>
                </p:cNvPr>
                <p:cNvSpPr/>
                <p:nvPr/>
              </p:nvSpPr>
              <p:spPr>
                <a:xfrm>
                  <a:off x="3273368" y="1815702"/>
                  <a:ext cx="13708" cy="12144"/>
                </a:xfrm>
                <a:custGeom>
                  <a:avLst/>
                  <a:gdLst>
                    <a:gd name="connsiteX0" fmla="*/ 374 w 13708"/>
                    <a:gd name="connsiteY0" fmla="*/ 714 h 12144"/>
                    <a:gd name="connsiteX1" fmla="*/ 1326 w 13708"/>
                    <a:gd name="connsiteY1" fmla="*/ 2619 h 12144"/>
                    <a:gd name="connsiteX2" fmla="*/ 2279 w 13708"/>
                    <a:gd name="connsiteY2" fmla="*/ 4524 h 12144"/>
                    <a:gd name="connsiteX3" fmla="*/ 5136 w 13708"/>
                    <a:gd name="connsiteY3" fmla="*/ 7382 h 12144"/>
                    <a:gd name="connsiteX4" fmla="*/ 7994 w 13708"/>
                    <a:gd name="connsiteY4" fmla="*/ 10239 h 12144"/>
                    <a:gd name="connsiteX5" fmla="*/ 9899 w 13708"/>
                    <a:gd name="connsiteY5" fmla="*/ 11192 h 12144"/>
                    <a:gd name="connsiteX6" fmla="*/ 11804 w 13708"/>
                    <a:gd name="connsiteY6" fmla="*/ 12144 h 12144"/>
                    <a:gd name="connsiteX7" fmla="*/ 13709 w 13708"/>
                    <a:gd name="connsiteY7" fmla="*/ 11192 h 12144"/>
                    <a:gd name="connsiteX8" fmla="*/ 13709 w 13708"/>
                    <a:gd name="connsiteY8" fmla="*/ 9287 h 12144"/>
                    <a:gd name="connsiteX9" fmla="*/ 12756 w 13708"/>
                    <a:gd name="connsiteY9" fmla="*/ 7382 h 12144"/>
                    <a:gd name="connsiteX10" fmla="*/ 11804 w 13708"/>
                    <a:gd name="connsiteY10" fmla="*/ 6429 h 12144"/>
                    <a:gd name="connsiteX11" fmla="*/ 10851 w 13708"/>
                    <a:gd name="connsiteY11" fmla="*/ 5477 h 12144"/>
                    <a:gd name="connsiteX12" fmla="*/ 10851 w 13708"/>
                    <a:gd name="connsiteY12" fmla="*/ 5477 h 12144"/>
                    <a:gd name="connsiteX13" fmla="*/ 10851 w 13708"/>
                    <a:gd name="connsiteY13" fmla="*/ 5477 h 12144"/>
                    <a:gd name="connsiteX14" fmla="*/ 8946 w 13708"/>
                    <a:gd name="connsiteY14" fmla="*/ 4524 h 12144"/>
                    <a:gd name="connsiteX15" fmla="*/ 2279 w 13708"/>
                    <a:gd name="connsiteY15" fmla="*/ 714 h 12144"/>
                    <a:gd name="connsiteX16" fmla="*/ 374 w 13708"/>
                    <a:gd name="connsiteY16" fmla="*/ 714 h 12144"/>
                    <a:gd name="connsiteX17" fmla="*/ 374 w 13708"/>
                    <a:gd name="connsiteY17" fmla="*/ 714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3708" h="12144">
                      <a:moveTo>
                        <a:pt x="374" y="714"/>
                      </a:moveTo>
                      <a:cubicBezTo>
                        <a:pt x="374" y="1667"/>
                        <a:pt x="1326" y="1667"/>
                        <a:pt x="1326" y="2619"/>
                      </a:cubicBezTo>
                      <a:cubicBezTo>
                        <a:pt x="1326" y="3572"/>
                        <a:pt x="2279" y="3572"/>
                        <a:pt x="2279" y="4524"/>
                      </a:cubicBezTo>
                      <a:cubicBezTo>
                        <a:pt x="3231" y="5477"/>
                        <a:pt x="4184" y="6429"/>
                        <a:pt x="5136" y="7382"/>
                      </a:cubicBezTo>
                      <a:cubicBezTo>
                        <a:pt x="6089" y="8334"/>
                        <a:pt x="7041" y="9287"/>
                        <a:pt x="7994" y="10239"/>
                      </a:cubicBezTo>
                      <a:cubicBezTo>
                        <a:pt x="8946" y="10239"/>
                        <a:pt x="8946" y="11192"/>
                        <a:pt x="9899" y="11192"/>
                      </a:cubicBezTo>
                      <a:cubicBezTo>
                        <a:pt x="10851" y="11192"/>
                        <a:pt x="10851" y="12144"/>
                        <a:pt x="11804" y="12144"/>
                      </a:cubicBezTo>
                      <a:cubicBezTo>
                        <a:pt x="12756" y="12144"/>
                        <a:pt x="12756" y="12144"/>
                        <a:pt x="13709" y="11192"/>
                      </a:cubicBezTo>
                      <a:cubicBezTo>
                        <a:pt x="13709" y="11192"/>
                        <a:pt x="13709" y="10239"/>
                        <a:pt x="13709" y="9287"/>
                      </a:cubicBezTo>
                      <a:cubicBezTo>
                        <a:pt x="13709" y="8334"/>
                        <a:pt x="12756" y="8334"/>
                        <a:pt x="12756" y="7382"/>
                      </a:cubicBezTo>
                      <a:cubicBezTo>
                        <a:pt x="12756" y="7382"/>
                        <a:pt x="11804" y="6429"/>
                        <a:pt x="11804" y="6429"/>
                      </a:cubicBezTo>
                      <a:cubicBezTo>
                        <a:pt x="11804" y="6429"/>
                        <a:pt x="10851" y="5477"/>
                        <a:pt x="10851" y="5477"/>
                      </a:cubicBezTo>
                      <a:cubicBezTo>
                        <a:pt x="10851" y="5477"/>
                        <a:pt x="10851" y="5477"/>
                        <a:pt x="10851" y="5477"/>
                      </a:cubicBezTo>
                      <a:cubicBezTo>
                        <a:pt x="10851" y="5477"/>
                        <a:pt x="10851" y="5477"/>
                        <a:pt x="10851" y="5477"/>
                      </a:cubicBezTo>
                      <a:cubicBezTo>
                        <a:pt x="9899" y="4524"/>
                        <a:pt x="9899" y="4524"/>
                        <a:pt x="8946" y="4524"/>
                      </a:cubicBezTo>
                      <a:cubicBezTo>
                        <a:pt x="7041" y="2619"/>
                        <a:pt x="5136" y="714"/>
                        <a:pt x="2279" y="714"/>
                      </a:cubicBezTo>
                      <a:cubicBezTo>
                        <a:pt x="374" y="-238"/>
                        <a:pt x="-579" y="-238"/>
                        <a:pt x="374" y="714"/>
                      </a:cubicBezTo>
                      <a:lnTo>
                        <a:pt x="374" y="714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2" name="Freeform: Shape 3601">
                  <a:extLst>
                    <a:ext uri="{FF2B5EF4-FFF2-40B4-BE49-F238E27FC236}">
                      <a16:creationId xmlns:a16="http://schemas.microsoft.com/office/drawing/2014/main" id="{D5458BE8-C72D-C5A8-4800-1AE3FC055499}"/>
                    </a:ext>
                  </a:extLst>
                </p:cNvPr>
                <p:cNvSpPr/>
                <p:nvPr/>
              </p:nvSpPr>
              <p:spPr>
                <a:xfrm>
                  <a:off x="3236921" y="1842692"/>
                  <a:ext cx="14913" cy="9919"/>
                </a:xfrm>
                <a:custGeom>
                  <a:avLst/>
                  <a:gdLst>
                    <a:gd name="connsiteX0" fmla="*/ 626 w 14913"/>
                    <a:gd name="connsiteY0" fmla="*/ 1347 h 9919"/>
                    <a:gd name="connsiteX1" fmla="*/ 7293 w 14913"/>
                    <a:gd name="connsiteY1" fmla="*/ 6110 h 9919"/>
                    <a:gd name="connsiteX2" fmla="*/ 10151 w 14913"/>
                    <a:gd name="connsiteY2" fmla="*/ 8015 h 9919"/>
                    <a:gd name="connsiteX3" fmla="*/ 12056 w 14913"/>
                    <a:gd name="connsiteY3" fmla="*/ 8967 h 9919"/>
                    <a:gd name="connsiteX4" fmla="*/ 13961 w 14913"/>
                    <a:gd name="connsiteY4" fmla="*/ 9920 h 9919"/>
                    <a:gd name="connsiteX5" fmla="*/ 14913 w 14913"/>
                    <a:gd name="connsiteY5" fmla="*/ 8967 h 9919"/>
                    <a:gd name="connsiteX6" fmla="*/ 13961 w 14913"/>
                    <a:gd name="connsiteY6" fmla="*/ 8015 h 9919"/>
                    <a:gd name="connsiteX7" fmla="*/ 12056 w 14913"/>
                    <a:gd name="connsiteY7" fmla="*/ 7062 h 9919"/>
                    <a:gd name="connsiteX8" fmla="*/ 9198 w 14913"/>
                    <a:gd name="connsiteY8" fmla="*/ 5157 h 9919"/>
                    <a:gd name="connsiteX9" fmla="*/ 3483 w 14913"/>
                    <a:gd name="connsiteY9" fmla="*/ 395 h 9919"/>
                    <a:gd name="connsiteX10" fmla="*/ 1578 w 14913"/>
                    <a:gd name="connsiteY10" fmla="*/ 395 h 9919"/>
                    <a:gd name="connsiteX11" fmla="*/ 626 w 14913"/>
                    <a:gd name="connsiteY11" fmla="*/ 1347 h 9919"/>
                    <a:gd name="connsiteX12" fmla="*/ 626 w 14913"/>
                    <a:gd name="connsiteY12" fmla="*/ 1347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913" h="9919">
                      <a:moveTo>
                        <a:pt x="626" y="1347"/>
                      </a:moveTo>
                      <a:cubicBezTo>
                        <a:pt x="2531" y="3252"/>
                        <a:pt x="4436" y="4205"/>
                        <a:pt x="7293" y="6110"/>
                      </a:cubicBezTo>
                      <a:cubicBezTo>
                        <a:pt x="8246" y="7062"/>
                        <a:pt x="9198" y="7062"/>
                        <a:pt x="10151" y="8015"/>
                      </a:cubicBezTo>
                      <a:cubicBezTo>
                        <a:pt x="11103" y="8015"/>
                        <a:pt x="11103" y="8967"/>
                        <a:pt x="12056" y="8967"/>
                      </a:cubicBezTo>
                      <a:cubicBezTo>
                        <a:pt x="13008" y="8967"/>
                        <a:pt x="13008" y="9920"/>
                        <a:pt x="13961" y="9920"/>
                      </a:cubicBezTo>
                      <a:cubicBezTo>
                        <a:pt x="14913" y="9920"/>
                        <a:pt x="14913" y="8967"/>
                        <a:pt x="14913" y="8967"/>
                      </a:cubicBezTo>
                      <a:cubicBezTo>
                        <a:pt x="14913" y="8967"/>
                        <a:pt x="13961" y="8015"/>
                        <a:pt x="13961" y="8015"/>
                      </a:cubicBezTo>
                      <a:cubicBezTo>
                        <a:pt x="13961" y="8015"/>
                        <a:pt x="13008" y="7062"/>
                        <a:pt x="12056" y="7062"/>
                      </a:cubicBezTo>
                      <a:cubicBezTo>
                        <a:pt x="11103" y="6110"/>
                        <a:pt x="10151" y="6110"/>
                        <a:pt x="9198" y="5157"/>
                      </a:cubicBezTo>
                      <a:cubicBezTo>
                        <a:pt x="7293" y="4205"/>
                        <a:pt x="5388" y="2300"/>
                        <a:pt x="3483" y="395"/>
                      </a:cubicBezTo>
                      <a:cubicBezTo>
                        <a:pt x="3483" y="395"/>
                        <a:pt x="2531" y="395"/>
                        <a:pt x="1578" y="395"/>
                      </a:cubicBezTo>
                      <a:cubicBezTo>
                        <a:pt x="-327" y="-558"/>
                        <a:pt x="-327" y="395"/>
                        <a:pt x="626" y="1347"/>
                      </a:cubicBezTo>
                      <a:lnTo>
                        <a:pt x="626" y="134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3" name="Freeform: Shape 3602">
                  <a:extLst>
                    <a:ext uri="{FF2B5EF4-FFF2-40B4-BE49-F238E27FC236}">
                      <a16:creationId xmlns:a16="http://schemas.microsoft.com/office/drawing/2014/main" id="{432A1C1F-5C72-9CB7-FCF6-DF9A0D9055BD}"/>
                    </a:ext>
                  </a:extLst>
                </p:cNvPr>
                <p:cNvSpPr/>
                <p:nvPr/>
              </p:nvSpPr>
              <p:spPr>
                <a:xfrm>
                  <a:off x="3231995" y="1887854"/>
                  <a:ext cx="17376" cy="10477"/>
                </a:xfrm>
                <a:custGeom>
                  <a:avLst/>
                  <a:gdLst>
                    <a:gd name="connsiteX0" fmla="*/ 789 w 17376"/>
                    <a:gd name="connsiteY0" fmla="*/ 3810 h 10477"/>
                    <a:gd name="connsiteX1" fmla="*/ 8409 w 17376"/>
                    <a:gd name="connsiteY1" fmla="*/ 7620 h 10477"/>
                    <a:gd name="connsiteX2" fmla="*/ 16029 w 17376"/>
                    <a:gd name="connsiteY2" fmla="*/ 10478 h 10477"/>
                    <a:gd name="connsiteX3" fmla="*/ 16982 w 17376"/>
                    <a:gd name="connsiteY3" fmla="*/ 8573 h 10477"/>
                    <a:gd name="connsiteX4" fmla="*/ 10314 w 17376"/>
                    <a:gd name="connsiteY4" fmla="*/ 3810 h 10477"/>
                    <a:gd name="connsiteX5" fmla="*/ 2694 w 17376"/>
                    <a:gd name="connsiteY5" fmla="*/ 0 h 10477"/>
                    <a:gd name="connsiteX6" fmla="*/ 789 w 17376"/>
                    <a:gd name="connsiteY6" fmla="*/ 3810 h 10477"/>
                    <a:gd name="connsiteX7" fmla="*/ 789 w 17376"/>
                    <a:gd name="connsiteY7" fmla="*/ 3810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376" h="10477">
                      <a:moveTo>
                        <a:pt x="789" y="3810"/>
                      </a:moveTo>
                      <a:cubicBezTo>
                        <a:pt x="3647" y="4763"/>
                        <a:pt x="5552" y="6668"/>
                        <a:pt x="8409" y="7620"/>
                      </a:cubicBezTo>
                      <a:cubicBezTo>
                        <a:pt x="11267" y="8573"/>
                        <a:pt x="13172" y="10478"/>
                        <a:pt x="16029" y="10478"/>
                      </a:cubicBezTo>
                      <a:cubicBezTo>
                        <a:pt x="16982" y="10478"/>
                        <a:pt x="17934" y="9525"/>
                        <a:pt x="16982" y="8573"/>
                      </a:cubicBezTo>
                      <a:cubicBezTo>
                        <a:pt x="15077" y="6668"/>
                        <a:pt x="12219" y="5715"/>
                        <a:pt x="10314" y="3810"/>
                      </a:cubicBezTo>
                      <a:cubicBezTo>
                        <a:pt x="7457" y="2858"/>
                        <a:pt x="5552" y="953"/>
                        <a:pt x="2694" y="0"/>
                      </a:cubicBezTo>
                      <a:cubicBezTo>
                        <a:pt x="789" y="0"/>
                        <a:pt x="-1116" y="2858"/>
                        <a:pt x="789" y="3810"/>
                      </a:cubicBezTo>
                      <a:lnTo>
                        <a:pt x="789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4" name="Freeform: Shape 3603">
                  <a:extLst>
                    <a:ext uri="{FF2B5EF4-FFF2-40B4-BE49-F238E27FC236}">
                      <a16:creationId xmlns:a16="http://schemas.microsoft.com/office/drawing/2014/main" id="{3B21A267-D71B-A7C9-A35E-CE3D9926A538}"/>
                    </a:ext>
                  </a:extLst>
                </p:cNvPr>
                <p:cNvSpPr/>
                <p:nvPr/>
              </p:nvSpPr>
              <p:spPr>
                <a:xfrm>
                  <a:off x="3226280" y="1872354"/>
                  <a:ext cx="12219" cy="6927"/>
                </a:xfrm>
                <a:custGeom>
                  <a:avLst/>
                  <a:gdLst>
                    <a:gd name="connsiteX0" fmla="*/ 789 w 12219"/>
                    <a:gd name="connsiteY0" fmla="*/ 2165 h 6927"/>
                    <a:gd name="connsiteX1" fmla="*/ 5552 w 12219"/>
                    <a:gd name="connsiteY1" fmla="*/ 5022 h 6927"/>
                    <a:gd name="connsiteX2" fmla="*/ 8409 w 12219"/>
                    <a:gd name="connsiteY2" fmla="*/ 5975 h 6927"/>
                    <a:gd name="connsiteX3" fmla="*/ 11267 w 12219"/>
                    <a:gd name="connsiteY3" fmla="*/ 6927 h 6927"/>
                    <a:gd name="connsiteX4" fmla="*/ 12219 w 12219"/>
                    <a:gd name="connsiteY4" fmla="*/ 5975 h 6927"/>
                    <a:gd name="connsiteX5" fmla="*/ 10314 w 12219"/>
                    <a:gd name="connsiteY5" fmla="*/ 4070 h 6927"/>
                    <a:gd name="connsiteX6" fmla="*/ 7457 w 12219"/>
                    <a:gd name="connsiteY6" fmla="*/ 3117 h 6927"/>
                    <a:gd name="connsiteX7" fmla="*/ 2694 w 12219"/>
                    <a:gd name="connsiteY7" fmla="*/ 260 h 6927"/>
                    <a:gd name="connsiteX8" fmla="*/ 789 w 12219"/>
                    <a:gd name="connsiteY8" fmla="*/ 2165 h 6927"/>
                    <a:gd name="connsiteX9" fmla="*/ 789 w 12219"/>
                    <a:gd name="connsiteY9" fmla="*/ 2165 h 6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19" h="6927">
                      <a:moveTo>
                        <a:pt x="789" y="2165"/>
                      </a:moveTo>
                      <a:cubicBezTo>
                        <a:pt x="2694" y="3117"/>
                        <a:pt x="4599" y="4070"/>
                        <a:pt x="5552" y="5022"/>
                      </a:cubicBezTo>
                      <a:cubicBezTo>
                        <a:pt x="6504" y="5022"/>
                        <a:pt x="7457" y="5975"/>
                        <a:pt x="8409" y="5975"/>
                      </a:cubicBezTo>
                      <a:cubicBezTo>
                        <a:pt x="9362" y="5975"/>
                        <a:pt x="10314" y="6927"/>
                        <a:pt x="11267" y="6927"/>
                      </a:cubicBezTo>
                      <a:cubicBezTo>
                        <a:pt x="12219" y="6927"/>
                        <a:pt x="12219" y="5975"/>
                        <a:pt x="12219" y="5975"/>
                      </a:cubicBezTo>
                      <a:cubicBezTo>
                        <a:pt x="11267" y="5022"/>
                        <a:pt x="10314" y="5022"/>
                        <a:pt x="10314" y="4070"/>
                      </a:cubicBezTo>
                      <a:cubicBezTo>
                        <a:pt x="9362" y="3117"/>
                        <a:pt x="8409" y="3117"/>
                        <a:pt x="7457" y="3117"/>
                      </a:cubicBezTo>
                      <a:cubicBezTo>
                        <a:pt x="5552" y="2165"/>
                        <a:pt x="3647" y="1212"/>
                        <a:pt x="2694" y="260"/>
                      </a:cubicBezTo>
                      <a:cubicBezTo>
                        <a:pt x="789" y="-693"/>
                        <a:pt x="-1116" y="1212"/>
                        <a:pt x="789" y="2165"/>
                      </a:cubicBezTo>
                      <a:lnTo>
                        <a:pt x="789" y="216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5" name="Freeform: Shape 3604">
                  <a:extLst>
                    <a:ext uri="{FF2B5EF4-FFF2-40B4-BE49-F238E27FC236}">
                      <a16:creationId xmlns:a16="http://schemas.microsoft.com/office/drawing/2014/main" id="{DA99A937-E228-901F-77CA-5DE7ABA7C00A}"/>
                    </a:ext>
                  </a:extLst>
                </p:cNvPr>
                <p:cNvSpPr/>
                <p:nvPr/>
              </p:nvSpPr>
              <p:spPr>
                <a:xfrm>
                  <a:off x="3267074" y="1866899"/>
                  <a:ext cx="18097" cy="10477"/>
                </a:xfrm>
                <a:custGeom>
                  <a:avLst/>
                  <a:gdLst>
                    <a:gd name="connsiteX0" fmla="*/ 1905 w 18097"/>
                    <a:gd name="connsiteY0" fmla="*/ 5715 h 10477"/>
                    <a:gd name="connsiteX1" fmla="*/ 1905 w 18097"/>
                    <a:gd name="connsiteY1" fmla="*/ 5715 h 10477"/>
                    <a:gd name="connsiteX2" fmla="*/ 1905 w 18097"/>
                    <a:gd name="connsiteY2" fmla="*/ 5715 h 10477"/>
                    <a:gd name="connsiteX3" fmla="*/ 3810 w 18097"/>
                    <a:gd name="connsiteY3" fmla="*/ 5715 h 10477"/>
                    <a:gd name="connsiteX4" fmla="*/ 3810 w 18097"/>
                    <a:gd name="connsiteY4" fmla="*/ 5715 h 10477"/>
                    <a:gd name="connsiteX5" fmla="*/ 3810 w 18097"/>
                    <a:gd name="connsiteY5" fmla="*/ 5715 h 10477"/>
                    <a:gd name="connsiteX6" fmla="*/ 4763 w 18097"/>
                    <a:gd name="connsiteY6" fmla="*/ 5715 h 10477"/>
                    <a:gd name="connsiteX7" fmla="*/ 4763 w 18097"/>
                    <a:gd name="connsiteY7" fmla="*/ 5715 h 10477"/>
                    <a:gd name="connsiteX8" fmla="*/ 8572 w 18097"/>
                    <a:gd name="connsiteY8" fmla="*/ 7620 h 10477"/>
                    <a:gd name="connsiteX9" fmla="*/ 12382 w 18097"/>
                    <a:gd name="connsiteY9" fmla="*/ 9525 h 10477"/>
                    <a:gd name="connsiteX10" fmla="*/ 16193 w 18097"/>
                    <a:gd name="connsiteY10" fmla="*/ 10477 h 10477"/>
                    <a:gd name="connsiteX11" fmla="*/ 18097 w 18097"/>
                    <a:gd name="connsiteY11" fmla="*/ 8573 h 10477"/>
                    <a:gd name="connsiteX12" fmla="*/ 11430 w 18097"/>
                    <a:gd name="connsiteY12" fmla="*/ 1905 h 10477"/>
                    <a:gd name="connsiteX13" fmla="*/ 6668 w 18097"/>
                    <a:gd name="connsiteY13" fmla="*/ 0 h 10477"/>
                    <a:gd name="connsiteX14" fmla="*/ 1905 w 18097"/>
                    <a:gd name="connsiteY14" fmla="*/ 0 h 10477"/>
                    <a:gd name="connsiteX15" fmla="*/ 0 w 18097"/>
                    <a:gd name="connsiteY15" fmla="*/ 1905 h 10477"/>
                    <a:gd name="connsiteX16" fmla="*/ 1905 w 18097"/>
                    <a:gd name="connsiteY16" fmla="*/ 5715 h 10477"/>
                    <a:gd name="connsiteX17" fmla="*/ 1905 w 18097"/>
                    <a:gd name="connsiteY17" fmla="*/ 571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8097" h="10477">
                      <a:moveTo>
                        <a:pt x="1905" y="5715"/>
                      </a:moveTo>
                      <a:cubicBezTo>
                        <a:pt x="2857" y="5715"/>
                        <a:pt x="2857" y="5715"/>
                        <a:pt x="1905" y="5715"/>
                      </a:cubicBezTo>
                      <a:cubicBezTo>
                        <a:pt x="2857" y="5715"/>
                        <a:pt x="2857" y="5715"/>
                        <a:pt x="1905" y="5715"/>
                      </a:cubicBezTo>
                      <a:cubicBezTo>
                        <a:pt x="2857" y="5715"/>
                        <a:pt x="2857" y="5715"/>
                        <a:pt x="3810" y="5715"/>
                      </a:cubicBezTo>
                      <a:cubicBezTo>
                        <a:pt x="3810" y="5715"/>
                        <a:pt x="3810" y="5715"/>
                        <a:pt x="3810" y="5715"/>
                      </a:cubicBezTo>
                      <a:cubicBezTo>
                        <a:pt x="3810" y="5715"/>
                        <a:pt x="3810" y="5715"/>
                        <a:pt x="3810" y="5715"/>
                      </a:cubicBezTo>
                      <a:cubicBezTo>
                        <a:pt x="3810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5715" y="6667"/>
                        <a:pt x="6668" y="6667"/>
                        <a:pt x="8572" y="7620"/>
                      </a:cubicBezTo>
                      <a:cubicBezTo>
                        <a:pt x="9525" y="8573"/>
                        <a:pt x="10478" y="9525"/>
                        <a:pt x="12382" y="9525"/>
                      </a:cubicBezTo>
                      <a:cubicBezTo>
                        <a:pt x="13335" y="10477"/>
                        <a:pt x="15240" y="10477"/>
                        <a:pt x="16193" y="10477"/>
                      </a:cubicBezTo>
                      <a:cubicBezTo>
                        <a:pt x="17145" y="10477"/>
                        <a:pt x="18097" y="9525"/>
                        <a:pt x="18097" y="8573"/>
                      </a:cubicBezTo>
                      <a:cubicBezTo>
                        <a:pt x="17145" y="5715"/>
                        <a:pt x="14288" y="2858"/>
                        <a:pt x="11430" y="1905"/>
                      </a:cubicBezTo>
                      <a:cubicBezTo>
                        <a:pt x="10478" y="952"/>
                        <a:pt x="8572" y="952"/>
                        <a:pt x="6668" y="0"/>
                      </a:cubicBezTo>
                      <a:cubicBezTo>
                        <a:pt x="4763" y="0"/>
                        <a:pt x="3810" y="0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cubicBezTo>
                        <a:pt x="0" y="4763"/>
                        <a:pt x="953" y="4763"/>
                        <a:pt x="1905" y="5715"/>
                      </a:cubicBezTo>
                      <a:lnTo>
                        <a:pt x="1905" y="571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6" name="Freeform: Shape 3605">
                  <a:extLst>
                    <a:ext uri="{FF2B5EF4-FFF2-40B4-BE49-F238E27FC236}">
                      <a16:creationId xmlns:a16="http://schemas.microsoft.com/office/drawing/2014/main" id="{FDBAD0AA-45AC-657B-4508-BDE79EB562BF}"/>
                    </a:ext>
                  </a:extLst>
                </p:cNvPr>
                <p:cNvSpPr/>
                <p:nvPr/>
              </p:nvSpPr>
              <p:spPr>
                <a:xfrm>
                  <a:off x="3556634" y="1818322"/>
                  <a:ext cx="7619" cy="12144"/>
                </a:xfrm>
                <a:custGeom>
                  <a:avLst/>
                  <a:gdLst>
                    <a:gd name="connsiteX0" fmla="*/ 952 w 7619"/>
                    <a:gd name="connsiteY0" fmla="*/ 11430 h 12144"/>
                    <a:gd name="connsiteX1" fmla="*/ 4763 w 7619"/>
                    <a:gd name="connsiteY1" fmla="*/ 6667 h 12144"/>
                    <a:gd name="connsiteX2" fmla="*/ 6667 w 7619"/>
                    <a:gd name="connsiteY2" fmla="*/ 3810 h 12144"/>
                    <a:gd name="connsiteX3" fmla="*/ 7620 w 7619"/>
                    <a:gd name="connsiteY3" fmla="*/ 952 h 12144"/>
                    <a:gd name="connsiteX4" fmla="*/ 6667 w 7619"/>
                    <a:gd name="connsiteY4" fmla="*/ 0 h 12144"/>
                    <a:gd name="connsiteX5" fmla="*/ 2857 w 7619"/>
                    <a:gd name="connsiteY5" fmla="*/ 4763 h 12144"/>
                    <a:gd name="connsiteX6" fmla="*/ 0 w 7619"/>
                    <a:gd name="connsiteY6" fmla="*/ 10477 h 12144"/>
                    <a:gd name="connsiteX7" fmla="*/ 0 w 7619"/>
                    <a:gd name="connsiteY7" fmla="*/ 11430 h 12144"/>
                    <a:gd name="connsiteX8" fmla="*/ 952 w 7619"/>
                    <a:gd name="connsiteY8" fmla="*/ 11430 h 12144"/>
                    <a:gd name="connsiteX9" fmla="*/ 952 w 7619"/>
                    <a:gd name="connsiteY9" fmla="*/ 11430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9" h="12144">
                      <a:moveTo>
                        <a:pt x="952" y="11430"/>
                      </a:moveTo>
                      <a:cubicBezTo>
                        <a:pt x="1905" y="9525"/>
                        <a:pt x="3810" y="7620"/>
                        <a:pt x="4763" y="6667"/>
                      </a:cubicBezTo>
                      <a:cubicBezTo>
                        <a:pt x="5715" y="5715"/>
                        <a:pt x="5715" y="4763"/>
                        <a:pt x="6667" y="3810"/>
                      </a:cubicBezTo>
                      <a:cubicBezTo>
                        <a:pt x="7620" y="2857"/>
                        <a:pt x="7620" y="1905"/>
                        <a:pt x="7620" y="952"/>
                      </a:cubicBezTo>
                      <a:cubicBezTo>
                        <a:pt x="7620" y="0"/>
                        <a:pt x="6667" y="0"/>
                        <a:pt x="6667" y="0"/>
                      </a:cubicBezTo>
                      <a:cubicBezTo>
                        <a:pt x="5715" y="1905"/>
                        <a:pt x="3810" y="2857"/>
                        <a:pt x="2857" y="4763"/>
                      </a:cubicBezTo>
                      <a:cubicBezTo>
                        <a:pt x="1905" y="6667"/>
                        <a:pt x="952" y="8572"/>
                        <a:pt x="0" y="10477"/>
                      </a:cubicBezTo>
                      <a:cubicBezTo>
                        <a:pt x="0" y="11430"/>
                        <a:pt x="0" y="11430"/>
                        <a:pt x="0" y="11430"/>
                      </a:cubicBezTo>
                      <a:cubicBezTo>
                        <a:pt x="0" y="12382"/>
                        <a:pt x="0" y="12382"/>
                        <a:pt x="952" y="11430"/>
                      </a:cubicBezTo>
                      <a:lnTo>
                        <a:pt x="952" y="1143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7" name="Freeform: Shape 3606">
                  <a:extLst>
                    <a:ext uri="{FF2B5EF4-FFF2-40B4-BE49-F238E27FC236}">
                      <a16:creationId xmlns:a16="http://schemas.microsoft.com/office/drawing/2014/main" id="{1BFC37E4-ABA4-12DA-7E05-DB8A4E2CE65A}"/>
                    </a:ext>
                  </a:extLst>
                </p:cNvPr>
                <p:cNvSpPr/>
                <p:nvPr/>
              </p:nvSpPr>
              <p:spPr>
                <a:xfrm>
                  <a:off x="3529964" y="1799829"/>
                  <a:ext cx="10477" cy="19920"/>
                </a:xfrm>
                <a:custGeom>
                  <a:avLst/>
                  <a:gdLst>
                    <a:gd name="connsiteX0" fmla="*/ 3810 w 10477"/>
                    <a:gd name="connsiteY0" fmla="*/ 18492 h 19920"/>
                    <a:gd name="connsiteX1" fmla="*/ 6668 w 10477"/>
                    <a:gd name="connsiteY1" fmla="*/ 9920 h 19920"/>
                    <a:gd name="connsiteX2" fmla="*/ 10478 w 10477"/>
                    <a:gd name="connsiteY2" fmla="*/ 1347 h 19920"/>
                    <a:gd name="connsiteX3" fmla="*/ 8573 w 10477"/>
                    <a:gd name="connsiteY3" fmla="*/ 395 h 19920"/>
                    <a:gd name="connsiteX4" fmla="*/ 2858 w 10477"/>
                    <a:gd name="connsiteY4" fmla="*/ 8967 h 19920"/>
                    <a:gd name="connsiteX5" fmla="*/ 0 w 10477"/>
                    <a:gd name="connsiteY5" fmla="*/ 18492 h 19920"/>
                    <a:gd name="connsiteX6" fmla="*/ 3810 w 10477"/>
                    <a:gd name="connsiteY6" fmla="*/ 18492 h 19920"/>
                    <a:gd name="connsiteX7" fmla="*/ 3810 w 10477"/>
                    <a:gd name="connsiteY7" fmla="*/ 18492 h 19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477" h="19920">
                      <a:moveTo>
                        <a:pt x="3810" y="18492"/>
                      </a:moveTo>
                      <a:cubicBezTo>
                        <a:pt x="3810" y="15635"/>
                        <a:pt x="5715" y="12777"/>
                        <a:pt x="6668" y="9920"/>
                      </a:cubicBezTo>
                      <a:cubicBezTo>
                        <a:pt x="8573" y="7062"/>
                        <a:pt x="10478" y="5157"/>
                        <a:pt x="10478" y="1347"/>
                      </a:cubicBezTo>
                      <a:cubicBezTo>
                        <a:pt x="10478" y="395"/>
                        <a:pt x="9525" y="-558"/>
                        <a:pt x="8573" y="395"/>
                      </a:cubicBezTo>
                      <a:cubicBezTo>
                        <a:pt x="6668" y="2300"/>
                        <a:pt x="4763" y="5157"/>
                        <a:pt x="2858" y="8967"/>
                      </a:cubicBezTo>
                      <a:cubicBezTo>
                        <a:pt x="1905" y="11825"/>
                        <a:pt x="0" y="15635"/>
                        <a:pt x="0" y="18492"/>
                      </a:cubicBezTo>
                      <a:cubicBezTo>
                        <a:pt x="1905" y="20397"/>
                        <a:pt x="3810" y="20397"/>
                        <a:pt x="3810" y="18492"/>
                      </a:cubicBezTo>
                      <a:lnTo>
                        <a:pt x="3810" y="18492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8" name="Freeform: Shape 3607">
                  <a:extLst>
                    <a:ext uri="{FF2B5EF4-FFF2-40B4-BE49-F238E27FC236}">
                      <a16:creationId xmlns:a16="http://schemas.microsoft.com/office/drawing/2014/main" id="{0D564EB7-2564-D209-1F12-FAC3EDF4F36A}"/>
                    </a:ext>
                  </a:extLst>
                </p:cNvPr>
                <p:cNvSpPr/>
                <p:nvPr/>
              </p:nvSpPr>
              <p:spPr>
                <a:xfrm>
                  <a:off x="3594020" y="1765934"/>
                  <a:ext cx="14049" cy="9525"/>
                </a:xfrm>
                <a:custGeom>
                  <a:avLst/>
                  <a:gdLst>
                    <a:gd name="connsiteX0" fmla="*/ 2619 w 14049"/>
                    <a:gd name="connsiteY0" fmla="*/ 8572 h 9525"/>
                    <a:gd name="connsiteX1" fmla="*/ 8334 w 14049"/>
                    <a:gd name="connsiteY1" fmla="*/ 4763 h 9525"/>
                    <a:gd name="connsiteX2" fmla="*/ 11192 w 14049"/>
                    <a:gd name="connsiteY2" fmla="*/ 2857 h 9525"/>
                    <a:gd name="connsiteX3" fmla="*/ 13097 w 14049"/>
                    <a:gd name="connsiteY3" fmla="*/ 1905 h 9525"/>
                    <a:gd name="connsiteX4" fmla="*/ 14049 w 14049"/>
                    <a:gd name="connsiteY4" fmla="*/ 952 h 9525"/>
                    <a:gd name="connsiteX5" fmla="*/ 13097 w 14049"/>
                    <a:gd name="connsiteY5" fmla="*/ 0 h 9525"/>
                    <a:gd name="connsiteX6" fmla="*/ 11192 w 14049"/>
                    <a:gd name="connsiteY6" fmla="*/ 952 h 9525"/>
                    <a:gd name="connsiteX7" fmla="*/ 9287 w 14049"/>
                    <a:gd name="connsiteY7" fmla="*/ 1905 h 9525"/>
                    <a:gd name="connsiteX8" fmla="*/ 6429 w 14049"/>
                    <a:gd name="connsiteY8" fmla="*/ 3810 h 9525"/>
                    <a:gd name="connsiteX9" fmla="*/ 714 w 14049"/>
                    <a:gd name="connsiteY9" fmla="*/ 7620 h 9525"/>
                    <a:gd name="connsiteX10" fmla="*/ 714 w 14049"/>
                    <a:gd name="connsiteY10" fmla="*/ 9525 h 9525"/>
                    <a:gd name="connsiteX11" fmla="*/ 2619 w 14049"/>
                    <a:gd name="connsiteY11" fmla="*/ 8572 h 9525"/>
                    <a:gd name="connsiteX12" fmla="*/ 2619 w 14049"/>
                    <a:gd name="connsiteY12" fmla="*/ 8572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49" h="9525">
                      <a:moveTo>
                        <a:pt x="2619" y="8572"/>
                      </a:moveTo>
                      <a:cubicBezTo>
                        <a:pt x="4524" y="7620"/>
                        <a:pt x="6429" y="5715"/>
                        <a:pt x="8334" y="4763"/>
                      </a:cubicBezTo>
                      <a:cubicBezTo>
                        <a:pt x="9287" y="3810"/>
                        <a:pt x="10239" y="3810"/>
                        <a:pt x="11192" y="2857"/>
                      </a:cubicBezTo>
                      <a:cubicBezTo>
                        <a:pt x="12144" y="2857"/>
                        <a:pt x="12144" y="1905"/>
                        <a:pt x="13097" y="1905"/>
                      </a:cubicBezTo>
                      <a:cubicBezTo>
                        <a:pt x="13097" y="1905"/>
                        <a:pt x="14049" y="952"/>
                        <a:pt x="14049" y="952"/>
                      </a:cubicBezTo>
                      <a:cubicBezTo>
                        <a:pt x="14049" y="0"/>
                        <a:pt x="14049" y="0"/>
                        <a:pt x="13097" y="0"/>
                      </a:cubicBezTo>
                      <a:cubicBezTo>
                        <a:pt x="12144" y="0"/>
                        <a:pt x="12144" y="0"/>
                        <a:pt x="11192" y="952"/>
                      </a:cubicBezTo>
                      <a:cubicBezTo>
                        <a:pt x="10239" y="952"/>
                        <a:pt x="10239" y="952"/>
                        <a:pt x="9287" y="1905"/>
                      </a:cubicBezTo>
                      <a:cubicBezTo>
                        <a:pt x="8334" y="2857"/>
                        <a:pt x="7382" y="2857"/>
                        <a:pt x="6429" y="3810"/>
                      </a:cubicBezTo>
                      <a:cubicBezTo>
                        <a:pt x="4524" y="4763"/>
                        <a:pt x="2619" y="6667"/>
                        <a:pt x="714" y="7620"/>
                      </a:cubicBezTo>
                      <a:cubicBezTo>
                        <a:pt x="-238" y="7620"/>
                        <a:pt x="-238" y="8572"/>
                        <a:pt x="714" y="9525"/>
                      </a:cubicBezTo>
                      <a:cubicBezTo>
                        <a:pt x="714" y="8572"/>
                        <a:pt x="1667" y="9525"/>
                        <a:pt x="2619" y="8572"/>
                      </a:cubicBezTo>
                      <a:lnTo>
                        <a:pt x="2619" y="8572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9" name="Freeform: Shape 3608">
                  <a:extLst>
                    <a:ext uri="{FF2B5EF4-FFF2-40B4-BE49-F238E27FC236}">
                      <a16:creationId xmlns:a16="http://schemas.microsoft.com/office/drawing/2014/main" id="{20655FEB-D321-BDBB-EE2F-B270CD2E8BD7}"/>
                    </a:ext>
                  </a:extLst>
                </p:cNvPr>
                <p:cNvSpPr/>
                <p:nvPr/>
              </p:nvSpPr>
              <p:spPr>
                <a:xfrm>
                  <a:off x="3565736" y="1846897"/>
                  <a:ext cx="14152" cy="9525"/>
                </a:xfrm>
                <a:custGeom>
                  <a:avLst/>
                  <a:gdLst>
                    <a:gd name="connsiteX0" fmla="*/ 423 w 14152"/>
                    <a:gd name="connsiteY0" fmla="*/ 9525 h 9525"/>
                    <a:gd name="connsiteX1" fmla="*/ 7091 w 14152"/>
                    <a:gd name="connsiteY1" fmla="*/ 5715 h 9525"/>
                    <a:gd name="connsiteX2" fmla="*/ 13758 w 14152"/>
                    <a:gd name="connsiteY2" fmla="*/ 952 h 9525"/>
                    <a:gd name="connsiteX3" fmla="*/ 12806 w 14152"/>
                    <a:gd name="connsiteY3" fmla="*/ 0 h 9525"/>
                    <a:gd name="connsiteX4" fmla="*/ 8996 w 14152"/>
                    <a:gd name="connsiteY4" fmla="*/ 1905 h 9525"/>
                    <a:gd name="connsiteX5" fmla="*/ 6138 w 14152"/>
                    <a:gd name="connsiteY5" fmla="*/ 4763 h 9525"/>
                    <a:gd name="connsiteX6" fmla="*/ 423 w 14152"/>
                    <a:gd name="connsiteY6" fmla="*/ 9525 h 9525"/>
                    <a:gd name="connsiteX7" fmla="*/ 423 w 14152"/>
                    <a:gd name="connsiteY7" fmla="*/ 9525 h 9525"/>
                    <a:gd name="connsiteX8" fmla="*/ 423 w 14152"/>
                    <a:gd name="connsiteY8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52" h="9525">
                      <a:moveTo>
                        <a:pt x="423" y="9525"/>
                      </a:moveTo>
                      <a:cubicBezTo>
                        <a:pt x="3281" y="8573"/>
                        <a:pt x="5186" y="6667"/>
                        <a:pt x="7091" y="5715"/>
                      </a:cubicBezTo>
                      <a:cubicBezTo>
                        <a:pt x="8996" y="3810"/>
                        <a:pt x="11853" y="2857"/>
                        <a:pt x="13758" y="952"/>
                      </a:cubicBezTo>
                      <a:cubicBezTo>
                        <a:pt x="14711" y="952"/>
                        <a:pt x="13758" y="0"/>
                        <a:pt x="12806" y="0"/>
                      </a:cubicBezTo>
                      <a:cubicBezTo>
                        <a:pt x="11853" y="0"/>
                        <a:pt x="9948" y="952"/>
                        <a:pt x="8996" y="1905"/>
                      </a:cubicBezTo>
                      <a:cubicBezTo>
                        <a:pt x="8043" y="2857"/>
                        <a:pt x="7091" y="3810"/>
                        <a:pt x="6138" y="4763"/>
                      </a:cubicBezTo>
                      <a:cubicBezTo>
                        <a:pt x="4233" y="5715"/>
                        <a:pt x="2328" y="7620"/>
                        <a:pt x="423" y="9525"/>
                      </a:cubicBezTo>
                      <a:cubicBezTo>
                        <a:pt x="-529" y="9525"/>
                        <a:pt x="423" y="9525"/>
                        <a:pt x="423" y="9525"/>
                      </a:cubicBezTo>
                      <a:lnTo>
                        <a:pt x="423" y="952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0" name="Freeform: Shape 3609">
                  <a:extLst>
                    <a:ext uri="{FF2B5EF4-FFF2-40B4-BE49-F238E27FC236}">
                      <a16:creationId xmlns:a16="http://schemas.microsoft.com/office/drawing/2014/main" id="{95D80529-C669-A0F4-AFA3-94E970F7E65C}"/>
                    </a:ext>
                  </a:extLst>
                </p:cNvPr>
                <p:cNvSpPr/>
                <p:nvPr/>
              </p:nvSpPr>
              <p:spPr>
                <a:xfrm>
                  <a:off x="3588067" y="1854516"/>
                  <a:ext cx="11430" cy="5185"/>
                </a:xfrm>
                <a:custGeom>
                  <a:avLst/>
                  <a:gdLst>
                    <a:gd name="connsiteX0" fmla="*/ 0 w 11430"/>
                    <a:gd name="connsiteY0" fmla="*/ 4763 h 5185"/>
                    <a:gd name="connsiteX1" fmla="*/ 5715 w 11430"/>
                    <a:gd name="connsiteY1" fmla="*/ 2858 h 5185"/>
                    <a:gd name="connsiteX2" fmla="*/ 11430 w 11430"/>
                    <a:gd name="connsiteY2" fmla="*/ 953 h 5185"/>
                    <a:gd name="connsiteX3" fmla="*/ 11430 w 11430"/>
                    <a:gd name="connsiteY3" fmla="*/ 0 h 5185"/>
                    <a:gd name="connsiteX4" fmla="*/ 5715 w 11430"/>
                    <a:gd name="connsiteY4" fmla="*/ 953 h 5185"/>
                    <a:gd name="connsiteX5" fmla="*/ 0 w 11430"/>
                    <a:gd name="connsiteY5" fmla="*/ 4763 h 5185"/>
                    <a:gd name="connsiteX6" fmla="*/ 0 w 11430"/>
                    <a:gd name="connsiteY6" fmla="*/ 4763 h 5185"/>
                    <a:gd name="connsiteX7" fmla="*/ 0 w 11430"/>
                    <a:gd name="connsiteY7" fmla="*/ 4763 h 5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30" h="5185">
                      <a:moveTo>
                        <a:pt x="0" y="4763"/>
                      </a:moveTo>
                      <a:cubicBezTo>
                        <a:pt x="1905" y="3810"/>
                        <a:pt x="3810" y="2858"/>
                        <a:pt x="5715" y="2858"/>
                      </a:cubicBezTo>
                      <a:cubicBezTo>
                        <a:pt x="7620" y="1905"/>
                        <a:pt x="9525" y="1905"/>
                        <a:pt x="11430" y="953"/>
                      </a:cubicBezTo>
                      <a:cubicBezTo>
                        <a:pt x="11430" y="953"/>
                        <a:pt x="11430" y="0"/>
                        <a:pt x="11430" y="0"/>
                      </a:cubicBezTo>
                      <a:cubicBezTo>
                        <a:pt x="9525" y="0"/>
                        <a:pt x="7620" y="953"/>
                        <a:pt x="5715" y="953"/>
                      </a:cubicBezTo>
                      <a:cubicBezTo>
                        <a:pt x="3810" y="2858"/>
                        <a:pt x="1905" y="3810"/>
                        <a:pt x="0" y="4763"/>
                      </a:cubicBezTo>
                      <a:cubicBezTo>
                        <a:pt x="0" y="4763"/>
                        <a:pt x="0" y="5715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1" name="Freeform: Shape 3610">
                  <a:extLst>
                    <a:ext uri="{FF2B5EF4-FFF2-40B4-BE49-F238E27FC236}">
                      <a16:creationId xmlns:a16="http://schemas.microsoft.com/office/drawing/2014/main" id="{B564D4DB-6050-8939-59DF-0F317BBB245D}"/>
                    </a:ext>
                  </a:extLst>
                </p:cNvPr>
                <p:cNvSpPr/>
                <p:nvPr/>
              </p:nvSpPr>
              <p:spPr>
                <a:xfrm>
                  <a:off x="3612831" y="1806892"/>
                  <a:ext cx="15954" cy="5714"/>
                </a:xfrm>
                <a:custGeom>
                  <a:avLst/>
                  <a:gdLst>
                    <a:gd name="connsiteX0" fmla="*/ 1905 w 15954"/>
                    <a:gd name="connsiteY0" fmla="*/ 5715 h 5714"/>
                    <a:gd name="connsiteX1" fmla="*/ 4763 w 15954"/>
                    <a:gd name="connsiteY1" fmla="*/ 4763 h 5714"/>
                    <a:gd name="connsiteX2" fmla="*/ 7620 w 15954"/>
                    <a:gd name="connsiteY2" fmla="*/ 3810 h 5714"/>
                    <a:gd name="connsiteX3" fmla="*/ 11430 w 15954"/>
                    <a:gd name="connsiteY3" fmla="*/ 3810 h 5714"/>
                    <a:gd name="connsiteX4" fmla="*/ 15240 w 15954"/>
                    <a:gd name="connsiteY4" fmla="*/ 2857 h 5714"/>
                    <a:gd name="connsiteX5" fmla="*/ 15240 w 15954"/>
                    <a:gd name="connsiteY5" fmla="*/ 952 h 5714"/>
                    <a:gd name="connsiteX6" fmla="*/ 11430 w 15954"/>
                    <a:gd name="connsiteY6" fmla="*/ 0 h 5714"/>
                    <a:gd name="connsiteX7" fmla="*/ 7620 w 15954"/>
                    <a:gd name="connsiteY7" fmla="*/ 952 h 5714"/>
                    <a:gd name="connsiteX8" fmla="*/ 953 w 15954"/>
                    <a:gd name="connsiteY8" fmla="*/ 3810 h 5714"/>
                    <a:gd name="connsiteX9" fmla="*/ 0 w 15954"/>
                    <a:gd name="connsiteY9" fmla="*/ 5715 h 5714"/>
                    <a:gd name="connsiteX10" fmla="*/ 1905 w 15954"/>
                    <a:gd name="connsiteY10" fmla="*/ 5715 h 5714"/>
                    <a:gd name="connsiteX11" fmla="*/ 1905 w 15954"/>
                    <a:gd name="connsiteY11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954" h="5714">
                      <a:moveTo>
                        <a:pt x="1905" y="5715"/>
                      </a:moveTo>
                      <a:cubicBezTo>
                        <a:pt x="2857" y="5715"/>
                        <a:pt x="3810" y="4763"/>
                        <a:pt x="4763" y="4763"/>
                      </a:cubicBezTo>
                      <a:cubicBezTo>
                        <a:pt x="5715" y="4763"/>
                        <a:pt x="6668" y="4763"/>
                        <a:pt x="7620" y="3810"/>
                      </a:cubicBezTo>
                      <a:cubicBezTo>
                        <a:pt x="8573" y="3810"/>
                        <a:pt x="9525" y="3810"/>
                        <a:pt x="11430" y="3810"/>
                      </a:cubicBezTo>
                      <a:cubicBezTo>
                        <a:pt x="12382" y="3810"/>
                        <a:pt x="14288" y="2857"/>
                        <a:pt x="15240" y="2857"/>
                      </a:cubicBezTo>
                      <a:cubicBezTo>
                        <a:pt x="16193" y="2857"/>
                        <a:pt x="16193" y="952"/>
                        <a:pt x="15240" y="952"/>
                      </a:cubicBezTo>
                      <a:cubicBezTo>
                        <a:pt x="14288" y="0"/>
                        <a:pt x="12382" y="0"/>
                        <a:pt x="11430" y="0"/>
                      </a:cubicBezTo>
                      <a:cubicBezTo>
                        <a:pt x="10478" y="0"/>
                        <a:pt x="8573" y="0"/>
                        <a:pt x="7620" y="952"/>
                      </a:cubicBezTo>
                      <a:cubicBezTo>
                        <a:pt x="4763" y="1905"/>
                        <a:pt x="2857" y="2857"/>
                        <a:pt x="953" y="3810"/>
                      </a:cubicBez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5715"/>
                        <a:pt x="953" y="5715"/>
                        <a:pt x="1905" y="5715"/>
                      </a:cubicBezTo>
                      <a:lnTo>
                        <a:pt x="1905" y="571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2" name="Freeform: Shape 3611">
                  <a:extLst>
                    <a:ext uri="{FF2B5EF4-FFF2-40B4-BE49-F238E27FC236}">
                      <a16:creationId xmlns:a16="http://schemas.microsoft.com/office/drawing/2014/main" id="{7B21117B-41FC-803F-D4A5-10C64EA6630C}"/>
                    </a:ext>
                  </a:extLst>
                </p:cNvPr>
                <p:cNvSpPr/>
                <p:nvPr/>
              </p:nvSpPr>
              <p:spPr>
                <a:xfrm>
                  <a:off x="3593212" y="1870314"/>
                  <a:ext cx="20966" cy="5157"/>
                </a:xfrm>
                <a:custGeom>
                  <a:avLst/>
                  <a:gdLst>
                    <a:gd name="connsiteX0" fmla="*/ 2475 w 20966"/>
                    <a:gd name="connsiteY0" fmla="*/ 5157 h 5157"/>
                    <a:gd name="connsiteX1" fmla="*/ 12000 w 20966"/>
                    <a:gd name="connsiteY1" fmla="*/ 5157 h 5157"/>
                    <a:gd name="connsiteX2" fmla="*/ 16762 w 20966"/>
                    <a:gd name="connsiteY2" fmla="*/ 4205 h 5157"/>
                    <a:gd name="connsiteX3" fmla="*/ 18667 w 20966"/>
                    <a:gd name="connsiteY3" fmla="*/ 3252 h 5157"/>
                    <a:gd name="connsiteX4" fmla="*/ 20572 w 20966"/>
                    <a:gd name="connsiteY4" fmla="*/ 2300 h 5157"/>
                    <a:gd name="connsiteX5" fmla="*/ 19620 w 20966"/>
                    <a:gd name="connsiteY5" fmla="*/ 395 h 5157"/>
                    <a:gd name="connsiteX6" fmla="*/ 10095 w 20966"/>
                    <a:gd name="connsiteY6" fmla="*/ 1347 h 5157"/>
                    <a:gd name="connsiteX7" fmla="*/ 570 w 20966"/>
                    <a:gd name="connsiteY7" fmla="*/ 2300 h 5157"/>
                    <a:gd name="connsiteX8" fmla="*/ 2475 w 20966"/>
                    <a:gd name="connsiteY8" fmla="*/ 5157 h 5157"/>
                    <a:gd name="connsiteX9" fmla="*/ 2475 w 20966"/>
                    <a:gd name="connsiteY9" fmla="*/ 5157 h 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966" h="5157">
                      <a:moveTo>
                        <a:pt x="2475" y="5157"/>
                      </a:moveTo>
                      <a:cubicBezTo>
                        <a:pt x="5332" y="5157"/>
                        <a:pt x="9142" y="5157"/>
                        <a:pt x="12000" y="5157"/>
                      </a:cubicBezTo>
                      <a:cubicBezTo>
                        <a:pt x="13905" y="5157"/>
                        <a:pt x="14857" y="5157"/>
                        <a:pt x="16762" y="4205"/>
                      </a:cubicBezTo>
                      <a:cubicBezTo>
                        <a:pt x="17715" y="4205"/>
                        <a:pt x="18667" y="4205"/>
                        <a:pt x="18667" y="3252"/>
                      </a:cubicBezTo>
                      <a:cubicBezTo>
                        <a:pt x="19620" y="3252"/>
                        <a:pt x="20572" y="2300"/>
                        <a:pt x="20572" y="2300"/>
                      </a:cubicBezTo>
                      <a:cubicBezTo>
                        <a:pt x="21525" y="1347"/>
                        <a:pt x="20572" y="395"/>
                        <a:pt x="19620" y="395"/>
                      </a:cubicBezTo>
                      <a:cubicBezTo>
                        <a:pt x="16762" y="-558"/>
                        <a:pt x="13905" y="395"/>
                        <a:pt x="10095" y="1347"/>
                      </a:cubicBezTo>
                      <a:cubicBezTo>
                        <a:pt x="7237" y="1347"/>
                        <a:pt x="4380" y="2300"/>
                        <a:pt x="570" y="2300"/>
                      </a:cubicBezTo>
                      <a:cubicBezTo>
                        <a:pt x="-383" y="1347"/>
                        <a:pt x="-383" y="5157"/>
                        <a:pt x="2475" y="5157"/>
                      </a:cubicBezTo>
                      <a:lnTo>
                        <a:pt x="2475" y="51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3" name="Freeform: Shape 3612">
                  <a:extLst>
                    <a:ext uri="{FF2B5EF4-FFF2-40B4-BE49-F238E27FC236}">
                      <a16:creationId xmlns:a16="http://schemas.microsoft.com/office/drawing/2014/main" id="{8682F584-B7D3-4CFA-1494-FA2A6EA08812}"/>
                    </a:ext>
                  </a:extLst>
                </p:cNvPr>
                <p:cNvSpPr/>
                <p:nvPr/>
              </p:nvSpPr>
              <p:spPr>
                <a:xfrm>
                  <a:off x="3610926" y="1844039"/>
                  <a:ext cx="15240" cy="6667"/>
                </a:xfrm>
                <a:custGeom>
                  <a:avLst/>
                  <a:gdLst>
                    <a:gd name="connsiteX0" fmla="*/ 3810 w 15240"/>
                    <a:gd name="connsiteY0" fmla="*/ 6668 h 6667"/>
                    <a:gd name="connsiteX1" fmla="*/ 9525 w 15240"/>
                    <a:gd name="connsiteY1" fmla="*/ 5715 h 6667"/>
                    <a:gd name="connsiteX2" fmla="*/ 13335 w 15240"/>
                    <a:gd name="connsiteY2" fmla="*/ 3810 h 6667"/>
                    <a:gd name="connsiteX3" fmla="*/ 13335 w 15240"/>
                    <a:gd name="connsiteY3" fmla="*/ 3810 h 6667"/>
                    <a:gd name="connsiteX4" fmla="*/ 13335 w 15240"/>
                    <a:gd name="connsiteY4" fmla="*/ 3810 h 6667"/>
                    <a:gd name="connsiteX5" fmla="*/ 14288 w 15240"/>
                    <a:gd name="connsiteY5" fmla="*/ 3810 h 6667"/>
                    <a:gd name="connsiteX6" fmla="*/ 15240 w 15240"/>
                    <a:gd name="connsiteY6" fmla="*/ 2858 h 6667"/>
                    <a:gd name="connsiteX7" fmla="*/ 15240 w 15240"/>
                    <a:gd name="connsiteY7" fmla="*/ 952 h 6667"/>
                    <a:gd name="connsiteX8" fmla="*/ 14288 w 15240"/>
                    <a:gd name="connsiteY8" fmla="*/ 0 h 6667"/>
                    <a:gd name="connsiteX9" fmla="*/ 12383 w 15240"/>
                    <a:gd name="connsiteY9" fmla="*/ 0 h 6667"/>
                    <a:gd name="connsiteX10" fmla="*/ 11430 w 15240"/>
                    <a:gd name="connsiteY10" fmla="*/ 0 h 6667"/>
                    <a:gd name="connsiteX11" fmla="*/ 7620 w 15240"/>
                    <a:gd name="connsiteY11" fmla="*/ 952 h 6667"/>
                    <a:gd name="connsiteX12" fmla="*/ 1905 w 15240"/>
                    <a:gd name="connsiteY12" fmla="*/ 1905 h 6667"/>
                    <a:gd name="connsiteX13" fmla="*/ 0 w 15240"/>
                    <a:gd name="connsiteY13" fmla="*/ 4763 h 6667"/>
                    <a:gd name="connsiteX14" fmla="*/ 3810 w 15240"/>
                    <a:gd name="connsiteY14" fmla="*/ 6668 h 6667"/>
                    <a:gd name="connsiteX15" fmla="*/ 3810 w 15240"/>
                    <a:gd name="connsiteY15" fmla="*/ 6668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240" h="6667">
                      <a:moveTo>
                        <a:pt x="3810" y="6668"/>
                      </a:moveTo>
                      <a:cubicBezTo>
                        <a:pt x="5715" y="6668"/>
                        <a:pt x="7620" y="5715"/>
                        <a:pt x="9525" y="5715"/>
                      </a:cubicBezTo>
                      <a:cubicBezTo>
                        <a:pt x="10478" y="5715"/>
                        <a:pt x="12383" y="4763"/>
                        <a:pt x="13335" y="3810"/>
                      </a:cubicBezTo>
                      <a:cubicBezTo>
                        <a:pt x="13335" y="3810"/>
                        <a:pt x="13335" y="3810"/>
                        <a:pt x="13335" y="3810"/>
                      </a:cubicBezTo>
                      <a:cubicBezTo>
                        <a:pt x="13335" y="3810"/>
                        <a:pt x="13335" y="3810"/>
                        <a:pt x="13335" y="3810"/>
                      </a:cubicBezTo>
                      <a:cubicBezTo>
                        <a:pt x="13335" y="3810"/>
                        <a:pt x="13335" y="3810"/>
                        <a:pt x="14288" y="3810"/>
                      </a:cubicBezTo>
                      <a:cubicBezTo>
                        <a:pt x="15240" y="3810"/>
                        <a:pt x="15240" y="2858"/>
                        <a:pt x="15240" y="2858"/>
                      </a:cubicBezTo>
                      <a:cubicBezTo>
                        <a:pt x="15240" y="2858"/>
                        <a:pt x="15240" y="1905"/>
                        <a:pt x="15240" y="952"/>
                      </a:cubicBezTo>
                      <a:cubicBezTo>
                        <a:pt x="15240" y="0"/>
                        <a:pt x="14288" y="0"/>
                        <a:pt x="14288" y="0"/>
                      </a:cubicBezTo>
                      <a:cubicBezTo>
                        <a:pt x="13335" y="0"/>
                        <a:pt x="13335" y="0"/>
                        <a:pt x="12383" y="0"/>
                      </a:cubicBezTo>
                      <a:cubicBezTo>
                        <a:pt x="11430" y="0"/>
                        <a:pt x="11430" y="0"/>
                        <a:pt x="11430" y="0"/>
                      </a:cubicBezTo>
                      <a:cubicBezTo>
                        <a:pt x="10478" y="0"/>
                        <a:pt x="9525" y="0"/>
                        <a:pt x="7620" y="952"/>
                      </a:cubicBezTo>
                      <a:cubicBezTo>
                        <a:pt x="5715" y="1905"/>
                        <a:pt x="3810" y="1905"/>
                        <a:pt x="1905" y="1905"/>
                      </a:cubicBezTo>
                      <a:cubicBezTo>
                        <a:pt x="953" y="1905"/>
                        <a:pt x="0" y="3810"/>
                        <a:pt x="0" y="4763"/>
                      </a:cubicBezTo>
                      <a:cubicBezTo>
                        <a:pt x="953" y="5715"/>
                        <a:pt x="2858" y="6668"/>
                        <a:pt x="3810" y="6668"/>
                      </a:cubicBezTo>
                      <a:lnTo>
                        <a:pt x="3810" y="6668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4" name="Freeform: Shape 3613">
                  <a:extLst>
                    <a:ext uri="{FF2B5EF4-FFF2-40B4-BE49-F238E27FC236}">
                      <a16:creationId xmlns:a16="http://schemas.microsoft.com/office/drawing/2014/main" id="{FEB6BC8D-F027-272B-7CF9-F2588187FDD5}"/>
                    </a:ext>
                  </a:extLst>
                </p:cNvPr>
                <p:cNvSpPr/>
                <p:nvPr/>
              </p:nvSpPr>
              <p:spPr>
                <a:xfrm>
                  <a:off x="3510914" y="1840787"/>
                  <a:ext cx="5715" cy="14124"/>
                </a:xfrm>
                <a:custGeom>
                  <a:avLst/>
                  <a:gdLst>
                    <a:gd name="connsiteX0" fmla="*/ 1905 w 5715"/>
                    <a:gd name="connsiteY0" fmla="*/ 12777 h 14124"/>
                    <a:gd name="connsiteX1" fmla="*/ 3810 w 5715"/>
                    <a:gd name="connsiteY1" fmla="*/ 7062 h 14124"/>
                    <a:gd name="connsiteX2" fmla="*/ 4763 w 5715"/>
                    <a:gd name="connsiteY2" fmla="*/ 4205 h 14124"/>
                    <a:gd name="connsiteX3" fmla="*/ 5715 w 5715"/>
                    <a:gd name="connsiteY3" fmla="*/ 1347 h 14124"/>
                    <a:gd name="connsiteX4" fmla="*/ 3810 w 5715"/>
                    <a:gd name="connsiteY4" fmla="*/ 395 h 14124"/>
                    <a:gd name="connsiteX5" fmla="*/ 2858 w 5715"/>
                    <a:gd name="connsiteY5" fmla="*/ 3252 h 14124"/>
                    <a:gd name="connsiteX6" fmla="*/ 1905 w 5715"/>
                    <a:gd name="connsiteY6" fmla="*/ 6110 h 14124"/>
                    <a:gd name="connsiteX7" fmla="*/ 0 w 5715"/>
                    <a:gd name="connsiteY7" fmla="*/ 11825 h 14124"/>
                    <a:gd name="connsiteX8" fmla="*/ 953 w 5715"/>
                    <a:gd name="connsiteY8" fmla="*/ 13730 h 14124"/>
                    <a:gd name="connsiteX9" fmla="*/ 1905 w 5715"/>
                    <a:gd name="connsiteY9" fmla="*/ 12777 h 14124"/>
                    <a:gd name="connsiteX10" fmla="*/ 1905 w 5715"/>
                    <a:gd name="connsiteY10" fmla="*/ 12777 h 14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14124">
                      <a:moveTo>
                        <a:pt x="1905" y="12777"/>
                      </a:moveTo>
                      <a:cubicBezTo>
                        <a:pt x="2858" y="10872"/>
                        <a:pt x="2858" y="8967"/>
                        <a:pt x="3810" y="7062"/>
                      </a:cubicBezTo>
                      <a:cubicBezTo>
                        <a:pt x="3810" y="6110"/>
                        <a:pt x="4763" y="5157"/>
                        <a:pt x="4763" y="4205"/>
                      </a:cubicBezTo>
                      <a:cubicBezTo>
                        <a:pt x="4763" y="3252"/>
                        <a:pt x="4763" y="2300"/>
                        <a:pt x="5715" y="1347"/>
                      </a:cubicBezTo>
                      <a:cubicBezTo>
                        <a:pt x="5715" y="395"/>
                        <a:pt x="4763" y="-558"/>
                        <a:pt x="3810" y="395"/>
                      </a:cubicBezTo>
                      <a:cubicBezTo>
                        <a:pt x="2858" y="1347"/>
                        <a:pt x="2858" y="2300"/>
                        <a:pt x="2858" y="3252"/>
                      </a:cubicBezTo>
                      <a:cubicBezTo>
                        <a:pt x="2858" y="4205"/>
                        <a:pt x="1905" y="5157"/>
                        <a:pt x="1905" y="6110"/>
                      </a:cubicBezTo>
                      <a:cubicBezTo>
                        <a:pt x="953" y="8015"/>
                        <a:pt x="953" y="9920"/>
                        <a:pt x="0" y="11825"/>
                      </a:cubicBezTo>
                      <a:cubicBezTo>
                        <a:pt x="0" y="12777"/>
                        <a:pt x="0" y="13730"/>
                        <a:pt x="953" y="13730"/>
                      </a:cubicBezTo>
                      <a:cubicBezTo>
                        <a:pt x="953" y="14682"/>
                        <a:pt x="1905" y="13730"/>
                        <a:pt x="1905" y="12777"/>
                      </a:cubicBezTo>
                      <a:lnTo>
                        <a:pt x="1905" y="1277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5" name="Freeform: Shape 3614">
                  <a:extLst>
                    <a:ext uri="{FF2B5EF4-FFF2-40B4-BE49-F238E27FC236}">
                      <a16:creationId xmlns:a16="http://schemas.microsoft.com/office/drawing/2014/main" id="{55C314A7-0819-BC12-010F-23D2A9605562}"/>
                    </a:ext>
                  </a:extLst>
                </p:cNvPr>
                <p:cNvSpPr/>
                <p:nvPr/>
              </p:nvSpPr>
              <p:spPr>
                <a:xfrm>
                  <a:off x="3535917" y="1840229"/>
                  <a:ext cx="10239" cy="11430"/>
                </a:xfrm>
                <a:custGeom>
                  <a:avLst/>
                  <a:gdLst>
                    <a:gd name="connsiteX0" fmla="*/ 1667 w 10239"/>
                    <a:gd name="connsiteY0" fmla="*/ 11430 h 11430"/>
                    <a:gd name="connsiteX1" fmla="*/ 6429 w 10239"/>
                    <a:gd name="connsiteY1" fmla="*/ 6668 h 11430"/>
                    <a:gd name="connsiteX2" fmla="*/ 8334 w 10239"/>
                    <a:gd name="connsiteY2" fmla="*/ 3810 h 11430"/>
                    <a:gd name="connsiteX3" fmla="*/ 9287 w 10239"/>
                    <a:gd name="connsiteY3" fmla="*/ 2858 h 11430"/>
                    <a:gd name="connsiteX4" fmla="*/ 10239 w 10239"/>
                    <a:gd name="connsiteY4" fmla="*/ 953 h 11430"/>
                    <a:gd name="connsiteX5" fmla="*/ 10239 w 10239"/>
                    <a:gd name="connsiteY5" fmla="*/ 0 h 11430"/>
                    <a:gd name="connsiteX6" fmla="*/ 9287 w 10239"/>
                    <a:gd name="connsiteY6" fmla="*/ 0 h 11430"/>
                    <a:gd name="connsiteX7" fmla="*/ 8334 w 10239"/>
                    <a:gd name="connsiteY7" fmla="*/ 953 h 11430"/>
                    <a:gd name="connsiteX8" fmla="*/ 7382 w 10239"/>
                    <a:gd name="connsiteY8" fmla="*/ 1905 h 11430"/>
                    <a:gd name="connsiteX9" fmla="*/ 5477 w 10239"/>
                    <a:gd name="connsiteY9" fmla="*/ 4763 h 11430"/>
                    <a:gd name="connsiteX10" fmla="*/ 714 w 10239"/>
                    <a:gd name="connsiteY10" fmla="*/ 9525 h 11430"/>
                    <a:gd name="connsiteX11" fmla="*/ 714 w 10239"/>
                    <a:gd name="connsiteY11" fmla="*/ 11430 h 11430"/>
                    <a:gd name="connsiteX12" fmla="*/ 1667 w 10239"/>
                    <a:gd name="connsiteY12" fmla="*/ 11430 h 11430"/>
                    <a:gd name="connsiteX13" fmla="*/ 1667 w 10239"/>
                    <a:gd name="connsiteY13" fmla="*/ 1143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239" h="11430">
                      <a:moveTo>
                        <a:pt x="1667" y="11430"/>
                      </a:moveTo>
                      <a:cubicBezTo>
                        <a:pt x="3572" y="9525"/>
                        <a:pt x="4524" y="8573"/>
                        <a:pt x="6429" y="6668"/>
                      </a:cubicBezTo>
                      <a:cubicBezTo>
                        <a:pt x="7382" y="5715"/>
                        <a:pt x="8334" y="4763"/>
                        <a:pt x="8334" y="3810"/>
                      </a:cubicBezTo>
                      <a:cubicBezTo>
                        <a:pt x="8334" y="3810"/>
                        <a:pt x="9287" y="2858"/>
                        <a:pt x="9287" y="2858"/>
                      </a:cubicBezTo>
                      <a:cubicBezTo>
                        <a:pt x="9287" y="1905"/>
                        <a:pt x="10239" y="1905"/>
                        <a:pt x="10239" y="953"/>
                      </a:cubicBezTo>
                      <a:cubicBezTo>
                        <a:pt x="10239" y="953"/>
                        <a:pt x="10239" y="0"/>
                        <a:pt x="10239" y="0"/>
                      </a:cubicBezTo>
                      <a:cubicBezTo>
                        <a:pt x="10239" y="0"/>
                        <a:pt x="9287" y="0"/>
                        <a:pt x="9287" y="0"/>
                      </a:cubicBezTo>
                      <a:cubicBezTo>
                        <a:pt x="9287" y="0"/>
                        <a:pt x="8334" y="953"/>
                        <a:pt x="8334" y="953"/>
                      </a:cubicBezTo>
                      <a:cubicBezTo>
                        <a:pt x="8334" y="953"/>
                        <a:pt x="7382" y="1905"/>
                        <a:pt x="7382" y="1905"/>
                      </a:cubicBezTo>
                      <a:cubicBezTo>
                        <a:pt x="6429" y="2858"/>
                        <a:pt x="6429" y="3810"/>
                        <a:pt x="5477" y="4763"/>
                      </a:cubicBezTo>
                      <a:cubicBezTo>
                        <a:pt x="3572" y="6668"/>
                        <a:pt x="2619" y="7620"/>
                        <a:pt x="714" y="9525"/>
                      </a:cubicBezTo>
                      <a:cubicBezTo>
                        <a:pt x="-238" y="10478"/>
                        <a:pt x="-238" y="11430"/>
                        <a:pt x="714" y="11430"/>
                      </a:cubicBezTo>
                      <a:cubicBezTo>
                        <a:pt x="-238" y="11430"/>
                        <a:pt x="714" y="11430"/>
                        <a:pt x="1667" y="11430"/>
                      </a:cubicBezTo>
                      <a:lnTo>
                        <a:pt x="1667" y="1143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6" name="Freeform: Shape 3615">
                  <a:extLst>
                    <a:ext uri="{FF2B5EF4-FFF2-40B4-BE49-F238E27FC236}">
                      <a16:creationId xmlns:a16="http://schemas.microsoft.com/office/drawing/2014/main" id="{242CBC8B-6ADE-A99C-1C61-65018F97AD54}"/>
                    </a:ext>
                  </a:extLst>
                </p:cNvPr>
                <p:cNvSpPr/>
                <p:nvPr/>
              </p:nvSpPr>
              <p:spPr>
                <a:xfrm>
                  <a:off x="3292792" y="1834514"/>
                  <a:ext cx="14287" cy="17145"/>
                </a:xfrm>
                <a:custGeom>
                  <a:avLst/>
                  <a:gdLst>
                    <a:gd name="connsiteX0" fmla="*/ 952 w 14287"/>
                    <a:gd name="connsiteY0" fmla="*/ 1905 h 17145"/>
                    <a:gd name="connsiteX1" fmla="*/ 1905 w 14287"/>
                    <a:gd name="connsiteY1" fmla="*/ 3810 h 17145"/>
                    <a:gd name="connsiteX2" fmla="*/ 2857 w 14287"/>
                    <a:gd name="connsiteY2" fmla="*/ 5715 h 17145"/>
                    <a:gd name="connsiteX3" fmla="*/ 5715 w 14287"/>
                    <a:gd name="connsiteY3" fmla="*/ 10477 h 17145"/>
                    <a:gd name="connsiteX4" fmla="*/ 8572 w 14287"/>
                    <a:gd name="connsiteY4" fmla="*/ 14288 h 17145"/>
                    <a:gd name="connsiteX5" fmla="*/ 10477 w 14287"/>
                    <a:gd name="connsiteY5" fmla="*/ 16193 h 17145"/>
                    <a:gd name="connsiteX6" fmla="*/ 12382 w 14287"/>
                    <a:gd name="connsiteY6" fmla="*/ 17145 h 17145"/>
                    <a:gd name="connsiteX7" fmla="*/ 14288 w 14287"/>
                    <a:gd name="connsiteY7" fmla="*/ 15240 h 17145"/>
                    <a:gd name="connsiteX8" fmla="*/ 14288 w 14287"/>
                    <a:gd name="connsiteY8" fmla="*/ 14288 h 17145"/>
                    <a:gd name="connsiteX9" fmla="*/ 13335 w 14287"/>
                    <a:gd name="connsiteY9" fmla="*/ 13335 h 17145"/>
                    <a:gd name="connsiteX10" fmla="*/ 11430 w 14287"/>
                    <a:gd name="connsiteY10" fmla="*/ 11430 h 17145"/>
                    <a:gd name="connsiteX11" fmla="*/ 7620 w 14287"/>
                    <a:gd name="connsiteY11" fmla="*/ 7620 h 17145"/>
                    <a:gd name="connsiteX12" fmla="*/ 3810 w 14287"/>
                    <a:gd name="connsiteY12" fmla="*/ 3810 h 17145"/>
                    <a:gd name="connsiteX13" fmla="*/ 1905 w 14287"/>
                    <a:gd name="connsiteY13" fmla="*/ 1905 h 17145"/>
                    <a:gd name="connsiteX14" fmla="*/ 0 w 14287"/>
                    <a:gd name="connsiteY14" fmla="*/ 0 h 17145"/>
                    <a:gd name="connsiteX15" fmla="*/ 952 w 14287"/>
                    <a:gd name="connsiteY15" fmla="*/ 1905 h 17145"/>
                    <a:gd name="connsiteX16" fmla="*/ 952 w 14287"/>
                    <a:gd name="connsiteY16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287" h="17145">
                      <a:moveTo>
                        <a:pt x="952" y="1905"/>
                      </a:moveTo>
                      <a:cubicBezTo>
                        <a:pt x="952" y="2858"/>
                        <a:pt x="1905" y="2858"/>
                        <a:pt x="1905" y="3810"/>
                      </a:cubicBezTo>
                      <a:cubicBezTo>
                        <a:pt x="1905" y="4763"/>
                        <a:pt x="2857" y="5715"/>
                        <a:pt x="2857" y="5715"/>
                      </a:cubicBezTo>
                      <a:cubicBezTo>
                        <a:pt x="3810" y="7620"/>
                        <a:pt x="4763" y="8573"/>
                        <a:pt x="5715" y="10477"/>
                      </a:cubicBezTo>
                      <a:cubicBezTo>
                        <a:pt x="6667" y="11430"/>
                        <a:pt x="7620" y="13335"/>
                        <a:pt x="8572" y="14288"/>
                      </a:cubicBezTo>
                      <a:cubicBezTo>
                        <a:pt x="9525" y="15240"/>
                        <a:pt x="9525" y="15240"/>
                        <a:pt x="10477" y="16193"/>
                      </a:cubicBezTo>
                      <a:cubicBezTo>
                        <a:pt x="11430" y="17145"/>
                        <a:pt x="12382" y="17145"/>
                        <a:pt x="12382" y="17145"/>
                      </a:cubicBezTo>
                      <a:cubicBezTo>
                        <a:pt x="13335" y="17145"/>
                        <a:pt x="14288" y="16193"/>
                        <a:pt x="14288" y="15240"/>
                      </a:cubicBezTo>
                      <a:cubicBezTo>
                        <a:pt x="14288" y="15240"/>
                        <a:pt x="14288" y="14288"/>
                        <a:pt x="14288" y="14288"/>
                      </a:cubicBezTo>
                      <a:cubicBezTo>
                        <a:pt x="14288" y="13335"/>
                        <a:pt x="13335" y="13335"/>
                        <a:pt x="13335" y="13335"/>
                      </a:cubicBezTo>
                      <a:cubicBezTo>
                        <a:pt x="12382" y="12383"/>
                        <a:pt x="12382" y="12383"/>
                        <a:pt x="11430" y="11430"/>
                      </a:cubicBezTo>
                      <a:cubicBezTo>
                        <a:pt x="10477" y="10477"/>
                        <a:pt x="8572" y="9525"/>
                        <a:pt x="7620" y="7620"/>
                      </a:cubicBezTo>
                      <a:cubicBezTo>
                        <a:pt x="6667" y="6668"/>
                        <a:pt x="4763" y="5715"/>
                        <a:pt x="3810" y="3810"/>
                      </a:cubicBezTo>
                      <a:cubicBezTo>
                        <a:pt x="2857" y="2858"/>
                        <a:pt x="2857" y="2858"/>
                        <a:pt x="1905" y="1905"/>
                      </a:cubicBezTo>
                      <a:cubicBezTo>
                        <a:pt x="952" y="952"/>
                        <a:pt x="952" y="952"/>
                        <a:pt x="0" y="0"/>
                      </a:cubicBezTo>
                      <a:cubicBezTo>
                        <a:pt x="952" y="0"/>
                        <a:pt x="0" y="952"/>
                        <a:pt x="952" y="1905"/>
                      </a:cubicBezTo>
                      <a:lnTo>
                        <a:pt x="952" y="190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7" name="Freeform: Shape 3616">
                  <a:extLst>
                    <a:ext uri="{FF2B5EF4-FFF2-40B4-BE49-F238E27FC236}">
                      <a16:creationId xmlns:a16="http://schemas.microsoft.com/office/drawing/2014/main" id="{F4C6939D-CC22-3DEE-1AF0-EFC386C49008}"/>
                    </a:ext>
                  </a:extLst>
                </p:cNvPr>
                <p:cNvSpPr/>
                <p:nvPr/>
              </p:nvSpPr>
              <p:spPr>
                <a:xfrm>
                  <a:off x="3322848" y="1806497"/>
                  <a:ext cx="14970" cy="22561"/>
                </a:xfrm>
                <a:custGeom>
                  <a:avLst/>
                  <a:gdLst>
                    <a:gd name="connsiteX0" fmla="*/ 423 w 14970"/>
                    <a:gd name="connsiteY0" fmla="*/ 4205 h 22561"/>
                    <a:gd name="connsiteX1" fmla="*/ 6138 w 14970"/>
                    <a:gd name="connsiteY1" fmla="*/ 13730 h 22561"/>
                    <a:gd name="connsiteX2" fmla="*/ 8996 w 14970"/>
                    <a:gd name="connsiteY2" fmla="*/ 18492 h 22561"/>
                    <a:gd name="connsiteX3" fmla="*/ 10901 w 14970"/>
                    <a:gd name="connsiteY3" fmla="*/ 20397 h 22561"/>
                    <a:gd name="connsiteX4" fmla="*/ 12806 w 14970"/>
                    <a:gd name="connsiteY4" fmla="*/ 22302 h 22561"/>
                    <a:gd name="connsiteX5" fmla="*/ 14711 w 14970"/>
                    <a:gd name="connsiteY5" fmla="*/ 20397 h 22561"/>
                    <a:gd name="connsiteX6" fmla="*/ 9948 w 14970"/>
                    <a:gd name="connsiteY6" fmla="*/ 10872 h 22561"/>
                    <a:gd name="connsiteX7" fmla="*/ 4233 w 14970"/>
                    <a:gd name="connsiteY7" fmla="*/ 1347 h 22561"/>
                    <a:gd name="connsiteX8" fmla="*/ 423 w 14970"/>
                    <a:gd name="connsiteY8" fmla="*/ 395 h 22561"/>
                    <a:gd name="connsiteX9" fmla="*/ 423 w 14970"/>
                    <a:gd name="connsiteY9" fmla="*/ 4205 h 22561"/>
                    <a:gd name="connsiteX10" fmla="*/ 423 w 14970"/>
                    <a:gd name="connsiteY10" fmla="*/ 4205 h 22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970" h="22561">
                      <a:moveTo>
                        <a:pt x="423" y="4205"/>
                      </a:moveTo>
                      <a:cubicBezTo>
                        <a:pt x="2328" y="7062"/>
                        <a:pt x="4233" y="10872"/>
                        <a:pt x="6138" y="13730"/>
                      </a:cubicBezTo>
                      <a:cubicBezTo>
                        <a:pt x="7091" y="15635"/>
                        <a:pt x="8043" y="16587"/>
                        <a:pt x="8996" y="18492"/>
                      </a:cubicBezTo>
                      <a:cubicBezTo>
                        <a:pt x="9948" y="19445"/>
                        <a:pt x="9948" y="20397"/>
                        <a:pt x="10901" y="20397"/>
                      </a:cubicBezTo>
                      <a:cubicBezTo>
                        <a:pt x="11853" y="21350"/>
                        <a:pt x="11853" y="21350"/>
                        <a:pt x="12806" y="22302"/>
                      </a:cubicBezTo>
                      <a:cubicBezTo>
                        <a:pt x="13758" y="23255"/>
                        <a:pt x="15663" y="21350"/>
                        <a:pt x="14711" y="20397"/>
                      </a:cubicBezTo>
                      <a:cubicBezTo>
                        <a:pt x="13758" y="16587"/>
                        <a:pt x="11853" y="13730"/>
                        <a:pt x="9948" y="10872"/>
                      </a:cubicBezTo>
                      <a:cubicBezTo>
                        <a:pt x="8043" y="8015"/>
                        <a:pt x="6138" y="4205"/>
                        <a:pt x="4233" y="1347"/>
                      </a:cubicBezTo>
                      <a:cubicBezTo>
                        <a:pt x="3281" y="395"/>
                        <a:pt x="1376" y="-558"/>
                        <a:pt x="423" y="395"/>
                      </a:cubicBezTo>
                      <a:cubicBezTo>
                        <a:pt x="423" y="1347"/>
                        <a:pt x="-529" y="2300"/>
                        <a:pt x="423" y="4205"/>
                      </a:cubicBezTo>
                      <a:lnTo>
                        <a:pt x="423" y="420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8" name="Freeform: Shape 3617">
                  <a:extLst>
                    <a:ext uri="{FF2B5EF4-FFF2-40B4-BE49-F238E27FC236}">
                      <a16:creationId xmlns:a16="http://schemas.microsoft.com/office/drawing/2014/main" id="{913CD67D-79DF-4FF7-F1E1-A021C314123C}"/>
                    </a:ext>
                  </a:extLst>
                </p:cNvPr>
                <p:cNvSpPr/>
                <p:nvPr/>
              </p:nvSpPr>
              <p:spPr>
                <a:xfrm>
                  <a:off x="3327774" y="1855322"/>
                  <a:ext cx="11689" cy="15387"/>
                </a:xfrm>
                <a:custGeom>
                  <a:avLst/>
                  <a:gdLst>
                    <a:gd name="connsiteX0" fmla="*/ 260 w 11689"/>
                    <a:gd name="connsiteY0" fmla="*/ 1100 h 15387"/>
                    <a:gd name="connsiteX1" fmla="*/ 5022 w 11689"/>
                    <a:gd name="connsiteY1" fmla="*/ 8720 h 15387"/>
                    <a:gd name="connsiteX2" fmla="*/ 6927 w 11689"/>
                    <a:gd name="connsiteY2" fmla="*/ 12530 h 15387"/>
                    <a:gd name="connsiteX3" fmla="*/ 7880 w 11689"/>
                    <a:gd name="connsiteY3" fmla="*/ 14435 h 15387"/>
                    <a:gd name="connsiteX4" fmla="*/ 9785 w 11689"/>
                    <a:gd name="connsiteY4" fmla="*/ 15387 h 15387"/>
                    <a:gd name="connsiteX5" fmla="*/ 11690 w 11689"/>
                    <a:gd name="connsiteY5" fmla="*/ 14435 h 15387"/>
                    <a:gd name="connsiteX6" fmla="*/ 10737 w 11689"/>
                    <a:gd name="connsiteY6" fmla="*/ 12530 h 15387"/>
                    <a:gd name="connsiteX7" fmla="*/ 9785 w 11689"/>
                    <a:gd name="connsiteY7" fmla="*/ 10625 h 15387"/>
                    <a:gd name="connsiteX8" fmla="*/ 6927 w 11689"/>
                    <a:gd name="connsiteY8" fmla="*/ 7767 h 15387"/>
                    <a:gd name="connsiteX9" fmla="*/ 2165 w 11689"/>
                    <a:gd name="connsiteY9" fmla="*/ 1100 h 15387"/>
                    <a:gd name="connsiteX10" fmla="*/ 260 w 11689"/>
                    <a:gd name="connsiteY10" fmla="*/ 1100 h 15387"/>
                    <a:gd name="connsiteX11" fmla="*/ 260 w 11689"/>
                    <a:gd name="connsiteY11" fmla="*/ 1100 h 1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89" h="15387">
                      <a:moveTo>
                        <a:pt x="260" y="1100"/>
                      </a:moveTo>
                      <a:cubicBezTo>
                        <a:pt x="2165" y="3005"/>
                        <a:pt x="3117" y="5862"/>
                        <a:pt x="5022" y="8720"/>
                      </a:cubicBezTo>
                      <a:cubicBezTo>
                        <a:pt x="5975" y="9672"/>
                        <a:pt x="5975" y="10625"/>
                        <a:pt x="6927" y="12530"/>
                      </a:cubicBezTo>
                      <a:cubicBezTo>
                        <a:pt x="6927" y="13482"/>
                        <a:pt x="7880" y="13482"/>
                        <a:pt x="7880" y="14435"/>
                      </a:cubicBezTo>
                      <a:cubicBezTo>
                        <a:pt x="8832" y="15387"/>
                        <a:pt x="8832" y="15387"/>
                        <a:pt x="9785" y="15387"/>
                      </a:cubicBezTo>
                      <a:cubicBezTo>
                        <a:pt x="10737" y="15387"/>
                        <a:pt x="11690" y="15387"/>
                        <a:pt x="11690" y="14435"/>
                      </a:cubicBezTo>
                      <a:cubicBezTo>
                        <a:pt x="11690" y="13482"/>
                        <a:pt x="11690" y="13482"/>
                        <a:pt x="10737" y="12530"/>
                      </a:cubicBezTo>
                      <a:cubicBezTo>
                        <a:pt x="10737" y="11577"/>
                        <a:pt x="9785" y="11577"/>
                        <a:pt x="9785" y="10625"/>
                      </a:cubicBezTo>
                      <a:cubicBezTo>
                        <a:pt x="8832" y="9672"/>
                        <a:pt x="7880" y="8720"/>
                        <a:pt x="6927" y="7767"/>
                      </a:cubicBezTo>
                      <a:cubicBezTo>
                        <a:pt x="5022" y="5862"/>
                        <a:pt x="3117" y="3005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9" name="Freeform: Shape 3618">
                  <a:extLst>
                    <a:ext uri="{FF2B5EF4-FFF2-40B4-BE49-F238E27FC236}">
                      <a16:creationId xmlns:a16="http://schemas.microsoft.com/office/drawing/2014/main" id="{8DD9C982-9294-497A-A991-615C089D09BF}"/>
                    </a:ext>
                  </a:extLst>
                </p:cNvPr>
                <p:cNvSpPr/>
                <p:nvPr/>
              </p:nvSpPr>
              <p:spPr>
                <a:xfrm>
                  <a:off x="3287943" y="1847589"/>
                  <a:ext cx="18183" cy="18730"/>
                </a:xfrm>
                <a:custGeom>
                  <a:avLst/>
                  <a:gdLst>
                    <a:gd name="connsiteX0" fmla="*/ 1038 w 18183"/>
                    <a:gd name="connsiteY0" fmla="*/ 2165 h 18730"/>
                    <a:gd name="connsiteX1" fmla="*/ 8658 w 18183"/>
                    <a:gd name="connsiteY1" fmla="*/ 9785 h 18730"/>
                    <a:gd name="connsiteX2" fmla="*/ 11516 w 18183"/>
                    <a:gd name="connsiteY2" fmla="*/ 14547 h 18730"/>
                    <a:gd name="connsiteX3" fmla="*/ 13421 w 18183"/>
                    <a:gd name="connsiteY3" fmla="*/ 16452 h 18730"/>
                    <a:gd name="connsiteX4" fmla="*/ 14373 w 18183"/>
                    <a:gd name="connsiteY4" fmla="*/ 17405 h 18730"/>
                    <a:gd name="connsiteX5" fmla="*/ 15326 w 18183"/>
                    <a:gd name="connsiteY5" fmla="*/ 18357 h 18730"/>
                    <a:gd name="connsiteX6" fmla="*/ 18183 w 18183"/>
                    <a:gd name="connsiteY6" fmla="*/ 16452 h 18730"/>
                    <a:gd name="connsiteX7" fmla="*/ 17231 w 18183"/>
                    <a:gd name="connsiteY7" fmla="*/ 13595 h 18730"/>
                    <a:gd name="connsiteX8" fmla="*/ 15326 w 18183"/>
                    <a:gd name="connsiteY8" fmla="*/ 10737 h 18730"/>
                    <a:gd name="connsiteX9" fmla="*/ 11516 w 18183"/>
                    <a:gd name="connsiteY9" fmla="*/ 6927 h 18730"/>
                    <a:gd name="connsiteX10" fmla="*/ 1991 w 18183"/>
                    <a:gd name="connsiteY10" fmla="*/ 260 h 18730"/>
                    <a:gd name="connsiteX11" fmla="*/ 1038 w 18183"/>
                    <a:gd name="connsiteY11" fmla="*/ 2165 h 18730"/>
                    <a:gd name="connsiteX12" fmla="*/ 1038 w 18183"/>
                    <a:gd name="connsiteY12" fmla="*/ 2165 h 18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183" h="18730">
                      <a:moveTo>
                        <a:pt x="1038" y="2165"/>
                      </a:moveTo>
                      <a:cubicBezTo>
                        <a:pt x="3896" y="4070"/>
                        <a:pt x="5801" y="6927"/>
                        <a:pt x="8658" y="9785"/>
                      </a:cubicBezTo>
                      <a:cubicBezTo>
                        <a:pt x="9611" y="11690"/>
                        <a:pt x="10563" y="12642"/>
                        <a:pt x="11516" y="14547"/>
                      </a:cubicBezTo>
                      <a:cubicBezTo>
                        <a:pt x="12468" y="15500"/>
                        <a:pt x="12468" y="16452"/>
                        <a:pt x="13421" y="16452"/>
                      </a:cubicBezTo>
                      <a:cubicBezTo>
                        <a:pt x="13421" y="16452"/>
                        <a:pt x="14373" y="17405"/>
                        <a:pt x="14373" y="17405"/>
                      </a:cubicBezTo>
                      <a:cubicBezTo>
                        <a:pt x="14373" y="17405"/>
                        <a:pt x="15326" y="17405"/>
                        <a:pt x="15326" y="18357"/>
                      </a:cubicBezTo>
                      <a:cubicBezTo>
                        <a:pt x="16278" y="19310"/>
                        <a:pt x="18183" y="18357"/>
                        <a:pt x="18183" y="16452"/>
                      </a:cubicBezTo>
                      <a:cubicBezTo>
                        <a:pt x="18183" y="15500"/>
                        <a:pt x="17231" y="14547"/>
                        <a:pt x="17231" y="13595"/>
                      </a:cubicBezTo>
                      <a:cubicBezTo>
                        <a:pt x="16278" y="12642"/>
                        <a:pt x="16278" y="11690"/>
                        <a:pt x="15326" y="10737"/>
                      </a:cubicBezTo>
                      <a:cubicBezTo>
                        <a:pt x="14373" y="8832"/>
                        <a:pt x="12468" y="7880"/>
                        <a:pt x="11516" y="6927"/>
                      </a:cubicBezTo>
                      <a:cubicBezTo>
                        <a:pt x="8658" y="4070"/>
                        <a:pt x="5801" y="2165"/>
                        <a:pt x="1991" y="260"/>
                      </a:cubicBezTo>
                      <a:cubicBezTo>
                        <a:pt x="86" y="-693"/>
                        <a:pt x="-867" y="1212"/>
                        <a:pt x="1038" y="2165"/>
                      </a:cubicBezTo>
                      <a:lnTo>
                        <a:pt x="1038" y="216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0" name="Freeform: Shape 3619">
                  <a:extLst>
                    <a:ext uri="{FF2B5EF4-FFF2-40B4-BE49-F238E27FC236}">
                      <a16:creationId xmlns:a16="http://schemas.microsoft.com/office/drawing/2014/main" id="{EF43605D-B66F-456C-6ABA-77DAFA34E1E5}"/>
                    </a:ext>
                  </a:extLst>
                </p:cNvPr>
                <p:cNvSpPr/>
                <p:nvPr/>
              </p:nvSpPr>
              <p:spPr>
                <a:xfrm>
                  <a:off x="3197503" y="1913572"/>
                  <a:ext cx="21388" cy="7619"/>
                </a:xfrm>
                <a:custGeom>
                  <a:avLst/>
                  <a:gdLst>
                    <a:gd name="connsiteX0" fmla="*/ 991 w 21388"/>
                    <a:gd name="connsiteY0" fmla="*/ 2857 h 7619"/>
                    <a:gd name="connsiteX1" fmla="*/ 9564 w 21388"/>
                    <a:gd name="connsiteY1" fmla="*/ 5715 h 7619"/>
                    <a:gd name="connsiteX2" fmla="*/ 14326 w 21388"/>
                    <a:gd name="connsiteY2" fmla="*/ 6667 h 7619"/>
                    <a:gd name="connsiteX3" fmla="*/ 17184 w 21388"/>
                    <a:gd name="connsiteY3" fmla="*/ 7620 h 7619"/>
                    <a:gd name="connsiteX4" fmla="*/ 20041 w 21388"/>
                    <a:gd name="connsiteY4" fmla="*/ 7620 h 7619"/>
                    <a:gd name="connsiteX5" fmla="*/ 20994 w 21388"/>
                    <a:gd name="connsiteY5" fmla="*/ 4763 h 7619"/>
                    <a:gd name="connsiteX6" fmla="*/ 19089 w 21388"/>
                    <a:gd name="connsiteY6" fmla="*/ 3810 h 7619"/>
                    <a:gd name="connsiteX7" fmla="*/ 17184 w 21388"/>
                    <a:gd name="connsiteY7" fmla="*/ 2857 h 7619"/>
                    <a:gd name="connsiteX8" fmla="*/ 12421 w 21388"/>
                    <a:gd name="connsiteY8" fmla="*/ 1905 h 7619"/>
                    <a:gd name="connsiteX9" fmla="*/ 2896 w 21388"/>
                    <a:gd name="connsiteY9" fmla="*/ 0 h 7619"/>
                    <a:gd name="connsiteX10" fmla="*/ 991 w 21388"/>
                    <a:gd name="connsiteY10" fmla="*/ 2857 h 7619"/>
                    <a:gd name="connsiteX11" fmla="*/ 991 w 21388"/>
                    <a:gd name="connsiteY11" fmla="*/ 2857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388" h="7619">
                      <a:moveTo>
                        <a:pt x="991" y="2857"/>
                      </a:moveTo>
                      <a:cubicBezTo>
                        <a:pt x="3849" y="3810"/>
                        <a:pt x="6706" y="4763"/>
                        <a:pt x="9564" y="5715"/>
                      </a:cubicBezTo>
                      <a:cubicBezTo>
                        <a:pt x="11469" y="5715"/>
                        <a:pt x="12421" y="6667"/>
                        <a:pt x="14326" y="6667"/>
                      </a:cubicBezTo>
                      <a:cubicBezTo>
                        <a:pt x="15279" y="6667"/>
                        <a:pt x="16231" y="6667"/>
                        <a:pt x="17184" y="7620"/>
                      </a:cubicBezTo>
                      <a:cubicBezTo>
                        <a:pt x="18136" y="7620"/>
                        <a:pt x="19089" y="7620"/>
                        <a:pt x="20041" y="7620"/>
                      </a:cubicBezTo>
                      <a:cubicBezTo>
                        <a:pt x="20994" y="7620"/>
                        <a:pt x="21946" y="5715"/>
                        <a:pt x="20994" y="4763"/>
                      </a:cubicBezTo>
                      <a:cubicBezTo>
                        <a:pt x="20041" y="4763"/>
                        <a:pt x="20041" y="3810"/>
                        <a:pt x="19089" y="3810"/>
                      </a:cubicBezTo>
                      <a:cubicBezTo>
                        <a:pt x="18136" y="3810"/>
                        <a:pt x="17184" y="3810"/>
                        <a:pt x="17184" y="2857"/>
                      </a:cubicBezTo>
                      <a:cubicBezTo>
                        <a:pt x="15279" y="2857"/>
                        <a:pt x="14326" y="1905"/>
                        <a:pt x="12421" y="1905"/>
                      </a:cubicBezTo>
                      <a:cubicBezTo>
                        <a:pt x="9564" y="952"/>
                        <a:pt x="6706" y="952"/>
                        <a:pt x="2896" y="0"/>
                      </a:cubicBezTo>
                      <a:cubicBezTo>
                        <a:pt x="39" y="0"/>
                        <a:pt x="-914" y="2857"/>
                        <a:pt x="991" y="2857"/>
                      </a:cubicBezTo>
                      <a:lnTo>
                        <a:pt x="991" y="2857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1" name="Freeform: Shape 3620">
                  <a:extLst>
                    <a:ext uri="{FF2B5EF4-FFF2-40B4-BE49-F238E27FC236}">
                      <a16:creationId xmlns:a16="http://schemas.microsoft.com/office/drawing/2014/main" id="{8EC8D286-B682-8FB1-5EC3-D39535FA7695}"/>
                    </a:ext>
                  </a:extLst>
                </p:cNvPr>
                <p:cNvSpPr/>
                <p:nvPr/>
              </p:nvSpPr>
              <p:spPr>
                <a:xfrm>
                  <a:off x="3256596" y="1892616"/>
                  <a:ext cx="11824" cy="8572"/>
                </a:xfrm>
                <a:custGeom>
                  <a:avLst/>
                  <a:gdLst>
                    <a:gd name="connsiteX0" fmla="*/ 1905 w 11824"/>
                    <a:gd name="connsiteY0" fmla="*/ 3810 h 8572"/>
                    <a:gd name="connsiteX1" fmla="*/ 5715 w 11824"/>
                    <a:gd name="connsiteY1" fmla="*/ 6668 h 8572"/>
                    <a:gd name="connsiteX2" fmla="*/ 6668 w 11824"/>
                    <a:gd name="connsiteY2" fmla="*/ 7620 h 8572"/>
                    <a:gd name="connsiteX3" fmla="*/ 7620 w 11824"/>
                    <a:gd name="connsiteY3" fmla="*/ 7620 h 8572"/>
                    <a:gd name="connsiteX4" fmla="*/ 10478 w 11824"/>
                    <a:gd name="connsiteY4" fmla="*/ 8573 h 8572"/>
                    <a:gd name="connsiteX5" fmla="*/ 11430 w 11824"/>
                    <a:gd name="connsiteY5" fmla="*/ 6668 h 8572"/>
                    <a:gd name="connsiteX6" fmla="*/ 9525 w 11824"/>
                    <a:gd name="connsiteY6" fmla="*/ 4763 h 8572"/>
                    <a:gd name="connsiteX7" fmla="*/ 8572 w 11824"/>
                    <a:gd name="connsiteY7" fmla="*/ 3810 h 8572"/>
                    <a:gd name="connsiteX8" fmla="*/ 7620 w 11824"/>
                    <a:gd name="connsiteY8" fmla="*/ 2858 h 8572"/>
                    <a:gd name="connsiteX9" fmla="*/ 2858 w 11824"/>
                    <a:gd name="connsiteY9" fmla="*/ 0 h 8572"/>
                    <a:gd name="connsiteX10" fmla="*/ 953 w 11824"/>
                    <a:gd name="connsiteY10" fmla="*/ 0 h 8572"/>
                    <a:gd name="connsiteX11" fmla="*/ 0 w 11824"/>
                    <a:gd name="connsiteY11" fmla="*/ 953 h 8572"/>
                    <a:gd name="connsiteX12" fmla="*/ 1905 w 11824"/>
                    <a:gd name="connsiteY12" fmla="*/ 3810 h 8572"/>
                    <a:gd name="connsiteX13" fmla="*/ 1905 w 11824"/>
                    <a:gd name="connsiteY13" fmla="*/ 381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24" h="8572">
                      <a:moveTo>
                        <a:pt x="1905" y="3810"/>
                      </a:moveTo>
                      <a:cubicBezTo>
                        <a:pt x="2858" y="4763"/>
                        <a:pt x="4763" y="5715"/>
                        <a:pt x="5715" y="6668"/>
                      </a:cubicBezTo>
                      <a:cubicBezTo>
                        <a:pt x="5715" y="6668"/>
                        <a:pt x="6668" y="7620"/>
                        <a:pt x="6668" y="7620"/>
                      </a:cubicBezTo>
                      <a:cubicBezTo>
                        <a:pt x="6668" y="7620"/>
                        <a:pt x="7620" y="7620"/>
                        <a:pt x="7620" y="7620"/>
                      </a:cubicBezTo>
                      <a:cubicBezTo>
                        <a:pt x="8572" y="7620"/>
                        <a:pt x="9525" y="8573"/>
                        <a:pt x="10478" y="8573"/>
                      </a:cubicBezTo>
                      <a:cubicBezTo>
                        <a:pt x="11430" y="8573"/>
                        <a:pt x="12383" y="7620"/>
                        <a:pt x="11430" y="6668"/>
                      </a:cubicBezTo>
                      <a:cubicBezTo>
                        <a:pt x="10478" y="5715"/>
                        <a:pt x="10478" y="5715"/>
                        <a:pt x="9525" y="4763"/>
                      </a:cubicBezTo>
                      <a:cubicBezTo>
                        <a:pt x="9525" y="4763"/>
                        <a:pt x="8572" y="3810"/>
                        <a:pt x="8572" y="3810"/>
                      </a:cubicBezTo>
                      <a:cubicBezTo>
                        <a:pt x="8572" y="3810"/>
                        <a:pt x="7620" y="2858"/>
                        <a:pt x="7620" y="2858"/>
                      </a:cubicBezTo>
                      <a:cubicBezTo>
                        <a:pt x="6668" y="1905"/>
                        <a:pt x="4763" y="953"/>
                        <a:pt x="2858" y="0"/>
                      </a:cubicBezTo>
                      <a:cubicBezTo>
                        <a:pt x="2858" y="0"/>
                        <a:pt x="1905" y="0"/>
                        <a:pt x="953" y="0"/>
                      </a:cubicBezTo>
                      <a:cubicBezTo>
                        <a:pt x="0" y="0"/>
                        <a:pt x="0" y="953"/>
                        <a:pt x="0" y="953"/>
                      </a:cubicBezTo>
                      <a:cubicBezTo>
                        <a:pt x="0" y="1905"/>
                        <a:pt x="953" y="2858"/>
                        <a:pt x="1905" y="3810"/>
                      </a:cubicBezTo>
                      <a:lnTo>
                        <a:pt x="1905" y="3810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2" name="Freeform: Shape 3621">
                  <a:extLst>
                    <a:ext uri="{FF2B5EF4-FFF2-40B4-BE49-F238E27FC236}">
                      <a16:creationId xmlns:a16="http://schemas.microsoft.com/office/drawing/2014/main" id="{E6BAD829-9123-4179-622D-925EC4452864}"/>
                    </a:ext>
                  </a:extLst>
                </p:cNvPr>
                <p:cNvSpPr/>
                <p:nvPr/>
              </p:nvSpPr>
              <p:spPr>
                <a:xfrm>
                  <a:off x="3613070" y="1898332"/>
                  <a:ext cx="17301" cy="5714"/>
                </a:xfrm>
                <a:custGeom>
                  <a:avLst/>
                  <a:gdLst>
                    <a:gd name="connsiteX0" fmla="*/ 714 w 17301"/>
                    <a:gd name="connsiteY0" fmla="*/ 5715 h 5714"/>
                    <a:gd name="connsiteX1" fmla="*/ 9287 w 17301"/>
                    <a:gd name="connsiteY1" fmla="*/ 3810 h 5714"/>
                    <a:gd name="connsiteX2" fmla="*/ 16907 w 17301"/>
                    <a:gd name="connsiteY2" fmla="*/ 952 h 5714"/>
                    <a:gd name="connsiteX3" fmla="*/ 15954 w 17301"/>
                    <a:gd name="connsiteY3" fmla="*/ 0 h 5714"/>
                    <a:gd name="connsiteX4" fmla="*/ 14049 w 17301"/>
                    <a:gd name="connsiteY4" fmla="*/ 0 h 5714"/>
                    <a:gd name="connsiteX5" fmla="*/ 12144 w 17301"/>
                    <a:gd name="connsiteY5" fmla="*/ 952 h 5714"/>
                    <a:gd name="connsiteX6" fmla="*/ 8334 w 17301"/>
                    <a:gd name="connsiteY6" fmla="*/ 1905 h 5714"/>
                    <a:gd name="connsiteX7" fmla="*/ 714 w 17301"/>
                    <a:gd name="connsiteY7" fmla="*/ 3810 h 5714"/>
                    <a:gd name="connsiteX8" fmla="*/ 714 w 17301"/>
                    <a:gd name="connsiteY8" fmla="*/ 5715 h 5714"/>
                    <a:gd name="connsiteX9" fmla="*/ 714 w 17301"/>
                    <a:gd name="connsiteY9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301" h="5714">
                      <a:moveTo>
                        <a:pt x="714" y="5715"/>
                      </a:moveTo>
                      <a:cubicBezTo>
                        <a:pt x="3572" y="5715"/>
                        <a:pt x="6429" y="4763"/>
                        <a:pt x="9287" y="3810"/>
                      </a:cubicBezTo>
                      <a:cubicBezTo>
                        <a:pt x="12144" y="2857"/>
                        <a:pt x="15002" y="1905"/>
                        <a:pt x="16907" y="952"/>
                      </a:cubicBezTo>
                      <a:cubicBezTo>
                        <a:pt x="17859" y="952"/>
                        <a:pt x="16907" y="0"/>
                        <a:pt x="15954" y="0"/>
                      </a:cubicBezTo>
                      <a:cubicBezTo>
                        <a:pt x="15002" y="0"/>
                        <a:pt x="14049" y="0"/>
                        <a:pt x="14049" y="0"/>
                      </a:cubicBezTo>
                      <a:cubicBezTo>
                        <a:pt x="13097" y="0"/>
                        <a:pt x="13097" y="0"/>
                        <a:pt x="12144" y="952"/>
                      </a:cubicBezTo>
                      <a:cubicBezTo>
                        <a:pt x="11192" y="952"/>
                        <a:pt x="9287" y="1905"/>
                        <a:pt x="8334" y="1905"/>
                      </a:cubicBezTo>
                      <a:cubicBezTo>
                        <a:pt x="5477" y="2857"/>
                        <a:pt x="3572" y="3810"/>
                        <a:pt x="714" y="3810"/>
                      </a:cubicBezTo>
                      <a:cubicBezTo>
                        <a:pt x="-238" y="3810"/>
                        <a:pt x="-238" y="5715"/>
                        <a:pt x="714" y="5715"/>
                      </a:cubicBezTo>
                      <a:lnTo>
                        <a:pt x="714" y="5715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3" name="Freeform: Shape 3622">
                  <a:extLst>
                    <a:ext uri="{FF2B5EF4-FFF2-40B4-BE49-F238E27FC236}">
                      <a16:creationId xmlns:a16="http://schemas.microsoft.com/office/drawing/2014/main" id="{CAF0313A-AEB4-E6E1-8DD9-49EECDE8828F}"/>
                    </a:ext>
                  </a:extLst>
                </p:cNvPr>
                <p:cNvSpPr/>
                <p:nvPr/>
              </p:nvSpPr>
              <p:spPr>
                <a:xfrm>
                  <a:off x="3566296" y="1872354"/>
                  <a:ext cx="18354" cy="16825"/>
                </a:xfrm>
                <a:custGeom>
                  <a:avLst/>
                  <a:gdLst>
                    <a:gd name="connsiteX0" fmla="*/ 1768 w 18354"/>
                    <a:gd name="connsiteY0" fmla="*/ 16452 h 16825"/>
                    <a:gd name="connsiteX1" fmla="*/ 3673 w 18354"/>
                    <a:gd name="connsiteY1" fmla="*/ 14547 h 16825"/>
                    <a:gd name="connsiteX2" fmla="*/ 5578 w 18354"/>
                    <a:gd name="connsiteY2" fmla="*/ 12642 h 16825"/>
                    <a:gd name="connsiteX3" fmla="*/ 9388 w 18354"/>
                    <a:gd name="connsiteY3" fmla="*/ 8832 h 16825"/>
                    <a:gd name="connsiteX4" fmla="*/ 14150 w 18354"/>
                    <a:gd name="connsiteY4" fmla="*/ 5975 h 16825"/>
                    <a:gd name="connsiteX5" fmla="*/ 16055 w 18354"/>
                    <a:gd name="connsiteY5" fmla="*/ 4070 h 16825"/>
                    <a:gd name="connsiteX6" fmla="*/ 17960 w 18354"/>
                    <a:gd name="connsiteY6" fmla="*/ 2165 h 16825"/>
                    <a:gd name="connsiteX7" fmla="*/ 17008 w 18354"/>
                    <a:gd name="connsiteY7" fmla="*/ 260 h 16825"/>
                    <a:gd name="connsiteX8" fmla="*/ 14150 w 18354"/>
                    <a:gd name="connsiteY8" fmla="*/ 1212 h 16825"/>
                    <a:gd name="connsiteX9" fmla="*/ 12245 w 18354"/>
                    <a:gd name="connsiteY9" fmla="*/ 2165 h 16825"/>
                    <a:gd name="connsiteX10" fmla="*/ 7483 w 18354"/>
                    <a:gd name="connsiteY10" fmla="*/ 5975 h 16825"/>
                    <a:gd name="connsiteX11" fmla="*/ 3673 w 18354"/>
                    <a:gd name="connsiteY11" fmla="*/ 9785 h 16825"/>
                    <a:gd name="connsiteX12" fmla="*/ 1768 w 18354"/>
                    <a:gd name="connsiteY12" fmla="*/ 11690 h 16825"/>
                    <a:gd name="connsiteX13" fmla="*/ 815 w 18354"/>
                    <a:gd name="connsiteY13" fmla="*/ 14547 h 16825"/>
                    <a:gd name="connsiteX14" fmla="*/ 1768 w 18354"/>
                    <a:gd name="connsiteY14" fmla="*/ 16452 h 16825"/>
                    <a:gd name="connsiteX15" fmla="*/ 1768 w 18354"/>
                    <a:gd name="connsiteY15" fmla="*/ 16452 h 16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354" h="16825">
                      <a:moveTo>
                        <a:pt x="1768" y="16452"/>
                      </a:moveTo>
                      <a:cubicBezTo>
                        <a:pt x="2720" y="15500"/>
                        <a:pt x="2720" y="15500"/>
                        <a:pt x="3673" y="14547"/>
                      </a:cubicBezTo>
                      <a:cubicBezTo>
                        <a:pt x="4625" y="13595"/>
                        <a:pt x="4625" y="13595"/>
                        <a:pt x="5578" y="12642"/>
                      </a:cubicBezTo>
                      <a:cubicBezTo>
                        <a:pt x="6530" y="11690"/>
                        <a:pt x="8435" y="10737"/>
                        <a:pt x="9388" y="8832"/>
                      </a:cubicBezTo>
                      <a:cubicBezTo>
                        <a:pt x="11293" y="7880"/>
                        <a:pt x="12245" y="6927"/>
                        <a:pt x="14150" y="5975"/>
                      </a:cubicBezTo>
                      <a:cubicBezTo>
                        <a:pt x="15103" y="5022"/>
                        <a:pt x="15103" y="5022"/>
                        <a:pt x="16055" y="4070"/>
                      </a:cubicBezTo>
                      <a:cubicBezTo>
                        <a:pt x="17008" y="3117"/>
                        <a:pt x="17008" y="3117"/>
                        <a:pt x="17960" y="2165"/>
                      </a:cubicBezTo>
                      <a:cubicBezTo>
                        <a:pt x="18913" y="1212"/>
                        <a:pt x="17960" y="-693"/>
                        <a:pt x="17008" y="260"/>
                      </a:cubicBezTo>
                      <a:cubicBezTo>
                        <a:pt x="16055" y="260"/>
                        <a:pt x="15103" y="260"/>
                        <a:pt x="14150" y="1212"/>
                      </a:cubicBezTo>
                      <a:cubicBezTo>
                        <a:pt x="13198" y="1212"/>
                        <a:pt x="12245" y="2165"/>
                        <a:pt x="12245" y="2165"/>
                      </a:cubicBezTo>
                      <a:cubicBezTo>
                        <a:pt x="10340" y="3117"/>
                        <a:pt x="8435" y="4070"/>
                        <a:pt x="7483" y="5975"/>
                      </a:cubicBezTo>
                      <a:cubicBezTo>
                        <a:pt x="5578" y="6927"/>
                        <a:pt x="4625" y="7880"/>
                        <a:pt x="3673" y="9785"/>
                      </a:cubicBezTo>
                      <a:cubicBezTo>
                        <a:pt x="2720" y="10737"/>
                        <a:pt x="2720" y="11690"/>
                        <a:pt x="1768" y="11690"/>
                      </a:cubicBezTo>
                      <a:cubicBezTo>
                        <a:pt x="1768" y="12642"/>
                        <a:pt x="815" y="13595"/>
                        <a:pt x="815" y="14547"/>
                      </a:cubicBezTo>
                      <a:cubicBezTo>
                        <a:pt x="-1090" y="16452"/>
                        <a:pt x="815" y="17405"/>
                        <a:pt x="1768" y="16452"/>
                      </a:cubicBezTo>
                      <a:lnTo>
                        <a:pt x="1768" y="16452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4" name="Freeform: Shape 3623">
                  <a:extLst>
                    <a:ext uri="{FF2B5EF4-FFF2-40B4-BE49-F238E27FC236}">
                      <a16:creationId xmlns:a16="http://schemas.microsoft.com/office/drawing/2014/main" id="{8305D59F-FDDA-08FF-8341-1CE1DD446576}"/>
                    </a:ext>
                  </a:extLst>
                </p:cNvPr>
                <p:cNvSpPr/>
                <p:nvPr/>
              </p:nvSpPr>
              <p:spPr>
                <a:xfrm>
                  <a:off x="3527799" y="1864599"/>
                  <a:ext cx="16718" cy="19307"/>
                </a:xfrm>
                <a:custGeom>
                  <a:avLst/>
                  <a:gdLst>
                    <a:gd name="connsiteX0" fmla="*/ 2165 w 16718"/>
                    <a:gd name="connsiteY0" fmla="*/ 18492 h 19307"/>
                    <a:gd name="connsiteX1" fmla="*/ 8832 w 16718"/>
                    <a:gd name="connsiteY1" fmla="*/ 9920 h 19307"/>
                    <a:gd name="connsiteX2" fmla="*/ 16452 w 16718"/>
                    <a:gd name="connsiteY2" fmla="*/ 1347 h 19307"/>
                    <a:gd name="connsiteX3" fmla="*/ 15500 w 16718"/>
                    <a:gd name="connsiteY3" fmla="*/ 395 h 19307"/>
                    <a:gd name="connsiteX4" fmla="*/ 6927 w 16718"/>
                    <a:gd name="connsiteY4" fmla="*/ 8015 h 19307"/>
                    <a:gd name="connsiteX5" fmla="*/ 260 w 16718"/>
                    <a:gd name="connsiteY5" fmla="*/ 17540 h 19307"/>
                    <a:gd name="connsiteX6" fmla="*/ 2165 w 16718"/>
                    <a:gd name="connsiteY6" fmla="*/ 18492 h 19307"/>
                    <a:gd name="connsiteX7" fmla="*/ 2165 w 16718"/>
                    <a:gd name="connsiteY7" fmla="*/ 18492 h 19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18" h="19307">
                      <a:moveTo>
                        <a:pt x="2165" y="18492"/>
                      </a:moveTo>
                      <a:cubicBezTo>
                        <a:pt x="4070" y="15635"/>
                        <a:pt x="5975" y="12777"/>
                        <a:pt x="8832" y="9920"/>
                      </a:cubicBezTo>
                      <a:cubicBezTo>
                        <a:pt x="11690" y="7062"/>
                        <a:pt x="13595" y="4205"/>
                        <a:pt x="16452" y="1347"/>
                      </a:cubicBezTo>
                      <a:cubicBezTo>
                        <a:pt x="17405" y="395"/>
                        <a:pt x="15500" y="-558"/>
                        <a:pt x="15500" y="395"/>
                      </a:cubicBezTo>
                      <a:cubicBezTo>
                        <a:pt x="12642" y="2300"/>
                        <a:pt x="9785" y="5157"/>
                        <a:pt x="6927" y="8015"/>
                      </a:cubicBezTo>
                      <a:cubicBezTo>
                        <a:pt x="4070" y="10872"/>
                        <a:pt x="2165" y="13730"/>
                        <a:pt x="260" y="17540"/>
                      </a:cubicBezTo>
                      <a:cubicBezTo>
                        <a:pt x="-693" y="18492"/>
                        <a:pt x="1212" y="20397"/>
                        <a:pt x="2165" y="18492"/>
                      </a:cubicBezTo>
                      <a:lnTo>
                        <a:pt x="2165" y="18492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5" name="Freeform: Shape 3624">
                  <a:extLst>
                    <a:ext uri="{FF2B5EF4-FFF2-40B4-BE49-F238E27FC236}">
                      <a16:creationId xmlns:a16="http://schemas.microsoft.com/office/drawing/2014/main" id="{4A302526-41D5-9F0D-2111-FFB2893A0BE8}"/>
                    </a:ext>
                  </a:extLst>
                </p:cNvPr>
                <p:cNvSpPr/>
                <p:nvPr/>
              </p:nvSpPr>
              <p:spPr>
                <a:xfrm>
                  <a:off x="3492817" y="1867766"/>
                  <a:ext cx="8572" cy="19135"/>
                </a:xfrm>
                <a:custGeom>
                  <a:avLst/>
                  <a:gdLst>
                    <a:gd name="connsiteX0" fmla="*/ 2857 w 8572"/>
                    <a:gd name="connsiteY0" fmla="*/ 1991 h 19135"/>
                    <a:gd name="connsiteX1" fmla="*/ 0 w 8572"/>
                    <a:gd name="connsiteY1" fmla="*/ 18183 h 19135"/>
                    <a:gd name="connsiteX2" fmla="*/ 1905 w 8572"/>
                    <a:gd name="connsiteY2" fmla="*/ 19136 h 19135"/>
                    <a:gd name="connsiteX3" fmla="*/ 8572 w 8572"/>
                    <a:gd name="connsiteY3" fmla="*/ 3896 h 19135"/>
                    <a:gd name="connsiteX4" fmla="*/ 6668 w 8572"/>
                    <a:gd name="connsiteY4" fmla="*/ 1038 h 19135"/>
                    <a:gd name="connsiteX5" fmla="*/ 2857 w 8572"/>
                    <a:gd name="connsiteY5" fmla="*/ 1991 h 19135"/>
                    <a:gd name="connsiteX6" fmla="*/ 2857 w 8572"/>
                    <a:gd name="connsiteY6" fmla="*/ 1991 h 19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72" h="19135">
                      <a:moveTo>
                        <a:pt x="2857" y="1991"/>
                      </a:moveTo>
                      <a:cubicBezTo>
                        <a:pt x="1905" y="7706"/>
                        <a:pt x="0" y="12468"/>
                        <a:pt x="0" y="18183"/>
                      </a:cubicBezTo>
                      <a:cubicBezTo>
                        <a:pt x="0" y="19136"/>
                        <a:pt x="952" y="19136"/>
                        <a:pt x="1905" y="19136"/>
                      </a:cubicBezTo>
                      <a:cubicBezTo>
                        <a:pt x="4763" y="14373"/>
                        <a:pt x="6668" y="9611"/>
                        <a:pt x="8572" y="3896"/>
                      </a:cubicBezTo>
                      <a:cubicBezTo>
                        <a:pt x="8572" y="2943"/>
                        <a:pt x="8572" y="1038"/>
                        <a:pt x="6668" y="1038"/>
                      </a:cubicBezTo>
                      <a:cubicBezTo>
                        <a:pt x="4763" y="-867"/>
                        <a:pt x="3810" y="86"/>
                        <a:pt x="2857" y="1991"/>
                      </a:cubicBezTo>
                      <a:lnTo>
                        <a:pt x="2857" y="1991"/>
                      </a:lnTo>
                      <a:close/>
                    </a:path>
                  </a:pathLst>
                </a:custGeom>
                <a:solidFill>
                  <a:srgbClr val="CD7A5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626" name="Freeform: Shape 3625">
                <a:extLst>
                  <a:ext uri="{FF2B5EF4-FFF2-40B4-BE49-F238E27FC236}">
                    <a16:creationId xmlns:a16="http://schemas.microsoft.com/office/drawing/2014/main" id="{A00E5CF7-13E0-80D8-66BE-DF3B9B880D4C}"/>
                  </a:ext>
                </a:extLst>
              </p:cNvPr>
              <p:cNvSpPr/>
              <p:nvPr/>
            </p:nvSpPr>
            <p:spPr>
              <a:xfrm>
                <a:off x="3327117" y="1946900"/>
                <a:ext cx="207246" cy="135264"/>
              </a:xfrm>
              <a:custGeom>
                <a:avLst/>
                <a:gdLst>
                  <a:gd name="connsiteX0" fmla="*/ 199990 w 207246"/>
                  <a:gd name="connsiteY0" fmla="*/ 109547 h 135264"/>
                  <a:gd name="connsiteX1" fmla="*/ 201895 w 207246"/>
                  <a:gd name="connsiteY1" fmla="*/ 107642 h 135264"/>
                  <a:gd name="connsiteX2" fmla="*/ 101882 w 207246"/>
                  <a:gd name="connsiteY2" fmla="*/ 9 h 135264"/>
                  <a:gd name="connsiteX3" fmla="*/ 18062 w 207246"/>
                  <a:gd name="connsiteY3" fmla="*/ 58112 h 135264"/>
                  <a:gd name="connsiteX4" fmla="*/ 12347 w 207246"/>
                  <a:gd name="connsiteY4" fmla="*/ 116214 h 135264"/>
                  <a:gd name="connsiteX5" fmla="*/ 99025 w 207246"/>
                  <a:gd name="connsiteY5" fmla="*/ 135264 h 135264"/>
                  <a:gd name="connsiteX6" fmla="*/ 199990 w 207246"/>
                  <a:gd name="connsiteY6" fmla="*/ 109547 h 13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246" h="135264">
                    <a:moveTo>
                      <a:pt x="199990" y="109547"/>
                    </a:moveTo>
                    <a:cubicBezTo>
                      <a:pt x="200942" y="108594"/>
                      <a:pt x="200942" y="107642"/>
                      <a:pt x="201895" y="107642"/>
                    </a:cubicBezTo>
                    <a:cubicBezTo>
                      <a:pt x="231422" y="72399"/>
                      <a:pt x="130457" y="-943"/>
                      <a:pt x="101882" y="9"/>
                    </a:cubicBezTo>
                    <a:cubicBezTo>
                      <a:pt x="73307" y="962"/>
                      <a:pt x="59020" y="24774"/>
                      <a:pt x="18062" y="58112"/>
                    </a:cubicBezTo>
                    <a:cubicBezTo>
                      <a:pt x="-12418" y="82877"/>
                      <a:pt x="2822" y="105737"/>
                      <a:pt x="12347" y="116214"/>
                    </a:cubicBezTo>
                    <a:cubicBezTo>
                      <a:pt x="39017" y="128597"/>
                      <a:pt x="67592" y="135264"/>
                      <a:pt x="99025" y="135264"/>
                    </a:cubicBezTo>
                    <a:cubicBezTo>
                      <a:pt x="130457" y="134312"/>
                      <a:pt x="165700" y="124787"/>
                      <a:pt x="199990" y="109547"/>
                    </a:cubicBezTo>
                    <a:close/>
                  </a:path>
                </a:pathLst>
              </a:custGeom>
              <a:solidFill>
                <a:srgbClr val="FFEBD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627" name="Graphic 2">
                <a:extLst>
                  <a:ext uri="{FF2B5EF4-FFF2-40B4-BE49-F238E27FC236}">
                    <a16:creationId xmlns:a16="http://schemas.microsoft.com/office/drawing/2014/main" id="{A28ED031-2397-7B3B-23C7-B25CB8E0C3FC}"/>
                  </a:ext>
                </a:extLst>
              </p:cNvPr>
              <p:cNvGrpSpPr/>
              <p:nvPr/>
            </p:nvGrpSpPr>
            <p:grpSpPr>
              <a:xfrm>
                <a:off x="3386137" y="1994534"/>
                <a:ext cx="77152" cy="73952"/>
                <a:chOff x="3386137" y="1994534"/>
                <a:chExt cx="77152" cy="73952"/>
              </a:xfrm>
              <a:noFill/>
            </p:grpSpPr>
            <p:sp>
              <p:nvSpPr>
                <p:cNvPr id="3628" name="Freeform: Shape 3627">
                  <a:extLst>
                    <a:ext uri="{FF2B5EF4-FFF2-40B4-BE49-F238E27FC236}">
                      <a16:creationId xmlns:a16="http://schemas.microsoft.com/office/drawing/2014/main" id="{AB427A82-9C40-1CDA-97D4-9402E7A29326}"/>
                    </a:ext>
                  </a:extLst>
                </p:cNvPr>
                <p:cNvSpPr/>
                <p:nvPr/>
              </p:nvSpPr>
              <p:spPr>
                <a:xfrm>
                  <a:off x="3386137" y="1994534"/>
                  <a:ext cx="39052" cy="73952"/>
                </a:xfrm>
                <a:custGeom>
                  <a:avLst/>
                  <a:gdLst>
                    <a:gd name="connsiteX0" fmla="*/ 39052 w 39052"/>
                    <a:gd name="connsiteY0" fmla="*/ 0 h 73952"/>
                    <a:gd name="connsiteX1" fmla="*/ 39052 w 39052"/>
                    <a:gd name="connsiteY1" fmla="*/ 60007 h 73952"/>
                    <a:gd name="connsiteX2" fmla="*/ 0 w 39052"/>
                    <a:gd name="connsiteY2" fmla="*/ 58102 h 73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052" h="73952">
                      <a:moveTo>
                        <a:pt x="39052" y="0"/>
                      </a:moveTo>
                      <a:cubicBezTo>
                        <a:pt x="39052" y="0"/>
                        <a:pt x="39052" y="48577"/>
                        <a:pt x="39052" y="60007"/>
                      </a:cubicBezTo>
                      <a:cubicBezTo>
                        <a:pt x="39052" y="72390"/>
                        <a:pt x="20002" y="84773"/>
                        <a:pt x="0" y="58102"/>
                      </a:cubicBezTo>
                    </a:path>
                  </a:pathLst>
                </a:custGeom>
                <a:noFill/>
                <a:ln w="596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9" name="Freeform: Shape 3628">
                  <a:extLst>
                    <a:ext uri="{FF2B5EF4-FFF2-40B4-BE49-F238E27FC236}">
                      <a16:creationId xmlns:a16="http://schemas.microsoft.com/office/drawing/2014/main" id="{A23F7479-BCC5-57C3-CD89-93F04B3F1195}"/>
                    </a:ext>
                  </a:extLst>
                </p:cNvPr>
                <p:cNvSpPr/>
                <p:nvPr/>
              </p:nvSpPr>
              <p:spPr>
                <a:xfrm>
                  <a:off x="3424237" y="1994534"/>
                  <a:ext cx="39052" cy="73952"/>
                </a:xfrm>
                <a:custGeom>
                  <a:avLst/>
                  <a:gdLst>
                    <a:gd name="connsiteX0" fmla="*/ 0 w 39052"/>
                    <a:gd name="connsiteY0" fmla="*/ 0 h 73952"/>
                    <a:gd name="connsiteX1" fmla="*/ 0 w 39052"/>
                    <a:gd name="connsiteY1" fmla="*/ 60007 h 73952"/>
                    <a:gd name="connsiteX2" fmla="*/ 39052 w 39052"/>
                    <a:gd name="connsiteY2" fmla="*/ 58102 h 73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052" h="73952">
                      <a:moveTo>
                        <a:pt x="0" y="0"/>
                      </a:moveTo>
                      <a:cubicBezTo>
                        <a:pt x="0" y="0"/>
                        <a:pt x="0" y="48577"/>
                        <a:pt x="0" y="60007"/>
                      </a:cubicBezTo>
                      <a:cubicBezTo>
                        <a:pt x="0" y="72390"/>
                        <a:pt x="19050" y="84773"/>
                        <a:pt x="39052" y="58102"/>
                      </a:cubicBezTo>
                    </a:path>
                  </a:pathLst>
                </a:custGeom>
                <a:noFill/>
                <a:ln w="596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30" name="Graphic 2">
                <a:extLst>
                  <a:ext uri="{FF2B5EF4-FFF2-40B4-BE49-F238E27FC236}">
                    <a16:creationId xmlns:a16="http://schemas.microsoft.com/office/drawing/2014/main" id="{6C7E702F-44C6-0D54-9ACE-2742598D0D2D}"/>
                  </a:ext>
                </a:extLst>
              </p:cNvPr>
              <p:cNvGrpSpPr/>
              <p:nvPr/>
            </p:nvGrpSpPr>
            <p:grpSpPr>
              <a:xfrm>
                <a:off x="3378394" y="1942147"/>
                <a:ext cx="95978" cy="57388"/>
                <a:chOff x="3378394" y="1942147"/>
                <a:chExt cx="95978" cy="57388"/>
              </a:xfrm>
            </p:grpSpPr>
            <p:sp>
              <p:nvSpPr>
                <p:cNvPr id="3631" name="Freeform: Shape 3630">
                  <a:extLst>
                    <a:ext uri="{FF2B5EF4-FFF2-40B4-BE49-F238E27FC236}">
                      <a16:creationId xmlns:a16="http://schemas.microsoft.com/office/drawing/2014/main" id="{619AAA37-BFEB-F9FF-7D45-0E5195794594}"/>
                    </a:ext>
                  </a:extLst>
                </p:cNvPr>
                <p:cNvSpPr/>
                <p:nvPr/>
              </p:nvSpPr>
              <p:spPr>
                <a:xfrm>
                  <a:off x="3378394" y="1942147"/>
                  <a:ext cx="95978" cy="57388"/>
                </a:xfrm>
                <a:custGeom>
                  <a:avLst/>
                  <a:gdLst>
                    <a:gd name="connsiteX0" fmla="*/ 92515 w 95978"/>
                    <a:gd name="connsiteY0" fmla="*/ 32385 h 57388"/>
                    <a:gd name="connsiteX1" fmla="*/ 62035 w 95978"/>
                    <a:gd name="connsiteY1" fmla="*/ 55245 h 57388"/>
                    <a:gd name="connsiteX2" fmla="*/ 33460 w 95978"/>
                    <a:gd name="connsiteY2" fmla="*/ 55245 h 57388"/>
                    <a:gd name="connsiteX3" fmla="*/ 2980 w 95978"/>
                    <a:gd name="connsiteY3" fmla="*/ 32385 h 57388"/>
                    <a:gd name="connsiteX4" fmla="*/ 48700 w 95978"/>
                    <a:gd name="connsiteY4" fmla="*/ 0 h 57388"/>
                    <a:gd name="connsiteX5" fmla="*/ 92515 w 95978"/>
                    <a:gd name="connsiteY5" fmla="*/ 32385 h 57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978" h="57388">
                      <a:moveTo>
                        <a:pt x="92515" y="32385"/>
                      </a:moveTo>
                      <a:cubicBezTo>
                        <a:pt x="85847" y="41910"/>
                        <a:pt x="74417" y="50482"/>
                        <a:pt x="62035" y="55245"/>
                      </a:cubicBezTo>
                      <a:cubicBezTo>
                        <a:pt x="55367" y="58102"/>
                        <a:pt x="40127" y="58102"/>
                        <a:pt x="33460" y="55245"/>
                      </a:cubicBezTo>
                      <a:cubicBezTo>
                        <a:pt x="20125" y="50482"/>
                        <a:pt x="8695" y="41910"/>
                        <a:pt x="2980" y="32385"/>
                      </a:cubicBezTo>
                      <a:cubicBezTo>
                        <a:pt x="-830" y="26670"/>
                        <a:pt x="-10355" y="0"/>
                        <a:pt x="48700" y="0"/>
                      </a:cubicBezTo>
                      <a:cubicBezTo>
                        <a:pt x="105850" y="0"/>
                        <a:pt x="97277" y="26670"/>
                        <a:pt x="92515" y="32385"/>
                      </a:cubicBezTo>
                      <a:close/>
                    </a:path>
                  </a:pathLst>
                </a:custGeom>
                <a:solidFill>
                  <a:srgbClr val="66371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632" name="Graphic 2">
                  <a:extLst>
                    <a:ext uri="{FF2B5EF4-FFF2-40B4-BE49-F238E27FC236}">
                      <a16:creationId xmlns:a16="http://schemas.microsoft.com/office/drawing/2014/main" id="{B11D0391-330E-B17E-06F2-4318CE09374A}"/>
                    </a:ext>
                  </a:extLst>
                </p:cNvPr>
                <p:cNvGrpSpPr/>
                <p:nvPr/>
              </p:nvGrpSpPr>
              <p:grpSpPr>
                <a:xfrm>
                  <a:off x="3380422" y="1972626"/>
                  <a:ext cx="90487" cy="24764"/>
                  <a:chOff x="3380422" y="1972626"/>
                  <a:chExt cx="90487" cy="24764"/>
                </a:xfrm>
                <a:solidFill>
                  <a:srgbClr val="411D01"/>
                </a:solidFill>
              </p:grpSpPr>
              <p:sp>
                <p:nvSpPr>
                  <p:cNvPr id="3633" name="Freeform: Shape 3632">
                    <a:extLst>
                      <a:ext uri="{FF2B5EF4-FFF2-40B4-BE49-F238E27FC236}">
                        <a16:creationId xmlns:a16="http://schemas.microsoft.com/office/drawing/2014/main" id="{882808CE-7BC5-F7F5-A635-BDDEB82BB952}"/>
                      </a:ext>
                    </a:extLst>
                  </p:cNvPr>
                  <p:cNvSpPr/>
                  <p:nvPr/>
                </p:nvSpPr>
                <p:spPr>
                  <a:xfrm>
                    <a:off x="3380422" y="1972626"/>
                    <a:ext cx="34289" cy="23812"/>
                  </a:xfrm>
                  <a:custGeom>
                    <a:avLst/>
                    <a:gdLst>
                      <a:gd name="connsiteX0" fmla="*/ 29527 w 34289"/>
                      <a:gd name="connsiteY0" fmla="*/ 23813 h 23812"/>
                      <a:gd name="connsiteX1" fmla="*/ 34290 w 34289"/>
                      <a:gd name="connsiteY1" fmla="*/ 14288 h 23812"/>
                      <a:gd name="connsiteX2" fmla="*/ 10477 w 34289"/>
                      <a:gd name="connsiteY2" fmla="*/ 0 h 23812"/>
                      <a:gd name="connsiteX3" fmla="*/ 0 w 34289"/>
                      <a:gd name="connsiteY3" fmla="*/ 952 h 23812"/>
                      <a:gd name="connsiteX4" fmla="*/ 29527 w 34289"/>
                      <a:gd name="connsiteY4" fmla="*/ 23813 h 23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289" h="23812">
                        <a:moveTo>
                          <a:pt x="29527" y="23813"/>
                        </a:moveTo>
                        <a:cubicBezTo>
                          <a:pt x="32385" y="20955"/>
                          <a:pt x="34290" y="18098"/>
                          <a:pt x="34290" y="14288"/>
                        </a:cubicBezTo>
                        <a:cubicBezTo>
                          <a:pt x="34290" y="6668"/>
                          <a:pt x="27622" y="0"/>
                          <a:pt x="10477" y="0"/>
                        </a:cubicBezTo>
                        <a:cubicBezTo>
                          <a:pt x="6667" y="0"/>
                          <a:pt x="2857" y="0"/>
                          <a:pt x="0" y="952"/>
                        </a:cubicBezTo>
                        <a:cubicBezTo>
                          <a:pt x="6667" y="11430"/>
                          <a:pt x="17145" y="19050"/>
                          <a:pt x="29527" y="23813"/>
                        </a:cubicBezTo>
                        <a:close/>
                      </a:path>
                    </a:pathLst>
                  </a:custGeom>
                  <a:solidFill>
                    <a:srgbClr val="411D0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4" name="Freeform: Shape 3633">
                    <a:extLst>
                      <a:ext uri="{FF2B5EF4-FFF2-40B4-BE49-F238E27FC236}">
                        <a16:creationId xmlns:a16="http://schemas.microsoft.com/office/drawing/2014/main" id="{0C0C1EB7-A55A-1318-39DD-01BE06E9A90D}"/>
                      </a:ext>
                    </a:extLst>
                  </p:cNvPr>
                  <p:cNvSpPr/>
                  <p:nvPr/>
                </p:nvSpPr>
                <p:spPr>
                  <a:xfrm>
                    <a:off x="3436619" y="1973579"/>
                    <a:ext cx="34290" cy="23812"/>
                  </a:xfrm>
                  <a:custGeom>
                    <a:avLst/>
                    <a:gdLst>
                      <a:gd name="connsiteX0" fmla="*/ 34290 w 34290"/>
                      <a:gd name="connsiteY0" fmla="*/ 953 h 23812"/>
                      <a:gd name="connsiteX1" fmla="*/ 23813 w 34290"/>
                      <a:gd name="connsiteY1" fmla="*/ 0 h 23812"/>
                      <a:gd name="connsiteX2" fmla="*/ 0 w 34290"/>
                      <a:gd name="connsiteY2" fmla="*/ 14288 h 23812"/>
                      <a:gd name="connsiteX3" fmla="*/ 4763 w 34290"/>
                      <a:gd name="connsiteY3" fmla="*/ 23813 h 23812"/>
                      <a:gd name="connsiteX4" fmla="*/ 34290 w 34290"/>
                      <a:gd name="connsiteY4" fmla="*/ 953 h 23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4290" h="23812">
                        <a:moveTo>
                          <a:pt x="34290" y="953"/>
                        </a:moveTo>
                        <a:cubicBezTo>
                          <a:pt x="31432" y="0"/>
                          <a:pt x="27623" y="0"/>
                          <a:pt x="23813" y="0"/>
                        </a:cubicBezTo>
                        <a:cubicBezTo>
                          <a:pt x="7620" y="0"/>
                          <a:pt x="0" y="6668"/>
                          <a:pt x="0" y="14288"/>
                        </a:cubicBezTo>
                        <a:cubicBezTo>
                          <a:pt x="0" y="18098"/>
                          <a:pt x="1905" y="20955"/>
                          <a:pt x="4763" y="23813"/>
                        </a:cubicBezTo>
                        <a:cubicBezTo>
                          <a:pt x="17145" y="18098"/>
                          <a:pt x="28575" y="10478"/>
                          <a:pt x="34290" y="953"/>
                        </a:cubicBezTo>
                        <a:close/>
                      </a:path>
                    </a:pathLst>
                  </a:custGeom>
                  <a:solidFill>
                    <a:srgbClr val="411D0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35" name="Freeform: Shape 3634">
                  <a:extLst>
                    <a:ext uri="{FF2B5EF4-FFF2-40B4-BE49-F238E27FC236}">
                      <a16:creationId xmlns:a16="http://schemas.microsoft.com/office/drawing/2014/main" id="{F9ED104D-D402-4CBD-8BA1-A1C595E0657D}"/>
                    </a:ext>
                  </a:extLst>
                </p:cNvPr>
                <p:cNvSpPr/>
                <p:nvPr/>
              </p:nvSpPr>
              <p:spPr>
                <a:xfrm>
                  <a:off x="3383513" y="1944907"/>
                  <a:ext cx="68346" cy="31602"/>
                </a:xfrm>
                <a:custGeom>
                  <a:avLst/>
                  <a:gdLst>
                    <a:gd name="connsiteX0" fmla="*/ 68346 w 68346"/>
                    <a:gd name="connsiteY0" fmla="*/ 4860 h 31602"/>
                    <a:gd name="connsiteX1" fmla="*/ 25484 w 68346"/>
                    <a:gd name="connsiteY1" fmla="*/ 2955 h 31602"/>
                    <a:gd name="connsiteX2" fmla="*/ 719 w 68346"/>
                    <a:gd name="connsiteY2" fmla="*/ 23910 h 31602"/>
                    <a:gd name="connsiteX3" fmla="*/ 30246 w 68346"/>
                    <a:gd name="connsiteY3" fmla="*/ 29625 h 31602"/>
                    <a:gd name="connsiteX4" fmla="*/ 68346 w 68346"/>
                    <a:gd name="connsiteY4" fmla="*/ 4860 h 316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346" h="31602">
                      <a:moveTo>
                        <a:pt x="68346" y="4860"/>
                      </a:moveTo>
                      <a:cubicBezTo>
                        <a:pt x="68346" y="4860"/>
                        <a:pt x="55964" y="-4665"/>
                        <a:pt x="25484" y="2955"/>
                      </a:cubicBezTo>
                      <a:cubicBezTo>
                        <a:pt x="-1186" y="9622"/>
                        <a:pt x="-1186" y="23910"/>
                        <a:pt x="719" y="23910"/>
                      </a:cubicBezTo>
                      <a:cubicBezTo>
                        <a:pt x="2624" y="23910"/>
                        <a:pt x="18816" y="20100"/>
                        <a:pt x="30246" y="29625"/>
                      </a:cubicBezTo>
                      <a:cubicBezTo>
                        <a:pt x="40724" y="39150"/>
                        <a:pt x="9291" y="11527"/>
                        <a:pt x="68346" y="4860"/>
                      </a:cubicBezTo>
                      <a:close/>
                    </a:path>
                  </a:pathLst>
                </a:custGeom>
                <a:solidFill>
                  <a:srgbClr val="844A2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36" name="Graphic 2">
                <a:extLst>
                  <a:ext uri="{FF2B5EF4-FFF2-40B4-BE49-F238E27FC236}">
                    <a16:creationId xmlns:a16="http://schemas.microsoft.com/office/drawing/2014/main" id="{B1694FCD-B901-7F83-8294-6BCEE078BC58}"/>
                  </a:ext>
                </a:extLst>
              </p:cNvPr>
              <p:cNvGrpSpPr/>
              <p:nvPr/>
            </p:nvGrpSpPr>
            <p:grpSpPr>
              <a:xfrm>
                <a:off x="3268979" y="1909762"/>
                <a:ext cx="319087" cy="70485"/>
                <a:chOff x="3268979" y="1909762"/>
                <a:chExt cx="319087" cy="70485"/>
              </a:xfrm>
            </p:grpSpPr>
            <p:grpSp>
              <p:nvGrpSpPr>
                <p:cNvPr id="3637" name="Graphic 2">
                  <a:extLst>
                    <a:ext uri="{FF2B5EF4-FFF2-40B4-BE49-F238E27FC236}">
                      <a16:creationId xmlns:a16="http://schemas.microsoft.com/office/drawing/2014/main" id="{9FDA9A05-2097-9526-43E5-C14548D1F4BD}"/>
                    </a:ext>
                  </a:extLst>
                </p:cNvPr>
                <p:cNvGrpSpPr/>
                <p:nvPr/>
              </p:nvGrpSpPr>
              <p:grpSpPr>
                <a:xfrm>
                  <a:off x="3268979" y="1909762"/>
                  <a:ext cx="72389" cy="70485"/>
                  <a:chOff x="3268979" y="1909762"/>
                  <a:chExt cx="72389" cy="70485"/>
                </a:xfrm>
              </p:grpSpPr>
              <p:sp>
                <p:nvSpPr>
                  <p:cNvPr id="3638" name="Freeform: Shape 3637">
                    <a:extLst>
                      <a:ext uri="{FF2B5EF4-FFF2-40B4-BE49-F238E27FC236}">
                        <a16:creationId xmlns:a16="http://schemas.microsoft.com/office/drawing/2014/main" id="{EEBD70F9-1AAC-8082-EDA1-0CF045803947}"/>
                      </a:ext>
                    </a:extLst>
                  </p:cNvPr>
                  <p:cNvSpPr/>
                  <p:nvPr/>
                </p:nvSpPr>
                <p:spPr>
                  <a:xfrm>
                    <a:off x="3268979" y="1909762"/>
                    <a:ext cx="72389" cy="70485"/>
                  </a:xfrm>
                  <a:custGeom>
                    <a:avLst/>
                    <a:gdLst>
                      <a:gd name="connsiteX0" fmla="*/ 72390 w 72389"/>
                      <a:gd name="connsiteY0" fmla="*/ 35242 h 70485"/>
                      <a:gd name="connsiteX1" fmla="*/ 36195 w 72389"/>
                      <a:gd name="connsiteY1" fmla="*/ 70485 h 70485"/>
                      <a:gd name="connsiteX2" fmla="*/ 0 w 72389"/>
                      <a:gd name="connsiteY2" fmla="*/ 35242 h 70485"/>
                      <a:gd name="connsiteX3" fmla="*/ 36195 w 72389"/>
                      <a:gd name="connsiteY3" fmla="*/ 0 h 70485"/>
                      <a:gd name="connsiteX4" fmla="*/ 72390 w 72389"/>
                      <a:gd name="connsiteY4" fmla="*/ 35242 h 70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89" h="70485">
                        <a:moveTo>
                          <a:pt x="72390" y="35242"/>
                        </a:moveTo>
                        <a:cubicBezTo>
                          <a:pt x="72390" y="54292"/>
                          <a:pt x="56197" y="70485"/>
                          <a:pt x="36195" y="70485"/>
                        </a:cubicBezTo>
                        <a:cubicBezTo>
                          <a:pt x="16192" y="70485"/>
                          <a:pt x="0" y="55245"/>
                          <a:pt x="0" y="35242"/>
                        </a:cubicBezTo>
                        <a:cubicBezTo>
                          <a:pt x="0" y="16192"/>
                          <a:pt x="16192" y="0"/>
                          <a:pt x="36195" y="0"/>
                        </a:cubicBezTo>
                        <a:cubicBezTo>
                          <a:pt x="55245" y="0"/>
                          <a:pt x="72390" y="16192"/>
                          <a:pt x="72390" y="35242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39" name="Freeform: Shape 3638">
                    <a:extLst>
                      <a:ext uri="{FF2B5EF4-FFF2-40B4-BE49-F238E27FC236}">
                        <a16:creationId xmlns:a16="http://schemas.microsoft.com/office/drawing/2014/main" id="{3F54B4D1-3463-A3C7-2381-FA521E79CE91}"/>
                      </a:ext>
                    </a:extLst>
                  </p:cNvPr>
                  <p:cNvSpPr/>
                  <p:nvPr/>
                </p:nvSpPr>
                <p:spPr>
                  <a:xfrm>
                    <a:off x="3288981" y="1933574"/>
                    <a:ext cx="38100" cy="36195"/>
                  </a:xfrm>
                  <a:custGeom>
                    <a:avLst/>
                    <a:gdLst>
                      <a:gd name="connsiteX0" fmla="*/ 38100 w 38100"/>
                      <a:gd name="connsiteY0" fmla="*/ 18098 h 36195"/>
                      <a:gd name="connsiteX1" fmla="*/ 19050 w 38100"/>
                      <a:gd name="connsiteY1" fmla="*/ 36195 h 36195"/>
                      <a:gd name="connsiteX2" fmla="*/ 0 w 38100"/>
                      <a:gd name="connsiteY2" fmla="*/ 18098 h 36195"/>
                      <a:gd name="connsiteX3" fmla="*/ 19050 w 38100"/>
                      <a:gd name="connsiteY3" fmla="*/ 0 h 36195"/>
                      <a:gd name="connsiteX4" fmla="*/ 38100 w 38100"/>
                      <a:gd name="connsiteY4" fmla="*/ 18098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36195">
                        <a:moveTo>
                          <a:pt x="38100" y="18098"/>
                        </a:moveTo>
                        <a:cubicBezTo>
                          <a:pt x="38100" y="27623"/>
                          <a:pt x="29528" y="36195"/>
                          <a:pt x="19050" y="36195"/>
                        </a:cubicBezTo>
                        <a:cubicBezTo>
                          <a:pt x="8573" y="36195"/>
                          <a:pt x="0" y="28575"/>
                          <a:pt x="0" y="18098"/>
                        </a:cubicBezTo>
                        <a:cubicBezTo>
                          <a:pt x="0" y="8573"/>
                          <a:pt x="8573" y="0"/>
                          <a:pt x="19050" y="0"/>
                        </a:cubicBezTo>
                        <a:cubicBezTo>
                          <a:pt x="29528" y="0"/>
                          <a:pt x="38100" y="8573"/>
                          <a:pt x="38100" y="1809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0" name="Freeform: Shape 3639">
                    <a:extLst>
                      <a:ext uri="{FF2B5EF4-FFF2-40B4-BE49-F238E27FC236}">
                        <a16:creationId xmlns:a16="http://schemas.microsoft.com/office/drawing/2014/main" id="{04665159-9B11-E35B-0A62-72AA10645055}"/>
                      </a:ext>
                    </a:extLst>
                  </p:cNvPr>
                  <p:cNvSpPr/>
                  <p:nvPr/>
                </p:nvSpPr>
                <p:spPr>
                  <a:xfrm>
                    <a:off x="3274694" y="1916429"/>
                    <a:ext cx="62865" cy="59055"/>
                  </a:xfrm>
                  <a:custGeom>
                    <a:avLst/>
                    <a:gdLst>
                      <a:gd name="connsiteX0" fmla="*/ 4763 w 62865"/>
                      <a:gd name="connsiteY0" fmla="*/ 34290 h 59055"/>
                      <a:gd name="connsiteX1" fmla="*/ 34290 w 62865"/>
                      <a:gd name="connsiteY1" fmla="*/ 5715 h 59055"/>
                      <a:gd name="connsiteX2" fmla="*/ 62865 w 62865"/>
                      <a:gd name="connsiteY2" fmla="*/ 25718 h 59055"/>
                      <a:gd name="connsiteX3" fmla="*/ 31433 w 62865"/>
                      <a:gd name="connsiteY3" fmla="*/ 0 h 59055"/>
                      <a:gd name="connsiteX4" fmla="*/ 0 w 62865"/>
                      <a:gd name="connsiteY4" fmla="*/ 30480 h 59055"/>
                      <a:gd name="connsiteX5" fmla="*/ 20003 w 62865"/>
                      <a:gd name="connsiteY5" fmla="*/ 59055 h 59055"/>
                      <a:gd name="connsiteX6" fmla="*/ 4763 w 62865"/>
                      <a:gd name="connsiteY6" fmla="*/ 34290 h 5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865" h="59055">
                        <a:moveTo>
                          <a:pt x="4763" y="34290"/>
                        </a:moveTo>
                        <a:cubicBezTo>
                          <a:pt x="4763" y="18098"/>
                          <a:pt x="18098" y="5715"/>
                          <a:pt x="34290" y="5715"/>
                        </a:cubicBezTo>
                        <a:cubicBezTo>
                          <a:pt x="47625" y="5715"/>
                          <a:pt x="59055" y="14288"/>
                          <a:pt x="62865" y="25718"/>
                        </a:cubicBezTo>
                        <a:cubicBezTo>
                          <a:pt x="60008" y="11430"/>
                          <a:pt x="47625" y="0"/>
                          <a:pt x="31433" y="0"/>
                        </a:cubicBezTo>
                        <a:cubicBezTo>
                          <a:pt x="14288" y="0"/>
                          <a:pt x="0" y="13335"/>
                          <a:pt x="0" y="30480"/>
                        </a:cubicBezTo>
                        <a:cubicBezTo>
                          <a:pt x="0" y="42863"/>
                          <a:pt x="8573" y="54293"/>
                          <a:pt x="20003" y="59055"/>
                        </a:cubicBezTo>
                        <a:cubicBezTo>
                          <a:pt x="11430" y="54293"/>
                          <a:pt x="4763" y="44768"/>
                          <a:pt x="4763" y="3429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1" name="Freeform: Shape 3640">
                    <a:extLst>
                      <a:ext uri="{FF2B5EF4-FFF2-40B4-BE49-F238E27FC236}">
                        <a16:creationId xmlns:a16="http://schemas.microsoft.com/office/drawing/2014/main" id="{31F1DE9E-0B59-FAB3-3274-1C20492770BF}"/>
                      </a:ext>
                    </a:extLst>
                  </p:cNvPr>
                  <p:cNvSpPr/>
                  <p:nvPr/>
                </p:nvSpPr>
                <p:spPr>
                  <a:xfrm>
                    <a:off x="3292792" y="1929764"/>
                    <a:ext cx="15239" cy="15239"/>
                  </a:xfrm>
                  <a:custGeom>
                    <a:avLst/>
                    <a:gdLst>
                      <a:gd name="connsiteX0" fmla="*/ 15240 w 15239"/>
                      <a:gd name="connsiteY0" fmla="*/ 7620 h 15239"/>
                      <a:gd name="connsiteX1" fmla="*/ 7620 w 15239"/>
                      <a:gd name="connsiteY1" fmla="*/ 15240 h 15239"/>
                      <a:gd name="connsiteX2" fmla="*/ 0 w 15239"/>
                      <a:gd name="connsiteY2" fmla="*/ 7620 h 15239"/>
                      <a:gd name="connsiteX3" fmla="*/ 7620 w 15239"/>
                      <a:gd name="connsiteY3" fmla="*/ 0 h 15239"/>
                      <a:gd name="connsiteX4" fmla="*/ 15240 w 15239"/>
                      <a:gd name="connsiteY4" fmla="*/ 7620 h 1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5239">
                        <a:moveTo>
                          <a:pt x="15240" y="7620"/>
                        </a:moveTo>
                        <a:cubicBezTo>
                          <a:pt x="15240" y="11430"/>
                          <a:pt x="11430" y="15240"/>
                          <a:pt x="7620" y="15240"/>
                        </a:cubicBezTo>
                        <a:cubicBezTo>
                          <a:pt x="2857" y="15240"/>
                          <a:pt x="0" y="11430"/>
                          <a:pt x="0" y="7620"/>
                        </a:cubicBezTo>
                        <a:cubicBezTo>
                          <a:pt x="0" y="3810"/>
                          <a:pt x="3810" y="0"/>
                          <a:pt x="7620" y="0"/>
                        </a:cubicBezTo>
                        <a:cubicBezTo>
                          <a:pt x="11430" y="0"/>
                          <a:pt x="15240" y="2858"/>
                          <a:pt x="15240" y="762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2" name="Freeform: Shape 3641">
                    <a:extLst>
                      <a:ext uri="{FF2B5EF4-FFF2-40B4-BE49-F238E27FC236}">
                        <a16:creationId xmlns:a16="http://schemas.microsoft.com/office/drawing/2014/main" id="{85A3974C-A23E-A9E0-BD08-CF553B10A9CA}"/>
                      </a:ext>
                    </a:extLst>
                  </p:cNvPr>
                  <p:cNvSpPr/>
                  <p:nvPr/>
                </p:nvSpPr>
                <p:spPr>
                  <a:xfrm>
                    <a:off x="3288029" y="1944817"/>
                    <a:ext cx="9525" cy="9711"/>
                  </a:xfrm>
                  <a:custGeom>
                    <a:avLst/>
                    <a:gdLst>
                      <a:gd name="connsiteX0" fmla="*/ 9525 w 9525"/>
                      <a:gd name="connsiteY0" fmla="*/ 4949 h 9711"/>
                      <a:gd name="connsiteX1" fmla="*/ 4763 w 9525"/>
                      <a:gd name="connsiteY1" fmla="*/ 9712 h 9711"/>
                      <a:gd name="connsiteX2" fmla="*/ 0 w 9525"/>
                      <a:gd name="connsiteY2" fmla="*/ 4949 h 9711"/>
                      <a:gd name="connsiteX3" fmla="*/ 4763 w 9525"/>
                      <a:gd name="connsiteY3" fmla="*/ 187 h 9711"/>
                      <a:gd name="connsiteX4" fmla="*/ 9525 w 9525"/>
                      <a:gd name="connsiteY4" fmla="*/ 4949 h 9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711">
                        <a:moveTo>
                          <a:pt x="9525" y="4949"/>
                        </a:moveTo>
                        <a:cubicBezTo>
                          <a:pt x="9525" y="7807"/>
                          <a:pt x="7620" y="9712"/>
                          <a:pt x="4763" y="9712"/>
                        </a:cubicBezTo>
                        <a:cubicBezTo>
                          <a:pt x="1905" y="9712"/>
                          <a:pt x="0" y="7807"/>
                          <a:pt x="0" y="4949"/>
                        </a:cubicBezTo>
                        <a:cubicBezTo>
                          <a:pt x="0" y="2092"/>
                          <a:pt x="1905" y="187"/>
                          <a:pt x="4763" y="187"/>
                        </a:cubicBezTo>
                        <a:cubicBezTo>
                          <a:pt x="6667" y="-766"/>
                          <a:pt x="9525" y="2092"/>
                          <a:pt x="9525" y="4949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43" name="Graphic 2">
                  <a:extLst>
                    <a:ext uri="{FF2B5EF4-FFF2-40B4-BE49-F238E27FC236}">
                      <a16:creationId xmlns:a16="http://schemas.microsoft.com/office/drawing/2014/main" id="{3BBE0A7A-2828-1604-1CDA-4885E80046F8}"/>
                    </a:ext>
                  </a:extLst>
                </p:cNvPr>
                <p:cNvGrpSpPr/>
                <p:nvPr/>
              </p:nvGrpSpPr>
              <p:grpSpPr>
                <a:xfrm>
                  <a:off x="3515676" y="1909762"/>
                  <a:ext cx="72390" cy="70485"/>
                  <a:chOff x="3515676" y="1909762"/>
                  <a:chExt cx="72390" cy="70485"/>
                </a:xfrm>
              </p:grpSpPr>
              <p:sp>
                <p:nvSpPr>
                  <p:cNvPr id="3644" name="Freeform: Shape 3643">
                    <a:extLst>
                      <a:ext uri="{FF2B5EF4-FFF2-40B4-BE49-F238E27FC236}">
                        <a16:creationId xmlns:a16="http://schemas.microsoft.com/office/drawing/2014/main" id="{DEF978B2-7561-6613-BD1A-1D8EB01CBAC1}"/>
                      </a:ext>
                    </a:extLst>
                  </p:cNvPr>
                  <p:cNvSpPr/>
                  <p:nvPr/>
                </p:nvSpPr>
                <p:spPr>
                  <a:xfrm>
                    <a:off x="3515676" y="1909762"/>
                    <a:ext cx="72390" cy="70485"/>
                  </a:xfrm>
                  <a:custGeom>
                    <a:avLst/>
                    <a:gdLst>
                      <a:gd name="connsiteX0" fmla="*/ 0 w 72390"/>
                      <a:gd name="connsiteY0" fmla="*/ 35242 h 70485"/>
                      <a:gd name="connsiteX1" fmla="*/ 36195 w 72390"/>
                      <a:gd name="connsiteY1" fmla="*/ 70485 h 70485"/>
                      <a:gd name="connsiteX2" fmla="*/ 72390 w 72390"/>
                      <a:gd name="connsiteY2" fmla="*/ 35242 h 70485"/>
                      <a:gd name="connsiteX3" fmla="*/ 36195 w 72390"/>
                      <a:gd name="connsiteY3" fmla="*/ 0 h 70485"/>
                      <a:gd name="connsiteX4" fmla="*/ 0 w 72390"/>
                      <a:gd name="connsiteY4" fmla="*/ 35242 h 70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2390" h="70485">
                        <a:moveTo>
                          <a:pt x="0" y="35242"/>
                        </a:moveTo>
                        <a:cubicBezTo>
                          <a:pt x="0" y="54292"/>
                          <a:pt x="16193" y="70485"/>
                          <a:pt x="36195" y="70485"/>
                        </a:cubicBezTo>
                        <a:cubicBezTo>
                          <a:pt x="56198" y="70485"/>
                          <a:pt x="72390" y="55245"/>
                          <a:pt x="72390" y="35242"/>
                        </a:cubicBezTo>
                        <a:cubicBezTo>
                          <a:pt x="72390" y="16192"/>
                          <a:pt x="56198" y="0"/>
                          <a:pt x="36195" y="0"/>
                        </a:cubicBezTo>
                        <a:cubicBezTo>
                          <a:pt x="16193" y="0"/>
                          <a:pt x="0" y="16192"/>
                          <a:pt x="0" y="35242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5" name="Freeform: Shape 3644">
                    <a:extLst>
                      <a:ext uri="{FF2B5EF4-FFF2-40B4-BE49-F238E27FC236}">
                        <a16:creationId xmlns:a16="http://schemas.microsoft.com/office/drawing/2014/main" id="{EBB3DC70-2823-F056-97E4-0CD2E33E1344}"/>
                      </a:ext>
                    </a:extLst>
                  </p:cNvPr>
                  <p:cNvSpPr/>
                  <p:nvPr/>
                </p:nvSpPr>
                <p:spPr>
                  <a:xfrm>
                    <a:off x="3529964" y="1933574"/>
                    <a:ext cx="38100" cy="36195"/>
                  </a:xfrm>
                  <a:custGeom>
                    <a:avLst/>
                    <a:gdLst>
                      <a:gd name="connsiteX0" fmla="*/ 0 w 38100"/>
                      <a:gd name="connsiteY0" fmla="*/ 18098 h 36195"/>
                      <a:gd name="connsiteX1" fmla="*/ 19050 w 38100"/>
                      <a:gd name="connsiteY1" fmla="*/ 36195 h 36195"/>
                      <a:gd name="connsiteX2" fmla="*/ 38100 w 38100"/>
                      <a:gd name="connsiteY2" fmla="*/ 18098 h 36195"/>
                      <a:gd name="connsiteX3" fmla="*/ 19050 w 38100"/>
                      <a:gd name="connsiteY3" fmla="*/ 0 h 36195"/>
                      <a:gd name="connsiteX4" fmla="*/ 0 w 38100"/>
                      <a:gd name="connsiteY4" fmla="*/ 18098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36195">
                        <a:moveTo>
                          <a:pt x="0" y="18098"/>
                        </a:moveTo>
                        <a:cubicBezTo>
                          <a:pt x="0" y="27623"/>
                          <a:pt x="8573" y="36195"/>
                          <a:pt x="19050" y="36195"/>
                        </a:cubicBezTo>
                        <a:cubicBezTo>
                          <a:pt x="29528" y="36195"/>
                          <a:pt x="38100" y="28575"/>
                          <a:pt x="38100" y="18098"/>
                        </a:cubicBezTo>
                        <a:cubicBezTo>
                          <a:pt x="38100" y="8573"/>
                          <a:pt x="29528" y="0"/>
                          <a:pt x="19050" y="0"/>
                        </a:cubicBezTo>
                        <a:cubicBezTo>
                          <a:pt x="7620" y="0"/>
                          <a:pt x="0" y="8573"/>
                          <a:pt x="0" y="1809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6" name="Freeform: Shape 3645">
                    <a:extLst>
                      <a:ext uri="{FF2B5EF4-FFF2-40B4-BE49-F238E27FC236}">
                        <a16:creationId xmlns:a16="http://schemas.microsoft.com/office/drawing/2014/main" id="{210AFCF2-24B3-A092-28DC-5C7E9CD2C8B5}"/>
                      </a:ext>
                    </a:extLst>
                  </p:cNvPr>
                  <p:cNvSpPr/>
                  <p:nvPr/>
                </p:nvSpPr>
                <p:spPr>
                  <a:xfrm>
                    <a:off x="3518534" y="1916429"/>
                    <a:ext cx="62864" cy="59055"/>
                  </a:xfrm>
                  <a:custGeom>
                    <a:avLst/>
                    <a:gdLst>
                      <a:gd name="connsiteX0" fmla="*/ 58102 w 62864"/>
                      <a:gd name="connsiteY0" fmla="*/ 34290 h 59055"/>
                      <a:gd name="connsiteX1" fmla="*/ 28575 w 62864"/>
                      <a:gd name="connsiteY1" fmla="*/ 5715 h 59055"/>
                      <a:gd name="connsiteX2" fmla="*/ 0 w 62864"/>
                      <a:gd name="connsiteY2" fmla="*/ 25718 h 59055"/>
                      <a:gd name="connsiteX3" fmla="*/ 31432 w 62864"/>
                      <a:gd name="connsiteY3" fmla="*/ 0 h 59055"/>
                      <a:gd name="connsiteX4" fmla="*/ 62865 w 62864"/>
                      <a:gd name="connsiteY4" fmla="*/ 30480 h 59055"/>
                      <a:gd name="connsiteX5" fmla="*/ 42863 w 62864"/>
                      <a:gd name="connsiteY5" fmla="*/ 59055 h 59055"/>
                      <a:gd name="connsiteX6" fmla="*/ 58102 w 62864"/>
                      <a:gd name="connsiteY6" fmla="*/ 34290 h 5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864" h="59055">
                        <a:moveTo>
                          <a:pt x="58102" y="34290"/>
                        </a:moveTo>
                        <a:cubicBezTo>
                          <a:pt x="58102" y="18098"/>
                          <a:pt x="44767" y="5715"/>
                          <a:pt x="28575" y="5715"/>
                        </a:cubicBezTo>
                        <a:cubicBezTo>
                          <a:pt x="15240" y="5715"/>
                          <a:pt x="3810" y="14288"/>
                          <a:pt x="0" y="25718"/>
                        </a:cubicBezTo>
                        <a:cubicBezTo>
                          <a:pt x="2857" y="11430"/>
                          <a:pt x="15240" y="0"/>
                          <a:pt x="31432" y="0"/>
                        </a:cubicBezTo>
                        <a:cubicBezTo>
                          <a:pt x="48577" y="0"/>
                          <a:pt x="62865" y="13335"/>
                          <a:pt x="62865" y="30480"/>
                        </a:cubicBezTo>
                        <a:cubicBezTo>
                          <a:pt x="62865" y="42863"/>
                          <a:pt x="54292" y="54293"/>
                          <a:pt x="42863" y="59055"/>
                        </a:cubicBezTo>
                        <a:cubicBezTo>
                          <a:pt x="52388" y="54293"/>
                          <a:pt x="58102" y="44768"/>
                          <a:pt x="58102" y="3429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7" name="Freeform: Shape 3646">
                    <a:extLst>
                      <a:ext uri="{FF2B5EF4-FFF2-40B4-BE49-F238E27FC236}">
                        <a16:creationId xmlns:a16="http://schemas.microsoft.com/office/drawing/2014/main" id="{4DBD9E24-A121-249E-C75A-5A40C62661BF}"/>
                      </a:ext>
                    </a:extLst>
                  </p:cNvPr>
                  <p:cNvSpPr/>
                  <p:nvPr/>
                </p:nvSpPr>
                <p:spPr>
                  <a:xfrm>
                    <a:off x="3548062" y="1929764"/>
                    <a:ext cx="15239" cy="15239"/>
                  </a:xfrm>
                  <a:custGeom>
                    <a:avLst/>
                    <a:gdLst>
                      <a:gd name="connsiteX0" fmla="*/ 0 w 15239"/>
                      <a:gd name="connsiteY0" fmla="*/ 7620 h 15239"/>
                      <a:gd name="connsiteX1" fmla="*/ 7620 w 15239"/>
                      <a:gd name="connsiteY1" fmla="*/ 15240 h 15239"/>
                      <a:gd name="connsiteX2" fmla="*/ 15240 w 15239"/>
                      <a:gd name="connsiteY2" fmla="*/ 7620 h 15239"/>
                      <a:gd name="connsiteX3" fmla="*/ 7620 w 15239"/>
                      <a:gd name="connsiteY3" fmla="*/ 0 h 15239"/>
                      <a:gd name="connsiteX4" fmla="*/ 0 w 15239"/>
                      <a:gd name="connsiteY4" fmla="*/ 7620 h 15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5239">
                        <a:moveTo>
                          <a:pt x="0" y="7620"/>
                        </a:moveTo>
                        <a:cubicBezTo>
                          <a:pt x="0" y="11430"/>
                          <a:pt x="3810" y="15240"/>
                          <a:pt x="7620" y="15240"/>
                        </a:cubicBezTo>
                        <a:cubicBezTo>
                          <a:pt x="12382" y="15240"/>
                          <a:pt x="15240" y="11430"/>
                          <a:pt x="15240" y="7620"/>
                        </a:cubicBezTo>
                        <a:cubicBezTo>
                          <a:pt x="15240" y="3810"/>
                          <a:pt x="11430" y="0"/>
                          <a:pt x="7620" y="0"/>
                        </a:cubicBezTo>
                        <a:cubicBezTo>
                          <a:pt x="3810" y="0"/>
                          <a:pt x="0" y="2858"/>
                          <a:pt x="0" y="762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48" name="Freeform: Shape 3647">
                    <a:extLst>
                      <a:ext uri="{FF2B5EF4-FFF2-40B4-BE49-F238E27FC236}">
                        <a16:creationId xmlns:a16="http://schemas.microsoft.com/office/drawing/2014/main" id="{011A0D7C-B4CD-DEAB-0143-C788812E9FF2}"/>
                      </a:ext>
                    </a:extLst>
                  </p:cNvPr>
                  <p:cNvSpPr/>
                  <p:nvPr/>
                </p:nvSpPr>
                <p:spPr>
                  <a:xfrm>
                    <a:off x="3558539" y="1944817"/>
                    <a:ext cx="9525" cy="9711"/>
                  </a:xfrm>
                  <a:custGeom>
                    <a:avLst/>
                    <a:gdLst>
                      <a:gd name="connsiteX0" fmla="*/ 0 w 9525"/>
                      <a:gd name="connsiteY0" fmla="*/ 4949 h 9711"/>
                      <a:gd name="connsiteX1" fmla="*/ 4763 w 9525"/>
                      <a:gd name="connsiteY1" fmla="*/ 9712 h 9711"/>
                      <a:gd name="connsiteX2" fmla="*/ 9525 w 9525"/>
                      <a:gd name="connsiteY2" fmla="*/ 4949 h 9711"/>
                      <a:gd name="connsiteX3" fmla="*/ 4763 w 9525"/>
                      <a:gd name="connsiteY3" fmla="*/ 187 h 9711"/>
                      <a:gd name="connsiteX4" fmla="*/ 0 w 9525"/>
                      <a:gd name="connsiteY4" fmla="*/ 4949 h 9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711">
                        <a:moveTo>
                          <a:pt x="0" y="4949"/>
                        </a:moveTo>
                        <a:cubicBezTo>
                          <a:pt x="0" y="7807"/>
                          <a:pt x="1905" y="9712"/>
                          <a:pt x="4763" y="9712"/>
                        </a:cubicBezTo>
                        <a:cubicBezTo>
                          <a:pt x="7620" y="9712"/>
                          <a:pt x="9525" y="7807"/>
                          <a:pt x="9525" y="4949"/>
                        </a:cubicBezTo>
                        <a:cubicBezTo>
                          <a:pt x="9525" y="2092"/>
                          <a:pt x="7620" y="187"/>
                          <a:pt x="4763" y="187"/>
                        </a:cubicBezTo>
                        <a:cubicBezTo>
                          <a:pt x="2858" y="-766"/>
                          <a:pt x="0" y="2092"/>
                          <a:pt x="0" y="4949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649" name="Graphic 2">
                <a:extLst>
                  <a:ext uri="{FF2B5EF4-FFF2-40B4-BE49-F238E27FC236}">
                    <a16:creationId xmlns:a16="http://schemas.microsoft.com/office/drawing/2014/main" id="{F08AC3DF-ECB2-CD01-AC2F-5DA812D85142}"/>
                  </a:ext>
                </a:extLst>
              </p:cNvPr>
              <p:cNvGrpSpPr/>
              <p:nvPr/>
            </p:nvGrpSpPr>
            <p:grpSpPr>
              <a:xfrm>
                <a:off x="3359467" y="2009774"/>
                <a:ext cx="128587" cy="30479"/>
                <a:chOff x="3359467" y="2009774"/>
                <a:chExt cx="128587" cy="30479"/>
              </a:xfrm>
              <a:solidFill>
                <a:srgbClr val="D8AFAC"/>
              </a:solidFill>
            </p:grpSpPr>
            <p:sp>
              <p:nvSpPr>
                <p:cNvPr id="3650" name="Freeform: Shape 3649">
                  <a:extLst>
                    <a:ext uri="{FF2B5EF4-FFF2-40B4-BE49-F238E27FC236}">
                      <a16:creationId xmlns:a16="http://schemas.microsoft.com/office/drawing/2014/main" id="{A66A51CA-C4D5-DC24-C5F9-8620B08357C5}"/>
                    </a:ext>
                  </a:extLst>
                </p:cNvPr>
                <p:cNvSpPr/>
                <p:nvPr/>
              </p:nvSpPr>
              <p:spPr>
                <a:xfrm>
                  <a:off x="3359467" y="2009774"/>
                  <a:ext cx="30480" cy="30479"/>
                </a:xfrm>
                <a:custGeom>
                  <a:avLst/>
                  <a:gdLst>
                    <a:gd name="connsiteX0" fmla="*/ 30480 w 30480"/>
                    <a:gd name="connsiteY0" fmla="*/ 15240 h 30479"/>
                    <a:gd name="connsiteX1" fmla="*/ 15240 w 30480"/>
                    <a:gd name="connsiteY1" fmla="*/ 30480 h 30479"/>
                    <a:gd name="connsiteX2" fmla="*/ 0 w 30480"/>
                    <a:gd name="connsiteY2" fmla="*/ 15240 h 30479"/>
                    <a:gd name="connsiteX3" fmla="*/ 15240 w 30480"/>
                    <a:gd name="connsiteY3" fmla="*/ 0 h 30479"/>
                    <a:gd name="connsiteX4" fmla="*/ 30480 w 30480"/>
                    <a:gd name="connsiteY4" fmla="*/ 15240 h 3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0" h="30479">
                      <a:moveTo>
                        <a:pt x="30480" y="15240"/>
                      </a:moveTo>
                      <a:cubicBezTo>
                        <a:pt x="30480" y="23813"/>
                        <a:pt x="23813" y="30480"/>
                        <a:pt x="15240" y="30480"/>
                      </a:cubicBezTo>
                      <a:cubicBezTo>
                        <a:pt x="6668" y="30480"/>
                        <a:pt x="0" y="23813"/>
                        <a:pt x="0" y="15240"/>
                      </a:cubicBezTo>
                      <a:cubicBezTo>
                        <a:pt x="0" y="6667"/>
                        <a:pt x="6668" y="0"/>
                        <a:pt x="15240" y="0"/>
                      </a:cubicBezTo>
                      <a:cubicBezTo>
                        <a:pt x="22860" y="0"/>
                        <a:pt x="30480" y="6667"/>
                        <a:pt x="30480" y="15240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1" name="Freeform: Shape 3650">
                  <a:extLst>
                    <a:ext uri="{FF2B5EF4-FFF2-40B4-BE49-F238E27FC236}">
                      <a16:creationId xmlns:a16="http://schemas.microsoft.com/office/drawing/2014/main" id="{C24B1DEE-A6A0-2B55-65DD-C2EB1A953E98}"/>
                    </a:ext>
                  </a:extLst>
                </p:cNvPr>
                <p:cNvSpPr/>
                <p:nvPr/>
              </p:nvSpPr>
              <p:spPr>
                <a:xfrm>
                  <a:off x="3457574" y="2009774"/>
                  <a:ext cx="30480" cy="30479"/>
                </a:xfrm>
                <a:custGeom>
                  <a:avLst/>
                  <a:gdLst>
                    <a:gd name="connsiteX0" fmla="*/ 30480 w 30480"/>
                    <a:gd name="connsiteY0" fmla="*/ 15240 h 30479"/>
                    <a:gd name="connsiteX1" fmla="*/ 15240 w 30480"/>
                    <a:gd name="connsiteY1" fmla="*/ 30480 h 30479"/>
                    <a:gd name="connsiteX2" fmla="*/ 0 w 30480"/>
                    <a:gd name="connsiteY2" fmla="*/ 15240 h 30479"/>
                    <a:gd name="connsiteX3" fmla="*/ 15240 w 30480"/>
                    <a:gd name="connsiteY3" fmla="*/ 0 h 30479"/>
                    <a:gd name="connsiteX4" fmla="*/ 30480 w 30480"/>
                    <a:gd name="connsiteY4" fmla="*/ 15240 h 3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0" h="30479">
                      <a:moveTo>
                        <a:pt x="30480" y="15240"/>
                      </a:moveTo>
                      <a:cubicBezTo>
                        <a:pt x="30480" y="23813"/>
                        <a:pt x="23813" y="30480"/>
                        <a:pt x="15240" y="30480"/>
                      </a:cubicBezTo>
                      <a:cubicBezTo>
                        <a:pt x="6668" y="30480"/>
                        <a:pt x="0" y="23813"/>
                        <a:pt x="0" y="15240"/>
                      </a:cubicBezTo>
                      <a:cubicBezTo>
                        <a:pt x="0" y="6667"/>
                        <a:pt x="6668" y="0"/>
                        <a:pt x="15240" y="0"/>
                      </a:cubicBezTo>
                      <a:cubicBezTo>
                        <a:pt x="23813" y="0"/>
                        <a:pt x="30480" y="6667"/>
                        <a:pt x="30480" y="15240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52" name="Graphic 2">
                <a:extLst>
                  <a:ext uri="{FF2B5EF4-FFF2-40B4-BE49-F238E27FC236}">
                    <a16:creationId xmlns:a16="http://schemas.microsoft.com/office/drawing/2014/main" id="{09FDF8CD-D60C-7A47-0DFE-3124B95DB031}"/>
                  </a:ext>
                </a:extLst>
              </p:cNvPr>
              <p:cNvGrpSpPr/>
              <p:nvPr/>
            </p:nvGrpSpPr>
            <p:grpSpPr>
              <a:xfrm>
                <a:off x="3143820" y="1254815"/>
                <a:ext cx="586761" cy="436824"/>
                <a:chOff x="3143820" y="1254815"/>
                <a:chExt cx="586761" cy="436824"/>
              </a:xfrm>
              <a:solidFill>
                <a:srgbClr val="D3D2C4"/>
              </a:solidFill>
            </p:grpSpPr>
            <p:sp>
              <p:nvSpPr>
                <p:cNvPr id="3653" name="Freeform: Shape 3652">
                  <a:extLst>
                    <a:ext uri="{FF2B5EF4-FFF2-40B4-BE49-F238E27FC236}">
                      <a16:creationId xmlns:a16="http://schemas.microsoft.com/office/drawing/2014/main" id="{C1B0C73D-3E1C-3FF5-D7FD-900E8A85E928}"/>
                    </a:ext>
                  </a:extLst>
                </p:cNvPr>
                <p:cNvSpPr/>
                <p:nvPr/>
              </p:nvSpPr>
              <p:spPr>
                <a:xfrm>
                  <a:off x="3494617" y="1254815"/>
                  <a:ext cx="235964" cy="436824"/>
                </a:xfrm>
                <a:custGeom>
                  <a:avLst/>
                  <a:gdLst>
                    <a:gd name="connsiteX0" fmla="*/ 230609 w 235964"/>
                    <a:gd name="connsiteY0" fmla="*/ 232989 h 436824"/>
                    <a:gd name="connsiteX1" fmla="*/ 212512 w 235964"/>
                    <a:gd name="connsiteY1" fmla="*/ 235847 h 436824"/>
                    <a:gd name="connsiteX2" fmla="*/ 162982 w 235964"/>
                    <a:gd name="connsiteY2" fmla="*/ 259659 h 436824"/>
                    <a:gd name="connsiteX3" fmla="*/ 132502 w 235964"/>
                    <a:gd name="connsiteY3" fmla="*/ 261564 h 436824"/>
                    <a:gd name="connsiteX4" fmla="*/ 224894 w 235964"/>
                    <a:gd name="connsiteY4" fmla="*/ 172029 h 436824"/>
                    <a:gd name="connsiteX5" fmla="*/ 225847 w 235964"/>
                    <a:gd name="connsiteY5" fmla="*/ 154884 h 436824"/>
                    <a:gd name="connsiteX6" fmla="*/ 207749 w 235964"/>
                    <a:gd name="connsiteY6" fmla="*/ 153932 h 436824"/>
                    <a:gd name="connsiteX7" fmla="*/ 175364 w 235964"/>
                    <a:gd name="connsiteY7" fmla="*/ 183459 h 436824"/>
                    <a:gd name="connsiteX8" fmla="*/ 180127 w 235964"/>
                    <a:gd name="connsiteY8" fmla="*/ 132024 h 436824"/>
                    <a:gd name="connsiteX9" fmla="*/ 220132 w 235964"/>
                    <a:gd name="connsiteY9" fmla="*/ 63444 h 436824"/>
                    <a:gd name="connsiteX10" fmla="*/ 227752 w 235964"/>
                    <a:gd name="connsiteY10" fmla="*/ 54872 h 436824"/>
                    <a:gd name="connsiteX11" fmla="*/ 221084 w 235964"/>
                    <a:gd name="connsiteY11" fmla="*/ 38679 h 436824"/>
                    <a:gd name="connsiteX12" fmla="*/ 206797 w 235964"/>
                    <a:gd name="connsiteY12" fmla="*/ 42489 h 436824"/>
                    <a:gd name="connsiteX13" fmla="*/ 205844 w 235964"/>
                    <a:gd name="connsiteY13" fmla="*/ 43442 h 436824"/>
                    <a:gd name="connsiteX14" fmla="*/ 175364 w 235964"/>
                    <a:gd name="connsiteY14" fmla="*/ 74874 h 436824"/>
                    <a:gd name="connsiteX15" fmla="*/ 157267 w 235964"/>
                    <a:gd name="connsiteY15" fmla="*/ 8199 h 436824"/>
                    <a:gd name="connsiteX16" fmla="*/ 141074 w 235964"/>
                    <a:gd name="connsiteY16" fmla="*/ 579 h 436824"/>
                    <a:gd name="connsiteX17" fmla="*/ 133454 w 235964"/>
                    <a:gd name="connsiteY17" fmla="*/ 16772 h 436824"/>
                    <a:gd name="connsiteX18" fmla="*/ 151552 w 235964"/>
                    <a:gd name="connsiteY18" fmla="*/ 91067 h 436824"/>
                    <a:gd name="connsiteX19" fmla="*/ 116309 w 235964"/>
                    <a:gd name="connsiteY19" fmla="*/ 46299 h 436824"/>
                    <a:gd name="connsiteX20" fmla="*/ 98212 w 235964"/>
                    <a:gd name="connsiteY20" fmla="*/ 46299 h 436824"/>
                    <a:gd name="connsiteX21" fmla="*/ 98212 w 235964"/>
                    <a:gd name="connsiteY21" fmla="*/ 63444 h 436824"/>
                    <a:gd name="connsiteX22" fmla="*/ 145837 w 235964"/>
                    <a:gd name="connsiteY22" fmla="*/ 194889 h 436824"/>
                    <a:gd name="connsiteX23" fmla="*/ 126787 w 235964"/>
                    <a:gd name="connsiteY23" fmla="*/ 231084 h 436824"/>
                    <a:gd name="connsiteX24" fmla="*/ 103927 w 235964"/>
                    <a:gd name="connsiteY24" fmla="*/ 254897 h 436824"/>
                    <a:gd name="connsiteX25" fmla="*/ 96307 w 235964"/>
                    <a:gd name="connsiteY25" fmla="*/ 172029 h 436824"/>
                    <a:gd name="connsiteX26" fmla="*/ 80114 w 235964"/>
                    <a:gd name="connsiteY26" fmla="*/ 165362 h 436824"/>
                    <a:gd name="connsiteX27" fmla="*/ 72494 w 235964"/>
                    <a:gd name="connsiteY27" fmla="*/ 181554 h 436824"/>
                    <a:gd name="connsiteX28" fmla="*/ 59159 w 235964"/>
                    <a:gd name="connsiteY28" fmla="*/ 309189 h 436824"/>
                    <a:gd name="connsiteX29" fmla="*/ 10582 w 235964"/>
                    <a:gd name="connsiteY29" fmla="*/ 387294 h 436824"/>
                    <a:gd name="connsiteX30" fmla="*/ 104 w 235964"/>
                    <a:gd name="connsiteY30" fmla="*/ 423489 h 436824"/>
                    <a:gd name="connsiteX31" fmla="*/ 11534 w 235964"/>
                    <a:gd name="connsiteY31" fmla="*/ 436824 h 436824"/>
                    <a:gd name="connsiteX32" fmla="*/ 12487 w 235964"/>
                    <a:gd name="connsiteY32" fmla="*/ 436824 h 436824"/>
                    <a:gd name="connsiteX33" fmla="*/ 24869 w 235964"/>
                    <a:gd name="connsiteY33" fmla="*/ 425394 h 436824"/>
                    <a:gd name="connsiteX34" fmla="*/ 32489 w 235964"/>
                    <a:gd name="connsiteY34" fmla="*/ 397772 h 436824"/>
                    <a:gd name="connsiteX35" fmla="*/ 33442 w 235964"/>
                    <a:gd name="connsiteY35" fmla="*/ 396819 h 436824"/>
                    <a:gd name="connsiteX36" fmla="*/ 33442 w 235964"/>
                    <a:gd name="connsiteY36" fmla="*/ 396819 h 436824"/>
                    <a:gd name="connsiteX37" fmla="*/ 61064 w 235964"/>
                    <a:gd name="connsiteY37" fmla="*/ 366339 h 436824"/>
                    <a:gd name="connsiteX38" fmla="*/ 117262 w 235964"/>
                    <a:gd name="connsiteY38" fmla="*/ 349194 h 436824"/>
                    <a:gd name="connsiteX39" fmla="*/ 218227 w 235964"/>
                    <a:gd name="connsiteY39" fmla="*/ 307284 h 436824"/>
                    <a:gd name="connsiteX40" fmla="*/ 218227 w 235964"/>
                    <a:gd name="connsiteY40" fmla="*/ 290139 h 436824"/>
                    <a:gd name="connsiteX41" fmla="*/ 200129 w 235964"/>
                    <a:gd name="connsiteY41" fmla="*/ 290139 h 436824"/>
                    <a:gd name="connsiteX42" fmla="*/ 111547 w 235964"/>
                    <a:gd name="connsiteY42" fmla="*/ 325382 h 436824"/>
                    <a:gd name="connsiteX43" fmla="*/ 70589 w 235964"/>
                    <a:gd name="connsiteY43" fmla="*/ 335859 h 436824"/>
                    <a:gd name="connsiteX44" fmla="*/ 79162 w 235964"/>
                    <a:gd name="connsiteY44" fmla="*/ 324429 h 436824"/>
                    <a:gd name="connsiteX45" fmla="*/ 79162 w 235964"/>
                    <a:gd name="connsiteY45" fmla="*/ 323477 h 436824"/>
                    <a:gd name="connsiteX46" fmla="*/ 97259 w 235964"/>
                    <a:gd name="connsiteY46" fmla="*/ 301569 h 436824"/>
                    <a:gd name="connsiteX47" fmla="*/ 160124 w 235964"/>
                    <a:gd name="connsiteY47" fmla="*/ 285377 h 436824"/>
                    <a:gd name="connsiteX48" fmla="*/ 232514 w 235964"/>
                    <a:gd name="connsiteY48" fmla="*/ 251087 h 436824"/>
                    <a:gd name="connsiteX49" fmla="*/ 230609 w 235964"/>
                    <a:gd name="connsiteY49" fmla="*/ 232989 h 436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</a:cxnLst>
                  <a:rect l="l" t="t" r="r" b="b"/>
                  <a:pathLst>
                    <a:path w="235964" h="436824">
                      <a:moveTo>
                        <a:pt x="230609" y="232989"/>
                      </a:moveTo>
                      <a:cubicBezTo>
                        <a:pt x="224894" y="229179"/>
                        <a:pt x="216322" y="230132"/>
                        <a:pt x="212512" y="235847"/>
                      </a:cubicBezTo>
                      <a:cubicBezTo>
                        <a:pt x="212512" y="235847"/>
                        <a:pt x="192509" y="262517"/>
                        <a:pt x="162982" y="259659"/>
                      </a:cubicBezTo>
                      <a:cubicBezTo>
                        <a:pt x="152504" y="258707"/>
                        <a:pt x="142027" y="259659"/>
                        <a:pt x="132502" y="261564"/>
                      </a:cubicBezTo>
                      <a:cubicBezTo>
                        <a:pt x="179174" y="212034"/>
                        <a:pt x="223942" y="172029"/>
                        <a:pt x="224894" y="172029"/>
                      </a:cubicBezTo>
                      <a:cubicBezTo>
                        <a:pt x="230609" y="167267"/>
                        <a:pt x="230609" y="159647"/>
                        <a:pt x="225847" y="154884"/>
                      </a:cubicBezTo>
                      <a:cubicBezTo>
                        <a:pt x="221084" y="150122"/>
                        <a:pt x="212512" y="149169"/>
                        <a:pt x="207749" y="153932"/>
                      </a:cubicBezTo>
                      <a:cubicBezTo>
                        <a:pt x="205844" y="155837"/>
                        <a:pt x="193462" y="166314"/>
                        <a:pt x="175364" y="183459"/>
                      </a:cubicBezTo>
                      <a:cubicBezTo>
                        <a:pt x="179174" y="166314"/>
                        <a:pt x="180127" y="149169"/>
                        <a:pt x="180127" y="132024"/>
                      </a:cubicBezTo>
                      <a:cubicBezTo>
                        <a:pt x="189652" y="84399"/>
                        <a:pt x="211559" y="69159"/>
                        <a:pt x="220132" y="63444"/>
                      </a:cubicBezTo>
                      <a:cubicBezTo>
                        <a:pt x="222989" y="61539"/>
                        <a:pt x="225847" y="59634"/>
                        <a:pt x="227752" y="54872"/>
                      </a:cubicBezTo>
                      <a:cubicBezTo>
                        <a:pt x="230609" y="48204"/>
                        <a:pt x="226799" y="41537"/>
                        <a:pt x="221084" y="38679"/>
                      </a:cubicBezTo>
                      <a:cubicBezTo>
                        <a:pt x="215369" y="36774"/>
                        <a:pt x="209654" y="37727"/>
                        <a:pt x="206797" y="42489"/>
                      </a:cubicBezTo>
                      <a:cubicBezTo>
                        <a:pt x="206797" y="42489"/>
                        <a:pt x="205844" y="43442"/>
                        <a:pt x="205844" y="43442"/>
                      </a:cubicBezTo>
                      <a:cubicBezTo>
                        <a:pt x="200129" y="47252"/>
                        <a:pt x="186794" y="56777"/>
                        <a:pt x="175364" y="74874"/>
                      </a:cubicBezTo>
                      <a:cubicBezTo>
                        <a:pt x="168697" y="37727"/>
                        <a:pt x="158219" y="11057"/>
                        <a:pt x="157267" y="8199"/>
                      </a:cubicBezTo>
                      <a:cubicBezTo>
                        <a:pt x="154409" y="1532"/>
                        <a:pt x="147742" y="-1326"/>
                        <a:pt x="141074" y="579"/>
                      </a:cubicBezTo>
                      <a:cubicBezTo>
                        <a:pt x="134407" y="2484"/>
                        <a:pt x="130597" y="10104"/>
                        <a:pt x="133454" y="16772"/>
                      </a:cubicBezTo>
                      <a:cubicBezTo>
                        <a:pt x="133454" y="17724"/>
                        <a:pt x="145837" y="49157"/>
                        <a:pt x="151552" y="91067"/>
                      </a:cubicBezTo>
                      <a:cubicBezTo>
                        <a:pt x="136312" y="64397"/>
                        <a:pt x="118214" y="47252"/>
                        <a:pt x="116309" y="46299"/>
                      </a:cubicBezTo>
                      <a:cubicBezTo>
                        <a:pt x="111547" y="41537"/>
                        <a:pt x="102974" y="41537"/>
                        <a:pt x="98212" y="46299"/>
                      </a:cubicBezTo>
                      <a:cubicBezTo>
                        <a:pt x="93449" y="51062"/>
                        <a:pt x="93449" y="58682"/>
                        <a:pt x="98212" y="63444"/>
                      </a:cubicBezTo>
                      <a:cubicBezTo>
                        <a:pt x="99164" y="64397"/>
                        <a:pt x="165839" y="129167"/>
                        <a:pt x="145837" y="194889"/>
                      </a:cubicBezTo>
                      <a:cubicBezTo>
                        <a:pt x="141074" y="208224"/>
                        <a:pt x="135359" y="220607"/>
                        <a:pt x="126787" y="231084"/>
                      </a:cubicBezTo>
                      <a:cubicBezTo>
                        <a:pt x="119167" y="238704"/>
                        <a:pt x="111547" y="246324"/>
                        <a:pt x="103927" y="254897"/>
                      </a:cubicBezTo>
                      <a:cubicBezTo>
                        <a:pt x="107737" y="230132"/>
                        <a:pt x="107737" y="201557"/>
                        <a:pt x="96307" y="172029"/>
                      </a:cubicBezTo>
                      <a:cubicBezTo>
                        <a:pt x="93449" y="165362"/>
                        <a:pt x="85829" y="162504"/>
                        <a:pt x="80114" y="165362"/>
                      </a:cubicBezTo>
                      <a:cubicBezTo>
                        <a:pt x="73447" y="168219"/>
                        <a:pt x="70589" y="174887"/>
                        <a:pt x="72494" y="181554"/>
                      </a:cubicBezTo>
                      <a:cubicBezTo>
                        <a:pt x="96307" y="242514"/>
                        <a:pt x="62017" y="303474"/>
                        <a:pt x="59159" y="309189"/>
                      </a:cubicBezTo>
                      <a:cubicBezTo>
                        <a:pt x="38204" y="335859"/>
                        <a:pt x="20107" y="363482"/>
                        <a:pt x="10582" y="387294"/>
                      </a:cubicBezTo>
                      <a:cubicBezTo>
                        <a:pt x="2009" y="406344"/>
                        <a:pt x="104" y="422537"/>
                        <a:pt x="104" y="423489"/>
                      </a:cubicBezTo>
                      <a:cubicBezTo>
                        <a:pt x="-848" y="430157"/>
                        <a:pt x="4867" y="435872"/>
                        <a:pt x="11534" y="436824"/>
                      </a:cubicBezTo>
                      <a:cubicBezTo>
                        <a:pt x="11534" y="436824"/>
                        <a:pt x="12487" y="436824"/>
                        <a:pt x="12487" y="436824"/>
                      </a:cubicBezTo>
                      <a:cubicBezTo>
                        <a:pt x="19154" y="436824"/>
                        <a:pt x="24869" y="432062"/>
                        <a:pt x="24869" y="425394"/>
                      </a:cubicBezTo>
                      <a:cubicBezTo>
                        <a:pt x="24869" y="425394"/>
                        <a:pt x="25822" y="412059"/>
                        <a:pt x="32489" y="397772"/>
                      </a:cubicBezTo>
                      <a:cubicBezTo>
                        <a:pt x="32489" y="397772"/>
                        <a:pt x="32489" y="396819"/>
                        <a:pt x="33442" y="396819"/>
                      </a:cubicBezTo>
                      <a:cubicBezTo>
                        <a:pt x="33442" y="396819"/>
                        <a:pt x="33442" y="396819"/>
                        <a:pt x="33442" y="396819"/>
                      </a:cubicBezTo>
                      <a:cubicBezTo>
                        <a:pt x="39157" y="385389"/>
                        <a:pt x="46777" y="373959"/>
                        <a:pt x="61064" y="366339"/>
                      </a:cubicBezTo>
                      <a:cubicBezTo>
                        <a:pt x="74399" y="358719"/>
                        <a:pt x="95354" y="353957"/>
                        <a:pt x="117262" y="349194"/>
                      </a:cubicBezTo>
                      <a:cubicBezTo>
                        <a:pt x="152504" y="340622"/>
                        <a:pt x="192509" y="332049"/>
                        <a:pt x="218227" y="307284"/>
                      </a:cubicBezTo>
                      <a:cubicBezTo>
                        <a:pt x="222989" y="302522"/>
                        <a:pt x="222989" y="294902"/>
                        <a:pt x="218227" y="290139"/>
                      </a:cubicBezTo>
                      <a:cubicBezTo>
                        <a:pt x="213464" y="285377"/>
                        <a:pt x="204892" y="285377"/>
                        <a:pt x="200129" y="290139"/>
                      </a:cubicBezTo>
                      <a:cubicBezTo>
                        <a:pt x="180127" y="310142"/>
                        <a:pt x="145837" y="317762"/>
                        <a:pt x="111547" y="325382"/>
                      </a:cubicBezTo>
                      <a:cubicBezTo>
                        <a:pt x="97259" y="328239"/>
                        <a:pt x="82972" y="332049"/>
                        <a:pt x="70589" y="335859"/>
                      </a:cubicBezTo>
                      <a:cubicBezTo>
                        <a:pt x="73447" y="332049"/>
                        <a:pt x="76304" y="328239"/>
                        <a:pt x="79162" y="324429"/>
                      </a:cubicBezTo>
                      <a:cubicBezTo>
                        <a:pt x="79162" y="324429"/>
                        <a:pt x="79162" y="324429"/>
                        <a:pt x="79162" y="323477"/>
                      </a:cubicBezTo>
                      <a:cubicBezTo>
                        <a:pt x="84877" y="315857"/>
                        <a:pt x="91544" y="308237"/>
                        <a:pt x="97259" y="301569"/>
                      </a:cubicBezTo>
                      <a:cubicBezTo>
                        <a:pt x="103927" y="297759"/>
                        <a:pt x="132502" y="283472"/>
                        <a:pt x="160124" y="285377"/>
                      </a:cubicBezTo>
                      <a:cubicBezTo>
                        <a:pt x="203939" y="289187"/>
                        <a:pt x="231562" y="252992"/>
                        <a:pt x="232514" y="251087"/>
                      </a:cubicBezTo>
                      <a:cubicBezTo>
                        <a:pt x="238229" y="244419"/>
                        <a:pt x="236324" y="236799"/>
                        <a:pt x="230609" y="232989"/>
                      </a:cubicBezTo>
                      <a:close/>
                    </a:path>
                  </a:pathLst>
                </a:custGeom>
                <a:solidFill>
                  <a:srgbClr val="D3D2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4" name="Freeform: Shape 3653">
                  <a:extLst>
                    <a:ext uri="{FF2B5EF4-FFF2-40B4-BE49-F238E27FC236}">
                      <a16:creationId xmlns:a16="http://schemas.microsoft.com/office/drawing/2014/main" id="{669231FA-D6E8-74AC-BB29-58F735D28A12}"/>
                    </a:ext>
                  </a:extLst>
                </p:cNvPr>
                <p:cNvSpPr/>
                <p:nvPr/>
              </p:nvSpPr>
              <p:spPr>
                <a:xfrm>
                  <a:off x="3143820" y="1254815"/>
                  <a:ext cx="235752" cy="436824"/>
                </a:xfrm>
                <a:custGeom>
                  <a:avLst/>
                  <a:gdLst>
                    <a:gd name="connsiteX0" fmla="*/ 177546 w 235752"/>
                    <a:gd name="connsiteY0" fmla="*/ 308237 h 436824"/>
                    <a:gd name="connsiteX1" fmla="*/ 164211 w 235752"/>
                    <a:gd name="connsiteY1" fmla="*/ 180602 h 436824"/>
                    <a:gd name="connsiteX2" fmla="*/ 156591 w 235752"/>
                    <a:gd name="connsiteY2" fmla="*/ 164409 h 436824"/>
                    <a:gd name="connsiteX3" fmla="*/ 140399 w 235752"/>
                    <a:gd name="connsiteY3" fmla="*/ 171077 h 436824"/>
                    <a:gd name="connsiteX4" fmla="*/ 131826 w 235752"/>
                    <a:gd name="connsiteY4" fmla="*/ 254897 h 436824"/>
                    <a:gd name="connsiteX5" fmla="*/ 108966 w 235752"/>
                    <a:gd name="connsiteY5" fmla="*/ 231084 h 436824"/>
                    <a:gd name="connsiteX6" fmla="*/ 89916 w 235752"/>
                    <a:gd name="connsiteY6" fmla="*/ 194889 h 436824"/>
                    <a:gd name="connsiteX7" fmla="*/ 137541 w 235752"/>
                    <a:gd name="connsiteY7" fmla="*/ 63444 h 436824"/>
                    <a:gd name="connsiteX8" fmla="*/ 137541 w 235752"/>
                    <a:gd name="connsiteY8" fmla="*/ 46299 h 436824"/>
                    <a:gd name="connsiteX9" fmla="*/ 119444 w 235752"/>
                    <a:gd name="connsiteY9" fmla="*/ 46299 h 436824"/>
                    <a:gd name="connsiteX10" fmla="*/ 84201 w 235752"/>
                    <a:gd name="connsiteY10" fmla="*/ 91067 h 436824"/>
                    <a:gd name="connsiteX11" fmla="*/ 102298 w 235752"/>
                    <a:gd name="connsiteY11" fmla="*/ 16772 h 436824"/>
                    <a:gd name="connsiteX12" fmla="*/ 94679 w 235752"/>
                    <a:gd name="connsiteY12" fmla="*/ 579 h 436824"/>
                    <a:gd name="connsiteX13" fmla="*/ 78486 w 235752"/>
                    <a:gd name="connsiteY13" fmla="*/ 8199 h 436824"/>
                    <a:gd name="connsiteX14" fmla="*/ 60388 w 235752"/>
                    <a:gd name="connsiteY14" fmla="*/ 74874 h 436824"/>
                    <a:gd name="connsiteX15" fmla="*/ 29909 w 235752"/>
                    <a:gd name="connsiteY15" fmla="*/ 43442 h 436824"/>
                    <a:gd name="connsiteX16" fmla="*/ 28956 w 235752"/>
                    <a:gd name="connsiteY16" fmla="*/ 42489 h 436824"/>
                    <a:gd name="connsiteX17" fmla="*/ 14669 w 235752"/>
                    <a:gd name="connsiteY17" fmla="*/ 38679 h 436824"/>
                    <a:gd name="connsiteX18" fmla="*/ 8001 w 235752"/>
                    <a:gd name="connsiteY18" fmla="*/ 54872 h 436824"/>
                    <a:gd name="connsiteX19" fmla="*/ 15621 w 235752"/>
                    <a:gd name="connsiteY19" fmla="*/ 63444 h 436824"/>
                    <a:gd name="connsiteX20" fmla="*/ 55626 w 235752"/>
                    <a:gd name="connsiteY20" fmla="*/ 132024 h 436824"/>
                    <a:gd name="connsiteX21" fmla="*/ 60388 w 235752"/>
                    <a:gd name="connsiteY21" fmla="*/ 183459 h 436824"/>
                    <a:gd name="connsiteX22" fmla="*/ 28004 w 235752"/>
                    <a:gd name="connsiteY22" fmla="*/ 153932 h 436824"/>
                    <a:gd name="connsiteX23" fmla="*/ 9906 w 235752"/>
                    <a:gd name="connsiteY23" fmla="*/ 154884 h 436824"/>
                    <a:gd name="connsiteX24" fmla="*/ 10858 w 235752"/>
                    <a:gd name="connsiteY24" fmla="*/ 172029 h 436824"/>
                    <a:gd name="connsiteX25" fmla="*/ 103251 w 235752"/>
                    <a:gd name="connsiteY25" fmla="*/ 261564 h 436824"/>
                    <a:gd name="connsiteX26" fmla="*/ 72771 w 235752"/>
                    <a:gd name="connsiteY26" fmla="*/ 259659 h 436824"/>
                    <a:gd name="connsiteX27" fmla="*/ 23241 w 235752"/>
                    <a:gd name="connsiteY27" fmla="*/ 235847 h 436824"/>
                    <a:gd name="connsiteX28" fmla="*/ 5144 w 235752"/>
                    <a:gd name="connsiteY28" fmla="*/ 232989 h 436824"/>
                    <a:gd name="connsiteX29" fmla="*/ 2286 w 235752"/>
                    <a:gd name="connsiteY29" fmla="*/ 250134 h 436824"/>
                    <a:gd name="connsiteX30" fmla="*/ 74676 w 235752"/>
                    <a:gd name="connsiteY30" fmla="*/ 284424 h 436824"/>
                    <a:gd name="connsiteX31" fmla="*/ 137541 w 235752"/>
                    <a:gd name="connsiteY31" fmla="*/ 300617 h 436824"/>
                    <a:gd name="connsiteX32" fmla="*/ 155639 w 235752"/>
                    <a:gd name="connsiteY32" fmla="*/ 322524 h 436824"/>
                    <a:gd name="connsiteX33" fmla="*/ 156591 w 235752"/>
                    <a:gd name="connsiteY33" fmla="*/ 323477 h 436824"/>
                    <a:gd name="connsiteX34" fmla="*/ 165164 w 235752"/>
                    <a:gd name="connsiteY34" fmla="*/ 334907 h 436824"/>
                    <a:gd name="connsiteX35" fmla="*/ 124206 w 235752"/>
                    <a:gd name="connsiteY35" fmla="*/ 324429 h 436824"/>
                    <a:gd name="connsiteX36" fmla="*/ 35624 w 235752"/>
                    <a:gd name="connsiteY36" fmla="*/ 289187 h 436824"/>
                    <a:gd name="connsiteX37" fmla="*/ 17526 w 235752"/>
                    <a:gd name="connsiteY37" fmla="*/ 289187 h 436824"/>
                    <a:gd name="connsiteX38" fmla="*/ 17526 w 235752"/>
                    <a:gd name="connsiteY38" fmla="*/ 306332 h 436824"/>
                    <a:gd name="connsiteX39" fmla="*/ 118491 w 235752"/>
                    <a:gd name="connsiteY39" fmla="*/ 348242 h 436824"/>
                    <a:gd name="connsiteX40" fmla="*/ 174689 w 235752"/>
                    <a:gd name="connsiteY40" fmla="*/ 365387 h 436824"/>
                    <a:gd name="connsiteX41" fmla="*/ 210884 w 235752"/>
                    <a:gd name="connsiteY41" fmla="*/ 425394 h 436824"/>
                    <a:gd name="connsiteX42" fmla="*/ 223266 w 235752"/>
                    <a:gd name="connsiteY42" fmla="*/ 436824 h 436824"/>
                    <a:gd name="connsiteX43" fmla="*/ 224218 w 235752"/>
                    <a:gd name="connsiteY43" fmla="*/ 436824 h 436824"/>
                    <a:gd name="connsiteX44" fmla="*/ 235649 w 235752"/>
                    <a:gd name="connsiteY44" fmla="*/ 423489 h 436824"/>
                    <a:gd name="connsiteX45" fmla="*/ 225171 w 235752"/>
                    <a:gd name="connsiteY45" fmla="*/ 387294 h 436824"/>
                    <a:gd name="connsiteX46" fmla="*/ 177546 w 235752"/>
                    <a:gd name="connsiteY46" fmla="*/ 308237 h 436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235752" h="436824">
                      <a:moveTo>
                        <a:pt x="177546" y="308237"/>
                      </a:moveTo>
                      <a:cubicBezTo>
                        <a:pt x="173736" y="301569"/>
                        <a:pt x="139446" y="241562"/>
                        <a:pt x="164211" y="180602"/>
                      </a:cubicBezTo>
                      <a:cubicBezTo>
                        <a:pt x="167069" y="173934"/>
                        <a:pt x="163259" y="167267"/>
                        <a:pt x="156591" y="164409"/>
                      </a:cubicBezTo>
                      <a:cubicBezTo>
                        <a:pt x="149924" y="161552"/>
                        <a:pt x="142304" y="165362"/>
                        <a:pt x="140399" y="171077"/>
                      </a:cubicBezTo>
                      <a:cubicBezTo>
                        <a:pt x="128016" y="201557"/>
                        <a:pt x="128016" y="230132"/>
                        <a:pt x="131826" y="254897"/>
                      </a:cubicBezTo>
                      <a:cubicBezTo>
                        <a:pt x="124206" y="246324"/>
                        <a:pt x="116586" y="238704"/>
                        <a:pt x="108966" y="231084"/>
                      </a:cubicBezTo>
                      <a:cubicBezTo>
                        <a:pt x="100394" y="219654"/>
                        <a:pt x="94679" y="207272"/>
                        <a:pt x="89916" y="194889"/>
                      </a:cubicBezTo>
                      <a:cubicBezTo>
                        <a:pt x="69914" y="130119"/>
                        <a:pt x="136589" y="65349"/>
                        <a:pt x="137541" y="63444"/>
                      </a:cubicBezTo>
                      <a:cubicBezTo>
                        <a:pt x="142304" y="58682"/>
                        <a:pt x="142304" y="51062"/>
                        <a:pt x="137541" y="46299"/>
                      </a:cubicBezTo>
                      <a:cubicBezTo>
                        <a:pt x="132779" y="41537"/>
                        <a:pt x="124206" y="41537"/>
                        <a:pt x="119444" y="46299"/>
                      </a:cubicBezTo>
                      <a:cubicBezTo>
                        <a:pt x="117539" y="48204"/>
                        <a:pt x="100394" y="65349"/>
                        <a:pt x="84201" y="91067"/>
                      </a:cubicBezTo>
                      <a:cubicBezTo>
                        <a:pt x="89916" y="50109"/>
                        <a:pt x="102298" y="17724"/>
                        <a:pt x="102298" y="16772"/>
                      </a:cubicBezTo>
                      <a:cubicBezTo>
                        <a:pt x="105156" y="10104"/>
                        <a:pt x="101346" y="3437"/>
                        <a:pt x="94679" y="579"/>
                      </a:cubicBezTo>
                      <a:cubicBezTo>
                        <a:pt x="88011" y="-1326"/>
                        <a:pt x="80391" y="1532"/>
                        <a:pt x="78486" y="8199"/>
                      </a:cubicBezTo>
                      <a:cubicBezTo>
                        <a:pt x="77534" y="11057"/>
                        <a:pt x="67056" y="37727"/>
                        <a:pt x="60388" y="74874"/>
                      </a:cubicBezTo>
                      <a:cubicBezTo>
                        <a:pt x="48959" y="55824"/>
                        <a:pt x="35624" y="47252"/>
                        <a:pt x="29909" y="43442"/>
                      </a:cubicBezTo>
                      <a:cubicBezTo>
                        <a:pt x="29909" y="43442"/>
                        <a:pt x="28956" y="42489"/>
                        <a:pt x="28956" y="42489"/>
                      </a:cubicBezTo>
                      <a:cubicBezTo>
                        <a:pt x="25146" y="38679"/>
                        <a:pt x="19431" y="36774"/>
                        <a:pt x="14669" y="38679"/>
                      </a:cubicBezTo>
                      <a:cubicBezTo>
                        <a:pt x="8001" y="41537"/>
                        <a:pt x="5144" y="48204"/>
                        <a:pt x="8001" y="54872"/>
                      </a:cubicBezTo>
                      <a:cubicBezTo>
                        <a:pt x="9906" y="58682"/>
                        <a:pt x="12763" y="60587"/>
                        <a:pt x="15621" y="63444"/>
                      </a:cubicBezTo>
                      <a:cubicBezTo>
                        <a:pt x="24194" y="69159"/>
                        <a:pt x="46101" y="84399"/>
                        <a:pt x="55626" y="132024"/>
                      </a:cubicBezTo>
                      <a:cubicBezTo>
                        <a:pt x="55626" y="149169"/>
                        <a:pt x="56579" y="166314"/>
                        <a:pt x="60388" y="183459"/>
                      </a:cubicBezTo>
                      <a:cubicBezTo>
                        <a:pt x="42291" y="166314"/>
                        <a:pt x="29909" y="154884"/>
                        <a:pt x="28004" y="153932"/>
                      </a:cubicBezTo>
                      <a:cubicBezTo>
                        <a:pt x="22288" y="149169"/>
                        <a:pt x="14669" y="150122"/>
                        <a:pt x="9906" y="154884"/>
                      </a:cubicBezTo>
                      <a:cubicBezTo>
                        <a:pt x="5144" y="159647"/>
                        <a:pt x="5144" y="167267"/>
                        <a:pt x="10858" y="172029"/>
                      </a:cubicBezTo>
                      <a:cubicBezTo>
                        <a:pt x="11811" y="172982"/>
                        <a:pt x="56579" y="212034"/>
                        <a:pt x="103251" y="261564"/>
                      </a:cubicBezTo>
                      <a:cubicBezTo>
                        <a:pt x="93726" y="259659"/>
                        <a:pt x="83248" y="258707"/>
                        <a:pt x="72771" y="259659"/>
                      </a:cubicBezTo>
                      <a:cubicBezTo>
                        <a:pt x="44196" y="261564"/>
                        <a:pt x="24194" y="235847"/>
                        <a:pt x="23241" y="235847"/>
                      </a:cubicBezTo>
                      <a:cubicBezTo>
                        <a:pt x="19431" y="230132"/>
                        <a:pt x="10858" y="229179"/>
                        <a:pt x="5144" y="232989"/>
                      </a:cubicBezTo>
                      <a:cubicBezTo>
                        <a:pt x="-571" y="236799"/>
                        <a:pt x="-1524" y="244419"/>
                        <a:pt x="2286" y="250134"/>
                      </a:cubicBezTo>
                      <a:cubicBezTo>
                        <a:pt x="3238" y="252039"/>
                        <a:pt x="30861" y="287282"/>
                        <a:pt x="74676" y="284424"/>
                      </a:cubicBezTo>
                      <a:cubicBezTo>
                        <a:pt x="102298" y="282519"/>
                        <a:pt x="130873" y="296807"/>
                        <a:pt x="137541" y="300617"/>
                      </a:cubicBezTo>
                      <a:cubicBezTo>
                        <a:pt x="144209" y="308237"/>
                        <a:pt x="149924" y="315857"/>
                        <a:pt x="155639" y="322524"/>
                      </a:cubicBezTo>
                      <a:cubicBezTo>
                        <a:pt x="155639" y="322524"/>
                        <a:pt x="155639" y="322524"/>
                        <a:pt x="156591" y="323477"/>
                      </a:cubicBezTo>
                      <a:cubicBezTo>
                        <a:pt x="159449" y="327287"/>
                        <a:pt x="162306" y="331097"/>
                        <a:pt x="165164" y="334907"/>
                      </a:cubicBezTo>
                      <a:cubicBezTo>
                        <a:pt x="152781" y="331097"/>
                        <a:pt x="138494" y="327287"/>
                        <a:pt x="124206" y="324429"/>
                      </a:cubicBezTo>
                      <a:cubicBezTo>
                        <a:pt x="90869" y="316809"/>
                        <a:pt x="55626" y="309189"/>
                        <a:pt x="35624" y="289187"/>
                      </a:cubicBezTo>
                      <a:cubicBezTo>
                        <a:pt x="30861" y="284424"/>
                        <a:pt x="22288" y="284424"/>
                        <a:pt x="17526" y="289187"/>
                      </a:cubicBezTo>
                      <a:cubicBezTo>
                        <a:pt x="12763" y="293949"/>
                        <a:pt x="12763" y="301569"/>
                        <a:pt x="17526" y="306332"/>
                      </a:cubicBezTo>
                      <a:cubicBezTo>
                        <a:pt x="43244" y="331097"/>
                        <a:pt x="83248" y="340622"/>
                        <a:pt x="118491" y="348242"/>
                      </a:cubicBezTo>
                      <a:cubicBezTo>
                        <a:pt x="140399" y="353004"/>
                        <a:pt x="161354" y="357767"/>
                        <a:pt x="174689" y="365387"/>
                      </a:cubicBezTo>
                      <a:cubicBezTo>
                        <a:pt x="206121" y="382532"/>
                        <a:pt x="210884" y="424442"/>
                        <a:pt x="210884" y="425394"/>
                      </a:cubicBezTo>
                      <a:cubicBezTo>
                        <a:pt x="211836" y="432062"/>
                        <a:pt x="216599" y="436824"/>
                        <a:pt x="223266" y="436824"/>
                      </a:cubicBezTo>
                      <a:cubicBezTo>
                        <a:pt x="223266" y="436824"/>
                        <a:pt x="224218" y="436824"/>
                        <a:pt x="224218" y="436824"/>
                      </a:cubicBezTo>
                      <a:cubicBezTo>
                        <a:pt x="230886" y="435872"/>
                        <a:pt x="236601" y="430157"/>
                        <a:pt x="235649" y="423489"/>
                      </a:cubicBezTo>
                      <a:cubicBezTo>
                        <a:pt x="235649" y="422537"/>
                        <a:pt x="233743" y="405392"/>
                        <a:pt x="225171" y="387294"/>
                      </a:cubicBezTo>
                      <a:cubicBezTo>
                        <a:pt x="216599" y="362529"/>
                        <a:pt x="199454" y="335859"/>
                        <a:pt x="177546" y="308237"/>
                      </a:cubicBezTo>
                      <a:close/>
                    </a:path>
                  </a:pathLst>
                </a:custGeom>
                <a:solidFill>
                  <a:srgbClr val="D3D2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37" name="Graphic 2">
            <a:extLst>
              <a:ext uri="{FF2B5EF4-FFF2-40B4-BE49-F238E27FC236}">
                <a16:creationId xmlns:a16="http://schemas.microsoft.com/office/drawing/2014/main" id="{FB078F47-DAA7-976D-589F-61037D612861}"/>
              </a:ext>
            </a:extLst>
          </p:cNvPr>
          <p:cNvGrpSpPr/>
          <p:nvPr/>
        </p:nvGrpSpPr>
        <p:grpSpPr>
          <a:xfrm>
            <a:off x="9728456" y="4078254"/>
            <a:ext cx="1079136" cy="1318597"/>
            <a:chOff x="7790735" y="4246859"/>
            <a:chExt cx="1079136" cy="1318597"/>
          </a:xfrm>
        </p:grpSpPr>
        <p:grpSp>
          <p:nvGrpSpPr>
            <p:cNvPr id="338" name="Graphic 2">
              <a:extLst>
                <a:ext uri="{FF2B5EF4-FFF2-40B4-BE49-F238E27FC236}">
                  <a16:creationId xmlns:a16="http://schemas.microsoft.com/office/drawing/2014/main" id="{CA5B111A-C3B8-BB9B-31D3-277033F96BA2}"/>
                </a:ext>
              </a:extLst>
            </p:cNvPr>
            <p:cNvGrpSpPr/>
            <p:nvPr/>
          </p:nvGrpSpPr>
          <p:grpSpPr>
            <a:xfrm>
              <a:off x="7790735" y="4673558"/>
              <a:ext cx="658891" cy="657583"/>
              <a:chOff x="7790735" y="4673558"/>
              <a:chExt cx="658891" cy="657583"/>
            </a:xfrm>
          </p:grpSpPr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3CC30336-6F1B-6778-636D-A5E0BE2FD181}"/>
                  </a:ext>
                </a:extLst>
              </p:cNvPr>
              <p:cNvSpPr/>
              <p:nvPr/>
            </p:nvSpPr>
            <p:spPr>
              <a:xfrm>
                <a:off x="7790786" y="4673558"/>
                <a:ext cx="658839" cy="657583"/>
              </a:xfrm>
              <a:custGeom>
                <a:avLst/>
                <a:gdLst>
                  <a:gd name="connsiteX0" fmla="*/ 658840 w 658839"/>
                  <a:gd name="connsiteY0" fmla="*/ 657583 h 657583"/>
                  <a:gd name="connsiteX1" fmla="*/ 455958 w 658839"/>
                  <a:gd name="connsiteY1" fmla="*/ 436603 h 657583"/>
                  <a:gd name="connsiteX2" fmla="*/ 174970 w 658839"/>
                  <a:gd name="connsiteY2" fmla="*/ 112753 h 657583"/>
                  <a:gd name="connsiteX3" fmla="*/ 4473 w 658839"/>
                  <a:gd name="connsiteY3" fmla="*/ 170856 h 657583"/>
                  <a:gd name="connsiteX4" fmla="*/ 288318 w 658839"/>
                  <a:gd name="connsiteY4" fmla="*/ 574716 h 657583"/>
                  <a:gd name="connsiteX5" fmla="*/ 658840 w 658839"/>
                  <a:gd name="connsiteY5" fmla="*/ 657583 h 65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8839" h="657583">
                    <a:moveTo>
                      <a:pt x="658840" y="657583"/>
                    </a:moveTo>
                    <a:cubicBezTo>
                      <a:pt x="658840" y="657583"/>
                      <a:pt x="659793" y="491848"/>
                      <a:pt x="455958" y="436603"/>
                    </a:cubicBezTo>
                    <a:cubicBezTo>
                      <a:pt x="320702" y="400408"/>
                      <a:pt x="295938" y="291823"/>
                      <a:pt x="174970" y="112753"/>
                    </a:cubicBezTo>
                    <a:cubicBezTo>
                      <a:pt x="24475" y="-110132"/>
                      <a:pt x="-14577" y="45126"/>
                      <a:pt x="4473" y="170856"/>
                    </a:cubicBezTo>
                    <a:cubicBezTo>
                      <a:pt x="25428" y="311826"/>
                      <a:pt x="105438" y="513756"/>
                      <a:pt x="288318" y="574716"/>
                    </a:cubicBezTo>
                    <a:cubicBezTo>
                      <a:pt x="423573" y="621388"/>
                      <a:pt x="533110" y="555666"/>
                      <a:pt x="658840" y="657583"/>
                    </a:cubicBezTo>
                    <a:close/>
                  </a:path>
                </a:pathLst>
              </a:custGeom>
              <a:solidFill>
                <a:srgbClr val="5D606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40" name="Graphic 2">
                <a:extLst>
                  <a:ext uri="{FF2B5EF4-FFF2-40B4-BE49-F238E27FC236}">
                    <a16:creationId xmlns:a16="http://schemas.microsoft.com/office/drawing/2014/main" id="{573F2E73-BBDF-64F4-EF39-663CD2AB335D}"/>
                  </a:ext>
                </a:extLst>
              </p:cNvPr>
              <p:cNvGrpSpPr/>
              <p:nvPr/>
            </p:nvGrpSpPr>
            <p:grpSpPr>
              <a:xfrm>
                <a:off x="7790735" y="4698681"/>
                <a:ext cx="649366" cy="601027"/>
                <a:chOff x="7790735" y="4698681"/>
                <a:chExt cx="649366" cy="601027"/>
              </a:xfrm>
              <a:solidFill>
                <a:srgbClr val="444247"/>
              </a:solidFill>
            </p:grpSpPr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D2EEB304-BBFF-A35A-B97C-53C10917650F}"/>
                    </a:ext>
                  </a:extLst>
                </p:cNvPr>
                <p:cNvSpPr/>
                <p:nvPr/>
              </p:nvSpPr>
              <p:spPr>
                <a:xfrm>
                  <a:off x="7962899" y="5036819"/>
                  <a:ext cx="192405" cy="169545"/>
                </a:xfrm>
                <a:custGeom>
                  <a:avLst/>
                  <a:gdLst>
                    <a:gd name="connsiteX0" fmla="*/ 192405 w 192405"/>
                    <a:gd name="connsiteY0" fmla="*/ 27623 h 169545"/>
                    <a:gd name="connsiteX1" fmla="*/ 30480 w 192405"/>
                    <a:gd name="connsiteY1" fmla="*/ 169545 h 169545"/>
                    <a:gd name="connsiteX2" fmla="*/ 0 w 192405"/>
                    <a:gd name="connsiteY2" fmla="*/ 145733 h 169545"/>
                    <a:gd name="connsiteX3" fmla="*/ 164782 w 192405"/>
                    <a:gd name="connsiteY3" fmla="*/ 0 h 169545"/>
                    <a:gd name="connsiteX4" fmla="*/ 192405 w 192405"/>
                    <a:gd name="connsiteY4" fmla="*/ 27623 h 169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405" h="169545">
                      <a:moveTo>
                        <a:pt x="192405" y="27623"/>
                      </a:moveTo>
                      <a:cubicBezTo>
                        <a:pt x="130493" y="65723"/>
                        <a:pt x="75248" y="114300"/>
                        <a:pt x="30480" y="169545"/>
                      </a:cubicBezTo>
                      <a:cubicBezTo>
                        <a:pt x="20002" y="161925"/>
                        <a:pt x="9525" y="154305"/>
                        <a:pt x="0" y="145733"/>
                      </a:cubicBezTo>
                      <a:cubicBezTo>
                        <a:pt x="45720" y="89535"/>
                        <a:pt x="101918" y="40005"/>
                        <a:pt x="164782" y="0"/>
                      </a:cubicBezTo>
                      <a:cubicBezTo>
                        <a:pt x="173355" y="9525"/>
                        <a:pt x="182880" y="19050"/>
                        <a:pt x="192405" y="27623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99A1DBB7-D807-1A07-4D53-5EC78AA41666}"/>
                    </a:ext>
                  </a:extLst>
                </p:cNvPr>
                <p:cNvSpPr/>
                <p:nvPr/>
              </p:nvSpPr>
              <p:spPr>
                <a:xfrm>
                  <a:off x="8031479" y="5091112"/>
                  <a:ext cx="209550" cy="154305"/>
                </a:xfrm>
                <a:custGeom>
                  <a:avLst/>
                  <a:gdLst>
                    <a:gd name="connsiteX0" fmla="*/ 0 w 209550"/>
                    <a:gd name="connsiteY0" fmla="*/ 138113 h 154305"/>
                    <a:gd name="connsiteX1" fmla="*/ 163830 w 209550"/>
                    <a:gd name="connsiteY1" fmla="*/ 0 h 154305"/>
                    <a:gd name="connsiteX2" fmla="*/ 209550 w 209550"/>
                    <a:gd name="connsiteY2" fmla="*/ 18097 h 154305"/>
                    <a:gd name="connsiteX3" fmla="*/ 37147 w 209550"/>
                    <a:gd name="connsiteY3" fmla="*/ 154305 h 154305"/>
                    <a:gd name="connsiteX4" fmla="*/ 0 w 209550"/>
                    <a:gd name="connsiteY4" fmla="*/ 138113 h 154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9550" h="154305">
                      <a:moveTo>
                        <a:pt x="0" y="138113"/>
                      </a:moveTo>
                      <a:cubicBezTo>
                        <a:pt x="46672" y="84772"/>
                        <a:pt x="102870" y="37147"/>
                        <a:pt x="163830" y="0"/>
                      </a:cubicBezTo>
                      <a:cubicBezTo>
                        <a:pt x="177165" y="7620"/>
                        <a:pt x="192405" y="13335"/>
                        <a:pt x="209550" y="18097"/>
                      </a:cubicBezTo>
                      <a:cubicBezTo>
                        <a:pt x="144780" y="53340"/>
                        <a:pt x="85725" y="100013"/>
                        <a:pt x="37147" y="154305"/>
                      </a:cubicBezTo>
                      <a:cubicBezTo>
                        <a:pt x="23813" y="149543"/>
                        <a:pt x="11430" y="143828"/>
                        <a:pt x="0" y="138113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2DCF9CBE-AB14-525D-2E49-3FF2403E5AB9}"/>
                    </a:ext>
                  </a:extLst>
                </p:cNvPr>
                <p:cNvSpPr/>
                <p:nvPr/>
              </p:nvSpPr>
              <p:spPr>
                <a:xfrm>
                  <a:off x="7823834" y="4830127"/>
                  <a:ext cx="189547" cy="173354"/>
                </a:xfrm>
                <a:custGeom>
                  <a:avLst/>
                  <a:gdLst>
                    <a:gd name="connsiteX0" fmla="*/ 0 w 189547"/>
                    <a:gd name="connsiteY0" fmla="*/ 133350 h 173354"/>
                    <a:gd name="connsiteX1" fmla="*/ 169545 w 189547"/>
                    <a:gd name="connsiteY1" fmla="*/ 0 h 173354"/>
                    <a:gd name="connsiteX2" fmla="*/ 189547 w 189547"/>
                    <a:gd name="connsiteY2" fmla="*/ 32385 h 173354"/>
                    <a:gd name="connsiteX3" fmla="*/ 15240 w 189547"/>
                    <a:gd name="connsiteY3" fmla="*/ 173355 h 173354"/>
                    <a:gd name="connsiteX4" fmla="*/ 0 w 189547"/>
                    <a:gd name="connsiteY4" fmla="*/ 133350 h 173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9547" h="173354">
                      <a:moveTo>
                        <a:pt x="0" y="133350"/>
                      </a:moveTo>
                      <a:cubicBezTo>
                        <a:pt x="48578" y="80963"/>
                        <a:pt x="106680" y="35242"/>
                        <a:pt x="169545" y="0"/>
                      </a:cubicBezTo>
                      <a:cubicBezTo>
                        <a:pt x="176213" y="11430"/>
                        <a:pt x="183833" y="21907"/>
                        <a:pt x="189547" y="32385"/>
                      </a:cubicBezTo>
                      <a:cubicBezTo>
                        <a:pt x="122872" y="68580"/>
                        <a:pt x="63818" y="117157"/>
                        <a:pt x="15240" y="173355"/>
                      </a:cubicBezTo>
                      <a:cubicBezTo>
                        <a:pt x="10478" y="160020"/>
                        <a:pt x="4763" y="146685"/>
                        <a:pt x="0" y="133350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4" name="Freeform: Shape 343">
                  <a:extLst>
                    <a:ext uri="{FF2B5EF4-FFF2-40B4-BE49-F238E27FC236}">
                      <a16:creationId xmlns:a16="http://schemas.microsoft.com/office/drawing/2014/main" id="{BD00892C-9701-385C-2355-4D278DF23309}"/>
                    </a:ext>
                  </a:extLst>
                </p:cNvPr>
                <p:cNvSpPr/>
                <p:nvPr/>
              </p:nvSpPr>
              <p:spPr>
                <a:xfrm>
                  <a:off x="8356281" y="5243512"/>
                  <a:ext cx="83819" cy="56197"/>
                </a:xfrm>
                <a:custGeom>
                  <a:avLst/>
                  <a:gdLst>
                    <a:gd name="connsiteX0" fmla="*/ 69532 w 83819"/>
                    <a:gd name="connsiteY0" fmla="*/ 0 h 56197"/>
                    <a:gd name="connsiteX1" fmla="*/ 83820 w 83819"/>
                    <a:gd name="connsiteY1" fmla="*/ 36195 h 56197"/>
                    <a:gd name="connsiteX2" fmla="*/ 44768 w 83819"/>
                    <a:gd name="connsiteY2" fmla="*/ 56197 h 56197"/>
                    <a:gd name="connsiteX3" fmla="*/ 0 w 83819"/>
                    <a:gd name="connsiteY3" fmla="*/ 38100 h 56197"/>
                    <a:gd name="connsiteX4" fmla="*/ 69532 w 83819"/>
                    <a:gd name="connsiteY4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819" h="56197">
                      <a:moveTo>
                        <a:pt x="69532" y="0"/>
                      </a:moveTo>
                      <a:cubicBezTo>
                        <a:pt x="76200" y="12382"/>
                        <a:pt x="80963" y="24765"/>
                        <a:pt x="83820" y="36195"/>
                      </a:cubicBezTo>
                      <a:cubicBezTo>
                        <a:pt x="70485" y="41910"/>
                        <a:pt x="57150" y="48578"/>
                        <a:pt x="44768" y="56197"/>
                      </a:cubicBezTo>
                      <a:cubicBezTo>
                        <a:pt x="29528" y="48578"/>
                        <a:pt x="14288" y="42863"/>
                        <a:pt x="0" y="38100"/>
                      </a:cubicBezTo>
                      <a:cubicBezTo>
                        <a:pt x="22860" y="23813"/>
                        <a:pt x="45720" y="11430"/>
                        <a:pt x="69532" y="0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F922C9C3-5707-F184-85C0-B4E7A1383A26}"/>
                    </a:ext>
                  </a:extLst>
                </p:cNvPr>
                <p:cNvSpPr/>
                <p:nvPr/>
              </p:nvSpPr>
              <p:spPr>
                <a:xfrm>
                  <a:off x="7905749" y="4970144"/>
                  <a:ext cx="194310" cy="181927"/>
                </a:xfrm>
                <a:custGeom>
                  <a:avLst/>
                  <a:gdLst>
                    <a:gd name="connsiteX0" fmla="*/ 194310 w 194310"/>
                    <a:gd name="connsiteY0" fmla="*/ 31433 h 181927"/>
                    <a:gd name="connsiteX1" fmla="*/ 25718 w 194310"/>
                    <a:gd name="connsiteY1" fmla="*/ 181928 h 181927"/>
                    <a:gd name="connsiteX2" fmla="*/ 0 w 194310"/>
                    <a:gd name="connsiteY2" fmla="*/ 151448 h 181927"/>
                    <a:gd name="connsiteX3" fmla="*/ 173355 w 194310"/>
                    <a:gd name="connsiteY3" fmla="*/ 0 h 181927"/>
                    <a:gd name="connsiteX4" fmla="*/ 194310 w 194310"/>
                    <a:gd name="connsiteY4" fmla="*/ 31433 h 181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310" h="181927">
                      <a:moveTo>
                        <a:pt x="194310" y="31433"/>
                      </a:moveTo>
                      <a:cubicBezTo>
                        <a:pt x="129540" y="71438"/>
                        <a:pt x="71438" y="122873"/>
                        <a:pt x="25718" y="181928"/>
                      </a:cubicBezTo>
                      <a:cubicBezTo>
                        <a:pt x="17145" y="172403"/>
                        <a:pt x="8572" y="161925"/>
                        <a:pt x="0" y="151448"/>
                      </a:cubicBezTo>
                      <a:cubicBezTo>
                        <a:pt x="47625" y="92393"/>
                        <a:pt x="106680" y="40958"/>
                        <a:pt x="173355" y="0"/>
                      </a:cubicBezTo>
                      <a:cubicBezTo>
                        <a:pt x="180023" y="10478"/>
                        <a:pt x="187643" y="21908"/>
                        <a:pt x="194310" y="31433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8C0739C5-85AC-5482-212F-1AE0C3BF626F}"/>
                    </a:ext>
                  </a:extLst>
                </p:cNvPr>
                <p:cNvSpPr/>
                <p:nvPr/>
              </p:nvSpPr>
              <p:spPr>
                <a:xfrm>
                  <a:off x="8231504" y="5178742"/>
                  <a:ext cx="173355" cy="91439"/>
                </a:xfrm>
                <a:custGeom>
                  <a:avLst/>
                  <a:gdLst>
                    <a:gd name="connsiteX0" fmla="*/ 60960 w 173355"/>
                    <a:gd name="connsiteY0" fmla="*/ 91440 h 91439"/>
                    <a:gd name="connsiteX1" fmla="*/ 0 w 173355"/>
                    <a:gd name="connsiteY1" fmla="*/ 89535 h 91439"/>
                    <a:gd name="connsiteX2" fmla="*/ 145732 w 173355"/>
                    <a:gd name="connsiteY2" fmla="*/ 0 h 91439"/>
                    <a:gd name="connsiteX3" fmla="*/ 173355 w 173355"/>
                    <a:gd name="connsiteY3" fmla="*/ 30480 h 91439"/>
                    <a:gd name="connsiteX4" fmla="*/ 60960 w 173355"/>
                    <a:gd name="connsiteY4" fmla="*/ 91440 h 91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355" h="91439">
                      <a:moveTo>
                        <a:pt x="60960" y="91440"/>
                      </a:moveTo>
                      <a:cubicBezTo>
                        <a:pt x="40957" y="89535"/>
                        <a:pt x="20002" y="89535"/>
                        <a:pt x="0" y="89535"/>
                      </a:cubicBezTo>
                      <a:cubicBezTo>
                        <a:pt x="44768" y="54292"/>
                        <a:pt x="93345" y="23813"/>
                        <a:pt x="145732" y="0"/>
                      </a:cubicBezTo>
                      <a:cubicBezTo>
                        <a:pt x="156210" y="9525"/>
                        <a:pt x="165735" y="20002"/>
                        <a:pt x="173355" y="30480"/>
                      </a:cubicBezTo>
                      <a:cubicBezTo>
                        <a:pt x="133350" y="46672"/>
                        <a:pt x="95250" y="67627"/>
                        <a:pt x="60960" y="91440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D0743160-D4F0-F111-1197-8D16F072D787}"/>
                    </a:ext>
                  </a:extLst>
                </p:cNvPr>
                <p:cNvSpPr/>
                <p:nvPr/>
              </p:nvSpPr>
              <p:spPr>
                <a:xfrm>
                  <a:off x="7860029" y="4899659"/>
                  <a:ext cx="196214" cy="183832"/>
                </a:xfrm>
                <a:custGeom>
                  <a:avLst/>
                  <a:gdLst>
                    <a:gd name="connsiteX0" fmla="*/ 196215 w 196214"/>
                    <a:gd name="connsiteY0" fmla="*/ 32385 h 183832"/>
                    <a:gd name="connsiteX1" fmla="*/ 20955 w 196214"/>
                    <a:gd name="connsiteY1" fmla="*/ 183833 h 183832"/>
                    <a:gd name="connsiteX2" fmla="*/ 0 w 196214"/>
                    <a:gd name="connsiteY2" fmla="*/ 147638 h 183832"/>
                    <a:gd name="connsiteX3" fmla="*/ 176213 w 196214"/>
                    <a:gd name="connsiteY3" fmla="*/ 0 h 183832"/>
                    <a:gd name="connsiteX4" fmla="*/ 196215 w 196214"/>
                    <a:gd name="connsiteY4" fmla="*/ 32385 h 183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214" h="183832">
                      <a:moveTo>
                        <a:pt x="196215" y="32385"/>
                      </a:moveTo>
                      <a:cubicBezTo>
                        <a:pt x="128588" y="71438"/>
                        <a:pt x="68580" y="123825"/>
                        <a:pt x="20955" y="183833"/>
                      </a:cubicBezTo>
                      <a:cubicBezTo>
                        <a:pt x="13335" y="171450"/>
                        <a:pt x="6667" y="160020"/>
                        <a:pt x="0" y="147638"/>
                      </a:cubicBezTo>
                      <a:cubicBezTo>
                        <a:pt x="49530" y="89535"/>
                        <a:pt x="109538" y="39053"/>
                        <a:pt x="176213" y="0"/>
                      </a:cubicBezTo>
                      <a:cubicBezTo>
                        <a:pt x="182880" y="11430"/>
                        <a:pt x="189547" y="21908"/>
                        <a:pt x="196215" y="32385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8" name="Freeform: Shape 347">
                  <a:extLst>
                    <a:ext uri="{FF2B5EF4-FFF2-40B4-BE49-F238E27FC236}">
                      <a16:creationId xmlns:a16="http://schemas.microsoft.com/office/drawing/2014/main" id="{EB15DD00-EDA6-0394-5B22-0AA1834DEE27}"/>
                    </a:ext>
                  </a:extLst>
                </p:cNvPr>
                <p:cNvSpPr/>
                <p:nvPr/>
              </p:nvSpPr>
              <p:spPr>
                <a:xfrm>
                  <a:off x="7790735" y="4698681"/>
                  <a:ext cx="130254" cy="116205"/>
                </a:xfrm>
                <a:custGeom>
                  <a:avLst/>
                  <a:gdLst>
                    <a:gd name="connsiteX0" fmla="*/ 130254 w 130254"/>
                    <a:gd name="connsiteY0" fmla="*/ 29528 h 116205"/>
                    <a:gd name="connsiteX1" fmla="*/ 714 w 130254"/>
                    <a:gd name="connsiteY1" fmla="*/ 116205 h 116205"/>
                    <a:gd name="connsiteX2" fmla="*/ 714 w 130254"/>
                    <a:gd name="connsiteY2" fmla="*/ 66675 h 116205"/>
                    <a:gd name="connsiteX3" fmla="*/ 101679 w 130254"/>
                    <a:gd name="connsiteY3" fmla="*/ 0 h 116205"/>
                    <a:gd name="connsiteX4" fmla="*/ 130254 w 130254"/>
                    <a:gd name="connsiteY4" fmla="*/ 29528 h 116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0254" h="116205">
                      <a:moveTo>
                        <a:pt x="130254" y="29528"/>
                      </a:moveTo>
                      <a:cubicBezTo>
                        <a:pt x="83582" y="53340"/>
                        <a:pt x="39767" y="82868"/>
                        <a:pt x="714" y="116205"/>
                      </a:cubicBezTo>
                      <a:cubicBezTo>
                        <a:pt x="-238" y="99060"/>
                        <a:pt x="-238" y="82868"/>
                        <a:pt x="714" y="66675"/>
                      </a:cubicBezTo>
                      <a:cubicBezTo>
                        <a:pt x="32147" y="41910"/>
                        <a:pt x="66437" y="19050"/>
                        <a:pt x="101679" y="0"/>
                      </a:cubicBezTo>
                      <a:cubicBezTo>
                        <a:pt x="111204" y="8573"/>
                        <a:pt x="120729" y="18098"/>
                        <a:pt x="130254" y="29528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9" name="Freeform: Shape 348">
                  <a:extLst>
                    <a:ext uri="{FF2B5EF4-FFF2-40B4-BE49-F238E27FC236}">
                      <a16:creationId xmlns:a16="http://schemas.microsoft.com/office/drawing/2014/main" id="{DB25BA88-E69E-5FA4-18C8-BB0B9077CE8B}"/>
                    </a:ext>
                  </a:extLst>
                </p:cNvPr>
                <p:cNvSpPr/>
                <p:nvPr/>
              </p:nvSpPr>
              <p:spPr>
                <a:xfrm>
                  <a:off x="7799069" y="4762499"/>
                  <a:ext cx="170497" cy="151447"/>
                </a:xfrm>
                <a:custGeom>
                  <a:avLst/>
                  <a:gdLst>
                    <a:gd name="connsiteX0" fmla="*/ 166688 w 170497"/>
                    <a:gd name="connsiteY0" fmla="*/ 24765 h 151447"/>
                    <a:gd name="connsiteX1" fmla="*/ 170498 w 170497"/>
                    <a:gd name="connsiteY1" fmla="*/ 31432 h 151447"/>
                    <a:gd name="connsiteX2" fmla="*/ 9525 w 170497"/>
                    <a:gd name="connsiteY2" fmla="*/ 151447 h 151447"/>
                    <a:gd name="connsiteX3" fmla="*/ 0 w 170497"/>
                    <a:gd name="connsiteY3" fmla="*/ 107632 h 151447"/>
                    <a:gd name="connsiteX4" fmla="*/ 148590 w 170497"/>
                    <a:gd name="connsiteY4" fmla="*/ 0 h 151447"/>
                    <a:gd name="connsiteX5" fmla="*/ 166688 w 170497"/>
                    <a:gd name="connsiteY5" fmla="*/ 24765 h 151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497" h="151447">
                      <a:moveTo>
                        <a:pt x="166688" y="24765"/>
                      </a:moveTo>
                      <a:cubicBezTo>
                        <a:pt x="168593" y="26670"/>
                        <a:pt x="169545" y="28575"/>
                        <a:pt x="170498" y="31432"/>
                      </a:cubicBezTo>
                      <a:cubicBezTo>
                        <a:pt x="110490" y="62865"/>
                        <a:pt x="56198" y="103822"/>
                        <a:pt x="9525" y="151447"/>
                      </a:cubicBezTo>
                      <a:cubicBezTo>
                        <a:pt x="5715" y="136207"/>
                        <a:pt x="1905" y="121920"/>
                        <a:pt x="0" y="107632"/>
                      </a:cubicBezTo>
                      <a:cubicBezTo>
                        <a:pt x="44768" y="65722"/>
                        <a:pt x="94298" y="29528"/>
                        <a:pt x="148590" y="0"/>
                      </a:cubicBezTo>
                      <a:cubicBezTo>
                        <a:pt x="155257" y="7620"/>
                        <a:pt x="160973" y="16193"/>
                        <a:pt x="166688" y="24765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0" name="Freeform: Shape 349">
                  <a:extLst>
                    <a:ext uri="{FF2B5EF4-FFF2-40B4-BE49-F238E27FC236}">
                      <a16:creationId xmlns:a16="http://schemas.microsoft.com/office/drawing/2014/main" id="{0951CE96-FE3A-9A7F-0BFF-4E3EE292DEEB}"/>
                    </a:ext>
                  </a:extLst>
                </p:cNvPr>
                <p:cNvSpPr/>
                <p:nvPr/>
              </p:nvSpPr>
              <p:spPr>
                <a:xfrm>
                  <a:off x="8116251" y="5128259"/>
                  <a:ext cx="222885" cy="138112"/>
                </a:xfrm>
                <a:custGeom>
                  <a:avLst/>
                  <a:gdLst>
                    <a:gd name="connsiteX0" fmla="*/ 48578 w 222885"/>
                    <a:gd name="connsiteY0" fmla="*/ 138113 h 138112"/>
                    <a:gd name="connsiteX1" fmla="*/ 0 w 222885"/>
                    <a:gd name="connsiteY1" fmla="*/ 131445 h 138112"/>
                    <a:gd name="connsiteX2" fmla="*/ 180023 w 222885"/>
                    <a:gd name="connsiteY2" fmla="*/ 0 h 138112"/>
                    <a:gd name="connsiteX3" fmla="*/ 222885 w 222885"/>
                    <a:gd name="connsiteY3" fmla="*/ 22860 h 138112"/>
                    <a:gd name="connsiteX4" fmla="*/ 48578 w 222885"/>
                    <a:gd name="connsiteY4" fmla="*/ 138113 h 138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885" h="138112">
                      <a:moveTo>
                        <a:pt x="48578" y="138113"/>
                      </a:moveTo>
                      <a:cubicBezTo>
                        <a:pt x="32385" y="137160"/>
                        <a:pt x="17145" y="135255"/>
                        <a:pt x="0" y="131445"/>
                      </a:cubicBezTo>
                      <a:cubicBezTo>
                        <a:pt x="52388" y="79058"/>
                        <a:pt x="113348" y="33338"/>
                        <a:pt x="180023" y="0"/>
                      </a:cubicBezTo>
                      <a:cubicBezTo>
                        <a:pt x="196215" y="6668"/>
                        <a:pt x="210503" y="14288"/>
                        <a:pt x="222885" y="22860"/>
                      </a:cubicBezTo>
                      <a:cubicBezTo>
                        <a:pt x="159068" y="50483"/>
                        <a:pt x="99060" y="90488"/>
                        <a:pt x="48578" y="138113"/>
                      </a:cubicBezTo>
                      <a:close/>
                    </a:path>
                  </a:pathLst>
                </a:custGeom>
                <a:solidFill>
                  <a:srgbClr val="44424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1" name="Graphic 2">
                <a:extLst>
                  <a:ext uri="{FF2B5EF4-FFF2-40B4-BE49-F238E27FC236}">
                    <a16:creationId xmlns:a16="http://schemas.microsoft.com/office/drawing/2014/main" id="{E3EAEA6E-AB9A-FE34-B790-307CD8BC492D}"/>
                  </a:ext>
                </a:extLst>
              </p:cNvPr>
              <p:cNvGrpSpPr/>
              <p:nvPr/>
            </p:nvGrpSpPr>
            <p:grpSpPr>
              <a:xfrm>
                <a:off x="7801927" y="4705907"/>
                <a:ext cx="434487" cy="558001"/>
                <a:chOff x="7801927" y="4705907"/>
                <a:chExt cx="434487" cy="558001"/>
              </a:xfrm>
              <a:solidFill>
                <a:srgbClr val="A7A9AC"/>
              </a:solidFill>
            </p:grpSpPr>
            <p:sp>
              <p:nvSpPr>
                <p:cNvPr id="352" name="Freeform: Shape 351">
                  <a:extLst>
                    <a:ext uri="{FF2B5EF4-FFF2-40B4-BE49-F238E27FC236}">
                      <a16:creationId xmlns:a16="http://schemas.microsoft.com/office/drawing/2014/main" id="{103848FF-F43A-1AA5-CC37-61F2DE389881}"/>
                    </a:ext>
                  </a:extLst>
                </p:cNvPr>
                <p:cNvSpPr/>
                <p:nvPr/>
              </p:nvSpPr>
              <p:spPr>
                <a:xfrm>
                  <a:off x="8048430" y="5122291"/>
                  <a:ext cx="20591" cy="19303"/>
                </a:xfrm>
                <a:custGeom>
                  <a:avLst/>
                  <a:gdLst>
                    <a:gd name="connsiteX0" fmla="*/ 194 w 20591"/>
                    <a:gd name="connsiteY0" fmla="*/ 3111 h 19303"/>
                    <a:gd name="connsiteX1" fmla="*/ 7814 w 20591"/>
                    <a:gd name="connsiteY1" fmla="*/ 12636 h 19303"/>
                    <a:gd name="connsiteX2" fmla="*/ 13530 w 20591"/>
                    <a:gd name="connsiteY2" fmla="*/ 16446 h 19303"/>
                    <a:gd name="connsiteX3" fmla="*/ 16387 w 20591"/>
                    <a:gd name="connsiteY3" fmla="*/ 18351 h 19303"/>
                    <a:gd name="connsiteX4" fmla="*/ 19244 w 20591"/>
                    <a:gd name="connsiteY4" fmla="*/ 19303 h 19303"/>
                    <a:gd name="connsiteX5" fmla="*/ 20197 w 20591"/>
                    <a:gd name="connsiteY5" fmla="*/ 17398 h 19303"/>
                    <a:gd name="connsiteX6" fmla="*/ 17339 w 20591"/>
                    <a:gd name="connsiteY6" fmla="*/ 15493 h 19303"/>
                    <a:gd name="connsiteX7" fmla="*/ 14482 w 20591"/>
                    <a:gd name="connsiteY7" fmla="*/ 13588 h 19303"/>
                    <a:gd name="connsiteX8" fmla="*/ 9719 w 20591"/>
                    <a:gd name="connsiteY8" fmla="*/ 9778 h 19303"/>
                    <a:gd name="connsiteX9" fmla="*/ 2099 w 20591"/>
                    <a:gd name="connsiteY9" fmla="*/ 253 h 19303"/>
                    <a:gd name="connsiteX10" fmla="*/ 194 w 20591"/>
                    <a:gd name="connsiteY10" fmla="*/ 3111 h 19303"/>
                    <a:gd name="connsiteX11" fmla="*/ 194 w 20591"/>
                    <a:gd name="connsiteY11" fmla="*/ 3111 h 19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0591" h="19303">
                      <a:moveTo>
                        <a:pt x="194" y="3111"/>
                      </a:moveTo>
                      <a:cubicBezTo>
                        <a:pt x="2099" y="6921"/>
                        <a:pt x="4957" y="9778"/>
                        <a:pt x="7814" y="12636"/>
                      </a:cubicBezTo>
                      <a:cubicBezTo>
                        <a:pt x="9719" y="14541"/>
                        <a:pt x="11624" y="15493"/>
                        <a:pt x="13530" y="16446"/>
                      </a:cubicBezTo>
                      <a:cubicBezTo>
                        <a:pt x="14482" y="17398"/>
                        <a:pt x="15434" y="17398"/>
                        <a:pt x="16387" y="18351"/>
                      </a:cubicBezTo>
                      <a:cubicBezTo>
                        <a:pt x="17339" y="19303"/>
                        <a:pt x="18292" y="19303"/>
                        <a:pt x="19244" y="19303"/>
                      </a:cubicBezTo>
                      <a:cubicBezTo>
                        <a:pt x="20197" y="19303"/>
                        <a:pt x="21149" y="18351"/>
                        <a:pt x="20197" y="17398"/>
                      </a:cubicBezTo>
                      <a:cubicBezTo>
                        <a:pt x="19244" y="16446"/>
                        <a:pt x="18292" y="16446"/>
                        <a:pt x="17339" y="15493"/>
                      </a:cubicBezTo>
                      <a:cubicBezTo>
                        <a:pt x="16387" y="14541"/>
                        <a:pt x="15434" y="14541"/>
                        <a:pt x="14482" y="13588"/>
                      </a:cubicBezTo>
                      <a:cubicBezTo>
                        <a:pt x="12577" y="12636"/>
                        <a:pt x="10672" y="11683"/>
                        <a:pt x="9719" y="9778"/>
                      </a:cubicBezTo>
                      <a:cubicBezTo>
                        <a:pt x="6862" y="6921"/>
                        <a:pt x="4005" y="4063"/>
                        <a:pt x="2099" y="253"/>
                      </a:cubicBezTo>
                      <a:cubicBezTo>
                        <a:pt x="2099" y="-699"/>
                        <a:pt x="-758" y="1206"/>
                        <a:pt x="194" y="3111"/>
                      </a:cubicBezTo>
                      <a:lnTo>
                        <a:pt x="194" y="3111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" name="Freeform: Shape 352">
                  <a:extLst>
                    <a:ext uri="{FF2B5EF4-FFF2-40B4-BE49-F238E27FC236}">
                      <a16:creationId xmlns:a16="http://schemas.microsoft.com/office/drawing/2014/main" id="{B4C15F69-9E83-CE7A-5F4A-622EE2021694}"/>
                    </a:ext>
                  </a:extLst>
                </p:cNvPr>
                <p:cNvSpPr/>
                <p:nvPr/>
              </p:nvSpPr>
              <p:spPr>
                <a:xfrm>
                  <a:off x="8038332" y="5160644"/>
                  <a:ext cx="44976" cy="20955"/>
                </a:xfrm>
                <a:custGeom>
                  <a:avLst/>
                  <a:gdLst>
                    <a:gd name="connsiteX0" fmla="*/ 767 w 44976"/>
                    <a:gd name="connsiteY0" fmla="*/ 3810 h 20955"/>
                    <a:gd name="connsiteX1" fmla="*/ 21722 w 44976"/>
                    <a:gd name="connsiteY1" fmla="*/ 14288 h 20955"/>
                    <a:gd name="connsiteX2" fmla="*/ 43629 w 44976"/>
                    <a:gd name="connsiteY2" fmla="*/ 20955 h 20955"/>
                    <a:gd name="connsiteX3" fmla="*/ 44582 w 44976"/>
                    <a:gd name="connsiteY3" fmla="*/ 18098 h 20955"/>
                    <a:gd name="connsiteX4" fmla="*/ 34104 w 44976"/>
                    <a:gd name="connsiteY4" fmla="*/ 13335 h 20955"/>
                    <a:gd name="connsiteX5" fmla="*/ 23627 w 44976"/>
                    <a:gd name="connsiteY5" fmla="*/ 9525 h 20955"/>
                    <a:gd name="connsiteX6" fmla="*/ 3624 w 44976"/>
                    <a:gd name="connsiteY6" fmla="*/ 0 h 20955"/>
                    <a:gd name="connsiteX7" fmla="*/ 767 w 44976"/>
                    <a:gd name="connsiteY7" fmla="*/ 3810 h 20955"/>
                    <a:gd name="connsiteX8" fmla="*/ 767 w 44976"/>
                    <a:gd name="connsiteY8" fmla="*/ 3810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976" h="20955">
                      <a:moveTo>
                        <a:pt x="767" y="3810"/>
                      </a:moveTo>
                      <a:cubicBezTo>
                        <a:pt x="7434" y="7620"/>
                        <a:pt x="14102" y="11430"/>
                        <a:pt x="21722" y="14288"/>
                      </a:cubicBezTo>
                      <a:cubicBezTo>
                        <a:pt x="28390" y="17145"/>
                        <a:pt x="36009" y="20955"/>
                        <a:pt x="43629" y="20955"/>
                      </a:cubicBezTo>
                      <a:cubicBezTo>
                        <a:pt x="44582" y="20955"/>
                        <a:pt x="45534" y="19050"/>
                        <a:pt x="44582" y="18098"/>
                      </a:cubicBezTo>
                      <a:cubicBezTo>
                        <a:pt x="41724" y="16193"/>
                        <a:pt x="37915" y="15240"/>
                        <a:pt x="34104" y="13335"/>
                      </a:cubicBezTo>
                      <a:cubicBezTo>
                        <a:pt x="30294" y="12383"/>
                        <a:pt x="27437" y="10478"/>
                        <a:pt x="23627" y="9525"/>
                      </a:cubicBezTo>
                      <a:cubicBezTo>
                        <a:pt x="16959" y="6668"/>
                        <a:pt x="10292" y="3810"/>
                        <a:pt x="3624" y="0"/>
                      </a:cubicBezTo>
                      <a:cubicBezTo>
                        <a:pt x="767" y="0"/>
                        <a:pt x="-1138" y="2858"/>
                        <a:pt x="767" y="3810"/>
                      </a:cubicBezTo>
                      <a:lnTo>
                        <a:pt x="767" y="381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4" name="Freeform: Shape 353">
                  <a:extLst>
                    <a:ext uri="{FF2B5EF4-FFF2-40B4-BE49-F238E27FC236}">
                      <a16:creationId xmlns:a16="http://schemas.microsoft.com/office/drawing/2014/main" id="{7A0EA849-367C-7E82-885A-02C9ACFD7F18}"/>
                    </a:ext>
                  </a:extLst>
                </p:cNvPr>
                <p:cNvSpPr/>
                <p:nvPr/>
              </p:nvSpPr>
              <p:spPr>
                <a:xfrm>
                  <a:off x="8078873" y="5195441"/>
                  <a:ext cx="36573" cy="14986"/>
                </a:xfrm>
                <a:custGeom>
                  <a:avLst/>
                  <a:gdLst>
                    <a:gd name="connsiteX0" fmla="*/ 1184 w 36573"/>
                    <a:gd name="connsiteY0" fmla="*/ 4255 h 14986"/>
                    <a:gd name="connsiteX1" fmla="*/ 17376 w 36573"/>
                    <a:gd name="connsiteY1" fmla="*/ 11876 h 14986"/>
                    <a:gd name="connsiteX2" fmla="*/ 35474 w 36573"/>
                    <a:gd name="connsiteY2" fmla="*/ 14733 h 14986"/>
                    <a:gd name="connsiteX3" fmla="*/ 35474 w 36573"/>
                    <a:gd name="connsiteY3" fmla="*/ 11876 h 14986"/>
                    <a:gd name="connsiteX4" fmla="*/ 19281 w 36573"/>
                    <a:gd name="connsiteY4" fmla="*/ 7113 h 14986"/>
                    <a:gd name="connsiteX5" fmla="*/ 4041 w 36573"/>
                    <a:gd name="connsiteY5" fmla="*/ 446 h 14986"/>
                    <a:gd name="connsiteX6" fmla="*/ 1184 w 36573"/>
                    <a:gd name="connsiteY6" fmla="*/ 4255 h 14986"/>
                    <a:gd name="connsiteX7" fmla="*/ 1184 w 36573"/>
                    <a:gd name="connsiteY7" fmla="*/ 4255 h 14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6573" h="14986">
                      <a:moveTo>
                        <a:pt x="1184" y="4255"/>
                      </a:moveTo>
                      <a:cubicBezTo>
                        <a:pt x="6899" y="7113"/>
                        <a:pt x="11661" y="9971"/>
                        <a:pt x="17376" y="11876"/>
                      </a:cubicBezTo>
                      <a:cubicBezTo>
                        <a:pt x="23091" y="13780"/>
                        <a:pt x="28806" y="15686"/>
                        <a:pt x="35474" y="14733"/>
                      </a:cubicBezTo>
                      <a:cubicBezTo>
                        <a:pt x="37378" y="14733"/>
                        <a:pt x="36426" y="11876"/>
                        <a:pt x="35474" y="11876"/>
                      </a:cubicBezTo>
                      <a:cubicBezTo>
                        <a:pt x="29759" y="9971"/>
                        <a:pt x="24044" y="9018"/>
                        <a:pt x="19281" y="7113"/>
                      </a:cubicBezTo>
                      <a:cubicBezTo>
                        <a:pt x="14519" y="5208"/>
                        <a:pt x="9756" y="2351"/>
                        <a:pt x="4041" y="446"/>
                      </a:cubicBezTo>
                      <a:cubicBezTo>
                        <a:pt x="1184" y="-1460"/>
                        <a:pt x="-1674" y="3303"/>
                        <a:pt x="1184" y="4255"/>
                      </a:cubicBezTo>
                      <a:lnTo>
                        <a:pt x="1184" y="4255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FBA44C97-DCBF-694D-5EC7-0A0D828BB6F4}"/>
                    </a:ext>
                  </a:extLst>
                </p:cNvPr>
                <p:cNvSpPr/>
                <p:nvPr/>
              </p:nvSpPr>
              <p:spPr>
                <a:xfrm>
                  <a:off x="8079825" y="5109134"/>
                  <a:ext cx="35310" cy="20077"/>
                </a:xfrm>
                <a:custGeom>
                  <a:avLst/>
                  <a:gdLst>
                    <a:gd name="connsiteX0" fmla="*/ 1184 w 35310"/>
                    <a:gd name="connsiteY0" fmla="*/ 3885 h 20077"/>
                    <a:gd name="connsiteX1" fmla="*/ 15471 w 35310"/>
                    <a:gd name="connsiteY1" fmla="*/ 14362 h 20077"/>
                    <a:gd name="connsiteX2" fmla="*/ 23091 w 35310"/>
                    <a:gd name="connsiteY2" fmla="*/ 18172 h 20077"/>
                    <a:gd name="connsiteX3" fmla="*/ 27854 w 35310"/>
                    <a:gd name="connsiteY3" fmla="*/ 20077 h 20077"/>
                    <a:gd name="connsiteX4" fmla="*/ 32616 w 35310"/>
                    <a:gd name="connsiteY4" fmla="*/ 20077 h 20077"/>
                    <a:gd name="connsiteX5" fmla="*/ 34521 w 35310"/>
                    <a:gd name="connsiteY5" fmla="*/ 16268 h 20077"/>
                    <a:gd name="connsiteX6" fmla="*/ 30711 w 35310"/>
                    <a:gd name="connsiteY6" fmla="*/ 13410 h 20077"/>
                    <a:gd name="connsiteX7" fmla="*/ 26901 w 35310"/>
                    <a:gd name="connsiteY7" fmla="*/ 11505 h 20077"/>
                    <a:gd name="connsiteX8" fmla="*/ 19281 w 35310"/>
                    <a:gd name="connsiteY8" fmla="*/ 8647 h 20077"/>
                    <a:gd name="connsiteX9" fmla="*/ 4041 w 35310"/>
                    <a:gd name="connsiteY9" fmla="*/ 1027 h 20077"/>
                    <a:gd name="connsiteX10" fmla="*/ 1184 w 35310"/>
                    <a:gd name="connsiteY10" fmla="*/ 3885 h 20077"/>
                    <a:gd name="connsiteX11" fmla="*/ 1184 w 35310"/>
                    <a:gd name="connsiteY11" fmla="*/ 3885 h 20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5310" h="20077">
                      <a:moveTo>
                        <a:pt x="1184" y="3885"/>
                      </a:moveTo>
                      <a:cubicBezTo>
                        <a:pt x="5946" y="7695"/>
                        <a:pt x="10709" y="10552"/>
                        <a:pt x="15471" y="14362"/>
                      </a:cubicBezTo>
                      <a:cubicBezTo>
                        <a:pt x="18329" y="16268"/>
                        <a:pt x="20234" y="17220"/>
                        <a:pt x="23091" y="18172"/>
                      </a:cubicBezTo>
                      <a:cubicBezTo>
                        <a:pt x="24996" y="19125"/>
                        <a:pt x="25949" y="19125"/>
                        <a:pt x="27854" y="20077"/>
                      </a:cubicBezTo>
                      <a:cubicBezTo>
                        <a:pt x="29759" y="20077"/>
                        <a:pt x="30711" y="20077"/>
                        <a:pt x="32616" y="20077"/>
                      </a:cubicBezTo>
                      <a:cubicBezTo>
                        <a:pt x="34521" y="20077"/>
                        <a:pt x="36426" y="17220"/>
                        <a:pt x="34521" y="16268"/>
                      </a:cubicBezTo>
                      <a:cubicBezTo>
                        <a:pt x="33568" y="15315"/>
                        <a:pt x="32616" y="14362"/>
                        <a:pt x="30711" y="13410"/>
                      </a:cubicBezTo>
                      <a:cubicBezTo>
                        <a:pt x="29759" y="12458"/>
                        <a:pt x="27854" y="11505"/>
                        <a:pt x="26901" y="11505"/>
                      </a:cubicBezTo>
                      <a:cubicBezTo>
                        <a:pt x="24043" y="10552"/>
                        <a:pt x="22138" y="9600"/>
                        <a:pt x="19281" y="8647"/>
                      </a:cubicBezTo>
                      <a:cubicBezTo>
                        <a:pt x="14518" y="6743"/>
                        <a:pt x="8804" y="3885"/>
                        <a:pt x="4041" y="1027"/>
                      </a:cubicBezTo>
                      <a:cubicBezTo>
                        <a:pt x="1184" y="-1830"/>
                        <a:pt x="-1674" y="1980"/>
                        <a:pt x="1184" y="3885"/>
                      </a:cubicBezTo>
                      <a:lnTo>
                        <a:pt x="1184" y="3885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3CCB5E7C-9A30-66FB-8C8C-2A884E7764DE}"/>
                    </a:ext>
                  </a:extLst>
                </p:cNvPr>
                <p:cNvSpPr/>
                <p:nvPr/>
              </p:nvSpPr>
              <p:spPr>
                <a:xfrm>
                  <a:off x="8103474" y="5163107"/>
                  <a:ext cx="33818" cy="16586"/>
                </a:xfrm>
                <a:custGeom>
                  <a:avLst/>
                  <a:gdLst>
                    <a:gd name="connsiteX0" fmla="*/ 1347 w 33818"/>
                    <a:gd name="connsiteY0" fmla="*/ 5157 h 16586"/>
                    <a:gd name="connsiteX1" fmla="*/ 15635 w 33818"/>
                    <a:gd name="connsiteY1" fmla="*/ 12777 h 16586"/>
                    <a:gd name="connsiteX2" fmla="*/ 23255 w 33818"/>
                    <a:gd name="connsiteY2" fmla="*/ 15635 h 16586"/>
                    <a:gd name="connsiteX3" fmla="*/ 27064 w 33818"/>
                    <a:gd name="connsiteY3" fmla="*/ 16587 h 16586"/>
                    <a:gd name="connsiteX4" fmla="*/ 31827 w 33818"/>
                    <a:gd name="connsiteY4" fmla="*/ 15635 h 16586"/>
                    <a:gd name="connsiteX5" fmla="*/ 32780 w 33818"/>
                    <a:gd name="connsiteY5" fmla="*/ 10872 h 16586"/>
                    <a:gd name="connsiteX6" fmla="*/ 28969 w 33818"/>
                    <a:gd name="connsiteY6" fmla="*/ 8967 h 16586"/>
                    <a:gd name="connsiteX7" fmla="*/ 25160 w 33818"/>
                    <a:gd name="connsiteY7" fmla="*/ 8014 h 16586"/>
                    <a:gd name="connsiteX8" fmla="*/ 17539 w 33818"/>
                    <a:gd name="connsiteY8" fmla="*/ 6110 h 16586"/>
                    <a:gd name="connsiteX9" fmla="*/ 4205 w 33818"/>
                    <a:gd name="connsiteY9" fmla="*/ 395 h 16586"/>
                    <a:gd name="connsiteX10" fmla="*/ 394 w 33818"/>
                    <a:gd name="connsiteY10" fmla="*/ 1347 h 16586"/>
                    <a:gd name="connsiteX11" fmla="*/ 1347 w 33818"/>
                    <a:gd name="connsiteY11" fmla="*/ 5157 h 16586"/>
                    <a:gd name="connsiteX12" fmla="*/ 1347 w 33818"/>
                    <a:gd name="connsiteY12" fmla="*/ 5157 h 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818" h="16586">
                      <a:moveTo>
                        <a:pt x="1347" y="5157"/>
                      </a:moveTo>
                      <a:cubicBezTo>
                        <a:pt x="6110" y="8014"/>
                        <a:pt x="10872" y="10872"/>
                        <a:pt x="15635" y="12777"/>
                      </a:cubicBezTo>
                      <a:cubicBezTo>
                        <a:pt x="18492" y="13730"/>
                        <a:pt x="20397" y="15635"/>
                        <a:pt x="23255" y="15635"/>
                      </a:cubicBezTo>
                      <a:cubicBezTo>
                        <a:pt x="24207" y="15635"/>
                        <a:pt x="26112" y="16587"/>
                        <a:pt x="27064" y="16587"/>
                      </a:cubicBezTo>
                      <a:cubicBezTo>
                        <a:pt x="28969" y="16587"/>
                        <a:pt x="29922" y="16587"/>
                        <a:pt x="31827" y="15635"/>
                      </a:cubicBezTo>
                      <a:cubicBezTo>
                        <a:pt x="33732" y="14682"/>
                        <a:pt x="34685" y="11824"/>
                        <a:pt x="32780" y="10872"/>
                      </a:cubicBezTo>
                      <a:cubicBezTo>
                        <a:pt x="31827" y="9920"/>
                        <a:pt x="30875" y="8967"/>
                        <a:pt x="28969" y="8967"/>
                      </a:cubicBezTo>
                      <a:cubicBezTo>
                        <a:pt x="28017" y="8967"/>
                        <a:pt x="27064" y="8014"/>
                        <a:pt x="25160" y="8014"/>
                      </a:cubicBezTo>
                      <a:cubicBezTo>
                        <a:pt x="22302" y="7062"/>
                        <a:pt x="20397" y="6110"/>
                        <a:pt x="17539" y="6110"/>
                      </a:cubicBezTo>
                      <a:cubicBezTo>
                        <a:pt x="12777" y="4205"/>
                        <a:pt x="8014" y="2299"/>
                        <a:pt x="4205" y="395"/>
                      </a:cubicBezTo>
                      <a:cubicBezTo>
                        <a:pt x="3252" y="-558"/>
                        <a:pt x="1347" y="395"/>
                        <a:pt x="394" y="1347"/>
                      </a:cubicBezTo>
                      <a:cubicBezTo>
                        <a:pt x="-558" y="2299"/>
                        <a:pt x="394" y="4205"/>
                        <a:pt x="1347" y="5157"/>
                      </a:cubicBezTo>
                      <a:lnTo>
                        <a:pt x="1347" y="515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7" name="Freeform: Shape 356">
                  <a:extLst>
                    <a:ext uri="{FF2B5EF4-FFF2-40B4-BE49-F238E27FC236}">
                      <a16:creationId xmlns:a16="http://schemas.microsoft.com/office/drawing/2014/main" id="{22586040-3C78-84CC-5B6B-29C0949AA7D7}"/>
                    </a:ext>
                  </a:extLst>
                </p:cNvPr>
                <p:cNvSpPr/>
                <p:nvPr/>
              </p:nvSpPr>
              <p:spPr>
                <a:xfrm>
                  <a:off x="8134092" y="5216316"/>
                  <a:ext cx="41690" cy="13861"/>
                </a:xfrm>
                <a:custGeom>
                  <a:avLst/>
                  <a:gdLst>
                    <a:gd name="connsiteX0" fmla="*/ 1209 w 41690"/>
                    <a:gd name="connsiteY0" fmla="*/ 3383 h 13861"/>
                    <a:gd name="connsiteX1" fmla="*/ 20259 w 41690"/>
                    <a:gd name="connsiteY1" fmla="*/ 10051 h 13861"/>
                    <a:gd name="connsiteX2" fmla="*/ 40262 w 41690"/>
                    <a:gd name="connsiteY2" fmla="*/ 13861 h 13861"/>
                    <a:gd name="connsiteX3" fmla="*/ 40262 w 41690"/>
                    <a:gd name="connsiteY3" fmla="*/ 11003 h 13861"/>
                    <a:gd name="connsiteX4" fmla="*/ 21212 w 41690"/>
                    <a:gd name="connsiteY4" fmla="*/ 6241 h 13861"/>
                    <a:gd name="connsiteX5" fmla="*/ 3114 w 41690"/>
                    <a:gd name="connsiteY5" fmla="*/ 526 h 13861"/>
                    <a:gd name="connsiteX6" fmla="*/ 1209 w 41690"/>
                    <a:gd name="connsiteY6" fmla="*/ 3383 h 13861"/>
                    <a:gd name="connsiteX7" fmla="*/ 1209 w 41690"/>
                    <a:gd name="connsiteY7" fmla="*/ 3383 h 13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690" h="13861">
                      <a:moveTo>
                        <a:pt x="1209" y="3383"/>
                      </a:moveTo>
                      <a:cubicBezTo>
                        <a:pt x="6924" y="6241"/>
                        <a:pt x="13592" y="8146"/>
                        <a:pt x="20259" y="10051"/>
                      </a:cubicBezTo>
                      <a:cubicBezTo>
                        <a:pt x="26926" y="11956"/>
                        <a:pt x="33594" y="12908"/>
                        <a:pt x="40262" y="13861"/>
                      </a:cubicBezTo>
                      <a:cubicBezTo>
                        <a:pt x="42167" y="13861"/>
                        <a:pt x="42167" y="11003"/>
                        <a:pt x="40262" y="11003"/>
                      </a:cubicBezTo>
                      <a:cubicBezTo>
                        <a:pt x="34546" y="8146"/>
                        <a:pt x="27879" y="7193"/>
                        <a:pt x="21212" y="6241"/>
                      </a:cubicBezTo>
                      <a:cubicBezTo>
                        <a:pt x="14544" y="4336"/>
                        <a:pt x="8829" y="3383"/>
                        <a:pt x="3114" y="526"/>
                      </a:cubicBezTo>
                      <a:cubicBezTo>
                        <a:pt x="1209" y="-1379"/>
                        <a:pt x="-1649" y="2431"/>
                        <a:pt x="1209" y="3383"/>
                      </a:cubicBezTo>
                      <a:lnTo>
                        <a:pt x="1209" y="3383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8" name="Freeform: Shape 357">
                  <a:extLst>
                    <a:ext uri="{FF2B5EF4-FFF2-40B4-BE49-F238E27FC236}">
                      <a16:creationId xmlns:a16="http://schemas.microsoft.com/office/drawing/2014/main" id="{705FB9D4-3333-1594-D1F5-5E7A6FE50380}"/>
                    </a:ext>
                  </a:extLst>
                </p:cNvPr>
                <p:cNvSpPr/>
                <p:nvPr/>
              </p:nvSpPr>
              <p:spPr>
                <a:xfrm>
                  <a:off x="8146337" y="5195692"/>
                  <a:ext cx="46590" cy="14481"/>
                </a:xfrm>
                <a:custGeom>
                  <a:avLst/>
                  <a:gdLst>
                    <a:gd name="connsiteX0" fmla="*/ 394 w 46590"/>
                    <a:gd name="connsiteY0" fmla="*/ 2100 h 14481"/>
                    <a:gd name="connsiteX1" fmla="*/ 22302 w 46590"/>
                    <a:gd name="connsiteY1" fmla="*/ 10672 h 14481"/>
                    <a:gd name="connsiteX2" fmla="*/ 45162 w 46590"/>
                    <a:gd name="connsiteY2" fmla="*/ 14482 h 14481"/>
                    <a:gd name="connsiteX3" fmla="*/ 45162 w 46590"/>
                    <a:gd name="connsiteY3" fmla="*/ 11625 h 14481"/>
                    <a:gd name="connsiteX4" fmla="*/ 23255 w 46590"/>
                    <a:gd name="connsiteY4" fmla="*/ 6862 h 14481"/>
                    <a:gd name="connsiteX5" fmla="*/ 1347 w 46590"/>
                    <a:gd name="connsiteY5" fmla="*/ 194 h 14481"/>
                    <a:gd name="connsiteX6" fmla="*/ 394 w 46590"/>
                    <a:gd name="connsiteY6" fmla="*/ 2100 h 14481"/>
                    <a:gd name="connsiteX7" fmla="*/ 394 w 46590"/>
                    <a:gd name="connsiteY7" fmla="*/ 2100 h 14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90" h="14481">
                      <a:moveTo>
                        <a:pt x="394" y="2100"/>
                      </a:moveTo>
                      <a:cubicBezTo>
                        <a:pt x="7062" y="5909"/>
                        <a:pt x="14682" y="8767"/>
                        <a:pt x="22302" y="10672"/>
                      </a:cubicBezTo>
                      <a:cubicBezTo>
                        <a:pt x="29922" y="12577"/>
                        <a:pt x="37542" y="14482"/>
                        <a:pt x="45162" y="14482"/>
                      </a:cubicBezTo>
                      <a:cubicBezTo>
                        <a:pt x="47067" y="14482"/>
                        <a:pt x="47067" y="11625"/>
                        <a:pt x="45162" y="11625"/>
                      </a:cubicBezTo>
                      <a:cubicBezTo>
                        <a:pt x="37542" y="8767"/>
                        <a:pt x="29922" y="8767"/>
                        <a:pt x="23255" y="6862"/>
                      </a:cubicBezTo>
                      <a:cubicBezTo>
                        <a:pt x="15635" y="4957"/>
                        <a:pt x="8014" y="3052"/>
                        <a:pt x="1347" y="194"/>
                      </a:cubicBezTo>
                      <a:cubicBezTo>
                        <a:pt x="394" y="-758"/>
                        <a:pt x="-558" y="2100"/>
                        <a:pt x="394" y="2100"/>
                      </a:cubicBezTo>
                      <a:lnTo>
                        <a:pt x="394" y="210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9" name="Freeform: Shape 358">
                  <a:extLst>
                    <a:ext uri="{FF2B5EF4-FFF2-40B4-BE49-F238E27FC236}">
                      <a16:creationId xmlns:a16="http://schemas.microsoft.com/office/drawing/2014/main" id="{BD1ACA43-343C-0517-51AB-18EB4713CECF}"/>
                    </a:ext>
                  </a:extLst>
                </p:cNvPr>
                <p:cNvSpPr/>
                <p:nvPr/>
              </p:nvSpPr>
              <p:spPr>
                <a:xfrm>
                  <a:off x="8162073" y="5255742"/>
                  <a:ext cx="39427" cy="8166"/>
                </a:xfrm>
                <a:custGeom>
                  <a:avLst/>
                  <a:gdLst>
                    <a:gd name="connsiteX0" fmla="*/ 1803 w 39427"/>
                    <a:gd name="connsiteY0" fmla="*/ 3962 h 8166"/>
                    <a:gd name="connsiteX1" fmla="*/ 19901 w 39427"/>
                    <a:gd name="connsiteY1" fmla="*/ 6819 h 8166"/>
                    <a:gd name="connsiteX2" fmla="*/ 37999 w 39427"/>
                    <a:gd name="connsiteY2" fmla="*/ 7772 h 8166"/>
                    <a:gd name="connsiteX3" fmla="*/ 37999 w 39427"/>
                    <a:gd name="connsiteY3" fmla="*/ 4914 h 8166"/>
                    <a:gd name="connsiteX4" fmla="*/ 19901 w 39427"/>
                    <a:gd name="connsiteY4" fmla="*/ 3009 h 8166"/>
                    <a:gd name="connsiteX5" fmla="*/ 1803 w 39427"/>
                    <a:gd name="connsiteY5" fmla="*/ 152 h 8166"/>
                    <a:gd name="connsiteX6" fmla="*/ 1803 w 39427"/>
                    <a:gd name="connsiteY6" fmla="*/ 3962 h 8166"/>
                    <a:gd name="connsiteX7" fmla="*/ 1803 w 39427"/>
                    <a:gd name="connsiteY7" fmla="*/ 3962 h 81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427" h="8166">
                      <a:moveTo>
                        <a:pt x="1803" y="3962"/>
                      </a:moveTo>
                      <a:cubicBezTo>
                        <a:pt x="7519" y="4914"/>
                        <a:pt x="13233" y="5867"/>
                        <a:pt x="19901" y="6819"/>
                      </a:cubicBezTo>
                      <a:cubicBezTo>
                        <a:pt x="25616" y="7772"/>
                        <a:pt x="32283" y="8724"/>
                        <a:pt x="37999" y="7772"/>
                      </a:cubicBezTo>
                      <a:cubicBezTo>
                        <a:pt x="39903" y="7772"/>
                        <a:pt x="39903" y="4914"/>
                        <a:pt x="37999" y="4914"/>
                      </a:cubicBezTo>
                      <a:cubicBezTo>
                        <a:pt x="32283" y="3009"/>
                        <a:pt x="25616" y="3009"/>
                        <a:pt x="19901" y="3009"/>
                      </a:cubicBezTo>
                      <a:cubicBezTo>
                        <a:pt x="14186" y="2057"/>
                        <a:pt x="8471" y="1104"/>
                        <a:pt x="1803" y="152"/>
                      </a:cubicBezTo>
                      <a:cubicBezTo>
                        <a:pt x="-101" y="-801"/>
                        <a:pt x="-1054" y="3009"/>
                        <a:pt x="1803" y="3962"/>
                      </a:cubicBezTo>
                      <a:lnTo>
                        <a:pt x="1803" y="3962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0" name="Freeform: Shape 359">
                  <a:extLst>
                    <a:ext uri="{FF2B5EF4-FFF2-40B4-BE49-F238E27FC236}">
                      <a16:creationId xmlns:a16="http://schemas.microsoft.com/office/drawing/2014/main" id="{39EEFA5D-B7A6-EE62-B324-DB6A752D52A8}"/>
                    </a:ext>
                  </a:extLst>
                </p:cNvPr>
                <p:cNvSpPr/>
                <p:nvPr/>
              </p:nvSpPr>
              <p:spPr>
                <a:xfrm>
                  <a:off x="8194848" y="5231930"/>
                  <a:ext cx="33945" cy="13486"/>
                </a:xfrm>
                <a:custGeom>
                  <a:avLst/>
                  <a:gdLst>
                    <a:gd name="connsiteX0" fmla="*/ 1413 w 33945"/>
                    <a:gd name="connsiteY0" fmla="*/ 3962 h 13486"/>
                    <a:gd name="connsiteX1" fmla="*/ 17606 w 33945"/>
                    <a:gd name="connsiteY1" fmla="*/ 10629 h 13486"/>
                    <a:gd name="connsiteX2" fmla="*/ 25226 w 33945"/>
                    <a:gd name="connsiteY2" fmla="*/ 12534 h 13486"/>
                    <a:gd name="connsiteX3" fmla="*/ 32846 w 33945"/>
                    <a:gd name="connsiteY3" fmla="*/ 13487 h 13486"/>
                    <a:gd name="connsiteX4" fmla="*/ 32846 w 33945"/>
                    <a:gd name="connsiteY4" fmla="*/ 11582 h 13486"/>
                    <a:gd name="connsiteX5" fmla="*/ 26178 w 33945"/>
                    <a:gd name="connsiteY5" fmla="*/ 8724 h 13486"/>
                    <a:gd name="connsiteX6" fmla="*/ 18558 w 33945"/>
                    <a:gd name="connsiteY6" fmla="*/ 6819 h 13486"/>
                    <a:gd name="connsiteX7" fmla="*/ 3319 w 33945"/>
                    <a:gd name="connsiteY7" fmla="*/ 152 h 13486"/>
                    <a:gd name="connsiteX8" fmla="*/ 1413 w 33945"/>
                    <a:gd name="connsiteY8" fmla="*/ 3962 h 13486"/>
                    <a:gd name="connsiteX9" fmla="*/ 1413 w 33945"/>
                    <a:gd name="connsiteY9" fmla="*/ 3962 h 1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3945" h="13486">
                      <a:moveTo>
                        <a:pt x="1413" y="3962"/>
                      </a:moveTo>
                      <a:cubicBezTo>
                        <a:pt x="6176" y="6819"/>
                        <a:pt x="11891" y="8724"/>
                        <a:pt x="17606" y="10629"/>
                      </a:cubicBezTo>
                      <a:cubicBezTo>
                        <a:pt x="20463" y="11582"/>
                        <a:pt x="23321" y="12534"/>
                        <a:pt x="25226" y="12534"/>
                      </a:cubicBezTo>
                      <a:cubicBezTo>
                        <a:pt x="28083" y="12534"/>
                        <a:pt x="30941" y="12534"/>
                        <a:pt x="32846" y="13487"/>
                      </a:cubicBezTo>
                      <a:cubicBezTo>
                        <a:pt x="33799" y="13487"/>
                        <a:pt x="34751" y="11582"/>
                        <a:pt x="32846" y="11582"/>
                      </a:cubicBezTo>
                      <a:cubicBezTo>
                        <a:pt x="29988" y="10629"/>
                        <a:pt x="28083" y="9677"/>
                        <a:pt x="26178" y="8724"/>
                      </a:cubicBezTo>
                      <a:cubicBezTo>
                        <a:pt x="23321" y="7772"/>
                        <a:pt x="21416" y="6819"/>
                        <a:pt x="18558" y="6819"/>
                      </a:cubicBezTo>
                      <a:cubicBezTo>
                        <a:pt x="13796" y="4914"/>
                        <a:pt x="8081" y="3009"/>
                        <a:pt x="3319" y="152"/>
                      </a:cubicBezTo>
                      <a:cubicBezTo>
                        <a:pt x="461" y="-801"/>
                        <a:pt x="-1444" y="3009"/>
                        <a:pt x="1413" y="3962"/>
                      </a:cubicBezTo>
                      <a:lnTo>
                        <a:pt x="1413" y="3962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1" name="Freeform: Shape 360">
                  <a:extLst>
                    <a:ext uri="{FF2B5EF4-FFF2-40B4-BE49-F238E27FC236}">
                      <a16:creationId xmlns:a16="http://schemas.microsoft.com/office/drawing/2014/main" id="{B49E805C-CBDF-D126-7674-2043889B27D4}"/>
                    </a:ext>
                  </a:extLst>
                </p:cNvPr>
                <p:cNvSpPr/>
                <p:nvPr/>
              </p:nvSpPr>
              <p:spPr>
                <a:xfrm>
                  <a:off x="7833207" y="4928195"/>
                  <a:ext cx="16344" cy="30913"/>
                </a:xfrm>
                <a:custGeom>
                  <a:avLst/>
                  <a:gdLst>
                    <a:gd name="connsiteX0" fmla="*/ 152 w 16344"/>
                    <a:gd name="connsiteY0" fmla="*/ 2896 h 30913"/>
                    <a:gd name="connsiteX1" fmla="*/ 5867 w 16344"/>
                    <a:gd name="connsiteY1" fmla="*/ 18136 h 30913"/>
                    <a:gd name="connsiteX2" fmla="*/ 9677 w 16344"/>
                    <a:gd name="connsiteY2" fmla="*/ 24804 h 30913"/>
                    <a:gd name="connsiteX3" fmla="*/ 11582 w 16344"/>
                    <a:gd name="connsiteY3" fmla="*/ 27661 h 30913"/>
                    <a:gd name="connsiteX4" fmla="*/ 14439 w 16344"/>
                    <a:gd name="connsiteY4" fmla="*/ 30519 h 30913"/>
                    <a:gd name="connsiteX5" fmla="*/ 16344 w 16344"/>
                    <a:gd name="connsiteY5" fmla="*/ 29566 h 30913"/>
                    <a:gd name="connsiteX6" fmla="*/ 15392 w 16344"/>
                    <a:gd name="connsiteY6" fmla="*/ 25756 h 30913"/>
                    <a:gd name="connsiteX7" fmla="*/ 13487 w 16344"/>
                    <a:gd name="connsiteY7" fmla="*/ 21946 h 30913"/>
                    <a:gd name="connsiteX8" fmla="*/ 9677 w 16344"/>
                    <a:gd name="connsiteY8" fmla="*/ 15279 h 30913"/>
                    <a:gd name="connsiteX9" fmla="*/ 3962 w 16344"/>
                    <a:gd name="connsiteY9" fmla="*/ 991 h 30913"/>
                    <a:gd name="connsiteX10" fmla="*/ 152 w 16344"/>
                    <a:gd name="connsiteY10" fmla="*/ 2896 h 30913"/>
                    <a:gd name="connsiteX11" fmla="*/ 152 w 16344"/>
                    <a:gd name="connsiteY11" fmla="*/ 2896 h 30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344" h="30913">
                      <a:moveTo>
                        <a:pt x="152" y="2896"/>
                      </a:moveTo>
                      <a:cubicBezTo>
                        <a:pt x="1104" y="8611"/>
                        <a:pt x="3009" y="13374"/>
                        <a:pt x="5867" y="18136"/>
                      </a:cubicBezTo>
                      <a:cubicBezTo>
                        <a:pt x="6819" y="20041"/>
                        <a:pt x="8724" y="22899"/>
                        <a:pt x="9677" y="24804"/>
                      </a:cubicBezTo>
                      <a:cubicBezTo>
                        <a:pt x="10629" y="25756"/>
                        <a:pt x="10629" y="26709"/>
                        <a:pt x="11582" y="27661"/>
                      </a:cubicBezTo>
                      <a:cubicBezTo>
                        <a:pt x="12534" y="28614"/>
                        <a:pt x="13487" y="29566"/>
                        <a:pt x="14439" y="30519"/>
                      </a:cubicBezTo>
                      <a:cubicBezTo>
                        <a:pt x="15392" y="31471"/>
                        <a:pt x="16344" y="30519"/>
                        <a:pt x="16344" y="29566"/>
                      </a:cubicBezTo>
                      <a:cubicBezTo>
                        <a:pt x="16344" y="28614"/>
                        <a:pt x="15392" y="27661"/>
                        <a:pt x="15392" y="25756"/>
                      </a:cubicBezTo>
                      <a:cubicBezTo>
                        <a:pt x="14439" y="24804"/>
                        <a:pt x="14439" y="23851"/>
                        <a:pt x="13487" y="21946"/>
                      </a:cubicBezTo>
                      <a:cubicBezTo>
                        <a:pt x="12534" y="20041"/>
                        <a:pt x="10629" y="17184"/>
                        <a:pt x="9677" y="15279"/>
                      </a:cubicBezTo>
                      <a:cubicBezTo>
                        <a:pt x="6819" y="10516"/>
                        <a:pt x="4914" y="5754"/>
                        <a:pt x="3962" y="991"/>
                      </a:cubicBezTo>
                      <a:cubicBezTo>
                        <a:pt x="3009" y="-914"/>
                        <a:pt x="-801" y="39"/>
                        <a:pt x="152" y="2896"/>
                      </a:cubicBezTo>
                      <a:lnTo>
                        <a:pt x="152" y="2896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2" name="Freeform: Shape 361">
                  <a:extLst>
                    <a:ext uri="{FF2B5EF4-FFF2-40B4-BE49-F238E27FC236}">
                      <a16:creationId xmlns:a16="http://schemas.microsoft.com/office/drawing/2014/main" id="{28435663-1E14-CF38-9A32-8E6DB5027EA5}"/>
                    </a:ext>
                  </a:extLst>
                </p:cNvPr>
                <p:cNvSpPr/>
                <p:nvPr/>
              </p:nvSpPr>
              <p:spPr>
                <a:xfrm>
                  <a:off x="8209596" y="5185409"/>
                  <a:ext cx="26817" cy="6667"/>
                </a:xfrm>
                <a:custGeom>
                  <a:avLst/>
                  <a:gdLst>
                    <a:gd name="connsiteX0" fmla="*/ 2858 w 26817"/>
                    <a:gd name="connsiteY0" fmla="*/ 5715 h 6667"/>
                    <a:gd name="connsiteX1" fmla="*/ 14288 w 26817"/>
                    <a:gd name="connsiteY1" fmla="*/ 6668 h 6667"/>
                    <a:gd name="connsiteX2" fmla="*/ 20003 w 26817"/>
                    <a:gd name="connsiteY2" fmla="*/ 6668 h 6667"/>
                    <a:gd name="connsiteX3" fmla="*/ 25717 w 26817"/>
                    <a:gd name="connsiteY3" fmla="*/ 5715 h 6667"/>
                    <a:gd name="connsiteX4" fmla="*/ 25717 w 26817"/>
                    <a:gd name="connsiteY4" fmla="*/ 2858 h 6667"/>
                    <a:gd name="connsiteX5" fmla="*/ 14288 w 26817"/>
                    <a:gd name="connsiteY5" fmla="*/ 953 h 6667"/>
                    <a:gd name="connsiteX6" fmla="*/ 2858 w 26817"/>
                    <a:gd name="connsiteY6" fmla="*/ 0 h 6667"/>
                    <a:gd name="connsiteX7" fmla="*/ 2858 w 26817"/>
                    <a:gd name="connsiteY7" fmla="*/ 5715 h 6667"/>
                    <a:gd name="connsiteX8" fmla="*/ 2858 w 26817"/>
                    <a:gd name="connsiteY8" fmla="*/ 5715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817" h="6667">
                      <a:moveTo>
                        <a:pt x="2858" y="5715"/>
                      </a:moveTo>
                      <a:cubicBezTo>
                        <a:pt x="6667" y="5715"/>
                        <a:pt x="10478" y="5715"/>
                        <a:pt x="14288" y="6668"/>
                      </a:cubicBezTo>
                      <a:cubicBezTo>
                        <a:pt x="16192" y="6668"/>
                        <a:pt x="18097" y="6668"/>
                        <a:pt x="20003" y="6668"/>
                      </a:cubicBezTo>
                      <a:cubicBezTo>
                        <a:pt x="21908" y="6668"/>
                        <a:pt x="23813" y="6668"/>
                        <a:pt x="25717" y="5715"/>
                      </a:cubicBezTo>
                      <a:cubicBezTo>
                        <a:pt x="27622" y="5715"/>
                        <a:pt x="26670" y="2858"/>
                        <a:pt x="25717" y="2858"/>
                      </a:cubicBezTo>
                      <a:cubicBezTo>
                        <a:pt x="21908" y="1905"/>
                        <a:pt x="18097" y="1905"/>
                        <a:pt x="14288" y="953"/>
                      </a:cubicBezTo>
                      <a:cubicBezTo>
                        <a:pt x="10478" y="953"/>
                        <a:pt x="6667" y="0"/>
                        <a:pt x="2858" y="0"/>
                      </a:cubicBezTo>
                      <a:cubicBezTo>
                        <a:pt x="-953" y="0"/>
                        <a:pt x="-953" y="5715"/>
                        <a:pt x="2858" y="5715"/>
                      </a:cubicBezTo>
                      <a:lnTo>
                        <a:pt x="2858" y="5715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3" name="Freeform: Shape 362">
                  <a:extLst>
                    <a:ext uri="{FF2B5EF4-FFF2-40B4-BE49-F238E27FC236}">
                      <a16:creationId xmlns:a16="http://schemas.microsoft.com/office/drawing/2014/main" id="{0C194325-4E09-D8B6-2F88-0CEE5D5FFFDF}"/>
                    </a:ext>
                  </a:extLst>
                </p:cNvPr>
                <p:cNvSpPr/>
                <p:nvPr/>
              </p:nvSpPr>
              <p:spPr>
                <a:xfrm>
                  <a:off x="8158858" y="5149089"/>
                  <a:ext cx="34693" cy="15127"/>
                </a:xfrm>
                <a:custGeom>
                  <a:avLst/>
                  <a:gdLst>
                    <a:gd name="connsiteX0" fmla="*/ 1209 w 34693"/>
                    <a:gd name="connsiteY0" fmla="*/ 4888 h 15127"/>
                    <a:gd name="connsiteX1" fmla="*/ 17401 w 34693"/>
                    <a:gd name="connsiteY1" fmla="*/ 11555 h 15127"/>
                    <a:gd name="connsiteX2" fmla="*/ 25021 w 34693"/>
                    <a:gd name="connsiteY2" fmla="*/ 14413 h 15127"/>
                    <a:gd name="connsiteX3" fmla="*/ 33593 w 34693"/>
                    <a:gd name="connsiteY3" fmla="*/ 14413 h 15127"/>
                    <a:gd name="connsiteX4" fmla="*/ 33593 w 34693"/>
                    <a:gd name="connsiteY4" fmla="*/ 11555 h 15127"/>
                    <a:gd name="connsiteX5" fmla="*/ 18354 w 34693"/>
                    <a:gd name="connsiteY5" fmla="*/ 6793 h 15127"/>
                    <a:gd name="connsiteX6" fmla="*/ 3114 w 34693"/>
                    <a:gd name="connsiteY6" fmla="*/ 125 h 15127"/>
                    <a:gd name="connsiteX7" fmla="*/ 1209 w 34693"/>
                    <a:gd name="connsiteY7" fmla="*/ 4888 h 15127"/>
                    <a:gd name="connsiteX8" fmla="*/ 1209 w 34693"/>
                    <a:gd name="connsiteY8" fmla="*/ 4888 h 15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693" h="15127">
                      <a:moveTo>
                        <a:pt x="1209" y="4888"/>
                      </a:moveTo>
                      <a:cubicBezTo>
                        <a:pt x="5971" y="7745"/>
                        <a:pt x="11686" y="9650"/>
                        <a:pt x="17401" y="11555"/>
                      </a:cubicBezTo>
                      <a:cubicBezTo>
                        <a:pt x="20259" y="12508"/>
                        <a:pt x="23116" y="13460"/>
                        <a:pt x="25021" y="14413"/>
                      </a:cubicBezTo>
                      <a:cubicBezTo>
                        <a:pt x="27879" y="15365"/>
                        <a:pt x="30736" y="15365"/>
                        <a:pt x="33593" y="14413"/>
                      </a:cubicBezTo>
                      <a:cubicBezTo>
                        <a:pt x="34546" y="14413"/>
                        <a:pt x="35499" y="11555"/>
                        <a:pt x="33593" y="11555"/>
                      </a:cubicBezTo>
                      <a:cubicBezTo>
                        <a:pt x="28831" y="8698"/>
                        <a:pt x="24068" y="8698"/>
                        <a:pt x="18354" y="6793"/>
                      </a:cubicBezTo>
                      <a:cubicBezTo>
                        <a:pt x="12639" y="4888"/>
                        <a:pt x="7876" y="2983"/>
                        <a:pt x="3114" y="125"/>
                      </a:cubicBezTo>
                      <a:cubicBezTo>
                        <a:pt x="1209" y="-827"/>
                        <a:pt x="-1649" y="3935"/>
                        <a:pt x="1209" y="4888"/>
                      </a:cubicBezTo>
                      <a:lnTo>
                        <a:pt x="1209" y="4888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F2965052-6ECB-BC67-9F8E-AF39F0499722}"/>
                    </a:ext>
                  </a:extLst>
                </p:cNvPr>
                <p:cNvSpPr/>
                <p:nvPr/>
              </p:nvSpPr>
              <p:spPr>
                <a:xfrm>
                  <a:off x="7971983" y="5050094"/>
                  <a:ext cx="37425" cy="28634"/>
                </a:xfrm>
                <a:custGeom>
                  <a:avLst/>
                  <a:gdLst>
                    <a:gd name="connsiteX0" fmla="*/ 441 w 37425"/>
                    <a:gd name="connsiteY0" fmla="*/ 4822 h 28634"/>
                    <a:gd name="connsiteX1" fmla="*/ 14729 w 37425"/>
                    <a:gd name="connsiteY1" fmla="*/ 20062 h 28634"/>
                    <a:gd name="connsiteX2" fmla="*/ 23302 w 37425"/>
                    <a:gd name="connsiteY2" fmla="*/ 25777 h 28634"/>
                    <a:gd name="connsiteX3" fmla="*/ 28064 w 37425"/>
                    <a:gd name="connsiteY3" fmla="*/ 27682 h 28634"/>
                    <a:gd name="connsiteX4" fmla="*/ 31874 w 37425"/>
                    <a:gd name="connsiteY4" fmla="*/ 28635 h 28634"/>
                    <a:gd name="connsiteX5" fmla="*/ 34731 w 37425"/>
                    <a:gd name="connsiteY5" fmla="*/ 28635 h 28634"/>
                    <a:gd name="connsiteX6" fmla="*/ 36636 w 37425"/>
                    <a:gd name="connsiteY6" fmla="*/ 23872 h 28634"/>
                    <a:gd name="connsiteX7" fmla="*/ 32827 w 37425"/>
                    <a:gd name="connsiteY7" fmla="*/ 21015 h 28634"/>
                    <a:gd name="connsiteX8" fmla="*/ 28064 w 37425"/>
                    <a:gd name="connsiteY8" fmla="*/ 19110 h 28634"/>
                    <a:gd name="connsiteX9" fmla="*/ 19491 w 37425"/>
                    <a:gd name="connsiteY9" fmla="*/ 14347 h 28634"/>
                    <a:gd name="connsiteX10" fmla="*/ 5204 w 37425"/>
                    <a:gd name="connsiteY10" fmla="*/ 1012 h 28634"/>
                    <a:gd name="connsiteX11" fmla="*/ 441 w 37425"/>
                    <a:gd name="connsiteY11" fmla="*/ 4822 h 28634"/>
                    <a:gd name="connsiteX12" fmla="*/ 441 w 37425"/>
                    <a:gd name="connsiteY12" fmla="*/ 4822 h 28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425" h="28634">
                      <a:moveTo>
                        <a:pt x="441" y="4822"/>
                      </a:moveTo>
                      <a:cubicBezTo>
                        <a:pt x="4252" y="10537"/>
                        <a:pt x="9014" y="16252"/>
                        <a:pt x="14729" y="20062"/>
                      </a:cubicBezTo>
                      <a:cubicBezTo>
                        <a:pt x="17586" y="21967"/>
                        <a:pt x="20444" y="23872"/>
                        <a:pt x="23302" y="25777"/>
                      </a:cubicBezTo>
                      <a:cubicBezTo>
                        <a:pt x="25206" y="26730"/>
                        <a:pt x="26159" y="27682"/>
                        <a:pt x="28064" y="27682"/>
                      </a:cubicBezTo>
                      <a:cubicBezTo>
                        <a:pt x="29016" y="28635"/>
                        <a:pt x="29969" y="28635"/>
                        <a:pt x="31874" y="28635"/>
                      </a:cubicBezTo>
                      <a:cubicBezTo>
                        <a:pt x="32827" y="28635"/>
                        <a:pt x="33779" y="28635"/>
                        <a:pt x="34731" y="28635"/>
                      </a:cubicBezTo>
                      <a:cubicBezTo>
                        <a:pt x="36636" y="28635"/>
                        <a:pt x="38541" y="25777"/>
                        <a:pt x="36636" y="23872"/>
                      </a:cubicBezTo>
                      <a:cubicBezTo>
                        <a:pt x="35684" y="22920"/>
                        <a:pt x="33779" y="21015"/>
                        <a:pt x="32827" y="21015"/>
                      </a:cubicBezTo>
                      <a:cubicBezTo>
                        <a:pt x="30922" y="20062"/>
                        <a:pt x="29969" y="20062"/>
                        <a:pt x="28064" y="19110"/>
                      </a:cubicBezTo>
                      <a:cubicBezTo>
                        <a:pt x="25206" y="17205"/>
                        <a:pt x="22349" y="16252"/>
                        <a:pt x="19491" y="14347"/>
                      </a:cubicBezTo>
                      <a:cubicBezTo>
                        <a:pt x="13777" y="10537"/>
                        <a:pt x="9014" y="5774"/>
                        <a:pt x="5204" y="1012"/>
                      </a:cubicBezTo>
                      <a:cubicBezTo>
                        <a:pt x="3299" y="-1845"/>
                        <a:pt x="-1464" y="1965"/>
                        <a:pt x="441" y="4822"/>
                      </a:cubicBezTo>
                      <a:lnTo>
                        <a:pt x="441" y="4822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5" name="Freeform: Shape 364">
                  <a:extLst>
                    <a:ext uri="{FF2B5EF4-FFF2-40B4-BE49-F238E27FC236}">
                      <a16:creationId xmlns:a16="http://schemas.microsoft.com/office/drawing/2014/main" id="{E4AF700C-F579-AD51-5F2E-422870F9737A}"/>
                    </a:ext>
                  </a:extLst>
                </p:cNvPr>
                <p:cNvSpPr/>
                <p:nvPr/>
              </p:nvSpPr>
              <p:spPr>
                <a:xfrm>
                  <a:off x="8059794" y="5219446"/>
                  <a:ext cx="23514" cy="14540"/>
                </a:xfrm>
                <a:custGeom>
                  <a:avLst/>
                  <a:gdLst>
                    <a:gd name="connsiteX0" fmla="*/ 260 w 23514"/>
                    <a:gd name="connsiteY0" fmla="*/ 3111 h 14540"/>
                    <a:gd name="connsiteX1" fmla="*/ 10737 w 23514"/>
                    <a:gd name="connsiteY1" fmla="*/ 10731 h 14540"/>
                    <a:gd name="connsiteX2" fmla="*/ 16452 w 23514"/>
                    <a:gd name="connsiteY2" fmla="*/ 13588 h 14540"/>
                    <a:gd name="connsiteX3" fmla="*/ 19310 w 23514"/>
                    <a:gd name="connsiteY3" fmla="*/ 14541 h 14540"/>
                    <a:gd name="connsiteX4" fmla="*/ 22167 w 23514"/>
                    <a:gd name="connsiteY4" fmla="*/ 14541 h 14540"/>
                    <a:gd name="connsiteX5" fmla="*/ 23119 w 23514"/>
                    <a:gd name="connsiteY5" fmla="*/ 12636 h 14540"/>
                    <a:gd name="connsiteX6" fmla="*/ 20262 w 23514"/>
                    <a:gd name="connsiteY6" fmla="*/ 11683 h 14540"/>
                    <a:gd name="connsiteX7" fmla="*/ 17405 w 23514"/>
                    <a:gd name="connsiteY7" fmla="*/ 10731 h 14540"/>
                    <a:gd name="connsiteX8" fmla="*/ 11690 w 23514"/>
                    <a:gd name="connsiteY8" fmla="*/ 7873 h 14540"/>
                    <a:gd name="connsiteX9" fmla="*/ 2165 w 23514"/>
                    <a:gd name="connsiteY9" fmla="*/ 253 h 14540"/>
                    <a:gd name="connsiteX10" fmla="*/ 260 w 23514"/>
                    <a:gd name="connsiteY10" fmla="*/ 3111 h 14540"/>
                    <a:gd name="connsiteX11" fmla="*/ 260 w 23514"/>
                    <a:gd name="connsiteY11" fmla="*/ 3111 h 14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3514" h="14540">
                      <a:moveTo>
                        <a:pt x="260" y="3111"/>
                      </a:moveTo>
                      <a:cubicBezTo>
                        <a:pt x="3117" y="5968"/>
                        <a:pt x="6927" y="8826"/>
                        <a:pt x="10737" y="10731"/>
                      </a:cubicBezTo>
                      <a:cubicBezTo>
                        <a:pt x="12642" y="11683"/>
                        <a:pt x="14547" y="12636"/>
                        <a:pt x="16452" y="13588"/>
                      </a:cubicBezTo>
                      <a:cubicBezTo>
                        <a:pt x="17405" y="13588"/>
                        <a:pt x="18357" y="14541"/>
                        <a:pt x="19310" y="14541"/>
                      </a:cubicBezTo>
                      <a:cubicBezTo>
                        <a:pt x="20262" y="14541"/>
                        <a:pt x="21215" y="14541"/>
                        <a:pt x="22167" y="14541"/>
                      </a:cubicBezTo>
                      <a:cubicBezTo>
                        <a:pt x="23119" y="14541"/>
                        <a:pt x="24072" y="12636"/>
                        <a:pt x="23119" y="12636"/>
                      </a:cubicBezTo>
                      <a:cubicBezTo>
                        <a:pt x="22167" y="12636"/>
                        <a:pt x="21215" y="11683"/>
                        <a:pt x="20262" y="11683"/>
                      </a:cubicBezTo>
                      <a:cubicBezTo>
                        <a:pt x="19310" y="11683"/>
                        <a:pt x="18357" y="10731"/>
                        <a:pt x="17405" y="10731"/>
                      </a:cubicBezTo>
                      <a:cubicBezTo>
                        <a:pt x="15500" y="9778"/>
                        <a:pt x="13594" y="8826"/>
                        <a:pt x="11690" y="7873"/>
                      </a:cubicBezTo>
                      <a:cubicBezTo>
                        <a:pt x="7880" y="5968"/>
                        <a:pt x="5022" y="4063"/>
                        <a:pt x="2165" y="253"/>
                      </a:cubicBezTo>
                      <a:cubicBezTo>
                        <a:pt x="1212" y="-699"/>
                        <a:pt x="-693" y="1206"/>
                        <a:pt x="260" y="3111"/>
                      </a:cubicBezTo>
                      <a:lnTo>
                        <a:pt x="260" y="3111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D8C88E23-79E7-C43D-82ED-E5872BCF3084}"/>
                    </a:ext>
                  </a:extLst>
                </p:cNvPr>
                <p:cNvSpPr/>
                <p:nvPr/>
              </p:nvSpPr>
              <p:spPr>
                <a:xfrm>
                  <a:off x="7831454" y="4741313"/>
                  <a:ext cx="13334" cy="34997"/>
                </a:xfrm>
                <a:custGeom>
                  <a:avLst/>
                  <a:gdLst>
                    <a:gd name="connsiteX0" fmla="*/ 7620 w 13334"/>
                    <a:gd name="connsiteY0" fmla="*/ 1184 h 34997"/>
                    <a:gd name="connsiteX1" fmla="*/ 1905 w 13334"/>
                    <a:gd name="connsiteY1" fmla="*/ 16424 h 34997"/>
                    <a:gd name="connsiteX2" fmla="*/ 0 w 13334"/>
                    <a:gd name="connsiteY2" fmla="*/ 24044 h 34997"/>
                    <a:gd name="connsiteX3" fmla="*/ 0 w 13334"/>
                    <a:gd name="connsiteY3" fmla="*/ 28806 h 34997"/>
                    <a:gd name="connsiteX4" fmla="*/ 952 w 13334"/>
                    <a:gd name="connsiteY4" fmla="*/ 33569 h 34997"/>
                    <a:gd name="connsiteX5" fmla="*/ 5715 w 13334"/>
                    <a:gd name="connsiteY5" fmla="*/ 33569 h 34997"/>
                    <a:gd name="connsiteX6" fmla="*/ 7620 w 13334"/>
                    <a:gd name="connsiteY6" fmla="*/ 29759 h 34997"/>
                    <a:gd name="connsiteX7" fmla="*/ 8572 w 13334"/>
                    <a:gd name="connsiteY7" fmla="*/ 25949 h 34997"/>
                    <a:gd name="connsiteX8" fmla="*/ 9525 w 13334"/>
                    <a:gd name="connsiteY8" fmla="*/ 18329 h 34997"/>
                    <a:gd name="connsiteX9" fmla="*/ 13335 w 13334"/>
                    <a:gd name="connsiteY9" fmla="*/ 4041 h 34997"/>
                    <a:gd name="connsiteX10" fmla="*/ 7620 w 13334"/>
                    <a:gd name="connsiteY10" fmla="*/ 1184 h 34997"/>
                    <a:gd name="connsiteX11" fmla="*/ 7620 w 13334"/>
                    <a:gd name="connsiteY11" fmla="*/ 1184 h 34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334" h="34997">
                      <a:moveTo>
                        <a:pt x="7620" y="1184"/>
                      </a:moveTo>
                      <a:cubicBezTo>
                        <a:pt x="5715" y="5946"/>
                        <a:pt x="3810" y="10709"/>
                        <a:pt x="1905" y="16424"/>
                      </a:cubicBezTo>
                      <a:cubicBezTo>
                        <a:pt x="952" y="19281"/>
                        <a:pt x="0" y="21186"/>
                        <a:pt x="0" y="24044"/>
                      </a:cubicBezTo>
                      <a:cubicBezTo>
                        <a:pt x="0" y="25949"/>
                        <a:pt x="0" y="26901"/>
                        <a:pt x="0" y="28806"/>
                      </a:cubicBezTo>
                      <a:cubicBezTo>
                        <a:pt x="0" y="30711"/>
                        <a:pt x="952" y="31664"/>
                        <a:pt x="952" y="33569"/>
                      </a:cubicBezTo>
                      <a:cubicBezTo>
                        <a:pt x="1905" y="35474"/>
                        <a:pt x="4763" y="35474"/>
                        <a:pt x="5715" y="33569"/>
                      </a:cubicBezTo>
                      <a:cubicBezTo>
                        <a:pt x="6667" y="32616"/>
                        <a:pt x="7620" y="30711"/>
                        <a:pt x="7620" y="29759"/>
                      </a:cubicBezTo>
                      <a:cubicBezTo>
                        <a:pt x="7620" y="28806"/>
                        <a:pt x="7620" y="27854"/>
                        <a:pt x="8572" y="25949"/>
                      </a:cubicBezTo>
                      <a:cubicBezTo>
                        <a:pt x="8572" y="23091"/>
                        <a:pt x="9525" y="21186"/>
                        <a:pt x="9525" y="18329"/>
                      </a:cubicBezTo>
                      <a:cubicBezTo>
                        <a:pt x="10477" y="13566"/>
                        <a:pt x="12382" y="8804"/>
                        <a:pt x="13335" y="4041"/>
                      </a:cubicBezTo>
                      <a:cubicBezTo>
                        <a:pt x="13335" y="1184"/>
                        <a:pt x="9525" y="-1674"/>
                        <a:pt x="7620" y="1184"/>
                      </a:cubicBezTo>
                      <a:lnTo>
                        <a:pt x="7620" y="1184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D7988150-2E8C-C6C3-B1F0-37CB4C412E08}"/>
                    </a:ext>
                  </a:extLst>
                </p:cNvPr>
                <p:cNvSpPr/>
                <p:nvPr/>
              </p:nvSpPr>
              <p:spPr>
                <a:xfrm>
                  <a:off x="7935601" y="5062017"/>
                  <a:ext cx="34339" cy="27442"/>
                </a:xfrm>
                <a:custGeom>
                  <a:avLst/>
                  <a:gdLst>
                    <a:gd name="connsiteX0" fmla="*/ 628 w 34339"/>
                    <a:gd name="connsiteY0" fmla="*/ 4329 h 27442"/>
                    <a:gd name="connsiteX1" fmla="*/ 14916 w 34339"/>
                    <a:gd name="connsiteY1" fmla="*/ 16712 h 27442"/>
                    <a:gd name="connsiteX2" fmla="*/ 32061 w 34339"/>
                    <a:gd name="connsiteY2" fmla="*/ 27189 h 27442"/>
                    <a:gd name="connsiteX3" fmla="*/ 33966 w 34339"/>
                    <a:gd name="connsiteY3" fmla="*/ 24332 h 27442"/>
                    <a:gd name="connsiteX4" fmla="*/ 17773 w 34339"/>
                    <a:gd name="connsiteY4" fmla="*/ 12902 h 27442"/>
                    <a:gd name="connsiteX5" fmla="*/ 3486 w 34339"/>
                    <a:gd name="connsiteY5" fmla="*/ 519 h 27442"/>
                    <a:gd name="connsiteX6" fmla="*/ 628 w 34339"/>
                    <a:gd name="connsiteY6" fmla="*/ 4329 h 27442"/>
                    <a:gd name="connsiteX7" fmla="*/ 628 w 34339"/>
                    <a:gd name="connsiteY7" fmla="*/ 4329 h 2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39" h="27442">
                      <a:moveTo>
                        <a:pt x="628" y="4329"/>
                      </a:moveTo>
                      <a:cubicBezTo>
                        <a:pt x="4438" y="9092"/>
                        <a:pt x="10153" y="12902"/>
                        <a:pt x="14916" y="16712"/>
                      </a:cubicBezTo>
                      <a:cubicBezTo>
                        <a:pt x="20631" y="20522"/>
                        <a:pt x="25393" y="24332"/>
                        <a:pt x="32061" y="27189"/>
                      </a:cubicBezTo>
                      <a:cubicBezTo>
                        <a:pt x="33966" y="28142"/>
                        <a:pt x="34918" y="26237"/>
                        <a:pt x="33966" y="24332"/>
                      </a:cubicBezTo>
                      <a:cubicBezTo>
                        <a:pt x="29203" y="19569"/>
                        <a:pt x="23488" y="16712"/>
                        <a:pt x="17773" y="12902"/>
                      </a:cubicBezTo>
                      <a:cubicBezTo>
                        <a:pt x="12058" y="9092"/>
                        <a:pt x="7296" y="5282"/>
                        <a:pt x="3486" y="519"/>
                      </a:cubicBezTo>
                      <a:cubicBezTo>
                        <a:pt x="1581" y="-1386"/>
                        <a:pt x="-1277" y="2424"/>
                        <a:pt x="628" y="4329"/>
                      </a:cubicBezTo>
                      <a:lnTo>
                        <a:pt x="628" y="4329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C3ABD556-1E8D-F2D7-2D7A-3FACE6AAE22E}"/>
                    </a:ext>
                  </a:extLst>
                </p:cNvPr>
                <p:cNvSpPr/>
                <p:nvPr/>
              </p:nvSpPr>
              <p:spPr>
                <a:xfrm>
                  <a:off x="7816067" y="4705907"/>
                  <a:ext cx="9672" cy="46590"/>
                </a:xfrm>
                <a:custGeom>
                  <a:avLst/>
                  <a:gdLst>
                    <a:gd name="connsiteX0" fmla="*/ 6815 w 9672"/>
                    <a:gd name="connsiteY0" fmla="*/ 395 h 46590"/>
                    <a:gd name="connsiteX1" fmla="*/ 1100 w 9672"/>
                    <a:gd name="connsiteY1" fmla="*/ 22302 h 46590"/>
                    <a:gd name="connsiteX2" fmla="*/ 1100 w 9672"/>
                    <a:gd name="connsiteY2" fmla="*/ 45162 h 46590"/>
                    <a:gd name="connsiteX3" fmla="*/ 3957 w 9672"/>
                    <a:gd name="connsiteY3" fmla="*/ 45162 h 46590"/>
                    <a:gd name="connsiteX4" fmla="*/ 5862 w 9672"/>
                    <a:gd name="connsiteY4" fmla="*/ 23255 h 46590"/>
                    <a:gd name="connsiteX5" fmla="*/ 9672 w 9672"/>
                    <a:gd name="connsiteY5" fmla="*/ 1347 h 46590"/>
                    <a:gd name="connsiteX6" fmla="*/ 6815 w 9672"/>
                    <a:gd name="connsiteY6" fmla="*/ 395 h 46590"/>
                    <a:gd name="connsiteX7" fmla="*/ 6815 w 9672"/>
                    <a:gd name="connsiteY7" fmla="*/ 395 h 46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672" h="46590">
                      <a:moveTo>
                        <a:pt x="6815" y="395"/>
                      </a:moveTo>
                      <a:cubicBezTo>
                        <a:pt x="3957" y="7062"/>
                        <a:pt x="2052" y="14682"/>
                        <a:pt x="1100" y="22302"/>
                      </a:cubicBezTo>
                      <a:cubicBezTo>
                        <a:pt x="147" y="29922"/>
                        <a:pt x="-805" y="37542"/>
                        <a:pt x="1100" y="45162"/>
                      </a:cubicBezTo>
                      <a:cubicBezTo>
                        <a:pt x="1100" y="47067"/>
                        <a:pt x="3957" y="47067"/>
                        <a:pt x="3957" y="45162"/>
                      </a:cubicBezTo>
                      <a:cubicBezTo>
                        <a:pt x="4910" y="38495"/>
                        <a:pt x="4910" y="30874"/>
                        <a:pt x="5862" y="23255"/>
                      </a:cubicBezTo>
                      <a:cubicBezTo>
                        <a:pt x="6815" y="15635"/>
                        <a:pt x="7767" y="8014"/>
                        <a:pt x="9672" y="1347"/>
                      </a:cubicBezTo>
                      <a:cubicBezTo>
                        <a:pt x="9672" y="395"/>
                        <a:pt x="7767" y="-558"/>
                        <a:pt x="6815" y="395"/>
                      </a:cubicBezTo>
                      <a:lnTo>
                        <a:pt x="6815" y="395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" name="Freeform: Shape 368">
                  <a:extLst>
                    <a:ext uri="{FF2B5EF4-FFF2-40B4-BE49-F238E27FC236}">
                      <a16:creationId xmlns:a16="http://schemas.microsoft.com/office/drawing/2014/main" id="{106D09CA-6CD4-79E9-9AC9-65FC451FAF8D}"/>
                    </a:ext>
                  </a:extLst>
                </p:cNvPr>
                <p:cNvSpPr/>
                <p:nvPr/>
              </p:nvSpPr>
              <p:spPr>
                <a:xfrm>
                  <a:off x="7802879" y="4765118"/>
                  <a:ext cx="5185" cy="37532"/>
                </a:xfrm>
                <a:custGeom>
                  <a:avLst/>
                  <a:gdLst>
                    <a:gd name="connsiteX0" fmla="*/ 0 w 5185"/>
                    <a:gd name="connsiteY0" fmla="*/ 2143 h 37532"/>
                    <a:gd name="connsiteX1" fmla="*/ 0 w 5185"/>
                    <a:gd name="connsiteY1" fmla="*/ 19288 h 37532"/>
                    <a:gd name="connsiteX2" fmla="*/ 1905 w 5185"/>
                    <a:gd name="connsiteY2" fmla="*/ 36433 h 37532"/>
                    <a:gd name="connsiteX3" fmla="*/ 4763 w 5185"/>
                    <a:gd name="connsiteY3" fmla="*/ 36433 h 37532"/>
                    <a:gd name="connsiteX4" fmla="*/ 4763 w 5185"/>
                    <a:gd name="connsiteY4" fmla="*/ 19288 h 37532"/>
                    <a:gd name="connsiteX5" fmla="*/ 4763 w 5185"/>
                    <a:gd name="connsiteY5" fmla="*/ 2143 h 37532"/>
                    <a:gd name="connsiteX6" fmla="*/ 0 w 5185"/>
                    <a:gd name="connsiteY6" fmla="*/ 2143 h 37532"/>
                    <a:gd name="connsiteX7" fmla="*/ 0 w 5185"/>
                    <a:gd name="connsiteY7" fmla="*/ 2143 h 37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185" h="37532">
                      <a:moveTo>
                        <a:pt x="0" y="2143"/>
                      </a:moveTo>
                      <a:cubicBezTo>
                        <a:pt x="0" y="7858"/>
                        <a:pt x="0" y="13573"/>
                        <a:pt x="0" y="19288"/>
                      </a:cubicBezTo>
                      <a:cubicBezTo>
                        <a:pt x="0" y="25003"/>
                        <a:pt x="0" y="30718"/>
                        <a:pt x="1905" y="36433"/>
                      </a:cubicBezTo>
                      <a:cubicBezTo>
                        <a:pt x="1905" y="38338"/>
                        <a:pt x="4763" y="37386"/>
                        <a:pt x="4763" y="36433"/>
                      </a:cubicBezTo>
                      <a:cubicBezTo>
                        <a:pt x="5715" y="30718"/>
                        <a:pt x="4763" y="25003"/>
                        <a:pt x="4763" y="19288"/>
                      </a:cubicBezTo>
                      <a:cubicBezTo>
                        <a:pt x="4763" y="13573"/>
                        <a:pt x="4763" y="7858"/>
                        <a:pt x="4763" y="2143"/>
                      </a:cubicBezTo>
                      <a:cubicBezTo>
                        <a:pt x="4763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" name="Freeform: Shape 369">
                  <a:extLst>
                    <a:ext uri="{FF2B5EF4-FFF2-40B4-BE49-F238E27FC236}">
                      <a16:creationId xmlns:a16="http://schemas.microsoft.com/office/drawing/2014/main" id="{58BC9BB3-42D1-94E5-0B9A-939572ADF9B9}"/>
                    </a:ext>
                  </a:extLst>
                </p:cNvPr>
                <p:cNvSpPr/>
                <p:nvPr/>
              </p:nvSpPr>
              <p:spPr>
                <a:xfrm>
                  <a:off x="7826692" y="4792206"/>
                  <a:ext cx="10602" cy="33872"/>
                </a:xfrm>
                <a:custGeom>
                  <a:avLst/>
                  <a:gdLst>
                    <a:gd name="connsiteX0" fmla="*/ 5715 w 10602"/>
                    <a:gd name="connsiteY0" fmla="*/ 1725 h 33872"/>
                    <a:gd name="connsiteX1" fmla="*/ 952 w 10602"/>
                    <a:gd name="connsiteY1" fmla="*/ 17918 h 33872"/>
                    <a:gd name="connsiteX2" fmla="*/ 0 w 10602"/>
                    <a:gd name="connsiteY2" fmla="*/ 25538 h 33872"/>
                    <a:gd name="connsiteX3" fmla="*/ 952 w 10602"/>
                    <a:gd name="connsiteY3" fmla="*/ 33158 h 33872"/>
                    <a:gd name="connsiteX4" fmla="*/ 2857 w 10602"/>
                    <a:gd name="connsiteY4" fmla="*/ 33158 h 33872"/>
                    <a:gd name="connsiteX5" fmla="*/ 4763 w 10602"/>
                    <a:gd name="connsiteY5" fmla="*/ 25538 h 33872"/>
                    <a:gd name="connsiteX6" fmla="*/ 5715 w 10602"/>
                    <a:gd name="connsiteY6" fmla="*/ 17918 h 33872"/>
                    <a:gd name="connsiteX7" fmla="*/ 10477 w 10602"/>
                    <a:gd name="connsiteY7" fmla="*/ 2678 h 33872"/>
                    <a:gd name="connsiteX8" fmla="*/ 5715 w 10602"/>
                    <a:gd name="connsiteY8" fmla="*/ 1725 h 33872"/>
                    <a:gd name="connsiteX9" fmla="*/ 5715 w 10602"/>
                    <a:gd name="connsiteY9" fmla="*/ 1725 h 33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602" h="33872">
                      <a:moveTo>
                        <a:pt x="5715" y="1725"/>
                      </a:moveTo>
                      <a:cubicBezTo>
                        <a:pt x="3810" y="6488"/>
                        <a:pt x="1905" y="12203"/>
                        <a:pt x="952" y="17918"/>
                      </a:cubicBezTo>
                      <a:cubicBezTo>
                        <a:pt x="0" y="20775"/>
                        <a:pt x="0" y="22680"/>
                        <a:pt x="0" y="25538"/>
                      </a:cubicBezTo>
                      <a:cubicBezTo>
                        <a:pt x="0" y="28395"/>
                        <a:pt x="0" y="31253"/>
                        <a:pt x="952" y="33158"/>
                      </a:cubicBezTo>
                      <a:cubicBezTo>
                        <a:pt x="952" y="34110"/>
                        <a:pt x="2857" y="34110"/>
                        <a:pt x="2857" y="33158"/>
                      </a:cubicBezTo>
                      <a:cubicBezTo>
                        <a:pt x="2857" y="30300"/>
                        <a:pt x="3810" y="28395"/>
                        <a:pt x="4763" y="25538"/>
                      </a:cubicBezTo>
                      <a:cubicBezTo>
                        <a:pt x="5715" y="22680"/>
                        <a:pt x="5715" y="20775"/>
                        <a:pt x="5715" y="17918"/>
                      </a:cubicBezTo>
                      <a:cubicBezTo>
                        <a:pt x="6667" y="12203"/>
                        <a:pt x="8572" y="7440"/>
                        <a:pt x="10477" y="2678"/>
                      </a:cubicBezTo>
                      <a:cubicBezTo>
                        <a:pt x="11430" y="-180"/>
                        <a:pt x="6667" y="-1132"/>
                        <a:pt x="5715" y="1725"/>
                      </a:cubicBezTo>
                      <a:lnTo>
                        <a:pt x="5715" y="1725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" name="Freeform: Shape 370">
                  <a:extLst>
                    <a:ext uri="{FF2B5EF4-FFF2-40B4-BE49-F238E27FC236}">
                      <a16:creationId xmlns:a16="http://schemas.microsoft.com/office/drawing/2014/main" id="{1739E1B7-66BA-F9BD-810E-4B15FC307CEC}"/>
                    </a:ext>
                  </a:extLst>
                </p:cNvPr>
                <p:cNvSpPr/>
                <p:nvPr/>
              </p:nvSpPr>
              <p:spPr>
                <a:xfrm>
                  <a:off x="8107423" y="5225225"/>
                  <a:ext cx="25974" cy="17334"/>
                </a:xfrm>
                <a:custGeom>
                  <a:avLst/>
                  <a:gdLst>
                    <a:gd name="connsiteX0" fmla="*/ 1209 w 25974"/>
                    <a:gd name="connsiteY0" fmla="*/ 3999 h 17334"/>
                    <a:gd name="connsiteX1" fmla="*/ 12639 w 25974"/>
                    <a:gd name="connsiteY1" fmla="*/ 10667 h 17334"/>
                    <a:gd name="connsiteX2" fmla="*/ 18354 w 25974"/>
                    <a:gd name="connsiteY2" fmla="*/ 14477 h 17334"/>
                    <a:gd name="connsiteX3" fmla="*/ 21212 w 25974"/>
                    <a:gd name="connsiteY3" fmla="*/ 16382 h 17334"/>
                    <a:gd name="connsiteX4" fmla="*/ 24069 w 25974"/>
                    <a:gd name="connsiteY4" fmla="*/ 17334 h 17334"/>
                    <a:gd name="connsiteX5" fmla="*/ 25974 w 25974"/>
                    <a:gd name="connsiteY5" fmla="*/ 15429 h 17334"/>
                    <a:gd name="connsiteX6" fmla="*/ 24069 w 25974"/>
                    <a:gd name="connsiteY6" fmla="*/ 12572 h 17334"/>
                    <a:gd name="connsiteX7" fmla="*/ 21212 w 25974"/>
                    <a:gd name="connsiteY7" fmla="*/ 10667 h 17334"/>
                    <a:gd name="connsiteX8" fmla="*/ 15496 w 25974"/>
                    <a:gd name="connsiteY8" fmla="*/ 6857 h 17334"/>
                    <a:gd name="connsiteX9" fmla="*/ 3114 w 25974"/>
                    <a:gd name="connsiteY9" fmla="*/ 189 h 17334"/>
                    <a:gd name="connsiteX10" fmla="*/ 1209 w 25974"/>
                    <a:gd name="connsiteY10" fmla="*/ 3999 h 17334"/>
                    <a:gd name="connsiteX11" fmla="*/ 1209 w 25974"/>
                    <a:gd name="connsiteY11" fmla="*/ 3999 h 17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974" h="17334">
                      <a:moveTo>
                        <a:pt x="1209" y="3999"/>
                      </a:moveTo>
                      <a:cubicBezTo>
                        <a:pt x="5019" y="5904"/>
                        <a:pt x="8829" y="8762"/>
                        <a:pt x="12639" y="10667"/>
                      </a:cubicBezTo>
                      <a:cubicBezTo>
                        <a:pt x="14544" y="11619"/>
                        <a:pt x="16449" y="13524"/>
                        <a:pt x="18354" y="14477"/>
                      </a:cubicBezTo>
                      <a:cubicBezTo>
                        <a:pt x="19307" y="15429"/>
                        <a:pt x="20259" y="15429"/>
                        <a:pt x="21212" y="16382"/>
                      </a:cubicBezTo>
                      <a:cubicBezTo>
                        <a:pt x="22164" y="17334"/>
                        <a:pt x="23116" y="17334"/>
                        <a:pt x="24069" y="17334"/>
                      </a:cubicBezTo>
                      <a:cubicBezTo>
                        <a:pt x="25021" y="17334"/>
                        <a:pt x="25974" y="16382"/>
                        <a:pt x="25974" y="15429"/>
                      </a:cubicBezTo>
                      <a:cubicBezTo>
                        <a:pt x="25021" y="14477"/>
                        <a:pt x="25021" y="13524"/>
                        <a:pt x="24069" y="12572"/>
                      </a:cubicBezTo>
                      <a:cubicBezTo>
                        <a:pt x="23116" y="11619"/>
                        <a:pt x="22164" y="11619"/>
                        <a:pt x="21212" y="10667"/>
                      </a:cubicBezTo>
                      <a:cubicBezTo>
                        <a:pt x="19307" y="9714"/>
                        <a:pt x="17401" y="7809"/>
                        <a:pt x="15496" y="6857"/>
                      </a:cubicBezTo>
                      <a:cubicBezTo>
                        <a:pt x="11687" y="3999"/>
                        <a:pt x="7876" y="2094"/>
                        <a:pt x="3114" y="189"/>
                      </a:cubicBezTo>
                      <a:cubicBezTo>
                        <a:pt x="1209" y="-763"/>
                        <a:pt x="-1649" y="2094"/>
                        <a:pt x="1209" y="3999"/>
                      </a:cubicBezTo>
                      <a:lnTo>
                        <a:pt x="1209" y="3999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2" name="Freeform: Shape 371">
                  <a:extLst>
                    <a:ext uri="{FF2B5EF4-FFF2-40B4-BE49-F238E27FC236}">
                      <a16:creationId xmlns:a16="http://schemas.microsoft.com/office/drawing/2014/main" id="{C46A7C7A-EAFD-2362-D33A-164A49C563DB}"/>
                    </a:ext>
                  </a:extLst>
                </p:cNvPr>
                <p:cNvSpPr/>
                <p:nvPr/>
              </p:nvSpPr>
              <p:spPr>
                <a:xfrm>
                  <a:off x="7801927" y="4831406"/>
                  <a:ext cx="5715" cy="33486"/>
                </a:xfrm>
                <a:custGeom>
                  <a:avLst/>
                  <a:gdLst>
                    <a:gd name="connsiteX0" fmla="*/ 1905 w 5715"/>
                    <a:gd name="connsiteY0" fmla="*/ 1578 h 33486"/>
                    <a:gd name="connsiteX1" fmla="*/ 0 w 5715"/>
                    <a:gd name="connsiteY1" fmla="*/ 16818 h 33486"/>
                    <a:gd name="connsiteX2" fmla="*/ 953 w 5715"/>
                    <a:gd name="connsiteY2" fmla="*/ 32058 h 33486"/>
                    <a:gd name="connsiteX3" fmla="*/ 3810 w 5715"/>
                    <a:gd name="connsiteY3" fmla="*/ 32058 h 33486"/>
                    <a:gd name="connsiteX4" fmla="*/ 4763 w 5715"/>
                    <a:gd name="connsiteY4" fmla="*/ 17771 h 33486"/>
                    <a:gd name="connsiteX5" fmla="*/ 5715 w 5715"/>
                    <a:gd name="connsiteY5" fmla="*/ 3483 h 33486"/>
                    <a:gd name="connsiteX6" fmla="*/ 3810 w 5715"/>
                    <a:gd name="connsiteY6" fmla="*/ 625 h 33486"/>
                    <a:gd name="connsiteX7" fmla="*/ 1905 w 5715"/>
                    <a:gd name="connsiteY7" fmla="*/ 1578 h 33486"/>
                    <a:gd name="connsiteX8" fmla="*/ 1905 w 5715"/>
                    <a:gd name="connsiteY8" fmla="*/ 1578 h 33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3486">
                      <a:moveTo>
                        <a:pt x="1905" y="1578"/>
                      </a:moveTo>
                      <a:cubicBezTo>
                        <a:pt x="953" y="6341"/>
                        <a:pt x="0" y="11103"/>
                        <a:pt x="0" y="16818"/>
                      </a:cubicBezTo>
                      <a:cubicBezTo>
                        <a:pt x="0" y="21581"/>
                        <a:pt x="0" y="27296"/>
                        <a:pt x="953" y="32058"/>
                      </a:cubicBezTo>
                      <a:cubicBezTo>
                        <a:pt x="953" y="33963"/>
                        <a:pt x="3810" y="33963"/>
                        <a:pt x="3810" y="32058"/>
                      </a:cubicBezTo>
                      <a:cubicBezTo>
                        <a:pt x="4763" y="27296"/>
                        <a:pt x="4763" y="22533"/>
                        <a:pt x="4763" y="17771"/>
                      </a:cubicBezTo>
                      <a:cubicBezTo>
                        <a:pt x="4763" y="13008"/>
                        <a:pt x="5715" y="8246"/>
                        <a:pt x="5715" y="3483"/>
                      </a:cubicBezTo>
                      <a:cubicBezTo>
                        <a:pt x="5715" y="2531"/>
                        <a:pt x="5715" y="625"/>
                        <a:pt x="3810" y="625"/>
                      </a:cubicBezTo>
                      <a:cubicBezTo>
                        <a:pt x="3810" y="-327"/>
                        <a:pt x="2857" y="-327"/>
                        <a:pt x="1905" y="1578"/>
                      </a:cubicBezTo>
                      <a:lnTo>
                        <a:pt x="1905" y="1578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3" name="Freeform: Shape 372">
                  <a:extLst>
                    <a:ext uri="{FF2B5EF4-FFF2-40B4-BE49-F238E27FC236}">
                      <a16:creationId xmlns:a16="http://schemas.microsoft.com/office/drawing/2014/main" id="{BD56B658-0982-AA68-DD54-6345B67DD27F}"/>
                    </a:ext>
                  </a:extLst>
                </p:cNvPr>
                <p:cNvSpPr/>
                <p:nvPr/>
              </p:nvSpPr>
              <p:spPr>
                <a:xfrm>
                  <a:off x="7864792" y="4870689"/>
                  <a:ext cx="5714" cy="33255"/>
                </a:xfrm>
                <a:custGeom>
                  <a:avLst/>
                  <a:gdLst>
                    <a:gd name="connsiteX0" fmla="*/ 1905 w 5714"/>
                    <a:gd name="connsiteY0" fmla="*/ 1347 h 33255"/>
                    <a:gd name="connsiteX1" fmla="*/ 0 w 5714"/>
                    <a:gd name="connsiteY1" fmla="*/ 16587 h 33255"/>
                    <a:gd name="connsiteX2" fmla="*/ 952 w 5714"/>
                    <a:gd name="connsiteY2" fmla="*/ 31827 h 33255"/>
                    <a:gd name="connsiteX3" fmla="*/ 3810 w 5714"/>
                    <a:gd name="connsiteY3" fmla="*/ 31827 h 33255"/>
                    <a:gd name="connsiteX4" fmla="*/ 4763 w 5714"/>
                    <a:gd name="connsiteY4" fmla="*/ 17540 h 33255"/>
                    <a:gd name="connsiteX5" fmla="*/ 5715 w 5714"/>
                    <a:gd name="connsiteY5" fmla="*/ 3252 h 33255"/>
                    <a:gd name="connsiteX6" fmla="*/ 3810 w 5714"/>
                    <a:gd name="connsiteY6" fmla="*/ 395 h 33255"/>
                    <a:gd name="connsiteX7" fmla="*/ 1905 w 5714"/>
                    <a:gd name="connsiteY7" fmla="*/ 1347 h 33255"/>
                    <a:gd name="connsiteX8" fmla="*/ 1905 w 5714"/>
                    <a:gd name="connsiteY8" fmla="*/ 1347 h 33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33255">
                      <a:moveTo>
                        <a:pt x="1905" y="1347"/>
                      </a:moveTo>
                      <a:cubicBezTo>
                        <a:pt x="952" y="6110"/>
                        <a:pt x="0" y="10872"/>
                        <a:pt x="0" y="16587"/>
                      </a:cubicBezTo>
                      <a:cubicBezTo>
                        <a:pt x="0" y="21350"/>
                        <a:pt x="0" y="26112"/>
                        <a:pt x="952" y="31827"/>
                      </a:cubicBezTo>
                      <a:cubicBezTo>
                        <a:pt x="952" y="33732"/>
                        <a:pt x="3810" y="33732"/>
                        <a:pt x="3810" y="31827"/>
                      </a:cubicBezTo>
                      <a:cubicBezTo>
                        <a:pt x="4763" y="27065"/>
                        <a:pt x="4763" y="22302"/>
                        <a:pt x="4763" y="17540"/>
                      </a:cubicBezTo>
                      <a:cubicBezTo>
                        <a:pt x="4763" y="12777"/>
                        <a:pt x="5715" y="8015"/>
                        <a:pt x="5715" y="3252"/>
                      </a:cubicBezTo>
                      <a:cubicBezTo>
                        <a:pt x="5715" y="2300"/>
                        <a:pt x="5715" y="395"/>
                        <a:pt x="3810" y="395"/>
                      </a:cubicBezTo>
                      <a:cubicBezTo>
                        <a:pt x="3810" y="-558"/>
                        <a:pt x="1905" y="395"/>
                        <a:pt x="1905" y="1347"/>
                      </a:cubicBezTo>
                      <a:lnTo>
                        <a:pt x="1905" y="134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4" name="Freeform: Shape 373">
                  <a:extLst>
                    <a:ext uri="{FF2B5EF4-FFF2-40B4-BE49-F238E27FC236}">
                      <a16:creationId xmlns:a16="http://schemas.microsoft.com/office/drawing/2014/main" id="{168095D0-70CB-E453-D36B-16CF8D835BB9}"/>
                    </a:ext>
                  </a:extLst>
                </p:cNvPr>
                <p:cNvSpPr/>
                <p:nvPr/>
              </p:nvSpPr>
              <p:spPr>
                <a:xfrm>
                  <a:off x="7998477" y="5192798"/>
                  <a:ext cx="31470" cy="21186"/>
                </a:xfrm>
                <a:custGeom>
                  <a:avLst/>
                  <a:gdLst>
                    <a:gd name="connsiteX0" fmla="*/ 617 w 31470"/>
                    <a:gd name="connsiteY0" fmla="*/ 4041 h 21186"/>
                    <a:gd name="connsiteX1" fmla="*/ 12999 w 31470"/>
                    <a:gd name="connsiteY1" fmla="*/ 14519 h 21186"/>
                    <a:gd name="connsiteX2" fmla="*/ 20620 w 31470"/>
                    <a:gd name="connsiteY2" fmla="*/ 18329 h 21186"/>
                    <a:gd name="connsiteX3" fmla="*/ 24429 w 31470"/>
                    <a:gd name="connsiteY3" fmla="*/ 20234 h 21186"/>
                    <a:gd name="connsiteX4" fmla="*/ 27287 w 31470"/>
                    <a:gd name="connsiteY4" fmla="*/ 21186 h 21186"/>
                    <a:gd name="connsiteX5" fmla="*/ 29192 w 31470"/>
                    <a:gd name="connsiteY5" fmla="*/ 21186 h 21186"/>
                    <a:gd name="connsiteX6" fmla="*/ 31097 w 31470"/>
                    <a:gd name="connsiteY6" fmla="*/ 17376 h 21186"/>
                    <a:gd name="connsiteX7" fmla="*/ 28240 w 31470"/>
                    <a:gd name="connsiteY7" fmla="*/ 14519 h 21186"/>
                    <a:gd name="connsiteX8" fmla="*/ 24429 w 31470"/>
                    <a:gd name="connsiteY8" fmla="*/ 12614 h 21186"/>
                    <a:gd name="connsiteX9" fmla="*/ 16809 w 31470"/>
                    <a:gd name="connsiteY9" fmla="*/ 9756 h 21186"/>
                    <a:gd name="connsiteX10" fmla="*/ 4427 w 31470"/>
                    <a:gd name="connsiteY10" fmla="*/ 1184 h 21186"/>
                    <a:gd name="connsiteX11" fmla="*/ 617 w 31470"/>
                    <a:gd name="connsiteY11" fmla="*/ 4041 h 21186"/>
                    <a:gd name="connsiteX12" fmla="*/ 617 w 31470"/>
                    <a:gd name="connsiteY12" fmla="*/ 4041 h 21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1470" h="21186">
                      <a:moveTo>
                        <a:pt x="617" y="4041"/>
                      </a:moveTo>
                      <a:cubicBezTo>
                        <a:pt x="4427" y="8804"/>
                        <a:pt x="8237" y="11661"/>
                        <a:pt x="12999" y="14519"/>
                      </a:cubicBezTo>
                      <a:cubicBezTo>
                        <a:pt x="14904" y="16424"/>
                        <a:pt x="17762" y="17376"/>
                        <a:pt x="20620" y="18329"/>
                      </a:cubicBezTo>
                      <a:cubicBezTo>
                        <a:pt x="21572" y="19281"/>
                        <a:pt x="23477" y="19281"/>
                        <a:pt x="24429" y="20234"/>
                      </a:cubicBezTo>
                      <a:cubicBezTo>
                        <a:pt x="25382" y="20234"/>
                        <a:pt x="26334" y="21186"/>
                        <a:pt x="27287" y="21186"/>
                      </a:cubicBezTo>
                      <a:cubicBezTo>
                        <a:pt x="28240" y="21186"/>
                        <a:pt x="28240" y="21186"/>
                        <a:pt x="29192" y="21186"/>
                      </a:cubicBezTo>
                      <a:cubicBezTo>
                        <a:pt x="31097" y="21186"/>
                        <a:pt x="32049" y="18329"/>
                        <a:pt x="31097" y="17376"/>
                      </a:cubicBezTo>
                      <a:cubicBezTo>
                        <a:pt x="30145" y="16424"/>
                        <a:pt x="29192" y="15471"/>
                        <a:pt x="28240" y="14519"/>
                      </a:cubicBezTo>
                      <a:cubicBezTo>
                        <a:pt x="27287" y="13566"/>
                        <a:pt x="25382" y="13566"/>
                        <a:pt x="24429" y="12614"/>
                      </a:cubicBezTo>
                      <a:cubicBezTo>
                        <a:pt x="21572" y="11661"/>
                        <a:pt x="19667" y="10709"/>
                        <a:pt x="16809" y="9756"/>
                      </a:cubicBezTo>
                      <a:cubicBezTo>
                        <a:pt x="12047" y="7851"/>
                        <a:pt x="7284" y="4994"/>
                        <a:pt x="4427" y="1184"/>
                      </a:cubicBezTo>
                      <a:cubicBezTo>
                        <a:pt x="1570" y="-1674"/>
                        <a:pt x="-1288" y="1184"/>
                        <a:pt x="617" y="4041"/>
                      </a:cubicBezTo>
                      <a:lnTo>
                        <a:pt x="617" y="4041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5" name="Freeform: Shape 374">
                  <a:extLst>
                    <a:ext uri="{FF2B5EF4-FFF2-40B4-BE49-F238E27FC236}">
                      <a16:creationId xmlns:a16="http://schemas.microsoft.com/office/drawing/2014/main" id="{230E3DB2-8DDD-B6FC-0CEB-1DB5EF58806B}"/>
                    </a:ext>
                  </a:extLst>
                </p:cNvPr>
                <p:cNvSpPr/>
                <p:nvPr/>
              </p:nvSpPr>
              <p:spPr>
                <a:xfrm>
                  <a:off x="7998305" y="5172237"/>
                  <a:ext cx="32698" cy="14124"/>
                </a:xfrm>
                <a:custGeom>
                  <a:avLst/>
                  <a:gdLst>
                    <a:gd name="connsiteX0" fmla="*/ 789 w 32698"/>
                    <a:gd name="connsiteY0" fmla="*/ 2694 h 14124"/>
                    <a:gd name="connsiteX1" fmla="*/ 15077 w 32698"/>
                    <a:gd name="connsiteY1" fmla="*/ 10314 h 14124"/>
                    <a:gd name="connsiteX2" fmla="*/ 22697 w 32698"/>
                    <a:gd name="connsiteY2" fmla="*/ 13172 h 14124"/>
                    <a:gd name="connsiteX3" fmla="*/ 31269 w 32698"/>
                    <a:gd name="connsiteY3" fmla="*/ 14124 h 14124"/>
                    <a:gd name="connsiteX4" fmla="*/ 31269 w 32698"/>
                    <a:gd name="connsiteY4" fmla="*/ 12219 h 14124"/>
                    <a:gd name="connsiteX5" fmla="*/ 23649 w 32698"/>
                    <a:gd name="connsiteY5" fmla="*/ 9362 h 14124"/>
                    <a:gd name="connsiteX6" fmla="*/ 16982 w 32698"/>
                    <a:gd name="connsiteY6" fmla="*/ 6504 h 14124"/>
                    <a:gd name="connsiteX7" fmla="*/ 2694 w 32698"/>
                    <a:gd name="connsiteY7" fmla="*/ 789 h 14124"/>
                    <a:gd name="connsiteX8" fmla="*/ 789 w 32698"/>
                    <a:gd name="connsiteY8" fmla="*/ 2694 h 14124"/>
                    <a:gd name="connsiteX9" fmla="*/ 789 w 32698"/>
                    <a:gd name="connsiteY9" fmla="*/ 2694 h 14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698" h="14124">
                      <a:moveTo>
                        <a:pt x="789" y="2694"/>
                      </a:moveTo>
                      <a:cubicBezTo>
                        <a:pt x="5552" y="5552"/>
                        <a:pt x="9362" y="8409"/>
                        <a:pt x="15077" y="10314"/>
                      </a:cubicBezTo>
                      <a:cubicBezTo>
                        <a:pt x="17934" y="11267"/>
                        <a:pt x="19839" y="12219"/>
                        <a:pt x="22697" y="13172"/>
                      </a:cubicBezTo>
                      <a:cubicBezTo>
                        <a:pt x="25554" y="14124"/>
                        <a:pt x="28412" y="14124"/>
                        <a:pt x="31269" y="14124"/>
                      </a:cubicBezTo>
                      <a:cubicBezTo>
                        <a:pt x="33174" y="14124"/>
                        <a:pt x="33174" y="12219"/>
                        <a:pt x="31269" y="12219"/>
                      </a:cubicBezTo>
                      <a:cubicBezTo>
                        <a:pt x="28412" y="11267"/>
                        <a:pt x="26507" y="10314"/>
                        <a:pt x="23649" y="9362"/>
                      </a:cubicBezTo>
                      <a:cubicBezTo>
                        <a:pt x="21744" y="8409"/>
                        <a:pt x="18887" y="7456"/>
                        <a:pt x="16982" y="6504"/>
                      </a:cubicBezTo>
                      <a:cubicBezTo>
                        <a:pt x="12219" y="4599"/>
                        <a:pt x="7457" y="2694"/>
                        <a:pt x="2694" y="789"/>
                      </a:cubicBezTo>
                      <a:cubicBezTo>
                        <a:pt x="789" y="-1116"/>
                        <a:pt x="-1116" y="789"/>
                        <a:pt x="789" y="2694"/>
                      </a:cubicBezTo>
                      <a:lnTo>
                        <a:pt x="789" y="2694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" name="Freeform: Shape 375">
                  <a:extLst>
                    <a:ext uri="{FF2B5EF4-FFF2-40B4-BE49-F238E27FC236}">
                      <a16:creationId xmlns:a16="http://schemas.microsoft.com/office/drawing/2014/main" id="{5F288B01-FC87-7506-A71D-36C643FC3AF3}"/>
                    </a:ext>
                  </a:extLst>
                </p:cNvPr>
                <p:cNvSpPr/>
                <p:nvPr/>
              </p:nvSpPr>
              <p:spPr>
                <a:xfrm>
                  <a:off x="7849401" y="4992013"/>
                  <a:ext cx="20412" cy="33635"/>
                </a:xfrm>
                <a:custGeom>
                  <a:avLst/>
                  <a:gdLst>
                    <a:gd name="connsiteX0" fmla="*/ 150 w 20412"/>
                    <a:gd name="connsiteY0" fmla="*/ 2896 h 33635"/>
                    <a:gd name="connsiteX1" fmla="*/ 6818 w 20412"/>
                    <a:gd name="connsiteY1" fmla="*/ 19089 h 33635"/>
                    <a:gd name="connsiteX2" fmla="*/ 18248 w 20412"/>
                    <a:gd name="connsiteY2" fmla="*/ 33376 h 33635"/>
                    <a:gd name="connsiteX3" fmla="*/ 20153 w 20412"/>
                    <a:gd name="connsiteY3" fmla="*/ 31471 h 33635"/>
                    <a:gd name="connsiteX4" fmla="*/ 11580 w 20412"/>
                    <a:gd name="connsiteY4" fmla="*/ 16231 h 33635"/>
                    <a:gd name="connsiteX5" fmla="*/ 4913 w 20412"/>
                    <a:gd name="connsiteY5" fmla="*/ 991 h 33635"/>
                    <a:gd name="connsiteX6" fmla="*/ 150 w 20412"/>
                    <a:gd name="connsiteY6" fmla="*/ 2896 h 33635"/>
                    <a:gd name="connsiteX7" fmla="*/ 150 w 20412"/>
                    <a:gd name="connsiteY7" fmla="*/ 2896 h 33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412" h="33635">
                      <a:moveTo>
                        <a:pt x="150" y="2896"/>
                      </a:moveTo>
                      <a:cubicBezTo>
                        <a:pt x="1103" y="8611"/>
                        <a:pt x="3960" y="14326"/>
                        <a:pt x="6818" y="19089"/>
                      </a:cubicBezTo>
                      <a:cubicBezTo>
                        <a:pt x="9675" y="23851"/>
                        <a:pt x="13485" y="29566"/>
                        <a:pt x="18248" y="33376"/>
                      </a:cubicBezTo>
                      <a:cubicBezTo>
                        <a:pt x="19200" y="34329"/>
                        <a:pt x="21105" y="32424"/>
                        <a:pt x="20153" y="31471"/>
                      </a:cubicBezTo>
                      <a:cubicBezTo>
                        <a:pt x="18248" y="25756"/>
                        <a:pt x="14438" y="21946"/>
                        <a:pt x="11580" y="16231"/>
                      </a:cubicBezTo>
                      <a:cubicBezTo>
                        <a:pt x="8723" y="11468"/>
                        <a:pt x="5865" y="6706"/>
                        <a:pt x="4913" y="991"/>
                      </a:cubicBezTo>
                      <a:cubicBezTo>
                        <a:pt x="3008" y="-914"/>
                        <a:pt x="-802" y="39"/>
                        <a:pt x="150" y="2896"/>
                      </a:cubicBezTo>
                      <a:lnTo>
                        <a:pt x="150" y="2896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7" name="Freeform: Shape 376">
                  <a:extLst>
                    <a:ext uri="{FF2B5EF4-FFF2-40B4-BE49-F238E27FC236}">
                      <a16:creationId xmlns:a16="http://schemas.microsoft.com/office/drawing/2014/main" id="{97E8E58F-E1C9-136F-0588-7E7B709F8140}"/>
                    </a:ext>
                  </a:extLst>
                </p:cNvPr>
                <p:cNvSpPr/>
                <p:nvPr/>
              </p:nvSpPr>
              <p:spPr>
                <a:xfrm>
                  <a:off x="7852259" y="4967466"/>
                  <a:ext cx="17295" cy="30694"/>
                </a:xfrm>
                <a:custGeom>
                  <a:avLst/>
                  <a:gdLst>
                    <a:gd name="connsiteX0" fmla="*/ 150 w 17295"/>
                    <a:gd name="connsiteY0" fmla="*/ 2678 h 30694"/>
                    <a:gd name="connsiteX1" fmla="*/ 6818 w 17295"/>
                    <a:gd name="connsiteY1" fmla="*/ 17918 h 30694"/>
                    <a:gd name="connsiteX2" fmla="*/ 10628 w 17295"/>
                    <a:gd name="connsiteY2" fmla="*/ 24585 h 30694"/>
                    <a:gd name="connsiteX3" fmla="*/ 12533 w 17295"/>
                    <a:gd name="connsiteY3" fmla="*/ 27443 h 30694"/>
                    <a:gd name="connsiteX4" fmla="*/ 15390 w 17295"/>
                    <a:gd name="connsiteY4" fmla="*/ 30300 h 30694"/>
                    <a:gd name="connsiteX5" fmla="*/ 17296 w 17295"/>
                    <a:gd name="connsiteY5" fmla="*/ 29348 h 30694"/>
                    <a:gd name="connsiteX6" fmla="*/ 14438 w 17295"/>
                    <a:gd name="connsiteY6" fmla="*/ 22680 h 30694"/>
                    <a:gd name="connsiteX7" fmla="*/ 10628 w 17295"/>
                    <a:gd name="connsiteY7" fmla="*/ 16013 h 30694"/>
                    <a:gd name="connsiteX8" fmla="*/ 4913 w 17295"/>
                    <a:gd name="connsiteY8" fmla="*/ 1725 h 30694"/>
                    <a:gd name="connsiteX9" fmla="*/ 150 w 17295"/>
                    <a:gd name="connsiteY9" fmla="*/ 2678 h 30694"/>
                    <a:gd name="connsiteX10" fmla="*/ 150 w 17295"/>
                    <a:gd name="connsiteY10" fmla="*/ 2678 h 3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95" h="30694">
                      <a:moveTo>
                        <a:pt x="150" y="2678"/>
                      </a:moveTo>
                      <a:cubicBezTo>
                        <a:pt x="1103" y="8393"/>
                        <a:pt x="3960" y="13155"/>
                        <a:pt x="6818" y="17918"/>
                      </a:cubicBezTo>
                      <a:cubicBezTo>
                        <a:pt x="7771" y="19823"/>
                        <a:pt x="9675" y="22680"/>
                        <a:pt x="10628" y="24585"/>
                      </a:cubicBezTo>
                      <a:cubicBezTo>
                        <a:pt x="11580" y="25538"/>
                        <a:pt x="12533" y="26490"/>
                        <a:pt x="12533" y="27443"/>
                      </a:cubicBezTo>
                      <a:cubicBezTo>
                        <a:pt x="13485" y="28395"/>
                        <a:pt x="14438" y="29348"/>
                        <a:pt x="15390" y="30300"/>
                      </a:cubicBezTo>
                      <a:cubicBezTo>
                        <a:pt x="16343" y="31253"/>
                        <a:pt x="17296" y="30300"/>
                        <a:pt x="17296" y="29348"/>
                      </a:cubicBezTo>
                      <a:cubicBezTo>
                        <a:pt x="17296" y="27443"/>
                        <a:pt x="15390" y="24585"/>
                        <a:pt x="14438" y="22680"/>
                      </a:cubicBezTo>
                      <a:cubicBezTo>
                        <a:pt x="12533" y="20775"/>
                        <a:pt x="11580" y="17918"/>
                        <a:pt x="10628" y="16013"/>
                      </a:cubicBezTo>
                      <a:cubicBezTo>
                        <a:pt x="7771" y="11250"/>
                        <a:pt x="5865" y="6488"/>
                        <a:pt x="4913" y="1725"/>
                      </a:cubicBezTo>
                      <a:cubicBezTo>
                        <a:pt x="3008" y="-1132"/>
                        <a:pt x="-802" y="-180"/>
                        <a:pt x="150" y="2678"/>
                      </a:cubicBezTo>
                      <a:lnTo>
                        <a:pt x="150" y="2678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" name="Freeform: Shape 377">
                  <a:extLst>
                    <a:ext uri="{FF2B5EF4-FFF2-40B4-BE49-F238E27FC236}">
                      <a16:creationId xmlns:a16="http://schemas.microsoft.com/office/drawing/2014/main" id="{573B58E7-B76F-B20B-D520-A9F5B5C2C506}"/>
                    </a:ext>
                  </a:extLst>
                </p:cNvPr>
                <p:cNvSpPr/>
                <p:nvPr/>
              </p:nvSpPr>
              <p:spPr>
                <a:xfrm>
                  <a:off x="7829549" y="4842114"/>
                  <a:ext cx="9525" cy="34684"/>
                </a:xfrm>
                <a:custGeom>
                  <a:avLst/>
                  <a:gdLst>
                    <a:gd name="connsiteX0" fmla="*/ 4763 w 9525"/>
                    <a:gd name="connsiteY0" fmla="*/ 1347 h 34684"/>
                    <a:gd name="connsiteX1" fmla="*/ 953 w 9525"/>
                    <a:gd name="connsiteY1" fmla="*/ 16587 h 34684"/>
                    <a:gd name="connsiteX2" fmla="*/ 0 w 9525"/>
                    <a:gd name="connsiteY2" fmla="*/ 24207 h 34684"/>
                    <a:gd name="connsiteX3" fmla="*/ 0 w 9525"/>
                    <a:gd name="connsiteY3" fmla="*/ 28017 h 34684"/>
                    <a:gd name="connsiteX4" fmla="*/ 953 w 9525"/>
                    <a:gd name="connsiteY4" fmla="*/ 32780 h 34684"/>
                    <a:gd name="connsiteX5" fmla="*/ 2857 w 9525"/>
                    <a:gd name="connsiteY5" fmla="*/ 34685 h 34684"/>
                    <a:gd name="connsiteX6" fmla="*/ 4763 w 9525"/>
                    <a:gd name="connsiteY6" fmla="*/ 32780 h 34684"/>
                    <a:gd name="connsiteX7" fmla="*/ 5715 w 9525"/>
                    <a:gd name="connsiteY7" fmla="*/ 28970 h 34684"/>
                    <a:gd name="connsiteX8" fmla="*/ 5715 w 9525"/>
                    <a:gd name="connsiteY8" fmla="*/ 25160 h 34684"/>
                    <a:gd name="connsiteX9" fmla="*/ 5715 w 9525"/>
                    <a:gd name="connsiteY9" fmla="*/ 17540 h 34684"/>
                    <a:gd name="connsiteX10" fmla="*/ 9525 w 9525"/>
                    <a:gd name="connsiteY10" fmla="*/ 3252 h 34684"/>
                    <a:gd name="connsiteX11" fmla="*/ 7620 w 9525"/>
                    <a:gd name="connsiteY11" fmla="*/ 395 h 34684"/>
                    <a:gd name="connsiteX12" fmla="*/ 4763 w 9525"/>
                    <a:gd name="connsiteY12" fmla="*/ 1347 h 34684"/>
                    <a:gd name="connsiteX13" fmla="*/ 4763 w 9525"/>
                    <a:gd name="connsiteY13" fmla="*/ 1347 h 346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525" h="34684">
                      <a:moveTo>
                        <a:pt x="4763" y="1347"/>
                      </a:moveTo>
                      <a:cubicBezTo>
                        <a:pt x="2857" y="6110"/>
                        <a:pt x="953" y="11825"/>
                        <a:pt x="953" y="16587"/>
                      </a:cubicBezTo>
                      <a:cubicBezTo>
                        <a:pt x="953" y="19445"/>
                        <a:pt x="0" y="21350"/>
                        <a:pt x="0" y="24207"/>
                      </a:cubicBezTo>
                      <a:cubicBezTo>
                        <a:pt x="0" y="25160"/>
                        <a:pt x="0" y="27065"/>
                        <a:pt x="0" y="28017"/>
                      </a:cubicBezTo>
                      <a:cubicBezTo>
                        <a:pt x="0" y="29922"/>
                        <a:pt x="953" y="30875"/>
                        <a:pt x="953" y="32780"/>
                      </a:cubicBezTo>
                      <a:cubicBezTo>
                        <a:pt x="953" y="33732"/>
                        <a:pt x="1905" y="34685"/>
                        <a:pt x="2857" y="34685"/>
                      </a:cubicBezTo>
                      <a:cubicBezTo>
                        <a:pt x="3810" y="34685"/>
                        <a:pt x="4763" y="33732"/>
                        <a:pt x="4763" y="32780"/>
                      </a:cubicBezTo>
                      <a:cubicBezTo>
                        <a:pt x="4763" y="31827"/>
                        <a:pt x="5715" y="29922"/>
                        <a:pt x="5715" y="28970"/>
                      </a:cubicBezTo>
                      <a:cubicBezTo>
                        <a:pt x="5715" y="28017"/>
                        <a:pt x="5715" y="26112"/>
                        <a:pt x="5715" y="25160"/>
                      </a:cubicBezTo>
                      <a:cubicBezTo>
                        <a:pt x="5715" y="22302"/>
                        <a:pt x="5715" y="20397"/>
                        <a:pt x="5715" y="17540"/>
                      </a:cubicBezTo>
                      <a:cubicBezTo>
                        <a:pt x="6668" y="12777"/>
                        <a:pt x="7620" y="8015"/>
                        <a:pt x="9525" y="3252"/>
                      </a:cubicBezTo>
                      <a:cubicBezTo>
                        <a:pt x="9525" y="2300"/>
                        <a:pt x="8572" y="395"/>
                        <a:pt x="7620" y="395"/>
                      </a:cubicBezTo>
                      <a:cubicBezTo>
                        <a:pt x="6668" y="-558"/>
                        <a:pt x="5715" y="395"/>
                        <a:pt x="4763" y="1347"/>
                      </a:cubicBezTo>
                      <a:lnTo>
                        <a:pt x="4763" y="134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" name="Freeform: Shape 378">
                  <a:extLst>
                    <a:ext uri="{FF2B5EF4-FFF2-40B4-BE49-F238E27FC236}">
                      <a16:creationId xmlns:a16="http://schemas.microsoft.com/office/drawing/2014/main" id="{33C3EBEC-B32D-7BA9-2A5B-82CDB4ABC79E}"/>
                    </a:ext>
                  </a:extLst>
                </p:cNvPr>
                <p:cNvSpPr/>
                <p:nvPr/>
              </p:nvSpPr>
              <p:spPr>
                <a:xfrm>
                  <a:off x="7854314" y="4905374"/>
                  <a:ext cx="14287" cy="33711"/>
                </a:xfrm>
                <a:custGeom>
                  <a:avLst/>
                  <a:gdLst>
                    <a:gd name="connsiteX0" fmla="*/ 0 w 14287"/>
                    <a:gd name="connsiteY0" fmla="*/ 3810 h 33711"/>
                    <a:gd name="connsiteX1" fmla="*/ 2857 w 14287"/>
                    <a:gd name="connsiteY1" fmla="*/ 20003 h 33711"/>
                    <a:gd name="connsiteX2" fmla="*/ 5715 w 14287"/>
                    <a:gd name="connsiteY2" fmla="*/ 27622 h 33711"/>
                    <a:gd name="connsiteX3" fmla="*/ 7620 w 14287"/>
                    <a:gd name="connsiteY3" fmla="*/ 30480 h 33711"/>
                    <a:gd name="connsiteX4" fmla="*/ 10478 w 14287"/>
                    <a:gd name="connsiteY4" fmla="*/ 33338 h 33711"/>
                    <a:gd name="connsiteX5" fmla="*/ 14288 w 14287"/>
                    <a:gd name="connsiteY5" fmla="*/ 31432 h 33711"/>
                    <a:gd name="connsiteX6" fmla="*/ 13335 w 14287"/>
                    <a:gd name="connsiteY6" fmla="*/ 27622 h 33711"/>
                    <a:gd name="connsiteX7" fmla="*/ 11430 w 14287"/>
                    <a:gd name="connsiteY7" fmla="*/ 23813 h 33711"/>
                    <a:gd name="connsiteX8" fmla="*/ 8572 w 14287"/>
                    <a:gd name="connsiteY8" fmla="*/ 17145 h 33711"/>
                    <a:gd name="connsiteX9" fmla="*/ 5715 w 14287"/>
                    <a:gd name="connsiteY9" fmla="*/ 2857 h 33711"/>
                    <a:gd name="connsiteX10" fmla="*/ 2857 w 14287"/>
                    <a:gd name="connsiteY10" fmla="*/ 0 h 33711"/>
                    <a:gd name="connsiteX11" fmla="*/ 0 w 14287"/>
                    <a:gd name="connsiteY11" fmla="*/ 3810 h 33711"/>
                    <a:gd name="connsiteX12" fmla="*/ 0 w 14287"/>
                    <a:gd name="connsiteY12" fmla="*/ 3810 h 33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287" h="33711">
                      <a:moveTo>
                        <a:pt x="0" y="3810"/>
                      </a:moveTo>
                      <a:cubicBezTo>
                        <a:pt x="0" y="9525"/>
                        <a:pt x="953" y="14288"/>
                        <a:pt x="2857" y="20003"/>
                      </a:cubicBezTo>
                      <a:cubicBezTo>
                        <a:pt x="3810" y="22860"/>
                        <a:pt x="4763" y="24765"/>
                        <a:pt x="5715" y="27622"/>
                      </a:cubicBezTo>
                      <a:cubicBezTo>
                        <a:pt x="6667" y="28575"/>
                        <a:pt x="6667" y="29528"/>
                        <a:pt x="7620" y="30480"/>
                      </a:cubicBezTo>
                      <a:cubicBezTo>
                        <a:pt x="8572" y="31432"/>
                        <a:pt x="9525" y="32385"/>
                        <a:pt x="10478" y="33338"/>
                      </a:cubicBezTo>
                      <a:cubicBezTo>
                        <a:pt x="12382" y="34290"/>
                        <a:pt x="14288" y="33338"/>
                        <a:pt x="14288" y="31432"/>
                      </a:cubicBezTo>
                      <a:cubicBezTo>
                        <a:pt x="14288" y="30480"/>
                        <a:pt x="13335" y="28575"/>
                        <a:pt x="13335" y="27622"/>
                      </a:cubicBezTo>
                      <a:cubicBezTo>
                        <a:pt x="12382" y="26670"/>
                        <a:pt x="12382" y="25718"/>
                        <a:pt x="11430" y="23813"/>
                      </a:cubicBezTo>
                      <a:cubicBezTo>
                        <a:pt x="10478" y="21907"/>
                        <a:pt x="9525" y="20003"/>
                        <a:pt x="8572" y="17145"/>
                      </a:cubicBezTo>
                      <a:cubicBezTo>
                        <a:pt x="6667" y="12382"/>
                        <a:pt x="5715" y="7620"/>
                        <a:pt x="5715" y="2857"/>
                      </a:cubicBezTo>
                      <a:cubicBezTo>
                        <a:pt x="5715" y="1905"/>
                        <a:pt x="4763" y="0"/>
                        <a:pt x="2857" y="0"/>
                      </a:cubicBezTo>
                      <a:cubicBezTo>
                        <a:pt x="1905" y="953"/>
                        <a:pt x="0" y="1905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0" name="Freeform: Shape 379">
                  <a:extLst>
                    <a:ext uri="{FF2B5EF4-FFF2-40B4-BE49-F238E27FC236}">
                      <a16:creationId xmlns:a16="http://schemas.microsoft.com/office/drawing/2014/main" id="{BA91CCD9-1D74-C2BC-06BF-C7755FA998C1}"/>
                    </a:ext>
                  </a:extLst>
                </p:cNvPr>
                <p:cNvSpPr/>
                <p:nvPr/>
              </p:nvSpPr>
              <p:spPr>
                <a:xfrm>
                  <a:off x="7909559" y="5096432"/>
                  <a:ext cx="22281" cy="18745"/>
                </a:xfrm>
                <a:custGeom>
                  <a:avLst/>
                  <a:gdLst>
                    <a:gd name="connsiteX0" fmla="*/ 1905 w 22281"/>
                    <a:gd name="connsiteY0" fmla="*/ 5157 h 18745"/>
                    <a:gd name="connsiteX1" fmla="*/ 10478 w 22281"/>
                    <a:gd name="connsiteY1" fmla="*/ 11824 h 18745"/>
                    <a:gd name="connsiteX2" fmla="*/ 15240 w 22281"/>
                    <a:gd name="connsiteY2" fmla="*/ 15635 h 18745"/>
                    <a:gd name="connsiteX3" fmla="*/ 20003 w 22281"/>
                    <a:gd name="connsiteY3" fmla="*/ 18492 h 18745"/>
                    <a:gd name="connsiteX4" fmla="*/ 21908 w 22281"/>
                    <a:gd name="connsiteY4" fmla="*/ 15635 h 18745"/>
                    <a:gd name="connsiteX5" fmla="*/ 18097 w 22281"/>
                    <a:gd name="connsiteY5" fmla="*/ 11824 h 18745"/>
                    <a:gd name="connsiteX6" fmla="*/ 13335 w 22281"/>
                    <a:gd name="connsiteY6" fmla="*/ 8014 h 18745"/>
                    <a:gd name="connsiteX7" fmla="*/ 3810 w 22281"/>
                    <a:gd name="connsiteY7" fmla="*/ 395 h 18745"/>
                    <a:gd name="connsiteX8" fmla="*/ 0 w 22281"/>
                    <a:gd name="connsiteY8" fmla="*/ 1347 h 18745"/>
                    <a:gd name="connsiteX9" fmla="*/ 1905 w 22281"/>
                    <a:gd name="connsiteY9" fmla="*/ 5157 h 18745"/>
                    <a:gd name="connsiteX10" fmla="*/ 1905 w 22281"/>
                    <a:gd name="connsiteY10" fmla="*/ 5157 h 18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281" h="18745">
                      <a:moveTo>
                        <a:pt x="1905" y="5157"/>
                      </a:moveTo>
                      <a:cubicBezTo>
                        <a:pt x="4763" y="7062"/>
                        <a:pt x="7620" y="9920"/>
                        <a:pt x="10478" y="11824"/>
                      </a:cubicBezTo>
                      <a:cubicBezTo>
                        <a:pt x="12383" y="12777"/>
                        <a:pt x="13335" y="13730"/>
                        <a:pt x="15240" y="15635"/>
                      </a:cubicBezTo>
                      <a:cubicBezTo>
                        <a:pt x="17145" y="16587"/>
                        <a:pt x="18097" y="17539"/>
                        <a:pt x="20003" y="18492"/>
                      </a:cubicBezTo>
                      <a:cubicBezTo>
                        <a:pt x="21908" y="19445"/>
                        <a:pt x="22860" y="17539"/>
                        <a:pt x="21908" y="15635"/>
                      </a:cubicBezTo>
                      <a:cubicBezTo>
                        <a:pt x="20955" y="14682"/>
                        <a:pt x="19050" y="12777"/>
                        <a:pt x="18097" y="11824"/>
                      </a:cubicBezTo>
                      <a:cubicBezTo>
                        <a:pt x="16193" y="10872"/>
                        <a:pt x="15240" y="8967"/>
                        <a:pt x="13335" y="8014"/>
                      </a:cubicBezTo>
                      <a:cubicBezTo>
                        <a:pt x="10478" y="5157"/>
                        <a:pt x="7620" y="3252"/>
                        <a:pt x="3810" y="395"/>
                      </a:cubicBezTo>
                      <a:cubicBezTo>
                        <a:pt x="2858" y="-558"/>
                        <a:pt x="953" y="395"/>
                        <a:pt x="0" y="1347"/>
                      </a:cubicBezTo>
                      <a:cubicBezTo>
                        <a:pt x="0" y="3252"/>
                        <a:pt x="0" y="4205"/>
                        <a:pt x="1905" y="5157"/>
                      </a:cubicBezTo>
                      <a:lnTo>
                        <a:pt x="1905" y="515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" name="Freeform: Shape 380">
                  <a:extLst>
                    <a:ext uri="{FF2B5EF4-FFF2-40B4-BE49-F238E27FC236}">
                      <a16:creationId xmlns:a16="http://schemas.microsoft.com/office/drawing/2014/main" id="{E3DFC49A-A121-716B-0EDD-382B9AD80B25}"/>
                    </a:ext>
                  </a:extLst>
                </p:cNvPr>
                <p:cNvSpPr/>
                <p:nvPr/>
              </p:nvSpPr>
              <p:spPr>
                <a:xfrm>
                  <a:off x="7813356" y="4875192"/>
                  <a:ext cx="9784" cy="52484"/>
                </a:xfrm>
                <a:custGeom>
                  <a:avLst/>
                  <a:gdLst>
                    <a:gd name="connsiteX0" fmla="*/ 3810 w 9784"/>
                    <a:gd name="connsiteY0" fmla="*/ 1607 h 52484"/>
                    <a:gd name="connsiteX1" fmla="*/ 0 w 9784"/>
                    <a:gd name="connsiteY1" fmla="*/ 27325 h 52484"/>
                    <a:gd name="connsiteX2" fmla="*/ 953 w 9784"/>
                    <a:gd name="connsiteY2" fmla="*/ 40660 h 52484"/>
                    <a:gd name="connsiteX3" fmla="*/ 6668 w 9784"/>
                    <a:gd name="connsiteY3" fmla="*/ 52090 h 52484"/>
                    <a:gd name="connsiteX4" fmla="*/ 9525 w 9784"/>
                    <a:gd name="connsiteY4" fmla="*/ 51137 h 52484"/>
                    <a:gd name="connsiteX5" fmla="*/ 7620 w 9784"/>
                    <a:gd name="connsiteY5" fmla="*/ 39707 h 52484"/>
                    <a:gd name="connsiteX6" fmla="*/ 5715 w 9784"/>
                    <a:gd name="connsiteY6" fmla="*/ 28277 h 52484"/>
                    <a:gd name="connsiteX7" fmla="*/ 7620 w 9784"/>
                    <a:gd name="connsiteY7" fmla="*/ 4465 h 52484"/>
                    <a:gd name="connsiteX8" fmla="*/ 3810 w 9784"/>
                    <a:gd name="connsiteY8" fmla="*/ 1607 h 52484"/>
                    <a:gd name="connsiteX9" fmla="*/ 3810 w 9784"/>
                    <a:gd name="connsiteY9" fmla="*/ 1607 h 52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784" h="52484">
                      <a:moveTo>
                        <a:pt x="3810" y="1607"/>
                      </a:moveTo>
                      <a:cubicBezTo>
                        <a:pt x="953" y="10180"/>
                        <a:pt x="0" y="18752"/>
                        <a:pt x="0" y="27325"/>
                      </a:cubicBezTo>
                      <a:cubicBezTo>
                        <a:pt x="0" y="32087"/>
                        <a:pt x="0" y="35897"/>
                        <a:pt x="953" y="40660"/>
                      </a:cubicBezTo>
                      <a:cubicBezTo>
                        <a:pt x="1905" y="44470"/>
                        <a:pt x="2858" y="49232"/>
                        <a:pt x="6668" y="52090"/>
                      </a:cubicBezTo>
                      <a:cubicBezTo>
                        <a:pt x="7620" y="53042"/>
                        <a:pt x="9525" y="52090"/>
                        <a:pt x="9525" y="51137"/>
                      </a:cubicBezTo>
                      <a:cubicBezTo>
                        <a:pt x="10478" y="47327"/>
                        <a:pt x="8573" y="43517"/>
                        <a:pt x="7620" y="39707"/>
                      </a:cubicBezTo>
                      <a:cubicBezTo>
                        <a:pt x="6668" y="35897"/>
                        <a:pt x="5715" y="32087"/>
                        <a:pt x="5715" y="28277"/>
                      </a:cubicBezTo>
                      <a:cubicBezTo>
                        <a:pt x="5715" y="19705"/>
                        <a:pt x="6668" y="12085"/>
                        <a:pt x="7620" y="4465"/>
                      </a:cubicBezTo>
                      <a:cubicBezTo>
                        <a:pt x="8573" y="-298"/>
                        <a:pt x="4763" y="-1250"/>
                        <a:pt x="3810" y="1607"/>
                      </a:cubicBezTo>
                      <a:lnTo>
                        <a:pt x="3810" y="160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" name="Freeform: Shape 381">
                  <a:extLst>
                    <a:ext uri="{FF2B5EF4-FFF2-40B4-BE49-F238E27FC236}">
                      <a16:creationId xmlns:a16="http://schemas.microsoft.com/office/drawing/2014/main" id="{F2060317-DB63-05FC-90D2-01F1C3947360}"/>
                    </a:ext>
                  </a:extLst>
                </p:cNvPr>
                <p:cNvSpPr/>
                <p:nvPr/>
              </p:nvSpPr>
              <p:spPr>
                <a:xfrm>
                  <a:off x="7879880" y="5033923"/>
                  <a:ext cx="30468" cy="34582"/>
                </a:xfrm>
                <a:custGeom>
                  <a:avLst/>
                  <a:gdLst>
                    <a:gd name="connsiteX0" fmla="*/ 152 w 30468"/>
                    <a:gd name="connsiteY0" fmla="*/ 2896 h 34582"/>
                    <a:gd name="connsiteX1" fmla="*/ 10629 w 30468"/>
                    <a:gd name="connsiteY1" fmla="*/ 20041 h 34582"/>
                    <a:gd name="connsiteX2" fmla="*/ 18249 w 30468"/>
                    <a:gd name="connsiteY2" fmla="*/ 27661 h 34582"/>
                    <a:gd name="connsiteX3" fmla="*/ 23012 w 30468"/>
                    <a:gd name="connsiteY3" fmla="*/ 31471 h 34582"/>
                    <a:gd name="connsiteX4" fmla="*/ 27774 w 30468"/>
                    <a:gd name="connsiteY4" fmla="*/ 34329 h 34582"/>
                    <a:gd name="connsiteX5" fmla="*/ 29679 w 30468"/>
                    <a:gd name="connsiteY5" fmla="*/ 31471 h 34582"/>
                    <a:gd name="connsiteX6" fmla="*/ 25869 w 30468"/>
                    <a:gd name="connsiteY6" fmla="*/ 27661 h 34582"/>
                    <a:gd name="connsiteX7" fmla="*/ 22059 w 30468"/>
                    <a:gd name="connsiteY7" fmla="*/ 23851 h 34582"/>
                    <a:gd name="connsiteX8" fmla="*/ 14439 w 30468"/>
                    <a:gd name="connsiteY8" fmla="*/ 17183 h 34582"/>
                    <a:gd name="connsiteX9" fmla="*/ 3962 w 30468"/>
                    <a:gd name="connsiteY9" fmla="*/ 991 h 34582"/>
                    <a:gd name="connsiteX10" fmla="*/ 152 w 30468"/>
                    <a:gd name="connsiteY10" fmla="*/ 2896 h 34582"/>
                    <a:gd name="connsiteX11" fmla="*/ 152 w 30468"/>
                    <a:gd name="connsiteY11" fmla="*/ 2896 h 34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468" h="34582">
                      <a:moveTo>
                        <a:pt x="152" y="2896"/>
                      </a:moveTo>
                      <a:cubicBezTo>
                        <a:pt x="2057" y="9564"/>
                        <a:pt x="5867" y="15279"/>
                        <a:pt x="10629" y="20041"/>
                      </a:cubicBezTo>
                      <a:cubicBezTo>
                        <a:pt x="12534" y="22899"/>
                        <a:pt x="15392" y="25756"/>
                        <a:pt x="18249" y="27661"/>
                      </a:cubicBezTo>
                      <a:cubicBezTo>
                        <a:pt x="19202" y="28614"/>
                        <a:pt x="21107" y="30519"/>
                        <a:pt x="23012" y="31471"/>
                      </a:cubicBezTo>
                      <a:cubicBezTo>
                        <a:pt x="24917" y="32424"/>
                        <a:pt x="25869" y="33376"/>
                        <a:pt x="27774" y="34329"/>
                      </a:cubicBezTo>
                      <a:cubicBezTo>
                        <a:pt x="29679" y="35281"/>
                        <a:pt x="31584" y="33376"/>
                        <a:pt x="29679" y="31471"/>
                      </a:cubicBezTo>
                      <a:cubicBezTo>
                        <a:pt x="28727" y="30519"/>
                        <a:pt x="27774" y="28614"/>
                        <a:pt x="25869" y="27661"/>
                      </a:cubicBezTo>
                      <a:cubicBezTo>
                        <a:pt x="24917" y="26708"/>
                        <a:pt x="23012" y="25756"/>
                        <a:pt x="22059" y="23851"/>
                      </a:cubicBezTo>
                      <a:cubicBezTo>
                        <a:pt x="19202" y="21946"/>
                        <a:pt x="17297" y="19089"/>
                        <a:pt x="14439" y="17183"/>
                      </a:cubicBezTo>
                      <a:cubicBezTo>
                        <a:pt x="9677" y="12421"/>
                        <a:pt x="5867" y="7658"/>
                        <a:pt x="3962" y="991"/>
                      </a:cubicBezTo>
                      <a:cubicBezTo>
                        <a:pt x="3009" y="-914"/>
                        <a:pt x="-801" y="39"/>
                        <a:pt x="152" y="2896"/>
                      </a:cubicBezTo>
                      <a:lnTo>
                        <a:pt x="152" y="2896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3" name="Freeform: Shape 382">
                  <a:extLst>
                    <a:ext uri="{FF2B5EF4-FFF2-40B4-BE49-F238E27FC236}">
                      <a16:creationId xmlns:a16="http://schemas.microsoft.com/office/drawing/2014/main" id="{24093165-56FD-C4F8-5F26-D4A02BBA96A9}"/>
                    </a:ext>
                  </a:extLst>
                </p:cNvPr>
                <p:cNvSpPr/>
                <p:nvPr/>
              </p:nvSpPr>
              <p:spPr>
                <a:xfrm>
                  <a:off x="7946081" y="5130969"/>
                  <a:ext cx="36344" cy="18244"/>
                </a:xfrm>
                <a:custGeom>
                  <a:avLst/>
                  <a:gdLst>
                    <a:gd name="connsiteX0" fmla="*/ 1578 w 36344"/>
                    <a:gd name="connsiteY0" fmla="*/ 7767 h 18244"/>
                    <a:gd name="connsiteX1" fmla="*/ 16818 w 36344"/>
                    <a:gd name="connsiteY1" fmla="*/ 16340 h 18244"/>
                    <a:gd name="connsiteX2" fmla="*/ 25391 w 36344"/>
                    <a:gd name="connsiteY2" fmla="*/ 18245 h 18244"/>
                    <a:gd name="connsiteX3" fmla="*/ 30153 w 36344"/>
                    <a:gd name="connsiteY3" fmla="*/ 18245 h 18244"/>
                    <a:gd name="connsiteX4" fmla="*/ 34916 w 36344"/>
                    <a:gd name="connsiteY4" fmla="*/ 17292 h 18244"/>
                    <a:gd name="connsiteX5" fmla="*/ 34916 w 36344"/>
                    <a:gd name="connsiteY5" fmla="*/ 12530 h 18244"/>
                    <a:gd name="connsiteX6" fmla="*/ 19675 w 36344"/>
                    <a:gd name="connsiteY6" fmla="*/ 7767 h 18244"/>
                    <a:gd name="connsiteX7" fmla="*/ 6341 w 36344"/>
                    <a:gd name="connsiteY7" fmla="*/ 1100 h 18244"/>
                    <a:gd name="connsiteX8" fmla="*/ 625 w 36344"/>
                    <a:gd name="connsiteY8" fmla="*/ 1100 h 18244"/>
                    <a:gd name="connsiteX9" fmla="*/ 1578 w 36344"/>
                    <a:gd name="connsiteY9" fmla="*/ 7767 h 18244"/>
                    <a:gd name="connsiteX10" fmla="*/ 1578 w 36344"/>
                    <a:gd name="connsiteY10" fmla="*/ 7767 h 18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344" h="18244">
                      <a:moveTo>
                        <a:pt x="1578" y="7767"/>
                      </a:moveTo>
                      <a:cubicBezTo>
                        <a:pt x="6341" y="11577"/>
                        <a:pt x="11103" y="14435"/>
                        <a:pt x="16818" y="16340"/>
                      </a:cubicBezTo>
                      <a:cubicBezTo>
                        <a:pt x="19675" y="17292"/>
                        <a:pt x="22533" y="18245"/>
                        <a:pt x="25391" y="18245"/>
                      </a:cubicBezTo>
                      <a:cubicBezTo>
                        <a:pt x="27295" y="18245"/>
                        <a:pt x="28248" y="18245"/>
                        <a:pt x="30153" y="18245"/>
                      </a:cubicBezTo>
                      <a:cubicBezTo>
                        <a:pt x="32058" y="18245"/>
                        <a:pt x="33011" y="17292"/>
                        <a:pt x="34916" y="17292"/>
                      </a:cubicBezTo>
                      <a:cubicBezTo>
                        <a:pt x="36820" y="16340"/>
                        <a:pt x="36820" y="13482"/>
                        <a:pt x="34916" y="12530"/>
                      </a:cubicBezTo>
                      <a:cubicBezTo>
                        <a:pt x="30153" y="9672"/>
                        <a:pt x="24438" y="9672"/>
                        <a:pt x="19675" y="7767"/>
                      </a:cubicBezTo>
                      <a:cubicBezTo>
                        <a:pt x="14913" y="6815"/>
                        <a:pt x="11103" y="4910"/>
                        <a:pt x="6341" y="1100"/>
                      </a:cubicBezTo>
                      <a:cubicBezTo>
                        <a:pt x="4436" y="147"/>
                        <a:pt x="2531" y="-805"/>
                        <a:pt x="625" y="1100"/>
                      </a:cubicBezTo>
                      <a:cubicBezTo>
                        <a:pt x="-327" y="3957"/>
                        <a:pt x="-327" y="6815"/>
                        <a:pt x="1578" y="7767"/>
                      </a:cubicBezTo>
                      <a:lnTo>
                        <a:pt x="1578" y="7767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" name="Freeform: Shape 383">
                  <a:extLst>
                    <a:ext uri="{FF2B5EF4-FFF2-40B4-BE49-F238E27FC236}">
                      <a16:creationId xmlns:a16="http://schemas.microsoft.com/office/drawing/2014/main" id="{2A69F625-7422-EF46-0F18-6D7255D88A55}"/>
                    </a:ext>
                  </a:extLst>
                </p:cNvPr>
                <p:cNvSpPr/>
                <p:nvPr/>
              </p:nvSpPr>
              <p:spPr>
                <a:xfrm>
                  <a:off x="7896731" y="5001348"/>
                  <a:ext cx="24517" cy="27851"/>
                </a:xfrm>
                <a:custGeom>
                  <a:avLst/>
                  <a:gdLst>
                    <a:gd name="connsiteX0" fmla="*/ 446 w 24517"/>
                    <a:gd name="connsiteY0" fmla="*/ 3086 h 27851"/>
                    <a:gd name="connsiteX1" fmla="*/ 9018 w 24517"/>
                    <a:gd name="connsiteY1" fmla="*/ 16421 h 27851"/>
                    <a:gd name="connsiteX2" fmla="*/ 14733 w 24517"/>
                    <a:gd name="connsiteY2" fmla="*/ 23089 h 27851"/>
                    <a:gd name="connsiteX3" fmla="*/ 18543 w 24517"/>
                    <a:gd name="connsiteY3" fmla="*/ 25946 h 27851"/>
                    <a:gd name="connsiteX4" fmla="*/ 22353 w 24517"/>
                    <a:gd name="connsiteY4" fmla="*/ 27851 h 27851"/>
                    <a:gd name="connsiteX5" fmla="*/ 24258 w 24517"/>
                    <a:gd name="connsiteY5" fmla="*/ 25946 h 27851"/>
                    <a:gd name="connsiteX6" fmla="*/ 22353 w 24517"/>
                    <a:gd name="connsiteY6" fmla="*/ 23089 h 27851"/>
                    <a:gd name="connsiteX7" fmla="*/ 19496 w 24517"/>
                    <a:gd name="connsiteY7" fmla="*/ 20231 h 27851"/>
                    <a:gd name="connsiteX8" fmla="*/ 13780 w 24517"/>
                    <a:gd name="connsiteY8" fmla="*/ 14516 h 27851"/>
                    <a:gd name="connsiteX9" fmla="*/ 4255 w 24517"/>
                    <a:gd name="connsiteY9" fmla="*/ 2134 h 27851"/>
                    <a:gd name="connsiteX10" fmla="*/ 446 w 24517"/>
                    <a:gd name="connsiteY10" fmla="*/ 3086 h 27851"/>
                    <a:gd name="connsiteX11" fmla="*/ 446 w 24517"/>
                    <a:gd name="connsiteY11" fmla="*/ 3086 h 27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517" h="27851">
                      <a:moveTo>
                        <a:pt x="446" y="3086"/>
                      </a:moveTo>
                      <a:cubicBezTo>
                        <a:pt x="3303" y="7849"/>
                        <a:pt x="6161" y="12611"/>
                        <a:pt x="9018" y="16421"/>
                      </a:cubicBezTo>
                      <a:cubicBezTo>
                        <a:pt x="10923" y="18326"/>
                        <a:pt x="12828" y="21184"/>
                        <a:pt x="14733" y="23089"/>
                      </a:cubicBezTo>
                      <a:cubicBezTo>
                        <a:pt x="15686" y="24041"/>
                        <a:pt x="16638" y="24994"/>
                        <a:pt x="18543" y="25946"/>
                      </a:cubicBezTo>
                      <a:cubicBezTo>
                        <a:pt x="19496" y="26899"/>
                        <a:pt x="21400" y="27851"/>
                        <a:pt x="22353" y="27851"/>
                      </a:cubicBezTo>
                      <a:cubicBezTo>
                        <a:pt x="23305" y="27851"/>
                        <a:pt x="25211" y="26899"/>
                        <a:pt x="24258" y="25946"/>
                      </a:cubicBezTo>
                      <a:cubicBezTo>
                        <a:pt x="23305" y="24994"/>
                        <a:pt x="23305" y="24041"/>
                        <a:pt x="22353" y="23089"/>
                      </a:cubicBezTo>
                      <a:cubicBezTo>
                        <a:pt x="21400" y="22136"/>
                        <a:pt x="20448" y="21184"/>
                        <a:pt x="19496" y="20231"/>
                      </a:cubicBezTo>
                      <a:cubicBezTo>
                        <a:pt x="17590" y="18326"/>
                        <a:pt x="15686" y="16421"/>
                        <a:pt x="13780" y="14516"/>
                      </a:cubicBezTo>
                      <a:cubicBezTo>
                        <a:pt x="9971" y="10706"/>
                        <a:pt x="7113" y="5944"/>
                        <a:pt x="4255" y="2134"/>
                      </a:cubicBezTo>
                      <a:cubicBezTo>
                        <a:pt x="3303" y="-1676"/>
                        <a:pt x="-1460" y="229"/>
                        <a:pt x="446" y="3086"/>
                      </a:cubicBezTo>
                      <a:lnTo>
                        <a:pt x="446" y="3086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" name="Freeform: Shape 384">
                  <a:extLst>
                    <a:ext uri="{FF2B5EF4-FFF2-40B4-BE49-F238E27FC236}">
                      <a16:creationId xmlns:a16="http://schemas.microsoft.com/office/drawing/2014/main" id="{0B80190E-6FA3-FE6D-F0B2-530DF1D8630A}"/>
                    </a:ext>
                  </a:extLst>
                </p:cNvPr>
                <p:cNvSpPr/>
                <p:nvPr/>
              </p:nvSpPr>
              <p:spPr>
                <a:xfrm>
                  <a:off x="7938372" y="5006577"/>
                  <a:ext cx="28710" cy="24526"/>
                </a:xfrm>
                <a:custGeom>
                  <a:avLst/>
                  <a:gdLst>
                    <a:gd name="connsiteX0" fmla="*/ 714 w 28710"/>
                    <a:gd name="connsiteY0" fmla="*/ 3572 h 24526"/>
                    <a:gd name="connsiteX1" fmla="*/ 12144 w 28710"/>
                    <a:gd name="connsiteY1" fmla="*/ 15954 h 24526"/>
                    <a:gd name="connsiteX2" fmla="*/ 26432 w 28710"/>
                    <a:gd name="connsiteY2" fmla="*/ 24527 h 24526"/>
                    <a:gd name="connsiteX3" fmla="*/ 28337 w 28710"/>
                    <a:gd name="connsiteY3" fmla="*/ 21669 h 24526"/>
                    <a:gd name="connsiteX4" fmla="*/ 15954 w 28710"/>
                    <a:gd name="connsiteY4" fmla="*/ 12144 h 24526"/>
                    <a:gd name="connsiteX5" fmla="*/ 4524 w 28710"/>
                    <a:gd name="connsiteY5" fmla="*/ 714 h 24526"/>
                    <a:gd name="connsiteX6" fmla="*/ 714 w 28710"/>
                    <a:gd name="connsiteY6" fmla="*/ 714 h 24526"/>
                    <a:gd name="connsiteX7" fmla="*/ 714 w 28710"/>
                    <a:gd name="connsiteY7" fmla="*/ 3572 h 24526"/>
                    <a:gd name="connsiteX8" fmla="*/ 714 w 28710"/>
                    <a:gd name="connsiteY8" fmla="*/ 3572 h 24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710" h="24526">
                      <a:moveTo>
                        <a:pt x="714" y="3572"/>
                      </a:moveTo>
                      <a:cubicBezTo>
                        <a:pt x="4524" y="7382"/>
                        <a:pt x="8334" y="12144"/>
                        <a:pt x="12144" y="15954"/>
                      </a:cubicBezTo>
                      <a:cubicBezTo>
                        <a:pt x="15954" y="19764"/>
                        <a:pt x="20716" y="23574"/>
                        <a:pt x="26432" y="24527"/>
                      </a:cubicBezTo>
                      <a:cubicBezTo>
                        <a:pt x="28337" y="24527"/>
                        <a:pt x="29289" y="22622"/>
                        <a:pt x="28337" y="21669"/>
                      </a:cubicBezTo>
                      <a:cubicBezTo>
                        <a:pt x="24527" y="17859"/>
                        <a:pt x="20716" y="15002"/>
                        <a:pt x="15954" y="12144"/>
                      </a:cubicBezTo>
                      <a:cubicBezTo>
                        <a:pt x="12144" y="8334"/>
                        <a:pt x="7382" y="4524"/>
                        <a:pt x="4524" y="714"/>
                      </a:cubicBezTo>
                      <a:cubicBezTo>
                        <a:pt x="3572" y="-238"/>
                        <a:pt x="1666" y="-238"/>
                        <a:pt x="714" y="714"/>
                      </a:cubicBezTo>
                      <a:cubicBezTo>
                        <a:pt x="-238" y="714"/>
                        <a:pt x="-238" y="2619"/>
                        <a:pt x="714" y="3572"/>
                      </a:cubicBezTo>
                      <a:lnTo>
                        <a:pt x="714" y="3572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" name="Freeform: Shape 385">
                  <a:extLst>
                    <a:ext uri="{FF2B5EF4-FFF2-40B4-BE49-F238E27FC236}">
                      <a16:creationId xmlns:a16="http://schemas.microsoft.com/office/drawing/2014/main" id="{337BCB2F-31FC-6973-404B-93C5CB8F37E3}"/>
                    </a:ext>
                  </a:extLst>
                </p:cNvPr>
                <p:cNvSpPr/>
                <p:nvPr/>
              </p:nvSpPr>
              <p:spPr>
                <a:xfrm>
                  <a:off x="7980346" y="5120256"/>
                  <a:ext cx="45316" cy="16575"/>
                </a:xfrm>
                <a:custGeom>
                  <a:avLst/>
                  <a:gdLst>
                    <a:gd name="connsiteX0" fmla="*/ 1603 w 45316"/>
                    <a:gd name="connsiteY0" fmla="*/ 6099 h 16575"/>
                    <a:gd name="connsiteX1" fmla="*/ 21605 w 45316"/>
                    <a:gd name="connsiteY1" fmla="*/ 14671 h 16575"/>
                    <a:gd name="connsiteX2" fmla="*/ 32083 w 45316"/>
                    <a:gd name="connsiteY2" fmla="*/ 16576 h 16575"/>
                    <a:gd name="connsiteX3" fmla="*/ 37798 w 45316"/>
                    <a:gd name="connsiteY3" fmla="*/ 16576 h 16575"/>
                    <a:gd name="connsiteX4" fmla="*/ 43513 w 45316"/>
                    <a:gd name="connsiteY4" fmla="*/ 14671 h 16575"/>
                    <a:gd name="connsiteX5" fmla="*/ 43513 w 45316"/>
                    <a:gd name="connsiteY5" fmla="*/ 8956 h 16575"/>
                    <a:gd name="connsiteX6" fmla="*/ 37798 w 45316"/>
                    <a:gd name="connsiteY6" fmla="*/ 8003 h 16575"/>
                    <a:gd name="connsiteX7" fmla="*/ 33036 w 45316"/>
                    <a:gd name="connsiteY7" fmla="*/ 8003 h 16575"/>
                    <a:gd name="connsiteX8" fmla="*/ 23511 w 45316"/>
                    <a:gd name="connsiteY8" fmla="*/ 7051 h 16575"/>
                    <a:gd name="connsiteX9" fmla="*/ 4461 w 45316"/>
                    <a:gd name="connsiteY9" fmla="*/ 383 h 16575"/>
                    <a:gd name="connsiteX10" fmla="*/ 1603 w 45316"/>
                    <a:gd name="connsiteY10" fmla="*/ 6099 h 16575"/>
                    <a:gd name="connsiteX11" fmla="*/ 1603 w 45316"/>
                    <a:gd name="connsiteY11" fmla="*/ 6099 h 16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5316" h="16575">
                      <a:moveTo>
                        <a:pt x="1603" y="6099"/>
                      </a:moveTo>
                      <a:cubicBezTo>
                        <a:pt x="7318" y="9908"/>
                        <a:pt x="13986" y="12766"/>
                        <a:pt x="21605" y="14671"/>
                      </a:cubicBezTo>
                      <a:cubicBezTo>
                        <a:pt x="25416" y="15624"/>
                        <a:pt x="28273" y="16576"/>
                        <a:pt x="32083" y="16576"/>
                      </a:cubicBezTo>
                      <a:cubicBezTo>
                        <a:pt x="33988" y="16576"/>
                        <a:pt x="35893" y="16576"/>
                        <a:pt x="37798" y="16576"/>
                      </a:cubicBezTo>
                      <a:cubicBezTo>
                        <a:pt x="39703" y="16576"/>
                        <a:pt x="41608" y="15624"/>
                        <a:pt x="43513" y="14671"/>
                      </a:cubicBezTo>
                      <a:cubicBezTo>
                        <a:pt x="45418" y="13718"/>
                        <a:pt x="46371" y="9908"/>
                        <a:pt x="43513" y="8956"/>
                      </a:cubicBezTo>
                      <a:cubicBezTo>
                        <a:pt x="41608" y="8003"/>
                        <a:pt x="39703" y="8003"/>
                        <a:pt x="37798" y="8003"/>
                      </a:cubicBezTo>
                      <a:cubicBezTo>
                        <a:pt x="35893" y="8003"/>
                        <a:pt x="33988" y="8003"/>
                        <a:pt x="33036" y="8003"/>
                      </a:cubicBezTo>
                      <a:cubicBezTo>
                        <a:pt x="30178" y="8003"/>
                        <a:pt x="27321" y="7051"/>
                        <a:pt x="23511" y="7051"/>
                      </a:cubicBezTo>
                      <a:cubicBezTo>
                        <a:pt x="16843" y="6099"/>
                        <a:pt x="11128" y="3241"/>
                        <a:pt x="4461" y="383"/>
                      </a:cubicBezTo>
                      <a:cubicBezTo>
                        <a:pt x="1603" y="-1522"/>
                        <a:pt x="-2207" y="4193"/>
                        <a:pt x="1603" y="6099"/>
                      </a:cubicBezTo>
                      <a:lnTo>
                        <a:pt x="1603" y="6099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7" name="Freeform: Shape 386">
                  <a:extLst>
                    <a:ext uri="{FF2B5EF4-FFF2-40B4-BE49-F238E27FC236}">
                      <a16:creationId xmlns:a16="http://schemas.microsoft.com/office/drawing/2014/main" id="{BB97D38D-7AED-21EC-01BB-66256709B484}"/>
                    </a:ext>
                  </a:extLst>
                </p:cNvPr>
                <p:cNvSpPr/>
                <p:nvPr/>
              </p:nvSpPr>
              <p:spPr>
                <a:xfrm>
                  <a:off x="7904796" y="4949766"/>
                  <a:ext cx="11853" cy="31228"/>
                </a:xfrm>
                <a:custGeom>
                  <a:avLst/>
                  <a:gdLst>
                    <a:gd name="connsiteX0" fmla="*/ 953 w 11853"/>
                    <a:gd name="connsiteY0" fmla="*/ 2280 h 31228"/>
                    <a:gd name="connsiteX1" fmla="*/ 0 w 11853"/>
                    <a:gd name="connsiteY1" fmla="*/ 9900 h 31228"/>
                    <a:gd name="connsiteX2" fmla="*/ 953 w 11853"/>
                    <a:gd name="connsiteY2" fmla="*/ 17520 h 31228"/>
                    <a:gd name="connsiteX3" fmla="*/ 2858 w 11853"/>
                    <a:gd name="connsiteY3" fmla="*/ 24188 h 31228"/>
                    <a:gd name="connsiteX4" fmla="*/ 4763 w 11853"/>
                    <a:gd name="connsiteY4" fmla="*/ 27998 h 31228"/>
                    <a:gd name="connsiteX5" fmla="*/ 7620 w 11853"/>
                    <a:gd name="connsiteY5" fmla="*/ 30855 h 31228"/>
                    <a:gd name="connsiteX6" fmla="*/ 11430 w 11853"/>
                    <a:gd name="connsiteY6" fmla="*/ 28950 h 31228"/>
                    <a:gd name="connsiteX7" fmla="*/ 11430 w 11853"/>
                    <a:gd name="connsiteY7" fmla="*/ 24188 h 31228"/>
                    <a:gd name="connsiteX8" fmla="*/ 10478 w 11853"/>
                    <a:gd name="connsiteY8" fmla="*/ 21330 h 31228"/>
                    <a:gd name="connsiteX9" fmla="*/ 7620 w 11853"/>
                    <a:gd name="connsiteY9" fmla="*/ 14663 h 31228"/>
                    <a:gd name="connsiteX10" fmla="*/ 5715 w 11853"/>
                    <a:gd name="connsiteY10" fmla="*/ 7995 h 31228"/>
                    <a:gd name="connsiteX11" fmla="*/ 3810 w 11853"/>
                    <a:gd name="connsiteY11" fmla="*/ 1328 h 31228"/>
                    <a:gd name="connsiteX12" fmla="*/ 953 w 11853"/>
                    <a:gd name="connsiteY12" fmla="*/ 2280 h 31228"/>
                    <a:gd name="connsiteX13" fmla="*/ 953 w 11853"/>
                    <a:gd name="connsiteY13" fmla="*/ 2280 h 31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853" h="31228">
                      <a:moveTo>
                        <a:pt x="953" y="2280"/>
                      </a:moveTo>
                      <a:cubicBezTo>
                        <a:pt x="0" y="5138"/>
                        <a:pt x="0" y="7043"/>
                        <a:pt x="0" y="9900"/>
                      </a:cubicBezTo>
                      <a:cubicBezTo>
                        <a:pt x="0" y="12758"/>
                        <a:pt x="953" y="14663"/>
                        <a:pt x="953" y="17520"/>
                      </a:cubicBezTo>
                      <a:cubicBezTo>
                        <a:pt x="1905" y="19425"/>
                        <a:pt x="1905" y="22283"/>
                        <a:pt x="2858" y="24188"/>
                      </a:cubicBezTo>
                      <a:cubicBezTo>
                        <a:pt x="3810" y="25140"/>
                        <a:pt x="3810" y="27045"/>
                        <a:pt x="4763" y="27998"/>
                      </a:cubicBezTo>
                      <a:cubicBezTo>
                        <a:pt x="5715" y="28950"/>
                        <a:pt x="6668" y="29903"/>
                        <a:pt x="7620" y="30855"/>
                      </a:cubicBezTo>
                      <a:cubicBezTo>
                        <a:pt x="9525" y="31808"/>
                        <a:pt x="11430" y="30855"/>
                        <a:pt x="11430" y="28950"/>
                      </a:cubicBezTo>
                      <a:cubicBezTo>
                        <a:pt x="11430" y="27045"/>
                        <a:pt x="12383" y="26093"/>
                        <a:pt x="11430" y="24188"/>
                      </a:cubicBezTo>
                      <a:cubicBezTo>
                        <a:pt x="11430" y="23235"/>
                        <a:pt x="10478" y="22283"/>
                        <a:pt x="10478" y="21330"/>
                      </a:cubicBezTo>
                      <a:cubicBezTo>
                        <a:pt x="9525" y="19425"/>
                        <a:pt x="8572" y="16568"/>
                        <a:pt x="7620" y="14663"/>
                      </a:cubicBezTo>
                      <a:cubicBezTo>
                        <a:pt x="6668" y="12758"/>
                        <a:pt x="5715" y="9900"/>
                        <a:pt x="5715" y="7995"/>
                      </a:cubicBezTo>
                      <a:cubicBezTo>
                        <a:pt x="4763" y="6090"/>
                        <a:pt x="4763" y="3233"/>
                        <a:pt x="3810" y="1328"/>
                      </a:cubicBezTo>
                      <a:cubicBezTo>
                        <a:pt x="4763" y="-577"/>
                        <a:pt x="1905" y="-577"/>
                        <a:pt x="953" y="2280"/>
                      </a:cubicBezTo>
                      <a:lnTo>
                        <a:pt x="953" y="2280"/>
                      </a:lnTo>
                      <a:close/>
                    </a:path>
                  </a:pathLst>
                </a:custGeom>
                <a:solidFill>
                  <a:srgbClr val="A7A9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EEF0B384-FF5F-AEDA-FC58-CC75B68B3EB2}"/>
                </a:ext>
              </a:extLst>
            </p:cNvPr>
            <p:cNvSpPr/>
            <p:nvPr/>
          </p:nvSpPr>
          <p:spPr>
            <a:xfrm>
              <a:off x="8219191" y="4716779"/>
              <a:ext cx="491347" cy="848677"/>
            </a:xfrm>
            <a:custGeom>
              <a:avLst/>
              <a:gdLst>
                <a:gd name="connsiteX0" fmla="*/ 488563 w 491347"/>
                <a:gd name="connsiteY0" fmla="*/ 409575 h 848677"/>
                <a:gd name="connsiteX1" fmla="*/ 306635 w 491347"/>
                <a:gd name="connsiteY1" fmla="*/ 0 h 848677"/>
                <a:gd name="connsiteX2" fmla="*/ 245676 w 491347"/>
                <a:gd name="connsiteY2" fmla="*/ 0 h 848677"/>
                <a:gd name="connsiteX3" fmla="*/ 184715 w 491347"/>
                <a:gd name="connsiteY3" fmla="*/ 0 h 848677"/>
                <a:gd name="connsiteX4" fmla="*/ 2788 w 491347"/>
                <a:gd name="connsiteY4" fmla="*/ 409575 h 848677"/>
                <a:gd name="connsiteX5" fmla="*/ 136138 w 491347"/>
                <a:gd name="connsiteY5" fmla="*/ 848677 h 848677"/>
                <a:gd name="connsiteX6" fmla="*/ 157093 w 491347"/>
                <a:gd name="connsiteY6" fmla="*/ 716280 h 848677"/>
                <a:gd name="connsiteX7" fmla="*/ 244723 w 491347"/>
                <a:gd name="connsiteY7" fmla="*/ 625792 h 848677"/>
                <a:gd name="connsiteX8" fmla="*/ 332353 w 491347"/>
                <a:gd name="connsiteY8" fmla="*/ 716280 h 848677"/>
                <a:gd name="connsiteX9" fmla="*/ 353308 w 491347"/>
                <a:gd name="connsiteY9" fmla="*/ 848677 h 848677"/>
                <a:gd name="connsiteX10" fmla="*/ 488563 w 491347"/>
                <a:gd name="connsiteY10" fmla="*/ 409575 h 848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1347" h="848677">
                  <a:moveTo>
                    <a:pt x="488563" y="409575"/>
                  </a:moveTo>
                  <a:cubicBezTo>
                    <a:pt x="473323" y="143827"/>
                    <a:pt x="306635" y="0"/>
                    <a:pt x="306635" y="0"/>
                  </a:cubicBezTo>
                  <a:lnTo>
                    <a:pt x="245676" y="0"/>
                  </a:lnTo>
                  <a:lnTo>
                    <a:pt x="184715" y="0"/>
                  </a:lnTo>
                  <a:cubicBezTo>
                    <a:pt x="184715" y="0"/>
                    <a:pt x="18028" y="142875"/>
                    <a:pt x="2788" y="409575"/>
                  </a:cubicBezTo>
                  <a:cubicBezTo>
                    <a:pt x="-12452" y="675322"/>
                    <a:pt x="35173" y="848677"/>
                    <a:pt x="136138" y="848677"/>
                  </a:cubicBezTo>
                  <a:cubicBezTo>
                    <a:pt x="264726" y="847725"/>
                    <a:pt x="170428" y="765810"/>
                    <a:pt x="157093" y="716280"/>
                  </a:cubicBezTo>
                  <a:cubicBezTo>
                    <a:pt x="134233" y="627697"/>
                    <a:pt x="244723" y="625792"/>
                    <a:pt x="244723" y="625792"/>
                  </a:cubicBezTo>
                  <a:cubicBezTo>
                    <a:pt x="244723" y="625792"/>
                    <a:pt x="355213" y="627697"/>
                    <a:pt x="332353" y="716280"/>
                  </a:cubicBezTo>
                  <a:cubicBezTo>
                    <a:pt x="319971" y="765810"/>
                    <a:pt x="224721" y="848677"/>
                    <a:pt x="353308" y="848677"/>
                  </a:cubicBezTo>
                  <a:cubicBezTo>
                    <a:pt x="456178" y="848677"/>
                    <a:pt x="503803" y="675322"/>
                    <a:pt x="488563" y="409575"/>
                  </a:cubicBezTo>
                  <a:close/>
                </a:path>
              </a:pathLst>
            </a:custGeom>
            <a:solidFill>
              <a:srgbClr val="65686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F291B9B4-2473-906F-AD05-E1175815045F}"/>
                </a:ext>
              </a:extLst>
            </p:cNvPr>
            <p:cNvSpPr/>
            <p:nvPr/>
          </p:nvSpPr>
          <p:spPr>
            <a:xfrm>
              <a:off x="8303813" y="4716779"/>
              <a:ext cx="322199" cy="636269"/>
            </a:xfrm>
            <a:custGeom>
              <a:avLst/>
              <a:gdLst>
                <a:gd name="connsiteX0" fmla="*/ 322026 w 322199"/>
                <a:gd name="connsiteY0" fmla="*/ 416242 h 636269"/>
                <a:gd name="connsiteX1" fmla="*/ 215347 w 322199"/>
                <a:gd name="connsiteY1" fmla="*/ 0 h 636269"/>
                <a:gd name="connsiteX2" fmla="*/ 161054 w 322199"/>
                <a:gd name="connsiteY2" fmla="*/ 0 h 636269"/>
                <a:gd name="connsiteX3" fmla="*/ 106761 w 322199"/>
                <a:gd name="connsiteY3" fmla="*/ 0 h 636269"/>
                <a:gd name="connsiteX4" fmla="*/ 81 w 322199"/>
                <a:gd name="connsiteY4" fmla="*/ 416242 h 636269"/>
                <a:gd name="connsiteX5" fmla="*/ 109619 w 322199"/>
                <a:gd name="connsiteY5" fmla="*/ 636270 h 636269"/>
                <a:gd name="connsiteX6" fmla="*/ 161054 w 322199"/>
                <a:gd name="connsiteY6" fmla="*/ 624840 h 636269"/>
                <a:gd name="connsiteX7" fmla="*/ 212489 w 322199"/>
                <a:gd name="connsiteY7" fmla="*/ 636270 h 636269"/>
                <a:gd name="connsiteX8" fmla="*/ 322026 w 322199"/>
                <a:gd name="connsiteY8" fmla="*/ 416242 h 636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2199" h="636269">
                  <a:moveTo>
                    <a:pt x="322026" y="416242"/>
                  </a:moveTo>
                  <a:cubicBezTo>
                    <a:pt x="319169" y="231457"/>
                    <a:pt x="215347" y="0"/>
                    <a:pt x="215347" y="0"/>
                  </a:cubicBezTo>
                  <a:lnTo>
                    <a:pt x="161054" y="0"/>
                  </a:lnTo>
                  <a:lnTo>
                    <a:pt x="106761" y="0"/>
                  </a:lnTo>
                  <a:cubicBezTo>
                    <a:pt x="106761" y="0"/>
                    <a:pt x="2939" y="232410"/>
                    <a:pt x="81" y="416242"/>
                  </a:cubicBezTo>
                  <a:cubicBezTo>
                    <a:pt x="-1824" y="554355"/>
                    <a:pt x="29609" y="618172"/>
                    <a:pt x="109619" y="636270"/>
                  </a:cubicBezTo>
                  <a:cubicBezTo>
                    <a:pt x="134384" y="624840"/>
                    <a:pt x="161054" y="624840"/>
                    <a:pt x="161054" y="624840"/>
                  </a:cubicBezTo>
                  <a:cubicBezTo>
                    <a:pt x="161054" y="624840"/>
                    <a:pt x="187724" y="624840"/>
                    <a:pt x="212489" y="636270"/>
                  </a:cubicBezTo>
                  <a:cubicBezTo>
                    <a:pt x="292499" y="618172"/>
                    <a:pt x="324884" y="554355"/>
                    <a:pt x="322026" y="416242"/>
                  </a:cubicBezTo>
                  <a:close/>
                </a:path>
              </a:pathLst>
            </a:custGeom>
            <a:solidFill>
              <a:srgbClr val="B6B7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0" name="Graphic 2">
              <a:extLst>
                <a:ext uri="{FF2B5EF4-FFF2-40B4-BE49-F238E27FC236}">
                  <a16:creationId xmlns:a16="http://schemas.microsoft.com/office/drawing/2014/main" id="{24B4F3EE-3F51-E284-CA05-FCCB671340CC}"/>
                </a:ext>
              </a:extLst>
            </p:cNvPr>
            <p:cNvGrpSpPr/>
            <p:nvPr/>
          </p:nvGrpSpPr>
          <p:grpSpPr>
            <a:xfrm>
              <a:off x="8255239" y="4716779"/>
              <a:ext cx="419256" cy="468523"/>
              <a:chOff x="8255239" y="4716779"/>
              <a:chExt cx="419256" cy="468523"/>
            </a:xfrm>
          </p:grpSpPr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E7137DAE-ECCE-D918-94D2-3698A397B9C1}"/>
                  </a:ext>
                </a:extLst>
              </p:cNvPr>
              <p:cNvSpPr/>
              <p:nvPr/>
            </p:nvSpPr>
            <p:spPr>
              <a:xfrm>
                <a:off x="8503919" y="4716779"/>
                <a:ext cx="170575" cy="468405"/>
              </a:xfrm>
              <a:custGeom>
                <a:avLst/>
                <a:gdLst>
                  <a:gd name="connsiteX0" fmla="*/ 21907 w 170575"/>
                  <a:gd name="connsiteY0" fmla="*/ 0 h 468405"/>
                  <a:gd name="connsiteX1" fmla="*/ 0 w 170575"/>
                  <a:gd name="connsiteY1" fmla="*/ 0 h 468405"/>
                  <a:gd name="connsiteX2" fmla="*/ 34290 w 170575"/>
                  <a:gd name="connsiteY2" fmla="*/ 335280 h 468405"/>
                  <a:gd name="connsiteX3" fmla="*/ 34290 w 170575"/>
                  <a:gd name="connsiteY3" fmla="*/ 453390 h 468405"/>
                  <a:gd name="connsiteX4" fmla="*/ 170498 w 170575"/>
                  <a:gd name="connsiteY4" fmla="*/ 291465 h 468405"/>
                  <a:gd name="connsiteX5" fmla="*/ 21907 w 170575"/>
                  <a:gd name="connsiteY5" fmla="*/ 0 h 46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575" h="468405">
                    <a:moveTo>
                      <a:pt x="21907" y="0"/>
                    </a:moveTo>
                    <a:lnTo>
                      <a:pt x="0" y="0"/>
                    </a:lnTo>
                    <a:cubicBezTo>
                      <a:pt x="31432" y="60007"/>
                      <a:pt x="124778" y="224790"/>
                      <a:pt x="34290" y="335280"/>
                    </a:cubicBezTo>
                    <a:cubicBezTo>
                      <a:pt x="34290" y="335280"/>
                      <a:pt x="-28575" y="399097"/>
                      <a:pt x="34290" y="453390"/>
                    </a:cubicBezTo>
                    <a:cubicBezTo>
                      <a:pt x="97155" y="507682"/>
                      <a:pt x="173355" y="405765"/>
                      <a:pt x="170498" y="291465"/>
                    </a:cubicBezTo>
                    <a:cubicBezTo>
                      <a:pt x="169545" y="176213"/>
                      <a:pt x="89535" y="17145"/>
                      <a:pt x="21907" y="0"/>
                    </a:cubicBezTo>
                    <a:close/>
                  </a:path>
                </a:pathLst>
              </a:custGeom>
              <a:solidFill>
                <a:srgbClr val="7073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EC18380E-2122-849A-3BEE-EB3340239232}"/>
                  </a:ext>
                </a:extLst>
              </p:cNvPr>
              <p:cNvSpPr/>
              <p:nvPr/>
            </p:nvSpPr>
            <p:spPr>
              <a:xfrm>
                <a:off x="8255239" y="4716779"/>
                <a:ext cx="170575" cy="468405"/>
              </a:xfrm>
              <a:custGeom>
                <a:avLst/>
                <a:gdLst>
                  <a:gd name="connsiteX0" fmla="*/ 149621 w 170575"/>
                  <a:gd name="connsiteY0" fmla="*/ 0 h 468405"/>
                  <a:gd name="connsiteX1" fmla="*/ 170575 w 170575"/>
                  <a:gd name="connsiteY1" fmla="*/ 0 h 468405"/>
                  <a:gd name="connsiteX2" fmla="*/ 136285 w 170575"/>
                  <a:gd name="connsiteY2" fmla="*/ 335280 h 468405"/>
                  <a:gd name="connsiteX3" fmla="*/ 136285 w 170575"/>
                  <a:gd name="connsiteY3" fmla="*/ 453390 h 468405"/>
                  <a:gd name="connsiteX4" fmla="*/ 78 w 170575"/>
                  <a:gd name="connsiteY4" fmla="*/ 291465 h 468405"/>
                  <a:gd name="connsiteX5" fmla="*/ 149621 w 170575"/>
                  <a:gd name="connsiteY5" fmla="*/ 0 h 468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0575" h="468405">
                    <a:moveTo>
                      <a:pt x="149621" y="0"/>
                    </a:moveTo>
                    <a:lnTo>
                      <a:pt x="170575" y="0"/>
                    </a:lnTo>
                    <a:cubicBezTo>
                      <a:pt x="139143" y="60007"/>
                      <a:pt x="45798" y="224790"/>
                      <a:pt x="136285" y="335280"/>
                    </a:cubicBezTo>
                    <a:cubicBezTo>
                      <a:pt x="136285" y="335280"/>
                      <a:pt x="199150" y="399097"/>
                      <a:pt x="136285" y="453390"/>
                    </a:cubicBezTo>
                    <a:cubicBezTo>
                      <a:pt x="73421" y="507682"/>
                      <a:pt x="-2779" y="405765"/>
                      <a:pt x="78" y="291465"/>
                    </a:cubicBezTo>
                    <a:cubicBezTo>
                      <a:pt x="1983" y="176213"/>
                      <a:pt x="81993" y="17145"/>
                      <a:pt x="149621" y="0"/>
                    </a:cubicBezTo>
                    <a:close/>
                  </a:path>
                </a:pathLst>
              </a:custGeom>
              <a:solidFill>
                <a:srgbClr val="70737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A09E0B1A-CD74-6067-08B7-91289D739D09}"/>
                  </a:ext>
                </a:extLst>
              </p:cNvPr>
              <p:cNvSpPr/>
              <p:nvPr/>
            </p:nvSpPr>
            <p:spPr>
              <a:xfrm>
                <a:off x="8510269" y="5014912"/>
                <a:ext cx="164147" cy="170391"/>
              </a:xfrm>
              <a:custGeom>
                <a:avLst/>
                <a:gdLst>
                  <a:gd name="connsiteX0" fmla="*/ 111760 w 164147"/>
                  <a:gd name="connsiteY0" fmla="*/ 25718 h 170391"/>
                  <a:gd name="connsiteX1" fmla="*/ 31750 w 164147"/>
                  <a:gd name="connsiteY1" fmla="*/ 33338 h 170391"/>
                  <a:gd name="connsiteX2" fmla="*/ 27940 w 164147"/>
                  <a:gd name="connsiteY2" fmla="*/ 37147 h 170391"/>
                  <a:gd name="connsiteX3" fmla="*/ 27940 w 164147"/>
                  <a:gd name="connsiteY3" fmla="*/ 155257 h 170391"/>
                  <a:gd name="connsiteX4" fmla="*/ 164148 w 164147"/>
                  <a:gd name="connsiteY4" fmla="*/ 0 h 170391"/>
                  <a:gd name="connsiteX5" fmla="*/ 111760 w 164147"/>
                  <a:gd name="connsiteY5" fmla="*/ 25718 h 170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147" h="170391">
                    <a:moveTo>
                      <a:pt x="111760" y="25718"/>
                    </a:moveTo>
                    <a:cubicBezTo>
                      <a:pt x="88900" y="34290"/>
                      <a:pt x="56515" y="41910"/>
                      <a:pt x="31750" y="33338"/>
                    </a:cubicBezTo>
                    <a:cubicBezTo>
                      <a:pt x="30798" y="35243"/>
                      <a:pt x="29845" y="36195"/>
                      <a:pt x="27940" y="37147"/>
                    </a:cubicBezTo>
                    <a:cubicBezTo>
                      <a:pt x="27940" y="37147"/>
                      <a:pt x="-34925" y="100965"/>
                      <a:pt x="27940" y="155257"/>
                    </a:cubicBezTo>
                    <a:cubicBezTo>
                      <a:pt x="88900" y="208597"/>
                      <a:pt x="163195" y="112395"/>
                      <a:pt x="164148" y="0"/>
                    </a:cubicBezTo>
                    <a:cubicBezTo>
                      <a:pt x="147955" y="11430"/>
                      <a:pt x="128905" y="19050"/>
                      <a:pt x="111760" y="25718"/>
                    </a:cubicBezTo>
                    <a:close/>
                  </a:path>
                </a:pathLst>
              </a:custGeom>
              <a:solidFill>
                <a:srgbClr val="3F3D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9CA70756-66A6-B673-81BF-74A743996D75}"/>
                  </a:ext>
                </a:extLst>
              </p:cNvPr>
              <p:cNvSpPr/>
              <p:nvPr/>
            </p:nvSpPr>
            <p:spPr>
              <a:xfrm>
                <a:off x="8255317" y="5017769"/>
                <a:ext cx="164147" cy="166787"/>
              </a:xfrm>
              <a:custGeom>
                <a:avLst/>
                <a:gdLst>
                  <a:gd name="connsiteX0" fmla="*/ 124777 w 164147"/>
                  <a:gd name="connsiteY0" fmla="*/ 18098 h 166787"/>
                  <a:gd name="connsiteX1" fmla="*/ 20955 w 164147"/>
                  <a:gd name="connsiteY1" fmla="*/ 12383 h 166787"/>
                  <a:gd name="connsiteX2" fmla="*/ 0 w 164147"/>
                  <a:gd name="connsiteY2" fmla="*/ 0 h 166787"/>
                  <a:gd name="connsiteX3" fmla="*/ 136207 w 164147"/>
                  <a:gd name="connsiteY3" fmla="*/ 151448 h 166787"/>
                  <a:gd name="connsiteX4" fmla="*/ 136207 w 164147"/>
                  <a:gd name="connsiteY4" fmla="*/ 33338 h 166787"/>
                  <a:gd name="connsiteX5" fmla="*/ 124777 w 164147"/>
                  <a:gd name="connsiteY5" fmla="*/ 18098 h 166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4147" h="166787">
                    <a:moveTo>
                      <a:pt x="124777" y="18098"/>
                    </a:moveTo>
                    <a:cubicBezTo>
                      <a:pt x="90488" y="28575"/>
                      <a:pt x="49530" y="27623"/>
                      <a:pt x="20955" y="12383"/>
                    </a:cubicBezTo>
                    <a:cubicBezTo>
                      <a:pt x="17145" y="10478"/>
                      <a:pt x="8572" y="5715"/>
                      <a:pt x="0" y="0"/>
                    </a:cubicBezTo>
                    <a:cubicBezTo>
                      <a:pt x="1905" y="110490"/>
                      <a:pt x="75247" y="204788"/>
                      <a:pt x="136207" y="151448"/>
                    </a:cubicBezTo>
                    <a:cubicBezTo>
                      <a:pt x="199072" y="97155"/>
                      <a:pt x="136207" y="33338"/>
                      <a:pt x="136207" y="33338"/>
                    </a:cubicBezTo>
                    <a:cubicBezTo>
                      <a:pt x="131445" y="28575"/>
                      <a:pt x="127635" y="23813"/>
                      <a:pt x="124777" y="18098"/>
                    </a:cubicBezTo>
                    <a:close/>
                  </a:path>
                </a:pathLst>
              </a:custGeom>
              <a:solidFill>
                <a:srgbClr val="3F3D4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072BBA4C-8DBF-5C45-3313-D1E9F8DF4CD0}"/>
                  </a:ext>
                </a:extLst>
              </p:cNvPr>
              <p:cNvSpPr/>
              <p:nvPr/>
            </p:nvSpPr>
            <p:spPr>
              <a:xfrm>
                <a:off x="8613197" y="4893858"/>
                <a:ext cx="6927" cy="16040"/>
              </a:xfrm>
              <a:custGeom>
                <a:avLst/>
                <a:gdLst>
                  <a:gd name="connsiteX0" fmla="*/ 259 w 6927"/>
                  <a:gd name="connsiteY0" fmla="*/ 1991 h 16040"/>
                  <a:gd name="connsiteX1" fmla="*/ 3117 w 6927"/>
                  <a:gd name="connsiteY1" fmla="*/ 7706 h 16040"/>
                  <a:gd name="connsiteX2" fmla="*/ 4070 w 6927"/>
                  <a:gd name="connsiteY2" fmla="*/ 11516 h 16040"/>
                  <a:gd name="connsiteX3" fmla="*/ 4070 w 6927"/>
                  <a:gd name="connsiteY3" fmla="*/ 13421 h 16040"/>
                  <a:gd name="connsiteX4" fmla="*/ 5022 w 6927"/>
                  <a:gd name="connsiteY4" fmla="*/ 15326 h 16040"/>
                  <a:gd name="connsiteX5" fmla="*/ 6927 w 6927"/>
                  <a:gd name="connsiteY5" fmla="*/ 15326 h 16040"/>
                  <a:gd name="connsiteX6" fmla="*/ 6927 w 6927"/>
                  <a:gd name="connsiteY6" fmla="*/ 13421 h 16040"/>
                  <a:gd name="connsiteX7" fmla="*/ 6927 w 6927"/>
                  <a:gd name="connsiteY7" fmla="*/ 11516 h 16040"/>
                  <a:gd name="connsiteX8" fmla="*/ 5975 w 6927"/>
                  <a:gd name="connsiteY8" fmla="*/ 7706 h 16040"/>
                  <a:gd name="connsiteX9" fmla="*/ 2165 w 6927"/>
                  <a:gd name="connsiteY9" fmla="*/ 1038 h 16040"/>
                  <a:gd name="connsiteX10" fmla="*/ 259 w 6927"/>
                  <a:gd name="connsiteY10" fmla="*/ 1991 h 16040"/>
                  <a:gd name="connsiteX11" fmla="*/ 259 w 6927"/>
                  <a:gd name="connsiteY11" fmla="*/ 1991 h 1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27" h="16040">
                    <a:moveTo>
                      <a:pt x="259" y="1991"/>
                    </a:moveTo>
                    <a:cubicBezTo>
                      <a:pt x="2165" y="3896"/>
                      <a:pt x="3117" y="5801"/>
                      <a:pt x="3117" y="7706"/>
                    </a:cubicBezTo>
                    <a:cubicBezTo>
                      <a:pt x="3117" y="8658"/>
                      <a:pt x="4070" y="9611"/>
                      <a:pt x="4070" y="11516"/>
                    </a:cubicBezTo>
                    <a:cubicBezTo>
                      <a:pt x="4070" y="12468"/>
                      <a:pt x="4070" y="12468"/>
                      <a:pt x="4070" y="13421"/>
                    </a:cubicBezTo>
                    <a:cubicBezTo>
                      <a:pt x="4070" y="14373"/>
                      <a:pt x="4070" y="14373"/>
                      <a:pt x="5022" y="15326"/>
                    </a:cubicBezTo>
                    <a:cubicBezTo>
                      <a:pt x="5022" y="16278"/>
                      <a:pt x="6927" y="16278"/>
                      <a:pt x="6927" y="15326"/>
                    </a:cubicBezTo>
                    <a:cubicBezTo>
                      <a:pt x="6927" y="14373"/>
                      <a:pt x="6927" y="14373"/>
                      <a:pt x="6927" y="13421"/>
                    </a:cubicBezTo>
                    <a:cubicBezTo>
                      <a:pt x="6927" y="12468"/>
                      <a:pt x="6927" y="12468"/>
                      <a:pt x="6927" y="11516"/>
                    </a:cubicBezTo>
                    <a:cubicBezTo>
                      <a:pt x="6927" y="10563"/>
                      <a:pt x="5975" y="8658"/>
                      <a:pt x="5975" y="7706"/>
                    </a:cubicBezTo>
                    <a:cubicBezTo>
                      <a:pt x="5022" y="4848"/>
                      <a:pt x="4070" y="2943"/>
                      <a:pt x="2165" y="1038"/>
                    </a:cubicBezTo>
                    <a:cubicBezTo>
                      <a:pt x="1212" y="-867"/>
                      <a:pt x="-693" y="86"/>
                      <a:pt x="259" y="1991"/>
                    </a:cubicBezTo>
                    <a:lnTo>
                      <a:pt x="259" y="1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0B2E44B0-6305-9FF3-01A7-6543B81292D9}"/>
                  </a:ext>
                </a:extLst>
              </p:cNvPr>
              <p:cNvSpPr/>
              <p:nvPr/>
            </p:nvSpPr>
            <p:spPr>
              <a:xfrm>
                <a:off x="8633459" y="4931568"/>
                <a:ext cx="3809" cy="28812"/>
              </a:xfrm>
              <a:custGeom>
                <a:avLst/>
                <a:gdLst>
                  <a:gd name="connsiteX0" fmla="*/ 0 w 3809"/>
                  <a:gd name="connsiteY0" fmla="*/ 1429 h 28812"/>
                  <a:gd name="connsiteX1" fmla="*/ 0 w 3809"/>
                  <a:gd name="connsiteY1" fmla="*/ 14764 h 28812"/>
                  <a:gd name="connsiteX2" fmla="*/ 0 w 3809"/>
                  <a:gd name="connsiteY2" fmla="*/ 21431 h 28812"/>
                  <a:gd name="connsiteX3" fmla="*/ 0 w 3809"/>
                  <a:gd name="connsiteY3" fmla="*/ 28099 h 28812"/>
                  <a:gd name="connsiteX4" fmla="*/ 1905 w 3809"/>
                  <a:gd name="connsiteY4" fmla="*/ 28099 h 28812"/>
                  <a:gd name="connsiteX5" fmla="*/ 3810 w 3809"/>
                  <a:gd name="connsiteY5" fmla="*/ 14764 h 28812"/>
                  <a:gd name="connsiteX6" fmla="*/ 2857 w 3809"/>
                  <a:gd name="connsiteY6" fmla="*/ 1429 h 28812"/>
                  <a:gd name="connsiteX7" fmla="*/ 0 w 3809"/>
                  <a:gd name="connsiteY7" fmla="*/ 1429 h 28812"/>
                  <a:gd name="connsiteX8" fmla="*/ 0 w 3809"/>
                  <a:gd name="connsiteY8" fmla="*/ 1429 h 28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" h="28812">
                    <a:moveTo>
                      <a:pt x="0" y="1429"/>
                    </a:moveTo>
                    <a:cubicBezTo>
                      <a:pt x="0" y="6191"/>
                      <a:pt x="0" y="10001"/>
                      <a:pt x="0" y="14764"/>
                    </a:cubicBezTo>
                    <a:cubicBezTo>
                      <a:pt x="0" y="16669"/>
                      <a:pt x="0" y="18574"/>
                      <a:pt x="0" y="21431"/>
                    </a:cubicBezTo>
                    <a:cubicBezTo>
                      <a:pt x="0" y="23336"/>
                      <a:pt x="0" y="26194"/>
                      <a:pt x="0" y="28099"/>
                    </a:cubicBezTo>
                    <a:cubicBezTo>
                      <a:pt x="0" y="29051"/>
                      <a:pt x="952" y="29051"/>
                      <a:pt x="1905" y="28099"/>
                    </a:cubicBezTo>
                    <a:cubicBezTo>
                      <a:pt x="3810" y="24289"/>
                      <a:pt x="3810" y="19526"/>
                      <a:pt x="3810" y="14764"/>
                    </a:cubicBezTo>
                    <a:cubicBezTo>
                      <a:pt x="3810" y="10001"/>
                      <a:pt x="2857" y="6191"/>
                      <a:pt x="2857" y="1429"/>
                    </a:cubicBezTo>
                    <a:cubicBezTo>
                      <a:pt x="2857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EF4F8D33-2D6E-A81C-1D72-83089451A3D2}"/>
                  </a:ext>
                </a:extLst>
              </p:cNvPr>
              <p:cNvSpPr/>
              <p:nvPr/>
            </p:nvSpPr>
            <p:spPr>
              <a:xfrm>
                <a:off x="8656319" y="4954278"/>
                <a:ext cx="4762" cy="21580"/>
              </a:xfrm>
              <a:custGeom>
                <a:avLst/>
                <a:gdLst>
                  <a:gd name="connsiteX0" fmla="*/ 953 w 4762"/>
                  <a:gd name="connsiteY0" fmla="*/ 1578 h 21580"/>
                  <a:gd name="connsiteX1" fmla="*/ 953 w 4762"/>
                  <a:gd name="connsiteY1" fmla="*/ 11103 h 21580"/>
                  <a:gd name="connsiteX2" fmla="*/ 0 w 4762"/>
                  <a:gd name="connsiteY2" fmla="*/ 20628 h 21580"/>
                  <a:gd name="connsiteX3" fmla="*/ 1905 w 4762"/>
                  <a:gd name="connsiteY3" fmla="*/ 21581 h 21580"/>
                  <a:gd name="connsiteX4" fmla="*/ 4763 w 4762"/>
                  <a:gd name="connsiteY4" fmla="*/ 11103 h 21580"/>
                  <a:gd name="connsiteX5" fmla="*/ 4763 w 4762"/>
                  <a:gd name="connsiteY5" fmla="*/ 626 h 21580"/>
                  <a:gd name="connsiteX6" fmla="*/ 953 w 4762"/>
                  <a:gd name="connsiteY6" fmla="*/ 1578 h 21580"/>
                  <a:gd name="connsiteX7" fmla="*/ 953 w 4762"/>
                  <a:gd name="connsiteY7" fmla="*/ 1578 h 2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" h="21580">
                    <a:moveTo>
                      <a:pt x="953" y="1578"/>
                    </a:moveTo>
                    <a:cubicBezTo>
                      <a:pt x="953" y="4436"/>
                      <a:pt x="953" y="8246"/>
                      <a:pt x="953" y="11103"/>
                    </a:cubicBezTo>
                    <a:cubicBezTo>
                      <a:pt x="953" y="14913"/>
                      <a:pt x="0" y="17771"/>
                      <a:pt x="0" y="20628"/>
                    </a:cubicBezTo>
                    <a:cubicBezTo>
                      <a:pt x="0" y="21581"/>
                      <a:pt x="953" y="21581"/>
                      <a:pt x="1905" y="21581"/>
                    </a:cubicBezTo>
                    <a:cubicBezTo>
                      <a:pt x="3810" y="18723"/>
                      <a:pt x="4763" y="14913"/>
                      <a:pt x="4763" y="11103"/>
                    </a:cubicBezTo>
                    <a:cubicBezTo>
                      <a:pt x="4763" y="7293"/>
                      <a:pt x="4763" y="4436"/>
                      <a:pt x="4763" y="626"/>
                    </a:cubicBezTo>
                    <a:cubicBezTo>
                      <a:pt x="4763" y="-327"/>
                      <a:pt x="953" y="-327"/>
                      <a:pt x="953" y="1578"/>
                    </a:cubicBezTo>
                    <a:lnTo>
                      <a:pt x="953" y="1578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4EB88E90-93D2-9869-E704-054D043A2589}"/>
                  </a:ext>
                </a:extLst>
              </p:cNvPr>
              <p:cNvSpPr/>
              <p:nvPr/>
            </p:nvSpPr>
            <p:spPr>
              <a:xfrm>
                <a:off x="8615210" y="4931053"/>
                <a:ext cx="5866" cy="23045"/>
              </a:xfrm>
              <a:custGeom>
                <a:avLst/>
                <a:gdLst>
                  <a:gd name="connsiteX0" fmla="*/ 152 w 5866"/>
                  <a:gd name="connsiteY0" fmla="*/ 2896 h 23045"/>
                  <a:gd name="connsiteX1" fmla="*/ 1104 w 5866"/>
                  <a:gd name="connsiteY1" fmla="*/ 12421 h 23045"/>
                  <a:gd name="connsiteX2" fmla="*/ 1104 w 5866"/>
                  <a:gd name="connsiteY2" fmla="*/ 17184 h 23045"/>
                  <a:gd name="connsiteX3" fmla="*/ 2057 w 5866"/>
                  <a:gd name="connsiteY3" fmla="*/ 21946 h 23045"/>
                  <a:gd name="connsiteX4" fmla="*/ 4914 w 5866"/>
                  <a:gd name="connsiteY4" fmla="*/ 21946 h 23045"/>
                  <a:gd name="connsiteX5" fmla="*/ 5866 w 5866"/>
                  <a:gd name="connsiteY5" fmla="*/ 19089 h 23045"/>
                  <a:gd name="connsiteX6" fmla="*/ 5866 w 5866"/>
                  <a:gd name="connsiteY6" fmla="*/ 16231 h 23045"/>
                  <a:gd name="connsiteX7" fmla="*/ 5866 w 5866"/>
                  <a:gd name="connsiteY7" fmla="*/ 11469 h 23045"/>
                  <a:gd name="connsiteX8" fmla="*/ 3962 w 5866"/>
                  <a:gd name="connsiteY8" fmla="*/ 991 h 23045"/>
                  <a:gd name="connsiteX9" fmla="*/ 152 w 5866"/>
                  <a:gd name="connsiteY9" fmla="*/ 2896 h 23045"/>
                  <a:gd name="connsiteX10" fmla="*/ 152 w 5866"/>
                  <a:gd name="connsiteY10" fmla="*/ 2896 h 23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66" h="23045">
                    <a:moveTo>
                      <a:pt x="152" y="2896"/>
                    </a:moveTo>
                    <a:cubicBezTo>
                      <a:pt x="1104" y="5753"/>
                      <a:pt x="1104" y="9564"/>
                      <a:pt x="1104" y="12421"/>
                    </a:cubicBezTo>
                    <a:cubicBezTo>
                      <a:pt x="1104" y="14326"/>
                      <a:pt x="1104" y="15278"/>
                      <a:pt x="1104" y="17184"/>
                    </a:cubicBezTo>
                    <a:cubicBezTo>
                      <a:pt x="1104" y="19089"/>
                      <a:pt x="1104" y="20994"/>
                      <a:pt x="2057" y="21946"/>
                    </a:cubicBezTo>
                    <a:cubicBezTo>
                      <a:pt x="2057" y="22899"/>
                      <a:pt x="3962" y="23851"/>
                      <a:pt x="4914" y="21946"/>
                    </a:cubicBezTo>
                    <a:cubicBezTo>
                      <a:pt x="4914" y="20994"/>
                      <a:pt x="5866" y="20041"/>
                      <a:pt x="5866" y="19089"/>
                    </a:cubicBezTo>
                    <a:cubicBezTo>
                      <a:pt x="5866" y="18136"/>
                      <a:pt x="5866" y="17184"/>
                      <a:pt x="5866" y="16231"/>
                    </a:cubicBezTo>
                    <a:cubicBezTo>
                      <a:pt x="5866" y="14326"/>
                      <a:pt x="5866" y="12421"/>
                      <a:pt x="5866" y="11469"/>
                    </a:cubicBezTo>
                    <a:cubicBezTo>
                      <a:pt x="5866" y="7659"/>
                      <a:pt x="4914" y="4801"/>
                      <a:pt x="3962" y="991"/>
                    </a:cubicBezTo>
                    <a:cubicBezTo>
                      <a:pt x="3009" y="-914"/>
                      <a:pt x="-801" y="39"/>
                      <a:pt x="152" y="2896"/>
                    </a:cubicBezTo>
                    <a:lnTo>
                      <a:pt x="152" y="2896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A39191BF-6AC6-D194-9675-C2A81C9B2FAD}"/>
                  </a:ext>
                </a:extLst>
              </p:cNvPr>
              <p:cNvSpPr/>
              <p:nvPr/>
            </p:nvSpPr>
            <p:spPr>
              <a:xfrm>
                <a:off x="8632506" y="4967287"/>
                <a:ext cx="4762" cy="21349"/>
              </a:xfrm>
              <a:custGeom>
                <a:avLst/>
                <a:gdLst>
                  <a:gd name="connsiteX0" fmla="*/ 0 w 4762"/>
                  <a:gd name="connsiteY0" fmla="*/ 1905 h 21349"/>
                  <a:gd name="connsiteX1" fmla="*/ 0 w 4762"/>
                  <a:gd name="connsiteY1" fmla="*/ 10478 h 21349"/>
                  <a:gd name="connsiteX2" fmla="*/ 0 w 4762"/>
                  <a:gd name="connsiteY2" fmla="*/ 15240 h 21349"/>
                  <a:gd name="connsiteX3" fmla="*/ 0 w 4762"/>
                  <a:gd name="connsiteY3" fmla="*/ 17145 h 21349"/>
                  <a:gd name="connsiteX4" fmla="*/ 0 w 4762"/>
                  <a:gd name="connsiteY4" fmla="*/ 20003 h 21349"/>
                  <a:gd name="connsiteX5" fmla="*/ 2857 w 4762"/>
                  <a:gd name="connsiteY5" fmla="*/ 20955 h 21349"/>
                  <a:gd name="connsiteX6" fmla="*/ 4763 w 4762"/>
                  <a:gd name="connsiteY6" fmla="*/ 18097 h 21349"/>
                  <a:gd name="connsiteX7" fmla="*/ 4763 w 4762"/>
                  <a:gd name="connsiteY7" fmla="*/ 16193 h 21349"/>
                  <a:gd name="connsiteX8" fmla="*/ 4763 w 4762"/>
                  <a:gd name="connsiteY8" fmla="*/ 11430 h 21349"/>
                  <a:gd name="connsiteX9" fmla="*/ 3810 w 4762"/>
                  <a:gd name="connsiteY9" fmla="*/ 1905 h 21349"/>
                  <a:gd name="connsiteX10" fmla="*/ 1905 w 4762"/>
                  <a:gd name="connsiteY10" fmla="*/ 0 h 21349"/>
                  <a:gd name="connsiteX11" fmla="*/ 0 w 4762"/>
                  <a:gd name="connsiteY11" fmla="*/ 1905 h 21349"/>
                  <a:gd name="connsiteX12" fmla="*/ 0 w 4762"/>
                  <a:gd name="connsiteY12" fmla="*/ 1905 h 21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1349">
                    <a:moveTo>
                      <a:pt x="0" y="1905"/>
                    </a:moveTo>
                    <a:cubicBezTo>
                      <a:pt x="0" y="4763"/>
                      <a:pt x="0" y="7620"/>
                      <a:pt x="0" y="10478"/>
                    </a:cubicBezTo>
                    <a:cubicBezTo>
                      <a:pt x="0" y="12382"/>
                      <a:pt x="0" y="13335"/>
                      <a:pt x="0" y="15240"/>
                    </a:cubicBezTo>
                    <a:cubicBezTo>
                      <a:pt x="0" y="16193"/>
                      <a:pt x="0" y="16193"/>
                      <a:pt x="0" y="17145"/>
                    </a:cubicBezTo>
                    <a:cubicBezTo>
                      <a:pt x="0" y="18097"/>
                      <a:pt x="0" y="19050"/>
                      <a:pt x="0" y="20003"/>
                    </a:cubicBezTo>
                    <a:cubicBezTo>
                      <a:pt x="0" y="20955"/>
                      <a:pt x="1905" y="21907"/>
                      <a:pt x="2857" y="20955"/>
                    </a:cubicBezTo>
                    <a:cubicBezTo>
                      <a:pt x="3810" y="20003"/>
                      <a:pt x="3810" y="20003"/>
                      <a:pt x="4763" y="18097"/>
                    </a:cubicBezTo>
                    <a:cubicBezTo>
                      <a:pt x="4763" y="17145"/>
                      <a:pt x="4763" y="16193"/>
                      <a:pt x="4763" y="16193"/>
                    </a:cubicBezTo>
                    <a:cubicBezTo>
                      <a:pt x="4763" y="14288"/>
                      <a:pt x="4763" y="12382"/>
                      <a:pt x="4763" y="11430"/>
                    </a:cubicBezTo>
                    <a:cubicBezTo>
                      <a:pt x="4763" y="8572"/>
                      <a:pt x="3810" y="4763"/>
                      <a:pt x="3810" y="1905"/>
                    </a:cubicBezTo>
                    <a:cubicBezTo>
                      <a:pt x="3810" y="953"/>
                      <a:pt x="2857" y="0"/>
                      <a:pt x="1905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0" name="Freeform: Shape 399">
                <a:extLst>
                  <a:ext uri="{FF2B5EF4-FFF2-40B4-BE49-F238E27FC236}">
                    <a16:creationId xmlns:a16="http://schemas.microsoft.com/office/drawing/2014/main" id="{CD32F49E-3EB1-5C12-FF49-F021C5D7D5BF}"/>
                  </a:ext>
                </a:extLst>
              </p:cNvPr>
              <p:cNvSpPr/>
              <p:nvPr/>
            </p:nvSpPr>
            <p:spPr>
              <a:xfrm>
                <a:off x="8626792" y="4996338"/>
                <a:ext cx="5714" cy="25003"/>
              </a:xfrm>
              <a:custGeom>
                <a:avLst/>
                <a:gdLst>
                  <a:gd name="connsiteX0" fmla="*/ 2857 w 5714"/>
                  <a:gd name="connsiteY0" fmla="*/ 1429 h 25003"/>
                  <a:gd name="connsiteX1" fmla="*/ 1905 w 5714"/>
                  <a:gd name="connsiteY1" fmla="*/ 12859 h 25003"/>
                  <a:gd name="connsiteX2" fmla="*/ 0 w 5714"/>
                  <a:gd name="connsiteY2" fmla="*/ 24289 h 25003"/>
                  <a:gd name="connsiteX3" fmla="*/ 1905 w 5714"/>
                  <a:gd name="connsiteY3" fmla="*/ 24289 h 25003"/>
                  <a:gd name="connsiteX4" fmla="*/ 4763 w 5714"/>
                  <a:gd name="connsiteY4" fmla="*/ 12859 h 25003"/>
                  <a:gd name="connsiteX5" fmla="*/ 5715 w 5714"/>
                  <a:gd name="connsiteY5" fmla="*/ 1429 h 25003"/>
                  <a:gd name="connsiteX6" fmla="*/ 2857 w 5714"/>
                  <a:gd name="connsiteY6" fmla="*/ 1429 h 25003"/>
                  <a:gd name="connsiteX7" fmla="*/ 2857 w 5714"/>
                  <a:gd name="connsiteY7" fmla="*/ 1429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4" h="25003">
                    <a:moveTo>
                      <a:pt x="2857" y="1429"/>
                    </a:moveTo>
                    <a:cubicBezTo>
                      <a:pt x="2857" y="5239"/>
                      <a:pt x="2857" y="9049"/>
                      <a:pt x="1905" y="12859"/>
                    </a:cubicBezTo>
                    <a:cubicBezTo>
                      <a:pt x="952" y="16669"/>
                      <a:pt x="0" y="20479"/>
                      <a:pt x="0" y="24289"/>
                    </a:cubicBezTo>
                    <a:cubicBezTo>
                      <a:pt x="0" y="25241"/>
                      <a:pt x="1905" y="25241"/>
                      <a:pt x="1905" y="24289"/>
                    </a:cubicBezTo>
                    <a:cubicBezTo>
                      <a:pt x="3810" y="20479"/>
                      <a:pt x="3810" y="16669"/>
                      <a:pt x="4763" y="12859"/>
                    </a:cubicBezTo>
                    <a:cubicBezTo>
                      <a:pt x="5715" y="9049"/>
                      <a:pt x="5715" y="5239"/>
                      <a:pt x="5715" y="1429"/>
                    </a:cubicBezTo>
                    <a:cubicBezTo>
                      <a:pt x="5715" y="-476"/>
                      <a:pt x="2857" y="-476"/>
                      <a:pt x="2857" y="1429"/>
                    </a:cubicBezTo>
                    <a:lnTo>
                      <a:pt x="2857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FB9CEE7A-4BA4-C371-61F7-7B6A3B981BF6}"/>
                  </a:ext>
                </a:extLst>
              </p:cNvPr>
              <p:cNvSpPr/>
              <p:nvPr/>
            </p:nvSpPr>
            <p:spPr>
              <a:xfrm>
                <a:off x="8644889" y="4988242"/>
                <a:ext cx="6429" cy="28017"/>
              </a:xfrm>
              <a:custGeom>
                <a:avLst/>
                <a:gdLst>
                  <a:gd name="connsiteX0" fmla="*/ 4763 w 6429"/>
                  <a:gd name="connsiteY0" fmla="*/ 952 h 28017"/>
                  <a:gd name="connsiteX1" fmla="*/ 2858 w 6429"/>
                  <a:gd name="connsiteY1" fmla="*/ 14288 h 28017"/>
                  <a:gd name="connsiteX2" fmla="*/ 0 w 6429"/>
                  <a:gd name="connsiteY2" fmla="*/ 26670 h 28017"/>
                  <a:gd name="connsiteX3" fmla="*/ 1905 w 6429"/>
                  <a:gd name="connsiteY3" fmla="*/ 27622 h 28017"/>
                  <a:gd name="connsiteX4" fmla="*/ 5715 w 6429"/>
                  <a:gd name="connsiteY4" fmla="*/ 14288 h 28017"/>
                  <a:gd name="connsiteX5" fmla="*/ 5715 w 6429"/>
                  <a:gd name="connsiteY5" fmla="*/ 0 h 28017"/>
                  <a:gd name="connsiteX6" fmla="*/ 4763 w 6429"/>
                  <a:gd name="connsiteY6" fmla="*/ 952 h 28017"/>
                  <a:gd name="connsiteX7" fmla="*/ 4763 w 6429"/>
                  <a:gd name="connsiteY7" fmla="*/ 952 h 28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29" h="28017">
                    <a:moveTo>
                      <a:pt x="4763" y="952"/>
                    </a:moveTo>
                    <a:cubicBezTo>
                      <a:pt x="4763" y="5715"/>
                      <a:pt x="3810" y="10477"/>
                      <a:pt x="2858" y="14288"/>
                    </a:cubicBezTo>
                    <a:cubicBezTo>
                      <a:pt x="1905" y="18097"/>
                      <a:pt x="953" y="22860"/>
                      <a:pt x="0" y="26670"/>
                    </a:cubicBezTo>
                    <a:cubicBezTo>
                      <a:pt x="0" y="27622"/>
                      <a:pt x="1905" y="28575"/>
                      <a:pt x="1905" y="27622"/>
                    </a:cubicBezTo>
                    <a:cubicBezTo>
                      <a:pt x="3810" y="23813"/>
                      <a:pt x="4763" y="19050"/>
                      <a:pt x="5715" y="14288"/>
                    </a:cubicBezTo>
                    <a:cubicBezTo>
                      <a:pt x="6668" y="9525"/>
                      <a:pt x="6668" y="4763"/>
                      <a:pt x="5715" y="0"/>
                    </a:cubicBezTo>
                    <a:cubicBezTo>
                      <a:pt x="6668" y="0"/>
                      <a:pt x="4763" y="0"/>
                      <a:pt x="4763" y="952"/>
                    </a:cubicBezTo>
                    <a:lnTo>
                      <a:pt x="4763" y="952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20283D94-A0D8-D34F-6C3F-1DDDF5B62F15}"/>
                  </a:ext>
                </a:extLst>
              </p:cNvPr>
              <p:cNvSpPr/>
              <p:nvPr/>
            </p:nvSpPr>
            <p:spPr>
              <a:xfrm>
                <a:off x="8606789" y="5025389"/>
                <a:ext cx="8572" cy="15634"/>
              </a:xfrm>
              <a:custGeom>
                <a:avLst/>
                <a:gdLst>
                  <a:gd name="connsiteX0" fmla="*/ 4763 w 8572"/>
                  <a:gd name="connsiteY0" fmla="*/ 1905 h 15634"/>
                  <a:gd name="connsiteX1" fmla="*/ 1905 w 8572"/>
                  <a:gd name="connsiteY1" fmla="*/ 8572 h 15634"/>
                  <a:gd name="connsiteX2" fmla="*/ 953 w 8572"/>
                  <a:gd name="connsiteY2" fmla="*/ 11430 h 15634"/>
                  <a:gd name="connsiteX3" fmla="*/ 0 w 8572"/>
                  <a:gd name="connsiteY3" fmla="*/ 14288 h 15634"/>
                  <a:gd name="connsiteX4" fmla="*/ 1905 w 8572"/>
                  <a:gd name="connsiteY4" fmla="*/ 15240 h 15634"/>
                  <a:gd name="connsiteX5" fmla="*/ 3810 w 8572"/>
                  <a:gd name="connsiteY5" fmla="*/ 12382 h 15634"/>
                  <a:gd name="connsiteX6" fmla="*/ 5715 w 8572"/>
                  <a:gd name="connsiteY6" fmla="*/ 8572 h 15634"/>
                  <a:gd name="connsiteX7" fmla="*/ 8573 w 8572"/>
                  <a:gd name="connsiteY7" fmla="*/ 2857 h 15634"/>
                  <a:gd name="connsiteX8" fmla="*/ 7620 w 8572"/>
                  <a:gd name="connsiteY8" fmla="*/ 0 h 15634"/>
                  <a:gd name="connsiteX9" fmla="*/ 4763 w 8572"/>
                  <a:gd name="connsiteY9" fmla="*/ 1905 h 15634"/>
                  <a:gd name="connsiteX10" fmla="*/ 4763 w 8572"/>
                  <a:gd name="connsiteY10" fmla="*/ 1905 h 15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2" h="15634">
                    <a:moveTo>
                      <a:pt x="4763" y="1905"/>
                    </a:moveTo>
                    <a:cubicBezTo>
                      <a:pt x="3810" y="3810"/>
                      <a:pt x="2858" y="5715"/>
                      <a:pt x="1905" y="8572"/>
                    </a:cubicBezTo>
                    <a:cubicBezTo>
                      <a:pt x="1905" y="9525"/>
                      <a:pt x="953" y="10478"/>
                      <a:pt x="953" y="11430"/>
                    </a:cubicBezTo>
                    <a:cubicBezTo>
                      <a:pt x="953" y="12382"/>
                      <a:pt x="0" y="13335"/>
                      <a:pt x="0" y="14288"/>
                    </a:cubicBezTo>
                    <a:cubicBezTo>
                      <a:pt x="0" y="15240"/>
                      <a:pt x="953" y="16192"/>
                      <a:pt x="1905" y="15240"/>
                    </a:cubicBezTo>
                    <a:cubicBezTo>
                      <a:pt x="2858" y="14288"/>
                      <a:pt x="2858" y="13335"/>
                      <a:pt x="3810" y="12382"/>
                    </a:cubicBezTo>
                    <a:cubicBezTo>
                      <a:pt x="4763" y="11430"/>
                      <a:pt x="4763" y="10478"/>
                      <a:pt x="5715" y="8572"/>
                    </a:cubicBezTo>
                    <a:cubicBezTo>
                      <a:pt x="6668" y="6667"/>
                      <a:pt x="7620" y="4763"/>
                      <a:pt x="8573" y="2857"/>
                    </a:cubicBezTo>
                    <a:cubicBezTo>
                      <a:pt x="8573" y="1905"/>
                      <a:pt x="8573" y="953"/>
                      <a:pt x="7620" y="0"/>
                    </a:cubicBezTo>
                    <a:cubicBezTo>
                      <a:pt x="6668" y="0"/>
                      <a:pt x="5715" y="953"/>
                      <a:pt x="4763" y="1905"/>
                    </a:cubicBezTo>
                    <a:lnTo>
                      <a:pt x="4763" y="190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EDE33A18-AF76-1C4C-6AFF-DED929D24826}"/>
                  </a:ext>
                </a:extLst>
              </p:cNvPr>
              <p:cNvSpPr/>
              <p:nvPr/>
            </p:nvSpPr>
            <p:spPr>
              <a:xfrm>
                <a:off x="8613456" y="4982050"/>
                <a:ext cx="3810" cy="21825"/>
              </a:xfrm>
              <a:custGeom>
                <a:avLst/>
                <a:gdLst>
                  <a:gd name="connsiteX0" fmla="*/ 953 w 3810"/>
                  <a:gd name="connsiteY0" fmla="*/ 1429 h 21825"/>
                  <a:gd name="connsiteX1" fmla="*/ 953 w 3810"/>
                  <a:gd name="connsiteY1" fmla="*/ 10954 h 21825"/>
                  <a:gd name="connsiteX2" fmla="*/ 0 w 3810"/>
                  <a:gd name="connsiteY2" fmla="*/ 20479 h 21825"/>
                  <a:gd name="connsiteX3" fmla="*/ 1905 w 3810"/>
                  <a:gd name="connsiteY3" fmla="*/ 21431 h 21825"/>
                  <a:gd name="connsiteX4" fmla="*/ 3810 w 3810"/>
                  <a:gd name="connsiteY4" fmla="*/ 11906 h 21825"/>
                  <a:gd name="connsiteX5" fmla="*/ 3810 w 3810"/>
                  <a:gd name="connsiteY5" fmla="*/ 1429 h 21825"/>
                  <a:gd name="connsiteX6" fmla="*/ 953 w 3810"/>
                  <a:gd name="connsiteY6" fmla="*/ 1429 h 21825"/>
                  <a:gd name="connsiteX7" fmla="*/ 953 w 3810"/>
                  <a:gd name="connsiteY7" fmla="*/ 1429 h 21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" h="21825">
                    <a:moveTo>
                      <a:pt x="953" y="1429"/>
                    </a:moveTo>
                    <a:cubicBezTo>
                      <a:pt x="953" y="4286"/>
                      <a:pt x="953" y="8096"/>
                      <a:pt x="953" y="10954"/>
                    </a:cubicBezTo>
                    <a:cubicBezTo>
                      <a:pt x="953" y="13811"/>
                      <a:pt x="0" y="16669"/>
                      <a:pt x="0" y="20479"/>
                    </a:cubicBezTo>
                    <a:cubicBezTo>
                      <a:pt x="0" y="21431"/>
                      <a:pt x="953" y="22384"/>
                      <a:pt x="1905" y="21431"/>
                    </a:cubicBezTo>
                    <a:cubicBezTo>
                      <a:pt x="3810" y="18574"/>
                      <a:pt x="3810" y="15716"/>
                      <a:pt x="3810" y="11906"/>
                    </a:cubicBezTo>
                    <a:cubicBezTo>
                      <a:pt x="3810" y="8096"/>
                      <a:pt x="3810" y="5239"/>
                      <a:pt x="3810" y="1429"/>
                    </a:cubicBezTo>
                    <a:cubicBezTo>
                      <a:pt x="3810" y="-476"/>
                      <a:pt x="953" y="-476"/>
                      <a:pt x="953" y="1429"/>
                    </a:cubicBezTo>
                    <a:lnTo>
                      <a:pt x="953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2F054251-447F-1746-5AD7-55EAE9CE56BA}"/>
                  </a:ext>
                </a:extLst>
              </p:cNvPr>
              <p:cNvSpPr/>
              <p:nvPr/>
            </p:nvSpPr>
            <p:spPr>
              <a:xfrm>
                <a:off x="8605645" y="4848361"/>
                <a:ext cx="8764" cy="24389"/>
              </a:xfrm>
              <a:custGeom>
                <a:avLst/>
                <a:gdLst>
                  <a:gd name="connsiteX0" fmla="*/ 192 w 8764"/>
                  <a:gd name="connsiteY0" fmla="*/ 1768 h 24389"/>
                  <a:gd name="connsiteX1" fmla="*/ 4002 w 8764"/>
                  <a:gd name="connsiteY1" fmla="*/ 12245 h 24389"/>
                  <a:gd name="connsiteX2" fmla="*/ 6859 w 8764"/>
                  <a:gd name="connsiteY2" fmla="*/ 23675 h 24389"/>
                  <a:gd name="connsiteX3" fmla="*/ 8764 w 8764"/>
                  <a:gd name="connsiteY3" fmla="*/ 23675 h 24389"/>
                  <a:gd name="connsiteX4" fmla="*/ 6859 w 8764"/>
                  <a:gd name="connsiteY4" fmla="*/ 12245 h 24389"/>
                  <a:gd name="connsiteX5" fmla="*/ 3049 w 8764"/>
                  <a:gd name="connsiteY5" fmla="*/ 815 h 24389"/>
                  <a:gd name="connsiteX6" fmla="*/ 192 w 8764"/>
                  <a:gd name="connsiteY6" fmla="*/ 1768 h 24389"/>
                  <a:gd name="connsiteX7" fmla="*/ 192 w 8764"/>
                  <a:gd name="connsiteY7" fmla="*/ 1768 h 2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4" h="24389">
                    <a:moveTo>
                      <a:pt x="192" y="1768"/>
                    </a:moveTo>
                    <a:cubicBezTo>
                      <a:pt x="2097" y="5578"/>
                      <a:pt x="3049" y="8435"/>
                      <a:pt x="4002" y="12245"/>
                    </a:cubicBezTo>
                    <a:cubicBezTo>
                      <a:pt x="4954" y="16055"/>
                      <a:pt x="4954" y="19865"/>
                      <a:pt x="6859" y="23675"/>
                    </a:cubicBezTo>
                    <a:cubicBezTo>
                      <a:pt x="6859" y="24628"/>
                      <a:pt x="8764" y="24628"/>
                      <a:pt x="8764" y="23675"/>
                    </a:cubicBezTo>
                    <a:cubicBezTo>
                      <a:pt x="8764" y="19865"/>
                      <a:pt x="7812" y="16055"/>
                      <a:pt x="6859" y="12245"/>
                    </a:cubicBezTo>
                    <a:cubicBezTo>
                      <a:pt x="5906" y="8435"/>
                      <a:pt x="4954" y="4625"/>
                      <a:pt x="3049" y="815"/>
                    </a:cubicBezTo>
                    <a:cubicBezTo>
                      <a:pt x="2097" y="-1090"/>
                      <a:pt x="-761" y="815"/>
                      <a:pt x="192" y="1768"/>
                    </a:cubicBezTo>
                    <a:lnTo>
                      <a:pt x="192" y="1768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4995EF91-8964-CCA2-E01A-1E62D66CFD25}"/>
                  </a:ext>
                </a:extLst>
              </p:cNvPr>
              <p:cNvSpPr/>
              <p:nvPr/>
            </p:nvSpPr>
            <p:spPr>
              <a:xfrm>
                <a:off x="8629396" y="4860521"/>
                <a:ext cx="8826" cy="24612"/>
              </a:xfrm>
              <a:custGeom>
                <a:avLst/>
                <a:gdLst>
                  <a:gd name="connsiteX0" fmla="*/ 253 w 8826"/>
                  <a:gd name="connsiteY0" fmla="*/ 1991 h 24612"/>
                  <a:gd name="connsiteX1" fmla="*/ 4064 w 8826"/>
                  <a:gd name="connsiteY1" fmla="*/ 12468 h 24612"/>
                  <a:gd name="connsiteX2" fmla="*/ 6921 w 8826"/>
                  <a:gd name="connsiteY2" fmla="*/ 23898 h 24612"/>
                  <a:gd name="connsiteX3" fmla="*/ 8826 w 8826"/>
                  <a:gd name="connsiteY3" fmla="*/ 23898 h 24612"/>
                  <a:gd name="connsiteX4" fmla="*/ 6921 w 8826"/>
                  <a:gd name="connsiteY4" fmla="*/ 12468 h 24612"/>
                  <a:gd name="connsiteX5" fmla="*/ 3111 w 8826"/>
                  <a:gd name="connsiteY5" fmla="*/ 1038 h 24612"/>
                  <a:gd name="connsiteX6" fmla="*/ 253 w 8826"/>
                  <a:gd name="connsiteY6" fmla="*/ 1991 h 24612"/>
                  <a:gd name="connsiteX7" fmla="*/ 253 w 8826"/>
                  <a:gd name="connsiteY7" fmla="*/ 1991 h 2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6" h="24612">
                    <a:moveTo>
                      <a:pt x="253" y="1991"/>
                    </a:moveTo>
                    <a:cubicBezTo>
                      <a:pt x="2158" y="5801"/>
                      <a:pt x="3111" y="8658"/>
                      <a:pt x="4064" y="12468"/>
                    </a:cubicBezTo>
                    <a:cubicBezTo>
                      <a:pt x="5016" y="16278"/>
                      <a:pt x="5016" y="20088"/>
                      <a:pt x="6921" y="23898"/>
                    </a:cubicBezTo>
                    <a:cubicBezTo>
                      <a:pt x="6921" y="24851"/>
                      <a:pt x="8826" y="24851"/>
                      <a:pt x="8826" y="23898"/>
                    </a:cubicBezTo>
                    <a:cubicBezTo>
                      <a:pt x="8826" y="20088"/>
                      <a:pt x="7873" y="16278"/>
                      <a:pt x="6921" y="12468"/>
                    </a:cubicBezTo>
                    <a:cubicBezTo>
                      <a:pt x="5968" y="8658"/>
                      <a:pt x="5016" y="4848"/>
                      <a:pt x="3111" y="1038"/>
                    </a:cubicBezTo>
                    <a:cubicBezTo>
                      <a:pt x="1206" y="-867"/>
                      <a:pt x="-699" y="86"/>
                      <a:pt x="253" y="1991"/>
                    </a:cubicBezTo>
                    <a:lnTo>
                      <a:pt x="253" y="1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512C4513-7DA3-C11F-BFEC-6644DD95A9F8}"/>
                  </a:ext>
                </a:extLst>
              </p:cNvPr>
              <p:cNvSpPr/>
              <p:nvPr/>
            </p:nvSpPr>
            <p:spPr>
              <a:xfrm>
                <a:off x="8541766" y="4728123"/>
                <a:ext cx="8825" cy="24612"/>
              </a:xfrm>
              <a:custGeom>
                <a:avLst/>
                <a:gdLst>
                  <a:gd name="connsiteX0" fmla="*/ 253 w 8825"/>
                  <a:gd name="connsiteY0" fmla="*/ 1991 h 24612"/>
                  <a:gd name="connsiteX1" fmla="*/ 4063 w 8825"/>
                  <a:gd name="connsiteY1" fmla="*/ 12469 h 24612"/>
                  <a:gd name="connsiteX2" fmla="*/ 6921 w 8825"/>
                  <a:gd name="connsiteY2" fmla="*/ 23898 h 24612"/>
                  <a:gd name="connsiteX3" fmla="*/ 8826 w 8825"/>
                  <a:gd name="connsiteY3" fmla="*/ 23898 h 24612"/>
                  <a:gd name="connsiteX4" fmla="*/ 6921 w 8825"/>
                  <a:gd name="connsiteY4" fmla="*/ 12469 h 24612"/>
                  <a:gd name="connsiteX5" fmla="*/ 3111 w 8825"/>
                  <a:gd name="connsiteY5" fmla="*/ 1038 h 24612"/>
                  <a:gd name="connsiteX6" fmla="*/ 253 w 8825"/>
                  <a:gd name="connsiteY6" fmla="*/ 1991 h 24612"/>
                  <a:gd name="connsiteX7" fmla="*/ 253 w 8825"/>
                  <a:gd name="connsiteY7" fmla="*/ 1991 h 2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825" h="24612">
                    <a:moveTo>
                      <a:pt x="253" y="1991"/>
                    </a:moveTo>
                    <a:cubicBezTo>
                      <a:pt x="2158" y="5801"/>
                      <a:pt x="3111" y="8658"/>
                      <a:pt x="4063" y="12469"/>
                    </a:cubicBezTo>
                    <a:cubicBezTo>
                      <a:pt x="5016" y="16279"/>
                      <a:pt x="5016" y="20088"/>
                      <a:pt x="6921" y="23898"/>
                    </a:cubicBezTo>
                    <a:cubicBezTo>
                      <a:pt x="6921" y="24851"/>
                      <a:pt x="8826" y="24851"/>
                      <a:pt x="8826" y="23898"/>
                    </a:cubicBezTo>
                    <a:cubicBezTo>
                      <a:pt x="8826" y="20088"/>
                      <a:pt x="7873" y="16279"/>
                      <a:pt x="6921" y="12469"/>
                    </a:cubicBezTo>
                    <a:cubicBezTo>
                      <a:pt x="5969" y="8658"/>
                      <a:pt x="5016" y="4848"/>
                      <a:pt x="3111" y="1038"/>
                    </a:cubicBezTo>
                    <a:cubicBezTo>
                      <a:pt x="1206" y="-867"/>
                      <a:pt x="-699" y="86"/>
                      <a:pt x="253" y="1991"/>
                    </a:cubicBezTo>
                    <a:lnTo>
                      <a:pt x="253" y="1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93FBC4E4-CC0E-55C6-B0A7-1C34320BC9FD}"/>
                  </a:ext>
                </a:extLst>
              </p:cNvPr>
              <p:cNvSpPr/>
              <p:nvPr/>
            </p:nvSpPr>
            <p:spPr>
              <a:xfrm>
                <a:off x="8650604" y="4918233"/>
                <a:ext cx="3809" cy="20240"/>
              </a:xfrm>
              <a:custGeom>
                <a:avLst/>
                <a:gdLst>
                  <a:gd name="connsiteX0" fmla="*/ 0 w 3809"/>
                  <a:gd name="connsiteY0" fmla="*/ 1429 h 20240"/>
                  <a:gd name="connsiteX1" fmla="*/ 0 w 3809"/>
                  <a:gd name="connsiteY1" fmla="*/ 10001 h 20240"/>
                  <a:gd name="connsiteX2" fmla="*/ 0 w 3809"/>
                  <a:gd name="connsiteY2" fmla="*/ 14764 h 20240"/>
                  <a:gd name="connsiteX3" fmla="*/ 0 w 3809"/>
                  <a:gd name="connsiteY3" fmla="*/ 19526 h 20240"/>
                  <a:gd name="connsiteX4" fmla="*/ 1905 w 3809"/>
                  <a:gd name="connsiteY4" fmla="*/ 19526 h 20240"/>
                  <a:gd name="connsiteX5" fmla="*/ 3810 w 3809"/>
                  <a:gd name="connsiteY5" fmla="*/ 15716 h 20240"/>
                  <a:gd name="connsiteX6" fmla="*/ 3810 w 3809"/>
                  <a:gd name="connsiteY6" fmla="*/ 10954 h 20240"/>
                  <a:gd name="connsiteX7" fmla="*/ 2857 w 3809"/>
                  <a:gd name="connsiteY7" fmla="*/ 1429 h 20240"/>
                  <a:gd name="connsiteX8" fmla="*/ 0 w 3809"/>
                  <a:gd name="connsiteY8" fmla="*/ 1429 h 20240"/>
                  <a:gd name="connsiteX9" fmla="*/ 0 w 3809"/>
                  <a:gd name="connsiteY9" fmla="*/ 1429 h 20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09" h="20240">
                    <a:moveTo>
                      <a:pt x="0" y="1429"/>
                    </a:moveTo>
                    <a:cubicBezTo>
                      <a:pt x="0" y="4286"/>
                      <a:pt x="0" y="7144"/>
                      <a:pt x="0" y="10001"/>
                    </a:cubicBezTo>
                    <a:cubicBezTo>
                      <a:pt x="0" y="11906"/>
                      <a:pt x="0" y="12859"/>
                      <a:pt x="0" y="14764"/>
                    </a:cubicBezTo>
                    <a:cubicBezTo>
                      <a:pt x="0" y="16669"/>
                      <a:pt x="0" y="17621"/>
                      <a:pt x="0" y="19526"/>
                    </a:cubicBezTo>
                    <a:cubicBezTo>
                      <a:pt x="0" y="20479"/>
                      <a:pt x="952" y="20479"/>
                      <a:pt x="1905" y="19526"/>
                    </a:cubicBezTo>
                    <a:cubicBezTo>
                      <a:pt x="2857" y="18574"/>
                      <a:pt x="2857" y="16669"/>
                      <a:pt x="3810" y="15716"/>
                    </a:cubicBezTo>
                    <a:cubicBezTo>
                      <a:pt x="3810" y="13811"/>
                      <a:pt x="3810" y="12859"/>
                      <a:pt x="3810" y="10954"/>
                    </a:cubicBezTo>
                    <a:cubicBezTo>
                      <a:pt x="3810" y="8096"/>
                      <a:pt x="3810" y="4286"/>
                      <a:pt x="2857" y="1429"/>
                    </a:cubicBezTo>
                    <a:cubicBezTo>
                      <a:pt x="1905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A1F0CC13-DAA4-6C49-CA91-AB816FCE2544}"/>
                  </a:ext>
                </a:extLst>
              </p:cNvPr>
              <p:cNvSpPr/>
              <p:nvPr/>
            </p:nvSpPr>
            <p:spPr>
              <a:xfrm>
                <a:off x="8564687" y="4747173"/>
                <a:ext cx="6859" cy="19850"/>
              </a:xfrm>
              <a:custGeom>
                <a:avLst/>
                <a:gdLst>
                  <a:gd name="connsiteX0" fmla="*/ 192 w 6859"/>
                  <a:gd name="connsiteY0" fmla="*/ 1991 h 19850"/>
                  <a:gd name="connsiteX1" fmla="*/ 3049 w 6859"/>
                  <a:gd name="connsiteY1" fmla="*/ 10563 h 19850"/>
                  <a:gd name="connsiteX2" fmla="*/ 4001 w 6859"/>
                  <a:gd name="connsiteY2" fmla="*/ 15326 h 19850"/>
                  <a:gd name="connsiteX3" fmla="*/ 4001 w 6859"/>
                  <a:gd name="connsiteY3" fmla="*/ 17231 h 19850"/>
                  <a:gd name="connsiteX4" fmla="*/ 4954 w 6859"/>
                  <a:gd name="connsiteY4" fmla="*/ 19136 h 19850"/>
                  <a:gd name="connsiteX5" fmla="*/ 6859 w 6859"/>
                  <a:gd name="connsiteY5" fmla="*/ 19136 h 19850"/>
                  <a:gd name="connsiteX6" fmla="*/ 6859 w 6859"/>
                  <a:gd name="connsiteY6" fmla="*/ 17231 h 19850"/>
                  <a:gd name="connsiteX7" fmla="*/ 6859 w 6859"/>
                  <a:gd name="connsiteY7" fmla="*/ 15326 h 19850"/>
                  <a:gd name="connsiteX8" fmla="*/ 5907 w 6859"/>
                  <a:gd name="connsiteY8" fmla="*/ 10563 h 19850"/>
                  <a:gd name="connsiteX9" fmla="*/ 3049 w 6859"/>
                  <a:gd name="connsiteY9" fmla="*/ 1038 h 19850"/>
                  <a:gd name="connsiteX10" fmla="*/ 192 w 6859"/>
                  <a:gd name="connsiteY10" fmla="*/ 1991 h 19850"/>
                  <a:gd name="connsiteX11" fmla="*/ 192 w 6859"/>
                  <a:gd name="connsiteY11" fmla="*/ 1991 h 1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9" h="19850">
                    <a:moveTo>
                      <a:pt x="192" y="1991"/>
                    </a:moveTo>
                    <a:cubicBezTo>
                      <a:pt x="1144" y="4848"/>
                      <a:pt x="2097" y="7706"/>
                      <a:pt x="3049" y="10563"/>
                    </a:cubicBezTo>
                    <a:cubicBezTo>
                      <a:pt x="3049" y="12469"/>
                      <a:pt x="3049" y="13421"/>
                      <a:pt x="4001" y="15326"/>
                    </a:cubicBezTo>
                    <a:cubicBezTo>
                      <a:pt x="4001" y="16279"/>
                      <a:pt x="4001" y="17231"/>
                      <a:pt x="4001" y="17231"/>
                    </a:cubicBezTo>
                    <a:cubicBezTo>
                      <a:pt x="4001" y="18183"/>
                      <a:pt x="4001" y="19136"/>
                      <a:pt x="4954" y="19136"/>
                    </a:cubicBezTo>
                    <a:cubicBezTo>
                      <a:pt x="4954" y="20088"/>
                      <a:pt x="5907" y="20088"/>
                      <a:pt x="6859" y="19136"/>
                    </a:cubicBezTo>
                    <a:cubicBezTo>
                      <a:pt x="6859" y="18183"/>
                      <a:pt x="6859" y="17231"/>
                      <a:pt x="6859" y="17231"/>
                    </a:cubicBezTo>
                    <a:cubicBezTo>
                      <a:pt x="6859" y="16279"/>
                      <a:pt x="6859" y="16279"/>
                      <a:pt x="6859" y="15326"/>
                    </a:cubicBezTo>
                    <a:cubicBezTo>
                      <a:pt x="6859" y="13421"/>
                      <a:pt x="6859" y="12469"/>
                      <a:pt x="5907" y="10563"/>
                    </a:cubicBezTo>
                    <a:cubicBezTo>
                      <a:pt x="4954" y="7706"/>
                      <a:pt x="4954" y="3896"/>
                      <a:pt x="3049" y="1038"/>
                    </a:cubicBezTo>
                    <a:cubicBezTo>
                      <a:pt x="2097" y="-867"/>
                      <a:pt x="-761" y="86"/>
                      <a:pt x="192" y="1991"/>
                    </a:cubicBezTo>
                    <a:lnTo>
                      <a:pt x="192" y="1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77196AB7-6E5E-B99E-2BDB-FA30ED73DCB6}"/>
                  </a:ext>
                </a:extLst>
              </p:cNvPr>
              <p:cNvSpPr/>
              <p:nvPr/>
            </p:nvSpPr>
            <p:spPr>
              <a:xfrm>
                <a:off x="8577954" y="4774092"/>
                <a:ext cx="15261" cy="28834"/>
              </a:xfrm>
              <a:custGeom>
                <a:avLst/>
                <a:gdLst>
                  <a:gd name="connsiteX0" fmla="*/ 259 w 15261"/>
                  <a:gd name="connsiteY0" fmla="*/ 2694 h 28834"/>
                  <a:gd name="connsiteX1" fmla="*/ 7880 w 15261"/>
                  <a:gd name="connsiteY1" fmla="*/ 15076 h 28834"/>
                  <a:gd name="connsiteX2" fmla="*/ 9784 w 15261"/>
                  <a:gd name="connsiteY2" fmla="*/ 21744 h 28834"/>
                  <a:gd name="connsiteX3" fmla="*/ 12642 w 15261"/>
                  <a:gd name="connsiteY3" fmla="*/ 28412 h 28834"/>
                  <a:gd name="connsiteX4" fmla="*/ 14547 w 15261"/>
                  <a:gd name="connsiteY4" fmla="*/ 28412 h 28834"/>
                  <a:gd name="connsiteX5" fmla="*/ 14547 w 15261"/>
                  <a:gd name="connsiteY5" fmla="*/ 20792 h 28834"/>
                  <a:gd name="connsiteX6" fmla="*/ 11690 w 15261"/>
                  <a:gd name="connsiteY6" fmla="*/ 13172 h 28834"/>
                  <a:gd name="connsiteX7" fmla="*/ 2165 w 15261"/>
                  <a:gd name="connsiteY7" fmla="*/ 789 h 28834"/>
                  <a:gd name="connsiteX8" fmla="*/ 259 w 15261"/>
                  <a:gd name="connsiteY8" fmla="*/ 2694 h 28834"/>
                  <a:gd name="connsiteX9" fmla="*/ 259 w 15261"/>
                  <a:gd name="connsiteY9" fmla="*/ 2694 h 2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61" h="28834">
                    <a:moveTo>
                      <a:pt x="259" y="2694"/>
                    </a:moveTo>
                    <a:cubicBezTo>
                      <a:pt x="3117" y="6504"/>
                      <a:pt x="5975" y="10314"/>
                      <a:pt x="7880" y="15076"/>
                    </a:cubicBezTo>
                    <a:cubicBezTo>
                      <a:pt x="8832" y="16982"/>
                      <a:pt x="9784" y="19839"/>
                      <a:pt x="9784" y="21744"/>
                    </a:cubicBezTo>
                    <a:cubicBezTo>
                      <a:pt x="10737" y="23649"/>
                      <a:pt x="10737" y="26507"/>
                      <a:pt x="12642" y="28412"/>
                    </a:cubicBezTo>
                    <a:cubicBezTo>
                      <a:pt x="13595" y="29364"/>
                      <a:pt x="14547" y="28412"/>
                      <a:pt x="14547" y="28412"/>
                    </a:cubicBezTo>
                    <a:cubicBezTo>
                      <a:pt x="15500" y="26507"/>
                      <a:pt x="15500" y="23649"/>
                      <a:pt x="14547" y="20792"/>
                    </a:cubicBezTo>
                    <a:cubicBezTo>
                      <a:pt x="13595" y="17934"/>
                      <a:pt x="12642" y="16029"/>
                      <a:pt x="11690" y="13172"/>
                    </a:cubicBezTo>
                    <a:cubicBezTo>
                      <a:pt x="8832" y="8409"/>
                      <a:pt x="5975" y="4599"/>
                      <a:pt x="2165" y="789"/>
                    </a:cubicBezTo>
                    <a:cubicBezTo>
                      <a:pt x="1212" y="-1116"/>
                      <a:pt x="-693" y="789"/>
                      <a:pt x="259" y="2694"/>
                    </a:cubicBezTo>
                    <a:lnTo>
                      <a:pt x="259" y="2694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3E485CB5-F1D0-C7C8-8304-674875CCE1EF}"/>
                  </a:ext>
                </a:extLst>
              </p:cNvPr>
              <p:cNvSpPr/>
              <p:nvPr/>
            </p:nvSpPr>
            <p:spPr>
              <a:xfrm>
                <a:off x="8598746" y="4807824"/>
                <a:ext cx="8669" cy="22063"/>
              </a:xfrm>
              <a:custGeom>
                <a:avLst/>
                <a:gdLst>
                  <a:gd name="connsiteX0" fmla="*/ 423 w 8669"/>
                  <a:gd name="connsiteY0" fmla="*/ 4205 h 22063"/>
                  <a:gd name="connsiteX1" fmla="*/ 3281 w 8669"/>
                  <a:gd name="connsiteY1" fmla="*/ 12777 h 22063"/>
                  <a:gd name="connsiteX2" fmla="*/ 3281 w 8669"/>
                  <a:gd name="connsiteY2" fmla="*/ 13730 h 22063"/>
                  <a:gd name="connsiteX3" fmla="*/ 3281 w 8669"/>
                  <a:gd name="connsiteY3" fmla="*/ 14682 h 22063"/>
                  <a:gd name="connsiteX4" fmla="*/ 3281 w 8669"/>
                  <a:gd name="connsiteY4" fmla="*/ 16587 h 22063"/>
                  <a:gd name="connsiteX5" fmla="*/ 4233 w 8669"/>
                  <a:gd name="connsiteY5" fmla="*/ 21350 h 22063"/>
                  <a:gd name="connsiteX6" fmla="*/ 7091 w 8669"/>
                  <a:gd name="connsiteY6" fmla="*/ 21350 h 22063"/>
                  <a:gd name="connsiteX7" fmla="*/ 8043 w 8669"/>
                  <a:gd name="connsiteY7" fmla="*/ 10872 h 22063"/>
                  <a:gd name="connsiteX8" fmla="*/ 4233 w 8669"/>
                  <a:gd name="connsiteY8" fmla="*/ 1347 h 22063"/>
                  <a:gd name="connsiteX9" fmla="*/ 423 w 8669"/>
                  <a:gd name="connsiteY9" fmla="*/ 394 h 22063"/>
                  <a:gd name="connsiteX10" fmla="*/ 423 w 8669"/>
                  <a:gd name="connsiteY10" fmla="*/ 4205 h 22063"/>
                  <a:gd name="connsiteX11" fmla="*/ 423 w 8669"/>
                  <a:gd name="connsiteY11" fmla="*/ 4205 h 2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69" h="22063">
                    <a:moveTo>
                      <a:pt x="423" y="4205"/>
                    </a:moveTo>
                    <a:cubicBezTo>
                      <a:pt x="2328" y="7062"/>
                      <a:pt x="3281" y="8967"/>
                      <a:pt x="3281" y="12777"/>
                    </a:cubicBezTo>
                    <a:cubicBezTo>
                      <a:pt x="3281" y="11825"/>
                      <a:pt x="3281" y="13730"/>
                      <a:pt x="3281" y="13730"/>
                    </a:cubicBezTo>
                    <a:cubicBezTo>
                      <a:pt x="3281" y="13730"/>
                      <a:pt x="3281" y="14682"/>
                      <a:pt x="3281" y="14682"/>
                    </a:cubicBezTo>
                    <a:cubicBezTo>
                      <a:pt x="3281" y="15634"/>
                      <a:pt x="3281" y="16587"/>
                      <a:pt x="3281" y="16587"/>
                    </a:cubicBezTo>
                    <a:cubicBezTo>
                      <a:pt x="3281" y="18492"/>
                      <a:pt x="3281" y="20397"/>
                      <a:pt x="4233" y="21350"/>
                    </a:cubicBezTo>
                    <a:cubicBezTo>
                      <a:pt x="5186" y="22302"/>
                      <a:pt x="6139" y="22302"/>
                      <a:pt x="7091" y="21350"/>
                    </a:cubicBezTo>
                    <a:cubicBezTo>
                      <a:pt x="8996" y="18492"/>
                      <a:pt x="8996" y="13730"/>
                      <a:pt x="8043" y="10872"/>
                    </a:cubicBezTo>
                    <a:cubicBezTo>
                      <a:pt x="7091" y="7062"/>
                      <a:pt x="6139" y="4205"/>
                      <a:pt x="4233" y="1347"/>
                    </a:cubicBezTo>
                    <a:cubicBezTo>
                      <a:pt x="3281" y="394"/>
                      <a:pt x="2328" y="-558"/>
                      <a:pt x="423" y="394"/>
                    </a:cubicBezTo>
                    <a:cubicBezTo>
                      <a:pt x="423" y="2300"/>
                      <a:pt x="-529" y="3252"/>
                      <a:pt x="423" y="4205"/>
                    </a:cubicBezTo>
                    <a:lnTo>
                      <a:pt x="423" y="420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60BE448C-054D-FF9C-790A-0821E29C2500}"/>
                  </a:ext>
                </a:extLst>
              </p:cNvPr>
              <p:cNvSpPr/>
              <p:nvPr/>
            </p:nvSpPr>
            <p:spPr>
              <a:xfrm>
                <a:off x="8631554" y="4897754"/>
                <a:ext cx="8334" cy="26091"/>
              </a:xfrm>
              <a:custGeom>
                <a:avLst/>
                <a:gdLst>
                  <a:gd name="connsiteX0" fmla="*/ 4763 w 8334"/>
                  <a:gd name="connsiteY0" fmla="*/ 1905 h 26091"/>
                  <a:gd name="connsiteX1" fmla="*/ 3810 w 8334"/>
                  <a:gd name="connsiteY1" fmla="*/ 13335 h 26091"/>
                  <a:gd name="connsiteX2" fmla="*/ 1905 w 8334"/>
                  <a:gd name="connsiteY2" fmla="*/ 19050 h 26091"/>
                  <a:gd name="connsiteX3" fmla="*/ 952 w 8334"/>
                  <a:gd name="connsiteY3" fmla="*/ 20955 h 26091"/>
                  <a:gd name="connsiteX4" fmla="*/ 0 w 8334"/>
                  <a:gd name="connsiteY4" fmla="*/ 22860 h 26091"/>
                  <a:gd name="connsiteX5" fmla="*/ 0 w 8334"/>
                  <a:gd name="connsiteY5" fmla="*/ 23813 h 26091"/>
                  <a:gd name="connsiteX6" fmla="*/ 2857 w 8334"/>
                  <a:gd name="connsiteY6" fmla="*/ 25717 h 26091"/>
                  <a:gd name="connsiteX7" fmla="*/ 4763 w 8334"/>
                  <a:gd name="connsiteY7" fmla="*/ 22860 h 26091"/>
                  <a:gd name="connsiteX8" fmla="*/ 5715 w 8334"/>
                  <a:gd name="connsiteY8" fmla="*/ 20002 h 26091"/>
                  <a:gd name="connsiteX9" fmla="*/ 7620 w 8334"/>
                  <a:gd name="connsiteY9" fmla="*/ 14288 h 26091"/>
                  <a:gd name="connsiteX10" fmla="*/ 7620 w 8334"/>
                  <a:gd name="connsiteY10" fmla="*/ 1905 h 26091"/>
                  <a:gd name="connsiteX11" fmla="*/ 5715 w 8334"/>
                  <a:gd name="connsiteY11" fmla="*/ 0 h 26091"/>
                  <a:gd name="connsiteX12" fmla="*/ 4763 w 8334"/>
                  <a:gd name="connsiteY12" fmla="*/ 1905 h 26091"/>
                  <a:gd name="connsiteX13" fmla="*/ 4763 w 8334"/>
                  <a:gd name="connsiteY13" fmla="*/ 1905 h 26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334" h="26091">
                    <a:moveTo>
                      <a:pt x="4763" y="1905"/>
                    </a:moveTo>
                    <a:cubicBezTo>
                      <a:pt x="4763" y="5715"/>
                      <a:pt x="4763" y="9525"/>
                      <a:pt x="3810" y="13335"/>
                    </a:cubicBezTo>
                    <a:cubicBezTo>
                      <a:pt x="3810" y="15240"/>
                      <a:pt x="2857" y="17145"/>
                      <a:pt x="1905" y="19050"/>
                    </a:cubicBezTo>
                    <a:cubicBezTo>
                      <a:pt x="1905" y="20002"/>
                      <a:pt x="952" y="20955"/>
                      <a:pt x="952" y="20955"/>
                    </a:cubicBezTo>
                    <a:cubicBezTo>
                      <a:pt x="952" y="21907"/>
                      <a:pt x="0" y="21907"/>
                      <a:pt x="0" y="22860"/>
                    </a:cubicBezTo>
                    <a:cubicBezTo>
                      <a:pt x="0" y="22860"/>
                      <a:pt x="0" y="23813"/>
                      <a:pt x="0" y="23813"/>
                    </a:cubicBezTo>
                    <a:cubicBezTo>
                      <a:pt x="0" y="25717"/>
                      <a:pt x="1905" y="26670"/>
                      <a:pt x="2857" y="25717"/>
                    </a:cubicBezTo>
                    <a:cubicBezTo>
                      <a:pt x="3810" y="24765"/>
                      <a:pt x="4763" y="23813"/>
                      <a:pt x="4763" y="22860"/>
                    </a:cubicBezTo>
                    <a:cubicBezTo>
                      <a:pt x="5715" y="21907"/>
                      <a:pt x="5715" y="20955"/>
                      <a:pt x="5715" y="20002"/>
                    </a:cubicBezTo>
                    <a:cubicBezTo>
                      <a:pt x="6668" y="18097"/>
                      <a:pt x="6668" y="16192"/>
                      <a:pt x="7620" y="14288"/>
                    </a:cubicBezTo>
                    <a:cubicBezTo>
                      <a:pt x="8572" y="10477"/>
                      <a:pt x="8572" y="5715"/>
                      <a:pt x="7620" y="1905"/>
                    </a:cubicBezTo>
                    <a:cubicBezTo>
                      <a:pt x="7620" y="952"/>
                      <a:pt x="6668" y="0"/>
                      <a:pt x="5715" y="0"/>
                    </a:cubicBezTo>
                    <a:cubicBezTo>
                      <a:pt x="5715" y="0"/>
                      <a:pt x="4763" y="952"/>
                      <a:pt x="4763" y="1905"/>
                    </a:cubicBezTo>
                    <a:lnTo>
                      <a:pt x="4763" y="190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EE8B19F6-AEF3-F569-820D-8652CDD61DAA}"/>
                  </a:ext>
                </a:extLst>
              </p:cNvPr>
              <p:cNvSpPr/>
              <p:nvPr/>
            </p:nvSpPr>
            <p:spPr>
              <a:xfrm>
                <a:off x="8617267" y="4818611"/>
                <a:ext cx="5714" cy="19850"/>
              </a:xfrm>
              <a:custGeom>
                <a:avLst/>
                <a:gdLst>
                  <a:gd name="connsiteX0" fmla="*/ 0 w 5714"/>
                  <a:gd name="connsiteY0" fmla="*/ 1991 h 19850"/>
                  <a:gd name="connsiteX1" fmla="*/ 0 w 5714"/>
                  <a:gd name="connsiteY1" fmla="*/ 6754 h 19850"/>
                  <a:gd name="connsiteX2" fmla="*/ 0 w 5714"/>
                  <a:gd name="connsiteY2" fmla="*/ 10563 h 19850"/>
                  <a:gd name="connsiteX3" fmla="*/ 0 w 5714"/>
                  <a:gd name="connsiteY3" fmla="*/ 14373 h 19850"/>
                  <a:gd name="connsiteX4" fmla="*/ 0 w 5714"/>
                  <a:gd name="connsiteY4" fmla="*/ 16279 h 19850"/>
                  <a:gd name="connsiteX5" fmla="*/ 952 w 5714"/>
                  <a:gd name="connsiteY5" fmla="*/ 19136 h 19850"/>
                  <a:gd name="connsiteX6" fmla="*/ 3810 w 5714"/>
                  <a:gd name="connsiteY6" fmla="*/ 19136 h 19850"/>
                  <a:gd name="connsiteX7" fmla="*/ 5715 w 5714"/>
                  <a:gd name="connsiteY7" fmla="*/ 17231 h 19850"/>
                  <a:gd name="connsiteX8" fmla="*/ 5715 w 5714"/>
                  <a:gd name="connsiteY8" fmla="*/ 14373 h 19850"/>
                  <a:gd name="connsiteX9" fmla="*/ 5715 w 5714"/>
                  <a:gd name="connsiteY9" fmla="*/ 10563 h 19850"/>
                  <a:gd name="connsiteX10" fmla="*/ 4763 w 5714"/>
                  <a:gd name="connsiteY10" fmla="*/ 5801 h 19850"/>
                  <a:gd name="connsiteX11" fmla="*/ 2857 w 5714"/>
                  <a:gd name="connsiteY11" fmla="*/ 1038 h 19850"/>
                  <a:gd name="connsiteX12" fmla="*/ 0 w 5714"/>
                  <a:gd name="connsiteY12" fmla="*/ 1991 h 19850"/>
                  <a:gd name="connsiteX13" fmla="*/ 0 w 5714"/>
                  <a:gd name="connsiteY13" fmla="*/ 1991 h 1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714" h="19850">
                    <a:moveTo>
                      <a:pt x="0" y="1991"/>
                    </a:moveTo>
                    <a:cubicBezTo>
                      <a:pt x="0" y="2944"/>
                      <a:pt x="0" y="4848"/>
                      <a:pt x="0" y="6754"/>
                    </a:cubicBezTo>
                    <a:cubicBezTo>
                      <a:pt x="0" y="7706"/>
                      <a:pt x="0" y="9611"/>
                      <a:pt x="0" y="10563"/>
                    </a:cubicBezTo>
                    <a:cubicBezTo>
                      <a:pt x="0" y="11516"/>
                      <a:pt x="0" y="13421"/>
                      <a:pt x="0" y="14373"/>
                    </a:cubicBezTo>
                    <a:cubicBezTo>
                      <a:pt x="0" y="15326"/>
                      <a:pt x="0" y="16279"/>
                      <a:pt x="0" y="16279"/>
                    </a:cubicBezTo>
                    <a:cubicBezTo>
                      <a:pt x="0" y="17231"/>
                      <a:pt x="0" y="18183"/>
                      <a:pt x="952" y="19136"/>
                    </a:cubicBezTo>
                    <a:cubicBezTo>
                      <a:pt x="1905" y="20088"/>
                      <a:pt x="2857" y="20088"/>
                      <a:pt x="3810" y="19136"/>
                    </a:cubicBezTo>
                    <a:cubicBezTo>
                      <a:pt x="4763" y="18183"/>
                      <a:pt x="4763" y="18183"/>
                      <a:pt x="5715" y="17231"/>
                    </a:cubicBezTo>
                    <a:cubicBezTo>
                      <a:pt x="5715" y="16279"/>
                      <a:pt x="5715" y="15326"/>
                      <a:pt x="5715" y="14373"/>
                    </a:cubicBezTo>
                    <a:cubicBezTo>
                      <a:pt x="5715" y="13421"/>
                      <a:pt x="5715" y="11516"/>
                      <a:pt x="5715" y="10563"/>
                    </a:cubicBezTo>
                    <a:cubicBezTo>
                      <a:pt x="5715" y="8658"/>
                      <a:pt x="5715" y="7706"/>
                      <a:pt x="4763" y="5801"/>
                    </a:cubicBezTo>
                    <a:cubicBezTo>
                      <a:pt x="4763" y="3896"/>
                      <a:pt x="3810" y="2944"/>
                      <a:pt x="2857" y="1038"/>
                    </a:cubicBezTo>
                    <a:cubicBezTo>
                      <a:pt x="2857" y="-867"/>
                      <a:pt x="0" y="86"/>
                      <a:pt x="0" y="1991"/>
                    </a:cubicBezTo>
                    <a:lnTo>
                      <a:pt x="0" y="1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EBB5797E-4BA4-CF6D-20A9-721FB4D71C1A}"/>
                  </a:ext>
                </a:extLst>
              </p:cNvPr>
              <p:cNvSpPr/>
              <p:nvPr/>
            </p:nvSpPr>
            <p:spPr>
              <a:xfrm>
                <a:off x="8307704" y="4893549"/>
                <a:ext cx="6667" cy="15396"/>
              </a:xfrm>
              <a:custGeom>
                <a:avLst/>
                <a:gdLst>
                  <a:gd name="connsiteX0" fmla="*/ 4763 w 6667"/>
                  <a:gd name="connsiteY0" fmla="*/ 394 h 15396"/>
                  <a:gd name="connsiteX1" fmla="*/ 952 w 6667"/>
                  <a:gd name="connsiteY1" fmla="*/ 7062 h 15396"/>
                  <a:gd name="connsiteX2" fmla="*/ 0 w 6667"/>
                  <a:gd name="connsiteY2" fmla="*/ 10872 h 15396"/>
                  <a:gd name="connsiteX3" fmla="*/ 0 w 6667"/>
                  <a:gd name="connsiteY3" fmla="*/ 12777 h 15396"/>
                  <a:gd name="connsiteX4" fmla="*/ 0 w 6667"/>
                  <a:gd name="connsiteY4" fmla="*/ 14682 h 15396"/>
                  <a:gd name="connsiteX5" fmla="*/ 1905 w 6667"/>
                  <a:gd name="connsiteY5" fmla="*/ 14682 h 15396"/>
                  <a:gd name="connsiteX6" fmla="*/ 2857 w 6667"/>
                  <a:gd name="connsiteY6" fmla="*/ 12777 h 15396"/>
                  <a:gd name="connsiteX7" fmla="*/ 2857 w 6667"/>
                  <a:gd name="connsiteY7" fmla="*/ 10872 h 15396"/>
                  <a:gd name="connsiteX8" fmla="*/ 3810 w 6667"/>
                  <a:gd name="connsiteY8" fmla="*/ 7062 h 15396"/>
                  <a:gd name="connsiteX9" fmla="*/ 6668 w 6667"/>
                  <a:gd name="connsiteY9" fmla="*/ 1347 h 15396"/>
                  <a:gd name="connsiteX10" fmla="*/ 4763 w 6667"/>
                  <a:gd name="connsiteY10" fmla="*/ 394 h 15396"/>
                  <a:gd name="connsiteX11" fmla="*/ 4763 w 6667"/>
                  <a:gd name="connsiteY11" fmla="*/ 394 h 15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15396">
                    <a:moveTo>
                      <a:pt x="4763" y="394"/>
                    </a:moveTo>
                    <a:cubicBezTo>
                      <a:pt x="2857" y="2300"/>
                      <a:pt x="1905" y="5157"/>
                      <a:pt x="952" y="7062"/>
                    </a:cubicBezTo>
                    <a:cubicBezTo>
                      <a:pt x="952" y="8015"/>
                      <a:pt x="0" y="9919"/>
                      <a:pt x="0" y="10872"/>
                    </a:cubicBezTo>
                    <a:cubicBezTo>
                      <a:pt x="0" y="11825"/>
                      <a:pt x="0" y="11825"/>
                      <a:pt x="0" y="12777"/>
                    </a:cubicBezTo>
                    <a:cubicBezTo>
                      <a:pt x="0" y="13730"/>
                      <a:pt x="0" y="13730"/>
                      <a:pt x="0" y="14682"/>
                    </a:cubicBezTo>
                    <a:cubicBezTo>
                      <a:pt x="0" y="15634"/>
                      <a:pt x="952" y="15634"/>
                      <a:pt x="1905" y="14682"/>
                    </a:cubicBezTo>
                    <a:cubicBezTo>
                      <a:pt x="1905" y="13730"/>
                      <a:pt x="1905" y="13730"/>
                      <a:pt x="2857" y="12777"/>
                    </a:cubicBezTo>
                    <a:cubicBezTo>
                      <a:pt x="2857" y="11825"/>
                      <a:pt x="2857" y="11825"/>
                      <a:pt x="2857" y="10872"/>
                    </a:cubicBezTo>
                    <a:cubicBezTo>
                      <a:pt x="2857" y="9919"/>
                      <a:pt x="3810" y="8015"/>
                      <a:pt x="3810" y="7062"/>
                    </a:cubicBezTo>
                    <a:cubicBezTo>
                      <a:pt x="4763" y="5157"/>
                      <a:pt x="5715" y="2300"/>
                      <a:pt x="6668" y="1347"/>
                    </a:cubicBezTo>
                    <a:cubicBezTo>
                      <a:pt x="6668" y="394"/>
                      <a:pt x="4763" y="-558"/>
                      <a:pt x="4763" y="394"/>
                    </a:cubicBezTo>
                    <a:lnTo>
                      <a:pt x="4763" y="394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0A47F5CF-3CF0-F38C-7D73-16F4ED5F10E8}"/>
                  </a:ext>
                </a:extLst>
              </p:cNvPr>
              <p:cNvSpPr/>
              <p:nvPr/>
            </p:nvSpPr>
            <p:spPr>
              <a:xfrm>
                <a:off x="8290559" y="4931568"/>
                <a:ext cx="3809" cy="28522"/>
              </a:xfrm>
              <a:custGeom>
                <a:avLst/>
                <a:gdLst>
                  <a:gd name="connsiteX0" fmla="*/ 952 w 3809"/>
                  <a:gd name="connsiteY0" fmla="*/ 1429 h 28522"/>
                  <a:gd name="connsiteX1" fmla="*/ 0 w 3809"/>
                  <a:gd name="connsiteY1" fmla="*/ 14764 h 28522"/>
                  <a:gd name="connsiteX2" fmla="*/ 1905 w 3809"/>
                  <a:gd name="connsiteY2" fmla="*/ 28099 h 28522"/>
                  <a:gd name="connsiteX3" fmla="*/ 3810 w 3809"/>
                  <a:gd name="connsiteY3" fmla="*/ 28099 h 28522"/>
                  <a:gd name="connsiteX4" fmla="*/ 3810 w 3809"/>
                  <a:gd name="connsiteY4" fmla="*/ 21431 h 28522"/>
                  <a:gd name="connsiteX5" fmla="*/ 3810 w 3809"/>
                  <a:gd name="connsiteY5" fmla="*/ 14764 h 28522"/>
                  <a:gd name="connsiteX6" fmla="*/ 3810 w 3809"/>
                  <a:gd name="connsiteY6" fmla="*/ 1429 h 28522"/>
                  <a:gd name="connsiteX7" fmla="*/ 952 w 3809"/>
                  <a:gd name="connsiteY7" fmla="*/ 1429 h 28522"/>
                  <a:gd name="connsiteX8" fmla="*/ 952 w 3809"/>
                  <a:gd name="connsiteY8" fmla="*/ 1429 h 28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" h="28522">
                    <a:moveTo>
                      <a:pt x="952" y="1429"/>
                    </a:moveTo>
                    <a:cubicBezTo>
                      <a:pt x="952" y="6191"/>
                      <a:pt x="0" y="10001"/>
                      <a:pt x="0" y="14764"/>
                    </a:cubicBezTo>
                    <a:cubicBezTo>
                      <a:pt x="0" y="18574"/>
                      <a:pt x="0" y="24289"/>
                      <a:pt x="1905" y="28099"/>
                    </a:cubicBezTo>
                    <a:cubicBezTo>
                      <a:pt x="1905" y="29051"/>
                      <a:pt x="3810" y="28099"/>
                      <a:pt x="3810" y="28099"/>
                    </a:cubicBezTo>
                    <a:cubicBezTo>
                      <a:pt x="3810" y="26194"/>
                      <a:pt x="3810" y="23336"/>
                      <a:pt x="3810" y="21431"/>
                    </a:cubicBezTo>
                    <a:cubicBezTo>
                      <a:pt x="3810" y="19526"/>
                      <a:pt x="3810" y="17621"/>
                      <a:pt x="3810" y="14764"/>
                    </a:cubicBezTo>
                    <a:cubicBezTo>
                      <a:pt x="3810" y="10001"/>
                      <a:pt x="3810" y="6191"/>
                      <a:pt x="3810" y="1429"/>
                    </a:cubicBezTo>
                    <a:cubicBezTo>
                      <a:pt x="2857" y="-476"/>
                      <a:pt x="952" y="-476"/>
                      <a:pt x="952" y="1429"/>
                    </a:cubicBezTo>
                    <a:lnTo>
                      <a:pt x="952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46D8C1AA-9518-952D-5051-F4334B952843}"/>
                  </a:ext>
                </a:extLst>
              </p:cNvPr>
              <p:cNvSpPr/>
              <p:nvPr/>
            </p:nvSpPr>
            <p:spPr>
              <a:xfrm>
                <a:off x="8266323" y="4954529"/>
                <a:ext cx="5185" cy="22908"/>
              </a:xfrm>
              <a:custGeom>
                <a:avLst/>
                <a:gdLst>
                  <a:gd name="connsiteX0" fmla="*/ 423 w 5185"/>
                  <a:gd name="connsiteY0" fmla="*/ 1328 h 22908"/>
                  <a:gd name="connsiteX1" fmla="*/ 423 w 5185"/>
                  <a:gd name="connsiteY1" fmla="*/ 11805 h 22908"/>
                  <a:gd name="connsiteX2" fmla="*/ 3281 w 5185"/>
                  <a:gd name="connsiteY2" fmla="*/ 22283 h 22908"/>
                  <a:gd name="connsiteX3" fmla="*/ 5186 w 5185"/>
                  <a:gd name="connsiteY3" fmla="*/ 21330 h 22908"/>
                  <a:gd name="connsiteX4" fmla="*/ 4233 w 5185"/>
                  <a:gd name="connsiteY4" fmla="*/ 11805 h 22908"/>
                  <a:gd name="connsiteX5" fmla="*/ 4233 w 5185"/>
                  <a:gd name="connsiteY5" fmla="*/ 2280 h 22908"/>
                  <a:gd name="connsiteX6" fmla="*/ 423 w 5185"/>
                  <a:gd name="connsiteY6" fmla="*/ 1328 h 22908"/>
                  <a:gd name="connsiteX7" fmla="*/ 423 w 5185"/>
                  <a:gd name="connsiteY7" fmla="*/ 1328 h 2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" h="22908">
                    <a:moveTo>
                      <a:pt x="423" y="1328"/>
                    </a:moveTo>
                    <a:cubicBezTo>
                      <a:pt x="423" y="5138"/>
                      <a:pt x="-529" y="7995"/>
                      <a:pt x="423" y="11805"/>
                    </a:cubicBezTo>
                    <a:cubicBezTo>
                      <a:pt x="423" y="15615"/>
                      <a:pt x="1376" y="19425"/>
                      <a:pt x="3281" y="22283"/>
                    </a:cubicBezTo>
                    <a:cubicBezTo>
                      <a:pt x="4233" y="23235"/>
                      <a:pt x="5186" y="23235"/>
                      <a:pt x="5186" y="21330"/>
                    </a:cubicBezTo>
                    <a:cubicBezTo>
                      <a:pt x="5186" y="17520"/>
                      <a:pt x="4233" y="14663"/>
                      <a:pt x="4233" y="11805"/>
                    </a:cubicBezTo>
                    <a:cubicBezTo>
                      <a:pt x="4233" y="8948"/>
                      <a:pt x="4233" y="5138"/>
                      <a:pt x="4233" y="2280"/>
                    </a:cubicBezTo>
                    <a:cubicBezTo>
                      <a:pt x="3281" y="-577"/>
                      <a:pt x="423" y="-577"/>
                      <a:pt x="423" y="1328"/>
                    </a:cubicBezTo>
                    <a:lnTo>
                      <a:pt x="423" y="1328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901C02A9-2491-12B5-5033-24C4DD3211CD}"/>
                  </a:ext>
                </a:extLst>
              </p:cNvPr>
              <p:cNvSpPr/>
              <p:nvPr/>
            </p:nvSpPr>
            <p:spPr>
              <a:xfrm>
                <a:off x="8306751" y="4931335"/>
                <a:ext cx="5715" cy="23330"/>
              </a:xfrm>
              <a:custGeom>
                <a:avLst/>
                <a:gdLst>
                  <a:gd name="connsiteX0" fmla="*/ 1905 w 5715"/>
                  <a:gd name="connsiteY0" fmla="*/ 1661 h 23330"/>
                  <a:gd name="connsiteX1" fmla="*/ 0 w 5715"/>
                  <a:gd name="connsiteY1" fmla="*/ 12139 h 23330"/>
                  <a:gd name="connsiteX2" fmla="*/ 0 w 5715"/>
                  <a:gd name="connsiteY2" fmla="*/ 16901 h 23330"/>
                  <a:gd name="connsiteX3" fmla="*/ 0 w 5715"/>
                  <a:gd name="connsiteY3" fmla="*/ 19759 h 23330"/>
                  <a:gd name="connsiteX4" fmla="*/ 953 w 5715"/>
                  <a:gd name="connsiteY4" fmla="*/ 22616 h 23330"/>
                  <a:gd name="connsiteX5" fmla="*/ 3810 w 5715"/>
                  <a:gd name="connsiteY5" fmla="*/ 22616 h 23330"/>
                  <a:gd name="connsiteX6" fmla="*/ 4763 w 5715"/>
                  <a:gd name="connsiteY6" fmla="*/ 17854 h 23330"/>
                  <a:gd name="connsiteX7" fmla="*/ 4763 w 5715"/>
                  <a:gd name="connsiteY7" fmla="*/ 13091 h 23330"/>
                  <a:gd name="connsiteX8" fmla="*/ 5715 w 5715"/>
                  <a:gd name="connsiteY8" fmla="*/ 3566 h 23330"/>
                  <a:gd name="connsiteX9" fmla="*/ 1905 w 5715"/>
                  <a:gd name="connsiteY9" fmla="*/ 1661 h 23330"/>
                  <a:gd name="connsiteX10" fmla="*/ 1905 w 5715"/>
                  <a:gd name="connsiteY10" fmla="*/ 1661 h 23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5" h="23330">
                    <a:moveTo>
                      <a:pt x="1905" y="1661"/>
                    </a:moveTo>
                    <a:cubicBezTo>
                      <a:pt x="953" y="5471"/>
                      <a:pt x="0" y="8329"/>
                      <a:pt x="0" y="12139"/>
                    </a:cubicBezTo>
                    <a:cubicBezTo>
                      <a:pt x="0" y="14044"/>
                      <a:pt x="0" y="15949"/>
                      <a:pt x="0" y="16901"/>
                    </a:cubicBezTo>
                    <a:cubicBezTo>
                      <a:pt x="0" y="17854"/>
                      <a:pt x="0" y="18807"/>
                      <a:pt x="0" y="19759"/>
                    </a:cubicBezTo>
                    <a:cubicBezTo>
                      <a:pt x="0" y="20711"/>
                      <a:pt x="953" y="21664"/>
                      <a:pt x="953" y="22616"/>
                    </a:cubicBezTo>
                    <a:cubicBezTo>
                      <a:pt x="1905" y="23569"/>
                      <a:pt x="3810" y="23569"/>
                      <a:pt x="3810" y="22616"/>
                    </a:cubicBezTo>
                    <a:cubicBezTo>
                      <a:pt x="4763" y="20711"/>
                      <a:pt x="4763" y="19759"/>
                      <a:pt x="4763" y="17854"/>
                    </a:cubicBezTo>
                    <a:cubicBezTo>
                      <a:pt x="4763" y="15949"/>
                      <a:pt x="4763" y="14996"/>
                      <a:pt x="4763" y="13091"/>
                    </a:cubicBezTo>
                    <a:cubicBezTo>
                      <a:pt x="4763" y="10234"/>
                      <a:pt x="4763" y="6424"/>
                      <a:pt x="5715" y="3566"/>
                    </a:cubicBezTo>
                    <a:cubicBezTo>
                      <a:pt x="5715" y="-243"/>
                      <a:pt x="2858" y="-1196"/>
                      <a:pt x="1905" y="1661"/>
                    </a:cubicBezTo>
                    <a:lnTo>
                      <a:pt x="1905" y="166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7" name="Freeform: Shape 416">
                <a:extLst>
                  <a:ext uri="{FF2B5EF4-FFF2-40B4-BE49-F238E27FC236}">
                    <a16:creationId xmlns:a16="http://schemas.microsoft.com/office/drawing/2014/main" id="{6459CC71-A6E4-6CA6-5A56-B09057EC8401}"/>
                  </a:ext>
                </a:extLst>
              </p:cNvPr>
              <p:cNvSpPr/>
              <p:nvPr/>
            </p:nvSpPr>
            <p:spPr>
              <a:xfrm>
                <a:off x="8289606" y="4967287"/>
                <a:ext cx="5185" cy="21580"/>
              </a:xfrm>
              <a:custGeom>
                <a:avLst/>
                <a:gdLst>
                  <a:gd name="connsiteX0" fmla="*/ 953 w 5185"/>
                  <a:gd name="connsiteY0" fmla="*/ 953 h 21580"/>
                  <a:gd name="connsiteX1" fmla="*/ 0 w 5185"/>
                  <a:gd name="connsiteY1" fmla="*/ 10478 h 21580"/>
                  <a:gd name="connsiteX2" fmla="*/ 0 w 5185"/>
                  <a:gd name="connsiteY2" fmla="*/ 15240 h 21580"/>
                  <a:gd name="connsiteX3" fmla="*/ 0 w 5185"/>
                  <a:gd name="connsiteY3" fmla="*/ 18097 h 21580"/>
                  <a:gd name="connsiteX4" fmla="*/ 1905 w 5185"/>
                  <a:gd name="connsiteY4" fmla="*/ 20955 h 21580"/>
                  <a:gd name="connsiteX5" fmla="*/ 4763 w 5185"/>
                  <a:gd name="connsiteY5" fmla="*/ 20003 h 21580"/>
                  <a:gd name="connsiteX6" fmla="*/ 4763 w 5185"/>
                  <a:gd name="connsiteY6" fmla="*/ 17145 h 21580"/>
                  <a:gd name="connsiteX7" fmla="*/ 4763 w 5185"/>
                  <a:gd name="connsiteY7" fmla="*/ 15240 h 21580"/>
                  <a:gd name="connsiteX8" fmla="*/ 3810 w 5185"/>
                  <a:gd name="connsiteY8" fmla="*/ 10478 h 21580"/>
                  <a:gd name="connsiteX9" fmla="*/ 3810 w 5185"/>
                  <a:gd name="connsiteY9" fmla="*/ 1905 h 21580"/>
                  <a:gd name="connsiteX10" fmla="*/ 1905 w 5185"/>
                  <a:gd name="connsiteY10" fmla="*/ 0 h 21580"/>
                  <a:gd name="connsiteX11" fmla="*/ 953 w 5185"/>
                  <a:gd name="connsiteY11" fmla="*/ 953 h 21580"/>
                  <a:gd name="connsiteX12" fmla="*/ 953 w 5185"/>
                  <a:gd name="connsiteY12" fmla="*/ 953 h 2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85" h="21580">
                    <a:moveTo>
                      <a:pt x="953" y="953"/>
                    </a:moveTo>
                    <a:cubicBezTo>
                      <a:pt x="953" y="3810"/>
                      <a:pt x="0" y="7620"/>
                      <a:pt x="0" y="10478"/>
                    </a:cubicBezTo>
                    <a:cubicBezTo>
                      <a:pt x="0" y="12382"/>
                      <a:pt x="0" y="13335"/>
                      <a:pt x="0" y="15240"/>
                    </a:cubicBezTo>
                    <a:cubicBezTo>
                      <a:pt x="0" y="16193"/>
                      <a:pt x="0" y="17145"/>
                      <a:pt x="0" y="18097"/>
                    </a:cubicBezTo>
                    <a:cubicBezTo>
                      <a:pt x="0" y="19050"/>
                      <a:pt x="953" y="20003"/>
                      <a:pt x="1905" y="20955"/>
                    </a:cubicBezTo>
                    <a:cubicBezTo>
                      <a:pt x="2857" y="21907"/>
                      <a:pt x="4763" y="21907"/>
                      <a:pt x="4763" y="20003"/>
                    </a:cubicBezTo>
                    <a:cubicBezTo>
                      <a:pt x="4763" y="19050"/>
                      <a:pt x="5715" y="18097"/>
                      <a:pt x="4763" y="17145"/>
                    </a:cubicBezTo>
                    <a:cubicBezTo>
                      <a:pt x="4763" y="16193"/>
                      <a:pt x="4763" y="16193"/>
                      <a:pt x="4763" y="15240"/>
                    </a:cubicBezTo>
                    <a:cubicBezTo>
                      <a:pt x="4763" y="13335"/>
                      <a:pt x="4763" y="12382"/>
                      <a:pt x="3810" y="10478"/>
                    </a:cubicBezTo>
                    <a:cubicBezTo>
                      <a:pt x="3810" y="7620"/>
                      <a:pt x="3810" y="4763"/>
                      <a:pt x="3810" y="1905"/>
                    </a:cubicBezTo>
                    <a:cubicBezTo>
                      <a:pt x="3810" y="953"/>
                      <a:pt x="2857" y="0"/>
                      <a:pt x="1905" y="0"/>
                    </a:cubicBezTo>
                    <a:cubicBezTo>
                      <a:pt x="2857" y="0"/>
                      <a:pt x="1905" y="0"/>
                      <a:pt x="953" y="953"/>
                    </a:cubicBezTo>
                    <a:lnTo>
                      <a:pt x="953" y="953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AD5EE108-3A50-B2EB-AB9F-5773486E2454}"/>
                  </a:ext>
                </a:extLst>
              </p:cNvPr>
              <p:cNvSpPr/>
              <p:nvPr/>
            </p:nvSpPr>
            <p:spPr>
              <a:xfrm>
                <a:off x="8294369" y="4996338"/>
                <a:ext cx="5715" cy="25003"/>
              </a:xfrm>
              <a:custGeom>
                <a:avLst/>
                <a:gdLst>
                  <a:gd name="connsiteX0" fmla="*/ 0 w 5715"/>
                  <a:gd name="connsiteY0" fmla="*/ 1429 h 25003"/>
                  <a:gd name="connsiteX1" fmla="*/ 953 w 5715"/>
                  <a:gd name="connsiteY1" fmla="*/ 12859 h 25003"/>
                  <a:gd name="connsiteX2" fmla="*/ 3810 w 5715"/>
                  <a:gd name="connsiteY2" fmla="*/ 24289 h 25003"/>
                  <a:gd name="connsiteX3" fmla="*/ 5715 w 5715"/>
                  <a:gd name="connsiteY3" fmla="*/ 24289 h 25003"/>
                  <a:gd name="connsiteX4" fmla="*/ 3810 w 5715"/>
                  <a:gd name="connsiteY4" fmla="*/ 12859 h 25003"/>
                  <a:gd name="connsiteX5" fmla="*/ 2857 w 5715"/>
                  <a:gd name="connsiteY5" fmla="*/ 1429 h 25003"/>
                  <a:gd name="connsiteX6" fmla="*/ 0 w 5715"/>
                  <a:gd name="connsiteY6" fmla="*/ 1429 h 25003"/>
                  <a:gd name="connsiteX7" fmla="*/ 0 w 5715"/>
                  <a:gd name="connsiteY7" fmla="*/ 1429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" h="25003">
                    <a:moveTo>
                      <a:pt x="0" y="1429"/>
                    </a:moveTo>
                    <a:cubicBezTo>
                      <a:pt x="0" y="5239"/>
                      <a:pt x="0" y="9049"/>
                      <a:pt x="953" y="12859"/>
                    </a:cubicBezTo>
                    <a:cubicBezTo>
                      <a:pt x="1905" y="16669"/>
                      <a:pt x="1905" y="20479"/>
                      <a:pt x="3810" y="24289"/>
                    </a:cubicBezTo>
                    <a:cubicBezTo>
                      <a:pt x="3810" y="25241"/>
                      <a:pt x="5715" y="25241"/>
                      <a:pt x="5715" y="24289"/>
                    </a:cubicBezTo>
                    <a:cubicBezTo>
                      <a:pt x="5715" y="20479"/>
                      <a:pt x="4763" y="16669"/>
                      <a:pt x="3810" y="12859"/>
                    </a:cubicBezTo>
                    <a:cubicBezTo>
                      <a:pt x="2857" y="9049"/>
                      <a:pt x="2857" y="5239"/>
                      <a:pt x="2857" y="1429"/>
                    </a:cubicBezTo>
                    <a:cubicBezTo>
                      <a:pt x="2857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1FD5784E-A850-6F69-7C30-B4B1F961C4ED}"/>
                  </a:ext>
                </a:extLst>
              </p:cNvPr>
              <p:cNvSpPr/>
              <p:nvPr/>
            </p:nvSpPr>
            <p:spPr>
              <a:xfrm>
                <a:off x="8275557" y="4988568"/>
                <a:ext cx="6429" cy="28873"/>
              </a:xfrm>
              <a:custGeom>
                <a:avLst/>
                <a:gdLst>
                  <a:gd name="connsiteX0" fmla="*/ 715 w 6429"/>
                  <a:gd name="connsiteY0" fmla="*/ 625 h 28873"/>
                  <a:gd name="connsiteX1" fmla="*/ 715 w 6429"/>
                  <a:gd name="connsiteY1" fmla="*/ 14913 h 28873"/>
                  <a:gd name="connsiteX2" fmla="*/ 4524 w 6429"/>
                  <a:gd name="connsiteY2" fmla="*/ 28248 h 28873"/>
                  <a:gd name="connsiteX3" fmla="*/ 6429 w 6429"/>
                  <a:gd name="connsiteY3" fmla="*/ 27296 h 28873"/>
                  <a:gd name="connsiteX4" fmla="*/ 3572 w 6429"/>
                  <a:gd name="connsiteY4" fmla="*/ 14913 h 28873"/>
                  <a:gd name="connsiteX5" fmla="*/ 1667 w 6429"/>
                  <a:gd name="connsiteY5" fmla="*/ 1578 h 28873"/>
                  <a:gd name="connsiteX6" fmla="*/ 715 w 6429"/>
                  <a:gd name="connsiteY6" fmla="*/ 625 h 28873"/>
                  <a:gd name="connsiteX7" fmla="*/ 715 w 6429"/>
                  <a:gd name="connsiteY7" fmla="*/ 625 h 2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29" h="28873">
                    <a:moveTo>
                      <a:pt x="715" y="625"/>
                    </a:moveTo>
                    <a:cubicBezTo>
                      <a:pt x="-238" y="5388"/>
                      <a:pt x="-238" y="10150"/>
                      <a:pt x="715" y="14913"/>
                    </a:cubicBezTo>
                    <a:cubicBezTo>
                      <a:pt x="1667" y="19675"/>
                      <a:pt x="2619" y="24438"/>
                      <a:pt x="4524" y="28248"/>
                    </a:cubicBezTo>
                    <a:cubicBezTo>
                      <a:pt x="4524" y="29200"/>
                      <a:pt x="6429" y="29200"/>
                      <a:pt x="6429" y="27296"/>
                    </a:cubicBezTo>
                    <a:cubicBezTo>
                      <a:pt x="6429" y="22533"/>
                      <a:pt x="4524" y="18723"/>
                      <a:pt x="3572" y="14913"/>
                    </a:cubicBezTo>
                    <a:cubicBezTo>
                      <a:pt x="2619" y="10150"/>
                      <a:pt x="1667" y="6341"/>
                      <a:pt x="1667" y="1578"/>
                    </a:cubicBezTo>
                    <a:cubicBezTo>
                      <a:pt x="1667" y="-327"/>
                      <a:pt x="715" y="-327"/>
                      <a:pt x="715" y="625"/>
                    </a:cubicBezTo>
                    <a:lnTo>
                      <a:pt x="715" y="62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6AD38144-C96F-BBEA-560B-0EEAC480F18E}"/>
                  </a:ext>
                </a:extLst>
              </p:cNvPr>
              <p:cNvSpPr/>
              <p:nvPr/>
            </p:nvSpPr>
            <p:spPr>
              <a:xfrm>
                <a:off x="8312093" y="5024994"/>
                <a:ext cx="8945" cy="15076"/>
              </a:xfrm>
              <a:custGeom>
                <a:avLst/>
                <a:gdLst>
                  <a:gd name="connsiteX0" fmla="*/ 374 w 8945"/>
                  <a:gd name="connsiteY0" fmla="*/ 3252 h 15076"/>
                  <a:gd name="connsiteX1" fmla="*/ 3231 w 8945"/>
                  <a:gd name="connsiteY1" fmla="*/ 8967 h 15076"/>
                  <a:gd name="connsiteX2" fmla="*/ 5136 w 8945"/>
                  <a:gd name="connsiteY2" fmla="*/ 11824 h 15076"/>
                  <a:gd name="connsiteX3" fmla="*/ 7041 w 8945"/>
                  <a:gd name="connsiteY3" fmla="*/ 14682 h 15076"/>
                  <a:gd name="connsiteX4" fmla="*/ 8946 w 8945"/>
                  <a:gd name="connsiteY4" fmla="*/ 13730 h 15076"/>
                  <a:gd name="connsiteX5" fmla="*/ 7994 w 8945"/>
                  <a:gd name="connsiteY5" fmla="*/ 10872 h 15076"/>
                  <a:gd name="connsiteX6" fmla="*/ 7041 w 8945"/>
                  <a:gd name="connsiteY6" fmla="*/ 8014 h 15076"/>
                  <a:gd name="connsiteX7" fmla="*/ 4183 w 8945"/>
                  <a:gd name="connsiteY7" fmla="*/ 1347 h 15076"/>
                  <a:gd name="connsiteX8" fmla="*/ 2279 w 8945"/>
                  <a:gd name="connsiteY8" fmla="*/ 395 h 15076"/>
                  <a:gd name="connsiteX9" fmla="*/ 374 w 8945"/>
                  <a:gd name="connsiteY9" fmla="*/ 3252 h 15076"/>
                  <a:gd name="connsiteX10" fmla="*/ 374 w 8945"/>
                  <a:gd name="connsiteY10" fmla="*/ 3252 h 1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945" h="15076">
                    <a:moveTo>
                      <a:pt x="374" y="3252"/>
                    </a:moveTo>
                    <a:cubicBezTo>
                      <a:pt x="1326" y="5157"/>
                      <a:pt x="2279" y="7062"/>
                      <a:pt x="3231" y="8967"/>
                    </a:cubicBezTo>
                    <a:cubicBezTo>
                      <a:pt x="3231" y="9920"/>
                      <a:pt x="4183" y="10872"/>
                      <a:pt x="5136" y="11824"/>
                    </a:cubicBezTo>
                    <a:cubicBezTo>
                      <a:pt x="6089" y="12777"/>
                      <a:pt x="6089" y="13730"/>
                      <a:pt x="7041" y="14682"/>
                    </a:cubicBezTo>
                    <a:cubicBezTo>
                      <a:pt x="7994" y="15635"/>
                      <a:pt x="8946" y="14682"/>
                      <a:pt x="8946" y="13730"/>
                    </a:cubicBezTo>
                    <a:cubicBezTo>
                      <a:pt x="8946" y="12777"/>
                      <a:pt x="8946" y="11824"/>
                      <a:pt x="7994" y="10872"/>
                    </a:cubicBezTo>
                    <a:cubicBezTo>
                      <a:pt x="7994" y="9920"/>
                      <a:pt x="7041" y="8967"/>
                      <a:pt x="7041" y="8014"/>
                    </a:cubicBezTo>
                    <a:cubicBezTo>
                      <a:pt x="6089" y="6110"/>
                      <a:pt x="5136" y="4205"/>
                      <a:pt x="4183" y="1347"/>
                    </a:cubicBezTo>
                    <a:cubicBezTo>
                      <a:pt x="4183" y="395"/>
                      <a:pt x="3231" y="-558"/>
                      <a:pt x="2279" y="395"/>
                    </a:cubicBezTo>
                    <a:cubicBezTo>
                      <a:pt x="374" y="1347"/>
                      <a:pt x="-579" y="2299"/>
                      <a:pt x="374" y="3252"/>
                    </a:cubicBezTo>
                    <a:lnTo>
                      <a:pt x="374" y="3252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B47F4D41-1F19-4436-7C1D-C8468D3B432F}"/>
                  </a:ext>
                </a:extLst>
              </p:cNvPr>
              <p:cNvSpPr/>
              <p:nvPr/>
            </p:nvSpPr>
            <p:spPr>
              <a:xfrm>
                <a:off x="8309609" y="4982050"/>
                <a:ext cx="3809" cy="22056"/>
              </a:xfrm>
              <a:custGeom>
                <a:avLst/>
                <a:gdLst>
                  <a:gd name="connsiteX0" fmla="*/ 0 w 3809"/>
                  <a:gd name="connsiteY0" fmla="*/ 1429 h 22056"/>
                  <a:gd name="connsiteX1" fmla="*/ 0 w 3809"/>
                  <a:gd name="connsiteY1" fmla="*/ 11906 h 22056"/>
                  <a:gd name="connsiteX2" fmla="*/ 1905 w 3809"/>
                  <a:gd name="connsiteY2" fmla="*/ 21431 h 22056"/>
                  <a:gd name="connsiteX3" fmla="*/ 3810 w 3809"/>
                  <a:gd name="connsiteY3" fmla="*/ 20479 h 22056"/>
                  <a:gd name="connsiteX4" fmla="*/ 2857 w 3809"/>
                  <a:gd name="connsiteY4" fmla="*/ 10954 h 22056"/>
                  <a:gd name="connsiteX5" fmla="*/ 2857 w 3809"/>
                  <a:gd name="connsiteY5" fmla="*/ 1429 h 22056"/>
                  <a:gd name="connsiteX6" fmla="*/ 0 w 3809"/>
                  <a:gd name="connsiteY6" fmla="*/ 1429 h 22056"/>
                  <a:gd name="connsiteX7" fmla="*/ 0 w 3809"/>
                  <a:gd name="connsiteY7" fmla="*/ 1429 h 2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" h="22056">
                    <a:moveTo>
                      <a:pt x="0" y="1429"/>
                    </a:moveTo>
                    <a:cubicBezTo>
                      <a:pt x="0" y="5239"/>
                      <a:pt x="0" y="8096"/>
                      <a:pt x="0" y="11906"/>
                    </a:cubicBezTo>
                    <a:cubicBezTo>
                      <a:pt x="0" y="14764"/>
                      <a:pt x="0" y="18574"/>
                      <a:pt x="1905" y="21431"/>
                    </a:cubicBezTo>
                    <a:cubicBezTo>
                      <a:pt x="2857" y="22384"/>
                      <a:pt x="3810" y="22384"/>
                      <a:pt x="3810" y="20479"/>
                    </a:cubicBezTo>
                    <a:cubicBezTo>
                      <a:pt x="3810" y="17621"/>
                      <a:pt x="2857" y="14764"/>
                      <a:pt x="2857" y="10954"/>
                    </a:cubicBezTo>
                    <a:cubicBezTo>
                      <a:pt x="2857" y="8096"/>
                      <a:pt x="2857" y="4286"/>
                      <a:pt x="2857" y="1429"/>
                    </a:cubicBezTo>
                    <a:cubicBezTo>
                      <a:pt x="2857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22" name="Graphic 2">
                <a:extLst>
                  <a:ext uri="{FF2B5EF4-FFF2-40B4-BE49-F238E27FC236}">
                    <a16:creationId xmlns:a16="http://schemas.microsoft.com/office/drawing/2014/main" id="{3187ABC6-0CD1-7C26-65A8-7D37A8C6CE21}"/>
                  </a:ext>
                </a:extLst>
              </p:cNvPr>
              <p:cNvGrpSpPr/>
              <p:nvPr/>
            </p:nvGrpSpPr>
            <p:grpSpPr>
              <a:xfrm>
                <a:off x="8266747" y="5028573"/>
                <a:ext cx="397192" cy="143500"/>
                <a:chOff x="8266747" y="5028573"/>
                <a:chExt cx="397192" cy="143500"/>
              </a:xfrm>
              <a:solidFill>
                <a:srgbClr val="2E2D32"/>
              </a:solidFill>
            </p:grpSpPr>
            <p:sp>
              <p:nvSpPr>
                <p:cNvPr id="423" name="Freeform: Shape 422">
                  <a:extLst>
                    <a:ext uri="{FF2B5EF4-FFF2-40B4-BE49-F238E27FC236}">
                      <a16:creationId xmlns:a16="http://schemas.microsoft.com/office/drawing/2014/main" id="{DC55A866-8DE8-90AF-BA1D-297F63E6F080}"/>
                    </a:ext>
                  </a:extLst>
                </p:cNvPr>
                <p:cNvSpPr/>
                <p:nvPr/>
              </p:nvSpPr>
              <p:spPr>
                <a:xfrm>
                  <a:off x="8655367" y="5031971"/>
                  <a:ext cx="8572" cy="22388"/>
                </a:xfrm>
                <a:custGeom>
                  <a:avLst/>
                  <a:gdLst>
                    <a:gd name="connsiteX0" fmla="*/ 5715 w 8572"/>
                    <a:gd name="connsiteY0" fmla="*/ 1038 h 22388"/>
                    <a:gd name="connsiteX1" fmla="*/ 2857 w 8572"/>
                    <a:gd name="connsiteY1" fmla="*/ 10563 h 22388"/>
                    <a:gd name="connsiteX2" fmla="*/ 0 w 8572"/>
                    <a:gd name="connsiteY2" fmla="*/ 21041 h 22388"/>
                    <a:gd name="connsiteX3" fmla="*/ 1905 w 8572"/>
                    <a:gd name="connsiteY3" fmla="*/ 21993 h 22388"/>
                    <a:gd name="connsiteX4" fmla="*/ 5715 w 8572"/>
                    <a:gd name="connsiteY4" fmla="*/ 12468 h 22388"/>
                    <a:gd name="connsiteX5" fmla="*/ 8572 w 8572"/>
                    <a:gd name="connsiteY5" fmla="*/ 1991 h 22388"/>
                    <a:gd name="connsiteX6" fmla="*/ 5715 w 8572"/>
                    <a:gd name="connsiteY6" fmla="*/ 1038 h 22388"/>
                    <a:gd name="connsiteX7" fmla="*/ 5715 w 8572"/>
                    <a:gd name="connsiteY7" fmla="*/ 1038 h 223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22388">
                      <a:moveTo>
                        <a:pt x="5715" y="1038"/>
                      </a:moveTo>
                      <a:cubicBezTo>
                        <a:pt x="4763" y="4848"/>
                        <a:pt x="3810" y="7706"/>
                        <a:pt x="2857" y="10563"/>
                      </a:cubicBezTo>
                      <a:cubicBezTo>
                        <a:pt x="1905" y="14373"/>
                        <a:pt x="0" y="17231"/>
                        <a:pt x="0" y="21041"/>
                      </a:cubicBezTo>
                      <a:cubicBezTo>
                        <a:pt x="0" y="21993"/>
                        <a:pt x="952" y="22946"/>
                        <a:pt x="1905" y="21993"/>
                      </a:cubicBezTo>
                      <a:cubicBezTo>
                        <a:pt x="3810" y="19136"/>
                        <a:pt x="4763" y="15326"/>
                        <a:pt x="5715" y="12468"/>
                      </a:cubicBezTo>
                      <a:cubicBezTo>
                        <a:pt x="6668" y="8658"/>
                        <a:pt x="7620" y="5801"/>
                        <a:pt x="8572" y="1991"/>
                      </a:cubicBezTo>
                      <a:cubicBezTo>
                        <a:pt x="8572" y="86"/>
                        <a:pt x="5715" y="-867"/>
                        <a:pt x="5715" y="1038"/>
                      </a:cubicBezTo>
                      <a:lnTo>
                        <a:pt x="5715" y="103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D45ABEC7-68E6-3DA8-5565-90225CD9A8A2}"/>
                    </a:ext>
                  </a:extLst>
                </p:cNvPr>
                <p:cNvSpPr/>
                <p:nvPr/>
              </p:nvSpPr>
              <p:spPr>
                <a:xfrm>
                  <a:off x="8639174" y="5043010"/>
                  <a:ext cx="3810" cy="21193"/>
                </a:xfrm>
                <a:custGeom>
                  <a:avLst/>
                  <a:gdLst>
                    <a:gd name="connsiteX0" fmla="*/ 952 w 3810"/>
                    <a:gd name="connsiteY0" fmla="*/ 1429 h 21193"/>
                    <a:gd name="connsiteX1" fmla="*/ 952 w 3810"/>
                    <a:gd name="connsiteY1" fmla="*/ 10954 h 21193"/>
                    <a:gd name="connsiteX2" fmla="*/ 0 w 3810"/>
                    <a:gd name="connsiteY2" fmla="*/ 15716 h 21193"/>
                    <a:gd name="connsiteX3" fmla="*/ 0 w 3810"/>
                    <a:gd name="connsiteY3" fmla="*/ 20479 h 21193"/>
                    <a:gd name="connsiteX4" fmla="*/ 952 w 3810"/>
                    <a:gd name="connsiteY4" fmla="*/ 20479 h 21193"/>
                    <a:gd name="connsiteX5" fmla="*/ 2857 w 3810"/>
                    <a:gd name="connsiteY5" fmla="*/ 16669 h 21193"/>
                    <a:gd name="connsiteX6" fmla="*/ 3810 w 3810"/>
                    <a:gd name="connsiteY6" fmla="*/ 11906 h 21193"/>
                    <a:gd name="connsiteX7" fmla="*/ 3810 w 3810"/>
                    <a:gd name="connsiteY7" fmla="*/ 1429 h 21193"/>
                    <a:gd name="connsiteX8" fmla="*/ 952 w 3810"/>
                    <a:gd name="connsiteY8" fmla="*/ 1429 h 21193"/>
                    <a:gd name="connsiteX9" fmla="*/ 952 w 3810"/>
                    <a:gd name="connsiteY9" fmla="*/ 1429 h 21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" h="21193">
                      <a:moveTo>
                        <a:pt x="952" y="1429"/>
                      </a:moveTo>
                      <a:cubicBezTo>
                        <a:pt x="952" y="4286"/>
                        <a:pt x="952" y="8096"/>
                        <a:pt x="952" y="10954"/>
                      </a:cubicBezTo>
                      <a:cubicBezTo>
                        <a:pt x="952" y="12859"/>
                        <a:pt x="952" y="13811"/>
                        <a:pt x="0" y="15716"/>
                      </a:cubicBezTo>
                      <a:cubicBezTo>
                        <a:pt x="0" y="17621"/>
                        <a:pt x="0" y="18574"/>
                        <a:pt x="0" y="20479"/>
                      </a:cubicBezTo>
                      <a:cubicBezTo>
                        <a:pt x="0" y="21431"/>
                        <a:pt x="952" y="21431"/>
                        <a:pt x="952" y="20479"/>
                      </a:cubicBezTo>
                      <a:cubicBezTo>
                        <a:pt x="1905" y="19526"/>
                        <a:pt x="1905" y="17621"/>
                        <a:pt x="2857" y="16669"/>
                      </a:cubicBezTo>
                      <a:cubicBezTo>
                        <a:pt x="2857" y="14764"/>
                        <a:pt x="3810" y="13811"/>
                        <a:pt x="3810" y="11906"/>
                      </a:cubicBezTo>
                      <a:cubicBezTo>
                        <a:pt x="3810" y="8096"/>
                        <a:pt x="3810" y="5239"/>
                        <a:pt x="3810" y="1429"/>
                      </a:cubicBezTo>
                      <a:cubicBezTo>
                        <a:pt x="3810" y="-476"/>
                        <a:pt x="952" y="-476"/>
                        <a:pt x="952" y="1429"/>
                      </a:cubicBezTo>
                      <a:lnTo>
                        <a:pt x="952" y="142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4E5DB7A9-0595-4000-97BA-DBF1780C4150}"/>
                    </a:ext>
                  </a:extLst>
                </p:cNvPr>
                <p:cNvSpPr/>
                <p:nvPr/>
              </p:nvSpPr>
              <p:spPr>
                <a:xfrm>
                  <a:off x="8637269" y="5071667"/>
                  <a:ext cx="5715" cy="19839"/>
                </a:xfrm>
                <a:custGeom>
                  <a:avLst/>
                  <a:gdLst>
                    <a:gd name="connsiteX0" fmla="*/ 3810 w 5715"/>
                    <a:gd name="connsiteY0" fmla="*/ 1347 h 19839"/>
                    <a:gd name="connsiteX1" fmla="*/ 1905 w 5715"/>
                    <a:gd name="connsiteY1" fmla="*/ 9920 h 19839"/>
                    <a:gd name="connsiteX2" fmla="*/ 953 w 5715"/>
                    <a:gd name="connsiteY2" fmla="*/ 13730 h 19839"/>
                    <a:gd name="connsiteX3" fmla="*/ 0 w 5715"/>
                    <a:gd name="connsiteY3" fmla="*/ 18492 h 19839"/>
                    <a:gd name="connsiteX4" fmla="*/ 1905 w 5715"/>
                    <a:gd name="connsiteY4" fmla="*/ 19445 h 19839"/>
                    <a:gd name="connsiteX5" fmla="*/ 3810 w 5715"/>
                    <a:gd name="connsiteY5" fmla="*/ 15635 h 19839"/>
                    <a:gd name="connsiteX6" fmla="*/ 4763 w 5715"/>
                    <a:gd name="connsiteY6" fmla="*/ 10872 h 19839"/>
                    <a:gd name="connsiteX7" fmla="*/ 5715 w 5715"/>
                    <a:gd name="connsiteY7" fmla="*/ 2300 h 19839"/>
                    <a:gd name="connsiteX8" fmla="*/ 3810 w 5715"/>
                    <a:gd name="connsiteY8" fmla="*/ 395 h 19839"/>
                    <a:gd name="connsiteX9" fmla="*/ 3810 w 5715"/>
                    <a:gd name="connsiteY9" fmla="*/ 1347 h 19839"/>
                    <a:gd name="connsiteX10" fmla="*/ 3810 w 5715"/>
                    <a:gd name="connsiteY10" fmla="*/ 1347 h 19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5" h="19839">
                      <a:moveTo>
                        <a:pt x="3810" y="1347"/>
                      </a:moveTo>
                      <a:cubicBezTo>
                        <a:pt x="3810" y="4205"/>
                        <a:pt x="2857" y="7062"/>
                        <a:pt x="1905" y="9920"/>
                      </a:cubicBezTo>
                      <a:cubicBezTo>
                        <a:pt x="1905" y="10872"/>
                        <a:pt x="953" y="12777"/>
                        <a:pt x="953" y="13730"/>
                      </a:cubicBezTo>
                      <a:cubicBezTo>
                        <a:pt x="953" y="15635"/>
                        <a:pt x="0" y="16587"/>
                        <a:pt x="0" y="18492"/>
                      </a:cubicBezTo>
                      <a:cubicBezTo>
                        <a:pt x="0" y="19445"/>
                        <a:pt x="1905" y="20397"/>
                        <a:pt x="1905" y="19445"/>
                      </a:cubicBezTo>
                      <a:cubicBezTo>
                        <a:pt x="2857" y="18492"/>
                        <a:pt x="2857" y="16587"/>
                        <a:pt x="3810" y="15635"/>
                      </a:cubicBezTo>
                      <a:cubicBezTo>
                        <a:pt x="3810" y="14682"/>
                        <a:pt x="4763" y="12777"/>
                        <a:pt x="4763" y="10872"/>
                      </a:cubicBezTo>
                      <a:cubicBezTo>
                        <a:pt x="5715" y="8014"/>
                        <a:pt x="5715" y="5157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4763" y="-558"/>
                        <a:pt x="4763" y="395"/>
                        <a:pt x="3810" y="1347"/>
                      </a:cubicBezTo>
                      <a:lnTo>
                        <a:pt x="3810" y="1347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6" name="Freeform: Shape 425">
                  <a:extLst>
                    <a:ext uri="{FF2B5EF4-FFF2-40B4-BE49-F238E27FC236}">
                      <a16:creationId xmlns:a16="http://schemas.microsoft.com/office/drawing/2014/main" id="{6DC9DE50-1BB6-3002-DBBE-CADD91CB0886}"/>
                    </a:ext>
                  </a:extLst>
                </p:cNvPr>
                <p:cNvSpPr/>
                <p:nvPr/>
              </p:nvSpPr>
              <p:spPr>
                <a:xfrm>
                  <a:off x="8577262" y="5107631"/>
                  <a:ext cx="9387" cy="18165"/>
                </a:xfrm>
                <a:custGeom>
                  <a:avLst/>
                  <a:gdLst>
                    <a:gd name="connsiteX0" fmla="*/ 7620 w 9387"/>
                    <a:gd name="connsiteY0" fmla="*/ 625 h 18165"/>
                    <a:gd name="connsiteX1" fmla="*/ 3810 w 9387"/>
                    <a:gd name="connsiteY1" fmla="*/ 9198 h 18165"/>
                    <a:gd name="connsiteX2" fmla="*/ 1905 w 9387"/>
                    <a:gd name="connsiteY2" fmla="*/ 13008 h 18165"/>
                    <a:gd name="connsiteX3" fmla="*/ 0 w 9387"/>
                    <a:gd name="connsiteY3" fmla="*/ 16818 h 18165"/>
                    <a:gd name="connsiteX4" fmla="*/ 952 w 9387"/>
                    <a:gd name="connsiteY4" fmla="*/ 17771 h 18165"/>
                    <a:gd name="connsiteX5" fmla="*/ 3810 w 9387"/>
                    <a:gd name="connsiteY5" fmla="*/ 13961 h 18165"/>
                    <a:gd name="connsiteX6" fmla="*/ 5715 w 9387"/>
                    <a:gd name="connsiteY6" fmla="*/ 10150 h 18165"/>
                    <a:gd name="connsiteX7" fmla="*/ 8573 w 9387"/>
                    <a:gd name="connsiteY7" fmla="*/ 1578 h 18165"/>
                    <a:gd name="connsiteX8" fmla="*/ 7620 w 9387"/>
                    <a:gd name="connsiteY8" fmla="*/ 625 h 18165"/>
                    <a:gd name="connsiteX9" fmla="*/ 7620 w 9387"/>
                    <a:gd name="connsiteY9" fmla="*/ 625 h 1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87" h="18165">
                      <a:moveTo>
                        <a:pt x="7620" y="625"/>
                      </a:moveTo>
                      <a:cubicBezTo>
                        <a:pt x="6668" y="3483"/>
                        <a:pt x="5715" y="6341"/>
                        <a:pt x="3810" y="9198"/>
                      </a:cubicBezTo>
                      <a:cubicBezTo>
                        <a:pt x="2857" y="10150"/>
                        <a:pt x="2857" y="12056"/>
                        <a:pt x="1905" y="13008"/>
                      </a:cubicBezTo>
                      <a:cubicBezTo>
                        <a:pt x="952" y="13961"/>
                        <a:pt x="952" y="15866"/>
                        <a:pt x="0" y="16818"/>
                      </a:cubicBezTo>
                      <a:cubicBezTo>
                        <a:pt x="0" y="17771"/>
                        <a:pt x="952" y="18723"/>
                        <a:pt x="952" y="17771"/>
                      </a:cubicBezTo>
                      <a:cubicBezTo>
                        <a:pt x="1905" y="16818"/>
                        <a:pt x="2857" y="15866"/>
                        <a:pt x="3810" y="13961"/>
                      </a:cubicBezTo>
                      <a:cubicBezTo>
                        <a:pt x="4763" y="13008"/>
                        <a:pt x="5715" y="11103"/>
                        <a:pt x="5715" y="10150"/>
                      </a:cubicBezTo>
                      <a:cubicBezTo>
                        <a:pt x="6668" y="7293"/>
                        <a:pt x="7620" y="4436"/>
                        <a:pt x="8573" y="1578"/>
                      </a:cubicBezTo>
                      <a:cubicBezTo>
                        <a:pt x="10477" y="-327"/>
                        <a:pt x="8573" y="-327"/>
                        <a:pt x="7620" y="625"/>
                      </a:cubicBezTo>
                      <a:lnTo>
                        <a:pt x="7620" y="625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7" name="Freeform: Shape 426">
                  <a:extLst>
                    <a:ext uri="{FF2B5EF4-FFF2-40B4-BE49-F238E27FC236}">
                      <a16:creationId xmlns:a16="http://schemas.microsoft.com/office/drawing/2014/main" id="{C0395648-403E-D9FA-38C3-B7A987A20A00}"/>
                    </a:ext>
                  </a:extLst>
                </p:cNvPr>
                <p:cNvSpPr/>
                <p:nvPr/>
              </p:nvSpPr>
              <p:spPr>
                <a:xfrm>
                  <a:off x="8556306" y="5141832"/>
                  <a:ext cx="8839" cy="17301"/>
                </a:xfrm>
                <a:custGeom>
                  <a:avLst/>
                  <a:gdLst>
                    <a:gd name="connsiteX0" fmla="*/ 7620 w 8839"/>
                    <a:gd name="connsiteY0" fmla="*/ 714 h 17301"/>
                    <a:gd name="connsiteX1" fmla="*/ 3810 w 8839"/>
                    <a:gd name="connsiteY1" fmla="*/ 8335 h 17301"/>
                    <a:gd name="connsiteX2" fmla="*/ 1905 w 8839"/>
                    <a:gd name="connsiteY2" fmla="*/ 12145 h 17301"/>
                    <a:gd name="connsiteX3" fmla="*/ 0 w 8839"/>
                    <a:gd name="connsiteY3" fmla="*/ 15954 h 17301"/>
                    <a:gd name="connsiteX4" fmla="*/ 953 w 8839"/>
                    <a:gd name="connsiteY4" fmla="*/ 16907 h 17301"/>
                    <a:gd name="connsiteX5" fmla="*/ 3810 w 8839"/>
                    <a:gd name="connsiteY5" fmla="*/ 13097 h 17301"/>
                    <a:gd name="connsiteX6" fmla="*/ 5715 w 8839"/>
                    <a:gd name="connsiteY6" fmla="*/ 9287 h 17301"/>
                    <a:gd name="connsiteX7" fmla="*/ 8573 w 8839"/>
                    <a:gd name="connsiteY7" fmla="*/ 714 h 17301"/>
                    <a:gd name="connsiteX8" fmla="*/ 7620 w 8839"/>
                    <a:gd name="connsiteY8" fmla="*/ 714 h 17301"/>
                    <a:gd name="connsiteX9" fmla="*/ 7620 w 8839"/>
                    <a:gd name="connsiteY9" fmla="*/ 714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39" h="17301">
                      <a:moveTo>
                        <a:pt x="7620" y="714"/>
                      </a:moveTo>
                      <a:cubicBezTo>
                        <a:pt x="6668" y="3572"/>
                        <a:pt x="5715" y="6429"/>
                        <a:pt x="3810" y="8335"/>
                      </a:cubicBezTo>
                      <a:cubicBezTo>
                        <a:pt x="2857" y="9287"/>
                        <a:pt x="2857" y="11192"/>
                        <a:pt x="1905" y="12145"/>
                      </a:cubicBezTo>
                      <a:cubicBezTo>
                        <a:pt x="953" y="13097"/>
                        <a:pt x="953" y="15002"/>
                        <a:pt x="0" y="15954"/>
                      </a:cubicBezTo>
                      <a:cubicBezTo>
                        <a:pt x="0" y="16907"/>
                        <a:pt x="953" y="17860"/>
                        <a:pt x="953" y="16907"/>
                      </a:cubicBezTo>
                      <a:cubicBezTo>
                        <a:pt x="1905" y="15954"/>
                        <a:pt x="2857" y="15002"/>
                        <a:pt x="3810" y="13097"/>
                      </a:cubicBezTo>
                      <a:cubicBezTo>
                        <a:pt x="4763" y="12145"/>
                        <a:pt x="5715" y="10239"/>
                        <a:pt x="5715" y="9287"/>
                      </a:cubicBezTo>
                      <a:cubicBezTo>
                        <a:pt x="6668" y="6429"/>
                        <a:pt x="7620" y="3572"/>
                        <a:pt x="8573" y="714"/>
                      </a:cubicBezTo>
                      <a:cubicBezTo>
                        <a:pt x="9525" y="-238"/>
                        <a:pt x="7620" y="-238"/>
                        <a:pt x="7620" y="714"/>
                      </a:cubicBezTo>
                      <a:lnTo>
                        <a:pt x="7620" y="714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8" name="Freeform: Shape 427">
                  <a:extLst>
                    <a:ext uri="{FF2B5EF4-FFF2-40B4-BE49-F238E27FC236}">
                      <a16:creationId xmlns:a16="http://schemas.microsoft.com/office/drawing/2014/main" id="{D4814159-7931-DA8D-3690-76A9EF84D19C}"/>
                    </a:ext>
                  </a:extLst>
                </p:cNvPr>
                <p:cNvSpPr/>
                <p:nvPr/>
              </p:nvSpPr>
              <p:spPr>
                <a:xfrm>
                  <a:off x="8580677" y="5156019"/>
                  <a:ext cx="19132" cy="15102"/>
                </a:xfrm>
                <a:custGeom>
                  <a:avLst/>
                  <a:gdLst>
                    <a:gd name="connsiteX0" fmla="*/ 16587 w 19132"/>
                    <a:gd name="connsiteY0" fmla="*/ 815 h 15102"/>
                    <a:gd name="connsiteX1" fmla="*/ 8967 w 19132"/>
                    <a:gd name="connsiteY1" fmla="*/ 7483 h 15102"/>
                    <a:gd name="connsiteX2" fmla="*/ 395 w 19132"/>
                    <a:gd name="connsiteY2" fmla="*/ 13198 h 15102"/>
                    <a:gd name="connsiteX3" fmla="*/ 1347 w 19132"/>
                    <a:gd name="connsiteY3" fmla="*/ 15103 h 15102"/>
                    <a:gd name="connsiteX4" fmla="*/ 10872 w 19132"/>
                    <a:gd name="connsiteY4" fmla="*/ 9387 h 15102"/>
                    <a:gd name="connsiteX5" fmla="*/ 18492 w 19132"/>
                    <a:gd name="connsiteY5" fmla="*/ 1768 h 15102"/>
                    <a:gd name="connsiteX6" fmla="*/ 16587 w 19132"/>
                    <a:gd name="connsiteY6" fmla="*/ 815 h 15102"/>
                    <a:gd name="connsiteX7" fmla="*/ 16587 w 19132"/>
                    <a:gd name="connsiteY7" fmla="*/ 815 h 15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132" h="15102">
                      <a:moveTo>
                        <a:pt x="16587" y="815"/>
                      </a:moveTo>
                      <a:cubicBezTo>
                        <a:pt x="14682" y="3673"/>
                        <a:pt x="11824" y="5578"/>
                        <a:pt x="8967" y="7483"/>
                      </a:cubicBezTo>
                      <a:cubicBezTo>
                        <a:pt x="6109" y="9387"/>
                        <a:pt x="2299" y="11293"/>
                        <a:pt x="395" y="13198"/>
                      </a:cubicBezTo>
                      <a:cubicBezTo>
                        <a:pt x="-558" y="14150"/>
                        <a:pt x="395" y="15103"/>
                        <a:pt x="1347" y="15103"/>
                      </a:cubicBezTo>
                      <a:cubicBezTo>
                        <a:pt x="5157" y="14150"/>
                        <a:pt x="8015" y="12245"/>
                        <a:pt x="10872" y="9387"/>
                      </a:cubicBezTo>
                      <a:cubicBezTo>
                        <a:pt x="13729" y="7483"/>
                        <a:pt x="16587" y="4625"/>
                        <a:pt x="18492" y="1768"/>
                      </a:cubicBezTo>
                      <a:cubicBezTo>
                        <a:pt x="20397" y="815"/>
                        <a:pt x="17540" y="-1090"/>
                        <a:pt x="16587" y="815"/>
                      </a:cubicBezTo>
                      <a:lnTo>
                        <a:pt x="16587" y="815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9" name="Freeform: Shape 428">
                  <a:extLst>
                    <a:ext uri="{FF2B5EF4-FFF2-40B4-BE49-F238E27FC236}">
                      <a16:creationId xmlns:a16="http://schemas.microsoft.com/office/drawing/2014/main" id="{09F89A2B-2F4D-E689-6A2E-8B35E7831965}"/>
                    </a:ext>
                  </a:extLst>
                </p:cNvPr>
                <p:cNvSpPr/>
                <p:nvPr/>
              </p:nvSpPr>
              <p:spPr>
                <a:xfrm>
                  <a:off x="8629649" y="5100261"/>
                  <a:ext cx="4762" cy="21092"/>
                </a:xfrm>
                <a:custGeom>
                  <a:avLst/>
                  <a:gdLst>
                    <a:gd name="connsiteX0" fmla="*/ 2857 w 4762"/>
                    <a:gd name="connsiteY0" fmla="*/ 1328 h 21092"/>
                    <a:gd name="connsiteX1" fmla="*/ 1905 w 4762"/>
                    <a:gd name="connsiteY1" fmla="*/ 10853 h 21092"/>
                    <a:gd name="connsiteX2" fmla="*/ 952 w 4762"/>
                    <a:gd name="connsiteY2" fmla="*/ 15615 h 21092"/>
                    <a:gd name="connsiteX3" fmla="*/ 0 w 4762"/>
                    <a:gd name="connsiteY3" fmla="*/ 20378 h 21092"/>
                    <a:gd name="connsiteX4" fmla="*/ 952 w 4762"/>
                    <a:gd name="connsiteY4" fmla="*/ 20378 h 21092"/>
                    <a:gd name="connsiteX5" fmla="*/ 1905 w 4762"/>
                    <a:gd name="connsiteY5" fmla="*/ 18473 h 21092"/>
                    <a:gd name="connsiteX6" fmla="*/ 2857 w 4762"/>
                    <a:gd name="connsiteY6" fmla="*/ 16568 h 21092"/>
                    <a:gd name="connsiteX7" fmla="*/ 3810 w 4762"/>
                    <a:gd name="connsiteY7" fmla="*/ 11805 h 21092"/>
                    <a:gd name="connsiteX8" fmla="*/ 4763 w 4762"/>
                    <a:gd name="connsiteY8" fmla="*/ 2280 h 21092"/>
                    <a:gd name="connsiteX9" fmla="*/ 2857 w 4762"/>
                    <a:gd name="connsiteY9" fmla="*/ 1328 h 21092"/>
                    <a:gd name="connsiteX10" fmla="*/ 2857 w 4762"/>
                    <a:gd name="connsiteY10" fmla="*/ 1328 h 21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21092">
                      <a:moveTo>
                        <a:pt x="2857" y="1328"/>
                      </a:moveTo>
                      <a:cubicBezTo>
                        <a:pt x="2857" y="4185"/>
                        <a:pt x="2857" y="7995"/>
                        <a:pt x="1905" y="10853"/>
                      </a:cubicBezTo>
                      <a:cubicBezTo>
                        <a:pt x="1905" y="12758"/>
                        <a:pt x="952" y="13710"/>
                        <a:pt x="952" y="15615"/>
                      </a:cubicBezTo>
                      <a:cubicBezTo>
                        <a:pt x="952" y="16568"/>
                        <a:pt x="0" y="18473"/>
                        <a:pt x="0" y="20378"/>
                      </a:cubicBezTo>
                      <a:cubicBezTo>
                        <a:pt x="0" y="21330"/>
                        <a:pt x="952" y="21330"/>
                        <a:pt x="952" y="20378"/>
                      </a:cubicBezTo>
                      <a:cubicBezTo>
                        <a:pt x="1905" y="19425"/>
                        <a:pt x="1905" y="19425"/>
                        <a:pt x="1905" y="18473"/>
                      </a:cubicBezTo>
                      <a:cubicBezTo>
                        <a:pt x="1905" y="17520"/>
                        <a:pt x="2857" y="16568"/>
                        <a:pt x="2857" y="16568"/>
                      </a:cubicBezTo>
                      <a:cubicBezTo>
                        <a:pt x="2857" y="14663"/>
                        <a:pt x="3810" y="13710"/>
                        <a:pt x="3810" y="11805"/>
                      </a:cubicBezTo>
                      <a:cubicBezTo>
                        <a:pt x="4763" y="8948"/>
                        <a:pt x="4763" y="5138"/>
                        <a:pt x="4763" y="2280"/>
                      </a:cubicBezTo>
                      <a:cubicBezTo>
                        <a:pt x="4763" y="-577"/>
                        <a:pt x="1905" y="-577"/>
                        <a:pt x="2857" y="1328"/>
                      </a:cubicBezTo>
                      <a:lnTo>
                        <a:pt x="2857" y="132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0" name="Freeform: Shape 429">
                  <a:extLst>
                    <a:ext uri="{FF2B5EF4-FFF2-40B4-BE49-F238E27FC236}">
                      <a16:creationId xmlns:a16="http://schemas.microsoft.com/office/drawing/2014/main" id="{68B6932D-E6D0-4880-A130-20627D12A8C1}"/>
                    </a:ext>
                  </a:extLst>
                </p:cNvPr>
                <p:cNvSpPr/>
                <p:nvPr/>
              </p:nvSpPr>
              <p:spPr>
                <a:xfrm>
                  <a:off x="8624887" y="5056821"/>
                  <a:ext cx="5714" cy="21349"/>
                </a:xfrm>
                <a:custGeom>
                  <a:avLst/>
                  <a:gdLst>
                    <a:gd name="connsiteX0" fmla="*/ 1905 w 5714"/>
                    <a:gd name="connsiteY0" fmla="*/ 2858 h 21349"/>
                    <a:gd name="connsiteX1" fmla="*/ 1905 w 5714"/>
                    <a:gd name="connsiteY1" fmla="*/ 11430 h 21349"/>
                    <a:gd name="connsiteX2" fmla="*/ 952 w 5714"/>
                    <a:gd name="connsiteY2" fmla="*/ 15240 h 21349"/>
                    <a:gd name="connsiteX3" fmla="*/ 0 w 5714"/>
                    <a:gd name="connsiteY3" fmla="*/ 17145 h 21349"/>
                    <a:gd name="connsiteX4" fmla="*/ 0 w 5714"/>
                    <a:gd name="connsiteY4" fmla="*/ 20003 h 21349"/>
                    <a:gd name="connsiteX5" fmla="*/ 1905 w 5714"/>
                    <a:gd name="connsiteY5" fmla="*/ 20955 h 21349"/>
                    <a:gd name="connsiteX6" fmla="*/ 3810 w 5714"/>
                    <a:gd name="connsiteY6" fmla="*/ 19050 h 21349"/>
                    <a:gd name="connsiteX7" fmla="*/ 4763 w 5714"/>
                    <a:gd name="connsiteY7" fmla="*/ 16193 h 21349"/>
                    <a:gd name="connsiteX8" fmla="*/ 5715 w 5714"/>
                    <a:gd name="connsiteY8" fmla="*/ 11430 h 21349"/>
                    <a:gd name="connsiteX9" fmla="*/ 5715 w 5714"/>
                    <a:gd name="connsiteY9" fmla="*/ 1905 h 21349"/>
                    <a:gd name="connsiteX10" fmla="*/ 3810 w 5714"/>
                    <a:gd name="connsiteY10" fmla="*/ 0 h 21349"/>
                    <a:gd name="connsiteX11" fmla="*/ 1905 w 5714"/>
                    <a:gd name="connsiteY11" fmla="*/ 2858 h 21349"/>
                    <a:gd name="connsiteX12" fmla="*/ 1905 w 5714"/>
                    <a:gd name="connsiteY12" fmla="*/ 2858 h 2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4" h="21349">
                      <a:moveTo>
                        <a:pt x="1905" y="2858"/>
                      </a:moveTo>
                      <a:cubicBezTo>
                        <a:pt x="1905" y="5715"/>
                        <a:pt x="1905" y="8572"/>
                        <a:pt x="1905" y="11430"/>
                      </a:cubicBezTo>
                      <a:cubicBezTo>
                        <a:pt x="1905" y="13335"/>
                        <a:pt x="952" y="14288"/>
                        <a:pt x="952" y="15240"/>
                      </a:cubicBezTo>
                      <a:cubicBezTo>
                        <a:pt x="952" y="16193"/>
                        <a:pt x="952" y="16193"/>
                        <a:pt x="0" y="17145"/>
                      </a:cubicBezTo>
                      <a:cubicBezTo>
                        <a:pt x="0" y="18097"/>
                        <a:pt x="0" y="19050"/>
                        <a:pt x="0" y="20003"/>
                      </a:cubicBezTo>
                      <a:cubicBezTo>
                        <a:pt x="0" y="20955"/>
                        <a:pt x="1905" y="21908"/>
                        <a:pt x="1905" y="20955"/>
                      </a:cubicBezTo>
                      <a:cubicBezTo>
                        <a:pt x="2857" y="20003"/>
                        <a:pt x="2857" y="20003"/>
                        <a:pt x="3810" y="19050"/>
                      </a:cubicBezTo>
                      <a:cubicBezTo>
                        <a:pt x="3810" y="18097"/>
                        <a:pt x="4763" y="17145"/>
                        <a:pt x="4763" y="16193"/>
                      </a:cubicBezTo>
                      <a:cubicBezTo>
                        <a:pt x="4763" y="14288"/>
                        <a:pt x="5715" y="13335"/>
                        <a:pt x="5715" y="11430"/>
                      </a:cubicBezTo>
                      <a:cubicBezTo>
                        <a:pt x="5715" y="8572"/>
                        <a:pt x="5715" y="4763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2857" y="953"/>
                        <a:pt x="1905" y="1905"/>
                        <a:pt x="1905" y="2858"/>
                      </a:cubicBezTo>
                      <a:lnTo>
                        <a:pt x="1905" y="285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1" name="Freeform: Shape 430">
                  <a:extLst>
                    <a:ext uri="{FF2B5EF4-FFF2-40B4-BE49-F238E27FC236}">
                      <a16:creationId xmlns:a16="http://schemas.microsoft.com/office/drawing/2014/main" id="{7DCCEBEA-36A1-DA9E-3A53-B77A2BA139B9}"/>
                    </a:ext>
                  </a:extLst>
                </p:cNvPr>
                <p:cNvSpPr/>
                <p:nvPr/>
              </p:nvSpPr>
              <p:spPr>
                <a:xfrm>
                  <a:off x="8604884" y="5059203"/>
                  <a:ext cx="11429" cy="30003"/>
                </a:xfrm>
                <a:custGeom>
                  <a:avLst/>
                  <a:gdLst>
                    <a:gd name="connsiteX0" fmla="*/ 8572 w 11429"/>
                    <a:gd name="connsiteY0" fmla="*/ 1429 h 30003"/>
                    <a:gd name="connsiteX1" fmla="*/ 5715 w 11429"/>
                    <a:gd name="connsiteY1" fmla="*/ 15716 h 30003"/>
                    <a:gd name="connsiteX2" fmla="*/ 2857 w 11429"/>
                    <a:gd name="connsiteY2" fmla="*/ 22384 h 30003"/>
                    <a:gd name="connsiteX3" fmla="*/ 0 w 11429"/>
                    <a:gd name="connsiteY3" fmla="*/ 29051 h 30003"/>
                    <a:gd name="connsiteX4" fmla="*/ 1905 w 11429"/>
                    <a:gd name="connsiteY4" fmla="*/ 30004 h 30003"/>
                    <a:gd name="connsiteX5" fmla="*/ 6667 w 11429"/>
                    <a:gd name="connsiteY5" fmla="*/ 24289 h 30003"/>
                    <a:gd name="connsiteX6" fmla="*/ 9525 w 11429"/>
                    <a:gd name="connsiteY6" fmla="*/ 16669 h 30003"/>
                    <a:gd name="connsiteX7" fmla="*/ 11430 w 11429"/>
                    <a:gd name="connsiteY7" fmla="*/ 1429 h 30003"/>
                    <a:gd name="connsiteX8" fmla="*/ 8572 w 11429"/>
                    <a:gd name="connsiteY8" fmla="*/ 1429 h 30003"/>
                    <a:gd name="connsiteX9" fmla="*/ 8572 w 11429"/>
                    <a:gd name="connsiteY9" fmla="*/ 1429 h 3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429" h="30003">
                      <a:moveTo>
                        <a:pt x="8572" y="1429"/>
                      </a:moveTo>
                      <a:cubicBezTo>
                        <a:pt x="8572" y="6191"/>
                        <a:pt x="7620" y="10954"/>
                        <a:pt x="5715" y="15716"/>
                      </a:cubicBezTo>
                      <a:cubicBezTo>
                        <a:pt x="4763" y="17621"/>
                        <a:pt x="3810" y="20479"/>
                        <a:pt x="2857" y="22384"/>
                      </a:cubicBezTo>
                      <a:cubicBezTo>
                        <a:pt x="1905" y="24289"/>
                        <a:pt x="0" y="26194"/>
                        <a:pt x="0" y="29051"/>
                      </a:cubicBezTo>
                      <a:cubicBezTo>
                        <a:pt x="0" y="30004"/>
                        <a:pt x="952" y="30004"/>
                        <a:pt x="1905" y="30004"/>
                      </a:cubicBezTo>
                      <a:cubicBezTo>
                        <a:pt x="4763" y="29051"/>
                        <a:pt x="5715" y="27146"/>
                        <a:pt x="6667" y="24289"/>
                      </a:cubicBezTo>
                      <a:cubicBezTo>
                        <a:pt x="7620" y="21431"/>
                        <a:pt x="8572" y="19526"/>
                        <a:pt x="9525" y="16669"/>
                      </a:cubicBezTo>
                      <a:cubicBezTo>
                        <a:pt x="10477" y="11906"/>
                        <a:pt x="11430" y="6191"/>
                        <a:pt x="11430" y="1429"/>
                      </a:cubicBezTo>
                      <a:cubicBezTo>
                        <a:pt x="11430" y="-476"/>
                        <a:pt x="8572" y="-476"/>
                        <a:pt x="8572" y="1429"/>
                      </a:cubicBezTo>
                      <a:lnTo>
                        <a:pt x="8572" y="142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2" name="Freeform: Shape 431">
                  <a:extLst>
                    <a:ext uri="{FF2B5EF4-FFF2-40B4-BE49-F238E27FC236}">
                      <a16:creationId xmlns:a16="http://schemas.microsoft.com/office/drawing/2014/main" id="{4E0F253E-16B8-7A95-E7B8-4DC6E76F662E}"/>
                    </a:ext>
                  </a:extLst>
                </p:cNvPr>
                <p:cNvSpPr/>
                <p:nvPr/>
              </p:nvSpPr>
              <p:spPr>
                <a:xfrm>
                  <a:off x="8569247" y="5138651"/>
                  <a:ext cx="18751" cy="21041"/>
                </a:xfrm>
                <a:custGeom>
                  <a:avLst/>
                  <a:gdLst>
                    <a:gd name="connsiteX0" fmla="*/ 16587 w 18751"/>
                    <a:gd name="connsiteY0" fmla="*/ 1038 h 21041"/>
                    <a:gd name="connsiteX1" fmla="*/ 9920 w 18751"/>
                    <a:gd name="connsiteY1" fmla="*/ 10563 h 21041"/>
                    <a:gd name="connsiteX2" fmla="*/ 5157 w 18751"/>
                    <a:gd name="connsiteY2" fmla="*/ 14373 h 21041"/>
                    <a:gd name="connsiteX3" fmla="*/ 2300 w 18751"/>
                    <a:gd name="connsiteY3" fmla="*/ 16279 h 21041"/>
                    <a:gd name="connsiteX4" fmla="*/ 395 w 18751"/>
                    <a:gd name="connsiteY4" fmla="*/ 19136 h 21041"/>
                    <a:gd name="connsiteX5" fmla="*/ 1347 w 18751"/>
                    <a:gd name="connsiteY5" fmla="*/ 21041 h 21041"/>
                    <a:gd name="connsiteX6" fmla="*/ 4204 w 18751"/>
                    <a:gd name="connsiteY6" fmla="*/ 19136 h 21041"/>
                    <a:gd name="connsiteX7" fmla="*/ 7062 w 18751"/>
                    <a:gd name="connsiteY7" fmla="*/ 17231 h 21041"/>
                    <a:gd name="connsiteX8" fmla="*/ 11825 w 18751"/>
                    <a:gd name="connsiteY8" fmla="*/ 12468 h 21041"/>
                    <a:gd name="connsiteX9" fmla="*/ 18492 w 18751"/>
                    <a:gd name="connsiteY9" fmla="*/ 1991 h 21041"/>
                    <a:gd name="connsiteX10" fmla="*/ 16587 w 18751"/>
                    <a:gd name="connsiteY10" fmla="*/ 1038 h 21041"/>
                    <a:gd name="connsiteX11" fmla="*/ 16587 w 18751"/>
                    <a:gd name="connsiteY11" fmla="*/ 1038 h 21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751" h="21041">
                      <a:moveTo>
                        <a:pt x="16587" y="1038"/>
                      </a:moveTo>
                      <a:cubicBezTo>
                        <a:pt x="15634" y="4848"/>
                        <a:pt x="12777" y="7706"/>
                        <a:pt x="9920" y="10563"/>
                      </a:cubicBezTo>
                      <a:cubicBezTo>
                        <a:pt x="8967" y="12468"/>
                        <a:pt x="7062" y="13421"/>
                        <a:pt x="5157" y="14373"/>
                      </a:cubicBezTo>
                      <a:cubicBezTo>
                        <a:pt x="4204" y="15326"/>
                        <a:pt x="3252" y="16279"/>
                        <a:pt x="2300" y="16279"/>
                      </a:cubicBezTo>
                      <a:cubicBezTo>
                        <a:pt x="1347" y="17231"/>
                        <a:pt x="395" y="18183"/>
                        <a:pt x="395" y="19136"/>
                      </a:cubicBezTo>
                      <a:cubicBezTo>
                        <a:pt x="-558" y="20088"/>
                        <a:pt x="395" y="21041"/>
                        <a:pt x="1347" y="21041"/>
                      </a:cubicBezTo>
                      <a:cubicBezTo>
                        <a:pt x="2300" y="20088"/>
                        <a:pt x="3252" y="20088"/>
                        <a:pt x="4204" y="19136"/>
                      </a:cubicBezTo>
                      <a:cubicBezTo>
                        <a:pt x="5157" y="18183"/>
                        <a:pt x="6109" y="17231"/>
                        <a:pt x="7062" y="17231"/>
                      </a:cubicBezTo>
                      <a:cubicBezTo>
                        <a:pt x="8967" y="15326"/>
                        <a:pt x="9920" y="14373"/>
                        <a:pt x="11825" y="12468"/>
                      </a:cubicBezTo>
                      <a:cubicBezTo>
                        <a:pt x="14682" y="9611"/>
                        <a:pt x="16587" y="5801"/>
                        <a:pt x="18492" y="1991"/>
                      </a:cubicBezTo>
                      <a:cubicBezTo>
                        <a:pt x="19445" y="86"/>
                        <a:pt x="17540" y="-867"/>
                        <a:pt x="16587" y="1038"/>
                      </a:cubicBezTo>
                      <a:lnTo>
                        <a:pt x="16587" y="103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3" name="Freeform: Shape 432">
                  <a:extLst>
                    <a:ext uri="{FF2B5EF4-FFF2-40B4-BE49-F238E27FC236}">
                      <a16:creationId xmlns:a16="http://schemas.microsoft.com/office/drawing/2014/main" id="{5ADB6831-7B53-D84A-5156-7373877EED10}"/>
                    </a:ext>
                  </a:extLst>
                </p:cNvPr>
                <p:cNvSpPr/>
                <p:nvPr/>
              </p:nvSpPr>
              <p:spPr>
                <a:xfrm>
                  <a:off x="8604884" y="5126116"/>
                  <a:ext cx="9677" cy="18335"/>
                </a:xfrm>
                <a:custGeom>
                  <a:avLst/>
                  <a:gdLst>
                    <a:gd name="connsiteX0" fmla="*/ 6667 w 9677"/>
                    <a:gd name="connsiteY0" fmla="*/ 1190 h 18335"/>
                    <a:gd name="connsiteX1" fmla="*/ 3810 w 9677"/>
                    <a:gd name="connsiteY1" fmla="*/ 9763 h 18335"/>
                    <a:gd name="connsiteX2" fmla="*/ 1905 w 9677"/>
                    <a:gd name="connsiteY2" fmla="*/ 13573 h 18335"/>
                    <a:gd name="connsiteX3" fmla="*/ 952 w 9677"/>
                    <a:gd name="connsiteY3" fmla="*/ 15478 h 18335"/>
                    <a:gd name="connsiteX4" fmla="*/ 0 w 9677"/>
                    <a:gd name="connsiteY4" fmla="*/ 17383 h 18335"/>
                    <a:gd name="connsiteX5" fmla="*/ 952 w 9677"/>
                    <a:gd name="connsiteY5" fmla="*/ 18336 h 18335"/>
                    <a:gd name="connsiteX6" fmla="*/ 4763 w 9677"/>
                    <a:gd name="connsiteY6" fmla="*/ 14526 h 18335"/>
                    <a:gd name="connsiteX7" fmla="*/ 6667 w 9677"/>
                    <a:gd name="connsiteY7" fmla="*/ 9763 h 18335"/>
                    <a:gd name="connsiteX8" fmla="*/ 9525 w 9677"/>
                    <a:gd name="connsiteY8" fmla="*/ 238 h 18335"/>
                    <a:gd name="connsiteX9" fmla="*/ 6667 w 9677"/>
                    <a:gd name="connsiteY9" fmla="*/ 1190 h 18335"/>
                    <a:gd name="connsiteX10" fmla="*/ 6667 w 9677"/>
                    <a:gd name="connsiteY10" fmla="*/ 1190 h 18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77" h="18335">
                      <a:moveTo>
                        <a:pt x="6667" y="1190"/>
                      </a:moveTo>
                      <a:cubicBezTo>
                        <a:pt x="5715" y="4048"/>
                        <a:pt x="4763" y="6906"/>
                        <a:pt x="3810" y="9763"/>
                      </a:cubicBezTo>
                      <a:cubicBezTo>
                        <a:pt x="2857" y="11668"/>
                        <a:pt x="1905" y="12621"/>
                        <a:pt x="1905" y="13573"/>
                      </a:cubicBezTo>
                      <a:cubicBezTo>
                        <a:pt x="1905" y="14526"/>
                        <a:pt x="952" y="15478"/>
                        <a:pt x="952" y="15478"/>
                      </a:cubicBezTo>
                      <a:cubicBezTo>
                        <a:pt x="952" y="16431"/>
                        <a:pt x="0" y="17383"/>
                        <a:pt x="0" y="17383"/>
                      </a:cubicBezTo>
                      <a:cubicBezTo>
                        <a:pt x="0" y="18336"/>
                        <a:pt x="952" y="18336"/>
                        <a:pt x="952" y="18336"/>
                      </a:cubicBezTo>
                      <a:cubicBezTo>
                        <a:pt x="1905" y="17383"/>
                        <a:pt x="3810" y="16431"/>
                        <a:pt x="4763" y="14526"/>
                      </a:cubicBezTo>
                      <a:cubicBezTo>
                        <a:pt x="5715" y="12621"/>
                        <a:pt x="6667" y="11668"/>
                        <a:pt x="6667" y="9763"/>
                      </a:cubicBezTo>
                      <a:cubicBezTo>
                        <a:pt x="7620" y="6906"/>
                        <a:pt x="8572" y="3096"/>
                        <a:pt x="9525" y="238"/>
                      </a:cubicBezTo>
                      <a:cubicBezTo>
                        <a:pt x="10477" y="238"/>
                        <a:pt x="6667" y="-714"/>
                        <a:pt x="6667" y="1190"/>
                      </a:cubicBezTo>
                      <a:lnTo>
                        <a:pt x="6667" y="1190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4" name="Freeform: Shape 433">
                  <a:extLst>
                    <a:ext uri="{FF2B5EF4-FFF2-40B4-BE49-F238E27FC236}">
                      <a16:creationId xmlns:a16="http://schemas.microsoft.com/office/drawing/2014/main" id="{42D7B4AA-59A7-685E-FF8E-5034DF5450FD}"/>
                    </a:ext>
                  </a:extLst>
                </p:cNvPr>
                <p:cNvSpPr/>
                <p:nvPr/>
              </p:nvSpPr>
              <p:spPr>
                <a:xfrm>
                  <a:off x="8597264" y="5110014"/>
                  <a:ext cx="8572" cy="19591"/>
                </a:xfrm>
                <a:custGeom>
                  <a:avLst/>
                  <a:gdLst>
                    <a:gd name="connsiteX0" fmla="*/ 4763 w 8572"/>
                    <a:gd name="connsiteY0" fmla="*/ 1100 h 19591"/>
                    <a:gd name="connsiteX1" fmla="*/ 3810 w 8572"/>
                    <a:gd name="connsiteY1" fmla="*/ 3005 h 19591"/>
                    <a:gd name="connsiteX2" fmla="*/ 3810 w 8572"/>
                    <a:gd name="connsiteY2" fmla="*/ 3957 h 19591"/>
                    <a:gd name="connsiteX3" fmla="*/ 3810 w 8572"/>
                    <a:gd name="connsiteY3" fmla="*/ 4910 h 19591"/>
                    <a:gd name="connsiteX4" fmla="*/ 2858 w 8572"/>
                    <a:gd name="connsiteY4" fmla="*/ 6815 h 19591"/>
                    <a:gd name="connsiteX5" fmla="*/ 2858 w 8572"/>
                    <a:gd name="connsiteY5" fmla="*/ 6815 h 19591"/>
                    <a:gd name="connsiteX6" fmla="*/ 2858 w 8572"/>
                    <a:gd name="connsiteY6" fmla="*/ 7767 h 19591"/>
                    <a:gd name="connsiteX7" fmla="*/ 2858 w 8572"/>
                    <a:gd name="connsiteY7" fmla="*/ 8720 h 19591"/>
                    <a:gd name="connsiteX8" fmla="*/ 953 w 8572"/>
                    <a:gd name="connsiteY8" fmla="*/ 12530 h 19591"/>
                    <a:gd name="connsiteX9" fmla="*/ 0 w 8572"/>
                    <a:gd name="connsiteY9" fmla="*/ 15387 h 19591"/>
                    <a:gd name="connsiteX10" fmla="*/ 0 w 8572"/>
                    <a:gd name="connsiteY10" fmla="*/ 18245 h 19591"/>
                    <a:gd name="connsiteX11" fmla="*/ 2858 w 8572"/>
                    <a:gd name="connsiteY11" fmla="*/ 19197 h 19591"/>
                    <a:gd name="connsiteX12" fmla="*/ 4763 w 8572"/>
                    <a:gd name="connsiteY12" fmla="*/ 17292 h 19591"/>
                    <a:gd name="connsiteX13" fmla="*/ 5715 w 8572"/>
                    <a:gd name="connsiteY13" fmla="*/ 15387 h 19591"/>
                    <a:gd name="connsiteX14" fmla="*/ 7620 w 8572"/>
                    <a:gd name="connsiteY14" fmla="*/ 10625 h 19591"/>
                    <a:gd name="connsiteX15" fmla="*/ 8573 w 8572"/>
                    <a:gd name="connsiteY15" fmla="*/ 5862 h 19591"/>
                    <a:gd name="connsiteX16" fmla="*/ 8573 w 8572"/>
                    <a:gd name="connsiteY16" fmla="*/ 1100 h 19591"/>
                    <a:gd name="connsiteX17" fmla="*/ 4763 w 8572"/>
                    <a:gd name="connsiteY17" fmla="*/ 1100 h 19591"/>
                    <a:gd name="connsiteX18" fmla="*/ 4763 w 8572"/>
                    <a:gd name="connsiteY18" fmla="*/ 1100 h 195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8572" h="19591">
                      <a:moveTo>
                        <a:pt x="4763" y="1100"/>
                      </a:moveTo>
                      <a:cubicBezTo>
                        <a:pt x="4763" y="2052"/>
                        <a:pt x="3810" y="3005"/>
                        <a:pt x="3810" y="3005"/>
                      </a:cubicBezTo>
                      <a:cubicBezTo>
                        <a:pt x="3810" y="3005"/>
                        <a:pt x="3810" y="3957"/>
                        <a:pt x="3810" y="3957"/>
                      </a:cubicBezTo>
                      <a:cubicBezTo>
                        <a:pt x="3810" y="3957"/>
                        <a:pt x="3810" y="3957"/>
                        <a:pt x="3810" y="4910"/>
                      </a:cubicBezTo>
                      <a:cubicBezTo>
                        <a:pt x="3810" y="5862"/>
                        <a:pt x="2858" y="6815"/>
                        <a:pt x="2858" y="6815"/>
                      </a:cubicBezTo>
                      <a:cubicBezTo>
                        <a:pt x="2858" y="6815"/>
                        <a:pt x="2858" y="6815"/>
                        <a:pt x="2858" y="6815"/>
                      </a:cubicBezTo>
                      <a:cubicBezTo>
                        <a:pt x="2858" y="6815"/>
                        <a:pt x="2858" y="6815"/>
                        <a:pt x="2858" y="7767"/>
                      </a:cubicBezTo>
                      <a:cubicBezTo>
                        <a:pt x="2858" y="7767"/>
                        <a:pt x="2858" y="8720"/>
                        <a:pt x="2858" y="8720"/>
                      </a:cubicBezTo>
                      <a:cubicBezTo>
                        <a:pt x="1905" y="9672"/>
                        <a:pt x="1905" y="11577"/>
                        <a:pt x="953" y="12530"/>
                      </a:cubicBezTo>
                      <a:cubicBezTo>
                        <a:pt x="953" y="13482"/>
                        <a:pt x="0" y="14435"/>
                        <a:pt x="0" y="15387"/>
                      </a:cubicBezTo>
                      <a:cubicBezTo>
                        <a:pt x="0" y="16340"/>
                        <a:pt x="0" y="17292"/>
                        <a:pt x="0" y="18245"/>
                      </a:cubicBezTo>
                      <a:cubicBezTo>
                        <a:pt x="0" y="19197"/>
                        <a:pt x="1905" y="20150"/>
                        <a:pt x="2858" y="19197"/>
                      </a:cubicBezTo>
                      <a:cubicBezTo>
                        <a:pt x="3810" y="19197"/>
                        <a:pt x="4763" y="18245"/>
                        <a:pt x="4763" y="17292"/>
                      </a:cubicBezTo>
                      <a:cubicBezTo>
                        <a:pt x="4763" y="16340"/>
                        <a:pt x="5715" y="16340"/>
                        <a:pt x="5715" y="15387"/>
                      </a:cubicBezTo>
                      <a:cubicBezTo>
                        <a:pt x="6668" y="13482"/>
                        <a:pt x="6668" y="12530"/>
                        <a:pt x="7620" y="10625"/>
                      </a:cubicBezTo>
                      <a:cubicBezTo>
                        <a:pt x="8573" y="8720"/>
                        <a:pt x="8573" y="7767"/>
                        <a:pt x="8573" y="5862"/>
                      </a:cubicBezTo>
                      <a:cubicBezTo>
                        <a:pt x="8573" y="3957"/>
                        <a:pt x="8573" y="3005"/>
                        <a:pt x="8573" y="1100"/>
                      </a:cubicBezTo>
                      <a:cubicBezTo>
                        <a:pt x="7620" y="147"/>
                        <a:pt x="5715" y="-805"/>
                        <a:pt x="4763" y="1100"/>
                      </a:cubicBezTo>
                      <a:lnTo>
                        <a:pt x="4763" y="1100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5" name="Freeform: Shape 434">
                  <a:extLst>
                    <a:ext uri="{FF2B5EF4-FFF2-40B4-BE49-F238E27FC236}">
                      <a16:creationId xmlns:a16="http://schemas.microsoft.com/office/drawing/2014/main" id="{95B8DC0C-3AAA-E2DD-69D8-5F1DF6845B81}"/>
                    </a:ext>
                  </a:extLst>
                </p:cNvPr>
                <p:cNvSpPr/>
                <p:nvPr/>
              </p:nvSpPr>
              <p:spPr>
                <a:xfrm>
                  <a:off x="8266747" y="5028573"/>
                  <a:ext cx="8572" cy="21975"/>
                </a:xfrm>
                <a:custGeom>
                  <a:avLst/>
                  <a:gdLst>
                    <a:gd name="connsiteX0" fmla="*/ 0 w 8572"/>
                    <a:gd name="connsiteY0" fmla="*/ 1578 h 21975"/>
                    <a:gd name="connsiteX1" fmla="*/ 2857 w 8572"/>
                    <a:gd name="connsiteY1" fmla="*/ 12056 h 21975"/>
                    <a:gd name="connsiteX2" fmla="*/ 6667 w 8572"/>
                    <a:gd name="connsiteY2" fmla="*/ 21581 h 21975"/>
                    <a:gd name="connsiteX3" fmla="*/ 8572 w 8572"/>
                    <a:gd name="connsiteY3" fmla="*/ 20628 h 21975"/>
                    <a:gd name="connsiteX4" fmla="*/ 5715 w 8572"/>
                    <a:gd name="connsiteY4" fmla="*/ 10151 h 21975"/>
                    <a:gd name="connsiteX5" fmla="*/ 2857 w 8572"/>
                    <a:gd name="connsiteY5" fmla="*/ 626 h 21975"/>
                    <a:gd name="connsiteX6" fmla="*/ 0 w 8572"/>
                    <a:gd name="connsiteY6" fmla="*/ 1578 h 21975"/>
                    <a:gd name="connsiteX7" fmla="*/ 0 w 8572"/>
                    <a:gd name="connsiteY7" fmla="*/ 1578 h 2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21975">
                      <a:moveTo>
                        <a:pt x="0" y="1578"/>
                      </a:moveTo>
                      <a:cubicBezTo>
                        <a:pt x="952" y="5388"/>
                        <a:pt x="1905" y="8246"/>
                        <a:pt x="2857" y="12056"/>
                      </a:cubicBezTo>
                      <a:cubicBezTo>
                        <a:pt x="3810" y="15866"/>
                        <a:pt x="4763" y="18723"/>
                        <a:pt x="6667" y="21581"/>
                      </a:cubicBezTo>
                      <a:cubicBezTo>
                        <a:pt x="7620" y="22533"/>
                        <a:pt x="8572" y="21581"/>
                        <a:pt x="8572" y="20628"/>
                      </a:cubicBezTo>
                      <a:cubicBezTo>
                        <a:pt x="7620" y="16818"/>
                        <a:pt x="6667" y="13961"/>
                        <a:pt x="5715" y="10151"/>
                      </a:cubicBezTo>
                      <a:cubicBezTo>
                        <a:pt x="4763" y="7293"/>
                        <a:pt x="3810" y="3483"/>
                        <a:pt x="2857" y="626"/>
                      </a:cubicBezTo>
                      <a:cubicBezTo>
                        <a:pt x="2857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6" name="Freeform: Shape 435">
                  <a:extLst>
                    <a:ext uri="{FF2B5EF4-FFF2-40B4-BE49-F238E27FC236}">
                      <a16:creationId xmlns:a16="http://schemas.microsoft.com/office/drawing/2014/main" id="{8E7A436E-A9E5-0EAF-D3F9-CF38BE674BFA}"/>
                    </a:ext>
                  </a:extLst>
                </p:cNvPr>
                <p:cNvSpPr/>
                <p:nvPr/>
              </p:nvSpPr>
              <p:spPr>
                <a:xfrm>
                  <a:off x="8285797" y="5040153"/>
                  <a:ext cx="4076" cy="20901"/>
                </a:xfrm>
                <a:custGeom>
                  <a:avLst/>
                  <a:gdLst>
                    <a:gd name="connsiteX0" fmla="*/ 0 w 4076"/>
                    <a:gd name="connsiteY0" fmla="*/ 1429 h 20901"/>
                    <a:gd name="connsiteX1" fmla="*/ 0 w 4076"/>
                    <a:gd name="connsiteY1" fmla="*/ 11906 h 20901"/>
                    <a:gd name="connsiteX2" fmla="*/ 952 w 4076"/>
                    <a:gd name="connsiteY2" fmla="*/ 16669 h 20901"/>
                    <a:gd name="connsiteX3" fmla="*/ 2857 w 4076"/>
                    <a:gd name="connsiteY3" fmla="*/ 20479 h 20901"/>
                    <a:gd name="connsiteX4" fmla="*/ 3810 w 4076"/>
                    <a:gd name="connsiteY4" fmla="*/ 20479 h 20901"/>
                    <a:gd name="connsiteX5" fmla="*/ 3810 w 4076"/>
                    <a:gd name="connsiteY5" fmla="*/ 15716 h 20901"/>
                    <a:gd name="connsiteX6" fmla="*/ 2857 w 4076"/>
                    <a:gd name="connsiteY6" fmla="*/ 10954 h 20901"/>
                    <a:gd name="connsiteX7" fmla="*/ 2857 w 4076"/>
                    <a:gd name="connsiteY7" fmla="*/ 1429 h 20901"/>
                    <a:gd name="connsiteX8" fmla="*/ 0 w 4076"/>
                    <a:gd name="connsiteY8" fmla="*/ 1429 h 20901"/>
                    <a:gd name="connsiteX9" fmla="*/ 0 w 4076"/>
                    <a:gd name="connsiteY9" fmla="*/ 1429 h 20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" h="20901">
                      <a:moveTo>
                        <a:pt x="0" y="1429"/>
                      </a:moveTo>
                      <a:cubicBezTo>
                        <a:pt x="0" y="5239"/>
                        <a:pt x="0" y="8096"/>
                        <a:pt x="0" y="11906"/>
                      </a:cubicBezTo>
                      <a:cubicBezTo>
                        <a:pt x="0" y="13811"/>
                        <a:pt x="0" y="15716"/>
                        <a:pt x="952" y="16669"/>
                      </a:cubicBezTo>
                      <a:cubicBezTo>
                        <a:pt x="952" y="18574"/>
                        <a:pt x="1905" y="19526"/>
                        <a:pt x="2857" y="20479"/>
                      </a:cubicBezTo>
                      <a:cubicBezTo>
                        <a:pt x="2857" y="21431"/>
                        <a:pt x="4763" y="20479"/>
                        <a:pt x="3810" y="20479"/>
                      </a:cubicBezTo>
                      <a:cubicBezTo>
                        <a:pt x="3810" y="18574"/>
                        <a:pt x="3810" y="17621"/>
                        <a:pt x="3810" y="15716"/>
                      </a:cubicBezTo>
                      <a:cubicBezTo>
                        <a:pt x="3810" y="13811"/>
                        <a:pt x="3810" y="12859"/>
                        <a:pt x="2857" y="10954"/>
                      </a:cubicBezTo>
                      <a:cubicBezTo>
                        <a:pt x="2857" y="8096"/>
                        <a:pt x="2857" y="4286"/>
                        <a:pt x="2857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7" name="Freeform: Shape 436">
                  <a:extLst>
                    <a:ext uri="{FF2B5EF4-FFF2-40B4-BE49-F238E27FC236}">
                      <a16:creationId xmlns:a16="http://schemas.microsoft.com/office/drawing/2014/main" id="{07DA5345-7021-8B48-6BEB-BAE98269ECED}"/>
                    </a:ext>
                  </a:extLst>
                </p:cNvPr>
                <p:cNvSpPr/>
                <p:nvPr/>
              </p:nvSpPr>
              <p:spPr>
                <a:xfrm>
                  <a:off x="8282544" y="5069204"/>
                  <a:ext cx="7062" cy="21580"/>
                </a:xfrm>
                <a:custGeom>
                  <a:avLst/>
                  <a:gdLst>
                    <a:gd name="connsiteX0" fmla="*/ 394 w 7062"/>
                    <a:gd name="connsiteY0" fmla="*/ 3810 h 21580"/>
                    <a:gd name="connsiteX1" fmla="*/ 2300 w 7062"/>
                    <a:gd name="connsiteY1" fmla="*/ 12382 h 21580"/>
                    <a:gd name="connsiteX2" fmla="*/ 3252 w 7062"/>
                    <a:gd name="connsiteY2" fmla="*/ 17145 h 21580"/>
                    <a:gd name="connsiteX3" fmla="*/ 5157 w 7062"/>
                    <a:gd name="connsiteY3" fmla="*/ 20955 h 21580"/>
                    <a:gd name="connsiteX4" fmla="*/ 7062 w 7062"/>
                    <a:gd name="connsiteY4" fmla="*/ 20002 h 21580"/>
                    <a:gd name="connsiteX5" fmla="*/ 6110 w 7062"/>
                    <a:gd name="connsiteY5" fmla="*/ 15240 h 21580"/>
                    <a:gd name="connsiteX6" fmla="*/ 5157 w 7062"/>
                    <a:gd name="connsiteY6" fmla="*/ 10477 h 21580"/>
                    <a:gd name="connsiteX7" fmla="*/ 3252 w 7062"/>
                    <a:gd name="connsiteY7" fmla="*/ 1905 h 21580"/>
                    <a:gd name="connsiteX8" fmla="*/ 1347 w 7062"/>
                    <a:gd name="connsiteY8" fmla="*/ 0 h 21580"/>
                    <a:gd name="connsiteX9" fmla="*/ 394 w 7062"/>
                    <a:gd name="connsiteY9" fmla="*/ 3810 h 21580"/>
                    <a:gd name="connsiteX10" fmla="*/ 394 w 7062"/>
                    <a:gd name="connsiteY10" fmla="*/ 3810 h 21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062" h="21580">
                      <a:moveTo>
                        <a:pt x="394" y="3810"/>
                      </a:moveTo>
                      <a:cubicBezTo>
                        <a:pt x="394" y="6667"/>
                        <a:pt x="1347" y="9525"/>
                        <a:pt x="2300" y="12382"/>
                      </a:cubicBezTo>
                      <a:cubicBezTo>
                        <a:pt x="2300" y="14288"/>
                        <a:pt x="3252" y="15240"/>
                        <a:pt x="3252" y="17145"/>
                      </a:cubicBezTo>
                      <a:cubicBezTo>
                        <a:pt x="4205" y="19050"/>
                        <a:pt x="4205" y="20002"/>
                        <a:pt x="5157" y="20955"/>
                      </a:cubicBezTo>
                      <a:cubicBezTo>
                        <a:pt x="6110" y="21907"/>
                        <a:pt x="7062" y="21907"/>
                        <a:pt x="7062" y="20002"/>
                      </a:cubicBezTo>
                      <a:cubicBezTo>
                        <a:pt x="7062" y="18097"/>
                        <a:pt x="7062" y="17145"/>
                        <a:pt x="6110" y="15240"/>
                      </a:cubicBezTo>
                      <a:cubicBezTo>
                        <a:pt x="6110" y="13335"/>
                        <a:pt x="5157" y="12382"/>
                        <a:pt x="5157" y="10477"/>
                      </a:cubicBezTo>
                      <a:cubicBezTo>
                        <a:pt x="4205" y="7620"/>
                        <a:pt x="4205" y="4763"/>
                        <a:pt x="3252" y="1905"/>
                      </a:cubicBezTo>
                      <a:cubicBezTo>
                        <a:pt x="3252" y="952"/>
                        <a:pt x="2300" y="0"/>
                        <a:pt x="1347" y="0"/>
                      </a:cubicBezTo>
                      <a:cubicBezTo>
                        <a:pt x="394" y="1905"/>
                        <a:pt x="-558" y="2857"/>
                        <a:pt x="394" y="3810"/>
                      </a:cubicBezTo>
                      <a:lnTo>
                        <a:pt x="394" y="3810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8" name="Freeform: Shape 437">
                  <a:extLst>
                    <a:ext uri="{FF2B5EF4-FFF2-40B4-BE49-F238E27FC236}">
                      <a16:creationId xmlns:a16="http://schemas.microsoft.com/office/drawing/2014/main" id="{54865E7A-B6A8-05FB-7E18-CFCF2A089EFD}"/>
                    </a:ext>
                  </a:extLst>
                </p:cNvPr>
                <p:cNvSpPr/>
                <p:nvPr/>
              </p:nvSpPr>
              <p:spPr>
                <a:xfrm>
                  <a:off x="8340089" y="5107631"/>
                  <a:ext cx="8967" cy="18165"/>
                </a:xfrm>
                <a:custGeom>
                  <a:avLst/>
                  <a:gdLst>
                    <a:gd name="connsiteX0" fmla="*/ 0 w 8967"/>
                    <a:gd name="connsiteY0" fmla="*/ 1578 h 18165"/>
                    <a:gd name="connsiteX1" fmla="*/ 2858 w 8967"/>
                    <a:gd name="connsiteY1" fmla="*/ 10150 h 18165"/>
                    <a:gd name="connsiteX2" fmla="*/ 4763 w 8967"/>
                    <a:gd name="connsiteY2" fmla="*/ 13961 h 18165"/>
                    <a:gd name="connsiteX3" fmla="*/ 7620 w 8967"/>
                    <a:gd name="connsiteY3" fmla="*/ 17771 h 18165"/>
                    <a:gd name="connsiteX4" fmla="*/ 8573 w 8967"/>
                    <a:gd name="connsiteY4" fmla="*/ 16818 h 18165"/>
                    <a:gd name="connsiteX5" fmla="*/ 6668 w 8967"/>
                    <a:gd name="connsiteY5" fmla="*/ 13008 h 18165"/>
                    <a:gd name="connsiteX6" fmla="*/ 4763 w 8967"/>
                    <a:gd name="connsiteY6" fmla="*/ 9198 h 18165"/>
                    <a:gd name="connsiteX7" fmla="*/ 953 w 8967"/>
                    <a:gd name="connsiteY7" fmla="*/ 625 h 18165"/>
                    <a:gd name="connsiteX8" fmla="*/ 0 w 8967"/>
                    <a:gd name="connsiteY8" fmla="*/ 1578 h 18165"/>
                    <a:gd name="connsiteX9" fmla="*/ 0 w 8967"/>
                    <a:gd name="connsiteY9" fmla="*/ 1578 h 1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67" h="18165">
                      <a:moveTo>
                        <a:pt x="0" y="1578"/>
                      </a:moveTo>
                      <a:cubicBezTo>
                        <a:pt x="953" y="4436"/>
                        <a:pt x="953" y="7293"/>
                        <a:pt x="2858" y="10150"/>
                      </a:cubicBezTo>
                      <a:cubicBezTo>
                        <a:pt x="3810" y="11103"/>
                        <a:pt x="3810" y="13008"/>
                        <a:pt x="4763" y="13961"/>
                      </a:cubicBezTo>
                      <a:cubicBezTo>
                        <a:pt x="5715" y="14913"/>
                        <a:pt x="6668" y="16818"/>
                        <a:pt x="7620" y="17771"/>
                      </a:cubicBezTo>
                      <a:cubicBezTo>
                        <a:pt x="8573" y="18723"/>
                        <a:pt x="9525" y="17771"/>
                        <a:pt x="8573" y="16818"/>
                      </a:cubicBezTo>
                      <a:cubicBezTo>
                        <a:pt x="7620" y="15866"/>
                        <a:pt x="7620" y="13961"/>
                        <a:pt x="6668" y="13008"/>
                      </a:cubicBezTo>
                      <a:cubicBezTo>
                        <a:pt x="5715" y="12056"/>
                        <a:pt x="4763" y="10150"/>
                        <a:pt x="4763" y="9198"/>
                      </a:cubicBezTo>
                      <a:cubicBezTo>
                        <a:pt x="3810" y="6341"/>
                        <a:pt x="1905" y="3483"/>
                        <a:pt x="953" y="625"/>
                      </a:cubicBezTo>
                      <a:cubicBezTo>
                        <a:pt x="953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BC72B7BA-F32E-18CB-FB80-413E0EAF65E7}"/>
                    </a:ext>
                  </a:extLst>
                </p:cNvPr>
                <p:cNvSpPr/>
                <p:nvPr/>
              </p:nvSpPr>
              <p:spPr>
                <a:xfrm>
                  <a:off x="8361044" y="5142070"/>
                  <a:ext cx="8967" cy="18015"/>
                </a:xfrm>
                <a:custGeom>
                  <a:avLst/>
                  <a:gdLst>
                    <a:gd name="connsiteX0" fmla="*/ 0 w 8967"/>
                    <a:gd name="connsiteY0" fmla="*/ 1429 h 18015"/>
                    <a:gd name="connsiteX1" fmla="*/ 2857 w 8967"/>
                    <a:gd name="connsiteY1" fmla="*/ 10001 h 18015"/>
                    <a:gd name="connsiteX2" fmla="*/ 4763 w 8967"/>
                    <a:gd name="connsiteY2" fmla="*/ 13811 h 18015"/>
                    <a:gd name="connsiteX3" fmla="*/ 7620 w 8967"/>
                    <a:gd name="connsiteY3" fmla="*/ 17621 h 18015"/>
                    <a:gd name="connsiteX4" fmla="*/ 8573 w 8967"/>
                    <a:gd name="connsiteY4" fmla="*/ 16669 h 18015"/>
                    <a:gd name="connsiteX5" fmla="*/ 6668 w 8967"/>
                    <a:gd name="connsiteY5" fmla="*/ 12859 h 18015"/>
                    <a:gd name="connsiteX6" fmla="*/ 4763 w 8967"/>
                    <a:gd name="connsiteY6" fmla="*/ 9049 h 18015"/>
                    <a:gd name="connsiteX7" fmla="*/ 953 w 8967"/>
                    <a:gd name="connsiteY7" fmla="*/ 1429 h 18015"/>
                    <a:gd name="connsiteX8" fmla="*/ 0 w 8967"/>
                    <a:gd name="connsiteY8" fmla="*/ 1429 h 18015"/>
                    <a:gd name="connsiteX9" fmla="*/ 0 w 8967"/>
                    <a:gd name="connsiteY9" fmla="*/ 1429 h 180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967" h="18015">
                      <a:moveTo>
                        <a:pt x="0" y="1429"/>
                      </a:moveTo>
                      <a:cubicBezTo>
                        <a:pt x="953" y="4286"/>
                        <a:pt x="953" y="7144"/>
                        <a:pt x="2857" y="10001"/>
                      </a:cubicBezTo>
                      <a:cubicBezTo>
                        <a:pt x="3810" y="10954"/>
                        <a:pt x="3810" y="12859"/>
                        <a:pt x="4763" y="13811"/>
                      </a:cubicBezTo>
                      <a:cubicBezTo>
                        <a:pt x="5715" y="14764"/>
                        <a:pt x="6668" y="16669"/>
                        <a:pt x="7620" y="17621"/>
                      </a:cubicBezTo>
                      <a:cubicBezTo>
                        <a:pt x="8573" y="18574"/>
                        <a:pt x="9525" y="17621"/>
                        <a:pt x="8573" y="16669"/>
                      </a:cubicBezTo>
                      <a:cubicBezTo>
                        <a:pt x="7620" y="15716"/>
                        <a:pt x="7620" y="13811"/>
                        <a:pt x="6668" y="12859"/>
                      </a:cubicBezTo>
                      <a:cubicBezTo>
                        <a:pt x="5715" y="11906"/>
                        <a:pt x="4763" y="10001"/>
                        <a:pt x="4763" y="9049"/>
                      </a:cubicBezTo>
                      <a:cubicBezTo>
                        <a:pt x="3810" y="6191"/>
                        <a:pt x="1905" y="3334"/>
                        <a:pt x="953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16925FC2-F17A-B4C5-A1B3-747F463B3874}"/>
                    </a:ext>
                  </a:extLst>
                </p:cNvPr>
                <p:cNvSpPr/>
                <p:nvPr/>
              </p:nvSpPr>
              <p:spPr>
                <a:xfrm>
                  <a:off x="8327447" y="5156329"/>
                  <a:ext cx="18751" cy="15744"/>
                </a:xfrm>
                <a:custGeom>
                  <a:avLst/>
                  <a:gdLst>
                    <a:gd name="connsiteX0" fmla="*/ 259 w 18751"/>
                    <a:gd name="connsiteY0" fmla="*/ 2410 h 15744"/>
                    <a:gd name="connsiteX1" fmla="*/ 7879 w 18751"/>
                    <a:gd name="connsiteY1" fmla="*/ 10030 h 15744"/>
                    <a:gd name="connsiteX2" fmla="*/ 17404 w 18751"/>
                    <a:gd name="connsiteY2" fmla="*/ 15745 h 15744"/>
                    <a:gd name="connsiteX3" fmla="*/ 18357 w 18751"/>
                    <a:gd name="connsiteY3" fmla="*/ 13840 h 15744"/>
                    <a:gd name="connsiteX4" fmla="*/ 9784 w 18751"/>
                    <a:gd name="connsiteY4" fmla="*/ 8125 h 15744"/>
                    <a:gd name="connsiteX5" fmla="*/ 2165 w 18751"/>
                    <a:gd name="connsiteY5" fmla="*/ 1457 h 15744"/>
                    <a:gd name="connsiteX6" fmla="*/ 259 w 18751"/>
                    <a:gd name="connsiteY6" fmla="*/ 2410 h 15744"/>
                    <a:gd name="connsiteX7" fmla="*/ 259 w 18751"/>
                    <a:gd name="connsiteY7" fmla="*/ 2410 h 15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751" h="15744">
                      <a:moveTo>
                        <a:pt x="259" y="2410"/>
                      </a:moveTo>
                      <a:cubicBezTo>
                        <a:pt x="2165" y="5267"/>
                        <a:pt x="5022" y="8125"/>
                        <a:pt x="7879" y="10030"/>
                      </a:cubicBezTo>
                      <a:cubicBezTo>
                        <a:pt x="10737" y="11935"/>
                        <a:pt x="14547" y="14792"/>
                        <a:pt x="17404" y="15745"/>
                      </a:cubicBezTo>
                      <a:cubicBezTo>
                        <a:pt x="18357" y="15745"/>
                        <a:pt x="19309" y="14792"/>
                        <a:pt x="18357" y="13840"/>
                      </a:cubicBezTo>
                      <a:cubicBezTo>
                        <a:pt x="15500" y="10982"/>
                        <a:pt x="12642" y="10030"/>
                        <a:pt x="9784" y="8125"/>
                      </a:cubicBezTo>
                      <a:cubicBezTo>
                        <a:pt x="6927" y="6220"/>
                        <a:pt x="4070" y="4315"/>
                        <a:pt x="2165" y="1457"/>
                      </a:cubicBezTo>
                      <a:cubicBezTo>
                        <a:pt x="1212" y="-1400"/>
                        <a:pt x="-693" y="505"/>
                        <a:pt x="259" y="2410"/>
                      </a:cubicBezTo>
                      <a:lnTo>
                        <a:pt x="259" y="2410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1" name="Freeform: Shape 440">
                  <a:extLst>
                    <a:ext uri="{FF2B5EF4-FFF2-40B4-BE49-F238E27FC236}">
                      <a16:creationId xmlns:a16="http://schemas.microsoft.com/office/drawing/2014/main" id="{226D07D1-8275-7462-5775-1209A7BB520E}"/>
                    </a:ext>
                  </a:extLst>
                </p:cNvPr>
                <p:cNvSpPr/>
                <p:nvPr/>
              </p:nvSpPr>
              <p:spPr>
                <a:xfrm>
                  <a:off x="8292464" y="5100011"/>
                  <a:ext cx="4762" cy="19675"/>
                </a:xfrm>
                <a:custGeom>
                  <a:avLst/>
                  <a:gdLst>
                    <a:gd name="connsiteX0" fmla="*/ 0 w 4762"/>
                    <a:gd name="connsiteY0" fmla="*/ 1578 h 19675"/>
                    <a:gd name="connsiteX1" fmla="*/ 953 w 4762"/>
                    <a:gd name="connsiteY1" fmla="*/ 11103 h 19675"/>
                    <a:gd name="connsiteX2" fmla="*/ 1905 w 4762"/>
                    <a:gd name="connsiteY2" fmla="*/ 15866 h 19675"/>
                    <a:gd name="connsiteX3" fmla="*/ 2858 w 4762"/>
                    <a:gd name="connsiteY3" fmla="*/ 17771 h 19675"/>
                    <a:gd name="connsiteX4" fmla="*/ 3810 w 4762"/>
                    <a:gd name="connsiteY4" fmla="*/ 19676 h 19675"/>
                    <a:gd name="connsiteX5" fmla="*/ 4763 w 4762"/>
                    <a:gd name="connsiteY5" fmla="*/ 19676 h 19675"/>
                    <a:gd name="connsiteX6" fmla="*/ 3810 w 4762"/>
                    <a:gd name="connsiteY6" fmla="*/ 14913 h 19675"/>
                    <a:gd name="connsiteX7" fmla="*/ 2858 w 4762"/>
                    <a:gd name="connsiteY7" fmla="*/ 10151 h 19675"/>
                    <a:gd name="connsiteX8" fmla="*/ 1905 w 4762"/>
                    <a:gd name="connsiteY8" fmla="*/ 626 h 19675"/>
                    <a:gd name="connsiteX9" fmla="*/ 0 w 4762"/>
                    <a:gd name="connsiteY9" fmla="*/ 1578 h 19675"/>
                    <a:gd name="connsiteX10" fmla="*/ 0 w 4762"/>
                    <a:gd name="connsiteY10" fmla="*/ 1578 h 19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62" h="19675">
                      <a:moveTo>
                        <a:pt x="0" y="1578"/>
                      </a:moveTo>
                      <a:cubicBezTo>
                        <a:pt x="0" y="4436"/>
                        <a:pt x="0" y="8246"/>
                        <a:pt x="953" y="11103"/>
                      </a:cubicBezTo>
                      <a:cubicBezTo>
                        <a:pt x="953" y="13008"/>
                        <a:pt x="1905" y="13961"/>
                        <a:pt x="1905" y="15866"/>
                      </a:cubicBezTo>
                      <a:cubicBezTo>
                        <a:pt x="1905" y="16818"/>
                        <a:pt x="2858" y="17771"/>
                        <a:pt x="2858" y="17771"/>
                      </a:cubicBezTo>
                      <a:cubicBezTo>
                        <a:pt x="2858" y="18723"/>
                        <a:pt x="3810" y="19676"/>
                        <a:pt x="3810" y="19676"/>
                      </a:cubicBezTo>
                      <a:cubicBezTo>
                        <a:pt x="3810" y="19676"/>
                        <a:pt x="4763" y="19676"/>
                        <a:pt x="4763" y="19676"/>
                      </a:cubicBezTo>
                      <a:cubicBezTo>
                        <a:pt x="4763" y="18723"/>
                        <a:pt x="4763" y="16818"/>
                        <a:pt x="3810" y="14913"/>
                      </a:cubicBezTo>
                      <a:cubicBezTo>
                        <a:pt x="3810" y="13008"/>
                        <a:pt x="2858" y="12056"/>
                        <a:pt x="2858" y="10151"/>
                      </a:cubicBezTo>
                      <a:cubicBezTo>
                        <a:pt x="1905" y="7293"/>
                        <a:pt x="1905" y="4436"/>
                        <a:pt x="1905" y="626"/>
                      </a:cubicBezTo>
                      <a:cubicBezTo>
                        <a:pt x="2858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2" name="Freeform: Shape 441">
                  <a:extLst>
                    <a:ext uri="{FF2B5EF4-FFF2-40B4-BE49-F238E27FC236}">
                      <a16:creationId xmlns:a16="http://schemas.microsoft.com/office/drawing/2014/main" id="{27221D3A-DB9E-405C-51F7-5D44D3AF1F66}"/>
                    </a:ext>
                  </a:extLst>
                </p:cNvPr>
                <p:cNvSpPr/>
                <p:nvPr/>
              </p:nvSpPr>
              <p:spPr>
                <a:xfrm>
                  <a:off x="8297226" y="5058332"/>
                  <a:ext cx="5715" cy="20791"/>
                </a:xfrm>
                <a:custGeom>
                  <a:avLst/>
                  <a:gdLst>
                    <a:gd name="connsiteX0" fmla="*/ 0 w 5715"/>
                    <a:gd name="connsiteY0" fmla="*/ 1347 h 20791"/>
                    <a:gd name="connsiteX1" fmla="*/ 0 w 5715"/>
                    <a:gd name="connsiteY1" fmla="*/ 10872 h 20791"/>
                    <a:gd name="connsiteX2" fmla="*/ 953 w 5715"/>
                    <a:gd name="connsiteY2" fmla="*/ 15635 h 20791"/>
                    <a:gd name="connsiteX3" fmla="*/ 1905 w 5715"/>
                    <a:gd name="connsiteY3" fmla="*/ 18492 h 20791"/>
                    <a:gd name="connsiteX4" fmla="*/ 3810 w 5715"/>
                    <a:gd name="connsiteY4" fmla="*/ 20397 h 20791"/>
                    <a:gd name="connsiteX5" fmla="*/ 5715 w 5715"/>
                    <a:gd name="connsiteY5" fmla="*/ 19445 h 20791"/>
                    <a:gd name="connsiteX6" fmla="*/ 5715 w 5715"/>
                    <a:gd name="connsiteY6" fmla="*/ 16587 h 20791"/>
                    <a:gd name="connsiteX7" fmla="*/ 4763 w 5715"/>
                    <a:gd name="connsiteY7" fmla="*/ 14682 h 20791"/>
                    <a:gd name="connsiteX8" fmla="*/ 3810 w 5715"/>
                    <a:gd name="connsiteY8" fmla="*/ 10872 h 20791"/>
                    <a:gd name="connsiteX9" fmla="*/ 3810 w 5715"/>
                    <a:gd name="connsiteY9" fmla="*/ 2299 h 20791"/>
                    <a:gd name="connsiteX10" fmla="*/ 1905 w 5715"/>
                    <a:gd name="connsiteY10" fmla="*/ 395 h 20791"/>
                    <a:gd name="connsiteX11" fmla="*/ 0 w 5715"/>
                    <a:gd name="connsiteY11" fmla="*/ 1347 h 20791"/>
                    <a:gd name="connsiteX12" fmla="*/ 0 w 5715"/>
                    <a:gd name="connsiteY12" fmla="*/ 1347 h 2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0791">
                      <a:moveTo>
                        <a:pt x="0" y="1347"/>
                      </a:moveTo>
                      <a:cubicBezTo>
                        <a:pt x="0" y="4205"/>
                        <a:pt x="0" y="8014"/>
                        <a:pt x="0" y="10872"/>
                      </a:cubicBezTo>
                      <a:cubicBezTo>
                        <a:pt x="0" y="12777"/>
                        <a:pt x="0" y="13730"/>
                        <a:pt x="953" y="15635"/>
                      </a:cubicBezTo>
                      <a:cubicBezTo>
                        <a:pt x="953" y="16587"/>
                        <a:pt x="1905" y="17539"/>
                        <a:pt x="1905" y="18492"/>
                      </a:cubicBezTo>
                      <a:cubicBezTo>
                        <a:pt x="1905" y="19445"/>
                        <a:pt x="2858" y="19445"/>
                        <a:pt x="3810" y="20397"/>
                      </a:cubicBezTo>
                      <a:cubicBezTo>
                        <a:pt x="4763" y="21349"/>
                        <a:pt x="5715" y="20397"/>
                        <a:pt x="5715" y="19445"/>
                      </a:cubicBezTo>
                      <a:cubicBezTo>
                        <a:pt x="5715" y="18492"/>
                        <a:pt x="5715" y="17539"/>
                        <a:pt x="5715" y="16587"/>
                      </a:cubicBezTo>
                      <a:cubicBezTo>
                        <a:pt x="5715" y="15635"/>
                        <a:pt x="5715" y="15635"/>
                        <a:pt x="4763" y="14682"/>
                      </a:cubicBezTo>
                      <a:cubicBezTo>
                        <a:pt x="4763" y="13730"/>
                        <a:pt x="3810" y="11824"/>
                        <a:pt x="3810" y="10872"/>
                      </a:cubicBezTo>
                      <a:cubicBezTo>
                        <a:pt x="2858" y="8014"/>
                        <a:pt x="2858" y="5157"/>
                        <a:pt x="3810" y="2299"/>
                      </a:cubicBezTo>
                      <a:cubicBezTo>
                        <a:pt x="3810" y="1347"/>
                        <a:pt x="2858" y="395"/>
                        <a:pt x="1905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3" name="Freeform: Shape 442">
                  <a:extLst>
                    <a:ext uri="{FF2B5EF4-FFF2-40B4-BE49-F238E27FC236}">
                      <a16:creationId xmlns:a16="http://schemas.microsoft.com/office/drawing/2014/main" id="{B58DCE46-1290-0524-4BEB-3E6875DC3506}"/>
                    </a:ext>
                  </a:extLst>
                </p:cNvPr>
                <p:cNvSpPr/>
                <p:nvPr/>
              </p:nvSpPr>
              <p:spPr>
                <a:xfrm>
                  <a:off x="8311514" y="5059203"/>
                  <a:ext cx="12382" cy="30003"/>
                </a:xfrm>
                <a:custGeom>
                  <a:avLst/>
                  <a:gdLst>
                    <a:gd name="connsiteX0" fmla="*/ 0 w 12382"/>
                    <a:gd name="connsiteY0" fmla="*/ 1429 h 30003"/>
                    <a:gd name="connsiteX1" fmla="*/ 1905 w 12382"/>
                    <a:gd name="connsiteY1" fmla="*/ 16669 h 30003"/>
                    <a:gd name="connsiteX2" fmla="*/ 4763 w 12382"/>
                    <a:gd name="connsiteY2" fmla="*/ 24289 h 30003"/>
                    <a:gd name="connsiteX3" fmla="*/ 10478 w 12382"/>
                    <a:gd name="connsiteY3" fmla="*/ 30004 h 30003"/>
                    <a:gd name="connsiteX4" fmla="*/ 12383 w 12382"/>
                    <a:gd name="connsiteY4" fmla="*/ 29051 h 30003"/>
                    <a:gd name="connsiteX5" fmla="*/ 9525 w 12382"/>
                    <a:gd name="connsiteY5" fmla="*/ 22384 h 30003"/>
                    <a:gd name="connsiteX6" fmla="*/ 6668 w 12382"/>
                    <a:gd name="connsiteY6" fmla="*/ 15716 h 30003"/>
                    <a:gd name="connsiteX7" fmla="*/ 3810 w 12382"/>
                    <a:gd name="connsiteY7" fmla="*/ 1429 h 30003"/>
                    <a:gd name="connsiteX8" fmla="*/ 0 w 12382"/>
                    <a:gd name="connsiteY8" fmla="*/ 1429 h 30003"/>
                    <a:gd name="connsiteX9" fmla="*/ 0 w 12382"/>
                    <a:gd name="connsiteY9" fmla="*/ 1429 h 3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382" h="30003">
                      <a:moveTo>
                        <a:pt x="0" y="1429"/>
                      </a:moveTo>
                      <a:cubicBezTo>
                        <a:pt x="0" y="6191"/>
                        <a:pt x="953" y="11906"/>
                        <a:pt x="1905" y="16669"/>
                      </a:cubicBezTo>
                      <a:cubicBezTo>
                        <a:pt x="2858" y="19526"/>
                        <a:pt x="3810" y="21431"/>
                        <a:pt x="4763" y="24289"/>
                      </a:cubicBezTo>
                      <a:cubicBezTo>
                        <a:pt x="5715" y="27146"/>
                        <a:pt x="7620" y="29051"/>
                        <a:pt x="10478" y="30004"/>
                      </a:cubicBezTo>
                      <a:cubicBezTo>
                        <a:pt x="11430" y="30004"/>
                        <a:pt x="12383" y="30004"/>
                        <a:pt x="12383" y="29051"/>
                      </a:cubicBezTo>
                      <a:cubicBezTo>
                        <a:pt x="12383" y="26194"/>
                        <a:pt x="10478" y="24289"/>
                        <a:pt x="9525" y="22384"/>
                      </a:cubicBezTo>
                      <a:cubicBezTo>
                        <a:pt x="8573" y="20479"/>
                        <a:pt x="7620" y="17621"/>
                        <a:pt x="6668" y="15716"/>
                      </a:cubicBezTo>
                      <a:cubicBezTo>
                        <a:pt x="4763" y="10954"/>
                        <a:pt x="3810" y="6191"/>
                        <a:pt x="3810" y="1429"/>
                      </a:cubicBezTo>
                      <a:cubicBezTo>
                        <a:pt x="2858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4" name="Freeform: Shape 443">
                  <a:extLst>
                    <a:ext uri="{FF2B5EF4-FFF2-40B4-BE49-F238E27FC236}">
                      <a16:creationId xmlns:a16="http://schemas.microsoft.com/office/drawing/2014/main" id="{971D79D0-4AA9-7C29-CA7A-6F0D467DF598}"/>
                    </a:ext>
                  </a:extLst>
                </p:cNvPr>
                <p:cNvSpPr/>
                <p:nvPr/>
              </p:nvSpPr>
              <p:spPr>
                <a:xfrm>
                  <a:off x="8338947" y="5138363"/>
                  <a:ext cx="18681" cy="21588"/>
                </a:xfrm>
                <a:custGeom>
                  <a:avLst/>
                  <a:gdLst>
                    <a:gd name="connsiteX0" fmla="*/ 189 w 18681"/>
                    <a:gd name="connsiteY0" fmla="*/ 2279 h 21588"/>
                    <a:gd name="connsiteX1" fmla="*/ 6857 w 18681"/>
                    <a:gd name="connsiteY1" fmla="*/ 12756 h 21588"/>
                    <a:gd name="connsiteX2" fmla="*/ 11619 w 18681"/>
                    <a:gd name="connsiteY2" fmla="*/ 17519 h 21588"/>
                    <a:gd name="connsiteX3" fmla="*/ 14477 w 18681"/>
                    <a:gd name="connsiteY3" fmla="*/ 19424 h 21588"/>
                    <a:gd name="connsiteX4" fmla="*/ 17334 w 18681"/>
                    <a:gd name="connsiteY4" fmla="*/ 21329 h 21588"/>
                    <a:gd name="connsiteX5" fmla="*/ 18287 w 18681"/>
                    <a:gd name="connsiteY5" fmla="*/ 19424 h 21588"/>
                    <a:gd name="connsiteX6" fmla="*/ 16382 w 18681"/>
                    <a:gd name="connsiteY6" fmla="*/ 16566 h 21588"/>
                    <a:gd name="connsiteX7" fmla="*/ 14477 w 18681"/>
                    <a:gd name="connsiteY7" fmla="*/ 14661 h 21588"/>
                    <a:gd name="connsiteX8" fmla="*/ 9714 w 18681"/>
                    <a:gd name="connsiteY8" fmla="*/ 9899 h 21588"/>
                    <a:gd name="connsiteX9" fmla="*/ 3999 w 18681"/>
                    <a:gd name="connsiteY9" fmla="*/ 374 h 21588"/>
                    <a:gd name="connsiteX10" fmla="*/ 189 w 18681"/>
                    <a:gd name="connsiteY10" fmla="*/ 2279 h 21588"/>
                    <a:gd name="connsiteX11" fmla="*/ 189 w 18681"/>
                    <a:gd name="connsiteY11" fmla="*/ 2279 h 2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8681" h="21588">
                      <a:moveTo>
                        <a:pt x="189" y="2279"/>
                      </a:moveTo>
                      <a:cubicBezTo>
                        <a:pt x="1141" y="6089"/>
                        <a:pt x="3999" y="9899"/>
                        <a:pt x="6857" y="12756"/>
                      </a:cubicBezTo>
                      <a:cubicBezTo>
                        <a:pt x="7809" y="14661"/>
                        <a:pt x="9714" y="15614"/>
                        <a:pt x="11619" y="17519"/>
                      </a:cubicBezTo>
                      <a:cubicBezTo>
                        <a:pt x="12572" y="18471"/>
                        <a:pt x="13524" y="19424"/>
                        <a:pt x="14477" y="19424"/>
                      </a:cubicBezTo>
                      <a:cubicBezTo>
                        <a:pt x="15429" y="20376"/>
                        <a:pt x="16382" y="20376"/>
                        <a:pt x="17334" y="21329"/>
                      </a:cubicBezTo>
                      <a:cubicBezTo>
                        <a:pt x="18287" y="22281"/>
                        <a:pt x="19239" y="20376"/>
                        <a:pt x="18287" y="19424"/>
                      </a:cubicBezTo>
                      <a:cubicBezTo>
                        <a:pt x="17334" y="18471"/>
                        <a:pt x="17334" y="17519"/>
                        <a:pt x="16382" y="16566"/>
                      </a:cubicBezTo>
                      <a:cubicBezTo>
                        <a:pt x="15429" y="15614"/>
                        <a:pt x="14477" y="15614"/>
                        <a:pt x="14477" y="14661"/>
                      </a:cubicBezTo>
                      <a:cubicBezTo>
                        <a:pt x="12572" y="13709"/>
                        <a:pt x="11619" y="11804"/>
                        <a:pt x="9714" y="9899"/>
                      </a:cubicBezTo>
                      <a:cubicBezTo>
                        <a:pt x="6857" y="7041"/>
                        <a:pt x="4952" y="4184"/>
                        <a:pt x="3999" y="374"/>
                      </a:cubicBezTo>
                      <a:cubicBezTo>
                        <a:pt x="2094" y="-579"/>
                        <a:pt x="-763" y="374"/>
                        <a:pt x="189" y="2279"/>
                      </a:cubicBezTo>
                      <a:lnTo>
                        <a:pt x="189" y="2279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5" name="Freeform: Shape 444">
                  <a:extLst>
                    <a:ext uri="{FF2B5EF4-FFF2-40B4-BE49-F238E27FC236}">
                      <a16:creationId xmlns:a16="http://schemas.microsoft.com/office/drawing/2014/main" id="{E34E2921-05A5-EAB9-40E5-40E6F63FB066}"/>
                    </a:ext>
                  </a:extLst>
                </p:cNvPr>
                <p:cNvSpPr/>
                <p:nvPr/>
              </p:nvSpPr>
              <p:spPr>
                <a:xfrm>
                  <a:off x="8312467" y="5126456"/>
                  <a:ext cx="9919" cy="19900"/>
                </a:xfrm>
                <a:custGeom>
                  <a:avLst/>
                  <a:gdLst>
                    <a:gd name="connsiteX0" fmla="*/ 0 w 9919"/>
                    <a:gd name="connsiteY0" fmla="*/ 1803 h 19900"/>
                    <a:gd name="connsiteX1" fmla="*/ 2857 w 9919"/>
                    <a:gd name="connsiteY1" fmla="*/ 11328 h 19900"/>
                    <a:gd name="connsiteX2" fmla="*/ 4763 w 9919"/>
                    <a:gd name="connsiteY2" fmla="*/ 16091 h 19900"/>
                    <a:gd name="connsiteX3" fmla="*/ 8572 w 9919"/>
                    <a:gd name="connsiteY3" fmla="*/ 19901 h 19900"/>
                    <a:gd name="connsiteX4" fmla="*/ 9525 w 9919"/>
                    <a:gd name="connsiteY4" fmla="*/ 18949 h 19900"/>
                    <a:gd name="connsiteX5" fmla="*/ 8572 w 9919"/>
                    <a:gd name="connsiteY5" fmla="*/ 17043 h 19900"/>
                    <a:gd name="connsiteX6" fmla="*/ 7620 w 9919"/>
                    <a:gd name="connsiteY6" fmla="*/ 15138 h 19900"/>
                    <a:gd name="connsiteX7" fmla="*/ 5715 w 9919"/>
                    <a:gd name="connsiteY7" fmla="*/ 10376 h 19900"/>
                    <a:gd name="connsiteX8" fmla="*/ 2857 w 9919"/>
                    <a:gd name="connsiteY8" fmla="*/ 1803 h 19900"/>
                    <a:gd name="connsiteX9" fmla="*/ 0 w 9919"/>
                    <a:gd name="connsiteY9" fmla="*/ 1803 h 19900"/>
                    <a:gd name="connsiteX10" fmla="*/ 0 w 9919"/>
                    <a:gd name="connsiteY10" fmla="*/ 1803 h 19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919" h="19900">
                      <a:moveTo>
                        <a:pt x="0" y="1803"/>
                      </a:moveTo>
                      <a:cubicBezTo>
                        <a:pt x="952" y="4661"/>
                        <a:pt x="1905" y="8471"/>
                        <a:pt x="2857" y="11328"/>
                      </a:cubicBezTo>
                      <a:cubicBezTo>
                        <a:pt x="3810" y="13233"/>
                        <a:pt x="3810" y="14186"/>
                        <a:pt x="4763" y="16091"/>
                      </a:cubicBezTo>
                      <a:cubicBezTo>
                        <a:pt x="5715" y="17043"/>
                        <a:pt x="6668" y="18949"/>
                        <a:pt x="8572" y="19901"/>
                      </a:cubicBezTo>
                      <a:cubicBezTo>
                        <a:pt x="9525" y="19901"/>
                        <a:pt x="10477" y="19901"/>
                        <a:pt x="9525" y="18949"/>
                      </a:cubicBezTo>
                      <a:cubicBezTo>
                        <a:pt x="9525" y="17996"/>
                        <a:pt x="9525" y="17043"/>
                        <a:pt x="8572" y="17043"/>
                      </a:cubicBezTo>
                      <a:cubicBezTo>
                        <a:pt x="8572" y="16091"/>
                        <a:pt x="7620" y="15138"/>
                        <a:pt x="7620" y="15138"/>
                      </a:cubicBezTo>
                      <a:cubicBezTo>
                        <a:pt x="6668" y="13233"/>
                        <a:pt x="5715" y="12281"/>
                        <a:pt x="5715" y="10376"/>
                      </a:cubicBezTo>
                      <a:cubicBezTo>
                        <a:pt x="4763" y="7518"/>
                        <a:pt x="2857" y="4661"/>
                        <a:pt x="2857" y="1803"/>
                      </a:cubicBezTo>
                      <a:cubicBezTo>
                        <a:pt x="2857" y="-1054"/>
                        <a:pt x="0" y="-101"/>
                        <a:pt x="0" y="1803"/>
                      </a:cubicBezTo>
                      <a:lnTo>
                        <a:pt x="0" y="1803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6" name="Freeform: Shape 445">
                  <a:extLst>
                    <a:ext uri="{FF2B5EF4-FFF2-40B4-BE49-F238E27FC236}">
                      <a16:creationId xmlns:a16="http://schemas.microsoft.com/office/drawing/2014/main" id="{6394A401-8B8D-C763-0FDE-769F499F8B62}"/>
                    </a:ext>
                  </a:extLst>
                </p:cNvPr>
                <p:cNvSpPr/>
                <p:nvPr/>
              </p:nvSpPr>
              <p:spPr>
                <a:xfrm>
                  <a:off x="8321992" y="5109767"/>
                  <a:ext cx="8572" cy="18492"/>
                </a:xfrm>
                <a:custGeom>
                  <a:avLst/>
                  <a:gdLst>
                    <a:gd name="connsiteX0" fmla="*/ 0 w 8572"/>
                    <a:gd name="connsiteY0" fmla="*/ 1347 h 18492"/>
                    <a:gd name="connsiteX1" fmla="*/ 0 w 8572"/>
                    <a:gd name="connsiteY1" fmla="*/ 6110 h 18492"/>
                    <a:gd name="connsiteX2" fmla="*/ 952 w 8572"/>
                    <a:gd name="connsiteY2" fmla="*/ 10872 h 18492"/>
                    <a:gd name="connsiteX3" fmla="*/ 2857 w 8572"/>
                    <a:gd name="connsiteY3" fmla="*/ 15635 h 18492"/>
                    <a:gd name="connsiteX4" fmla="*/ 3810 w 8572"/>
                    <a:gd name="connsiteY4" fmla="*/ 17539 h 18492"/>
                    <a:gd name="connsiteX5" fmla="*/ 4763 w 8572"/>
                    <a:gd name="connsiteY5" fmla="*/ 18492 h 18492"/>
                    <a:gd name="connsiteX6" fmla="*/ 5715 w 8572"/>
                    <a:gd name="connsiteY6" fmla="*/ 18492 h 18492"/>
                    <a:gd name="connsiteX7" fmla="*/ 8572 w 8572"/>
                    <a:gd name="connsiteY7" fmla="*/ 17539 h 18492"/>
                    <a:gd name="connsiteX8" fmla="*/ 8572 w 8572"/>
                    <a:gd name="connsiteY8" fmla="*/ 14682 h 18492"/>
                    <a:gd name="connsiteX9" fmla="*/ 7620 w 8572"/>
                    <a:gd name="connsiteY9" fmla="*/ 11825 h 18492"/>
                    <a:gd name="connsiteX10" fmla="*/ 5715 w 8572"/>
                    <a:gd name="connsiteY10" fmla="*/ 8014 h 18492"/>
                    <a:gd name="connsiteX11" fmla="*/ 5715 w 8572"/>
                    <a:gd name="connsiteY11" fmla="*/ 7062 h 18492"/>
                    <a:gd name="connsiteX12" fmla="*/ 5715 w 8572"/>
                    <a:gd name="connsiteY12" fmla="*/ 6110 h 18492"/>
                    <a:gd name="connsiteX13" fmla="*/ 5715 w 8572"/>
                    <a:gd name="connsiteY13" fmla="*/ 6110 h 18492"/>
                    <a:gd name="connsiteX14" fmla="*/ 4763 w 8572"/>
                    <a:gd name="connsiteY14" fmla="*/ 4205 h 18492"/>
                    <a:gd name="connsiteX15" fmla="*/ 4763 w 8572"/>
                    <a:gd name="connsiteY15" fmla="*/ 3252 h 18492"/>
                    <a:gd name="connsiteX16" fmla="*/ 4763 w 8572"/>
                    <a:gd name="connsiteY16" fmla="*/ 2300 h 18492"/>
                    <a:gd name="connsiteX17" fmla="*/ 3810 w 8572"/>
                    <a:gd name="connsiteY17" fmla="*/ 395 h 18492"/>
                    <a:gd name="connsiteX18" fmla="*/ 0 w 8572"/>
                    <a:gd name="connsiteY18" fmla="*/ 1347 h 18492"/>
                    <a:gd name="connsiteX19" fmla="*/ 0 w 8572"/>
                    <a:gd name="connsiteY19" fmla="*/ 1347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572" h="18492">
                      <a:moveTo>
                        <a:pt x="0" y="1347"/>
                      </a:moveTo>
                      <a:cubicBezTo>
                        <a:pt x="0" y="3252"/>
                        <a:pt x="0" y="4205"/>
                        <a:pt x="0" y="6110"/>
                      </a:cubicBezTo>
                      <a:cubicBezTo>
                        <a:pt x="0" y="8014"/>
                        <a:pt x="952" y="8967"/>
                        <a:pt x="952" y="10872"/>
                      </a:cubicBezTo>
                      <a:cubicBezTo>
                        <a:pt x="1905" y="12777"/>
                        <a:pt x="1905" y="13730"/>
                        <a:pt x="2857" y="15635"/>
                      </a:cubicBezTo>
                      <a:cubicBezTo>
                        <a:pt x="2857" y="16587"/>
                        <a:pt x="3810" y="16587"/>
                        <a:pt x="3810" y="17539"/>
                      </a:cubicBezTo>
                      <a:cubicBezTo>
                        <a:pt x="3810" y="18492"/>
                        <a:pt x="4763" y="18492"/>
                        <a:pt x="4763" y="18492"/>
                      </a:cubicBezTo>
                      <a:cubicBezTo>
                        <a:pt x="4763" y="18492"/>
                        <a:pt x="5715" y="18492"/>
                        <a:pt x="5715" y="18492"/>
                      </a:cubicBezTo>
                      <a:cubicBezTo>
                        <a:pt x="6668" y="18492"/>
                        <a:pt x="8572" y="18492"/>
                        <a:pt x="8572" y="17539"/>
                      </a:cubicBezTo>
                      <a:cubicBezTo>
                        <a:pt x="8572" y="16587"/>
                        <a:pt x="8572" y="15635"/>
                        <a:pt x="8572" y="14682"/>
                      </a:cubicBezTo>
                      <a:cubicBezTo>
                        <a:pt x="8572" y="13730"/>
                        <a:pt x="7620" y="12777"/>
                        <a:pt x="7620" y="11825"/>
                      </a:cubicBezTo>
                      <a:cubicBezTo>
                        <a:pt x="6668" y="10872"/>
                        <a:pt x="6668" y="8967"/>
                        <a:pt x="5715" y="8014"/>
                      </a:cubicBezTo>
                      <a:cubicBezTo>
                        <a:pt x="5715" y="8014"/>
                        <a:pt x="5715" y="7062"/>
                        <a:pt x="5715" y="7062"/>
                      </a:cubicBezTo>
                      <a:cubicBezTo>
                        <a:pt x="5715" y="7062"/>
                        <a:pt x="5715" y="7062"/>
                        <a:pt x="5715" y="6110"/>
                      </a:cubicBezTo>
                      <a:cubicBezTo>
                        <a:pt x="5715" y="6110"/>
                        <a:pt x="5715" y="6110"/>
                        <a:pt x="5715" y="6110"/>
                      </a:cubicBezTo>
                      <a:cubicBezTo>
                        <a:pt x="5715" y="5157"/>
                        <a:pt x="4763" y="4205"/>
                        <a:pt x="4763" y="4205"/>
                      </a:cubicBezTo>
                      <a:cubicBezTo>
                        <a:pt x="4763" y="4205"/>
                        <a:pt x="4763" y="4205"/>
                        <a:pt x="4763" y="3252"/>
                      </a:cubicBezTo>
                      <a:cubicBezTo>
                        <a:pt x="4763" y="3252"/>
                        <a:pt x="4763" y="2300"/>
                        <a:pt x="4763" y="2300"/>
                      </a:cubicBezTo>
                      <a:cubicBezTo>
                        <a:pt x="4763" y="1347"/>
                        <a:pt x="3810" y="395"/>
                        <a:pt x="3810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2E2D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2A8EF079-A89A-AA19-3AE5-4177A066DB4C}"/>
                  </a:ext>
                </a:extLst>
              </p:cNvPr>
              <p:cNvSpPr/>
              <p:nvPr/>
            </p:nvSpPr>
            <p:spPr>
              <a:xfrm>
                <a:off x="8313419" y="4848361"/>
                <a:ext cx="8572" cy="24389"/>
              </a:xfrm>
              <a:custGeom>
                <a:avLst/>
                <a:gdLst>
                  <a:gd name="connsiteX0" fmla="*/ 5715 w 8572"/>
                  <a:gd name="connsiteY0" fmla="*/ 815 h 24389"/>
                  <a:gd name="connsiteX1" fmla="*/ 1905 w 8572"/>
                  <a:gd name="connsiteY1" fmla="*/ 12245 h 24389"/>
                  <a:gd name="connsiteX2" fmla="*/ 0 w 8572"/>
                  <a:gd name="connsiteY2" fmla="*/ 23675 h 24389"/>
                  <a:gd name="connsiteX3" fmla="*/ 1905 w 8572"/>
                  <a:gd name="connsiteY3" fmla="*/ 23675 h 24389"/>
                  <a:gd name="connsiteX4" fmla="*/ 4763 w 8572"/>
                  <a:gd name="connsiteY4" fmla="*/ 12245 h 24389"/>
                  <a:gd name="connsiteX5" fmla="*/ 8573 w 8572"/>
                  <a:gd name="connsiteY5" fmla="*/ 1768 h 24389"/>
                  <a:gd name="connsiteX6" fmla="*/ 5715 w 8572"/>
                  <a:gd name="connsiteY6" fmla="*/ 815 h 24389"/>
                  <a:gd name="connsiteX7" fmla="*/ 5715 w 8572"/>
                  <a:gd name="connsiteY7" fmla="*/ 815 h 24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2" h="24389">
                    <a:moveTo>
                      <a:pt x="5715" y="815"/>
                    </a:moveTo>
                    <a:cubicBezTo>
                      <a:pt x="3810" y="4625"/>
                      <a:pt x="2857" y="8435"/>
                      <a:pt x="1905" y="12245"/>
                    </a:cubicBezTo>
                    <a:cubicBezTo>
                      <a:pt x="953" y="16055"/>
                      <a:pt x="0" y="19865"/>
                      <a:pt x="0" y="23675"/>
                    </a:cubicBezTo>
                    <a:cubicBezTo>
                      <a:pt x="0" y="24628"/>
                      <a:pt x="1905" y="24628"/>
                      <a:pt x="1905" y="23675"/>
                    </a:cubicBezTo>
                    <a:cubicBezTo>
                      <a:pt x="3810" y="19865"/>
                      <a:pt x="3810" y="16055"/>
                      <a:pt x="4763" y="12245"/>
                    </a:cubicBezTo>
                    <a:cubicBezTo>
                      <a:pt x="5715" y="8435"/>
                      <a:pt x="6668" y="4625"/>
                      <a:pt x="8573" y="1768"/>
                    </a:cubicBezTo>
                    <a:cubicBezTo>
                      <a:pt x="8573" y="815"/>
                      <a:pt x="6668" y="-1090"/>
                      <a:pt x="5715" y="815"/>
                    </a:cubicBezTo>
                    <a:lnTo>
                      <a:pt x="5715" y="81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8" name="Freeform: Shape 447">
                <a:extLst>
                  <a:ext uri="{FF2B5EF4-FFF2-40B4-BE49-F238E27FC236}">
                    <a16:creationId xmlns:a16="http://schemas.microsoft.com/office/drawing/2014/main" id="{8AD3F848-1EEB-4C16-88CC-8A1735E7CF4A}"/>
                  </a:ext>
                </a:extLst>
              </p:cNvPr>
              <p:cNvSpPr/>
              <p:nvPr/>
            </p:nvSpPr>
            <p:spPr>
              <a:xfrm>
                <a:off x="8289606" y="4860521"/>
                <a:ext cx="8764" cy="24612"/>
              </a:xfrm>
              <a:custGeom>
                <a:avLst/>
                <a:gdLst>
                  <a:gd name="connsiteX0" fmla="*/ 5715 w 8764"/>
                  <a:gd name="connsiteY0" fmla="*/ 1038 h 24612"/>
                  <a:gd name="connsiteX1" fmla="*/ 1905 w 8764"/>
                  <a:gd name="connsiteY1" fmla="*/ 12468 h 24612"/>
                  <a:gd name="connsiteX2" fmla="*/ 0 w 8764"/>
                  <a:gd name="connsiteY2" fmla="*/ 23898 h 24612"/>
                  <a:gd name="connsiteX3" fmla="*/ 1905 w 8764"/>
                  <a:gd name="connsiteY3" fmla="*/ 23898 h 24612"/>
                  <a:gd name="connsiteX4" fmla="*/ 4763 w 8764"/>
                  <a:gd name="connsiteY4" fmla="*/ 12468 h 24612"/>
                  <a:gd name="connsiteX5" fmla="*/ 8573 w 8764"/>
                  <a:gd name="connsiteY5" fmla="*/ 1991 h 24612"/>
                  <a:gd name="connsiteX6" fmla="*/ 5715 w 8764"/>
                  <a:gd name="connsiteY6" fmla="*/ 1038 h 24612"/>
                  <a:gd name="connsiteX7" fmla="*/ 5715 w 8764"/>
                  <a:gd name="connsiteY7" fmla="*/ 1038 h 24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64" h="24612">
                    <a:moveTo>
                      <a:pt x="5715" y="1038"/>
                    </a:moveTo>
                    <a:cubicBezTo>
                      <a:pt x="3810" y="4848"/>
                      <a:pt x="2857" y="8658"/>
                      <a:pt x="1905" y="12468"/>
                    </a:cubicBezTo>
                    <a:cubicBezTo>
                      <a:pt x="953" y="16278"/>
                      <a:pt x="0" y="20088"/>
                      <a:pt x="0" y="23898"/>
                    </a:cubicBezTo>
                    <a:cubicBezTo>
                      <a:pt x="0" y="24851"/>
                      <a:pt x="1905" y="24851"/>
                      <a:pt x="1905" y="23898"/>
                    </a:cubicBezTo>
                    <a:cubicBezTo>
                      <a:pt x="3810" y="20088"/>
                      <a:pt x="3810" y="16278"/>
                      <a:pt x="4763" y="12468"/>
                    </a:cubicBezTo>
                    <a:cubicBezTo>
                      <a:pt x="5715" y="8658"/>
                      <a:pt x="6668" y="4848"/>
                      <a:pt x="8573" y="1991"/>
                    </a:cubicBezTo>
                    <a:cubicBezTo>
                      <a:pt x="9525" y="86"/>
                      <a:pt x="6668" y="-867"/>
                      <a:pt x="5715" y="1038"/>
                    </a:cubicBezTo>
                    <a:lnTo>
                      <a:pt x="5715" y="1038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9" name="Freeform: Shape 448">
                <a:extLst>
                  <a:ext uri="{FF2B5EF4-FFF2-40B4-BE49-F238E27FC236}">
                    <a16:creationId xmlns:a16="http://schemas.microsoft.com/office/drawing/2014/main" id="{59331D67-AE1D-5DB0-1EDC-8C0862108897}"/>
                  </a:ext>
                </a:extLst>
              </p:cNvPr>
              <p:cNvSpPr/>
              <p:nvPr/>
            </p:nvSpPr>
            <p:spPr>
              <a:xfrm>
                <a:off x="8377237" y="4727814"/>
                <a:ext cx="8572" cy="23968"/>
              </a:xfrm>
              <a:custGeom>
                <a:avLst/>
                <a:gdLst>
                  <a:gd name="connsiteX0" fmla="*/ 5715 w 8572"/>
                  <a:gd name="connsiteY0" fmla="*/ 395 h 23968"/>
                  <a:gd name="connsiteX1" fmla="*/ 1905 w 8572"/>
                  <a:gd name="connsiteY1" fmla="*/ 11825 h 23968"/>
                  <a:gd name="connsiteX2" fmla="*/ 0 w 8572"/>
                  <a:gd name="connsiteY2" fmla="*/ 23255 h 23968"/>
                  <a:gd name="connsiteX3" fmla="*/ 1905 w 8572"/>
                  <a:gd name="connsiteY3" fmla="*/ 23255 h 23968"/>
                  <a:gd name="connsiteX4" fmla="*/ 4763 w 8572"/>
                  <a:gd name="connsiteY4" fmla="*/ 11825 h 23968"/>
                  <a:gd name="connsiteX5" fmla="*/ 8573 w 8572"/>
                  <a:gd name="connsiteY5" fmla="*/ 1347 h 23968"/>
                  <a:gd name="connsiteX6" fmla="*/ 5715 w 8572"/>
                  <a:gd name="connsiteY6" fmla="*/ 395 h 23968"/>
                  <a:gd name="connsiteX7" fmla="*/ 5715 w 8572"/>
                  <a:gd name="connsiteY7" fmla="*/ 395 h 23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572" h="23968">
                    <a:moveTo>
                      <a:pt x="5715" y="395"/>
                    </a:moveTo>
                    <a:cubicBezTo>
                      <a:pt x="3810" y="4205"/>
                      <a:pt x="2857" y="8015"/>
                      <a:pt x="1905" y="11825"/>
                    </a:cubicBezTo>
                    <a:cubicBezTo>
                      <a:pt x="952" y="15635"/>
                      <a:pt x="0" y="19445"/>
                      <a:pt x="0" y="23255"/>
                    </a:cubicBezTo>
                    <a:cubicBezTo>
                      <a:pt x="0" y="24207"/>
                      <a:pt x="1905" y="24207"/>
                      <a:pt x="1905" y="23255"/>
                    </a:cubicBezTo>
                    <a:cubicBezTo>
                      <a:pt x="3810" y="19445"/>
                      <a:pt x="3810" y="15635"/>
                      <a:pt x="4763" y="11825"/>
                    </a:cubicBezTo>
                    <a:cubicBezTo>
                      <a:pt x="5715" y="8015"/>
                      <a:pt x="6668" y="4205"/>
                      <a:pt x="8573" y="1347"/>
                    </a:cubicBezTo>
                    <a:cubicBezTo>
                      <a:pt x="8573" y="395"/>
                      <a:pt x="6668" y="-558"/>
                      <a:pt x="5715" y="395"/>
                    </a:cubicBezTo>
                    <a:lnTo>
                      <a:pt x="5715" y="39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D778898C-D0E2-08ED-ED44-C8AA4C313F0F}"/>
                  </a:ext>
                </a:extLst>
              </p:cNvPr>
              <p:cNvSpPr/>
              <p:nvPr/>
            </p:nvSpPr>
            <p:spPr>
              <a:xfrm>
                <a:off x="8273414" y="4918314"/>
                <a:ext cx="3810" cy="19867"/>
              </a:xfrm>
              <a:custGeom>
                <a:avLst/>
                <a:gdLst>
                  <a:gd name="connsiteX0" fmla="*/ 953 w 3810"/>
                  <a:gd name="connsiteY0" fmla="*/ 395 h 19867"/>
                  <a:gd name="connsiteX1" fmla="*/ 0 w 3810"/>
                  <a:gd name="connsiteY1" fmla="*/ 9920 h 19867"/>
                  <a:gd name="connsiteX2" fmla="*/ 0 w 3810"/>
                  <a:gd name="connsiteY2" fmla="*/ 14682 h 19867"/>
                  <a:gd name="connsiteX3" fmla="*/ 1905 w 3810"/>
                  <a:gd name="connsiteY3" fmla="*/ 19445 h 19867"/>
                  <a:gd name="connsiteX4" fmla="*/ 3810 w 3810"/>
                  <a:gd name="connsiteY4" fmla="*/ 19445 h 19867"/>
                  <a:gd name="connsiteX5" fmla="*/ 3810 w 3810"/>
                  <a:gd name="connsiteY5" fmla="*/ 14682 h 19867"/>
                  <a:gd name="connsiteX6" fmla="*/ 3810 w 3810"/>
                  <a:gd name="connsiteY6" fmla="*/ 9920 h 19867"/>
                  <a:gd name="connsiteX7" fmla="*/ 3810 w 3810"/>
                  <a:gd name="connsiteY7" fmla="*/ 1347 h 19867"/>
                  <a:gd name="connsiteX8" fmla="*/ 953 w 3810"/>
                  <a:gd name="connsiteY8" fmla="*/ 395 h 19867"/>
                  <a:gd name="connsiteX9" fmla="*/ 953 w 3810"/>
                  <a:gd name="connsiteY9" fmla="*/ 395 h 19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19867">
                    <a:moveTo>
                      <a:pt x="953" y="395"/>
                    </a:moveTo>
                    <a:cubicBezTo>
                      <a:pt x="0" y="3252"/>
                      <a:pt x="0" y="7062"/>
                      <a:pt x="0" y="9920"/>
                    </a:cubicBezTo>
                    <a:cubicBezTo>
                      <a:pt x="0" y="11825"/>
                      <a:pt x="0" y="12777"/>
                      <a:pt x="0" y="14682"/>
                    </a:cubicBezTo>
                    <a:cubicBezTo>
                      <a:pt x="0" y="16587"/>
                      <a:pt x="953" y="17540"/>
                      <a:pt x="1905" y="19445"/>
                    </a:cubicBezTo>
                    <a:cubicBezTo>
                      <a:pt x="1905" y="20397"/>
                      <a:pt x="3810" y="19445"/>
                      <a:pt x="3810" y="19445"/>
                    </a:cubicBezTo>
                    <a:cubicBezTo>
                      <a:pt x="3810" y="17540"/>
                      <a:pt x="3810" y="16587"/>
                      <a:pt x="3810" y="14682"/>
                    </a:cubicBezTo>
                    <a:cubicBezTo>
                      <a:pt x="3810" y="12777"/>
                      <a:pt x="3810" y="11825"/>
                      <a:pt x="3810" y="9920"/>
                    </a:cubicBezTo>
                    <a:cubicBezTo>
                      <a:pt x="3810" y="7062"/>
                      <a:pt x="3810" y="4205"/>
                      <a:pt x="3810" y="1347"/>
                    </a:cubicBezTo>
                    <a:cubicBezTo>
                      <a:pt x="2858" y="395"/>
                      <a:pt x="953" y="-558"/>
                      <a:pt x="953" y="395"/>
                    </a:cubicBezTo>
                    <a:lnTo>
                      <a:pt x="953" y="39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EB0476FA-43E2-97FF-BF17-218890692F9E}"/>
                  </a:ext>
                </a:extLst>
              </p:cNvPr>
              <p:cNvSpPr/>
              <p:nvPr/>
            </p:nvSpPr>
            <p:spPr>
              <a:xfrm>
                <a:off x="8356281" y="4746864"/>
                <a:ext cx="6667" cy="19206"/>
              </a:xfrm>
              <a:custGeom>
                <a:avLst/>
                <a:gdLst>
                  <a:gd name="connsiteX0" fmla="*/ 3810 w 6667"/>
                  <a:gd name="connsiteY0" fmla="*/ 395 h 19206"/>
                  <a:gd name="connsiteX1" fmla="*/ 953 w 6667"/>
                  <a:gd name="connsiteY1" fmla="*/ 9920 h 19206"/>
                  <a:gd name="connsiteX2" fmla="*/ 0 w 6667"/>
                  <a:gd name="connsiteY2" fmla="*/ 14682 h 19206"/>
                  <a:gd name="connsiteX3" fmla="*/ 0 w 6667"/>
                  <a:gd name="connsiteY3" fmla="*/ 16587 h 19206"/>
                  <a:gd name="connsiteX4" fmla="*/ 0 w 6667"/>
                  <a:gd name="connsiteY4" fmla="*/ 18492 h 19206"/>
                  <a:gd name="connsiteX5" fmla="*/ 1905 w 6667"/>
                  <a:gd name="connsiteY5" fmla="*/ 18492 h 19206"/>
                  <a:gd name="connsiteX6" fmla="*/ 2857 w 6667"/>
                  <a:gd name="connsiteY6" fmla="*/ 16587 h 19206"/>
                  <a:gd name="connsiteX7" fmla="*/ 2857 w 6667"/>
                  <a:gd name="connsiteY7" fmla="*/ 14682 h 19206"/>
                  <a:gd name="connsiteX8" fmla="*/ 3810 w 6667"/>
                  <a:gd name="connsiteY8" fmla="*/ 9920 h 19206"/>
                  <a:gd name="connsiteX9" fmla="*/ 6668 w 6667"/>
                  <a:gd name="connsiteY9" fmla="*/ 1347 h 19206"/>
                  <a:gd name="connsiteX10" fmla="*/ 3810 w 6667"/>
                  <a:gd name="connsiteY10" fmla="*/ 395 h 19206"/>
                  <a:gd name="connsiteX11" fmla="*/ 3810 w 6667"/>
                  <a:gd name="connsiteY11" fmla="*/ 395 h 19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19206">
                    <a:moveTo>
                      <a:pt x="3810" y="395"/>
                    </a:moveTo>
                    <a:cubicBezTo>
                      <a:pt x="1905" y="3252"/>
                      <a:pt x="1905" y="6110"/>
                      <a:pt x="953" y="9920"/>
                    </a:cubicBezTo>
                    <a:cubicBezTo>
                      <a:pt x="953" y="11825"/>
                      <a:pt x="953" y="12777"/>
                      <a:pt x="0" y="14682"/>
                    </a:cubicBezTo>
                    <a:cubicBezTo>
                      <a:pt x="0" y="15635"/>
                      <a:pt x="0" y="16587"/>
                      <a:pt x="0" y="16587"/>
                    </a:cubicBezTo>
                    <a:cubicBezTo>
                      <a:pt x="0" y="17540"/>
                      <a:pt x="0" y="18492"/>
                      <a:pt x="0" y="18492"/>
                    </a:cubicBezTo>
                    <a:cubicBezTo>
                      <a:pt x="0" y="19445"/>
                      <a:pt x="953" y="19445"/>
                      <a:pt x="1905" y="18492"/>
                    </a:cubicBezTo>
                    <a:cubicBezTo>
                      <a:pt x="1905" y="17540"/>
                      <a:pt x="2857" y="17540"/>
                      <a:pt x="2857" y="16587"/>
                    </a:cubicBezTo>
                    <a:cubicBezTo>
                      <a:pt x="2857" y="15635"/>
                      <a:pt x="2857" y="14682"/>
                      <a:pt x="2857" y="14682"/>
                    </a:cubicBezTo>
                    <a:cubicBezTo>
                      <a:pt x="2857" y="12777"/>
                      <a:pt x="2857" y="11825"/>
                      <a:pt x="3810" y="9920"/>
                    </a:cubicBezTo>
                    <a:cubicBezTo>
                      <a:pt x="3810" y="7062"/>
                      <a:pt x="4763" y="4205"/>
                      <a:pt x="6668" y="1347"/>
                    </a:cubicBezTo>
                    <a:cubicBezTo>
                      <a:pt x="6668" y="395"/>
                      <a:pt x="4763" y="-558"/>
                      <a:pt x="3810" y="395"/>
                    </a:cubicBezTo>
                    <a:lnTo>
                      <a:pt x="3810" y="395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D69A83DC-059F-8CDA-D55F-64D29779A423}"/>
                  </a:ext>
                </a:extLst>
              </p:cNvPr>
              <p:cNvSpPr/>
              <p:nvPr/>
            </p:nvSpPr>
            <p:spPr>
              <a:xfrm>
                <a:off x="8333274" y="4774092"/>
                <a:ext cx="16339" cy="29125"/>
              </a:xfrm>
              <a:custGeom>
                <a:avLst/>
                <a:gdLst>
                  <a:gd name="connsiteX0" fmla="*/ 13482 w 16339"/>
                  <a:gd name="connsiteY0" fmla="*/ 789 h 29125"/>
                  <a:gd name="connsiteX1" fmla="*/ 3957 w 16339"/>
                  <a:gd name="connsiteY1" fmla="*/ 13172 h 29125"/>
                  <a:gd name="connsiteX2" fmla="*/ 1100 w 16339"/>
                  <a:gd name="connsiteY2" fmla="*/ 20792 h 29125"/>
                  <a:gd name="connsiteX3" fmla="*/ 1100 w 16339"/>
                  <a:gd name="connsiteY3" fmla="*/ 28412 h 29125"/>
                  <a:gd name="connsiteX4" fmla="*/ 3005 w 16339"/>
                  <a:gd name="connsiteY4" fmla="*/ 28412 h 29125"/>
                  <a:gd name="connsiteX5" fmla="*/ 5862 w 16339"/>
                  <a:gd name="connsiteY5" fmla="*/ 21744 h 29125"/>
                  <a:gd name="connsiteX6" fmla="*/ 8720 w 16339"/>
                  <a:gd name="connsiteY6" fmla="*/ 15076 h 29125"/>
                  <a:gd name="connsiteX7" fmla="*/ 16340 w 16339"/>
                  <a:gd name="connsiteY7" fmla="*/ 2694 h 29125"/>
                  <a:gd name="connsiteX8" fmla="*/ 13482 w 16339"/>
                  <a:gd name="connsiteY8" fmla="*/ 789 h 29125"/>
                  <a:gd name="connsiteX9" fmla="*/ 13482 w 16339"/>
                  <a:gd name="connsiteY9" fmla="*/ 789 h 29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339" h="29125">
                    <a:moveTo>
                      <a:pt x="13482" y="789"/>
                    </a:moveTo>
                    <a:cubicBezTo>
                      <a:pt x="9673" y="4599"/>
                      <a:pt x="6815" y="8409"/>
                      <a:pt x="3957" y="13172"/>
                    </a:cubicBezTo>
                    <a:cubicBezTo>
                      <a:pt x="3005" y="15076"/>
                      <a:pt x="1100" y="17934"/>
                      <a:pt x="1100" y="20792"/>
                    </a:cubicBezTo>
                    <a:cubicBezTo>
                      <a:pt x="148" y="23649"/>
                      <a:pt x="-805" y="26507"/>
                      <a:pt x="1100" y="28412"/>
                    </a:cubicBezTo>
                    <a:cubicBezTo>
                      <a:pt x="1100" y="29364"/>
                      <a:pt x="2052" y="29364"/>
                      <a:pt x="3005" y="28412"/>
                    </a:cubicBezTo>
                    <a:cubicBezTo>
                      <a:pt x="4910" y="26507"/>
                      <a:pt x="4910" y="23649"/>
                      <a:pt x="5862" y="21744"/>
                    </a:cubicBezTo>
                    <a:cubicBezTo>
                      <a:pt x="6815" y="19839"/>
                      <a:pt x="6815" y="16982"/>
                      <a:pt x="8720" y="15076"/>
                    </a:cubicBezTo>
                    <a:cubicBezTo>
                      <a:pt x="10625" y="10314"/>
                      <a:pt x="13482" y="6504"/>
                      <a:pt x="16340" y="2694"/>
                    </a:cubicBezTo>
                    <a:cubicBezTo>
                      <a:pt x="16340" y="789"/>
                      <a:pt x="14435" y="-1116"/>
                      <a:pt x="13482" y="789"/>
                    </a:cubicBezTo>
                    <a:lnTo>
                      <a:pt x="13482" y="789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77F5AC9C-AC46-2DBA-3BC3-ECCC36927ED0}"/>
                  </a:ext>
                </a:extLst>
              </p:cNvPr>
              <p:cNvSpPr/>
              <p:nvPr/>
            </p:nvSpPr>
            <p:spPr>
              <a:xfrm>
                <a:off x="8319461" y="4808777"/>
                <a:ext cx="8640" cy="22064"/>
              </a:xfrm>
              <a:custGeom>
                <a:avLst/>
                <a:gdLst>
                  <a:gd name="connsiteX0" fmla="*/ 4436 w 8640"/>
                  <a:gd name="connsiteY0" fmla="*/ 1347 h 22064"/>
                  <a:gd name="connsiteX1" fmla="*/ 626 w 8640"/>
                  <a:gd name="connsiteY1" fmla="*/ 10872 h 22064"/>
                  <a:gd name="connsiteX2" fmla="*/ 1578 w 8640"/>
                  <a:gd name="connsiteY2" fmla="*/ 21350 h 22064"/>
                  <a:gd name="connsiteX3" fmla="*/ 4436 w 8640"/>
                  <a:gd name="connsiteY3" fmla="*/ 21350 h 22064"/>
                  <a:gd name="connsiteX4" fmla="*/ 5388 w 8640"/>
                  <a:gd name="connsiteY4" fmla="*/ 16587 h 22064"/>
                  <a:gd name="connsiteX5" fmla="*/ 5388 w 8640"/>
                  <a:gd name="connsiteY5" fmla="*/ 14682 h 22064"/>
                  <a:gd name="connsiteX6" fmla="*/ 5388 w 8640"/>
                  <a:gd name="connsiteY6" fmla="*/ 13730 h 22064"/>
                  <a:gd name="connsiteX7" fmla="*/ 5388 w 8640"/>
                  <a:gd name="connsiteY7" fmla="*/ 12777 h 22064"/>
                  <a:gd name="connsiteX8" fmla="*/ 8245 w 8640"/>
                  <a:gd name="connsiteY8" fmla="*/ 4205 h 22064"/>
                  <a:gd name="connsiteX9" fmla="*/ 7293 w 8640"/>
                  <a:gd name="connsiteY9" fmla="*/ 395 h 22064"/>
                  <a:gd name="connsiteX10" fmla="*/ 4436 w 8640"/>
                  <a:gd name="connsiteY10" fmla="*/ 1347 h 22064"/>
                  <a:gd name="connsiteX11" fmla="*/ 4436 w 8640"/>
                  <a:gd name="connsiteY11" fmla="*/ 1347 h 22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640" h="22064">
                    <a:moveTo>
                      <a:pt x="4436" y="1347"/>
                    </a:moveTo>
                    <a:cubicBezTo>
                      <a:pt x="2531" y="4205"/>
                      <a:pt x="626" y="7062"/>
                      <a:pt x="626" y="10872"/>
                    </a:cubicBezTo>
                    <a:cubicBezTo>
                      <a:pt x="-327" y="14682"/>
                      <a:pt x="-327" y="18492"/>
                      <a:pt x="1578" y="21350"/>
                    </a:cubicBezTo>
                    <a:cubicBezTo>
                      <a:pt x="2531" y="22302"/>
                      <a:pt x="3483" y="22302"/>
                      <a:pt x="4436" y="21350"/>
                    </a:cubicBezTo>
                    <a:cubicBezTo>
                      <a:pt x="5388" y="19445"/>
                      <a:pt x="5388" y="18492"/>
                      <a:pt x="5388" y="16587"/>
                    </a:cubicBezTo>
                    <a:cubicBezTo>
                      <a:pt x="5388" y="15635"/>
                      <a:pt x="5388" y="14682"/>
                      <a:pt x="5388" y="14682"/>
                    </a:cubicBezTo>
                    <a:cubicBezTo>
                      <a:pt x="5388" y="14682"/>
                      <a:pt x="5388" y="13730"/>
                      <a:pt x="5388" y="13730"/>
                    </a:cubicBezTo>
                    <a:cubicBezTo>
                      <a:pt x="5388" y="13730"/>
                      <a:pt x="5388" y="12777"/>
                      <a:pt x="5388" y="12777"/>
                    </a:cubicBezTo>
                    <a:cubicBezTo>
                      <a:pt x="5388" y="9920"/>
                      <a:pt x="6340" y="7062"/>
                      <a:pt x="8245" y="4205"/>
                    </a:cubicBezTo>
                    <a:cubicBezTo>
                      <a:pt x="9198" y="3252"/>
                      <a:pt x="8245" y="1347"/>
                      <a:pt x="7293" y="395"/>
                    </a:cubicBezTo>
                    <a:cubicBezTo>
                      <a:pt x="6340" y="-558"/>
                      <a:pt x="5388" y="395"/>
                      <a:pt x="4436" y="1347"/>
                    </a:cubicBezTo>
                    <a:lnTo>
                      <a:pt x="4436" y="1347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4" name="Freeform: Shape 453">
                <a:extLst>
                  <a:ext uri="{FF2B5EF4-FFF2-40B4-BE49-F238E27FC236}">
                    <a16:creationId xmlns:a16="http://schemas.microsoft.com/office/drawing/2014/main" id="{9EC05AE2-5280-1508-9AFC-49EB05A3F0D8}"/>
                  </a:ext>
                </a:extLst>
              </p:cNvPr>
              <p:cNvSpPr/>
              <p:nvPr/>
            </p:nvSpPr>
            <p:spPr>
              <a:xfrm>
                <a:off x="8286035" y="4896802"/>
                <a:ext cx="8334" cy="27043"/>
              </a:xfrm>
              <a:custGeom>
                <a:avLst/>
                <a:gdLst>
                  <a:gd name="connsiteX0" fmla="*/ 714 w 8334"/>
                  <a:gd name="connsiteY0" fmla="*/ 2857 h 27043"/>
                  <a:gd name="connsiteX1" fmla="*/ 714 w 8334"/>
                  <a:gd name="connsiteY1" fmla="*/ 15240 h 27043"/>
                  <a:gd name="connsiteX2" fmla="*/ 2619 w 8334"/>
                  <a:gd name="connsiteY2" fmla="*/ 20955 h 27043"/>
                  <a:gd name="connsiteX3" fmla="*/ 3572 w 8334"/>
                  <a:gd name="connsiteY3" fmla="*/ 23813 h 27043"/>
                  <a:gd name="connsiteX4" fmla="*/ 5477 w 8334"/>
                  <a:gd name="connsiteY4" fmla="*/ 26670 h 27043"/>
                  <a:gd name="connsiteX5" fmla="*/ 8334 w 8334"/>
                  <a:gd name="connsiteY5" fmla="*/ 24765 h 27043"/>
                  <a:gd name="connsiteX6" fmla="*/ 7382 w 8334"/>
                  <a:gd name="connsiteY6" fmla="*/ 21907 h 27043"/>
                  <a:gd name="connsiteX7" fmla="*/ 6429 w 8334"/>
                  <a:gd name="connsiteY7" fmla="*/ 19050 h 27043"/>
                  <a:gd name="connsiteX8" fmla="*/ 4524 w 8334"/>
                  <a:gd name="connsiteY8" fmla="*/ 13335 h 27043"/>
                  <a:gd name="connsiteX9" fmla="*/ 3572 w 8334"/>
                  <a:gd name="connsiteY9" fmla="*/ 1905 h 27043"/>
                  <a:gd name="connsiteX10" fmla="*/ 1666 w 8334"/>
                  <a:gd name="connsiteY10" fmla="*/ 0 h 27043"/>
                  <a:gd name="connsiteX11" fmla="*/ 714 w 8334"/>
                  <a:gd name="connsiteY11" fmla="*/ 2857 h 27043"/>
                  <a:gd name="connsiteX12" fmla="*/ 714 w 8334"/>
                  <a:gd name="connsiteY12" fmla="*/ 2857 h 27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334" h="27043">
                    <a:moveTo>
                      <a:pt x="714" y="2857"/>
                    </a:moveTo>
                    <a:cubicBezTo>
                      <a:pt x="-238" y="6667"/>
                      <a:pt x="-238" y="11430"/>
                      <a:pt x="714" y="15240"/>
                    </a:cubicBezTo>
                    <a:cubicBezTo>
                      <a:pt x="714" y="17145"/>
                      <a:pt x="1666" y="19050"/>
                      <a:pt x="2619" y="20955"/>
                    </a:cubicBezTo>
                    <a:cubicBezTo>
                      <a:pt x="2619" y="21907"/>
                      <a:pt x="3572" y="22860"/>
                      <a:pt x="3572" y="23813"/>
                    </a:cubicBezTo>
                    <a:cubicBezTo>
                      <a:pt x="4524" y="24765"/>
                      <a:pt x="4524" y="25717"/>
                      <a:pt x="5477" y="26670"/>
                    </a:cubicBezTo>
                    <a:cubicBezTo>
                      <a:pt x="7382" y="27622"/>
                      <a:pt x="8334" y="26670"/>
                      <a:pt x="8334" y="24765"/>
                    </a:cubicBezTo>
                    <a:cubicBezTo>
                      <a:pt x="8334" y="23813"/>
                      <a:pt x="8334" y="22860"/>
                      <a:pt x="7382" y="21907"/>
                    </a:cubicBezTo>
                    <a:cubicBezTo>
                      <a:pt x="7382" y="20955"/>
                      <a:pt x="6429" y="20003"/>
                      <a:pt x="6429" y="19050"/>
                    </a:cubicBezTo>
                    <a:cubicBezTo>
                      <a:pt x="5477" y="17145"/>
                      <a:pt x="5477" y="15240"/>
                      <a:pt x="4524" y="13335"/>
                    </a:cubicBezTo>
                    <a:cubicBezTo>
                      <a:pt x="3572" y="9525"/>
                      <a:pt x="3572" y="5715"/>
                      <a:pt x="3572" y="1905"/>
                    </a:cubicBezTo>
                    <a:cubicBezTo>
                      <a:pt x="3572" y="953"/>
                      <a:pt x="2619" y="0"/>
                      <a:pt x="1666" y="0"/>
                    </a:cubicBezTo>
                    <a:cubicBezTo>
                      <a:pt x="1666" y="953"/>
                      <a:pt x="714" y="1905"/>
                      <a:pt x="714" y="2857"/>
                    </a:cubicBezTo>
                    <a:lnTo>
                      <a:pt x="714" y="2857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66275C3B-3E73-0D9D-AE80-9D786BD42763}"/>
                  </a:ext>
                </a:extLst>
              </p:cNvPr>
              <p:cNvSpPr/>
              <p:nvPr/>
            </p:nvSpPr>
            <p:spPr>
              <a:xfrm>
                <a:off x="8303894" y="4830088"/>
                <a:ext cx="5906" cy="20755"/>
              </a:xfrm>
              <a:custGeom>
                <a:avLst/>
                <a:gdLst>
                  <a:gd name="connsiteX0" fmla="*/ 2857 w 5906"/>
                  <a:gd name="connsiteY0" fmla="*/ 991 h 20755"/>
                  <a:gd name="connsiteX1" fmla="*/ 953 w 5906"/>
                  <a:gd name="connsiteY1" fmla="*/ 5754 h 20755"/>
                  <a:gd name="connsiteX2" fmla="*/ 0 w 5906"/>
                  <a:gd name="connsiteY2" fmla="*/ 10516 h 20755"/>
                  <a:gd name="connsiteX3" fmla="*/ 0 w 5906"/>
                  <a:gd name="connsiteY3" fmla="*/ 14326 h 20755"/>
                  <a:gd name="connsiteX4" fmla="*/ 0 w 5906"/>
                  <a:gd name="connsiteY4" fmla="*/ 17183 h 20755"/>
                  <a:gd name="connsiteX5" fmla="*/ 1905 w 5906"/>
                  <a:gd name="connsiteY5" fmla="*/ 20041 h 20755"/>
                  <a:gd name="connsiteX6" fmla="*/ 4763 w 5906"/>
                  <a:gd name="connsiteY6" fmla="*/ 20041 h 20755"/>
                  <a:gd name="connsiteX7" fmla="*/ 5715 w 5906"/>
                  <a:gd name="connsiteY7" fmla="*/ 17183 h 20755"/>
                  <a:gd name="connsiteX8" fmla="*/ 5715 w 5906"/>
                  <a:gd name="connsiteY8" fmla="*/ 15279 h 20755"/>
                  <a:gd name="connsiteX9" fmla="*/ 5715 w 5906"/>
                  <a:gd name="connsiteY9" fmla="*/ 11468 h 20755"/>
                  <a:gd name="connsiteX10" fmla="*/ 5715 w 5906"/>
                  <a:gd name="connsiteY10" fmla="*/ 7658 h 20755"/>
                  <a:gd name="connsiteX11" fmla="*/ 5715 w 5906"/>
                  <a:gd name="connsiteY11" fmla="*/ 2896 h 20755"/>
                  <a:gd name="connsiteX12" fmla="*/ 2857 w 5906"/>
                  <a:gd name="connsiteY12" fmla="*/ 991 h 20755"/>
                  <a:gd name="connsiteX13" fmla="*/ 2857 w 5906"/>
                  <a:gd name="connsiteY13" fmla="*/ 991 h 20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906" h="20755">
                    <a:moveTo>
                      <a:pt x="2857" y="991"/>
                    </a:moveTo>
                    <a:cubicBezTo>
                      <a:pt x="1905" y="1943"/>
                      <a:pt x="1905" y="3849"/>
                      <a:pt x="953" y="5754"/>
                    </a:cubicBezTo>
                    <a:cubicBezTo>
                      <a:pt x="953" y="7658"/>
                      <a:pt x="0" y="8611"/>
                      <a:pt x="0" y="10516"/>
                    </a:cubicBezTo>
                    <a:cubicBezTo>
                      <a:pt x="0" y="11468"/>
                      <a:pt x="0" y="13374"/>
                      <a:pt x="0" y="14326"/>
                    </a:cubicBezTo>
                    <a:cubicBezTo>
                      <a:pt x="0" y="15279"/>
                      <a:pt x="0" y="16231"/>
                      <a:pt x="0" y="17183"/>
                    </a:cubicBezTo>
                    <a:cubicBezTo>
                      <a:pt x="0" y="18136"/>
                      <a:pt x="953" y="19089"/>
                      <a:pt x="1905" y="20041"/>
                    </a:cubicBezTo>
                    <a:cubicBezTo>
                      <a:pt x="2857" y="20993"/>
                      <a:pt x="3810" y="20993"/>
                      <a:pt x="4763" y="20041"/>
                    </a:cubicBezTo>
                    <a:cubicBezTo>
                      <a:pt x="5715" y="19089"/>
                      <a:pt x="5715" y="18136"/>
                      <a:pt x="5715" y="17183"/>
                    </a:cubicBezTo>
                    <a:cubicBezTo>
                      <a:pt x="5715" y="16231"/>
                      <a:pt x="5715" y="15279"/>
                      <a:pt x="5715" y="15279"/>
                    </a:cubicBezTo>
                    <a:cubicBezTo>
                      <a:pt x="5715" y="14326"/>
                      <a:pt x="5715" y="12421"/>
                      <a:pt x="5715" y="11468"/>
                    </a:cubicBezTo>
                    <a:cubicBezTo>
                      <a:pt x="5715" y="10516"/>
                      <a:pt x="5715" y="8611"/>
                      <a:pt x="5715" y="7658"/>
                    </a:cubicBezTo>
                    <a:cubicBezTo>
                      <a:pt x="5715" y="5754"/>
                      <a:pt x="5715" y="4801"/>
                      <a:pt x="5715" y="2896"/>
                    </a:cubicBezTo>
                    <a:cubicBezTo>
                      <a:pt x="6668" y="39"/>
                      <a:pt x="3810" y="-914"/>
                      <a:pt x="2857" y="991"/>
                    </a:cubicBezTo>
                    <a:lnTo>
                      <a:pt x="2857" y="991"/>
                    </a:lnTo>
                    <a:close/>
                  </a:path>
                </a:pathLst>
              </a:custGeom>
              <a:solidFill>
                <a:srgbClr val="6366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6" name="Graphic 2">
              <a:extLst>
                <a:ext uri="{FF2B5EF4-FFF2-40B4-BE49-F238E27FC236}">
                  <a16:creationId xmlns:a16="http://schemas.microsoft.com/office/drawing/2014/main" id="{AFE38DDA-B1E2-A85C-CDF9-46ACE60F9191}"/>
                </a:ext>
              </a:extLst>
            </p:cNvPr>
            <p:cNvGrpSpPr/>
            <p:nvPr/>
          </p:nvGrpSpPr>
          <p:grpSpPr>
            <a:xfrm>
              <a:off x="8369617" y="4719963"/>
              <a:ext cx="183832" cy="406390"/>
              <a:chOff x="8369617" y="4719963"/>
              <a:chExt cx="183832" cy="406390"/>
            </a:xfrm>
            <a:solidFill>
              <a:srgbClr val="9D9F9F"/>
            </a:solidFill>
          </p:grpSpPr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547798F7-6501-B6A1-D0F9-93645B1EE3CE}"/>
                  </a:ext>
                </a:extLst>
              </p:cNvPr>
              <p:cNvSpPr/>
              <p:nvPr/>
            </p:nvSpPr>
            <p:spPr>
              <a:xfrm>
                <a:off x="8413431" y="4744402"/>
                <a:ext cx="14540" cy="27295"/>
              </a:xfrm>
              <a:custGeom>
                <a:avLst/>
                <a:gdLst>
                  <a:gd name="connsiteX0" fmla="*/ 11430 w 14540"/>
                  <a:gd name="connsiteY0" fmla="*/ 0 h 27295"/>
                  <a:gd name="connsiteX1" fmla="*/ 8573 w 14540"/>
                  <a:gd name="connsiteY1" fmla="*/ 2857 h 27295"/>
                  <a:gd name="connsiteX2" fmla="*/ 6668 w 14540"/>
                  <a:gd name="connsiteY2" fmla="*/ 5715 h 27295"/>
                  <a:gd name="connsiteX3" fmla="*/ 3810 w 14540"/>
                  <a:gd name="connsiteY3" fmla="*/ 12382 h 27295"/>
                  <a:gd name="connsiteX4" fmla="*/ 0 w 14540"/>
                  <a:gd name="connsiteY4" fmla="*/ 25717 h 27295"/>
                  <a:gd name="connsiteX5" fmla="*/ 2857 w 14540"/>
                  <a:gd name="connsiteY5" fmla="*/ 26670 h 27295"/>
                  <a:gd name="connsiteX6" fmla="*/ 9525 w 14540"/>
                  <a:gd name="connsiteY6" fmla="*/ 14288 h 27295"/>
                  <a:gd name="connsiteX7" fmla="*/ 11430 w 14540"/>
                  <a:gd name="connsiteY7" fmla="*/ 8572 h 27295"/>
                  <a:gd name="connsiteX8" fmla="*/ 13335 w 14540"/>
                  <a:gd name="connsiteY8" fmla="*/ 4763 h 27295"/>
                  <a:gd name="connsiteX9" fmla="*/ 14288 w 14540"/>
                  <a:gd name="connsiteY9" fmla="*/ 1905 h 27295"/>
                  <a:gd name="connsiteX10" fmla="*/ 11430 w 14540"/>
                  <a:gd name="connsiteY10" fmla="*/ 0 h 27295"/>
                  <a:gd name="connsiteX11" fmla="*/ 11430 w 14540"/>
                  <a:gd name="connsiteY11" fmla="*/ 0 h 27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540" h="27295">
                    <a:moveTo>
                      <a:pt x="11430" y="0"/>
                    </a:moveTo>
                    <a:cubicBezTo>
                      <a:pt x="10478" y="953"/>
                      <a:pt x="9525" y="1905"/>
                      <a:pt x="8573" y="2857"/>
                    </a:cubicBezTo>
                    <a:cubicBezTo>
                      <a:pt x="7620" y="3810"/>
                      <a:pt x="7620" y="4763"/>
                      <a:pt x="6668" y="5715"/>
                    </a:cubicBezTo>
                    <a:cubicBezTo>
                      <a:pt x="5715" y="7620"/>
                      <a:pt x="4763" y="9525"/>
                      <a:pt x="3810" y="12382"/>
                    </a:cubicBezTo>
                    <a:cubicBezTo>
                      <a:pt x="1905" y="17145"/>
                      <a:pt x="0" y="20955"/>
                      <a:pt x="0" y="25717"/>
                    </a:cubicBezTo>
                    <a:cubicBezTo>
                      <a:pt x="0" y="27622"/>
                      <a:pt x="1905" y="27622"/>
                      <a:pt x="2857" y="26670"/>
                    </a:cubicBezTo>
                    <a:cubicBezTo>
                      <a:pt x="5715" y="22860"/>
                      <a:pt x="7620" y="19050"/>
                      <a:pt x="9525" y="14288"/>
                    </a:cubicBezTo>
                    <a:cubicBezTo>
                      <a:pt x="10478" y="12382"/>
                      <a:pt x="11430" y="10478"/>
                      <a:pt x="11430" y="8572"/>
                    </a:cubicBezTo>
                    <a:cubicBezTo>
                      <a:pt x="12382" y="7620"/>
                      <a:pt x="12382" y="6667"/>
                      <a:pt x="13335" y="4763"/>
                    </a:cubicBezTo>
                    <a:cubicBezTo>
                      <a:pt x="13335" y="3810"/>
                      <a:pt x="14288" y="2857"/>
                      <a:pt x="14288" y="1905"/>
                    </a:cubicBezTo>
                    <a:cubicBezTo>
                      <a:pt x="15240" y="953"/>
                      <a:pt x="13335" y="0"/>
                      <a:pt x="11430" y="0"/>
                    </a:cubicBez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56CA2F91-EB11-A803-E478-F6914843AEBC}"/>
                  </a:ext>
                </a:extLst>
              </p:cNvPr>
              <p:cNvSpPr/>
              <p:nvPr/>
            </p:nvSpPr>
            <p:spPr>
              <a:xfrm>
                <a:off x="8428418" y="4749860"/>
                <a:ext cx="14666" cy="33679"/>
              </a:xfrm>
              <a:custGeom>
                <a:avLst/>
                <a:gdLst>
                  <a:gd name="connsiteX0" fmla="*/ 9779 w 14666"/>
                  <a:gd name="connsiteY0" fmla="*/ 1209 h 33679"/>
                  <a:gd name="connsiteX1" fmla="*/ 3111 w 14666"/>
                  <a:gd name="connsiteY1" fmla="*/ 16449 h 33679"/>
                  <a:gd name="connsiteX2" fmla="*/ 253 w 14666"/>
                  <a:gd name="connsiteY2" fmla="*/ 31689 h 33679"/>
                  <a:gd name="connsiteX3" fmla="*/ 4063 w 14666"/>
                  <a:gd name="connsiteY3" fmla="*/ 32642 h 33679"/>
                  <a:gd name="connsiteX4" fmla="*/ 9779 w 14666"/>
                  <a:gd name="connsiteY4" fmla="*/ 18354 h 33679"/>
                  <a:gd name="connsiteX5" fmla="*/ 14541 w 14666"/>
                  <a:gd name="connsiteY5" fmla="*/ 3114 h 33679"/>
                  <a:gd name="connsiteX6" fmla="*/ 9779 w 14666"/>
                  <a:gd name="connsiteY6" fmla="*/ 1209 h 33679"/>
                  <a:gd name="connsiteX7" fmla="*/ 9779 w 14666"/>
                  <a:gd name="connsiteY7" fmla="*/ 1209 h 33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66" h="33679">
                    <a:moveTo>
                      <a:pt x="9779" y="1209"/>
                    </a:moveTo>
                    <a:cubicBezTo>
                      <a:pt x="6921" y="5971"/>
                      <a:pt x="5016" y="10734"/>
                      <a:pt x="3111" y="16449"/>
                    </a:cubicBezTo>
                    <a:cubicBezTo>
                      <a:pt x="1206" y="21211"/>
                      <a:pt x="-699" y="26926"/>
                      <a:pt x="253" y="31689"/>
                    </a:cubicBezTo>
                    <a:cubicBezTo>
                      <a:pt x="253" y="33594"/>
                      <a:pt x="3111" y="34546"/>
                      <a:pt x="4063" y="32642"/>
                    </a:cubicBezTo>
                    <a:cubicBezTo>
                      <a:pt x="6921" y="28832"/>
                      <a:pt x="8826" y="23117"/>
                      <a:pt x="9779" y="18354"/>
                    </a:cubicBezTo>
                    <a:cubicBezTo>
                      <a:pt x="11683" y="13592"/>
                      <a:pt x="12636" y="7876"/>
                      <a:pt x="14541" y="3114"/>
                    </a:cubicBezTo>
                    <a:cubicBezTo>
                      <a:pt x="15493" y="1209"/>
                      <a:pt x="10731" y="-1649"/>
                      <a:pt x="9779" y="1209"/>
                    </a:cubicBezTo>
                    <a:lnTo>
                      <a:pt x="9779" y="120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487197C6-A296-63FB-0430-954B28AEC30B}"/>
                  </a:ext>
                </a:extLst>
              </p:cNvPr>
              <p:cNvSpPr/>
              <p:nvPr/>
            </p:nvSpPr>
            <p:spPr>
              <a:xfrm>
                <a:off x="8433434" y="4792979"/>
                <a:ext cx="12382" cy="38725"/>
              </a:xfrm>
              <a:custGeom>
                <a:avLst/>
                <a:gdLst>
                  <a:gd name="connsiteX0" fmla="*/ 3810 w 12382"/>
                  <a:gd name="connsiteY0" fmla="*/ 4763 h 38725"/>
                  <a:gd name="connsiteX1" fmla="*/ 1905 w 12382"/>
                  <a:gd name="connsiteY1" fmla="*/ 20955 h 38725"/>
                  <a:gd name="connsiteX2" fmla="*/ 0 w 12382"/>
                  <a:gd name="connsiteY2" fmla="*/ 28575 h 38725"/>
                  <a:gd name="connsiteX3" fmla="*/ 0 w 12382"/>
                  <a:gd name="connsiteY3" fmla="*/ 30480 h 38725"/>
                  <a:gd name="connsiteX4" fmla="*/ 0 w 12382"/>
                  <a:gd name="connsiteY4" fmla="*/ 33338 h 38725"/>
                  <a:gd name="connsiteX5" fmla="*/ 952 w 12382"/>
                  <a:gd name="connsiteY5" fmla="*/ 37147 h 38725"/>
                  <a:gd name="connsiteX6" fmla="*/ 4763 w 12382"/>
                  <a:gd name="connsiteY6" fmla="*/ 38100 h 38725"/>
                  <a:gd name="connsiteX7" fmla="*/ 9525 w 12382"/>
                  <a:gd name="connsiteY7" fmla="*/ 30480 h 38725"/>
                  <a:gd name="connsiteX8" fmla="*/ 11430 w 12382"/>
                  <a:gd name="connsiteY8" fmla="*/ 20955 h 38725"/>
                  <a:gd name="connsiteX9" fmla="*/ 12382 w 12382"/>
                  <a:gd name="connsiteY9" fmla="*/ 3810 h 38725"/>
                  <a:gd name="connsiteX10" fmla="*/ 8572 w 12382"/>
                  <a:gd name="connsiteY10" fmla="*/ 0 h 38725"/>
                  <a:gd name="connsiteX11" fmla="*/ 3810 w 12382"/>
                  <a:gd name="connsiteY11" fmla="*/ 4763 h 38725"/>
                  <a:gd name="connsiteX12" fmla="*/ 3810 w 12382"/>
                  <a:gd name="connsiteY12" fmla="*/ 4763 h 38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82" h="38725">
                    <a:moveTo>
                      <a:pt x="3810" y="4763"/>
                    </a:moveTo>
                    <a:cubicBezTo>
                      <a:pt x="3810" y="10477"/>
                      <a:pt x="2857" y="15240"/>
                      <a:pt x="1905" y="20955"/>
                    </a:cubicBezTo>
                    <a:cubicBezTo>
                      <a:pt x="952" y="23813"/>
                      <a:pt x="952" y="26670"/>
                      <a:pt x="0" y="28575"/>
                    </a:cubicBezTo>
                    <a:cubicBezTo>
                      <a:pt x="0" y="29527"/>
                      <a:pt x="0" y="30480"/>
                      <a:pt x="0" y="30480"/>
                    </a:cubicBezTo>
                    <a:cubicBezTo>
                      <a:pt x="0" y="31432"/>
                      <a:pt x="0" y="32385"/>
                      <a:pt x="0" y="33338"/>
                    </a:cubicBezTo>
                    <a:cubicBezTo>
                      <a:pt x="0" y="34290"/>
                      <a:pt x="0" y="36195"/>
                      <a:pt x="952" y="37147"/>
                    </a:cubicBezTo>
                    <a:cubicBezTo>
                      <a:pt x="952" y="39052"/>
                      <a:pt x="3810" y="39052"/>
                      <a:pt x="4763" y="38100"/>
                    </a:cubicBezTo>
                    <a:cubicBezTo>
                      <a:pt x="6667" y="36195"/>
                      <a:pt x="8572" y="33338"/>
                      <a:pt x="9525" y="30480"/>
                    </a:cubicBezTo>
                    <a:cubicBezTo>
                      <a:pt x="10477" y="27622"/>
                      <a:pt x="10477" y="24765"/>
                      <a:pt x="11430" y="20955"/>
                    </a:cubicBezTo>
                    <a:cubicBezTo>
                      <a:pt x="12382" y="15240"/>
                      <a:pt x="12382" y="9525"/>
                      <a:pt x="12382" y="3810"/>
                    </a:cubicBezTo>
                    <a:cubicBezTo>
                      <a:pt x="12382" y="1905"/>
                      <a:pt x="10477" y="0"/>
                      <a:pt x="8572" y="0"/>
                    </a:cubicBezTo>
                    <a:cubicBezTo>
                      <a:pt x="4763" y="1905"/>
                      <a:pt x="3810" y="2857"/>
                      <a:pt x="3810" y="4763"/>
                    </a:cubicBezTo>
                    <a:lnTo>
                      <a:pt x="3810" y="4763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51FD5038-0B35-2F0C-8CF9-198E3AFFC5FC}"/>
                  </a:ext>
                </a:extLst>
              </p:cNvPr>
              <p:cNvSpPr/>
              <p:nvPr/>
            </p:nvSpPr>
            <p:spPr>
              <a:xfrm>
                <a:off x="8413431" y="4798320"/>
                <a:ext cx="11689" cy="27129"/>
              </a:xfrm>
              <a:custGeom>
                <a:avLst/>
                <a:gdLst>
                  <a:gd name="connsiteX0" fmla="*/ 5715 w 11689"/>
                  <a:gd name="connsiteY0" fmla="*/ 2279 h 27129"/>
                  <a:gd name="connsiteX1" fmla="*/ 1905 w 11689"/>
                  <a:gd name="connsiteY1" fmla="*/ 13709 h 27129"/>
                  <a:gd name="connsiteX2" fmla="*/ 0 w 11689"/>
                  <a:gd name="connsiteY2" fmla="*/ 19424 h 27129"/>
                  <a:gd name="connsiteX3" fmla="*/ 0 w 11689"/>
                  <a:gd name="connsiteY3" fmla="*/ 21329 h 27129"/>
                  <a:gd name="connsiteX4" fmla="*/ 0 w 11689"/>
                  <a:gd name="connsiteY4" fmla="*/ 25139 h 27129"/>
                  <a:gd name="connsiteX5" fmla="*/ 2857 w 11689"/>
                  <a:gd name="connsiteY5" fmla="*/ 26091 h 27129"/>
                  <a:gd name="connsiteX6" fmla="*/ 6668 w 11689"/>
                  <a:gd name="connsiteY6" fmla="*/ 21329 h 27129"/>
                  <a:gd name="connsiteX7" fmla="*/ 8573 w 11689"/>
                  <a:gd name="connsiteY7" fmla="*/ 15614 h 27129"/>
                  <a:gd name="connsiteX8" fmla="*/ 11430 w 11689"/>
                  <a:gd name="connsiteY8" fmla="*/ 4184 h 27129"/>
                  <a:gd name="connsiteX9" fmla="*/ 9525 w 11689"/>
                  <a:gd name="connsiteY9" fmla="*/ 374 h 27129"/>
                  <a:gd name="connsiteX10" fmla="*/ 5715 w 11689"/>
                  <a:gd name="connsiteY10" fmla="*/ 2279 h 27129"/>
                  <a:gd name="connsiteX11" fmla="*/ 5715 w 11689"/>
                  <a:gd name="connsiteY11" fmla="*/ 2279 h 2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89" h="27129">
                    <a:moveTo>
                      <a:pt x="5715" y="2279"/>
                    </a:moveTo>
                    <a:cubicBezTo>
                      <a:pt x="3810" y="6089"/>
                      <a:pt x="2857" y="9899"/>
                      <a:pt x="1905" y="13709"/>
                    </a:cubicBezTo>
                    <a:cubicBezTo>
                      <a:pt x="953" y="15614"/>
                      <a:pt x="953" y="17519"/>
                      <a:pt x="0" y="19424"/>
                    </a:cubicBezTo>
                    <a:cubicBezTo>
                      <a:pt x="0" y="20376"/>
                      <a:pt x="0" y="21329"/>
                      <a:pt x="0" y="21329"/>
                    </a:cubicBezTo>
                    <a:cubicBezTo>
                      <a:pt x="0" y="22281"/>
                      <a:pt x="0" y="23234"/>
                      <a:pt x="0" y="25139"/>
                    </a:cubicBezTo>
                    <a:cubicBezTo>
                      <a:pt x="0" y="27044"/>
                      <a:pt x="1905" y="27996"/>
                      <a:pt x="2857" y="26091"/>
                    </a:cubicBezTo>
                    <a:cubicBezTo>
                      <a:pt x="3810" y="24186"/>
                      <a:pt x="5715" y="23234"/>
                      <a:pt x="6668" y="21329"/>
                    </a:cubicBezTo>
                    <a:cubicBezTo>
                      <a:pt x="7620" y="19424"/>
                      <a:pt x="8573" y="17519"/>
                      <a:pt x="8573" y="15614"/>
                    </a:cubicBezTo>
                    <a:cubicBezTo>
                      <a:pt x="9525" y="11804"/>
                      <a:pt x="10478" y="7994"/>
                      <a:pt x="11430" y="4184"/>
                    </a:cubicBezTo>
                    <a:cubicBezTo>
                      <a:pt x="12382" y="2279"/>
                      <a:pt x="10478" y="374"/>
                      <a:pt x="9525" y="374"/>
                    </a:cubicBezTo>
                    <a:cubicBezTo>
                      <a:pt x="7620" y="-579"/>
                      <a:pt x="5715" y="374"/>
                      <a:pt x="5715" y="2279"/>
                    </a:cubicBezTo>
                    <a:lnTo>
                      <a:pt x="5715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CD4ACD2E-10BD-1CDE-08B9-E514D4D9A628}"/>
                  </a:ext>
                </a:extLst>
              </p:cNvPr>
              <p:cNvSpPr/>
              <p:nvPr/>
            </p:nvSpPr>
            <p:spPr>
              <a:xfrm>
                <a:off x="8396287" y="4786273"/>
                <a:ext cx="14287" cy="28987"/>
              </a:xfrm>
              <a:custGeom>
                <a:avLst/>
                <a:gdLst>
                  <a:gd name="connsiteX0" fmla="*/ 6668 w 14287"/>
                  <a:gd name="connsiteY0" fmla="*/ 2896 h 28987"/>
                  <a:gd name="connsiteX1" fmla="*/ 6668 w 14287"/>
                  <a:gd name="connsiteY1" fmla="*/ 4801 h 28987"/>
                  <a:gd name="connsiteX2" fmla="*/ 6668 w 14287"/>
                  <a:gd name="connsiteY2" fmla="*/ 5754 h 28987"/>
                  <a:gd name="connsiteX3" fmla="*/ 5715 w 14287"/>
                  <a:gd name="connsiteY3" fmla="*/ 8611 h 28987"/>
                  <a:gd name="connsiteX4" fmla="*/ 3810 w 14287"/>
                  <a:gd name="connsiteY4" fmla="*/ 13374 h 28987"/>
                  <a:gd name="connsiteX5" fmla="*/ 952 w 14287"/>
                  <a:gd name="connsiteY5" fmla="*/ 19089 h 28987"/>
                  <a:gd name="connsiteX6" fmla="*/ 0 w 14287"/>
                  <a:gd name="connsiteY6" fmla="*/ 22899 h 28987"/>
                  <a:gd name="connsiteX7" fmla="*/ 0 w 14287"/>
                  <a:gd name="connsiteY7" fmla="*/ 26708 h 28987"/>
                  <a:gd name="connsiteX8" fmla="*/ 3810 w 14287"/>
                  <a:gd name="connsiteY8" fmla="*/ 28614 h 28987"/>
                  <a:gd name="connsiteX9" fmla="*/ 5715 w 14287"/>
                  <a:gd name="connsiteY9" fmla="*/ 26708 h 28987"/>
                  <a:gd name="connsiteX10" fmla="*/ 7620 w 14287"/>
                  <a:gd name="connsiteY10" fmla="*/ 23851 h 28987"/>
                  <a:gd name="connsiteX11" fmla="*/ 10477 w 14287"/>
                  <a:gd name="connsiteY11" fmla="*/ 18136 h 28987"/>
                  <a:gd name="connsiteX12" fmla="*/ 14288 w 14287"/>
                  <a:gd name="connsiteY12" fmla="*/ 4801 h 28987"/>
                  <a:gd name="connsiteX13" fmla="*/ 10477 w 14287"/>
                  <a:gd name="connsiteY13" fmla="*/ 991 h 28987"/>
                  <a:gd name="connsiteX14" fmla="*/ 6668 w 14287"/>
                  <a:gd name="connsiteY14" fmla="*/ 2896 h 28987"/>
                  <a:gd name="connsiteX15" fmla="*/ 6668 w 14287"/>
                  <a:gd name="connsiteY15" fmla="*/ 2896 h 289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287" h="28987">
                    <a:moveTo>
                      <a:pt x="6668" y="2896"/>
                    </a:moveTo>
                    <a:cubicBezTo>
                      <a:pt x="6668" y="3849"/>
                      <a:pt x="6668" y="3849"/>
                      <a:pt x="6668" y="4801"/>
                    </a:cubicBezTo>
                    <a:cubicBezTo>
                      <a:pt x="6668" y="3849"/>
                      <a:pt x="6668" y="5754"/>
                      <a:pt x="6668" y="5754"/>
                    </a:cubicBezTo>
                    <a:cubicBezTo>
                      <a:pt x="6668" y="6706"/>
                      <a:pt x="6668" y="7658"/>
                      <a:pt x="5715" y="8611"/>
                    </a:cubicBezTo>
                    <a:cubicBezTo>
                      <a:pt x="4763" y="10516"/>
                      <a:pt x="4763" y="11469"/>
                      <a:pt x="3810" y="13374"/>
                    </a:cubicBezTo>
                    <a:cubicBezTo>
                      <a:pt x="2857" y="15279"/>
                      <a:pt x="1905" y="17183"/>
                      <a:pt x="952" y="19089"/>
                    </a:cubicBezTo>
                    <a:cubicBezTo>
                      <a:pt x="0" y="20041"/>
                      <a:pt x="0" y="20994"/>
                      <a:pt x="0" y="22899"/>
                    </a:cubicBezTo>
                    <a:cubicBezTo>
                      <a:pt x="0" y="23851"/>
                      <a:pt x="0" y="24804"/>
                      <a:pt x="0" y="26708"/>
                    </a:cubicBezTo>
                    <a:cubicBezTo>
                      <a:pt x="0" y="28614"/>
                      <a:pt x="2857" y="29566"/>
                      <a:pt x="3810" y="28614"/>
                    </a:cubicBezTo>
                    <a:cubicBezTo>
                      <a:pt x="4763" y="27661"/>
                      <a:pt x="5715" y="27661"/>
                      <a:pt x="5715" y="26708"/>
                    </a:cubicBezTo>
                    <a:cubicBezTo>
                      <a:pt x="6668" y="25756"/>
                      <a:pt x="7620" y="24804"/>
                      <a:pt x="7620" y="23851"/>
                    </a:cubicBezTo>
                    <a:cubicBezTo>
                      <a:pt x="8573" y="21946"/>
                      <a:pt x="9525" y="20041"/>
                      <a:pt x="10477" y="18136"/>
                    </a:cubicBezTo>
                    <a:cubicBezTo>
                      <a:pt x="12382" y="13374"/>
                      <a:pt x="14288" y="9564"/>
                      <a:pt x="14288" y="4801"/>
                    </a:cubicBezTo>
                    <a:cubicBezTo>
                      <a:pt x="14288" y="2896"/>
                      <a:pt x="12382" y="991"/>
                      <a:pt x="10477" y="991"/>
                    </a:cubicBezTo>
                    <a:cubicBezTo>
                      <a:pt x="7620" y="-914"/>
                      <a:pt x="6668" y="39"/>
                      <a:pt x="6668" y="2896"/>
                    </a:cubicBezTo>
                    <a:lnTo>
                      <a:pt x="6668" y="2896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2" name="Freeform: Shape 461">
                <a:extLst>
                  <a:ext uri="{FF2B5EF4-FFF2-40B4-BE49-F238E27FC236}">
                    <a16:creationId xmlns:a16="http://schemas.microsoft.com/office/drawing/2014/main" id="{EB68B46C-A903-34CF-5C5F-2A494E29D796}"/>
                  </a:ext>
                </a:extLst>
              </p:cNvPr>
              <p:cNvSpPr/>
              <p:nvPr/>
            </p:nvSpPr>
            <p:spPr>
              <a:xfrm>
                <a:off x="8385809" y="4846319"/>
                <a:ext cx="13334" cy="34915"/>
              </a:xfrm>
              <a:custGeom>
                <a:avLst/>
                <a:gdLst>
                  <a:gd name="connsiteX0" fmla="*/ 6667 w 13334"/>
                  <a:gd name="connsiteY0" fmla="*/ 2858 h 34915"/>
                  <a:gd name="connsiteX1" fmla="*/ 2857 w 13334"/>
                  <a:gd name="connsiteY1" fmla="*/ 18098 h 34915"/>
                  <a:gd name="connsiteX2" fmla="*/ 952 w 13334"/>
                  <a:gd name="connsiteY2" fmla="*/ 25718 h 34915"/>
                  <a:gd name="connsiteX3" fmla="*/ 952 w 13334"/>
                  <a:gd name="connsiteY3" fmla="*/ 29528 h 34915"/>
                  <a:gd name="connsiteX4" fmla="*/ 0 w 13334"/>
                  <a:gd name="connsiteY4" fmla="*/ 33338 h 34915"/>
                  <a:gd name="connsiteX5" fmla="*/ 2857 w 13334"/>
                  <a:gd name="connsiteY5" fmla="*/ 34290 h 34915"/>
                  <a:gd name="connsiteX6" fmla="*/ 4763 w 13334"/>
                  <a:gd name="connsiteY6" fmla="*/ 30480 h 34915"/>
                  <a:gd name="connsiteX7" fmla="*/ 6667 w 13334"/>
                  <a:gd name="connsiteY7" fmla="*/ 26670 h 34915"/>
                  <a:gd name="connsiteX8" fmla="*/ 9525 w 13334"/>
                  <a:gd name="connsiteY8" fmla="*/ 19050 h 34915"/>
                  <a:gd name="connsiteX9" fmla="*/ 13335 w 13334"/>
                  <a:gd name="connsiteY9" fmla="*/ 3810 h 34915"/>
                  <a:gd name="connsiteX10" fmla="*/ 11430 w 13334"/>
                  <a:gd name="connsiteY10" fmla="*/ 0 h 34915"/>
                  <a:gd name="connsiteX11" fmla="*/ 6667 w 13334"/>
                  <a:gd name="connsiteY11" fmla="*/ 2858 h 34915"/>
                  <a:gd name="connsiteX12" fmla="*/ 6667 w 13334"/>
                  <a:gd name="connsiteY12" fmla="*/ 2858 h 34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334" h="34915">
                    <a:moveTo>
                      <a:pt x="6667" y="2858"/>
                    </a:moveTo>
                    <a:cubicBezTo>
                      <a:pt x="5715" y="7620"/>
                      <a:pt x="4763" y="13335"/>
                      <a:pt x="2857" y="18098"/>
                    </a:cubicBezTo>
                    <a:cubicBezTo>
                      <a:pt x="1905" y="20955"/>
                      <a:pt x="952" y="22860"/>
                      <a:pt x="952" y="25718"/>
                    </a:cubicBezTo>
                    <a:cubicBezTo>
                      <a:pt x="952" y="26670"/>
                      <a:pt x="952" y="28575"/>
                      <a:pt x="952" y="29528"/>
                    </a:cubicBezTo>
                    <a:cubicBezTo>
                      <a:pt x="952" y="30480"/>
                      <a:pt x="952" y="32385"/>
                      <a:pt x="0" y="33338"/>
                    </a:cubicBezTo>
                    <a:cubicBezTo>
                      <a:pt x="0" y="35243"/>
                      <a:pt x="1905" y="35243"/>
                      <a:pt x="2857" y="34290"/>
                    </a:cubicBezTo>
                    <a:cubicBezTo>
                      <a:pt x="3810" y="33338"/>
                      <a:pt x="3810" y="32385"/>
                      <a:pt x="4763" y="30480"/>
                    </a:cubicBezTo>
                    <a:cubicBezTo>
                      <a:pt x="5715" y="29528"/>
                      <a:pt x="6667" y="28575"/>
                      <a:pt x="6667" y="26670"/>
                    </a:cubicBezTo>
                    <a:cubicBezTo>
                      <a:pt x="7620" y="23813"/>
                      <a:pt x="8572" y="21908"/>
                      <a:pt x="9525" y="19050"/>
                    </a:cubicBezTo>
                    <a:cubicBezTo>
                      <a:pt x="10477" y="14288"/>
                      <a:pt x="12382" y="8573"/>
                      <a:pt x="13335" y="3810"/>
                    </a:cubicBezTo>
                    <a:cubicBezTo>
                      <a:pt x="13335" y="1905"/>
                      <a:pt x="12382" y="0"/>
                      <a:pt x="11430" y="0"/>
                    </a:cubicBezTo>
                    <a:cubicBezTo>
                      <a:pt x="8572" y="953"/>
                      <a:pt x="6667" y="1905"/>
                      <a:pt x="6667" y="2858"/>
                    </a:cubicBezTo>
                    <a:lnTo>
                      <a:pt x="6667" y="285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827925AD-FD2F-2B62-0260-F5842DDEB6C2}"/>
                  </a:ext>
                </a:extLst>
              </p:cNvPr>
              <p:cNvSpPr/>
              <p:nvPr/>
            </p:nvSpPr>
            <p:spPr>
              <a:xfrm>
                <a:off x="8409622" y="4858945"/>
                <a:ext cx="12382" cy="30862"/>
              </a:xfrm>
              <a:custGeom>
                <a:avLst/>
                <a:gdLst>
                  <a:gd name="connsiteX0" fmla="*/ 6667 w 12382"/>
                  <a:gd name="connsiteY0" fmla="*/ 1661 h 30862"/>
                  <a:gd name="connsiteX1" fmla="*/ 1905 w 12382"/>
                  <a:gd name="connsiteY1" fmla="*/ 14997 h 30862"/>
                  <a:gd name="connsiteX2" fmla="*/ 0 w 12382"/>
                  <a:gd name="connsiteY2" fmla="*/ 21664 h 30862"/>
                  <a:gd name="connsiteX3" fmla="*/ 0 w 12382"/>
                  <a:gd name="connsiteY3" fmla="*/ 25474 h 30862"/>
                  <a:gd name="connsiteX4" fmla="*/ 0 w 12382"/>
                  <a:gd name="connsiteY4" fmla="*/ 29284 h 30862"/>
                  <a:gd name="connsiteX5" fmla="*/ 2857 w 12382"/>
                  <a:gd name="connsiteY5" fmla="*/ 30236 h 30862"/>
                  <a:gd name="connsiteX6" fmla="*/ 6667 w 12382"/>
                  <a:gd name="connsiteY6" fmla="*/ 23569 h 30862"/>
                  <a:gd name="connsiteX7" fmla="*/ 8572 w 12382"/>
                  <a:gd name="connsiteY7" fmla="*/ 16901 h 30862"/>
                  <a:gd name="connsiteX8" fmla="*/ 12382 w 12382"/>
                  <a:gd name="connsiteY8" fmla="*/ 3566 h 30862"/>
                  <a:gd name="connsiteX9" fmla="*/ 6667 w 12382"/>
                  <a:gd name="connsiteY9" fmla="*/ 1661 h 30862"/>
                  <a:gd name="connsiteX10" fmla="*/ 6667 w 12382"/>
                  <a:gd name="connsiteY10" fmla="*/ 1661 h 30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82" h="30862">
                    <a:moveTo>
                      <a:pt x="6667" y="1661"/>
                    </a:moveTo>
                    <a:cubicBezTo>
                      <a:pt x="4763" y="6424"/>
                      <a:pt x="3810" y="10234"/>
                      <a:pt x="1905" y="14997"/>
                    </a:cubicBezTo>
                    <a:cubicBezTo>
                      <a:pt x="952" y="16901"/>
                      <a:pt x="0" y="19759"/>
                      <a:pt x="0" y="21664"/>
                    </a:cubicBezTo>
                    <a:cubicBezTo>
                      <a:pt x="0" y="22616"/>
                      <a:pt x="0" y="24522"/>
                      <a:pt x="0" y="25474"/>
                    </a:cubicBezTo>
                    <a:cubicBezTo>
                      <a:pt x="0" y="26426"/>
                      <a:pt x="0" y="27379"/>
                      <a:pt x="0" y="29284"/>
                    </a:cubicBezTo>
                    <a:cubicBezTo>
                      <a:pt x="0" y="31189"/>
                      <a:pt x="1905" y="31189"/>
                      <a:pt x="2857" y="30236"/>
                    </a:cubicBezTo>
                    <a:cubicBezTo>
                      <a:pt x="3810" y="28332"/>
                      <a:pt x="5715" y="26426"/>
                      <a:pt x="6667" y="23569"/>
                    </a:cubicBezTo>
                    <a:cubicBezTo>
                      <a:pt x="7620" y="21664"/>
                      <a:pt x="7620" y="18807"/>
                      <a:pt x="8572" y="16901"/>
                    </a:cubicBezTo>
                    <a:cubicBezTo>
                      <a:pt x="9525" y="12139"/>
                      <a:pt x="11430" y="7376"/>
                      <a:pt x="12382" y="3566"/>
                    </a:cubicBezTo>
                    <a:cubicBezTo>
                      <a:pt x="12382" y="-243"/>
                      <a:pt x="7620" y="-1196"/>
                      <a:pt x="6667" y="1661"/>
                    </a:cubicBezTo>
                    <a:lnTo>
                      <a:pt x="6667" y="1661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D89DF674-A621-8BF3-E811-5ADD1DDC50C2}"/>
                  </a:ext>
                </a:extLst>
              </p:cNvPr>
              <p:cNvSpPr/>
              <p:nvPr/>
            </p:nvSpPr>
            <p:spPr>
              <a:xfrm>
                <a:off x="8433434" y="4860233"/>
                <a:ext cx="11689" cy="33384"/>
              </a:xfrm>
              <a:custGeom>
                <a:avLst/>
                <a:gdLst>
                  <a:gd name="connsiteX0" fmla="*/ 5715 w 11689"/>
                  <a:gd name="connsiteY0" fmla="*/ 2279 h 33384"/>
                  <a:gd name="connsiteX1" fmla="*/ 1905 w 11689"/>
                  <a:gd name="connsiteY1" fmla="*/ 16566 h 33384"/>
                  <a:gd name="connsiteX2" fmla="*/ 952 w 11689"/>
                  <a:gd name="connsiteY2" fmla="*/ 23234 h 33384"/>
                  <a:gd name="connsiteX3" fmla="*/ 0 w 11689"/>
                  <a:gd name="connsiteY3" fmla="*/ 27044 h 33384"/>
                  <a:gd name="connsiteX4" fmla="*/ 0 w 11689"/>
                  <a:gd name="connsiteY4" fmla="*/ 31806 h 33384"/>
                  <a:gd name="connsiteX5" fmla="*/ 4763 w 11689"/>
                  <a:gd name="connsiteY5" fmla="*/ 32759 h 33384"/>
                  <a:gd name="connsiteX6" fmla="*/ 6667 w 11689"/>
                  <a:gd name="connsiteY6" fmla="*/ 29901 h 33384"/>
                  <a:gd name="connsiteX7" fmla="*/ 7620 w 11689"/>
                  <a:gd name="connsiteY7" fmla="*/ 26091 h 33384"/>
                  <a:gd name="connsiteX8" fmla="*/ 8572 w 11689"/>
                  <a:gd name="connsiteY8" fmla="*/ 18471 h 33384"/>
                  <a:gd name="connsiteX9" fmla="*/ 11430 w 11689"/>
                  <a:gd name="connsiteY9" fmla="*/ 4184 h 33384"/>
                  <a:gd name="connsiteX10" fmla="*/ 9525 w 11689"/>
                  <a:gd name="connsiteY10" fmla="*/ 374 h 33384"/>
                  <a:gd name="connsiteX11" fmla="*/ 5715 w 11689"/>
                  <a:gd name="connsiteY11" fmla="*/ 2279 h 33384"/>
                  <a:gd name="connsiteX12" fmla="*/ 5715 w 11689"/>
                  <a:gd name="connsiteY12" fmla="*/ 2279 h 3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89" h="33384">
                    <a:moveTo>
                      <a:pt x="5715" y="2279"/>
                    </a:moveTo>
                    <a:cubicBezTo>
                      <a:pt x="3810" y="7041"/>
                      <a:pt x="2857" y="11804"/>
                      <a:pt x="1905" y="16566"/>
                    </a:cubicBezTo>
                    <a:cubicBezTo>
                      <a:pt x="1905" y="18471"/>
                      <a:pt x="952" y="21329"/>
                      <a:pt x="952" y="23234"/>
                    </a:cubicBezTo>
                    <a:cubicBezTo>
                      <a:pt x="952" y="24186"/>
                      <a:pt x="952" y="25139"/>
                      <a:pt x="0" y="27044"/>
                    </a:cubicBezTo>
                    <a:cubicBezTo>
                      <a:pt x="0" y="28949"/>
                      <a:pt x="0" y="29901"/>
                      <a:pt x="0" y="31806"/>
                    </a:cubicBezTo>
                    <a:cubicBezTo>
                      <a:pt x="952" y="33711"/>
                      <a:pt x="3810" y="33711"/>
                      <a:pt x="4763" y="32759"/>
                    </a:cubicBezTo>
                    <a:cubicBezTo>
                      <a:pt x="5715" y="31806"/>
                      <a:pt x="6667" y="30854"/>
                      <a:pt x="6667" y="29901"/>
                    </a:cubicBezTo>
                    <a:cubicBezTo>
                      <a:pt x="6667" y="28949"/>
                      <a:pt x="7620" y="27996"/>
                      <a:pt x="7620" y="26091"/>
                    </a:cubicBezTo>
                    <a:cubicBezTo>
                      <a:pt x="8572" y="23234"/>
                      <a:pt x="8572" y="21329"/>
                      <a:pt x="8572" y="18471"/>
                    </a:cubicBezTo>
                    <a:cubicBezTo>
                      <a:pt x="9525" y="13709"/>
                      <a:pt x="9525" y="8946"/>
                      <a:pt x="11430" y="4184"/>
                    </a:cubicBezTo>
                    <a:cubicBezTo>
                      <a:pt x="12382" y="2279"/>
                      <a:pt x="10477" y="374"/>
                      <a:pt x="9525" y="374"/>
                    </a:cubicBezTo>
                    <a:cubicBezTo>
                      <a:pt x="8572" y="-579"/>
                      <a:pt x="6667" y="374"/>
                      <a:pt x="5715" y="2279"/>
                    </a:cubicBezTo>
                    <a:lnTo>
                      <a:pt x="5715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38369C2F-3B44-8980-A4AA-7C0B2052CCCA}"/>
                  </a:ext>
                </a:extLst>
              </p:cNvPr>
              <p:cNvSpPr/>
              <p:nvPr/>
            </p:nvSpPr>
            <p:spPr>
              <a:xfrm>
                <a:off x="8434387" y="4918810"/>
                <a:ext cx="6667" cy="29573"/>
              </a:xfrm>
              <a:custGeom>
                <a:avLst/>
                <a:gdLst>
                  <a:gd name="connsiteX0" fmla="*/ 952 w 6667"/>
                  <a:gd name="connsiteY0" fmla="*/ 1804 h 29573"/>
                  <a:gd name="connsiteX1" fmla="*/ 0 w 6667"/>
                  <a:gd name="connsiteY1" fmla="*/ 15139 h 29573"/>
                  <a:gd name="connsiteX2" fmla="*/ 952 w 6667"/>
                  <a:gd name="connsiteY2" fmla="*/ 28473 h 29573"/>
                  <a:gd name="connsiteX3" fmla="*/ 3810 w 6667"/>
                  <a:gd name="connsiteY3" fmla="*/ 28473 h 29573"/>
                  <a:gd name="connsiteX4" fmla="*/ 5715 w 6667"/>
                  <a:gd name="connsiteY4" fmla="*/ 15139 h 29573"/>
                  <a:gd name="connsiteX5" fmla="*/ 6668 w 6667"/>
                  <a:gd name="connsiteY5" fmla="*/ 1804 h 29573"/>
                  <a:gd name="connsiteX6" fmla="*/ 952 w 6667"/>
                  <a:gd name="connsiteY6" fmla="*/ 1804 h 29573"/>
                  <a:gd name="connsiteX7" fmla="*/ 952 w 6667"/>
                  <a:gd name="connsiteY7" fmla="*/ 1804 h 29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" h="29573">
                    <a:moveTo>
                      <a:pt x="952" y="1804"/>
                    </a:moveTo>
                    <a:cubicBezTo>
                      <a:pt x="0" y="6566"/>
                      <a:pt x="0" y="10376"/>
                      <a:pt x="0" y="15139"/>
                    </a:cubicBezTo>
                    <a:cubicBezTo>
                      <a:pt x="0" y="19901"/>
                      <a:pt x="0" y="23711"/>
                      <a:pt x="952" y="28473"/>
                    </a:cubicBezTo>
                    <a:cubicBezTo>
                      <a:pt x="952" y="30379"/>
                      <a:pt x="2857" y="29426"/>
                      <a:pt x="3810" y="28473"/>
                    </a:cubicBezTo>
                    <a:cubicBezTo>
                      <a:pt x="5715" y="24664"/>
                      <a:pt x="4763" y="19901"/>
                      <a:pt x="5715" y="15139"/>
                    </a:cubicBezTo>
                    <a:cubicBezTo>
                      <a:pt x="5715" y="10376"/>
                      <a:pt x="5715" y="6566"/>
                      <a:pt x="6668" y="1804"/>
                    </a:cubicBezTo>
                    <a:cubicBezTo>
                      <a:pt x="4763" y="-102"/>
                      <a:pt x="952" y="-1054"/>
                      <a:pt x="952" y="1804"/>
                    </a:cubicBezTo>
                    <a:lnTo>
                      <a:pt x="952" y="1804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6" name="Freeform: Shape 465">
                <a:extLst>
                  <a:ext uri="{FF2B5EF4-FFF2-40B4-BE49-F238E27FC236}">
                    <a16:creationId xmlns:a16="http://schemas.microsoft.com/office/drawing/2014/main" id="{8BE2F710-9B96-E2C1-5BAC-81A842CB4319}"/>
                  </a:ext>
                </a:extLst>
              </p:cNvPr>
              <p:cNvSpPr/>
              <p:nvPr/>
            </p:nvSpPr>
            <p:spPr>
              <a:xfrm>
                <a:off x="8409622" y="4921193"/>
                <a:ext cx="7619" cy="24900"/>
              </a:xfrm>
              <a:custGeom>
                <a:avLst/>
                <a:gdLst>
                  <a:gd name="connsiteX0" fmla="*/ 2857 w 7619"/>
                  <a:gd name="connsiteY0" fmla="*/ 2279 h 24900"/>
                  <a:gd name="connsiteX1" fmla="*/ 952 w 7619"/>
                  <a:gd name="connsiteY1" fmla="*/ 12756 h 24900"/>
                  <a:gd name="connsiteX2" fmla="*/ 0 w 7619"/>
                  <a:gd name="connsiteY2" fmla="*/ 18471 h 24900"/>
                  <a:gd name="connsiteX3" fmla="*/ 0 w 7619"/>
                  <a:gd name="connsiteY3" fmla="*/ 24186 h 24900"/>
                  <a:gd name="connsiteX4" fmla="*/ 2857 w 7619"/>
                  <a:gd name="connsiteY4" fmla="*/ 24186 h 24900"/>
                  <a:gd name="connsiteX5" fmla="*/ 4763 w 7619"/>
                  <a:gd name="connsiteY5" fmla="*/ 19424 h 24900"/>
                  <a:gd name="connsiteX6" fmla="*/ 5715 w 7619"/>
                  <a:gd name="connsiteY6" fmla="*/ 14661 h 24900"/>
                  <a:gd name="connsiteX7" fmla="*/ 7620 w 7619"/>
                  <a:gd name="connsiteY7" fmla="*/ 4184 h 24900"/>
                  <a:gd name="connsiteX8" fmla="*/ 5715 w 7619"/>
                  <a:gd name="connsiteY8" fmla="*/ 374 h 24900"/>
                  <a:gd name="connsiteX9" fmla="*/ 2857 w 7619"/>
                  <a:gd name="connsiteY9" fmla="*/ 2279 h 24900"/>
                  <a:gd name="connsiteX10" fmla="*/ 2857 w 7619"/>
                  <a:gd name="connsiteY10" fmla="*/ 2279 h 2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619" h="24900">
                    <a:moveTo>
                      <a:pt x="2857" y="2279"/>
                    </a:moveTo>
                    <a:cubicBezTo>
                      <a:pt x="1905" y="6088"/>
                      <a:pt x="1905" y="8946"/>
                      <a:pt x="952" y="12756"/>
                    </a:cubicBezTo>
                    <a:cubicBezTo>
                      <a:pt x="952" y="14661"/>
                      <a:pt x="0" y="16566"/>
                      <a:pt x="0" y="18471"/>
                    </a:cubicBezTo>
                    <a:cubicBezTo>
                      <a:pt x="0" y="20376"/>
                      <a:pt x="0" y="22281"/>
                      <a:pt x="0" y="24186"/>
                    </a:cubicBezTo>
                    <a:cubicBezTo>
                      <a:pt x="0" y="25138"/>
                      <a:pt x="1905" y="25138"/>
                      <a:pt x="2857" y="24186"/>
                    </a:cubicBezTo>
                    <a:cubicBezTo>
                      <a:pt x="3810" y="23234"/>
                      <a:pt x="4763" y="21329"/>
                      <a:pt x="4763" y="19424"/>
                    </a:cubicBezTo>
                    <a:cubicBezTo>
                      <a:pt x="4763" y="17519"/>
                      <a:pt x="5715" y="15613"/>
                      <a:pt x="5715" y="14661"/>
                    </a:cubicBezTo>
                    <a:cubicBezTo>
                      <a:pt x="6667" y="10851"/>
                      <a:pt x="6667" y="7994"/>
                      <a:pt x="7620" y="4184"/>
                    </a:cubicBezTo>
                    <a:cubicBezTo>
                      <a:pt x="7620" y="2279"/>
                      <a:pt x="7620" y="1326"/>
                      <a:pt x="5715" y="374"/>
                    </a:cubicBezTo>
                    <a:cubicBezTo>
                      <a:pt x="4763" y="-579"/>
                      <a:pt x="2857" y="374"/>
                      <a:pt x="2857" y="2279"/>
                    </a:cubicBezTo>
                    <a:lnTo>
                      <a:pt x="2857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7" name="Freeform: Shape 466">
                <a:extLst>
                  <a:ext uri="{FF2B5EF4-FFF2-40B4-BE49-F238E27FC236}">
                    <a16:creationId xmlns:a16="http://schemas.microsoft.com/office/drawing/2014/main" id="{A8AA6426-55F2-E45F-024D-8906EA4BAB61}"/>
                  </a:ext>
                </a:extLst>
              </p:cNvPr>
              <p:cNvSpPr/>
              <p:nvPr/>
            </p:nvSpPr>
            <p:spPr>
              <a:xfrm>
                <a:off x="8369617" y="4905374"/>
                <a:ext cx="8572" cy="31194"/>
              </a:xfrm>
              <a:custGeom>
                <a:avLst/>
                <a:gdLst>
                  <a:gd name="connsiteX0" fmla="*/ 4763 w 8572"/>
                  <a:gd name="connsiteY0" fmla="*/ 2857 h 31194"/>
                  <a:gd name="connsiteX1" fmla="*/ 1905 w 8572"/>
                  <a:gd name="connsiteY1" fmla="*/ 17145 h 31194"/>
                  <a:gd name="connsiteX2" fmla="*/ 0 w 8572"/>
                  <a:gd name="connsiteY2" fmla="*/ 23813 h 31194"/>
                  <a:gd name="connsiteX3" fmla="*/ 952 w 8572"/>
                  <a:gd name="connsiteY3" fmla="*/ 30480 h 31194"/>
                  <a:gd name="connsiteX4" fmla="*/ 3810 w 8572"/>
                  <a:gd name="connsiteY4" fmla="*/ 30480 h 31194"/>
                  <a:gd name="connsiteX5" fmla="*/ 4763 w 8572"/>
                  <a:gd name="connsiteY5" fmla="*/ 27622 h 31194"/>
                  <a:gd name="connsiteX6" fmla="*/ 5715 w 8572"/>
                  <a:gd name="connsiteY6" fmla="*/ 23813 h 31194"/>
                  <a:gd name="connsiteX7" fmla="*/ 6668 w 8572"/>
                  <a:gd name="connsiteY7" fmla="*/ 16193 h 31194"/>
                  <a:gd name="connsiteX8" fmla="*/ 8572 w 8572"/>
                  <a:gd name="connsiteY8" fmla="*/ 1905 h 31194"/>
                  <a:gd name="connsiteX9" fmla="*/ 6668 w 8572"/>
                  <a:gd name="connsiteY9" fmla="*/ 0 h 31194"/>
                  <a:gd name="connsiteX10" fmla="*/ 4763 w 8572"/>
                  <a:gd name="connsiteY10" fmla="*/ 2857 h 31194"/>
                  <a:gd name="connsiteX11" fmla="*/ 4763 w 8572"/>
                  <a:gd name="connsiteY11" fmla="*/ 2857 h 3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2" h="31194">
                    <a:moveTo>
                      <a:pt x="4763" y="2857"/>
                    </a:moveTo>
                    <a:cubicBezTo>
                      <a:pt x="3810" y="7620"/>
                      <a:pt x="2857" y="12382"/>
                      <a:pt x="1905" y="17145"/>
                    </a:cubicBezTo>
                    <a:cubicBezTo>
                      <a:pt x="952" y="19050"/>
                      <a:pt x="952" y="21907"/>
                      <a:pt x="0" y="23813"/>
                    </a:cubicBezTo>
                    <a:cubicBezTo>
                      <a:pt x="0" y="25718"/>
                      <a:pt x="0" y="28575"/>
                      <a:pt x="952" y="30480"/>
                    </a:cubicBezTo>
                    <a:cubicBezTo>
                      <a:pt x="1905" y="31432"/>
                      <a:pt x="2857" y="31432"/>
                      <a:pt x="3810" y="30480"/>
                    </a:cubicBezTo>
                    <a:cubicBezTo>
                      <a:pt x="4763" y="29528"/>
                      <a:pt x="4763" y="28575"/>
                      <a:pt x="4763" y="27622"/>
                    </a:cubicBezTo>
                    <a:cubicBezTo>
                      <a:pt x="4763" y="26670"/>
                      <a:pt x="5715" y="25718"/>
                      <a:pt x="5715" y="23813"/>
                    </a:cubicBezTo>
                    <a:cubicBezTo>
                      <a:pt x="6668" y="21907"/>
                      <a:pt x="6668" y="19050"/>
                      <a:pt x="6668" y="16193"/>
                    </a:cubicBezTo>
                    <a:cubicBezTo>
                      <a:pt x="7620" y="11430"/>
                      <a:pt x="8572" y="6668"/>
                      <a:pt x="8572" y="1905"/>
                    </a:cubicBezTo>
                    <a:cubicBezTo>
                      <a:pt x="8572" y="953"/>
                      <a:pt x="7620" y="0"/>
                      <a:pt x="6668" y="0"/>
                    </a:cubicBezTo>
                    <a:cubicBezTo>
                      <a:pt x="5715" y="953"/>
                      <a:pt x="4763" y="1905"/>
                      <a:pt x="4763" y="2857"/>
                    </a:cubicBezTo>
                    <a:lnTo>
                      <a:pt x="4763" y="2857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8" name="Freeform: Shape 467">
                <a:extLst>
                  <a:ext uri="{FF2B5EF4-FFF2-40B4-BE49-F238E27FC236}">
                    <a16:creationId xmlns:a16="http://schemas.microsoft.com/office/drawing/2014/main" id="{6A20C99B-1690-733E-76C4-B87BD87EA799}"/>
                  </a:ext>
                </a:extLst>
              </p:cNvPr>
              <p:cNvSpPr/>
              <p:nvPr/>
            </p:nvSpPr>
            <p:spPr>
              <a:xfrm>
                <a:off x="8388804" y="4901808"/>
                <a:ext cx="10491" cy="33570"/>
              </a:xfrm>
              <a:custGeom>
                <a:avLst/>
                <a:gdLst>
                  <a:gd name="connsiteX0" fmla="*/ 6530 w 10491"/>
                  <a:gd name="connsiteY0" fmla="*/ 1661 h 33570"/>
                  <a:gd name="connsiteX1" fmla="*/ 1768 w 10491"/>
                  <a:gd name="connsiteY1" fmla="*/ 16901 h 33570"/>
                  <a:gd name="connsiteX2" fmla="*/ 815 w 10491"/>
                  <a:gd name="connsiteY2" fmla="*/ 32141 h 33570"/>
                  <a:gd name="connsiteX3" fmla="*/ 4625 w 10491"/>
                  <a:gd name="connsiteY3" fmla="*/ 32141 h 33570"/>
                  <a:gd name="connsiteX4" fmla="*/ 7483 w 10491"/>
                  <a:gd name="connsiteY4" fmla="*/ 17854 h 33570"/>
                  <a:gd name="connsiteX5" fmla="*/ 10340 w 10491"/>
                  <a:gd name="connsiteY5" fmla="*/ 3566 h 33570"/>
                  <a:gd name="connsiteX6" fmla="*/ 6530 w 10491"/>
                  <a:gd name="connsiteY6" fmla="*/ 1661 h 33570"/>
                  <a:gd name="connsiteX7" fmla="*/ 6530 w 10491"/>
                  <a:gd name="connsiteY7" fmla="*/ 1661 h 33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91" h="33570">
                    <a:moveTo>
                      <a:pt x="6530" y="1661"/>
                    </a:moveTo>
                    <a:cubicBezTo>
                      <a:pt x="4625" y="6424"/>
                      <a:pt x="3673" y="11186"/>
                      <a:pt x="1768" y="16901"/>
                    </a:cubicBezTo>
                    <a:cubicBezTo>
                      <a:pt x="815" y="21664"/>
                      <a:pt x="-1090" y="27379"/>
                      <a:pt x="815" y="32141"/>
                    </a:cubicBezTo>
                    <a:cubicBezTo>
                      <a:pt x="815" y="34047"/>
                      <a:pt x="3673" y="34047"/>
                      <a:pt x="4625" y="32141"/>
                    </a:cubicBezTo>
                    <a:cubicBezTo>
                      <a:pt x="6530" y="27379"/>
                      <a:pt x="6530" y="22616"/>
                      <a:pt x="7483" y="17854"/>
                    </a:cubicBezTo>
                    <a:cubicBezTo>
                      <a:pt x="8435" y="13091"/>
                      <a:pt x="9388" y="8329"/>
                      <a:pt x="10340" y="3566"/>
                    </a:cubicBezTo>
                    <a:cubicBezTo>
                      <a:pt x="11293" y="-243"/>
                      <a:pt x="7483" y="-1196"/>
                      <a:pt x="6530" y="1661"/>
                    </a:cubicBezTo>
                    <a:lnTo>
                      <a:pt x="6530" y="1661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EA220682-E967-4849-26F2-D97AA8E9A45B}"/>
                  </a:ext>
                </a:extLst>
              </p:cNvPr>
              <p:cNvSpPr/>
              <p:nvPr/>
            </p:nvSpPr>
            <p:spPr>
              <a:xfrm>
                <a:off x="8376842" y="4965008"/>
                <a:ext cx="8967" cy="33234"/>
              </a:xfrm>
              <a:custGeom>
                <a:avLst/>
                <a:gdLst>
                  <a:gd name="connsiteX0" fmla="*/ 4205 w 8967"/>
                  <a:gd name="connsiteY0" fmla="*/ 2279 h 33234"/>
                  <a:gd name="connsiteX1" fmla="*/ 1347 w 8967"/>
                  <a:gd name="connsiteY1" fmla="*/ 16566 h 33234"/>
                  <a:gd name="connsiteX2" fmla="*/ 394 w 8967"/>
                  <a:gd name="connsiteY2" fmla="*/ 31806 h 33234"/>
                  <a:gd name="connsiteX3" fmla="*/ 4205 w 8967"/>
                  <a:gd name="connsiteY3" fmla="*/ 31806 h 33234"/>
                  <a:gd name="connsiteX4" fmla="*/ 6109 w 8967"/>
                  <a:gd name="connsiteY4" fmla="*/ 25139 h 33234"/>
                  <a:gd name="connsiteX5" fmla="*/ 7062 w 8967"/>
                  <a:gd name="connsiteY5" fmla="*/ 18471 h 33234"/>
                  <a:gd name="connsiteX6" fmla="*/ 8967 w 8967"/>
                  <a:gd name="connsiteY6" fmla="*/ 4184 h 33234"/>
                  <a:gd name="connsiteX7" fmla="*/ 7062 w 8967"/>
                  <a:gd name="connsiteY7" fmla="*/ 374 h 33234"/>
                  <a:gd name="connsiteX8" fmla="*/ 4205 w 8967"/>
                  <a:gd name="connsiteY8" fmla="*/ 2279 h 33234"/>
                  <a:gd name="connsiteX9" fmla="*/ 4205 w 8967"/>
                  <a:gd name="connsiteY9" fmla="*/ 2279 h 33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967" h="33234">
                    <a:moveTo>
                      <a:pt x="4205" y="2279"/>
                    </a:moveTo>
                    <a:cubicBezTo>
                      <a:pt x="3252" y="7041"/>
                      <a:pt x="2300" y="11804"/>
                      <a:pt x="1347" y="16566"/>
                    </a:cubicBezTo>
                    <a:cubicBezTo>
                      <a:pt x="394" y="21329"/>
                      <a:pt x="-558" y="27044"/>
                      <a:pt x="394" y="31806"/>
                    </a:cubicBezTo>
                    <a:cubicBezTo>
                      <a:pt x="394" y="33711"/>
                      <a:pt x="3252" y="33711"/>
                      <a:pt x="4205" y="31806"/>
                    </a:cubicBezTo>
                    <a:cubicBezTo>
                      <a:pt x="5157" y="29901"/>
                      <a:pt x="6109" y="27044"/>
                      <a:pt x="6109" y="25139"/>
                    </a:cubicBezTo>
                    <a:cubicBezTo>
                      <a:pt x="6109" y="23234"/>
                      <a:pt x="7062" y="20376"/>
                      <a:pt x="7062" y="18471"/>
                    </a:cubicBezTo>
                    <a:cubicBezTo>
                      <a:pt x="8014" y="13709"/>
                      <a:pt x="8967" y="8946"/>
                      <a:pt x="8967" y="4184"/>
                    </a:cubicBezTo>
                    <a:cubicBezTo>
                      <a:pt x="8967" y="2279"/>
                      <a:pt x="8967" y="374"/>
                      <a:pt x="7062" y="374"/>
                    </a:cubicBezTo>
                    <a:cubicBezTo>
                      <a:pt x="6109" y="-579"/>
                      <a:pt x="4205" y="374"/>
                      <a:pt x="4205" y="2279"/>
                    </a:cubicBezTo>
                    <a:lnTo>
                      <a:pt x="4205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16082F8E-2CAE-8E08-808B-3021A3E33D9F}"/>
                  </a:ext>
                </a:extLst>
              </p:cNvPr>
              <p:cNvSpPr/>
              <p:nvPr/>
            </p:nvSpPr>
            <p:spPr>
              <a:xfrm>
                <a:off x="8401607" y="4971206"/>
                <a:ext cx="8438" cy="40521"/>
              </a:xfrm>
              <a:custGeom>
                <a:avLst/>
                <a:gdLst>
                  <a:gd name="connsiteX0" fmla="*/ 3252 w 8438"/>
                  <a:gd name="connsiteY0" fmla="*/ 2749 h 40521"/>
                  <a:gd name="connsiteX1" fmla="*/ 1347 w 8438"/>
                  <a:gd name="connsiteY1" fmla="*/ 20846 h 40521"/>
                  <a:gd name="connsiteX2" fmla="*/ 394 w 8438"/>
                  <a:gd name="connsiteY2" fmla="*/ 38943 h 40521"/>
                  <a:gd name="connsiteX3" fmla="*/ 4205 w 8438"/>
                  <a:gd name="connsiteY3" fmla="*/ 39896 h 40521"/>
                  <a:gd name="connsiteX4" fmla="*/ 8015 w 8438"/>
                  <a:gd name="connsiteY4" fmla="*/ 21799 h 40521"/>
                  <a:gd name="connsiteX5" fmla="*/ 8015 w 8438"/>
                  <a:gd name="connsiteY5" fmla="*/ 3701 h 40521"/>
                  <a:gd name="connsiteX6" fmla="*/ 3252 w 8438"/>
                  <a:gd name="connsiteY6" fmla="*/ 2749 h 40521"/>
                  <a:gd name="connsiteX7" fmla="*/ 3252 w 8438"/>
                  <a:gd name="connsiteY7" fmla="*/ 2749 h 4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438" h="40521">
                    <a:moveTo>
                      <a:pt x="3252" y="2749"/>
                    </a:moveTo>
                    <a:cubicBezTo>
                      <a:pt x="3252" y="8463"/>
                      <a:pt x="2300" y="14178"/>
                      <a:pt x="1347" y="20846"/>
                    </a:cubicBezTo>
                    <a:cubicBezTo>
                      <a:pt x="394" y="26561"/>
                      <a:pt x="-558" y="33228"/>
                      <a:pt x="394" y="38943"/>
                    </a:cubicBezTo>
                    <a:cubicBezTo>
                      <a:pt x="394" y="40849"/>
                      <a:pt x="3252" y="40849"/>
                      <a:pt x="4205" y="39896"/>
                    </a:cubicBezTo>
                    <a:cubicBezTo>
                      <a:pt x="7062" y="34181"/>
                      <a:pt x="8015" y="27513"/>
                      <a:pt x="8015" y="21799"/>
                    </a:cubicBezTo>
                    <a:cubicBezTo>
                      <a:pt x="8015" y="16084"/>
                      <a:pt x="8967" y="9416"/>
                      <a:pt x="8015" y="3701"/>
                    </a:cubicBezTo>
                    <a:cubicBezTo>
                      <a:pt x="8967" y="-1062"/>
                      <a:pt x="3252" y="-1062"/>
                      <a:pt x="3252" y="2749"/>
                    </a:cubicBezTo>
                    <a:lnTo>
                      <a:pt x="3252" y="274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1" name="Freeform: Shape 470">
                <a:extLst>
                  <a:ext uri="{FF2B5EF4-FFF2-40B4-BE49-F238E27FC236}">
                    <a16:creationId xmlns:a16="http://schemas.microsoft.com/office/drawing/2014/main" id="{99970F30-8B62-BDAA-707C-63AC62468CAE}"/>
                  </a:ext>
                </a:extLst>
              </p:cNvPr>
              <p:cNvSpPr/>
              <p:nvPr/>
            </p:nvSpPr>
            <p:spPr>
              <a:xfrm>
                <a:off x="8432481" y="4985816"/>
                <a:ext cx="8958" cy="35524"/>
              </a:xfrm>
              <a:custGeom>
                <a:avLst/>
                <a:gdLst>
                  <a:gd name="connsiteX0" fmla="*/ 3810 w 8958"/>
                  <a:gd name="connsiteY0" fmla="*/ 2426 h 35524"/>
                  <a:gd name="connsiteX1" fmla="*/ 953 w 8958"/>
                  <a:gd name="connsiteY1" fmla="*/ 18618 h 35524"/>
                  <a:gd name="connsiteX2" fmla="*/ 0 w 8958"/>
                  <a:gd name="connsiteY2" fmla="*/ 26238 h 35524"/>
                  <a:gd name="connsiteX3" fmla="*/ 0 w 8958"/>
                  <a:gd name="connsiteY3" fmla="*/ 30048 h 35524"/>
                  <a:gd name="connsiteX4" fmla="*/ 1905 w 8958"/>
                  <a:gd name="connsiteY4" fmla="*/ 34811 h 35524"/>
                  <a:gd name="connsiteX5" fmla="*/ 5715 w 8958"/>
                  <a:gd name="connsiteY5" fmla="*/ 34811 h 35524"/>
                  <a:gd name="connsiteX6" fmla="*/ 7620 w 8958"/>
                  <a:gd name="connsiteY6" fmla="*/ 30048 h 35524"/>
                  <a:gd name="connsiteX7" fmla="*/ 7620 w 8958"/>
                  <a:gd name="connsiteY7" fmla="*/ 26238 h 35524"/>
                  <a:gd name="connsiteX8" fmla="*/ 7620 w 8958"/>
                  <a:gd name="connsiteY8" fmla="*/ 18618 h 35524"/>
                  <a:gd name="connsiteX9" fmla="*/ 8573 w 8958"/>
                  <a:gd name="connsiteY9" fmla="*/ 3378 h 35524"/>
                  <a:gd name="connsiteX10" fmla="*/ 3810 w 8958"/>
                  <a:gd name="connsiteY10" fmla="*/ 2426 h 35524"/>
                  <a:gd name="connsiteX11" fmla="*/ 3810 w 8958"/>
                  <a:gd name="connsiteY11" fmla="*/ 2426 h 35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58" h="35524">
                    <a:moveTo>
                      <a:pt x="3810" y="2426"/>
                    </a:moveTo>
                    <a:cubicBezTo>
                      <a:pt x="2857" y="7188"/>
                      <a:pt x="1905" y="12903"/>
                      <a:pt x="953" y="18618"/>
                    </a:cubicBezTo>
                    <a:cubicBezTo>
                      <a:pt x="953" y="21476"/>
                      <a:pt x="0" y="23380"/>
                      <a:pt x="0" y="26238"/>
                    </a:cubicBezTo>
                    <a:cubicBezTo>
                      <a:pt x="0" y="27190"/>
                      <a:pt x="0" y="29096"/>
                      <a:pt x="0" y="30048"/>
                    </a:cubicBezTo>
                    <a:cubicBezTo>
                      <a:pt x="0" y="31953"/>
                      <a:pt x="953" y="32905"/>
                      <a:pt x="1905" y="34811"/>
                    </a:cubicBezTo>
                    <a:cubicBezTo>
                      <a:pt x="2857" y="35763"/>
                      <a:pt x="4763" y="35763"/>
                      <a:pt x="5715" y="34811"/>
                    </a:cubicBezTo>
                    <a:cubicBezTo>
                      <a:pt x="6668" y="32905"/>
                      <a:pt x="7620" y="31953"/>
                      <a:pt x="7620" y="30048"/>
                    </a:cubicBezTo>
                    <a:cubicBezTo>
                      <a:pt x="7620" y="28143"/>
                      <a:pt x="7620" y="28143"/>
                      <a:pt x="7620" y="26238"/>
                    </a:cubicBezTo>
                    <a:cubicBezTo>
                      <a:pt x="7620" y="23380"/>
                      <a:pt x="7620" y="21476"/>
                      <a:pt x="7620" y="18618"/>
                    </a:cubicBezTo>
                    <a:cubicBezTo>
                      <a:pt x="7620" y="13855"/>
                      <a:pt x="7620" y="8140"/>
                      <a:pt x="8573" y="3378"/>
                    </a:cubicBezTo>
                    <a:cubicBezTo>
                      <a:pt x="10478" y="-432"/>
                      <a:pt x="4763" y="-1385"/>
                      <a:pt x="3810" y="2426"/>
                    </a:cubicBezTo>
                    <a:lnTo>
                      <a:pt x="3810" y="2426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AD20FD45-AD79-745F-FC65-20633FD75C2B}"/>
                  </a:ext>
                </a:extLst>
              </p:cNvPr>
              <p:cNvSpPr/>
              <p:nvPr/>
            </p:nvSpPr>
            <p:spPr>
              <a:xfrm>
                <a:off x="8437244" y="5044439"/>
                <a:ext cx="6667" cy="27384"/>
              </a:xfrm>
              <a:custGeom>
                <a:avLst/>
                <a:gdLst>
                  <a:gd name="connsiteX0" fmla="*/ 0 w 6667"/>
                  <a:gd name="connsiteY0" fmla="*/ 3810 h 27384"/>
                  <a:gd name="connsiteX1" fmla="*/ 0 w 6667"/>
                  <a:gd name="connsiteY1" fmla="*/ 15240 h 27384"/>
                  <a:gd name="connsiteX2" fmla="*/ 0 w 6667"/>
                  <a:gd name="connsiteY2" fmla="*/ 18097 h 27384"/>
                  <a:gd name="connsiteX3" fmla="*/ 953 w 6667"/>
                  <a:gd name="connsiteY3" fmla="*/ 20003 h 27384"/>
                  <a:gd name="connsiteX4" fmla="*/ 953 w 6667"/>
                  <a:gd name="connsiteY4" fmla="*/ 20955 h 27384"/>
                  <a:gd name="connsiteX5" fmla="*/ 1905 w 6667"/>
                  <a:gd name="connsiteY5" fmla="*/ 26670 h 27384"/>
                  <a:gd name="connsiteX6" fmla="*/ 4763 w 6667"/>
                  <a:gd name="connsiteY6" fmla="*/ 26670 h 27384"/>
                  <a:gd name="connsiteX7" fmla="*/ 5715 w 6667"/>
                  <a:gd name="connsiteY7" fmla="*/ 20955 h 27384"/>
                  <a:gd name="connsiteX8" fmla="*/ 5715 w 6667"/>
                  <a:gd name="connsiteY8" fmla="*/ 20003 h 27384"/>
                  <a:gd name="connsiteX9" fmla="*/ 6668 w 6667"/>
                  <a:gd name="connsiteY9" fmla="*/ 18097 h 27384"/>
                  <a:gd name="connsiteX10" fmla="*/ 6668 w 6667"/>
                  <a:gd name="connsiteY10" fmla="*/ 15240 h 27384"/>
                  <a:gd name="connsiteX11" fmla="*/ 6668 w 6667"/>
                  <a:gd name="connsiteY11" fmla="*/ 3810 h 27384"/>
                  <a:gd name="connsiteX12" fmla="*/ 2857 w 6667"/>
                  <a:gd name="connsiteY12" fmla="*/ 0 h 27384"/>
                  <a:gd name="connsiteX13" fmla="*/ 0 w 6667"/>
                  <a:gd name="connsiteY13" fmla="*/ 3810 h 27384"/>
                  <a:gd name="connsiteX14" fmla="*/ 0 w 6667"/>
                  <a:gd name="connsiteY14" fmla="*/ 3810 h 2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27384">
                    <a:moveTo>
                      <a:pt x="0" y="3810"/>
                    </a:moveTo>
                    <a:cubicBezTo>
                      <a:pt x="0" y="7620"/>
                      <a:pt x="0" y="11430"/>
                      <a:pt x="0" y="15240"/>
                    </a:cubicBezTo>
                    <a:cubicBezTo>
                      <a:pt x="0" y="16192"/>
                      <a:pt x="0" y="17145"/>
                      <a:pt x="0" y="18097"/>
                    </a:cubicBezTo>
                    <a:cubicBezTo>
                      <a:pt x="0" y="18097"/>
                      <a:pt x="0" y="19050"/>
                      <a:pt x="953" y="20003"/>
                    </a:cubicBezTo>
                    <a:cubicBezTo>
                      <a:pt x="953" y="20003"/>
                      <a:pt x="953" y="20955"/>
                      <a:pt x="953" y="20955"/>
                    </a:cubicBezTo>
                    <a:cubicBezTo>
                      <a:pt x="953" y="22860"/>
                      <a:pt x="1905" y="24765"/>
                      <a:pt x="1905" y="26670"/>
                    </a:cubicBezTo>
                    <a:cubicBezTo>
                      <a:pt x="1905" y="27622"/>
                      <a:pt x="3810" y="27622"/>
                      <a:pt x="4763" y="26670"/>
                    </a:cubicBezTo>
                    <a:cubicBezTo>
                      <a:pt x="5715" y="24765"/>
                      <a:pt x="5715" y="22860"/>
                      <a:pt x="5715" y="20955"/>
                    </a:cubicBezTo>
                    <a:cubicBezTo>
                      <a:pt x="5715" y="20955"/>
                      <a:pt x="5715" y="20003"/>
                      <a:pt x="5715" y="20003"/>
                    </a:cubicBezTo>
                    <a:cubicBezTo>
                      <a:pt x="5715" y="20003"/>
                      <a:pt x="5715" y="19050"/>
                      <a:pt x="6668" y="18097"/>
                    </a:cubicBezTo>
                    <a:cubicBezTo>
                      <a:pt x="6668" y="17145"/>
                      <a:pt x="6668" y="16192"/>
                      <a:pt x="6668" y="15240"/>
                    </a:cubicBezTo>
                    <a:cubicBezTo>
                      <a:pt x="6668" y="11430"/>
                      <a:pt x="6668" y="7620"/>
                      <a:pt x="6668" y="3810"/>
                    </a:cubicBezTo>
                    <a:cubicBezTo>
                      <a:pt x="6668" y="1905"/>
                      <a:pt x="4763" y="0"/>
                      <a:pt x="2857" y="0"/>
                    </a:cubicBezTo>
                    <a:cubicBezTo>
                      <a:pt x="1905" y="953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09B71990-2D83-B218-E7E0-586238D3C168}"/>
                  </a:ext>
                </a:extLst>
              </p:cNvPr>
              <p:cNvSpPr/>
              <p:nvPr/>
            </p:nvSpPr>
            <p:spPr>
              <a:xfrm>
                <a:off x="8452484" y="4958340"/>
                <a:ext cx="9762" cy="29343"/>
              </a:xfrm>
              <a:custGeom>
                <a:avLst/>
                <a:gdLst>
                  <a:gd name="connsiteX0" fmla="*/ 952 w 9762"/>
                  <a:gd name="connsiteY0" fmla="*/ 2279 h 29343"/>
                  <a:gd name="connsiteX1" fmla="*/ 0 w 9762"/>
                  <a:gd name="connsiteY1" fmla="*/ 15614 h 29343"/>
                  <a:gd name="connsiteX2" fmla="*/ 952 w 9762"/>
                  <a:gd name="connsiteY2" fmla="*/ 22281 h 29343"/>
                  <a:gd name="connsiteX3" fmla="*/ 4763 w 9762"/>
                  <a:gd name="connsiteY3" fmla="*/ 28949 h 29343"/>
                  <a:gd name="connsiteX4" fmla="*/ 8572 w 9762"/>
                  <a:gd name="connsiteY4" fmla="*/ 27996 h 29343"/>
                  <a:gd name="connsiteX5" fmla="*/ 9525 w 9762"/>
                  <a:gd name="connsiteY5" fmla="*/ 21329 h 29343"/>
                  <a:gd name="connsiteX6" fmla="*/ 9525 w 9762"/>
                  <a:gd name="connsiteY6" fmla="*/ 20376 h 29343"/>
                  <a:gd name="connsiteX7" fmla="*/ 9525 w 9762"/>
                  <a:gd name="connsiteY7" fmla="*/ 19424 h 29343"/>
                  <a:gd name="connsiteX8" fmla="*/ 9525 w 9762"/>
                  <a:gd name="connsiteY8" fmla="*/ 16566 h 29343"/>
                  <a:gd name="connsiteX9" fmla="*/ 9525 w 9762"/>
                  <a:gd name="connsiteY9" fmla="*/ 10851 h 29343"/>
                  <a:gd name="connsiteX10" fmla="*/ 9525 w 9762"/>
                  <a:gd name="connsiteY10" fmla="*/ 7994 h 29343"/>
                  <a:gd name="connsiteX11" fmla="*/ 9525 w 9762"/>
                  <a:gd name="connsiteY11" fmla="*/ 7041 h 29343"/>
                  <a:gd name="connsiteX12" fmla="*/ 9525 w 9762"/>
                  <a:gd name="connsiteY12" fmla="*/ 5136 h 29343"/>
                  <a:gd name="connsiteX13" fmla="*/ 6667 w 9762"/>
                  <a:gd name="connsiteY13" fmla="*/ 374 h 29343"/>
                  <a:gd name="connsiteX14" fmla="*/ 952 w 9762"/>
                  <a:gd name="connsiteY14" fmla="*/ 2279 h 29343"/>
                  <a:gd name="connsiteX15" fmla="*/ 952 w 9762"/>
                  <a:gd name="connsiteY15" fmla="*/ 2279 h 29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762" h="29343">
                    <a:moveTo>
                      <a:pt x="952" y="2279"/>
                    </a:moveTo>
                    <a:cubicBezTo>
                      <a:pt x="0" y="7041"/>
                      <a:pt x="0" y="10851"/>
                      <a:pt x="0" y="15614"/>
                    </a:cubicBezTo>
                    <a:cubicBezTo>
                      <a:pt x="0" y="17519"/>
                      <a:pt x="0" y="20376"/>
                      <a:pt x="952" y="22281"/>
                    </a:cubicBezTo>
                    <a:cubicBezTo>
                      <a:pt x="952" y="25139"/>
                      <a:pt x="1905" y="27044"/>
                      <a:pt x="4763" y="28949"/>
                    </a:cubicBezTo>
                    <a:cubicBezTo>
                      <a:pt x="5715" y="29901"/>
                      <a:pt x="7620" y="28949"/>
                      <a:pt x="8572" y="27996"/>
                    </a:cubicBezTo>
                    <a:cubicBezTo>
                      <a:pt x="10477" y="26091"/>
                      <a:pt x="9525" y="23234"/>
                      <a:pt x="9525" y="21329"/>
                    </a:cubicBezTo>
                    <a:cubicBezTo>
                      <a:pt x="9525" y="21329"/>
                      <a:pt x="9525" y="19424"/>
                      <a:pt x="9525" y="20376"/>
                    </a:cubicBezTo>
                    <a:cubicBezTo>
                      <a:pt x="9525" y="20376"/>
                      <a:pt x="9525" y="19424"/>
                      <a:pt x="9525" y="19424"/>
                    </a:cubicBezTo>
                    <a:cubicBezTo>
                      <a:pt x="9525" y="18471"/>
                      <a:pt x="9525" y="17519"/>
                      <a:pt x="9525" y="16566"/>
                    </a:cubicBezTo>
                    <a:cubicBezTo>
                      <a:pt x="9525" y="14661"/>
                      <a:pt x="9525" y="12756"/>
                      <a:pt x="9525" y="10851"/>
                    </a:cubicBezTo>
                    <a:cubicBezTo>
                      <a:pt x="9525" y="9899"/>
                      <a:pt x="9525" y="8946"/>
                      <a:pt x="9525" y="7994"/>
                    </a:cubicBezTo>
                    <a:cubicBezTo>
                      <a:pt x="9525" y="7994"/>
                      <a:pt x="9525" y="6089"/>
                      <a:pt x="9525" y="7041"/>
                    </a:cubicBezTo>
                    <a:cubicBezTo>
                      <a:pt x="9525" y="6089"/>
                      <a:pt x="9525" y="6089"/>
                      <a:pt x="9525" y="5136"/>
                    </a:cubicBezTo>
                    <a:cubicBezTo>
                      <a:pt x="9525" y="3231"/>
                      <a:pt x="8572" y="1326"/>
                      <a:pt x="6667" y="374"/>
                    </a:cubicBezTo>
                    <a:cubicBezTo>
                      <a:pt x="3810" y="-579"/>
                      <a:pt x="1905" y="374"/>
                      <a:pt x="952" y="2279"/>
                    </a:cubicBezTo>
                    <a:lnTo>
                      <a:pt x="952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4" name="Freeform: Shape 473">
                <a:extLst>
                  <a:ext uri="{FF2B5EF4-FFF2-40B4-BE49-F238E27FC236}">
                    <a16:creationId xmlns:a16="http://schemas.microsoft.com/office/drawing/2014/main" id="{15D30FED-D489-D944-6292-9DA7C600CBEE}"/>
                  </a:ext>
                </a:extLst>
              </p:cNvPr>
              <p:cNvSpPr/>
              <p:nvPr/>
            </p:nvSpPr>
            <p:spPr>
              <a:xfrm>
                <a:off x="8484869" y="4915248"/>
                <a:ext cx="9525" cy="36560"/>
              </a:xfrm>
              <a:custGeom>
                <a:avLst/>
                <a:gdLst>
                  <a:gd name="connsiteX0" fmla="*/ 0 w 9525"/>
                  <a:gd name="connsiteY0" fmla="*/ 3461 h 36560"/>
                  <a:gd name="connsiteX1" fmla="*/ 0 w 9525"/>
                  <a:gd name="connsiteY1" fmla="*/ 18701 h 36560"/>
                  <a:gd name="connsiteX2" fmla="*/ 0 w 9525"/>
                  <a:gd name="connsiteY2" fmla="*/ 26321 h 36560"/>
                  <a:gd name="connsiteX3" fmla="*/ 0 w 9525"/>
                  <a:gd name="connsiteY3" fmla="*/ 31083 h 36560"/>
                  <a:gd name="connsiteX4" fmla="*/ 2857 w 9525"/>
                  <a:gd name="connsiteY4" fmla="*/ 35846 h 36560"/>
                  <a:gd name="connsiteX5" fmla="*/ 6668 w 9525"/>
                  <a:gd name="connsiteY5" fmla="*/ 35846 h 36560"/>
                  <a:gd name="connsiteX6" fmla="*/ 9525 w 9525"/>
                  <a:gd name="connsiteY6" fmla="*/ 31083 h 36560"/>
                  <a:gd name="connsiteX7" fmla="*/ 9525 w 9525"/>
                  <a:gd name="connsiteY7" fmla="*/ 27273 h 36560"/>
                  <a:gd name="connsiteX8" fmla="*/ 8573 w 9525"/>
                  <a:gd name="connsiteY8" fmla="*/ 19654 h 36560"/>
                  <a:gd name="connsiteX9" fmla="*/ 7620 w 9525"/>
                  <a:gd name="connsiteY9" fmla="*/ 4413 h 36560"/>
                  <a:gd name="connsiteX10" fmla="*/ 0 w 9525"/>
                  <a:gd name="connsiteY10" fmla="*/ 3461 h 36560"/>
                  <a:gd name="connsiteX11" fmla="*/ 0 w 9525"/>
                  <a:gd name="connsiteY11" fmla="*/ 3461 h 36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36560">
                    <a:moveTo>
                      <a:pt x="0" y="3461"/>
                    </a:moveTo>
                    <a:cubicBezTo>
                      <a:pt x="0" y="8223"/>
                      <a:pt x="0" y="13938"/>
                      <a:pt x="0" y="18701"/>
                    </a:cubicBezTo>
                    <a:cubicBezTo>
                      <a:pt x="0" y="21558"/>
                      <a:pt x="0" y="23463"/>
                      <a:pt x="0" y="26321"/>
                    </a:cubicBezTo>
                    <a:cubicBezTo>
                      <a:pt x="0" y="28226"/>
                      <a:pt x="0" y="29179"/>
                      <a:pt x="0" y="31083"/>
                    </a:cubicBezTo>
                    <a:cubicBezTo>
                      <a:pt x="0" y="32988"/>
                      <a:pt x="953" y="33941"/>
                      <a:pt x="2857" y="35846"/>
                    </a:cubicBezTo>
                    <a:cubicBezTo>
                      <a:pt x="3810" y="36798"/>
                      <a:pt x="5715" y="36798"/>
                      <a:pt x="6668" y="35846"/>
                    </a:cubicBezTo>
                    <a:cubicBezTo>
                      <a:pt x="8573" y="34894"/>
                      <a:pt x="8573" y="32988"/>
                      <a:pt x="9525" y="31083"/>
                    </a:cubicBezTo>
                    <a:cubicBezTo>
                      <a:pt x="9525" y="30131"/>
                      <a:pt x="9525" y="28226"/>
                      <a:pt x="9525" y="27273"/>
                    </a:cubicBezTo>
                    <a:cubicBezTo>
                      <a:pt x="9525" y="24416"/>
                      <a:pt x="8573" y="22511"/>
                      <a:pt x="8573" y="19654"/>
                    </a:cubicBezTo>
                    <a:cubicBezTo>
                      <a:pt x="7620" y="14891"/>
                      <a:pt x="7620" y="9176"/>
                      <a:pt x="7620" y="4413"/>
                    </a:cubicBezTo>
                    <a:cubicBezTo>
                      <a:pt x="6668" y="-1302"/>
                      <a:pt x="0" y="-1302"/>
                      <a:pt x="0" y="3461"/>
                    </a:cubicBezTo>
                    <a:lnTo>
                      <a:pt x="0" y="3461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B6997075-0BEA-7411-FA74-803A4C326E19}"/>
                  </a:ext>
                </a:extLst>
              </p:cNvPr>
              <p:cNvSpPr/>
              <p:nvPr/>
            </p:nvSpPr>
            <p:spPr>
              <a:xfrm>
                <a:off x="8452484" y="4899285"/>
                <a:ext cx="6667" cy="27758"/>
              </a:xfrm>
              <a:custGeom>
                <a:avLst/>
                <a:gdLst>
                  <a:gd name="connsiteX0" fmla="*/ 0 w 6667"/>
                  <a:gd name="connsiteY0" fmla="*/ 5136 h 27758"/>
                  <a:gd name="connsiteX1" fmla="*/ 952 w 6667"/>
                  <a:gd name="connsiteY1" fmla="*/ 15614 h 27758"/>
                  <a:gd name="connsiteX2" fmla="*/ 952 w 6667"/>
                  <a:gd name="connsiteY2" fmla="*/ 21329 h 27758"/>
                  <a:gd name="connsiteX3" fmla="*/ 1905 w 6667"/>
                  <a:gd name="connsiteY3" fmla="*/ 24186 h 27758"/>
                  <a:gd name="connsiteX4" fmla="*/ 2857 w 6667"/>
                  <a:gd name="connsiteY4" fmla="*/ 27044 h 27758"/>
                  <a:gd name="connsiteX5" fmla="*/ 4763 w 6667"/>
                  <a:gd name="connsiteY5" fmla="*/ 27044 h 27758"/>
                  <a:gd name="connsiteX6" fmla="*/ 5715 w 6667"/>
                  <a:gd name="connsiteY6" fmla="*/ 24186 h 27758"/>
                  <a:gd name="connsiteX7" fmla="*/ 6667 w 6667"/>
                  <a:gd name="connsiteY7" fmla="*/ 20376 h 27758"/>
                  <a:gd name="connsiteX8" fmla="*/ 6667 w 6667"/>
                  <a:gd name="connsiteY8" fmla="*/ 14661 h 27758"/>
                  <a:gd name="connsiteX9" fmla="*/ 4763 w 6667"/>
                  <a:gd name="connsiteY9" fmla="*/ 2279 h 27758"/>
                  <a:gd name="connsiteX10" fmla="*/ 952 w 6667"/>
                  <a:gd name="connsiteY10" fmla="*/ 374 h 27758"/>
                  <a:gd name="connsiteX11" fmla="*/ 0 w 6667"/>
                  <a:gd name="connsiteY11" fmla="*/ 5136 h 27758"/>
                  <a:gd name="connsiteX12" fmla="*/ 0 w 6667"/>
                  <a:gd name="connsiteY12" fmla="*/ 5136 h 27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" h="27758">
                    <a:moveTo>
                      <a:pt x="0" y="5136"/>
                    </a:moveTo>
                    <a:cubicBezTo>
                      <a:pt x="952" y="8946"/>
                      <a:pt x="952" y="12756"/>
                      <a:pt x="952" y="15614"/>
                    </a:cubicBezTo>
                    <a:cubicBezTo>
                      <a:pt x="952" y="17519"/>
                      <a:pt x="952" y="19424"/>
                      <a:pt x="952" y="21329"/>
                    </a:cubicBezTo>
                    <a:cubicBezTo>
                      <a:pt x="952" y="22281"/>
                      <a:pt x="952" y="23234"/>
                      <a:pt x="1905" y="24186"/>
                    </a:cubicBezTo>
                    <a:cubicBezTo>
                      <a:pt x="1905" y="25139"/>
                      <a:pt x="2857" y="26091"/>
                      <a:pt x="2857" y="27044"/>
                    </a:cubicBezTo>
                    <a:cubicBezTo>
                      <a:pt x="3810" y="27996"/>
                      <a:pt x="4763" y="27996"/>
                      <a:pt x="4763" y="27044"/>
                    </a:cubicBezTo>
                    <a:cubicBezTo>
                      <a:pt x="5715" y="26091"/>
                      <a:pt x="5715" y="25139"/>
                      <a:pt x="5715" y="24186"/>
                    </a:cubicBezTo>
                    <a:cubicBezTo>
                      <a:pt x="5715" y="23234"/>
                      <a:pt x="6667" y="22281"/>
                      <a:pt x="6667" y="20376"/>
                    </a:cubicBezTo>
                    <a:cubicBezTo>
                      <a:pt x="6667" y="18471"/>
                      <a:pt x="6667" y="16566"/>
                      <a:pt x="6667" y="14661"/>
                    </a:cubicBezTo>
                    <a:cubicBezTo>
                      <a:pt x="6667" y="10851"/>
                      <a:pt x="5715" y="6089"/>
                      <a:pt x="4763" y="2279"/>
                    </a:cubicBezTo>
                    <a:cubicBezTo>
                      <a:pt x="4763" y="374"/>
                      <a:pt x="2857" y="-579"/>
                      <a:pt x="952" y="374"/>
                    </a:cubicBezTo>
                    <a:cubicBezTo>
                      <a:pt x="952" y="1326"/>
                      <a:pt x="0" y="3231"/>
                      <a:pt x="0" y="5136"/>
                    </a:cubicBezTo>
                    <a:lnTo>
                      <a:pt x="0" y="5136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119408E3-4832-F857-EA34-C10CF9118816}"/>
                  </a:ext>
                </a:extLst>
              </p:cNvPr>
              <p:cNvSpPr/>
              <p:nvPr/>
            </p:nvSpPr>
            <p:spPr>
              <a:xfrm>
                <a:off x="8479154" y="4865121"/>
                <a:ext cx="9525" cy="31500"/>
              </a:xfrm>
              <a:custGeom>
                <a:avLst/>
                <a:gdLst>
                  <a:gd name="connsiteX0" fmla="*/ 0 w 9525"/>
                  <a:gd name="connsiteY0" fmla="*/ 4058 h 31500"/>
                  <a:gd name="connsiteX1" fmla="*/ 952 w 9525"/>
                  <a:gd name="connsiteY1" fmla="*/ 16440 h 31500"/>
                  <a:gd name="connsiteX2" fmla="*/ 952 w 9525"/>
                  <a:gd name="connsiteY2" fmla="*/ 22155 h 31500"/>
                  <a:gd name="connsiteX3" fmla="*/ 1905 w 9525"/>
                  <a:gd name="connsiteY3" fmla="*/ 28823 h 31500"/>
                  <a:gd name="connsiteX4" fmla="*/ 8572 w 9525"/>
                  <a:gd name="connsiteY4" fmla="*/ 29775 h 31500"/>
                  <a:gd name="connsiteX5" fmla="*/ 9525 w 9525"/>
                  <a:gd name="connsiteY5" fmla="*/ 25965 h 31500"/>
                  <a:gd name="connsiteX6" fmla="*/ 9525 w 9525"/>
                  <a:gd name="connsiteY6" fmla="*/ 22155 h 31500"/>
                  <a:gd name="connsiteX7" fmla="*/ 9525 w 9525"/>
                  <a:gd name="connsiteY7" fmla="*/ 16440 h 31500"/>
                  <a:gd name="connsiteX8" fmla="*/ 8572 w 9525"/>
                  <a:gd name="connsiteY8" fmla="*/ 4058 h 31500"/>
                  <a:gd name="connsiteX9" fmla="*/ 4763 w 9525"/>
                  <a:gd name="connsiteY9" fmla="*/ 248 h 31500"/>
                  <a:gd name="connsiteX10" fmla="*/ 0 w 9525"/>
                  <a:gd name="connsiteY10" fmla="*/ 4058 h 31500"/>
                  <a:gd name="connsiteX11" fmla="*/ 0 w 9525"/>
                  <a:gd name="connsiteY11" fmla="*/ 4058 h 3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31500">
                    <a:moveTo>
                      <a:pt x="0" y="4058"/>
                    </a:moveTo>
                    <a:cubicBezTo>
                      <a:pt x="0" y="7868"/>
                      <a:pt x="952" y="12630"/>
                      <a:pt x="952" y="16440"/>
                    </a:cubicBezTo>
                    <a:cubicBezTo>
                      <a:pt x="952" y="18345"/>
                      <a:pt x="952" y="20250"/>
                      <a:pt x="952" y="22155"/>
                    </a:cubicBezTo>
                    <a:cubicBezTo>
                      <a:pt x="952" y="24060"/>
                      <a:pt x="952" y="26918"/>
                      <a:pt x="1905" y="28823"/>
                    </a:cubicBezTo>
                    <a:cubicBezTo>
                      <a:pt x="2857" y="31680"/>
                      <a:pt x="7620" y="32633"/>
                      <a:pt x="8572" y="29775"/>
                    </a:cubicBezTo>
                    <a:cubicBezTo>
                      <a:pt x="9525" y="28823"/>
                      <a:pt x="9525" y="27870"/>
                      <a:pt x="9525" y="25965"/>
                    </a:cubicBezTo>
                    <a:cubicBezTo>
                      <a:pt x="9525" y="25013"/>
                      <a:pt x="9525" y="24060"/>
                      <a:pt x="9525" y="22155"/>
                    </a:cubicBezTo>
                    <a:cubicBezTo>
                      <a:pt x="9525" y="20250"/>
                      <a:pt x="9525" y="18345"/>
                      <a:pt x="9525" y="16440"/>
                    </a:cubicBezTo>
                    <a:cubicBezTo>
                      <a:pt x="9525" y="12630"/>
                      <a:pt x="8572" y="7868"/>
                      <a:pt x="8572" y="4058"/>
                    </a:cubicBezTo>
                    <a:cubicBezTo>
                      <a:pt x="8572" y="2153"/>
                      <a:pt x="6668" y="-705"/>
                      <a:pt x="4763" y="248"/>
                    </a:cubicBezTo>
                    <a:cubicBezTo>
                      <a:pt x="1905" y="-705"/>
                      <a:pt x="0" y="1200"/>
                      <a:pt x="0" y="4058"/>
                    </a:cubicBezTo>
                    <a:lnTo>
                      <a:pt x="0" y="405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7" name="Freeform: Shape 476">
                <a:extLst>
                  <a:ext uri="{FF2B5EF4-FFF2-40B4-BE49-F238E27FC236}">
                    <a16:creationId xmlns:a16="http://schemas.microsoft.com/office/drawing/2014/main" id="{C3313E46-B401-59FD-AFC5-B1A1B3363193}"/>
                  </a:ext>
                </a:extLst>
              </p:cNvPr>
              <p:cNvSpPr/>
              <p:nvPr/>
            </p:nvSpPr>
            <p:spPr>
              <a:xfrm>
                <a:off x="8460818" y="4836794"/>
                <a:ext cx="7531" cy="19764"/>
              </a:xfrm>
              <a:custGeom>
                <a:avLst/>
                <a:gdLst>
                  <a:gd name="connsiteX0" fmla="*/ 238 w 7531"/>
                  <a:gd name="connsiteY0" fmla="*/ 2858 h 19764"/>
                  <a:gd name="connsiteX1" fmla="*/ 238 w 7531"/>
                  <a:gd name="connsiteY1" fmla="*/ 10478 h 19764"/>
                  <a:gd name="connsiteX2" fmla="*/ 1191 w 7531"/>
                  <a:gd name="connsiteY2" fmla="*/ 19050 h 19764"/>
                  <a:gd name="connsiteX3" fmla="*/ 5953 w 7531"/>
                  <a:gd name="connsiteY3" fmla="*/ 19050 h 19764"/>
                  <a:gd name="connsiteX4" fmla="*/ 6906 w 7531"/>
                  <a:gd name="connsiteY4" fmla="*/ 10478 h 19764"/>
                  <a:gd name="connsiteX5" fmla="*/ 6906 w 7531"/>
                  <a:gd name="connsiteY5" fmla="*/ 2858 h 19764"/>
                  <a:gd name="connsiteX6" fmla="*/ 4048 w 7531"/>
                  <a:gd name="connsiteY6" fmla="*/ 0 h 19764"/>
                  <a:gd name="connsiteX7" fmla="*/ 238 w 7531"/>
                  <a:gd name="connsiteY7" fmla="*/ 2858 h 19764"/>
                  <a:gd name="connsiteX8" fmla="*/ 238 w 7531"/>
                  <a:gd name="connsiteY8" fmla="*/ 2858 h 1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31" h="19764">
                    <a:moveTo>
                      <a:pt x="238" y="2858"/>
                    </a:moveTo>
                    <a:cubicBezTo>
                      <a:pt x="238" y="5715"/>
                      <a:pt x="238" y="7620"/>
                      <a:pt x="238" y="10478"/>
                    </a:cubicBezTo>
                    <a:cubicBezTo>
                      <a:pt x="238" y="13335"/>
                      <a:pt x="-714" y="17145"/>
                      <a:pt x="1191" y="19050"/>
                    </a:cubicBezTo>
                    <a:cubicBezTo>
                      <a:pt x="2143" y="20003"/>
                      <a:pt x="5000" y="20003"/>
                      <a:pt x="5953" y="19050"/>
                    </a:cubicBezTo>
                    <a:cubicBezTo>
                      <a:pt x="7858" y="17145"/>
                      <a:pt x="7858" y="13335"/>
                      <a:pt x="6906" y="10478"/>
                    </a:cubicBezTo>
                    <a:cubicBezTo>
                      <a:pt x="6906" y="7620"/>
                      <a:pt x="6906" y="5715"/>
                      <a:pt x="6906" y="2858"/>
                    </a:cubicBezTo>
                    <a:cubicBezTo>
                      <a:pt x="6906" y="953"/>
                      <a:pt x="5953" y="0"/>
                      <a:pt x="4048" y="0"/>
                    </a:cubicBezTo>
                    <a:cubicBezTo>
                      <a:pt x="1191" y="0"/>
                      <a:pt x="238" y="953"/>
                      <a:pt x="238" y="2858"/>
                    </a:cubicBezTo>
                    <a:lnTo>
                      <a:pt x="238" y="285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8" name="Freeform: Shape 477">
                <a:extLst>
                  <a:ext uri="{FF2B5EF4-FFF2-40B4-BE49-F238E27FC236}">
                    <a16:creationId xmlns:a16="http://schemas.microsoft.com/office/drawing/2014/main" id="{EF639C16-0F84-C914-C454-8DE836FCC9B8}"/>
                  </a:ext>
                </a:extLst>
              </p:cNvPr>
              <p:cNvSpPr/>
              <p:nvPr/>
            </p:nvSpPr>
            <p:spPr>
              <a:xfrm>
                <a:off x="8478201" y="4807267"/>
                <a:ext cx="7519" cy="31432"/>
              </a:xfrm>
              <a:custGeom>
                <a:avLst/>
                <a:gdLst>
                  <a:gd name="connsiteX0" fmla="*/ 0 w 7519"/>
                  <a:gd name="connsiteY0" fmla="*/ 2857 h 31432"/>
                  <a:gd name="connsiteX1" fmla="*/ 0 w 7519"/>
                  <a:gd name="connsiteY1" fmla="*/ 17145 h 31432"/>
                  <a:gd name="connsiteX2" fmla="*/ 0 w 7519"/>
                  <a:gd name="connsiteY2" fmla="*/ 24765 h 31432"/>
                  <a:gd name="connsiteX3" fmla="*/ 2858 w 7519"/>
                  <a:gd name="connsiteY3" fmla="*/ 31432 h 31432"/>
                  <a:gd name="connsiteX4" fmla="*/ 4763 w 7519"/>
                  <a:gd name="connsiteY4" fmla="*/ 31432 h 31432"/>
                  <a:gd name="connsiteX5" fmla="*/ 6668 w 7519"/>
                  <a:gd name="connsiteY5" fmla="*/ 17145 h 31432"/>
                  <a:gd name="connsiteX6" fmla="*/ 5715 w 7519"/>
                  <a:gd name="connsiteY6" fmla="*/ 2857 h 31432"/>
                  <a:gd name="connsiteX7" fmla="*/ 0 w 7519"/>
                  <a:gd name="connsiteY7" fmla="*/ 2857 h 31432"/>
                  <a:gd name="connsiteX8" fmla="*/ 0 w 7519"/>
                  <a:gd name="connsiteY8" fmla="*/ 2857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19" h="31432">
                    <a:moveTo>
                      <a:pt x="0" y="2857"/>
                    </a:moveTo>
                    <a:cubicBezTo>
                      <a:pt x="0" y="7620"/>
                      <a:pt x="0" y="12382"/>
                      <a:pt x="0" y="17145"/>
                    </a:cubicBezTo>
                    <a:cubicBezTo>
                      <a:pt x="0" y="20002"/>
                      <a:pt x="0" y="21907"/>
                      <a:pt x="0" y="24765"/>
                    </a:cubicBezTo>
                    <a:cubicBezTo>
                      <a:pt x="0" y="26670"/>
                      <a:pt x="953" y="29527"/>
                      <a:pt x="2858" y="31432"/>
                    </a:cubicBezTo>
                    <a:cubicBezTo>
                      <a:pt x="3810" y="31432"/>
                      <a:pt x="4763" y="31432"/>
                      <a:pt x="4763" y="31432"/>
                    </a:cubicBezTo>
                    <a:cubicBezTo>
                      <a:pt x="8573" y="28575"/>
                      <a:pt x="7620" y="21907"/>
                      <a:pt x="6668" y="17145"/>
                    </a:cubicBezTo>
                    <a:cubicBezTo>
                      <a:pt x="5715" y="12382"/>
                      <a:pt x="5715" y="7620"/>
                      <a:pt x="5715" y="2857"/>
                    </a:cubicBezTo>
                    <a:cubicBezTo>
                      <a:pt x="6668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4BBD8C4A-8E4E-6286-AC86-E0736CD23C8D}"/>
                  </a:ext>
                </a:extLst>
              </p:cNvPr>
              <p:cNvSpPr/>
              <p:nvPr/>
            </p:nvSpPr>
            <p:spPr>
              <a:xfrm>
                <a:off x="8462009" y="4788217"/>
                <a:ext cx="5714" cy="22621"/>
              </a:xfrm>
              <a:custGeom>
                <a:avLst/>
                <a:gdLst>
                  <a:gd name="connsiteX0" fmla="*/ 0 w 5714"/>
                  <a:gd name="connsiteY0" fmla="*/ 2857 h 22621"/>
                  <a:gd name="connsiteX1" fmla="*/ 0 w 5714"/>
                  <a:gd name="connsiteY1" fmla="*/ 12382 h 22621"/>
                  <a:gd name="connsiteX2" fmla="*/ 0 w 5714"/>
                  <a:gd name="connsiteY2" fmla="*/ 17145 h 22621"/>
                  <a:gd name="connsiteX3" fmla="*/ 1905 w 5714"/>
                  <a:gd name="connsiteY3" fmla="*/ 21907 h 22621"/>
                  <a:gd name="connsiteX4" fmla="*/ 4763 w 5714"/>
                  <a:gd name="connsiteY4" fmla="*/ 21907 h 22621"/>
                  <a:gd name="connsiteX5" fmla="*/ 5715 w 5714"/>
                  <a:gd name="connsiteY5" fmla="*/ 17145 h 22621"/>
                  <a:gd name="connsiteX6" fmla="*/ 5715 w 5714"/>
                  <a:gd name="connsiteY6" fmla="*/ 12382 h 22621"/>
                  <a:gd name="connsiteX7" fmla="*/ 5715 w 5714"/>
                  <a:gd name="connsiteY7" fmla="*/ 2857 h 22621"/>
                  <a:gd name="connsiteX8" fmla="*/ 2857 w 5714"/>
                  <a:gd name="connsiteY8" fmla="*/ 0 h 22621"/>
                  <a:gd name="connsiteX9" fmla="*/ 0 w 5714"/>
                  <a:gd name="connsiteY9" fmla="*/ 2857 h 22621"/>
                  <a:gd name="connsiteX10" fmla="*/ 0 w 5714"/>
                  <a:gd name="connsiteY10" fmla="*/ 2857 h 22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4" h="22621">
                    <a:moveTo>
                      <a:pt x="0" y="2857"/>
                    </a:moveTo>
                    <a:cubicBezTo>
                      <a:pt x="0" y="5715"/>
                      <a:pt x="0" y="9525"/>
                      <a:pt x="0" y="12382"/>
                    </a:cubicBezTo>
                    <a:cubicBezTo>
                      <a:pt x="0" y="14288"/>
                      <a:pt x="0" y="15240"/>
                      <a:pt x="0" y="17145"/>
                    </a:cubicBezTo>
                    <a:cubicBezTo>
                      <a:pt x="0" y="19050"/>
                      <a:pt x="952" y="20955"/>
                      <a:pt x="1905" y="21907"/>
                    </a:cubicBezTo>
                    <a:cubicBezTo>
                      <a:pt x="2857" y="22860"/>
                      <a:pt x="4763" y="22860"/>
                      <a:pt x="4763" y="21907"/>
                    </a:cubicBezTo>
                    <a:cubicBezTo>
                      <a:pt x="4763" y="20002"/>
                      <a:pt x="5715" y="18097"/>
                      <a:pt x="5715" y="17145"/>
                    </a:cubicBezTo>
                    <a:cubicBezTo>
                      <a:pt x="5715" y="15240"/>
                      <a:pt x="5715" y="14288"/>
                      <a:pt x="5715" y="12382"/>
                    </a:cubicBezTo>
                    <a:cubicBezTo>
                      <a:pt x="5715" y="9525"/>
                      <a:pt x="5715" y="5715"/>
                      <a:pt x="5715" y="2857"/>
                    </a:cubicBezTo>
                    <a:cubicBezTo>
                      <a:pt x="5715" y="952"/>
                      <a:pt x="4763" y="0"/>
                      <a:pt x="2857" y="0"/>
                    </a:cubicBezTo>
                    <a:cubicBezTo>
                      <a:pt x="1905" y="0"/>
                      <a:pt x="0" y="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C3CA0581-12AE-D1A4-EC44-AC25824F306D}"/>
                  </a:ext>
                </a:extLst>
              </p:cNvPr>
              <p:cNvSpPr/>
              <p:nvPr/>
            </p:nvSpPr>
            <p:spPr>
              <a:xfrm>
                <a:off x="8455342" y="4756308"/>
                <a:ext cx="5714" cy="21431"/>
              </a:xfrm>
              <a:custGeom>
                <a:avLst/>
                <a:gdLst>
                  <a:gd name="connsiteX0" fmla="*/ 952 w 5714"/>
                  <a:gd name="connsiteY0" fmla="*/ 1429 h 21431"/>
                  <a:gd name="connsiteX1" fmla="*/ 0 w 5714"/>
                  <a:gd name="connsiteY1" fmla="*/ 11906 h 21431"/>
                  <a:gd name="connsiteX2" fmla="*/ 0 w 5714"/>
                  <a:gd name="connsiteY2" fmla="*/ 16669 h 21431"/>
                  <a:gd name="connsiteX3" fmla="*/ 2857 w 5714"/>
                  <a:gd name="connsiteY3" fmla="*/ 21431 h 21431"/>
                  <a:gd name="connsiteX4" fmla="*/ 5715 w 5714"/>
                  <a:gd name="connsiteY4" fmla="*/ 16669 h 21431"/>
                  <a:gd name="connsiteX5" fmla="*/ 5715 w 5714"/>
                  <a:gd name="connsiteY5" fmla="*/ 11906 h 21431"/>
                  <a:gd name="connsiteX6" fmla="*/ 4763 w 5714"/>
                  <a:gd name="connsiteY6" fmla="*/ 1429 h 21431"/>
                  <a:gd name="connsiteX7" fmla="*/ 952 w 5714"/>
                  <a:gd name="connsiteY7" fmla="*/ 1429 h 21431"/>
                  <a:gd name="connsiteX8" fmla="*/ 952 w 5714"/>
                  <a:gd name="connsiteY8" fmla="*/ 1429 h 21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4" h="21431">
                    <a:moveTo>
                      <a:pt x="952" y="1429"/>
                    </a:moveTo>
                    <a:cubicBezTo>
                      <a:pt x="952" y="5239"/>
                      <a:pt x="0" y="8096"/>
                      <a:pt x="0" y="11906"/>
                    </a:cubicBezTo>
                    <a:cubicBezTo>
                      <a:pt x="0" y="13811"/>
                      <a:pt x="0" y="14764"/>
                      <a:pt x="0" y="16669"/>
                    </a:cubicBezTo>
                    <a:cubicBezTo>
                      <a:pt x="0" y="18574"/>
                      <a:pt x="952" y="21431"/>
                      <a:pt x="2857" y="21431"/>
                    </a:cubicBezTo>
                    <a:cubicBezTo>
                      <a:pt x="4763" y="21431"/>
                      <a:pt x="5715" y="18574"/>
                      <a:pt x="5715" y="16669"/>
                    </a:cubicBezTo>
                    <a:cubicBezTo>
                      <a:pt x="5715" y="14764"/>
                      <a:pt x="5715" y="13811"/>
                      <a:pt x="5715" y="11906"/>
                    </a:cubicBezTo>
                    <a:cubicBezTo>
                      <a:pt x="5715" y="8096"/>
                      <a:pt x="4763" y="5239"/>
                      <a:pt x="4763" y="1429"/>
                    </a:cubicBezTo>
                    <a:cubicBezTo>
                      <a:pt x="3810" y="-476"/>
                      <a:pt x="952" y="-476"/>
                      <a:pt x="952" y="1429"/>
                    </a:cubicBezTo>
                    <a:lnTo>
                      <a:pt x="952" y="142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1" name="Freeform: Shape 480">
                <a:extLst>
                  <a:ext uri="{FF2B5EF4-FFF2-40B4-BE49-F238E27FC236}">
                    <a16:creationId xmlns:a16="http://schemas.microsoft.com/office/drawing/2014/main" id="{744A96F5-0CC5-3F2B-2B94-5551B306BD1C}"/>
                  </a:ext>
                </a:extLst>
              </p:cNvPr>
              <p:cNvSpPr/>
              <p:nvPr/>
            </p:nvSpPr>
            <p:spPr>
              <a:xfrm>
                <a:off x="8474392" y="4740216"/>
                <a:ext cx="7619" cy="25140"/>
              </a:xfrm>
              <a:custGeom>
                <a:avLst/>
                <a:gdLst>
                  <a:gd name="connsiteX0" fmla="*/ 952 w 7619"/>
                  <a:gd name="connsiteY0" fmla="*/ 2280 h 25140"/>
                  <a:gd name="connsiteX1" fmla="*/ 0 w 7619"/>
                  <a:gd name="connsiteY1" fmla="*/ 13710 h 25140"/>
                  <a:gd name="connsiteX2" fmla="*/ 952 w 7619"/>
                  <a:gd name="connsiteY2" fmla="*/ 20378 h 25140"/>
                  <a:gd name="connsiteX3" fmla="*/ 4763 w 7619"/>
                  <a:gd name="connsiteY3" fmla="*/ 25140 h 25140"/>
                  <a:gd name="connsiteX4" fmla="*/ 7620 w 7619"/>
                  <a:gd name="connsiteY4" fmla="*/ 22283 h 25140"/>
                  <a:gd name="connsiteX5" fmla="*/ 7620 w 7619"/>
                  <a:gd name="connsiteY5" fmla="*/ 18473 h 25140"/>
                  <a:gd name="connsiteX6" fmla="*/ 6668 w 7619"/>
                  <a:gd name="connsiteY6" fmla="*/ 12758 h 25140"/>
                  <a:gd name="connsiteX7" fmla="*/ 5715 w 7619"/>
                  <a:gd name="connsiteY7" fmla="*/ 1328 h 25140"/>
                  <a:gd name="connsiteX8" fmla="*/ 952 w 7619"/>
                  <a:gd name="connsiteY8" fmla="*/ 2280 h 25140"/>
                  <a:gd name="connsiteX9" fmla="*/ 952 w 7619"/>
                  <a:gd name="connsiteY9" fmla="*/ 2280 h 25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19" h="25140">
                    <a:moveTo>
                      <a:pt x="952" y="2280"/>
                    </a:moveTo>
                    <a:cubicBezTo>
                      <a:pt x="952" y="6090"/>
                      <a:pt x="0" y="9900"/>
                      <a:pt x="0" y="13710"/>
                    </a:cubicBezTo>
                    <a:cubicBezTo>
                      <a:pt x="0" y="15615"/>
                      <a:pt x="0" y="17520"/>
                      <a:pt x="952" y="20378"/>
                    </a:cubicBezTo>
                    <a:cubicBezTo>
                      <a:pt x="952" y="22283"/>
                      <a:pt x="2857" y="25140"/>
                      <a:pt x="4763" y="25140"/>
                    </a:cubicBezTo>
                    <a:cubicBezTo>
                      <a:pt x="5715" y="25140"/>
                      <a:pt x="6668" y="24188"/>
                      <a:pt x="7620" y="22283"/>
                    </a:cubicBezTo>
                    <a:cubicBezTo>
                      <a:pt x="7620" y="21330"/>
                      <a:pt x="7620" y="19425"/>
                      <a:pt x="7620" y="18473"/>
                    </a:cubicBezTo>
                    <a:cubicBezTo>
                      <a:pt x="7620" y="16568"/>
                      <a:pt x="6668" y="14663"/>
                      <a:pt x="6668" y="12758"/>
                    </a:cubicBezTo>
                    <a:cubicBezTo>
                      <a:pt x="5715" y="8948"/>
                      <a:pt x="5715" y="5138"/>
                      <a:pt x="5715" y="1328"/>
                    </a:cubicBezTo>
                    <a:cubicBezTo>
                      <a:pt x="4763" y="-577"/>
                      <a:pt x="952" y="-577"/>
                      <a:pt x="952" y="2280"/>
                    </a:cubicBezTo>
                    <a:lnTo>
                      <a:pt x="952" y="228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2" name="Freeform: Shape 481">
                <a:extLst>
                  <a:ext uri="{FF2B5EF4-FFF2-40B4-BE49-F238E27FC236}">
                    <a16:creationId xmlns:a16="http://schemas.microsoft.com/office/drawing/2014/main" id="{707A7980-408A-989F-2726-78B075A23492}"/>
                  </a:ext>
                </a:extLst>
              </p:cNvPr>
              <p:cNvSpPr/>
              <p:nvPr/>
            </p:nvSpPr>
            <p:spPr>
              <a:xfrm>
                <a:off x="8446769" y="4723073"/>
                <a:ext cx="6667" cy="24333"/>
              </a:xfrm>
              <a:custGeom>
                <a:avLst/>
                <a:gdLst>
                  <a:gd name="connsiteX0" fmla="*/ 953 w 6667"/>
                  <a:gd name="connsiteY0" fmla="*/ 2279 h 24333"/>
                  <a:gd name="connsiteX1" fmla="*/ 0 w 6667"/>
                  <a:gd name="connsiteY1" fmla="*/ 11804 h 24333"/>
                  <a:gd name="connsiteX2" fmla="*/ 0 w 6667"/>
                  <a:gd name="connsiteY2" fmla="*/ 14661 h 24333"/>
                  <a:gd name="connsiteX3" fmla="*/ 0 w 6667"/>
                  <a:gd name="connsiteY3" fmla="*/ 15614 h 24333"/>
                  <a:gd name="connsiteX4" fmla="*/ 0 w 6667"/>
                  <a:gd name="connsiteY4" fmla="*/ 17519 h 24333"/>
                  <a:gd name="connsiteX5" fmla="*/ 0 w 6667"/>
                  <a:gd name="connsiteY5" fmla="*/ 20376 h 24333"/>
                  <a:gd name="connsiteX6" fmla="*/ 953 w 6667"/>
                  <a:gd name="connsiteY6" fmla="*/ 23234 h 24333"/>
                  <a:gd name="connsiteX7" fmla="*/ 4763 w 6667"/>
                  <a:gd name="connsiteY7" fmla="*/ 23234 h 24333"/>
                  <a:gd name="connsiteX8" fmla="*/ 5715 w 6667"/>
                  <a:gd name="connsiteY8" fmla="*/ 20376 h 24333"/>
                  <a:gd name="connsiteX9" fmla="*/ 6668 w 6667"/>
                  <a:gd name="connsiteY9" fmla="*/ 17519 h 24333"/>
                  <a:gd name="connsiteX10" fmla="*/ 6668 w 6667"/>
                  <a:gd name="connsiteY10" fmla="*/ 12756 h 24333"/>
                  <a:gd name="connsiteX11" fmla="*/ 6668 w 6667"/>
                  <a:gd name="connsiteY11" fmla="*/ 3231 h 24333"/>
                  <a:gd name="connsiteX12" fmla="*/ 3810 w 6667"/>
                  <a:gd name="connsiteY12" fmla="*/ 374 h 24333"/>
                  <a:gd name="connsiteX13" fmla="*/ 953 w 6667"/>
                  <a:gd name="connsiteY13" fmla="*/ 2279 h 24333"/>
                  <a:gd name="connsiteX14" fmla="*/ 953 w 6667"/>
                  <a:gd name="connsiteY14" fmla="*/ 2279 h 24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24333">
                    <a:moveTo>
                      <a:pt x="953" y="2279"/>
                    </a:moveTo>
                    <a:cubicBezTo>
                      <a:pt x="953" y="5136"/>
                      <a:pt x="0" y="7994"/>
                      <a:pt x="0" y="11804"/>
                    </a:cubicBezTo>
                    <a:cubicBezTo>
                      <a:pt x="0" y="12756"/>
                      <a:pt x="0" y="13709"/>
                      <a:pt x="0" y="14661"/>
                    </a:cubicBezTo>
                    <a:cubicBezTo>
                      <a:pt x="0" y="14661"/>
                      <a:pt x="0" y="15614"/>
                      <a:pt x="0" y="15614"/>
                    </a:cubicBezTo>
                    <a:cubicBezTo>
                      <a:pt x="0" y="16566"/>
                      <a:pt x="0" y="16566"/>
                      <a:pt x="0" y="17519"/>
                    </a:cubicBezTo>
                    <a:cubicBezTo>
                      <a:pt x="0" y="18471"/>
                      <a:pt x="0" y="19424"/>
                      <a:pt x="0" y="20376"/>
                    </a:cubicBezTo>
                    <a:cubicBezTo>
                      <a:pt x="0" y="21329"/>
                      <a:pt x="953" y="22281"/>
                      <a:pt x="953" y="23234"/>
                    </a:cubicBezTo>
                    <a:cubicBezTo>
                      <a:pt x="1905" y="25139"/>
                      <a:pt x="3810" y="24186"/>
                      <a:pt x="4763" y="23234"/>
                    </a:cubicBezTo>
                    <a:cubicBezTo>
                      <a:pt x="5715" y="22281"/>
                      <a:pt x="5715" y="21329"/>
                      <a:pt x="5715" y="20376"/>
                    </a:cubicBezTo>
                    <a:cubicBezTo>
                      <a:pt x="5715" y="19424"/>
                      <a:pt x="6668" y="18471"/>
                      <a:pt x="6668" y="17519"/>
                    </a:cubicBezTo>
                    <a:cubicBezTo>
                      <a:pt x="6668" y="15614"/>
                      <a:pt x="6668" y="14661"/>
                      <a:pt x="6668" y="12756"/>
                    </a:cubicBezTo>
                    <a:cubicBezTo>
                      <a:pt x="6668" y="9899"/>
                      <a:pt x="6668" y="6089"/>
                      <a:pt x="6668" y="3231"/>
                    </a:cubicBezTo>
                    <a:cubicBezTo>
                      <a:pt x="6668" y="2279"/>
                      <a:pt x="5715" y="374"/>
                      <a:pt x="3810" y="374"/>
                    </a:cubicBezTo>
                    <a:cubicBezTo>
                      <a:pt x="1905" y="-579"/>
                      <a:pt x="953" y="374"/>
                      <a:pt x="953" y="2279"/>
                    </a:cubicBezTo>
                    <a:lnTo>
                      <a:pt x="953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3" name="Freeform: Shape 482">
                <a:extLst>
                  <a:ext uri="{FF2B5EF4-FFF2-40B4-BE49-F238E27FC236}">
                    <a16:creationId xmlns:a16="http://schemas.microsoft.com/office/drawing/2014/main" id="{1AF2A29D-B91B-FE20-D244-F1D2A56F837A}"/>
                  </a:ext>
                </a:extLst>
              </p:cNvPr>
              <p:cNvSpPr/>
              <p:nvPr/>
            </p:nvSpPr>
            <p:spPr>
              <a:xfrm>
                <a:off x="8481861" y="4719963"/>
                <a:ext cx="8723" cy="17532"/>
              </a:xfrm>
              <a:custGeom>
                <a:avLst/>
                <a:gdLst>
                  <a:gd name="connsiteX0" fmla="*/ 150 w 8723"/>
                  <a:gd name="connsiteY0" fmla="*/ 1578 h 17532"/>
                  <a:gd name="connsiteX1" fmla="*/ 1103 w 8723"/>
                  <a:gd name="connsiteY1" fmla="*/ 5388 h 17532"/>
                  <a:gd name="connsiteX2" fmla="*/ 2055 w 8723"/>
                  <a:gd name="connsiteY2" fmla="*/ 9198 h 17532"/>
                  <a:gd name="connsiteX3" fmla="*/ 3008 w 8723"/>
                  <a:gd name="connsiteY3" fmla="*/ 13008 h 17532"/>
                  <a:gd name="connsiteX4" fmla="*/ 3961 w 8723"/>
                  <a:gd name="connsiteY4" fmla="*/ 14913 h 17532"/>
                  <a:gd name="connsiteX5" fmla="*/ 4913 w 8723"/>
                  <a:gd name="connsiteY5" fmla="*/ 16818 h 17532"/>
                  <a:gd name="connsiteX6" fmla="*/ 6818 w 8723"/>
                  <a:gd name="connsiteY6" fmla="*/ 16818 h 17532"/>
                  <a:gd name="connsiteX7" fmla="*/ 7770 w 8723"/>
                  <a:gd name="connsiteY7" fmla="*/ 15866 h 17532"/>
                  <a:gd name="connsiteX8" fmla="*/ 8723 w 8723"/>
                  <a:gd name="connsiteY8" fmla="*/ 13961 h 17532"/>
                  <a:gd name="connsiteX9" fmla="*/ 8723 w 8723"/>
                  <a:gd name="connsiteY9" fmla="*/ 12056 h 17532"/>
                  <a:gd name="connsiteX10" fmla="*/ 7770 w 8723"/>
                  <a:gd name="connsiteY10" fmla="*/ 8246 h 17532"/>
                  <a:gd name="connsiteX11" fmla="*/ 6818 w 8723"/>
                  <a:gd name="connsiteY11" fmla="*/ 4436 h 17532"/>
                  <a:gd name="connsiteX12" fmla="*/ 4913 w 8723"/>
                  <a:gd name="connsiteY12" fmla="*/ 626 h 17532"/>
                  <a:gd name="connsiteX13" fmla="*/ 150 w 8723"/>
                  <a:gd name="connsiteY13" fmla="*/ 1578 h 17532"/>
                  <a:gd name="connsiteX14" fmla="*/ 150 w 8723"/>
                  <a:gd name="connsiteY14" fmla="*/ 1578 h 1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723" h="17532">
                    <a:moveTo>
                      <a:pt x="150" y="1578"/>
                    </a:moveTo>
                    <a:cubicBezTo>
                      <a:pt x="150" y="2531"/>
                      <a:pt x="150" y="4436"/>
                      <a:pt x="1103" y="5388"/>
                    </a:cubicBezTo>
                    <a:cubicBezTo>
                      <a:pt x="1103" y="6341"/>
                      <a:pt x="2055" y="8246"/>
                      <a:pt x="2055" y="9198"/>
                    </a:cubicBezTo>
                    <a:cubicBezTo>
                      <a:pt x="2055" y="10151"/>
                      <a:pt x="2055" y="12056"/>
                      <a:pt x="3008" y="13008"/>
                    </a:cubicBezTo>
                    <a:cubicBezTo>
                      <a:pt x="3008" y="13961"/>
                      <a:pt x="3008" y="14913"/>
                      <a:pt x="3961" y="14913"/>
                    </a:cubicBezTo>
                    <a:cubicBezTo>
                      <a:pt x="3961" y="15866"/>
                      <a:pt x="4913" y="15866"/>
                      <a:pt x="4913" y="16818"/>
                    </a:cubicBezTo>
                    <a:cubicBezTo>
                      <a:pt x="4913" y="17771"/>
                      <a:pt x="5865" y="17771"/>
                      <a:pt x="6818" y="16818"/>
                    </a:cubicBezTo>
                    <a:cubicBezTo>
                      <a:pt x="7770" y="16818"/>
                      <a:pt x="7770" y="15866"/>
                      <a:pt x="7770" y="15866"/>
                    </a:cubicBezTo>
                    <a:cubicBezTo>
                      <a:pt x="7770" y="14913"/>
                      <a:pt x="8723" y="14913"/>
                      <a:pt x="8723" y="13961"/>
                    </a:cubicBezTo>
                    <a:cubicBezTo>
                      <a:pt x="8723" y="13008"/>
                      <a:pt x="8723" y="13008"/>
                      <a:pt x="8723" y="12056"/>
                    </a:cubicBezTo>
                    <a:cubicBezTo>
                      <a:pt x="8723" y="10151"/>
                      <a:pt x="7770" y="9198"/>
                      <a:pt x="7770" y="8246"/>
                    </a:cubicBezTo>
                    <a:cubicBezTo>
                      <a:pt x="7770" y="7293"/>
                      <a:pt x="6818" y="5388"/>
                      <a:pt x="6818" y="4436"/>
                    </a:cubicBezTo>
                    <a:cubicBezTo>
                      <a:pt x="6818" y="3483"/>
                      <a:pt x="5865" y="1578"/>
                      <a:pt x="4913" y="626"/>
                    </a:cubicBezTo>
                    <a:cubicBezTo>
                      <a:pt x="3008" y="-327"/>
                      <a:pt x="-802" y="-327"/>
                      <a:pt x="150" y="1578"/>
                    </a:cubicBezTo>
                    <a:lnTo>
                      <a:pt x="150" y="157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4" name="Freeform: Shape 483">
                <a:extLst>
                  <a:ext uri="{FF2B5EF4-FFF2-40B4-BE49-F238E27FC236}">
                    <a16:creationId xmlns:a16="http://schemas.microsoft.com/office/drawing/2014/main" id="{93B55627-9BEB-5CEE-C876-12E4250991D9}"/>
                  </a:ext>
                </a:extLst>
              </p:cNvPr>
              <p:cNvSpPr/>
              <p:nvPr/>
            </p:nvSpPr>
            <p:spPr>
              <a:xfrm>
                <a:off x="8506382" y="4756410"/>
                <a:ext cx="10872" cy="22675"/>
              </a:xfrm>
              <a:custGeom>
                <a:avLst/>
                <a:gdLst>
                  <a:gd name="connsiteX0" fmla="*/ 394 w 10872"/>
                  <a:gd name="connsiteY0" fmla="*/ 2279 h 22675"/>
                  <a:gd name="connsiteX1" fmla="*/ 3252 w 10872"/>
                  <a:gd name="connsiteY1" fmla="*/ 12756 h 22675"/>
                  <a:gd name="connsiteX2" fmla="*/ 4205 w 10872"/>
                  <a:gd name="connsiteY2" fmla="*/ 15614 h 22675"/>
                  <a:gd name="connsiteX3" fmla="*/ 5157 w 10872"/>
                  <a:gd name="connsiteY3" fmla="*/ 18471 h 22675"/>
                  <a:gd name="connsiteX4" fmla="*/ 6110 w 10872"/>
                  <a:gd name="connsiteY4" fmla="*/ 20376 h 22675"/>
                  <a:gd name="connsiteX5" fmla="*/ 8015 w 10872"/>
                  <a:gd name="connsiteY5" fmla="*/ 22281 h 22675"/>
                  <a:gd name="connsiteX6" fmla="*/ 10872 w 10872"/>
                  <a:gd name="connsiteY6" fmla="*/ 21329 h 22675"/>
                  <a:gd name="connsiteX7" fmla="*/ 10872 w 10872"/>
                  <a:gd name="connsiteY7" fmla="*/ 19424 h 22675"/>
                  <a:gd name="connsiteX8" fmla="*/ 10872 w 10872"/>
                  <a:gd name="connsiteY8" fmla="*/ 18471 h 22675"/>
                  <a:gd name="connsiteX9" fmla="*/ 10872 w 10872"/>
                  <a:gd name="connsiteY9" fmla="*/ 18471 h 22675"/>
                  <a:gd name="connsiteX10" fmla="*/ 10872 w 10872"/>
                  <a:gd name="connsiteY10" fmla="*/ 17519 h 22675"/>
                  <a:gd name="connsiteX11" fmla="*/ 9919 w 10872"/>
                  <a:gd name="connsiteY11" fmla="*/ 14661 h 22675"/>
                  <a:gd name="connsiteX12" fmla="*/ 8967 w 10872"/>
                  <a:gd name="connsiteY12" fmla="*/ 11804 h 22675"/>
                  <a:gd name="connsiteX13" fmla="*/ 5157 w 10872"/>
                  <a:gd name="connsiteY13" fmla="*/ 2279 h 22675"/>
                  <a:gd name="connsiteX14" fmla="*/ 1347 w 10872"/>
                  <a:gd name="connsiteY14" fmla="*/ 374 h 22675"/>
                  <a:gd name="connsiteX15" fmla="*/ 394 w 10872"/>
                  <a:gd name="connsiteY15" fmla="*/ 2279 h 22675"/>
                  <a:gd name="connsiteX16" fmla="*/ 394 w 10872"/>
                  <a:gd name="connsiteY16" fmla="*/ 2279 h 2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72" h="22675">
                    <a:moveTo>
                      <a:pt x="394" y="2279"/>
                    </a:moveTo>
                    <a:cubicBezTo>
                      <a:pt x="1347" y="6089"/>
                      <a:pt x="2300" y="8946"/>
                      <a:pt x="3252" y="12756"/>
                    </a:cubicBezTo>
                    <a:cubicBezTo>
                      <a:pt x="3252" y="13709"/>
                      <a:pt x="4205" y="14661"/>
                      <a:pt x="4205" y="15614"/>
                    </a:cubicBezTo>
                    <a:cubicBezTo>
                      <a:pt x="4205" y="16566"/>
                      <a:pt x="5157" y="17519"/>
                      <a:pt x="5157" y="18471"/>
                    </a:cubicBezTo>
                    <a:cubicBezTo>
                      <a:pt x="6110" y="19424"/>
                      <a:pt x="6110" y="19424"/>
                      <a:pt x="6110" y="20376"/>
                    </a:cubicBezTo>
                    <a:cubicBezTo>
                      <a:pt x="7062" y="21329"/>
                      <a:pt x="7062" y="22281"/>
                      <a:pt x="8015" y="22281"/>
                    </a:cubicBezTo>
                    <a:cubicBezTo>
                      <a:pt x="8967" y="23234"/>
                      <a:pt x="10872" y="22281"/>
                      <a:pt x="10872" y="21329"/>
                    </a:cubicBezTo>
                    <a:cubicBezTo>
                      <a:pt x="10872" y="20376"/>
                      <a:pt x="10872" y="19424"/>
                      <a:pt x="10872" y="19424"/>
                    </a:cubicBezTo>
                    <a:cubicBezTo>
                      <a:pt x="10872" y="19424"/>
                      <a:pt x="10872" y="18471"/>
                      <a:pt x="10872" y="18471"/>
                    </a:cubicBezTo>
                    <a:cubicBezTo>
                      <a:pt x="10872" y="18471"/>
                      <a:pt x="10872" y="18471"/>
                      <a:pt x="10872" y="18471"/>
                    </a:cubicBezTo>
                    <a:cubicBezTo>
                      <a:pt x="10872" y="18471"/>
                      <a:pt x="10872" y="17519"/>
                      <a:pt x="10872" y="17519"/>
                    </a:cubicBezTo>
                    <a:cubicBezTo>
                      <a:pt x="10872" y="16566"/>
                      <a:pt x="10872" y="15614"/>
                      <a:pt x="9919" y="14661"/>
                    </a:cubicBezTo>
                    <a:cubicBezTo>
                      <a:pt x="9919" y="13709"/>
                      <a:pt x="9919" y="12756"/>
                      <a:pt x="8967" y="11804"/>
                    </a:cubicBezTo>
                    <a:cubicBezTo>
                      <a:pt x="8015" y="8946"/>
                      <a:pt x="7062" y="5136"/>
                      <a:pt x="5157" y="2279"/>
                    </a:cubicBezTo>
                    <a:cubicBezTo>
                      <a:pt x="4205" y="374"/>
                      <a:pt x="3252" y="-579"/>
                      <a:pt x="1347" y="374"/>
                    </a:cubicBezTo>
                    <a:cubicBezTo>
                      <a:pt x="394" y="-579"/>
                      <a:pt x="-558" y="374"/>
                      <a:pt x="394" y="2279"/>
                    </a:cubicBezTo>
                    <a:lnTo>
                      <a:pt x="394" y="227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5" name="Freeform: Shape 484">
                <a:extLst>
                  <a:ext uri="{FF2B5EF4-FFF2-40B4-BE49-F238E27FC236}">
                    <a16:creationId xmlns:a16="http://schemas.microsoft.com/office/drawing/2014/main" id="{FBAA166E-06A8-CEDE-2D6D-4E6FC320ADFF}"/>
                  </a:ext>
                </a:extLst>
              </p:cNvPr>
              <p:cNvSpPr/>
              <p:nvPr/>
            </p:nvSpPr>
            <p:spPr>
              <a:xfrm>
                <a:off x="8500109" y="4777653"/>
                <a:ext cx="5714" cy="22618"/>
              </a:xfrm>
              <a:custGeom>
                <a:avLst/>
                <a:gdLst>
                  <a:gd name="connsiteX0" fmla="*/ 0 w 5714"/>
                  <a:gd name="connsiteY0" fmla="*/ 1991 h 22618"/>
                  <a:gd name="connsiteX1" fmla="*/ 0 w 5714"/>
                  <a:gd name="connsiteY1" fmla="*/ 12468 h 22618"/>
                  <a:gd name="connsiteX2" fmla="*/ 952 w 5714"/>
                  <a:gd name="connsiteY2" fmla="*/ 17231 h 22618"/>
                  <a:gd name="connsiteX3" fmla="*/ 2857 w 5714"/>
                  <a:gd name="connsiteY3" fmla="*/ 21993 h 22618"/>
                  <a:gd name="connsiteX4" fmla="*/ 5715 w 5714"/>
                  <a:gd name="connsiteY4" fmla="*/ 21041 h 22618"/>
                  <a:gd name="connsiteX5" fmla="*/ 5715 w 5714"/>
                  <a:gd name="connsiteY5" fmla="*/ 16278 h 22618"/>
                  <a:gd name="connsiteX6" fmla="*/ 4763 w 5714"/>
                  <a:gd name="connsiteY6" fmla="*/ 10563 h 22618"/>
                  <a:gd name="connsiteX7" fmla="*/ 2857 w 5714"/>
                  <a:gd name="connsiteY7" fmla="*/ 1038 h 22618"/>
                  <a:gd name="connsiteX8" fmla="*/ 0 w 5714"/>
                  <a:gd name="connsiteY8" fmla="*/ 1991 h 22618"/>
                  <a:gd name="connsiteX9" fmla="*/ 0 w 5714"/>
                  <a:gd name="connsiteY9" fmla="*/ 1991 h 22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4" h="22618">
                    <a:moveTo>
                      <a:pt x="0" y="1991"/>
                    </a:moveTo>
                    <a:cubicBezTo>
                      <a:pt x="0" y="5801"/>
                      <a:pt x="0" y="8658"/>
                      <a:pt x="0" y="12468"/>
                    </a:cubicBezTo>
                    <a:cubicBezTo>
                      <a:pt x="0" y="14373"/>
                      <a:pt x="0" y="16278"/>
                      <a:pt x="952" y="17231"/>
                    </a:cubicBezTo>
                    <a:cubicBezTo>
                      <a:pt x="1905" y="19136"/>
                      <a:pt x="1905" y="21041"/>
                      <a:pt x="2857" y="21993"/>
                    </a:cubicBezTo>
                    <a:cubicBezTo>
                      <a:pt x="3810" y="22946"/>
                      <a:pt x="5715" y="22946"/>
                      <a:pt x="5715" y="21041"/>
                    </a:cubicBezTo>
                    <a:cubicBezTo>
                      <a:pt x="5715" y="19136"/>
                      <a:pt x="5715" y="18183"/>
                      <a:pt x="5715" y="16278"/>
                    </a:cubicBezTo>
                    <a:cubicBezTo>
                      <a:pt x="5715" y="14373"/>
                      <a:pt x="5715" y="12468"/>
                      <a:pt x="4763" y="10563"/>
                    </a:cubicBezTo>
                    <a:cubicBezTo>
                      <a:pt x="3810" y="7706"/>
                      <a:pt x="3810" y="3896"/>
                      <a:pt x="2857" y="1038"/>
                    </a:cubicBezTo>
                    <a:cubicBezTo>
                      <a:pt x="3810" y="-867"/>
                      <a:pt x="0" y="86"/>
                      <a:pt x="0" y="1991"/>
                    </a:cubicBezTo>
                    <a:lnTo>
                      <a:pt x="0" y="1991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6" name="Freeform: Shape 485">
                <a:extLst>
                  <a:ext uri="{FF2B5EF4-FFF2-40B4-BE49-F238E27FC236}">
                    <a16:creationId xmlns:a16="http://schemas.microsoft.com/office/drawing/2014/main" id="{D7B737DF-1BFD-5E26-AC1A-1904998A657A}"/>
                  </a:ext>
                </a:extLst>
              </p:cNvPr>
              <p:cNvSpPr/>
              <p:nvPr/>
            </p:nvSpPr>
            <p:spPr>
              <a:xfrm>
                <a:off x="8524248" y="4807221"/>
                <a:ext cx="12055" cy="29014"/>
              </a:xfrm>
              <a:custGeom>
                <a:avLst/>
                <a:gdLst>
                  <a:gd name="connsiteX0" fmla="*/ 626 w 12055"/>
                  <a:gd name="connsiteY0" fmla="*/ 1950 h 29014"/>
                  <a:gd name="connsiteX1" fmla="*/ 1578 w 12055"/>
                  <a:gd name="connsiteY1" fmla="*/ 16238 h 29014"/>
                  <a:gd name="connsiteX2" fmla="*/ 4436 w 12055"/>
                  <a:gd name="connsiteY2" fmla="*/ 22905 h 29014"/>
                  <a:gd name="connsiteX3" fmla="*/ 9198 w 12055"/>
                  <a:gd name="connsiteY3" fmla="*/ 28620 h 29014"/>
                  <a:gd name="connsiteX4" fmla="*/ 12056 w 12055"/>
                  <a:gd name="connsiteY4" fmla="*/ 27668 h 29014"/>
                  <a:gd name="connsiteX5" fmla="*/ 12056 w 12055"/>
                  <a:gd name="connsiteY5" fmla="*/ 23858 h 29014"/>
                  <a:gd name="connsiteX6" fmla="*/ 12056 w 12055"/>
                  <a:gd name="connsiteY6" fmla="*/ 22905 h 29014"/>
                  <a:gd name="connsiteX7" fmla="*/ 12056 w 12055"/>
                  <a:gd name="connsiteY7" fmla="*/ 22905 h 29014"/>
                  <a:gd name="connsiteX8" fmla="*/ 12056 w 12055"/>
                  <a:gd name="connsiteY8" fmla="*/ 21000 h 29014"/>
                  <a:gd name="connsiteX9" fmla="*/ 9198 w 12055"/>
                  <a:gd name="connsiteY9" fmla="*/ 14333 h 29014"/>
                  <a:gd name="connsiteX10" fmla="*/ 8245 w 12055"/>
                  <a:gd name="connsiteY10" fmla="*/ 13380 h 29014"/>
                  <a:gd name="connsiteX11" fmla="*/ 8245 w 12055"/>
                  <a:gd name="connsiteY11" fmla="*/ 12428 h 29014"/>
                  <a:gd name="connsiteX12" fmla="*/ 8245 w 12055"/>
                  <a:gd name="connsiteY12" fmla="*/ 12428 h 29014"/>
                  <a:gd name="connsiteX13" fmla="*/ 8245 w 12055"/>
                  <a:gd name="connsiteY13" fmla="*/ 11475 h 29014"/>
                  <a:gd name="connsiteX14" fmla="*/ 7293 w 12055"/>
                  <a:gd name="connsiteY14" fmla="*/ 10522 h 29014"/>
                  <a:gd name="connsiteX15" fmla="*/ 7293 w 12055"/>
                  <a:gd name="connsiteY15" fmla="*/ 9570 h 29014"/>
                  <a:gd name="connsiteX16" fmla="*/ 7293 w 12055"/>
                  <a:gd name="connsiteY16" fmla="*/ 9570 h 29014"/>
                  <a:gd name="connsiteX17" fmla="*/ 7293 w 12055"/>
                  <a:gd name="connsiteY17" fmla="*/ 8618 h 29014"/>
                  <a:gd name="connsiteX18" fmla="*/ 7293 w 12055"/>
                  <a:gd name="connsiteY18" fmla="*/ 7665 h 29014"/>
                  <a:gd name="connsiteX19" fmla="*/ 7293 w 12055"/>
                  <a:gd name="connsiteY19" fmla="*/ 6713 h 29014"/>
                  <a:gd name="connsiteX20" fmla="*/ 7293 w 12055"/>
                  <a:gd name="connsiteY20" fmla="*/ 6713 h 29014"/>
                  <a:gd name="connsiteX21" fmla="*/ 7293 w 12055"/>
                  <a:gd name="connsiteY21" fmla="*/ 5760 h 29014"/>
                  <a:gd name="connsiteX22" fmla="*/ 7293 w 12055"/>
                  <a:gd name="connsiteY22" fmla="*/ 3855 h 29014"/>
                  <a:gd name="connsiteX23" fmla="*/ 626 w 12055"/>
                  <a:gd name="connsiteY23" fmla="*/ 1950 h 29014"/>
                  <a:gd name="connsiteX24" fmla="*/ 626 w 12055"/>
                  <a:gd name="connsiteY24" fmla="*/ 1950 h 29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2055" h="29014">
                    <a:moveTo>
                      <a:pt x="626" y="1950"/>
                    </a:moveTo>
                    <a:cubicBezTo>
                      <a:pt x="-327" y="6713"/>
                      <a:pt x="-327" y="11475"/>
                      <a:pt x="1578" y="16238"/>
                    </a:cubicBezTo>
                    <a:cubicBezTo>
                      <a:pt x="2531" y="19095"/>
                      <a:pt x="3483" y="21000"/>
                      <a:pt x="4436" y="22905"/>
                    </a:cubicBezTo>
                    <a:cubicBezTo>
                      <a:pt x="5388" y="24810"/>
                      <a:pt x="7293" y="26715"/>
                      <a:pt x="9198" y="28620"/>
                    </a:cubicBezTo>
                    <a:cubicBezTo>
                      <a:pt x="10151" y="29572"/>
                      <a:pt x="12056" y="28620"/>
                      <a:pt x="12056" y="27668"/>
                    </a:cubicBezTo>
                    <a:cubicBezTo>
                      <a:pt x="12056" y="26715"/>
                      <a:pt x="12056" y="25763"/>
                      <a:pt x="12056" y="23858"/>
                    </a:cubicBezTo>
                    <a:cubicBezTo>
                      <a:pt x="12056" y="23858"/>
                      <a:pt x="12056" y="23858"/>
                      <a:pt x="12056" y="22905"/>
                    </a:cubicBezTo>
                    <a:cubicBezTo>
                      <a:pt x="12056" y="23858"/>
                      <a:pt x="12056" y="22905"/>
                      <a:pt x="12056" y="22905"/>
                    </a:cubicBezTo>
                    <a:cubicBezTo>
                      <a:pt x="12056" y="21953"/>
                      <a:pt x="12056" y="21000"/>
                      <a:pt x="12056" y="21000"/>
                    </a:cubicBezTo>
                    <a:cubicBezTo>
                      <a:pt x="11103" y="18143"/>
                      <a:pt x="10151" y="16238"/>
                      <a:pt x="9198" y="14333"/>
                    </a:cubicBezTo>
                    <a:cubicBezTo>
                      <a:pt x="9198" y="14333"/>
                      <a:pt x="9198" y="13380"/>
                      <a:pt x="8245" y="13380"/>
                    </a:cubicBezTo>
                    <a:cubicBezTo>
                      <a:pt x="8245" y="13380"/>
                      <a:pt x="8245" y="12428"/>
                      <a:pt x="8245" y="12428"/>
                    </a:cubicBezTo>
                    <a:cubicBezTo>
                      <a:pt x="8245" y="12428"/>
                      <a:pt x="8245" y="11475"/>
                      <a:pt x="8245" y="12428"/>
                    </a:cubicBezTo>
                    <a:cubicBezTo>
                      <a:pt x="8245" y="13380"/>
                      <a:pt x="8245" y="12428"/>
                      <a:pt x="8245" y="11475"/>
                    </a:cubicBezTo>
                    <a:cubicBezTo>
                      <a:pt x="8245" y="11475"/>
                      <a:pt x="8245" y="10522"/>
                      <a:pt x="7293" y="10522"/>
                    </a:cubicBezTo>
                    <a:cubicBezTo>
                      <a:pt x="7293" y="10522"/>
                      <a:pt x="7293" y="9570"/>
                      <a:pt x="7293" y="9570"/>
                    </a:cubicBezTo>
                    <a:cubicBezTo>
                      <a:pt x="7293" y="9570"/>
                      <a:pt x="7293" y="8618"/>
                      <a:pt x="7293" y="9570"/>
                    </a:cubicBezTo>
                    <a:cubicBezTo>
                      <a:pt x="7293" y="9570"/>
                      <a:pt x="7293" y="9570"/>
                      <a:pt x="7293" y="8618"/>
                    </a:cubicBezTo>
                    <a:cubicBezTo>
                      <a:pt x="7293" y="8618"/>
                      <a:pt x="7293" y="8618"/>
                      <a:pt x="7293" y="7665"/>
                    </a:cubicBezTo>
                    <a:cubicBezTo>
                      <a:pt x="7293" y="7665"/>
                      <a:pt x="7293" y="6713"/>
                      <a:pt x="7293" y="6713"/>
                    </a:cubicBezTo>
                    <a:cubicBezTo>
                      <a:pt x="7293" y="6713"/>
                      <a:pt x="7293" y="5760"/>
                      <a:pt x="7293" y="6713"/>
                    </a:cubicBezTo>
                    <a:cubicBezTo>
                      <a:pt x="7293" y="6713"/>
                      <a:pt x="7293" y="6713"/>
                      <a:pt x="7293" y="5760"/>
                    </a:cubicBezTo>
                    <a:cubicBezTo>
                      <a:pt x="7293" y="4808"/>
                      <a:pt x="7293" y="4808"/>
                      <a:pt x="7293" y="3855"/>
                    </a:cubicBezTo>
                    <a:cubicBezTo>
                      <a:pt x="6340" y="-907"/>
                      <a:pt x="1578" y="-907"/>
                      <a:pt x="626" y="1950"/>
                    </a:cubicBezTo>
                    <a:lnTo>
                      <a:pt x="626" y="195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8ECCAB27-7350-B7C5-511E-A102999E01B2}"/>
                  </a:ext>
                </a:extLst>
              </p:cNvPr>
              <p:cNvSpPr/>
              <p:nvPr/>
            </p:nvSpPr>
            <p:spPr>
              <a:xfrm>
                <a:off x="8509634" y="4833937"/>
                <a:ext cx="8831" cy="27064"/>
              </a:xfrm>
              <a:custGeom>
                <a:avLst/>
                <a:gdLst>
                  <a:gd name="connsiteX0" fmla="*/ 0 w 8831"/>
                  <a:gd name="connsiteY0" fmla="*/ 2857 h 27064"/>
                  <a:gd name="connsiteX1" fmla="*/ 0 w 8831"/>
                  <a:gd name="connsiteY1" fmla="*/ 8572 h 27064"/>
                  <a:gd name="connsiteX2" fmla="*/ 0 w 8831"/>
                  <a:gd name="connsiteY2" fmla="*/ 15240 h 27064"/>
                  <a:gd name="connsiteX3" fmla="*/ 1905 w 8831"/>
                  <a:gd name="connsiteY3" fmla="*/ 20955 h 27064"/>
                  <a:gd name="connsiteX4" fmla="*/ 3810 w 8831"/>
                  <a:gd name="connsiteY4" fmla="*/ 23813 h 27064"/>
                  <a:gd name="connsiteX5" fmla="*/ 4763 w 8831"/>
                  <a:gd name="connsiteY5" fmla="*/ 25718 h 27064"/>
                  <a:gd name="connsiteX6" fmla="*/ 5715 w 8831"/>
                  <a:gd name="connsiteY6" fmla="*/ 26670 h 27064"/>
                  <a:gd name="connsiteX7" fmla="*/ 8572 w 8831"/>
                  <a:gd name="connsiteY7" fmla="*/ 25718 h 27064"/>
                  <a:gd name="connsiteX8" fmla="*/ 6667 w 8831"/>
                  <a:gd name="connsiteY8" fmla="*/ 13335 h 27064"/>
                  <a:gd name="connsiteX9" fmla="*/ 5715 w 8831"/>
                  <a:gd name="connsiteY9" fmla="*/ 8572 h 27064"/>
                  <a:gd name="connsiteX10" fmla="*/ 5715 w 8831"/>
                  <a:gd name="connsiteY10" fmla="*/ 2857 h 27064"/>
                  <a:gd name="connsiteX11" fmla="*/ 2857 w 8831"/>
                  <a:gd name="connsiteY11" fmla="*/ 0 h 27064"/>
                  <a:gd name="connsiteX12" fmla="*/ 0 w 8831"/>
                  <a:gd name="connsiteY12" fmla="*/ 2857 h 27064"/>
                  <a:gd name="connsiteX13" fmla="*/ 0 w 8831"/>
                  <a:gd name="connsiteY13" fmla="*/ 2857 h 27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31" h="27064">
                    <a:moveTo>
                      <a:pt x="0" y="2857"/>
                    </a:moveTo>
                    <a:cubicBezTo>
                      <a:pt x="0" y="4763"/>
                      <a:pt x="0" y="6668"/>
                      <a:pt x="0" y="8572"/>
                    </a:cubicBezTo>
                    <a:cubicBezTo>
                      <a:pt x="0" y="10478"/>
                      <a:pt x="0" y="13335"/>
                      <a:pt x="0" y="15240"/>
                    </a:cubicBezTo>
                    <a:cubicBezTo>
                      <a:pt x="0" y="17145"/>
                      <a:pt x="952" y="19050"/>
                      <a:pt x="1905" y="20955"/>
                    </a:cubicBezTo>
                    <a:cubicBezTo>
                      <a:pt x="1905" y="21907"/>
                      <a:pt x="2857" y="22860"/>
                      <a:pt x="3810" y="23813"/>
                    </a:cubicBezTo>
                    <a:cubicBezTo>
                      <a:pt x="3810" y="24765"/>
                      <a:pt x="4763" y="24765"/>
                      <a:pt x="4763" y="25718"/>
                    </a:cubicBezTo>
                    <a:cubicBezTo>
                      <a:pt x="4763" y="25718"/>
                      <a:pt x="5715" y="26670"/>
                      <a:pt x="5715" y="26670"/>
                    </a:cubicBezTo>
                    <a:cubicBezTo>
                      <a:pt x="6667" y="27622"/>
                      <a:pt x="8572" y="26670"/>
                      <a:pt x="8572" y="25718"/>
                    </a:cubicBezTo>
                    <a:cubicBezTo>
                      <a:pt x="9525" y="21907"/>
                      <a:pt x="7620" y="17145"/>
                      <a:pt x="6667" y="13335"/>
                    </a:cubicBezTo>
                    <a:cubicBezTo>
                      <a:pt x="5715" y="11430"/>
                      <a:pt x="5715" y="9525"/>
                      <a:pt x="5715" y="8572"/>
                    </a:cubicBezTo>
                    <a:cubicBezTo>
                      <a:pt x="5715" y="6668"/>
                      <a:pt x="5715" y="4763"/>
                      <a:pt x="5715" y="2857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952" y="0"/>
                      <a:pt x="0" y="953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8" name="Freeform: Shape 487">
                <a:extLst>
                  <a:ext uri="{FF2B5EF4-FFF2-40B4-BE49-F238E27FC236}">
                    <a16:creationId xmlns:a16="http://schemas.microsoft.com/office/drawing/2014/main" id="{5B93C2CC-57E1-9251-CBBA-3A4335EDFC40}"/>
                  </a:ext>
                </a:extLst>
              </p:cNvPr>
              <p:cNvSpPr/>
              <p:nvPr/>
            </p:nvSpPr>
            <p:spPr>
              <a:xfrm>
                <a:off x="8534399" y="4855844"/>
                <a:ext cx="10477" cy="29200"/>
              </a:xfrm>
              <a:custGeom>
                <a:avLst/>
                <a:gdLst>
                  <a:gd name="connsiteX0" fmla="*/ 0 w 10477"/>
                  <a:gd name="connsiteY0" fmla="*/ 5715 h 29200"/>
                  <a:gd name="connsiteX1" fmla="*/ 952 w 10477"/>
                  <a:gd name="connsiteY1" fmla="*/ 11430 h 29200"/>
                  <a:gd name="connsiteX2" fmla="*/ 952 w 10477"/>
                  <a:gd name="connsiteY2" fmla="*/ 12383 h 29200"/>
                  <a:gd name="connsiteX3" fmla="*/ 952 w 10477"/>
                  <a:gd name="connsiteY3" fmla="*/ 13335 h 29200"/>
                  <a:gd name="connsiteX4" fmla="*/ 1905 w 10477"/>
                  <a:gd name="connsiteY4" fmla="*/ 17145 h 29200"/>
                  <a:gd name="connsiteX5" fmla="*/ 2857 w 10477"/>
                  <a:gd name="connsiteY5" fmla="*/ 22860 h 29200"/>
                  <a:gd name="connsiteX6" fmla="*/ 3810 w 10477"/>
                  <a:gd name="connsiteY6" fmla="*/ 25718 h 29200"/>
                  <a:gd name="connsiteX7" fmla="*/ 5715 w 10477"/>
                  <a:gd name="connsiteY7" fmla="*/ 28575 h 29200"/>
                  <a:gd name="connsiteX8" fmla="*/ 9525 w 10477"/>
                  <a:gd name="connsiteY8" fmla="*/ 27623 h 29200"/>
                  <a:gd name="connsiteX9" fmla="*/ 10477 w 10477"/>
                  <a:gd name="connsiteY9" fmla="*/ 23813 h 29200"/>
                  <a:gd name="connsiteX10" fmla="*/ 10477 w 10477"/>
                  <a:gd name="connsiteY10" fmla="*/ 20955 h 29200"/>
                  <a:gd name="connsiteX11" fmla="*/ 9525 w 10477"/>
                  <a:gd name="connsiteY11" fmla="*/ 14288 h 29200"/>
                  <a:gd name="connsiteX12" fmla="*/ 6668 w 10477"/>
                  <a:gd name="connsiteY12" fmla="*/ 2858 h 29200"/>
                  <a:gd name="connsiteX13" fmla="*/ 2857 w 10477"/>
                  <a:gd name="connsiteY13" fmla="*/ 0 h 29200"/>
                  <a:gd name="connsiteX14" fmla="*/ 0 w 10477"/>
                  <a:gd name="connsiteY14" fmla="*/ 5715 h 29200"/>
                  <a:gd name="connsiteX15" fmla="*/ 0 w 10477"/>
                  <a:gd name="connsiteY15" fmla="*/ 5715 h 2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477" h="29200">
                    <a:moveTo>
                      <a:pt x="0" y="5715"/>
                    </a:moveTo>
                    <a:cubicBezTo>
                      <a:pt x="0" y="7620"/>
                      <a:pt x="952" y="9525"/>
                      <a:pt x="952" y="11430"/>
                    </a:cubicBezTo>
                    <a:cubicBezTo>
                      <a:pt x="952" y="10478"/>
                      <a:pt x="952" y="12383"/>
                      <a:pt x="952" y="12383"/>
                    </a:cubicBezTo>
                    <a:cubicBezTo>
                      <a:pt x="952" y="12383"/>
                      <a:pt x="952" y="13335"/>
                      <a:pt x="952" y="13335"/>
                    </a:cubicBezTo>
                    <a:cubicBezTo>
                      <a:pt x="952" y="14288"/>
                      <a:pt x="952" y="16193"/>
                      <a:pt x="1905" y="17145"/>
                    </a:cubicBezTo>
                    <a:cubicBezTo>
                      <a:pt x="1905" y="19050"/>
                      <a:pt x="2857" y="20955"/>
                      <a:pt x="2857" y="22860"/>
                    </a:cubicBezTo>
                    <a:cubicBezTo>
                      <a:pt x="2857" y="23813"/>
                      <a:pt x="3810" y="24765"/>
                      <a:pt x="3810" y="25718"/>
                    </a:cubicBezTo>
                    <a:cubicBezTo>
                      <a:pt x="3810" y="26670"/>
                      <a:pt x="4763" y="27623"/>
                      <a:pt x="5715" y="28575"/>
                    </a:cubicBezTo>
                    <a:cubicBezTo>
                      <a:pt x="6668" y="29528"/>
                      <a:pt x="8573" y="29528"/>
                      <a:pt x="9525" y="27623"/>
                    </a:cubicBezTo>
                    <a:cubicBezTo>
                      <a:pt x="10477" y="26670"/>
                      <a:pt x="10477" y="25718"/>
                      <a:pt x="10477" y="23813"/>
                    </a:cubicBezTo>
                    <a:cubicBezTo>
                      <a:pt x="10477" y="22860"/>
                      <a:pt x="10477" y="21908"/>
                      <a:pt x="10477" y="20955"/>
                    </a:cubicBezTo>
                    <a:cubicBezTo>
                      <a:pt x="10477" y="19050"/>
                      <a:pt x="9525" y="16193"/>
                      <a:pt x="9525" y="14288"/>
                    </a:cubicBezTo>
                    <a:cubicBezTo>
                      <a:pt x="8573" y="10478"/>
                      <a:pt x="7620" y="6668"/>
                      <a:pt x="6668" y="2858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952" y="1905"/>
                      <a:pt x="0" y="3810"/>
                      <a:pt x="0" y="5715"/>
                    </a:cubicBezTo>
                    <a:lnTo>
                      <a:pt x="0" y="5715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0A173116-A4D3-C1C4-6519-62FE25850A78}"/>
                  </a:ext>
                </a:extLst>
              </p:cNvPr>
              <p:cNvSpPr/>
              <p:nvPr/>
            </p:nvSpPr>
            <p:spPr>
              <a:xfrm>
                <a:off x="8518056" y="4886901"/>
                <a:ext cx="11580" cy="32202"/>
              </a:xfrm>
              <a:custGeom>
                <a:avLst/>
                <a:gdLst>
                  <a:gd name="connsiteX0" fmla="*/ 150 w 11580"/>
                  <a:gd name="connsiteY0" fmla="*/ 2280 h 32202"/>
                  <a:gd name="connsiteX1" fmla="*/ 3008 w 11580"/>
                  <a:gd name="connsiteY1" fmla="*/ 17520 h 32202"/>
                  <a:gd name="connsiteX2" fmla="*/ 3961 w 11580"/>
                  <a:gd name="connsiteY2" fmla="*/ 21330 h 32202"/>
                  <a:gd name="connsiteX3" fmla="*/ 5866 w 11580"/>
                  <a:gd name="connsiteY3" fmla="*/ 25140 h 32202"/>
                  <a:gd name="connsiteX4" fmla="*/ 9675 w 11580"/>
                  <a:gd name="connsiteY4" fmla="*/ 31808 h 32202"/>
                  <a:gd name="connsiteX5" fmla="*/ 11580 w 11580"/>
                  <a:gd name="connsiteY5" fmla="*/ 30855 h 32202"/>
                  <a:gd name="connsiteX6" fmla="*/ 11580 w 11580"/>
                  <a:gd name="connsiteY6" fmla="*/ 27045 h 32202"/>
                  <a:gd name="connsiteX7" fmla="*/ 11580 w 11580"/>
                  <a:gd name="connsiteY7" fmla="*/ 23235 h 32202"/>
                  <a:gd name="connsiteX8" fmla="*/ 10628 w 11580"/>
                  <a:gd name="connsiteY8" fmla="*/ 19425 h 32202"/>
                  <a:gd name="connsiteX9" fmla="*/ 9675 w 11580"/>
                  <a:gd name="connsiteY9" fmla="*/ 15615 h 32202"/>
                  <a:gd name="connsiteX10" fmla="*/ 4913 w 11580"/>
                  <a:gd name="connsiteY10" fmla="*/ 1328 h 32202"/>
                  <a:gd name="connsiteX11" fmla="*/ 150 w 11580"/>
                  <a:gd name="connsiteY11" fmla="*/ 2280 h 32202"/>
                  <a:gd name="connsiteX12" fmla="*/ 150 w 11580"/>
                  <a:gd name="connsiteY12" fmla="*/ 2280 h 3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580" h="32202">
                    <a:moveTo>
                      <a:pt x="150" y="2280"/>
                    </a:moveTo>
                    <a:cubicBezTo>
                      <a:pt x="1103" y="7043"/>
                      <a:pt x="1103" y="12758"/>
                      <a:pt x="3008" y="17520"/>
                    </a:cubicBezTo>
                    <a:cubicBezTo>
                      <a:pt x="3008" y="18473"/>
                      <a:pt x="3961" y="20378"/>
                      <a:pt x="3961" y="21330"/>
                    </a:cubicBezTo>
                    <a:cubicBezTo>
                      <a:pt x="3961" y="22283"/>
                      <a:pt x="4913" y="24188"/>
                      <a:pt x="5866" y="25140"/>
                    </a:cubicBezTo>
                    <a:cubicBezTo>
                      <a:pt x="6818" y="27045"/>
                      <a:pt x="7770" y="29903"/>
                      <a:pt x="9675" y="31808"/>
                    </a:cubicBezTo>
                    <a:cubicBezTo>
                      <a:pt x="10628" y="32760"/>
                      <a:pt x="11580" y="31808"/>
                      <a:pt x="11580" y="30855"/>
                    </a:cubicBezTo>
                    <a:cubicBezTo>
                      <a:pt x="11580" y="29903"/>
                      <a:pt x="11580" y="28950"/>
                      <a:pt x="11580" y="27045"/>
                    </a:cubicBezTo>
                    <a:cubicBezTo>
                      <a:pt x="11580" y="26093"/>
                      <a:pt x="11580" y="24188"/>
                      <a:pt x="11580" y="23235"/>
                    </a:cubicBezTo>
                    <a:cubicBezTo>
                      <a:pt x="11580" y="22283"/>
                      <a:pt x="11580" y="20378"/>
                      <a:pt x="10628" y="19425"/>
                    </a:cubicBezTo>
                    <a:cubicBezTo>
                      <a:pt x="10628" y="18473"/>
                      <a:pt x="9675" y="16568"/>
                      <a:pt x="9675" y="15615"/>
                    </a:cubicBezTo>
                    <a:cubicBezTo>
                      <a:pt x="7770" y="10853"/>
                      <a:pt x="6818" y="6090"/>
                      <a:pt x="4913" y="1328"/>
                    </a:cubicBezTo>
                    <a:cubicBezTo>
                      <a:pt x="3008" y="-577"/>
                      <a:pt x="-802" y="-577"/>
                      <a:pt x="150" y="2280"/>
                    </a:cubicBezTo>
                    <a:lnTo>
                      <a:pt x="150" y="228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813C12A2-815F-A75C-C326-4E09D908650D}"/>
                  </a:ext>
                </a:extLst>
              </p:cNvPr>
              <p:cNvSpPr/>
              <p:nvPr/>
            </p:nvSpPr>
            <p:spPr>
              <a:xfrm>
                <a:off x="8543924" y="4913946"/>
                <a:ext cx="9525" cy="27384"/>
              </a:xfrm>
              <a:custGeom>
                <a:avLst/>
                <a:gdLst>
                  <a:gd name="connsiteX0" fmla="*/ 0 w 9525"/>
                  <a:gd name="connsiteY0" fmla="*/ 3810 h 27384"/>
                  <a:gd name="connsiteX1" fmla="*/ 952 w 9525"/>
                  <a:gd name="connsiteY1" fmla="*/ 15240 h 27384"/>
                  <a:gd name="connsiteX2" fmla="*/ 1905 w 9525"/>
                  <a:gd name="connsiteY2" fmla="*/ 18097 h 27384"/>
                  <a:gd name="connsiteX3" fmla="*/ 2857 w 9525"/>
                  <a:gd name="connsiteY3" fmla="*/ 20955 h 27384"/>
                  <a:gd name="connsiteX4" fmla="*/ 5715 w 9525"/>
                  <a:gd name="connsiteY4" fmla="*/ 26670 h 27384"/>
                  <a:gd name="connsiteX5" fmla="*/ 8573 w 9525"/>
                  <a:gd name="connsiteY5" fmla="*/ 26670 h 27384"/>
                  <a:gd name="connsiteX6" fmla="*/ 9525 w 9525"/>
                  <a:gd name="connsiteY6" fmla="*/ 20955 h 27384"/>
                  <a:gd name="connsiteX7" fmla="*/ 9525 w 9525"/>
                  <a:gd name="connsiteY7" fmla="*/ 17145 h 27384"/>
                  <a:gd name="connsiteX8" fmla="*/ 8573 w 9525"/>
                  <a:gd name="connsiteY8" fmla="*/ 14288 h 27384"/>
                  <a:gd name="connsiteX9" fmla="*/ 7620 w 9525"/>
                  <a:gd name="connsiteY9" fmla="*/ 11430 h 27384"/>
                  <a:gd name="connsiteX10" fmla="*/ 7620 w 9525"/>
                  <a:gd name="connsiteY10" fmla="*/ 9525 h 27384"/>
                  <a:gd name="connsiteX11" fmla="*/ 7620 w 9525"/>
                  <a:gd name="connsiteY11" fmla="*/ 3810 h 27384"/>
                  <a:gd name="connsiteX12" fmla="*/ 3810 w 9525"/>
                  <a:gd name="connsiteY12" fmla="*/ 0 h 27384"/>
                  <a:gd name="connsiteX13" fmla="*/ 0 w 9525"/>
                  <a:gd name="connsiteY13" fmla="*/ 3810 h 27384"/>
                  <a:gd name="connsiteX14" fmla="*/ 0 w 9525"/>
                  <a:gd name="connsiteY14" fmla="*/ 3810 h 2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525" h="27384">
                    <a:moveTo>
                      <a:pt x="0" y="3810"/>
                    </a:moveTo>
                    <a:cubicBezTo>
                      <a:pt x="0" y="7620"/>
                      <a:pt x="952" y="11430"/>
                      <a:pt x="952" y="15240"/>
                    </a:cubicBezTo>
                    <a:cubicBezTo>
                      <a:pt x="952" y="16193"/>
                      <a:pt x="952" y="17145"/>
                      <a:pt x="1905" y="18097"/>
                    </a:cubicBezTo>
                    <a:cubicBezTo>
                      <a:pt x="1905" y="19050"/>
                      <a:pt x="2857" y="20003"/>
                      <a:pt x="2857" y="20955"/>
                    </a:cubicBezTo>
                    <a:cubicBezTo>
                      <a:pt x="3810" y="22860"/>
                      <a:pt x="4763" y="24765"/>
                      <a:pt x="5715" y="26670"/>
                    </a:cubicBezTo>
                    <a:cubicBezTo>
                      <a:pt x="6668" y="27622"/>
                      <a:pt x="8573" y="27622"/>
                      <a:pt x="8573" y="26670"/>
                    </a:cubicBezTo>
                    <a:cubicBezTo>
                      <a:pt x="9525" y="24765"/>
                      <a:pt x="8573" y="22860"/>
                      <a:pt x="9525" y="20955"/>
                    </a:cubicBezTo>
                    <a:cubicBezTo>
                      <a:pt x="9525" y="20003"/>
                      <a:pt x="9525" y="19050"/>
                      <a:pt x="9525" y="17145"/>
                    </a:cubicBezTo>
                    <a:cubicBezTo>
                      <a:pt x="9525" y="16193"/>
                      <a:pt x="9525" y="15240"/>
                      <a:pt x="8573" y="14288"/>
                    </a:cubicBezTo>
                    <a:cubicBezTo>
                      <a:pt x="8573" y="13335"/>
                      <a:pt x="8573" y="12383"/>
                      <a:pt x="7620" y="11430"/>
                    </a:cubicBezTo>
                    <a:cubicBezTo>
                      <a:pt x="7620" y="10478"/>
                      <a:pt x="7620" y="10478"/>
                      <a:pt x="7620" y="9525"/>
                    </a:cubicBezTo>
                    <a:cubicBezTo>
                      <a:pt x="7620" y="7620"/>
                      <a:pt x="7620" y="5715"/>
                      <a:pt x="7620" y="3810"/>
                    </a:cubicBezTo>
                    <a:cubicBezTo>
                      <a:pt x="7620" y="1905"/>
                      <a:pt x="5715" y="0"/>
                      <a:pt x="3810" y="0"/>
                    </a:cubicBezTo>
                    <a:cubicBezTo>
                      <a:pt x="952" y="0"/>
                      <a:pt x="0" y="953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1" name="Freeform: Shape 490">
                <a:extLst>
                  <a:ext uri="{FF2B5EF4-FFF2-40B4-BE49-F238E27FC236}">
                    <a16:creationId xmlns:a16="http://schemas.microsoft.com/office/drawing/2014/main" id="{BFF4D2ED-CFCE-8785-C32D-4E35BFF4918E}"/>
                  </a:ext>
                </a:extLst>
              </p:cNvPr>
              <p:cNvSpPr/>
              <p:nvPr/>
            </p:nvSpPr>
            <p:spPr>
              <a:xfrm>
                <a:off x="8523922" y="4950846"/>
                <a:ext cx="8572" cy="29217"/>
              </a:xfrm>
              <a:custGeom>
                <a:avLst/>
                <a:gdLst>
                  <a:gd name="connsiteX0" fmla="*/ 0 w 8572"/>
                  <a:gd name="connsiteY0" fmla="*/ 4058 h 29217"/>
                  <a:gd name="connsiteX1" fmla="*/ 0 w 8572"/>
                  <a:gd name="connsiteY1" fmla="*/ 16440 h 29217"/>
                  <a:gd name="connsiteX2" fmla="*/ 0 w 8572"/>
                  <a:gd name="connsiteY2" fmla="*/ 19298 h 29217"/>
                  <a:gd name="connsiteX3" fmla="*/ 952 w 8572"/>
                  <a:gd name="connsiteY3" fmla="*/ 22155 h 29217"/>
                  <a:gd name="connsiteX4" fmla="*/ 952 w 8572"/>
                  <a:gd name="connsiteY4" fmla="*/ 23108 h 29217"/>
                  <a:gd name="connsiteX5" fmla="*/ 1905 w 8572"/>
                  <a:gd name="connsiteY5" fmla="*/ 25965 h 29217"/>
                  <a:gd name="connsiteX6" fmla="*/ 4763 w 8572"/>
                  <a:gd name="connsiteY6" fmla="*/ 28823 h 29217"/>
                  <a:gd name="connsiteX7" fmla="*/ 7620 w 8572"/>
                  <a:gd name="connsiteY7" fmla="*/ 27870 h 29217"/>
                  <a:gd name="connsiteX8" fmla="*/ 8572 w 8572"/>
                  <a:gd name="connsiteY8" fmla="*/ 25013 h 29217"/>
                  <a:gd name="connsiteX9" fmla="*/ 8572 w 8572"/>
                  <a:gd name="connsiteY9" fmla="*/ 22155 h 29217"/>
                  <a:gd name="connsiteX10" fmla="*/ 8572 w 8572"/>
                  <a:gd name="connsiteY10" fmla="*/ 22155 h 29217"/>
                  <a:gd name="connsiteX11" fmla="*/ 8572 w 8572"/>
                  <a:gd name="connsiteY11" fmla="*/ 20250 h 29217"/>
                  <a:gd name="connsiteX12" fmla="*/ 8572 w 8572"/>
                  <a:gd name="connsiteY12" fmla="*/ 19298 h 29217"/>
                  <a:gd name="connsiteX13" fmla="*/ 8572 w 8572"/>
                  <a:gd name="connsiteY13" fmla="*/ 16440 h 29217"/>
                  <a:gd name="connsiteX14" fmla="*/ 8572 w 8572"/>
                  <a:gd name="connsiteY14" fmla="*/ 5010 h 29217"/>
                  <a:gd name="connsiteX15" fmla="*/ 3810 w 8572"/>
                  <a:gd name="connsiteY15" fmla="*/ 248 h 29217"/>
                  <a:gd name="connsiteX16" fmla="*/ 0 w 8572"/>
                  <a:gd name="connsiteY16" fmla="*/ 4058 h 29217"/>
                  <a:gd name="connsiteX17" fmla="*/ 0 w 8572"/>
                  <a:gd name="connsiteY17" fmla="*/ 4058 h 29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" h="29217">
                    <a:moveTo>
                      <a:pt x="0" y="4058"/>
                    </a:moveTo>
                    <a:cubicBezTo>
                      <a:pt x="0" y="7868"/>
                      <a:pt x="0" y="11678"/>
                      <a:pt x="0" y="16440"/>
                    </a:cubicBezTo>
                    <a:cubicBezTo>
                      <a:pt x="0" y="17393"/>
                      <a:pt x="0" y="18345"/>
                      <a:pt x="0" y="19298"/>
                    </a:cubicBezTo>
                    <a:cubicBezTo>
                      <a:pt x="0" y="20250"/>
                      <a:pt x="0" y="21203"/>
                      <a:pt x="952" y="22155"/>
                    </a:cubicBezTo>
                    <a:cubicBezTo>
                      <a:pt x="952" y="23108"/>
                      <a:pt x="952" y="22155"/>
                      <a:pt x="952" y="23108"/>
                    </a:cubicBezTo>
                    <a:cubicBezTo>
                      <a:pt x="952" y="24060"/>
                      <a:pt x="1905" y="25013"/>
                      <a:pt x="1905" y="25965"/>
                    </a:cubicBezTo>
                    <a:cubicBezTo>
                      <a:pt x="2857" y="27870"/>
                      <a:pt x="2857" y="27870"/>
                      <a:pt x="4763" y="28823"/>
                    </a:cubicBezTo>
                    <a:cubicBezTo>
                      <a:pt x="5715" y="29775"/>
                      <a:pt x="7620" y="28823"/>
                      <a:pt x="7620" y="27870"/>
                    </a:cubicBezTo>
                    <a:cubicBezTo>
                      <a:pt x="8572" y="26918"/>
                      <a:pt x="8572" y="25965"/>
                      <a:pt x="8572" y="25013"/>
                    </a:cubicBezTo>
                    <a:cubicBezTo>
                      <a:pt x="8572" y="24060"/>
                      <a:pt x="8572" y="23108"/>
                      <a:pt x="8572" y="22155"/>
                    </a:cubicBezTo>
                    <a:cubicBezTo>
                      <a:pt x="8572" y="22155"/>
                      <a:pt x="8572" y="22155"/>
                      <a:pt x="8572" y="22155"/>
                    </a:cubicBezTo>
                    <a:cubicBezTo>
                      <a:pt x="8572" y="21203"/>
                      <a:pt x="8572" y="21203"/>
                      <a:pt x="8572" y="20250"/>
                    </a:cubicBezTo>
                    <a:cubicBezTo>
                      <a:pt x="8572" y="20250"/>
                      <a:pt x="8572" y="19298"/>
                      <a:pt x="8572" y="19298"/>
                    </a:cubicBezTo>
                    <a:cubicBezTo>
                      <a:pt x="8572" y="18345"/>
                      <a:pt x="8572" y="17393"/>
                      <a:pt x="8572" y="16440"/>
                    </a:cubicBezTo>
                    <a:cubicBezTo>
                      <a:pt x="8572" y="12630"/>
                      <a:pt x="8572" y="8820"/>
                      <a:pt x="8572" y="5010"/>
                    </a:cubicBezTo>
                    <a:cubicBezTo>
                      <a:pt x="8572" y="2153"/>
                      <a:pt x="6667" y="248"/>
                      <a:pt x="3810" y="248"/>
                    </a:cubicBezTo>
                    <a:cubicBezTo>
                      <a:pt x="1905" y="-705"/>
                      <a:pt x="0" y="1200"/>
                      <a:pt x="0" y="4058"/>
                    </a:cubicBezTo>
                    <a:lnTo>
                      <a:pt x="0" y="405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2" name="Freeform: Shape 491">
                <a:extLst>
                  <a:ext uri="{FF2B5EF4-FFF2-40B4-BE49-F238E27FC236}">
                    <a16:creationId xmlns:a16="http://schemas.microsoft.com/office/drawing/2014/main" id="{E400F39F-251C-FDF4-58AC-ABC9397FACC2}"/>
                  </a:ext>
                </a:extLst>
              </p:cNvPr>
              <p:cNvSpPr/>
              <p:nvPr/>
            </p:nvSpPr>
            <p:spPr>
              <a:xfrm>
                <a:off x="8494394" y="4988956"/>
                <a:ext cx="6429" cy="34051"/>
              </a:xfrm>
              <a:custGeom>
                <a:avLst/>
                <a:gdLst>
                  <a:gd name="connsiteX0" fmla="*/ 0 w 6429"/>
                  <a:gd name="connsiteY0" fmla="*/ 2143 h 34051"/>
                  <a:gd name="connsiteX1" fmla="*/ 0 w 6429"/>
                  <a:gd name="connsiteY1" fmla="*/ 17383 h 34051"/>
                  <a:gd name="connsiteX2" fmla="*/ 1905 w 6429"/>
                  <a:gd name="connsiteY2" fmla="*/ 32623 h 34051"/>
                  <a:gd name="connsiteX3" fmla="*/ 5715 w 6429"/>
                  <a:gd name="connsiteY3" fmla="*/ 32623 h 34051"/>
                  <a:gd name="connsiteX4" fmla="*/ 5715 w 6429"/>
                  <a:gd name="connsiteY4" fmla="*/ 17383 h 34051"/>
                  <a:gd name="connsiteX5" fmla="*/ 5715 w 6429"/>
                  <a:gd name="connsiteY5" fmla="*/ 2143 h 34051"/>
                  <a:gd name="connsiteX6" fmla="*/ 0 w 6429"/>
                  <a:gd name="connsiteY6" fmla="*/ 2143 h 34051"/>
                  <a:gd name="connsiteX7" fmla="*/ 0 w 6429"/>
                  <a:gd name="connsiteY7" fmla="*/ 2143 h 3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429" h="34051">
                    <a:moveTo>
                      <a:pt x="0" y="2143"/>
                    </a:moveTo>
                    <a:cubicBezTo>
                      <a:pt x="0" y="6906"/>
                      <a:pt x="0" y="12621"/>
                      <a:pt x="0" y="17383"/>
                    </a:cubicBezTo>
                    <a:cubicBezTo>
                      <a:pt x="0" y="22146"/>
                      <a:pt x="0" y="27861"/>
                      <a:pt x="1905" y="32623"/>
                    </a:cubicBezTo>
                    <a:cubicBezTo>
                      <a:pt x="2857" y="34528"/>
                      <a:pt x="4763" y="34528"/>
                      <a:pt x="5715" y="32623"/>
                    </a:cubicBezTo>
                    <a:cubicBezTo>
                      <a:pt x="6668" y="27861"/>
                      <a:pt x="6668" y="23098"/>
                      <a:pt x="5715" y="17383"/>
                    </a:cubicBezTo>
                    <a:cubicBezTo>
                      <a:pt x="5715" y="12621"/>
                      <a:pt x="5715" y="6906"/>
                      <a:pt x="5715" y="2143"/>
                    </a:cubicBezTo>
                    <a:cubicBezTo>
                      <a:pt x="5715" y="-714"/>
                      <a:pt x="953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3" name="Freeform: Shape 492">
                <a:extLst>
                  <a:ext uri="{FF2B5EF4-FFF2-40B4-BE49-F238E27FC236}">
                    <a16:creationId xmlns:a16="http://schemas.microsoft.com/office/drawing/2014/main" id="{A8F329FD-E77A-2702-8ADC-790A2087D5C1}"/>
                  </a:ext>
                </a:extLst>
              </p:cNvPr>
              <p:cNvSpPr/>
              <p:nvPr/>
            </p:nvSpPr>
            <p:spPr>
              <a:xfrm>
                <a:off x="8515197" y="5006815"/>
                <a:ext cx="6581" cy="27860"/>
              </a:xfrm>
              <a:custGeom>
                <a:avLst/>
                <a:gdLst>
                  <a:gd name="connsiteX0" fmla="*/ 2057 w 6581"/>
                  <a:gd name="connsiteY0" fmla="*/ 1429 h 27860"/>
                  <a:gd name="connsiteX1" fmla="*/ 1105 w 6581"/>
                  <a:gd name="connsiteY1" fmla="*/ 7144 h 27860"/>
                  <a:gd name="connsiteX2" fmla="*/ 152 w 6581"/>
                  <a:gd name="connsiteY2" fmla="*/ 13811 h 27860"/>
                  <a:gd name="connsiteX3" fmla="*/ 2057 w 6581"/>
                  <a:gd name="connsiteY3" fmla="*/ 27146 h 27860"/>
                  <a:gd name="connsiteX4" fmla="*/ 5867 w 6581"/>
                  <a:gd name="connsiteY4" fmla="*/ 27146 h 27860"/>
                  <a:gd name="connsiteX5" fmla="*/ 5867 w 6581"/>
                  <a:gd name="connsiteY5" fmla="*/ 13811 h 27860"/>
                  <a:gd name="connsiteX6" fmla="*/ 4915 w 6581"/>
                  <a:gd name="connsiteY6" fmla="*/ 1429 h 27860"/>
                  <a:gd name="connsiteX7" fmla="*/ 2057 w 6581"/>
                  <a:gd name="connsiteY7" fmla="*/ 1429 h 27860"/>
                  <a:gd name="connsiteX8" fmla="*/ 2057 w 6581"/>
                  <a:gd name="connsiteY8" fmla="*/ 1429 h 27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81" h="27860">
                    <a:moveTo>
                      <a:pt x="2057" y="1429"/>
                    </a:moveTo>
                    <a:cubicBezTo>
                      <a:pt x="2057" y="3334"/>
                      <a:pt x="1105" y="5239"/>
                      <a:pt x="1105" y="7144"/>
                    </a:cubicBezTo>
                    <a:cubicBezTo>
                      <a:pt x="1105" y="9049"/>
                      <a:pt x="152" y="11906"/>
                      <a:pt x="152" y="13811"/>
                    </a:cubicBezTo>
                    <a:cubicBezTo>
                      <a:pt x="152" y="18574"/>
                      <a:pt x="-800" y="23336"/>
                      <a:pt x="2057" y="27146"/>
                    </a:cubicBezTo>
                    <a:cubicBezTo>
                      <a:pt x="3010" y="28099"/>
                      <a:pt x="4915" y="28099"/>
                      <a:pt x="5867" y="27146"/>
                    </a:cubicBezTo>
                    <a:cubicBezTo>
                      <a:pt x="6820" y="23336"/>
                      <a:pt x="6820" y="18574"/>
                      <a:pt x="5867" y="13811"/>
                    </a:cubicBezTo>
                    <a:cubicBezTo>
                      <a:pt x="5867" y="10001"/>
                      <a:pt x="4915" y="5239"/>
                      <a:pt x="4915" y="1429"/>
                    </a:cubicBezTo>
                    <a:cubicBezTo>
                      <a:pt x="5867" y="-476"/>
                      <a:pt x="2057" y="-476"/>
                      <a:pt x="2057" y="1429"/>
                    </a:cubicBezTo>
                    <a:lnTo>
                      <a:pt x="2057" y="1429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4" name="Freeform: Shape 493">
                <a:extLst>
                  <a:ext uri="{FF2B5EF4-FFF2-40B4-BE49-F238E27FC236}">
                    <a16:creationId xmlns:a16="http://schemas.microsoft.com/office/drawing/2014/main" id="{13E5A0FC-B857-B88D-B59B-F5FA80FC42A3}"/>
                  </a:ext>
                </a:extLst>
              </p:cNvPr>
              <p:cNvSpPr/>
              <p:nvPr/>
            </p:nvSpPr>
            <p:spPr>
              <a:xfrm>
                <a:off x="8542019" y="4987527"/>
                <a:ext cx="6749" cy="35480"/>
              </a:xfrm>
              <a:custGeom>
                <a:avLst/>
                <a:gdLst>
                  <a:gd name="connsiteX0" fmla="*/ 0 w 6749"/>
                  <a:gd name="connsiteY0" fmla="*/ 3572 h 35480"/>
                  <a:gd name="connsiteX1" fmla="*/ 0 w 6749"/>
                  <a:gd name="connsiteY1" fmla="*/ 18812 h 35480"/>
                  <a:gd name="connsiteX2" fmla="*/ 1905 w 6749"/>
                  <a:gd name="connsiteY2" fmla="*/ 34052 h 35480"/>
                  <a:gd name="connsiteX3" fmla="*/ 4763 w 6749"/>
                  <a:gd name="connsiteY3" fmla="*/ 34052 h 35480"/>
                  <a:gd name="connsiteX4" fmla="*/ 6668 w 6749"/>
                  <a:gd name="connsiteY4" fmla="*/ 18812 h 35480"/>
                  <a:gd name="connsiteX5" fmla="*/ 6668 w 6749"/>
                  <a:gd name="connsiteY5" fmla="*/ 3572 h 35480"/>
                  <a:gd name="connsiteX6" fmla="*/ 0 w 6749"/>
                  <a:gd name="connsiteY6" fmla="*/ 3572 h 35480"/>
                  <a:gd name="connsiteX7" fmla="*/ 0 w 6749"/>
                  <a:gd name="connsiteY7" fmla="*/ 3572 h 3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49" h="35480">
                    <a:moveTo>
                      <a:pt x="0" y="3572"/>
                    </a:moveTo>
                    <a:cubicBezTo>
                      <a:pt x="0" y="8334"/>
                      <a:pt x="0" y="14049"/>
                      <a:pt x="0" y="18812"/>
                    </a:cubicBezTo>
                    <a:cubicBezTo>
                      <a:pt x="0" y="23574"/>
                      <a:pt x="0" y="29289"/>
                      <a:pt x="1905" y="34052"/>
                    </a:cubicBezTo>
                    <a:cubicBezTo>
                      <a:pt x="2857" y="35957"/>
                      <a:pt x="4763" y="35957"/>
                      <a:pt x="4763" y="34052"/>
                    </a:cubicBezTo>
                    <a:cubicBezTo>
                      <a:pt x="6668" y="29289"/>
                      <a:pt x="6668" y="23574"/>
                      <a:pt x="6668" y="18812"/>
                    </a:cubicBezTo>
                    <a:cubicBezTo>
                      <a:pt x="6668" y="14049"/>
                      <a:pt x="6668" y="8334"/>
                      <a:pt x="6668" y="3572"/>
                    </a:cubicBezTo>
                    <a:cubicBezTo>
                      <a:pt x="7620" y="-1191"/>
                      <a:pt x="0" y="-1191"/>
                      <a:pt x="0" y="3572"/>
                    </a:cubicBezTo>
                    <a:lnTo>
                      <a:pt x="0" y="3572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5" name="Freeform: Shape 494">
                <a:extLst>
                  <a:ext uri="{FF2B5EF4-FFF2-40B4-BE49-F238E27FC236}">
                    <a16:creationId xmlns:a16="http://schemas.microsoft.com/office/drawing/2014/main" id="{70918775-9431-F27E-F9F7-073E6F873C3C}"/>
                  </a:ext>
                </a:extLst>
              </p:cNvPr>
              <p:cNvSpPr/>
              <p:nvPr/>
            </p:nvSpPr>
            <p:spPr>
              <a:xfrm>
                <a:off x="8488441" y="5044439"/>
                <a:ext cx="5953" cy="26431"/>
              </a:xfrm>
              <a:custGeom>
                <a:avLst/>
                <a:gdLst>
                  <a:gd name="connsiteX0" fmla="*/ 1191 w 5953"/>
                  <a:gd name="connsiteY0" fmla="*/ 2857 h 26431"/>
                  <a:gd name="connsiteX1" fmla="*/ 238 w 5953"/>
                  <a:gd name="connsiteY1" fmla="*/ 14288 h 26431"/>
                  <a:gd name="connsiteX2" fmla="*/ 1191 w 5953"/>
                  <a:gd name="connsiteY2" fmla="*/ 25717 h 26431"/>
                  <a:gd name="connsiteX3" fmla="*/ 4048 w 5953"/>
                  <a:gd name="connsiteY3" fmla="*/ 25717 h 26431"/>
                  <a:gd name="connsiteX4" fmla="*/ 5001 w 5953"/>
                  <a:gd name="connsiteY4" fmla="*/ 20003 h 26431"/>
                  <a:gd name="connsiteX5" fmla="*/ 5001 w 5953"/>
                  <a:gd name="connsiteY5" fmla="*/ 14288 h 26431"/>
                  <a:gd name="connsiteX6" fmla="*/ 5953 w 5953"/>
                  <a:gd name="connsiteY6" fmla="*/ 2857 h 26431"/>
                  <a:gd name="connsiteX7" fmla="*/ 3096 w 5953"/>
                  <a:gd name="connsiteY7" fmla="*/ 0 h 26431"/>
                  <a:gd name="connsiteX8" fmla="*/ 1191 w 5953"/>
                  <a:gd name="connsiteY8" fmla="*/ 2857 h 26431"/>
                  <a:gd name="connsiteX9" fmla="*/ 1191 w 5953"/>
                  <a:gd name="connsiteY9" fmla="*/ 2857 h 2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53" h="26431">
                    <a:moveTo>
                      <a:pt x="1191" y="2857"/>
                    </a:moveTo>
                    <a:cubicBezTo>
                      <a:pt x="1191" y="6667"/>
                      <a:pt x="1191" y="10478"/>
                      <a:pt x="238" y="14288"/>
                    </a:cubicBezTo>
                    <a:cubicBezTo>
                      <a:pt x="238" y="18097"/>
                      <a:pt x="-715" y="21907"/>
                      <a:pt x="1191" y="25717"/>
                    </a:cubicBezTo>
                    <a:cubicBezTo>
                      <a:pt x="2143" y="26670"/>
                      <a:pt x="3096" y="26670"/>
                      <a:pt x="4048" y="25717"/>
                    </a:cubicBezTo>
                    <a:cubicBezTo>
                      <a:pt x="5001" y="23813"/>
                      <a:pt x="5001" y="21907"/>
                      <a:pt x="5001" y="20003"/>
                    </a:cubicBezTo>
                    <a:cubicBezTo>
                      <a:pt x="5001" y="18097"/>
                      <a:pt x="5001" y="16192"/>
                      <a:pt x="5001" y="14288"/>
                    </a:cubicBezTo>
                    <a:cubicBezTo>
                      <a:pt x="5001" y="10478"/>
                      <a:pt x="5001" y="6667"/>
                      <a:pt x="5953" y="2857"/>
                    </a:cubicBezTo>
                    <a:cubicBezTo>
                      <a:pt x="5953" y="953"/>
                      <a:pt x="4048" y="0"/>
                      <a:pt x="3096" y="0"/>
                    </a:cubicBezTo>
                    <a:cubicBezTo>
                      <a:pt x="2143" y="0"/>
                      <a:pt x="1191" y="1905"/>
                      <a:pt x="1191" y="2857"/>
                    </a:cubicBezTo>
                    <a:lnTo>
                      <a:pt x="1191" y="2857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E2E7BEF7-4932-65A2-F279-12E9650D3888}"/>
                  </a:ext>
                </a:extLst>
              </p:cNvPr>
              <p:cNvSpPr/>
              <p:nvPr/>
            </p:nvSpPr>
            <p:spPr>
              <a:xfrm>
                <a:off x="8402954" y="5027294"/>
                <a:ext cx="7619" cy="19444"/>
              </a:xfrm>
              <a:custGeom>
                <a:avLst/>
                <a:gdLst>
                  <a:gd name="connsiteX0" fmla="*/ 1905 w 7619"/>
                  <a:gd name="connsiteY0" fmla="*/ 2858 h 19444"/>
                  <a:gd name="connsiteX1" fmla="*/ 1905 w 7619"/>
                  <a:gd name="connsiteY1" fmla="*/ 4763 h 19444"/>
                  <a:gd name="connsiteX2" fmla="*/ 1905 w 7619"/>
                  <a:gd name="connsiteY2" fmla="*/ 5715 h 19444"/>
                  <a:gd name="connsiteX3" fmla="*/ 1905 w 7619"/>
                  <a:gd name="connsiteY3" fmla="*/ 5715 h 19444"/>
                  <a:gd name="connsiteX4" fmla="*/ 952 w 7619"/>
                  <a:gd name="connsiteY4" fmla="*/ 9525 h 19444"/>
                  <a:gd name="connsiteX5" fmla="*/ 0 w 7619"/>
                  <a:gd name="connsiteY5" fmla="*/ 13335 h 19444"/>
                  <a:gd name="connsiteX6" fmla="*/ 0 w 7619"/>
                  <a:gd name="connsiteY6" fmla="*/ 15240 h 19444"/>
                  <a:gd name="connsiteX7" fmla="*/ 0 w 7619"/>
                  <a:gd name="connsiteY7" fmla="*/ 18098 h 19444"/>
                  <a:gd name="connsiteX8" fmla="*/ 2857 w 7619"/>
                  <a:gd name="connsiteY8" fmla="*/ 19050 h 19444"/>
                  <a:gd name="connsiteX9" fmla="*/ 4763 w 7619"/>
                  <a:gd name="connsiteY9" fmla="*/ 17145 h 19444"/>
                  <a:gd name="connsiteX10" fmla="*/ 5715 w 7619"/>
                  <a:gd name="connsiteY10" fmla="*/ 15240 h 19444"/>
                  <a:gd name="connsiteX11" fmla="*/ 6668 w 7619"/>
                  <a:gd name="connsiteY11" fmla="*/ 11430 h 19444"/>
                  <a:gd name="connsiteX12" fmla="*/ 7620 w 7619"/>
                  <a:gd name="connsiteY12" fmla="*/ 2858 h 19444"/>
                  <a:gd name="connsiteX13" fmla="*/ 4763 w 7619"/>
                  <a:gd name="connsiteY13" fmla="*/ 0 h 19444"/>
                  <a:gd name="connsiteX14" fmla="*/ 1905 w 7619"/>
                  <a:gd name="connsiteY14" fmla="*/ 2858 h 19444"/>
                  <a:gd name="connsiteX15" fmla="*/ 1905 w 7619"/>
                  <a:gd name="connsiteY15" fmla="*/ 2858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19" h="19444">
                    <a:moveTo>
                      <a:pt x="1905" y="2858"/>
                    </a:moveTo>
                    <a:cubicBezTo>
                      <a:pt x="1905" y="3810"/>
                      <a:pt x="1905" y="3810"/>
                      <a:pt x="1905" y="4763"/>
                    </a:cubicBezTo>
                    <a:cubicBezTo>
                      <a:pt x="1905" y="4763"/>
                      <a:pt x="1905" y="5715"/>
                      <a:pt x="1905" y="5715"/>
                    </a:cubicBezTo>
                    <a:cubicBezTo>
                      <a:pt x="1905" y="5715"/>
                      <a:pt x="1905" y="6668"/>
                      <a:pt x="1905" y="5715"/>
                    </a:cubicBezTo>
                    <a:cubicBezTo>
                      <a:pt x="1905" y="6668"/>
                      <a:pt x="1905" y="8573"/>
                      <a:pt x="952" y="9525"/>
                    </a:cubicBezTo>
                    <a:cubicBezTo>
                      <a:pt x="952" y="10478"/>
                      <a:pt x="0" y="11430"/>
                      <a:pt x="0" y="13335"/>
                    </a:cubicBezTo>
                    <a:cubicBezTo>
                      <a:pt x="0" y="14288"/>
                      <a:pt x="0" y="14288"/>
                      <a:pt x="0" y="15240"/>
                    </a:cubicBezTo>
                    <a:cubicBezTo>
                      <a:pt x="0" y="16193"/>
                      <a:pt x="0" y="17145"/>
                      <a:pt x="0" y="18098"/>
                    </a:cubicBezTo>
                    <a:cubicBezTo>
                      <a:pt x="0" y="19050"/>
                      <a:pt x="1905" y="20003"/>
                      <a:pt x="2857" y="19050"/>
                    </a:cubicBezTo>
                    <a:cubicBezTo>
                      <a:pt x="3810" y="19050"/>
                      <a:pt x="3810" y="18098"/>
                      <a:pt x="4763" y="17145"/>
                    </a:cubicBezTo>
                    <a:cubicBezTo>
                      <a:pt x="4763" y="16193"/>
                      <a:pt x="5715" y="16193"/>
                      <a:pt x="5715" y="15240"/>
                    </a:cubicBezTo>
                    <a:cubicBezTo>
                      <a:pt x="6668" y="14288"/>
                      <a:pt x="6668" y="12383"/>
                      <a:pt x="6668" y="11430"/>
                    </a:cubicBezTo>
                    <a:cubicBezTo>
                      <a:pt x="7620" y="8573"/>
                      <a:pt x="7620" y="5715"/>
                      <a:pt x="7620" y="2858"/>
                    </a:cubicBezTo>
                    <a:cubicBezTo>
                      <a:pt x="7620" y="953"/>
                      <a:pt x="6668" y="0"/>
                      <a:pt x="4763" y="0"/>
                    </a:cubicBezTo>
                    <a:cubicBezTo>
                      <a:pt x="2857" y="0"/>
                      <a:pt x="1905" y="953"/>
                      <a:pt x="1905" y="2858"/>
                    </a:cubicBezTo>
                    <a:lnTo>
                      <a:pt x="1905" y="2858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52854BBE-62C4-B4A2-349D-FD335FF5355B}"/>
                  </a:ext>
                </a:extLst>
              </p:cNvPr>
              <p:cNvSpPr/>
              <p:nvPr/>
            </p:nvSpPr>
            <p:spPr>
              <a:xfrm>
                <a:off x="8440101" y="5086587"/>
                <a:ext cx="10477" cy="39767"/>
              </a:xfrm>
              <a:custGeom>
                <a:avLst/>
                <a:gdLst>
                  <a:gd name="connsiteX0" fmla="*/ 1905 w 10477"/>
                  <a:gd name="connsiteY0" fmla="*/ 3572 h 39767"/>
                  <a:gd name="connsiteX1" fmla="*/ 0 w 10477"/>
                  <a:gd name="connsiteY1" fmla="*/ 21669 h 39767"/>
                  <a:gd name="connsiteX2" fmla="*/ 0 w 10477"/>
                  <a:gd name="connsiteY2" fmla="*/ 31194 h 39767"/>
                  <a:gd name="connsiteX3" fmla="*/ 5715 w 10477"/>
                  <a:gd name="connsiteY3" fmla="*/ 39767 h 39767"/>
                  <a:gd name="connsiteX4" fmla="*/ 9525 w 10477"/>
                  <a:gd name="connsiteY4" fmla="*/ 36909 h 39767"/>
                  <a:gd name="connsiteX5" fmla="*/ 10478 w 10477"/>
                  <a:gd name="connsiteY5" fmla="*/ 31194 h 39767"/>
                  <a:gd name="connsiteX6" fmla="*/ 9525 w 10477"/>
                  <a:gd name="connsiteY6" fmla="*/ 21669 h 39767"/>
                  <a:gd name="connsiteX7" fmla="*/ 8573 w 10477"/>
                  <a:gd name="connsiteY7" fmla="*/ 3572 h 39767"/>
                  <a:gd name="connsiteX8" fmla="*/ 1905 w 10477"/>
                  <a:gd name="connsiteY8" fmla="*/ 3572 h 39767"/>
                  <a:gd name="connsiteX9" fmla="*/ 1905 w 10477"/>
                  <a:gd name="connsiteY9" fmla="*/ 3572 h 39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477" h="39767">
                    <a:moveTo>
                      <a:pt x="1905" y="3572"/>
                    </a:moveTo>
                    <a:cubicBezTo>
                      <a:pt x="1905" y="9287"/>
                      <a:pt x="953" y="15955"/>
                      <a:pt x="0" y="21669"/>
                    </a:cubicBezTo>
                    <a:cubicBezTo>
                      <a:pt x="0" y="24527"/>
                      <a:pt x="0" y="28337"/>
                      <a:pt x="0" y="31194"/>
                    </a:cubicBezTo>
                    <a:cubicBezTo>
                      <a:pt x="0" y="35005"/>
                      <a:pt x="1905" y="39767"/>
                      <a:pt x="5715" y="39767"/>
                    </a:cubicBezTo>
                    <a:cubicBezTo>
                      <a:pt x="7620" y="39767"/>
                      <a:pt x="8573" y="38814"/>
                      <a:pt x="9525" y="36909"/>
                    </a:cubicBezTo>
                    <a:cubicBezTo>
                      <a:pt x="10478" y="35005"/>
                      <a:pt x="10478" y="33099"/>
                      <a:pt x="10478" y="31194"/>
                    </a:cubicBezTo>
                    <a:cubicBezTo>
                      <a:pt x="10478" y="28337"/>
                      <a:pt x="9525" y="24527"/>
                      <a:pt x="9525" y="21669"/>
                    </a:cubicBezTo>
                    <a:cubicBezTo>
                      <a:pt x="9525" y="15955"/>
                      <a:pt x="9525" y="9287"/>
                      <a:pt x="8573" y="3572"/>
                    </a:cubicBezTo>
                    <a:cubicBezTo>
                      <a:pt x="9525" y="-1191"/>
                      <a:pt x="2858" y="-1191"/>
                      <a:pt x="1905" y="3572"/>
                    </a:cubicBezTo>
                    <a:lnTo>
                      <a:pt x="1905" y="3572"/>
                    </a:lnTo>
                    <a:close/>
                  </a:path>
                </a:pathLst>
              </a:custGeom>
              <a:solidFill>
                <a:srgbClr val="9D9F9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8" name="Graphic 2">
              <a:extLst>
                <a:ext uri="{FF2B5EF4-FFF2-40B4-BE49-F238E27FC236}">
                  <a16:creationId xmlns:a16="http://schemas.microsoft.com/office/drawing/2014/main" id="{67127490-5740-CACB-03B6-C69FDEDA7668}"/>
                </a:ext>
              </a:extLst>
            </p:cNvPr>
            <p:cNvGrpSpPr/>
            <p:nvPr/>
          </p:nvGrpSpPr>
          <p:grpSpPr>
            <a:xfrm>
              <a:off x="8228647" y="5085396"/>
              <a:ext cx="150754" cy="455295"/>
              <a:chOff x="8228647" y="5085396"/>
              <a:chExt cx="150754" cy="455295"/>
            </a:xfrm>
            <a:solidFill>
              <a:srgbClr val="545758"/>
            </a:solidFill>
          </p:grpSpPr>
          <p:sp>
            <p:nvSpPr>
              <p:cNvPr id="499" name="Freeform: Shape 498">
                <a:extLst>
                  <a:ext uri="{FF2B5EF4-FFF2-40B4-BE49-F238E27FC236}">
                    <a16:creationId xmlns:a16="http://schemas.microsoft.com/office/drawing/2014/main" id="{FDE27C56-0A93-3C0E-8417-9B2FB01438F3}"/>
                  </a:ext>
                </a:extLst>
              </p:cNvPr>
              <p:cNvSpPr/>
              <p:nvPr/>
            </p:nvSpPr>
            <p:spPr>
              <a:xfrm>
                <a:off x="8289340" y="5493067"/>
                <a:ext cx="15506" cy="19423"/>
              </a:xfrm>
              <a:custGeom>
                <a:avLst/>
                <a:gdLst>
                  <a:gd name="connsiteX0" fmla="*/ 267 w 15506"/>
                  <a:gd name="connsiteY0" fmla="*/ 3810 h 19423"/>
                  <a:gd name="connsiteX1" fmla="*/ 6934 w 15506"/>
                  <a:gd name="connsiteY1" fmla="*/ 11430 h 19423"/>
                  <a:gd name="connsiteX2" fmla="*/ 9792 w 15506"/>
                  <a:gd name="connsiteY2" fmla="*/ 15240 h 19423"/>
                  <a:gd name="connsiteX3" fmla="*/ 11697 w 15506"/>
                  <a:gd name="connsiteY3" fmla="*/ 17145 h 19423"/>
                  <a:gd name="connsiteX4" fmla="*/ 12649 w 15506"/>
                  <a:gd name="connsiteY4" fmla="*/ 18097 h 19423"/>
                  <a:gd name="connsiteX5" fmla="*/ 13602 w 15506"/>
                  <a:gd name="connsiteY5" fmla="*/ 19050 h 19423"/>
                  <a:gd name="connsiteX6" fmla="*/ 15507 w 15506"/>
                  <a:gd name="connsiteY6" fmla="*/ 17145 h 19423"/>
                  <a:gd name="connsiteX7" fmla="*/ 14554 w 15506"/>
                  <a:gd name="connsiteY7" fmla="*/ 14288 h 19423"/>
                  <a:gd name="connsiteX8" fmla="*/ 12649 w 15506"/>
                  <a:gd name="connsiteY8" fmla="*/ 12382 h 19423"/>
                  <a:gd name="connsiteX9" fmla="*/ 8839 w 15506"/>
                  <a:gd name="connsiteY9" fmla="*/ 7620 h 19423"/>
                  <a:gd name="connsiteX10" fmla="*/ 1219 w 15506"/>
                  <a:gd name="connsiteY10" fmla="*/ 0 h 19423"/>
                  <a:gd name="connsiteX11" fmla="*/ 267 w 15506"/>
                  <a:gd name="connsiteY11" fmla="*/ 3810 h 19423"/>
                  <a:gd name="connsiteX12" fmla="*/ 267 w 15506"/>
                  <a:gd name="connsiteY12" fmla="*/ 3810 h 19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506" h="19423">
                    <a:moveTo>
                      <a:pt x="267" y="3810"/>
                    </a:moveTo>
                    <a:cubicBezTo>
                      <a:pt x="3124" y="6667"/>
                      <a:pt x="5029" y="8572"/>
                      <a:pt x="6934" y="11430"/>
                    </a:cubicBezTo>
                    <a:cubicBezTo>
                      <a:pt x="7886" y="12382"/>
                      <a:pt x="8839" y="14288"/>
                      <a:pt x="9792" y="15240"/>
                    </a:cubicBezTo>
                    <a:cubicBezTo>
                      <a:pt x="10744" y="16192"/>
                      <a:pt x="10744" y="17145"/>
                      <a:pt x="11697" y="17145"/>
                    </a:cubicBezTo>
                    <a:cubicBezTo>
                      <a:pt x="11697" y="17145"/>
                      <a:pt x="12649" y="18097"/>
                      <a:pt x="12649" y="18097"/>
                    </a:cubicBezTo>
                    <a:cubicBezTo>
                      <a:pt x="12649" y="18097"/>
                      <a:pt x="13602" y="19050"/>
                      <a:pt x="13602" y="19050"/>
                    </a:cubicBezTo>
                    <a:cubicBezTo>
                      <a:pt x="14554" y="20002"/>
                      <a:pt x="15507" y="19050"/>
                      <a:pt x="15507" y="17145"/>
                    </a:cubicBezTo>
                    <a:cubicBezTo>
                      <a:pt x="15507" y="16192"/>
                      <a:pt x="15507" y="15240"/>
                      <a:pt x="14554" y="14288"/>
                    </a:cubicBezTo>
                    <a:cubicBezTo>
                      <a:pt x="14554" y="13335"/>
                      <a:pt x="13602" y="12382"/>
                      <a:pt x="12649" y="12382"/>
                    </a:cubicBezTo>
                    <a:cubicBezTo>
                      <a:pt x="11697" y="10477"/>
                      <a:pt x="10744" y="9525"/>
                      <a:pt x="8839" y="7620"/>
                    </a:cubicBezTo>
                    <a:cubicBezTo>
                      <a:pt x="6934" y="4763"/>
                      <a:pt x="4077" y="1905"/>
                      <a:pt x="1219" y="0"/>
                    </a:cubicBezTo>
                    <a:cubicBezTo>
                      <a:pt x="1219" y="952"/>
                      <a:pt x="-686" y="2857"/>
                      <a:pt x="267" y="3810"/>
                    </a:cubicBezTo>
                    <a:lnTo>
                      <a:pt x="267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0" name="Freeform: Shape 499">
                <a:extLst>
                  <a:ext uri="{FF2B5EF4-FFF2-40B4-BE49-F238E27FC236}">
                    <a16:creationId xmlns:a16="http://schemas.microsoft.com/office/drawing/2014/main" id="{13582A45-6200-C351-6F43-3DE88544588A}"/>
                  </a:ext>
                </a:extLst>
              </p:cNvPr>
              <p:cNvSpPr/>
              <p:nvPr/>
            </p:nvSpPr>
            <p:spPr>
              <a:xfrm>
                <a:off x="8311514" y="5483643"/>
                <a:ext cx="15240" cy="30772"/>
              </a:xfrm>
              <a:custGeom>
                <a:avLst/>
                <a:gdLst>
                  <a:gd name="connsiteX0" fmla="*/ 0 w 15240"/>
                  <a:gd name="connsiteY0" fmla="*/ 1803 h 30772"/>
                  <a:gd name="connsiteX1" fmla="*/ 4763 w 15240"/>
                  <a:gd name="connsiteY1" fmla="*/ 17043 h 30772"/>
                  <a:gd name="connsiteX2" fmla="*/ 8573 w 15240"/>
                  <a:gd name="connsiteY2" fmla="*/ 23711 h 30772"/>
                  <a:gd name="connsiteX3" fmla="*/ 13335 w 15240"/>
                  <a:gd name="connsiteY3" fmla="*/ 30378 h 30772"/>
                  <a:gd name="connsiteX4" fmla="*/ 15240 w 15240"/>
                  <a:gd name="connsiteY4" fmla="*/ 29426 h 30772"/>
                  <a:gd name="connsiteX5" fmla="*/ 12383 w 15240"/>
                  <a:gd name="connsiteY5" fmla="*/ 22758 h 30772"/>
                  <a:gd name="connsiteX6" fmla="*/ 8573 w 15240"/>
                  <a:gd name="connsiteY6" fmla="*/ 16091 h 30772"/>
                  <a:gd name="connsiteX7" fmla="*/ 2858 w 15240"/>
                  <a:gd name="connsiteY7" fmla="*/ 1803 h 30772"/>
                  <a:gd name="connsiteX8" fmla="*/ 0 w 15240"/>
                  <a:gd name="connsiteY8" fmla="*/ 1803 h 30772"/>
                  <a:gd name="connsiteX9" fmla="*/ 0 w 15240"/>
                  <a:gd name="connsiteY9" fmla="*/ 1803 h 30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40" h="30772">
                    <a:moveTo>
                      <a:pt x="0" y="1803"/>
                    </a:moveTo>
                    <a:cubicBezTo>
                      <a:pt x="953" y="6566"/>
                      <a:pt x="2858" y="12281"/>
                      <a:pt x="4763" y="17043"/>
                    </a:cubicBezTo>
                    <a:cubicBezTo>
                      <a:pt x="5715" y="19901"/>
                      <a:pt x="6668" y="21806"/>
                      <a:pt x="8573" y="23711"/>
                    </a:cubicBezTo>
                    <a:cubicBezTo>
                      <a:pt x="9525" y="25616"/>
                      <a:pt x="11430" y="28474"/>
                      <a:pt x="13335" y="30378"/>
                    </a:cubicBezTo>
                    <a:cubicBezTo>
                      <a:pt x="14288" y="31331"/>
                      <a:pt x="15240" y="30378"/>
                      <a:pt x="15240" y="29426"/>
                    </a:cubicBezTo>
                    <a:cubicBezTo>
                      <a:pt x="15240" y="26568"/>
                      <a:pt x="14288" y="24663"/>
                      <a:pt x="12383" y="22758"/>
                    </a:cubicBezTo>
                    <a:cubicBezTo>
                      <a:pt x="11430" y="20853"/>
                      <a:pt x="10478" y="17996"/>
                      <a:pt x="8573" y="16091"/>
                    </a:cubicBezTo>
                    <a:cubicBezTo>
                      <a:pt x="6668" y="11328"/>
                      <a:pt x="3810" y="6566"/>
                      <a:pt x="2858" y="1803"/>
                    </a:cubicBezTo>
                    <a:cubicBezTo>
                      <a:pt x="1905" y="-1054"/>
                      <a:pt x="0" y="-101"/>
                      <a:pt x="0" y="1803"/>
                    </a:cubicBezTo>
                    <a:lnTo>
                      <a:pt x="0" y="180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1" name="Freeform: Shape 500">
                <a:extLst>
                  <a:ext uri="{FF2B5EF4-FFF2-40B4-BE49-F238E27FC236}">
                    <a16:creationId xmlns:a16="http://schemas.microsoft.com/office/drawing/2014/main" id="{4D6717A2-6085-7A9E-199D-72196C5D43D3}"/>
                  </a:ext>
                </a:extLst>
              </p:cNvPr>
              <p:cNvSpPr/>
              <p:nvPr/>
            </p:nvSpPr>
            <p:spPr>
              <a:xfrm>
                <a:off x="8325801" y="5526404"/>
                <a:ext cx="16192" cy="14287"/>
              </a:xfrm>
              <a:custGeom>
                <a:avLst/>
                <a:gdLst>
                  <a:gd name="connsiteX0" fmla="*/ 953 w 16192"/>
                  <a:gd name="connsiteY0" fmla="*/ 4763 h 14287"/>
                  <a:gd name="connsiteX1" fmla="*/ 6668 w 16192"/>
                  <a:gd name="connsiteY1" fmla="*/ 10477 h 14287"/>
                  <a:gd name="connsiteX2" fmla="*/ 10478 w 16192"/>
                  <a:gd name="connsiteY2" fmla="*/ 13335 h 14287"/>
                  <a:gd name="connsiteX3" fmla="*/ 12383 w 16192"/>
                  <a:gd name="connsiteY3" fmla="*/ 14288 h 14287"/>
                  <a:gd name="connsiteX4" fmla="*/ 13335 w 16192"/>
                  <a:gd name="connsiteY4" fmla="*/ 14288 h 14287"/>
                  <a:gd name="connsiteX5" fmla="*/ 15240 w 16192"/>
                  <a:gd name="connsiteY5" fmla="*/ 14288 h 14287"/>
                  <a:gd name="connsiteX6" fmla="*/ 16193 w 16192"/>
                  <a:gd name="connsiteY6" fmla="*/ 13335 h 14287"/>
                  <a:gd name="connsiteX7" fmla="*/ 16193 w 16192"/>
                  <a:gd name="connsiteY7" fmla="*/ 12382 h 14287"/>
                  <a:gd name="connsiteX8" fmla="*/ 15240 w 16192"/>
                  <a:gd name="connsiteY8" fmla="*/ 10477 h 14287"/>
                  <a:gd name="connsiteX9" fmla="*/ 13335 w 16192"/>
                  <a:gd name="connsiteY9" fmla="*/ 8572 h 14287"/>
                  <a:gd name="connsiteX10" fmla="*/ 12383 w 16192"/>
                  <a:gd name="connsiteY10" fmla="*/ 7620 h 14287"/>
                  <a:gd name="connsiteX11" fmla="*/ 12383 w 16192"/>
                  <a:gd name="connsiteY11" fmla="*/ 7620 h 14287"/>
                  <a:gd name="connsiteX12" fmla="*/ 12383 w 16192"/>
                  <a:gd name="connsiteY12" fmla="*/ 7620 h 14287"/>
                  <a:gd name="connsiteX13" fmla="*/ 10478 w 16192"/>
                  <a:gd name="connsiteY13" fmla="*/ 6667 h 14287"/>
                  <a:gd name="connsiteX14" fmla="*/ 4763 w 16192"/>
                  <a:gd name="connsiteY14" fmla="*/ 952 h 14287"/>
                  <a:gd name="connsiteX15" fmla="*/ 2858 w 16192"/>
                  <a:gd name="connsiteY15" fmla="*/ 0 h 14287"/>
                  <a:gd name="connsiteX16" fmla="*/ 953 w 16192"/>
                  <a:gd name="connsiteY16" fmla="*/ 952 h 14287"/>
                  <a:gd name="connsiteX17" fmla="*/ 0 w 16192"/>
                  <a:gd name="connsiteY17" fmla="*/ 2857 h 14287"/>
                  <a:gd name="connsiteX18" fmla="*/ 953 w 16192"/>
                  <a:gd name="connsiteY18" fmla="*/ 4763 h 14287"/>
                  <a:gd name="connsiteX19" fmla="*/ 953 w 16192"/>
                  <a:gd name="connsiteY19" fmla="*/ 4763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6192" h="14287">
                    <a:moveTo>
                      <a:pt x="953" y="4763"/>
                    </a:moveTo>
                    <a:cubicBezTo>
                      <a:pt x="2858" y="6667"/>
                      <a:pt x="4763" y="8572"/>
                      <a:pt x="6668" y="10477"/>
                    </a:cubicBezTo>
                    <a:cubicBezTo>
                      <a:pt x="7620" y="11430"/>
                      <a:pt x="9525" y="12382"/>
                      <a:pt x="10478" y="13335"/>
                    </a:cubicBezTo>
                    <a:cubicBezTo>
                      <a:pt x="11430" y="14288"/>
                      <a:pt x="12383" y="14288"/>
                      <a:pt x="12383" y="14288"/>
                    </a:cubicBezTo>
                    <a:cubicBezTo>
                      <a:pt x="12383" y="14288"/>
                      <a:pt x="13335" y="14288"/>
                      <a:pt x="13335" y="14288"/>
                    </a:cubicBezTo>
                    <a:cubicBezTo>
                      <a:pt x="14288" y="14288"/>
                      <a:pt x="14288" y="14288"/>
                      <a:pt x="15240" y="14288"/>
                    </a:cubicBezTo>
                    <a:cubicBezTo>
                      <a:pt x="15240" y="14288"/>
                      <a:pt x="16193" y="13335"/>
                      <a:pt x="16193" y="13335"/>
                    </a:cubicBezTo>
                    <a:cubicBezTo>
                      <a:pt x="16193" y="13335"/>
                      <a:pt x="16193" y="12382"/>
                      <a:pt x="16193" y="12382"/>
                    </a:cubicBezTo>
                    <a:cubicBezTo>
                      <a:pt x="16193" y="11430"/>
                      <a:pt x="15240" y="11430"/>
                      <a:pt x="15240" y="10477"/>
                    </a:cubicBezTo>
                    <a:cubicBezTo>
                      <a:pt x="14288" y="9525"/>
                      <a:pt x="14288" y="9525"/>
                      <a:pt x="13335" y="8572"/>
                    </a:cubicBezTo>
                    <a:cubicBezTo>
                      <a:pt x="13335" y="8572"/>
                      <a:pt x="12383" y="8572"/>
                      <a:pt x="12383" y="7620"/>
                    </a:cubicBezTo>
                    <a:cubicBezTo>
                      <a:pt x="12383" y="7620"/>
                      <a:pt x="12383" y="7620"/>
                      <a:pt x="12383" y="7620"/>
                    </a:cubicBezTo>
                    <a:cubicBezTo>
                      <a:pt x="12383" y="7620"/>
                      <a:pt x="12383" y="7620"/>
                      <a:pt x="12383" y="7620"/>
                    </a:cubicBezTo>
                    <a:cubicBezTo>
                      <a:pt x="11430" y="7620"/>
                      <a:pt x="11430" y="6667"/>
                      <a:pt x="10478" y="6667"/>
                    </a:cubicBezTo>
                    <a:cubicBezTo>
                      <a:pt x="8573" y="4763"/>
                      <a:pt x="6668" y="2857"/>
                      <a:pt x="4763" y="952"/>
                    </a:cubicBezTo>
                    <a:cubicBezTo>
                      <a:pt x="4763" y="0"/>
                      <a:pt x="3810" y="0"/>
                      <a:pt x="2858" y="0"/>
                    </a:cubicBezTo>
                    <a:cubicBezTo>
                      <a:pt x="1905" y="0"/>
                      <a:pt x="953" y="0"/>
                      <a:pt x="953" y="952"/>
                    </a:cubicBezTo>
                    <a:cubicBezTo>
                      <a:pt x="953" y="1905"/>
                      <a:pt x="0" y="1905"/>
                      <a:pt x="0" y="2857"/>
                    </a:cubicBezTo>
                    <a:cubicBezTo>
                      <a:pt x="953" y="3810"/>
                      <a:pt x="953" y="4763"/>
                      <a:pt x="953" y="4763"/>
                    </a:cubicBezTo>
                    <a:lnTo>
                      <a:pt x="953" y="476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2" name="Freeform: Shape 501">
                <a:extLst>
                  <a:ext uri="{FF2B5EF4-FFF2-40B4-BE49-F238E27FC236}">
                    <a16:creationId xmlns:a16="http://schemas.microsoft.com/office/drawing/2014/main" id="{AFAF63FA-5904-E481-5A70-3D58960C6380}"/>
                  </a:ext>
                </a:extLst>
              </p:cNvPr>
              <p:cNvSpPr/>
              <p:nvPr/>
            </p:nvSpPr>
            <p:spPr>
              <a:xfrm>
                <a:off x="8345804" y="5512117"/>
                <a:ext cx="12382" cy="19050"/>
              </a:xfrm>
              <a:custGeom>
                <a:avLst/>
                <a:gdLst>
                  <a:gd name="connsiteX0" fmla="*/ 0 w 12382"/>
                  <a:gd name="connsiteY0" fmla="*/ 3810 h 19050"/>
                  <a:gd name="connsiteX1" fmla="*/ 2857 w 12382"/>
                  <a:gd name="connsiteY1" fmla="*/ 12382 h 19050"/>
                  <a:gd name="connsiteX2" fmla="*/ 5715 w 12382"/>
                  <a:gd name="connsiteY2" fmla="*/ 16192 h 19050"/>
                  <a:gd name="connsiteX3" fmla="*/ 7620 w 12382"/>
                  <a:gd name="connsiteY3" fmla="*/ 18097 h 19050"/>
                  <a:gd name="connsiteX4" fmla="*/ 8572 w 12382"/>
                  <a:gd name="connsiteY4" fmla="*/ 19050 h 19050"/>
                  <a:gd name="connsiteX5" fmla="*/ 10477 w 12382"/>
                  <a:gd name="connsiteY5" fmla="*/ 19050 h 19050"/>
                  <a:gd name="connsiteX6" fmla="*/ 12382 w 12382"/>
                  <a:gd name="connsiteY6" fmla="*/ 17145 h 19050"/>
                  <a:gd name="connsiteX7" fmla="*/ 12382 w 12382"/>
                  <a:gd name="connsiteY7" fmla="*/ 16192 h 19050"/>
                  <a:gd name="connsiteX8" fmla="*/ 11430 w 12382"/>
                  <a:gd name="connsiteY8" fmla="*/ 14288 h 19050"/>
                  <a:gd name="connsiteX9" fmla="*/ 11430 w 12382"/>
                  <a:gd name="connsiteY9" fmla="*/ 13335 h 19050"/>
                  <a:gd name="connsiteX10" fmla="*/ 11430 w 12382"/>
                  <a:gd name="connsiteY10" fmla="*/ 13335 h 19050"/>
                  <a:gd name="connsiteX11" fmla="*/ 10477 w 12382"/>
                  <a:gd name="connsiteY11" fmla="*/ 12382 h 19050"/>
                  <a:gd name="connsiteX12" fmla="*/ 8572 w 12382"/>
                  <a:gd name="connsiteY12" fmla="*/ 10477 h 19050"/>
                  <a:gd name="connsiteX13" fmla="*/ 7620 w 12382"/>
                  <a:gd name="connsiteY13" fmla="*/ 9525 h 19050"/>
                  <a:gd name="connsiteX14" fmla="*/ 7620 w 12382"/>
                  <a:gd name="connsiteY14" fmla="*/ 9525 h 19050"/>
                  <a:gd name="connsiteX15" fmla="*/ 7620 w 12382"/>
                  <a:gd name="connsiteY15" fmla="*/ 9525 h 19050"/>
                  <a:gd name="connsiteX16" fmla="*/ 5715 w 12382"/>
                  <a:gd name="connsiteY16" fmla="*/ 5715 h 19050"/>
                  <a:gd name="connsiteX17" fmla="*/ 5715 w 12382"/>
                  <a:gd name="connsiteY17" fmla="*/ 5715 h 19050"/>
                  <a:gd name="connsiteX18" fmla="*/ 5715 w 12382"/>
                  <a:gd name="connsiteY18" fmla="*/ 4763 h 19050"/>
                  <a:gd name="connsiteX19" fmla="*/ 5715 w 12382"/>
                  <a:gd name="connsiteY19" fmla="*/ 3810 h 19050"/>
                  <a:gd name="connsiteX20" fmla="*/ 4763 w 12382"/>
                  <a:gd name="connsiteY20" fmla="*/ 1905 h 19050"/>
                  <a:gd name="connsiteX21" fmla="*/ 1905 w 12382"/>
                  <a:gd name="connsiteY21" fmla="*/ 0 h 19050"/>
                  <a:gd name="connsiteX22" fmla="*/ 0 w 12382"/>
                  <a:gd name="connsiteY22" fmla="*/ 3810 h 19050"/>
                  <a:gd name="connsiteX23" fmla="*/ 0 w 12382"/>
                  <a:gd name="connsiteY23" fmla="*/ 381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382" h="19050">
                    <a:moveTo>
                      <a:pt x="0" y="3810"/>
                    </a:moveTo>
                    <a:cubicBezTo>
                      <a:pt x="0" y="6667"/>
                      <a:pt x="1905" y="9525"/>
                      <a:pt x="2857" y="12382"/>
                    </a:cubicBezTo>
                    <a:cubicBezTo>
                      <a:pt x="3810" y="13335"/>
                      <a:pt x="4763" y="15240"/>
                      <a:pt x="5715" y="16192"/>
                    </a:cubicBezTo>
                    <a:cubicBezTo>
                      <a:pt x="6668" y="17145"/>
                      <a:pt x="6668" y="17145"/>
                      <a:pt x="7620" y="18097"/>
                    </a:cubicBezTo>
                    <a:cubicBezTo>
                      <a:pt x="7620" y="18097"/>
                      <a:pt x="8572" y="19050"/>
                      <a:pt x="8572" y="19050"/>
                    </a:cubicBezTo>
                    <a:cubicBezTo>
                      <a:pt x="8572" y="19050"/>
                      <a:pt x="9525" y="19050"/>
                      <a:pt x="10477" y="19050"/>
                    </a:cubicBezTo>
                    <a:cubicBezTo>
                      <a:pt x="11430" y="19050"/>
                      <a:pt x="12382" y="18097"/>
                      <a:pt x="12382" y="17145"/>
                    </a:cubicBezTo>
                    <a:cubicBezTo>
                      <a:pt x="12382" y="17145"/>
                      <a:pt x="12382" y="16192"/>
                      <a:pt x="12382" y="16192"/>
                    </a:cubicBezTo>
                    <a:cubicBezTo>
                      <a:pt x="12382" y="15240"/>
                      <a:pt x="11430" y="15240"/>
                      <a:pt x="11430" y="14288"/>
                    </a:cubicBezTo>
                    <a:cubicBezTo>
                      <a:pt x="11430" y="14288"/>
                      <a:pt x="11430" y="14288"/>
                      <a:pt x="11430" y="13335"/>
                    </a:cubicBezTo>
                    <a:cubicBezTo>
                      <a:pt x="11430" y="13335"/>
                      <a:pt x="11430" y="13335"/>
                      <a:pt x="11430" y="13335"/>
                    </a:cubicBezTo>
                    <a:cubicBezTo>
                      <a:pt x="11430" y="13335"/>
                      <a:pt x="10477" y="12382"/>
                      <a:pt x="10477" y="12382"/>
                    </a:cubicBezTo>
                    <a:cubicBezTo>
                      <a:pt x="9525" y="11430"/>
                      <a:pt x="9525" y="11430"/>
                      <a:pt x="8572" y="10477"/>
                    </a:cubicBezTo>
                    <a:cubicBezTo>
                      <a:pt x="8572" y="10477"/>
                      <a:pt x="8572" y="9525"/>
                      <a:pt x="7620" y="9525"/>
                    </a:cubicBezTo>
                    <a:cubicBezTo>
                      <a:pt x="7620" y="9525"/>
                      <a:pt x="7620" y="9525"/>
                      <a:pt x="7620" y="9525"/>
                    </a:cubicBezTo>
                    <a:cubicBezTo>
                      <a:pt x="7620" y="9525"/>
                      <a:pt x="7620" y="9525"/>
                      <a:pt x="7620" y="9525"/>
                    </a:cubicBezTo>
                    <a:cubicBezTo>
                      <a:pt x="6668" y="8572"/>
                      <a:pt x="5715" y="7620"/>
                      <a:pt x="5715" y="5715"/>
                    </a:cubicBezTo>
                    <a:cubicBezTo>
                      <a:pt x="5715" y="5715"/>
                      <a:pt x="5715" y="6667"/>
                      <a:pt x="5715" y="5715"/>
                    </a:cubicBezTo>
                    <a:cubicBezTo>
                      <a:pt x="5715" y="5715"/>
                      <a:pt x="5715" y="5715"/>
                      <a:pt x="5715" y="4763"/>
                    </a:cubicBezTo>
                    <a:cubicBezTo>
                      <a:pt x="5715" y="4763"/>
                      <a:pt x="5715" y="3810"/>
                      <a:pt x="5715" y="3810"/>
                    </a:cubicBezTo>
                    <a:cubicBezTo>
                      <a:pt x="5715" y="2857"/>
                      <a:pt x="5715" y="1905"/>
                      <a:pt x="4763" y="1905"/>
                    </a:cubicBezTo>
                    <a:cubicBezTo>
                      <a:pt x="4763" y="952"/>
                      <a:pt x="2857" y="0"/>
                      <a:pt x="1905" y="0"/>
                    </a:cubicBezTo>
                    <a:cubicBezTo>
                      <a:pt x="0" y="952"/>
                      <a:pt x="0" y="2857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3" name="Freeform: Shape 502">
                <a:extLst>
                  <a:ext uri="{FF2B5EF4-FFF2-40B4-BE49-F238E27FC236}">
                    <a16:creationId xmlns:a16="http://schemas.microsoft.com/office/drawing/2014/main" id="{9A13DF24-8FC8-FF8F-384A-733154C07A3B}"/>
                  </a:ext>
                </a:extLst>
              </p:cNvPr>
              <p:cNvSpPr/>
              <p:nvPr/>
            </p:nvSpPr>
            <p:spPr>
              <a:xfrm>
                <a:off x="8371522" y="5502460"/>
                <a:ext cx="7879" cy="24569"/>
              </a:xfrm>
              <a:custGeom>
                <a:avLst/>
                <a:gdLst>
                  <a:gd name="connsiteX0" fmla="*/ 0 w 7879"/>
                  <a:gd name="connsiteY0" fmla="*/ 2037 h 24569"/>
                  <a:gd name="connsiteX1" fmla="*/ 952 w 7879"/>
                  <a:gd name="connsiteY1" fmla="*/ 13467 h 24569"/>
                  <a:gd name="connsiteX2" fmla="*/ 4763 w 7879"/>
                  <a:gd name="connsiteY2" fmla="*/ 23944 h 24569"/>
                  <a:gd name="connsiteX3" fmla="*/ 7620 w 7879"/>
                  <a:gd name="connsiteY3" fmla="*/ 22992 h 24569"/>
                  <a:gd name="connsiteX4" fmla="*/ 5715 w 7879"/>
                  <a:gd name="connsiteY4" fmla="*/ 12514 h 24569"/>
                  <a:gd name="connsiteX5" fmla="*/ 3810 w 7879"/>
                  <a:gd name="connsiteY5" fmla="*/ 2989 h 24569"/>
                  <a:gd name="connsiteX6" fmla="*/ 0 w 7879"/>
                  <a:gd name="connsiteY6" fmla="*/ 2037 h 24569"/>
                  <a:gd name="connsiteX7" fmla="*/ 0 w 7879"/>
                  <a:gd name="connsiteY7" fmla="*/ 2037 h 24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79" h="24569">
                    <a:moveTo>
                      <a:pt x="0" y="2037"/>
                    </a:moveTo>
                    <a:cubicBezTo>
                      <a:pt x="0" y="5847"/>
                      <a:pt x="0" y="9657"/>
                      <a:pt x="952" y="13467"/>
                    </a:cubicBezTo>
                    <a:cubicBezTo>
                      <a:pt x="1905" y="17277"/>
                      <a:pt x="1905" y="21087"/>
                      <a:pt x="4763" y="23944"/>
                    </a:cubicBezTo>
                    <a:cubicBezTo>
                      <a:pt x="5715" y="24897"/>
                      <a:pt x="7620" y="24897"/>
                      <a:pt x="7620" y="22992"/>
                    </a:cubicBezTo>
                    <a:cubicBezTo>
                      <a:pt x="8572" y="19182"/>
                      <a:pt x="6667" y="15372"/>
                      <a:pt x="5715" y="12514"/>
                    </a:cubicBezTo>
                    <a:cubicBezTo>
                      <a:pt x="4763" y="9657"/>
                      <a:pt x="3810" y="5847"/>
                      <a:pt x="3810" y="2989"/>
                    </a:cubicBezTo>
                    <a:cubicBezTo>
                      <a:pt x="4763" y="-821"/>
                      <a:pt x="0" y="-821"/>
                      <a:pt x="0" y="2037"/>
                    </a:cubicBezTo>
                    <a:lnTo>
                      <a:pt x="0" y="203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4" name="Freeform: Shape 503">
                <a:extLst>
                  <a:ext uri="{FF2B5EF4-FFF2-40B4-BE49-F238E27FC236}">
                    <a16:creationId xmlns:a16="http://schemas.microsoft.com/office/drawing/2014/main" id="{211DE785-69A3-068E-AF7B-2DFC25836EC2}"/>
                  </a:ext>
                </a:extLst>
              </p:cNvPr>
              <p:cNvSpPr/>
              <p:nvPr/>
            </p:nvSpPr>
            <p:spPr>
              <a:xfrm>
                <a:off x="8361997" y="5472112"/>
                <a:ext cx="11824" cy="22301"/>
              </a:xfrm>
              <a:custGeom>
                <a:avLst/>
                <a:gdLst>
                  <a:gd name="connsiteX0" fmla="*/ 0 w 11824"/>
                  <a:gd name="connsiteY0" fmla="*/ 1905 h 22301"/>
                  <a:gd name="connsiteX1" fmla="*/ 1905 w 11824"/>
                  <a:gd name="connsiteY1" fmla="*/ 7620 h 22301"/>
                  <a:gd name="connsiteX2" fmla="*/ 3810 w 11824"/>
                  <a:gd name="connsiteY2" fmla="*/ 12382 h 22301"/>
                  <a:gd name="connsiteX3" fmla="*/ 3810 w 11824"/>
                  <a:gd name="connsiteY3" fmla="*/ 13335 h 22301"/>
                  <a:gd name="connsiteX4" fmla="*/ 3810 w 11824"/>
                  <a:gd name="connsiteY4" fmla="*/ 13335 h 22301"/>
                  <a:gd name="connsiteX5" fmla="*/ 3810 w 11824"/>
                  <a:gd name="connsiteY5" fmla="*/ 14288 h 22301"/>
                  <a:gd name="connsiteX6" fmla="*/ 4763 w 11824"/>
                  <a:gd name="connsiteY6" fmla="*/ 16193 h 22301"/>
                  <a:gd name="connsiteX7" fmla="*/ 7620 w 11824"/>
                  <a:gd name="connsiteY7" fmla="*/ 21907 h 22301"/>
                  <a:gd name="connsiteX8" fmla="*/ 11430 w 11824"/>
                  <a:gd name="connsiteY8" fmla="*/ 20955 h 22301"/>
                  <a:gd name="connsiteX9" fmla="*/ 10477 w 11824"/>
                  <a:gd name="connsiteY9" fmla="*/ 14288 h 22301"/>
                  <a:gd name="connsiteX10" fmla="*/ 7620 w 11824"/>
                  <a:gd name="connsiteY10" fmla="*/ 9525 h 22301"/>
                  <a:gd name="connsiteX11" fmla="*/ 4763 w 11824"/>
                  <a:gd name="connsiteY11" fmla="*/ 4763 h 22301"/>
                  <a:gd name="connsiteX12" fmla="*/ 952 w 11824"/>
                  <a:gd name="connsiteY12" fmla="*/ 0 h 22301"/>
                  <a:gd name="connsiteX13" fmla="*/ 0 w 11824"/>
                  <a:gd name="connsiteY13" fmla="*/ 1905 h 22301"/>
                  <a:gd name="connsiteX14" fmla="*/ 0 w 11824"/>
                  <a:gd name="connsiteY14" fmla="*/ 1905 h 22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24" h="22301">
                    <a:moveTo>
                      <a:pt x="0" y="1905"/>
                    </a:moveTo>
                    <a:cubicBezTo>
                      <a:pt x="0" y="3810"/>
                      <a:pt x="952" y="5715"/>
                      <a:pt x="1905" y="7620"/>
                    </a:cubicBezTo>
                    <a:cubicBezTo>
                      <a:pt x="2857" y="9525"/>
                      <a:pt x="3810" y="10478"/>
                      <a:pt x="3810" y="12382"/>
                    </a:cubicBezTo>
                    <a:cubicBezTo>
                      <a:pt x="3810" y="12382"/>
                      <a:pt x="3810" y="12382"/>
                      <a:pt x="3810" y="13335"/>
                    </a:cubicBezTo>
                    <a:cubicBezTo>
                      <a:pt x="3810" y="13335"/>
                      <a:pt x="3810" y="13335"/>
                      <a:pt x="3810" y="13335"/>
                    </a:cubicBezTo>
                    <a:cubicBezTo>
                      <a:pt x="3810" y="13335"/>
                      <a:pt x="3810" y="14288"/>
                      <a:pt x="3810" y="14288"/>
                    </a:cubicBezTo>
                    <a:cubicBezTo>
                      <a:pt x="3810" y="15240"/>
                      <a:pt x="4763" y="16193"/>
                      <a:pt x="4763" y="16193"/>
                    </a:cubicBezTo>
                    <a:cubicBezTo>
                      <a:pt x="5715" y="18097"/>
                      <a:pt x="5715" y="20955"/>
                      <a:pt x="7620" y="21907"/>
                    </a:cubicBezTo>
                    <a:cubicBezTo>
                      <a:pt x="8572" y="22860"/>
                      <a:pt x="10477" y="21907"/>
                      <a:pt x="11430" y="20955"/>
                    </a:cubicBezTo>
                    <a:cubicBezTo>
                      <a:pt x="12382" y="19050"/>
                      <a:pt x="11430" y="16193"/>
                      <a:pt x="10477" y="14288"/>
                    </a:cubicBezTo>
                    <a:cubicBezTo>
                      <a:pt x="9525" y="12382"/>
                      <a:pt x="8572" y="11430"/>
                      <a:pt x="7620" y="9525"/>
                    </a:cubicBezTo>
                    <a:cubicBezTo>
                      <a:pt x="6667" y="7620"/>
                      <a:pt x="5715" y="6668"/>
                      <a:pt x="4763" y="4763"/>
                    </a:cubicBezTo>
                    <a:cubicBezTo>
                      <a:pt x="3810" y="2857"/>
                      <a:pt x="1905" y="953"/>
                      <a:pt x="952" y="0"/>
                    </a:cubicBezTo>
                    <a:cubicBezTo>
                      <a:pt x="1905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5" name="Freeform: Shape 504">
                <a:extLst>
                  <a:ext uri="{FF2B5EF4-FFF2-40B4-BE49-F238E27FC236}">
                    <a16:creationId xmlns:a16="http://schemas.microsoft.com/office/drawing/2014/main" id="{95A48FA8-EB50-D221-84D9-6188C4C365EC}"/>
                  </a:ext>
                </a:extLst>
              </p:cNvPr>
              <p:cNvSpPr/>
              <p:nvPr/>
            </p:nvSpPr>
            <p:spPr>
              <a:xfrm>
                <a:off x="8339137" y="5475921"/>
                <a:ext cx="7879" cy="17145"/>
              </a:xfrm>
              <a:custGeom>
                <a:avLst/>
                <a:gdLst>
                  <a:gd name="connsiteX0" fmla="*/ 0 w 7879"/>
                  <a:gd name="connsiteY0" fmla="*/ 3810 h 17145"/>
                  <a:gd name="connsiteX1" fmla="*/ 952 w 7879"/>
                  <a:gd name="connsiteY1" fmla="*/ 11430 h 17145"/>
                  <a:gd name="connsiteX2" fmla="*/ 2857 w 7879"/>
                  <a:gd name="connsiteY2" fmla="*/ 15240 h 17145"/>
                  <a:gd name="connsiteX3" fmla="*/ 3810 w 7879"/>
                  <a:gd name="connsiteY3" fmla="*/ 16193 h 17145"/>
                  <a:gd name="connsiteX4" fmla="*/ 5715 w 7879"/>
                  <a:gd name="connsiteY4" fmla="*/ 17145 h 17145"/>
                  <a:gd name="connsiteX5" fmla="*/ 7620 w 7879"/>
                  <a:gd name="connsiteY5" fmla="*/ 15240 h 17145"/>
                  <a:gd name="connsiteX6" fmla="*/ 7620 w 7879"/>
                  <a:gd name="connsiteY6" fmla="*/ 13335 h 17145"/>
                  <a:gd name="connsiteX7" fmla="*/ 6668 w 7879"/>
                  <a:gd name="connsiteY7" fmla="*/ 11430 h 17145"/>
                  <a:gd name="connsiteX8" fmla="*/ 5715 w 7879"/>
                  <a:gd name="connsiteY8" fmla="*/ 9525 h 17145"/>
                  <a:gd name="connsiteX9" fmla="*/ 5715 w 7879"/>
                  <a:gd name="connsiteY9" fmla="*/ 9525 h 17145"/>
                  <a:gd name="connsiteX10" fmla="*/ 5715 w 7879"/>
                  <a:gd name="connsiteY10" fmla="*/ 9525 h 17145"/>
                  <a:gd name="connsiteX11" fmla="*/ 5715 w 7879"/>
                  <a:gd name="connsiteY11" fmla="*/ 8572 h 17145"/>
                  <a:gd name="connsiteX12" fmla="*/ 5715 w 7879"/>
                  <a:gd name="connsiteY12" fmla="*/ 6668 h 17145"/>
                  <a:gd name="connsiteX13" fmla="*/ 5715 w 7879"/>
                  <a:gd name="connsiteY13" fmla="*/ 5715 h 17145"/>
                  <a:gd name="connsiteX14" fmla="*/ 5715 w 7879"/>
                  <a:gd name="connsiteY14" fmla="*/ 5715 h 17145"/>
                  <a:gd name="connsiteX15" fmla="*/ 5715 w 7879"/>
                  <a:gd name="connsiteY15" fmla="*/ 5715 h 17145"/>
                  <a:gd name="connsiteX16" fmla="*/ 5715 w 7879"/>
                  <a:gd name="connsiteY16" fmla="*/ 5715 h 17145"/>
                  <a:gd name="connsiteX17" fmla="*/ 5715 w 7879"/>
                  <a:gd name="connsiteY17" fmla="*/ 4763 h 17145"/>
                  <a:gd name="connsiteX18" fmla="*/ 5715 w 7879"/>
                  <a:gd name="connsiteY18" fmla="*/ 2858 h 17145"/>
                  <a:gd name="connsiteX19" fmla="*/ 2857 w 7879"/>
                  <a:gd name="connsiteY19" fmla="*/ 0 h 17145"/>
                  <a:gd name="connsiteX20" fmla="*/ 0 w 7879"/>
                  <a:gd name="connsiteY20" fmla="*/ 3810 h 17145"/>
                  <a:gd name="connsiteX21" fmla="*/ 0 w 7879"/>
                  <a:gd name="connsiteY21" fmla="*/ 3810 h 17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879" h="17145">
                    <a:moveTo>
                      <a:pt x="0" y="3810"/>
                    </a:moveTo>
                    <a:cubicBezTo>
                      <a:pt x="0" y="6668"/>
                      <a:pt x="0" y="8572"/>
                      <a:pt x="952" y="11430"/>
                    </a:cubicBezTo>
                    <a:cubicBezTo>
                      <a:pt x="952" y="13335"/>
                      <a:pt x="1905" y="14288"/>
                      <a:pt x="2857" y="15240"/>
                    </a:cubicBezTo>
                    <a:cubicBezTo>
                      <a:pt x="2857" y="15240"/>
                      <a:pt x="3810" y="16193"/>
                      <a:pt x="3810" y="16193"/>
                    </a:cubicBezTo>
                    <a:cubicBezTo>
                      <a:pt x="4763" y="17145"/>
                      <a:pt x="5715" y="17145"/>
                      <a:pt x="5715" y="17145"/>
                    </a:cubicBezTo>
                    <a:cubicBezTo>
                      <a:pt x="6668" y="17145"/>
                      <a:pt x="8573" y="16193"/>
                      <a:pt x="7620" y="15240"/>
                    </a:cubicBezTo>
                    <a:cubicBezTo>
                      <a:pt x="7620" y="14288"/>
                      <a:pt x="7620" y="14288"/>
                      <a:pt x="7620" y="13335"/>
                    </a:cubicBezTo>
                    <a:cubicBezTo>
                      <a:pt x="7620" y="12383"/>
                      <a:pt x="7620" y="12383"/>
                      <a:pt x="6668" y="11430"/>
                    </a:cubicBezTo>
                    <a:cubicBezTo>
                      <a:pt x="6668" y="10478"/>
                      <a:pt x="5715" y="10478"/>
                      <a:pt x="5715" y="9525"/>
                    </a:cubicBezTo>
                    <a:cubicBezTo>
                      <a:pt x="5715" y="9525"/>
                      <a:pt x="5715" y="10478"/>
                      <a:pt x="5715" y="9525"/>
                    </a:cubicBezTo>
                    <a:cubicBezTo>
                      <a:pt x="5715" y="9525"/>
                      <a:pt x="5715" y="9525"/>
                      <a:pt x="5715" y="9525"/>
                    </a:cubicBezTo>
                    <a:cubicBezTo>
                      <a:pt x="5715" y="9525"/>
                      <a:pt x="5715" y="8572"/>
                      <a:pt x="5715" y="8572"/>
                    </a:cubicBezTo>
                    <a:cubicBezTo>
                      <a:pt x="5715" y="7620"/>
                      <a:pt x="5715" y="7620"/>
                      <a:pt x="5715" y="6668"/>
                    </a:cubicBezTo>
                    <a:cubicBezTo>
                      <a:pt x="5715" y="6668"/>
                      <a:pt x="5715" y="5715"/>
                      <a:pt x="5715" y="5715"/>
                    </a:cubicBezTo>
                    <a:cubicBezTo>
                      <a:pt x="5715" y="5715"/>
                      <a:pt x="5715" y="5715"/>
                      <a:pt x="5715" y="5715"/>
                    </a:cubicBezTo>
                    <a:cubicBezTo>
                      <a:pt x="5715" y="5715"/>
                      <a:pt x="5715" y="4763"/>
                      <a:pt x="5715" y="5715"/>
                    </a:cubicBezTo>
                    <a:cubicBezTo>
                      <a:pt x="5715" y="6668"/>
                      <a:pt x="5715" y="5715"/>
                      <a:pt x="5715" y="5715"/>
                    </a:cubicBezTo>
                    <a:cubicBezTo>
                      <a:pt x="5715" y="5715"/>
                      <a:pt x="5715" y="4763"/>
                      <a:pt x="5715" y="4763"/>
                    </a:cubicBezTo>
                    <a:cubicBezTo>
                      <a:pt x="5715" y="3810"/>
                      <a:pt x="5715" y="3810"/>
                      <a:pt x="5715" y="2858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952" y="953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6" name="Freeform: Shape 505">
                <a:extLst>
                  <a:ext uri="{FF2B5EF4-FFF2-40B4-BE49-F238E27FC236}">
                    <a16:creationId xmlns:a16="http://schemas.microsoft.com/office/drawing/2014/main" id="{8BB932A3-065B-CC54-FB9B-A8D6E7266B97}"/>
                  </a:ext>
                </a:extLst>
              </p:cNvPr>
              <p:cNvSpPr/>
              <p:nvPr/>
            </p:nvSpPr>
            <p:spPr>
              <a:xfrm>
                <a:off x="8361044" y="5443537"/>
                <a:ext cx="9525" cy="22621"/>
              </a:xfrm>
              <a:custGeom>
                <a:avLst/>
                <a:gdLst>
                  <a:gd name="connsiteX0" fmla="*/ 0 w 9525"/>
                  <a:gd name="connsiteY0" fmla="*/ 4763 h 22621"/>
                  <a:gd name="connsiteX1" fmla="*/ 953 w 9525"/>
                  <a:gd name="connsiteY1" fmla="*/ 13335 h 22621"/>
                  <a:gd name="connsiteX2" fmla="*/ 5715 w 9525"/>
                  <a:gd name="connsiteY2" fmla="*/ 21907 h 22621"/>
                  <a:gd name="connsiteX3" fmla="*/ 8573 w 9525"/>
                  <a:gd name="connsiteY3" fmla="*/ 21907 h 22621"/>
                  <a:gd name="connsiteX4" fmla="*/ 9525 w 9525"/>
                  <a:gd name="connsiteY4" fmla="*/ 20955 h 22621"/>
                  <a:gd name="connsiteX5" fmla="*/ 9525 w 9525"/>
                  <a:gd name="connsiteY5" fmla="*/ 17145 h 22621"/>
                  <a:gd name="connsiteX6" fmla="*/ 9525 w 9525"/>
                  <a:gd name="connsiteY6" fmla="*/ 17145 h 22621"/>
                  <a:gd name="connsiteX7" fmla="*/ 9525 w 9525"/>
                  <a:gd name="connsiteY7" fmla="*/ 16193 h 22621"/>
                  <a:gd name="connsiteX8" fmla="*/ 8573 w 9525"/>
                  <a:gd name="connsiteY8" fmla="*/ 15240 h 22621"/>
                  <a:gd name="connsiteX9" fmla="*/ 8573 w 9525"/>
                  <a:gd name="connsiteY9" fmla="*/ 15240 h 22621"/>
                  <a:gd name="connsiteX10" fmla="*/ 7620 w 9525"/>
                  <a:gd name="connsiteY10" fmla="*/ 14288 h 22621"/>
                  <a:gd name="connsiteX11" fmla="*/ 6668 w 9525"/>
                  <a:gd name="connsiteY11" fmla="*/ 12382 h 22621"/>
                  <a:gd name="connsiteX12" fmla="*/ 6668 w 9525"/>
                  <a:gd name="connsiteY12" fmla="*/ 11430 h 22621"/>
                  <a:gd name="connsiteX13" fmla="*/ 6668 w 9525"/>
                  <a:gd name="connsiteY13" fmla="*/ 11430 h 22621"/>
                  <a:gd name="connsiteX14" fmla="*/ 6668 w 9525"/>
                  <a:gd name="connsiteY14" fmla="*/ 10478 h 22621"/>
                  <a:gd name="connsiteX15" fmla="*/ 5715 w 9525"/>
                  <a:gd name="connsiteY15" fmla="*/ 6668 h 22621"/>
                  <a:gd name="connsiteX16" fmla="*/ 5715 w 9525"/>
                  <a:gd name="connsiteY16" fmla="*/ 5715 h 22621"/>
                  <a:gd name="connsiteX17" fmla="*/ 5715 w 9525"/>
                  <a:gd name="connsiteY17" fmla="*/ 4763 h 22621"/>
                  <a:gd name="connsiteX18" fmla="*/ 5715 w 9525"/>
                  <a:gd name="connsiteY18" fmla="*/ 4763 h 22621"/>
                  <a:gd name="connsiteX19" fmla="*/ 5715 w 9525"/>
                  <a:gd name="connsiteY19" fmla="*/ 3810 h 22621"/>
                  <a:gd name="connsiteX20" fmla="*/ 5715 w 9525"/>
                  <a:gd name="connsiteY20" fmla="*/ 2857 h 22621"/>
                  <a:gd name="connsiteX21" fmla="*/ 2857 w 9525"/>
                  <a:gd name="connsiteY21" fmla="*/ 0 h 22621"/>
                  <a:gd name="connsiteX22" fmla="*/ 0 w 9525"/>
                  <a:gd name="connsiteY22" fmla="*/ 4763 h 22621"/>
                  <a:gd name="connsiteX23" fmla="*/ 0 w 9525"/>
                  <a:gd name="connsiteY23" fmla="*/ 4763 h 22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9525" h="22621">
                    <a:moveTo>
                      <a:pt x="0" y="4763"/>
                    </a:moveTo>
                    <a:cubicBezTo>
                      <a:pt x="0" y="7620"/>
                      <a:pt x="0" y="10478"/>
                      <a:pt x="953" y="13335"/>
                    </a:cubicBezTo>
                    <a:cubicBezTo>
                      <a:pt x="1905" y="16193"/>
                      <a:pt x="2857" y="20003"/>
                      <a:pt x="5715" y="21907"/>
                    </a:cubicBezTo>
                    <a:cubicBezTo>
                      <a:pt x="6668" y="22860"/>
                      <a:pt x="7620" y="22860"/>
                      <a:pt x="8573" y="21907"/>
                    </a:cubicBezTo>
                    <a:cubicBezTo>
                      <a:pt x="8573" y="21907"/>
                      <a:pt x="8573" y="21907"/>
                      <a:pt x="9525" y="20955"/>
                    </a:cubicBezTo>
                    <a:cubicBezTo>
                      <a:pt x="9525" y="20003"/>
                      <a:pt x="9525" y="18097"/>
                      <a:pt x="9525" y="17145"/>
                    </a:cubicBezTo>
                    <a:cubicBezTo>
                      <a:pt x="9525" y="17145"/>
                      <a:pt x="9525" y="17145"/>
                      <a:pt x="9525" y="17145"/>
                    </a:cubicBezTo>
                    <a:cubicBezTo>
                      <a:pt x="9525" y="17145"/>
                      <a:pt x="9525" y="16193"/>
                      <a:pt x="9525" y="16193"/>
                    </a:cubicBezTo>
                    <a:cubicBezTo>
                      <a:pt x="9525" y="16193"/>
                      <a:pt x="9525" y="15240"/>
                      <a:pt x="8573" y="15240"/>
                    </a:cubicBezTo>
                    <a:cubicBezTo>
                      <a:pt x="8573" y="15240"/>
                      <a:pt x="8573" y="16193"/>
                      <a:pt x="8573" y="15240"/>
                    </a:cubicBezTo>
                    <a:cubicBezTo>
                      <a:pt x="8573" y="15240"/>
                      <a:pt x="8573" y="15240"/>
                      <a:pt x="7620" y="14288"/>
                    </a:cubicBezTo>
                    <a:cubicBezTo>
                      <a:pt x="7620" y="13335"/>
                      <a:pt x="6668" y="13335"/>
                      <a:pt x="6668" y="12382"/>
                    </a:cubicBezTo>
                    <a:cubicBezTo>
                      <a:pt x="6668" y="12382"/>
                      <a:pt x="6668" y="11430"/>
                      <a:pt x="6668" y="11430"/>
                    </a:cubicBezTo>
                    <a:cubicBezTo>
                      <a:pt x="6668" y="11430"/>
                      <a:pt x="6668" y="12382"/>
                      <a:pt x="6668" y="11430"/>
                    </a:cubicBezTo>
                    <a:cubicBezTo>
                      <a:pt x="6668" y="11430"/>
                      <a:pt x="6668" y="11430"/>
                      <a:pt x="6668" y="10478"/>
                    </a:cubicBezTo>
                    <a:cubicBezTo>
                      <a:pt x="6668" y="9525"/>
                      <a:pt x="5715" y="8572"/>
                      <a:pt x="5715" y="6668"/>
                    </a:cubicBezTo>
                    <a:cubicBezTo>
                      <a:pt x="5715" y="6668"/>
                      <a:pt x="5715" y="5715"/>
                      <a:pt x="5715" y="5715"/>
                    </a:cubicBezTo>
                    <a:cubicBezTo>
                      <a:pt x="5715" y="5715"/>
                      <a:pt x="5715" y="5715"/>
                      <a:pt x="5715" y="4763"/>
                    </a:cubicBezTo>
                    <a:cubicBezTo>
                      <a:pt x="5715" y="4763"/>
                      <a:pt x="5715" y="4763"/>
                      <a:pt x="5715" y="4763"/>
                    </a:cubicBezTo>
                    <a:cubicBezTo>
                      <a:pt x="5715" y="4763"/>
                      <a:pt x="5715" y="3810"/>
                      <a:pt x="5715" y="3810"/>
                    </a:cubicBezTo>
                    <a:cubicBezTo>
                      <a:pt x="5715" y="3810"/>
                      <a:pt x="5715" y="2857"/>
                      <a:pt x="5715" y="2857"/>
                    </a:cubicBezTo>
                    <a:cubicBezTo>
                      <a:pt x="5715" y="1905"/>
                      <a:pt x="4763" y="0"/>
                      <a:pt x="2857" y="0"/>
                    </a:cubicBezTo>
                    <a:cubicBezTo>
                      <a:pt x="953" y="2857"/>
                      <a:pt x="0" y="3810"/>
                      <a:pt x="0" y="4763"/>
                    </a:cubicBez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7" name="Freeform: Shape 506">
                <a:extLst>
                  <a:ext uri="{FF2B5EF4-FFF2-40B4-BE49-F238E27FC236}">
                    <a16:creationId xmlns:a16="http://schemas.microsoft.com/office/drawing/2014/main" id="{4E175AE3-DEC7-5376-063C-11BE065C8122}"/>
                  </a:ext>
                </a:extLst>
              </p:cNvPr>
              <p:cNvSpPr/>
              <p:nvPr/>
            </p:nvSpPr>
            <p:spPr>
              <a:xfrm>
                <a:off x="8338184" y="5434012"/>
                <a:ext cx="12382" cy="20955"/>
              </a:xfrm>
              <a:custGeom>
                <a:avLst/>
                <a:gdLst>
                  <a:gd name="connsiteX0" fmla="*/ 0 w 12382"/>
                  <a:gd name="connsiteY0" fmla="*/ 1905 h 20955"/>
                  <a:gd name="connsiteX1" fmla="*/ 2857 w 12382"/>
                  <a:gd name="connsiteY1" fmla="*/ 11430 h 20955"/>
                  <a:gd name="connsiteX2" fmla="*/ 4763 w 12382"/>
                  <a:gd name="connsiteY2" fmla="*/ 16193 h 20955"/>
                  <a:gd name="connsiteX3" fmla="*/ 5715 w 12382"/>
                  <a:gd name="connsiteY3" fmla="*/ 19050 h 20955"/>
                  <a:gd name="connsiteX4" fmla="*/ 7620 w 12382"/>
                  <a:gd name="connsiteY4" fmla="*/ 20955 h 20955"/>
                  <a:gd name="connsiteX5" fmla="*/ 8572 w 12382"/>
                  <a:gd name="connsiteY5" fmla="*/ 20955 h 20955"/>
                  <a:gd name="connsiteX6" fmla="*/ 11430 w 12382"/>
                  <a:gd name="connsiteY6" fmla="*/ 20003 h 20955"/>
                  <a:gd name="connsiteX7" fmla="*/ 12382 w 12382"/>
                  <a:gd name="connsiteY7" fmla="*/ 17145 h 20955"/>
                  <a:gd name="connsiteX8" fmla="*/ 11430 w 12382"/>
                  <a:gd name="connsiteY8" fmla="*/ 14288 h 20955"/>
                  <a:gd name="connsiteX9" fmla="*/ 9525 w 12382"/>
                  <a:gd name="connsiteY9" fmla="*/ 10478 h 20955"/>
                  <a:gd name="connsiteX10" fmla="*/ 8572 w 12382"/>
                  <a:gd name="connsiteY10" fmla="*/ 8572 h 20955"/>
                  <a:gd name="connsiteX11" fmla="*/ 7620 w 12382"/>
                  <a:gd name="connsiteY11" fmla="*/ 6668 h 20955"/>
                  <a:gd name="connsiteX12" fmla="*/ 6667 w 12382"/>
                  <a:gd name="connsiteY12" fmla="*/ 1905 h 20955"/>
                  <a:gd name="connsiteX13" fmla="*/ 3810 w 12382"/>
                  <a:gd name="connsiteY13" fmla="*/ 0 h 20955"/>
                  <a:gd name="connsiteX14" fmla="*/ 0 w 12382"/>
                  <a:gd name="connsiteY14" fmla="*/ 1905 h 20955"/>
                  <a:gd name="connsiteX15" fmla="*/ 0 w 12382"/>
                  <a:gd name="connsiteY15" fmla="*/ 190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2382" h="20955">
                    <a:moveTo>
                      <a:pt x="0" y="1905"/>
                    </a:moveTo>
                    <a:cubicBezTo>
                      <a:pt x="0" y="5715"/>
                      <a:pt x="952" y="8572"/>
                      <a:pt x="2857" y="11430"/>
                    </a:cubicBezTo>
                    <a:cubicBezTo>
                      <a:pt x="3810" y="13335"/>
                      <a:pt x="3810" y="14288"/>
                      <a:pt x="4763" y="16193"/>
                    </a:cubicBezTo>
                    <a:cubicBezTo>
                      <a:pt x="4763" y="17145"/>
                      <a:pt x="5715" y="18097"/>
                      <a:pt x="5715" y="19050"/>
                    </a:cubicBezTo>
                    <a:cubicBezTo>
                      <a:pt x="5715" y="20003"/>
                      <a:pt x="6667" y="20003"/>
                      <a:pt x="7620" y="20955"/>
                    </a:cubicBezTo>
                    <a:cubicBezTo>
                      <a:pt x="7620" y="20955"/>
                      <a:pt x="8572" y="20955"/>
                      <a:pt x="8572" y="20955"/>
                    </a:cubicBezTo>
                    <a:cubicBezTo>
                      <a:pt x="9525" y="20955"/>
                      <a:pt x="10477" y="20955"/>
                      <a:pt x="11430" y="20003"/>
                    </a:cubicBezTo>
                    <a:cubicBezTo>
                      <a:pt x="12382" y="19050"/>
                      <a:pt x="12382" y="18097"/>
                      <a:pt x="12382" y="17145"/>
                    </a:cubicBezTo>
                    <a:cubicBezTo>
                      <a:pt x="12382" y="16193"/>
                      <a:pt x="12382" y="15240"/>
                      <a:pt x="11430" y="14288"/>
                    </a:cubicBezTo>
                    <a:cubicBezTo>
                      <a:pt x="10477" y="13335"/>
                      <a:pt x="10477" y="11430"/>
                      <a:pt x="9525" y="10478"/>
                    </a:cubicBezTo>
                    <a:cubicBezTo>
                      <a:pt x="9525" y="9525"/>
                      <a:pt x="8572" y="9525"/>
                      <a:pt x="8572" y="8572"/>
                    </a:cubicBezTo>
                    <a:cubicBezTo>
                      <a:pt x="8572" y="7620"/>
                      <a:pt x="8572" y="7620"/>
                      <a:pt x="7620" y="6668"/>
                    </a:cubicBezTo>
                    <a:cubicBezTo>
                      <a:pt x="6667" y="4763"/>
                      <a:pt x="6667" y="3810"/>
                      <a:pt x="6667" y="1905"/>
                    </a:cubicBezTo>
                    <a:cubicBezTo>
                      <a:pt x="6667" y="953"/>
                      <a:pt x="4763" y="0"/>
                      <a:pt x="3810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8" name="Freeform: Shape 507">
                <a:extLst>
                  <a:ext uri="{FF2B5EF4-FFF2-40B4-BE49-F238E27FC236}">
                    <a16:creationId xmlns:a16="http://schemas.microsoft.com/office/drawing/2014/main" id="{AD2E59DE-AD9E-1871-21E3-E71957B28878}"/>
                  </a:ext>
                </a:extLst>
              </p:cNvPr>
              <p:cNvSpPr/>
              <p:nvPr/>
            </p:nvSpPr>
            <p:spPr>
              <a:xfrm>
                <a:off x="8300084" y="5439726"/>
                <a:ext cx="12382" cy="27622"/>
              </a:xfrm>
              <a:custGeom>
                <a:avLst/>
                <a:gdLst>
                  <a:gd name="connsiteX0" fmla="*/ 0 w 12382"/>
                  <a:gd name="connsiteY0" fmla="*/ 2857 h 27622"/>
                  <a:gd name="connsiteX1" fmla="*/ 952 w 12382"/>
                  <a:gd name="connsiteY1" fmla="*/ 13335 h 27622"/>
                  <a:gd name="connsiteX2" fmla="*/ 4763 w 12382"/>
                  <a:gd name="connsiteY2" fmla="*/ 23813 h 27622"/>
                  <a:gd name="connsiteX3" fmla="*/ 9525 w 12382"/>
                  <a:gd name="connsiteY3" fmla="*/ 27623 h 27622"/>
                  <a:gd name="connsiteX4" fmla="*/ 12382 w 12382"/>
                  <a:gd name="connsiteY4" fmla="*/ 22860 h 27622"/>
                  <a:gd name="connsiteX5" fmla="*/ 8572 w 12382"/>
                  <a:gd name="connsiteY5" fmla="*/ 13335 h 27622"/>
                  <a:gd name="connsiteX6" fmla="*/ 6667 w 12382"/>
                  <a:gd name="connsiteY6" fmla="*/ 2857 h 27622"/>
                  <a:gd name="connsiteX7" fmla="*/ 0 w 12382"/>
                  <a:gd name="connsiteY7" fmla="*/ 2857 h 27622"/>
                  <a:gd name="connsiteX8" fmla="*/ 0 w 12382"/>
                  <a:gd name="connsiteY8" fmla="*/ 2857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" h="27622">
                    <a:moveTo>
                      <a:pt x="0" y="2857"/>
                    </a:moveTo>
                    <a:cubicBezTo>
                      <a:pt x="0" y="6667"/>
                      <a:pt x="0" y="9525"/>
                      <a:pt x="952" y="13335"/>
                    </a:cubicBezTo>
                    <a:cubicBezTo>
                      <a:pt x="1905" y="17145"/>
                      <a:pt x="2857" y="20955"/>
                      <a:pt x="4763" y="23813"/>
                    </a:cubicBezTo>
                    <a:cubicBezTo>
                      <a:pt x="5715" y="25717"/>
                      <a:pt x="7620" y="27623"/>
                      <a:pt x="9525" y="27623"/>
                    </a:cubicBezTo>
                    <a:cubicBezTo>
                      <a:pt x="12382" y="27623"/>
                      <a:pt x="12382" y="24765"/>
                      <a:pt x="12382" y="22860"/>
                    </a:cubicBezTo>
                    <a:cubicBezTo>
                      <a:pt x="11430" y="19050"/>
                      <a:pt x="9525" y="16192"/>
                      <a:pt x="8572" y="13335"/>
                    </a:cubicBezTo>
                    <a:cubicBezTo>
                      <a:pt x="7620" y="9525"/>
                      <a:pt x="6667" y="5715"/>
                      <a:pt x="6667" y="2857"/>
                    </a:cubicBezTo>
                    <a:cubicBezTo>
                      <a:pt x="5715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9" name="Freeform: Shape 508">
                <a:extLst>
                  <a:ext uri="{FF2B5EF4-FFF2-40B4-BE49-F238E27FC236}">
                    <a16:creationId xmlns:a16="http://schemas.microsoft.com/office/drawing/2014/main" id="{81C95236-6658-65E3-60F3-FD76F0E604AD}"/>
                  </a:ext>
                </a:extLst>
              </p:cNvPr>
              <p:cNvSpPr/>
              <p:nvPr/>
            </p:nvSpPr>
            <p:spPr>
              <a:xfrm>
                <a:off x="8278977" y="5455146"/>
                <a:ext cx="12534" cy="25537"/>
              </a:xfrm>
              <a:custGeom>
                <a:avLst/>
                <a:gdLst>
                  <a:gd name="connsiteX0" fmla="*/ 152 w 12534"/>
                  <a:gd name="connsiteY0" fmla="*/ 2678 h 25537"/>
                  <a:gd name="connsiteX1" fmla="*/ 3009 w 12534"/>
                  <a:gd name="connsiteY1" fmla="*/ 15060 h 25537"/>
                  <a:gd name="connsiteX2" fmla="*/ 5866 w 12534"/>
                  <a:gd name="connsiteY2" fmla="*/ 20775 h 25537"/>
                  <a:gd name="connsiteX3" fmla="*/ 7772 w 12534"/>
                  <a:gd name="connsiteY3" fmla="*/ 23633 h 25537"/>
                  <a:gd name="connsiteX4" fmla="*/ 10629 w 12534"/>
                  <a:gd name="connsiteY4" fmla="*/ 25538 h 25537"/>
                  <a:gd name="connsiteX5" fmla="*/ 12534 w 12534"/>
                  <a:gd name="connsiteY5" fmla="*/ 24585 h 25537"/>
                  <a:gd name="connsiteX6" fmla="*/ 10629 w 12534"/>
                  <a:gd name="connsiteY6" fmla="*/ 18870 h 25537"/>
                  <a:gd name="connsiteX7" fmla="*/ 7772 w 12534"/>
                  <a:gd name="connsiteY7" fmla="*/ 13155 h 25537"/>
                  <a:gd name="connsiteX8" fmla="*/ 3961 w 12534"/>
                  <a:gd name="connsiteY8" fmla="*/ 1725 h 25537"/>
                  <a:gd name="connsiteX9" fmla="*/ 152 w 12534"/>
                  <a:gd name="connsiteY9" fmla="*/ 2678 h 25537"/>
                  <a:gd name="connsiteX10" fmla="*/ 152 w 12534"/>
                  <a:gd name="connsiteY10" fmla="*/ 2678 h 25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534" h="25537">
                    <a:moveTo>
                      <a:pt x="152" y="2678"/>
                    </a:moveTo>
                    <a:cubicBezTo>
                      <a:pt x="1104" y="6488"/>
                      <a:pt x="2057" y="11250"/>
                      <a:pt x="3009" y="15060"/>
                    </a:cubicBezTo>
                    <a:cubicBezTo>
                      <a:pt x="3961" y="16965"/>
                      <a:pt x="3961" y="18870"/>
                      <a:pt x="5866" y="20775"/>
                    </a:cubicBezTo>
                    <a:cubicBezTo>
                      <a:pt x="6819" y="21728"/>
                      <a:pt x="6819" y="22680"/>
                      <a:pt x="7772" y="23633"/>
                    </a:cubicBezTo>
                    <a:cubicBezTo>
                      <a:pt x="8724" y="24585"/>
                      <a:pt x="9677" y="25538"/>
                      <a:pt x="10629" y="25538"/>
                    </a:cubicBezTo>
                    <a:cubicBezTo>
                      <a:pt x="11582" y="25538"/>
                      <a:pt x="12534" y="24585"/>
                      <a:pt x="12534" y="24585"/>
                    </a:cubicBezTo>
                    <a:cubicBezTo>
                      <a:pt x="12534" y="22680"/>
                      <a:pt x="11582" y="20775"/>
                      <a:pt x="10629" y="18870"/>
                    </a:cubicBezTo>
                    <a:cubicBezTo>
                      <a:pt x="9677" y="16965"/>
                      <a:pt x="8724" y="15060"/>
                      <a:pt x="7772" y="13155"/>
                    </a:cubicBezTo>
                    <a:cubicBezTo>
                      <a:pt x="5866" y="9345"/>
                      <a:pt x="4914" y="5535"/>
                      <a:pt x="3961" y="1725"/>
                    </a:cubicBezTo>
                    <a:cubicBezTo>
                      <a:pt x="3009" y="-1132"/>
                      <a:pt x="-801" y="-180"/>
                      <a:pt x="152" y="2678"/>
                    </a:cubicBezTo>
                    <a:lnTo>
                      <a:pt x="152" y="267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0" name="Freeform: Shape 509">
                <a:extLst>
                  <a:ext uri="{FF2B5EF4-FFF2-40B4-BE49-F238E27FC236}">
                    <a16:creationId xmlns:a16="http://schemas.microsoft.com/office/drawing/2014/main" id="{520AE41A-9665-A2F1-021F-A1681905A5E6}"/>
                  </a:ext>
                </a:extLst>
              </p:cNvPr>
              <p:cNvSpPr/>
              <p:nvPr/>
            </p:nvSpPr>
            <p:spPr>
              <a:xfrm>
                <a:off x="8260079" y="5448462"/>
                <a:ext cx="12529" cy="31268"/>
              </a:xfrm>
              <a:custGeom>
                <a:avLst/>
                <a:gdLst>
                  <a:gd name="connsiteX0" fmla="*/ 0 w 12529"/>
                  <a:gd name="connsiteY0" fmla="*/ 2694 h 31268"/>
                  <a:gd name="connsiteX1" fmla="*/ 3810 w 12529"/>
                  <a:gd name="connsiteY1" fmla="*/ 16981 h 31268"/>
                  <a:gd name="connsiteX2" fmla="*/ 5715 w 12529"/>
                  <a:gd name="connsiteY2" fmla="*/ 24602 h 31268"/>
                  <a:gd name="connsiteX3" fmla="*/ 9525 w 12529"/>
                  <a:gd name="connsiteY3" fmla="*/ 31269 h 31268"/>
                  <a:gd name="connsiteX4" fmla="*/ 11430 w 12529"/>
                  <a:gd name="connsiteY4" fmla="*/ 30317 h 31268"/>
                  <a:gd name="connsiteX5" fmla="*/ 11430 w 12529"/>
                  <a:gd name="connsiteY5" fmla="*/ 22697 h 31268"/>
                  <a:gd name="connsiteX6" fmla="*/ 8572 w 12529"/>
                  <a:gd name="connsiteY6" fmla="*/ 15077 h 31268"/>
                  <a:gd name="connsiteX7" fmla="*/ 1905 w 12529"/>
                  <a:gd name="connsiteY7" fmla="*/ 789 h 31268"/>
                  <a:gd name="connsiteX8" fmla="*/ 0 w 12529"/>
                  <a:gd name="connsiteY8" fmla="*/ 2694 h 31268"/>
                  <a:gd name="connsiteX9" fmla="*/ 0 w 12529"/>
                  <a:gd name="connsiteY9" fmla="*/ 2694 h 3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529" h="31268">
                    <a:moveTo>
                      <a:pt x="0" y="2694"/>
                    </a:moveTo>
                    <a:cubicBezTo>
                      <a:pt x="1905" y="7456"/>
                      <a:pt x="2857" y="12219"/>
                      <a:pt x="3810" y="16981"/>
                    </a:cubicBezTo>
                    <a:cubicBezTo>
                      <a:pt x="4763" y="19839"/>
                      <a:pt x="4763" y="21744"/>
                      <a:pt x="5715" y="24602"/>
                    </a:cubicBezTo>
                    <a:cubicBezTo>
                      <a:pt x="6668" y="27459"/>
                      <a:pt x="7620" y="30317"/>
                      <a:pt x="9525" y="31269"/>
                    </a:cubicBezTo>
                    <a:cubicBezTo>
                      <a:pt x="10477" y="31269"/>
                      <a:pt x="11430" y="31269"/>
                      <a:pt x="11430" y="30317"/>
                    </a:cubicBezTo>
                    <a:cubicBezTo>
                      <a:pt x="13335" y="28412"/>
                      <a:pt x="12382" y="25554"/>
                      <a:pt x="11430" y="22697"/>
                    </a:cubicBezTo>
                    <a:cubicBezTo>
                      <a:pt x="10477" y="19839"/>
                      <a:pt x="9525" y="17934"/>
                      <a:pt x="8572" y="15077"/>
                    </a:cubicBezTo>
                    <a:cubicBezTo>
                      <a:pt x="6668" y="10314"/>
                      <a:pt x="4763" y="5552"/>
                      <a:pt x="1905" y="789"/>
                    </a:cubicBezTo>
                    <a:cubicBezTo>
                      <a:pt x="2857" y="-1116"/>
                      <a:pt x="0" y="789"/>
                      <a:pt x="0" y="2694"/>
                    </a:cubicBezTo>
                    <a:lnTo>
                      <a:pt x="0" y="269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1" name="Freeform: Shape 510">
                <a:extLst>
                  <a:ext uri="{FF2B5EF4-FFF2-40B4-BE49-F238E27FC236}">
                    <a16:creationId xmlns:a16="http://schemas.microsoft.com/office/drawing/2014/main" id="{E1FA8E11-9217-79A2-8B02-1C25730BE457}"/>
                  </a:ext>
                </a:extLst>
              </p:cNvPr>
              <p:cNvSpPr/>
              <p:nvPr/>
            </p:nvSpPr>
            <p:spPr>
              <a:xfrm>
                <a:off x="8249601" y="5403446"/>
                <a:ext cx="8572" cy="16672"/>
              </a:xfrm>
              <a:custGeom>
                <a:avLst/>
                <a:gdLst>
                  <a:gd name="connsiteX0" fmla="*/ 0 w 8572"/>
                  <a:gd name="connsiteY0" fmla="*/ 1991 h 16672"/>
                  <a:gd name="connsiteX1" fmla="*/ 1905 w 8572"/>
                  <a:gd name="connsiteY1" fmla="*/ 9611 h 16672"/>
                  <a:gd name="connsiteX2" fmla="*/ 3810 w 8572"/>
                  <a:gd name="connsiteY2" fmla="*/ 13421 h 16672"/>
                  <a:gd name="connsiteX3" fmla="*/ 6668 w 8572"/>
                  <a:gd name="connsiteY3" fmla="*/ 16278 h 16672"/>
                  <a:gd name="connsiteX4" fmla="*/ 8573 w 8572"/>
                  <a:gd name="connsiteY4" fmla="*/ 15326 h 16672"/>
                  <a:gd name="connsiteX5" fmla="*/ 7620 w 8572"/>
                  <a:gd name="connsiteY5" fmla="*/ 12468 h 16672"/>
                  <a:gd name="connsiteX6" fmla="*/ 7620 w 8572"/>
                  <a:gd name="connsiteY6" fmla="*/ 11516 h 16672"/>
                  <a:gd name="connsiteX7" fmla="*/ 7620 w 8572"/>
                  <a:gd name="connsiteY7" fmla="*/ 11516 h 16672"/>
                  <a:gd name="connsiteX8" fmla="*/ 7620 w 8572"/>
                  <a:gd name="connsiteY8" fmla="*/ 11516 h 16672"/>
                  <a:gd name="connsiteX9" fmla="*/ 6668 w 8572"/>
                  <a:gd name="connsiteY9" fmla="*/ 9611 h 16672"/>
                  <a:gd name="connsiteX10" fmla="*/ 4763 w 8572"/>
                  <a:gd name="connsiteY10" fmla="*/ 2943 h 16672"/>
                  <a:gd name="connsiteX11" fmla="*/ 1905 w 8572"/>
                  <a:gd name="connsiteY11" fmla="*/ 1038 h 16672"/>
                  <a:gd name="connsiteX12" fmla="*/ 0 w 8572"/>
                  <a:gd name="connsiteY12" fmla="*/ 1991 h 16672"/>
                  <a:gd name="connsiteX13" fmla="*/ 0 w 8572"/>
                  <a:gd name="connsiteY13" fmla="*/ 1991 h 1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" h="16672">
                    <a:moveTo>
                      <a:pt x="0" y="1991"/>
                    </a:moveTo>
                    <a:cubicBezTo>
                      <a:pt x="953" y="4848"/>
                      <a:pt x="953" y="6753"/>
                      <a:pt x="1905" y="9611"/>
                    </a:cubicBezTo>
                    <a:cubicBezTo>
                      <a:pt x="1905" y="10563"/>
                      <a:pt x="2858" y="12468"/>
                      <a:pt x="3810" y="13421"/>
                    </a:cubicBezTo>
                    <a:cubicBezTo>
                      <a:pt x="4763" y="14373"/>
                      <a:pt x="5715" y="15326"/>
                      <a:pt x="6668" y="16278"/>
                    </a:cubicBezTo>
                    <a:cubicBezTo>
                      <a:pt x="7620" y="17231"/>
                      <a:pt x="8573" y="16278"/>
                      <a:pt x="8573" y="15326"/>
                    </a:cubicBezTo>
                    <a:cubicBezTo>
                      <a:pt x="8573" y="14373"/>
                      <a:pt x="7620" y="13421"/>
                      <a:pt x="7620" y="12468"/>
                    </a:cubicBezTo>
                    <a:cubicBezTo>
                      <a:pt x="7620" y="12468"/>
                      <a:pt x="7620" y="11516"/>
                      <a:pt x="7620" y="11516"/>
                    </a:cubicBezTo>
                    <a:cubicBezTo>
                      <a:pt x="7620" y="11516"/>
                      <a:pt x="7620" y="11516"/>
                      <a:pt x="7620" y="11516"/>
                    </a:cubicBezTo>
                    <a:cubicBezTo>
                      <a:pt x="7620" y="11516"/>
                      <a:pt x="7620" y="11516"/>
                      <a:pt x="7620" y="11516"/>
                    </a:cubicBezTo>
                    <a:cubicBezTo>
                      <a:pt x="7620" y="10563"/>
                      <a:pt x="7620" y="10563"/>
                      <a:pt x="6668" y="9611"/>
                    </a:cubicBezTo>
                    <a:cubicBezTo>
                      <a:pt x="5715" y="7706"/>
                      <a:pt x="5715" y="4848"/>
                      <a:pt x="4763" y="2943"/>
                    </a:cubicBezTo>
                    <a:cubicBezTo>
                      <a:pt x="4763" y="1991"/>
                      <a:pt x="2858" y="1038"/>
                      <a:pt x="1905" y="1038"/>
                    </a:cubicBezTo>
                    <a:cubicBezTo>
                      <a:pt x="953" y="-867"/>
                      <a:pt x="0" y="86"/>
                      <a:pt x="0" y="1991"/>
                    </a:cubicBezTo>
                    <a:lnTo>
                      <a:pt x="0" y="199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8BFB6B70-50EF-E44C-A667-4589C45043F0}"/>
                  </a:ext>
                </a:extLst>
              </p:cNvPr>
              <p:cNvSpPr/>
              <p:nvPr/>
            </p:nvSpPr>
            <p:spPr>
              <a:xfrm>
                <a:off x="8269604" y="5410067"/>
                <a:ext cx="9525" cy="29080"/>
              </a:xfrm>
              <a:custGeom>
                <a:avLst/>
                <a:gdLst>
                  <a:gd name="connsiteX0" fmla="*/ 0 w 9525"/>
                  <a:gd name="connsiteY0" fmla="*/ 2037 h 29080"/>
                  <a:gd name="connsiteX1" fmla="*/ 952 w 9525"/>
                  <a:gd name="connsiteY1" fmla="*/ 16325 h 29080"/>
                  <a:gd name="connsiteX2" fmla="*/ 2857 w 9525"/>
                  <a:gd name="connsiteY2" fmla="*/ 22992 h 29080"/>
                  <a:gd name="connsiteX3" fmla="*/ 3810 w 9525"/>
                  <a:gd name="connsiteY3" fmla="*/ 25850 h 29080"/>
                  <a:gd name="connsiteX4" fmla="*/ 5715 w 9525"/>
                  <a:gd name="connsiteY4" fmla="*/ 28707 h 29080"/>
                  <a:gd name="connsiteX5" fmla="*/ 9525 w 9525"/>
                  <a:gd name="connsiteY5" fmla="*/ 26802 h 29080"/>
                  <a:gd name="connsiteX6" fmla="*/ 9525 w 9525"/>
                  <a:gd name="connsiteY6" fmla="*/ 23944 h 29080"/>
                  <a:gd name="connsiteX7" fmla="*/ 8572 w 9525"/>
                  <a:gd name="connsiteY7" fmla="*/ 21087 h 29080"/>
                  <a:gd name="connsiteX8" fmla="*/ 6668 w 9525"/>
                  <a:gd name="connsiteY8" fmla="*/ 15372 h 29080"/>
                  <a:gd name="connsiteX9" fmla="*/ 3810 w 9525"/>
                  <a:gd name="connsiteY9" fmla="*/ 2989 h 29080"/>
                  <a:gd name="connsiteX10" fmla="*/ 0 w 9525"/>
                  <a:gd name="connsiteY10" fmla="*/ 2037 h 29080"/>
                  <a:gd name="connsiteX11" fmla="*/ 0 w 9525"/>
                  <a:gd name="connsiteY11" fmla="*/ 2037 h 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29080">
                    <a:moveTo>
                      <a:pt x="0" y="2037"/>
                    </a:moveTo>
                    <a:cubicBezTo>
                      <a:pt x="0" y="6800"/>
                      <a:pt x="0" y="11562"/>
                      <a:pt x="952" y="16325"/>
                    </a:cubicBezTo>
                    <a:cubicBezTo>
                      <a:pt x="952" y="18229"/>
                      <a:pt x="1905" y="21087"/>
                      <a:pt x="2857" y="22992"/>
                    </a:cubicBezTo>
                    <a:cubicBezTo>
                      <a:pt x="2857" y="23944"/>
                      <a:pt x="3810" y="24897"/>
                      <a:pt x="3810" y="25850"/>
                    </a:cubicBezTo>
                    <a:cubicBezTo>
                      <a:pt x="4763" y="26802"/>
                      <a:pt x="4763" y="27754"/>
                      <a:pt x="5715" y="28707"/>
                    </a:cubicBezTo>
                    <a:cubicBezTo>
                      <a:pt x="7620" y="29659"/>
                      <a:pt x="9525" y="28707"/>
                      <a:pt x="9525" y="26802"/>
                    </a:cubicBezTo>
                    <a:cubicBezTo>
                      <a:pt x="9525" y="25850"/>
                      <a:pt x="9525" y="24897"/>
                      <a:pt x="9525" y="23944"/>
                    </a:cubicBezTo>
                    <a:cubicBezTo>
                      <a:pt x="9525" y="22992"/>
                      <a:pt x="8572" y="22039"/>
                      <a:pt x="8572" y="21087"/>
                    </a:cubicBezTo>
                    <a:cubicBezTo>
                      <a:pt x="7620" y="19182"/>
                      <a:pt x="6668" y="17277"/>
                      <a:pt x="6668" y="15372"/>
                    </a:cubicBezTo>
                    <a:cubicBezTo>
                      <a:pt x="5715" y="11562"/>
                      <a:pt x="3810" y="6800"/>
                      <a:pt x="3810" y="2989"/>
                    </a:cubicBezTo>
                    <a:cubicBezTo>
                      <a:pt x="4763" y="-821"/>
                      <a:pt x="0" y="-821"/>
                      <a:pt x="0" y="2037"/>
                    </a:cubicBezTo>
                    <a:lnTo>
                      <a:pt x="0" y="203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7CDD3F18-6FE8-0BE2-FAFA-B5CC7EED5B1F}"/>
                  </a:ext>
                </a:extLst>
              </p:cNvPr>
              <p:cNvSpPr/>
              <p:nvPr/>
            </p:nvSpPr>
            <p:spPr>
              <a:xfrm>
                <a:off x="8295322" y="5405177"/>
                <a:ext cx="9948" cy="22561"/>
              </a:xfrm>
              <a:custGeom>
                <a:avLst/>
                <a:gdLst>
                  <a:gd name="connsiteX0" fmla="*/ 0 w 9948"/>
                  <a:gd name="connsiteY0" fmla="*/ 2165 h 22561"/>
                  <a:gd name="connsiteX1" fmla="*/ 1905 w 9948"/>
                  <a:gd name="connsiteY1" fmla="*/ 12642 h 22561"/>
                  <a:gd name="connsiteX2" fmla="*/ 3810 w 9948"/>
                  <a:gd name="connsiteY2" fmla="*/ 17404 h 22561"/>
                  <a:gd name="connsiteX3" fmla="*/ 4763 w 9948"/>
                  <a:gd name="connsiteY3" fmla="*/ 20262 h 22561"/>
                  <a:gd name="connsiteX4" fmla="*/ 6667 w 9948"/>
                  <a:gd name="connsiteY4" fmla="*/ 22167 h 22561"/>
                  <a:gd name="connsiteX5" fmla="*/ 9525 w 9948"/>
                  <a:gd name="connsiteY5" fmla="*/ 21215 h 22561"/>
                  <a:gd name="connsiteX6" fmla="*/ 9525 w 9948"/>
                  <a:gd name="connsiteY6" fmla="*/ 18357 h 22561"/>
                  <a:gd name="connsiteX7" fmla="*/ 8572 w 9948"/>
                  <a:gd name="connsiteY7" fmla="*/ 15500 h 22561"/>
                  <a:gd name="connsiteX8" fmla="*/ 6667 w 9948"/>
                  <a:gd name="connsiteY8" fmla="*/ 10737 h 22561"/>
                  <a:gd name="connsiteX9" fmla="*/ 4763 w 9948"/>
                  <a:gd name="connsiteY9" fmla="*/ 6927 h 22561"/>
                  <a:gd name="connsiteX10" fmla="*/ 3810 w 9948"/>
                  <a:gd name="connsiteY10" fmla="*/ 2165 h 22561"/>
                  <a:gd name="connsiteX11" fmla="*/ 952 w 9948"/>
                  <a:gd name="connsiteY11" fmla="*/ 260 h 22561"/>
                  <a:gd name="connsiteX12" fmla="*/ 0 w 9948"/>
                  <a:gd name="connsiteY12" fmla="*/ 2165 h 22561"/>
                  <a:gd name="connsiteX13" fmla="*/ 0 w 9948"/>
                  <a:gd name="connsiteY13" fmla="*/ 2165 h 22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48" h="22561">
                    <a:moveTo>
                      <a:pt x="0" y="2165"/>
                    </a:moveTo>
                    <a:cubicBezTo>
                      <a:pt x="0" y="5975"/>
                      <a:pt x="952" y="8832"/>
                      <a:pt x="1905" y="12642"/>
                    </a:cubicBezTo>
                    <a:cubicBezTo>
                      <a:pt x="1905" y="14547"/>
                      <a:pt x="2857" y="15500"/>
                      <a:pt x="3810" y="17404"/>
                    </a:cubicBezTo>
                    <a:cubicBezTo>
                      <a:pt x="3810" y="18357"/>
                      <a:pt x="4763" y="19310"/>
                      <a:pt x="4763" y="20262"/>
                    </a:cubicBezTo>
                    <a:cubicBezTo>
                      <a:pt x="5715" y="21215"/>
                      <a:pt x="5715" y="22167"/>
                      <a:pt x="6667" y="22167"/>
                    </a:cubicBezTo>
                    <a:cubicBezTo>
                      <a:pt x="7620" y="23120"/>
                      <a:pt x="9525" y="22167"/>
                      <a:pt x="9525" y="21215"/>
                    </a:cubicBezTo>
                    <a:cubicBezTo>
                      <a:pt x="9525" y="20262"/>
                      <a:pt x="10477" y="19310"/>
                      <a:pt x="9525" y="18357"/>
                    </a:cubicBezTo>
                    <a:cubicBezTo>
                      <a:pt x="9525" y="17404"/>
                      <a:pt x="9525" y="16452"/>
                      <a:pt x="8572" y="15500"/>
                    </a:cubicBezTo>
                    <a:cubicBezTo>
                      <a:pt x="7620" y="13595"/>
                      <a:pt x="7620" y="11690"/>
                      <a:pt x="6667" y="10737"/>
                    </a:cubicBezTo>
                    <a:cubicBezTo>
                      <a:pt x="5715" y="8832"/>
                      <a:pt x="5715" y="7879"/>
                      <a:pt x="4763" y="6927"/>
                    </a:cubicBezTo>
                    <a:cubicBezTo>
                      <a:pt x="3810" y="5022"/>
                      <a:pt x="3810" y="4070"/>
                      <a:pt x="3810" y="2165"/>
                    </a:cubicBezTo>
                    <a:cubicBezTo>
                      <a:pt x="3810" y="1212"/>
                      <a:pt x="1905" y="260"/>
                      <a:pt x="952" y="260"/>
                    </a:cubicBezTo>
                    <a:cubicBezTo>
                      <a:pt x="952" y="-693"/>
                      <a:pt x="0" y="1212"/>
                      <a:pt x="0" y="2165"/>
                    </a:cubicBezTo>
                    <a:lnTo>
                      <a:pt x="0" y="216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E9A0C2A6-16A4-3A94-AAF8-A7DB6C6237AD}"/>
                  </a:ext>
                </a:extLst>
              </p:cNvPr>
              <p:cNvSpPr/>
              <p:nvPr/>
            </p:nvSpPr>
            <p:spPr>
              <a:xfrm>
                <a:off x="8320087" y="5397817"/>
                <a:ext cx="6667" cy="16586"/>
              </a:xfrm>
              <a:custGeom>
                <a:avLst/>
                <a:gdLst>
                  <a:gd name="connsiteX0" fmla="*/ 0 w 6667"/>
                  <a:gd name="connsiteY0" fmla="*/ 2857 h 16586"/>
                  <a:gd name="connsiteX1" fmla="*/ 4763 w 6667"/>
                  <a:gd name="connsiteY1" fmla="*/ 16192 h 16586"/>
                  <a:gd name="connsiteX2" fmla="*/ 6668 w 6667"/>
                  <a:gd name="connsiteY2" fmla="*/ 15240 h 16586"/>
                  <a:gd name="connsiteX3" fmla="*/ 6668 w 6667"/>
                  <a:gd name="connsiteY3" fmla="*/ 13335 h 16586"/>
                  <a:gd name="connsiteX4" fmla="*/ 6668 w 6667"/>
                  <a:gd name="connsiteY4" fmla="*/ 11430 h 16586"/>
                  <a:gd name="connsiteX5" fmla="*/ 5715 w 6667"/>
                  <a:gd name="connsiteY5" fmla="*/ 8572 h 16586"/>
                  <a:gd name="connsiteX6" fmla="*/ 5715 w 6667"/>
                  <a:gd name="connsiteY6" fmla="*/ 8572 h 16586"/>
                  <a:gd name="connsiteX7" fmla="*/ 5715 w 6667"/>
                  <a:gd name="connsiteY7" fmla="*/ 7620 h 16586"/>
                  <a:gd name="connsiteX8" fmla="*/ 5715 w 6667"/>
                  <a:gd name="connsiteY8" fmla="*/ 6667 h 16586"/>
                  <a:gd name="connsiteX9" fmla="*/ 5715 w 6667"/>
                  <a:gd name="connsiteY9" fmla="*/ 6667 h 16586"/>
                  <a:gd name="connsiteX10" fmla="*/ 5715 w 6667"/>
                  <a:gd name="connsiteY10" fmla="*/ 5715 h 16586"/>
                  <a:gd name="connsiteX11" fmla="*/ 5715 w 6667"/>
                  <a:gd name="connsiteY11" fmla="*/ 1905 h 16586"/>
                  <a:gd name="connsiteX12" fmla="*/ 3810 w 6667"/>
                  <a:gd name="connsiteY12" fmla="*/ 0 h 16586"/>
                  <a:gd name="connsiteX13" fmla="*/ 0 w 6667"/>
                  <a:gd name="connsiteY13" fmla="*/ 2857 h 16586"/>
                  <a:gd name="connsiteX14" fmla="*/ 0 w 6667"/>
                  <a:gd name="connsiteY14" fmla="*/ 2857 h 16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16586">
                    <a:moveTo>
                      <a:pt x="0" y="2857"/>
                    </a:moveTo>
                    <a:cubicBezTo>
                      <a:pt x="0" y="7620"/>
                      <a:pt x="952" y="12382"/>
                      <a:pt x="4763" y="16192"/>
                    </a:cubicBezTo>
                    <a:cubicBezTo>
                      <a:pt x="5715" y="17145"/>
                      <a:pt x="6668" y="16192"/>
                      <a:pt x="6668" y="15240"/>
                    </a:cubicBezTo>
                    <a:cubicBezTo>
                      <a:pt x="6668" y="14288"/>
                      <a:pt x="6668" y="14288"/>
                      <a:pt x="6668" y="13335"/>
                    </a:cubicBezTo>
                    <a:cubicBezTo>
                      <a:pt x="6668" y="12382"/>
                      <a:pt x="6668" y="12382"/>
                      <a:pt x="6668" y="11430"/>
                    </a:cubicBezTo>
                    <a:cubicBezTo>
                      <a:pt x="6668" y="10477"/>
                      <a:pt x="6668" y="9525"/>
                      <a:pt x="5715" y="8572"/>
                    </a:cubicBezTo>
                    <a:cubicBezTo>
                      <a:pt x="5715" y="8572"/>
                      <a:pt x="5715" y="8572"/>
                      <a:pt x="5715" y="8572"/>
                    </a:cubicBezTo>
                    <a:cubicBezTo>
                      <a:pt x="5715" y="8572"/>
                      <a:pt x="5715" y="8572"/>
                      <a:pt x="5715" y="7620"/>
                    </a:cubicBezTo>
                    <a:cubicBezTo>
                      <a:pt x="5715" y="7620"/>
                      <a:pt x="5715" y="6667"/>
                      <a:pt x="5715" y="6667"/>
                    </a:cubicBezTo>
                    <a:cubicBezTo>
                      <a:pt x="5715" y="6667"/>
                      <a:pt x="5715" y="5715"/>
                      <a:pt x="5715" y="6667"/>
                    </a:cubicBezTo>
                    <a:cubicBezTo>
                      <a:pt x="5715" y="6667"/>
                      <a:pt x="5715" y="5715"/>
                      <a:pt x="5715" y="5715"/>
                    </a:cubicBezTo>
                    <a:cubicBezTo>
                      <a:pt x="5715" y="4763"/>
                      <a:pt x="5715" y="3810"/>
                      <a:pt x="5715" y="1905"/>
                    </a:cubicBezTo>
                    <a:cubicBezTo>
                      <a:pt x="5715" y="952"/>
                      <a:pt x="4763" y="0"/>
                      <a:pt x="3810" y="0"/>
                    </a:cubicBezTo>
                    <a:cubicBezTo>
                      <a:pt x="952" y="952"/>
                      <a:pt x="0" y="1905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FF9523CC-AE6D-AE29-0939-9984B1474A87}"/>
                  </a:ext>
                </a:extLst>
              </p:cNvPr>
              <p:cNvSpPr/>
              <p:nvPr/>
            </p:nvSpPr>
            <p:spPr>
              <a:xfrm>
                <a:off x="8341842" y="5393633"/>
                <a:ext cx="11581" cy="28390"/>
              </a:xfrm>
              <a:custGeom>
                <a:avLst/>
                <a:gdLst>
                  <a:gd name="connsiteX0" fmla="*/ 152 w 11581"/>
                  <a:gd name="connsiteY0" fmla="*/ 2279 h 28390"/>
                  <a:gd name="connsiteX1" fmla="*/ 3962 w 11581"/>
                  <a:gd name="connsiteY1" fmla="*/ 15614 h 28390"/>
                  <a:gd name="connsiteX2" fmla="*/ 5867 w 11581"/>
                  <a:gd name="connsiteY2" fmla="*/ 22281 h 28390"/>
                  <a:gd name="connsiteX3" fmla="*/ 7771 w 11581"/>
                  <a:gd name="connsiteY3" fmla="*/ 26091 h 28390"/>
                  <a:gd name="connsiteX4" fmla="*/ 9677 w 11581"/>
                  <a:gd name="connsiteY4" fmla="*/ 27996 h 28390"/>
                  <a:gd name="connsiteX5" fmla="*/ 11582 w 11581"/>
                  <a:gd name="connsiteY5" fmla="*/ 27044 h 28390"/>
                  <a:gd name="connsiteX6" fmla="*/ 11582 w 11581"/>
                  <a:gd name="connsiteY6" fmla="*/ 24186 h 28390"/>
                  <a:gd name="connsiteX7" fmla="*/ 10629 w 11581"/>
                  <a:gd name="connsiteY7" fmla="*/ 20376 h 28390"/>
                  <a:gd name="connsiteX8" fmla="*/ 8724 w 11581"/>
                  <a:gd name="connsiteY8" fmla="*/ 13709 h 28390"/>
                  <a:gd name="connsiteX9" fmla="*/ 3962 w 11581"/>
                  <a:gd name="connsiteY9" fmla="*/ 374 h 28390"/>
                  <a:gd name="connsiteX10" fmla="*/ 152 w 11581"/>
                  <a:gd name="connsiteY10" fmla="*/ 2279 h 28390"/>
                  <a:gd name="connsiteX11" fmla="*/ 152 w 11581"/>
                  <a:gd name="connsiteY11" fmla="*/ 2279 h 283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581" h="28390">
                    <a:moveTo>
                      <a:pt x="152" y="2279"/>
                    </a:moveTo>
                    <a:cubicBezTo>
                      <a:pt x="1104" y="7041"/>
                      <a:pt x="3009" y="11804"/>
                      <a:pt x="3962" y="15614"/>
                    </a:cubicBezTo>
                    <a:cubicBezTo>
                      <a:pt x="3962" y="17519"/>
                      <a:pt x="4914" y="19424"/>
                      <a:pt x="5867" y="22281"/>
                    </a:cubicBezTo>
                    <a:cubicBezTo>
                      <a:pt x="5867" y="23234"/>
                      <a:pt x="6819" y="25139"/>
                      <a:pt x="7771" y="26091"/>
                    </a:cubicBezTo>
                    <a:cubicBezTo>
                      <a:pt x="8724" y="27044"/>
                      <a:pt x="9677" y="27996"/>
                      <a:pt x="9677" y="27996"/>
                    </a:cubicBezTo>
                    <a:cubicBezTo>
                      <a:pt x="10629" y="28949"/>
                      <a:pt x="11582" y="27996"/>
                      <a:pt x="11582" y="27044"/>
                    </a:cubicBezTo>
                    <a:cubicBezTo>
                      <a:pt x="11582" y="26091"/>
                      <a:pt x="11582" y="25139"/>
                      <a:pt x="11582" y="24186"/>
                    </a:cubicBezTo>
                    <a:cubicBezTo>
                      <a:pt x="11582" y="23234"/>
                      <a:pt x="11582" y="21329"/>
                      <a:pt x="10629" y="20376"/>
                    </a:cubicBezTo>
                    <a:cubicBezTo>
                      <a:pt x="9677" y="18471"/>
                      <a:pt x="8724" y="15614"/>
                      <a:pt x="8724" y="13709"/>
                    </a:cubicBezTo>
                    <a:cubicBezTo>
                      <a:pt x="6819" y="8946"/>
                      <a:pt x="5867" y="5136"/>
                      <a:pt x="3962" y="374"/>
                    </a:cubicBezTo>
                    <a:cubicBezTo>
                      <a:pt x="3009" y="-579"/>
                      <a:pt x="-801" y="374"/>
                      <a:pt x="152" y="2279"/>
                    </a:cubicBezTo>
                    <a:lnTo>
                      <a:pt x="152" y="227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77F284D7-799D-E107-A400-A43A25213C65}"/>
                  </a:ext>
                </a:extLst>
              </p:cNvPr>
              <p:cNvSpPr/>
              <p:nvPr/>
            </p:nvSpPr>
            <p:spPr>
              <a:xfrm>
                <a:off x="8359139" y="5369568"/>
                <a:ext cx="7772" cy="34677"/>
              </a:xfrm>
              <a:custGeom>
                <a:avLst/>
                <a:gdLst>
                  <a:gd name="connsiteX0" fmla="*/ 1905 w 7772"/>
                  <a:gd name="connsiteY0" fmla="*/ 625 h 34677"/>
                  <a:gd name="connsiteX1" fmla="*/ 0 w 7772"/>
                  <a:gd name="connsiteY1" fmla="*/ 16818 h 34677"/>
                  <a:gd name="connsiteX2" fmla="*/ 0 w 7772"/>
                  <a:gd name="connsiteY2" fmla="*/ 25391 h 34677"/>
                  <a:gd name="connsiteX3" fmla="*/ 1905 w 7772"/>
                  <a:gd name="connsiteY3" fmla="*/ 33963 h 34677"/>
                  <a:gd name="connsiteX4" fmla="*/ 5715 w 7772"/>
                  <a:gd name="connsiteY4" fmla="*/ 33963 h 34677"/>
                  <a:gd name="connsiteX5" fmla="*/ 7620 w 7772"/>
                  <a:gd name="connsiteY5" fmla="*/ 17771 h 34677"/>
                  <a:gd name="connsiteX6" fmla="*/ 4763 w 7772"/>
                  <a:gd name="connsiteY6" fmla="*/ 1578 h 34677"/>
                  <a:gd name="connsiteX7" fmla="*/ 1905 w 7772"/>
                  <a:gd name="connsiteY7" fmla="*/ 625 h 34677"/>
                  <a:gd name="connsiteX8" fmla="*/ 1905 w 7772"/>
                  <a:gd name="connsiteY8" fmla="*/ 625 h 3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72" h="34677">
                    <a:moveTo>
                      <a:pt x="1905" y="625"/>
                    </a:moveTo>
                    <a:cubicBezTo>
                      <a:pt x="0" y="5388"/>
                      <a:pt x="0" y="11103"/>
                      <a:pt x="0" y="16818"/>
                    </a:cubicBezTo>
                    <a:cubicBezTo>
                      <a:pt x="0" y="19675"/>
                      <a:pt x="0" y="22533"/>
                      <a:pt x="0" y="25391"/>
                    </a:cubicBezTo>
                    <a:cubicBezTo>
                      <a:pt x="0" y="28248"/>
                      <a:pt x="953" y="31106"/>
                      <a:pt x="1905" y="33963"/>
                    </a:cubicBezTo>
                    <a:cubicBezTo>
                      <a:pt x="2858" y="34916"/>
                      <a:pt x="4763" y="34916"/>
                      <a:pt x="5715" y="33963"/>
                    </a:cubicBezTo>
                    <a:cubicBezTo>
                      <a:pt x="8573" y="29200"/>
                      <a:pt x="7620" y="22533"/>
                      <a:pt x="7620" y="17771"/>
                    </a:cubicBezTo>
                    <a:cubicBezTo>
                      <a:pt x="6668" y="12056"/>
                      <a:pt x="6668" y="6341"/>
                      <a:pt x="4763" y="1578"/>
                    </a:cubicBezTo>
                    <a:cubicBezTo>
                      <a:pt x="4763" y="-327"/>
                      <a:pt x="2858" y="-327"/>
                      <a:pt x="1905" y="625"/>
                    </a:cubicBezTo>
                    <a:lnTo>
                      <a:pt x="1905" y="62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FC5E5E33-B7E1-21AA-AFCF-B46A6C05F0FA}"/>
                  </a:ext>
                </a:extLst>
              </p:cNvPr>
              <p:cNvSpPr/>
              <p:nvPr/>
            </p:nvSpPr>
            <p:spPr>
              <a:xfrm>
                <a:off x="8342947" y="5340667"/>
                <a:ext cx="6667" cy="30241"/>
              </a:xfrm>
              <a:custGeom>
                <a:avLst/>
                <a:gdLst>
                  <a:gd name="connsiteX0" fmla="*/ 0 w 6667"/>
                  <a:gd name="connsiteY0" fmla="*/ 2857 h 30241"/>
                  <a:gd name="connsiteX1" fmla="*/ 0 w 6667"/>
                  <a:gd name="connsiteY1" fmla="*/ 16192 h 30241"/>
                  <a:gd name="connsiteX2" fmla="*/ 0 w 6667"/>
                  <a:gd name="connsiteY2" fmla="*/ 22860 h 30241"/>
                  <a:gd name="connsiteX3" fmla="*/ 952 w 6667"/>
                  <a:gd name="connsiteY3" fmla="*/ 26670 h 30241"/>
                  <a:gd name="connsiteX4" fmla="*/ 2857 w 6667"/>
                  <a:gd name="connsiteY4" fmla="*/ 29527 h 30241"/>
                  <a:gd name="connsiteX5" fmla="*/ 5715 w 6667"/>
                  <a:gd name="connsiteY5" fmla="*/ 29527 h 30241"/>
                  <a:gd name="connsiteX6" fmla="*/ 6667 w 6667"/>
                  <a:gd name="connsiteY6" fmla="*/ 25717 h 30241"/>
                  <a:gd name="connsiteX7" fmla="*/ 6667 w 6667"/>
                  <a:gd name="connsiteY7" fmla="*/ 22860 h 30241"/>
                  <a:gd name="connsiteX8" fmla="*/ 6667 w 6667"/>
                  <a:gd name="connsiteY8" fmla="*/ 16192 h 30241"/>
                  <a:gd name="connsiteX9" fmla="*/ 6667 w 6667"/>
                  <a:gd name="connsiteY9" fmla="*/ 2857 h 30241"/>
                  <a:gd name="connsiteX10" fmla="*/ 0 w 6667"/>
                  <a:gd name="connsiteY10" fmla="*/ 2857 h 30241"/>
                  <a:gd name="connsiteX11" fmla="*/ 0 w 6667"/>
                  <a:gd name="connsiteY11" fmla="*/ 2857 h 30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30241">
                    <a:moveTo>
                      <a:pt x="0" y="2857"/>
                    </a:moveTo>
                    <a:cubicBezTo>
                      <a:pt x="0" y="7620"/>
                      <a:pt x="0" y="12382"/>
                      <a:pt x="0" y="16192"/>
                    </a:cubicBezTo>
                    <a:cubicBezTo>
                      <a:pt x="0" y="18098"/>
                      <a:pt x="0" y="20955"/>
                      <a:pt x="0" y="22860"/>
                    </a:cubicBezTo>
                    <a:cubicBezTo>
                      <a:pt x="0" y="23813"/>
                      <a:pt x="0" y="25717"/>
                      <a:pt x="952" y="26670"/>
                    </a:cubicBezTo>
                    <a:cubicBezTo>
                      <a:pt x="952" y="27623"/>
                      <a:pt x="1905" y="28575"/>
                      <a:pt x="2857" y="29527"/>
                    </a:cubicBezTo>
                    <a:cubicBezTo>
                      <a:pt x="3810" y="30480"/>
                      <a:pt x="5715" y="30480"/>
                      <a:pt x="5715" y="29527"/>
                    </a:cubicBezTo>
                    <a:cubicBezTo>
                      <a:pt x="6667" y="28575"/>
                      <a:pt x="6667" y="27623"/>
                      <a:pt x="6667" y="25717"/>
                    </a:cubicBezTo>
                    <a:cubicBezTo>
                      <a:pt x="6667" y="24765"/>
                      <a:pt x="6667" y="23813"/>
                      <a:pt x="6667" y="22860"/>
                    </a:cubicBezTo>
                    <a:cubicBezTo>
                      <a:pt x="6667" y="20955"/>
                      <a:pt x="6667" y="18098"/>
                      <a:pt x="6667" y="16192"/>
                    </a:cubicBezTo>
                    <a:cubicBezTo>
                      <a:pt x="6667" y="11430"/>
                      <a:pt x="6667" y="7620"/>
                      <a:pt x="6667" y="2857"/>
                    </a:cubicBezTo>
                    <a:cubicBezTo>
                      <a:pt x="5715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9859F386-878F-BB9A-5990-49B2EEE23C2F}"/>
                  </a:ext>
                </a:extLst>
              </p:cNvPr>
              <p:cNvSpPr/>
              <p:nvPr/>
            </p:nvSpPr>
            <p:spPr>
              <a:xfrm>
                <a:off x="8316276" y="5340293"/>
                <a:ext cx="8334" cy="23628"/>
              </a:xfrm>
              <a:custGeom>
                <a:avLst/>
                <a:gdLst>
                  <a:gd name="connsiteX0" fmla="*/ 0 w 8334"/>
                  <a:gd name="connsiteY0" fmla="*/ 4184 h 23628"/>
                  <a:gd name="connsiteX1" fmla="*/ 953 w 8334"/>
                  <a:gd name="connsiteY1" fmla="*/ 13709 h 23628"/>
                  <a:gd name="connsiteX2" fmla="*/ 1905 w 8334"/>
                  <a:gd name="connsiteY2" fmla="*/ 18471 h 23628"/>
                  <a:gd name="connsiteX3" fmla="*/ 2858 w 8334"/>
                  <a:gd name="connsiteY3" fmla="*/ 21329 h 23628"/>
                  <a:gd name="connsiteX4" fmla="*/ 4763 w 8334"/>
                  <a:gd name="connsiteY4" fmla="*/ 23234 h 23628"/>
                  <a:gd name="connsiteX5" fmla="*/ 7620 w 8334"/>
                  <a:gd name="connsiteY5" fmla="*/ 22281 h 23628"/>
                  <a:gd name="connsiteX6" fmla="*/ 7620 w 8334"/>
                  <a:gd name="connsiteY6" fmla="*/ 16566 h 23628"/>
                  <a:gd name="connsiteX7" fmla="*/ 6668 w 8334"/>
                  <a:gd name="connsiteY7" fmla="*/ 11804 h 23628"/>
                  <a:gd name="connsiteX8" fmla="*/ 4763 w 8334"/>
                  <a:gd name="connsiteY8" fmla="*/ 2279 h 23628"/>
                  <a:gd name="connsiteX9" fmla="*/ 953 w 8334"/>
                  <a:gd name="connsiteY9" fmla="*/ 374 h 23628"/>
                  <a:gd name="connsiteX10" fmla="*/ 0 w 8334"/>
                  <a:gd name="connsiteY10" fmla="*/ 4184 h 23628"/>
                  <a:gd name="connsiteX11" fmla="*/ 0 w 8334"/>
                  <a:gd name="connsiteY11" fmla="*/ 4184 h 23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34" h="23628">
                    <a:moveTo>
                      <a:pt x="0" y="4184"/>
                    </a:moveTo>
                    <a:cubicBezTo>
                      <a:pt x="0" y="7041"/>
                      <a:pt x="953" y="10851"/>
                      <a:pt x="953" y="13709"/>
                    </a:cubicBezTo>
                    <a:cubicBezTo>
                      <a:pt x="953" y="15613"/>
                      <a:pt x="1905" y="16566"/>
                      <a:pt x="1905" y="18471"/>
                    </a:cubicBezTo>
                    <a:cubicBezTo>
                      <a:pt x="1905" y="19424"/>
                      <a:pt x="2858" y="20376"/>
                      <a:pt x="2858" y="21329"/>
                    </a:cubicBezTo>
                    <a:cubicBezTo>
                      <a:pt x="3810" y="22281"/>
                      <a:pt x="3810" y="23234"/>
                      <a:pt x="4763" y="23234"/>
                    </a:cubicBezTo>
                    <a:cubicBezTo>
                      <a:pt x="5715" y="24186"/>
                      <a:pt x="7620" y="23234"/>
                      <a:pt x="7620" y="22281"/>
                    </a:cubicBezTo>
                    <a:cubicBezTo>
                      <a:pt x="8573" y="20376"/>
                      <a:pt x="8573" y="18471"/>
                      <a:pt x="7620" y="16566"/>
                    </a:cubicBezTo>
                    <a:cubicBezTo>
                      <a:pt x="7620" y="14661"/>
                      <a:pt x="6668" y="13709"/>
                      <a:pt x="6668" y="11804"/>
                    </a:cubicBezTo>
                    <a:cubicBezTo>
                      <a:pt x="5715" y="8946"/>
                      <a:pt x="5715" y="5136"/>
                      <a:pt x="4763" y="2279"/>
                    </a:cubicBezTo>
                    <a:cubicBezTo>
                      <a:pt x="4763" y="374"/>
                      <a:pt x="2858" y="-579"/>
                      <a:pt x="953" y="374"/>
                    </a:cubicBezTo>
                    <a:cubicBezTo>
                      <a:pt x="0" y="374"/>
                      <a:pt x="0" y="2279"/>
                      <a:pt x="0" y="4184"/>
                    </a:cubicBezTo>
                    <a:lnTo>
                      <a:pt x="0" y="418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072A798C-FC58-0162-92D3-A737CD5F0251}"/>
                  </a:ext>
                </a:extLst>
              </p:cNvPr>
              <p:cNvSpPr/>
              <p:nvPr/>
            </p:nvSpPr>
            <p:spPr>
              <a:xfrm>
                <a:off x="8285797" y="5344477"/>
                <a:ext cx="8572" cy="26140"/>
              </a:xfrm>
              <a:custGeom>
                <a:avLst/>
                <a:gdLst>
                  <a:gd name="connsiteX0" fmla="*/ 0 w 8572"/>
                  <a:gd name="connsiteY0" fmla="*/ 2857 h 26140"/>
                  <a:gd name="connsiteX1" fmla="*/ 952 w 8572"/>
                  <a:gd name="connsiteY1" fmla="*/ 14288 h 26140"/>
                  <a:gd name="connsiteX2" fmla="*/ 1905 w 8572"/>
                  <a:gd name="connsiteY2" fmla="*/ 20003 h 26140"/>
                  <a:gd name="connsiteX3" fmla="*/ 2857 w 8572"/>
                  <a:gd name="connsiteY3" fmla="*/ 22860 h 26140"/>
                  <a:gd name="connsiteX4" fmla="*/ 4763 w 8572"/>
                  <a:gd name="connsiteY4" fmla="*/ 25717 h 26140"/>
                  <a:gd name="connsiteX5" fmla="*/ 7620 w 8572"/>
                  <a:gd name="connsiteY5" fmla="*/ 25717 h 26140"/>
                  <a:gd name="connsiteX6" fmla="*/ 8572 w 8572"/>
                  <a:gd name="connsiteY6" fmla="*/ 21907 h 26140"/>
                  <a:gd name="connsiteX7" fmla="*/ 8572 w 8572"/>
                  <a:gd name="connsiteY7" fmla="*/ 19050 h 26140"/>
                  <a:gd name="connsiteX8" fmla="*/ 7620 w 8572"/>
                  <a:gd name="connsiteY8" fmla="*/ 13335 h 26140"/>
                  <a:gd name="connsiteX9" fmla="*/ 5715 w 8572"/>
                  <a:gd name="connsiteY9" fmla="*/ 2857 h 26140"/>
                  <a:gd name="connsiteX10" fmla="*/ 2857 w 8572"/>
                  <a:gd name="connsiteY10" fmla="*/ 0 h 26140"/>
                  <a:gd name="connsiteX11" fmla="*/ 0 w 8572"/>
                  <a:gd name="connsiteY11" fmla="*/ 2857 h 26140"/>
                  <a:gd name="connsiteX12" fmla="*/ 0 w 8572"/>
                  <a:gd name="connsiteY12" fmla="*/ 2857 h 26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6140">
                    <a:moveTo>
                      <a:pt x="0" y="2857"/>
                    </a:moveTo>
                    <a:cubicBezTo>
                      <a:pt x="0" y="6667"/>
                      <a:pt x="0" y="10478"/>
                      <a:pt x="952" y="14288"/>
                    </a:cubicBezTo>
                    <a:cubicBezTo>
                      <a:pt x="952" y="16192"/>
                      <a:pt x="1905" y="18097"/>
                      <a:pt x="1905" y="20003"/>
                    </a:cubicBezTo>
                    <a:cubicBezTo>
                      <a:pt x="1905" y="20955"/>
                      <a:pt x="1905" y="21907"/>
                      <a:pt x="2857" y="22860"/>
                    </a:cubicBezTo>
                    <a:cubicBezTo>
                      <a:pt x="2857" y="23813"/>
                      <a:pt x="3810" y="24765"/>
                      <a:pt x="4763" y="25717"/>
                    </a:cubicBezTo>
                    <a:cubicBezTo>
                      <a:pt x="5715" y="26670"/>
                      <a:pt x="6667" y="25717"/>
                      <a:pt x="7620" y="25717"/>
                    </a:cubicBezTo>
                    <a:cubicBezTo>
                      <a:pt x="8572" y="24765"/>
                      <a:pt x="8572" y="23813"/>
                      <a:pt x="8572" y="21907"/>
                    </a:cubicBezTo>
                    <a:cubicBezTo>
                      <a:pt x="8572" y="20955"/>
                      <a:pt x="8572" y="20003"/>
                      <a:pt x="8572" y="19050"/>
                    </a:cubicBezTo>
                    <a:cubicBezTo>
                      <a:pt x="8572" y="17145"/>
                      <a:pt x="7620" y="15240"/>
                      <a:pt x="7620" y="13335"/>
                    </a:cubicBezTo>
                    <a:cubicBezTo>
                      <a:pt x="6667" y="9525"/>
                      <a:pt x="5715" y="6667"/>
                      <a:pt x="5715" y="2857"/>
                    </a:cubicBezTo>
                    <a:cubicBezTo>
                      <a:pt x="5715" y="953"/>
                      <a:pt x="4763" y="0"/>
                      <a:pt x="2857" y="0"/>
                    </a:cubicBezTo>
                    <a:cubicBezTo>
                      <a:pt x="1905" y="0"/>
                      <a:pt x="0" y="953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3C5AFFF3-FFA4-3F03-8CF5-B5E0C8C00084}"/>
                  </a:ext>
                </a:extLst>
              </p:cNvPr>
              <p:cNvSpPr/>
              <p:nvPr/>
            </p:nvSpPr>
            <p:spPr>
              <a:xfrm>
                <a:off x="8240076" y="5321241"/>
                <a:ext cx="8995" cy="32182"/>
              </a:xfrm>
              <a:custGeom>
                <a:avLst/>
                <a:gdLst>
                  <a:gd name="connsiteX0" fmla="*/ 953 w 8995"/>
                  <a:gd name="connsiteY0" fmla="*/ 1328 h 32182"/>
                  <a:gd name="connsiteX1" fmla="*/ 0 w 8995"/>
                  <a:gd name="connsiteY1" fmla="*/ 8948 h 32182"/>
                  <a:gd name="connsiteX2" fmla="*/ 953 w 8995"/>
                  <a:gd name="connsiteY2" fmla="*/ 15615 h 32182"/>
                  <a:gd name="connsiteX3" fmla="*/ 1905 w 8995"/>
                  <a:gd name="connsiteY3" fmla="*/ 23235 h 32182"/>
                  <a:gd name="connsiteX4" fmla="*/ 2858 w 8995"/>
                  <a:gd name="connsiteY4" fmla="*/ 27045 h 32182"/>
                  <a:gd name="connsiteX5" fmla="*/ 3810 w 8995"/>
                  <a:gd name="connsiteY5" fmla="*/ 28950 h 32182"/>
                  <a:gd name="connsiteX6" fmla="*/ 4763 w 8995"/>
                  <a:gd name="connsiteY6" fmla="*/ 30855 h 32182"/>
                  <a:gd name="connsiteX7" fmla="*/ 8573 w 8995"/>
                  <a:gd name="connsiteY7" fmla="*/ 29903 h 32182"/>
                  <a:gd name="connsiteX8" fmla="*/ 8573 w 8995"/>
                  <a:gd name="connsiteY8" fmla="*/ 26093 h 32182"/>
                  <a:gd name="connsiteX9" fmla="*/ 7620 w 8995"/>
                  <a:gd name="connsiteY9" fmla="*/ 22283 h 32182"/>
                  <a:gd name="connsiteX10" fmla="*/ 5715 w 8995"/>
                  <a:gd name="connsiteY10" fmla="*/ 15615 h 32182"/>
                  <a:gd name="connsiteX11" fmla="*/ 2858 w 8995"/>
                  <a:gd name="connsiteY11" fmla="*/ 2280 h 32182"/>
                  <a:gd name="connsiteX12" fmla="*/ 953 w 8995"/>
                  <a:gd name="connsiteY12" fmla="*/ 1328 h 32182"/>
                  <a:gd name="connsiteX13" fmla="*/ 953 w 8995"/>
                  <a:gd name="connsiteY13" fmla="*/ 1328 h 32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995" h="32182">
                    <a:moveTo>
                      <a:pt x="953" y="1328"/>
                    </a:moveTo>
                    <a:cubicBezTo>
                      <a:pt x="0" y="4185"/>
                      <a:pt x="0" y="6090"/>
                      <a:pt x="0" y="8948"/>
                    </a:cubicBezTo>
                    <a:cubicBezTo>
                      <a:pt x="0" y="10853"/>
                      <a:pt x="0" y="13710"/>
                      <a:pt x="953" y="15615"/>
                    </a:cubicBezTo>
                    <a:cubicBezTo>
                      <a:pt x="953" y="18473"/>
                      <a:pt x="1905" y="20378"/>
                      <a:pt x="1905" y="23235"/>
                    </a:cubicBezTo>
                    <a:cubicBezTo>
                      <a:pt x="1905" y="24188"/>
                      <a:pt x="2858" y="25140"/>
                      <a:pt x="2858" y="27045"/>
                    </a:cubicBezTo>
                    <a:cubicBezTo>
                      <a:pt x="2858" y="27998"/>
                      <a:pt x="2858" y="28950"/>
                      <a:pt x="3810" y="28950"/>
                    </a:cubicBezTo>
                    <a:cubicBezTo>
                      <a:pt x="3810" y="29903"/>
                      <a:pt x="4763" y="29903"/>
                      <a:pt x="4763" y="30855"/>
                    </a:cubicBezTo>
                    <a:cubicBezTo>
                      <a:pt x="5715" y="32760"/>
                      <a:pt x="8573" y="32760"/>
                      <a:pt x="8573" y="29903"/>
                    </a:cubicBezTo>
                    <a:cubicBezTo>
                      <a:pt x="8573" y="28950"/>
                      <a:pt x="9525" y="27045"/>
                      <a:pt x="8573" y="26093"/>
                    </a:cubicBezTo>
                    <a:cubicBezTo>
                      <a:pt x="8573" y="25140"/>
                      <a:pt x="8573" y="23235"/>
                      <a:pt x="7620" y="22283"/>
                    </a:cubicBezTo>
                    <a:cubicBezTo>
                      <a:pt x="7620" y="20378"/>
                      <a:pt x="6668" y="17520"/>
                      <a:pt x="5715" y="15615"/>
                    </a:cubicBezTo>
                    <a:cubicBezTo>
                      <a:pt x="4763" y="10853"/>
                      <a:pt x="3810" y="6090"/>
                      <a:pt x="2858" y="2280"/>
                    </a:cubicBezTo>
                    <a:cubicBezTo>
                      <a:pt x="4763" y="-577"/>
                      <a:pt x="1905" y="-577"/>
                      <a:pt x="953" y="1328"/>
                    </a:cubicBezTo>
                    <a:lnTo>
                      <a:pt x="953" y="132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FA275CC1-65BB-CB3C-5323-C4840EEB37F3}"/>
                  </a:ext>
                </a:extLst>
              </p:cNvPr>
              <p:cNvSpPr/>
              <p:nvPr/>
            </p:nvSpPr>
            <p:spPr>
              <a:xfrm>
                <a:off x="8261984" y="5368672"/>
                <a:ext cx="7619" cy="20995"/>
              </a:xfrm>
              <a:custGeom>
                <a:avLst/>
                <a:gdLst>
                  <a:gd name="connsiteX0" fmla="*/ 0 w 7619"/>
                  <a:gd name="connsiteY0" fmla="*/ 2475 h 20995"/>
                  <a:gd name="connsiteX1" fmla="*/ 952 w 7619"/>
                  <a:gd name="connsiteY1" fmla="*/ 12000 h 20995"/>
                  <a:gd name="connsiteX2" fmla="*/ 1905 w 7619"/>
                  <a:gd name="connsiteY2" fmla="*/ 16762 h 20995"/>
                  <a:gd name="connsiteX3" fmla="*/ 2857 w 7619"/>
                  <a:gd name="connsiteY3" fmla="*/ 18667 h 20995"/>
                  <a:gd name="connsiteX4" fmla="*/ 4763 w 7619"/>
                  <a:gd name="connsiteY4" fmla="*/ 20572 h 20995"/>
                  <a:gd name="connsiteX5" fmla="*/ 6667 w 7619"/>
                  <a:gd name="connsiteY5" fmla="*/ 20572 h 20995"/>
                  <a:gd name="connsiteX6" fmla="*/ 7620 w 7619"/>
                  <a:gd name="connsiteY6" fmla="*/ 18667 h 20995"/>
                  <a:gd name="connsiteX7" fmla="*/ 7620 w 7619"/>
                  <a:gd name="connsiteY7" fmla="*/ 15809 h 20995"/>
                  <a:gd name="connsiteX8" fmla="*/ 6667 w 7619"/>
                  <a:gd name="connsiteY8" fmla="*/ 13905 h 20995"/>
                  <a:gd name="connsiteX9" fmla="*/ 4763 w 7619"/>
                  <a:gd name="connsiteY9" fmla="*/ 9142 h 20995"/>
                  <a:gd name="connsiteX10" fmla="*/ 3810 w 7619"/>
                  <a:gd name="connsiteY10" fmla="*/ 570 h 20995"/>
                  <a:gd name="connsiteX11" fmla="*/ 0 w 7619"/>
                  <a:gd name="connsiteY11" fmla="*/ 2475 h 20995"/>
                  <a:gd name="connsiteX12" fmla="*/ 0 w 7619"/>
                  <a:gd name="connsiteY12" fmla="*/ 2475 h 2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19" h="20995">
                    <a:moveTo>
                      <a:pt x="0" y="2475"/>
                    </a:moveTo>
                    <a:cubicBezTo>
                      <a:pt x="0" y="5332"/>
                      <a:pt x="0" y="9142"/>
                      <a:pt x="952" y="12000"/>
                    </a:cubicBezTo>
                    <a:cubicBezTo>
                      <a:pt x="952" y="13905"/>
                      <a:pt x="1905" y="15809"/>
                      <a:pt x="1905" y="16762"/>
                    </a:cubicBezTo>
                    <a:cubicBezTo>
                      <a:pt x="1905" y="17715"/>
                      <a:pt x="2857" y="17715"/>
                      <a:pt x="2857" y="18667"/>
                    </a:cubicBezTo>
                    <a:cubicBezTo>
                      <a:pt x="3810" y="19620"/>
                      <a:pt x="3810" y="20572"/>
                      <a:pt x="4763" y="20572"/>
                    </a:cubicBezTo>
                    <a:cubicBezTo>
                      <a:pt x="5715" y="20572"/>
                      <a:pt x="5715" y="21525"/>
                      <a:pt x="6667" y="20572"/>
                    </a:cubicBezTo>
                    <a:cubicBezTo>
                      <a:pt x="7620" y="20572"/>
                      <a:pt x="7620" y="19620"/>
                      <a:pt x="7620" y="18667"/>
                    </a:cubicBezTo>
                    <a:cubicBezTo>
                      <a:pt x="7620" y="17715"/>
                      <a:pt x="7620" y="16762"/>
                      <a:pt x="7620" y="15809"/>
                    </a:cubicBezTo>
                    <a:cubicBezTo>
                      <a:pt x="7620" y="14857"/>
                      <a:pt x="6667" y="14857"/>
                      <a:pt x="6667" y="13905"/>
                    </a:cubicBezTo>
                    <a:cubicBezTo>
                      <a:pt x="6667" y="12000"/>
                      <a:pt x="5715" y="11047"/>
                      <a:pt x="4763" y="9142"/>
                    </a:cubicBezTo>
                    <a:cubicBezTo>
                      <a:pt x="3810" y="6284"/>
                      <a:pt x="3810" y="3427"/>
                      <a:pt x="3810" y="570"/>
                    </a:cubicBezTo>
                    <a:cubicBezTo>
                      <a:pt x="3810" y="-383"/>
                      <a:pt x="0" y="-383"/>
                      <a:pt x="0" y="2475"/>
                    </a:cubicBezTo>
                    <a:lnTo>
                      <a:pt x="0" y="247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8BFFDC10-1BBB-FF9C-F345-CB932B83504C}"/>
                  </a:ext>
                </a:extLst>
              </p:cNvPr>
              <p:cNvSpPr/>
              <p:nvPr/>
            </p:nvSpPr>
            <p:spPr>
              <a:xfrm>
                <a:off x="8307704" y="5367337"/>
                <a:ext cx="9525" cy="19764"/>
              </a:xfrm>
              <a:custGeom>
                <a:avLst/>
                <a:gdLst>
                  <a:gd name="connsiteX0" fmla="*/ 0 w 9525"/>
                  <a:gd name="connsiteY0" fmla="*/ 4763 h 19764"/>
                  <a:gd name="connsiteX1" fmla="*/ 952 w 9525"/>
                  <a:gd name="connsiteY1" fmla="*/ 11430 h 19764"/>
                  <a:gd name="connsiteX2" fmla="*/ 1905 w 9525"/>
                  <a:gd name="connsiteY2" fmla="*/ 15240 h 19764"/>
                  <a:gd name="connsiteX3" fmla="*/ 2857 w 9525"/>
                  <a:gd name="connsiteY3" fmla="*/ 17145 h 19764"/>
                  <a:gd name="connsiteX4" fmla="*/ 4763 w 9525"/>
                  <a:gd name="connsiteY4" fmla="*/ 19050 h 19764"/>
                  <a:gd name="connsiteX5" fmla="*/ 7620 w 9525"/>
                  <a:gd name="connsiteY5" fmla="*/ 19050 h 19764"/>
                  <a:gd name="connsiteX6" fmla="*/ 9525 w 9525"/>
                  <a:gd name="connsiteY6" fmla="*/ 16193 h 19764"/>
                  <a:gd name="connsiteX7" fmla="*/ 9525 w 9525"/>
                  <a:gd name="connsiteY7" fmla="*/ 14288 h 19764"/>
                  <a:gd name="connsiteX8" fmla="*/ 9525 w 9525"/>
                  <a:gd name="connsiteY8" fmla="*/ 13335 h 19764"/>
                  <a:gd name="connsiteX9" fmla="*/ 8572 w 9525"/>
                  <a:gd name="connsiteY9" fmla="*/ 12382 h 19764"/>
                  <a:gd name="connsiteX10" fmla="*/ 7620 w 9525"/>
                  <a:gd name="connsiteY10" fmla="*/ 11430 h 19764"/>
                  <a:gd name="connsiteX11" fmla="*/ 7620 w 9525"/>
                  <a:gd name="connsiteY11" fmla="*/ 11430 h 19764"/>
                  <a:gd name="connsiteX12" fmla="*/ 7620 w 9525"/>
                  <a:gd name="connsiteY12" fmla="*/ 10478 h 19764"/>
                  <a:gd name="connsiteX13" fmla="*/ 6668 w 9525"/>
                  <a:gd name="connsiteY13" fmla="*/ 5715 h 19764"/>
                  <a:gd name="connsiteX14" fmla="*/ 6668 w 9525"/>
                  <a:gd name="connsiteY14" fmla="*/ 6668 h 19764"/>
                  <a:gd name="connsiteX15" fmla="*/ 6668 w 9525"/>
                  <a:gd name="connsiteY15" fmla="*/ 3810 h 19764"/>
                  <a:gd name="connsiteX16" fmla="*/ 2857 w 9525"/>
                  <a:gd name="connsiteY16" fmla="*/ 0 h 19764"/>
                  <a:gd name="connsiteX17" fmla="*/ 0 w 9525"/>
                  <a:gd name="connsiteY17" fmla="*/ 4763 h 19764"/>
                  <a:gd name="connsiteX18" fmla="*/ 0 w 9525"/>
                  <a:gd name="connsiteY18" fmla="*/ 4763 h 19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525" h="19764">
                    <a:moveTo>
                      <a:pt x="0" y="4763"/>
                    </a:moveTo>
                    <a:cubicBezTo>
                      <a:pt x="0" y="6668"/>
                      <a:pt x="0" y="9525"/>
                      <a:pt x="952" y="11430"/>
                    </a:cubicBezTo>
                    <a:cubicBezTo>
                      <a:pt x="952" y="12382"/>
                      <a:pt x="1905" y="14288"/>
                      <a:pt x="1905" y="15240"/>
                    </a:cubicBezTo>
                    <a:cubicBezTo>
                      <a:pt x="1905" y="16193"/>
                      <a:pt x="2857" y="16193"/>
                      <a:pt x="2857" y="17145"/>
                    </a:cubicBezTo>
                    <a:cubicBezTo>
                      <a:pt x="3810" y="18097"/>
                      <a:pt x="3810" y="19050"/>
                      <a:pt x="4763" y="19050"/>
                    </a:cubicBezTo>
                    <a:cubicBezTo>
                      <a:pt x="5715" y="20003"/>
                      <a:pt x="6668" y="20003"/>
                      <a:pt x="7620" y="19050"/>
                    </a:cubicBezTo>
                    <a:cubicBezTo>
                      <a:pt x="8572" y="18097"/>
                      <a:pt x="9525" y="17145"/>
                      <a:pt x="9525" y="16193"/>
                    </a:cubicBezTo>
                    <a:cubicBezTo>
                      <a:pt x="9525" y="15240"/>
                      <a:pt x="9525" y="15240"/>
                      <a:pt x="9525" y="14288"/>
                    </a:cubicBezTo>
                    <a:cubicBezTo>
                      <a:pt x="9525" y="14288"/>
                      <a:pt x="9525" y="14288"/>
                      <a:pt x="9525" y="13335"/>
                    </a:cubicBezTo>
                    <a:cubicBezTo>
                      <a:pt x="9525" y="13335"/>
                      <a:pt x="9525" y="12382"/>
                      <a:pt x="8572" y="12382"/>
                    </a:cubicBezTo>
                    <a:cubicBezTo>
                      <a:pt x="8572" y="12382"/>
                      <a:pt x="8572" y="11430"/>
                      <a:pt x="7620" y="11430"/>
                    </a:cubicBezTo>
                    <a:cubicBezTo>
                      <a:pt x="7620" y="10478"/>
                      <a:pt x="7620" y="12382"/>
                      <a:pt x="7620" y="11430"/>
                    </a:cubicBezTo>
                    <a:cubicBezTo>
                      <a:pt x="7620" y="11430"/>
                      <a:pt x="7620" y="11430"/>
                      <a:pt x="7620" y="10478"/>
                    </a:cubicBezTo>
                    <a:cubicBezTo>
                      <a:pt x="6668" y="8572"/>
                      <a:pt x="6668" y="7620"/>
                      <a:pt x="6668" y="5715"/>
                    </a:cubicBezTo>
                    <a:cubicBezTo>
                      <a:pt x="6668" y="5715"/>
                      <a:pt x="6668" y="6668"/>
                      <a:pt x="6668" y="6668"/>
                    </a:cubicBezTo>
                    <a:cubicBezTo>
                      <a:pt x="6668" y="5715"/>
                      <a:pt x="6668" y="4763"/>
                      <a:pt x="6668" y="3810"/>
                    </a:cubicBezTo>
                    <a:cubicBezTo>
                      <a:pt x="6668" y="1905"/>
                      <a:pt x="4763" y="0"/>
                      <a:pt x="2857" y="0"/>
                    </a:cubicBezTo>
                    <a:cubicBezTo>
                      <a:pt x="952" y="953"/>
                      <a:pt x="0" y="2857"/>
                      <a:pt x="0" y="4763"/>
                    </a:cubicBezTo>
                    <a:lnTo>
                      <a:pt x="0" y="476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3919F90E-451E-2CC2-5771-8AFF9C5F313C}"/>
                  </a:ext>
                </a:extLst>
              </p:cNvPr>
              <p:cNvSpPr/>
              <p:nvPr/>
            </p:nvSpPr>
            <p:spPr>
              <a:xfrm>
                <a:off x="8235872" y="5260283"/>
                <a:ext cx="6109" cy="22043"/>
              </a:xfrm>
              <a:custGeom>
                <a:avLst/>
                <a:gdLst>
                  <a:gd name="connsiteX0" fmla="*/ 395 w 6109"/>
                  <a:gd name="connsiteY0" fmla="*/ 3231 h 22043"/>
                  <a:gd name="connsiteX1" fmla="*/ 395 w 6109"/>
                  <a:gd name="connsiteY1" fmla="*/ 4184 h 22043"/>
                  <a:gd name="connsiteX2" fmla="*/ 395 w 6109"/>
                  <a:gd name="connsiteY2" fmla="*/ 5136 h 22043"/>
                  <a:gd name="connsiteX3" fmla="*/ 395 w 6109"/>
                  <a:gd name="connsiteY3" fmla="*/ 5136 h 22043"/>
                  <a:gd name="connsiteX4" fmla="*/ 395 w 6109"/>
                  <a:gd name="connsiteY4" fmla="*/ 7041 h 22043"/>
                  <a:gd name="connsiteX5" fmla="*/ 395 w 6109"/>
                  <a:gd name="connsiteY5" fmla="*/ 11804 h 22043"/>
                  <a:gd name="connsiteX6" fmla="*/ 395 w 6109"/>
                  <a:gd name="connsiteY6" fmla="*/ 16566 h 22043"/>
                  <a:gd name="connsiteX7" fmla="*/ 395 w 6109"/>
                  <a:gd name="connsiteY7" fmla="*/ 18471 h 22043"/>
                  <a:gd name="connsiteX8" fmla="*/ 1347 w 6109"/>
                  <a:gd name="connsiteY8" fmla="*/ 21329 h 22043"/>
                  <a:gd name="connsiteX9" fmla="*/ 5157 w 6109"/>
                  <a:gd name="connsiteY9" fmla="*/ 21329 h 22043"/>
                  <a:gd name="connsiteX10" fmla="*/ 6109 w 6109"/>
                  <a:gd name="connsiteY10" fmla="*/ 18471 h 22043"/>
                  <a:gd name="connsiteX11" fmla="*/ 6109 w 6109"/>
                  <a:gd name="connsiteY11" fmla="*/ 16566 h 22043"/>
                  <a:gd name="connsiteX12" fmla="*/ 6109 w 6109"/>
                  <a:gd name="connsiteY12" fmla="*/ 11804 h 22043"/>
                  <a:gd name="connsiteX13" fmla="*/ 5157 w 6109"/>
                  <a:gd name="connsiteY13" fmla="*/ 2279 h 22043"/>
                  <a:gd name="connsiteX14" fmla="*/ 1347 w 6109"/>
                  <a:gd name="connsiteY14" fmla="*/ 374 h 22043"/>
                  <a:gd name="connsiteX15" fmla="*/ 395 w 6109"/>
                  <a:gd name="connsiteY15" fmla="*/ 3231 h 22043"/>
                  <a:gd name="connsiteX16" fmla="*/ 395 w 6109"/>
                  <a:gd name="connsiteY16" fmla="*/ 3231 h 2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09" h="22043">
                    <a:moveTo>
                      <a:pt x="395" y="3231"/>
                    </a:moveTo>
                    <a:cubicBezTo>
                      <a:pt x="395" y="3231"/>
                      <a:pt x="395" y="4184"/>
                      <a:pt x="395" y="4184"/>
                    </a:cubicBezTo>
                    <a:cubicBezTo>
                      <a:pt x="395" y="4184"/>
                      <a:pt x="395" y="4184"/>
                      <a:pt x="395" y="5136"/>
                    </a:cubicBezTo>
                    <a:cubicBezTo>
                      <a:pt x="395" y="5136"/>
                      <a:pt x="395" y="5136"/>
                      <a:pt x="395" y="5136"/>
                    </a:cubicBezTo>
                    <a:cubicBezTo>
                      <a:pt x="395" y="6089"/>
                      <a:pt x="395" y="6089"/>
                      <a:pt x="395" y="7041"/>
                    </a:cubicBezTo>
                    <a:cubicBezTo>
                      <a:pt x="395" y="8946"/>
                      <a:pt x="395" y="9899"/>
                      <a:pt x="395" y="11804"/>
                    </a:cubicBezTo>
                    <a:cubicBezTo>
                      <a:pt x="395" y="13709"/>
                      <a:pt x="395" y="14661"/>
                      <a:pt x="395" y="16566"/>
                    </a:cubicBezTo>
                    <a:cubicBezTo>
                      <a:pt x="395" y="17519"/>
                      <a:pt x="395" y="17519"/>
                      <a:pt x="395" y="18471"/>
                    </a:cubicBezTo>
                    <a:cubicBezTo>
                      <a:pt x="395" y="19424"/>
                      <a:pt x="1347" y="20376"/>
                      <a:pt x="1347" y="21329"/>
                    </a:cubicBezTo>
                    <a:cubicBezTo>
                      <a:pt x="2300" y="22281"/>
                      <a:pt x="4204" y="22281"/>
                      <a:pt x="5157" y="21329"/>
                    </a:cubicBezTo>
                    <a:cubicBezTo>
                      <a:pt x="6109" y="20376"/>
                      <a:pt x="6109" y="19424"/>
                      <a:pt x="6109" y="18471"/>
                    </a:cubicBezTo>
                    <a:cubicBezTo>
                      <a:pt x="6109" y="17519"/>
                      <a:pt x="6109" y="16566"/>
                      <a:pt x="6109" y="16566"/>
                    </a:cubicBezTo>
                    <a:cubicBezTo>
                      <a:pt x="6109" y="14661"/>
                      <a:pt x="6109" y="13709"/>
                      <a:pt x="6109" y="11804"/>
                    </a:cubicBezTo>
                    <a:cubicBezTo>
                      <a:pt x="6109" y="8946"/>
                      <a:pt x="6109" y="5136"/>
                      <a:pt x="5157" y="2279"/>
                    </a:cubicBezTo>
                    <a:cubicBezTo>
                      <a:pt x="5157" y="374"/>
                      <a:pt x="2300" y="-579"/>
                      <a:pt x="1347" y="374"/>
                    </a:cubicBezTo>
                    <a:cubicBezTo>
                      <a:pt x="395" y="374"/>
                      <a:pt x="-558" y="2279"/>
                      <a:pt x="395" y="3231"/>
                    </a:cubicBezTo>
                    <a:lnTo>
                      <a:pt x="395" y="323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4" name="Freeform: Shape 523">
                <a:extLst>
                  <a:ext uri="{FF2B5EF4-FFF2-40B4-BE49-F238E27FC236}">
                    <a16:creationId xmlns:a16="http://schemas.microsoft.com/office/drawing/2014/main" id="{5048EB92-27C1-072E-DCBE-3A1FE79A4EA4}"/>
                  </a:ext>
                </a:extLst>
              </p:cNvPr>
              <p:cNvSpPr/>
              <p:nvPr/>
            </p:nvSpPr>
            <p:spPr>
              <a:xfrm>
                <a:off x="8260079" y="5294238"/>
                <a:ext cx="6667" cy="23242"/>
              </a:xfrm>
              <a:custGeom>
                <a:avLst/>
                <a:gdLst>
                  <a:gd name="connsiteX0" fmla="*/ 952 w 6667"/>
                  <a:gd name="connsiteY0" fmla="*/ 1661 h 23242"/>
                  <a:gd name="connsiteX1" fmla="*/ 0 w 6667"/>
                  <a:gd name="connsiteY1" fmla="*/ 12139 h 23242"/>
                  <a:gd name="connsiteX2" fmla="*/ 952 w 6667"/>
                  <a:gd name="connsiteY2" fmla="*/ 17854 h 23242"/>
                  <a:gd name="connsiteX3" fmla="*/ 1905 w 6667"/>
                  <a:gd name="connsiteY3" fmla="*/ 19759 h 23242"/>
                  <a:gd name="connsiteX4" fmla="*/ 3810 w 6667"/>
                  <a:gd name="connsiteY4" fmla="*/ 22617 h 23242"/>
                  <a:gd name="connsiteX5" fmla="*/ 6668 w 6667"/>
                  <a:gd name="connsiteY5" fmla="*/ 21664 h 23242"/>
                  <a:gd name="connsiteX6" fmla="*/ 6668 w 6667"/>
                  <a:gd name="connsiteY6" fmla="*/ 18806 h 23242"/>
                  <a:gd name="connsiteX7" fmla="*/ 6668 w 6667"/>
                  <a:gd name="connsiteY7" fmla="*/ 16902 h 23242"/>
                  <a:gd name="connsiteX8" fmla="*/ 5715 w 6667"/>
                  <a:gd name="connsiteY8" fmla="*/ 13092 h 23242"/>
                  <a:gd name="connsiteX9" fmla="*/ 6668 w 6667"/>
                  <a:gd name="connsiteY9" fmla="*/ 3567 h 23242"/>
                  <a:gd name="connsiteX10" fmla="*/ 952 w 6667"/>
                  <a:gd name="connsiteY10" fmla="*/ 1661 h 23242"/>
                  <a:gd name="connsiteX11" fmla="*/ 952 w 6667"/>
                  <a:gd name="connsiteY11" fmla="*/ 1661 h 23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3242">
                    <a:moveTo>
                      <a:pt x="952" y="1661"/>
                    </a:moveTo>
                    <a:cubicBezTo>
                      <a:pt x="0" y="5471"/>
                      <a:pt x="0" y="9281"/>
                      <a:pt x="0" y="12139"/>
                    </a:cubicBezTo>
                    <a:cubicBezTo>
                      <a:pt x="0" y="14044"/>
                      <a:pt x="0" y="15949"/>
                      <a:pt x="952" y="17854"/>
                    </a:cubicBezTo>
                    <a:cubicBezTo>
                      <a:pt x="952" y="18806"/>
                      <a:pt x="1905" y="19759"/>
                      <a:pt x="1905" y="19759"/>
                    </a:cubicBezTo>
                    <a:cubicBezTo>
                      <a:pt x="1905" y="20711"/>
                      <a:pt x="2857" y="21664"/>
                      <a:pt x="3810" y="22617"/>
                    </a:cubicBezTo>
                    <a:cubicBezTo>
                      <a:pt x="4763" y="23569"/>
                      <a:pt x="6668" y="23569"/>
                      <a:pt x="6668" y="21664"/>
                    </a:cubicBezTo>
                    <a:cubicBezTo>
                      <a:pt x="6668" y="20711"/>
                      <a:pt x="6668" y="19759"/>
                      <a:pt x="6668" y="18806"/>
                    </a:cubicBezTo>
                    <a:cubicBezTo>
                      <a:pt x="6668" y="17854"/>
                      <a:pt x="6668" y="16902"/>
                      <a:pt x="6668" y="16902"/>
                    </a:cubicBezTo>
                    <a:cubicBezTo>
                      <a:pt x="6668" y="15949"/>
                      <a:pt x="5715" y="14044"/>
                      <a:pt x="5715" y="13092"/>
                    </a:cubicBezTo>
                    <a:cubicBezTo>
                      <a:pt x="5715" y="10234"/>
                      <a:pt x="5715" y="6424"/>
                      <a:pt x="6668" y="3567"/>
                    </a:cubicBezTo>
                    <a:cubicBezTo>
                      <a:pt x="5715" y="-244"/>
                      <a:pt x="1905" y="-1196"/>
                      <a:pt x="952" y="1661"/>
                    </a:cubicBezTo>
                    <a:lnTo>
                      <a:pt x="952" y="166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5" name="Freeform: Shape 524">
                <a:extLst>
                  <a:ext uri="{FF2B5EF4-FFF2-40B4-BE49-F238E27FC236}">
                    <a16:creationId xmlns:a16="http://schemas.microsoft.com/office/drawing/2014/main" id="{31C930C5-E42E-1FB4-9BE8-E565EC79E917}"/>
                  </a:ext>
                </a:extLst>
              </p:cNvPr>
              <p:cNvSpPr/>
              <p:nvPr/>
            </p:nvSpPr>
            <p:spPr>
              <a:xfrm>
                <a:off x="8287939" y="5296478"/>
                <a:ext cx="8334" cy="20749"/>
              </a:xfrm>
              <a:custGeom>
                <a:avLst/>
                <a:gdLst>
                  <a:gd name="connsiteX0" fmla="*/ 715 w 8334"/>
                  <a:gd name="connsiteY0" fmla="*/ 2279 h 20749"/>
                  <a:gd name="connsiteX1" fmla="*/ 715 w 8334"/>
                  <a:gd name="connsiteY1" fmla="*/ 11804 h 20749"/>
                  <a:gd name="connsiteX2" fmla="*/ 2620 w 8334"/>
                  <a:gd name="connsiteY2" fmla="*/ 16566 h 20749"/>
                  <a:gd name="connsiteX3" fmla="*/ 3572 w 8334"/>
                  <a:gd name="connsiteY3" fmla="*/ 18471 h 20749"/>
                  <a:gd name="connsiteX4" fmla="*/ 5477 w 8334"/>
                  <a:gd name="connsiteY4" fmla="*/ 20376 h 20749"/>
                  <a:gd name="connsiteX5" fmla="*/ 8335 w 8334"/>
                  <a:gd name="connsiteY5" fmla="*/ 18471 h 20749"/>
                  <a:gd name="connsiteX6" fmla="*/ 8335 w 8334"/>
                  <a:gd name="connsiteY6" fmla="*/ 16566 h 20749"/>
                  <a:gd name="connsiteX7" fmla="*/ 7382 w 8334"/>
                  <a:gd name="connsiteY7" fmla="*/ 14661 h 20749"/>
                  <a:gd name="connsiteX8" fmla="*/ 6429 w 8334"/>
                  <a:gd name="connsiteY8" fmla="*/ 10851 h 20749"/>
                  <a:gd name="connsiteX9" fmla="*/ 6429 w 8334"/>
                  <a:gd name="connsiteY9" fmla="*/ 9899 h 20749"/>
                  <a:gd name="connsiteX10" fmla="*/ 6429 w 8334"/>
                  <a:gd name="connsiteY10" fmla="*/ 9899 h 20749"/>
                  <a:gd name="connsiteX11" fmla="*/ 6429 w 8334"/>
                  <a:gd name="connsiteY11" fmla="*/ 9899 h 20749"/>
                  <a:gd name="connsiteX12" fmla="*/ 6429 w 8334"/>
                  <a:gd name="connsiteY12" fmla="*/ 7994 h 20749"/>
                  <a:gd name="connsiteX13" fmla="*/ 6429 w 8334"/>
                  <a:gd name="connsiteY13" fmla="*/ 6089 h 20749"/>
                  <a:gd name="connsiteX14" fmla="*/ 6429 w 8334"/>
                  <a:gd name="connsiteY14" fmla="*/ 5136 h 20749"/>
                  <a:gd name="connsiteX15" fmla="*/ 6429 w 8334"/>
                  <a:gd name="connsiteY15" fmla="*/ 4184 h 20749"/>
                  <a:gd name="connsiteX16" fmla="*/ 4524 w 8334"/>
                  <a:gd name="connsiteY16" fmla="*/ 374 h 20749"/>
                  <a:gd name="connsiteX17" fmla="*/ 715 w 8334"/>
                  <a:gd name="connsiteY17" fmla="*/ 2279 h 20749"/>
                  <a:gd name="connsiteX18" fmla="*/ 715 w 8334"/>
                  <a:gd name="connsiteY18" fmla="*/ 2279 h 20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34" h="20749">
                    <a:moveTo>
                      <a:pt x="715" y="2279"/>
                    </a:moveTo>
                    <a:cubicBezTo>
                      <a:pt x="-238" y="5136"/>
                      <a:pt x="-238" y="8946"/>
                      <a:pt x="715" y="11804"/>
                    </a:cubicBezTo>
                    <a:cubicBezTo>
                      <a:pt x="715" y="13709"/>
                      <a:pt x="1667" y="14661"/>
                      <a:pt x="2620" y="16566"/>
                    </a:cubicBezTo>
                    <a:cubicBezTo>
                      <a:pt x="2620" y="17519"/>
                      <a:pt x="3572" y="17519"/>
                      <a:pt x="3572" y="18471"/>
                    </a:cubicBezTo>
                    <a:cubicBezTo>
                      <a:pt x="4524" y="19424"/>
                      <a:pt x="4524" y="19424"/>
                      <a:pt x="5477" y="20376"/>
                    </a:cubicBezTo>
                    <a:cubicBezTo>
                      <a:pt x="6429" y="21329"/>
                      <a:pt x="8335" y="20376"/>
                      <a:pt x="8335" y="18471"/>
                    </a:cubicBezTo>
                    <a:cubicBezTo>
                      <a:pt x="8335" y="17519"/>
                      <a:pt x="8335" y="16566"/>
                      <a:pt x="8335" y="16566"/>
                    </a:cubicBezTo>
                    <a:cubicBezTo>
                      <a:pt x="8335" y="15614"/>
                      <a:pt x="8335" y="15614"/>
                      <a:pt x="7382" y="14661"/>
                    </a:cubicBezTo>
                    <a:cubicBezTo>
                      <a:pt x="7382" y="13709"/>
                      <a:pt x="6429" y="12756"/>
                      <a:pt x="6429" y="10851"/>
                    </a:cubicBezTo>
                    <a:cubicBezTo>
                      <a:pt x="6429" y="10851"/>
                      <a:pt x="6429" y="9899"/>
                      <a:pt x="6429" y="9899"/>
                    </a:cubicBezTo>
                    <a:cubicBezTo>
                      <a:pt x="6429" y="9899"/>
                      <a:pt x="6429" y="9899"/>
                      <a:pt x="6429" y="9899"/>
                    </a:cubicBezTo>
                    <a:cubicBezTo>
                      <a:pt x="6429" y="9899"/>
                      <a:pt x="6429" y="9899"/>
                      <a:pt x="6429" y="9899"/>
                    </a:cubicBezTo>
                    <a:cubicBezTo>
                      <a:pt x="6429" y="8946"/>
                      <a:pt x="6429" y="8946"/>
                      <a:pt x="6429" y="7994"/>
                    </a:cubicBezTo>
                    <a:cubicBezTo>
                      <a:pt x="6429" y="7041"/>
                      <a:pt x="6429" y="7041"/>
                      <a:pt x="6429" y="6089"/>
                    </a:cubicBezTo>
                    <a:cubicBezTo>
                      <a:pt x="6429" y="6089"/>
                      <a:pt x="6429" y="5136"/>
                      <a:pt x="6429" y="5136"/>
                    </a:cubicBezTo>
                    <a:cubicBezTo>
                      <a:pt x="6429" y="6089"/>
                      <a:pt x="6429" y="5136"/>
                      <a:pt x="6429" y="4184"/>
                    </a:cubicBezTo>
                    <a:cubicBezTo>
                      <a:pt x="6429" y="2279"/>
                      <a:pt x="6429" y="1326"/>
                      <a:pt x="4524" y="374"/>
                    </a:cubicBezTo>
                    <a:cubicBezTo>
                      <a:pt x="3572" y="-579"/>
                      <a:pt x="1667" y="374"/>
                      <a:pt x="715" y="2279"/>
                    </a:cubicBezTo>
                    <a:lnTo>
                      <a:pt x="715" y="227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6" name="Freeform: Shape 525">
                <a:extLst>
                  <a:ext uri="{FF2B5EF4-FFF2-40B4-BE49-F238E27FC236}">
                    <a16:creationId xmlns:a16="http://schemas.microsoft.com/office/drawing/2014/main" id="{BF5D8886-7467-CC1D-F9EF-F1A53314BA69}"/>
                  </a:ext>
                </a:extLst>
              </p:cNvPr>
              <p:cNvSpPr/>
              <p:nvPr/>
            </p:nvSpPr>
            <p:spPr>
              <a:xfrm>
                <a:off x="8320087" y="5310187"/>
                <a:ext cx="8572" cy="19444"/>
              </a:xfrm>
              <a:custGeom>
                <a:avLst/>
                <a:gdLst>
                  <a:gd name="connsiteX0" fmla="*/ 0 w 8572"/>
                  <a:gd name="connsiteY0" fmla="*/ 3810 h 19444"/>
                  <a:gd name="connsiteX1" fmla="*/ 952 w 8572"/>
                  <a:gd name="connsiteY1" fmla="*/ 11430 h 19444"/>
                  <a:gd name="connsiteX2" fmla="*/ 1905 w 8572"/>
                  <a:gd name="connsiteY2" fmla="*/ 14288 h 19444"/>
                  <a:gd name="connsiteX3" fmla="*/ 1905 w 8572"/>
                  <a:gd name="connsiteY3" fmla="*/ 16193 h 19444"/>
                  <a:gd name="connsiteX4" fmla="*/ 2857 w 8572"/>
                  <a:gd name="connsiteY4" fmla="*/ 18097 h 19444"/>
                  <a:gd name="connsiteX5" fmla="*/ 5715 w 8572"/>
                  <a:gd name="connsiteY5" fmla="*/ 19050 h 19444"/>
                  <a:gd name="connsiteX6" fmla="*/ 8573 w 8572"/>
                  <a:gd name="connsiteY6" fmla="*/ 17145 h 19444"/>
                  <a:gd name="connsiteX7" fmla="*/ 8573 w 8572"/>
                  <a:gd name="connsiteY7" fmla="*/ 15240 h 19444"/>
                  <a:gd name="connsiteX8" fmla="*/ 8573 w 8572"/>
                  <a:gd name="connsiteY8" fmla="*/ 13335 h 19444"/>
                  <a:gd name="connsiteX9" fmla="*/ 7620 w 8572"/>
                  <a:gd name="connsiteY9" fmla="*/ 10478 h 19444"/>
                  <a:gd name="connsiteX10" fmla="*/ 7620 w 8572"/>
                  <a:gd name="connsiteY10" fmla="*/ 9525 h 19444"/>
                  <a:gd name="connsiteX11" fmla="*/ 7620 w 8572"/>
                  <a:gd name="connsiteY11" fmla="*/ 9525 h 19444"/>
                  <a:gd name="connsiteX12" fmla="*/ 7620 w 8572"/>
                  <a:gd name="connsiteY12" fmla="*/ 7620 h 19444"/>
                  <a:gd name="connsiteX13" fmla="*/ 7620 w 8572"/>
                  <a:gd name="connsiteY13" fmla="*/ 3810 h 19444"/>
                  <a:gd name="connsiteX14" fmla="*/ 3810 w 8572"/>
                  <a:gd name="connsiteY14" fmla="*/ 0 h 19444"/>
                  <a:gd name="connsiteX15" fmla="*/ 0 w 8572"/>
                  <a:gd name="connsiteY15" fmla="*/ 3810 h 19444"/>
                  <a:gd name="connsiteX16" fmla="*/ 0 w 8572"/>
                  <a:gd name="connsiteY16" fmla="*/ 3810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" h="19444">
                    <a:moveTo>
                      <a:pt x="0" y="3810"/>
                    </a:moveTo>
                    <a:cubicBezTo>
                      <a:pt x="0" y="6668"/>
                      <a:pt x="0" y="8572"/>
                      <a:pt x="952" y="11430"/>
                    </a:cubicBezTo>
                    <a:cubicBezTo>
                      <a:pt x="952" y="12382"/>
                      <a:pt x="952" y="13335"/>
                      <a:pt x="1905" y="14288"/>
                    </a:cubicBezTo>
                    <a:cubicBezTo>
                      <a:pt x="1905" y="15240"/>
                      <a:pt x="1905" y="15240"/>
                      <a:pt x="1905" y="16193"/>
                    </a:cubicBezTo>
                    <a:cubicBezTo>
                      <a:pt x="1905" y="17145"/>
                      <a:pt x="2857" y="18097"/>
                      <a:pt x="2857" y="18097"/>
                    </a:cubicBezTo>
                    <a:cubicBezTo>
                      <a:pt x="3810" y="19050"/>
                      <a:pt x="4763" y="20003"/>
                      <a:pt x="5715" y="19050"/>
                    </a:cubicBezTo>
                    <a:cubicBezTo>
                      <a:pt x="6668" y="19050"/>
                      <a:pt x="7620" y="18097"/>
                      <a:pt x="8573" y="17145"/>
                    </a:cubicBezTo>
                    <a:cubicBezTo>
                      <a:pt x="8573" y="16193"/>
                      <a:pt x="8573" y="15240"/>
                      <a:pt x="8573" y="15240"/>
                    </a:cubicBezTo>
                    <a:cubicBezTo>
                      <a:pt x="8573" y="14288"/>
                      <a:pt x="8573" y="13335"/>
                      <a:pt x="8573" y="13335"/>
                    </a:cubicBezTo>
                    <a:cubicBezTo>
                      <a:pt x="8573" y="12382"/>
                      <a:pt x="8573" y="11430"/>
                      <a:pt x="7620" y="10478"/>
                    </a:cubicBezTo>
                    <a:cubicBezTo>
                      <a:pt x="7620" y="10478"/>
                      <a:pt x="7620" y="9525"/>
                      <a:pt x="7620" y="9525"/>
                    </a:cubicBezTo>
                    <a:cubicBezTo>
                      <a:pt x="7620" y="9525"/>
                      <a:pt x="7620" y="8572"/>
                      <a:pt x="7620" y="9525"/>
                    </a:cubicBezTo>
                    <a:cubicBezTo>
                      <a:pt x="7620" y="8572"/>
                      <a:pt x="7620" y="8572"/>
                      <a:pt x="7620" y="7620"/>
                    </a:cubicBezTo>
                    <a:cubicBezTo>
                      <a:pt x="7620" y="6668"/>
                      <a:pt x="7620" y="5715"/>
                      <a:pt x="7620" y="3810"/>
                    </a:cubicBezTo>
                    <a:cubicBezTo>
                      <a:pt x="7620" y="1905"/>
                      <a:pt x="5715" y="0"/>
                      <a:pt x="3810" y="0"/>
                    </a:cubicBezTo>
                    <a:cubicBezTo>
                      <a:pt x="1905" y="0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7" name="Freeform: Shape 526">
                <a:extLst>
                  <a:ext uri="{FF2B5EF4-FFF2-40B4-BE49-F238E27FC236}">
                    <a16:creationId xmlns:a16="http://schemas.microsoft.com/office/drawing/2014/main" id="{FE0C79C6-E50A-6386-A57B-E349818BA7F9}"/>
                  </a:ext>
                </a:extLst>
              </p:cNvPr>
              <p:cNvSpPr/>
              <p:nvPr/>
            </p:nvSpPr>
            <p:spPr>
              <a:xfrm>
                <a:off x="8228647" y="5203506"/>
                <a:ext cx="5714" cy="23574"/>
              </a:xfrm>
              <a:custGeom>
                <a:avLst/>
                <a:gdLst>
                  <a:gd name="connsiteX0" fmla="*/ 952 w 5714"/>
                  <a:gd name="connsiteY0" fmla="*/ 2858 h 23574"/>
                  <a:gd name="connsiteX1" fmla="*/ 0 w 5714"/>
                  <a:gd name="connsiteY1" fmla="*/ 12383 h 23574"/>
                  <a:gd name="connsiteX2" fmla="*/ 0 w 5714"/>
                  <a:gd name="connsiteY2" fmla="*/ 17145 h 23574"/>
                  <a:gd name="connsiteX3" fmla="*/ 0 w 5714"/>
                  <a:gd name="connsiteY3" fmla="*/ 20003 h 23574"/>
                  <a:gd name="connsiteX4" fmla="*/ 952 w 5714"/>
                  <a:gd name="connsiteY4" fmla="*/ 22860 h 23574"/>
                  <a:gd name="connsiteX5" fmla="*/ 4763 w 5714"/>
                  <a:gd name="connsiteY5" fmla="*/ 22860 h 23574"/>
                  <a:gd name="connsiteX6" fmla="*/ 5715 w 5714"/>
                  <a:gd name="connsiteY6" fmla="*/ 20003 h 23574"/>
                  <a:gd name="connsiteX7" fmla="*/ 5715 w 5714"/>
                  <a:gd name="connsiteY7" fmla="*/ 17145 h 23574"/>
                  <a:gd name="connsiteX8" fmla="*/ 5715 w 5714"/>
                  <a:gd name="connsiteY8" fmla="*/ 12383 h 23574"/>
                  <a:gd name="connsiteX9" fmla="*/ 4763 w 5714"/>
                  <a:gd name="connsiteY9" fmla="*/ 2858 h 23574"/>
                  <a:gd name="connsiteX10" fmla="*/ 1905 w 5714"/>
                  <a:gd name="connsiteY10" fmla="*/ 0 h 23574"/>
                  <a:gd name="connsiteX11" fmla="*/ 952 w 5714"/>
                  <a:gd name="connsiteY11" fmla="*/ 2858 h 23574"/>
                  <a:gd name="connsiteX12" fmla="*/ 952 w 5714"/>
                  <a:gd name="connsiteY12" fmla="*/ 2858 h 2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14" h="23574">
                    <a:moveTo>
                      <a:pt x="952" y="2858"/>
                    </a:moveTo>
                    <a:cubicBezTo>
                      <a:pt x="952" y="5715"/>
                      <a:pt x="952" y="9525"/>
                      <a:pt x="0" y="12383"/>
                    </a:cubicBezTo>
                    <a:cubicBezTo>
                      <a:pt x="0" y="14288"/>
                      <a:pt x="0" y="15240"/>
                      <a:pt x="0" y="17145"/>
                    </a:cubicBezTo>
                    <a:cubicBezTo>
                      <a:pt x="0" y="18098"/>
                      <a:pt x="0" y="19050"/>
                      <a:pt x="0" y="20003"/>
                    </a:cubicBezTo>
                    <a:cubicBezTo>
                      <a:pt x="0" y="20955"/>
                      <a:pt x="952" y="21908"/>
                      <a:pt x="952" y="22860"/>
                    </a:cubicBezTo>
                    <a:cubicBezTo>
                      <a:pt x="1905" y="23813"/>
                      <a:pt x="3810" y="23813"/>
                      <a:pt x="4763" y="22860"/>
                    </a:cubicBezTo>
                    <a:cubicBezTo>
                      <a:pt x="5715" y="21908"/>
                      <a:pt x="5715" y="20955"/>
                      <a:pt x="5715" y="20003"/>
                    </a:cubicBezTo>
                    <a:cubicBezTo>
                      <a:pt x="5715" y="19050"/>
                      <a:pt x="5715" y="18098"/>
                      <a:pt x="5715" y="17145"/>
                    </a:cubicBezTo>
                    <a:cubicBezTo>
                      <a:pt x="5715" y="15240"/>
                      <a:pt x="5715" y="14288"/>
                      <a:pt x="5715" y="12383"/>
                    </a:cubicBezTo>
                    <a:cubicBezTo>
                      <a:pt x="5715" y="9525"/>
                      <a:pt x="5715" y="5715"/>
                      <a:pt x="4763" y="2858"/>
                    </a:cubicBezTo>
                    <a:cubicBezTo>
                      <a:pt x="4763" y="1905"/>
                      <a:pt x="3810" y="0"/>
                      <a:pt x="1905" y="0"/>
                    </a:cubicBezTo>
                    <a:cubicBezTo>
                      <a:pt x="1905" y="953"/>
                      <a:pt x="952" y="1905"/>
                      <a:pt x="952" y="2858"/>
                    </a:cubicBezTo>
                    <a:lnTo>
                      <a:pt x="952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8" name="Freeform: Shape 527">
                <a:extLst>
                  <a:ext uri="{FF2B5EF4-FFF2-40B4-BE49-F238E27FC236}">
                    <a16:creationId xmlns:a16="http://schemas.microsoft.com/office/drawing/2014/main" id="{E856214B-7D5E-AD7C-232C-0B40EB5519A2}"/>
                  </a:ext>
                </a:extLst>
              </p:cNvPr>
              <p:cNvSpPr/>
              <p:nvPr/>
            </p:nvSpPr>
            <p:spPr>
              <a:xfrm>
                <a:off x="8245792" y="5225176"/>
                <a:ext cx="5953" cy="26669"/>
              </a:xfrm>
              <a:custGeom>
                <a:avLst/>
                <a:gdLst>
                  <a:gd name="connsiteX0" fmla="*/ 0 w 5953"/>
                  <a:gd name="connsiteY0" fmla="*/ 2143 h 26669"/>
                  <a:gd name="connsiteX1" fmla="*/ 0 w 5953"/>
                  <a:gd name="connsiteY1" fmla="*/ 14526 h 26669"/>
                  <a:gd name="connsiteX2" fmla="*/ 2857 w 5953"/>
                  <a:gd name="connsiteY2" fmla="*/ 25956 h 26669"/>
                  <a:gd name="connsiteX3" fmla="*/ 4763 w 5953"/>
                  <a:gd name="connsiteY3" fmla="*/ 25956 h 26669"/>
                  <a:gd name="connsiteX4" fmla="*/ 5715 w 5953"/>
                  <a:gd name="connsiteY4" fmla="*/ 14526 h 26669"/>
                  <a:gd name="connsiteX5" fmla="*/ 4763 w 5953"/>
                  <a:gd name="connsiteY5" fmla="*/ 2143 h 26669"/>
                  <a:gd name="connsiteX6" fmla="*/ 0 w 5953"/>
                  <a:gd name="connsiteY6" fmla="*/ 2143 h 26669"/>
                  <a:gd name="connsiteX7" fmla="*/ 0 w 5953"/>
                  <a:gd name="connsiteY7" fmla="*/ 2143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3" h="26669">
                    <a:moveTo>
                      <a:pt x="0" y="2143"/>
                    </a:moveTo>
                    <a:cubicBezTo>
                      <a:pt x="0" y="5953"/>
                      <a:pt x="0" y="9763"/>
                      <a:pt x="0" y="14526"/>
                    </a:cubicBezTo>
                    <a:cubicBezTo>
                      <a:pt x="0" y="18336"/>
                      <a:pt x="0" y="23098"/>
                      <a:pt x="2857" y="25956"/>
                    </a:cubicBezTo>
                    <a:cubicBezTo>
                      <a:pt x="3810" y="26908"/>
                      <a:pt x="4763" y="26908"/>
                      <a:pt x="4763" y="25956"/>
                    </a:cubicBezTo>
                    <a:cubicBezTo>
                      <a:pt x="6668" y="22146"/>
                      <a:pt x="5715" y="18336"/>
                      <a:pt x="5715" y="14526"/>
                    </a:cubicBezTo>
                    <a:cubicBezTo>
                      <a:pt x="5715" y="10716"/>
                      <a:pt x="5715" y="6906"/>
                      <a:pt x="4763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A5A2DB99-471C-D27F-6A26-FE31CDE1B492}"/>
                  </a:ext>
                </a:extLst>
              </p:cNvPr>
              <p:cNvSpPr/>
              <p:nvPr/>
            </p:nvSpPr>
            <p:spPr>
              <a:xfrm>
                <a:off x="8230551" y="5155881"/>
                <a:ext cx="3810" cy="13097"/>
              </a:xfrm>
              <a:custGeom>
                <a:avLst/>
                <a:gdLst>
                  <a:gd name="connsiteX0" fmla="*/ 0 w 3810"/>
                  <a:gd name="connsiteY0" fmla="*/ 1905 h 13097"/>
                  <a:gd name="connsiteX1" fmla="*/ 0 w 3810"/>
                  <a:gd name="connsiteY1" fmla="*/ 6668 h 13097"/>
                  <a:gd name="connsiteX2" fmla="*/ 0 w 3810"/>
                  <a:gd name="connsiteY2" fmla="*/ 9525 h 13097"/>
                  <a:gd name="connsiteX3" fmla="*/ 0 w 3810"/>
                  <a:gd name="connsiteY3" fmla="*/ 11430 h 13097"/>
                  <a:gd name="connsiteX4" fmla="*/ 953 w 3810"/>
                  <a:gd name="connsiteY4" fmla="*/ 12383 h 13097"/>
                  <a:gd name="connsiteX5" fmla="*/ 2858 w 3810"/>
                  <a:gd name="connsiteY5" fmla="*/ 12383 h 13097"/>
                  <a:gd name="connsiteX6" fmla="*/ 3810 w 3810"/>
                  <a:gd name="connsiteY6" fmla="*/ 11430 h 13097"/>
                  <a:gd name="connsiteX7" fmla="*/ 3810 w 3810"/>
                  <a:gd name="connsiteY7" fmla="*/ 9525 h 13097"/>
                  <a:gd name="connsiteX8" fmla="*/ 3810 w 3810"/>
                  <a:gd name="connsiteY8" fmla="*/ 6668 h 13097"/>
                  <a:gd name="connsiteX9" fmla="*/ 3810 w 3810"/>
                  <a:gd name="connsiteY9" fmla="*/ 1905 h 13097"/>
                  <a:gd name="connsiteX10" fmla="*/ 1905 w 3810"/>
                  <a:gd name="connsiteY10" fmla="*/ 0 h 13097"/>
                  <a:gd name="connsiteX11" fmla="*/ 0 w 3810"/>
                  <a:gd name="connsiteY11" fmla="*/ 1905 h 13097"/>
                  <a:gd name="connsiteX12" fmla="*/ 0 w 3810"/>
                  <a:gd name="connsiteY12" fmla="*/ 1905 h 1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" h="13097">
                    <a:moveTo>
                      <a:pt x="0" y="1905"/>
                    </a:moveTo>
                    <a:cubicBezTo>
                      <a:pt x="0" y="3810"/>
                      <a:pt x="0" y="4763"/>
                      <a:pt x="0" y="6668"/>
                    </a:cubicBezTo>
                    <a:cubicBezTo>
                      <a:pt x="0" y="7620"/>
                      <a:pt x="0" y="8573"/>
                      <a:pt x="0" y="9525"/>
                    </a:cubicBezTo>
                    <a:cubicBezTo>
                      <a:pt x="0" y="10478"/>
                      <a:pt x="0" y="10478"/>
                      <a:pt x="0" y="11430"/>
                    </a:cubicBezTo>
                    <a:cubicBezTo>
                      <a:pt x="0" y="11430"/>
                      <a:pt x="0" y="12383"/>
                      <a:pt x="953" y="12383"/>
                    </a:cubicBezTo>
                    <a:cubicBezTo>
                      <a:pt x="953" y="13335"/>
                      <a:pt x="2858" y="13335"/>
                      <a:pt x="2858" y="12383"/>
                    </a:cubicBezTo>
                    <a:cubicBezTo>
                      <a:pt x="2858" y="12383"/>
                      <a:pt x="2858" y="11430"/>
                      <a:pt x="3810" y="11430"/>
                    </a:cubicBezTo>
                    <a:cubicBezTo>
                      <a:pt x="3810" y="11430"/>
                      <a:pt x="3810" y="10478"/>
                      <a:pt x="3810" y="9525"/>
                    </a:cubicBezTo>
                    <a:cubicBezTo>
                      <a:pt x="3810" y="8573"/>
                      <a:pt x="3810" y="7620"/>
                      <a:pt x="3810" y="6668"/>
                    </a:cubicBezTo>
                    <a:cubicBezTo>
                      <a:pt x="3810" y="4763"/>
                      <a:pt x="3810" y="3810"/>
                      <a:pt x="3810" y="1905"/>
                    </a:cubicBezTo>
                    <a:cubicBezTo>
                      <a:pt x="3810" y="953"/>
                      <a:pt x="2858" y="0"/>
                      <a:pt x="1905" y="0"/>
                    </a:cubicBezTo>
                    <a:cubicBezTo>
                      <a:pt x="1905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2FCFDA23-B01B-AC67-D1B6-EB05CF94031F}"/>
                  </a:ext>
                </a:extLst>
              </p:cNvPr>
              <p:cNvSpPr/>
              <p:nvPr/>
            </p:nvSpPr>
            <p:spPr>
              <a:xfrm>
                <a:off x="8243887" y="5173027"/>
                <a:ext cx="4762" cy="20002"/>
              </a:xfrm>
              <a:custGeom>
                <a:avLst/>
                <a:gdLst>
                  <a:gd name="connsiteX0" fmla="*/ 0 w 4762"/>
                  <a:gd name="connsiteY0" fmla="*/ 3810 h 20002"/>
                  <a:gd name="connsiteX1" fmla="*/ 0 w 4762"/>
                  <a:gd name="connsiteY1" fmla="*/ 11430 h 20002"/>
                  <a:gd name="connsiteX2" fmla="*/ 0 w 4762"/>
                  <a:gd name="connsiteY2" fmla="*/ 15240 h 20002"/>
                  <a:gd name="connsiteX3" fmla="*/ 0 w 4762"/>
                  <a:gd name="connsiteY3" fmla="*/ 17145 h 20002"/>
                  <a:gd name="connsiteX4" fmla="*/ 952 w 4762"/>
                  <a:gd name="connsiteY4" fmla="*/ 19050 h 20002"/>
                  <a:gd name="connsiteX5" fmla="*/ 2857 w 4762"/>
                  <a:gd name="connsiteY5" fmla="*/ 20003 h 20002"/>
                  <a:gd name="connsiteX6" fmla="*/ 3810 w 4762"/>
                  <a:gd name="connsiteY6" fmla="*/ 20003 h 20002"/>
                  <a:gd name="connsiteX7" fmla="*/ 4763 w 4762"/>
                  <a:gd name="connsiteY7" fmla="*/ 18097 h 20002"/>
                  <a:gd name="connsiteX8" fmla="*/ 4763 w 4762"/>
                  <a:gd name="connsiteY8" fmla="*/ 16192 h 20002"/>
                  <a:gd name="connsiteX9" fmla="*/ 4763 w 4762"/>
                  <a:gd name="connsiteY9" fmla="*/ 14288 h 20002"/>
                  <a:gd name="connsiteX10" fmla="*/ 4763 w 4762"/>
                  <a:gd name="connsiteY10" fmla="*/ 10478 h 20002"/>
                  <a:gd name="connsiteX11" fmla="*/ 4763 w 4762"/>
                  <a:gd name="connsiteY11" fmla="*/ 2857 h 20002"/>
                  <a:gd name="connsiteX12" fmla="*/ 1905 w 4762"/>
                  <a:gd name="connsiteY12" fmla="*/ 0 h 20002"/>
                  <a:gd name="connsiteX13" fmla="*/ 0 w 4762"/>
                  <a:gd name="connsiteY13" fmla="*/ 3810 h 20002"/>
                  <a:gd name="connsiteX14" fmla="*/ 0 w 4762"/>
                  <a:gd name="connsiteY14" fmla="*/ 3810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762" h="20002">
                    <a:moveTo>
                      <a:pt x="0" y="3810"/>
                    </a:moveTo>
                    <a:cubicBezTo>
                      <a:pt x="0" y="6667"/>
                      <a:pt x="0" y="9525"/>
                      <a:pt x="0" y="11430"/>
                    </a:cubicBezTo>
                    <a:cubicBezTo>
                      <a:pt x="0" y="12382"/>
                      <a:pt x="0" y="14288"/>
                      <a:pt x="0" y="15240"/>
                    </a:cubicBezTo>
                    <a:cubicBezTo>
                      <a:pt x="0" y="16192"/>
                      <a:pt x="0" y="17145"/>
                      <a:pt x="0" y="17145"/>
                    </a:cubicBezTo>
                    <a:cubicBezTo>
                      <a:pt x="0" y="18097"/>
                      <a:pt x="952" y="18097"/>
                      <a:pt x="952" y="19050"/>
                    </a:cubicBezTo>
                    <a:cubicBezTo>
                      <a:pt x="952" y="20003"/>
                      <a:pt x="1905" y="20003"/>
                      <a:pt x="2857" y="20003"/>
                    </a:cubicBezTo>
                    <a:cubicBezTo>
                      <a:pt x="2857" y="20003"/>
                      <a:pt x="3810" y="20003"/>
                      <a:pt x="3810" y="20003"/>
                    </a:cubicBezTo>
                    <a:cubicBezTo>
                      <a:pt x="4763" y="20003"/>
                      <a:pt x="4763" y="19050"/>
                      <a:pt x="4763" y="18097"/>
                    </a:cubicBezTo>
                    <a:cubicBezTo>
                      <a:pt x="4763" y="17145"/>
                      <a:pt x="4763" y="17145"/>
                      <a:pt x="4763" y="16192"/>
                    </a:cubicBezTo>
                    <a:cubicBezTo>
                      <a:pt x="4763" y="15240"/>
                      <a:pt x="4763" y="15240"/>
                      <a:pt x="4763" y="14288"/>
                    </a:cubicBezTo>
                    <a:cubicBezTo>
                      <a:pt x="4763" y="13335"/>
                      <a:pt x="4763" y="12382"/>
                      <a:pt x="4763" y="10478"/>
                    </a:cubicBezTo>
                    <a:cubicBezTo>
                      <a:pt x="4763" y="7620"/>
                      <a:pt x="4763" y="5715"/>
                      <a:pt x="4763" y="2857"/>
                    </a:cubicBezTo>
                    <a:cubicBezTo>
                      <a:pt x="4763" y="953"/>
                      <a:pt x="3810" y="0"/>
                      <a:pt x="1905" y="0"/>
                    </a:cubicBezTo>
                    <a:cubicBezTo>
                      <a:pt x="1905" y="953"/>
                      <a:pt x="0" y="2857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1" name="Freeform: Shape 530">
                <a:extLst>
                  <a:ext uri="{FF2B5EF4-FFF2-40B4-BE49-F238E27FC236}">
                    <a16:creationId xmlns:a16="http://schemas.microsoft.com/office/drawing/2014/main" id="{C56202F0-6944-BB8B-4697-85DA131EF3B1}"/>
                  </a:ext>
                </a:extLst>
              </p:cNvPr>
              <p:cNvSpPr/>
              <p:nvPr/>
            </p:nvSpPr>
            <p:spPr>
              <a:xfrm>
                <a:off x="8235314" y="5085396"/>
                <a:ext cx="4762" cy="25479"/>
              </a:xfrm>
              <a:custGeom>
                <a:avLst/>
                <a:gdLst>
                  <a:gd name="connsiteX0" fmla="*/ 0 w 4762"/>
                  <a:gd name="connsiteY0" fmla="*/ 2858 h 25479"/>
                  <a:gd name="connsiteX1" fmla="*/ 0 w 4762"/>
                  <a:gd name="connsiteY1" fmla="*/ 13335 h 25479"/>
                  <a:gd name="connsiteX2" fmla="*/ 0 w 4762"/>
                  <a:gd name="connsiteY2" fmla="*/ 19050 h 25479"/>
                  <a:gd name="connsiteX3" fmla="*/ 0 w 4762"/>
                  <a:gd name="connsiteY3" fmla="*/ 21908 h 25479"/>
                  <a:gd name="connsiteX4" fmla="*/ 953 w 4762"/>
                  <a:gd name="connsiteY4" fmla="*/ 24765 h 25479"/>
                  <a:gd name="connsiteX5" fmla="*/ 3810 w 4762"/>
                  <a:gd name="connsiteY5" fmla="*/ 24765 h 25479"/>
                  <a:gd name="connsiteX6" fmla="*/ 4763 w 4762"/>
                  <a:gd name="connsiteY6" fmla="*/ 21908 h 25479"/>
                  <a:gd name="connsiteX7" fmla="*/ 4763 w 4762"/>
                  <a:gd name="connsiteY7" fmla="*/ 19050 h 25479"/>
                  <a:gd name="connsiteX8" fmla="*/ 4763 w 4762"/>
                  <a:gd name="connsiteY8" fmla="*/ 13335 h 25479"/>
                  <a:gd name="connsiteX9" fmla="*/ 4763 w 4762"/>
                  <a:gd name="connsiteY9" fmla="*/ 2858 h 25479"/>
                  <a:gd name="connsiteX10" fmla="*/ 1905 w 4762"/>
                  <a:gd name="connsiteY10" fmla="*/ 0 h 25479"/>
                  <a:gd name="connsiteX11" fmla="*/ 0 w 4762"/>
                  <a:gd name="connsiteY11" fmla="*/ 2858 h 25479"/>
                  <a:gd name="connsiteX12" fmla="*/ 0 w 4762"/>
                  <a:gd name="connsiteY12" fmla="*/ 2858 h 2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5479">
                    <a:moveTo>
                      <a:pt x="0" y="2858"/>
                    </a:moveTo>
                    <a:cubicBezTo>
                      <a:pt x="0" y="6668"/>
                      <a:pt x="0" y="10478"/>
                      <a:pt x="0" y="13335"/>
                    </a:cubicBezTo>
                    <a:cubicBezTo>
                      <a:pt x="0" y="15240"/>
                      <a:pt x="0" y="17145"/>
                      <a:pt x="0" y="19050"/>
                    </a:cubicBezTo>
                    <a:cubicBezTo>
                      <a:pt x="0" y="20003"/>
                      <a:pt x="0" y="20955"/>
                      <a:pt x="0" y="21908"/>
                    </a:cubicBezTo>
                    <a:cubicBezTo>
                      <a:pt x="0" y="22860"/>
                      <a:pt x="953" y="23813"/>
                      <a:pt x="953" y="24765"/>
                    </a:cubicBezTo>
                    <a:cubicBezTo>
                      <a:pt x="1905" y="25718"/>
                      <a:pt x="3810" y="25718"/>
                      <a:pt x="3810" y="24765"/>
                    </a:cubicBezTo>
                    <a:cubicBezTo>
                      <a:pt x="3810" y="23813"/>
                      <a:pt x="4763" y="22860"/>
                      <a:pt x="4763" y="21908"/>
                    </a:cubicBezTo>
                    <a:cubicBezTo>
                      <a:pt x="4763" y="20955"/>
                      <a:pt x="4763" y="20003"/>
                      <a:pt x="4763" y="19050"/>
                    </a:cubicBezTo>
                    <a:cubicBezTo>
                      <a:pt x="4763" y="17145"/>
                      <a:pt x="4763" y="15240"/>
                      <a:pt x="4763" y="13335"/>
                    </a:cubicBezTo>
                    <a:cubicBezTo>
                      <a:pt x="4763" y="9525"/>
                      <a:pt x="4763" y="5715"/>
                      <a:pt x="4763" y="2858"/>
                    </a:cubicBezTo>
                    <a:cubicBezTo>
                      <a:pt x="4763" y="953"/>
                      <a:pt x="3810" y="0"/>
                      <a:pt x="1905" y="0"/>
                    </a:cubicBezTo>
                    <a:cubicBezTo>
                      <a:pt x="953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2" name="Freeform: Shape 531">
                <a:extLst>
                  <a:ext uri="{FF2B5EF4-FFF2-40B4-BE49-F238E27FC236}">
                    <a16:creationId xmlns:a16="http://schemas.microsoft.com/office/drawing/2014/main" id="{587AE123-1E16-DB31-DFD8-A10F6CFFBA0C}"/>
                  </a:ext>
                </a:extLst>
              </p:cNvPr>
              <p:cNvSpPr/>
              <p:nvPr/>
            </p:nvSpPr>
            <p:spPr>
              <a:xfrm>
                <a:off x="8247273" y="5116056"/>
                <a:ext cx="6527" cy="25299"/>
              </a:xfrm>
              <a:custGeom>
                <a:avLst/>
                <a:gdLst>
                  <a:gd name="connsiteX0" fmla="*/ 2328 w 6527"/>
                  <a:gd name="connsiteY0" fmla="*/ 1725 h 25299"/>
                  <a:gd name="connsiteX1" fmla="*/ 1376 w 6527"/>
                  <a:gd name="connsiteY1" fmla="*/ 7440 h 25299"/>
                  <a:gd name="connsiteX2" fmla="*/ 423 w 6527"/>
                  <a:gd name="connsiteY2" fmla="*/ 13155 h 25299"/>
                  <a:gd name="connsiteX3" fmla="*/ 423 w 6527"/>
                  <a:gd name="connsiteY3" fmla="*/ 18870 h 25299"/>
                  <a:gd name="connsiteX4" fmla="*/ 423 w 6527"/>
                  <a:gd name="connsiteY4" fmla="*/ 20775 h 25299"/>
                  <a:gd name="connsiteX5" fmla="*/ 1376 w 6527"/>
                  <a:gd name="connsiteY5" fmla="*/ 24585 h 25299"/>
                  <a:gd name="connsiteX6" fmla="*/ 5186 w 6527"/>
                  <a:gd name="connsiteY6" fmla="*/ 24585 h 25299"/>
                  <a:gd name="connsiteX7" fmla="*/ 6138 w 6527"/>
                  <a:gd name="connsiteY7" fmla="*/ 21728 h 25299"/>
                  <a:gd name="connsiteX8" fmla="*/ 6138 w 6527"/>
                  <a:gd name="connsiteY8" fmla="*/ 20775 h 25299"/>
                  <a:gd name="connsiteX9" fmla="*/ 6138 w 6527"/>
                  <a:gd name="connsiteY9" fmla="*/ 18870 h 25299"/>
                  <a:gd name="connsiteX10" fmla="*/ 6138 w 6527"/>
                  <a:gd name="connsiteY10" fmla="*/ 16013 h 25299"/>
                  <a:gd name="connsiteX11" fmla="*/ 6138 w 6527"/>
                  <a:gd name="connsiteY11" fmla="*/ 13155 h 25299"/>
                  <a:gd name="connsiteX12" fmla="*/ 6138 w 6527"/>
                  <a:gd name="connsiteY12" fmla="*/ 8393 h 25299"/>
                  <a:gd name="connsiteX13" fmla="*/ 6138 w 6527"/>
                  <a:gd name="connsiteY13" fmla="*/ 2678 h 25299"/>
                  <a:gd name="connsiteX14" fmla="*/ 2328 w 6527"/>
                  <a:gd name="connsiteY14" fmla="*/ 1725 h 25299"/>
                  <a:gd name="connsiteX15" fmla="*/ 2328 w 6527"/>
                  <a:gd name="connsiteY15" fmla="*/ 1725 h 2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527" h="25299">
                    <a:moveTo>
                      <a:pt x="2328" y="1725"/>
                    </a:moveTo>
                    <a:cubicBezTo>
                      <a:pt x="2328" y="3630"/>
                      <a:pt x="1376" y="5535"/>
                      <a:pt x="1376" y="7440"/>
                    </a:cubicBezTo>
                    <a:cubicBezTo>
                      <a:pt x="1376" y="9345"/>
                      <a:pt x="423" y="11250"/>
                      <a:pt x="423" y="13155"/>
                    </a:cubicBezTo>
                    <a:cubicBezTo>
                      <a:pt x="423" y="15060"/>
                      <a:pt x="-529" y="16965"/>
                      <a:pt x="423" y="18870"/>
                    </a:cubicBezTo>
                    <a:cubicBezTo>
                      <a:pt x="423" y="19823"/>
                      <a:pt x="423" y="19823"/>
                      <a:pt x="423" y="20775"/>
                    </a:cubicBezTo>
                    <a:cubicBezTo>
                      <a:pt x="423" y="21728"/>
                      <a:pt x="1376" y="22680"/>
                      <a:pt x="1376" y="24585"/>
                    </a:cubicBezTo>
                    <a:cubicBezTo>
                      <a:pt x="2328" y="25538"/>
                      <a:pt x="4233" y="25538"/>
                      <a:pt x="5186" y="24585"/>
                    </a:cubicBezTo>
                    <a:cubicBezTo>
                      <a:pt x="5186" y="23633"/>
                      <a:pt x="6138" y="22680"/>
                      <a:pt x="6138" y="21728"/>
                    </a:cubicBezTo>
                    <a:cubicBezTo>
                      <a:pt x="6138" y="21728"/>
                      <a:pt x="6138" y="20775"/>
                      <a:pt x="6138" y="20775"/>
                    </a:cubicBezTo>
                    <a:cubicBezTo>
                      <a:pt x="6138" y="19823"/>
                      <a:pt x="6138" y="19823"/>
                      <a:pt x="6138" y="18870"/>
                    </a:cubicBezTo>
                    <a:cubicBezTo>
                      <a:pt x="6138" y="17918"/>
                      <a:pt x="6138" y="16965"/>
                      <a:pt x="6138" y="16013"/>
                    </a:cubicBezTo>
                    <a:cubicBezTo>
                      <a:pt x="6138" y="15060"/>
                      <a:pt x="6138" y="14108"/>
                      <a:pt x="6138" y="13155"/>
                    </a:cubicBezTo>
                    <a:cubicBezTo>
                      <a:pt x="6138" y="11250"/>
                      <a:pt x="6138" y="9345"/>
                      <a:pt x="6138" y="8393"/>
                    </a:cubicBezTo>
                    <a:cubicBezTo>
                      <a:pt x="6138" y="6488"/>
                      <a:pt x="6138" y="4583"/>
                      <a:pt x="6138" y="2678"/>
                    </a:cubicBezTo>
                    <a:cubicBezTo>
                      <a:pt x="8043" y="-180"/>
                      <a:pt x="2328" y="-1132"/>
                      <a:pt x="2328" y="1725"/>
                    </a:cubicBezTo>
                    <a:lnTo>
                      <a:pt x="2328" y="172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3" name="Freeform: Shape 532">
                <a:extLst>
                  <a:ext uri="{FF2B5EF4-FFF2-40B4-BE49-F238E27FC236}">
                    <a16:creationId xmlns:a16="http://schemas.microsoft.com/office/drawing/2014/main" id="{920D4A8B-697D-5FA2-6948-F60C01851ABC}"/>
                  </a:ext>
                </a:extLst>
              </p:cNvPr>
              <p:cNvSpPr/>
              <p:nvPr/>
            </p:nvSpPr>
            <p:spPr>
              <a:xfrm>
                <a:off x="8265541" y="5247900"/>
                <a:ext cx="12635" cy="21090"/>
              </a:xfrm>
              <a:custGeom>
                <a:avLst/>
                <a:gdLst>
                  <a:gd name="connsiteX0" fmla="*/ 253 w 12635"/>
                  <a:gd name="connsiteY0" fmla="*/ 4184 h 21090"/>
                  <a:gd name="connsiteX1" fmla="*/ 4063 w 12635"/>
                  <a:gd name="connsiteY1" fmla="*/ 12756 h 21090"/>
                  <a:gd name="connsiteX2" fmla="*/ 5969 w 12635"/>
                  <a:gd name="connsiteY2" fmla="*/ 17519 h 21090"/>
                  <a:gd name="connsiteX3" fmla="*/ 6921 w 12635"/>
                  <a:gd name="connsiteY3" fmla="*/ 17519 h 21090"/>
                  <a:gd name="connsiteX4" fmla="*/ 7873 w 12635"/>
                  <a:gd name="connsiteY4" fmla="*/ 18471 h 21090"/>
                  <a:gd name="connsiteX5" fmla="*/ 9778 w 12635"/>
                  <a:gd name="connsiteY5" fmla="*/ 20376 h 21090"/>
                  <a:gd name="connsiteX6" fmla="*/ 11683 w 12635"/>
                  <a:gd name="connsiteY6" fmla="*/ 20376 h 21090"/>
                  <a:gd name="connsiteX7" fmla="*/ 12636 w 12635"/>
                  <a:gd name="connsiteY7" fmla="*/ 18471 h 21090"/>
                  <a:gd name="connsiteX8" fmla="*/ 12636 w 12635"/>
                  <a:gd name="connsiteY8" fmla="*/ 15614 h 21090"/>
                  <a:gd name="connsiteX9" fmla="*/ 11683 w 12635"/>
                  <a:gd name="connsiteY9" fmla="*/ 13709 h 21090"/>
                  <a:gd name="connsiteX10" fmla="*/ 9778 w 12635"/>
                  <a:gd name="connsiteY10" fmla="*/ 8946 h 21090"/>
                  <a:gd name="connsiteX11" fmla="*/ 9778 w 12635"/>
                  <a:gd name="connsiteY11" fmla="*/ 8946 h 21090"/>
                  <a:gd name="connsiteX12" fmla="*/ 9778 w 12635"/>
                  <a:gd name="connsiteY12" fmla="*/ 8946 h 21090"/>
                  <a:gd name="connsiteX13" fmla="*/ 9778 w 12635"/>
                  <a:gd name="connsiteY13" fmla="*/ 7994 h 21090"/>
                  <a:gd name="connsiteX14" fmla="*/ 8826 w 12635"/>
                  <a:gd name="connsiteY14" fmla="*/ 6089 h 21090"/>
                  <a:gd name="connsiteX15" fmla="*/ 6921 w 12635"/>
                  <a:gd name="connsiteY15" fmla="*/ 2279 h 21090"/>
                  <a:gd name="connsiteX16" fmla="*/ 3111 w 12635"/>
                  <a:gd name="connsiteY16" fmla="*/ 374 h 21090"/>
                  <a:gd name="connsiteX17" fmla="*/ 253 w 12635"/>
                  <a:gd name="connsiteY17" fmla="*/ 4184 h 21090"/>
                  <a:gd name="connsiteX18" fmla="*/ 253 w 12635"/>
                  <a:gd name="connsiteY18" fmla="*/ 4184 h 210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635" h="21090">
                    <a:moveTo>
                      <a:pt x="253" y="4184"/>
                    </a:moveTo>
                    <a:cubicBezTo>
                      <a:pt x="1206" y="7041"/>
                      <a:pt x="2158" y="9899"/>
                      <a:pt x="4063" y="12756"/>
                    </a:cubicBezTo>
                    <a:cubicBezTo>
                      <a:pt x="5016" y="14661"/>
                      <a:pt x="5016" y="15614"/>
                      <a:pt x="5969" y="17519"/>
                    </a:cubicBezTo>
                    <a:cubicBezTo>
                      <a:pt x="5969" y="17519"/>
                      <a:pt x="6921" y="18471"/>
                      <a:pt x="6921" y="17519"/>
                    </a:cubicBezTo>
                    <a:cubicBezTo>
                      <a:pt x="6921" y="17519"/>
                      <a:pt x="7873" y="18471"/>
                      <a:pt x="7873" y="18471"/>
                    </a:cubicBezTo>
                    <a:cubicBezTo>
                      <a:pt x="8826" y="19424"/>
                      <a:pt x="8826" y="19424"/>
                      <a:pt x="9778" y="20376"/>
                    </a:cubicBezTo>
                    <a:cubicBezTo>
                      <a:pt x="10731" y="21329"/>
                      <a:pt x="10731" y="21329"/>
                      <a:pt x="11683" y="20376"/>
                    </a:cubicBezTo>
                    <a:cubicBezTo>
                      <a:pt x="12636" y="20376"/>
                      <a:pt x="12636" y="19424"/>
                      <a:pt x="12636" y="18471"/>
                    </a:cubicBezTo>
                    <a:cubicBezTo>
                      <a:pt x="12636" y="17519"/>
                      <a:pt x="12636" y="16566"/>
                      <a:pt x="12636" y="15614"/>
                    </a:cubicBezTo>
                    <a:cubicBezTo>
                      <a:pt x="12636" y="14661"/>
                      <a:pt x="12636" y="14661"/>
                      <a:pt x="11683" y="13709"/>
                    </a:cubicBezTo>
                    <a:cubicBezTo>
                      <a:pt x="11683" y="11804"/>
                      <a:pt x="10731" y="10851"/>
                      <a:pt x="9778" y="8946"/>
                    </a:cubicBezTo>
                    <a:cubicBezTo>
                      <a:pt x="9778" y="8946"/>
                      <a:pt x="9778" y="8946"/>
                      <a:pt x="9778" y="8946"/>
                    </a:cubicBezTo>
                    <a:cubicBezTo>
                      <a:pt x="9778" y="8946"/>
                      <a:pt x="9778" y="8946"/>
                      <a:pt x="9778" y="8946"/>
                    </a:cubicBezTo>
                    <a:cubicBezTo>
                      <a:pt x="9778" y="8946"/>
                      <a:pt x="9778" y="7994"/>
                      <a:pt x="9778" y="7994"/>
                    </a:cubicBezTo>
                    <a:cubicBezTo>
                      <a:pt x="9778" y="7041"/>
                      <a:pt x="8826" y="7041"/>
                      <a:pt x="8826" y="6089"/>
                    </a:cubicBezTo>
                    <a:cubicBezTo>
                      <a:pt x="7873" y="5136"/>
                      <a:pt x="7873" y="3231"/>
                      <a:pt x="6921" y="2279"/>
                    </a:cubicBezTo>
                    <a:cubicBezTo>
                      <a:pt x="5969" y="374"/>
                      <a:pt x="5016" y="-579"/>
                      <a:pt x="3111" y="374"/>
                    </a:cubicBezTo>
                    <a:cubicBezTo>
                      <a:pt x="1206" y="1326"/>
                      <a:pt x="-699" y="3231"/>
                      <a:pt x="253" y="4184"/>
                    </a:cubicBezTo>
                    <a:lnTo>
                      <a:pt x="253" y="418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4" name="Freeform: Shape 533">
                <a:extLst>
                  <a:ext uri="{FF2B5EF4-FFF2-40B4-BE49-F238E27FC236}">
                    <a16:creationId xmlns:a16="http://schemas.microsoft.com/office/drawing/2014/main" id="{659E172A-4580-4BA8-6FDB-4075764A027B}"/>
                  </a:ext>
                </a:extLst>
              </p:cNvPr>
              <p:cNvSpPr/>
              <p:nvPr/>
            </p:nvSpPr>
            <p:spPr>
              <a:xfrm>
                <a:off x="8288654" y="5263700"/>
                <a:ext cx="18350" cy="27436"/>
              </a:xfrm>
              <a:custGeom>
                <a:avLst/>
                <a:gdLst>
                  <a:gd name="connsiteX0" fmla="*/ 0 w 18350"/>
                  <a:gd name="connsiteY0" fmla="*/ 3624 h 27436"/>
                  <a:gd name="connsiteX1" fmla="*/ 3810 w 18350"/>
                  <a:gd name="connsiteY1" fmla="*/ 16959 h 27436"/>
                  <a:gd name="connsiteX2" fmla="*/ 7620 w 18350"/>
                  <a:gd name="connsiteY2" fmla="*/ 22674 h 27436"/>
                  <a:gd name="connsiteX3" fmla="*/ 10477 w 18350"/>
                  <a:gd name="connsiteY3" fmla="*/ 25532 h 27436"/>
                  <a:gd name="connsiteX4" fmla="*/ 13335 w 18350"/>
                  <a:gd name="connsiteY4" fmla="*/ 27437 h 27436"/>
                  <a:gd name="connsiteX5" fmla="*/ 15240 w 18350"/>
                  <a:gd name="connsiteY5" fmla="*/ 27437 h 27436"/>
                  <a:gd name="connsiteX6" fmla="*/ 18097 w 18350"/>
                  <a:gd name="connsiteY6" fmla="*/ 24579 h 27436"/>
                  <a:gd name="connsiteX7" fmla="*/ 17145 w 18350"/>
                  <a:gd name="connsiteY7" fmla="*/ 21722 h 27436"/>
                  <a:gd name="connsiteX8" fmla="*/ 15240 w 18350"/>
                  <a:gd name="connsiteY8" fmla="*/ 18864 h 27436"/>
                  <a:gd name="connsiteX9" fmla="*/ 12382 w 18350"/>
                  <a:gd name="connsiteY9" fmla="*/ 14102 h 27436"/>
                  <a:gd name="connsiteX10" fmla="*/ 11430 w 18350"/>
                  <a:gd name="connsiteY10" fmla="*/ 13149 h 27436"/>
                  <a:gd name="connsiteX11" fmla="*/ 11430 w 18350"/>
                  <a:gd name="connsiteY11" fmla="*/ 13149 h 27436"/>
                  <a:gd name="connsiteX12" fmla="*/ 11430 w 18350"/>
                  <a:gd name="connsiteY12" fmla="*/ 13149 h 27436"/>
                  <a:gd name="connsiteX13" fmla="*/ 10477 w 18350"/>
                  <a:gd name="connsiteY13" fmla="*/ 10292 h 27436"/>
                  <a:gd name="connsiteX14" fmla="*/ 10477 w 18350"/>
                  <a:gd name="connsiteY14" fmla="*/ 9339 h 27436"/>
                  <a:gd name="connsiteX15" fmla="*/ 10477 w 18350"/>
                  <a:gd name="connsiteY15" fmla="*/ 7434 h 27436"/>
                  <a:gd name="connsiteX16" fmla="*/ 10477 w 18350"/>
                  <a:gd name="connsiteY16" fmla="*/ 7434 h 27436"/>
                  <a:gd name="connsiteX17" fmla="*/ 10477 w 18350"/>
                  <a:gd name="connsiteY17" fmla="*/ 6482 h 27436"/>
                  <a:gd name="connsiteX18" fmla="*/ 10477 w 18350"/>
                  <a:gd name="connsiteY18" fmla="*/ 4577 h 27436"/>
                  <a:gd name="connsiteX19" fmla="*/ 6668 w 18350"/>
                  <a:gd name="connsiteY19" fmla="*/ 767 h 27436"/>
                  <a:gd name="connsiteX20" fmla="*/ 0 w 18350"/>
                  <a:gd name="connsiteY20" fmla="*/ 3624 h 27436"/>
                  <a:gd name="connsiteX21" fmla="*/ 0 w 18350"/>
                  <a:gd name="connsiteY21" fmla="*/ 3624 h 2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350" h="27436">
                    <a:moveTo>
                      <a:pt x="0" y="3624"/>
                    </a:moveTo>
                    <a:cubicBezTo>
                      <a:pt x="0" y="8387"/>
                      <a:pt x="952" y="13149"/>
                      <a:pt x="3810" y="16959"/>
                    </a:cubicBezTo>
                    <a:cubicBezTo>
                      <a:pt x="4763" y="18864"/>
                      <a:pt x="5715" y="20769"/>
                      <a:pt x="7620" y="22674"/>
                    </a:cubicBezTo>
                    <a:cubicBezTo>
                      <a:pt x="8572" y="23627"/>
                      <a:pt x="9525" y="24579"/>
                      <a:pt x="10477" y="25532"/>
                    </a:cubicBezTo>
                    <a:cubicBezTo>
                      <a:pt x="11430" y="26484"/>
                      <a:pt x="12382" y="26484"/>
                      <a:pt x="13335" y="27437"/>
                    </a:cubicBezTo>
                    <a:cubicBezTo>
                      <a:pt x="14288" y="27437"/>
                      <a:pt x="14288" y="27437"/>
                      <a:pt x="15240" y="27437"/>
                    </a:cubicBezTo>
                    <a:cubicBezTo>
                      <a:pt x="17145" y="27437"/>
                      <a:pt x="19050" y="26484"/>
                      <a:pt x="18097" y="24579"/>
                    </a:cubicBezTo>
                    <a:cubicBezTo>
                      <a:pt x="18097" y="23627"/>
                      <a:pt x="18097" y="22674"/>
                      <a:pt x="17145" y="21722"/>
                    </a:cubicBezTo>
                    <a:cubicBezTo>
                      <a:pt x="16193" y="20769"/>
                      <a:pt x="16193" y="19817"/>
                      <a:pt x="15240" y="18864"/>
                    </a:cubicBezTo>
                    <a:cubicBezTo>
                      <a:pt x="14288" y="16959"/>
                      <a:pt x="13335" y="16007"/>
                      <a:pt x="12382" y="14102"/>
                    </a:cubicBezTo>
                    <a:cubicBezTo>
                      <a:pt x="12382" y="14102"/>
                      <a:pt x="12382" y="13149"/>
                      <a:pt x="11430" y="13149"/>
                    </a:cubicBezTo>
                    <a:cubicBezTo>
                      <a:pt x="11430" y="13149"/>
                      <a:pt x="11430" y="12197"/>
                      <a:pt x="11430" y="13149"/>
                    </a:cubicBezTo>
                    <a:cubicBezTo>
                      <a:pt x="11430" y="14102"/>
                      <a:pt x="11430" y="13149"/>
                      <a:pt x="11430" y="13149"/>
                    </a:cubicBezTo>
                    <a:cubicBezTo>
                      <a:pt x="11430" y="12197"/>
                      <a:pt x="10477" y="11244"/>
                      <a:pt x="10477" y="10292"/>
                    </a:cubicBezTo>
                    <a:cubicBezTo>
                      <a:pt x="10477" y="10292"/>
                      <a:pt x="10477" y="9339"/>
                      <a:pt x="10477" y="9339"/>
                    </a:cubicBezTo>
                    <a:cubicBezTo>
                      <a:pt x="10477" y="9339"/>
                      <a:pt x="10477" y="8387"/>
                      <a:pt x="10477" y="7434"/>
                    </a:cubicBezTo>
                    <a:cubicBezTo>
                      <a:pt x="10477" y="7434"/>
                      <a:pt x="10477" y="8387"/>
                      <a:pt x="10477" y="7434"/>
                    </a:cubicBezTo>
                    <a:cubicBezTo>
                      <a:pt x="10477" y="7434"/>
                      <a:pt x="10477" y="7434"/>
                      <a:pt x="10477" y="6482"/>
                    </a:cubicBezTo>
                    <a:cubicBezTo>
                      <a:pt x="10477" y="5529"/>
                      <a:pt x="10477" y="5529"/>
                      <a:pt x="10477" y="4577"/>
                    </a:cubicBezTo>
                    <a:cubicBezTo>
                      <a:pt x="10477" y="2672"/>
                      <a:pt x="8572" y="767"/>
                      <a:pt x="6668" y="767"/>
                    </a:cubicBezTo>
                    <a:cubicBezTo>
                      <a:pt x="1905" y="-1138"/>
                      <a:pt x="0" y="767"/>
                      <a:pt x="0" y="3624"/>
                    </a:cubicBezTo>
                    <a:lnTo>
                      <a:pt x="0" y="362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5" name="Graphic 2">
              <a:extLst>
                <a:ext uri="{FF2B5EF4-FFF2-40B4-BE49-F238E27FC236}">
                  <a16:creationId xmlns:a16="http://schemas.microsoft.com/office/drawing/2014/main" id="{ECFF606A-810B-BEA4-BB99-F7534F3D6EB4}"/>
                </a:ext>
              </a:extLst>
            </p:cNvPr>
            <p:cNvGrpSpPr/>
            <p:nvPr/>
          </p:nvGrpSpPr>
          <p:grpSpPr>
            <a:xfrm>
              <a:off x="8551284" y="5085396"/>
              <a:ext cx="149802" cy="454342"/>
              <a:chOff x="8551284" y="5085396"/>
              <a:chExt cx="149802" cy="454342"/>
            </a:xfrm>
            <a:solidFill>
              <a:srgbClr val="545758"/>
            </a:solidFill>
          </p:grpSpPr>
          <p:sp>
            <p:nvSpPr>
              <p:cNvPr id="536" name="Freeform: Shape 535">
                <a:extLst>
                  <a:ext uri="{FF2B5EF4-FFF2-40B4-BE49-F238E27FC236}">
                    <a16:creationId xmlns:a16="http://schemas.microsoft.com/office/drawing/2014/main" id="{9F88ECB8-3A6C-1B22-B5F0-C27B5A52AE69}"/>
                  </a:ext>
                </a:extLst>
              </p:cNvPr>
              <p:cNvSpPr/>
              <p:nvPr/>
            </p:nvSpPr>
            <p:spPr>
              <a:xfrm>
                <a:off x="8625839" y="5494712"/>
                <a:ext cx="15613" cy="18357"/>
              </a:xfrm>
              <a:custGeom>
                <a:avLst/>
                <a:gdLst>
                  <a:gd name="connsiteX0" fmla="*/ 13335 w 15613"/>
                  <a:gd name="connsiteY0" fmla="*/ 260 h 18357"/>
                  <a:gd name="connsiteX1" fmla="*/ 5715 w 15613"/>
                  <a:gd name="connsiteY1" fmla="*/ 7880 h 18357"/>
                  <a:gd name="connsiteX2" fmla="*/ 2858 w 15613"/>
                  <a:gd name="connsiteY2" fmla="*/ 11690 h 18357"/>
                  <a:gd name="connsiteX3" fmla="*/ 953 w 15613"/>
                  <a:gd name="connsiteY3" fmla="*/ 13595 h 18357"/>
                  <a:gd name="connsiteX4" fmla="*/ 0 w 15613"/>
                  <a:gd name="connsiteY4" fmla="*/ 16452 h 18357"/>
                  <a:gd name="connsiteX5" fmla="*/ 1905 w 15613"/>
                  <a:gd name="connsiteY5" fmla="*/ 18357 h 18357"/>
                  <a:gd name="connsiteX6" fmla="*/ 3810 w 15613"/>
                  <a:gd name="connsiteY6" fmla="*/ 16452 h 18357"/>
                  <a:gd name="connsiteX7" fmla="*/ 5715 w 15613"/>
                  <a:gd name="connsiteY7" fmla="*/ 14547 h 18357"/>
                  <a:gd name="connsiteX8" fmla="*/ 8573 w 15613"/>
                  <a:gd name="connsiteY8" fmla="*/ 9785 h 18357"/>
                  <a:gd name="connsiteX9" fmla="*/ 15240 w 15613"/>
                  <a:gd name="connsiteY9" fmla="*/ 2165 h 18357"/>
                  <a:gd name="connsiteX10" fmla="*/ 13335 w 15613"/>
                  <a:gd name="connsiteY10" fmla="*/ 260 h 18357"/>
                  <a:gd name="connsiteX11" fmla="*/ 13335 w 15613"/>
                  <a:gd name="connsiteY11" fmla="*/ 260 h 18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613" h="18357">
                    <a:moveTo>
                      <a:pt x="13335" y="260"/>
                    </a:moveTo>
                    <a:cubicBezTo>
                      <a:pt x="10478" y="2165"/>
                      <a:pt x="8573" y="5022"/>
                      <a:pt x="5715" y="7880"/>
                    </a:cubicBezTo>
                    <a:cubicBezTo>
                      <a:pt x="4763" y="8832"/>
                      <a:pt x="3810" y="10737"/>
                      <a:pt x="2858" y="11690"/>
                    </a:cubicBezTo>
                    <a:cubicBezTo>
                      <a:pt x="1905" y="12642"/>
                      <a:pt x="1905" y="13595"/>
                      <a:pt x="953" y="13595"/>
                    </a:cubicBezTo>
                    <a:cubicBezTo>
                      <a:pt x="0" y="14547"/>
                      <a:pt x="0" y="15500"/>
                      <a:pt x="0" y="16452"/>
                    </a:cubicBezTo>
                    <a:cubicBezTo>
                      <a:pt x="0" y="17405"/>
                      <a:pt x="953" y="18357"/>
                      <a:pt x="1905" y="18357"/>
                    </a:cubicBezTo>
                    <a:cubicBezTo>
                      <a:pt x="2858" y="17405"/>
                      <a:pt x="3810" y="17405"/>
                      <a:pt x="3810" y="16452"/>
                    </a:cubicBezTo>
                    <a:cubicBezTo>
                      <a:pt x="4763" y="15500"/>
                      <a:pt x="4763" y="14547"/>
                      <a:pt x="5715" y="14547"/>
                    </a:cubicBezTo>
                    <a:cubicBezTo>
                      <a:pt x="6668" y="12642"/>
                      <a:pt x="7620" y="11690"/>
                      <a:pt x="8573" y="9785"/>
                    </a:cubicBezTo>
                    <a:cubicBezTo>
                      <a:pt x="10478" y="6927"/>
                      <a:pt x="12383" y="4070"/>
                      <a:pt x="15240" y="2165"/>
                    </a:cubicBezTo>
                    <a:cubicBezTo>
                      <a:pt x="16193" y="1212"/>
                      <a:pt x="15240" y="-693"/>
                      <a:pt x="13335" y="260"/>
                    </a:cubicBezTo>
                    <a:lnTo>
                      <a:pt x="13335" y="26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8DC3EBE3-CFC3-12AC-A2E7-A5F86642B094}"/>
                  </a:ext>
                </a:extLst>
              </p:cNvPr>
              <p:cNvSpPr/>
              <p:nvPr/>
            </p:nvSpPr>
            <p:spPr>
              <a:xfrm>
                <a:off x="8604884" y="5483394"/>
                <a:ext cx="15239" cy="30069"/>
              </a:xfrm>
              <a:custGeom>
                <a:avLst/>
                <a:gdLst>
                  <a:gd name="connsiteX0" fmla="*/ 12382 w 15239"/>
                  <a:gd name="connsiteY0" fmla="*/ 1100 h 30069"/>
                  <a:gd name="connsiteX1" fmla="*/ 6667 w 15239"/>
                  <a:gd name="connsiteY1" fmla="*/ 15387 h 30069"/>
                  <a:gd name="connsiteX2" fmla="*/ 2857 w 15239"/>
                  <a:gd name="connsiteY2" fmla="*/ 22055 h 30069"/>
                  <a:gd name="connsiteX3" fmla="*/ 0 w 15239"/>
                  <a:gd name="connsiteY3" fmla="*/ 28722 h 30069"/>
                  <a:gd name="connsiteX4" fmla="*/ 1905 w 15239"/>
                  <a:gd name="connsiteY4" fmla="*/ 29675 h 30069"/>
                  <a:gd name="connsiteX5" fmla="*/ 6667 w 15239"/>
                  <a:gd name="connsiteY5" fmla="*/ 23007 h 30069"/>
                  <a:gd name="connsiteX6" fmla="*/ 10477 w 15239"/>
                  <a:gd name="connsiteY6" fmla="*/ 16340 h 30069"/>
                  <a:gd name="connsiteX7" fmla="*/ 15240 w 15239"/>
                  <a:gd name="connsiteY7" fmla="*/ 1100 h 30069"/>
                  <a:gd name="connsiteX8" fmla="*/ 12382 w 15239"/>
                  <a:gd name="connsiteY8" fmla="*/ 1100 h 30069"/>
                  <a:gd name="connsiteX9" fmla="*/ 12382 w 15239"/>
                  <a:gd name="connsiteY9" fmla="*/ 1100 h 30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239" h="30069">
                    <a:moveTo>
                      <a:pt x="12382" y="1100"/>
                    </a:moveTo>
                    <a:cubicBezTo>
                      <a:pt x="11430" y="5862"/>
                      <a:pt x="8572" y="10625"/>
                      <a:pt x="6667" y="15387"/>
                    </a:cubicBezTo>
                    <a:cubicBezTo>
                      <a:pt x="5715" y="17292"/>
                      <a:pt x="4763" y="20150"/>
                      <a:pt x="2857" y="22055"/>
                    </a:cubicBezTo>
                    <a:cubicBezTo>
                      <a:pt x="1905" y="23960"/>
                      <a:pt x="952" y="26817"/>
                      <a:pt x="0" y="28722"/>
                    </a:cubicBezTo>
                    <a:cubicBezTo>
                      <a:pt x="0" y="29675"/>
                      <a:pt x="952" y="30627"/>
                      <a:pt x="1905" y="29675"/>
                    </a:cubicBezTo>
                    <a:cubicBezTo>
                      <a:pt x="3810" y="27770"/>
                      <a:pt x="5715" y="25865"/>
                      <a:pt x="6667" y="23007"/>
                    </a:cubicBezTo>
                    <a:cubicBezTo>
                      <a:pt x="7620" y="21102"/>
                      <a:pt x="9525" y="18245"/>
                      <a:pt x="10477" y="16340"/>
                    </a:cubicBezTo>
                    <a:cubicBezTo>
                      <a:pt x="12382" y="11577"/>
                      <a:pt x="14288" y="6815"/>
                      <a:pt x="15240" y="1100"/>
                    </a:cubicBezTo>
                    <a:cubicBezTo>
                      <a:pt x="15240" y="147"/>
                      <a:pt x="12382" y="-805"/>
                      <a:pt x="12382" y="1100"/>
                    </a:cubicBezTo>
                    <a:lnTo>
                      <a:pt x="12382" y="110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8" name="Freeform: Shape 537">
                <a:extLst>
                  <a:ext uri="{FF2B5EF4-FFF2-40B4-BE49-F238E27FC236}">
                    <a16:creationId xmlns:a16="http://schemas.microsoft.com/office/drawing/2014/main" id="{BF2A0A3C-9CE9-6EE1-B051-762268431266}"/>
                  </a:ext>
                </a:extLst>
              </p:cNvPr>
              <p:cNvSpPr/>
              <p:nvPr/>
            </p:nvSpPr>
            <p:spPr>
              <a:xfrm>
                <a:off x="8588692" y="5526404"/>
                <a:ext cx="17144" cy="13334"/>
              </a:xfrm>
              <a:custGeom>
                <a:avLst/>
                <a:gdLst>
                  <a:gd name="connsiteX0" fmla="*/ 11430 w 17144"/>
                  <a:gd name="connsiteY0" fmla="*/ 952 h 13334"/>
                  <a:gd name="connsiteX1" fmla="*/ 5715 w 17144"/>
                  <a:gd name="connsiteY1" fmla="*/ 6667 h 13334"/>
                  <a:gd name="connsiteX2" fmla="*/ 3810 w 17144"/>
                  <a:gd name="connsiteY2" fmla="*/ 7620 h 13334"/>
                  <a:gd name="connsiteX3" fmla="*/ 3810 w 17144"/>
                  <a:gd name="connsiteY3" fmla="*/ 7620 h 13334"/>
                  <a:gd name="connsiteX4" fmla="*/ 3810 w 17144"/>
                  <a:gd name="connsiteY4" fmla="*/ 7620 h 13334"/>
                  <a:gd name="connsiteX5" fmla="*/ 2857 w 17144"/>
                  <a:gd name="connsiteY5" fmla="*/ 8572 h 13334"/>
                  <a:gd name="connsiteX6" fmla="*/ 952 w 17144"/>
                  <a:gd name="connsiteY6" fmla="*/ 10477 h 13334"/>
                  <a:gd name="connsiteX7" fmla="*/ 0 w 17144"/>
                  <a:gd name="connsiteY7" fmla="*/ 11430 h 13334"/>
                  <a:gd name="connsiteX8" fmla="*/ 0 w 17144"/>
                  <a:gd name="connsiteY8" fmla="*/ 12382 h 13334"/>
                  <a:gd name="connsiteX9" fmla="*/ 952 w 17144"/>
                  <a:gd name="connsiteY9" fmla="*/ 13335 h 13334"/>
                  <a:gd name="connsiteX10" fmla="*/ 1905 w 17144"/>
                  <a:gd name="connsiteY10" fmla="*/ 13335 h 13334"/>
                  <a:gd name="connsiteX11" fmla="*/ 3810 w 17144"/>
                  <a:gd name="connsiteY11" fmla="*/ 13335 h 13334"/>
                  <a:gd name="connsiteX12" fmla="*/ 6668 w 17144"/>
                  <a:gd name="connsiteY12" fmla="*/ 12382 h 13334"/>
                  <a:gd name="connsiteX13" fmla="*/ 10477 w 17144"/>
                  <a:gd name="connsiteY13" fmla="*/ 9525 h 13334"/>
                  <a:gd name="connsiteX14" fmla="*/ 16193 w 17144"/>
                  <a:gd name="connsiteY14" fmla="*/ 3810 h 13334"/>
                  <a:gd name="connsiteX15" fmla="*/ 17145 w 17144"/>
                  <a:gd name="connsiteY15" fmla="*/ 1905 h 13334"/>
                  <a:gd name="connsiteX16" fmla="*/ 16193 w 17144"/>
                  <a:gd name="connsiteY16" fmla="*/ 0 h 13334"/>
                  <a:gd name="connsiteX17" fmla="*/ 11430 w 17144"/>
                  <a:gd name="connsiteY17" fmla="*/ 952 h 13334"/>
                  <a:gd name="connsiteX18" fmla="*/ 11430 w 17144"/>
                  <a:gd name="connsiteY18" fmla="*/ 952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7144" h="13334">
                    <a:moveTo>
                      <a:pt x="11430" y="952"/>
                    </a:moveTo>
                    <a:cubicBezTo>
                      <a:pt x="9525" y="2857"/>
                      <a:pt x="7620" y="4763"/>
                      <a:pt x="5715" y="6667"/>
                    </a:cubicBezTo>
                    <a:cubicBezTo>
                      <a:pt x="4763" y="6667"/>
                      <a:pt x="4763" y="7620"/>
                      <a:pt x="3810" y="7620"/>
                    </a:cubicBezTo>
                    <a:cubicBezTo>
                      <a:pt x="3810" y="7620"/>
                      <a:pt x="3810" y="7620"/>
                      <a:pt x="3810" y="7620"/>
                    </a:cubicBezTo>
                    <a:cubicBezTo>
                      <a:pt x="3810" y="7620"/>
                      <a:pt x="3810" y="7620"/>
                      <a:pt x="3810" y="7620"/>
                    </a:cubicBezTo>
                    <a:cubicBezTo>
                      <a:pt x="3810" y="7620"/>
                      <a:pt x="2857" y="7620"/>
                      <a:pt x="2857" y="8572"/>
                    </a:cubicBezTo>
                    <a:cubicBezTo>
                      <a:pt x="1905" y="9525"/>
                      <a:pt x="952" y="9525"/>
                      <a:pt x="952" y="10477"/>
                    </a:cubicBezTo>
                    <a:cubicBezTo>
                      <a:pt x="952" y="10477"/>
                      <a:pt x="0" y="11430"/>
                      <a:pt x="0" y="11430"/>
                    </a:cubicBezTo>
                    <a:cubicBezTo>
                      <a:pt x="0" y="11430"/>
                      <a:pt x="0" y="12382"/>
                      <a:pt x="0" y="12382"/>
                    </a:cubicBezTo>
                    <a:cubicBezTo>
                      <a:pt x="0" y="13335"/>
                      <a:pt x="0" y="13335"/>
                      <a:pt x="952" y="13335"/>
                    </a:cubicBezTo>
                    <a:cubicBezTo>
                      <a:pt x="952" y="13335"/>
                      <a:pt x="1905" y="13335"/>
                      <a:pt x="1905" y="13335"/>
                    </a:cubicBezTo>
                    <a:cubicBezTo>
                      <a:pt x="2857" y="13335"/>
                      <a:pt x="2857" y="13335"/>
                      <a:pt x="3810" y="13335"/>
                    </a:cubicBezTo>
                    <a:cubicBezTo>
                      <a:pt x="4763" y="13335"/>
                      <a:pt x="5715" y="12382"/>
                      <a:pt x="6668" y="12382"/>
                    </a:cubicBezTo>
                    <a:cubicBezTo>
                      <a:pt x="7620" y="11430"/>
                      <a:pt x="9525" y="10477"/>
                      <a:pt x="10477" y="9525"/>
                    </a:cubicBezTo>
                    <a:cubicBezTo>
                      <a:pt x="12382" y="7620"/>
                      <a:pt x="14288" y="5715"/>
                      <a:pt x="16193" y="3810"/>
                    </a:cubicBezTo>
                    <a:cubicBezTo>
                      <a:pt x="16193" y="2857"/>
                      <a:pt x="17145" y="2857"/>
                      <a:pt x="17145" y="1905"/>
                    </a:cubicBezTo>
                    <a:cubicBezTo>
                      <a:pt x="17145" y="952"/>
                      <a:pt x="17145" y="0"/>
                      <a:pt x="16193" y="0"/>
                    </a:cubicBezTo>
                    <a:cubicBezTo>
                      <a:pt x="14288" y="0"/>
                      <a:pt x="12382" y="0"/>
                      <a:pt x="11430" y="952"/>
                    </a:cubicBezTo>
                    <a:lnTo>
                      <a:pt x="11430" y="952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9" name="Freeform: Shape 538">
                <a:extLst>
                  <a:ext uri="{FF2B5EF4-FFF2-40B4-BE49-F238E27FC236}">
                    <a16:creationId xmlns:a16="http://schemas.microsoft.com/office/drawing/2014/main" id="{000A6862-7439-5424-7664-AB50AEA437BD}"/>
                  </a:ext>
                </a:extLst>
              </p:cNvPr>
              <p:cNvSpPr/>
              <p:nvPr/>
            </p:nvSpPr>
            <p:spPr>
              <a:xfrm>
                <a:off x="8574404" y="5512117"/>
                <a:ext cx="12382" cy="18097"/>
              </a:xfrm>
              <a:custGeom>
                <a:avLst/>
                <a:gdLst>
                  <a:gd name="connsiteX0" fmla="*/ 6668 w 12382"/>
                  <a:gd name="connsiteY0" fmla="*/ 2857 h 18097"/>
                  <a:gd name="connsiteX1" fmla="*/ 5715 w 12382"/>
                  <a:gd name="connsiteY1" fmla="*/ 4763 h 18097"/>
                  <a:gd name="connsiteX2" fmla="*/ 5715 w 12382"/>
                  <a:gd name="connsiteY2" fmla="*/ 5715 h 18097"/>
                  <a:gd name="connsiteX3" fmla="*/ 5715 w 12382"/>
                  <a:gd name="connsiteY3" fmla="*/ 6667 h 18097"/>
                  <a:gd name="connsiteX4" fmla="*/ 5715 w 12382"/>
                  <a:gd name="connsiteY4" fmla="*/ 6667 h 18097"/>
                  <a:gd name="connsiteX5" fmla="*/ 3810 w 12382"/>
                  <a:gd name="connsiteY5" fmla="*/ 10477 h 18097"/>
                  <a:gd name="connsiteX6" fmla="*/ 3810 w 12382"/>
                  <a:gd name="connsiteY6" fmla="*/ 10477 h 18097"/>
                  <a:gd name="connsiteX7" fmla="*/ 3810 w 12382"/>
                  <a:gd name="connsiteY7" fmla="*/ 10477 h 18097"/>
                  <a:gd name="connsiteX8" fmla="*/ 2857 w 12382"/>
                  <a:gd name="connsiteY8" fmla="*/ 11430 h 18097"/>
                  <a:gd name="connsiteX9" fmla="*/ 1905 w 12382"/>
                  <a:gd name="connsiteY9" fmla="*/ 13335 h 18097"/>
                  <a:gd name="connsiteX10" fmla="*/ 952 w 12382"/>
                  <a:gd name="connsiteY10" fmla="*/ 14288 h 18097"/>
                  <a:gd name="connsiteX11" fmla="*/ 952 w 12382"/>
                  <a:gd name="connsiteY11" fmla="*/ 14288 h 18097"/>
                  <a:gd name="connsiteX12" fmla="*/ 952 w 12382"/>
                  <a:gd name="connsiteY12" fmla="*/ 14288 h 18097"/>
                  <a:gd name="connsiteX13" fmla="*/ 0 w 12382"/>
                  <a:gd name="connsiteY13" fmla="*/ 15240 h 18097"/>
                  <a:gd name="connsiteX14" fmla="*/ 0 w 12382"/>
                  <a:gd name="connsiteY14" fmla="*/ 16192 h 18097"/>
                  <a:gd name="connsiteX15" fmla="*/ 1905 w 12382"/>
                  <a:gd name="connsiteY15" fmla="*/ 18097 h 18097"/>
                  <a:gd name="connsiteX16" fmla="*/ 2857 w 12382"/>
                  <a:gd name="connsiteY16" fmla="*/ 18097 h 18097"/>
                  <a:gd name="connsiteX17" fmla="*/ 4763 w 12382"/>
                  <a:gd name="connsiteY17" fmla="*/ 17145 h 18097"/>
                  <a:gd name="connsiteX18" fmla="*/ 6668 w 12382"/>
                  <a:gd name="connsiteY18" fmla="*/ 15240 h 18097"/>
                  <a:gd name="connsiteX19" fmla="*/ 9525 w 12382"/>
                  <a:gd name="connsiteY19" fmla="*/ 11430 h 18097"/>
                  <a:gd name="connsiteX20" fmla="*/ 12382 w 12382"/>
                  <a:gd name="connsiteY20" fmla="*/ 2857 h 18097"/>
                  <a:gd name="connsiteX21" fmla="*/ 10477 w 12382"/>
                  <a:gd name="connsiteY21" fmla="*/ 0 h 18097"/>
                  <a:gd name="connsiteX22" fmla="*/ 6668 w 12382"/>
                  <a:gd name="connsiteY22" fmla="*/ 2857 h 18097"/>
                  <a:gd name="connsiteX23" fmla="*/ 6668 w 12382"/>
                  <a:gd name="connsiteY23" fmla="*/ 2857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382" h="18097">
                    <a:moveTo>
                      <a:pt x="6668" y="2857"/>
                    </a:moveTo>
                    <a:cubicBezTo>
                      <a:pt x="6668" y="3810"/>
                      <a:pt x="6668" y="3810"/>
                      <a:pt x="5715" y="4763"/>
                    </a:cubicBezTo>
                    <a:cubicBezTo>
                      <a:pt x="5715" y="4763"/>
                      <a:pt x="5715" y="5715"/>
                      <a:pt x="5715" y="5715"/>
                    </a:cubicBezTo>
                    <a:cubicBezTo>
                      <a:pt x="5715" y="5715"/>
                      <a:pt x="5715" y="5715"/>
                      <a:pt x="5715" y="6667"/>
                    </a:cubicBezTo>
                    <a:cubicBezTo>
                      <a:pt x="5715" y="6667"/>
                      <a:pt x="5715" y="6667"/>
                      <a:pt x="5715" y="6667"/>
                    </a:cubicBezTo>
                    <a:cubicBezTo>
                      <a:pt x="4763" y="7620"/>
                      <a:pt x="4763" y="9525"/>
                      <a:pt x="3810" y="10477"/>
                    </a:cubicBezTo>
                    <a:cubicBezTo>
                      <a:pt x="3810" y="10477"/>
                      <a:pt x="3810" y="10477"/>
                      <a:pt x="3810" y="10477"/>
                    </a:cubicBezTo>
                    <a:cubicBezTo>
                      <a:pt x="3810" y="10477"/>
                      <a:pt x="3810" y="11430"/>
                      <a:pt x="3810" y="10477"/>
                    </a:cubicBezTo>
                    <a:cubicBezTo>
                      <a:pt x="3810" y="10477"/>
                      <a:pt x="3810" y="11430"/>
                      <a:pt x="2857" y="11430"/>
                    </a:cubicBezTo>
                    <a:cubicBezTo>
                      <a:pt x="2857" y="12382"/>
                      <a:pt x="1905" y="12382"/>
                      <a:pt x="1905" y="13335"/>
                    </a:cubicBezTo>
                    <a:cubicBezTo>
                      <a:pt x="1905" y="13335"/>
                      <a:pt x="952" y="14288"/>
                      <a:pt x="952" y="14288"/>
                    </a:cubicBezTo>
                    <a:cubicBezTo>
                      <a:pt x="952" y="14288"/>
                      <a:pt x="0" y="15240"/>
                      <a:pt x="952" y="14288"/>
                    </a:cubicBezTo>
                    <a:cubicBezTo>
                      <a:pt x="952" y="14288"/>
                      <a:pt x="952" y="14288"/>
                      <a:pt x="952" y="14288"/>
                    </a:cubicBezTo>
                    <a:cubicBezTo>
                      <a:pt x="952" y="14288"/>
                      <a:pt x="0" y="15240"/>
                      <a:pt x="0" y="15240"/>
                    </a:cubicBezTo>
                    <a:cubicBezTo>
                      <a:pt x="0" y="15240"/>
                      <a:pt x="0" y="16192"/>
                      <a:pt x="0" y="16192"/>
                    </a:cubicBezTo>
                    <a:cubicBezTo>
                      <a:pt x="0" y="17145"/>
                      <a:pt x="952" y="18097"/>
                      <a:pt x="1905" y="18097"/>
                    </a:cubicBezTo>
                    <a:cubicBezTo>
                      <a:pt x="1905" y="18097"/>
                      <a:pt x="2857" y="18097"/>
                      <a:pt x="2857" y="18097"/>
                    </a:cubicBezTo>
                    <a:cubicBezTo>
                      <a:pt x="3810" y="18097"/>
                      <a:pt x="3810" y="18097"/>
                      <a:pt x="4763" y="17145"/>
                    </a:cubicBezTo>
                    <a:cubicBezTo>
                      <a:pt x="5715" y="16192"/>
                      <a:pt x="6668" y="16192"/>
                      <a:pt x="6668" y="15240"/>
                    </a:cubicBezTo>
                    <a:cubicBezTo>
                      <a:pt x="7620" y="14288"/>
                      <a:pt x="8572" y="12382"/>
                      <a:pt x="9525" y="11430"/>
                    </a:cubicBezTo>
                    <a:cubicBezTo>
                      <a:pt x="11430" y="8572"/>
                      <a:pt x="12382" y="5715"/>
                      <a:pt x="12382" y="2857"/>
                    </a:cubicBezTo>
                    <a:cubicBezTo>
                      <a:pt x="12382" y="1905"/>
                      <a:pt x="12382" y="952"/>
                      <a:pt x="10477" y="0"/>
                    </a:cubicBezTo>
                    <a:cubicBezTo>
                      <a:pt x="8572" y="952"/>
                      <a:pt x="7620" y="952"/>
                      <a:pt x="6668" y="2857"/>
                    </a:cubicBezTo>
                    <a:lnTo>
                      <a:pt x="6668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0" name="Freeform: Shape 539">
                <a:extLst>
                  <a:ext uri="{FF2B5EF4-FFF2-40B4-BE49-F238E27FC236}">
                    <a16:creationId xmlns:a16="http://schemas.microsoft.com/office/drawing/2014/main" id="{1A99498F-E466-194F-C4C7-5A0FFC44BE6E}"/>
                  </a:ext>
                </a:extLst>
              </p:cNvPr>
              <p:cNvSpPr/>
              <p:nvPr/>
            </p:nvSpPr>
            <p:spPr>
              <a:xfrm>
                <a:off x="8551284" y="5502216"/>
                <a:ext cx="8005" cy="23629"/>
              </a:xfrm>
              <a:custGeom>
                <a:avLst/>
                <a:gdLst>
                  <a:gd name="connsiteX0" fmla="*/ 4070 w 8005"/>
                  <a:gd name="connsiteY0" fmla="*/ 2280 h 23629"/>
                  <a:gd name="connsiteX1" fmla="*/ 2165 w 8005"/>
                  <a:gd name="connsiteY1" fmla="*/ 11805 h 23629"/>
                  <a:gd name="connsiteX2" fmla="*/ 259 w 8005"/>
                  <a:gd name="connsiteY2" fmla="*/ 22283 h 23629"/>
                  <a:gd name="connsiteX3" fmla="*/ 3117 w 8005"/>
                  <a:gd name="connsiteY3" fmla="*/ 23235 h 23629"/>
                  <a:gd name="connsiteX4" fmla="*/ 6927 w 8005"/>
                  <a:gd name="connsiteY4" fmla="*/ 12758 h 23629"/>
                  <a:gd name="connsiteX5" fmla="*/ 7879 w 8005"/>
                  <a:gd name="connsiteY5" fmla="*/ 1328 h 23629"/>
                  <a:gd name="connsiteX6" fmla="*/ 4070 w 8005"/>
                  <a:gd name="connsiteY6" fmla="*/ 2280 h 23629"/>
                  <a:gd name="connsiteX7" fmla="*/ 4070 w 8005"/>
                  <a:gd name="connsiteY7" fmla="*/ 2280 h 23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005" h="23629">
                    <a:moveTo>
                      <a:pt x="4070" y="2280"/>
                    </a:moveTo>
                    <a:cubicBezTo>
                      <a:pt x="4070" y="5138"/>
                      <a:pt x="3117" y="8948"/>
                      <a:pt x="2165" y="11805"/>
                    </a:cubicBezTo>
                    <a:cubicBezTo>
                      <a:pt x="1212" y="15615"/>
                      <a:pt x="-693" y="18473"/>
                      <a:pt x="259" y="22283"/>
                    </a:cubicBezTo>
                    <a:cubicBezTo>
                      <a:pt x="259" y="23235"/>
                      <a:pt x="2165" y="24188"/>
                      <a:pt x="3117" y="23235"/>
                    </a:cubicBezTo>
                    <a:cubicBezTo>
                      <a:pt x="5975" y="20378"/>
                      <a:pt x="6927" y="16568"/>
                      <a:pt x="6927" y="12758"/>
                    </a:cubicBezTo>
                    <a:cubicBezTo>
                      <a:pt x="7879" y="8948"/>
                      <a:pt x="7879" y="5138"/>
                      <a:pt x="7879" y="1328"/>
                    </a:cubicBezTo>
                    <a:cubicBezTo>
                      <a:pt x="8832" y="-577"/>
                      <a:pt x="4070" y="-577"/>
                      <a:pt x="4070" y="2280"/>
                    </a:cubicBezTo>
                    <a:lnTo>
                      <a:pt x="4070" y="228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1" name="Freeform: Shape 540">
                <a:extLst>
                  <a:ext uri="{FF2B5EF4-FFF2-40B4-BE49-F238E27FC236}">
                    <a16:creationId xmlns:a16="http://schemas.microsoft.com/office/drawing/2014/main" id="{F7E29324-A275-F11B-C5C5-C83B444FCBF7}"/>
                  </a:ext>
                </a:extLst>
              </p:cNvPr>
              <p:cNvSpPr/>
              <p:nvPr/>
            </p:nvSpPr>
            <p:spPr>
              <a:xfrm>
                <a:off x="8556444" y="5472690"/>
                <a:ext cx="12504" cy="22675"/>
              </a:xfrm>
              <a:custGeom>
                <a:avLst/>
                <a:gdLst>
                  <a:gd name="connsiteX0" fmla="*/ 10340 w 12504"/>
                  <a:gd name="connsiteY0" fmla="*/ 374 h 22675"/>
                  <a:gd name="connsiteX1" fmla="*/ 6530 w 12504"/>
                  <a:gd name="connsiteY1" fmla="*/ 4184 h 22675"/>
                  <a:gd name="connsiteX2" fmla="*/ 3673 w 12504"/>
                  <a:gd name="connsiteY2" fmla="*/ 8946 h 22675"/>
                  <a:gd name="connsiteX3" fmla="*/ 1767 w 12504"/>
                  <a:gd name="connsiteY3" fmla="*/ 13709 h 22675"/>
                  <a:gd name="connsiteX4" fmla="*/ 815 w 12504"/>
                  <a:gd name="connsiteY4" fmla="*/ 21329 h 22675"/>
                  <a:gd name="connsiteX5" fmla="*/ 4625 w 12504"/>
                  <a:gd name="connsiteY5" fmla="*/ 22281 h 22675"/>
                  <a:gd name="connsiteX6" fmla="*/ 7482 w 12504"/>
                  <a:gd name="connsiteY6" fmla="*/ 16566 h 22675"/>
                  <a:gd name="connsiteX7" fmla="*/ 8435 w 12504"/>
                  <a:gd name="connsiteY7" fmla="*/ 14661 h 22675"/>
                  <a:gd name="connsiteX8" fmla="*/ 8435 w 12504"/>
                  <a:gd name="connsiteY8" fmla="*/ 13709 h 22675"/>
                  <a:gd name="connsiteX9" fmla="*/ 8435 w 12504"/>
                  <a:gd name="connsiteY9" fmla="*/ 13709 h 22675"/>
                  <a:gd name="connsiteX10" fmla="*/ 8435 w 12504"/>
                  <a:gd name="connsiteY10" fmla="*/ 12756 h 22675"/>
                  <a:gd name="connsiteX11" fmla="*/ 10340 w 12504"/>
                  <a:gd name="connsiteY11" fmla="*/ 7994 h 22675"/>
                  <a:gd name="connsiteX12" fmla="*/ 12245 w 12504"/>
                  <a:gd name="connsiteY12" fmla="*/ 2279 h 22675"/>
                  <a:gd name="connsiteX13" fmla="*/ 10340 w 12504"/>
                  <a:gd name="connsiteY13" fmla="*/ 374 h 22675"/>
                  <a:gd name="connsiteX14" fmla="*/ 10340 w 12504"/>
                  <a:gd name="connsiteY14" fmla="*/ 374 h 2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04" h="22675">
                    <a:moveTo>
                      <a:pt x="10340" y="374"/>
                    </a:moveTo>
                    <a:cubicBezTo>
                      <a:pt x="8435" y="1326"/>
                      <a:pt x="7482" y="3231"/>
                      <a:pt x="6530" y="4184"/>
                    </a:cubicBezTo>
                    <a:cubicBezTo>
                      <a:pt x="5578" y="6089"/>
                      <a:pt x="4625" y="7041"/>
                      <a:pt x="3673" y="8946"/>
                    </a:cubicBezTo>
                    <a:cubicBezTo>
                      <a:pt x="2720" y="10851"/>
                      <a:pt x="1767" y="11804"/>
                      <a:pt x="1767" y="13709"/>
                    </a:cubicBezTo>
                    <a:cubicBezTo>
                      <a:pt x="815" y="15614"/>
                      <a:pt x="-1090" y="18471"/>
                      <a:pt x="815" y="21329"/>
                    </a:cubicBezTo>
                    <a:cubicBezTo>
                      <a:pt x="1767" y="22281"/>
                      <a:pt x="3673" y="23234"/>
                      <a:pt x="4625" y="22281"/>
                    </a:cubicBezTo>
                    <a:cubicBezTo>
                      <a:pt x="6530" y="21329"/>
                      <a:pt x="7482" y="18471"/>
                      <a:pt x="7482" y="16566"/>
                    </a:cubicBezTo>
                    <a:cubicBezTo>
                      <a:pt x="7482" y="15614"/>
                      <a:pt x="8435" y="14661"/>
                      <a:pt x="8435" y="14661"/>
                    </a:cubicBezTo>
                    <a:cubicBezTo>
                      <a:pt x="8435" y="14661"/>
                      <a:pt x="8435" y="13709"/>
                      <a:pt x="8435" y="13709"/>
                    </a:cubicBezTo>
                    <a:cubicBezTo>
                      <a:pt x="8435" y="12756"/>
                      <a:pt x="8435" y="13709"/>
                      <a:pt x="8435" y="13709"/>
                    </a:cubicBezTo>
                    <a:cubicBezTo>
                      <a:pt x="8435" y="13709"/>
                      <a:pt x="8435" y="12756"/>
                      <a:pt x="8435" y="12756"/>
                    </a:cubicBezTo>
                    <a:cubicBezTo>
                      <a:pt x="9387" y="10851"/>
                      <a:pt x="10340" y="9899"/>
                      <a:pt x="10340" y="7994"/>
                    </a:cubicBezTo>
                    <a:cubicBezTo>
                      <a:pt x="11292" y="6089"/>
                      <a:pt x="12245" y="4184"/>
                      <a:pt x="12245" y="2279"/>
                    </a:cubicBezTo>
                    <a:cubicBezTo>
                      <a:pt x="13198" y="374"/>
                      <a:pt x="11292" y="-579"/>
                      <a:pt x="10340" y="374"/>
                    </a:cubicBezTo>
                    <a:lnTo>
                      <a:pt x="10340" y="37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B6AEDAD9-52CE-824D-F5FF-4DD4C376A1C3}"/>
                  </a:ext>
                </a:extLst>
              </p:cNvPr>
              <p:cNvSpPr/>
              <p:nvPr/>
            </p:nvSpPr>
            <p:spPr>
              <a:xfrm>
                <a:off x="8584881" y="5477741"/>
                <a:ext cx="7619" cy="17230"/>
              </a:xfrm>
              <a:custGeom>
                <a:avLst/>
                <a:gdLst>
                  <a:gd name="connsiteX0" fmla="*/ 1905 w 7619"/>
                  <a:gd name="connsiteY0" fmla="*/ 1991 h 17230"/>
                  <a:gd name="connsiteX1" fmla="*/ 1905 w 7619"/>
                  <a:gd name="connsiteY1" fmla="*/ 5801 h 17230"/>
                  <a:gd name="connsiteX2" fmla="*/ 1905 w 7619"/>
                  <a:gd name="connsiteY2" fmla="*/ 5801 h 17230"/>
                  <a:gd name="connsiteX3" fmla="*/ 1905 w 7619"/>
                  <a:gd name="connsiteY3" fmla="*/ 5801 h 17230"/>
                  <a:gd name="connsiteX4" fmla="*/ 1905 w 7619"/>
                  <a:gd name="connsiteY4" fmla="*/ 6753 h 17230"/>
                  <a:gd name="connsiteX5" fmla="*/ 1905 w 7619"/>
                  <a:gd name="connsiteY5" fmla="*/ 8658 h 17230"/>
                  <a:gd name="connsiteX6" fmla="*/ 1905 w 7619"/>
                  <a:gd name="connsiteY6" fmla="*/ 9611 h 17230"/>
                  <a:gd name="connsiteX7" fmla="*/ 1905 w 7619"/>
                  <a:gd name="connsiteY7" fmla="*/ 9611 h 17230"/>
                  <a:gd name="connsiteX8" fmla="*/ 1905 w 7619"/>
                  <a:gd name="connsiteY8" fmla="*/ 9611 h 17230"/>
                  <a:gd name="connsiteX9" fmla="*/ 953 w 7619"/>
                  <a:gd name="connsiteY9" fmla="*/ 11516 h 17230"/>
                  <a:gd name="connsiteX10" fmla="*/ 0 w 7619"/>
                  <a:gd name="connsiteY10" fmla="*/ 13421 h 17230"/>
                  <a:gd name="connsiteX11" fmla="*/ 0 w 7619"/>
                  <a:gd name="connsiteY11" fmla="*/ 15326 h 17230"/>
                  <a:gd name="connsiteX12" fmla="*/ 1905 w 7619"/>
                  <a:gd name="connsiteY12" fmla="*/ 17231 h 17230"/>
                  <a:gd name="connsiteX13" fmla="*/ 3810 w 7619"/>
                  <a:gd name="connsiteY13" fmla="*/ 16278 h 17230"/>
                  <a:gd name="connsiteX14" fmla="*/ 4763 w 7619"/>
                  <a:gd name="connsiteY14" fmla="*/ 15326 h 17230"/>
                  <a:gd name="connsiteX15" fmla="*/ 6668 w 7619"/>
                  <a:gd name="connsiteY15" fmla="*/ 11516 h 17230"/>
                  <a:gd name="connsiteX16" fmla="*/ 7620 w 7619"/>
                  <a:gd name="connsiteY16" fmla="*/ 3896 h 17230"/>
                  <a:gd name="connsiteX17" fmla="*/ 4763 w 7619"/>
                  <a:gd name="connsiteY17" fmla="*/ 1038 h 17230"/>
                  <a:gd name="connsiteX18" fmla="*/ 1905 w 7619"/>
                  <a:gd name="connsiteY18" fmla="*/ 1991 h 17230"/>
                  <a:gd name="connsiteX19" fmla="*/ 1905 w 7619"/>
                  <a:gd name="connsiteY19" fmla="*/ 1991 h 1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19" h="17230">
                    <a:moveTo>
                      <a:pt x="1905" y="1991"/>
                    </a:moveTo>
                    <a:cubicBezTo>
                      <a:pt x="1905" y="2943"/>
                      <a:pt x="1905" y="3896"/>
                      <a:pt x="1905" y="5801"/>
                    </a:cubicBezTo>
                    <a:cubicBezTo>
                      <a:pt x="1905" y="5801"/>
                      <a:pt x="1905" y="4848"/>
                      <a:pt x="1905" y="5801"/>
                    </a:cubicBezTo>
                    <a:cubicBezTo>
                      <a:pt x="1905" y="5801"/>
                      <a:pt x="1905" y="5801"/>
                      <a:pt x="1905" y="5801"/>
                    </a:cubicBezTo>
                    <a:cubicBezTo>
                      <a:pt x="1905" y="5801"/>
                      <a:pt x="1905" y="6753"/>
                      <a:pt x="1905" y="6753"/>
                    </a:cubicBezTo>
                    <a:cubicBezTo>
                      <a:pt x="1905" y="7706"/>
                      <a:pt x="1905" y="7706"/>
                      <a:pt x="1905" y="8658"/>
                    </a:cubicBezTo>
                    <a:cubicBezTo>
                      <a:pt x="1905" y="8658"/>
                      <a:pt x="1905" y="8658"/>
                      <a:pt x="1905" y="9611"/>
                    </a:cubicBezTo>
                    <a:cubicBezTo>
                      <a:pt x="1905" y="9611"/>
                      <a:pt x="1905" y="9611"/>
                      <a:pt x="1905" y="9611"/>
                    </a:cubicBezTo>
                    <a:cubicBezTo>
                      <a:pt x="1905" y="9611"/>
                      <a:pt x="1905" y="9611"/>
                      <a:pt x="1905" y="9611"/>
                    </a:cubicBezTo>
                    <a:cubicBezTo>
                      <a:pt x="1905" y="10563"/>
                      <a:pt x="953" y="10563"/>
                      <a:pt x="953" y="11516"/>
                    </a:cubicBezTo>
                    <a:cubicBezTo>
                      <a:pt x="953" y="12468"/>
                      <a:pt x="953" y="12468"/>
                      <a:pt x="0" y="13421"/>
                    </a:cubicBezTo>
                    <a:cubicBezTo>
                      <a:pt x="0" y="14373"/>
                      <a:pt x="0" y="14373"/>
                      <a:pt x="0" y="15326"/>
                    </a:cubicBezTo>
                    <a:cubicBezTo>
                      <a:pt x="0" y="16278"/>
                      <a:pt x="953" y="17231"/>
                      <a:pt x="1905" y="17231"/>
                    </a:cubicBezTo>
                    <a:cubicBezTo>
                      <a:pt x="2857" y="17231"/>
                      <a:pt x="3810" y="16278"/>
                      <a:pt x="3810" y="16278"/>
                    </a:cubicBezTo>
                    <a:cubicBezTo>
                      <a:pt x="3810" y="16278"/>
                      <a:pt x="4763" y="15326"/>
                      <a:pt x="4763" y="15326"/>
                    </a:cubicBezTo>
                    <a:cubicBezTo>
                      <a:pt x="5715" y="14373"/>
                      <a:pt x="6668" y="12468"/>
                      <a:pt x="6668" y="11516"/>
                    </a:cubicBezTo>
                    <a:cubicBezTo>
                      <a:pt x="7620" y="8658"/>
                      <a:pt x="7620" y="6753"/>
                      <a:pt x="7620" y="3896"/>
                    </a:cubicBezTo>
                    <a:cubicBezTo>
                      <a:pt x="7620" y="1991"/>
                      <a:pt x="6668" y="1038"/>
                      <a:pt x="4763" y="1038"/>
                    </a:cubicBezTo>
                    <a:cubicBezTo>
                      <a:pt x="2857" y="-867"/>
                      <a:pt x="1905" y="86"/>
                      <a:pt x="1905" y="1991"/>
                    </a:cubicBezTo>
                    <a:lnTo>
                      <a:pt x="1905" y="199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B9C01D50-BAF1-036E-15C9-83F775C2B6C7}"/>
                  </a:ext>
                </a:extLst>
              </p:cNvPr>
              <p:cNvSpPr/>
              <p:nvPr/>
            </p:nvSpPr>
            <p:spPr>
              <a:xfrm>
                <a:off x="8559491" y="5445442"/>
                <a:ext cx="11103" cy="20002"/>
              </a:xfrm>
              <a:custGeom>
                <a:avLst/>
                <a:gdLst>
                  <a:gd name="connsiteX0" fmla="*/ 5388 w 11103"/>
                  <a:gd name="connsiteY0" fmla="*/ 2857 h 20002"/>
                  <a:gd name="connsiteX1" fmla="*/ 5388 w 11103"/>
                  <a:gd name="connsiteY1" fmla="*/ 4763 h 20002"/>
                  <a:gd name="connsiteX2" fmla="*/ 5388 w 11103"/>
                  <a:gd name="connsiteY2" fmla="*/ 4763 h 20002"/>
                  <a:gd name="connsiteX3" fmla="*/ 5388 w 11103"/>
                  <a:gd name="connsiteY3" fmla="*/ 4763 h 20002"/>
                  <a:gd name="connsiteX4" fmla="*/ 5388 w 11103"/>
                  <a:gd name="connsiteY4" fmla="*/ 5715 h 20002"/>
                  <a:gd name="connsiteX5" fmla="*/ 4436 w 11103"/>
                  <a:gd name="connsiteY5" fmla="*/ 9525 h 20002"/>
                  <a:gd name="connsiteX6" fmla="*/ 4436 w 11103"/>
                  <a:gd name="connsiteY6" fmla="*/ 10477 h 20002"/>
                  <a:gd name="connsiteX7" fmla="*/ 4436 w 11103"/>
                  <a:gd name="connsiteY7" fmla="*/ 10477 h 20002"/>
                  <a:gd name="connsiteX8" fmla="*/ 4436 w 11103"/>
                  <a:gd name="connsiteY8" fmla="*/ 10477 h 20002"/>
                  <a:gd name="connsiteX9" fmla="*/ 3483 w 11103"/>
                  <a:gd name="connsiteY9" fmla="*/ 12382 h 20002"/>
                  <a:gd name="connsiteX10" fmla="*/ 2531 w 11103"/>
                  <a:gd name="connsiteY10" fmla="*/ 13335 h 20002"/>
                  <a:gd name="connsiteX11" fmla="*/ 2531 w 11103"/>
                  <a:gd name="connsiteY11" fmla="*/ 13335 h 20002"/>
                  <a:gd name="connsiteX12" fmla="*/ 2531 w 11103"/>
                  <a:gd name="connsiteY12" fmla="*/ 13335 h 20002"/>
                  <a:gd name="connsiteX13" fmla="*/ 1578 w 11103"/>
                  <a:gd name="connsiteY13" fmla="*/ 14288 h 20002"/>
                  <a:gd name="connsiteX14" fmla="*/ 1578 w 11103"/>
                  <a:gd name="connsiteY14" fmla="*/ 14288 h 20002"/>
                  <a:gd name="connsiteX15" fmla="*/ 626 w 11103"/>
                  <a:gd name="connsiteY15" fmla="*/ 15240 h 20002"/>
                  <a:gd name="connsiteX16" fmla="*/ 1578 w 11103"/>
                  <a:gd name="connsiteY16" fmla="*/ 19050 h 20002"/>
                  <a:gd name="connsiteX17" fmla="*/ 5388 w 11103"/>
                  <a:gd name="connsiteY17" fmla="*/ 20002 h 20002"/>
                  <a:gd name="connsiteX18" fmla="*/ 8246 w 11103"/>
                  <a:gd name="connsiteY18" fmla="*/ 16192 h 20002"/>
                  <a:gd name="connsiteX19" fmla="*/ 10151 w 11103"/>
                  <a:gd name="connsiteY19" fmla="*/ 11430 h 20002"/>
                  <a:gd name="connsiteX20" fmla="*/ 11103 w 11103"/>
                  <a:gd name="connsiteY20" fmla="*/ 2857 h 20002"/>
                  <a:gd name="connsiteX21" fmla="*/ 8246 w 11103"/>
                  <a:gd name="connsiteY21" fmla="*/ 0 h 20002"/>
                  <a:gd name="connsiteX22" fmla="*/ 5388 w 11103"/>
                  <a:gd name="connsiteY22" fmla="*/ 2857 h 20002"/>
                  <a:gd name="connsiteX23" fmla="*/ 5388 w 11103"/>
                  <a:gd name="connsiteY23" fmla="*/ 2857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103" h="20002">
                    <a:moveTo>
                      <a:pt x="5388" y="2857"/>
                    </a:moveTo>
                    <a:cubicBezTo>
                      <a:pt x="5388" y="3810"/>
                      <a:pt x="5388" y="3810"/>
                      <a:pt x="5388" y="4763"/>
                    </a:cubicBezTo>
                    <a:cubicBezTo>
                      <a:pt x="5388" y="4763"/>
                      <a:pt x="5388" y="5715"/>
                      <a:pt x="5388" y="4763"/>
                    </a:cubicBezTo>
                    <a:cubicBezTo>
                      <a:pt x="5388" y="4763"/>
                      <a:pt x="5388" y="4763"/>
                      <a:pt x="5388" y="4763"/>
                    </a:cubicBezTo>
                    <a:cubicBezTo>
                      <a:pt x="5388" y="4763"/>
                      <a:pt x="5388" y="5715"/>
                      <a:pt x="5388" y="5715"/>
                    </a:cubicBezTo>
                    <a:cubicBezTo>
                      <a:pt x="5388" y="6667"/>
                      <a:pt x="4436" y="7620"/>
                      <a:pt x="4436" y="9525"/>
                    </a:cubicBezTo>
                    <a:cubicBezTo>
                      <a:pt x="4436" y="9525"/>
                      <a:pt x="4436" y="10477"/>
                      <a:pt x="4436" y="10477"/>
                    </a:cubicBezTo>
                    <a:cubicBezTo>
                      <a:pt x="4436" y="10477"/>
                      <a:pt x="4436" y="10477"/>
                      <a:pt x="4436" y="10477"/>
                    </a:cubicBezTo>
                    <a:cubicBezTo>
                      <a:pt x="4436" y="10477"/>
                      <a:pt x="4436" y="10477"/>
                      <a:pt x="4436" y="10477"/>
                    </a:cubicBezTo>
                    <a:cubicBezTo>
                      <a:pt x="4436" y="11430"/>
                      <a:pt x="3483" y="11430"/>
                      <a:pt x="3483" y="12382"/>
                    </a:cubicBezTo>
                    <a:cubicBezTo>
                      <a:pt x="3483" y="12382"/>
                      <a:pt x="3483" y="13335"/>
                      <a:pt x="2531" y="13335"/>
                    </a:cubicBezTo>
                    <a:cubicBezTo>
                      <a:pt x="2531" y="13335"/>
                      <a:pt x="2531" y="13335"/>
                      <a:pt x="2531" y="13335"/>
                    </a:cubicBezTo>
                    <a:cubicBezTo>
                      <a:pt x="2531" y="13335"/>
                      <a:pt x="2531" y="13335"/>
                      <a:pt x="2531" y="13335"/>
                    </a:cubicBezTo>
                    <a:cubicBezTo>
                      <a:pt x="2531" y="13335"/>
                      <a:pt x="1578" y="14288"/>
                      <a:pt x="1578" y="14288"/>
                    </a:cubicBezTo>
                    <a:cubicBezTo>
                      <a:pt x="1578" y="14288"/>
                      <a:pt x="1578" y="14288"/>
                      <a:pt x="1578" y="14288"/>
                    </a:cubicBezTo>
                    <a:cubicBezTo>
                      <a:pt x="1578" y="14288"/>
                      <a:pt x="1578" y="15240"/>
                      <a:pt x="626" y="15240"/>
                    </a:cubicBezTo>
                    <a:cubicBezTo>
                      <a:pt x="-327" y="16192"/>
                      <a:pt x="-327" y="18097"/>
                      <a:pt x="1578" y="19050"/>
                    </a:cubicBezTo>
                    <a:cubicBezTo>
                      <a:pt x="2531" y="20002"/>
                      <a:pt x="4436" y="20002"/>
                      <a:pt x="5388" y="20002"/>
                    </a:cubicBezTo>
                    <a:cubicBezTo>
                      <a:pt x="7294" y="19050"/>
                      <a:pt x="8246" y="17145"/>
                      <a:pt x="8246" y="16192"/>
                    </a:cubicBezTo>
                    <a:cubicBezTo>
                      <a:pt x="9198" y="15240"/>
                      <a:pt x="9198" y="13335"/>
                      <a:pt x="10151" y="11430"/>
                    </a:cubicBezTo>
                    <a:cubicBezTo>
                      <a:pt x="11103" y="8572"/>
                      <a:pt x="11103" y="5715"/>
                      <a:pt x="11103" y="2857"/>
                    </a:cubicBezTo>
                    <a:cubicBezTo>
                      <a:pt x="11103" y="1905"/>
                      <a:pt x="10151" y="0"/>
                      <a:pt x="8246" y="0"/>
                    </a:cubicBezTo>
                    <a:cubicBezTo>
                      <a:pt x="6341" y="952"/>
                      <a:pt x="5388" y="1905"/>
                      <a:pt x="5388" y="2857"/>
                    </a:cubicBezTo>
                    <a:lnTo>
                      <a:pt x="5388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4" name="Freeform: Shape 543">
                <a:extLst>
                  <a:ext uri="{FF2B5EF4-FFF2-40B4-BE49-F238E27FC236}">
                    <a16:creationId xmlns:a16="http://schemas.microsoft.com/office/drawing/2014/main" id="{BBC8420E-FB4C-D58E-7EF8-B32E3F09F408}"/>
                  </a:ext>
                </a:extLst>
              </p:cNvPr>
              <p:cNvSpPr/>
              <p:nvPr/>
            </p:nvSpPr>
            <p:spPr>
              <a:xfrm>
                <a:off x="8581072" y="5432106"/>
                <a:ext cx="12382" cy="21907"/>
              </a:xfrm>
              <a:custGeom>
                <a:avLst/>
                <a:gdLst>
                  <a:gd name="connsiteX0" fmla="*/ 6667 w 12382"/>
                  <a:gd name="connsiteY0" fmla="*/ 2858 h 21907"/>
                  <a:gd name="connsiteX1" fmla="*/ 4763 w 12382"/>
                  <a:gd name="connsiteY1" fmla="*/ 7620 h 21907"/>
                  <a:gd name="connsiteX2" fmla="*/ 2857 w 12382"/>
                  <a:gd name="connsiteY2" fmla="*/ 11430 h 21907"/>
                  <a:gd name="connsiteX3" fmla="*/ 952 w 12382"/>
                  <a:gd name="connsiteY3" fmla="*/ 15240 h 21907"/>
                  <a:gd name="connsiteX4" fmla="*/ 0 w 12382"/>
                  <a:gd name="connsiteY4" fmla="*/ 18098 h 21907"/>
                  <a:gd name="connsiteX5" fmla="*/ 952 w 12382"/>
                  <a:gd name="connsiteY5" fmla="*/ 20955 h 21907"/>
                  <a:gd name="connsiteX6" fmla="*/ 3810 w 12382"/>
                  <a:gd name="connsiteY6" fmla="*/ 21908 h 21907"/>
                  <a:gd name="connsiteX7" fmla="*/ 6667 w 12382"/>
                  <a:gd name="connsiteY7" fmla="*/ 20003 h 21907"/>
                  <a:gd name="connsiteX8" fmla="*/ 7620 w 12382"/>
                  <a:gd name="connsiteY8" fmla="*/ 17145 h 21907"/>
                  <a:gd name="connsiteX9" fmla="*/ 9525 w 12382"/>
                  <a:gd name="connsiteY9" fmla="*/ 12383 h 21907"/>
                  <a:gd name="connsiteX10" fmla="*/ 12382 w 12382"/>
                  <a:gd name="connsiteY10" fmla="*/ 2858 h 21907"/>
                  <a:gd name="connsiteX11" fmla="*/ 10477 w 12382"/>
                  <a:gd name="connsiteY11" fmla="*/ 0 h 21907"/>
                  <a:gd name="connsiteX12" fmla="*/ 6667 w 12382"/>
                  <a:gd name="connsiteY12" fmla="*/ 2858 h 21907"/>
                  <a:gd name="connsiteX13" fmla="*/ 6667 w 12382"/>
                  <a:gd name="connsiteY13" fmla="*/ 2858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382" h="21907">
                    <a:moveTo>
                      <a:pt x="6667" y="2858"/>
                    </a:moveTo>
                    <a:cubicBezTo>
                      <a:pt x="6667" y="4763"/>
                      <a:pt x="5715" y="5715"/>
                      <a:pt x="4763" y="7620"/>
                    </a:cubicBezTo>
                    <a:cubicBezTo>
                      <a:pt x="4763" y="8573"/>
                      <a:pt x="3810" y="10478"/>
                      <a:pt x="2857" y="11430"/>
                    </a:cubicBezTo>
                    <a:cubicBezTo>
                      <a:pt x="1905" y="12383"/>
                      <a:pt x="1905" y="14288"/>
                      <a:pt x="952" y="15240"/>
                    </a:cubicBezTo>
                    <a:cubicBezTo>
                      <a:pt x="952" y="16193"/>
                      <a:pt x="0" y="17145"/>
                      <a:pt x="0" y="18098"/>
                    </a:cubicBezTo>
                    <a:cubicBezTo>
                      <a:pt x="0" y="19050"/>
                      <a:pt x="0" y="20003"/>
                      <a:pt x="952" y="20955"/>
                    </a:cubicBezTo>
                    <a:cubicBezTo>
                      <a:pt x="1905" y="21908"/>
                      <a:pt x="2857" y="21908"/>
                      <a:pt x="3810" y="21908"/>
                    </a:cubicBezTo>
                    <a:cubicBezTo>
                      <a:pt x="4763" y="21908"/>
                      <a:pt x="5715" y="20955"/>
                      <a:pt x="6667" y="20003"/>
                    </a:cubicBezTo>
                    <a:cubicBezTo>
                      <a:pt x="7620" y="19050"/>
                      <a:pt x="7620" y="18098"/>
                      <a:pt x="7620" y="17145"/>
                    </a:cubicBezTo>
                    <a:cubicBezTo>
                      <a:pt x="8572" y="15240"/>
                      <a:pt x="8572" y="14288"/>
                      <a:pt x="9525" y="12383"/>
                    </a:cubicBezTo>
                    <a:cubicBezTo>
                      <a:pt x="10477" y="9525"/>
                      <a:pt x="11430" y="5715"/>
                      <a:pt x="12382" y="2858"/>
                    </a:cubicBezTo>
                    <a:cubicBezTo>
                      <a:pt x="12382" y="1905"/>
                      <a:pt x="11430" y="953"/>
                      <a:pt x="10477" y="0"/>
                    </a:cubicBezTo>
                    <a:cubicBezTo>
                      <a:pt x="8572" y="953"/>
                      <a:pt x="7620" y="1905"/>
                      <a:pt x="6667" y="2858"/>
                    </a:cubicBezTo>
                    <a:lnTo>
                      <a:pt x="6667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7F610AE9-6328-FBF6-ACB0-9A5B7B7EF563}"/>
                  </a:ext>
                </a:extLst>
              </p:cNvPr>
              <p:cNvSpPr/>
              <p:nvPr/>
            </p:nvSpPr>
            <p:spPr>
              <a:xfrm>
                <a:off x="8618546" y="5439595"/>
                <a:ext cx="12450" cy="28007"/>
              </a:xfrm>
              <a:custGeom>
                <a:avLst/>
                <a:gdLst>
                  <a:gd name="connsiteX0" fmla="*/ 7293 w 12450"/>
                  <a:gd name="connsiteY0" fmla="*/ 2989 h 28007"/>
                  <a:gd name="connsiteX1" fmla="*/ 5388 w 12450"/>
                  <a:gd name="connsiteY1" fmla="*/ 12514 h 28007"/>
                  <a:gd name="connsiteX2" fmla="*/ 626 w 12450"/>
                  <a:gd name="connsiteY2" fmla="*/ 22039 h 28007"/>
                  <a:gd name="connsiteX3" fmla="*/ 1578 w 12450"/>
                  <a:gd name="connsiteY3" fmla="*/ 27754 h 28007"/>
                  <a:gd name="connsiteX4" fmla="*/ 7293 w 12450"/>
                  <a:gd name="connsiteY4" fmla="*/ 24897 h 28007"/>
                  <a:gd name="connsiteX5" fmla="*/ 11103 w 12450"/>
                  <a:gd name="connsiteY5" fmla="*/ 14419 h 28007"/>
                  <a:gd name="connsiteX6" fmla="*/ 12055 w 12450"/>
                  <a:gd name="connsiteY6" fmla="*/ 2037 h 28007"/>
                  <a:gd name="connsiteX7" fmla="*/ 7293 w 12450"/>
                  <a:gd name="connsiteY7" fmla="*/ 2989 h 28007"/>
                  <a:gd name="connsiteX8" fmla="*/ 7293 w 12450"/>
                  <a:gd name="connsiteY8" fmla="*/ 2989 h 28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450" h="28007">
                    <a:moveTo>
                      <a:pt x="7293" y="2989"/>
                    </a:moveTo>
                    <a:cubicBezTo>
                      <a:pt x="7293" y="5847"/>
                      <a:pt x="6341" y="9657"/>
                      <a:pt x="5388" y="12514"/>
                    </a:cubicBezTo>
                    <a:cubicBezTo>
                      <a:pt x="4436" y="15372"/>
                      <a:pt x="2530" y="19182"/>
                      <a:pt x="626" y="22039"/>
                    </a:cubicBezTo>
                    <a:cubicBezTo>
                      <a:pt x="-327" y="23944"/>
                      <a:pt x="-327" y="26802"/>
                      <a:pt x="1578" y="27754"/>
                    </a:cubicBezTo>
                    <a:cubicBezTo>
                      <a:pt x="3483" y="28707"/>
                      <a:pt x="6341" y="26802"/>
                      <a:pt x="7293" y="24897"/>
                    </a:cubicBezTo>
                    <a:cubicBezTo>
                      <a:pt x="9198" y="22039"/>
                      <a:pt x="10151" y="18229"/>
                      <a:pt x="11103" y="14419"/>
                    </a:cubicBezTo>
                    <a:cubicBezTo>
                      <a:pt x="12055" y="10610"/>
                      <a:pt x="13008" y="6799"/>
                      <a:pt x="12055" y="2037"/>
                    </a:cubicBezTo>
                    <a:cubicBezTo>
                      <a:pt x="12055" y="-821"/>
                      <a:pt x="7293" y="-821"/>
                      <a:pt x="7293" y="2989"/>
                    </a:cubicBezTo>
                    <a:lnTo>
                      <a:pt x="7293" y="298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6" name="Freeform: Shape 545">
                <a:extLst>
                  <a:ext uri="{FF2B5EF4-FFF2-40B4-BE49-F238E27FC236}">
                    <a16:creationId xmlns:a16="http://schemas.microsoft.com/office/drawing/2014/main" id="{5E47F914-5430-1A01-AA31-8665C96E3DDE}"/>
                  </a:ext>
                </a:extLst>
              </p:cNvPr>
              <p:cNvSpPr/>
              <p:nvPr/>
            </p:nvSpPr>
            <p:spPr>
              <a:xfrm>
                <a:off x="8639867" y="5455146"/>
                <a:ext cx="12642" cy="26490"/>
              </a:xfrm>
              <a:custGeom>
                <a:avLst/>
                <a:gdLst>
                  <a:gd name="connsiteX0" fmla="*/ 8832 w 12642"/>
                  <a:gd name="connsiteY0" fmla="*/ 1725 h 26490"/>
                  <a:gd name="connsiteX1" fmla="*/ 5022 w 12642"/>
                  <a:gd name="connsiteY1" fmla="*/ 13155 h 26490"/>
                  <a:gd name="connsiteX2" fmla="*/ 2165 w 12642"/>
                  <a:gd name="connsiteY2" fmla="*/ 18870 h 26490"/>
                  <a:gd name="connsiteX3" fmla="*/ 259 w 12642"/>
                  <a:gd name="connsiteY3" fmla="*/ 25538 h 26490"/>
                  <a:gd name="connsiteX4" fmla="*/ 2165 w 12642"/>
                  <a:gd name="connsiteY4" fmla="*/ 26490 h 26490"/>
                  <a:gd name="connsiteX5" fmla="*/ 5022 w 12642"/>
                  <a:gd name="connsiteY5" fmla="*/ 24585 h 26490"/>
                  <a:gd name="connsiteX6" fmla="*/ 6927 w 12642"/>
                  <a:gd name="connsiteY6" fmla="*/ 21728 h 26490"/>
                  <a:gd name="connsiteX7" fmla="*/ 9784 w 12642"/>
                  <a:gd name="connsiteY7" fmla="*/ 15060 h 26490"/>
                  <a:gd name="connsiteX8" fmla="*/ 12642 w 12642"/>
                  <a:gd name="connsiteY8" fmla="*/ 2678 h 26490"/>
                  <a:gd name="connsiteX9" fmla="*/ 8832 w 12642"/>
                  <a:gd name="connsiteY9" fmla="*/ 1725 h 26490"/>
                  <a:gd name="connsiteX10" fmla="*/ 8832 w 12642"/>
                  <a:gd name="connsiteY10" fmla="*/ 1725 h 26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42" h="26490">
                    <a:moveTo>
                      <a:pt x="8832" y="1725"/>
                    </a:moveTo>
                    <a:cubicBezTo>
                      <a:pt x="7880" y="5535"/>
                      <a:pt x="6927" y="9345"/>
                      <a:pt x="5022" y="13155"/>
                    </a:cubicBezTo>
                    <a:cubicBezTo>
                      <a:pt x="4070" y="15060"/>
                      <a:pt x="3117" y="16965"/>
                      <a:pt x="2165" y="18870"/>
                    </a:cubicBezTo>
                    <a:cubicBezTo>
                      <a:pt x="1212" y="20775"/>
                      <a:pt x="-693" y="22680"/>
                      <a:pt x="259" y="25538"/>
                    </a:cubicBezTo>
                    <a:cubicBezTo>
                      <a:pt x="259" y="26490"/>
                      <a:pt x="1212" y="26490"/>
                      <a:pt x="2165" y="26490"/>
                    </a:cubicBezTo>
                    <a:cubicBezTo>
                      <a:pt x="3117" y="26490"/>
                      <a:pt x="4070" y="25538"/>
                      <a:pt x="5022" y="24585"/>
                    </a:cubicBezTo>
                    <a:cubicBezTo>
                      <a:pt x="5975" y="23633"/>
                      <a:pt x="6927" y="22680"/>
                      <a:pt x="6927" y="21728"/>
                    </a:cubicBezTo>
                    <a:cubicBezTo>
                      <a:pt x="7880" y="19823"/>
                      <a:pt x="8832" y="17918"/>
                      <a:pt x="9784" y="15060"/>
                    </a:cubicBezTo>
                    <a:cubicBezTo>
                      <a:pt x="10737" y="11250"/>
                      <a:pt x="11690" y="6488"/>
                      <a:pt x="12642" y="2678"/>
                    </a:cubicBezTo>
                    <a:cubicBezTo>
                      <a:pt x="12642" y="-180"/>
                      <a:pt x="8832" y="-1132"/>
                      <a:pt x="8832" y="1725"/>
                    </a:cubicBezTo>
                    <a:lnTo>
                      <a:pt x="8832" y="172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7" name="Freeform: Shape 546">
                <a:extLst>
                  <a:ext uri="{FF2B5EF4-FFF2-40B4-BE49-F238E27FC236}">
                    <a16:creationId xmlns:a16="http://schemas.microsoft.com/office/drawing/2014/main" id="{BFDD3371-7B37-ED07-C4DB-F434EA1182DF}"/>
                  </a:ext>
                </a:extLst>
              </p:cNvPr>
              <p:cNvSpPr/>
              <p:nvPr/>
            </p:nvSpPr>
            <p:spPr>
              <a:xfrm>
                <a:off x="8657124" y="5448462"/>
                <a:ext cx="13170" cy="31268"/>
              </a:xfrm>
              <a:custGeom>
                <a:avLst/>
                <a:gdLst>
                  <a:gd name="connsiteX0" fmla="*/ 10625 w 13170"/>
                  <a:gd name="connsiteY0" fmla="*/ 789 h 31268"/>
                  <a:gd name="connsiteX1" fmla="*/ 3957 w 13170"/>
                  <a:gd name="connsiteY1" fmla="*/ 15077 h 31268"/>
                  <a:gd name="connsiteX2" fmla="*/ 1100 w 13170"/>
                  <a:gd name="connsiteY2" fmla="*/ 22697 h 31268"/>
                  <a:gd name="connsiteX3" fmla="*/ 1100 w 13170"/>
                  <a:gd name="connsiteY3" fmla="*/ 30317 h 31268"/>
                  <a:gd name="connsiteX4" fmla="*/ 3005 w 13170"/>
                  <a:gd name="connsiteY4" fmla="*/ 31269 h 31268"/>
                  <a:gd name="connsiteX5" fmla="*/ 6815 w 13170"/>
                  <a:gd name="connsiteY5" fmla="*/ 24602 h 31268"/>
                  <a:gd name="connsiteX6" fmla="*/ 8720 w 13170"/>
                  <a:gd name="connsiteY6" fmla="*/ 16981 h 31268"/>
                  <a:gd name="connsiteX7" fmla="*/ 12530 w 13170"/>
                  <a:gd name="connsiteY7" fmla="*/ 2694 h 31268"/>
                  <a:gd name="connsiteX8" fmla="*/ 10625 w 13170"/>
                  <a:gd name="connsiteY8" fmla="*/ 789 h 31268"/>
                  <a:gd name="connsiteX9" fmla="*/ 10625 w 13170"/>
                  <a:gd name="connsiteY9" fmla="*/ 789 h 31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0" h="31268">
                    <a:moveTo>
                      <a:pt x="10625" y="789"/>
                    </a:moveTo>
                    <a:cubicBezTo>
                      <a:pt x="8720" y="5552"/>
                      <a:pt x="5862" y="10314"/>
                      <a:pt x="3957" y="15077"/>
                    </a:cubicBezTo>
                    <a:cubicBezTo>
                      <a:pt x="3005" y="17934"/>
                      <a:pt x="2052" y="19839"/>
                      <a:pt x="1100" y="22697"/>
                    </a:cubicBezTo>
                    <a:cubicBezTo>
                      <a:pt x="148" y="25554"/>
                      <a:pt x="-805" y="28412"/>
                      <a:pt x="1100" y="30317"/>
                    </a:cubicBezTo>
                    <a:cubicBezTo>
                      <a:pt x="1100" y="31269"/>
                      <a:pt x="2052" y="31269"/>
                      <a:pt x="3005" y="31269"/>
                    </a:cubicBezTo>
                    <a:cubicBezTo>
                      <a:pt x="5862" y="30317"/>
                      <a:pt x="6815" y="27459"/>
                      <a:pt x="6815" y="24602"/>
                    </a:cubicBezTo>
                    <a:cubicBezTo>
                      <a:pt x="7767" y="21744"/>
                      <a:pt x="7767" y="19839"/>
                      <a:pt x="8720" y="16981"/>
                    </a:cubicBezTo>
                    <a:cubicBezTo>
                      <a:pt x="9673" y="12219"/>
                      <a:pt x="10625" y="7456"/>
                      <a:pt x="12530" y="2694"/>
                    </a:cubicBezTo>
                    <a:cubicBezTo>
                      <a:pt x="14435" y="789"/>
                      <a:pt x="11577" y="-1116"/>
                      <a:pt x="10625" y="789"/>
                    </a:cubicBezTo>
                    <a:lnTo>
                      <a:pt x="10625" y="78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8" name="Freeform: Shape 547">
                <a:extLst>
                  <a:ext uri="{FF2B5EF4-FFF2-40B4-BE49-F238E27FC236}">
                    <a16:creationId xmlns:a16="http://schemas.microsoft.com/office/drawing/2014/main" id="{C8C48561-BFE7-BD88-52C2-5A6CD9FD8A45}"/>
                  </a:ext>
                </a:extLst>
              </p:cNvPr>
              <p:cNvSpPr/>
              <p:nvPr/>
            </p:nvSpPr>
            <p:spPr>
              <a:xfrm>
                <a:off x="8673464" y="5399721"/>
                <a:ext cx="8572" cy="17539"/>
              </a:xfrm>
              <a:custGeom>
                <a:avLst/>
                <a:gdLst>
                  <a:gd name="connsiteX0" fmla="*/ 3810 w 8572"/>
                  <a:gd name="connsiteY0" fmla="*/ 3810 h 17539"/>
                  <a:gd name="connsiteX1" fmla="*/ 1905 w 8572"/>
                  <a:gd name="connsiteY1" fmla="*/ 10478 h 17539"/>
                  <a:gd name="connsiteX2" fmla="*/ 953 w 8572"/>
                  <a:gd name="connsiteY2" fmla="*/ 12383 h 17539"/>
                  <a:gd name="connsiteX3" fmla="*/ 953 w 8572"/>
                  <a:gd name="connsiteY3" fmla="*/ 12383 h 17539"/>
                  <a:gd name="connsiteX4" fmla="*/ 953 w 8572"/>
                  <a:gd name="connsiteY4" fmla="*/ 12383 h 17539"/>
                  <a:gd name="connsiteX5" fmla="*/ 953 w 8572"/>
                  <a:gd name="connsiteY5" fmla="*/ 13335 h 17539"/>
                  <a:gd name="connsiteX6" fmla="*/ 0 w 8572"/>
                  <a:gd name="connsiteY6" fmla="*/ 16193 h 17539"/>
                  <a:gd name="connsiteX7" fmla="*/ 1905 w 8572"/>
                  <a:gd name="connsiteY7" fmla="*/ 17145 h 17539"/>
                  <a:gd name="connsiteX8" fmla="*/ 4763 w 8572"/>
                  <a:gd name="connsiteY8" fmla="*/ 14288 h 17539"/>
                  <a:gd name="connsiteX9" fmla="*/ 6668 w 8572"/>
                  <a:gd name="connsiteY9" fmla="*/ 10478 h 17539"/>
                  <a:gd name="connsiteX10" fmla="*/ 8573 w 8572"/>
                  <a:gd name="connsiteY10" fmla="*/ 2858 h 17539"/>
                  <a:gd name="connsiteX11" fmla="*/ 6668 w 8572"/>
                  <a:gd name="connsiteY11" fmla="*/ 0 h 17539"/>
                  <a:gd name="connsiteX12" fmla="*/ 3810 w 8572"/>
                  <a:gd name="connsiteY12" fmla="*/ 3810 h 17539"/>
                  <a:gd name="connsiteX13" fmla="*/ 3810 w 8572"/>
                  <a:gd name="connsiteY13" fmla="*/ 3810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572" h="17539">
                    <a:moveTo>
                      <a:pt x="3810" y="3810"/>
                    </a:moveTo>
                    <a:cubicBezTo>
                      <a:pt x="2858" y="5715"/>
                      <a:pt x="2858" y="8572"/>
                      <a:pt x="1905" y="10478"/>
                    </a:cubicBezTo>
                    <a:cubicBezTo>
                      <a:pt x="1905" y="11430"/>
                      <a:pt x="1905" y="11430"/>
                      <a:pt x="953" y="12383"/>
                    </a:cubicBezTo>
                    <a:cubicBezTo>
                      <a:pt x="953" y="12383"/>
                      <a:pt x="953" y="12383"/>
                      <a:pt x="953" y="12383"/>
                    </a:cubicBezTo>
                    <a:cubicBezTo>
                      <a:pt x="953" y="12383"/>
                      <a:pt x="953" y="12383"/>
                      <a:pt x="953" y="12383"/>
                    </a:cubicBezTo>
                    <a:cubicBezTo>
                      <a:pt x="953" y="12383"/>
                      <a:pt x="953" y="13335"/>
                      <a:pt x="953" y="13335"/>
                    </a:cubicBezTo>
                    <a:cubicBezTo>
                      <a:pt x="953" y="14288"/>
                      <a:pt x="0" y="15240"/>
                      <a:pt x="0" y="16193"/>
                    </a:cubicBezTo>
                    <a:cubicBezTo>
                      <a:pt x="0" y="17145"/>
                      <a:pt x="953" y="18097"/>
                      <a:pt x="1905" y="17145"/>
                    </a:cubicBezTo>
                    <a:cubicBezTo>
                      <a:pt x="2858" y="16193"/>
                      <a:pt x="3810" y="15240"/>
                      <a:pt x="4763" y="14288"/>
                    </a:cubicBezTo>
                    <a:cubicBezTo>
                      <a:pt x="5715" y="13335"/>
                      <a:pt x="5715" y="11430"/>
                      <a:pt x="6668" y="10478"/>
                    </a:cubicBezTo>
                    <a:cubicBezTo>
                      <a:pt x="7620" y="7620"/>
                      <a:pt x="7620" y="5715"/>
                      <a:pt x="8573" y="2858"/>
                    </a:cubicBezTo>
                    <a:cubicBezTo>
                      <a:pt x="8573" y="1905"/>
                      <a:pt x="8573" y="953"/>
                      <a:pt x="6668" y="0"/>
                    </a:cubicBezTo>
                    <a:cubicBezTo>
                      <a:pt x="5715" y="2858"/>
                      <a:pt x="3810" y="2858"/>
                      <a:pt x="3810" y="3810"/>
                    </a:cubicBezTo>
                    <a:lnTo>
                      <a:pt x="3810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9" name="Freeform: Shape 548">
                <a:extLst>
                  <a:ext uri="{FF2B5EF4-FFF2-40B4-BE49-F238E27FC236}">
                    <a16:creationId xmlns:a16="http://schemas.microsoft.com/office/drawing/2014/main" id="{EF8DB74E-8A18-EF0D-EF06-5DF89F07A068}"/>
                  </a:ext>
                </a:extLst>
              </p:cNvPr>
              <p:cNvSpPr/>
              <p:nvPr/>
            </p:nvSpPr>
            <p:spPr>
              <a:xfrm>
                <a:off x="8651556" y="5409824"/>
                <a:ext cx="9919" cy="28371"/>
              </a:xfrm>
              <a:custGeom>
                <a:avLst/>
                <a:gdLst>
                  <a:gd name="connsiteX0" fmla="*/ 5715 w 9919"/>
                  <a:gd name="connsiteY0" fmla="*/ 2280 h 28371"/>
                  <a:gd name="connsiteX1" fmla="*/ 2857 w 9919"/>
                  <a:gd name="connsiteY1" fmla="*/ 14663 h 28371"/>
                  <a:gd name="connsiteX2" fmla="*/ 953 w 9919"/>
                  <a:gd name="connsiteY2" fmla="*/ 20378 h 28371"/>
                  <a:gd name="connsiteX3" fmla="*/ 0 w 9919"/>
                  <a:gd name="connsiteY3" fmla="*/ 23235 h 28371"/>
                  <a:gd name="connsiteX4" fmla="*/ 0 w 9919"/>
                  <a:gd name="connsiteY4" fmla="*/ 26093 h 28371"/>
                  <a:gd name="connsiteX5" fmla="*/ 3810 w 9919"/>
                  <a:gd name="connsiteY5" fmla="*/ 27998 h 28371"/>
                  <a:gd name="connsiteX6" fmla="*/ 5715 w 9919"/>
                  <a:gd name="connsiteY6" fmla="*/ 25140 h 28371"/>
                  <a:gd name="connsiteX7" fmla="*/ 6668 w 9919"/>
                  <a:gd name="connsiteY7" fmla="*/ 22283 h 28371"/>
                  <a:gd name="connsiteX8" fmla="*/ 8573 w 9919"/>
                  <a:gd name="connsiteY8" fmla="*/ 15615 h 28371"/>
                  <a:gd name="connsiteX9" fmla="*/ 9525 w 9919"/>
                  <a:gd name="connsiteY9" fmla="*/ 1328 h 28371"/>
                  <a:gd name="connsiteX10" fmla="*/ 5715 w 9919"/>
                  <a:gd name="connsiteY10" fmla="*/ 2280 h 28371"/>
                  <a:gd name="connsiteX11" fmla="*/ 5715 w 9919"/>
                  <a:gd name="connsiteY11" fmla="*/ 2280 h 28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919" h="28371">
                    <a:moveTo>
                      <a:pt x="5715" y="2280"/>
                    </a:moveTo>
                    <a:cubicBezTo>
                      <a:pt x="5715" y="6090"/>
                      <a:pt x="4763" y="10853"/>
                      <a:pt x="2857" y="14663"/>
                    </a:cubicBezTo>
                    <a:cubicBezTo>
                      <a:pt x="1905" y="16568"/>
                      <a:pt x="1905" y="18473"/>
                      <a:pt x="953" y="20378"/>
                    </a:cubicBezTo>
                    <a:cubicBezTo>
                      <a:pt x="953" y="21330"/>
                      <a:pt x="0" y="22283"/>
                      <a:pt x="0" y="23235"/>
                    </a:cubicBezTo>
                    <a:cubicBezTo>
                      <a:pt x="0" y="24188"/>
                      <a:pt x="0" y="25140"/>
                      <a:pt x="0" y="26093"/>
                    </a:cubicBezTo>
                    <a:cubicBezTo>
                      <a:pt x="0" y="27998"/>
                      <a:pt x="1905" y="28950"/>
                      <a:pt x="3810" y="27998"/>
                    </a:cubicBezTo>
                    <a:cubicBezTo>
                      <a:pt x="4763" y="27045"/>
                      <a:pt x="5715" y="26093"/>
                      <a:pt x="5715" y="25140"/>
                    </a:cubicBezTo>
                    <a:cubicBezTo>
                      <a:pt x="6668" y="24188"/>
                      <a:pt x="6668" y="23235"/>
                      <a:pt x="6668" y="22283"/>
                    </a:cubicBezTo>
                    <a:cubicBezTo>
                      <a:pt x="7620" y="20378"/>
                      <a:pt x="7620" y="18473"/>
                      <a:pt x="8573" y="15615"/>
                    </a:cubicBezTo>
                    <a:cubicBezTo>
                      <a:pt x="9525" y="10853"/>
                      <a:pt x="10478" y="6090"/>
                      <a:pt x="9525" y="1328"/>
                    </a:cubicBezTo>
                    <a:cubicBezTo>
                      <a:pt x="9525" y="-577"/>
                      <a:pt x="5715" y="-577"/>
                      <a:pt x="5715" y="2280"/>
                    </a:cubicBezTo>
                    <a:lnTo>
                      <a:pt x="5715" y="228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0" name="Freeform: Shape 549">
                <a:extLst>
                  <a:ext uri="{FF2B5EF4-FFF2-40B4-BE49-F238E27FC236}">
                    <a16:creationId xmlns:a16="http://schemas.microsoft.com/office/drawing/2014/main" id="{28853011-C655-88FE-A60B-973CA7D184AB}"/>
                  </a:ext>
                </a:extLst>
              </p:cNvPr>
              <p:cNvSpPr/>
              <p:nvPr/>
            </p:nvSpPr>
            <p:spPr>
              <a:xfrm>
                <a:off x="8624887" y="5403531"/>
                <a:ext cx="9525" cy="23254"/>
              </a:xfrm>
              <a:custGeom>
                <a:avLst/>
                <a:gdLst>
                  <a:gd name="connsiteX0" fmla="*/ 5715 w 9525"/>
                  <a:gd name="connsiteY0" fmla="*/ 2858 h 23254"/>
                  <a:gd name="connsiteX1" fmla="*/ 4763 w 9525"/>
                  <a:gd name="connsiteY1" fmla="*/ 7620 h 23254"/>
                  <a:gd name="connsiteX2" fmla="*/ 2857 w 9525"/>
                  <a:gd name="connsiteY2" fmla="*/ 11430 h 23254"/>
                  <a:gd name="connsiteX3" fmla="*/ 952 w 9525"/>
                  <a:gd name="connsiteY3" fmla="*/ 16193 h 23254"/>
                  <a:gd name="connsiteX4" fmla="*/ 0 w 9525"/>
                  <a:gd name="connsiteY4" fmla="*/ 19050 h 23254"/>
                  <a:gd name="connsiteX5" fmla="*/ 0 w 9525"/>
                  <a:gd name="connsiteY5" fmla="*/ 21908 h 23254"/>
                  <a:gd name="connsiteX6" fmla="*/ 2857 w 9525"/>
                  <a:gd name="connsiteY6" fmla="*/ 22860 h 23254"/>
                  <a:gd name="connsiteX7" fmla="*/ 4763 w 9525"/>
                  <a:gd name="connsiteY7" fmla="*/ 20955 h 23254"/>
                  <a:gd name="connsiteX8" fmla="*/ 5715 w 9525"/>
                  <a:gd name="connsiteY8" fmla="*/ 18098 h 23254"/>
                  <a:gd name="connsiteX9" fmla="*/ 7620 w 9525"/>
                  <a:gd name="connsiteY9" fmla="*/ 13335 h 23254"/>
                  <a:gd name="connsiteX10" fmla="*/ 9525 w 9525"/>
                  <a:gd name="connsiteY10" fmla="*/ 2858 h 23254"/>
                  <a:gd name="connsiteX11" fmla="*/ 7620 w 9525"/>
                  <a:gd name="connsiteY11" fmla="*/ 0 h 23254"/>
                  <a:gd name="connsiteX12" fmla="*/ 5715 w 9525"/>
                  <a:gd name="connsiteY12" fmla="*/ 2858 h 23254"/>
                  <a:gd name="connsiteX13" fmla="*/ 5715 w 9525"/>
                  <a:gd name="connsiteY13" fmla="*/ 2858 h 2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25" h="23254">
                    <a:moveTo>
                      <a:pt x="5715" y="2858"/>
                    </a:moveTo>
                    <a:cubicBezTo>
                      <a:pt x="5715" y="4763"/>
                      <a:pt x="4763" y="5715"/>
                      <a:pt x="4763" y="7620"/>
                    </a:cubicBezTo>
                    <a:cubicBezTo>
                      <a:pt x="3810" y="9525"/>
                      <a:pt x="3810" y="10478"/>
                      <a:pt x="2857" y="11430"/>
                    </a:cubicBezTo>
                    <a:cubicBezTo>
                      <a:pt x="1905" y="13335"/>
                      <a:pt x="952" y="15240"/>
                      <a:pt x="952" y="16193"/>
                    </a:cubicBezTo>
                    <a:cubicBezTo>
                      <a:pt x="952" y="17145"/>
                      <a:pt x="952" y="18098"/>
                      <a:pt x="0" y="19050"/>
                    </a:cubicBezTo>
                    <a:cubicBezTo>
                      <a:pt x="0" y="20003"/>
                      <a:pt x="0" y="20955"/>
                      <a:pt x="0" y="21908"/>
                    </a:cubicBezTo>
                    <a:cubicBezTo>
                      <a:pt x="952" y="22860"/>
                      <a:pt x="1905" y="23813"/>
                      <a:pt x="2857" y="22860"/>
                    </a:cubicBezTo>
                    <a:cubicBezTo>
                      <a:pt x="3810" y="21908"/>
                      <a:pt x="4763" y="21908"/>
                      <a:pt x="4763" y="20955"/>
                    </a:cubicBezTo>
                    <a:cubicBezTo>
                      <a:pt x="5715" y="20003"/>
                      <a:pt x="5715" y="19050"/>
                      <a:pt x="5715" y="18098"/>
                    </a:cubicBezTo>
                    <a:cubicBezTo>
                      <a:pt x="6668" y="16193"/>
                      <a:pt x="6668" y="15240"/>
                      <a:pt x="7620" y="13335"/>
                    </a:cubicBezTo>
                    <a:cubicBezTo>
                      <a:pt x="8573" y="9525"/>
                      <a:pt x="9525" y="6668"/>
                      <a:pt x="9525" y="2858"/>
                    </a:cubicBezTo>
                    <a:cubicBezTo>
                      <a:pt x="9525" y="1905"/>
                      <a:pt x="8573" y="0"/>
                      <a:pt x="7620" y="0"/>
                    </a:cubicBezTo>
                    <a:cubicBezTo>
                      <a:pt x="7620" y="953"/>
                      <a:pt x="6668" y="1905"/>
                      <a:pt x="5715" y="2858"/>
                    </a:cubicBezTo>
                    <a:lnTo>
                      <a:pt x="5715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1" name="Freeform: Shape 550">
                <a:extLst>
                  <a:ext uri="{FF2B5EF4-FFF2-40B4-BE49-F238E27FC236}">
                    <a16:creationId xmlns:a16="http://schemas.microsoft.com/office/drawing/2014/main" id="{0A920253-2EE1-0DDA-3D79-D1C960BA774B}"/>
                  </a:ext>
                </a:extLst>
              </p:cNvPr>
              <p:cNvSpPr/>
              <p:nvPr/>
            </p:nvSpPr>
            <p:spPr>
              <a:xfrm>
                <a:off x="8606789" y="5399327"/>
                <a:ext cx="6667" cy="16029"/>
              </a:xfrm>
              <a:custGeom>
                <a:avLst/>
                <a:gdLst>
                  <a:gd name="connsiteX0" fmla="*/ 953 w 6667"/>
                  <a:gd name="connsiteY0" fmla="*/ 1347 h 16029"/>
                  <a:gd name="connsiteX1" fmla="*/ 953 w 6667"/>
                  <a:gd name="connsiteY1" fmla="*/ 5157 h 16029"/>
                  <a:gd name="connsiteX2" fmla="*/ 953 w 6667"/>
                  <a:gd name="connsiteY2" fmla="*/ 6110 h 16029"/>
                  <a:gd name="connsiteX3" fmla="*/ 953 w 6667"/>
                  <a:gd name="connsiteY3" fmla="*/ 6110 h 16029"/>
                  <a:gd name="connsiteX4" fmla="*/ 953 w 6667"/>
                  <a:gd name="connsiteY4" fmla="*/ 7062 h 16029"/>
                  <a:gd name="connsiteX5" fmla="*/ 953 w 6667"/>
                  <a:gd name="connsiteY5" fmla="*/ 8015 h 16029"/>
                  <a:gd name="connsiteX6" fmla="*/ 953 w 6667"/>
                  <a:gd name="connsiteY6" fmla="*/ 8015 h 16029"/>
                  <a:gd name="connsiteX7" fmla="*/ 0 w 6667"/>
                  <a:gd name="connsiteY7" fmla="*/ 10872 h 16029"/>
                  <a:gd name="connsiteX8" fmla="*/ 0 w 6667"/>
                  <a:gd name="connsiteY8" fmla="*/ 12777 h 16029"/>
                  <a:gd name="connsiteX9" fmla="*/ 0 w 6667"/>
                  <a:gd name="connsiteY9" fmla="*/ 14682 h 16029"/>
                  <a:gd name="connsiteX10" fmla="*/ 1905 w 6667"/>
                  <a:gd name="connsiteY10" fmla="*/ 15635 h 16029"/>
                  <a:gd name="connsiteX11" fmla="*/ 6668 w 6667"/>
                  <a:gd name="connsiteY11" fmla="*/ 2300 h 16029"/>
                  <a:gd name="connsiteX12" fmla="*/ 4763 w 6667"/>
                  <a:gd name="connsiteY12" fmla="*/ 395 h 16029"/>
                  <a:gd name="connsiteX13" fmla="*/ 953 w 6667"/>
                  <a:gd name="connsiteY13" fmla="*/ 1347 h 16029"/>
                  <a:gd name="connsiteX14" fmla="*/ 953 w 6667"/>
                  <a:gd name="connsiteY14" fmla="*/ 1347 h 16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16029">
                    <a:moveTo>
                      <a:pt x="953" y="1347"/>
                    </a:moveTo>
                    <a:cubicBezTo>
                      <a:pt x="953" y="2300"/>
                      <a:pt x="953" y="3252"/>
                      <a:pt x="953" y="5157"/>
                    </a:cubicBezTo>
                    <a:cubicBezTo>
                      <a:pt x="953" y="5157"/>
                      <a:pt x="953" y="6110"/>
                      <a:pt x="953" y="6110"/>
                    </a:cubicBezTo>
                    <a:cubicBezTo>
                      <a:pt x="953" y="6110"/>
                      <a:pt x="953" y="6110"/>
                      <a:pt x="953" y="6110"/>
                    </a:cubicBezTo>
                    <a:cubicBezTo>
                      <a:pt x="953" y="6110"/>
                      <a:pt x="953" y="7062"/>
                      <a:pt x="953" y="7062"/>
                    </a:cubicBezTo>
                    <a:cubicBezTo>
                      <a:pt x="953" y="7062"/>
                      <a:pt x="953" y="7062"/>
                      <a:pt x="953" y="8015"/>
                    </a:cubicBezTo>
                    <a:cubicBezTo>
                      <a:pt x="953" y="8015"/>
                      <a:pt x="953" y="8015"/>
                      <a:pt x="953" y="8015"/>
                    </a:cubicBezTo>
                    <a:cubicBezTo>
                      <a:pt x="953" y="8967"/>
                      <a:pt x="953" y="9920"/>
                      <a:pt x="0" y="10872"/>
                    </a:cubicBezTo>
                    <a:cubicBezTo>
                      <a:pt x="0" y="11825"/>
                      <a:pt x="0" y="11825"/>
                      <a:pt x="0" y="12777"/>
                    </a:cubicBezTo>
                    <a:cubicBezTo>
                      <a:pt x="0" y="13730"/>
                      <a:pt x="0" y="13730"/>
                      <a:pt x="0" y="14682"/>
                    </a:cubicBezTo>
                    <a:cubicBezTo>
                      <a:pt x="0" y="15635"/>
                      <a:pt x="953" y="16587"/>
                      <a:pt x="1905" y="15635"/>
                    </a:cubicBezTo>
                    <a:cubicBezTo>
                      <a:pt x="4763" y="11825"/>
                      <a:pt x="5715" y="7062"/>
                      <a:pt x="6668" y="2300"/>
                    </a:cubicBezTo>
                    <a:cubicBezTo>
                      <a:pt x="6668" y="1347"/>
                      <a:pt x="5715" y="395"/>
                      <a:pt x="4763" y="395"/>
                    </a:cubicBezTo>
                    <a:cubicBezTo>
                      <a:pt x="1905" y="-558"/>
                      <a:pt x="953" y="395"/>
                      <a:pt x="953" y="1347"/>
                    </a:cubicBezTo>
                    <a:lnTo>
                      <a:pt x="953" y="134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2" name="Freeform: Shape 551">
                <a:extLst>
                  <a:ext uri="{FF2B5EF4-FFF2-40B4-BE49-F238E27FC236}">
                    <a16:creationId xmlns:a16="http://schemas.microsoft.com/office/drawing/2014/main" id="{2FE475BA-9B1A-842E-E1FB-F0B40CB0C62E}"/>
                  </a:ext>
                </a:extLst>
              </p:cNvPr>
              <p:cNvSpPr/>
              <p:nvPr/>
            </p:nvSpPr>
            <p:spPr>
              <a:xfrm>
                <a:off x="8578214" y="5393968"/>
                <a:ext cx="11430" cy="28613"/>
              </a:xfrm>
              <a:custGeom>
                <a:avLst/>
                <a:gdLst>
                  <a:gd name="connsiteX0" fmla="*/ 7620 w 11430"/>
                  <a:gd name="connsiteY0" fmla="*/ 991 h 28613"/>
                  <a:gd name="connsiteX1" fmla="*/ 2858 w 11430"/>
                  <a:gd name="connsiteY1" fmla="*/ 14326 h 28613"/>
                  <a:gd name="connsiteX2" fmla="*/ 953 w 11430"/>
                  <a:gd name="connsiteY2" fmla="*/ 20041 h 28613"/>
                  <a:gd name="connsiteX3" fmla="*/ 0 w 11430"/>
                  <a:gd name="connsiteY3" fmla="*/ 23851 h 28613"/>
                  <a:gd name="connsiteX4" fmla="*/ 0 w 11430"/>
                  <a:gd name="connsiteY4" fmla="*/ 25756 h 28613"/>
                  <a:gd name="connsiteX5" fmla="*/ 0 w 11430"/>
                  <a:gd name="connsiteY5" fmla="*/ 27661 h 28613"/>
                  <a:gd name="connsiteX6" fmla="*/ 1905 w 11430"/>
                  <a:gd name="connsiteY6" fmla="*/ 28613 h 28613"/>
                  <a:gd name="connsiteX7" fmla="*/ 3810 w 11430"/>
                  <a:gd name="connsiteY7" fmla="*/ 26709 h 28613"/>
                  <a:gd name="connsiteX8" fmla="*/ 5715 w 11430"/>
                  <a:gd name="connsiteY8" fmla="*/ 22899 h 28613"/>
                  <a:gd name="connsiteX9" fmla="*/ 7620 w 11430"/>
                  <a:gd name="connsiteY9" fmla="*/ 16231 h 28613"/>
                  <a:gd name="connsiteX10" fmla="*/ 11430 w 11430"/>
                  <a:gd name="connsiteY10" fmla="*/ 2896 h 28613"/>
                  <a:gd name="connsiteX11" fmla="*/ 7620 w 11430"/>
                  <a:gd name="connsiteY11" fmla="*/ 991 h 28613"/>
                  <a:gd name="connsiteX12" fmla="*/ 7620 w 11430"/>
                  <a:gd name="connsiteY12" fmla="*/ 991 h 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430" h="28613">
                    <a:moveTo>
                      <a:pt x="7620" y="991"/>
                    </a:moveTo>
                    <a:cubicBezTo>
                      <a:pt x="5715" y="5754"/>
                      <a:pt x="4763" y="9563"/>
                      <a:pt x="2858" y="14326"/>
                    </a:cubicBezTo>
                    <a:cubicBezTo>
                      <a:pt x="1905" y="16231"/>
                      <a:pt x="953" y="18136"/>
                      <a:pt x="953" y="20041"/>
                    </a:cubicBezTo>
                    <a:cubicBezTo>
                      <a:pt x="953" y="20994"/>
                      <a:pt x="0" y="21946"/>
                      <a:pt x="0" y="23851"/>
                    </a:cubicBezTo>
                    <a:cubicBezTo>
                      <a:pt x="0" y="24804"/>
                      <a:pt x="0" y="24804"/>
                      <a:pt x="0" y="25756"/>
                    </a:cubicBezTo>
                    <a:cubicBezTo>
                      <a:pt x="0" y="26709"/>
                      <a:pt x="0" y="26709"/>
                      <a:pt x="0" y="27661"/>
                    </a:cubicBezTo>
                    <a:cubicBezTo>
                      <a:pt x="0" y="28613"/>
                      <a:pt x="953" y="28613"/>
                      <a:pt x="1905" y="28613"/>
                    </a:cubicBezTo>
                    <a:cubicBezTo>
                      <a:pt x="2858" y="27661"/>
                      <a:pt x="3810" y="27661"/>
                      <a:pt x="3810" y="26709"/>
                    </a:cubicBezTo>
                    <a:cubicBezTo>
                      <a:pt x="4763" y="25756"/>
                      <a:pt x="4763" y="24804"/>
                      <a:pt x="5715" y="22899"/>
                    </a:cubicBezTo>
                    <a:cubicBezTo>
                      <a:pt x="6668" y="20994"/>
                      <a:pt x="6668" y="19088"/>
                      <a:pt x="7620" y="16231"/>
                    </a:cubicBezTo>
                    <a:cubicBezTo>
                      <a:pt x="8573" y="11469"/>
                      <a:pt x="9525" y="6706"/>
                      <a:pt x="11430" y="2896"/>
                    </a:cubicBezTo>
                    <a:cubicBezTo>
                      <a:pt x="11430" y="38"/>
                      <a:pt x="8573" y="-914"/>
                      <a:pt x="7620" y="991"/>
                    </a:cubicBezTo>
                    <a:lnTo>
                      <a:pt x="7620" y="99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3" name="Freeform: Shape 552">
                <a:extLst>
                  <a:ext uri="{FF2B5EF4-FFF2-40B4-BE49-F238E27FC236}">
                    <a16:creationId xmlns:a16="http://schemas.microsoft.com/office/drawing/2014/main" id="{33040C3B-FC5E-DC45-F630-68008E7712EC}"/>
                  </a:ext>
                </a:extLst>
              </p:cNvPr>
              <p:cNvSpPr/>
              <p:nvPr/>
            </p:nvSpPr>
            <p:spPr>
              <a:xfrm>
                <a:off x="8563450" y="5369242"/>
                <a:ext cx="8096" cy="34051"/>
              </a:xfrm>
              <a:custGeom>
                <a:avLst/>
                <a:gdLst>
                  <a:gd name="connsiteX0" fmla="*/ 3334 w 8096"/>
                  <a:gd name="connsiteY0" fmla="*/ 952 h 34051"/>
                  <a:gd name="connsiteX1" fmla="*/ 476 w 8096"/>
                  <a:gd name="connsiteY1" fmla="*/ 17145 h 34051"/>
                  <a:gd name="connsiteX2" fmla="*/ 2381 w 8096"/>
                  <a:gd name="connsiteY2" fmla="*/ 33338 h 34051"/>
                  <a:gd name="connsiteX3" fmla="*/ 6191 w 8096"/>
                  <a:gd name="connsiteY3" fmla="*/ 33338 h 34051"/>
                  <a:gd name="connsiteX4" fmla="*/ 8097 w 8096"/>
                  <a:gd name="connsiteY4" fmla="*/ 24765 h 34051"/>
                  <a:gd name="connsiteX5" fmla="*/ 8097 w 8096"/>
                  <a:gd name="connsiteY5" fmla="*/ 16192 h 34051"/>
                  <a:gd name="connsiteX6" fmla="*/ 6191 w 8096"/>
                  <a:gd name="connsiteY6" fmla="*/ 0 h 34051"/>
                  <a:gd name="connsiteX7" fmla="*/ 3334 w 8096"/>
                  <a:gd name="connsiteY7" fmla="*/ 952 h 34051"/>
                  <a:gd name="connsiteX8" fmla="*/ 3334 w 8096"/>
                  <a:gd name="connsiteY8" fmla="*/ 952 h 34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6" h="34051">
                    <a:moveTo>
                      <a:pt x="3334" y="952"/>
                    </a:moveTo>
                    <a:cubicBezTo>
                      <a:pt x="1429" y="5715"/>
                      <a:pt x="1429" y="11430"/>
                      <a:pt x="476" y="17145"/>
                    </a:cubicBezTo>
                    <a:cubicBezTo>
                      <a:pt x="476" y="21907"/>
                      <a:pt x="-1428" y="28575"/>
                      <a:pt x="2381" y="33338"/>
                    </a:cubicBezTo>
                    <a:cubicBezTo>
                      <a:pt x="3334" y="34290"/>
                      <a:pt x="5239" y="34290"/>
                      <a:pt x="6191" y="33338"/>
                    </a:cubicBezTo>
                    <a:cubicBezTo>
                      <a:pt x="8097" y="30480"/>
                      <a:pt x="8097" y="27622"/>
                      <a:pt x="8097" y="24765"/>
                    </a:cubicBezTo>
                    <a:cubicBezTo>
                      <a:pt x="8097" y="21907"/>
                      <a:pt x="8097" y="19050"/>
                      <a:pt x="8097" y="16192"/>
                    </a:cubicBezTo>
                    <a:cubicBezTo>
                      <a:pt x="8097" y="10477"/>
                      <a:pt x="8097" y="4763"/>
                      <a:pt x="6191" y="0"/>
                    </a:cubicBezTo>
                    <a:cubicBezTo>
                      <a:pt x="6191" y="0"/>
                      <a:pt x="4286" y="0"/>
                      <a:pt x="3334" y="952"/>
                    </a:cubicBezTo>
                    <a:lnTo>
                      <a:pt x="3334" y="952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4" name="Freeform: Shape 553">
                <a:extLst>
                  <a:ext uri="{FF2B5EF4-FFF2-40B4-BE49-F238E27FC236}">
                    <a16:creationId xmlns:a16="http://schemas.microsoft.com/office/drawing/2014/main" id="{DE5D6611-722E-4662-15D6-33FC45FE65FE}"/>
                  </a:ext>
                </a:extLst>
              </p:cNvPr>
              <p:cNvSpPr/>
              <p:nvPr/>
            </p:nvSpPr>
            <p:spPr>
              <a:xfrm>
                <a:off x="8582024" y="5340667"/>
                <a:ext cx="6667" cy="30241"/>
              </a:xfrm>
              <a:custGeom>
                <a:avLst/>
                <a:gdLst>
                  <a:gd name="connsiteX0" fmla="*/ 0 w 6667"/>
                  <a:gd name="connsiteY0" fmla="*/ 2857 h 30241"/>
                  <a:gd name="connsiteX1" fmla="*/ 0 w 6667"/>
                  <a:gd name="connsiteY1" fmla="*/ 16192 h 30241"/>
                  <a:gd name="connsiteX2" fmla="*/ 0 w 6667"/>
                  <a:gd name="connsiteY2" fmla="*/ 22860 h 30241"/>
                  <a:gd name="connsiteX3" fmla="*/ 0 w 6667"/>
                  <a:gd name="connsiteY3" fmla="*/ 25717 h 30241"/>
                  <a:gd name="connsiteX4" fmla="*/ 0 w 6667"/>
                  <a:gd name="connsiteY4" fmla="*/ 27623 h 30241"/>
                  <a:gd name="connsiteX5" fmla="*/ 952 w 6667"/>
                  <a:gd name="connsiteY5" fmla="*/ 29527 h 30241"/>
                  <a:gd name="connsiteX6" fmla="*/ 3810 w 6667"/>
                  <a:gd name="connsiteY6" fmla="*/ 29527 h 30241"/>
                  <a:gd name="connsiteX7" fmla="*/ 5715 w 6667"/>
                  <a:gd name="connsiteY7" fmla="*/ 26670 h 30241"/>
                  <a:gd name="connsiteX8" fmla="*/ 6668 w 6667"/>
                  <a:gd name="connsiteY8" fmla="*/ 22860 h 30241"/>
                  <a:gd name="connsiteX9" fmla="*/ 6668 w 6667"/>
                  <a:gd name="connsiteY9" fmla="*/ 16192 h 30241"/>
                  <a:gd name="connsiteX10" fmla="*/ 6668 w 6667"/>
                  <a:gd name="connsiteY10" fmla="*/ 2857 h 30241"/>
                  <a:gd name="connsiteX11" fmla="*/ 0 w 6667"/>
                  <a:gd name="connsiteY11" fmla="*/ 2857 h 30241"/>
                  <a:gd name="connsiteX12" fmla="*/ 0 w 6667"/>
                  <a:gd name="connsiteY12" fmla="*/ 2857 h 30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" h="30241">
                    <a:moveTo>
                      <a:pt x="0" y="2857"/>
                    </a:moveTo>
                    <a:cubicBezTo>
                      <a:pt x="0" y="7620"/>
                      <a:pt x="0" y="11430"/>
                      <a:pt x="0" y="16192"/>
                    </a:cubicBezTo>
                    <a:cubicBezTo>
                      <a:pt x="0" y="18098"/>
                      <a:pt x="0" y="20955"/>
                      <a:pt x="0" y="22860"/>
                    </a:cubicBezTo>
                    <a:cubicBezTo>
                      <a:pt x="0" y="23813"/>
                      <a:pt x="0" y="24765"/>
                      <a:pt x="0" y="25717"/>
                    </a:cubicBezTo>
                    <a:cubicBezTo>
                      <a:pt x="0" y="26670"/>
                      <a:pt x="0" y="26670"/>
                      <a:pt x="0" y="27623"/>
                    </a:cubicBezTo>
                    <a:cubicBezTo>
                      <a:pt x="0" y="28575"/>
                      <a:pt x="952" y="28575"/>
                      <a:pt x="952" y="29527"/>
                    </a:cubicBezTo>
                    <a:cubicBezTo>
                      <a:pt x="1905" y="30480"/>
                      <a:pt x="3810" y="30480"/>
                      <a:pt x="3810" y="29527"/>
                    </a:cubicBezTo>
                    <a:cubicBezTo>
                      <a:pt x="4763" y="28575"/>
                      <a:pt x="4763" y="27623"/>
                      <a:pt x="5715" y="26670"/>
                    </a:cubicBezTo>
                    <a:cubicBezTo>
                      <a:pt x="5715" y="25717"/>
                      <a:pt x="6668" y="23813"/>
                      <a:pt x="6668" y="22860"/>
                    </a:cubicBezTo>
                    <a:cubicBezTo>
                      <a:pt x="6668" y="20955"/>
                      <a:pt x="6668" y="18098"/>
                      <a:pt x="6668" y="16192"/>
                    </a:cubicBezTo>
                    <a:cubicBezTo>
                      <a:pt x="6668" y="11430"/>
                      <a:pt x="6668" y="6667"/>
                      <a:pt x="6668" y="2857"/>
                    </a:cubicBezTo>
                    <a:cubicBezTo>
                      <a:pt x="6668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5" name="Freeform: Shape 554">
                <a:extLst>
                  <a:ext uri="{FF2B5EF4-FFF2-40B4-BE49-F238E27FC236}">
                    <a16:creationId xmlns:a16="http://schemas.microsoft.com/office/drawing/2014/main" id="{159CF972-F2D0-98F0-C797-B1ABD0C7787D}"/>
                  </a:ext>
                </a:extLst>
              </p:cNvPr>
              <p:cNvSpPr/>
              <p:nvPr/>
            </p:nvSpPr>
            <p:spPr>
              <a:xfrm>
                <a:off x="8606075" y="5340667"/>
                <a:ext cx="8334" cy="23254"/>
              </a:xfrm>
              <a:custGeom>
                <a:avLst/>
                <a:gdLst>
                  <a:gd name="connsiteX0" fmla="*/ 3572 w 8334"/>
                  <a:gd name="connsiteY0" fmla="*/ 1905 h 23254"/>
                  <a:gd name="connsiteX1" fmla="*/ 1667 w 8334"/>
                  <a:gd name="connsiteY1" fmla="*/ 11430 h 23254"/>
                  <a:gd name="connsiteX2" fmla="*/ 714 w 8334"/>
                  <a:gd name="connsiteY2" fmla="*/ 16192 h 23254"/>
                  <a:gd name="connsiteX3" fmla="*/ 714 w 8334"/>
                  <a:gd name="connsiteY3" fmla="*/ 21907 h 23254"/>
                  <a:gd name="connsiteX4" fmla="*/ 3572 w 8334"/>
                  <a:gd name="connsiteY4" fmla="*/ 22860 h 23254"/>
                  <a:gd name="connsiteX5" fmla="*/ 5477 w 8334"/>
                  <a:gd name="connsiteY5" fmla="*/ 20955 h 23254"/>
                  <a:gd name="connsiteX6" fmla="*/ 6430 w 8334"/>
                  <a:gd name="connsiteY6" fmla="*/ 18097 h 23254"/>
                  <a:gd name="connsiteX7" fmla="*/ 7382 w 8334"/>
                  <a:gd name="connsiteY7" fmla="*/ 13335 h 23254"/>
                  <a:gd name="connsiteX8" fmla="*/ 8335 w 8334"/>
                  <a:gd name="connsiteY8" fmla="*/ 8572 h 23254"/>
                  <a:gd name="connsiteX9" fmla="*/ 8335 w 8334"/>
                  <a:gd name="connsiteY9" fmla="*/ 5715 h 23254"/>
                  <a:gd name="connsiteX10" fmla="*/ 8335 w 8334"/>
                  <a:gd name="connsiteY10" fmla="*/ 4763 h 23254"/>
                  <a:gd name="connsiteX11" fmla="*/ 8335 w 8334"/>
                  <a:gd name="connsiteY11" fmla="*/ 3810 h 23254"/>
                  <a:gd name="connsiteX12" fmla="*/ 8335 w 8334"/>
                  <a:gd name="connsiteY12" fmla="*/ 3810 h 23254"/>
                  <a:gd name="connsiteX13" fmla="*/ 6430 w 8334"/>
                  <a:gd name="connsiteY13" fmla="*/ 0 h 23254"/>
                  <a:gd name="connsiteX14" fmla="*/ 3572 w 8334"/>
                  <a:gd name="connsiteY14" fmla="*/ 1905 h 23254"/>
                  <a:gd name="connsiteX15" fmla="*/ 3572 w 8334"/>
                  <a:gd name="connsiteY15" fmla="*/ 1905 h 23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334" h="23254">
                    <a:moveTo>
                      <a:pt x="3572" y="1905"/>
                    </a:moveTo>
                    <a:cubicBezTo>
                      <a:pt x="2619" y="4763"/>
                      <a:pt x="2619" y="8572"/>
                      <a:pt x="1667" y="11430"/>
                    </a:cubicBezTo>
                    <a:cubicBezTo>
                      <a:pt x="1667" y="13335"/>
                      <a:pt x="714" y="14288"/>
                      <a:pt x="714" y="16192"/>
                    </a:cubicBezTo>
                    <a:cubicBezTo>
                      <a:pt x="-238" y="18097"/>
                      <a:pt x="-238" y="20002"/>
                      <a:pt x="714" y="21907"/>
                    </a:cubicBezTo>
                    <a:cubicBezTo>
                      <a:pt x="714" y="22860"/>
                      <a:pt x="2619" y="23813"/>
                      <a:pt x="3572" y="22860"/>
                    </a:cubicBezTo>
                    <a:cubicBezTo>
                      <a:pt x="4524" y="21907"/>
                      <a:pt x="5477" y="21907"/>
                      <a:pt x="5477" y="20955"/>
                    </a:cubicBezTo>
                    <a:cubicBezTo>
                      <a:pt x="6430" y="20002"/>
                      <a:pt x="6430" y="19050"/>
                      <a:pt x="6430" y="18097"/>
                    </a:cubicBezTo>
                    <a:cubicBezTo>
                      <a:pt x="6430" y="16192"/>
                      <a:pt x="7382" y="15240"/>
                      <a:pt x="7382" y="13335"/>
                    </a:cubicBezTo>
                    <a:cubicBezTo>
                      <a:pt x="7382" y="11430"/>
                      <a:pt x="8335" y="10477"/>
                      <a:pt x="8335" y="8572"/>
                    </a:cubicBezTo>
                    <a:cubicBezTo>
                      <a:pt x="8335" y="7620"/>
                      <a:pt x="8335" y="6667"/>
                      <a:pt x="8335" y="5715"/>
                    </a:cubicBezTo>
                    <a:cubicBezTo>
                      <a:pt x="8335" y="5715"/>
                      <a:pt x="8335" y="4763"/>
                      <a:pt x="8335" y="4763"/>
                    </a:cubicBezTo>
                    <a:cubicBezTo>
                      <a:pt x="8335" y="4763"/>
                      <a:pt x="8335" y="4763"/>
                      <a:pt x="8335" y="3810"/>
                    </a:cubicBezTo>
                    <a:cubicBezTo>
                      <a:pt x="8335" y="3810"/>
                      <a:pt x="8335" y="3810"/>
                      <a:pt x="8335" y="3810"/>
                    </a:cubicBezTo>
                    <a:cubicBezTo>
                      <a:pt x="8335" y="1905"/>
                      <a:pt x="8335" y="952"/>
                      <a:pt x="6430" y="0"/>
                    </a:cubicBezTo>
                    <a:cubicBezTo>
                      <a:pt x="5477" y="0"/>
                      <a:pt x="3572" y="0"/>
                      <a:pt x="3572" y="1905"/>
                    </a:cubicBezTo>
                    <a:lnTo>
                      <a:pt x="3572" y="190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6" name="Freeform: Shape 555">
                <a:extLst>
                  <a:ext uri="{FF2B5EF4-FFF2-40B4-BE49-F238E27FC236}">
                    <a16:creationId xmlns:a16="http://schemas.microsoft.com/office/drawing/2014/main" id="{78EC6AC8-1266-D787-4F8E-C8C6ACCAD8CB}"/>
                  </a:ext>
                </a:extLst>
              </p:cNvPr>
              <p:cNvSpPr/>
              <p:nvPr/>
            </p:nvSpPr>
            <p:spPr>
              <a:xfrm>
                <a:off x="8636317" y="5343524"/>
                <a:ext cx="8572" cy="27384"/>
              </a:xfrm>
              <a:custGeom>
                <a:avLst/>
                <a:gdLst>
                  <a:gd name="connsiteX0" fmla="*/ 2857 w 8572"/>
                  <a:gd name="connsiteY0" fmla="*/ 3810 h 27384"/>
                  <a:gd name="connsiteX1" fmla="*/ 952 w 8572"/>
                  <a:gd name="connsiteY1" fmla="*/ 14288 h 27384"/>
                  <a:gd name="connsiteX2" fmla="*/ 0 w 8572"/>
                  <a:gd name="connsiteY2" fmla="*/ 20003 h 27384"/>
                  <a:gd name="connsiteX3" fmla="*/ 0 w 8572"/>
                  <a:gd name="connsiteY3" fmla="*/ 22860 h 27384"/>
                  <a:gd name="connsiteX4" fmla="*/ 952 w 8572"/>
                  <a:gd name="connsiteY4" fmla="*/ 26670 h 27384"/>
                  <a:gd name="connsiteX5" fmla="*/ 3810 w 8572"/>
                  <a:gd name="connsiteY5" fmla="*/ 26670 h 27384"/>
                  <a:gd name="connsiteX6" fmla="*/ 5715 w 8572"/>
                  <a:gd name="connsiteY6" fmla="*/ 23813 h 27384"/>
                  <a:gd name="connsiteX7" fmla="*/ 6668 w 8572"/>
                  <a:gd name="connsiteY7" fmla="*/ 20955 h 27384"/>
                  <a:gd name="connsiteX8" fmla="*/ 7620 w 8572"/>
                  <a:gd name="connsiteY8" fmla="*/ 14288 h 27384"/>
                  <a:gd name="connsiteX9" fmla="*/ 8572 w 8572"/>
                  <a:gd name="connsiteY9" fmla="*/ 2857 h 27384"/>
                  <a:gd name="connsiteX10" fmla="*/ 5715 w 8572"/>
                  <a:gd name="connsiteY10" fmla="*/ 0 h 27384"/>
                  <a:gd name="connsiteX11" fmla="*/ 2857 w 8572"/>
                  <a:gd name="connsiteY11" fmla="*/ 3810 h 27384"/>
                  <a:gd name="connsiteX12" fmla="*/ 2857 w 8572"/>
                  <a:gd name="connsiteY12" fmla="*/ 3810 h 27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7384">
                    <a:moveTo>
                      <a:pt x="2857" y="3810"/>
                    </a:moveTo>
                    <a:cubicBezTo>
                      <a:pt x="2857" y="7620"/>
                      <a:pt x="1905" y="10478"/>
                      <a:pt x="952" y="14288"/>
                    </a:cubicBezTo>
                    <a:cubicBezTo>
                      <a:pt x="952" y="16193"/>
                      <a:pt x="0" y="18097"/>
                      <a:pt x="0" y="20003"/>
                    </a:cubicBezTo>
                    <a:cubicBezTo>
                      <a:pt x="0" y="20955"/>
                      <a:pt x="0" y="21907"/>
                      <a:pt x="0" y="22860"/>
                    </a:cubicBezTo>
                    <a:cubicBezTo>
                      <a:pt x="0" y="24765"/>
                      <a:pt x="952" y="24765"/>
                      <a:pt x="952" y="26670"/>
                    </a:cubicBezTo>
                    <a:cubicBezTo>
                      <a:pt x="1905" y="27622"/>
                      <a:pt x="2857" y="27622"/>
                      <a:pt x="3810" y="26670"/>
                    </a:cubicBezTo>
                    <a:cubicBezTo>
                      <a:pt x="4763" y="25718"/>
                      <a:pt x="5715" y="24765"/>
                      <a:pt x="5715" y="23813"/>
                    </a:cubicBezTo>
                    <a:cubicBezTo>
                      <a:pt x="5715" y="22860"/>
                      <a:pt x="6668" y="21907"/>
                      <a:pt x="6668" y="20955"/>
                    </a:cubicBezTo>
                    <a:cubicBezTo>
                      <a:pt x="6668" y="19050"/>
                      <a:pt x="7620" y="17145"/>
                      <a:pt x="7620" y="14288"/>
                    </a:cubicBezTo>
                    <a:cubicBezTo>
                      <a:pt x="8572" y="10478"/>
                      <a:pt x="8572" y="6668"/>
                      <a:pt x="8572" y="2857"/>
                    </a:cubicBezTo>
                    <a:cubicBezTo>
                      <a:pt x="8572" y="953"/>
                      <a:pt x="7620" y="0"/>
                      <a:pt x="5715" y="0"/>
                    </a:cubicBezTo>
                    <a:cubicBezTo>
                      <a:pt x="4763" y="953"/>
                      <a:pt x="2857" y="1905"/>
                      <a:pt x="2857" y="3810"/>
                    </a:cubicBezTo>
                    <a:lnTo>
                      <a:pt x="2857" y="381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7" name="Freeform: Shape 556">
                <a:extLst>
                  <a:ext uri="{FF2B5EF4-FFF2-40B4-BE49-F238E27FC236}">
                    <a16:creationId xmlns:a16="http://schemas.microsoft.com/office/drawing/2014/main" id="{8CFBA1A1-30C5-A15F-E2D3-79FD1F9A31F7}"/>
                  </a:ext>
                </a:extLst>
              </p:cNvPr>
              <p:cNvSpPr/>
              <p:nvPr/>
            </p:nvSpPr>
            <p:spPr>
              <a:xfrm>
                <a:off x="8680131" y="5321241"/>
                <a:ext cx="8572" cy="31480"/>
              </a:xfrm>
              <a:custGeom>
                <a:avLst/>
                <a:gdLst>
                  <a:gd name="connsiteX0" fmla="*/ 5715 w 8572"/>
                  <a:gd name="connsiteY0" fmla="*/ 2280 h 31480"/>
                  <a:gd name="connsiteX1" fmla="*/ 2857 w 8572"/>
                  <a:gd name="connsiteY1" fmla="*/ 15615 h 31480"/>
                  <a:gd name="connsiteX2" fmla="*/ 953 w 8572"/>
                  <a:gd name="connsiteY2" fmla="*/ 22283 h 31480"/>
                  <a:gd name="connsiteX3" fmla="*/ 0 w 8572"/>
                  <a:gd name="connsiteY3" fmla="*/ 26093 h 31480"/>
                  <a:gd name="connsiteX4" fmla="*/ 0 w 8572"/>
                  <a:gd name="connsiteY4" fmla="*/ 29903 h 31480"/>
                  <a:gd name="connsiteX5" fmla="*/ 3810 w 8572"/>
                  <a:gd name="connsiteY5" fmla="*/ 30855 h 31480"/>
                  <a:gd name="connsiteX6" fmla="*/ 5715 w 8572"/>
                  <a:gd name="connsiteY6" fmla="*/ 27045 h 31480"/>
                  <a:gd name="connsiteX7" fmla="*/ 6668 w 8572"/>
                  <a:gd name="connsiteY7" fmla="*/ 23235 h 31480"/>
                  <a:gd name="connsiteX8" fmla="*/ 7620 w 8572"/>
                  <a:gd name="connsiteY8" fmla="*/ 16568 h 31480"/>
                  <a:gd name="connsiteX9" fmla="*/ 8573 w 8572"/>
                  <a:gd name="connsiteY9" fmla="*/ 8948 h 31480"/>
                  <a:gd name="connsiteX10" fmla="*/ 7620 w 8572"/>
                  <a:gd name="connsiteY10" fmla="*/ 1328 h 31480"/>
                  <a:gd name="connsiteX11" fmla="*/ 5715 w 8572"/>
                  <a:gd name="connsiteY11" fmla="*/ 2280 h 31480"/>
                  <a:gd name="connsiteX12" fmla="*/ 5715 w 8572"/>
                  <a:gd name="connsiteY12" fmla="*/ 2280 h 31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31480">
                    <a:moveTo>
                      <a:pt x="5715" y="2280"/>
                    </a:moveTo>
                    <a:cubicBezTo>
                      <a:pt x="5715" y="7043"/>
                      <a:pt x="4763" y="11805"/>
                      <a:pt x="2857" y="15615"/>
                    </a:cubicBezTo>
                    <a:cubicBezTo>
                      <a:pt x="1905" y="17520"/>
                      <a:pt x="1905" y="20378"/>
                      <a:pt x="953" y="22283"/>
                    </a:cubicBezTo>
                    <a:cubicBezTo>
                      <a:pt x="953" y="23235"/>
                      <a:pt x="953" y="25140"/>
                      <a:pt x="0" y="26093"/>
                    </a:cubicBezTo>
                    <a:cubicBezTo>
                      <a:pt x="0" y="27998"/>
                      <a:pt x="0" y="28950"/>
                      <a:pt x="0" y="29903"/>
                    </a:cubicBezTo>
                    <a:cubicBezTo>
                      <a:pt x="953" y="31808"/>
                      <a:pt x="2857" y="31808"/>
                      <a:pt x="3810" y="30855"/>
                    </a:cubicBezTo>
                    <a:cubicBezTo>
                      <a:pt x="4763" y="29903"/>
                      <a:pt x="5715" y="28950"/>
                      <a:pt x="5715" y="27045"/>
                    </a:cubicBezTo>
                    <a:cubicBezTo>
                      <a:pt x="5715" y="26093"/>
                      <a:pt x="6668" y="24188"/>
                      <a:pt x="6668" y="23235"/>
                    </a:cubicBezTo>
                    <a:cubicBezTo>
                      <a:pt x="7620" y="21330"/>
                      <a:pt x="7620" y="18473"/>
                      <a:pt x="7620" y="16568"/>
                    </a:cubicBezTo>
                    <a:cubicBezTo>
                      <a:pt x="7620" y="13710"/>
                      <a:pt x="8573" y="11805"/>
                      <a:pt x="8573" y="8948"/>
                    </a:cubicBezTo>
                    <a:cubicBezTo>
                      <a:pt x="8573" y="6090"/>
                      <a:pt x="7620" y="4185"/>
                      <a:pt x="7620" y="1328"/>
                    </a:cubicBezTo>
                    <a:cubicBezTo>
                      <a:pt x="9525" y="-577"/>
                      <a:pt x="5715" y="-577"/>
                      <a:pt x="5715" y="2280"/>
                    </a:cubicBezTo>
                    <a:lnTo>
                      <a:pt x="5715" y="228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8" name="Freeform: Shape 557">
                <a:extLst>
                  <a:ext uri="{FF2B5EF4-FFF2-40B4-BE49-F238E27FC236}">
                    <a16:creationId xmlns:a16="http://schemas.microsoft.com/office/drawing/2014/main" id="{10E7ADEB-7405-22F6-ED45-F82295F0799D}"/>
                  </a:ext>
                </a:extLst>
              </p:cNvPr>
              <p:cNvSpPr/>
              <p:nvPr/>
            </p:nvSpPr>
            <p:spPr>
              <a:xfrm>
                <a:off x="8662034" y="5369003"/>
                <a:ext cx="7619" cy="20866"/>
              </a:xfrm>
              <a:custGeom>
                <a:avLst/>
                <a:gdLst>
                  <a:gd name="connsiteX0" fmla="*/ 2857 w 7619"/>
                  <a:gd name="connsiteY0" fmla="*/ 2143 h 20866"/>
                  <a:gd name="connsiteX1" fmla="*/ 1905 w 7619"/>
                  <a:gd name="connsiteY1" fmla="*/ 10715 h 20866"/>
                  <a:gd name="connsiteX2" fmla="*/ 952 w 7619"/>
                  <a:gd name="connsiteY2" fmla="*/ 14526 h 20866"/>
                  <a:gd name="connsiteX3" fmla="*/ 0 w 7619"/>
                  <a:gd name="connsiteY3" fmla="*/ 16431 h 20866"/>
                  <a:gd name="connsiteX4" fmla="*/ 0 w 7619"/>
                  <a:gd name="connsiteY4" fmla="*/ 19288 h 20866"/>
                  <a:gd name="connsiteX5" fmla="*/ 2857 w 7619"/>
                  <a:gd name="connsiteY5" fmla="*/ 20240 h 20866"/>
                  <a:gd name="connsiteX6" fmla="*/ 4763 w 7619"/>
                  <a:gd name="connsiteY6" fmla="*/ 18336 h 20866"/>
                  <a:gd name="connsiteX7" fmla="*/ 5715 w 7619"/>
                  <a:gd name="connsiteY7" fmla="*/ 16431 h 20866"/>
                  <a:gd name="connsiteX8" fmla="*/ 6667 w 7619"/>
                  <a:gd name="connsiteY8" fmla="*/ 11668 h 20866"/>
                  <a:gd name="connsiteX9" fmla="*/ 7620 w 7619"/>
                  <a:gd name="connsiteY9" fmla="*/ 2143 h 20866"/>
                  <a:gd name="connsiteX10" fmla="*/ 2857 w 7619"/>
                  <a:gd name="connsiteY10" fmla="*/ 2143 h 20866"/>
                  <a:gd name="connsiteX11" fmla="*/ 2857 w 7619"/>
                  <a:gd name="connsiteY11" fmla="*/ 2143 h 20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9" h="20866">
                    <a:moveTo>
                      <a:pt x="2857" y="2143"/>
                    </a:moveTo>
                    <a:cubicBezTo>
                      <a:pt x="2857" y="5001"/>
                      <a:pt x="2857" y="7858"/>
                      <a:pt x="1905" y="10715"/>
                    </a:cubicBezTo>
                    <a:cubicBezTo>
                      <a:pt x="1905" y="11668"/>
                      <a:pt x="952" y="13573"/>
                      <a:pt x="952" y="14526"/>
                    </a:cubicBezTo>
                    <a:cubicBezTo>
                      <a:pt x="952" y="15478"/>
                      <a:pt x="0" y="15478"/>
                      <a:pt x="0" y="16431"/>
                    </a:cubicBezTo>
                    <a:cubicBezTo>
                      <a:pt x="0" y="17383"/>
                      <a:pt x="0" y="18336"/>
                      <a:pt x="0" y="19288"/>
                    </a:cubicBezTo>
                    <a:cubicBezTo>
                      <a:pt x="0" y="21193"/>
                      <a:pt x="1905" y="21193"/>
                      <a:pt x="2857" y="20240"/>
                    </a:cubicBezTo>
                    <a:cubicBezTo>
                      <a:pt x="3810" y="19288"/>
                      <a:pt x="4763" y="19288"/>
                      <a:pt x="4763" y="18336"/>
                    </a:cubicBezTo>
                    <a:cubicBezTo>
                      <a:pt x="4763" y="17383"/>
                      <a:pt x="5715" y="17383"/>
                      <a:pt x="5715" y="16431"/>
                    </a:cubicBezTo>
                    <a:cubicBezTo>
                      <a:pt x="6667" y="14526"/>
                      <a:pt x="6667" y="13573"/>
                      <a:pt x="6667" y="11668"/>
                    </a:cubicBezTo>
                    <a:cubicBezTo>
                      <a:pt x="7620" y="8811"/>
                      <a:pt x="7620" y="5001"/>
                      <a:pt x="7620" y="2143"/>
                    </a:cubicBezTo>
                    <a:cubicBezTo>
                      <a:pt x="7620" y="-714"/>
                      <a:pt x="2857" y="-714"/>
                      <a:pt x="2857" y="2143"/>
                    </a:cubicBezTo>
                    <a:lnTo>
                      <a:pt x="2857" y="214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9" name="Freeform: Shape 558">
                <a:extLst>
                  <a:ext uri="{FF2B5EF4-FFF2-40B4-BE49-F238E27FC236}">
                    <a16:creationId xmlns:a16="http://schemas.microsoft.com/office/drawing/2014/main" id="{5C639F84-D57E-9886-1004-8486DECEDB43}"/>
                  </a:ext>
                </a:extLst>
              </p:cNvPr>
              <p:cNvSpPr/>
              <p:nvPr/>
            </p:nvSpPr>
            <p:spPr>
              <a:xfrm>
                <a:off x="8613456" y="5368988"/>
                <a:ext cx="10477" cy="19065"/>
              </a:xfrm>
              <a:custGeom>
                <a:avLst/>
                <a:gdLst>
                  <a:gd name="connsiteX0" fmla="*/ 3810 w 10477"/>
                  <a:gd name="connsiteY0" fmla="*/ 3111 h 19065"/>
                  <a:gd name="connsiteX1" fmla="*/ 3810 w 10477"/>
                  <a:gd name="connsiteY1" fmla="*/ 5968 h 19065"/>
                  <a:gd name="connsiteX2" fmla="*/ 3810 w 10477"/>
                  <a:gd name="connsiteY2" fmla="*/ 5016 h 19065"/>
                  <a:gd name="connsiteX3" fmla="*/ 2857 w 10477"/>
                  <a:gd name="connsiteY3" fmla="*/ 9778 h 19065"/>
                  <a:gd name="connsiteX4" fmla="*/ 2857 w 10477"/>
                  <a:gd name="connsiteY4" fmla="*/ 10731 h 19065"/>
                  <a:gd name="connsiteX5" fmla="*/ 2857 w 10477"/>
                  <a:gd name="connsiteY5" fmla="*/ 10731 h 19065"/>
                  <a:gd name="connsiteX6" fmla="*/ 1905 w 10477"/>
                  <a:gd name="connsiteY6" fmla="*/ 11683 h 19065"/>
                  <a:gd name="connsiteX7" fmla="*/ 953 w 10477"/>
                  <a:gd name="connsiteY7" fmla="*/ 12636 h 19065"/>
                  <a:gd name="connsiteX8" fmla="*/ 953 w 10477"/>
                  <a:gd name="connsiteY8" fmla="*/ 13588 h 19065"/>
                  <a:gd name="connsiteX9" fmla="*/ 0 w 10477"/>
                  <a:gd name="connsiteY9" fmla="*/ 15493 h 19065"/>
                  <a:gd name="connsiteX10" fmla="*/ 1905 w 10477"/>
                  <a:gd name="connsiteY10" fmla="*/ 18351 h 19065"/>
                  <a:gd name="connsiteX11" fmla="*/ 4763 w 10477"/>
                  <a:gd name="connsiteY11" fmla="*/ 18351 h 19065"/>
                  <a:gd name="connsiteX12" fmla="*/ 6668 w 10477"/>
                  <a:gd name="connsiteY12" fmla="*/ 16446 h 19065"/>
                  <a:gd name="connsiteX13" fmla="*/ 7620 w 10477"/>
                  <a:gd name="connsiteY13" fmla="*/ 14541 h 19065"/>
                  <a:gd name="connsiteX14" fmla="*/ 9525 w 10477"/>
                  <a:gd name="connsiteY14" fmla="*/ 10731 h 19065"/>
                  <a:gd name="connsiteX15" fmla="*/ 10478 w 10477"/>
                  <a:gd name="connsiteY15" fmla="*/ 4063 h 19065"/>
                  <a:gd name="connsiteX16" fmla="*/ 6668 w 10477"/>
                  <a:gd name="connsiteY16" fmla="*/ 253 h 19065"/>
                  <a:gd name="connsiteX17" fmla="*/ 3810 w 10477"/>
                  <a:gd name="connsiteY17" fmla="*/ 3111 h 19065"/>
                  <a:gd name="connsiteX18" fmla="*/ 3810 w 10477"/>
                  <a:gd name="connsiteY18" fmla="*/ 3111 h 19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0477" h="19065">
                    <a:moveTo>
                      <a:pt x="3810" y="3111"/>
                    </a:moveTo>
                    <a:cubicBezTo>
                      <a:pt x="3810" y="4063"/>
                      <a:pt x="3810" y="5016"/>
                      <a:pt x="3810" y="5968"/>
                    </a:cubicBezTo>
                    <a:cubicBezTo>
                      <a:pt x="3810" y="5968"/>
                      <a:pt x="3810" y="5016"/>
                      <a:pt x="3810" y="5016"/>
                    </a:cubicBezTo>
                    <a:cubicBezTo>
                      <a:pt x="3810" y="6921"/>
                      <a:pt x="2857" y="7873"/>
                      <a:pt x="2857" y="9778"/>
                    </a:cubicBezTo>
                    <a:cubicBezTo>
                      <a:pt x="2857" y="9778"/>
                      <a:pt x="2857" y="9778"/>
                      <a:pt x="2857" y="10731"/>
                    </a:cubicBezTo>
                    <a:cubicBezTo>
                      <a:pt x="2857" y="11683"/>
                      <a:pt x="2857" y="9778"/>
                      <a:pt x="2857" y="10731"/>
                    </a:cubicBezTo>
                    <a:cubicBezTo>
                      <a:pt x="2857" y="10731"/>
                      <a:pt x="2857" y="11683"/>
                      <a:pt x="1905" y="11683"/>
                    </a:cubicBezTo>
                    <a:cubicBezTo>
                      <a:pt x="1905" y="11683"/>
                      <a:pt x="1905" y="12636"/>
                      <a:pt x="953" y="12636"/>
                    </a:cubicBezTo>
                    <a:cubicBezTo>
                      <a:pt x="953" y="12636"/>
                      <a:pt x="953" y="12636"/>
                      <a:pt x="953" y="13588"/>
                    </a:cubicBezTo>
                    <a:cubicBezTo>
                      <a:pt x="953" y="14541"/>
                      <a:pt x="953" y="14541"/>
                      <a:pt x="0" y="15493"/>
                    </a:cubicBezTo>
                    <a:cubicBezTo>
                      <a:pt x="0" y="16446"/>
                      <a:pt x="953" y="17398"/>
                      <a:pt x="1905" y="18351"/>
                    </a:cubicBezTo>
                    <a:cubicBezTo>
                      <a:pt x="2857" y="19303"/>
                      <a:pt x="3810" y="19303"/>
                      <a:pt x="4763" y="18351"/>
                    </a:cubicBezTo>
                    <a:cubicBezTo>
                      <a:pt x="5715" y="18351"/>
                      <a:pt x="6668" y="17398"/>
                      <a:pt x="6668" y="16446"/>
                    </a:cubicBezTo>
                    <a:cubicBezTo>
                      <a:pt x="6668" y="16446"/>
                      <a:pt x="7620" y="15493"/>
                      <a:pt x="7620" y="14541"/>
                    </a:cubicBezTo>
                    <a:cubicBezTo>
                      <a:pt x="8573" y="13588"/>
                      <a:pt x="8573" y="11683"/>
                      <a:pt x="9525" y="10731"/>
                    </a:cubicBezTo>
                    <a:cubicBezTo>
                      <a:pt x="10478" y="8826"/>
                      <a:pt x="10478" y="5968"/>
                      <a:pt x="10478" y="4063"/>
                    </a:cubicBezTo>
                    <a:cubicBezTo>
                      <a:pt x="10478" y="2158"/>
                      <a:pt x="8573" y="253"/>
                      <a:pt x="6668" y="253"/>
                    </a:cubicBezTo>
                    <a:cubicBezTo>
                      <a:pt x="4763" y="-699"/>
                      <a:pt x="3810" y="1206"/>
                      <a:pt x="3810" y="3111"/>
                    </a:cubicBezTo>
                    <a:lnTo>
                      <a:pt x="3810" y="3111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0" name="Freeform: Shape 559">
                <a:extLst>
                  <a:ext uri="{FF2B5EF4-FFF2-40B4-BE49-F238E27FC236}">
                    <a16:creationId xmlns:a16="http://schemas.microsoft.com/office/drawing/2014/main" id="{EFDFD18F-8700-CABC-A43F-99A4FF1D50F9}"/>
                  </a:ext>
                </a:extLst>
              </p:cNvPr>
              <p:cNvSpPr/>
              <p:nvPr/>
            </p:nvSpPr>
            <p:spPr>
              <a:xfrm>
                <a:off x="8687751" y="5260283"/>
                <a:ext cx="5715" cy="22043"/>
              </a:xfrm>
              <a:custGeom>
                <a:avLst/>
                <a:gdLst>
                  <a:gd name="connsiteX0" fmla="*/ 953 w 5715"/>
                  <a:gd name="connsiteY0" fmla="*/ 2279 h 22043"/>
                  <a:gd name="connsiteX1" fmla="*/ 0 w 5715"/>
                  <a:gd name="connsiteY1" fmla="*/ 11804 h 22043"/>
                  <a:gd name="connsiteX2" fmla="*/ 0 w 5715"/>
                  <a:gd name="connsiteY2" fmla="*/ 16566 h 22043"/>
                  <a:gd name="connsiteX3" fmla="*/ 0 w 5715"/>
                  <a:gd name="connsiteY3" fmla="*/ 18471 h 22043"/>
                  <a:gd name="connsiteX4" fmla="*/ 953 w 5715"/>
                  <a:gd name="connsiteY4" fmla="*/ 21329 h 22043"/>
                  <a:gd name="connsiteX5" fmla="*/ 4763 w 5715"/>
                  <a:gd name="connsiteY5" fmla="*/ 21329 h 22043"/>
                  <a:gd name="connsiteX6" fmla="*/ 5715 w 5715"/>
                  <a:gd name="connsiteY6" fmla="*/ 18471 h 22043"/>
                  <a:gd name="connsiteX7" fmla="*/ 5715 w 5715"/>
                  <a:gd name="connsiteY7" fmla="*/ 16566 h 22043"/>
                  <a:gd name="connsiteX8" fmla="*/ 5715 w 5715"/>
                  <a:gd name="connsiteY8" fmla="*/ 11804 h 22043"/>
                  <a:gd name="connsiteX9" fmla="*/ 5715 w 5715"/>
                  <a:gd name="connsiteY9" fmla="*/ 7041 h 22043"/>
                  <a:gd name="connsiteX10" fmla="*/ 5715 w 5715"/>
                  <a:gd name="connsiteY10" fmla="*/ 5136 h 22043"/>
                  <a:gd name="connsiteX11" fmla="*/ 5715 w 5715"/>
                  <a:gd name="connsiteY11" fmla="*/ 5136 h 22043"/>
                  <a:gd name="connsiteX12" fmla="*/ 5715 w 5715"/>
                  <a:gd name="connsiteY12" fmla="*/ 4184 h 22043"/>
                  <a:gd name="connsiteX13" fmla="*/ 3810 w 5715"/>
                  <a:gd name="connsiteY13" fmla="*/ 374 h 22043"/>
                  <a:gd name="connsiteX14" fmla="*/ 953 w 5715"/>
                  <a:gd name="connsiteY14" fmla="*/ 2279 h 22043"/>
                  <a:gd name="connsiteX15" fmla="*/ 953 w 5715"/>
                  <a:gd name="connsiteY15" fmla="*/ 2279 h 22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" h="22043">
                    <a:moveTo>
                      <a:pt x="953" y="2279"/>
                    </a:moveTo>
                    <a:cubicBezTo>
                      <a:pt x="0" y="5136"/>
                      <a:pt x="0" y="8946"/>
                      <a:pt x="0" y="11804"/>
                    </a:cubicBezTo>
                    <a:cubicBezTo>
                      <a:pt x="0" y="13709"/>
                      <a:pt x="0" y="14661"/>
                      <a:pt x="0" y="16566"/>
                    </a:cubicBezTo>
                    <a:cubicBezTo>
                      <a:pt x="0" y="17519"/>
                      <a:pt x="0" y="18471"/>
                      <a:pt x="0" y="18471"/>
                    </a:cubicBezTo>
                    <a:cubicBezTo>
                      <a:pt x="0" y="19424"/>
                      <a:pt x="953" y="20376"/>
                      <a:pt x="953" y="21329"/>
                    </a:cubicBezTo>
                    <a:cubicBezTo>
                      <a:pt x="1905" y="22281"/>
                      <a:pt x="3810" y="22281"/>
                      <a:pt x="4763" y="21329"/>
                    </a:cubicBezTo>
                    <a:cubicBezTo>
                      <a:pt x="5715" y="20376"/>
                      <a:pt x="5715" y="19424"/>
                      <a:pt x="5715" y="18471"/>
                    </a:cubicBezTo>
                    <a:cubicBezTo>
                      <a:pt x="5715" y="17519"/>
                      <a:pt x="5715" y="17519"/>
                      <a:pt x="5715" y="16566"/>
                    </a:cubicBezTo>
                    <a:cubicBezTo>
                      <a:pt x="5715" y="14661"/>
                      <a:pt x="5715" y="13709"/>
                      <a:pt x="5715" y="11804"/>
                    </a:cubicBezTo>
                    <a:cubicBezTo>
                      <a:pt x="5715" y="9899"/>
                      <a:pt x="5715" y="8946"/>
                      <a:pt x="5715" y="7041"/>
                    </a:cubicBezTo>
                    <a:cubicBezTo>
                      <a:pt x="5715" y="6089"/>
                      <a:pt x="5715" y="6089"/>
                      <a:pt x="5715" y="5136"/>
                    </a:cubicBezTo>
                    <a:cubicBezTo>
                      <a:pt x="5715" y="5136"/>
                      <a:pt x="5715" y="4184"/>
                      <a:pt x="5715" y="5136"/>
                    </a:cubicBezTo>
                    <a:cubicBezTo>
                      <a:pt x="5715" y="5136"/>
                      <a:pt x="5715" y="4184"/>
                      <a:pt x="5715" y="4184"/>
                    </a:cubicBezTo>
                    <a:cubicBezTo>
                      <a:pt x="5715" y="2279"/>
                      <a:pt x="5715" y="374"/>
                      <a:pt x="3810" y="374"/>
                    </a:cubicBezTo>
                    <a:cubicBezTo>
                      <a:pt x="3810" y="-579"/>
                      <a:pt x="1905" y="374"/>
                      <a:pt x="953" y="2279"/>
                    </a:cubicBezTo>
                    <a:lnTo>
                      <a:pt x="953" y="227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1" name="Freeform: Shape 560">
                <a:extLst>
                  <a:ext uri="{FF2B5EF4-FFF2-40B4-BE49-F238E27FC236}">
                    <a16:creationId xmlns:a16="http://schemas.microsoft.com/office/drawing/2014/main" id="{72D0349B-8C06-2221-8CF1-E1AB1404B547}"/>
                  </a:ext>
                </a:extLst>
              </p:cNvPr>
              <p:cNvSpPr/>
              <p:nvPr/>
            </p:nvSpPr>
            <p:spPr>
              <a:xfrm>
                <a:off x="8665719" y="5293955"/>
                <a:ext cx="6792" cy="22340"/>
              </a:xfrm>
              <a:custGeom>
                <a:avLst/>
                <a:gdLst>
                  <a:gd name="connsiteX0" fmla="*/ 124 w 6792"/>
                  <a:gd name="connsiteY0" fmla="*/ 2896 h 22340"/>
                  <a:gd name="connsiteX1" fmla="*/ 1077 w 6792"/>
                  <a:gd name="connsiteY1" fmla="*/ 12421 h 22340"/>
                  <a:gd name="connsiteX2" fmla="*/ 124 w 6792"/>
                  <a:gd name="connsiteY2" fmla="*/ 16231 h 22340"/>
                  <a:gd name="connsiteX3" fmla="*/ 124 w 6792"/>
                  <a:gd name="connsiteY3" fmla="*/ 18136 h 22340"/>
                  <a:gd name="connsiteX4" fmla="*/ 124 w 6792"/>
                  <a:gd name="connsiteY4" fmla="*/ 20994 h 22340"/>
                  <a:gd name="connsiteX5" fmla="*/ 2982 w 6792"/>
                  <a:gd name="connsiteY5" fmla="*/ 21946 h 22340"/>
                  <a:gd name="connsiteX6" fmla="*/ 4887 w 6792"/>
                  <a:gd name="connsiteY6" fmla="*/ 19088 h 22340"/>
                  <a:gd name="connsiteX7" fmla="*/ 5840 w 6792"/>
                  <a:gd name="connsiteY7" fmla="*/ 17184 h 22340"/>
                  <a:gd name="connsiteX8" fmla="*/ 6792 w 6792"/>
                  <a:gd name="connsiteY8" fmla="*/ 11469 h 22340"/>
                  <a:gd name="connsiteX9" fmla="*/ 5840 w 6792"/>
                  <a:gd name="connsiteY9" fmla="*/ 991 h 22340"/>
                  <a:gd name="connsiteX10" fmla="*/ 124 w 6792"/>
                  <a:gd name="connsiteY10" fmla="*/ 2896 h 22340"/>
                  <a:gd name="connsiteX11" fmla="*/ 124 w 6792"/>
                  <a:gd name="connsiteY11" fmla="*/ 2896 h 22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92" h="22340">
                    <a:moveTo>
                      <a:pt x="124" y="2896"/>
                    </a:moveTo>
                    <a:cubicBezTo>
                      <a:pt x="1077" y="5754"/>
                      <a:pt x="1077" y="9563"/>
                      <a:pt x="1077" y="12421"/>
                    </a:cubicBezTo>
                    <a:cubicBezTo>
                      <a:pt x="1077" y="14326"/>
                      <a:pt x="124" y="15279"/>
                      <a:pt x="124" y="16231"/>
                    </a:cubicBezTo>
                    <a:cubicBezTo>
                      <a:pt x="124" y="17184"/>
                      <a:pt x="124" y="18136"/>
                      <a:pt x="124" y="18136"/>
                    </a:cubicBezTo>
                    <a:cubicBezTo>
                      <a:pt x="124" y="19088"/>
                      <a:pt x="124" y="20041"/>
                      <a:pt x="124" y="20994"/>
                    </a:cubicBezTo>
                    <a:cubicBezTo>
                      <a:pt x="124" y="21946"/>
                      <a:pt x="2030" y="22899"/>
                      <a:pt x="2982" y="21946"/>
                    </a:cubicBezTo>
                    <a:cubicBezTo>
                      <a:pt x="3935" y="20994"/>
                      <a:pt x="3935" y="20994"/>
                      <a:pt x="4887" y="19088"/>
                    </a:cubicBezTo>
                    <a:cubicBezTo>
                      <a:pt x="4887" y="18136"/>
                      <a:pt x="5840" y="17184"/>
                      <a:pt x="5840" y="17184"/>
                    </a:cubicBezTo>
                    <a:cubicBezTo>
                      <a:pt x="5840" y="15279"/>
                      <a:pt x="6792" y="13374"/>
                      <a:pt x="6792" y="11469"/>
                    </a:cubicBezTo>
                    <a:cubicBezTo>
                      <a:pt x="6792" y="7659"/>
                      <a:pt x="6792" y="3849"/>
                      <a:pt x="5840" y="991"/>
                    </a:cubicBezTo>
                    <a:cubicBezTo>
                      <a:pt x="3935" y="-914"/>
                      <a:pt x="-828" y="38"/>
                      <a:pt x="124" y="2896"/>
                    </a:cubicBezTo>
                    <a:lnTo>
                      <a:pt x="124" y="2896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2" name="Freeform: Shape 561">
                <a:extLst>
                  <a:ext uri="{FF2B5EF4-FFF2-40B4-BE49-F238E27FC236}">
                    <a16:creationId xmlns:a16="http://schemas.microsoft.com/office/drawing/2014/main" id="{C2965F3C-3482-8EE0-C394-D6CAD3E24F5D}"/>
                  </a:ext>
                </a:extLst>
              </p:cNvPr>
              <p:cNvSpPr/>
              <p:nvPr/>
            </p:nvSpPr>
            <p:spPr>
              <a:xfrm>
                <a:off x="8634412" y="5295525"/>
                <a:ext cx="8334" cy="20376"/>
              </a:xfrm>
              <a:custGeom>
                <a:avLst/>
                <a:gdLst>
                  <a:gd name="connsiteX0" fmla="*/ 1905 w 8334"/>
                  <a:gd name="connsiteY0" fmla="*/ 4184 h 20376"/>
                  <a:gd name="connsiteX1" fmla="*/ 1905 w 8334"/>
                  <a:gd name="connsiteY1" fmla="*/ 4184 h 20376"/>
                  <a:gd name="connsiteX2" fmla="*/ 1905 w 8334"/>
                  <a:gd name="connsiteY2" fmla="*/ 6089 h 20376"/>
                  <a:gd name="connsiteX3" fmla="*/ 1905 w 8334"/>
                  <a:gd name="connsiteY3" fmla="*/ 7994 h 20376"/>
                  <a:gd name="connsiteX4" fmla="*/ 1905 w 8334"/>
                  <a:gd name="connsiteY4" fmla="*/ 9899 h 20376"/>
                  <a:gd name="connsiteX5" fmla="*/ 1905 w 8334"/>
                  <a:gd name="connsiteY5" fmla="*/ 9899 h 20376"/>
                  <a:gd name="connsiteX6" fmla="*/ 1905 w 8334"/>
                  <a:gd name="connsiteY6" fmla="*/ 9899 h 20376"/>
                  <a:gd name="connsiteX7" fmla="*/ 1905 w 8334"/>
                  <a:gd name="connsiteY7" fmla="*/ 10851 h 20376"/>
                  <a:gd name="connsiteX8" fmla="*/ 952 w 8334"/>
                  <a:gd name="connsiteY8" fmla="*/ 14661 h 20376"/>
                  <a:gd name="connsiteX9" fmla="*/ 0 w 8334"/>
                  <a:gd name="connsiteY9" fmla="*/ 16566 h 20376"/>
                  <a:gd name="connsiteX10" fmla="*/ 0 w 8334"/>
                  <a:gd name="connsiteY10" fmla="*/ 18471 h 20376"/>
                  <a:gd name="connsiteX11" fmla="*/ 2857 w 8334"/>
                  <a:gd name="connsiteY11" fmla="*/ 20376 h 20376"/>
                  <a:gd name="connsiteX12" fmla="*/ 4763 w 8334"/>
                  <a:gd name="connsiteY12" fmla="*/ 18471 h 20376"/>
                  <a:gd name="connsiteX13" fmla="*/ 5715 w 8334"/>
                  <a:gd name="connsiteY13" fmla="*/ 16566 h 20376"/>
                  <a:gd name="connsiteX14" fmla="*/ 7620 w 8334"/>
                  <a:gd name="connsiteY14" fmla="*/ 11804 h 20376"/>
                  <a:gd name="connsiteX15" fmla="*/ 7620 w 8334"/>
                  <a:gd name="connsiteY15" fmla="*/ 2279 h 20376"/>
                  <a:gd name="connsiteX16" fmla="*/ 3810 w 8334"/>
                  <a:gd name="connsiteY16" fmla="*/ 374 h 20376"/>
                  <a:gd name="connsiteX17" fmla="*/ 1905 w 8334"/>
                  <a:gd name="connsiteY17" fmla="*/ 4184 h 20376"/>
                  <a:gd name="connsiteX18" fmla="*/ 1905 w 8334"/>
                  <a:gd name="connsiteY18" fmla="*/ 4184 h 2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334" h="20376">
                    <a:moveTo>
                      <a:pt x="1905" y="4184"/>
                    </a:moveTo>
                    <a:cubicBezTo>
                      <a:pt x="1905" y="5136"/>
                      <a:pt x="1905" y="6089"/>
                      <a:pt x="1905" y="4184"/>
                    </a:cubicBezTo>
                    <a:cubicBezTo>
                      <a:pt x="1905" y="5136"/>
                      <a:pt x="1905" y="5136"/>
                      <a:pt x="1905" y="6089"/>
                    </a:cubicBezTo>
                    <a:cubicBezTo>
                      <a:pt x="1905" y="7041"/>
                      <a:pt x="1905" y="7041"/>
                      <a:pt x="1905" y="7994"/>
                    </a:cubicBezTo>
                    <a:cubicBezTo>
                      <a:pt x="1905" y="8946"/>
                      <a:pt x="1905" y="8946"/>
                      <a:pt x="1905" y="9899"/>
                    </a:cubicBezTo>
                    <a:cubicBezTo>
                      <a:pt x="1905" y="9899"/>
                      <a:pt x="1905" y="9899"/>
                      <a:pt x="1905" y="9899"/>
                    </a:cubicBezTo>
                    <a:cubicBezTo>
                      <a:pt x="1905" y="9899"/>
                      <a:pt x="1905" y="9899"/>
                      <a:pt x="1905" y="9899"/>
                    </a:cubicBezTo>
                    <a:cubicBezTo>
                      <a:pt x="1905" y="9899"/>
                      <a:pt x="1905" y="10851"/>
                      <a:pt x="1905" y="10851"/>
                    </a:cubicBezTo>
                    <a:cubicBezTo>
                      <a:pt x="1905" y="11804"/>
                      <a:pt x="952" y="12756"/>
                      <a:pt x="952" y="14661"/>
                    </a:cubicBezTo>
                    <a:cubicBezTo>
                      <a:pt x="952" y="15614"/>
                      <a:pt x="952" y="15614"/>
                      <a:pt x="0" y="16566"/>
                    </a:cubicBezTo>
                    <a:cubicBezTo>
                      <a:pt x="0" y="17519"/>
                      <a:pt x="0" y="18471"/>
                      <a:pt x="0" y="18471"/>
                    </a:cubicBezTo>
                    <a:cubicBezTo>
                      <a:pt x="0" y="20376"/>
                      <a:pt x="1905" y="20376"/>
                      <a:pt x="2857" y="20376"/>
                    </a:cubicBezTo>
                    <a:cubicBezTo>
                      <a:pt x="3810" y="20376"/>
                      <a:pt x="4763" y="19424"/>
                      <a:pt x="4763" y="18471"/>
                    </a:cubicBezTo>
                    <a:cubicBezTo>
                      <a:pt x="4763" y="17519"/>
                      <a:pt x="5715" y="17519"/>
                      <a:pt x="5715" y="16566"/>
                    </a:cubicBezTo>
                    <a:cubicBezTo>
                      <a:pt x="6668" y="15614"/>
                      <a:pt x="6668" y="13709"/>
                      <a:pt x="7620" y="11804"/>
                    </a:cubicBezTo>
                    <a:cubicBezTo>
                      <a:pt x="8573" y="8946"/>
                      <a:pt x="8573" y="5136"/>
                      <a:pt x="7620" y="2279"/>
                    </a:cubicBezTo>
                    <a:cubicBezTo>
                      <a:pt x="7620" y="374"/>
                      <a:pt x="5715" y="-579"/>
                      <a:pt x="3810" y="374"/>
                    </a:cubicBezTo>
                    <a:cubicBezTo>
                      <a:pt x="2857" y="1326"/>
                      <a:pt x="1905" y="3231"/>
                      <a:pt x="1905" y="4184"/>
                    </a:cubicBezTo>
                    <a:lnTo>
                      <a:pt x="1905" y="4184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39163812-B542-6022-64AD-3C6A45BE5CCF}"/>
                  </a:ext>
                </a:extLst>
              </p:cNvPr>
              <p:cNvSpPr/>
              <p:nvPr/>
            </p:nvSpPr>
            <p:spPr>
              <a:xfrm>
                <a:off x="8602979" y="5308281"/>
                <a:ext cx="8572" cy="20002"/>
              </a:xfrm>
              <a:custGeom>
                <a:avLst/>
                <a:gdLst>
                  <a:gd name="connsiteX0" fmla="*/ 952 w 8572"/>
                  <a:gd name="connsiteY0" fmla="*/ 5715 h 20002"/>
                  <a:gd name="connsiteX1" fmla="*/ 952 w 8572"/>
                  <a:gd name="connsiteY1" fmla="*/ 8573 h 20002"/>
                  <a:gd name="connsiteX2" fmla="*/ 952 w 8572"/>
                  <a:gd name="connsiteY2" fmla="*/ 9525 h 20002"/>
                  <a:gd name="connsiteX3" fmla="*/ 952 w 8572"/>
                  <a:gd name="connsiteY3" fmla="*/ 9525 h 20002"/>
                  <a:gd name="connsiteX4" fmla="*/ 952 w 8572"/>
                  <a:gd name="connsiteY4" fmla="*/ 11430 h 20002"/>
                  <a:gd name="connsiteX5" fmla="*/ 0 w 8572"/>
                  <a:gd name="connsiteY5" fmla="*/ 14288 h 20002"/>
                  <a:gd name="connsiteX6" fmla="*/ 0 w 8572"/>
                  <a:gd name="connsiteY6" fmla="*/ 16193 h 20002"/>
                  <a:gd name="connsiteX7" fmla="*/ 0 w 8572"/>
                  <a:gd name="connsiteY7" fmla="*/ 18098 h 20002"/>
                  <a:gd name="connsiteX8" fmla="*/ 1905 w 8572"/>
                  <a:gd name="connsiteY8" fmla="*/ 20003 h 20002"/>
                  <a:gd name="connsiteX9" fmla="*/ 4763 w 8572"/>
                  <a:gd name="connsiteY9" fmla="*/ 19050 h 20002"/>
                  <a:gd name="connsiteX10" fmla="*/ 6668 w 8572"/>
                  <a:gd name="connsiteY10" fmla="*/ 16193 h 20002"/>
                  <a:gd name="connsiteX11" fmla="*/ 6668 w 8572"/>
                  <a:gd name="connsiteY11" fmla="*/ 14288 h 20002"/>
                  <a:gd name="connsiteX12" fmla="*/ 7620 w 8572"/>
                  <a:gd name="connsiteY12" fmla="*/ 11430 h 20002"/>
                  <a:gd name="connsiteX13" fmla="*/ 8572 w 8572"/>
                  <a:gd name="connsiteY13" fmla="*/ 3810 h 20002"/>
                  <a:gd name="connsiteX14" fmla="*/ 4763 w 8572"/>
                  <a:gd name="connsiteY14" fmla="*/ 0 h 20002"/>
                  <a:gd name="connsiteX15" fmla="*/ 952 w 8572"/>
                  <a:gd name="connsiteY15" fmla="*/ 5715 h 20002"/>
                  <a:gd name="connsiteX16" fmla="*/ 952 w 8572"/>
                  <a:gd name="connsiteY16" fmla="*/ 5715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572" h="20002">
                    <a:moveTo>
                      <a:pt x="952" y="5715"/>
                    </a:moveTo>
                    <a:cubicBezTo>
                      <a:pt x="952" y="6668"/>
                      <a:pt x="952" y="7620"/>
                      <a:pt x="952" y="8573"/>
                    </a:cubicBezTo>
                    <a:cubicBezTo>
                      <a:pt x="952" y="8573"/>
                      <a:pt x="952" y="9525"/>
                      <a:pt x="952" y="9525"/>
                    </a:cubicBezTo>
                    <a:cubicBezTo>
                      <a:pt x="952" y="9525"/>
                      <a:pt x="952" y="10478"/>
                      <a:pt x="952" y="9525"/>
                    </a:cubicBezTo>
                    <a:cubicBezTo>
                      <a:pt x="952" y="10478"/>
                      <a:pt x="952" y="10478"/>
                      <a:pt x="952" y="11430"/>
                    </a:cubicBezTo>
                    <a:cubicBezTo>
                      <a:pt x="952" y="12383"/>
                      <a:pt x="952" y="13335"/>
                      <a:pt x="0" y="14288"/>
                    </a:cubicBezTo>
                    <a:cubicBezTo>
                      <a:pt x="0" y="15240"/>
                      <a:pt x="0" y="16193"/>
                      <a:pt x="0" y="16193"/>
                    </a:cubicBezTo>
                    <a:cubicBezTo>
                      <a:pt x="0" y="17145"/>
                      <a:pt x="0" y="18098"/>
                      <a:pt x="0" y="18098"/>
                    </a:cubicBezTo>
                    <a:cubicBezTo>
                      <a:pt x="0" y="19050"/>
                      <a:pt x="952" y="20003"/>
                      <a:pt x="1905" y="20003"/>
                    </a:cubicBezTo>
                    <a:cubicBezTo>
                      <a:pt x="2857" y="20003"/>
                      <a:pt x="3810" y="20003"/>
                      <a:pt x="4763" y="19050"/>
                    </a:cubicBezTo>
                    <a:cubicBezTo>
                      <a:pt x="5715" y="18098"/>
                      <a:pt x="5715" y="17145"/>
                      <a:pt x="6668" y="16193"/>
                    </a:cubicBezTo>
                    <a:cubicBezTo>
                      <a:pt x="6668" y="15240"/>
                      <a:pt x="6668" y="15240"/>
                      <a:pt x="6668" y="14288"/>
                    </a:cubicBezTo>
                    <a:cubicBezTo>
                      <a:pt x="6668" y="13335"/>
                      <a:pt x="6668" y="12383"/>
                      <a:pt x="7620" y="11430"/>
                    </a:cubicBezTo>
                    <a:cubicBezTo>
                      <a:pt x="7620" y="8573"/>
                      <a:pt x="8572" y="6668"/>
                      <a:pt x="8572" y="3810"/>
                    </a:cubicBezTo>
                    <a:cubicBezTo>
                      <a:pt x="8572" y="1905"/>
                      <a:pt x="6668" y="0"/>
                      <a:pt x="4763" y="0"/>
                    </a:cubicBezTo>
                    <a:cubicBezTo>
                      <a:pt x="2857" y="1905"/>
                      <a:pt x="952" y="3810"/>
                      <a:pt x="952" y="5715"/>
                    </a:cubicBezTo>
                    <a:lnTo>
                      <a:pt x="952" y="571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4" name="Freeform: Shape 563">
                <a:extLst>
                  <a:ext uri="{FF2B5EF4-FFF2-40B4-BE49-F238E27FC236}">
                    <a16:creationId xmlns:a16="http://schemas.microsoft.com/office/drawing/2014/main" id="{0C2A5BA4-B5B7-56C5-E372-141E9E8BC9A8}"/>
                  </a:ext>
                </a:extLst>
              </p:cNvPr>
              <p:cNvSpPr/>
              <p:nvPr/>
            </p:nvSpPr>
            <p:spPr>
              <a:xfrm>
                <a:off x="8695372" y="5203506"/>
                <a:ext cx="5714" cy="23574"/>
              </a:xfrm>
              <a:custGeom>
                <a:avLst/>
                <a:gdLst>
                  <a:gd name="connsiteX0" fmla="*/ 952 w 5714"/>
                  <a:gd name="connsiteY0" fmla="*/ 2858 h 23574"/>
                  <a:gd name="connsiteX1" fmla="*/ 0 w 5714"/>
                  <a:gd name="connsiteY1" fmla="*/ 12383 h 23574"/>
                  <a:gd name="connsiteX2" fmla="*/ 0 w 5714"/>
                  <a:gd name="connsiteY2" fmla="*/ 17145 h 23574"/>
                  <a:gd name="connsiteX3" fmla="*/ 0 w 5714"/>
                  <a:gd name="connsiteY3" fmla="*/ 20003 h 23574"/>
                  <a:gd name="connsiteX4" fmla="*/ 952 w 5714"/>
                  <a:gd name="connsiteY4" fmla="*/ 22860 h 23574"/>
                  <a:gd name="connsiteX5" fmla="*/ 4763 w 5714"/>
                  <a:gd name="connsiteY5" fmla="*/ 22860 h 23574"/>
                  <a:gd name="connsiteX6" fmla="*/ 5715 w 5714"/>
                  <a:gd name="connsiteY6" fmla="*/ 20003 h 23574"/>
                  <a:gd name="connsiteX7" fmla="*/ 5715 w 5714"/>
                  <a:gd name="connsiteY7" fmla="*/ 17145 h 23574"/>
                  <a:gd name="connsiteX8" fmla="*/ 5715 w 5714"/>
                  <a:gd name="connsiteY8" fmla="*/ 12383 h 23574"/>
                  <a:gd name="connsiteX9" fmla="*/ 4763 w 5714"/>
                  <a:gd name="connsiteY9" fmla="*/ 2858 h 23574"/>
                  <a:gd name="connsiteX10" fmla="*/ 1905 w 5714"/>
                  <a:gd name="connsiteY10" fmla="*/ 0 h 23574"/>
                  <a:gd name="connsiteX11" fmla="*/ 952 w 5714"/>
                  <a:gd name="connsiteY11" fmla="*/ 2858 h 23574"/>
                  <a:gd name="connsiteX12" fmla="*/ 952 w 5714"/>
                  <a:gd name="connsiteY12" fmla="*/ 2858 h 2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714" h="23574">
                    <a:moveTo>
                      <a:pt x="952" y="2858"/>
                    </a:moveTo>
                    <a:cubicBezTo>
                      <a:pt x="952" y="5715"/>
                      <a:pt x="952" y="9525"/>
                      <a:pt x="0" y="12383"/>
                    </a:cubicBezTo>
                    <a:cubicBezTo>
                      <a:pt x="0" y="14288"/>
                      <a:pt x="0" y="15240"/>
                      <a:pt x="0" y="17145"/>
                    </a:cubicBezTo>
                    <a:cubicBezTo>
                      <a:pt x="0" y="18098"/>
                      <a:pt x="0" y="19050"/>
                      <a:pt x="0" y="20003"/>
                    </a:cubicBezTo>
                    <a:cubicBezTo>
                      <a:pt x="0" y="20955"/>
                      <a:pt x="952" y="21908"/>
                      <a:pt x="952" y="22860"/>
                    </a:cubicBezTo>
                    <a:cubicBezTo>
                      <a:pt x="1905" y="23813"/>
                      <a:pt x="3810" y="23813"/>
                      <a:pt x="4763" y="22860"/>
                    </a:cubicBezTo>
                    <a:cubicBezTo>
                      <a:pt x="5715" y="21908"/>
                      <a:pt x="5715" y="20955"/>
                      <a:pt x="5715" y="20003"/>
                    </a:cubicBezTo>
                    <a:cubicBezTo>
                      <a:pt x="5715" y="19050"/>
                      <a:pt x="5715" y="18098"/>
                      <a:pt x="5715" y="17145"/>
                    </a:cubicBezTo>
                    <a:cubicBezTo>
                      <a:pt x="5715" y="15240"/>
                      <a:pt x="5715" y="14288"/>
                      <a:pt x="5715" y="12383"/>
                    </a:cubicBezTo>
                    <a:cubicBezTo>
                      <a:pt x="5715" y="9525"/>
                      <a:pt x="5715" y="5715"/>
                      <a:pt x="4763" y="2858"/>
                    </a:cubicBezTo>
                    <a:cubicBezTo>
                      <a:pt x="4763" y="1905"/>
                      <a:pt x="3810" y="0"/>
                      <a:pt x="1905" y="0"/>
                    </a:cubicBezTo>
                    <a:cubicBezTo>
                      <a:pt x="1905" y="953"/>
                      <a:pt x="952" y="1905"/>
                      <a:pt x="952" y="2858"/>
                    </a:cubicBezTo>
                    <a:lnTo>
                      <a:pt x="952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E02C1871-D275-487B-550B-C9A9D38351BA}"/>
                  </a:ext>
                </a:extLst>
              </p:cNvPr>
              <p:cNvSpPr/>
              <p:nvPr/>
            </p:nvSpPr>
            <p:spPr>
              <a:xfrm>
                <a:off x="8679893" y="5225039"/>
                <a:ext cx="5000" cy="26806"/>
              </a:xfrm>
              <a:custGeom>
                <a:avLst/>
                <a:gdLst>
                  <a:gd name="connsiteX0" fmla="*/ 1191 w 5000"/>
                  <a:gd name="connsiteY0" fmla="*/ 2280 h 26806"/>
                  <a:gd name="connsiteX1" fmla="*/ 238 w 5000"/>
                  <a:gd name="connsiteY1" fmla="*/ 14663 h 26806"/>
                  <a:gd name="connsiteX2" fmla="*/ 1191 w 5000"/>
                  <a:gd name="connsiteY2" fmla="*/ 26093 h 26806"/>
                  <a:gd name="connsiteX3" fmla="*/ 3095 w 5000"/>
                  <a:gd name="connsiteY3" fmla="*/ 26093 h 26806"/>
                  <a:gd name="connsiteX4" fmla="*/ 5000 w 5000"/>
                  <a:gd name="connsiteY4" fmla="*/ 20378 h 26806"/>
                  <a:gd name="connsiteX5" fmla="*/ 5000 w 5000"/>
                  <a:gd name="connsiteY5" fmla="*/ 13710 h 26806"/>
                  <a:gd name="connsiteX6" fmla="*/ 5000 w 5000"/>
                  <a:gd name="connsiteY6" fmla="*/ 1328 h 26806"/>
                  <a:gd name="connsiteX7" fmla="*/ 1191 w 5000"/>
                  <a:gd name="connsiteY7" fmla="*/ 2280 h 26806"/>
                  <a:gd name="connsiteX8" fmla="*/ 1191 w 5000"/>
                  <a:gd name="connsiteY8" fmla="*/ 2280 h 26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00" h="26806">
                    <a:moveTo>
                      <a:pt x="1191" y="2280"/>
                    </a:moveTo>
                    <a:cubicBezTo>
                      <a:pt x="1191" y="6090"/>
                      <a:pt x="1191" y="9900"/>
                      <a:pt x="238" y="14663"/>
                    </a:cubicBezTo>
                    <a:cubicBezTo>
                      <a:pt x="238" y="18473"/>
                      <a:pt x="-714" y="22283"/>
                      <a:pt x="1191" y="26093"/>
                    </a:cubicBezTo>
                    <a:cubicBezTo>
                      <a:pt x="1191" y="27045"/>
                      <a:pt x="3095" y="27045"/>
                      <a:pt x="3095" y="26093"/>
                    </a:cubicBezTo>
                    <a:cubicBezTo>
                      <a:pt x="4048" y="24188"/>
                      <a:pt x="5000" y="22283"/>
                      <a:pt x="5000" y="20378"/>
                    </a:cubicBezTo>
                    <a:cubicBezTo>
                      <a:pt x="5000" y="18473"/>
                      <a:pt x="5000" y="16568"/>
                      <a:pt x="5000" y="13710"/>
                    </a:cubicBezTo>
                    <a:cubicBezTo>
                      <a:pt x="5000" y="9900"/>
                      <a:pt x="5000" y="6090"/>
                      <a:pt x="5000" y="1328"/>
                    </a:cubicBezTo>
                    <a:cubicBezTo>
                      <a:pt x="5000" y="-577"/>
                      <a:pt x="1191" y="-577"/>
                      <a:pt x="1191" y="2280"/>
                    </a:cubicBezTo>
                    <a:lnTo>
                      <a:pt x="1191" y="2280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D8B0CC8C-AC99-B339-0540-0C262B1AD68F}"/>
                  </a:ext>
                </a:extLst>
              </p:cNvPr>
              <p:cNvSpPr/>
              <p:nvPr/>
            </p:nvSpPr>
            <p:spPr>
              <a:xfrm>
                <a:off x="8696324" y="5155881"/>
                <a:ext cx="3810" cy="13097"/>
              </a:xfrm>
              <a:custGeom>
                <a:avLst/>
                <a:gdLst>
                  <a:gd name="connsiteX0" fmla="*/ 0 w 3810"/>
                  <a:gd name="connsiteY0" fmla="*/ 1905 h 13097"/>
                  <a:gd name="connsiteX1" fmla="*/ 0 w 3810"/>
                  <a:gd name="connsiteY1" fmla="*/ 6668 h 13097"/>
                  <a:gd name="connsiteX2" fmla="*/ 0 w 3810"/>
                  <a:gd name="connsiteY2" fmla="*/ 9525 h 13097"/>
                  <a:gd name="connsiteX3" fmla="*/ 0 w 3810"/>
                  <a:gd name="connsiteY3" fmla="*/ 11430 h 13097"/>
                  <a:gd name="connsiteX4" fmla="*/ 952 w 3810"/>
                  <a:gd name="connsiteY4" fmla="*/ 12383 h 13097"/>
                  <a:gd name="connsiteX5" fmla="*/ 2857 w 3810"/>
                  <a:gd name="connsiteY5" fmla="*/ 12383 h 13097"/>
                  <a:gd name="connsiteX6" fmla="*/ 3810 w 3810"/>
                  <a:gd name="connsiteY6" fmla="*/ 11430 h 13097"/>
                  <a:gd name="connsiteX7" fmla="*/ 3810 w 3810"/>
                  <a:gd name="connsiteY7" fmla="*/ 9525 h 13097"/>
                  <a:gd name="connsiteX8" fmla="*/ 3810 w 3810"/>
                  <a:gd name="connsiteY8" fmla="*/ 6668 h 13097"/>
                  <a:gd name="connsiteX9" fmla="*/ 3810 w 3810"/>
                  <a:gd name="connsiteY9" fmla="*/ 1905 h 13097"/>
                  <a:gd name="connsiteX10" fmla="*/ 1905 w 3810"/>
                  <a:gd name="connsiteY10" fmla="*/ 0 h 13097"/>
                  <a:gd name="connsiteX11" fmla="*/ 0 w 3810"/>
                  <a:gd name="connsiteY11" fmla="*/ 1905 h 13097"/>
                  <a:gd name="connsiteX12" fmla="*/ 0 w 3810"/>
                  <a:gd name="connsiteY12" fmla="*/ 1905 h 13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0" h="13097">
                    <a:moveTo>
                      <a:pt x="0" y="1905"/>
                    </a:moveTo>
                    <a:cubicBezTo>
                      <a:pt x="0" y="3810"/>
                      <a:pt x="0" y="4763"/>
                      <a:pt x="0" y="6668"/>
                    </a:cubicBezTo>
                    <a:cubicBezTo>
                      <a:pt x="0" y="7620"/>
                      <a:pt x="0" y="8573"/>
                      <a:pt x="0" y="9525"/>
                    </a:cubicBezTo>
                    <a:cubicBezTo>
                      <a:pt x="0" y="10478"/>
                      <a:pt x="0" y="10478"/>
                      <a:pt x="0" y="11430"/>
                    </a:cubicBezTo>
                    <a:cubicBezTo>
                      <a:pt x="0" y="11430"/>
                      <a:pt x="0" y="12383"/>
                      <a:pt x="952" y="12383"/>
                    </a:cubicBezTo>
                    <a:cubicBezTo>
                      <a:pt x="952" y="13335"/>
                      <a:pt x="2857" y="13335"/>
                      <a:pt x="2857" y="12383"/>
                    </a:cubicBezTo>
                    <a:cubicBezTo>
                      <a:pt x="2857" y="12383"/>
                      <a:pt x="2857" y="11430"/>
                      <a:pt x="3810" y="11430"/>
                    </a:cubicBezTo>
                    <a:cubicBezTo>
                      <a:pt x="3810" y="11430"/>
                      <a:pt x="3810" y="10478"/>
                      <a:pt x="3810" y="9525"/>
                    </a:cubicBezTo>
                    <a:cubicBezTo>
                      <a:pt x="3810" y="8573"/>
                      <a:pt x="3810" y="7620"/>
                      <a:pt x="3810" y="6668"/>
                    </a:cubicBezTo>
                    <a:cubicBezTo>
                      <a:pt x="3810" y="4763"/>
                      <a:pt x="3810" y="3810"/>
                      <a:pt x="3810" y="1905"/>
                    </a:cubicBezTo>
                    <a:cubicBezTo>
                      <a:pt x="3810" y="953"/>
                      <a:pt x="2857" y="0"/>
                      <a:pt x="1905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E573710B-1F0A-4058-4AF0-DFE6E15C2483}"/>
                  </a:ext>
                </a:extLst>
              </p:cNvPr>
              <p:cNvSpPr/>
              <p:nvPr/>
            </p:nvSpPr>
            <p:spPr>
              <a:xfrm>
                <a:off x="8681084" y="5174672"/>
                <a:ext cx="4762" cy="19309"/>
              </a:xfrm>
              <a:custGeom>
                <a:avLst/>
                <a:gdLst>
                  <a:gd name="connsiteX0" fmla="*/ 0 w 4762"/>
                  <a:gd name="connsiteY0" fmla="*/ 2165 h 19309"/>
                  <a:gd name="connsiteX1" fmla="*/ 0 w 4762"/>
                  <a:gd name="connsiteY1" fmla="*/ 9785 h 19309"/>
                  <a:gd name="connsiteX2" fmla="*/ 0 w 4762"/>
                  <a:gd name="connsiteY2" fmla="*/ 13595 h 19309"/>
                  <a:gd name="connsiteX3" fmla="*/ 0 w 4762"/>
                  <a:gd name="connsiteY3" fmla="*/ 14547 h 19309"/>
                  <a:gd name="connsiteX4" fmla="*/ 0 w 4762"/>
                  <a:gd name="connsiteY4" fmla="*/ 14547 h 19309"/>
                  <a:gd name="connsiteX5" fmla="*/ 0 w 4762"/>
                  <a:gd name="connsiteY5" fmla="*/ 15500 h 19309"/>
                  <a:gd name="connsiteX6" fmla="*/ 0 w 4762"/>
                  <a:gd name="connsiteY6" fmla="*/ 17405 h 19309"/>
                  <a:gd name="connsiteX7" fmla="*/ 952 w 4762"/>
                  <a:gd name="connsiteY7" fmla="*/ 19310 h 19309"/>
                  <a:gd name="connsiteX8" fmla="*/ 1905 w 4762"/>
                  <a:gd name="connsiteY8" fmla="*/ 19310 h 19309"/>
                  <a:gd name="connsiteX9" fmla="*/ 3810 w 4762"/>
                  <a:gd name="connsiteY9" fmla="*/ 18357 h 19309"/>
                  <a:gd name="connsiteX10" fmla="*/ 4763 w 4762"/>
                  <a:gd name="connsiteY10" fmla="*/ 16452 h 19309"/>
                  <a:gd name="connsiteX11" fmla="*/ 4763 w 4762"/>
                  <a:gd name="connsiteY11" fmla="*/ 14547 h 19309"/>
                  <a:gd name="connsiteX12" fmla="*/ 4763 w 4762"/>
                  <a:gd name="connsiteY12" fmla="*/ 10737 h 19309"/>
                  <a:gd name="connsiteX13" fmla="*/ 4763 w 4762"/>
                  <a:gd name="connsiteY13" fmla="*/ 3117 h 19309"/>
                  <a:gd name="connsiteX14" fmla="*/ 1905 w 4762"/>
                  <a:gd name="connsiteY14" fmla="*/ 260 h 19309"/>
                  <a:gd name="connsiteX15" fmla="*/ 0 w 4762"/>
                  <a:gd name="connsiteY15" fmla="*/ 2165 h 19309"/>
                  <a:gd name="connsiteX16" fmla="*/ 0 w 4762"/>
                  <a:gd name="connsiteY16" fmla="*/ 2165 h 19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762" h="19309">
                    <a:moveTo>
                      <a:pt x="0" y="2165"/>
                    </a:moveTo>
                    <a:cubicBezTo>
                      <a:pt x="0" y="5022"/>
                      <a:pt x="0" y="6927"/>
                      <a:pt x="0" y="9785"/>
                    </a:cubicBezTo>
                    <a:cubicBezTo>
                      <a:pt x="0" y="10737"/>
                      <a:pt x="0" y="11690"/>
                      <a:pt x="0" y="13595"/>
                    </a:cubicBezTo>
                    <a:cubicBezTo>
                      <a:pt x="0" y="13595"/>
                      <a:pt x="0" y="14547"/>
                      <a:pt x="0" y="14547"/>
                    </a:cubicBezTo>
                    <a:cubicBezTo>
                      <a:pt x="0" y="14547"/>
                      <a:pt x="0" y="14547"/>
                      <a:pt x="0" y="14547"/>
                    </a:cubicBezTo>
                    <a:cubicBezTo>
                      <a:pt x="0" y="14547"/>
                      <a:pt x="0" y="15500"/>
                      <a:pt x="0" y="15500"/>
                    </a:cubicBezTo>
                    <a:cubicBezTo>
                      <a:pt x="0" y="16452"/>
                      <a:pt x="0" y="16452"/>
                      <a:pt x="0" y="17405"/>
                    </a:cubicBezTo>
                    <a:cubicBezTo>
                      <a:pt x="0" y="18357"/>
                      <a:pt x="0" y="19310"/>
                      <a:pt x="952" y="19310"/>
                    </a:cubicBezTo>
                    <a:cubicBezTo>
                      <a:pt x="952" y="19310"/>
                      <a:pt x="1905" y="19310"/>
                      <a:pt x="1905" y="19310"/>
                    </a:cubicBezTo>
                    <a:cubicBezTo>
                      <a:pt x="2857" y="19310"/>
                      <a:pt x="3810" y="19310"/>
                      <a:pt x="3810" y="18357"/>
                    </a:cubicBezTo>
                    <a:cubicBezTo>
                      <a:pt x="3810" y="17405"/>
                      <a:pt x="4763" y="17405"/>
                      <a:pt x="4763" y="16452"/>
                    </a:cubicBezTo>
                    <a:cubicBezTo>
                      <a:pt x="4763" y="15500"/>
                      <a:pt x="4763" y="14547"/>
                      <a:pt x="4763" y="14547"/>
                    </a:cubicBezTo>
                    <a:cubicBezTo>
                      <a:pt x="4763" y="13595"/>
                      <a:pt x="4763" y="11690"/>
                      <a:pt x="4763" y="10737"/>
                    </a:cubicBezTo>
                    <a:cubicBezTo>
                      <a:pt x="4763" y="7880"/>
                      <a:pt x="4763" y="5022"/>
                      <a:pt x="4763" y="3117"/>
                    </a:cubicBezTo>
                    <a:cubicBezTo>
                      <a:pt x="4763" y="1212"/>
                      <a:pt x="3810" y="260"/>
                      <a:pt x="1905" y="260"/>
                    </a:cubicBezTo>
                    <a:cubicBezTo>
                      <a:pt x="1905" y="-693"/>
                      <a:pt x="0" y="1212"/>
                      <a:pt x="0" y="2165"/>
                    </a:cubicBezTo>
                    <a:lnTo>
                      <a:pt x="0" y="2165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BA29D766-631A-15DF-3635-3A3EA3985A62}"/>
                  </a:ext>
                </a:extLst>
              </p:cNvPr>
              <p:cNvSpPr/>
              <p:nvPr/>
            </p:nvSpPr>
            <p:spPr>
              <a:xfrm>
                <a:off x="8690609" y="5085396"/>
                <a:ext cx="4762" cy="25479"/>
              </a:xfrm>
              <a:custGeom>
                <a:avLst/>
                <a:gdLst>
                  <a:gd name="connsiteX0" fmla="*/ 0 w 4762"/>
                  <a:gd name="connsiteY0" fmla="*/ 2858 h 25479"/>
                  <a:gd name="connsiteX1" fmla="*/ 0 w 4762"/>
                  <a:gd name="connsiteY1" fmla="*/ 13335 h 25479"/>
                  <a:gd name="connsiteX2" fmla="*/ 0 w 4762"/>
                  <a:gd name="connsiteY2" fmla="*/ 19050 h 25479"/>
                  <a:gd name="connsiteX3" fmla="*/ 0 w 4762"/>
                  <a:gd name="connsiteY3" fmla="*/ 21908 h 25479"/>
                  <a:gd name="connsiteX4" fmla="*/ 952 w 4762"/>
                  <a:gd name="connsiteY4" fmla="*/ 24765 h 25479"/>
                  <a:gd name="connsiteX5" fmla="*/ 3810 w 4762"/>
                  <a:gd name="connsiteY5" fmla="*/ 24765 h 25479"/>
                  <a:gd name="connsiteX6" fmla="*/ 4763 w 4762"/>
                  <a:gd name="connsiteY6" fmla="*/ 21908 h 25479"/>
                  <a:gd name="connsiteX7" fmla="*/ 4763 w 4762"/>
                  <a:gd name="connsiteY7" fmla="*/ 19050 h 25479"/>
                  <a:gd name="connsiteX8" fmla="*/ 4763 w 4762"/>
                  <a:gd name="connsiteY8" fmla="*/ 13335 h 25479"/>
                  <a:gd name="connsiteX9" fmla="*/ 4763 w 4762"/>
                  <a:gd name="connsiteY9" fmla="*/ 2858 h 25479"/>
                  <a:gd name="connsiteX10" fmla="*/ 1905 w 4762"/>
                  <a:gd name="connsiteY10" fmla="*/ 0 h 25479"/>
                  <a:gd name="connsiteX11" fmla="*/ 0 w 4762"/>
                  <a:gd name="connsiteY11" fmla="*/ 2858 h 25479"/>
                  <a:gd name="connsiteX12" fmla="*/ 0 w 4762"/>
                  <a:gd name="connsiteY12" fmla="*/ 2858 h 25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5479">
                    <a:moveTo>
                      <a:pt x="0" y="2858"/>
                    </a:moveTo>
                    <a:cubicBezTo>
                      <a:pt x="0" y="6668"/>
                      <a:pt x="0" y="10478"/>
                      <a:pt x="0" y="13335"/>
                    </a:cubicBezTo>
                    <a:cubicBezTo>
                      <a:pt x="0" y="15240"/>
                      <a:pt x="0" y="17145"/>
                      <a:pt x="0" y="19050"/>
                    </a:cubicBezTo>
                    <a:cubicBezTo>
                      <a:pt x="0" y="20003"/>
                      <a:pt x="0" y="20955"/>
                      <a:pt x="0" y="21908"/>
                    </a:cubicBezTo>
                    <a:cubicBezTo>
                      <a:pt x="0" y="22860"/>
                      <a:pt x="952" y="23813"/>
                      <a:pt x="952" y="24765"/>
                    </a:cubicBezTo>
                    <a:cubicBezTo>
                      <a:pt x="1905" y="25718"/>
                      <a:pt x="3810" y="25718"/>
                      <a:pt x="3810" y="24765"/>
                    </a:cubicBezTo>
                    <a:cubicBezTo>
                      <a:pt x="3810" y="23813"/>
                      <a:pt x="4763" y="22860"/>
                      <a:pt x="4763" y="21908"/>
                    </a:cubicBezTo>
                    <a:cubicBezTo>
                      <a:pt x="4763" y="20955"/>
                      <a:pt x="4763" y="20003"/>
                      <a:pt x="4763" y="19050"/>
                    </a:cubicBezTo>
                    <a:cubicBezTo>
                      <a:pt x="4763" y="17145"/>
                      <a:pt x="4763" y="15240"/>
                      <a:pt x="4763" y="13335"/>
                    </a:cubicBezTo>
                    <a:cubicBezTo>
                      <a:pt x="4763" y="9525"/>
                      <a:pt x="4763" y="5715"/>
                      <a:pt x="4763" y="2858"/>
                    </a:cubicBezTo>
                    <a:cubicBezTo>
                      <a:pt x="4763" y="953"/>
                      <a:pt x="3810" y="0"/>
                      <a:pt x="1905" y="0"/>
                    </a:cubicBezTo>
                    <a:cubicBezTo>
                      <a:pt x="952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CE24B6C1-4CBB-A03E-7E40-0930E4ED0B84}"/>
                  </a:ext>
                </a:extLst>
              </p:cNvPr>
              <p:cNvSpPr/>
              <p:nvPr/>
            </p:nvSpPr>
            <p:spPr>
              <a:xfrm>
                <a:off x="8676322" y="5116056"/>
                <a:ext cx="6667" cy="25299"/>
              </a:xfrm>
              <a:custGeom>
                <a:avLst/>
                <a:gdLst>
                  <a:gd name="connsiteX0" fmla="*/ 0 w 6667"/>
                  <a:gd name="connsiteY0" fmla="*/ 2678 h 25299"/>
                  <a:gd name="connsiteX1" fmla="*/ 0 w 6667"/>
                  <a:gd name="connsiteY1" fmla="*/ 8393 h 25299"/>
                  <a:gd name="connsiteX2" fmla="*/ 0 w 6667"/>
                  <a:gd name="connsiteY2" fmla="*/ 13155 h 25299"/>
                  <a:gd name="connsiteX3" fmla="*/ 0 w 6667"/>
                  <a:gd name="connsiteY3" fmla="*/ 16013 h 25299"/>
                  <a:gd name="connsiteX4" fmla="*/ 0 w 6667"/>
                  <a:gd name="connsiteY4" fmla="*/ 18870 h 25299"/>
                  <a:gd name="connsiteX5" fmla="*/ 952 w 6667"/>
                  <a:gd name="connsiteY5" fmla="*/ 20775 h 25299"/>
                  <a:gd name="connsiteX6" fmla="*/ 1905 w 6667"/>
                  <a:gd name="connsiteY6" fmla="*/ 24585 h 25299"/>
                  <a:gd name="connsiteX7" fmla="*/ 5715 w 6667"/>
                  <a:gd name="connsiteY7" fmla="*/ 24585 h 25299"/>
                  <a:gd name="connsiteX8" fmla="*/ 6667 w 6667"/>
                  <a:gd name="connsiteY8" fmla="*/ 20775 h 25299"/>
                  <a:gd name="connsiteX9" fmla="*/ 6667 w 6667"/>
                  <a:gd name="connsiteY9" fmla="*/ 18870 h 25299"/>
                  <a:gd name="connsiteX10" fmla="*/ 6667 w 6667"/>
                  <a:gd name="connsiteY10" fmla="*/ 13155 h 25299"/>
                  <a:gd name="connsiteX11" fmla="*/ 5715 w 6667"/>
                  <a:gd name="connsiteY11" fmla="*/ 7440 h 25299"/>
                  <a:gd name="connsiteX12" fmla="*/ 4763 w 6667"/>
                  <a:gd name="connsiteY12" fmla="*/ 1725 h 25299"/>
                  <a:gd name="connsiteX13" fmla="*/ 0 w 6667"/>
                  <a:gd name="connsiteY13" fmla="*/ 2678 h 25299"/>
                  <a:gd name="connsiteX14" fmla="*/ 0 w 6667"/>
                  <a:gd name="connsiteY14" fmla="*/ 2678 h 2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667" h="25299">
                    <a:moveTo>
                      <a:pt x="0" y="2678"/>
                    </a:moveTo>
                    <a:cubicBezTo>
                      <a:pt x="0" y="4583"/>
                      <a:pt x="0" y="6488"/>
                      <a:pt x="0" y="8393"/>
                    </a:cubicBezTo>
                    <a:cubicBezTo>
                      <a:pt x="0" y="10298"/>
                      <a:pt x="0" y="12203"/>
                      <a:pt x="0" y="13155"/>
                    </a:cubicBezTo>
                    <a:cubicBezTo>
                      <a:pt x="0" y="14108"/>
                      <a:pt x="0" y="15060"/>
                      <a:pt x="0" y="16013"/>
                    </a:cubicBezTo>
                    <a:cubicBezTo>
                      <a:pt x="0" y="16965"/>
                      <a:pt x="0" y="17918"/>
                      <a:pt x="0" y="18870"/>
                    </a:cubicBezTo>
                    <a:cubicBezTo>
                      <a:pt x="0" y="19823"/>
                      <a:pt x="0" y="20775"/>
                      <a:pt x="952" y="20775"/>
                    </a:cubicBezTo>
                    <a:cubicBezTo>
                      <a:pt x="952" y="21728"/>
                      <a:pt x="1905" y="22680"/>
                      <a:pt x="1905" y="24585"/>
                    </a:cubicBezTo>
                    <a:cubicBezTo>
                      <a:pt x="2857" y="25538"/>
                      <a:pt x="4763" y="25538"/>
                      <a:pt x="5715" y="24585"/>
                    </a:cubicBezTo>
                    <a:cubicBezTo>
                      <a:pt x="6667" y="23633"/>
                      <a:pt x="6667" y="22680"/>
                      <a:pt x="6667" y="20775"/>
                    </a:cubicBezTo>
                    <a:cubicBezTo>
                      <a:pt x="6667" y="19823"/>
                      <a:pt x="6667" y="18870"/>
                      <a:pt x="6667" y="18870"/>
                    </a:cubicBezTo>
                    <a:cubicBezTo>
                      <a:pt x="6667" y="16965"/>
                      <a:pt x="6667" y="15060"/>
                      <a:pt x="6667" y="13155"/>
                    </a:cubicBezTo>
                    <a:cubicBezTo>
                      <a:pt x="6667" y="11250"/>
                      <a:pt x="5715" y="9345"/>
                      <a:pt x="5715" y="7440"/>
                    </a:cubicBezTo>
                    <a:cubicBezTo>
                      <a:pt x="5715" y="5535"/>
                      <a:pt x="4763" y="3630"/>
                      <a:pt x="4763" y="1725"/>
                    </a:cubicBezTo>
                    <a:cubicBezTo>
                      <a:pt x="4763" y="-1132"/>
                      <a:pt x="0" y="-180"/>
                      <a:pt x="0" y="2678"/>
                    </a:cubicBezTo>
                    <a:lnTo>
                      <a:pt x="0" y="2678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611D94C9-7EF9-A786-599D-7A8D2E797E9E}"/>
                  </a:ext>
                </a:extLst>
              </p:cNvPr>
              <p:cNvSpPr/>
              <p:nvPr/>
            </p:nvSpPr>
            <p:spPr>
              <a:xfrm>
                <a:off x="8653462" y="5248853"/>
                <a:ext cx="12642" cy="20376"/>
              </a:xfrm>
              <a:custGeom>
                <a:avLst/>
                <a:gdLst>
                  <a:gd name="connsiteX0" fmla="*/ 5715 w 12642"/>
                  <a:gd name="connsiteY0" fmla="*/ 2279 h 20376"/>
                  <a:gd name="connsiteX1" fmla="*/ 3810 w 12642"/>
                  <a:gd name="connsiteY1" fmla="*/ 6089 h 20376"/>
                  <a:gd name="connsiteX2" fmla="*/ 2857 w 12642"/>
                  <a:gd name="connsiteY2" fmla="*/ 7994 h 20376"/>
                  <a:gd name="connsiteX3" fmla="*/ 2857 w 12642"/>
                  <a:gd name="connsiteY3" fmla="*/ 8946 h 20376"/>
                  <a:gd name="connsiteX4" fmla="*/ 2857 w 12642"/>
                  <a:gd name="connsiteY4" fmla="*/ 8946 h 20376"/>
                  <a:gd name="connsiteX5" fmla="*/ 1905 w 12642"/>
                  <a:gd name="connsiteY5" fmla="*/ 10851 h 20376"/>
                  <a:gd name="connsiteX6" fmla="*/ 952 w 12642"/>
                  <a:gd name="connsiteY6" fmla="*/ 13709 h 20376"/>
                  <a:gd name="connsiteX7" fmla="*/ 0 w 12642"/>
                  <a:gd name="connsiteY7" fmla="*/ 15614 h 20376"/>
                  <a:gd name="connsiteX8" fmla="*/ 0 w 12642"/>
                  <a:gd name="connsiteY8" fmla="*/ 18471 h 20376"/>
                  <a:gd name="connsiteX9" fmla="*/ 952 w 12642"/>
                  <a:gd name="connsiteY9" fmla="*/ 20376 h 20376"/>
                  <a:gd name="connsiteX10" fmla="*/ 2857 w 12642"/>
                  <a:gd name="connsiteY10" fmla="*/ 20376 h 20376"/>
                  <a:gd name="connsiteX11" fmla="*/ 4763 w 12642"/>
                  <a:gd name="connsiteY11" fmla="*/ 18471 h 20376"/>
                  <a:gd name="connsiteX12" fmla="*/ 5715 w 12642"/>
                  <a:gd name="connsiteY12" fmla="*/ 17519 h 20376"/>
                  <a:gd name="connsiteX13" fmla="*/ 6668 w 12642"/>
                  <a:gd name="connsiteY13" fmla="*/ 17519 h 20376"/>
                  <a:gd name="connsiteX14" fmla="*/ 8573 w 12642"/>
                  <a:gd name="connsiteY14" fmla="*/ 12756 h 20376"/>
                  <a:gd name="connsiteX15" fmla="*/ 12382 w 12642"/>
                  <a:gd name="connsiteY15" fmla="*/ 4184 h 20376"/>
                  <a:gd name="connsiteX16" fmla="*/ 10477 w 12642"/>
                  <a:gd name="connsiteY16" fmla="*/ 374 h 20376"/>
                  <a:gd name="connsiteX17" fmla="*/ 5715 w 12642"/>
                  <a:gd name="connsiteY17" fmla="*/ 2279 h 20376"/>
                  <a:gd name="connsiteX18" fmla="*/ 5715 w 12642"/>
                  <a:gd name="connsiteY18" fmla="*/ 2279 h 2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642" h="20376">
                    <a:moveTo>
                      <a:pt x="5715" y="2279"/>
                    </a:moveTo>
                    <a:cubicBezTo>
                      <a:pt x="4763" y="3231"/>
                      <a:pt x="4763" y="5136"/>
                      <a:pt x="3810" y="6089"/>
                    </a:cubicBezTo>
                    <a:cubicBezTo>
                      <a:pt x="3810" y="7041"/>
                      <a:pt x="2857" y="7041"/>
                      <a:pt x="2857" y="7994"/>
                    </a:cubicBezTo>
                    <a:cubicBezTo>
                      <a:pt x="2857" y="7994"/>
                      <a:pt x="2857" y="8946"/>
                      <a:pt x="2857" y="8946"/>
                    </a:cubicBezTo>
                    <a:cubicBezTo>
                      <a:pt x="2857" y="7994"/>
                      <a:pt x="2857" y="8946"/>
                      <a:pt x="2857" y="8946"/>
                    </a:cubicBezTo>
                    <a:cubicBezTo>
                      <a:pt x="2857" y="9899"/>
                      <a:pt x="1905" y="9899"/>
                      <a:pt x="1905" y="10851"/>
                    </a:cubicBezTo>
                    <a:cubicBezTo>
                      <a:pt x="1905" y="11804"/>
                      <a:pt x="952" y="12756"/>
                      <a:pt x="952" y="13709"/>
                    </a:cubicBezTo>
                    <a:cubicBezTo>
                      <a:pt x="952" y="14661"/>
                      <a:pt x="952" y="15614"/>
                      <a:pt x="0" y="15614"/>
                    </a:cubicBezTo>
                    <a:cubicBezTo>
                      <a:pt x="0" y="16566"/>
                      <a:pt x="0" y="17519"/>
                      <a:pt x="0" y="18471"/>
                    </a:cubicBezTo>
                    <a:cubicBezTo>
                      <a:pt x="0" y="19424"/>
                      <a:pt x="952" y="20376"/>
                      <a:pt x="952" y="20376"/>
                    </a:cubicBezTo>
                    <a:cubicBezTo>
                      <a:pt x="1905" y="20376"/>
                      <a:pt x="2857" y="20376"/>
                      <a:pt x="2857" y="20376"/>
                    </a:cubicBezTo>
                    <a:cubicBezTo>
                      <a:pt x="3810" y="19424"/>
                      <a:pt x="3810" y="19424"/>
                      <a:pt x="4763" y="18471"/>
                    </a:cubicBezTo>
                    <a:cubicBezTo>
                      <a:pt x="4763" y="18471"/>
                      <a:pt x="4763" y="17519"/>
                      <a:pt x="5715" y="17519"/>
                    </a:cubicBezTo>
                    <a:cubicBezTo>
                      <a:pt x="5715" y="17519"/>
                      <a:pt x="5715" y="17519"/>
                      <a:pt x="6668" y="17519"/>
                    </a:cubicBezTo>
                    <a:cubicBezTo>
                      <a:pt x="7620" y="16566"/>
                      <a:pt x="8573" y="14661"/>
                      <a:pt x="8573" y="12756"/>
                    </a:cubicBezTo>
                    <a:cubicBezTo>
                      <a:pt x="9525" y="9899"/>
                      <a:pt x="11430" y="7041"/>
                      <a:pt x="12382" y="4184"/>
                    </a:cubicBezTo>
                    <a:cubicBezTo>
                      <a:pt x="13335" y="2279"/>
                      <a:pt x="11430" y="374"/>
                      <a:pt x="10477" y="374"/>
                    </a:cubicBezTo>
                    <a:cubicBezTo>
                      <a:pt x="7620" y="-579"/>
                      <a:pt x="6668" y="374"/>
                      <a:pt x="5715" y="2279"/>
                    </a:cubicBezTo>
                    <a:lnTo>
                      <a:pt x="5715" y="2279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88505989-6AA6-D7E4-6794-5648E4AD8A90}"/>
                  </a:ext>
                </a:extLst>
              </p:cNvPr>
              <p:cNvSpPr/>
              <p:nvPr/>
            </p:nvSpPr>
            <p:spPr>
              <a:xfrm>
                <a:off x="8626538" y="5262562"/>
                <a:ext cx="17398" cy="27875"/>
              </a:xfrm>
              <a:custGeom>
                <a:avLst/>
                <a:gdLst>
                  <a:gd name="connsiteX0" fmla="*/ 7873 w 17398"/>
                  <a:gd name="connsiteY0" fmla="*/ 4763 h 27875"/>
                  <a:gd name="connsiteX1" fmla="*/ 7873 w 17398"/>
                  <a:gd name="connsiteY1" fmla="*/ 6668 h 27875"/>
                  <a:gd name="connsiteX2" fmla="*/ 7873 w 17398"/>
                  <a:gd name="connsiteY2" fmla="*/ 7620 h 27875"/>
                  <a:gd name="connsiteX3" fmla="*/ 7873 w 17398"/>
                  <a:gd name="connsiteY3" fmla="*/ 7620 h 27875"/>
                  <a:gd name="connsiteX4" fmla="*/ 7873 w 17398"/>
                  <a:gd name="connsiteY4" fmla="*/ 7620 h 27875"/>
                  <a:gd name="connsiteX5" fmla="*/ 7873 w 17398"/>
                  <a:gd name="connsiteY5" fmla="*/ 8572 h 27875"/>
                  <a:gd name="connsiteX6" fmla="*/ 7873 w 17398"/>
                  <a:gd name="connsiteY6" fmla="*/ 9525 h 27875"/>
                  <a:gd name="connsiteX7" fmla="*/ 6921 w 17398"/>
                  <a:gd name="connsiteY7" fmla="*/ 12382 h 27875"/>
                  <a:gd name="connsiteX8" fmla="*/ 6921 w 17398"/>
                  <a:gd name="connsiteY8" fmla="*/ 13335 h 27875"/>
                  <a:gd name="connsiteX9" fmla="*/ 6921 w 17398"/>
                  <a:gd name="connsiteY9" fmla="*/ 13335 h 27875"/>
                  <a:gd name="connsiteX10" fmla="*/ 5968 w 17398"/>
                  <a:gd name="connsiteY10" fmla="*/ 14288 h 27875"/>
                  <a:gd name="connsiteX11" fmla="*/ 3111 w 17398"/>
                  <a:gd name="connsiteY11" fmla="*/ 19050 h 27875"/>
                  <a:gd name="connsiteX12" fmla="*/ 1206 w 17398"/>
                  <a:gd name="connsiteY12" fmla="*/ 21907 h 27875"/>
                  <a:gd name="connsiteX13" fmla="*/ 253 w 17398"/>
                  <a:gd name="connsiteY13" fmla="*/ 24765 h 27875"/>
                  <a:gd name="connsiteX14" fmla="*/ 3111 w 17398"/>
                  <a:gd name="connsiteY14" fmla="*/ 27622 h 27875"/>
                  <a:gd name="connsiteX15" fmla="*/ 6921 w 17398"/>
                  <a:gd name="connsiteY15" fmla="*/ 25718 h 27875"/>
                  <a:gd name="connsiteX16" fmla="*/ 9779 w 17398"/>
                  <a:gd name="connsiteY16" fmla="*/ 22860 h 27875"/>
                  <a:gd name="connsiteX17" fmla="*/ 13588 w 17398"/>
                  <a:gd name="connsiteY17" fmla="*/ 17145 h 27875"/>
                  <a:gd name="connsiteX18" fmla="*/ 17398 w 17398"/>
                  <a:gd name="connsiteY18" fmla="*/ 3810 h 27875"/>
                  <a:gd name="connsiteX19" fmla="*/ 13588 w 17398"/>
                  <a:gd name="connsiteY19" fmla="*/ 0 h 27875"/>
                  <a:gd name="connsiteX20" fmla="*/ 7873 w 17398"/>
                  <a:gd name="connsiteY20" fmla="*/ 4763 h 27875"/>
                  <a:gd name="connsiteX21" fmla="*/ 7873 w 17398"/>
                  <a:gd name="connsiteY21" fmla="*/ 4763 h 27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7398" h="27875">
                    <a:moveTo>
                      <a:pt x="7873" y="4763"/>
                    </a:moveTo>
                    <a:cubicBezTo>
                      <a:pt x="7873" y="5715"/>
                      <a:pt x="7873" y="5715"/>
                      <a:pt x="7873" y="6668"/>
                    </a:cubicBezTo>
                    <a:cubicBezTo>
                      <a:pt x="7873" y="6668"/>
                      <a:pt x="7873" y="6668"/>
                      <a:pt x="7873" y="7620"/>
                    </a:cubicBezTo>
                    <a:cubicBezTo>
                      <a:pt x="7873" y="7620"/>
                      <a:pt x="7873" y="8572"/>
                      <a:pt x="7873" y="7620"/>
                    </a:cubicBezTo>
                    <a:cubicBezTo>
                      <a:pt x="7873" y="6668"/>
                      <a:pt x="7873" y="7620"/>
                      <a:pt x="7873" y="7620"/>
                    </a:cubicBezTo>
                    <a:cubicBezTo>
                      <a:pt x="7873" y="7620"/>
                      <a:pt x="7873" y="7620"/>
                      <a:pt x="7873" y="8572"/>
                    </a:cubicBezTo>
                    <a:cubicBezTo>
                      <a:pt x="7873" y="8572"/>
                      <a:pt x="7873" y="9525"/>
                      <a:pt x="7873" y="9525"/>
                    </a:cubicBezTo>
                    <a:cubicBezTo>
                      <a:pt x="7873" y="10478"/>
                      <a:pt x="6921" y="11430"/>
                      <a:pt x="6921" y="12382"/>
                    </a:cubicBezTo>
                    <a:cubicBezTo>
                      <a:pt x="6921" y="12382"/>
                      <a:pt x="6921" y="13335"/>
                      <a:pt x="6921" y="13335"/>
                    </a:cubicBezTo>
                    <a:cubicBezTo>
                      <a:pt x="6921" y="13335"/>
                      <a:pt x="6921" y="12382"/>
                      <a:pt x="6921" y="13335"/>
                    </a:cubicBezTo>
                    <a:cubicBezTo>
                      <a:pt x="6921" y="13335"/>
                      <a:pt x="6921" y="14288"/>
                      <a:pt x="5968" y="14288"/>
                    </a:cubicBezTo>
                    <a:cubicBezTo>
                      <a:pt x="5016" y="16193"/>
                      <a:pt x="4063" y="18097"/>
                      <a:pt x="3111" y="19050"/>
                    </a:cubicBezTo>
                    <a:cubicBezTo>
                      <a:pt x="2159" y="20003"/>
                      <a:pt x="2159" y="20955"/>
                      <a:pt x="1206" y="21907"/>
                    </a:cubicBezTo>
                    <a:cubicBezTo>
                      <a:pt x="253" y="22860"/>
                      <a:pt x="253" y="23813"/>
                      <a:pt x="253" y="24765"/>
                    </a:cubicBezTo>
                    <a:cubicBezTo>
                      <a:pt x="-699" y="26670"/>
                      <a:pt x="1206" y="28575"/>
                      <a:pt x="3111" y="27622"/>
                    </a:cubicBezTo>
                    <a:cubicBezTo>
                      <a:pt x="5016" y="27622"/>
                      <a:pt x="5968" y="26670"/>
                      <a:pt x="6921" y="25718"/>
                    </a:cubicBezTo>
                    <a:cubicBezTo>
                      <a:pt x="7873" y="24765"/>
                      <a:pt x="8826" y="23813"/>
                      <a:pt x="9779" y="22860"/>
                    </a:cubicBezTo>
                    <a:cubicBezTo>
                      <a:pt x="10731" y="20955"/>
                      <a:pt x="12636" y="19050"/>
                      <a:pt x="13588" y="17145"/>
                    </a:cubicBezTo>
                    <a:cubicBezTo>
                      <a:pt x="15493" y="13335"/>
                      <a:pt x="16446" y="8572"/>
                      <a:pt x="17398" y="3810"/>
                    </a:cubicBezTo>
                    <a:cubicBezTo>
                      <a:pt x="17398" y="1905"/>
                      <a:pt x="15493" y="0"/>
                      <a:pt x="13588" y="0"/>
                    </a:cubicBezTo>
                    <a:cubicBezTo>
                      <a:pt x="9779" y="0"/>
                      <a:pt x="7873" y="1905"/>
                      <a:pt x="7873" y="4763"/>
                    </a:cubicBezTo>
                    <a:lnTo>
                      <a:pt x="7873" y="4763"/>
                    </a:lnTo>
                    <a:close/>
                  </a:path>
                </a:pathLst>
              </a:custGeom>
              <a:solidFill>
                <a:srgbClr val="5457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72" name="Graphic 2">
              <a:extLst>
                <a:ext uri="{FF2B5EF4-FFF2-40B4-BE49-F238E27FC236}">
                  <a16:creationId xmlns:a16="http://schemas.microsoft.com/office/drawing/2014/main" id="{A9088E19-C926-439D-7A1C-F8FFD87C992F}"/>
                </a:ext>
              </a:extLst>
            </p:cNvPr>
            <p:cNvGrpSpPr/>
            <p:nvPr/>
          </p:nvGrpSpPr>
          <p:grpSpPr>
            <a:xfrm>
              <a:off x="8062430" y="4246859"/>
              <a:ext cx="807440" cy="615109"/>
              <a:chOff x="8062430" y="4246859"/>
              <a:chExt cx="807440" cy="615109"/>
            </a:xfrm>
          </p:grpSpPr>
          <p:grpSp>
            <p:nvGrpSpPr>
              <p:cNvPr id="573" name="Graphic 2">
                <a:extLst>
                  <a:ext uri="{FF2B5EF4-FFF2-40B4-BE49-F238E27FC236}">
                    <a16:creationId xmlns:a16="http://schemas.microsoft.com/office/drawing/2014/main" id="{1615B613-809B-35A7-98EF-04DA13E6F62A}"/>
                  </a:ext>
                </a:extLst>
              </p:cNvPr>
              <p:cNvGrpSpPr/>
              <p:nvPr/>
            </p:nvGrpSpPr>
            <p:grpSpPr>
              <a:xfrm>
                <a:off x="8628697" y="4246859"/>
                <a:ext cx="190811" cy="172782"/>
                <a:chOff x="8628697" y="4246859"/>
                <a:chExt cx="190811" cy="172782"/>
              </a:xfrm>
            </p:grpSpPr>
            <p:sp>
              <p:nvSpPr>
                <p:cNvPr id="574" name="Freeform: Shape 573">
                  <a:extLst>
                    <a:ext uri="{FF2B5EF4-FFF2-40B4-BE49-F238E27FC236}">
                      <a16:creationId xmlns:a16="http://schemas.microsoft.com/office/drawing/2014/main" id="{FE5E4D99-32E6-4AA9-D54C-16AFF2297F5B}"/>
                    </a:ext>
                  </a:extLst>
                </p:cNvPr>
                <p:cNvSpPr/>
                <p:nvPr/>
              </p:nvSpPr>
              <p:spPr>
                <a:xfrm>
                  <a:off x="8628697" y="4246859"/>
                  <a:ext cx="190811" cy="172782"/>
                </a:xfrm>
                <a:custGeom>
                  <a:avLst/>
                  <a:gdLst>
                    <a:gd name="connsiteX0" fmla="*/ 173355 w 190811"/>
                    <a:gd name="connsiteY0" fmla="*/ 4147 h 172782"/>
                    <a:gd name="connsiteX1" fmla="*/ 0 w 190811"/>
                    <a:gd name="connsiteY1" fmla="*/ 94635 h 172782"/>
                    <a:gd name="connsiteX2" fmla="*/ 80010 w 190811"/>
                    <a:gd name="connsiteY2" fmla="*/ 146070 h 172782"/>
                    <a:gd name="connsiteX3" fmla="*/ 146685 w 190811"/>
                    <a:gd name="connsiteY3" fmla="*/ 172740 h 172782"/>
                    <a:gd name="connsiteX4" fmla="*/ 173355 w 190811"/>
                    <a:gd name="connsiteY4" fmla="*/ 4147 h 172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0811" h="172782">
                      <a:moveTo>
                        <a:pt x="173355" y="4147"/>
                      </a:moveTo>
                      <a:cubicBezTo>
                        <a:pt x="144780" y="-12998"/>
                        <a:pt x="20002" y="24150"/>
                        <a:pt x="0" y="94635"/>
                      </a:cubicBezTo>
                      <a:cubicBezTo>
                        <a:pt x="0" y="96540"/>
                        <a:pt x="62865" y="134640"/>
                        <a:pt x="80010" y="146070"/>
                      </a:cubicBezTo>
                      <a:cubicBezTo>
                        <a:pt x="98107" y="158452"/>
                        <a:pt x="144780" y="173692"/>
                        <a:pt x="146685" y="172740"/>
                      </a:cubicBezTo>
                      <a:cubicBezTo>
                        <a:pt x="178117" y="149880"/>
                        <a:pt x="212407" y="27007"/>
                        <a:pt x="173355" y="4147"/>
                      </a:cubicBezTo>
                      <a:close/>
                    </a:path>
                  </a:pathLst>
                </a:custGeom>
                <a:solidFill>
                  <a:srgbClr val="D8D7D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5" name="Freeform: Shape 574">
                  <a:extLst>
                    <a:ext uri="{FF2B5EF4-FFF2-40B4-BE49-F238E27FC236}">
                      <a16:creationId xmlns:a16="http://schemas.microsoft.com/office/drawing/2014/main" id="{C8A1EE01-17FE-5071-2B43-EC0E5940302B}"/>
                    </a:ext>
                  </a:extLst>
                </p:cNvPr>
                <p:cNvSpPr/>
                <p:nvPr/>
              </p:nvSpPr>
              <p:spPr>
                <a:xfrm>
                  <a:off x="8657272" y="4282604"/>
                  <a:ext cx="133400" cy="118957"/>
                </a:xfrm>
                <a:custGeom>
                  <a:avLst/>
                  <a:gdLst>
                    <a:gd name="connsiteX0" fmla="*/ 120967 w 133400"/>
                    <a:gd name="connsiteY0" fmla="*/ 2692 h 118957"/>
                    <a:gd name="connsiteX1" fmla="*/ 0 w 133400"/>
                    <a:gd name="connsiteY1" fmla="*/ 65557 h 118957"/>
                    <a:gd name="connsiteX2" fmla="*/ 55245 w 133400"/>
                    <a:gd name="connsiteY2" fmla="*/ 100800 h 118957"/>
                    <a:gd name="connsiteX3" fmla="*/ 101917 w 133400"/>
                    <a:gd name="connsiteY3" fmla="*/ 118897 h 118957"/>
                    <a:gd name="connsiteX4" fmla="*/ 120967 w 133400"/>
                    <a:gd name="connsiteY4" fmla="*/ 2692 h 118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3400" h="118957">
                      <a:moveTo>
                        <a:pt x="120967" y="2692"/>
                      </a:moveTo>
                      <a:cubicBezTo>
                        <a:pt x="100965" y="-8738"/>
                        <a:pt x="14288" y="16980"/>
                        <a:pt x="0" y="65557"/>
                      </a:cubicBezTo>
                      <a:cubicBezTo>
                        <a:pt x="0" y="66510"/>
                        <a:pt x="43815" y="93180"/>
                        <a:pt x="55245" y="100800"/>
                      </a:cubicBezTo>
                      <a:cubicBezTo>
                        <a:pt x="68580" y="109372"/>
                        <a:pt x="100013" y="119850"/>
                        <a:pt x="101917" y="118897"/>
                      </a:cubicBezTo>
                      <a:cubicBezTo>
                        <a:pt x="124777" y="103657"/>
                        <a:pt x="148590" y="17932"/>
                        <a:pt x="120967" y="2692"/>
                      </a:cubicBezTo>
                      <a:close/>
                    </a:path>
                  </a:pathLst>
                </a:custGeom>
                <a:solidFill>
                  <a:srgbClr val="3F3D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76" name="Graphic 2">
                <a:extLst>
                  <a:ext uri="{FF2B5EF4-FFF2-40B4-BE49-F238E27FC236}">
                    <a16:creationId xmlns:a16="http://schemas.microsoft.com/office/drawing/2014/main" id="{7E05FD80-6059-69C3-748E-D65B87C1F15E}"/>
                  </a:ext>
                </a:extLst>
              </p:cNvPr>
              <p:cNvGrpSpPr/>
              <p:nvPr/>
            </p:nvGrpSpPr>
            <p:grpSpPr>
              <a:xfrm>
                <a:off x="8103391" y="4265589"/>
                <a:ext cx="196703" cy="175959"/>
                <a:chOff x="8103391" y="4265589"/>
                <a:chExt cx="196703" cy="175959"/>
              </a:xfrm>
            </p:grpSpPr>
            <p:sp>
              <p:nvSpPr>
                <p:cNvPr id="577" name="Freeform: Shape 576">
                  <a:extLst>
                    <a:ext uri="{FF2B5EF4-FFF2-40B4-BE49-F238E27FC236}">
                      <a16:creationId xmlns:a16="http://schemas.microsoft.com/office/drawing/2014/main" id="{4DB3C9A4-7640-3D34-F1AB-07079187CB7D}"/>
                    </a:ext>
                  </a:extLst>
                </p:cNvPr>
                <p:cNvSpPr/>
                <p:nvPr/>
              </p:nvSpPr>
              <p:spPr>
                <a:xfrm>
                  <a:off x="8103391" y="4265589"/>
                  <a:ext cx="196703" cy="175959"/>
                </a:xfrm>
                <a:custGeom>
                  <a:avLst/>
                  <a:gdLst>
                    <a:gd name="connsiteX0" fmla="*/ 46197 w 196703"/>
                    <a:gd name="connsiteY0" fmla="*/ 175917 h 175959"/>
                    <a:gd name="connsiteX1" fmla="*/ 114778 w 196703"/>
                    <a:gd name="connsiteY1" fmla="*/ 149247 h 175959"/>
                    <a:gd name="connsiteX2" fmla="*/ 196693 w 196703"/>
                    <a:gd name="connsiteY2" fmla="*/ 96860 h 175959"/>
                    <a:gd name="connsiteX3" fmla="*/ 17622 w 196703"/>
                    <a:gd name="connsiteY3" fmla="*/ 4467 h 175959"/>
                    <a:gd name="connsiteX4" fmla="*/ 46197 w 196703"/>
                    <a:gd name="connsiteY4" fmla="*/ 175917 h 175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6703" h="175959">
                      <a:moveTo>
                        <a:pt x="46197" y="175917"/>
                      </a:moveTo>
                      <a:cubicBezTo>
                        <a:pt x="48103" y="176870"/>
                        <a:pt x="95728" y="161630"/>
                        <a:pt x="114778" y="149247"/>
                      </a:cubicBezTo>
                      <a:cubicBezTo>
                        <a:pt x="131922" y="137817"/>
                        <a:pt x="197645" y="98765"/>
                        <a:pt x="196693" y="96860"/>
                      </a:cubicBezTo>
                      <a:cubicBezTo>
                        <a:pt x="175738" y="24470"/>
                        <a:pt x="47150" y="-13630"/>
                        <a:pt x="17622" y="4467"/>
                      </a:cubicBezTo>
                      <a:cubicBezTo>
                        <a:pt x="-22382" y="27327"/>
                        <a:pt x="13813" y="153057"/>
                        <a:pt x="46197" y="175917"/>
                      </a:cubicBezTo>
                      <a:close/>
                    </a:path>
                  </a:pathLst>
                </a:custGeom>
                <a:solidFill>
                  <a:srgbClr val="74797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8" name="Freeform: Shape 577">
                  <a:extLst>
                    <a:ext uri="{FF2B5EF4-FFF2-40B4-BE49-F238E27FC236}">
                      <a16:creationId xmlns:a16="http://schemas.microsoft.com/office/drawing/2014/main" id="{FEB96AB1-9D88-3308-0452-1E0EBC938E45}"/>
                    </a:ext>
                  </a:extLst>
                </p:cNvPr>
                <p:cNvSpPr/>
                <p:nvPr/>
              </p:nvSpPr>
              <p:spPr>
                <a:xfrm>
                  <a:off x="8133875" y="4301338"/>
                  <a:ext cx="136681" cy="123083"/>
                </a:xfrm>
                <a:custGeom>
                  <a:avLst/>
                  <a:gdLst>
                    <a:gd name="connsiteX0" fmla="*/ 31906 w 136681"/>
                    <a:gd name="connsiteY0" fmla="*/ 123023 h 123083"/>
                    <a:gd name="connsiteX1" fmla="*/ 79531 w 136681"/>
                    <a:gd name="connsiteY1" fmla="*/ 103973 h 123083"/>
                    <a:gd name="connsiteX2" fmla="*/ 136681 w 136681"/>
                    <a:gd name="connsiteY2" fmla="*/ 67778 h 123083"/>
                    <a:gd name="connsiteX3" fmla="*/ 12856 w 136681"/>
                    <a:gd name="connsiteY3" fmla="*/ 3008 h 123083"/>
                    <a:gd name="connsiteX4" fmla="*/ 31906 w 136681"/>
                    <a:gd name="connsiteY4" fmla="*/ 123023 h 123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681" h="123083">
                      <a:moveTo>
                        <a:pt x="31906" y="123023"/>
                      </a:moveTo>
                      <a:cubicBezTo>
                        <a:pt x="32859" y="123976"/>
                        <a:pt x="66197" y="113498"/>
                        <a:pt x="79531" y="103973"/>
                      </a:cubicBezTo>
                      <a:cubicBezTo>
                        <a:pt x="91914" y="95401"/>
                        <a:pt x="136681" y="68731"/>
                        <a:pt x="136681" y="67778"/>
                      </a:cubicBezTo>
                      <a:cubicBezTo>
                        <a:pt x="122394" y="17296"/>
                        <a:pt x="32859" y="-9374"/>
                        <a:pt x="12856" y="3008"/>
                      </a:cubicBezTo>
                      <a:cubicBezTo>
                        <a:pt x="-15719" y="19201"/>
                        <a:pt x="9047" y="106831"/>
                        <a:pt x="31906" y="123023"/>
                      </a:cubicBezTo>
                      <a:close/>
                    </a:path>
                  </a:pathLst>
                </a:custGeom>
                <a:solidFill>
                  <a:srgbClr val="3F3D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79" name="Graphic 2">
                <a:extLst>
                  <a:ext uri="{FF2B5EF4-FFF2-40B4-BE49-F238E27FC236}">
                    <a16:creationId xmlns:a16="http://schemas.microsoft.com/office/drawing/2014/main" id="{B4FCA20E-5BF9-AF9F-014E-AD1CB0418A5F}"/>
                  </a:ext>
                </a:extLst>
              </p:cNvPr>
              <p:cNvGrpSpPr/>
              <p:nvPr/>
            </p:nvGrpSpPr>
            <p:grpSpPr>
              <a:xfrm>
                <a:off x="8062430" y="4305878"/>
                <a:ext cx="807440" cy="556090"/>
                <a:chOff x="8062430" y="4305878"/>
                <a:chExt cx="807440" cy="556090"/>
              </a:xfrm>
            </p:grpSpPr>
            <p:grpSp>
              <p:nvGrpSpPr>
                <p:cNvPr id="580" name="Graphic 2">
                  <a:extLst>
                    <a:ext uri="{FF2B5EF4-FFF2-40B4-BE49-F238E27FC236}">
                      <a16:creationId xmlns:a16="http://schemas.microsoft.com/office/drawing/2014/main" id="{6554331D-E414-30FF-D206-FF7B9C6F5EF8}"/>
                    </a:ext>
                  </a:extLst>
                </p:cNvPr>
                <p:cNvGrpSpPr/>
                <p:nvPr/>
              </p:nvGrpSpPr>
              <p:grpSpPr>
                <a:xfrm>
                  <a:off x="8062430" y="4305878"/>
                  <a:ext cx="807440" cy="556090"/>
                  <a:chOff x="8062430" y="4305878"/>
                  <a:chExt cx="807440" cy="556090"/>
                </a:xfrm>
              </p:grpSpPr>
              <p:sp>
                <p:nvSpPr>
                  <p:cNvPr id="581" name="Freeform: Shape 580">
                    <a:extLst>
                      <a:ext uri="{FF2B5EF4-FFF2-40B4-BE49-F238E27FC236}">
                        <a16:creationId xmlns:a16="http://schemas.microsoft.com/office/drawing/2014/main" id="{9D6315AF-9D42-FF32-B94E-4DDE33D45189}"/>
                      </a:ext>
                    </a:extLst>
                  </p:cNvPr>
                  <p:cNvSpPr/>
                  <p:nvPr/>
                </p:nvSpPr>
                <p:spPr>
                  <a:xfrm>
                    <a:off x="8062430" y="4305878"/>
                    <a:ext cx="807440" cy="556090"/>
                  </a:xfrm>
                  <a:custGeom>
                    <a:avLst/>
                    <a:gdLst>
                      <a:gd name="connsiteX0" fmla="*/ 766292 w 807440"/>
                      <a:gd name="connsiteY0" fmla="*/ 166108 h 556090"/>
                      <a:gd name="connsiteX1" fmla="*/ 597699 w 807440"/>
                      <a:gd name="connsiteY1" fmla="*/ 29901 h 556090"/>
                      <a:gd name="connsiteX2" fmla="*/ 38582 w 807440"/>
                      <a:gd name="connsiteY2" fmla="*/ 183253 h 556090"/>
                      <a:gd name="connsiteX3" fmla="*/ 75729 w 807440"/>
                      <a:gd name="connsiteY3" fmla="*/ 416616 h 556090"/>
                      <a:gd name="connsiteX4" fmla="*/ 721524 w 807440"/>
                      <a:gd name="connsiteY4" fmla="*/ 436618 h 556090"/>
                      <a:gd name="connsiteX5" fmla="*/ 766292 w 807440"/>
                      <a:gd name="connsiteY5" fmla="*/ 166108 h 5560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7440" h="556090">
                        <a:moveTo>
                          <a:pt x="766292" y="166108"/>
                        </a:moveTo>
                        <a:cubicBezTo>
                          <a:pt x="721524" y="96576"/>
                          <a:pt x="680567" y="59428"/>
                          <a:pt x="597699" y="29901"/>
                        </a:cubicBezTo>
                        <a:cubicBezTo>
                          <a:pt x="418629" y="-32964"/>
                          <a:pt x="184314" y="-3437"/>
                          <a:pt x="38582" y="183253"/>
                        </a:cubicBezTo>
                        <a:cubicBezTo>
                          <a:pt x="-22379" y="265168"/>
                          <a:pt x="-11901" y="329938"/>
                          <a:pt x="75729" y="416616"/>
                        </a:cubicBezTo>
                        <a:cubicBezTo>
                          <a:pt x="241464" y="579493"/>
                          <a:pt x="559599" y="616641"/>
                          <a:pt x="721524" y="436618"/>
                        </a:cubicBezTo>
                        <a:cubicBezTo>
                          <a:pt x="832967" y="312793"/>
                          <a:pt x="822489" y="253738"/>
                          <a:pt x="766292" y="166108"/>
                        </a:cubicBezTo>
                        <a:close/>
                      </a:path>
                    </a:pathLst>
                  </a:custGeom>
                  <a:solidFill>
                    <a:srgbClr val="D8D7D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2" name="Freeform: Shape 581">
                    <a:extLst>
                      <a:ext uri="{FF2B5EF4-FFF2-40B4-BE49-F238E27FC236}">
                        <a16:creationId xmlns:a16="http://schemas.microsoft.com/office/drawing/2014/main" id="{A7E6F325-8F90-A641-8AE9-0BC8B335FE83}"/>
                      </a:ext>
                    </a:extLst>
                  </p:cNvPr>
                  <p:cNvSpPr/>
                  <p:nvPr/>
                </p:nvSpPr>
                <p:spPr>
                  <a:xfrm>
                    <a:off x="8085772" y="4305878"/>
                    <a:ext cx="733425" cy="378515"/>
                  </a:xfrm>
                  <a:custGeom>
                    <a:avLst/>
                    <a:gdLst>
                      <a:gd name="connsiteX0" fmla="*/ 573405 w 733425"/>
                      <a:gd name="connsiteY0" fmla="*/ 29901 h 378515"/>
                      <a:gd name="connsiteX1" fmla="*/ 14288 w 733425"/>
                      <a:gd name="connsiteY1" fmla="*/ 183253 h 378515"/>
                      <a:gd name="connsiteX2" fmla="*/ 0 w 733425"/>
                      <a:gd name="connsiteY2" fmla="*/ 204208 h 378515"/>
                      <a:gd name="connsiteX3" fmla="*/ 379095 w 733425"/>
                      <a:gd name="connsiteY3" fmla="*/ 378516 h 378515"/>
                      <a:gd name="connsiteX4" fmla="*/ 733425 w 733425"/>
                      <a:gd name="connsiteY4" fmla="*/ 153726 h 378515"/>
                      <a:gd name="connsiteX5" fmla="*/ 573405 w 733425"/>
                      <a:gd name="connsiteY5" fmla="*/ 29901 h 378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33425" h="378515">
                        <a:moveTo>
                          <a:pt x="573405" y="29901"/>
                        </a:moveTo>
                        <a:cubicBezTo>
                          <a:pt x="394335" y="-32964"/>
                          <a:pt x="160020" y="-3437"/>
                          <a:pt x="14288" y="183253"/>
                        </a:cubicBezTo>
                        <a:cubicBezTo>
                          <a:pt x="9525" y="189921"/>
                          <a:pt x="4763" y="197541"/>
                          <a:pt x="0" y="204208"/>
                        </a:cubicBezTo>
                        <a:cubicBezTo>
                          <a:pt x="105727" y="181348"/>
                          <a:pt x="271463" y="131818"/>
                          <a:pt x="379095" y="378516"/>
                        </a:cubicBezTo>
                        <a:cubicBezTo>
                          <a:pt x="379095" y="378516"/>
                          <a:pt x="413385" y="128961"/>
                          <a:pt x="733425" y="153726"/>
                        </a:cubicBezTo>
                        <a:cubicBezTo>
                          <a:pt x="692467" y="91813"/>
                          <a:pt x="651510" y="57523"/>
                          <a:pt x="573405" y="29901"/>
                        </a:cubicBezTo>
                        <a:close/>
                      </a:path>
                    </a:pathLst>
                  </a:custGeom>
                  <a:solidFill>
                    <a:srgbClr val="74797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83" name="Graphic 2">
                  <a:extLst>
                    <a:ext uri="{FF2B5EF4-FFF2-40B4-BE49-F238E27FC236}">
                      <a16:creationId xmlns:a16="http://schemas.microsoft.com/office/drawing/2014/main" id="{35526F1A-79BD-2BF3-CDE7-5186C1F920E0}"/>
                    </a:ext>
                  </a:extLst>
                </p:cNvPr>
                <p:cNvGrpSpPr/>
                <p:nvPr/>
              </p:nvGrpSpPr>
              <p:grpSpPr>
                <a:xfrm>
                  <a:off x="8081009" y="4550074"/>
                  <a:ext cx="773429" cy="219092"/>
                  <a:chOff x="8081009" y="4550074"/>
                  <a:chExt cx="773429" cy="219092"/>
                </a:xfrm>
                <a:solidFill>
                  <a:srgbClr val="3F3D43"/>
                </a:solidFill>
              </p:grpSpPr>
              <p:sp>
                <p:nvSpPr>
                  <p:cNvPr id="584" name="Freeform: Shape 583">
                    <a:extLst>
                      <a:ext uri="{FF2B5EF4-FFF2-40B4-BE49-F238E27FC236}">
                        <a16:creationId xmlns:a16="http://schemas.microsoft.com/office/drawing/2014/main" id="{97435F07-F2C3-3A08-016A-CB7EED993559}"/>
                      </a:ext>
                    </a:extLst>
                  </p:cNvPr>
                  <p:cNvSpPr/>
                  <p:nvPr/>
                </p:nvSpPr>
                <p:spPr>
                  <a:xfrm>
                    <a:off x="8081009" y="4551004"/>
                    <a:ext cx="303108" cy="218162"/>
                  </a:xfrm>
                  <a:custGeom>
                    <a:avLst/>
                    <a:gdLst>
                      <a:gd name="connsiteX0" fmla="*/ 251460 w 303108"/>
                      <a:gd name="connsiteY0" fmla="*/ 174348 h 218162"/>
                      <a:gd name="connsiteX1" fmla="*/ 193357 w 303108"/>
                      <a:gd name="connsiteY1" fmla="*/ 40 h 218162"/>
                      <a:gd name="connsiteX2" fmla="*/ 0 w 303108"/>
                      <a:gd name="connsiteY2" fmla="*/ 100052 h 218162"/>
                      <a:gd name="connsiteX3" fmla="*/ 0 w 303108"/>
                      <a:gd name="connsiteY3" fmla="*/ 100052 h 218162"/>
                      <a:gd name="connsiteX4" fmla="*/ 58102 w 303108"/>
                      <a:gd name="connsiteY4" fmla="*/ 172442 h 218162"/>
                      <a:gd name="connsiteX5" fmla="*/ 113347 w 303108"/>
                      <a:gd name="connsiteY5" fmla="*/ 218163 h 218162"/>
                      <a:gd name="connsiteX6" fmla="*/ 251460 w 303108"/>
                      <a:gd name="connsiteY6" fmla="*/ 174348 h 218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03108" h="218162">
                        <a:moveTo>
                          <a:pt x="251460" y="174348"/>
                        </a:moveTo>
                        <a:cubicBezTo>
                          <a:pt x="332422" y="148630"/>
                          <a:pt x="321945" y="-2817"/>
                          <a:pt x="193357" y="40"/>
                        </a:cubicBezTo>
                        <a:cubicBezTo>
                          <a:pt x="63817" y="1945"/>
                          <a:pt x="0" y="100052"/>
                          <a:pt x="0" y="100052"/>
                        </a:cubicBezTo>
                        <a:lnTo>
                          <a:pt x="0" y="100052"/>
                        </a:lnTo>
                        <a:cubicBezTo>
                          <a:pt x="12382" y="122913"/>
                          <a:pt x="31432" y="146725"/>
                          <a:pt x="58102" y="172442"/>
                        </a:cubicBezTo>
                        <a:cubicBezTo>
                          <a:pt x="75247" y="188635"/>
                          <a:pt x="93345" y="204827"/>
                          <a:pt x="113347" y="218163"/>
                        </a:cubicBezTo>
                        <a:cubicBezTo>
                          <a:pt x="112395" y="217210"/>
                          <a:pt x="170497" y="200065"/>
                          <a:pt x="251460" y="174348"/>
                        </a:cubicBezTo>
                        <a:close/>
                      </a:path>
                    </a:pathLst>
                  </a:custGeom>
                  <a:solidFill>
                    <a:srgbClr val="3F3D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5" name="Freeform: Shape 584">
                    <a:extLst>
                      <a:ext uri="{FF2B5EF4-FFF2-40B4-BE49-F238E27FC236}">
                        <a16:creationId xmlns:a16="http://schemas.microsoft.com/office/drawing/2014/main" id="{B10560F5-87B0-BBC6-D2CF-E768E52C4517}"/>
                      </a:ext>
                    </a:extLst>
                  </p:cNvPr>
                  <p:cNvSpPr/>
                  <p:nvPr/>
                </p:nvSpPr>
                <p:spPr>
                  <a:xfrm>
                    <a:off x="8554849" y="4550074"/>
                    <a:ext cx="299589" cy="219092"/>
                  </a:xfrm>
                  <a:custGeom>
                    <a:avLst/>
                    <a:gdLst>
                      <a:gd name="connsiteX0" fmla="*/ 110042 w 299589"/>
                      <a:gd name="connsiteY0" fmla="*/ 18 h 219092"/>
                      <a:gd name="connsiteX1" fmla="*/ 51940 w 299589"/>
                      <a:gd name="connsiteY1" fmla="*/ 174325 h 219092"/>
                      <a:gd name="connsiteX2" fmla="*/ 201482 w 299589"/>
                      <a:gd name="connsiteY2" fmla="*/ 219093 h 219092"/>
                      <a:gd name="connsiteX3" fmla="*/ 229105 w 299589"/>
                      <a:gd name="connsiteY3" fmla="*/ 191470 h 219092"/>
                      <a:gd name="connsiteX4" fmla="*/ 299590 w 299589"/>
                      <a:gd name="connsiteY4" fmla="*/ 93363 h 219092"/>
                      <a:gd name="connsiteX5" fmla="*/ 110042 w 299589"/>
                      <a:gd name="connsiteY5" fmla="*/ 18 h 2190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9589" h="219092">
                        <a:moveTo>
                          <a:pt x="110042" y="18"/>
                        </a:moveTo>
                        <a:cubicBezTo>
                          <a:pt x="-19498" y="-1887"/>
                          <a:pt x="-29023" y="148608"/>
                          <a:pt x="51940" y="174325"/>
                        </a:cubicBezTo>
                        <a:cubicBezTo>
                          <a:pt x="118615" y="195280"/>
                          <a:pt x="181480" y="213378"/>
                          <a:pt x="201482" y="219093"/>
                        </a:cubicBezTo>
                        <a:cubicBezTo>
                          <a:pt x="211007" y="210520"/>
                          <a:pt x="220532" y="200995"/>
                          <a:pt x="229105" y="191470"/>
                        </a:cubicBezTo>
                        <a:cubicBezTo>
                          <a:pt x="263395" y="153370"/>
                          <a:pt x="286255" y="120985"/>
                          <a:pt x="299590" y="93363"/>
                        </a:cubicBezTo>
                        <a:cubicBezTo>
                          <a:pt x="282445" y="72408"/>
                          <a:pt x="219580" y="1923"/>
                          <a:pt x="110042" y="18"/>
                        </a:cubicBezTo>
                        <a:close/>
                      </a:path>
                    </a:pathLst>
                  </a:custGeom>
                  <a:solidFill>
                    <a:srgbClr val="3F3D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586" name="Graphic 2">
                <a:extLst>
                  <a:ext uri="{FF2B5EF4-FFF2-40B4-BE49-F238E27FC236}">
                    <a16:creationId xmlns:a16="http://schemas.microsoft.com/office/drawing/2014/main" id="{B715C93B-AB45-43EC-204E-BECD9315BB7E}"/>
                  </a:ext>
                </a:extLst>
              </p:cNvPr>
              <p:cNvGrpSpPr/>
              <p:nvPr/>
            </p:nvGrpSpPr>
            <p:grpSpPr>
              <a:xfrm>
                <a:off x="8428672" y="4732971"/>
                <a:ext cx="74294" cy="95157"/>
                <a:chOff x="8428672" y="4732971"/>
                <a:chExt cx="74294" cy="95157"/>
              </a:xfrm>
              <a:noFill/>
            </p:grpSpPr>
            <p:sp>
              <p:nvSpPr>
                <p:cNvPr id="587" name="Freeform: Shape 586">
                  <a:extLst>
                    <a:ext uri="{FF2B5EF4-FFF2-40B4-BE49-F238E27FC236}">
                      <a16:creationId xmlns:a16="http://schemas.microsoft.com/office/drawing/2014/main" id="{410D66BE-B8C1-C4E6-BD7F-2FACC206DCBE}"/>
                    </a:ext>
                  </a:extLst>
                </p:cNvPr>
                <p:cNvSpPr/>
                <p:nvPr/>
              </p:nvSpPr>
              <p:spPr>
                <a:xfrm>
                  <a:off x="8428672" y="4732971"/>
                  <a:ext cx="37147" cy="95157"/>
                </a:xfrm>
                <a:custGeom>
                  <a:avLst/>
                  <a:gdLst>
                    <a:gd name="connsiteX0" fmla="*/ 37147 w 37147"/>
                    <a:gd name="connsiteY0" fmla="*/ 0 h 95157"/>
                    <a:gd name="connsiteX1" fmla="*/ 37147 w 37147"/>
                    <a:gd name="connsiteY1" fmla="*/ 81915 h 95157"/>
                    <a:gd name="connsiteX2" fmla="*/ 0 w 37147"/>
                    <a:gd name="connsiteY2" fmla="*/ 80010 h 9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47" h="95157">
                      <a:moveTo>
                        <a:pt x="37147" y="0"/>
                      </a:moveTo>
                      <a:cubicBezTo>
                        <a:pt x="37147" y="0"/>
                        <a:pt x="37147" y="70485"/>
                        <a:pt x="37147" y="81915"/>
                      </a:cubicBezTo>
                      <a:cubicBezTo>
                        <a:pt x="37147" y="93345"/>
                        <a:pt x="18097" y="105728"/>
                        <a:pt x="0" y="80010"/>
                      </a:cubicBezTo>
                    </a:path>
                  </a:pathLst>
                </a:custGeom>
                <a:noFill/>
                <a:ln w="5689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8" name="Freeform: Shape 587">
                  <a:extLst>
                    <a:ext uri="{FF2B5EF4-FFF2-40B4-BE49-F238E27FC236}">
                      <a16:creationId xmlns:a16="http://schemas.microsoft.com/office/drawing/2014/main" id="{073DF76C-B651-DC91-4A6C-F1A4CB698169}"/>
                    </a:ext>
                  </a:extLst>
                </p:cNvPr>
                <p:cNvSpPr/>
                <p:nvPr/>
              </p:nvSpPr>
              <p:spPr>
                <a:xfrm>
                  <a:off x="8465819" y="4732971"/>
                  <a:ext cx="37147" cy="95157"/>
                </a:xfrm>
                <a:custGeom>
                  <a:avLst/>
                  <a:gdLst>
                    <a:gd name="connsiteX0" fmla="*/ 0 w 37147"/>
                    <a:gd name="connsiteY0" fmla="*/ 0 h 95157"/>
                    <a:gd name="connsiteX1" fmla="*/ 0 w 37147"/>
                    <a:gd name="connsiteY1" fmla="*/ 81915 h 95157"/>
                    <a:gd name="connsiteX2" fmla="*/ 37148 w 37147"/>
                    <a:gd name="connsiteY2" fmla="*/ 80010 h 951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147" h="95157">
                      <a:moveTo>
                        <a:pt x="0" y="0"/>
                      </a:moveTo>
                      <a:cubicBezTo>
                        <a:pt x="0" y="0"/>
                        <a:pt x="0" y="70485"/>
                        <a:pt x="0" y="81915"/>
                      </a:cubicBezTo>
                      <a:cubicBezTo>
                        <a:pt x="0" y="93345"/>
                        <a:pt x="19050" y="105728"/>
                        <a:pt x="37148" y="80010"/>
                      </a:cubicBezTo>
                    </a:path>
                  </a:pathLst>
                </a:custGeom>
                <a:noFill/>
                <a:ln w="5689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89" name="Graphic 2">
                <a:extLst>
                  <a:ext uri="{FF2B5EF4-FFF2-40B4-BE49-F238E27FC236}">
                    <a16:creationId xmlns:a16="http://schemas.microsoft.com/office/drawing/2014/main" id="{5DEB8F7A-DF1D-65E9-810A-F9A2FA5FF597}"/>
                  </a:ext>
                </a:extLst>
              </p:cNvPr>
              <p:cNvGrpSpPr/>
              <p:nvPr/>
            </p:nvGrpSpPr>
            <p:grpSpPr>
              <a:xfrm>
                <a:off x="8387510" y="4645342"/>
                <a:ext cx="155636" cy="91439"/>
                <a:chOff x="8387510" y="4645342"/>
                <a:chExt cx="155636" cy="91439"/>
              </a:xfrm>
            </p:grpSpPr>
            <p:sp>
              <p:nvSpPr>
                <p:cNvPr id="590" name="Freeform: Shape 589">
                  <a:extLst>
                    <a:ext uri="{FF2B5EF4-FFF2-40B4-BE49-F238E27FC236}">
                      <a16:creationId xmlns:a16="http://schemas.microsoft.com/office/drawing/2014/main" id="{9DC2D70E-73D7-DD4C-BE9F-B1CA0FF92443}"/>
                    </a:ext>
                  </a:extLst>
                </p:cNvPr>
                <p:cNvSpPr/>
                <p:nvPr/>
              </p:nvSpPr>
              <p:spPr>
                <a:xfrm>
                  <a:off x="8387510" y="4645342"/>
                  <a:ext cx="155636" cy="91439"/>
                </a:xfrm>
                <a:custGeom>
                  <a:avLst/>
                  <a:gdLst>
                    <a:gd name="connsiteX0" fmla="*/ 150699 w 155636"/>
                    <a:gd name="connsiteY0" fmla="*/ 52388 h 91439"/>
                    <a:gd name="connsiteX1" fmla="*/ 101169 w 155636"/>
                    <a:gd name="connsiteY1" fmla="*/ 88582 h 91439"/>
                    <a:gd name="connsiteX2" fmla="*/ 54497 w 155636"/>
                    <a:gd name="connsiteY2" fmla="*/ 88582 h 91439"/>
                    <a:gd name="connsiteX3" fmla="*/ 4966 w 155636"/>
                    <a:gd name="connsiteY3" fmla="*/ 52388 h 91439"/>
                    <a:gd name="connsiteX4" fmla="*/ 77357 w 155636"/>
                    <a:gd name="connsiteY4" fmla="*/ 0 h 91439"/>
                    <a:gd name="connsiteX5" fmla="*/ 150699 w 155636"/>
                    <a:gd name="connsiteY5" fmla="*/ 52388 h 91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636" h="91439">
                      <a:moveTo>
                        <a:pt x="150699" y="52388"/>
                      </a:moveTo>
                      <a:cubicBezTo>
                        <a:pt x="140222" y="67627"/>
                        <a:pt x="122124" y="80963"/>
                        <a:pt x="101169" y="88582"/>
                      </a:cubicBezTo>
                      <a:cubicBezTo>
                        <a:pt x="90691" y="92392"/>
                        <a:pt x="65927" y="92392"/>
                        <a:pt x="54497" y="88582"/>
                      </a:cubicBezTo>
                      <a:cubicBezTo>
                        <a:pt x="33541" y="80963"/>
                        <a:pt x="15444" y="67627"/>
                        <a:pt x="4966" y="52388"/>
                      </a:cubicBezTo>
                      <a:cubicBezTo>
                        <a:pt x="-1701" y="43815"/>
                        <a:pt x="-15988" y="0"/>
                        <a:pt x="77357" y="0"/>
                      </a:cubicBezTo>
                      <a:cubicBezTo>
                        <a:pt x="171654" y="0"/>
                        <a:pt x="157366" y="42863"/>
                        <a:pt x="150699" y="52388"/>
                      </a:cubicBezTo>
                      <a:close/>
                    </a:path>
                  </a:pathLst>
                </a:custGeom>
                <a:solidFill>
                  <a:srgbClr val="413F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91" name="Graphic 2">
                  <a:extLst>
                    <a:ext uri="{FF2B5EF4-FFF2-40B4-BE49-F238E27FC236}">
                      <a16:creationId xmlns:a16="http://schemas.microsoft.com/office/drawing/2014/main" id="{C754357A-A96E-2B50-6877-968A9234EAE2}"/>
                    </a:ext>
                  </a:extLst>
                </p:cNvPr>
                <p:cNvGrpSpPr/>
                <p:nvPr/>
              </p:nvGrpSpPr>
              <p:grpSpPr>
                <a:xfrm>
                  <a:off x="8393429" y="4695824"/>
                  <a:ext cx="144780" cy="37147"/>
                  <a:chOff x="8393429" y="4695824"/>
                  <a:chExt cx="144780" cy="37147"/>
                </a:xfrm>
                <a:solidFill>
                  <a:srgbClr val="26252A"/>
                </a:solidFill>
              </p:grpSpPr>
              <p:sp>
                <p:nvSpPr>
                  <p:cNvPr id="592" name="Freeform: Shape 591">
                    <a:extLst>
                      <a:ext uri="{FF2B5EF4-FFF2-40B4-BE49-F238E27FC236}">
                        <a16:creationId xmlns:a16="http://schemas.microsoft.com/office/drawing/2014/main" id="{8C8E67BA-917F-6D4C-D909-BEC57E842A79}"/>
                      </a:ext>
                    </a:extLst>
                  </p:cNvPr>
                  <p:cNvSpPr/>
                  <p:nvPr/>
                </p:nvSpPr>
                <p:spPr>
                  <a:xfrm>
                    <a:off x="8393429" y="4695824"/>
                    <a:ext cx="54292" cy="37147"/>
                  </a:xfrm>
                  <a:custGeom>
                    <a:avLst/>
                    <a:gdLst>
                      <a:gd name="connsiteX0" fmla="*/ 47625 w 54292"/>
                      <a:gd name="connsiteY0" fmla="*/ 37147 h 37147"/>
                      <a:gd name="connsiteX1" fmla="*/ 54293 w 54292"/>
                      <a:gd name="connsiteY1" fmla="*/ 22860 h 37147"/>
                      <a:gd name="connsiteX2" fmla="*/ 17145 w 54292"/>
                      <a:gd name="connsiteY2" fmla="*/ 0 h 37147"/>
                      <a:gd name="connsiteX3" fmla="*/ 0 w 54292"/>
                      <a:gd name="connsiteY3" fmla="*/ 1905 h 37147"/>
                      <a:gd name="connsiteX4" fmla="*/ 47625 w 54292"/>
                      <a:gd name="connsiteY4" fmla="*/ 37147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292" h="37147">
                        <a:moveTo>
                          <a:pt x="47625" y="37147"/>
                        </a:moveTo>
                        <a:cubicBezTo>
                          <a:pt x="52388" y="33338"/>
                          <a:pt x="54293" y="27622"/>
                          <a:pt x="54293" y="22860"/>
                        </a:cubicBezTo>
                        <a:cubicBezTo>
                          <a:pt x="54293" y="10478"/>
                          <a:pt x="42863" y="0"/>
                          <a:pt x="17145" y="0"/>
                        </a:cubicBezTo>
                        <a:cubicBezTo>
                          <a:pt x="10477" y="0"/>
                          <a:pt x="4763" y="953"/>
                          <a:pt x="0" y="1905"/>
                        </a:cubicBezTo>
                        <a:cubicBezTo>
                          <a:pt x="9525" y="16193"/>
                          <a:pt x="26670" y="29528"/>
                          <a:pt x="47625" y="37147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93" name="Freeform: Shape 592">
                    <a:extLst>
                      <a:ext uri="{FF2B5EF4-FFF2-40B4-BE49-F238E27FC236}">
                        <a16:creationId xmlns:a16="http://schemas.microsoft.com/office/drawing/2014/main" id="{1EFFF182-D7C2-2211-BAF7-463A47B2BD06}"/>
                      </a:ext>
                    </a:extLst>
                  </p:cNvPr>
                  <p:cNvSpPr/>
                  <p:nvPr/>
                </p:nvSpPr>
                <p:spPr>
                  <a:xfrm>
                    <a:off x="8483917" y="4695824"/>
                    <a:ext cx="54292" cy="37147"/>
                  </a:xfrm>
                  <a:custGeom>
                    <a:avLst/>
                    <a:gdLst>
                      <a:gd name="connsiteX0" fmla="*/ 54293 w 54292"/>
                      <a:gd name="connsiteY0" fmla="*/ 1905 h 37147"/>
                      <a:gd name="connsiteX1" fmla="*/ 37147 w 54292"/>
                      <a:gd name="connsiteY1" fmla="*/ 0 h 37147"/>
                      <a:gd name="connsiteX2" fmla="*/ 0 w 54292"/>
                      <a:gd name="connsiteY2" fmla="*/ 22860 h 37147"/>
                      <a:gd name="connsiteX3" fmla="*/ 6668 w 54292"/>
                      <a:gd name="connsiteY3" fmla="*/ 37147 h 37147"/>
                      <a:gd name="connsiteX4" fmla="*/ 54293 w 54292"/>
                      <a:gd name="connsiteY4" fmla="*/ 1905 h 37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292" h="37147">
                        <a:moveTo>
                          <a:pt x="54293" y="1905"/>
                        </a:moveTo>
                        <a:cubicBezTo>
                          <a:pt x="49530" y="953"/>
                          <a:pt x="43815" y="0"/>
                          <a:pt x="37147" y="0"/>
                        </a:cubicBezTo>
                        <a:cubicBezTo>
                          <a:pt x="11430" y="0"/>
                          <a:pt x="0" y="10478"/>
                          <a:pt x="0" y="22860"/>
                        </a:cubicBezTo>
                        <a:cubicBezTo>
                          <a:pt x="0" y="28575"/>
                          <a:pt x="1905" y="33338"/>
                          <a:pt x="6668" y="37147"/>
                        </a:cubicBezTo>
                        <a:cubicBezTo>
                          <a:pt x="26670" y="29528"/>
                          <a:pt x="43815" y="16193"/>
                          <a:pt x="54293" y="1905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94" name="Freeform: Shape 593">
                  <a:extLst>
                    <a:ext uri="{FF2B5EF4-FFF2-40B4-BE49-F238E27FC236}">
                      <a16:creationId xmlns:a16="http://schemas.microsoft.com/office/drawing/2014/main" id="{533D109E-CEC4-5ED7-056E-CDD5CAD1A790}"/>
                    </a:ext>
                  </a:extLst>
                </p:cNvPr>
                <p:cNvSpPr/>
                <p:nvPr/>
              </p:nvSpPr>
              <p:spPr>
                <a:xfrm>
                  <a:off x="8397595" y="4650616"/>
                  <a:ext cx="109181" cy="49402"/>
                </a:xfrm>
                <a:custGeom>
                  <a:avLst/>
                  <a:gdLst>
                    <a:gd name="connsiteX0" fmla="*/ 109181 w 109181"/>
                    <a:gd name="connsiteY0" fmla="*/ 8061 h 49402"/>
                    <a:gd name="connsiteX1" fmla="*/ 40602 w 109181"/>
                    <a:gd name="connsiteY1" fmla="*/ 4251 h 49402"/>
                    <a:gd name="connsiteX2" fmla="*/ 1549 w 109181"/>
                    <a:gd name="connsiteY2" fmla="*/ 37588 h 49402"/>
                    <a:gd name="connsiteX3" fmla="*/ 48222 w 109181"/>
                    <a:gd name="connsiteY3" fmla="*/ 46161 h 49402"/>
                    <a:gd name="connsiteX4" fmla="*/ 109181 w 109181"/>
                    <a:gd name="connsiteY4" fmla="*/ 8061 h 49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181" h="49402">
                      <a:moveTo>
                        <a:pt x="109181" y="8061"/>
                      </a:moveTo>
                      <a:cubicBezTo>
                        <a:pt x="109181" y="8061"/>
                        <a:pt x="89179" y="-7179"/>
                        <a:pt x="40602" y="4251"/>
                      </a:cubicBezTo>
                      <a:cubicBezTo>
                        <a:pt x="-2261" y="14728"/>
                        <a:pt x="-2261" y="37588"/>
                        <a:pt x="1549" y="37588"/>
                      </a:cubicBezTo>
                      <a:cubicBezTo>
                        <a:pt x="5359" y="37588"/>
                        <a:pt x="31077" y="31873"/>
                        <a:pt x="48222" y="46161"/>
                      </a:cubicBezTo>
                      <a:cubicBezTo>
                        <a:pt x="65367" y="61401"/>
                        <a:pt x="15836" y="18538"/>
                        <a:pt x="109181" y="8061"/>
                      </a:cubicBezTo>
                      <a:close/>
                    </a:path>
                  </a:pathLst>
                </a:custGeom>
                <a:solidFill>
                  <a:srgbClr val="5250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5" name="Graphic 2">
                <a:extLst>
                  <a:ext uri="{FF2B5EF4-FFF2-40B4-BE49-F238E27FC236}">
                    <a16:creationId xmlns:a16="http://schemas.microsoft.com/office/drawing/2014/main" id="{AD94E571-B7AC-FECB-D775-1EBE004D709E}"/>
                  </a:ext>
                </a:extLst>
              </p:cNvPr>
              <p:cNvGrpSpPr/>
              <p:nvPr/>
            </p:nvGrpSpPr>
            <p:grpSpPr>
              <a:xfrm>
                <a:off x="8236267" y="4584381"/>
                <a:ext cx="459105" cy="100012"/>
                <a:chOff x="8236267" y="4584381"/>
                <a:chExt cx="459105" cy="100012"/>
              </a:xfrm>
            </p:grpSpPr>
            <p:grpSp>
              <p:nvGrpSpPr>
                <p:cNvPr id="596" name="Graphic 2">
                  <a:extLst>
                    <a:ext uri="{FF2B5EF4-FFF2-40B4-BE49-F238E27FC236}">
                      <a16:creationId xmlns:a16="http://schemas.microsoft.com/office/drawing/2014/main" id="{24EF040D-0CB7-A826-1AEC-AF94C12D797D}"/>
                    </a:ext>
                  </a:extLst>
                </p:cNvPr>
                <p:cNvGrpSpPr/>
                <p:nvPr/>
              </p:nvGrpSpPr>
              <p:grpSpPr>
                <a:xfrm>
                  <a:off x="8236267" y="4584381"/>
                  <a:ext cx="104775" cy="100012"/>
                  <a:chOff x="8236267" y="4584381"/>
                  <a:chExt cx="104775" cy="100012"/>
                </a:xfrm>
              </p:grpSpPr>
              <p:sp>
                <p:nvSpPr>
                  <p:cNvPr id="597" name="Freeform: Shape 596">
                    <a:extLst>
                      <a:ext uri="{FF2B5EF4-FFF2-40B4-BE49-F238E27FC236}">
                        <a16:creationId xmlns:a16="http://schemas.microsoft.com/office/drawing/2014/main" id="{D1A16D25-E6BA-AA2C-C744-0AFB14A316B6}"/>
                      </a:ext>
                    </a:extLst>
                  </p:cNvPr>
                  <p:cNvSpPr/>
                  <p:nvPr/>
                </p:nvSpPr>
                <p:spPr>
                  <a:xfrm>
                    <a:off x="8236267" y="4584381"/>
                    <a:ext cx="104775" cy="100012"/>
                  </a:xfrm>
                  <a:custGeom>
                    <a:avLst/>
                    <a:gdLst>
                      <a:gd name="connsiteX0" fmla="*/ 104775 w 104775"/>
                      <a:gd name="connsiteY0" fmla="*/ 49530 h 100012"/>
                      <a:gd name="connsiteX1" fmla="*/ 52388 w 104775"/>
                      <a:gd name="connsiteY1" fmla="*/ 100013 h 100012"/>
                      <a:gd name="connsiteX2" fmla="*/ 0 w 104775"/>
                      <a:gd name="connsiteY2" fmla="*/ 49530 h 100012"/>
                      <a:gd name="connsiteX3" fmla="*/ 52388 w 104775"/>
                      <a:gd name="connsiteY3" fmla="*/ 0 h 100012"/>
                      <a:gd name="connsiteX4" fmla="*/ 104775 w 104775"/>
                      <a:gd name="connsiteY4" fmla="*/ 49530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00012">
                        <a:moveTo>
                          <a:pt x="104775" y="49530"/>
                        </a:moveTo>
                        <a:cubicBezTo>
                          <a:pt x="104775" y="77153"/>
                          <a:pt x="80963" y="100013"/>
                          <a:pt x="52388" y="100013"/>
                        </a:cubicBezTo>
                        <a:cubicBezTo>
                          <a:pt x="23813" y="100013"/>
                          <a:pt x="0" y="77153"/>
                          <a:pt x="0" y="49530"/>
                        </a:cubicBezTo>
                        <a:cubicBezTo>
                          <a:pt x="0" y="21908"/>
                          <a:pt x="23813" y="0"/>
                          <a:pt x="52388" y="0"/>
                        </a:cubicBezTo>
                        <a:cubicBezTo>
                          <a:pt x="81915" y="0"/>
                          <a:pt x="104775" y="21908"/>
                          <a:pt x="104775" y="4953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98" name="Freeform: Shape 597">
                    <a:extLst>
                      <a:ext uri="{FF2B5EF4-FFF2-40B4-BE49-F238E27FC236}">
                        <a16:creationId xmlns:a16="http://schemas.microsoft.com/office/drawing/2014/main" id="{07686937-C9BF-7AFA-4986-79EA4AE00339}"/>
                      </a:ext>
                    </a:extLst>
                  </p:cNvPr>
                  <p:cNvSpPr/>
                  <p:nvPr/>
                </p:nvSpPr>
                <p:spPr>
                  <a:xfrm>
                    <a:off x="8267699" y="4617719"/>
                    <a:ext cx="53339" cy="51435"/>
                  </a:xfrm>
                  <a:custGeom>
                    <a:avLst/>
                    <a:gdLst>
                      <a:gd name="connsiteX0" fmla="*/ 53340 w 53339"/>
                      <a:gd name="connsiteY0" fmla="*/ 25718 h 51435"/>
                      <a:gd name="connsiteX1" fmla="*/ 26670 w 53339"/>
                      <a:gd name="connsiteY1" fmla="*/ 51435 h 51435"/>
                      <a:gd name="connsiteX2" fmla="*/ 0 w 53339"/>
                      <a:gd name="connsiteY2" fmla="*/ 25718 h 51435"/>
                      <a:gd name="connsiteX3" fmla="*/ 26670 w 53339"/>
                      <a:gd name="connsiteY3" fmla="*/ 0 h 51435"/>
                      <a:gd name="connsiteX4" fmla="*/ 53340 w 53339"/>
                      <a:gd name="connsiteY4" fmla="*/ 25718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39" h="51435">
                        <a:moveTo>
                          <a:pt x="53340" y="25718"/>
                        </a:moveTo>
                        <a:cubicBezTo>
                          <a:pt x="53340" y="40005"/>
                          <a:pt x="41910" y="51435"/>
                          <a:pt x="26670" y="51435"/>
                        </a:cubicBezTo>
                        <a:cubicBezTo>
                          <a:pt x="12382" y="51435"/>
                          <a:pt x="0" y="40005"/>
                          <a:pt x="0" y="25718"/>
                        </a:cubicBezTo>
                        <a:cubicBezTo>
                          <a:pt x="0" y="11430"/>
                          <a:pt x="12382" y="0"/>
                          <a:pt x="26670" y="0"/>
                        </a:cubicBezTo>
                        <a:cubicBezTo>
                          <a:pt x="40957" y="953"/>
                          <a:pt x="53340" y="12383"/>
                          <a:pt x="53340" y="2571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99" name="Freeform: Shape 598">
                    <a:extLst>
                      <a:ext uri="{FF2B5EF4-FFF2-40B4-BE49-F238E27FC236}">
                        <a16:creationId xmlns:a16="http://schemas.microsoft.com/office/drawing/2014/main" id="{5C424E60-F62D-FF71-265D-63EB8028B853}"/>
                      </a:ext>
                    </a:extLst>
                  </p:cNvPr>
                  <p:cNvSpPr/>
                  <p:nvPr/>
                </p:nvSpPr>
                <p:spPr>
                  <a:xfrm>
                    <a:off x="8246744" y="4593906"/>
                    <a:ext cx="90487" cy="83820"/>
                  </a:xfrm>
                  <a:custGeom>
                    <a:avLst/>
                    <a:gdLst>
                      <a:gd name="connsiteX0" fmla="*/ 6668 w 90487"/>
                      <a:gd name="connsiteY0" fmla="*/ 48578 h 83820"/>
                      <a:gd name="connsiteX1" fmla="*/ 49530 w 90487"/>
                      <a:gd name="connsiteY1" fmla="*/ 7620 h 83820"/>
                      <a:gd name="connsiteX2" fmla="*/ 90488 w 90487"/>
                      <a:gd name="connsiteY2" fmla="*/ 36195 h 83820"/>
                      <a:gd name="connsiteX3" fmla="*/ 45720 w 90487"/>
                      <a:gd name="connsiteY3" fmla="*/ 0 h 83820"/>
                      <a:gd name="connsiteX4" fmla="*/ 0 w 90487"/>
                      <a:gd name="connsiteY4" fmla="*/ 43815 h 83820"/>
                      <a:gd name="connsiteX5" fmla="*/ 28575 w 90487"/>
                      <a:gd name="connsiteY5" fmla="*/ 83820 h 83820"/>
                      <a:gd name="connsiteX6" fmla="*/ 6668 w 90487"/>
                      <a:gd name="connsiteY6" fmla="*/ 48578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487" h="83820">
                        <a:moveTo>
                          <a:pt x="6668" y="48578"/>
                        </a:moveTo>
                        <a:cubicBezTo>
                          <a:pt x="6668" y="25718"/>
                          <a:pt x="25718" y="7620"/>
                          <a:pt x="49530" y="7620"/>
                        </a:cubicBezTo>
                        <a:cubicBezTo>
                          <a:pt x="68580" y="7620"/>
                          <a:pt x="84773" y="20003"/>
                          <a:pt x="90488" y="36195"/>
                        </a:cubicBezTo>
                        <a:cubicBezTo>
                          <a:pt x="86678" y="15240"/>
                          <a:pt x="68580" y="0"/>
                          <a:pt x="45720" y="0"/>
                        </a:cubicBezTo>
                        <a:cubicBezTo>
                          <a:pt x="20955" y="0"/>
                          <a:pt x="0" y="19050"/>
                          <a:pt x="0" y="43815"/>
                        </a:cubicBezTo>
                        <a:cubicBezTo>
                          <a:pt x="0" y="61913"/>
                          <a:pt x="11430" y="78105"/>
                          <a:pt x="28575" y="83820"/>
                        </a:cubicBezTo>
                        <a:cubicBezTo>
                          <a:pt x="15240" y="77153"/>
                          <a:pt x="6668" y="63818"/>
                          <a:pt x="6668" y="4857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0" name="Freeform: Shape 599">
                    <a:extLst>
                      <a:ext uri="{FF2B5EF4-FFF2-40B4-BE49-F238E27FC236}">
                        <a16:creationId xmlns:a16="http://schemas.microsoft.com/office/drawing/2014/main" id="{27E47959-5A33-07E0-2ECA-880E316CB6F6}"/>
                      </a:ext>
                    </a:extLst>
                  </p:cNvPr>
                  <p:cNvSpPr/>
                  <p:nvPr/>
                </p:nvSpPr>
                <p:spPr>
                  <a:xfrm>
                    <a:off x="8270556" y="4612004"/>
                    <a:ext cx="22860" cy="20954"/>
                  </a:xfrm>
                  <a:custGeom>
                    <a:avLst/>
                    <a:gdLst>
                      <a:gd name="connsiteX0" fmla="*/ 22860 w 22860"/>
                      <a:gd name="connsiteY0" fmla="*/ 10477 h 20954"/>
                      <a:gd name="connsiteX1" fmla="*/ 11430 w 22860"/>
                      <a:gd name="connsiteY1" fmla="*/ 20955 h 20954"/>
                      <a:gd name="connsiteX2" fmla="*/ 0 w 22860"/>
                      <a:gd name="connsiteY2" fmla="*/ 10477 h 20954"/>
                      <a:gd name="connsiteX3" fmla="*/ 11430 w 22860"/>
                      <a:gd name="connsiteY3" fmla="*/ 0 h 20954"/>
                      <a:gd name="connsiteX4" fmla="*/ 22860 w 22860"/>
                      <a:gd name="connsiteY4" fmla="*/ 10477 h 20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60" h="20954">
                        <a:moveTo>
                          <a:pt x="22860" y="10477"/>
                        </a:moveTo>
                        <a:cubicBezTo>
                          <a:pt x="22860" y="16192"/>
                          <a:pt x="18098" y="20955"/>
                          <a:pt x="11430" y="20955"/>
                        </a:cubicBezTo>
                        <a:cubicBezTo>
                          <a:pt x="5715" y="20955"/>
                          <a:pt x="0" y="16192"/>
                          <a:pt x="0" y="10477"/>
                        </a:cubicBezTo>
                        <a:cubicBezTo>
                          <a:pt x="0" y="4763"/>
                          <a:pt x="4763" y="0"/>
                          <a:pt x="11430" y="0"/>
                        </a:cubicBezTo>
                        <a:cubicBezTo>
                          <a:pt x="18098" y="0"/>
                          <a:pt x="22860" y="4763"/>
                          <a:pt x="22860" y="1047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1" name="Freeform: Shape 600">
                    <a:extLst>
                      <a:ext uri="{FF2B5EF4-FFF2-40B4-BE49-F238E27FC236}">
                        <a16:creationId xmlns:a16="http://schemas.microsoft.com/office/drawing/2014/main" id="{92778812-B052-A7A0-1D72-CAA53DA0DE5E}"/>
                      </a:ext>
                    </a:extLst>
                  </p:cNvPr>
                  <p:cNvSpPr/>
                  <p:nvPr/>
                </p:nvSpPr>
                <p:spPr>
                  <a:xfrm>
                    <a:off x="8263889" y="4633912"/>
                    <a:ext cx="15240" cy="13334"/>
                  </a:xfrm>
                  <a:custGeom>
                    <a:avLst/>
                    <a:gdLst>
                      <a:gd name="connsiteX0" fmla="*/ 15240 w 15240"/>
                      <a:gd name="connsiteY0" fmla="*/ 6668 h 13334"/>
                      <a:gd name="connsiteX1" fmla="*/ 7620 w 15240"/>
                      <a:gd name="connsiteY1" fmla="*/ 13335 h 13334"/>
                      <a:gd name="connsiteX2" fmla="*/ 0 w 15240"/>
                      <a:gd name="connsiteY2" fmla="*/ 6668 h 13334"/>
                      <a:gd name="connsiteX3" fmla="*/ 7620 w 15240"/>
                      <a:gd name="connsiteY3" fmla="*/ 0 h 13334"/>
                      <a:gd name="connsiteX4" fmla="*/ 15240 w 15240"/>
                      <a:gd name="connsiteY4" fmla="*/ 6668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" h="13334">
                        <a:moveTo>
                          <a:pt x="15240" y="6668"/>
                        </a:moveTo>
                        <a:cubicBezTo>
                          <a:pt x="15240" y="10478"/>
                          <a:pt x="12383" y="13335"/>
                          <a:pt x="7620" y="13335"/>
                        </a:cubicBezTo>
                        <a:cubicBezTo>
                          <a:pt x="3810" y="13335"/>
                          <a:pt x="0" y="10478"/>
                          <a:pt x="0" y="6668"/>
                        </a:cubicBezTo>
                        <a:cubicBezTo>
                          <a:pt x="0" y="2857"/>
                          <a:pt x="2858" y="0"/>
                          <a:pt x="7620" y="0"/>
                        </a:cubicBezTo>
                        <a:cubicBezTo>
                          <a:pt x="11430" y="0"/>
                          <a:pt x="15240" y="2857"/>
                          <a:pt x="15240" y="666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2" name="Graphic 2">
                  <a:extLst>
                    <a:ext uri="{FF2B5EF4-FFF2-40B4-BE49-F238E27FC236}">
                      <a16:creationId xmlns:a16="http://schemas.microsoft.com/office/drawing/2014/main" id="{30C6D44E-5689-DF7E-0A7A-3CE25A69BB56}"/>
                    </a:ext>
                  </a:extLst>
                </p:cNvPr>
                <p:cNvGrpSpPr/>
                <p:nvPr/>
              </p:nvGrpSpPr>
              <p:grpSpPr>
                <a:xfrm>
                  <a:off x="8590597" y="4584381"/>
                  <a:ext cx="104775" cy="100012"/>
                  <a:chOff x="8590597" y="4584381"/>
                  <a:chExt cx="104775" cy="100012"/>
                </a:xfrm>
              </p:grpSpPr>
              <p:sp>
                <p:nvSpPr>
                  <p:cNvPr id="603" name="Freeform: Shape 602">
                    <a:extLst>
                      <a:ext uri="{FF2B5EF4-FFF2-40B4-BE49-F238E27FC236}">
                        <a16:creationId xmlns:a16="http://schemas.microsoft.com/office/drawing/2014/main" id="{2A9B085C-BDE2-DB03-9F60-ED70C0DAF517}"/>
                      </a:ext>
                    </a:extLst>
                  </p:cNvPr>
                  <p:cNvSpPr/>
                  <p:nvPr/>
                </p:nvSpPr>
                <p:spPr>
                  <a:xfrm>
                    <a:off x="8590597" y="4584381"/>
                    <a:ext cx="104775" cy="100012"/>
                  </a:xfrm>
                  <a:custGeom>
                    <a:avLst/>
                    <a:gdLst>
                      <a:gd name="connsiteX0" fmla="*/ 0 w 104775"/>
                      <a:gd name="connsiteY0" fmla="*/ 49530 h 100012"/>
                      <a:gd name="connsiteX1" fmla="*/ 52388 w 104775"/>
                      <a:gd name="connsiteY1" fmla="*/ 100013 h 100012"/>
                      <a:gd name="connsiteX2" fmla="*/ 104775 w 104775"/>
                      <a:gd name="connsiteY2" fmla="*/ 49530 h 100012"/>
                      <a:gd name="connsiteX3" fmla="*/ 52388 w 104775"/>
                      <a:gd name="connsiteY3" fmla="*/ 0 h 100012"/>
                      <a:gd name="connsiteX4" fmla="*/ 0 w 104775"/>
                      <a:gd name="connsiteY4" fmla="*/ 49530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4775" h="100012">
                        <a:moveTo>
                          <a:pt x="0" y="49530"/>
                        </a:moveTo>
                        <a:cubicBezTo>
                          <a:pt x="0" y="77153"/>
                          <a:pt x="23813" y="100013"/>
                          <a:pt x="52388" y="100013"/>
                        </a:cubicBezTo>
                        <a:cubicBezTo>
                          <a:pt x="80963" y="100013"/>
                          <a:pt x="104775" y="77153"/>
                          <a:pt x="104775" y="49530"/>
                        </a:cubicBezTo>
                        <a:cubicBezTo>
                          <a:pt x="104775" y="21908"/>
                          <a:pt x="80963" y="0"/>
                          <a:pt x="52388" y="0"/>
                        </a:cubicBezTo>
                        <a:cubicBezTo>
                          <a:pt x="22860" y="0"/>
                          <a:pt x="0" y="21908"/>
                          <a:pt x="0" y="49530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4" name="Freeform: Shape 603">
                    <a:extLst>
                      <a:ext uri="{FF2B5EF4-FFF2-40B4-BE49-F238E27FC236}">
                        <a16:creationId xmlns:a16="http://schemas.microsoft.com/office/drawing/2014/main" id="{3E402985-C5E5-FE98-5E36-9CFE3165BE26}"/>
                      </a:ext>
                    </a:extLst>
                  </p:cNvPr>
                  <p:cNvSpPr/>
                  <p:nvPr/>
                </p:nvSpPr>
                <p:spPr>
                  <a:xfrm>
                    <a:off x="8610599" y="4617719"/>
                    <a:ext cx="53339" cy="51435"/>
                  </a:xfrm>
                  <a:custGeom>
                    <a:avLst/>
                    <a:gdLst>
                      <a:gd name="connsiteX0" fmla="*/ 0 w 53339"/>
                      <a:gd name="connsiteY0" fmla="*/ 25718 h 51435"/>
                      <a:gd name="connsiteX1" fmla="*/ 26670 w 53339"/>
                      <a:gd name="connsiteY1" fmla="*/ 51435 h 51435"/>
                      <a:gd name="connsiteX2" fmla="*/ 53340 w 53339"/>
                      <a:gd name="connsiteY2" fmla="*/ 25718 h 51435"/>
                      <a:gd name="connsiteX3" fmla="*/ 26670 w 53339"/>
                      <a:gd name="connsiteY3" fmla="*/ 0 h 51435"/>
                      <a:gd name="connsiteX4" fmla="*/ 0 w 53339"/>
                      <a:gd name="connsiteY4" fmla="*/ 25718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39" h="51435">
                        <a:moveTo>
                          <a:pt x="0" y="25718"/>
                        </a:moveTo>
                        <a:cubicBezTo>
                          <a:pt x="0" y="40005"/>
                          <a:pt x="12382" y="51435"/>
                          <a:pt x="26670" y="51435"/>
                        </a:cubicBezTo>
                        <a:cubicBezTo>
                          <a:pt x="40957" y="51435"/>
                          <a:pt x="53340" y="40005"/>
                          <a:pt x="53340" y="25718"/>
                        </a:cubicBezTo>
                        <a:cubicBezTo>
                          <a:pt x="53340" y="11430"/>
                          <a:pt x="40957" y="0"/>
                          <a:pt x="26670" y="0"/>
                        </a:cubicBezTo>
                        <a:cubicBezTo>
                          <a:pt x="12382" y="953"/>
                          <a:pt x="0" y="12383"/>
                          <a:pt x="0" y="2571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5" name="Freeform: Shape 604">
                    <a:extLst>
                      <a:ext uri="{FF2B5EF4-FFF2-40B4-BE49-F238E27FC236}">
                        <a16:creationId xmlns:a16="http://schemas.microsoft.com/office/drawing/2014/main" id="{59B8408F-EF6F-68A4-5082-BA0F889D0F7B}"/>
                      </a:ext>
                    </a:extLst>
                  </p:cNvPr>
                  <p:cNvSpPr/>
                  <p:nvPr/>
                </p:nvSpPr>
                <p:spPr>
                  <a:xfrm>
                    <a:off x="8594406" y="4593906"/>
                    <a:ext cx="90487" cy="83820"/>
                  </a:xfrm>
                  <a:custGeom>
                    <a:avLst/>
                    <a:gdLst>
                      <a:gd name="connsiteX0" fmla="*/ 83820 w 90487"/>
                      <a:gd name="connsiteY0" fmla="*/ 48578 h 83820"/>
                      <a:gd name="connsiteX1" fmla="*/ 40957 w 90487"/>
                      <a:gd name="connsiteY1" fmla="*/ 7620 h 83820"/>
                      <a:gd name="connsiteX2" fmla="*/ 0 w 90487"/>
                      <a:gd name="connsiteY2" fmla="*/ 36195 h 83820"/>
                      <a:gd name="connsiteX3" fmla="*/ 44768 w 90487"/>
                      <a:gd name="connsiteY3" fmla="*/ 0 h 83820"/>
                      <a:gd name="connsiteX4" fmla="*/ 90488 w 90487"/>
                      <a:gd name="connsiteY4" fmla="*/ 43815 h 83820"/>
                      <a:gd name="connsiteX5" fmla="*/ 61913 w 90487"/>
                      <a:gd name="connsiteY5" fmla="*/ 83820 h 83820"/>
                      <a:gd name="connsiteX6" fmla="*/ 83820 w 90487"/>
                      <a:gd name="connsiteY6" fmla="*/ 48578 h 838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90487" h="83820">
                        <a:moveTo>
                          <a:pt x="83820" y="48578"/>
                        </a:moveTo>
                        <a:cubicBezTo>
                          <a:pt x="83820" y="25718"/>
                          <a:pt x="64770" y="7620"/>
                          <a:pt x="40957" y="7620"/>
                        </a:cubicBezTo>
                        <a:cubicBezTo>
                          <a:pt x="21907" y="7620"/>
                          <a:pt x="5715" y="20003"/>
                          <a:pt x="0" y="36195"/>
                        </a:cubicBezTo>
                        <a:cubicBezTo>
                          <a:pt x="3810" y="15240"/>
                          <a:pt x="21907" y="0"/>
                          <a:pt x="44768" y="0"/>
                        </a:cubicBezTo>
                        <a:cubicBezTo>
                          <a:pt x="69532" y="0"/>
                          <a:pt x="90488" y="19050"/>
                          <a:pt x="90488" y="43815"/>
                        </a:cubicBezTo>
                        <a:cubicBezTo>
                          <a:pt x="90488" y="61913"/>
                          <a:pt x="79057" y="78105"/>
                          <a:pt x="61913" y="83820"/>
                        </a:cubicBezTo>
                        <a:cubicBezTo>
                          <a:pt x="75248" y="77153"/>
                          <a:pt x="83820" y="63818"/>
                          <a:pt x="83820" y="4857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6" name="Freeform: Shape 605">
                    <a:extLst>
                      <a:ext uri="{FF2B5EF4-FFF2-40B4-BE49-F238E27FC236}">
                        <a16:creationId xmlns:a16="http://schemas.microsoft.com/office/drawing/2014/main" id="{8ED386B6-C42F-1C69-ADEC-E40373EAA8AD}"/>
                      </a:ext>
                    </a:extLst>
                  </p:cNvPr>
                  <p:cNvSpPr/>
                  <p:nvPr/>
                </p:nvSpPr>
                <p:spPr>
                  <a:xfrm>
                    <a:off x="8638222" y="4612004"/>
                    <a:ext cx="22859" cy="20954"/>
                  </a:xfrm>
                  <a:custGeom>
                    <a:avLst/>
                    <a:gdLst>
                      <a:gd name="connsiteX0" fmla="*/ 0 w 22859"/>
                      <a:gd name="connsiteY0" fmla="*/ 10477 h 20954"/>
                      <a:gd name="connsiteX1" fmla="*/ 11430 w 22859"/>
                      <a:gd name="connsiteY1" fmla="*/ 20955 h 20954"/>
                      <a:gd name="connsiteX2" fmla="*/ 22860 w 22859"/>
                      <a:gd name="connsiteY2" fmla="*/ 10477 h 20954"/>
                      <a:gd name="connsiteX3" fmla="*/ 11430 w 22859"/>
                      <a:gd name="connsiteY3" fmla="*/ 0 h 20954"/>
                      <a:gd name="connsiteX4" fmla="*/ 0 w 22859"/>
                      <a:gd name="connsiteY4" fmla="*/ 10477 h 20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59" h="20954">
                        <a:moveTo>
                          <a:pt x="0" y="10477"/>
                        </a:moveTo>
                        <a:cubicBezTo>
                          <a:pt x="0" y="16192"/>
                          <a:pt x="4763" y="20955"/>
                          <a:pt x="11430" y="20955"/>
                        </a:cubicBezTo>
                        <a:cubicBezTo>
                          <a:pt x="17145" y="20955"/>
                          <a:pt x="22860" y="16192"/>
                          <a:pt x="22860" y="10477"/>
                        </a:cubicBezTo>
                        <a:cubicBezTo>
                          <a:pt x="22860" y="4763"/>
                          <a:pt x="18097" y="0"/>
                          <a:pt x="11430" y="0"/>
                        </a:cubicBezTo>
                        <a:cubicBezTo>
                          <a:pt x="4763" y="0"/>
                          <a:pt x="0" y="4763"/>
                          <a:pt x="0" y="10477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7" name="Freeform: Shape 606">
                    <a:extLst>
                      <a:ext uri="{FF2B5EF4-FFF2-40B4-BE49-F238E27FC236}">
                        <a16:creationId xmlns:a16="http://schemas.microsoft.com/office/drawing/2014/main" id="{01960DB6-7137-BAA1-3187-46F7C6CEF7E3}"/>
                      </a:ext>
                    </a:extLst>
                  </p:cNvPr>
                  <p:cNvSpPr/>
                  <p:nvPr/>
                </p:nvSpPr>
                <p:spPr>
                  <a:xfrm>
                    <a:off x="8652509" y="4633912"/>
                    <a:ext cx="15239" cy="13334"/>
                  </a:xfrm>
                  <a:custGeom>
                    <a:avLst/>
                    <a:gdLst>
                      <a:gd name="connsiteX0" fmla="*/ 0 w 15239"/>
                      <a:gd name="connsiteY0" fmla="*/ 6668 h 13334"/>
                      <a:gd name="connsiteX1" fmla="*/ 7620 w 15239"/>
                      <a:gd name="connsiteY1" fmla="*/ 13335 h 13334"/>
                      <a:gd name="connsiteX2" fmla="*/ 15240 w 15239"/>
                      <a:gd name="connsiteY2" fmla="*/ 6668 h 13334"/>
                      <a:gd name="connsiteX3" fmla="*/ 7620 w 15239"/>
                      <a:gd name="connsiteY3" fmla="*/ 0 h 13334"/>
                      <a:gd name="connsiteX4" fmla="*/ 0 w 15239"/>
                      <a:gd name="connsiteY4" fmla="*/ 6668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3334">
                        <a:moveTo>
                          <a:pt x="0" y="6668"/>
                        </a:moveTo>
                        <a:cubicBezTo>
                          <a:pt x="0" y="10478"/>
                          <a:pt x="3810" y="13335"/>
                          <a:pt x="7620" y="13335"/>
                        </a:cubicBezTo>
                        <a:cubicBezTo>
                          <a:pt x="11430" y="13335"/>
                          <a:pt x="15240" y="10478"/>
                          <a:pt x="15240" y="6668"/>
                        </a:cubicBezTo>
                        <a:cubicBezTo>
                          <a:pt x="15240" y="2857"/>
                          <a:pt x="11430" y="0"/>
                          <a:pt x="7620" y="0"/>
                        </a:cubicBezTo>
                        <a:cubicBezTo>
                          <a:pt x="3810" y="0"/>
                          <a:pt x="0" y="2857"/>
                          <a:pt x="0" y="6668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08" name="Graphic 2">
                <a:extLst>
                  <a:ext uri="{FF2B5EF4-FFF2-40B4-BE49-F238E27FC236}">
                    <a16:creationId xmlns:a16="http://schemas.microsoft.com/office/drawing/2014/main" id="{1839290C-5721-4DD4-C9F6-1E2980DA94E3}"/>
                  </a:ext>
                </a:extLst>
              </p:cNvPr>
              <p:cNvGrpSpPr/>
              <p:nvPr/>
            </p:nvGrpSpPr>
            <p:grpSpPr>
              <a:xfrm>
                <a:off x="8326754" y="4740592"/>
                <a:ext cx="278130" cy="64769"/>
                <a:chOff x="8326754" y="4740592"/>
                <a:chExt cx="278130" cy="64769"/>
              </a:xfrm>
              <a:solidFill>
                <a:srgbClr val="D8AFAC"/>
              </a:solidFill>
            </p:grpSpPr>
            <p:sp>
              <p:nvSpPr>
                <p:cNvPr id="609" name="Freeform: Shape 608">
                  <a:extLst>
                    <a:ext uri="{FF2B5EF4-FFF2-40B4-BE49-F238E27FC236}">
                      <a16:creationId xmlns:a16="http://schemas.microsoft.com/office/drawing/2014/main" id="{54E4966B-9FDD-7032-197C-55E3467F915B}"/>
                    </a:ext>
                  </a:extLst>
                </p:cNvPr>
                <p:cNvSpPr/>
                <p:nvPr/>
              </p:nvSpPr>
              <p:spPr>
                <a:xfrm>
                  <a:off x="8326754" y="4740592"/>
                  <a:ext cx="66675" cy="64769"/>
                </a:xfrm>
                <a:custGeom>
                  <a:avLst/>
                  <a:gdLst>
                    <a:gd name="connsiteX0" fmla="*/ 66675 w 66675"/>
                    <a:gd name="connsiteY0" fmla="*/ 32385 h 64769"/>
                    <a:gd name="connsiteX1" fmla="*/ 33338 w 66675"/>
                    <a:gd name="connsiteY1" fmla="*/ 64770 h 64769"/>
                    <a:gd name="connsiteX2" fmla="*/ 0 w 66675"/>
                    <a:gd name="connsiteY2" fmla="*/ 32385 h 64769"/>
                    <a:gd name="connsiteX3" fmla="*/ 33338 w 66675"/>
                    <a:gd name="connsiteY3" fmla="*/ 0 h 64769"/>
                    <a:gd name="connsiteX4" fmla="*/ 66675 w 66675"/>
                    <a:gd name="connsiteY4" fmla="*/ 32385 h 6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64769">
                      <a:moveTo>
                        <a:pt x="66675" y="32385"/>
                      </a:moveTo>
                      <a:cubicBezTo>
                        <a:pt x="66675" y="50482"/>
                        <a:pt x="51435" y="64770"/>
                        <a:pt x="33338" y="64770"/>
                      </a:cubicBezTo>
                      <a:cubicBezTo>
                        <a:pt x="15240" y="64770"/>
                        <a:pt x="0" y="50482"/>
                        <a:pt x="0" y="32385"/>
                      </a:cubicBezTo>
                      <a:cubicBezTo>
                        <a:pt x="0" y="14288"/>
                        <a:pt x="15240" y="0"/>
                        <a:pt x="33338" y="0"/>
                      </a:cubicBezTo>
                      <a:cubicBezTo>
                        <a:pt x="52388" y="0"/>
                        <a:pt x="66675" y="14288"/>
                        <a:pt x="66675" y="32385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0" name="Freeform: Shape 609">
                  <a:extLst>
                    <a:ext uri="{FF2B5EF4-FFF2-40B4-BE49-F238E27FC236}">
                      <a16:creationId xmlns:a16="http://schemas.microsoft.com/office/drawing/2014/main" id="{54DC5D2B-4F6F-988F-DF5D-239D14344290}"/>
                    </a:ext>
                  </a:extLst>
                </p:cNvPr>
                <p:cNvSpPr/>
                <p:nvPr/>
              </p:nvSpPr>
              <p:spPr>
                <a:xfrm>
                  <a:off x="8538209" y="4740592"/>
                  <a:ext cx="66675" cy="64769"/>
                </a:xfrm>
                <a:custGeom>
                  <a:avLst/>
                  <a:gdLst>
                    <a:gd name="connsiteX0" fmla="*/ 66675 w 66675"/>
                    <a:gd name="connsiteY0" fmla="*/ 32385 h 64769"/>
                    <a:gd name="connsiteX1" fmla="*/ 33338 w 66675"/>
                    <a:gd name="connsiteY1" fmla="*/ 64770 h 64769"/>
                    <a:gd name="connsiteX2" fmla="*/ 0 w 66675"/>
                    <a:gd name="connsiteY2" fmla="*/ 32385 h 64769"/>
                    <a:gd name="connsiteX3" fmla="*/ 33338 w 66675"/>
                    <a:gd name="connsiteY3" fmla="*/ 0 h 64769"/>
                    <a:gd name="connsiteX4" fmla="*/ 66675 w 66675"/>
                    <a:gd name="connsiteY4" fmla="*/ 32385 h 64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675" h="64769">
                      <a:moveTo>
                        <a:pt x="66675" y="32385"/>
                      </a:moveTo>
                      <a:cubicBezTo>
                        <a:pt x="66675" y="50482"/>
                        <a:pt x="51435" y="64770"/>
                        <a:pt x="33338" y="64770"/>
                      </a:cubicBezTo>
                      <a:cubicBezTo>
                        <a:pt x="15240" y="64770"/>
                        <a:pt x="0" y="50482"/>
                        <a:pt x="0" y="32385"/>
                      </a:cubicBezTo>
                      <a:cubicBezTo>
                        <a:pt x="0" y="14288"/>
                        <a:pt x="15240" y="0"/>
                        <a:pt x="33338" y="0"/>
                      </a:cubicBezTo>
                      <a:cubicBezTo>
                        <a:pt x="51435" y="0"/>
                        <a:pt x="66675" y="14288"/>
                        <a:pt x="66675" y="32385"/>
                      </a:cubicBezTo>
                      <a:close/>
                    </a:path>
                  </a:pathLst>
                </a:custGeom>
                <a:solidFill>
                  <a:srgbClr val="D8AFA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611" name="Graphic 2">
                <a:extLst>
                  <a:ext uri="{FF2B5EF4-FFF2-40B4-BE49-F238E27FC236}">
                    <a16:creationId xmlns:a16="http://schemas.microsoft.com/office/drawing/2014/main" id="{F7457AC7-0742-2145-A33A-8CC68463A72C}"/>
                  </a:ext>
                </a:extLst>
              </p:cNvPr>
              <p:cNvGrpSpPr/>
              <p:nvPr/>
            </p:nvGrpSpPr>
            <p:grpSpPr>
              <a:xfrm>
                <a:off x="8139826" y="4311967"/>
                <a:ext cx="624840" cy="306146"/>
                <a:chOff x="8139826" y="4311967"/>
                <a:chExt cx="624840" cy="306146"/>
              </a:xfrm>
              <a:solidFill>
                <a:srgbClr val="616565"/>
              </a:solidFill>
            </p:grpSpPr>
            <p:sp>
              <p:nvSpPr>
                <p:cNvPr id="612" name="Freeform: Shape 611">
                  <a:extLst>
                    <a:ext uri="{FF2B5EF4-FFF2-40B4-BE49-F238E27FC236}">
                      <a16:creationId xmlns:a16="http://schemas.microsoft.com/office/drawing/2014/main" id="{21FB39BB-83E2-1F89-ED43-0FB36906A3D3}"/>
                    </a:ext>
                  </a:extLst>
                </p:cNvPr>
                <p:cNvSpPr/>
                <p:nvPr/>
              </p:nvSpPr>
              <p:spPr>
                <a:xfrm>
                  <a:off x="8139826" y="4466271"/>
                  <a:ext cx="28336" cy="7620"/>
                </a:xfrm>
                <a:custGeom>
                  <a:avLst/>
                  <a:gdLst>
                    <a:gd name="connsiteX0" fmla="*/ 2143 w 28336"/>
                    <a:gd name="connsiteY0" fmla="*/ 3810 h 7620"/>
                    <a:gd name="connsiteX1" fmla="*/ 7858 w 28336"/>
                    <a:gd name="connsiteY1" fmla="*/ 4763 h 7620"/>
                    <a:gd name="connsiteX2" fmla="*/ 13573 w 28336"/>
                    <a:gd name="connsiteY2" fmla="*/ 6668 h 7620"/>
                    <a:gd name="connsiteX3" fmla="*/ 20241 w 28336"/>
                    <a:gd name="connsiteY3" fmla="*/ 7620 h 7620"/>
                    <a:gd name="connsiteX4" fmla="*/ 24050 w 28336"/>
                    <a:gd name="connsiteY4" fmla="*/ 7620 h 7620"/>
                    <a:gd name="connsiteX5" fmla="*/ 26908 w 28336"/>
                    <a:gd name="connsiteY5" fmla="*/ 6668 h 7620"/>
                    <a:gd name="connsiteX6" fmla="*/ 26908 w 28336"/>
                    <a:gd name="connsiteY6" fmla="*/ 2858 h 7620"/>
                    <a:gd name="connsiteX7" fmla="*/ 24050 w 28336"/>
                    <a:gd name="connsiteY7" fmla="*/ 1905 h 7620"/>
                    <a:gd name="connsiteX8" fmla="*/ 20241 w 28336"/>
                    <a:gd name="connsiteY8" fmla="*/ 1905 h 7620"/>
                    <a:gd name="connsiteX9" fmla="*/ 14525 w 28336"/>
                    <a:gd name="connsiteY9" fmla="*/ 953 h 7620"/>
                    <a:gd name="connsiteX10" fmla="*/ 2143 w 28336"/>
                    <a:gd name="connsiteY10" fmla="*/ 0 h 7620"/>
                    <a:gd name="connsiteX11" fmla="*/ 2143 w 28336"/>
                    <a:gd name="connsiteY11" fmla="*/ 3810 h 7620"/>
                    <a:gd name="connsiteX12" fmla="*/ 2143 w 28336"/>
                    <a:gd name="connsiteY12" fmla="*/ 381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336" h="7620">
                      <a:moveTo>
                        <a:pt x="2143" y="3810"/>
                      </a:moveTo>
                      <a:cubicBezTo>
                        <a:pt x="4048" y="3810"/>
                        <a:pt x="5953" y="3810"/>
                        <a:pt x="7858" y="4763"/>
                      </a:cubicBezTo>
                      <a:cubicBezTo>
                        <a:pt x="9763" y="4763"/>
                        <a:pt x="11668" y="5715"/>
                        <a:pt x="13573" y="6668"/>
                      </a:cubicBezTo>
                      <a:cubicBezTo>
                        <a:pt x="15478" y="6668"/>
                        <a:pt x="17383" y="7620"/>
                        <a:pt x="20241" y="7620"/>
                      </a:cubicBezTo>
                      <a:cubicBezTo>
                        <a:pt x="21193" y="7620"/>
                        <a:pt x="22146" y="7620"/>
                        <a:pt x="24050" y="7620"/>
                      </a:cubicBezTo>
                      <a:cubicBezTo>
                        <a:pt x="25003" y="7620"/>
                        <a:pt x="25956" y="6668"/>
                        <a:pt x="26908" y="6668"/>
                      </a:cubicBezTo>
                      <a:cubicBezTo>
                        <a:pt x="28813" y="5715"/>
                        <a:pt x="28813" y="2858"/>
                        <a:pt x="26908" y="2858"/>
                      </a:cubicBezTo>
                      <a:cubicBezTo>
                        <a:pt x="25956" y="2858"/>
                        <a:pt x="25003" y="1905"/>
                        <a:pt x="24050" y="1905"/>
                      </a:cubicBezTo>
                      <a:cubicBezTo>
                        <a:pt x="23098" y="1905"/>
                        <a:pt x="22146" y="1905"/>
                        <a:pt x="20241" y="1905"/>
                      </a:cubicBezTo>
                      <a:cubicBezTo>
                        <a:pt x="18336" y="1905"/>
                        <a:pt x="16431" y="953"/>
                        <a:pt x="14525" y="953"/>
                      </a:cubicBezTo>
                      <a:cubicBezTo>
                        <a:pt x="10716" y="953"/>
                        <a:pt x="5953" y="0"/>
                        <a:pt x="2143" y="0"/>
                      </a:cubicBezTo>
                      <a:cubicBezTo>
                        <a:pt x="-714" y="0"/>
                        <a:pt x="-714" y="3810"/>
                        <a:pt x="2143" y="3810"/>
                      </a:cubicBezTo>
                      <a:lnTo>
                        <a:pt x="2143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3" name="Freeform: Shape 612">
                  <a:extLst>
                    <a:ext uri="{FF2B5EF4-FFF2-40B4-BE49-F238E27FC236}">
                      <a16:creationId xmlns:a16="http://schemas.microsoft.com/office/drawing/2014/main" id="{B970C086-4515-7DDA-928D-87FF169CD22F}"/>
                    </a:ext>
                  </a:extLst>
                </p:cNvPr>
                <p:cNvSpPr/>
                <p:nvPr/>
              </p:nvSpPr>
              <p:spPr>
                <a:xfrm>
                  <a:off x="8159294" y="4443412"/>
                  <a:ext cx="26576" cy="11430"/>
                </a:xfrm>
                <a:custGeom>
                  <a:avLst/>
                  <a:gdLst>
                    <a:gd name="connsiteX0" fmla="*/ 1725 w 26576"/>
                    <a:gd name="connsiteY0" fmla="*/ 4763 h 11430"/>
                    <a:gd name="connsiteX1" fmla="*/ 13155 w 26576"/>
                    <a:gd name="connsiteY1" fmla="*/ 8572 h 11430"/>
                    <a:gd name="connsiteX2" fmla="*/ 18870 w 26576"/>
                    <a:gd name="connsiteY2" fmla="*/ 10478 h 11430"/>
                    <a:gd name="connsiteX3" fmla="*/ 21728 w 26576"/>
                    <a:gd name="connsiteY3" fmla="*/ 11430 h 11430"/>
                    <a:gd name="connsiteX4" fmla="*/ 24586 w 26576"/>
                    <a:gd name="connsiteY4" fmla="*/ 11430 h 11430"/>
                    <a:gd name="connsiteX5" fmla="*/ 25538 w 26576"/>
                    <a:gd name="connsiteY5" fmla="*/ 7620 h 11430"/>
                    <a:gd name="connsiteX6" fmla="*/ 22680 w 26576"/>
                    <a:gd name="connsiteY6" fmla="*/ 5715 h 11430"/>
                    <a:gd name="connsiteX7" fmla="*/ 19823 w 26576"/>
                    <a:gd name="connsiteY7" fmla="*/ 4763 h 11430"/>
                    <a:gd name="connsiteX8" fmla="*/ 14108 w 26576"/>
                    <a:gd name="connsiteY8" fmla="*/ 2857 h 11430"/>
                    <a:gd name="connsiteX9" fmla="*/ 2678 w 26576"/>
                    <a:gd name="connsiteY9" fmla="*/ 0 h 11430"/>
                    <a:gd name="connsiteX10" fmla="*/ 1725 w 26576"/>
                    <a:gd name="connsiteY10" fmla="*/ 4763 h 11430"/>
                    <a:gd name="connsiteX11" fmla="*/ 1725 w 26576"/>
                    <a:gd name="connsiteY11" fmla="*/ 476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6576" h="11430">
                      <a:moveTo>
                        <a:pt x="1725" y="4763"/>
                      </a:moveTo>
                      <a:cubicBezTo>
                        <a:pt x="5536" y="5715"/>
                        <a:pt x="9345" y="7620"/>
                        <a:pt x="13155" y="8572"/>
                      </a:cubicBezTo>
                      <a:cubicBezTo>
                        <a:pt x="15061" y="9525"/>
                        <a:pt x="16966" y="10478"/>
                        <a:pt x="18870" y="10478"/>
                      </a:cubicBezTo>
                      <a:cubicBezTo>
                        <a:pt x="19823" y="10478"/>
                        <a:pt x="20775" y="11430"/>
                        <a:pt x="21728" y="11430"/>
                      </a:cubicBezTo>
                      <a:cubicBezTo>
                        <a:pt x="22680" y="11430"/>
                        <a:pt x="23633" y="11430"/>
                        <a:pt x="24586" y="11430"/>
                      </a:cubicBezTo>
                      <a:cubicBezTo>
                        <a:pt x="26491" y="11430"/>
                        <a:pt x="27443" y="8572"/>
                        <a:pt x="25538" y="7620"/>
                      </a:cubicBezTo>
                      <a:cubicBezTo>
                        <a:pt x="24586" y="6668"/>
                        <a:pt x="23633" y="6668"/>
                        <a:pt x="22680" y="5715"/>
                      </a:cubicBezTo>
                      <a:cubicBezTo>
                        <a:pt x="21728" y="5715"/>
                        <a:pt x="20775" y="4763"/>
                        <a:pt x="19823" y="4763"/>
                      </a:cubicBezTo>
                      <a:cubicBezTo>
                        <a:pt x="17918" y="3810"/>
                        <a:pt x="16013" y="3810"/>
                        <a:pt x="14108" y="2857"/>
                      </a:cubicBezTo>
                      <a:cubicBezTo>
                        <a:pt x="10298" y="1905"/>
                        <a:pt x="6488" y="953"/>
                        <a:pt x="2678" y="0"/>
                      </a:cubicBezTo>
                      <a:cubicBezTo>
                        <a:pt x="-180" y="0"/>
                        <a:pt x="-1132" y="4763"/>
                        <a:pt x="1725" y="4763"/>
                      </a:cubicBezTo>
                      <a:lnTo>
                        <a:pt x="1725" y="476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4" name="Freeform: Shape 613">
                  <a:extLst>
                    <a:ext uri="{FF2B5EF4-FFF2-40B4-BE49-F238E27FC236}">
                      <a16:creationId xmlns:a16="http://schemas.microsoft.com/office/drawing/2014/main" id="{803E1BDA-8AFB-CAF4-0AF4-AD54B9F7A997}"/>
                    </a:ext>
                  </a:extLst>
                </p:cNvPr>
                <p:cNvSpPr/>
                <p:nvPr/>
              </p:nvSpPr>
              <p:spPr>
                <a:xfrm>
                  <a:off x="8173401" y="4414837"/>
                  <a:ext cx="20628" cy="9525"/>
                </a:xfrm>
                <a:custGeom>
                  <a:avLst/>
                  <a:gdLst>
                    <a:gd name="connsiteX0" fmla="*/ 1905 w 20628"/>
                    <a:gd name="connsiteY0" fmla="*/ 4763 h 9525"/>
                    <a:gd name="connsiteX1" fmla="*/ 10478 w 20628"/>
                    <a:gd name="connsiteY1" fmla="*/ 6668 h 9525"/>
                    <a:gd name="connsiteX2" fmla="*/ 14288 w 20628"/>
                    <a:gd name="connsiteY2" fmla="*/ 8572 h 9525"/>
                    <a:gd name="connsiteX3" fmla="*/ 16193 w 20628"/>
                    <a:gd name="connsiteY3" fmla="*/ 9525 h 9525"/>
                    <a:gd name="connsiteX4" fmla="*/ 19050 w 20628"/>
                    <a:gd name="connsiteY4" fmla="*/ 9525 h 9525"/>
                    <a:gd name="connsiteX5" fmla="*/ 20003 w 20628"/>
                    <a:gd name="connsiteY5" fmla="*/ 6668 h 9525"/>
                    <a:gd name="connsiteX6" fmla="*/ 18098 w 20628"/>
                    <a:gd name="connsiteY6" fmla="*/ 4763 h 9525"/>
                    <a:gd name="connsiteX7" fmla="*/ 16193 w 20628"/>
                    <a:gd name="connsiteY7" fmla="*/ 3810 h 9525"/>
                    <a:gd name="connsiteX8" fmla="*/ 11430 w 20628"/>
                    <a:gd name="connsiteY8" fmla="*/ 1905 h 9525"/>
                    <a:gd name="connsiteX9" fmla="*/ 2858 w 20628"/>
                    <a:gd name="connsiteY9" fmla="*/ 0 h 9525"/>
                    <a:gd name="connsiteX10" fmla="*/ 0 w 20628"/>
                    <a:gd name="connsiteY10" fmla="*/ 1905 h 9525"/>
                    <a:gd name="connsiteX11" fmla="*/ 1905 w 20628"/>
                    <a:gd name="connsiteY11" fmla="*/ 4763 h 9525"/>
                    <a:gd name="connsiteX12" fmla="*/ 1905 w 20628"/>
                    <a:gd name="connsiteY12" fmla="*/ 4763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628" h="9525">
                      <a:moveTo>
                        <a:pt x="1905" y="4763"/>
                      </a:moveTo>
                      <a:cubicBezTo>
                        <a:pt x="4763" y="5715"/>
                        <a:pt x="7620" y="5715"/>
                        <a:pt x="10478" y="6668"/>
                      </a:cubicBezTo>
                      <a:cubicBezTo>
                        <a:pt x="11430" y="7620"/>
                        <a:pt x="13335" y="7620"/>
                        <a:pt x="14288" y="8572"/>
                      </a:cubicBezTo>
                      <a:cubicBezTo>
                        <a:pt x="15240" y="8572"/>
                        <a:pt x="15240" y="8572"/>
                        <a:pt x="16193" y="9525"/>
                      </a:cubicBezTo>
                      <a:cubicBezTo>
                        <a:pt x="17145" y="9525"/>
                        <a:pt x="18098" y="9525"/>
                        <a:pt x="19050" y="9525"/>
                      </a:cubicBezTo>
                      <a:cubicBezTo>
                        <a:pt x="20955" y="9525"/>
                        <a:pt x="20955" y="7620"/>
                        <a:pt x="20003" y="6668"/>
                      </a:cubicBezTo>
                      <a:cubicBezTo>
                        <a:pt x="19050" y="5715"/>
                        <a:pt x="19050" y="5715"/>
                        <a:pt x="18098" y="4763"/>
                      </a:cubicBezTo>
                      <a:cubicBezTo>
                        <a:pt x="17145" y="4763"/>
                        <a:pt x="17145" y="3810"/>
                        <a:pt x="16193" y="3810"/>
                      </a:cubicBezTo>
                      <a:cubicBezTo>
                        <a:pt x="15240" y="2857"/>
                        <a:pt x="13335" y="2857"/>
                        <a:pt x="11430" y="1905"/>
                      </a:cubicBezTo>
                      <a:cubicBezTo>
                        <a:pt x="8573" y="953"/>
                        <a:pt x="5715" y="0"/>
                        <a:pt x="2858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2857"/>
                        <a:pt x="953" y="4763"/>
                        <a:pt x="1905" y="4763"/>
                      </a:cubicBezTo>
                      <a:lnTo>
                        <a:pt x="1905" y="476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5" name="Freeform: Shape 614">
                  <a:extLst>
                    <a:ext uri="{FF2B5EF4-FFF2-40B4-BE49-F238E27FC236}">
                      <a16:creationId xmlns:a16="http://schemas.microsoft.com/office/drawing/2014/main" id="{8969F58A-2CA7-19BF-A636-9081ABD409AC}"/>
                    </a:ext>
                  </a:extLst>
                </p:cNvPr>
                <p:cNvSpPr/>
                <p:nvPr/>
              </p:nvSpPr>
              <p:spPr>
                <a:xfrm>
                  <a:off x="8205392" y="4437696"/>
                  <a:ext cx="19444" cy="8572"/>
                </a:xfrm>
                <a:custGeom>
                  <a:avLst/>
                  <a:gdLst>
                    <a:gd name="connsiteX0" fmla="*/ 1347 w 19444"/>
                    <a:gd name="connsiteY0" fmla="*/ 3810 h 8572"/>
                    <a:gd name="connsiteX1" fmla="*/ 8967 w 19444"/>
                    <a:gd name="connsiteY1" fmla="*/ 6668 h 8572"/>
                    <a:gd name="connsiteX2" fmla="*/ 8967 w 19444"/>
                    <a:gd name="connsiteY2" fmla="*/ 6668 h 8572"/>
                    <a:gd name="connsiteX3" fmla="*/ 8967 w 19444"/>
                    <a:gd name="connsiteY3" fmla="*/ 6668 h 8572"/>
                    <a:gd name="connsiteX4" fmla="*/ 9919 w 19444"/>
                    <a:gd name="connsiteY4" fmla="*/ 6668 h 8572"/>
                    <a:gd name="connsiteX5" fmla="*/ 11825 w 19444"/>
                    <a:gd name="connsiteY5" fmla="*/ 7620 h 8572"/>
                    <a:gd name="connsiteX6" fmla="*/ 14682 w 19444"/>
                    <a:gd name="connsiteY6" fmla="*/ 8572 h 8572"/>
                    <a:gd name="connsiteX7" fmla="*/ 17539 w 19444"/>
                    <a:gd name="connsiteY7" fmla="*/ 8572 h 8572"/>
                    <a:gd name="connsiteX8" fmla="*/ 19444 w 19444"/>
                    <a:gd name="connsiteY8" fmla="*/ 7620 h 8572"/>
                    <a:gd name="connsiteX9" fmla="*/ 19444 w 19444"/>
                    <a:gd name="connsiteY9" fmla="*/ 5715 h 8572"/>
                    <a:gd name="connsiteX10" fmla="*/ 17539 w 19444"/>
                    <a:gd name="connsiteY10" fmla="*/ 3810 h 8572"/>
                    <a:gd name="connsiteX11" fmla="*/ 14682 w 19444"/>
                    <a:gd name="connsiteY11" fmla="*/ 2858 h 8572"/>
                    <a:gd name="connsiteX12" fmla="*/ 10872 w 19444"/>
                    <a:gd name="connsiteY12" fmla="*/ 1905 h 8572"/>
                    <a:gd name="connsiteX13" fmla="*/ 2300 w 19444"/>
                    <a:gd name="connsiteY13" fmla="*/ 0 h 8572"/>
                    <a:gd name="connsiteX14" fmla="*/ 394 w 19444"/>
                    <a:gd name="connsiteY14" fmla="*/ 1905 h 8572"/>
                    <a:gd name="connsiteX15" fmla="*/ 1347 w 19444"/>
                    <a:gd name="connsiteY15" fmla="*/ 3810 h 8572"/>
                    <a:gd name="connsiteX16" fmla="*/ 1347 w 19444"/>
                    <a:gd name="connsiteY16" fmla="*/ 381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444" h="8572">
                      <a:moveTo>
                        <a:pt x="1347" y="3810"/>
                      </a:moveTo>
                      <a:cubicBezTo>
                        <a:pt x="4205" y="4763"/>
                        <a:pt x="7062" y="4763"/>
                        <a:pt x="8967" y="6668"/>
                      </a:cubicBezTo>
                      <a:cubicBezTo>
                        <a:pt x="8967" y="6668"/>
                        <a:pt x="8967" y="6668"/>
                        <a:pt x="8967" y="6668"/>
                      </a:cubicBezTo>
                      <a:cubicBezTo>
                        <a:pt x="8967" y="6668"/>
                        <a:pt x="8967" y="6668"/>
                        <a:pt x="8967" y="6668"/>
                      </a:cubicBezTo>
                      <a:cubicBezTo>
                        <a:pt x="8967" y="6668"/>
                        <a:pt x="9919" y="6668"/>
                        <a:pt x="9919" y="6668"/>
                      </a:cubicBezTo>
                      <a:cubicBezTo>
                        <a:pt x="10872" y="6668"/>
                        <a:pt x="10872" y="7620"/>
                        <a:pt x="11825" y="7620"/>
                      </a:cubicBezTo>
                      <a:cubicBezTo>
                        <a:pt x="12777" y="7620"/>
                        <a:pt x="13730" y="8572"/>
                        <a:pt x="14682" y="8572"/>
                      </a:cubicBezTo>
                      <a:cubicBezTo>
                        <a:pt x="15634" y="8572"/>
                        <a:pt x="16587" y="8572"/>
                        <a:pt x="17539" y="8572"/>
                      </a:cubicBezTo>
                      <a:cubicBezTo>
                        <a:pt x="18492" y="8572"/>
                        <a:pt x="19444" y="7620"/>
                        <a:pt x="19444" y="7620"/>
                      </a:cubicBezTo>
                      <a:cubicBezTo>
                        <a:pt x="19444" y="6668"/>
                        <a:pt x="19444" y="5715"/>
                        <a:pt x="19444" y="5715"/>
                      </a:cubicBezTo>
                      <a:cubicBezTo>
                        <a:pt x="18492" y="4763"/>
                        <a:pt x="18492" y="3810"/>
                        <a:pt x="17539" y="3810"/>
                      </a:cubicBezTo>
                      <a:cubicBezTo>
                        <a:pt x="16587" y="3810"/>
                        <a:pt x="15634" y="2858"/>
                        <a:pt x="14682" y="2858"/>
                      </a:cubicBezTo>
                      <a:cubicBezTo>
                        <a:pt x="13730" y="1905"/>
                        <a:pt x="11825" y="1905"/>
                        <a:pt x="10872" y="1905"/>
                      </a:cubicBezTo>
                      <a:cubicBezTo>
                        <a:pt x="8014" y="953"/>
                        <a:pt x="5157" y="953"/>
                        <a:pt x="2300" y="0"/>
                      </a:cubicBezTo>
                      <a:cubicBezTo>
                        <a:pt x="1347" y="0"/>
                        <a:pt x="394" y="953"/>
                        <a:pt x="394" y="1905"/>
                      </a:cubicBezTo>
                      <a:cubicBezTo>
                        <a:pt x="-558" y="1905"/>
                        <a:pt x="394" y="3810"/>
                        <a:pt x="1347" y="3810"/>
                      </a:cubicBezTo>
                      <a:lnTo>
                        <a:pt x="1347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6" name="Freeform: Shape 615">
                  <a:extLst>
                    <a:ext uri="{FF2B5EF4-FFF2-40B4-BE49-F238E27FC236}">
                      <a16:creationId xmlns:a16="http://schemas.microsoft.com/office/drawing/2014/main" id="{98435B91-F470-7C45-F162-3066519F16BC}"/>
                    </a:ext>
                  </a:extLst>
                </p:cNvPr>
                <p:cNvSpPr/>
                <p:nvPr/>
              </p:nvSpPr>
              <p:spPr>
                <a:xfrm>
                  <a:off x="8213012" y="4400549"/>
                  <a:ext cx="19444" cy="11430"/>
                </a:xfrm>
                <a:custGeom>
                  <a:avLst/>
                  <a:gdLst>
                    <a:gd name="connsiteX0" fmla="*/ 1347 w 19444"/>
                    <a:gd name="connsiteY0" fmla="*/ 4763 h 11430"/>
                    <a:gd name="connsiteX1" fmla="*/ 8967 w 19444"/>
                    <a:gd name="connsiteY1" fmla="*/ 8572 h 11430"/>
                    <a:gd name="connsiteX2" fmla="*/ 12777 w 19444"/>
                    <a:gd name="connsiteY2" fmla="*/ 10478 h 11430"/>
                    <a:gd name="connsiteX3" fmla="*/ 14682 w 19444"/>
                    <a:gd name="connsiteY3" fmla="*/ 11430 h 11430"/>
                    <a:gd name="connsiteX4" fmla="*/ 17539 w 19444"/>
                    <a:gd name="connsiteY4" fmla="*/ 11430 h 11430"/>
                    <a:gd name="connsiteX5" fmla="*/ 19444 w 19444"/>
                    <a:gd name="connsiteY5" fmla="*/ 8572 h 11430"/>
                    <a:gd name="connsiteX6" fmla="*/ 17539 w 19444"/>
                    <a:gd name="connsiteY6" fmla="*/ 5715 h 11430"/>
                    <a:gd name="connsiteX7" fmla="*/ 15635 w 19444"/>
                    <a:gd name="connsiteY7" fmla="*/ 4763 h 11430"/>
                    <a:gd name="connsiteX8" fmla="*/ 10872 w 19444"/>
                    <a:gd name="connsiteY8" fmla="*/ 2857 h 11430"/>
                    <a:gd name="connsiteX9" fmla="*/ 3252 w 19444"/>
                    <a:gd name="connsiteY9" fmla="*/ 0 h 11430"/>
                    <a:gd name="connsiteX10" fmla="*/ 394 w 19444"/>
                    <a:gd name="connsiteY10" fmla="*/ 1905 h 11430"/>
                    <a:gd name="connsiteX11" fmla="*/ 1347 w 19444"/>
                    <a:gd name="connsiteY11" fmla="*/ 4763 h 11430"/>
                    <a:gd name="connsiteX12" fmla="*/ 1347 w 19444"/>
                    <a:gd name="connsiteY12" fmla="*/ 476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444" h="11430">
                      <a:moveTo>
                        <a:pt x="1347" y="4763"/>
                      </a:moveTo>
                      <a:cubicBezTo>
                        <a:pt x="4205" y="5715"/>
                        <a:pt x="6110" y="7620"/>
                        <a:pt x="8967" y="8572"/>
                      </a:cubicBezTo>
                      <a:cubicBezTo>
                        <a:pt x="9919" y="9525"/>
                        <a:pt x="11825" y="9525"/>
                        <a:pt x="12777" y="10478"/>
                      </a:cubicBezTo>
                      <a:cubicBezTo>
                        <a:pt x="13730" y="10478"/>
                        <a:pt x="14682" y="11430"/>
                        <a:pt x="14682" y="11430"/>
                      </a:cubicBezTo>
                      <a:cubicBezTo>
                        <a:pt x="15635" y="11430"/>
                        <a:pt x="16587" y="11430"/>
                        <a:pt x="17539" y="11430"/>
                      </a:cubicBezTo>
                      <a:cubicBezTo>
                        <a:pt x="18492" y="11430"/>
                        <a:pt x="19444" y="9525"/>
                        <a:pt x="19444" y="8572"/>
                      </a:cubicBezTo>
                      <a:cubicBezTo>
                        <a:pt x="19444" y="7620"/>
                        <a:pt x="18492" y="6668"/>
                        <a:pt x="17539" y="5715"/>
                      </a:cubicBezTo>
                      <a:cubicBezTo>
                        <a:pt x="16587" y="4763"/>
                        <a:pt x="16587" y="4763"/>
                        <a:pt x="15635" y="4763"/>
                      </a:cubicBezTo>
                      <a:cubicBezTo>
                        <a:pt x="13730" y="3810"/>
                        <a:pt x="12777" y="2857"/>
                        <a:pt x="10872" y="2857"/>
                      </a:cubicBezTo>
                      <a:cubicBezTo>
                        <a:pt x="8014" y="1905"/>
                        <a:pt x="5157" y="953"/>
                        <a:pt x="3252" y="0"/>
                      </a:cubicBezTo>
                      <a:cubicBezTo>
                        <a:pt x="2300" y="0"/>
                        <a:pt x="394" y="0"/>
                        <a:pt x="394" y="1905"/>
                      </a:cubicBezTo>
                      <a:cubicBezTo>
                        <a:pt x="-558" y="2857"/>
                        <a:pt x="394" y="4763"/>
                        <a:pt x="1347" y="4763"/>
                      </a:cubicBezTo>
                      <a:lnTo>
                        <a:pt x="1347" y="476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7" name="Freeform: Shape 616">
                  <a:extLst>
                    <a:ext uri="{FF2B5EF4-FFF2-40B4-BE49-F238E27FC236}">
                      <a16:creationId xmlns:a16="http://schemas.microsoft.com/office/drawing/2014/main" id="{88841FAB-2DF6-4821-D21A-80FDC5B19B12}"/>
                    </a:ext>
                  </a:extLst>
                </p:cNvPr>
                <p:cNvSpPr/>
                <p:nvPr/>
              </p:nvSpPr>
              <p:spPr>
                <a:xfrm>
                  <a:off x="8258174" y="4407217"/>
                  <a:ext cx="12642" cy="12805"/>
                </a:xfrm>
                <a:custGeom>
                  <a:avLst/>
                  <a:gdLst>
                    <a:gd name="connsiteX0" fmla="*/ 2857 w 12642"/>
                    <a:gd name="connsiteY0" fmla="*/ 6667 h 12805"/>
                    <a:gd name="connsiteX1" fmla="*/ 4763 w 12642"/>
                    <a:gd name="connsiteY1" fmla="*/ 8572 h 12805"/>
                    <a:gd name="connsiteX2" fmla="*/ 3810 w 12642"/>
                    <a:gd name="connsiteY2" fmla="*/ 7620 h 12805"/>
                    <a:gd name="connsiteX3" fmla="*/ 5715 w 12642"/>
                    <a:gd name="connsiteY3" fmla="*/ 10477 h 12805"/>
                    <a:gd name="connsiteX4" fmla="*/ 7620 w 12642"/>
                    <a:gd name="connsiteY4" fmla="*/ 12382 h 12805"/>
                    <a:gd name="connsiteX5" fmla="*/ 7620 w 12642"/>
                    <a:gd name="connsiteY5" fmla="*/ 12382 h 12805"/>
                    <a:gd name="connsiteX6" fmla="*/ 7620 w 12642"/>
                    <a:gd name="connsiteY6" fmla="*/ 12382 h 12805"/>
                    <a:gd name="connsiteX7" fmla="*/ 10477 w 12642"/>
                    <a:gd name="connsiteY7" fmla="*/ 12382 h 12805"/>
                    <a:gd name="connsiteX8" fmla="*/ 12382 w 12642"/>
                    <a:gd name="connsiteY8" fmla="*/ 9525 h 12805"/>
                    <a:gd name="connsiteX9" fmla="*/ 12382 w 12642"/>
                    <a:gd name="connsiteY9" fmla="*/ 7620 h 12805"/>
                    <a:gd name="connsiteX10" fmla="*/ 11430 w 12642"/>
                    <a:gd name="connsiteY10" fmla="*/ 5715 h 12805"/>
                    <a:gd name="connsiteX11" fmla="*/ 9525 w 12642"/>
                    <a:gd name="connsiteY11" fmla="*/ 3810 h 12805"/>
                    <a:gd name="connsiteX12" fmla="*/ 6668 w 12642"/>
                    <a:gd name="connsiteY12" fmla="*/ 952 h 12805"/>
                    <a:gd name="connsiteX13" fmla="*/ 3810 w 12642"/>
                    <a:gd name="connsiteY13" fmla="*/ 0 h 12805"/>
                    <a:gd name="connsiteX14" fmla="*/ 952 w 12642"/>
                    <a:gd name="connsiteY14" fmla="*/ 952 h 12805"/>
                    <a:gd name="connsiteX15" fmla="*/ 0 w 12642"/>
                    <a:gd name="connsiteY15" fmla="*/ 3810 h 12805"/>
                    <a:gd name="connsiteX16" fmla="*/ 2857 w 12642"/>
                    <a:gd name="connsiteY16" fmla="*/ 6667 h 12805"/>
                    <a:gd name="connsiteX17" fmla="*/ 2857 w 12642"/>
                    <a:gd name="connsiteY17" fmla="*/ 6667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642" h="12805">
                      <a:moveTo>
                        <a:pt x="2857" y="6667"/>
                      </a:moveTo>
                      <a:cubicBezTo>
                        <a:pt x="3810" y="7620"/>
                        <a:pt x="3810" y="8572"/>
                        <a:pt x="4763" y="8572"/>
                      </a:cubicBezTo>
                      <a:cubicBezTo>
                        <a:pt x="4763" y="8572"/>
                        <a:pt x="4763" y="7620"/>
                        <a:pt x="3810" y="7620"/>
                      </a:cubicBezTo>
                      <a:cubicBezTo>
                        <a:pt x="4763" y="8572"/>
                        <a:pt x="5715" y="9525"/>
                        <a:pt x="5715" y="10477"/>
                      </a:cubicBezTo>
                      <a:cubicBezTo>
                        <a:pt x="5715" y="11430"/>
                        <a:pt x="6668" y="11430"/>
                        <a:pt x="7620" y="12382"/>
                      </a:cubicBezTo>
                      <a:cubicBezTo>
                        <a:pt x="7620" y="12382"/>
                        <a:pt x="7620" y="12382"/>
                        <a:pt x="7620" y="12382"/>
                      </a:cubicBezTo>
                      <a:cubicBezTo>
                        <a:pt x="7620" y="12382"/>
                        <a:pt x="7620" y="12382"/>
                        <a:pt x="7620" y="12382"/>
                      </a:cubicBezTo>
                      <a:cubicBezTo>
                        <a:pt x="8573" y="12382"/>
                        <a:pt x="9525" y="13335"/>
                        <a:pt x="10477" y="12382"/>
                      </a:cubicBezTo>
                      <a:cubicBezTo>
                        <a:pt x="11430" y="12382"/>
                        <a:pt x="13335" y="10477"/>
                        <a:pt x="12382" y="9525"/>
                      </a:cubicBezTo>
                      <a:cubicBezTo>
                        <a:pt x="12382" y="8572"/>
                        <a:pt x="12382" y="7620"/>
                        <a:pt x="12382" y="7620"/>
                      </a:cubicBezTo>
                      <a:cubicBezTo>
                        <a:pt x="12382" y="6667"/>
                        <a:pt x="11430" y="6667"/>
                        <a:pt x="11430" y="5715"/>
                      </a:cubicBezTo>
                      <a:cubicBezTo>
                        <a:pt x="10477" y="4763"/>
                        <a:pt x="10477" y="3810"/>
                        <a:pt x="9525" y="3810"/>
                      </a:cubicBezTo>
                      <a:cubicBezTo>
                        <a:pt x="8573" y="2857"/>
                        <a:pt x="7620" y="1905"/>
                        <a:pt x="6668" y="952"/>
                      </a:cubicBezTo>
                      <a:cubicBezTo>
                        <a:pt x="5715" y="0"/>
                        <a:pt x="4763" y="0"/>
                        <a:pt x="3810" y="0"/>
                      </a:cubicBezTo>
                      <a:cubicBezTo>
                        <a:pt x="2857" y="0"/>
                        <a:pt x="1905" y="0"/>
                        <a:pt x="952" y="952"/>
                      </a:cubicBezTo>
                      <a:cubicBezTo>
                        <a:pt x="0" y="1905"/>
                        <a:pt x="0" y="2857"/>
                        <a:pt x="0" y="3810"/>
                      </a:cubicBezTo>
                      <a:cubicBezTo>
                        <a:pt x="1905" y="4763"/>
                        <a:pt x="1905" y="5715"/>
                        <a:pt x="2857" y="6667"/>
                      </a:cubicBezTo>
                      <a:lnTo>
                        <a:pt x="2857" y="666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8" name="Freeform: Shape 617">
                  <a:extLst>
                    <a:ext uri="{FF2B5EF4-FFF2-40B4-BE49-F238E27FC236}">
                      <a16:creationId xmlns:a16="http://schemas.microsoft.com/office/drawing/2014/main" id="{B032183F-B7D8-47B1-570F-10588C3426A0}"/>
                    </a:ext>
                  </a:extLst>
                </p:cNvPr>
                <p:cNvSpPr/>
                <p:nvPr/>
              </p:nvSpPr>
              <p:spPr>
                <a:xfrm>
                  <a:off x="8251833" y="4378642"/>
                  <a:ext cx="11103" cy="11429"/>
                </a:xfrm>
                <a:custGeom>
                  <a:avLst/>
                  <a:gdLst>
                    <a:gd name="connsiteX0" fmla="*/ 626 w 11103"/>
                    <a:gd name="connsiteY0" fmla="*/ 2857 h 11429"/>
                    <a:gd name="connsiteX1" fmla="*/ 4436 w 11103"/>
                    <a:gd name="connsiteY1" fmla="*/ 7620 h 11429"/>
                    <a:gd name="connsiteX2" fmla="*/ 6341 w 11103"/>
                    <a:gd name="connsiteY2" fmla="*/ 9525 h 11429"/>
                    <a:gd name="connsiteX3" fmla="*/ 7293 w 11103"/>
                    <a:gd name="connsiteY3" fmla="*/ 10477 h 11429"/>
                    <a:gd name="connsiteX4" fmla="*/ 9198 w 11103"/>
                    <a:gd name="connsiteY4" fmla="*/ 11430 h 11429"/>
                    <a:gd name="connsiteX5" fmla="*/ 11103 w 11103"/>
                    <a:gd name="connsiteY5" fmla="*/ 9525 h 11429"/>
                    <a:gd name="connsiteX6" fmla="*/ 11103 w 11103"/>
                    <a:gd name="connsiteY6" fmla="*/ 7620 h 11429"/>
                    <a:gd name="connsiteX7" fmla="*/ 10151 w 11103"/>
                    <a:gd name="connsiteY7" fmla="*/ 6667 h 11429"/>
                    <a:gd name="connsiteX8" fmla="*/ 8246 w 11103"/>
                    <a:gd name="connsiteY8" fmla="*/ 4763 h 11429"/>
                    <a:gd name="connsiteX9" fmla="*/ 3483 w 11103"/>
                    <a:gd name="connsiteY9" fmla="*/ 952 h 11429"/>
                    <a:gd name="connsiteX10" fmla="*/ 2530 w 11103"/>
                    <a:gd name="connsiteY10" fmla="*/ 0 h 11429"/>
                    <a:gd name="connsiteX11" fmla="*/ 1578 w 11103"/>
                    <a:gd name="connsiteY11" fmla="*/ 952 h 11429"/>
                    <a:gd name="connsiteX12" fmla="*/ 626 w 11103"/>
                    <a:gd name="connsiteY12" fmla="*/ 2857 h 11429"/>
                    <a:gd name="connsiteX13" fmla="*/ 626 w 11103"/>
                    <a:gd name="connsiteY13" fmla="*/ 2857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03" h="11429">
                      <a:moveTo>
                        <a:pt x="626" y="2857"/>
                      </a:moveTo>
                      <a:cubicBezTo>
                        <a:pt x="1578" y="4763"/>
                        <a:pt x="3483" y="5715"/>
                        <a:pt x="4436" y="7620"/>
                      </a:cubicBezTo>
                      <a:cubicBezTo>
                        <a:pt x="5388" y="8572"/>
                        <a:pt x="5388" y="9525"/>
                        <a:pt x="6341" y="9525"/>
                      </a:cubicBezTo>
                      <a:cubicBezTo>
                        <a:pt x="6341" y="9525"/>
                        <a:pt x="7293" y="10477"/>
                        <a:pt x="7293" y="10477"/>
                      </a:cubicBezTo>
                      <a:cubicBezTo>
                        <a:pt x="8246" y="11430"/>
                        <a:pt x="9198" y="11430"/>
                        <a:pt x="9198" y="11430"/>
                      </a:cubicBezTo>
                      <a:cubicBezTo>
                        <a:pt x="10151" y="11430"/>
                        <a:pt x="11103" y="10477"/>
                        <a:pt x="11103" y="9525"/>
                      </a:cubicBezTo>
                      <a:cubicBezTo>
                        <a:pt x="11103" y="8572"/>
                        <a:pt x="11103" y="8572"/>
                        <a:pt x="11103" y="7620"/>
                      </a:cubicBezTo>
                      <a:cubicBezTo>
                        <a:pt x="11103" y="6667"/>
                        <a:pt x="10151" y="6667"/>
                        <a:pt x="10151" y="6667"/>
                      </a:cubicBezTo>
                      <a:cubicBezTo>
                        <a:pt x="9198" y="5715"/>
                        <a:pt x="8246" y="5715"/>
                        <a:pt x="8246" y="4763"/>
                      </a:cubicBezTo>
                      <a:cubicBezTo>
                        <a:pt x="6341" y="3810"/>
                        <a:pt x="5388" y="1905"/>
                        <a:pt x="3483" y="952"/>
                      </a:cubicBezTo>
                      <a:cubicBezTo>
                        <a:pt x="3483" y="952"/>
                        <a:pt x="2530" y="0"/>
                        <a:pt x="2530" y="0"/>
                      </a:cubicBezTo>
                      <a:cubicBezTo>
                        <a:pt x="2530" y="0"/>
                        <a:pt x="1578" y="0"/>
                        <a:pt x="1578" y="952"/>
                      </a:cubicBezTo>
                      <a:cubicBezTo>
                        <a:pt x="-327" y="952"/>
                        <a:pt x="-327" y="1905"/>
                        <a:pt x="626" y="2857"/>
                      </a:cubicBezTo>
                      <a:lnTo>
                        <a:pt x="626" y="285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9" name="Freeform: Shape 618">
                  <a:extLst>
                    <a:ext uri="{FF2B5EF4-FFF2-40B4-BE49-F238E27FC236}">
                      <a16:creationId xmlns:a16="http://schemas.microsoft.com/office/drawing/2014/main" id="{53E9E40B-1AEB-CB8A-7B59-E6C2CA6BD147}"/>
                    </a:ext>
                  </a:extLst>
                </p:cNvPr>
                <p:cNvSpPr/>
                <p:nvPr/>
              </p:nvSpPr>
              <p:spPr>
                <a:xfrm>
                  <a:off x="8281987" y="4352529"/>
                  <a:ext cx="18520" cy="20656"/>
                </a:xfrm>
                <a:custGeom>
                  <a:avLst/>
                  <a:gdLst>
                    <a:gd name="connsiteX0" fmla="*/ 1905 w 18520"/>
                    <a:gd name="connsiteY0" fmla="*/ 4205 h 20656"/>
                    <a:gd name="connsiteX1" fmla="*/ 3810 w 18520"/>
                    <a:gd name="connsiteY1" fmla="*/ 6110 h 20656"/>
                    <a:gd name="connsiteX2" fmla="*/ 4763 w 18520"/>
                    <a:gd name="connsiteY2" fmla="*/ 7062 h 20656"/>
                    <a:gd name="connsiteX3" fmla="*/ 4763 w 18520"/>
                    <a:gd name="connsiteY3" fmla="*/ 8014 h 20656"/>
                    <a:gd name="connsiteX4" fmla="*/ 4763 w 18520"/>
                    <a:gd name="connsiteY4" fmla="*/ 8014 h 20656"/>
                    <a:gd name="connsiteX5" fmla="*/ 4763 w 18520"/>
                    <a:gd name="connsiteY5" fmla="*/ 8014 h 20656"/>
                    <a:gd name="connsiteX6" fmla="*/ 4763 w 18520"/>
                    <a:gd name="connsiteY6" fmla="*/ 8014 h 20656"/>
                    <a:gd name="connsiteX7" fmla="*/ 4763 w 18520"/>
                    <a:gd name="connsiteY7" fmla="*/ 8014 h 20656"/>
                    <a:gd name="connsiteX8" fmla="*/ 4763 w 18520"/>
                    <a:gd name="connsiteY8" fmla="*/ 8967 h 20656"/>
                    <a:gd name="connsiteX9" fmla="*/ 5715 w 18520"/>
                    <a:gd name="connsiteY9" fmla="*/ 9920 h 20656"/>
                    <a:gd name="connsiteX10" fmla="*/ 6668 w 18520"/>
                    <a:gd name="connsiteY10" fmla="*/ 11825 h 20656"/>
                    <a:gd name="connsiteX11" fmla="*/ 9525 w 18520"/>
                    <a:gd name="connsiteY11" fmla="*/ 15635 h 20656"/>
                    <a:gd name="connsiteX12" fmla="*/ 11430 w 18520"/>
                    <a:gd name="connsiteY12" fmla="*/ 18492 h 20656"/>
                    <a:gd name="connsiteX13" fmla="*/ 14288 w 18520"/>
                    <a:gd name="connsiteY13" fmla="*/ 20397 h 20656"/>
                    <a:gd name="connsiteX14" fmla="*/ 18098 w 18520"/>
                    <a:gd name="connsiteY14" fmla="*/ 18492 h 20656"/>
                    <a:gd name="connsiteX15" fmla="*/ 18098 w 18520"/>
                    <a:gd name="connsiteY15" fmla="*/ 14682 h 20656"/>
                    <a:gd name="connsiteX16" fmla="*/ 17145 w 18520"/>
                    <a:gd name="connsiteY16" fmla="*/ 12777 h 20656"/>
                    <a:gd name="connsiteX17" fmla="*/ 16193 w 18520"/>
                    <a:gd name="connsiteY17" fmla="*/ 11825 h 20656"/>
                    <a:gd name="connsiteX18" fmla="*/ 12382 w 18520"/>
                    <a:gd name="connsiteY18" fmla="*/ 7062 h 20656"/>
                    <a:gd name="connsiteX19" fmla="*/ 3810 w 18520"/>
                    <a:gd name="connsiteY19" fmla="*/ 395 h 20656"/>
                    <a:gd name="connsiteX20" fmla="*/ 0 w 18520"/>
                    <a:gd name="connsiteY20" fmla="*/ 1347 h 20656"/>
                    <a:gd name="connsiteX21" fmla="*/ 1905 w 18520"/>
                    <a:gd name="connsiteY21" fmla="*/ 4205 h 20656"/>
                    <a:gd name="connsiteX22" fmla="*/ 1905 w 18520"/>
                    <a:gd name="connsiteY22" fmla="*/ 4205 h 206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8520" h="20656">
                      <a:moveTo>
                        <a:pt x="1905" y="4205"/>
                      </a:moveTo>
                      <a:cubicBezTo>
                        <a:pt x="2857" y="5157"/>
                        <a:pt x="2857" y="5157"/>
                        <a:pt x="3810" y="6110"/>
                      </a:cubicBezTo>
                      <a:cubicBezTo>
                        <a:pt x="3810" y="6110"/>
                        <a:pt x="4763" y="7062"/>
                        <a:pt x="4763" y="7062"/>
                      </a:cubicBezTo>
                      <a:cubicBezTo>
                        <a:pt x="4763" y="7062"/>
                        <a:pt x="4763" y="7062"/>
                        <a:pt x="4763" y="8014"/>
                      </a:cubicBezTo>
                      <a:cubicBezTo>
                        <a:pt x="4763" y="8014"/>
                        <a:pt x="4763" y="8014"/>
                        <a:pt x="4763" y="8014"/>
                      </a:cubicBezTo>
                      <a:cubicBezTo>
                        <a:pt x="4763" y="8014"/>
                        <a:pt x="4763" y="8014"/>
                        <a:pt x="4763" y="8014"/>
                      </a:cubicBezTo>
                      <a:cubicBezTo>
                        <a:pt x="4763" y="8014"/>
                        <a:pt x="4763" y="8014"/>
                        <a:pt x="4763" y="8014"/>
                      </a:cubicBezTo>
                      <a:cubicBezTo>
                        <a:pt x="4763" y="8014"/>
                        <a:pt x="4763" y="8014"/>
                        <a:pt x="4763" y="8014"/>
                      </a:cubicBezTo>
                      <a:cubicBezTo>
                        <a:pt x="4763" y="8014"/>
                        <a:pt x="4763" y="8014"/>
                        <a:pt x="4763" y="8967"/>
                      </a:cubicBezTo>
                      <a:cubicBezTo>
                        <a:pt x="4763" y="8967"/>
                        <a:pt x="4763" y="9920"/>
                        <a:pt x="5715" y="9920"/>
                      </a:cubicBezTo>
                      <a:cubicBezTo>
                        <a:pt x="5715" y="10872"/>
                        <a:pt x="6668" y="11825"/>
                        <a:pt x="6668" y="11825"/>
                      </a:cubicBezTo>
                      <a:cubicBezTo>
                        <a:pt x="7620" y="12777"/>
                        <a:pt x="8573" y="14682"/>
                        <a:pt x="9525" y="15635"/>
                      </a:cubicBezTo>
                      <a:cubicBezTo>
                        <a:pt x="10477" y="16587"/>
                        <a:pt x="10477" y="17539"/>
                        <a:pt x="11430" y="18492"/>
                      </a:cubicBezTo>
                      <a:cubicBezTo>
                        <a:pt x="12382" y="19445"/>
                        <a:pt x="13335" y="19445"/>
                        <a:pt x="14288" y="20397"/>
                      </a:cubicBezTo>
                      <a:cubicBezTo>
                        <a:pt x="16193" y="21350"/>
                        <a:pt x="18098" y="19445"/>
                        <a:pt x="18098" y="18492"/>
                      </a:cubicBezTo>
                      <a:cubicBezTo>
                        <a:pt x="18098" y="17539"/>
                        <a:pt x="19050" y="15635"/>
                        <a:pt x="18098" y="14682"/>
                      </a:cubicBezTo>
                      <a:cubicBezTo>
                        <a:pt x="18098" y="13730"/>
                        <a:pt x="17145" y="13730"/>
                        <a:pt x="17145" y="12777"/>
                      </a:cubicBezTo>
                      <a:cubicBezTo>
                        <a:pt x="17145" y="12777"/>
                        <a:pt x="17145" y="11825"/>
                        <a:pt x="16193" y="11825"/>
                      </a:cubicBezTo>
                      <a:cubicBezTo>
                        <a:pt x="15240" y="9920"/>
                        <a:pt x="14288" y="8014"/>
                        <a:pt x="12382" y="7062"/>
                      </a:cubicBezTo>
                      <a:cubicBezTo>
                        <a:pt x="9525" y="4205"/>
                        <a:pt x="6668" y="2300"/>
                        <a:pt x="3810" y="395"/>
                      </a:cubicBezTo>
                      <a:cubicBezTo>
                        <a:pt x="2857" y="-558"/>
                        <a:pt x="952" y="395"/>
                        <a:pt x="0" y="1347"/>
                      </a:cubicBezTo>
                      <a:cubicBezTo>
                        <a:pt x="952" y="1347"/>
                        <a:pt x="952" y="3252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0" name="Freeform: Shape 619">
                  <a:extLst>
                    <a:ext uri="{FF2B5EF4-FFF2-40B4-BE49-F238E27FC236}">
                      <a16:creationId xmlns:a16="http://schemas.microsoft.com/office/drawing/2014/main" id="{1630954C-AE08-DA12-E2F6-2871B1965D26}"/>
                    </a:ext>
                  </a:extLst>
                </p:cNvPr>
                <p:cNvSpPr/>
                <p:nvPr/>
              </p:nvSpPr>
              <p:spPr>
                <a:xfrm>
                  <a:off x="8289845" y="4386262"/>
                  <a:ext cx="15425" cy="16906"/>
                </a:xfrm>
                <a:custGeom>
                  <a:avLst/>
                  <a:gdLst>
                    <a:gd name="connsiteX0" fmla="*/ 715 w 15425"/>
                    <a:gd name="connsiteY0" fmla="*/ 4763 h 16906"/>
                    <a:gd name="connsiteX1" fmla="*/ 4524 w 15425"/>
                    <a:gd name="connsiteY1" fmla="*/ 9525 h 16906"/>
                    <a:gd name="connsiteX2" fmla="*/ 6429 w 15425"/>
                    <a:gd name="connsiteY2" fmla="*/ 12382 h 16906"/>
                    <a:gd name="connsiteX3" fmla="*/ 8335 w 15425"/>
                    <a:gd name="connsiteY3" fmla="*/ 15240 h 16906"/>
                    <a:gd name="connsiteX4" fmla="*/ 10240 w 15425"/>
                    <a:gd name="connsiteY4" fmla="*/ 16193 h 16906"/>
                    <a:gd name="connsiteX5" fmla="*/ 13097 w 15425"/>
                    <a:gd name="connsiteY5" fmla="*/ 16193 h 16906"/>
                    <a:gd name="connsiteX6" fmla="*/ 15002 w 15425"/>
                    <a:gd name="connsiteY6" fmla="*/ 15240 h 16906"/>
                    <a:gd name="connsiteX7" fmla="*/ 15002 w 15425"/>
                    <a:gd name="connsiteY7" fmla="*/ 12382 h 16906"/>
                    <a:gd name="connsiteX8" fmla="*/ 14049 w 15425"/>
                    <a:gd name="connsiteY8" fmla="*/ 10478 h 16906"/>
                    <a:gd name="connsiteX9" fmla="*/ 13097 w 15425"/>
                    <a:gd name="connsiteY9" fmla="*/ 9525 h 16906"/>
                    <a:gd name="connsiteX10" fmla="*/ 11192 w 15425"/>
                    <a:gd name="connsiteY10" fmla="*/ 6668 h 16906"/>
                    <a:gd name="connsiteX11" fmla="*/ 6429 w 15425"/>
                    <a:gd name="connsiteY11" fmla="*/ 953 h 16906"/>
                    <a:gd name="connsiteX12" fmla="*/ 3572 w 15425"/>
                    <a:gd name="connsiteY12" fmla="*/ 0 h 16906"/>
                    <a:gd name="connsiteX13" fmla="*/ 1667 w 15425"/>
                    <a:gd name="connsiteY13" fmla="*/ 953 h 16906"/>
                    <a:gd name="connsiteX14" fmla="*/ 715 w 15425"/>
                    <a:gd name="connsiteY14" fmla="*/ 2857 h 16906"/>
                    <a:gd name="connsiteX15" fmla="*/ 715 w 15425"/>
                    <a:gd name="connsiteY15" fmla="*/ 4763 h 16906"/>
                    <a:gd name="connsiteX16" fmla="*/ 715 w 15425"/>
                    <a:gd name="connsiteY16" fmla="*/ 4763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425" h="16906">
                      <a:moveTo>
                        <a:pt x="715" y="4763"/>
                      </a:moveTo>
                      <a:cubicBezTo>
                        <a:pt x="1667" y="6668"/>
                        <a:pt x="2619" y="7620"/>
                        <a:pt x="4524" y="9525"/>
                      </a:cubicBezTo>
                      <a:cubicBezTo>
                        <a:pt x="5477" y="10478"/>
                        <a:pt x="5477" y="11430"/>
                        <a:pt x="6429" y="12382"/>
                      </a:cubicBezTo>
                      <a:cubicBezTo>
                        <a:pt x="7382" y="13335"/>
                        <a:pt x="7382" y="14288"/>
                        <a:pt x="8335" y="15240"/>
                      </a:cubicBezTo>
                      <a:cubicBezTo>
                        <a:pt x="9287" y="15240"/>
                        <a:pt x="9287" y="16193"/>
                        <a:pt x="10240" y="16193"/>
                      </a:cubicBezTo>
                      <a:cubicBezTo>
                        <a:pt x="11192" y="17145"/>
                        <a:pt x="12144" y="17145"/>
                        <a:pt x="13097" y="16193"/>
                      </a:cubicBezTo>
                      <a:cubicBezTo>
                        <a:pt x="14049" y="16193"/>
                        <a:pt x="14049" y="15240"/>
                        <a:pt x="15002" y="15240"/>
                      </a:cubicBezTo>
                      <a:cubicBezTo>
                        <a:pt x="15954" y="14288"/>
                        <a:pt x="15002" y="13335"/>
                        <a:pt x="15002" y="12382"/>
                      </a:cubicBezTo>
                      <a:cubicBezTo>
                        <a:pt x="15002" y="11430"/>
                        <a:pt x="15002" y="11430"/>
                        <a:pt x="14049" y="10478"/>
                      </a:cubicBezTo>
                      <a:cubicBezTo>
                        <a:pt x="14049" y="10478"/>
                        <a:pt x="13097" y="9525"/>
                        <a:pt x="13097" y="9525"/>
                      </a:cubicBezTo>
                      <a:cubicBezTo>
                        <a:pt x="12144" y="8572"/>
                        <a:pt x="12144" y="7620"/>
                        <a:pt x="11192" y="6668"/>
                      </a:cubicBezTo>
                      <a:cubicBezTo>
                        <a:pt x="9287" y="4763"/>
                        <a:pt x="8335" y="2857"/>
                        <a:pt x="6429" y="953"/>
                      </a:cubicBezTo>
                      <a:cubicBezTo>
                        <a:pt x="5477" y="0"/>
                        <a:pt x="4524" y="0"/>
                        <a:pt x="3572" y="0"/>
                      </a:cubicBezTo>
                      <a:cubicBezTo>
                        <a:pt x="2619" y="0"/>
                        <a:pt x="1667" y="0"/>
                        <a:pt x="1667" y="953"/>
                      </a:cubicBezTo>
                      <a:cubicBezTo>
                        <a:pt x="715" y="953"/>
                        <a:pt x="715" y="1905"/>
                        <a:pt x="715" y="2857"/>
                      </a:cubicBezTo>
                      <a:cubicBezTo>
                        <a:pt x="-238" y="2857"/>
                        <a:pt x="-238" y="3810"/>
                        <a:pt x="715" y="4763"/>
                      </a:cubicBezTo>
                      <a:lnTo>
                        <a:pt x="715" y="476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1" name="Freeform: Shape 620">
                  <a:extLst>
                    <a:ext uri="{FF2B5EF4-FFF2-40B4-BE49-F238E27FC236}">
                      <a16:creationId xmlns:a16="http://schemas.microsoft.com/office/drawing/2014/main" id="{AAD43291-D0BD-F266-A57E-DC64760A2FB5}"/>
                    </a:ext>
                  </a:extLst>
                </p:cNvPr>
                <p:cNvSpPr/>
                <p:nvPr/>
              </p:nvSpPr>
              <p:spPr>
                <a:xfrm>
                  <a:off x="8321738" y="4334827"/>
                  <a:ext cx="11683" cy="14287"/>
                </a:xfrm>
                <a:custGeom>
                  <a:avLst/>
                  <a:gdLst>
                    <a:gd name="connsiteX0" fmla="*/ 253 w 11683"/>
                    <a:gd name="connsiteY0" fmla="*/ 2857 h 14287"/>
                    <a:gd name="connsiteX1" fmla="*/ 2159 w 11683"/>
                    <a:gd name="connsiteY1" fmla="*/ 6667 h 14287"/>
                    <a:gd name="connsiteX2" fmla="*/ 4063 w 11683"/>
                    <a:gd name="connsiteY2" fmla="*/ 9525 h 14287"/>
                    <a:gd name="connsiteX3" fmla="*/ 5968 w 11683"/>
                    <a:gd name="connsiteY3" fmla="*/ 12382 h 14287"/>
                    <a:gd name="connsiteX4" fmla="*/ 6921 w 11683"/>
                    <a:gd name="connsiteY4" fmla="*/ 13335 h 14287"/>
                    <a:gd name="connsiteX5" fmla="*/ 8826 w 11683"/>
                    <a:gd name="connsiteY5" fmla="*/ 14288 h 14287"/>
                    <a:gd name="connsiteX6" fmla="*/ 11684 w 11683"/>
                    <a:gd name="connsiteY6" fmla="*/ 12382 h 14287"/>
                    <a:gd name="connsiteX7" fmla="*/ 11684 w 11683"/>
                    <a:gd name="connsiteY7" fmla="*/ 10478 h 14287"/>
                    <a:gd name="connsiteX8" fmla="*/ 10731 w 11683"/>
                    <a:gd name="connsiteY8" fmla="*/ 8572 h 14287"/>
                    <a:gd name="connsiteX9" fmla="*/ 7873 w 11683"/>
                    <a:gd name="connsiteY9" fmla="*/ 5715 h 14287"/>
                    <a:gd name="connsiteX10" fmla="*/ 5968 w 11683"/>
                    <a:gd name="connsiteY10" fmla="*/ 2857 h 14287"/>
                    <a:gd name="connsiteX11" fmla="*/ 3111 w 11683"/>
                    <a:gd name="connsiteY11" fmla="*/ 0 h 14287"/>
                    <a:gd name="connsiteX12" fmla="*/ 253 w 11683"/>
                    <a:gd name="connsiteY12" fmla="*/ 2857 h 14287"/>
                    <a:gd name="connsiteX13" fmla="*/ 253 w 11683"/>
                    <a:gd name="connsiteY13" fmla="*/ 2857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683" h="14287">
                      <a:moveTo>
                        <a:pt x="253" y="2857"/>
                      </a:moveTo>
                      <a:cubicBezTo>
                        <a:pt x="253" y="3810"/>
                        <a:pt x="1206" y="5715"/>
                        <a:pt x="2159" y="6667"/>
                      </a:cubicBezTo>
                      <a:cubicBezTo>
                        <a:pt x="3111" y="7620"/>
                        <a:pt x="3111" y="8572"/>
                        <a:pt x="4063" y="9525"/>
                      </a:cubicBezTo>
                      <a:cubicBezTo>
                        <a:pt x="5016" y="10478"/>
                        <a:pt x="5016" y="11430"/>
                        <a:pt x="5968" y="12382"/>
                      </a:cubicBezTo>
                      <a:cubicBezTo>
                        <a:pt x="5968" y="12382"/>
                        <a:pt x="6921" y="13335"/>
                        <a:pt x="6921" y="13335"/>
                      </a:cubicBezTo>
                      <a:cubicBezTo>
                        <a:pt x="7873" y="14288"/>
                        <a:pt x="8826" y="14288"/>
                        <a:pt x="8826" y="14288"/>
                      </a:cubicBezTo>
                      <a:cubicBezTo>
                        <a:pt x="9779" y="14288"/>
                        <a:pt x="11684" y="13335"/>
                        <a:pt x="11684" y="12382"/>
                      </a:cubicBezTo>
                      <a:cubicBezTo>
                        <a:pt x="11684" y="11430"/>
                        <a:pt x="11684" y="10478"/>
                        <a:pt x="11684" y="10478"/>
                      </a:cubicBezTo>
                      <a:cubicBezTo>
                        <a:pt x="11684" y="9525"/>
                        <a:pt x="10731" y="9525"/>
                        <a:pt x="10731" y="8572"/>
                      </a:cubicBezTo>
                      <a:cubicBezTo>
                        <a:pt x="9779" y="7620"/>
                        <a:pt x="8826" y="6667"/>
                        <a:pt x="7873" y="5715"/>
                      </a:cubicBezTo>
                      <a:cubicBezTo>
                        <a:pt x="6921" y="4763"/>
                        <a:pt x="5968" y="3810"/>
                        <a:pt x="5968" y="2857"/>
                      </a:cubicBezTo>
                      <a:cubicBezTo>
                        <a:pt x="5016" y="1905"/>
                        <a:pt x="4063" y="953"/>
                        <a:pt x="3111" y="0"/>
                      </a:cubicBezTo>
                      <a:cubicBezTo>
                        <a:pt x="1206" y="0"/>
                        <a:pt x="-699" y="953"/>
                        <a:pt x="253" y="2857"/>
                      </a:cubicBezTo>
                      <a:lnTo>
                        <a:pt x="253" y="285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2" name="Freeform: Shape 621">
                  <a:extLst>
                    <a:ext uri="{FF2B5EF4-FFF2-40B4-BE49-F238E27FC236}">
                      <a16:creationId xmlns:a16="http://schemas.microsoft.com/office/drawing/2014/main" id="{2BCFD42A-2C31-43D9-72F0-CE02135D3FE2}"/>
                    </a:ext>
                  </a:extLst>
                </p:cNvPr>
                <p:cNvSpPr/>
                <p:nvPr/>
              </p:nvSpPr>
              <p:spPr>
                <a:xfrm>
                  <a:off x="8330297" y="4371021"/>
                  <a:ext cx="11696" cy="19050"/>
                </a:xfrm>
                <a:custGeom>
                  <a:avLst/>
                  <a:gdLst>
                    <a:gd name="connsiteX0" fmla="*/ 267 w 11696"/>
                    <a:gd name="connsiteY0" fmla="*/ 1905 h 19050"/>
                    <a:gd name="connsiteX1" fmla="*/ 2172 w 11696"/>
                    <a:gd name="connsiteY1" fmla="*/ 11430 h 19050"/>
                    <a:gd name="connsiteX2" fmla="*/ 4077 w 11696"/>
                    <a:gd name="connsiteY2" fmla="*/ 16193 h 19050"/>
                    <a:gd name="connsiteX3" fmla="*/ 5982 w 11696"/>
                    <a:gd name="connsiteY3" fmla="*/ 18097 h 19050"/>
                    <a:gd name="connsiteX4" fmla="*/ 7887 w 11696"/>
                    <a:gd name="connsiteY4" fmla="*/ 19050 h 19050"/>
                    <a:gd name="connsiteX5" fmla="*/ 9792 w 11696"/>
                    <a:gd name="connsiteY5" fmla="*/ 19050 h 19050"/>
                    <a:gd name="connsiteX6" fmla="*/ 11697 w 11696"/>
                    <a:gd name="connsiteY6" fmla="*/ 17145 h 19050"/>
                    <a:gd name="connsiteX7" fmla="*/ 11697 w 11696"/>
                    <a:gd name="connsiteY7" fmla="*/ 16193 h 19050"/>
                    <a:gd name="connsiteX8" fmla="*/ 10744 w 11696"/>
                    <a:gd name="connsiteY8" fmla="*/ 14288 h 19050"/>
                    <a:gd name="connsiteX9" fmla="*/ 9792 w 11696"/>
                    <a:gd name="connsiteY9" fmla="*/ 12383 h 19050"/>
                    <a:gd name="connsiteX10" fmla="*/ 6934 w 11696"/>
                    <a:gd name="connsiteY10" fmla="*/ 8572 h 19050"/>
                    <a:gd name="connsiteX11" fmla="*/ 5029 w 11696"/>
                    <a:gd name="connsiteY11" fmla="*/ 4763 h 19050"/>
                    <a:gd name="connsiteX12" fmla="*/ 5029 w 11696"/>
                    <a:gd name="connsiteY12" fmla="*/ 3810 h 19050"/>
                    <a:gd name="connsiteX13" fmla="*/ 5029 w 11696"/>
                    <a:gd name="connsiteY13" fmla="*/ 3810 h 19050"/>
                    <a:gd name="connsiteX14" fmla="*/ 5029 w 11696"/>
                    <a:gd name="connsiteY14" fmla="*/ 3810 h 19050"/>
                    <a:gd name="connsiteX15" fmla="*/ 4077 w 11696"/>
                    <a:gd name="connsiteY15" fmla="*/ 1905 h 19050"/>
                    <a:gd name="connsiteX16" fmla="*/ 1219 w 11696"/>
                    <a:gd name="connsiteY16" fmla="*/ 0 h 19050"/>
                    <a:gd name="connsiteX17" fmla="*/ 267 w 11696"/>
                    <a:gd name="connsiteY17" fmla="*/ 1905 h 19050"/>
                    <a:gd name="connsiteX18" fmla="*/ 267 w 11696"/>
                    <a:gd name="connsiteY18" fmla="*/ 1905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696" h="19050">
                      <a:moveTo>
                        <a:pt x="267" y="1905"/>
                      </a:moveTo>
                      <a:cubicBezTo>
                        <a:pt x="267" y="4763"/>
                        <a:pt x="1219" y="8572"/>
                        <a:pt x="2172" y="11430"/>
                      </a:cubicBezTo>
                      <a:cubicBezTo>
                        <a:pt x="3125" y="13335"/>
                        <a:pt x="3125" y="14288"/>
                        <a:pt x="4077" y="16193"/>
                      </a:cubicBezTo>
                      <a:cubicBezTo>
                        <a:pt x="5029" y="17145"/>
                        <a:pt x="5029" y="18097"/>
                        <a:pt x="5982" y="18097"/>
                      </a:cubicBezTo>
                      <a:cubicBezTo>
                        <a:pt x="6934" y="19050"/>
                        <a:pt x="6934" y="19050"/>
                        <a:pt x="7887" y="19050"/>
                      </a:cubicBezTo>
                      <a:cubicBezTo>
                        <a:pt x="7887" y="19050"/>
                        <a:pt x="8839" y="19050"/>
                        <a:pt x="9792" y="19050"/>
                      </a:cubicBezTo>
                      <a:cubicBezTo>
                        <a:pt x="10744" y="19050"/>
                        <a:pt x="11697" y="18097"/>
                        <a:pt x="11697" y="17145"/>
                      </a:cubicBezTo>
                      <a:cubicBezTo>
                        <a:pt x="11697" y="17145"/>
                        <a:pt x="11697" y="16193"/>
                        <a:pt x="11697" y="16193"/>
                      </a:cubicBezTo>
                      <a:cubicBezTo>
                        <a:pt x="11697" y="15240"/>
                        <a:pt x="11697" y="15240"/>
                        <a:pt x="10744" y="14288"/>
                      </a:cubicBezTo>
                      <a:cubicBezTo>
                        <a:pt x="10744" y="13335"/>
                        <a:pt x="9792" y="13335"/>
                        <a:pt x="9792" y="12383"/>
                      </a:cubicBezTo>
                      <a:cubicBezTo>
                        <a:pt x="8839" y="11430"/>
                        <a:pt x="7887" y="9525"/>
                        <a:pt x="6934" y="8572"/>
                      </a:cubicBezTo>
                      <a:cubicBezTo>
                        <a:pt x="5982" y="7620"/>
                        <a:pt x="5982" y="6668"/>
                        <a:pt x="5029" y="4763"/>
                      </a:cubicBezTo>
                      <a:cubicBezTo>
                        <a:pt x="5029" y="4763"/>
                        <a:pt x="5029" y="3810"/>
                        <a:pt x="5029" y="3810"/>
                      </a:cubicBezTo>
                      <a:cubicBezTo>
                        <a:pt x="5029" y="3810"/>
                        <a:pt x="5029" y="3810"/>
                        <a:pt x="5029" y="3810"/>
                      </a:cubicBezTo>
                      <a:cubicBezTo>
                        <a:pt x="5029" y="3810"/>
                        <a:pt x="5029" y="3810"/>
                        <a:pt x="5029" y="3810"/>
                      </a:cubicBezTo>
                      <a:cubicBezTo>
                        <a:pt x="5029" y="2858"/>
                        <a:pt x="5029" y="2858"/>
                        <a:pt x="4077" y="1905"/>
                      </a:cubicBezTo>
                      <a:cubicBezTo>
                        <a:pt x="4077" y="953"/>
                        <a:pt x="2172" y="0"/>
                        <a:pt x="1219" y="0"/>
                      </a:cubicBezTo>
                      <a:cubicBezTo>
                        <a:pt x="1219" y="0"/>
                        <a:pt x="-686" y="953"/>
                        <a:pt x="267" y="1905"/>
                      </a:cubicBezTo>
                      <a:lnTo>
                        <a:pt x="267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3" name="Freeform: Shape 622">
                  <a:extLst>
                    <a:ext uri="{FF2B5EF4-FFF2-40B4-BE49-F238E27FC236}">
                      <a16:creationId xmlns:a16="http://schemas.microsoft.com/office/drawing/2014/main" id="{FCE736BB-0BC8-48A0-3E76-AD1B871CFA2F}"/>
                    </a:ext>
                  </a:extLst>
                </p:cNvPr>
                <p:cNvSpPr/>
                <p:nvPr/>
              </p:nvSpPr>
              <p:spPr>
                <a:xfrm>
                  <a:off x="8366759" y="4354454"/>
                  <a:ext cx="7292" cy="19425"/>
                </a:xfrm>
                <a:custGeom>
                  <a:avLst/>
                  <a:gdLst>
                    <a:gd name="connsiteX0" fmla="*/ 0 w 7292"/>
                    <a:gd name="connsiteY0" fmla="*/ 2280 h 19425"/>
                    <a:gd name="connsiteX1" fmla="*/ 0 w 7292"/>
                    <a:gd name="connsiteY1" fmla="*/ 10853 h 19425"/>
                    <a:gd name="connsiteX2" fmla="*/ 4763 w 7292"/>
                    <a:gd name="connsiteY2" fmla="*/ 19425 h 19425"/>
                    <a:gd name="connsiteX3" fmla="*/ 3810 w 7292"/>
                    <a:gd name="connsiteY3" fmla="*/ 19425 h 19425"/>
                    <a:gd name="connsiteX4" fmla="*/ 4763 w 7292"/>
                    <a:gd name="connsiteY4" fmla="*/ 19425 h 19425"/>
                    <a:gd name="connsiteX5" fmla="*/ 6667 w 7292"/>
                    <a:gd name="connsiteY5" fmla="*/ 18473 h 19425"/>
                    <a:gd name="connsiteX6" fmla="*/ 6667 w 7292"/>
                    <a:gd name="connsiteY6" fmla="*/ 17520 h 19425"/>
                    <a:gd name="connsiteX7" fmla="*/ 5715 w 7292"/>
                    <a:gd name="connsiteY7" fmla="*/ 18473 h 19425"/>
                    <a:gd name="connsiteX8" fmla="*/ 6667 w 7292"/>
                    <a:gd name="connsiteY8" fmla="*/ 12758 h 19425"/>
                    <a:gd name="connsiteX9" fmla="*/ 5715 w 7292"/>
                    <a:gd name="connsiteY9" fmla="*/ 8948 h 19425"/>
                    <a:gd name="connsiteX10" fmla="*/ 2857 w 7292"/>
                    <a:gd name="connsiteY10" fmla="*/ 1328 h 19425"/>
                    <a:gd name="connsiteX11" fmla="*/ 0 w 7292"/>
                    <a:gd name="connsiteY11" fmla="*/ 2280 h 19425"/>
                    <a:gd name="connsiteX12" fmla="*/ 0 w 7292"/>
                    <a:gd name="connsiteY12" fmla="*/ 2280 h 19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292" h="19425">
                      <a:moveTo>
                        <a:pt x="0" y="2280"/>
                      </a:moveTo>
                      <a:cubicBezTo>
                        <a:pt x="0" y="5138"/>
                        <a:pt x="0" y="7995"/>
                        <a:pt x="0" y="10853"/>
                      </a:cubicBezTo>
                      <a:cubicBezTo>
                        <a:pt x="0" y="13710"/>
                        <a:pt x="952" y="19425"/>
                        <a:pt x="4763" y="19425"/>
                      </a:cubicBezTo>
                      <a:cubicBezTo>
                        <a:pt x="4763" y="19425"/>
                        <a:pt x="3810" y="19425"/>
                        <a:pt x="3810" y="19425"/>
                      </a:cubicBezTo>
                      <a:cubicBezTo>
                        <a:pt x="3810" y="19425"/>
                        <a:pt x="4763" y="19425"/>
                        <a:pt x="4763" y="19425"/>
                      </a:cubicBezTo>
                      <a:cubicBezTo>
                        <a:pt x="5715" y="19425"/>
                        <a:pt x="6667" y="19425"/>
                        <a:pt x="6667" y="18473"/>
                      </a:cubicBezTo>
                      <a:cubicBezTo>
                        <a:pt x="6667" y="18473"/>
                        <a:pt x="6667" y="17520"/>
                        <a:pt x="6667" y="17520"/>
                      </a:cubicBezTo>
                      <a:cubicBezTo>
                        <a:pt x="6667" y="17520"/>
                        <a:pt x="5715" y="18473"/>
                        <a:pt x="5715" y="18473"/>
                      </a:cubicBezTo>
                      <a:cubicBezTo>
                        <a:pt x="7620" y="17520"/>
                        <a:pt x="7620" y="14663"/>
                        <a:pt x="6667" y="12758"/>
                      </a:cubicBezTo>
                      <a:cubicBezTo>
                        <a:pt x="6667" y="11805"/>
                        <a:pt x="5715" y="9900"/>
                        <a:pt x="5715" y="8948"/>
                      </a:cubicBezTo>
                      <a:cubicBezTo>
                        <a:pt x="4763" y="6090"/>
                        <a:pt x="3810" y="4185"/>
                        <a:pt x="2857" y="1328"/>
                      </a:cubicBezTo>
                      <a:cubicBezTo>
                        <a:pt x="2857" y="-577"/>
                        <a:pt x="0" y="-577"/>
                        <a:pt x="0" y="2280"/>
                      </a:cubicBezTo>
                      <a:lnTo>
                        <a:pt x="0" y="228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4" name="Freeform: Shape 623">
                  <a:extLst>
                    <a:ext uri="{FF2B5EF4-FFF2-40B4-BE49-F238E27FC236}">
                      <a16:creationId xmlns:a16="http://schemas.microsoft.com/office/drawing/2014/main" id="{6C53DAAD-C5E0-D1E3-55DE-EAD8655E5E17}"/>
                    </a:ext>
                  </a:extLst>
                </p:cNvPr>
                <p:cNvSpPr/>
                <p:nvPr/>
              </p:nvSpPr>
              <p:spPr>
                <a:xfrm>
                  <a:off x="8393429" y="4324263"/>
                  <a:ext cx="6667" cy="18577"/>
                </a:xfrm>
                <a:custGeom>
                  <a:avLst/>
                  <a:gdLst>
                    <a:gd name="connsiteX0" fmla="*/ 0 w 6667"/>
                    <a:gd name="connsiteY0" fmla="*/ 1991 h 18577"/>
                    <a:gd name="connsiteX1" fmla="*/ 1905 w 6667"/>
                    <a:gd name="connsiteY1" fmla="*/ 10563 h 18577"/>
                    <a:gd name="connsiteX2" fmla="*/ 2857 w 6667"/>
                    <a:gd name="connsiteY2" fmla="*/ 14373 h 18577"/>
                    <a:gd name="connsiteX3" fmla="*/ 4763 w 6667"/>
                    <a:gd name="connsiteY3" fmla="*/ 18183 h 18577"/>
                    <a:gd name="connsiteX4" fmla="*/ 6668 w 6667"/>
                    <a:gd name="connsiteY4" fmla="*/ 17231 h 18577"/>
                    <a:gd name="connsiteX5" fmla="*/ 5715 w 6667"/>
                    <a:gd name="connsiteY5" fmla="*/ 12468 h 18577"/>
                    <a:gd name="connsiteX6" fmla="*/ 4763 w 6667"/>
                    <a:gd name="connsiteY6" fmla="*/ 8658 h 18577"/>
                    <a:gd name="connsiteX7" fmla="*/ 1905 w 6667"/>
                    <a:gd name="connsiteY7" fmla="*/ 1038 h 18577"/>
                    <a:gd name="connsiteX8" fmla="*/ 0 w 6667"/>
                    <a:gd name="connsiteY8" fmla="*/ 1991 h 18577"/>
                    <a:gd name="connsiteX9" fmla="*/ 0 w 6667"/>
                    <a:gd name="connsiteY9" fmla="*/ 1991 h 1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8577">
                      <a:moveTo>
                        <a:pt x="0" y="1991"/>
                      </a:moveTo>
                      <a:cubicBezTo>
                        <a:pt x="952" y="4848"/>
                        <a:pt x="952" y="7706"/>
                        <a:pt x="1905" y="10563"/>
                      </a:cubicBezTo>
                      <a:cubicBezTo>
                        <a:pt x="1905" y="11516"/>
                        <a:pt x="2857" y="13421"/>
                        <a:pt x="2857" y="14373"/>
                      </a:cubicBezTo>
                      <a:cubicBezTo>
                        <a:pt x="3810" y="15326"/>
                        <a:pt x="3810" y="17231"/>
                        <a:pt x="4763" y="18183"/>
                      </a:cubicBezTo>
                      <a:cubicBezTo>
                        <a:pt x="4763" y="19136"/>
                        <a:pt x="6668" y="18183"/>
                        <a:pt x="6668" y="17231"/>
                      </a:cubicBezTo>
                      <a:cubicBezTo>
                        <a:pt x="6668" y="15326"/>
                        <a:pt x="5715" y="14373"/>
                        <a:pt x="5715" y="12468"/>
                      </a:cubicBezTo>
                      <a:cubicBezTo>
                        <a:pt x="5715" y="11516"/>
                        <a:pt x="4763" y="9611"/>
                        <a:pt x="4763" y="8658"/>
                      </a:cubicBezTo>
                      <a:cubicBezTo>
                        <a:pt x="3810" y="5801"/>
                        <a:pt x="2857" y="2943"/>
                        <a:pt x="1905" y="1038"/>
                      </a:cubicBezTo>
                      <a:cubicBezTo>
                        <a:pt x="952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5" name="Freeform: Shape 624">
                  <a:extLst>
                    <a:ext uri="{FF2B5EF4-FFF2-40B4-BE49-F238E27FC236}">
                      <a16:creationId xmlns:a16="http://schemas.microsoft.com/office/drawing/2014/main" id="{D67327B1-6889-FD47-1AB4-D887733BEE0F}"/>
                    </a:ext>
                  </a:extLst>
                </p:cNvPr>
                <p:cNvSpPr/>
                <p:nvPr/>
              </p:nvSpPr>
              <p:spPr>
                <a:xfrm>
                  <a:off x="8398192" y="4353877"/>
                  <a:ext cx="7619" cy="22301"/>
                </a:xfrm>
                <a:custGeom>
                  <a:avLst/>
                  <a:gdLst>
                    <a:gd name="connsiteX0" fmla="*/ 0 w 7619"/>
                    <a:gd name="connsiteY0" fmla="*/ 2857 h 22301"/>
                    <a:gd name="connsiteX1" fmla="*/ 952 w 7619"/>
                    <a:gd name="connsiteY1" fmla="*/ 12382 h 22301"/>
                    <a:gd name="connsiteX2" fmla="*/ 1905 w 7619"/>
                    <a:gd name="connsiteY2" fmla="*/ 17145 h 22301"/>
                    <a:gd name="connsiteX3" fmla="*/ 2857 w 7619"/>
                    <a:gd name="connsiteY3" fmla="*/ 20003 h 22301"/>
                    <a:gd name="connsiteX4" fmla="*/ 4763 w 7619"/>
                    <a:gd name="connsiteY4" fmla="*/ 21907 h 22301"/>
                    <a:gd name="connsiteX5" fmla="*/ 7620 w 7619"/>
                    <a:gd name="connsiteY5" fmla="*/ 20955 h 22301"/>
                    <a:gd name="connsiteX6" fmla="*/ 7620 w 7619"/>
                    <a:gd name="connsiteY6" fmla="*/ 20003 h 22301"/>
                    <a:gd name="connsiteX7" fmla="*/ 7620 w 7619"/>
                    <a:gd name="connsiteY7" fmla="*/ 18097 h 22301"/>
                    <a:gd name="connsiteX8" fmla="*/ 7620 w 7619"/>
                    <a:gd name="connsiteY8" fmla="*/ 17145 h 22301"/>
                    <a:gd name="connsiteX9" fmla="*/ 7620 w 7619"/>
                    <a:gd name="connsiteY9" fmla="*/ 15240 h 22301"/>
                    <a:gd name="connsiteX10" fmla="*/ 6668 w 7619"/>
                    <a:gd name="connsiteY10" fmla="*/ 10478 h 22301"/>
                    <a:gd name="connsiteX11" fmla="*/ 4763 w 7619"/>
                    <a:gd name="connsiteY11" fmla="*/ 1905 h 22301"/>
                    <a:gd name="connsiteX12" fmla="*/ 2857 w 7619"/>
                    <a:gd name="connsiteY12" fmla="*/ 0 h 22301"/>
                    <a:gd name="connsiteX13" fmla="*/ 0 w 7619"/>
                    <a:gd name="connsiteY13" fmla="*/ 2857 h 22301"/>
                    <a:gd name="connsiteX14" fmla="*/ 0 w 7619"/>
                    <a:gd name="connsiteY14" fmla="*/ 2857 h 22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22301">
                      <a:moveTo>
                        <a:pt x="0" y="2857"/>
                      </a:moveTo>
                      <a:cubicBezTo>
                        <a:pt x="0" y="5715"/>
                        <a:pt x="0" y="9525"/>
                        <a:pt x="952" y="12382"/>
                      </a:cubicBezTo>
                      <a:cubicBezTo>
                        <a:pt x="952" y="14288"/>
                        <a:pt x="952" y="15240"/>
                        <a:pt x="1905" y="17145"/>
                      </a:cubicBezTo>
                      <a:cubicBezTo>
                        <a:pt x="1905" y="18097"/>
                        <a:pt x="2857" y="19050"/>
                        <a:pt x="2857" y="20003"/>
                      </a:cubicBezTo>
                      <a:cubicBezTo>
                        <a:pt x="2857" y="20955"/>
                        <a:pt x="3810" y="20955"/>
                        <a:pt x="4763" y="21907"/>
                      </a:cubicBezTo>
                      <a:cubicBezTo>
                        <a:pt x="5715" y="22860"/>
                        <a:pt x="7620" y="21907"/>
                        <a:pt x="7620" y="20955"/>
                      </a:cubicBezTo>
                      <a:cubicBezTo>
                        <a:pt x="7620" y="20955"/>
                        <a:pt x="7620" y="20003"/>
                        <a:pt x="7620" y="20003"/>
                      </a:cubicBezTo>
                      <a:cubicBezTo>
                        <a:pt x="7620" y="19050"/>
                        <a:pt x="7620" y="19050"/>
                        <a:pt x="7620" y="18097"/>
                      </a:cubicBezTo>
                      <a:cubicBezTo>
                        <a:pt x="7620" y="19050"/>
                        <a:pt x="7620" y="18097"/>
                        <a:pt x="7620" y="17145"/>
                      </a:cubicBezTo>
                      <a:cubicBezTo>
                        <a:pt x="7620" y="16192"/>
                        <a:pt x="7620" y="16192"/>
                        <a:pt x="7620" y="15240"/>
                      </a:cubicBezTo>
                      <a:cubicBezTo>
                        <a:pt x="7620" y="13335"/>
                        <a:pt x="6668" y="12382"/>
                        <a:pt x="6668" y="10478"/>
                      </a:cubicBezTo>
                      <a:cubicBezTo>
                        <a:pt x="5715" y="7620"/>
                        <a:pt x="4763" y="4763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2" y="953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6" name="Freeform: Shape 625">
                  <a:extLst>
                    <a:ext uri="{FF2B5EF4-FFF2-40B4-BE49-F238E27FC236}">
                      <a16:creationId xmlns:a16="http://schemas.microsoft.com/office/drawing/2014/main" id="{2938F7C1-B8AA-C167-E8F6-9EBD5B30816D}"/>
                    </a:ext>
                  </a:extLst>
                </p:cNvPr>
                <p:cNvSpPr/>
                <p:nvPr/>
              </p:nvSpPr>
              <p:spPr>
                <a:xfrm>
                  <a:off x="8361997" y="4321492"/>
                  <a:ext cx="11429" cy="21907"/>
                </a:xfrm>
                <a:custGeom>
                  <a:avLst/>
                  <a:gdLst>
                    <a:gd name="connsiteX0" fmla="*/ 0 w 11429"/>
                    <a:gd name="connsiteY0" fmla="*/ 3810 h 21907"/>
                    <a:gd name="connsiteX1" fmla="*/ 1905 w 11429"/>
                    <a:gd name="connsiteY1" fmla="*/ 13335 h 21907"/>
                    <a:gd name="connsiteX2" fmla="*/ 3810 w 11429"/>
                    <a:gd name="connsiteY2" fmla="*/ 18097 h 21907"/>
                    <a:gd name="connsiteX3" fmla="*/ 4763 w 11429"/>
                    <a:gd name="connsiteY3" fmla="*/ 20002 h 21907"/>
                    <a:gd name="connsiteX4" fmla="*/ 7620 w 11429"/>
                    <a:gd name="connsiteY4" fmla="*/ 21907 h 21907"/>
                    <a:gd name="connsiteX5" fmla="*/ 10477 w 11429"/>
                    <a:gd name="connsiteY5" fmla="*/ 20955 h 21907"/>
                    <a:gd name="connsiteX6" fmla="*/ 11430 w 11429"/>
                    <a:gd name="connsiteY6" fmla="*/ 17145 h 21907"/>
                    <a:gd name="connsiteX7" fmla="*/ 10477 w 11429"/>
                    <a:gd name="connsiteY7" fmla="*/ 14288 h 21907"/>
                    <a:gd name="connsiteX8" fmla="*/ 9525 w 11429"/>
                    <a:gd name="connsiteY8" fmla="*/ 13335 h 21907"/>
                    <a:gd name="connsiteX9" fmla="*/ 9525 w 11429"/>
                    <a:gd name="connsiteY9" fmla="*/ 13335 h 21907"/>
                    <a:gd name="connsiteX10" fmla="*/ 9525 w 11429"/>
                    <a:gd name="connsiteY10" fmla="*/ 12382 h 21907"/>
                    <a:gd name="connsiteX11" fmla="*/ 8572 w 11429"/>
                    <a:gd name="connsiteY11" fmla="*/ 9525 h 21907"/>
                    <a:gd name="connsiteX12" fmla="*/ 7620 w 11429"/>
                    <a:gd name="connsiteY12" fmla="*/ 7620 h 21907"/>
                    <a:gd name="connsiteX13" fmla="*/ 7620 w 11429"/>
                    <a:gd name="connsiteY13" fmla="*/ 6667 h 21907"/>
                    <a:gd name="connsiteX14" fmla="*/ 7620 w 11429"/>
                    <a:gd name="connsiteY14" fmla="*/ 5715 h 21907"/>
                    <a:gd name="connsiteX15" fmla="*/ 6667 w 11429"/>
                    <a:gd name="connsiteY15" fmla="*/ 1905 h 21907"/>
                    <a:gd name="connsiteX16" fmla="*/ 3810 w 11429"/>
                    <a:gd name="connsiteY16" fmla="*/ 0 h 21907"/>
                    <a:gd name="connsiteX17" fmla="*/ 0 w 11429"/>
                    <a:gd name="connsiteY17" fmla="*/ 3810 h 21907"/>
                    <a:gd name="connsiteX18" fmla="*/ 0 w 11429"/>
                    <a:gd name="connsiteY18" fmla="*/ 3810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29" h="21907">
                      <a:moveTo>
                        <a:pt x="0" y="3810"/>
                      </a:moveTo>
                      <a:cubicBezTo>
                        <a:pt x="0" y="6667"/>
                        <a:pt x="952" y="10477"/>
                        <a:pt x="1905" y="13335"/>
                      </a:cubicBezTo>
                      <a:cubicBezTo>
                        <a:pt x="1905" y="15240"/>
                        <a:pt x="2857" y="16192"/>
                        <a:pt x="3810" y="18097"/>
                      </a:cubicBezTo>
                      <a:cubicBezTo>
                        <a:pt x="3810" y="19050"/>
                        <a:pt x="4763" y="20002"/>
                        <a:pt x="4763" y="20002"/>
                      </a:cubicBezTo>
                      <a:cubicBezTo>
                        <a:pt x="5715" y="20955"/>
                        <a:pt x="6667" y="21907"/>
                        <a:pt x="7620" y="21907"/>
                      </a:cubicBezTo>
                      <a:cubicBezTo>
                        <a:pt x="8572" y="21907"/>
                        <a:pt x="10477" y="21907"/>
                        <a:pt x="10477" y="20955"/>
                      </a:cubicBezTo>
                      <a:cubicBezTo>
                        <a:pt x="11430" y="20002"/>
                        <a:pt x="11430" y="19050"/>
                        <a:pt x="11430" y="17145"/>
                      </a:cubicBezTo>
                      <a:cubicBezTo>
                        <a:pt x="11430" y="16192"/>
                        <a:pt x="10477" y="15240"/>
                        <a:pt x="10477" y="14288"/>
                      </a:cubicBezTo>
                      <a:cubicBezTo>
                        <a:pt x="10477" y="14288"/>
                        <a:pt x="10477" y="13335"/>
                        <a:pt x="9525" y="13335"/>
                      </a:cubicBezTo>
                      <a:cubicBezTo>
                        <a:pt x="9525" y="13335"/>
                        <a:pt x="9525" y="13335"/>
                        <a:pt x="9525" y="13335"/>
                      </a:cubicBezTo>
                      <a:cubicBezTo>
                        <a:pt x="9525" y="13335"/>
                        <a:pt x="9525" y="13335"/>
                        <a:pt x="9525" y="12382"/>
                      </a:cubicBezTo>
                      <a:cubicBezTo>
                        <a:pt x="9525" y="11430"/>
                        <a:pt x="8572" y="10477"/>
                        <a:pt x="8572" y="9525"/>
                      </a:cubicBezTo>
                      <a:cubicBezTo>
                        <a:pt x="8572" y="8572"/>
                        <a:pt x="7620" y="8572"/>
                        <a:pt x="7620" y="7620"/>
                      </a:cubicBezTo>
                      <a:cubicBezTo>
                        <a:pt x="7620" y="8572"/>
                        <a:pt x="7620" y="7620"/>
                        <a:pt x="7620" y="6667"/>
                      </a:cubicBezTo>
                      <a:cubicBezTo>
                        <a:pt x="7620" y="6667"/>
                        <a:pt x="7620" y="5715"/>
                        <a:pt x="7620" y="5715"/>
                      </a:cubicBezTo>
                      <a:cubicBezTo>
                        <a:pt x="6667" y="4763"/>
                        <a:pt x="6667" y="2857"/>
                        <a:pt x="6667" y="1905"/>
                      </a:cubicBezTo>
                      <a:cubicBezTo>
                        <a:pt x="6667" y="952"/>
                        <a:pt x="4763" y="0"/>
                        <a:pt x="3810" y="0"/>
                      </a:cubicBezTo>
                      <a:cubicBezTo>
                        <a:pt x="952" y="1905"/>
                        <a:pt x="0" y="2857"/>
                        <a:pt x="0" y="3810"/>
                      </a:cubicBezTo>
                      <a:lnTo>
                        <a:pt x="0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7" name="Freeform: Shape 626">
                  <a:extLst>
                    <a:ext uri="{FF2B5EF4-FFF2-40B4-BE49-F238E27FC236}">
                      <a16:creationId xmlns:a16="http://schemas.microsoft.com/office/drawing/2014/main" id="{AD9E9B5A-25D1-6FAD-36B5-1DCCF052FCE6}"/>
                    </a:ext>
                  </a:extLst>
                </p:cNvPr>
                <p:cNvSpPr/>
                <p:nvPr/>
              </p:nvSpPr>
              <p:spPr>
                <a:xfrm>
                  <a:off x="8426767" y="4311967"/>
                  <a:ext cx="6667" cy="20716"/>
                </a:xfrm>
                <a:custGeom>
                  <a:avLst/>
                  <a:gdLst>
                    <a:gd name="connsiteX0" fmla="*/ 0 w 6667"/>
                    <a:gd name="connsiteY0" fmla="*/ 1905 h 20716"/>
                    <a:gd name="connsiteX1" fmla="*/ 952 w 6667"/>
                    <a:gd name="connsiteY1" fmla="*/ 10477 h 20716"/>
                    <a:gd name="connsiteX2" fmla="*/ 1905 w 6667"/>
                    <a:gd name="connsiteY2" fmla="*/ 15240 h 20716"/>
                    <a:gd name="connsiteX3" fmla="*/ 2857 w 6667"/>
                    <a:gd name="connsiteY3" fmla="*/ 17145 h 20716"/>
                    <a:gd name="connsiteX4" fmla="*/ 3810 w 6667"/>
                    <a:gd name="connsiteY4" fmla="*/ 20002 h 20716"/>
                    <a:gd name="connsiteX5" fmla="*/ 6668 w 6667"/>
                    <a:gd name="connsiteY5" fmla="*/ 20002 h 20716"/>
                    <a:gd name="connsiteX6" fmla="*/ 6668 w 6667"/>
                    <a:gd name="connsiteY6" fmla="*/ 17145 h 20716"/>
                    <a:gd name="connsiteX7" fmla="*/ 6668 w 6667"/>
                    <a:gd name="connsiteY7" fmla="*/ 15240 h 20716"/>
                    <a:gd name="connsiteX8" fmla="*/ 5715 w 6667"/>
                    <a:gd name="connsiteY8" fmla="*/ 10477 h 20716"/>
                    <a:gd name="connsiteX9" fmla="*/ 3810 w 6667"/>
                    <a:gd name="connsiteY9" fmla="*/ 1905 h 20716"/>
                    <a:gd name="connsiteX10" fmla="*/ 1905 w 6667"/>
                    <a:gd name="connsiteY10" fmla="*/ 0 h 20716"/>
                    <a:gd name="connsiteX11" fmla="*/ 0 w 6667"/>
                    <a:gd name="connsiteY11" fmla="*/ 1905 h 20716"/>
                    <a:gd name="connsiteX12" fmla="*/ 0 w 6667"/>
                    <a:gd name="connsiteY12" fmla="*/ 1905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20716">
                      <a:moveTo>
                        <a:pt x="0" y="1905"/>
                      </a:moveTo>
                      <a:cubicBezTo>
                        <a:pt x="0" y="4763"/>
                        <a:pt x="952" y="7620"/>
                        <a:pt x="952" y="10477"/>
                      </a:cubicBezTo>
                      <a:cubicBezTo>
                        <a:pt x="952" y="12382"/>
                        <a:pt x="952" y="13335"/>
                        <a:pt x="1905" y="15240"/>
                      </a:cubicBezTo>
                      <a:cubicBezTo>
                        <a:pt x="1905" y="16192"/>
                        <a:pt x="1905" y="16192"/>
                        <a:pt x="2857" y="17145"/>
                      </a:cubicBezTo>
                      <a:cubicBezTo>
                        <a:pt x="2857" y="18097"/>
                        <a:pt x="3810" y="19050"/>
                        <a:pt x="3810" y="20002"/>
                      </a:cubicBezTo>
                      <a:cubicBezTo>
                        <a:pt x="4763" y="20955"/>
                        <a:pt x="6668" y="20955"/>
                        <a:pt x="6668" y="20002"/>
                      </a:cubicBezTo>
                      <a:cubicBezTo>
                        <a:pt x="6668" y="19050"/>
                        <a:pt x="6668" y="18097"/>
                        <a:pt x="6668" y="17145"/>
                      </a:cubicBezTo>
                      <a:cubicBezTo>
                        <a:pt x="6668" y="16192"/>
                        <a:pt x="6668" y="15240"/>
                        <a:pt x="6668" y="15240"/>
                      </a:cubicBezTo>
                      <a:cubicBezTo>
                        <a:pt x="6668" y="13335"/>
                        <a:pt x="6668" y="12382"/>
                        <a:pt x="5715" y="10477"/>
                      </a:cubicBezTo>
                      <a:cubicBezTo>
                        <a:pt x="4763" y="7620"/>
                        <a:pt x="4763" y="4763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8" name="Freeform: Shape 627">
                  <a:extLst>
                    <a:ext uri="{FF2B5EF4-FFF2-40B4-BE49-F238E27FC236}">
                      <a16:creationId xmlns:a16="http://schemas.microsoft.com/office/drawing/2014/main" id="{AA0BAAF6-09A9-F1DF-CC86-FD98DFA24C63}"/>
                    </a:ext>
                  </a:extLst>
                </p:cNvPr>
                <p:cNvSpPr/>
                <p:nvPr/>
              </p:nvSpPr>
              <p:spPr>
                <a:xfrm>
                  <a:off x="8466772" y="4312919"/>
                  <a:ext cx="4762" cy="17859"/>
                </a:xfrm>
                <a:custGeom>
                  <a:avLst/>
                  <a:gdLst>
                    <a:gd name="connsiteX0" fmla="*/ 0 w 4762"/>
                    <a:gd name="connsiteY0" fmla="*/ 1905 h 17859"/>
                    <a:gd name="connsiteX1" fmla="*/ 0 w 4762"/>
                    <a:gd name="connsiteY1" fmla="*/ 9525 h 17859"/>
                    <a:gd name="connsiteX2" fmla="*/ 0 w 4762"/>
                    <a:gd name="connsiteY2" fmla="*/ 13335 h 17859"/>
                    <a:gd name="connsiteX3" fmla="*/ 0 w 4762"/>
                    <a:gd name="connsiteY3" fmla="*/ 15240 h 17859"/>
                    <a:gd name="connsiteX4" fmla="*/ 952 w 4762"/>
                    <a:gd name="connsiteY4" fmla="*/ 17145 h 17859"/>
                    <a:gd name="connsiteX5" fmla="*/ 3810 w 4762"/>
                    <a:gd name="connsiteY5" fmla="*/ 17145 h 17859"/>
                    <a:gd name="connsiteX6" fmla="*/ 4763 w 4762"/>
                    <a:gd name="connsiteY6" fmla="*/ 15240 h 17859"/>
                    <a:gd name="connsiteX7" fmla="*/ 4763 w 4762"/>
                    <a:gd name="connsiteY7" fmla="*/ 13335 h 17859"/>
                    <a:gd name="connsiteX8" fmla="*/ 4763 w 4762"/>
                    <a:gd name="connsiteY8" fmla="*/ 8573 h 17859"/>
                    <a:gd name="connsiteX9" fmla="*/ 2857 w 4762"/>
                    <a:gd name="connsiteY9" fmla="*/ 953 h 17859"/>
                    <a:gd name="connsiteX10" fmla="*/ 952 w 4762"/>
                    <a:gd name="connsiteY10" fmla="*/ 0 h 17859"/>
                    <a:gd name="connsiteX11" fmla="*/ 0 w 4762"/>
                    <a:gd name="connsiteY11" fmla="*/ 1905 h 17859"/>
                    <a:gd name="connsiteX12" fmla="*/ 0 w 4762"/>
                    <a:gd name="connsiteY12" fmla="*/ 1905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7859">
                      <a:moveTo>
                        <a:pt x="0" y="1905"/>
                      </a:moveTo>
                      <a:cubicBezTo>
                        <a:pt x="0" y="4763"/>
                        <a:pt x="0" y="6668"/>
                        <a:pt x="0" y="9525"/>
                      </a:cubicBezTo>
                      <a:cubicBezTo>
                        <a:pt x="0" y="10478"/>
                        <a:pt x="0" y="12383"/>
                        <a:pt x="0" y="13335"/>
                      </a:cubicBezTo>
                      <a:cubicBezTo>
                        <a:pt x="0" y="14288"/>
                        <a:pt x="0" y="15240"/>
                        <a:pt x="0" y="15240"/>
                      </a:cubicBezTo>
                      <a:cubicBezTo>
                        <a:pt x="0" y="16193"/>
                        <a:pt x="952" y="16193"/>
                        <a:pt x="952" y="17145"/>
                      </a:cubicBezTo>
                      <a:cubicBezTo>
                        <a:pt x="1905" y="18098"/>
                        <a:pt x="3810" y="18098"/>
                        <a:pt x="3810" y="17145"/>
                      </a:cubicBezTo>
                      <a:cubicBezTo>
                        <a:pt x="3810" y="16193"/>
                        <a:pt x="4763" y="16193"/>
                        <a:pt x="4763" y="15240"/>
                      </a:cubicBezTo>
                      <a:cubicBezTo>
                        <a:pt x="4763" y="14288"/>
                        <a:pt x="4763" y="13335"/>
                        <a:pt x="4763" y="13335"/>
                      </a:cubicBezTo>
                      <a:cubicBezTo>
                        <a:pt x="4763" y="11430"/>
                        <a:pt x="4763" y="10478"/>
                        <a:pt x="4763" y="8573"/>
                      </a:cubicBezTo>
                      <a:cubicBezTo>
                        <a:pt x="4763" y="5715"/>
                        <a:pt x="3810" y="3810"/>
                        <a:pt x="2857" y="953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29" name="Freeform: Shape 628">
                  <a:extLst>
                    <a:ext uri="{FF2B5EF4-FFF2-40B4-BE49-F238E27FC236}">
                      <a16:creationId xmlns:a16="http://schemas.microsoft.com/office/drawing/2014/main" id="{6DCA5694-5A96-D652-1AE1-D8D96B9EF23C}"/>
                    </a:ext>
                  </a:extLst>
                </p:cNvPr>
                <p:cNvSpPr/>
                <p:nvPr/>
              </p:nvSpPr>
              <p:spPr>
                <a:xfrm>
                  <a:off x="8508681" y="4318634"/>
                  <a:ext cx="2857" cy="12144"/>
                </a:xfrm>
                <a:custGeom>
                  <a:avLst/>
                  <a:gdLst>
                    <a:gd name="connsiteX0" fmla="*/ 0 w 2857"/>
                    <a:gd name="connsiteY0" fmla="*/ 1905 h 12144"/>
                    <a:gd name="connsiteX1" fmla="*/ 0 w 2857"/>
                    <a:gd name="connsiteY1" fmla="*/ 6668 h 12144"/>
                    <a:gd name="connsiteX2" fmla="*/ 0 w 2857"/>
                    <a:gd name="connsiteY2" fmla="*/ 8572 h 12144"/>
                    <a:gd name="connsiteX3" fmla="*/ 0 w 2857"/>
                    <a:gd name="connsiteY3" fmla="*/ 10478 h 12144"/>
                    <a:gd name="connsiteX4" fmla="*/ 0 w 2857"/>
                    <a:gd name="connsiteY4" fmla="*/ 11430 h 12144"/>
                    <a:gd name="connsiteX5" fmla="*/ 2857 w 2857"/>
                    <a:gd name="connsiteY5" fmla="*/ 11430 h 12144"/>
                    <a:gd name="connsiteX6" fmla="*/ 2857 w 2857"/>
                    <a:gd name="connsiteY6" fmla="*/ 10478 h 12144"/>
                    <a:gd name="connsiteX7" fmla="*/ 2857 w 2857"/>
                    <a:gd name="connsiteY7" fmla="*/ 8572 h 12144"/>
                    <a:gd name="connsiteX8" fmla="*/ 2857 w 2857"/>
                    <a:gd name="connsiteY8" fmla="*/ 6668 h 12144"/>
                    <a:gd name="connsiteX9" fmla="*/ 2857 w 2857"/>
                    <a:gd name="connsiteY9" fmla="*/ 1905 h 12144"/>
                    <a:gd name="connsiteX10" fmla="*/ 953 w 2857"/>
                    <a:gd name="connsiteY10" fmla="*/ 0 h 12144"/>
                    <a:gd name="connsiteX11" fmla="*/ 0 w 2857"/>
                    <a:gd name="connsiteY11" fmla="*/ 1905 h 12144"/>
                    <a:gd name="connsiteX12" fmla="*/ 0 w 2857"/>
                    <a:gd name="connsiteY12" fmla="*/ 1905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857" h="12144">
                      <a:moveTo>
                        <a:pt x="0" y="1905"/>
                      </a:moveTo>
                      <a:cubicBezTo>
                        <a:pt x="0" y="3810"/>
                        <a:pt x="0" y="4763"/>
                        <a:pt x="0" y="6668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953" y="12383"/>
                        <a:pt x="1905" y="12383"/>
                        <a:pt x="2857" y="11430"/>
                      </a:cubicBezTo>
                      <a:cubicBezTo>
                        <a:pt x="2857" y="11430"/>
                        <a:pt x="2857" y="10478"/>
                        <a:pt x="2857" y="10478"/>
                      </a:cubicBezTo>
                      <a:cubicBezTo>
                        <a:pt x="2857" y="9525"/>
                        <a:pt x="2857" y="9525"/>
                        <a:pt x="2857" y="8572"/>
                      </a:cubicBezTo>
                      <a:cubicBezTo>
                        <a:pt x="2857" y="7620"/>
                        <a:pt x="2857" y="6668"/>
                        <a:pt x="2857" y="6668"/>
                      </a:cubicBezTo>
                      <a:cubicBezTo>
                        <a:pt x="2857" y="4763"/>
                        <a:pt x="2857" y="3810"/>
                        <a:pt x="2857" y="1905"/>
                      </a:cubicBezTo>
                      <a:cubicBezTo>
                        <a:pt x="2857" y="953"/>
                        <a:pt x="1905" y="0"/>
                        <a:pt x="953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0" name="Freeform: Shape 629">
                  <a:extLst>
                    <a:ext uri="{FF2B5EF4-FFF2-40B4-BE49-F238E27FC236}">
                      <a16:creationId xmlns:a16="http://schemas.microsoft.com/office/drawing/2014/main" id="{F947F4BA-9800-6923-4664-B52C55558338}"/>
                    </a:ext>
                  </a:extLst>
                </p:cNvPr>
                <p:cNvSpPr/>
                <p:nvPr/>
              </p:nvSpPr>
              <p:spPr>
                <a:xfrm>
                  <a:off x="8559164" y="4328688"/>
                  <a:ext cx="6667" cy="19867"/>
                </a:xfrm>
                <a:custGeom>
                  <a:avLst/>
                  <a:gdLst>
                    <a:gd name="connsiteX0" fmla="*/ 4763 w 6667"/>
                    <a:gd name="connsiteY0" fmla="*/ 423 h 19867"/>
                    <a:gd name="connsiteX1" fmla="*/ 1905 w 6667"/>
                    <a:gd name="connsiteY1" fmla="*/ 8996 h 19867"/>
                    <a:gd name="connsiteX2" fmla="*/ 953 w 6667"/>
                    <a:gd name="connsiteY2" fmla="*/ 13758 h 19867"/>
                    <a:gd name="connsiteX3" fmla="*/ 0 w 6667"/>
                    <a:gd name="connsiteY3" fmla="*/ 18521 h 19867"/>
                    <a:gd name="connsiteX4" fmla="*/ 1905 w 6667"/>
                    <a:gd name="connsiteY4" fmla="*/ 19473 h 19867"/>
                    <a:gd name="connsiteX5" fmla="*/ 3810 w 6667"/>
                    <a:gd name="connsiteY5" fmla="*/ 15663 h 19867"/>
                    <a:gd name="connsiteX6" fmla="*/ 4763 w 6667"/>
                    <a:gd name="connsiteY6" fmla="*/ 10901 h 19867"/>
                    <a:gd name="connsiteX7" fmla="*/ 6668 w 6667"/>
                    <a:gd name="connsiteY7" fmla="*/ 2328 h 19867"/>
                    <a:gd name="connsiteX8" fmla="*/ 5715 w 6667"/>
                    <a:gd name="connsiteY8" fmla="*/ 423 h 19867"/>
                    <a:gd name="connsiteX9" fmla="*/ 4763 w 6667"/>
                    <a:gd name="connsiteY9" fmla="*/ 423 h 19867"/>
                    <a:gd name="connsiteX10" fmla="*/ 4763 w 6667"/>
                    <a:gd name="connsiteY10" fmla="*/ 423 h 19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19867">
                      <a:moveTo>
                        <a:pt x="4763" y="423"/>
                      </a:moveTo>
                      <a:cubicBezTo>
                        <a:pt x="3810" y="3281"/>
                        <a:pt x="2858" y="6138"/>
                        <a:pt x="1905" y="8996"/>
                      </a:cubicBezTo>
                      <a:cubicBezTo>
                        <a:pt x="1905" y="9948"/>
                        <a:pt x="953" y="11853"/>
                        <a:pt x="953" y="13758"/>
                      </a:cubicBezTo>
                      <a:cubicBezTo>
                        <a:pt x="953" y="15663"/>
                        <a:pt x="0" y="16616"/>
                        <a:pt x="0" y="18521"/>
                      </a:cubicBezTo>
                      <a:cubicBezTo>
                        <a:pt x="0" y="19473"/>
                        <a:pt x="1905" y="20426"/>
                        <a:pt x="1905" y="19473"/>
                      </a:cubicBezTo>
                      <a:cubicBezTo>
                        <a:pt x="2858" y="18521"/>
                        <a:pt x="3810" y="16616"/>
                        <a:pt x="3810" y="15663"/>
                      </a:cubicBezTo>
                      <a:cubicBezTo>
                        <a:pt x="4763" y="14711"/>
                        <a:pt x="4763" y="12806"/>
                        <a:pt x="4763" y="10901"/>
                      </a:cubicBezTo>
                      <a:cubicBezTo>
                        <a:pt x="5715" y="8043"/>
                        <a:pt x="5715" y="5186"/>
                        <a:pt x="6668" y="2328"/>
                      </a:cubicBezTo>
                      <a:cubicBezTo>
                        <a:pt x="6668" y="1376"/>
                        <a:pt x="6668" y="423"/>
                        <a:pt x="5715" y="423"/>
                      </a:cubicBezTo>
                      <a:cubicBezTo>
                        <a:pt x="5715" y="-529"/>
                        <a:pt x="4763" y="423"/>
                        <a:pt x="4763" y="423"/>
                      </a:cubicBezTo>
                      <a:lnTo>
                        <a:pt x="4763" y="42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1" name="Freeform: Shape 630">
                  <a:extLst>
                    <a:ext uri="{FF2B5EF4-FFF2-40B4-BE49-F238E27FC236}">
                      <a16:creationId xmlns:a16="http://schemas.microsoft.com/office/drawing/2014/main" id="{DF6A5AE4-89A6-BB1D-4576-5045B754A10C}"/>
                    </a:ext>
                  </a:extLst>
                </p:cNvPr>
                <p:cNvSpPr/>
                <p:nvPr/>
              </p:nvSpPr>
              <p:spPr>
                <a:xfrm>
                  <a:off x="8605837" y="4331595"/>
                  <a:ext cx="12382" cy="25224"/>
                </a:xfrm>
                <a:custGeom>
                  <a:avLst/>
                  <a:gdLst>
                    <a:gd name="connsiteX0" fmla="*/ 9525 w 12382"/>
                    <a:gd name="connsiteY0" fmla="*/ 374 h 25224"/>
                    <a:gd name="connsiteX1" fmla="*/ 5715 w 12382"/>
                    <a:gd name="connsiteY1" fmla="*/ 5136 h 25224"/>
                    <a:gd name="connsiteX2" fmla="*/ 2857 w 12382"/>
                    <a:gd name="connsiteY2" fmla="*/ 10851 h 25224"/>
                    <a:gd name="connsiteX3" fmla="*/ 952 w 12382"/>
                    <a:gd name="connsiteY3" fmla="*/ 17519 h 25224"/>
                    <a:gd name="connsiteX4" fmla="*/ 0 w 12382"/>
                    <a:gd name="connsiteY4" fmla="*/ 23234 h 25224"/>
                    <a:gd name="connsiteX5" fmla="*/ 2857 w 12382"/>
                    <a:gd name="connsiteY5" fmla="*/ 24186 h 25224"/>
                    <a:gd name="connsiteX6" fmla="*/ 5715 w 12382"/>
                    <a:gd name="connsiteY6" fmla="*/ 19424 h 25224"/>
                    <a:gd name="connsiteX7" fmla="*/ 6668 w 12382"/>
                    <a:gd name="connsiteY7" fmla="*/ 18471 h 25224"/>
                    <a:gd name="connsiteX8" fmla="*/ 7620 w 12382"/>
                    <a:gd name="connsiteY8" fmla="*/ 16566 h 25224"/>
                    <a:gd name="connsiteX9" fmla="*/ 8573 w 12382"/>
                    <a:gd name="connsiteY9" fmla="*/ 13709 h 25224"/>
                    <a:gd name="connsiteX10" fmla="*/ 10477 w 12382"/>
                    <a:gd name="connsiteY10" fmla="*/ 7994 h 25224"/>
                    <a:gd name="connsiteX11" fmla="*/ 12382 w 12382"/>
                    <a:gd name="connsiteY11" fmla="*/ 2279 h 25224"/>
                    <a:gd name="connsiteX12" fmla="*/ 9525 w 12382"/>
                    <a:gd name="connsiteY12" fmla="*/ 374 h 25224"/>
                    <a:gd name="connsiteX13" fmla="*/ 9525 w 12382"/>
                    <a:gd name="connsiteY13" fmla="*/ 374 h 25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382" h="25224">
                      <a:moveTo>
                        <a:pt x="9525" y="374"/>
                      </a:moveTo>
                      <a:cubicBezTo>
                        <a:pt x="8573" y="1326"/>
                        <a:pt x="6668" y="3231"/>
                        <a:pt x="5715" y="5136"/>
                      </a:cubicBezTo>
                      <a:cubicBezTo>
                        <a:pt x="4763" y="7041"/>
                        <a:pt x="3810" y="8946"/>
                        <a:pt x="2857" y="10851"/>
                      </a:cubicBezTo>
                      <a:cubicBezTo>
                        <a:pt x="1905" y="12756"/>
                        <a:pt x="952" y="15614"/>
                        <a:pt x="952" y="17519"/>
                      </a:cubicBezTo>
                      <a:cubicBezTo>
                        <a:pt x="952" y="19424"/>
                        <a:pt x="0" y="21329"/>
                        <a:pt x="0" y="23234"/>
                      </a:cubicBezTo>
                      <a:cubicBezTo>
                        <a:pt x="0" y="25139"/>
                        <a:pt x="1905" y="26091"/>
                        <a:pt x="2857" y="24186"/>
                      </a:cubicBezTo>
                      <a:cubicBezTo>
                        <a:pt x="3810" y="22281"/>
                        <a:pt x="4763" y="20376"/>
                        <a:pt x="5715" y="19424"/>
                      </a:cubicBezTo>
                      <a:cubicBezTo>
                        <a:pt x="5715" y="19424"/>
                        <a:pt x="6668" y="18471"/>
                        <a:pt x="6668" y="18471"/>
                      </a:cubicBezTo>
                      <a:cubicBezTo>
                        <a:pt x="6668" y="17519"/>
                        <a:pt x="7620" y="17519"/>
                        <a:pt x="7620" y="16566"/>
                      </a:cubicBezTo>
                      <a:cubicBezTo>
                        <a:pt x="7620" y="15614"/>
                        <a:pt x="8573" y="14661"/>
                        <a:pt x="8573" y="13709"/>
                      </a:cubicBezTo>
                      <a:cubicBezTo>
                        <a:pt x="9525" y="11804"/>
                        <a:pt x="9525" y="9899"/>
                        <a:pt x="10477" y="7994"/>
                      </a:cubicBezTo>
                      <a:cubicBezTo>
                        <a:pt x="11430" y="6089"/>
                        <a:pt x="11430" y="4184"/>
                        <a:pt x="12382" y="2279"/>
                      </a:cubicBezTo>
                      <a:cubicBezTo>
                        <a:pt x="12382" y="374"/>
                        <a:pt x="10477" y="-579"/>
                        <a:pt x="9525" y="374"/>
                      </a:cubicBezTo>
                      <a:lnTo>
                        <a:pt x="9525" y="37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2" name="Freeform: Shape 631">
                  <a:extLst>
                    <a:ext uri="{FF2B5EF4-FFF2-40B4-BE49-F238E27FC236}">
                      <a16:creationId xmlns:a16="http://schemas.microsoft.com/office/drawing/2014/main" id="{33D87859-EACE-2F4F-B404-861C9930B849}"/>
                    </a:ext>
                  </a:extLst>
                </p:cNvPr>
                <p:cNvSpPr/>
                <p:nvPr/>
              </p:nvSpPr>
              <p:spPr>
                <a:xfrm>
                  <a:off x="8654847" y="4354455"/>
                  <a:ext cx="17855" cy="23623"/>
                </a:xfrm>
                <a:custGeom>
                  <a:avLst/>
                  <a:gdLst>
                    <a:gd name="connsiteX0" fmla="*/ 4329 w 17855"/>
                    <a:gd name="connsiteY0" fmla="*/ 22281 h 23623"/>
                    <a:gd name="connsiteX1" fmla="*/ 10996 w 17855"/>
                    <a:gd name="connsiteY1" fmla="*/ 12756 h 23623"/>
                    <a:gd name="connsiteX2" fmla="*/ 14807 w 17855"/>
                    <a:gd name="connsiteY2" fmla="*/ 7994 h 23623"/>
                    <a:gd name="connsiteX3" fmla="*/ 16712 w 17855"/>
                    <a:gd name="connsiteY3" fmla="*/ 5136 h 23623"/>
                    <a:gd name="connsiteX4" fmla="*/ 17664 w 17855"/>
                    <a:gd name="connsiteY4" fmla="*/ 2279 h 23623"/>
                    <a:gd name="connsiteX5" fmla="*/ 14807 w 17855"/>
                    <a:gd name="connsiteY5" fmla="*/ 374 h 23623"/>
                    <a:gd name="connsiteX6" fmla="*/ 11949 w 17855"/>
                    <a:gd name="connsiteY6" fmla="*/ 2279 h 23623"/>
                    <a:gd name="connsiteX7" fmla="*/ 10044 w 17855"/>
                    <a:gd name="connsiteY7" fmla="*/ 4184 h 23623"/>
                    <a:gd name="connsiteX8" fmla="*/ 6234 w 17855"/>
                    <a:gd name="connsiteY8" fmla="*/ 8946 h 23623"/>
                    <a:gd name="connsiteX9" fmla="*/ 519 w 17855"/>
                    <a:gd name="connsiteY9" fmla="*/ 18471 h 23623"/>
                    <a:gd name="connsiteX10" fmla="*/ 4329 w 17855"/>
                    <a:gd name="connsiteY10" fmla="*/ 22281 h 23623"/>
                    <a:gd name="connsiteX11" fmla="*/ 4329 w 17855"/>
                    <a:gd name="connsiteY11" fmla="*/ 22281 h 2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855" h="23623">
                      <a:moveTo>
                        <a:pt x="4329" y="22281"/>
                      </a:moveTo>
                      <a:cubicBezTo>
                        <a:pt x="6234" y="19424"/>
                        <a:pt x="8139" y="15613"/>
                        <a:pt x="10996" y="12756"/>
                      </a:cubicBezTo>
                      <a:cubicBezTo>
                        <a:pt x="11949" y="10851"/>
                        <a:pt x="13854" y="9899"/>
                        <a:pt x="14807" y="7994"/>
                      </a:cubicBezTo>
                      <a:cubicBezTo>
                        <a:pt x="15759" y="7041"/>
                        <a:pt x="15759" y="6088"/>
                        <a:pt x="16712" y="5136"/>
                      </a:cubicBezTo>
                      <a:cubicBezTo>
                        <a:pt x="16712" y="4184"/>
                        <a:pt x="17664" y="3231"/>
                        <a:pt x="17664" y="2279"/>
                      </a:cubicBezTo>
                      <a:cubicBezTo>
                        <a:pt x="18616" y="374"/>
                        <a:pt x="15759" y="-579"/>
                        <a:pt x="14807" y="374"/>
                      </a:cubicBezTo>
                      <a:cubicBezTo>
                        <a:pt x="13854" y="1326"/>
                        <a:pt x="12902" y="1326"/>
                        <a:pt x="11949" y="2279"/>
                      </a:cubicBezTo>
                      <a:cubicBezTo>
                        <a:pt x="10996" y="3231"/>
                        <a:pt x="10996" y="4184"/>
                        <a:pt x="10044" y="4184"/>
                      </a:cubicBezTo>
                      <a:cubicBezTo>
                        <a:pt x="9091" y="6088"/>
                        <a:pt x="7187" y="7994"/>
                        <a:pt x="6234" y="8946"/>
                      </a:cubicBezTo>
                      <a:cubicBezTo>
                        <a:pt x="4329" y="11804"/>
                        <a:pt x="2424" y="15613"/>
                        <a:pt x="519" y="18471"/>
                      </a:cubicBezTo>
                      <a:cubicBezTo>
                        <a:pt x="-1386" y="23234"/>
                        <a:pt x="2424" y="25138"/>
                        <a:pt x="4329" y="22281"/>
                      </a:cubicBezTo>
                      <a:lnTo>
                        <a:pt x="4329" y="2228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3" name="Freeform: Shape 632">
                  <a:extLst>
                    <a:ext uri="{FF2B5EF4-FFF2-40B4-BE49-F238E27FC236}">
                      <a16:creationId xmlns:a16="http://schemas.microsoft.com/office/drawing/2014/main" id="{E0CAAC4D-A336-67F5-B801-3667E4C2A995}"/>
                    </a:ext>
                  </a:extLst>
                </p:cNvPr>
                <p:cNvSpPr/>
                <p:nvPr/>
              </p:nvSpPr>
              <p:spPr>
                <a:xfrm>
                  <a:off x="8694977" y="4382452"/>
                  <a:ext cx="22675" cy="14373"/>
                </a:xfrm>
                <a:custGeom>
                  <a:avLst/>
                  <a:gdLst>
                    <a:gd name="connsiteX0" fmla="*/ 5157 w 22675"/>
                    <a:gd name="connsiteY0" fmla="*/ 13335 h 14373"/>
                    <a:gd name="connsiteX1" fmla="*/ 13729 w 22675"/>
                    <a:gd name="connsiteY1" fmla="*/ 8572 h 14373"/>
                    <a:gd name="connsiteX2" fmla="*/ 18492 w 22675"/>
                    <a:gd name="connsiteY2" fmla="*/ 6667 h 14373"/>
                    <a:gd name="connsiteX3" fmla="*/ 20397 w 22675"/>
                    <a:gd name="connsiteY3" fmla="*/ 5715 h 14373"/>
                    <a:gd name="connsiteX4" fmla="*/ 22302 w 22675"/>
                    <a:gd name="connsiteY4" fmla="*/ 3810 h 14373"/>
                    <a:gd name="connsiteX5" fmla="*/ 20397 w 22675"/>
                    <a:gd name="connsiteY5" fmla="*/ 0 h 14373"/>
                    <a:gd name="connsiteX6" fmla="*/ 17540 w 22675"/>
                    <a:gd name="connsiteY6" fmla="*/ 0 h 14373"/>
                    <a:gd name="connsiteX7" fmla="*/ 14682 w 22675"/>
                    <a:gd name="connsiteY7" fmla="*/ 953 h 14373"/>
                    <a:gd name="connsiteX8" fmla="*/ 9920 w 22675"/>
                    <a:gd name="connsiteY8" fmla="*/ 2857 h 14373"/>
                    <a:gd name="connsiteX9" fmla="*/ 1347 w 22675"/>
                    <a:gd name="connsiteY9" fmla="*/ 7620 h 14373"/>
                    <a:gd name="connsiteX10" fmla="*/ 395 w 22675"/>
                    <a:gd name="connsiteY10" fmla="*/ 12382 h 14373"/>
                    <a:gd name="connsiteX11" fmla="*/ 5157 w 22675"/>
                    <a:gd name="connsiteY11" fmla="*/ 13335 h 14373"/>
                    <a:gd name="connsiteX12" fmla="*/ 5157 w 22675"/>
                    <a:gd name="connsiteY12" fmla="*/ 13335 h 14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675" h="14373">
                      <a:moveTo>
                        <a:pt x="5157" y="13335"/>
                      </a:moveTo>
                      <a:cubicBezTo>
                        <a:pt x="8015" y="11430"/>
                        <a:pt x="10872" y="10478"/>
                        <a:pt x="13729" y="8572"/>
                      </a:cubicBezTo>
                      <a:cubicBezTo>
                        <a:pt x="15634" y="7620"/>
                        <a:pt x="16587" y="7620"/>
                        <a:pt x="18492" y="6667"/>
                      </a:cubicBezTo>
                      <a:cubicBezTo>
                        <a:pt x="19445" y="6667"/>
                        <a:pt x="20397" y="5715"/>
                        <a:pt x="20397" y="5715"/>
                      </a:cubicBezTo>
                      <a:cubicBezTo>
                        <a:pt x="21349" y="4763"/>
                        <a:pt x="22302" y="4763"/>
                        <a:pt x="22302" y="3810"/>
                      </a:cubicBezTo>
                      <a:cubicBezTo>
                        <a:pt x="23254" y="2857"/>
                        <a:pt x="22302" y="0"/>
                        <a:pt x="20397" y="0"/>
                      </a:cubicBezTo>
                      <a:cubicBezTo>
                        <a:pt x="19445" y="0"/>
                        <a:pt x="18492" y="0"/>
                        <a:pt x="17540" y="0"/>
                      </a:cubicBezTo>
                      <a:cubicBezTo>
                        <a:pt x="16587" y="0"/>
                        <a:pt x="15634" y="953"/>
                        <a:pt x="14682" y="953"/>
                      </a:cubicBezTo>
                      <a:cubicBezTo>
                        <a:pt x="12777" y="1905"/>
                        <a:pt x="10872" y="2857"/>
                        <a:pt x="9920" y="2857"/>
                      </a:cubicBezTo>
                      <a:cubicBezTo>
                        <a:pt x="7062" y="4763"/>
                        <a:pt x="4204" y="5715"/>
                        <a:pt x="1347" y="7620"/>
                      </a:cubicBezTo>
                      <a:cubicBezTo>
                        <a:pt x="395" y="8572"/>
                        <a:pt x="-558" y="10478"/>
                        <a:pt x="395" y="12382"/>
                      </a:cubicBezTo>
                      <a:cubicBezTo>
                        <a:pt x="1347" y="14288"/>
                        <a:pt x="3252" y="15240"/>
                        <a:pt x="5157" y="13335"/>
                      </a:cubicBezTo>
                      <a:lnTo>
                        <a:pt x="5157" y="1333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4" name="Freeform: Shape 633">
                  <a:extLst>
                    <a:ext uri="{FF2B5EF4-FFF2-40B4-BE49-F238E27FC236}">
                      <a16:creationId xmlns:a16="http://schemas.microsoft.com/office/drawing/2014/main" id="{F217EAAD-42C8-44A3-E5D7-D8B7F5868A4F}"/>
                    </a:ext>
                  </a:extLst>
                </p:cNvPr>
                <p:cNvSpPr/>
                <p:nvPr/>
              </p:nvSpPr>
              <p:spPr>
                <a:xfrm>
                  <a:off x="8742621" y="4418646"/>
                  <a:ext cx="22044" cy="8572"/>
                </a:xfrm>
                <a:custGeom>
                  <a:avLst/>
                  <a:gdLst>
                    <a:gd name="connsiteX0" fmla="*/ 2280 w 22044"/>
                    <a:gd name="connsiteY0" fmla="*/ 8572 h 8572"/>
                    <a:gd name="connsiteX1" fmla="*/ 12758 w 22044"/>
                    <a:gd name="connsiteY1" fmla="*/ 7620 h 8572"/>
                    <a:gd name="connsiteX2" fmla="*/ 17520 w 22044"/>
                    <a:gd name="connsiteY2" fmla="*/ 6668 h 8572"/>
                    <a:gd name="connsiteX3" fmla="*/ 21330 w 22044"/>
                    <a:gd name="connsiteY3" fmla="*/ 4763 h 8572"/>
                    <a:gd name="connsiteX4" fmla="*/ 21330 w 22044"/>
                    <a:gd name="connsiteY4" fmla="*/ 953 h 8572"/>
                    <a:gd name="connsiteX5" fmla="*/ 16568 w 22044"/>
                    <a:gd name="connsiteY5" fmla="*/ 0 h 8572"/>
                    <a:gd name="connsiteX6" fmla="*/ 10853 w 22044"/>
                    <a:gd name="connsiteY6" fmla="*/ 953 h 8572"/>
                    <a:gd name="connsiteX7" fmla="*/ 1328 w 22044"/>
                    <a:gd name="connsiteY7" fmla="*/ 3810 h 8572"/>
                    <a:gd name="connsiteX8" fmla="*/ 2280 w 22044"/>
                    <a:gd name="connsiteY8" fmla="*/ 8572 h 8572"/>
                    <a:gd name="connsiteX9" fmla="*/ 2280 w 22044"/>
                    <a:gd name="connsiteY9" fmla="*/ 8572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044" h="8572">
                      <a:moveTo>
                        <a:pt x="2280" y="8572"/>
                      </a:moveTo>
                      <a:cubicBezTo>
                        <a:pt x="6090" y="8572"/>
                        <a:pt x="8948" y="8572"/>
                        <a:pt x="12758" y="7620"/>
                      </a:cubicBezTo>
                      <a:cubicBezTo>
                        <a:pt x="14663" y="7620"/>
                        <a:pt x="16568" y="6668"/>
                        <a:pt x="17520" y="6668"/>
                      </a:cubicBezTo>
                      <a:cubicBezTo>
                        <a:pt x="18473" y="5715"/>
                        <a:pt x="20378" y="5715"/>
                        <a:pt x="21330" y="4763"/>
                      </a:cubicBezTo>
                      <a:cubicBezTo>
                        <a:pt x="22283" y="3810"/>
                        <a:pt x="22283" y="1905"/>
                        <a:pt x="21330" y="953"/>
                      </a:cubicBezTo>
                      <a:cubicBezTo>
                        <a:pt x="19426" y="0"/>
                        <a:pt x="18473" y="0"/>
                        <a:pt x="16568" y="0"/>
                      </a:cubicBezTo>
                      <a:cubicBezTo>
                        <a:pt x="14663" y="0"/>
                        <a:pt x="12758" y="953"/>
                        <a:pt x="10853" y="953"/>
                      </a:cubicBezTo>
                      <a:cubicBezTo>
                        <a:pt x="7995" y="1905"/>
                        <a:pt x="5138" y="2858"/>
                        <a:pt x="1328" y="3810"/>
                      </a:cubicBezTo>
                      <a:cubicBezTo>
                        <a:pt x="-577" y="3810"/>
                        <a:pt x="-577" y="8572"/>
                        <a:pt x="2280" y="8572"/>
                      </a:cubicBezTo>
                      <a:lnTo>
                        <a:pt x="2280" y="8572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5" name="Freeform: Shape 634">
                  <a:extLst>
                    <a:ext uri="{FF2B5EF4-FFF2-40B4-BE49-F238E27FC236}">
                      <a16:creationId xmlns:a16="http://schemas.microsoft.com/office/drawing/2014/main" id="{DB24064A-5934-3CD1-E0B8-168A5F6894E1}"/>
                    </a:ext>
                  </a:extLst>
                </p:cNvPr>
                <p:cNvSpPr/>
                <p:nvPr/>
              </p:nvSpPr>
              <p:spPr>
                <a:xfrm>
                  <a:off x="8221750" y="4459842"/>
                  <a:ext cx="32613" cy="14049"/>
                </a:xfrm>
                <a:custGeom>
                  <a:avLst/>
                  <a:gdLst>
                    <a:gd name="connsiteX0" fmla="*/ 3086 w 32613"/>
                    <a:gd name="connsiteY0" fmla="*/ 8334 h 14049"/>
                    <a:gd name="connsiteX1" fmla="*/ 16421 w 32613"/>
                    <a:gd name="connsiteY1" fmla="*/ 11192 h 14049"/>
                    <a:gd name="connsiteX2" fmla="*/ 23088 w 32613"/>
                    <a:gd name="connsiteY2" fmla="*/ 13097 h 14049"/>
                    <a:gd name="connsiteX3" fmla="*/ 25946 w 32613"/>
                    <a:gd name="connsiteY3" fmla="*/ 14049 h 14049"/>
                    <a:gd name="connsiteX4" fmla="*/ 29756 w 32613"/>
                    <a:gd name="connsiteY4" fmla="*/ 14049 h 14049"/>
                    <a:gd name="connsiteX5" fmla="*/ 32613 w 32613"/>
                    <a:gd name="connsiteY5" fmla="*/ 12144 h 14049"/>
                    <a:gd name="connsiteX6" fmla="*/ 31661 w 32613"/>
                    <a:gd name="connsiteY6" fmla="*/ 8334 h 14049"/>
                    <a:gd name="connsiteX7" fmla="*/ 28804 w 32613"/>
                    <a:gd name="connsiteY7" fmla="*/ 5477 h 14049"/>
                    <a:gd name="connsiteX8" fmla="*/ 25946 w 32613"/>
                    <a:gd name="connsiteY8" fmla="*/ 3572 h 14049"/>
                    <a:gd name="connsiteX9" fmla="*/ 18326 w 32613"/>
                    <a:gd name="connsiteY9" fmla="*/ 714 h 14049"/>
                    <a:gd name="connsiteX10" fmla="*/ 2134 w 32613"/>
                    <a:gd name="connsiteY10" fmla="*/ 714 h 14049"/>
                    <a:gd name="connsiteX11" fmla="*/ 3086 w 32613"/>
                    <a:gd name="connsiteY11" fmla="*/ 8334 h 14049"/>
                    <a:gd name="connsiteX12" fmla="*/ 3086 w 32613"/>
                    <a:gd name="connsiteY12" fmla="*/ 8334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613" h="14049">
                      <a:moveTo>
                        <a:pt x="3086" y="8334"/>
                      </a:moveTo>
                      <a:cubicBezTo>
                        <a:pt x="7849" y="8334"/>
                        <a:pt x="12611" y="10239"/>
                        <a:pt x="16421" y="11192"/>
                      </a:cubicBezTo>
                      <a:cubicBezTo>
                        <a:pt x="18326" y="12144"/>
                        <a:pt x="21184" y="13097"/>
                        <a:pt x="23088" y="13097"/>
                      </a:cubicBezTo>
                      <a:cubicBezTo>
                        <a:pt x="24041" y="13097"/>
                        <a:pt x="24993" y="14049"/>
                        <a:pt x="25946" y="14049"/>
                      </a:cubicBezTo>
                      <a:cubicBezTo>
                        <a:pt x="26899" y="14049"/>
                        <a:pt x="28804" y="14049"/>
                        <a:pt x="29756" y="14049"/>
                      </a:cubicBezTo>
                      <a:cubicBezTo>
                        <a:pt x="30709" y="14049"/>
                        <a:pt x="32613" y="13097"/>
                        <a:pt x="32613" y="12144"/>
                      </a:cubicBezTo>
                      <a:cubicBezTo>
                        <a:pt x="32613" y="11192"/>
                        <a:pt x="32613" y="9287"/>
                        <a:pt x="31661" y="8334"/>
                      </a:cubicBezTo>
                      <a:cubicBezTo>
                        <a:pt x="30709" y="7382"/>
                        <a:pt x="29756" y="6429"/>
                        <a:pt x="28804" y="5477"/>
                      </a:cubicBezTo>
                      <a:cubicBezTo>
                        <a:pt x="27851" y="4524"/>
                        <a:pt x="26899" y="4524"/>
                        <a:pt x="25946" y="3572"/>
                      </a:cubicBezTo>
                      <a:cubicBezTo>
                        <a:pt x="23088" y="2619"/>
                        <a:pt x="20231" y="1667"/>
                        <a:pt x="18326" y="714"/>
                      </a:cubicBezTo>
                      <a:cubicBezTo>
                        <a:pt x="12611" y="-238"/>
                        <a:pt x="6896" y="-238"/>
                        <a:pt x="2134" y="714"/>
                      </a:cubicBezTo>
                      <a:cubicBezTo>
                        <a:pt x="-1676" y="2619"/>
                        <a:pt x="229" y="8334"/>
                        <a:pt x="3086" y="8334"/>
                      </a:cubicBezTo>
                      <a:lnTo>
                        <a:pt x="3086" y="833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6" name="Freeform: Shape 635">
                  <a:extLst>
                    <a:ext uri="{FF2B5EF4-FFF2-40B4-BE49-F238E27FC236}">
                      <a16:creationId xmlns:a16="http://schemas.microsoft.com/office/drawing/2014/main" id="{E6E2B5F7-35BB-A429-9C0F-0B6214076357}"/>
                    </a:ext>
                  </a:extLst>
                </p:cNvPr>
                <p:cNvSpPr/>
                <p:nvPr/>
              </p:nvSpPr>
              <p:spPr>
                <a:xfrm>
                  <a:off x="8258174" y="4437302"/>
                  <a:ext cx="23233" cy="17539"/>
                </a:xfrm>
                <a:custGeom>
                  <a:avLst/>
                  <a:gdLst>
                    <a:gd name="connsiteX0" fmla="*/ 1905 w 23233"/>
                    <a:gd name="connsiteY0" fmla="*/ 8015 h 17539"/>
                    <a:gd name="connsiteX1" fmla="*/ 10477 w 23233"/>
                    <a:gd name="connsiteY1" fmla="*/ 13730 h 17539"/>
                    <a:gd name="connsiteX2" fmla="*/ 15240 w 23233"/>
                    <a:gd name="connsiteY2" fmla="*/ 16587 h 17539"/>
                    <a:gd name="connsiteX3" fmla="*/ 18098 w 23233"/>
                    <a:gd name="connsiteY3" fmla="*/ 17540 h 17539"/>
                    <a:gd name="connsiteX4" fmla="*/ 20955 w 23233"/>
                    <a:gd name="connsiteY4" fmla="*/ 17540 h 17539"/>
                    <a:gd name="connsiteX5" fmla="*/ 22860 w 23233"/>
                    <a:gd name="connsiteY5" fmla="*/ 12777 h 17539"/>
                    <a:gd name="connsiteX6" fmla="*/ 20955 w 23233"/>
                    <a:gd name="connsiteY6" fmla="*/ 10872 h 17539"/>
                    <a:gd name="connsiteX7" fmla="*/ 18098 w 23233"/>
                    <a:gd name="connsiteY7" fmla="*/ 8967 h 17539"/>
                    <a:gd name="connsiteX8" fmla="*/ 13335 w 23233"/>
                    <a:gd name="connsiteY8" fmla="*/ 6110 h 17539"/>
                    <a:gd name="connsiteX9" fmla="*/ 4763 w 23233"/>
                    <a:gd name="connsiteY9" fmla="*/ 395 h 17539"/>
                    <a:gd name="connsiteX10" fmla="*/ 0 w 23233"/>
                    <a:gd name="connsiteY10" fmla="*/ 1347 h 17539"/>
                    <a:gd name="connsiteX11" fmla="*/ 1905 w 23233"/>
                    <a:gd name="connsiteY11" fmla="*/ 8015 h 17539"/>
                    <a:gd name="connsiteX12" fmla="*/ 1905 w 23233"/>
                    <a:gd name="connsiteY12" fmla="*/ 8015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233" h="17539">
                      <a:moveTo>
                        <a:pt x="1905" y="8015"/>
                      </a:moveTo>
                      <a:cubicBezTo>
                        <a:pt x="4763" y="9920"/>
                        <a:pt x="7620" y="11825"/>
                        <a:pt x="10477" y="13730"/>
                      </a:cubicBezTo>
                      <a:cubicBezTo>
                        <a:pt x="12382" y="14682"/>
                        <a:pt x="13335" y="15635"/>
                        <a:pt x="15240" y="16587"/>
                      </a:cubicBezTo>
                      <a:cubicBezTo>
                        <a:pt x="16193" y="17540"/>
                        <a:pt x="17145" y="17540"/>
                        <a:pt x="18098" y="17540"/>
                      </a:cubicBezTo>
                      <a:cubicBezTo>
                        <a:pt x="19050" y="17540"/>
                        <a:pt x="20002" y="17540"/>
                        <a:pt x="20955" y="17540"/>
                      </a:cubicBezTo>
                      <a:cubicBezTo>
                        <a:pt x="22860" y="17540"/>
                        <a:pt x="23813" y="14682"/>
                        <a:pt x="22860" y="12777"/>
                      </a:cubicBezTo>
                      <a:cubicBezTo>
                        <a:pt x="21907" y="11825"/>
                        <a:pt x="21907" y="10872"/>
                        <a:pt x="20955" y="10872"/>
                      </a:cubicBezTo>
                      <a:cubicBezTo>
                        <a:pt x="20002" y="9920"/>
                        <a:pt x="19050" y="9920"/>
                        <a:pt x="18098" y="8967"/>
                      </a:cubicBezTo>
                      <a:cubicBezTo>
                        <a:pt x="16193" y="8015"/>
                        <a:pt x="15240" y="7062"/>
                        <a:pt x="13335" y="6110"/>
                      </a:cubicBezTo>
                      <a:cubicBezTo>
                        <a:pt x="10477" y="4205"/>
                        <a:pt x="7620" y="2300"/>
                        <a:pt x="4763" y="395"/>
                      </a:cubicBezTo>
                      <a:cubicBezTo>
                        <a:pt x="2857" y="-558"/>
                        <a:pt x="952" y="395"/>
                        <a:pt x="0" y="1347"/>
                      </a:cubicBezTo>
                      <a:cubicBezTo>
                        <a:pt x="0" y="4205"/>
                        <a:pt x="0" y="6110"/>
                        <a:pt x="1905" y="8015"/>
                      </a:cubicBezTo>
                      <a:lnTo>
                        <a:pt x="1905" y="801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7" name="Freeform: Shape 636">
                  <a:extLst>
                    <a:ext uri="{FF2B5EF4-FFF2-40B4-BE49-F238E27FC236}">
                      <a16:creationId xmlns:a16="http://schemas.microsoft.com/office/drawing/2014/main" id="{52502DA9-BA0D-DC0E-CEB9-CB982A175B90}"/>
                    </a:ext>
                  </a:extLst>
                </p:cNvPr>
                <p:cNvSpPr/>
                <p:nvPr/>
              </p:nvSpPr>
              <p:spPr>
                <a:xfrm>
                  <a:off x="8314133" y="4420790"/>
                  <a:ext cx="14525" cy="16906"/>
                </a:xfrm>
                <a:custGeom>
                  <a:avLst/>
                  <a:gdLst>
                    <a:gd name="connsiteX0" fmla="*/ 238 w 14525"/>
                    <a:gd name="connsiteY0" fmla="*/ 5477 h 16906"/>
                    <a:gd name="connsiteX1" fmla="*/ 4048 w 14525"/>
                    <a:gd name="connsiteY1" fmla="*/ 11192 h 16906"/>
                    <a:gd name="connsiteX2" fmla="*/ 6905 w 14525"/>
                    <a:gd name="connsiteY2" fmla="*/ 14049 h 16906"/>
                    <a:gd name="connsiteX3" fmla="*/ 8810 w 14525"/>
                    <a:gd name="connsiteY3" fmla="*/ 15954 h 16906"/>
                    <a:gd name="connsiteX4" fmla="*/ 10716 w 14525"/>
                    <a:gd name="connsiteY4" fmla="*/ 16907 h 16906"/>
                    <a:gd name="connsiteX5" fmla="*/ 13573 w 14525"/>
                    <a:gd name="connsiteY5" fmla="*/ 16907 h 16906"/>
                    <a:gd name="connsiteX6" fmla="*/ 14526 w 14525"/>
                    <a:gd name="connsiteY6" fmla="*/ 14049 h 16906"/>
                    <a:gd name="connsiteX7" fmla="*/ 14526 w 14525"/>
                    <a:gd name="connsiteY7" fmla="*/ 13097 h 16906"/>
                    <a:gd name="connsiteX8" fmla="*/ 13573 w 14525"/>
                    <a:gd name="connsiteY8" fmla="*/ 11192 h 16906"/>
                    <a:gd name="connsiteX9" fmla="*/ 11668 w 14525"/>
                    <a:gd name="connsiteY9" fmla="*/ 8334 h 16906"/>
                    <a:gd name="connsiteX10" fmla="*/ 8810 w 14525"/>
                    <a:gd name="connsiteY10" fmla="*/ 2619 h 16906"/>
                    <a:gd name="connsiteX11" fmla="*/ 8810 w 14525"/>
                    <a:gd name="connsiteY11" fmla="*/ 3572 h 16906"/>
                    <a:gd name="connsiteX12" fmla="*/ 8810 w 14525"/>
                    <a:gd name="connsiteY12" fmla="*/ 2619 h 16906"/>
                    <a:gd name="connsiteX13" fmla="*/ 6905 w 14525"/>
                    <a:gd name="connsiteY13" fmla="*/ 714 h 16906"/>
                    <a:gd name="connsiteX14" fmla="*/ 3096 w 14525"/>
                    <a:gd name="connsiteY14" fmla="*/ 714 h 16906"/>
                    <a:gd name="connsiteX15" fmla="*/ 1191 w 14525"/>
                    <a:gd name="connsiteY15" fmla="*/ 2619 h 16906"/>
                    <a:gd name="connsiteX16" fmla="*/ 238 w 14525"/>
                    <a:gd name="connsiteY16" fmla="*/ 5477 h 16906"/>
                    <a:gd name="connsiteX17" fmla="*/ 238 w 14525"/>
                    <a:gd name="connsiteY17" fmla="*/ 5477 h 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525" h="16906">
                      <a:moveTo>
                        <a:pt x="238" y="5477"/>
                      </a:moveTo>
                      <a:cubicBezTo>
                        <a:pt x="1191" y="7382"/>
                        <a:pt x="2143" y="9287"/>
                        <a:pt x="4048" y="11192"/>
                      </a:cubicBezTo>
                      <a:cubicBezTo>
                        <a:pt x="5001" y="12144"/>
                        <a:pt x="5953" y="13097"/>
                        <a:pt x="6905" y="14049"/>
                      </a:cubicBezTo>
                      <a:cubicBezTo>
                        <a:pt x="7858" y="15002"/>
                        <a:pt x="7858" y="15002"/>
                        <a:pt x="8810" y="15954"/>
                      </a:cubicBezTo>
                      <a:cubicBezTo>
                        <a:pt x="9763" y="15954"/>
                        <a:pt x="9763" y="16907"/>
                        <a:pt x="10716" y="16907"/>
                      </a:cubicBezTo>
                      <a:cubicBezTo>
                        <a:pt x="11668" y="16907"/>
                        <a:pt x="12621" y="16907"/>
                        <a:pt x="13573" y="16907"/>
                      </a:cubicBezTo>
                      <a:cubicBezTo>
                        <a:pt x="14526" y="15954"/>
                        <a:pt x="14526" y="15002"/>
                        <a:pt x="14526" y="14049"/>
                      </a:cubicBezTo>
                      <a:cubicBezTo>
                        <a:pt x="14526" y="14049"/>
                        <a:pt x="14526" y="13097"/>
                        <a:pt x="14526" y="13097"/>
                      </a:cubicBezTo>
                      <a:cubicBezTo>
                        <a:pt x="14526" y="12144"/>
                        <a:pt x="14526" y="12144"/>
                        <a:pt x="13573" y="11192"/>
                      </a:cubicBezTo>
                      <a:cubicBezTo>
                        <a:pt x="12621" y="10239"/>
                        <a:pt x="12621" y="9287"/>
                        <a:pt x="11668" y="8334"/>
                      </a:cubicBezTo>
                      <a:cubicBezTo>
                        <a:pt x="10716" y="6429"/>
                        <a:pt x="9763" y="4524"/>
                        <a:pt x="8810" y="2619"/>
                      </a:cubicBezTo>
                      <a:cubicBezTo>
                        <a:pt x="8810" y="2619"/>
                        <a:pt x="8810" y="3572"/>
                        <a:pt x="8810" y="3572"/>
                      </a:cubicBezTo>
                      <a:cubicBezTo>
                        <a:pt x="8810" y="3572"/>
                        <a:pt x="8810" y="2619"/>
                        <a:pt x="8810" y="2619"/>
                      </a:cubicBezTo>
                      <a:cubicBezTo>
                        <a:pt x="8810" y="1667"/>
                        <a:pt x="7858" y="714"/>
                        <a:pt x="6905" y="714"/>
                      </a:cubicBezTo>
                      <a:cubicBezTo>
                        <a:pt x="5953" y="-238"/>
                        <a:pt x="4048" y="-238"/>
                        <a:pt x="3096" y="714"/>
                      </a:cubicBezTo>
                      <a:cubicBezTo>
                        <a:pt x="2143" y="714"/>
                        <a:pt x="1191" y="1667"/>
                        <a:pt x="1191" y="2619"/>
                      </a:cubicBezTo>
                      <a:cubicBezTo>
                        <a:pt x="-715" y="3572"/>
                        <a:pt x="238" y="4524"/>
                        <a:pt x="238" y="5477"/>
                      </a:cubicBezTo>
                      <a:lnTo>
                        <a:pt x="238" y="547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8" name="Freeform: Shape 637">
                  <a:extLst>
                    <a:ext uri="{FF2B5EF4-FFF2-40B4-BE49-F238E27FC236}">
                      <a16:creationId xmlns:a16="http://schemas.microsoft.com/office/drawing/2014/main" id="{632794A8-CC33-E5FD-B50B-7D05952C8675}"/>
                    </a:ext>
                  </a:extLst>
                </p:cNvPr>
                <p:cNvSpPr/>
                <p:nvPr/>
              </p:nvSpPr>
              <p:spPr>
                <a:xfrm>
                  <a:off x="8357927" y="4400787"/>
                  <a:ext cx="15922" cy="27758"/>
                </a:xfrm>
                <a:custGeom>
                  <a:avLst/>
                  <a:gdLst>
                    <a:gd name="connsiteX0" fmla="*/ 260 w 15922"/>
                    <a:gd name="connsiteY0" fmla="*/ 6429 h 27758"/>
                    <a:gd name="connsiteX1" fmla="*/ 5022 w 15922"/>
                    <a:gd name="connsiteY1" fmla="*/ 16907 h 27758"/>
                    <a:gd name="connsiteX2" fmla="*/ 7879 w 15922"/>
                    <a:gd name="connsiteY2" fmla="*/ 22622 h 27758"/>
                    <a:gd name="connsiteX3" fmla="*/ 8832 w 15922"/>
                    <a:gd name="connsiteY3" fmla="*/ 24527 h 27758"/>
                    <a:gd name="connsiteX4" fmla="*/ 11690 w 15922"/>
                    <a:gd name="connsiteY4" fmla="*/ 27384 h 27758"/>
                    <a:gd name="connsiteX5" fmla="*/ 15499 w 15922"/>
                    <a:gd name="connsiteY5" fmla="*/ 25479 h 27758"/>
                    <a:gd name="connsiteX6" fmla="*/ 15499 w 15922"/>
                    <a:gd name="connsiteY6" fmla="*/ 21669 h 27758"/>
                    <a:gd name="connsiteX7" fmla="*/ 14547 w 15922"/>
                    <a:gd name="connsiteY7" fmla="*/ 18812 h 27758"/>
                    <a:gd name="connsiteX8" fmla="*/ 12642 w 15922"/>
                    <a:gd name="connsiteY8" fmla="*/ 14049 h 27758"/>
                    <a:gd name="connsiteX9" fmla="*/ 7879 w 15922"/>
                    <a:gd name="connsiteY9" fmla="*/ 3572 h 27758"/>
                    <a:gd name="connsiteX10" fmla="*/ 5974 w 15922"/>
                    <a:gd name="connsiteY10" fmla="*/ 714 h 27758"/>
                    <a:gd name="connsiteX11" fmla="*/ 2165 w 15922"/>
                    <a:gd name="connsiteY11" fmla="*/ 714 h 27758"/>
                    <a:gd name="connsiteX12" fmla="*/ 260 w 15922"/>
                    <a:gd name="connsiteY12" fmla="*/ 6429 h 27758"/>
                    <a:gd name="connsiteX13" fmla="*/ 260 w 15922"/>
                    <a:gd name="connsiteY13" fmla="*/ 6429 h 27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922" h="27758">
                      <a:moveTo>
                        <a:pt x="260" y="6429"/>
                      </a:moveTo>
                      <a:cubicBezTo>
                        <a:pt x="1212" y="10239"/>
                        <a:pt x="3117" y="13097"/>
                        <a:pt x="5022" y="16907"/>
                      </a:cubicBezTo>
                      <a:cubicBezTo>
                        <a:pt x="5974" y="18812"/>
                        <a:pt x="6927" y="20717"/>
                        <a:pt x="7879" y="22622"/>
                      </a:cubicBezTo>
                      <a:cubicBezTo>
                        <a:pt x="7879" y="23574"/>
                        <a:pt x="8832" y="24527"/>
                        <a:pt x="8832" y="24527"/>
                      </a:cubicBezTo>
                      <a:cubicBezTo>
                        <a:pt x="9785" y="25479"/>
                        <a:pt x="10737" y="26432"/>
                        <a:pt x="11690" y="27384"/>
                      </a:cubicBezTo>
                      <a:cubicBezTo>
                        <a:pt x="12642" y="28337"/>
                        <a:pt x="15499" y="27384"/>
                        <a:pt x="15499" y="25479"/>
                      </a:cubicBezTo>
                      <a:cubicBezTo>
                        <a:pt x="15499" y="24527"/>
                        <a:pt x="16452" y="22622"/>
                        <a:pt x="15499" y="21669"/>
                      </a:cubicBezTo>
                      <a:cubicBezTo>
                        <a:pt x="15499" y="20717"/>
                        <a:pt x="15499" y="19764"/>
                        <a:pt x="14547" y="18812"/>
                      </a:cubicBezTo>
                      <a:cubicBezTo>
                        <a:pt x="14547" y="16907"/>
                        <a:pt x="13595" y="15002"/>
                        <a:pt x="12642" y="14049"/>
                      </a:cubicBezTo>
                      <a:cubicBezTo>
                        <a:pt x="10737" y="10239"/>
                        <a:pt x="9785" y="7382"/>
                        <a:pt x="7879" y="3572"/>
                      </a:cubicBezTo>
                      <a:cubicBezTo>
                        <a:pt x="7879" y="2619"/>
                        <a:pt x="6927" y="1667"/>
                        <a:pt x="5974" y="714"/>
                      </a:cubicBezTo>
                      <a:cubicBezTo>
                        <a:pt x="5022" y="-238"/>
                        <a:pt x="3117" y="-238"/>
                        <a:pt x="2165" y="714"/>
                      </a:cubicBezTo>
                      <a:cubicBezTo>
                        <a:pt x="1212" y="1667"/>
                        <a:pt x="-693" y="3572"/>
                        <a:pt x="260" y="6429"/>
                      </a:cubicBezTo>
                      <a:lnTo>
                        <a:pt x="260" y="642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9" name="Freeform: Shape 638">
                  <a:extLst>
                    <a:ext uri="{FF2B5EF4-FFF2-40B4-BE49-F238E27FC236}">
                      <a16:creationId xmlns:a16="http://schemas.microsoft.com/office/drawing/2014/main" id="{FB3A19F0-5B0E-60E5-4C0A-59DEAE151DE5}"/>
                    </a:ext>
                  </a:extLst>
                </p:cNvPr>
                <p:cNvSpPr/>
                <p:nvPr/>
              </p:nvSpPr>
              <p:spPr>
                <a:xfrm>
                  <a:off x="8407717" y="4393508"/>
                  <a:ext cx="10477" cy="26177"/>
                </a:xfrm>
                <a:custGeom>
                  <a:avLst/>
                  <a:gdLst>
                    <a:gd name="connsiteX0" fmla="*/ 0 w 10477"/>
                    <a:gd name="connsiteY0" fmla="*/ 4184 h 26177"/>
                    <a:gd name="connsiteX1" fmla="*/ 2857 w 10477"/>
                    <a:gd name="connsiteY1" fmla="*/ 14661 h 26177"/>
                    <a:gd name="connsiteX2" fmla="*/ 3810 w 10477"/>
                    <a:gd name="connsiteY2" fmla="*/ 19424 h 26177"/>
                    <a:gd name="connsiteX3" fmla="*/ 4763 w 10477"/>
                    <a:gd name="connsiteY3" fmla="*/ 22281 h 26177"/>
                    <a:gd name="connsiteX4" fmla="*/ 5715 w 10477"/>
                    <a:gd name="connsiteY4" fmla="*/ 25139 h 26177"/>
                    <a:gd name="connsiteX5" fmla="*/ 9525 w 10477"/>
                    <a:gd name="connsiteY5" fmla="*/ 24186 h 26177"/>
                    <a:gd name="connsiteX6" fmla="*/ 10477 w 10477"/>
                    <a:gd name="connsiteY6" fmla="*/ 21329 h 26177"/>
                    <a:gd name="connsiteX7" fmla="*/ 10477 w 10477"/>
                    <a:gd name="connsiteY7" fmla="*/ 18471 h 26177"/>
                    <a:gd name="connsiteX8" fmla="*/ 9525 w 10477"/>
                    <a:gd name="connsiteY8" fmla="*/ 12756 h 26177"/>
                    <a:gd name="connsiteX9" fmla="*/ 6668 w 10477"/>
                    <a:gd name="connsiteY9" fmla="*/ 2279 h 26177"/>
                    <a:gd name="connsiteX10" fmla="*/ 2857 w 10477"/>
                    <a:gd name="connsiteY10" fmla="*/ 374 h 26177"/>
                    <a:gd name="connsiteX11" fmla="*/ 0 w 10477"/>
                    <a:gd name="connsiteY11" fmla="*/ 4184 h 26177"/>
                    <a:gd name="connsiteX12" fmla="*/ 0 w 10477"/>
                    <a:gd name="connsiteY12" fmla="*/ 4184 h 26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26177">
                      <a:moveTo>
                        <a:pt x="0" y="4184"/>
                      </a:moveTo>
                      <a:cubicBezTo>
                        <a:pt x="952" y="7994"/>
                        <a:pt x="1905" y="10851"/>
                        <a:pt x="2857" y="14661"/>
                      </a:cubicBezTo>
                      <a:cubicBezTo>
                        <a:pt x="2857" y="16566"/>
                        <a:pt x="3810" y="18471"/>
                        <a:pt x="3810" y="19424"/>
                      </a:cubicBezTo>
                      <a:cubicBezTo>
                        <a:pt x="3810" y="20376"/>
                        <a:pt x="3810" y="21329"/>
                        <a:pt x="4763" y="22281"/>
                      </a:cubicBezTo>
                      <a:cubicBezTo>
                        <a:pt x="4763" y="23234"/>
                        <a:pt x="5715" y="24186"/>
                        <a:pt x="5715" y="25139"/>
                      </a:cubicBezTo>
                      <a:cubicBezTo>
                        <a:pt x="6668" y="27044"/>
                        <a:pt x="8572" y="26091"/>
                        <a:pt x="9525" y="24186"/>
                      </a:cubicBezTo>
                      <a:cubicBezTo>
                        <a:pt x="9525" y="23234"/>
                        <a:pt x="10477" y="22281"/>
                        <a:pt x="10477" y="21329"/>
                      </a:cubicBezTo>
                      <a:cubicBezTo>
                        <a:pt x="10477" y="20376"/>
                        <a:pt x="10477" y="19424"/>
                        <a:pt x="10477" y="18471"/>
                      </a:cubicBezTo>
                      <a:cubicBezTo>
                        <a:pt x="10477" y="16566"/>
                        <a:pt x="9525" y="14661"/>
                        <a:pt x="9525" y="12756"/>
                      </a:cubicBezTo>
                      <a:cubicBezTo>
                        <a:pt x="8572" y="8946"/>
                        <a:pt x="7620" y="6089"/>
                        <a:pt x="6668" y="2279"/>
                      </a:cubicBezTo>
                      <a:cubicBezTo>
                        <a:pt x="6668" y="374"/>
                        <a:pt x="4763" y="-579"/>
                        <a:pt x="2857" y="374"/>
                      </a:cubicBezTo>
                      <a:cubicBezTo>
                        <a:pt x="952" y="1326"/>
                        <a:pt x="0" y="2279"/>
                        <a:pt x="0" y="4184"/>
                      </a:cubicBezTo>
                      <a:lnTo>
                        <a:pt x="0" y="418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0" name="Freeform: Shape 639">
                  <a:extLst>
                    <a:ext uri="{FF2B5EF4-FFF2-40B4-BE49-F238E27FC236}">
                      <a16:creationId xmlns:a16="http://schemas.microsoft.com/office/drawing/2014/main" id="{46D98EC7-BFD4-C95E-1B67-AF96BA9A001C}"/>
                    </a:ext>
                  </a:extLst>
                </p:cNvPr>
                <p:cNvSpPr/>
                <p:nvPr/>
              </p:nvSpPr>
              <p:spPr>
                <a:xfrm>
                  <a:off x="8441054" y="4348740"/>
                  <a:ext cx="9525" cy="29424"/>
                </a:xfrm>
                <a:custGeom>
                  <a:avLst/>
                  <a:gdLst>
                    <a:gd name="connsiteX0" fmla="*/ 0 w 9525"/>
                    <a:gd name="connsiteY0" fmla="*/ 4184 h 29424"/>
                    <a:gd name="connsiteX1" fmla="*/ 1905 w 9525"/>
                    <a:gd name="connsiteY1" fmla="*/ 16566 h 29424"/>
                    <a:gd name="connsiteX2" fmla="*/ 2857 w 9525"/>
                    <a:gd name="connsiteY2" fmla="*/ 21329 h 29424"/>
                    <a:gd name="connsiteX3" fmla="*/ 3810 w 9525"/>
                    <a:gd name="connsiteY3" fmla="*/ 25139 h 29424"/>
                    <a:gd name="connsiteX4" fmla="*/ 4763 w 9525"/>
                    <a:gd name="connsiteY4" fmla="*/ 27996 h 29424"/>
                    <a:gd name="connsiteX5" fmla="*/ 8572 w 9525"/>
                    <a:gd name="connsiteY5" fmla="*/ 27996 h 29424"/>
                    <a:gd name="connsiteX6" fmla="*/ 9525 w 9525"/>
                    <a:gd name="connsiteY6" fmla="*/ 24186 h 29424"/>
                    <a:gd name="connsiteX7" fmla="*/ 9525 w 9525"/>
                    <a:gd name="connsiteY7" fmla="*/ 21329 h 29424"/>
                    <a:gd name="connsiteX8" fmla="*/ 8572 w 9525"/>
                    <a:gd name="connsiteY8" fmla="*/ 14661 h 29424"/>
                    <a:gd name="connsiteX9" fmla="*/ 5715 w 9525"/>
                    <a:gd name="connsiteY9" fmla="*/ 2279 h 29424"/>
                    <a:gd name="connsiteX10" fmla="*/ 1905 w 9525"/>
                    <a:gd name="connsiteY10" fmla="*/ 374 h 29424"/>
                    <a:gd name="connsiteX11" fmla="*/ 0 w 9525"/>
                    <a:gd name="connsiteY11" fmla="*/ 4184 h 29424"/>
                    <a:gd name="connsiteX12" fmla="*/ 0 w 9525"/>
                    <a:gd name="connsiteY12" fmla="*/ 4184 h 29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9424">
                      <a:moveTo>
                        <a:pt x="0" y="4184"/>
                      </a:moveTo>
                      <a:cubicBezTo>
                        <a:pt x="0" y="7994"/>
                        <a:pt x="952" y="12756"/>
                        <a:pt x="1905" y="16566"/>
                      </a:cubicBezTo>
                      <a:cubicBezTo>
                        <a:pt x="1905" y="18471"/>
                        <a:pt x="2857" y="20376"/>
                        <a:pt x="2857" y="21329"/>
                      </a:cubicBezTo>
                      <a:cubicBezTo>
                        <a:pt x="2857" y="22281"/>
                        <a:pt x="2857" y="23234"/>
                        <a:pt x="3810" y="25139"/>
                      </a:cubicBezTo>
                      <a:cubicBezTo>
                        <a:pt x="3810" y="26091"/>
                        <a:pt x="4763" y="27044"/>
                        <a:pt x="4763" y="27996"/>
                      </a:cubicBezTo>
                      <a:cubicBezTo>
                        <a:pt x="5715" y="29901"/>
                        <a:pt x="7620" y="29901"/>
                        <a:pt x="8572" y="27996"/>
                      </a:cubicBezTo>
                      <a:cubicBezTo>
                        <a:pt x="9525" y="27044"/>
                        <a:pt x="9525" y="26091"/>
                        <a:pt x="9525" y="24186"/>
                      </a:cubicBezTo>
                      <a:cubicBezTo>
                        <a:pt x="9525" y="23234"/>
                        <a:pt x="9525" y="22281"/>
                        <a:pt x="9525" y="21329"/>
                      </a:cubicBezTo>
                      <a:cubicBezTo>
                        <a:pt x="9525" y="19424"/>
                        <a:pt x="8572" y="16566"/>
                        <a:pt x="8572" y="14661"/>
                      </a:cubicBezTo>
                      <a:cubicBezTo>
                        <a:pt x="7620" y="10851"/>
                        <a:pt x="6668" y="7041"/>
                        <a:pt x="5715" y="2279"/>
                      </a:cubicBezTo>
                      <a:cubicBezTo>
                        <a:pt x="5715" y="374"/>
                        <a:pt x="3810" y="-579"/>
                        <a:pt x="1905" y="374"/>
                      </a:cubicBezTo>
                      <a:cubicBezTo>
                        <a:pt x="952" y="1326"/>
                        <a:pt x="0" y="2279"/>
                        <a:pt x="0" y="4184"/>
                      </a:cubicBezTo>
                      <a:lnTo>
                        <a:pt x="0" y="418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1" name="Freeform: Shape 640">
                  <a:extLst>
                    <a:ext uri="{FF2B5EF4-FFF2-40B4-BE49-F238E27FC236}">
                      <a16:creationId xmlns:a16="http://schemas.microsoft.com/office/drawing/2014/main" id="{F15BED2E-28E5-71B6-671A-3ABF80C4FD9F}"/>
                    </a:ext>
                  </a:extLst>
                </p:cNvPr>
                <p:cNvSpPr/>
                <p:nvPr/>
              </p:nvSpPr>
              <p:spPr>
                <a:xfrm>
                  <a:off x="8485822" y="4365885"/>
                  <a:ext cx="5714" cy="20138"/>
                </a:xfrm>
                <a:custGeom>
                  <a:avLst/>
                  <a:gdLst>
                    <a:gd name="connsiteX0" fmla="*/ 0 w 5714"/>
                    <a:gd name="connsiteY0" fmla="*/ 2279 h 20138"/>
                    <a:gd name="connsiteX1" fmla="*/ 0 w 5714"/>
                    <a:gd name="connsiteY1" fmla="*/ 10851 h 20138"/>
                    <a:gd name="connsiteX2" fmla="*/ 952 w 5714"/>
                    <a:gd name="connsiteY2" fmla="*/ 15614 h 20138"/>
                    <a:gd name="connsiteX3" fmla="*/ 1905 w 5714"/>
                    <a:gd name="connsiteY3" fmla="*/ 19424 h 20138"/>
                    <a:gd name="connsiteX4" fmla="*/ 3810 w 5714"/>
                    <a:gd name="connsiteY4" fmla="*/ 19424 h 20138"/>
                    <a:gd name="connsiteX5" fmla="*/ 4763 w 5714"/>
                    <a:gd name="connsiteY5" fmla="*/ 15614 h 20138"/>
                    <a:gd name="connsiteX6" fmla="*/ 5715 w 5714"/>
                    <a:gd name="connsiteY6" fmla="*/ 10851 h 20138"/>
                    <a:gd name="connsiteX7" fmla="*/ 5715 w 5714"/>
                    <a:gd name="connsiteY7" fmla="*/ 2279 h 20138"/>
                    <a:gd name="connsiteX8" fmla="*/ 3810 w 5714"/>
                    <a:gd name="connsiteY8" fmla="*/ 374 h 20138"/>
                    <a:gd name="connsiteX9" fmla="*/ 0 w 5714"/>
                    <a:gd name="connsiteY9" fmla="*/ 2279 h 20138"/>
                    <a:gd name="connsiteX10" fmla="*/ 0 w 5714"/>
                    <a:gd name="connsiteY10" fmla="*/ 2279 h 20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20138">
                      <a:moveTo>
                        <a:pt x="0" y="2279"/>
                      </a:moveTo>
                      <a:cubicBezTo>
                        <a:pt x="0" y="5136"/>
                        <a:pt x="0" y="7994"/>
                        <a:pt x="0" y="10851"/>
                      </a:cubicBezTo>
                      <a:cubicBezTo>
                        <a:pt x="0" y="12756"/>
                        <a:pt x="0" y="13709"/>
                        <a:pt x="952" y="15614"/>
                      </a:cubicBezTo>
                      <a:cubicBezTo>
                        <a:pt x="952" y="16566"/>
                        <a:pt x="952" y="18471"/>
                        <a:pt x="1905" y="19424"/>
                      </a:cubicBezTo>
                      <a:cubicBezTo>
                        <a:pt x="1905" y="20376"/>
                        <a:pt x="3810" y="20376"/>
                        <a:pt x="3810" y="19424"/>
                      </a:cubicBezTo>
                      <a:cubicBezTo>
                        <a:pt x="3810" y="18471"/>
                        <a:pt x="3810" y="16566"/>
                        <a:pt x="4763" y="15614"/>
                      </a:cubicBezTo>
                      <a:cubicBezTo>
                        <a:pt x="4763" y="13709"/>
                        <a:pt x="5715" y="12756"/>
                        <a:pt x="5715" y="10851"/>
                      </a:cubicBezTo>
                      <a:cubicBezTo>
                        <a:pt x="5715" y="7994"/>
                        <a:pt x="5715" y="5136"/>
                        <a:pt x="5715" y="2279"/>
                      </a:cubicBezTo>
                      <a:cubicBezTo>
                        <a:pt x="5715" y="1326"/>
                        <a:pt x="4763" y="374"/>
                        <a:pt x="3810" y="374"/>
                      </a:cubicBezTo>
                      <a:cubicBezTo>
                        <a:pt x="952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2" name="Freeform: Shape 641">
                  <a:extLst>
                    <a:ext uri="{FF2B5EF4-FFF2-40B4-BE49-F238E27FC236}">
                      <a16:creationId xmlns:a16="http://schemas.microsoft.com/office/drawing/2014/main" id="{2E17AED3-3F7C-EECB-A71D-F52A4B7F4DE5}"/>
                    </a:ext>
                  </a:extLst>
                </p:cNvPr>
                <p:cNvSpPr/>
                <p:nvPr/>
              </p:nvSpPr>
              <p:spPr>
                <a:xfrm>
                  <a:off x="8542972" y="4372927"/>
                  <a:ext cx="7619" cy="25241"/>
                </a:xfrm>
                <a:custGeom>
                  <a:avLst/>
                  <a:gdLst>
                    <a:gd name="connsiteX0" fmla="*/ 952 w 7619"/>
                    <a:gd name="connsiteY0" fmla="*/ 3810 h 25241"/>
                    <a:gd name="connsiteX1" fmla="*/ 0 w 7619"/>
                    <a:gd name="connsiteY1" fmla="*/ 13335 h 25241"/>
                    <a:gd name="connsiteX2" fmla="*/ 0 w 7619"/>
                    <a:gd name="connsiteY2" fmla="*/ 19050 h 25241"/>
                    <a:gd name="connsiteX3" fmla="*/ 952 w 7619"/>
                    <a:gd name="connsiteY3" fmla="*/ 23813 h 25241"/>
                    <a:gd name="connsiteX4" fmla="*/ 3810 w 7619"/>
                    <a:gd name="connsiteY4" fmla="*/ 23813 h 25241"/>
                    <a:gd name="connsiteX5" fmla="*/ 5715 w 7619"/>
                    <a:gd name="connsiteY5" fmla="*/ 19050 h 25241"/>
                    <a:gd name="connsiteX6" fmla="*/ 6667 w 7619"/>
                    <a:gd name="connsiteY6" fmla="*/ 14288 h 25241"/>
                    <a:gd name="connsiteX7" fmla="*/ 7620 w 7619"/>
                    <a:gd name="connsiteY7" fmla="*/ 8572 h 25241"/>
                    <a:gd name="connsiteX8" fmla="*/ 7620 w 7619"/>
                    <a:gd name="connsiteY8" fmla="*/ 7620 h 25241"/>
                    <a:gd name="connsiteX9" fmla="*/ 7620 w 7619"/>
                    <a:gd name="connsiteY9" fmla="*/ 6667 h 25241"/>
                    <a:gd name="connsiteX10" fmla="*/ 7620 w 7619"/>
                    <a:gd name="connsiteY10" fmla="*/ 6667 h 25241"/>
                    <a:gd name="connsiteX11" fmla="*/ 7620 w 7619"/>
                    <a:gd name="connsiteY11" fmla="*/ 4763 h 25241"/>
                    <a:gd name="connsiteX12" fmla="*/ 4763 w 7619"/>
                    <a:gd name="connsiteY12" fmla="*/ 0 h 25241"/>
                    <a:gd name="connsiteX13" fmla="*/ 952 w 7619"/>
                    <a:gd name="connsiteY13" fmla="*/ 3810 h 25241"/>
                    <a:gd name="connsiteX14" fmla="*/ 952 w 7619"/>
                    <a:gd name="connsiteY14" fmla="*/ 3810 h 25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19" h="25241">
                      <a:moveTo>
                        <a:pt x="952" y="3810"/>
                      </a:moveTo>
                      <a:cubicBezTo>
                        <a:pt x="952" y="6667"/>
                        <a:pt x="0" y="10478"/>
                        <a:pt x="0" y="13335"/>
                      </a:cubicBezTo>
                      <a:cubicBezTo>
                        <a:pt x="0" y="15240"/>
                        <a:pt x="0" y="17145"/>
                        <a:pt x="0" y="19050"/>
                      </a:cubicBezTo>
                      <a:cubicBezTo>
                        <a:pt x="0" y="20955"/>
                        <a:pt x="952" y="21907"/>
                        <a:pt x="952" y="23813"/>
                      </a:cubicBezTo>
                      <a:cubicBezTo>
                        <a:pt x="952" y="25717"/>
                        <a:pt x="2857" y="25717"/>
                        <a:pt x="3810" y="23813"/>
                      </a:cubicBezTo>
                      <a:cubicBezTo>
                        <a:pt x="4763" y="21907"/>
                        <a:pt x="4763" y="20955"/>
                        <a:pt x="5715" y="19050"/>
                      </a:cubicBezTo>
                      <a:cubicBezTo>
                        <a:pt x="6667" y="17145"/>
                        <a:pt x="6667" y="16192"/>
                        <a:pt x="6667" y="14288"/>
                      </a:cubicBezTo>
                      <a:cubicBezTo>
                        <a:pt x="6667" y="12382"/>
                        <a:pt x="6667" y="10478"/>
                        <a:pt x="7620" y="8572"/>
                      </a:cubicBezTo>
                      <a:cubicBezTo>
                        <a:pt x="7620" y="8572"/>
                        <a:pt x="7620" y="7620"/>
                        <a:pt x="7620" y="7620"/>
                      </a:cubicBezTo>
                      <a:cubicBezTo>
                        <a:pt x="7620" y="7620"/>
                        <a:pt x="7620" y="7620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5715"/>
                        <a:pt x="7620" y="4763"/>
                        <a:pt x="7620" y="4763"/>
                      </a:cubicBezTo>
                      <a:cubicBezTo>
                        <a:pt x="7620" y="2857"/>
                        <a:pt x="6667" y="953"/>
                        <a:pt x="4763" y="0"/>
                      </a:cubicBezTo>
                      <a:cubicBezTo>
                        <a:pt x="2857" y="0"/>
                        <a:pt x="952" y="1905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3" name="Freeform: Shape 642">
                  <a:extLst>
                    <a:ext uri="{FF2B5EF4-FFF2-40B4-BE49-F238E27FC236}">
                      <a16:creationId xmlns:a16="http://schemas.microsoft.com/office/drawing/2014/main" id="{11B4D47D-A3EC-52CB-783D-4C8137C7E2AD}"/>
                    </a:ext>
                  </a:extLst>
                </p:cNvPr>
                <p:cNvSpPr/>
                <p:nvPr/>
              </p:nvSpPr>
              <p:spPr>
                <a:xfrm>
                  <a:off x="8479154" y="4347209"/>
                  <a:ext cx="4762" cy="17621"/>
                </a:xfrm>
                <a:custGeom>
                  <a:avLst/>
                  <a:gdLst>
                    <a:gd name="connsiteX0" fmla="*/ 2857 w 4762"/>
                    <a:gd name="connsiteY0" fmla="*/ 953 h 17621"/>
                    <a:gd name="connsiteX1" fmla="*/ 0 w 4762"/>
                    <a:gd name="connsiteY1" fmla="*/ 8572 h 17621"/>
                    <a:gd name="connsiteX2" fmla="*/ 0 w 4762"/>
                    <a:gd name="connsiteY2" fmla="*/ 12383 h 17621"/>
                    <a:gd name="connsiteX3" fmla="*/ 0 w 4762"/>
                    <a:gd name="connsiteY3" fmla="*/ 14288 h 17621"/>
                    <a:gd name="connsiteX4" fmla="*/ 952 w 4762"/>
                    <a:gd name="connsiteY4" fmla="*/ 16193 h 17621"/>
                    <a:gd name="connsiteX5" fmla="*/ 3810 w 4762"/>
                    <a:gd name="connsiteY5" fmla="*/ 16193 h 17621"/>
                    <a:gd name="connsiteX6" fmla="*/ 4763 w 4762"/>
                    <a:gd name="connsiteY6" fmla="*/ 14288 h 17621"/>
                    <a:gd name="connsiteX7" fmla="*/ 4763 w 4762"/>
                    <a:gd name="connsiteY7" fmla="*/ 12383 h 17621"/>
                    <a:gd name="connsiteX8" fmla="*/ 4763 w 4762"/>
                    <a:gd name="connsiteY8" fmla="*/ 8572 h 17621"/>
                    <a:gd name="connsiteX9" fmla="*/ 3810 w 4762"/>
                    <a:gd name="connsiteY9" fmla="*/ 0 h 17621"/>
                    <a:gd name="connsiteX10" fmla="*/ 2857 w 4762"/>
                    <a:gd name="connsiteY10" fmla="*/ 953 h 17621"/>
                    <a:gd name="connsiteX11" fmla="*/ 2857 w 4762"/>
                    <a:gd name="connsiteY11" fmla="*/ 953 h 17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7621">
                      <a:moveTo>
                        <a:pt x="2857" y="953"/>
                      </a:moveTo>
                      <a:cubicBezTo>
                        <a:pt x="1905" y="3810"/>
                        <a:pt x="952" y="6668"/>
                        <a:pt x="0" y="8572"/>
                      </a:cubicBezTo>
                      <a:cubicBezTo>
                        <a:pt x="0" y="9525"/>
                        <a:pt x="0" y="11430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6193"/>
                        <a:pt x="952" y="16193"/>
                      </a:cubicBezTo>
                      <a:cubicBezTo>
                        <a:pt x="1905" y="18097"/>
                        <a:pt x="2857" y="18097"/>
                        <a:pt x="3810" y="16193"/>
                      </a:cubicBezTo>
                      <a:cubicBezTo>
                        <a:pt x="3810" y="15240"/>
                        <a:pt x="4763" y="14288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1430"/>
                        <a:pt x="4763" y="9525"/>
                        <a:pt x="4763" y="8572"/>
                      </a:cubicBezTo>
                      <a:cubicBezTo>
                        <a:pt x="4763" y="5715"/>
                        <a:pt x="3810" y="2858"/>
                        <a:pt x="3810" y="0"/>
                      </a:cubicBezTo>
                      <a:cubicBezTo>
                        <a:pt x="3810" y="953"/>
                        <a:pt x="3810" y="953"/>
                        <a:pt x="2857" y="953"/>
                      </a:cubicBezTo>
                      <a:lnTo>
                        <a:pt x="2857" y="95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4" name="Freeform: Shape 643">
                  <a:extLst>
                    <a:ext uri="{FF2B5EF4-FFF2-40B4-BE49-F238E27FC236}">
                      <a16:creationId xmlns:a16="http://schemas.microsoft.com/office/drawing/2014/main" id="{9A7A4B18-FFA4-BB95-FAB3-CF447CEB2A18}"/>
                    </a:ext>
                  </a:extLst>
                </p:cNvPr>
                <p:cNvSpPr/>
                <p:nvPr/>
              </p:nvSpPr>
              <p:spPr>
                <a:xfrm>
                  <a:off x="8516880" y="4344352"/>
                  <a:ext cx="9898" cy="33813"/>
                </a:xfrm>
                <a:custGeom>
                  <a:avLst/>
                  <a:gdLst>
                    <a:gd name="connsiteX0" fmla="*/ 374 w 9898"/>
                    <a:gd name="connsiteY0" fmla="*/ 3810 h 33813"/>
                    <a:gd name="connsiteX1" fmla="*/ 374 w 9898"/>
                    <a:gd name="connsiteY1" fmla="*/ 11430 h 33813"/>
                    <a:gd name="connsiteX2" fmla="*/ 374 w 9898"/>
                    <a:gd name="connsiteY2" fmla="*/ 18097 h 33813"/>
                    <a:gd name="connsiteX3" fmla="*/ 374 w 9898"/>
                    <a:gd name="connsiteY3" fmla="*/ 24765 h 33813"/>
                    <a:gd name="connsiteX4" fmla="*/ 374 w 9898"/>
                    <a:gd name="connsiteY4" fmla="*/ 28575 h 33813"/>
                    <a:gd name="connsiteX5" fmla="*/ 2279 w 9898"/>
                    <a:gd name="connsiteY5" fmla="*/ 32385 h 33813"/>
                    <a:gd name="connsiteX6" fmla="*/ 7994 w 9898"/>
                    <a:gd name="connsiteY6" fmla="*/ 32385 h 33813"/>
                    <a:gd name="connsiteX7" fmla="*/ 9899 w 9898"/>
                    <a:gd name="connsiteY7" fmla="*/ 28575 h 33813"/>
                    <a:gd name="connsiteX8" fmla="*/ 9899 w 9898"/>
                    <a:gd name="connsiteY8" fmla="*/ 24765 h 33813"/>
                    <a:gd name="connsiteX9" fmla="*/ 8946 w 9898"/>
                    <a:gd name="connsiteY9" fmla="*/ 17145 h 33813"/>
                    <a:gd name="connsiteX10" fmla="*/ 7994 w 9898"/>
                    <a:gd name="connsiteY10" fmla="*/ 9525 h 33813"/>
                    <a:gd name="connsiteX11" fmla="*/ 6089 w 9898"/>
                    <a:gd name="connsiteY11" fmla="*/ 1905 h 33813"/>
                    <a:gd name="connsiteX12" fmla="*/ 2279 w 9898"/>
                    <a:gd name="connsiteY12" fmla="*/ 0 h 33813"/>
                    <a:gd name="connsiteX13" fmla="*/ 374 w 9898"/>
                    <a:gd name="connsiteY13" fmla="*/ 3810 h 33813"/>
                    <a:gd name="connsiteX14" fmla="*/ 374 w 9898"/>
                    <a:gd name="connsiteY14" fmla="*/ 3810 h 3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898" h="33813">
                      <a:moveTo>
                        <a:pt x="374" y="3810"/>
                      </a:moveTo>
                      <a:cubicBezTo>
                        <a:pt x="374" y="6667"/>
                        <a:pt x="374" y="8572"/>
                        <a:pt x="374" y="11430"/>
                      </a:cubicBezTo>
                      <a:cubicBezTo>
                        <a:pt x="374" y="13335"/>
                        <a:pt x="374" y="16192"/>
                        <a:pt x="374" y="18097"/>
                      </a:cubicBezTo>
                      <a:cubicBezTo>
                        <a:pt x="374" y="20003"/>
                        <a:pt x="374" y="22860"/>
                        <a:pt x="374" y="24765"/>
                      </a:cubicBezTo>
                      <a:cubicBezTo>
                        <a:pt x="374" y="25717"/>
                        <a:pt x="374" y="27622"/>
                        <a:pt x="374" y="28575"/>
                      </a:cubicBezTo>
                      <a:cubicBezTo>
                        <a:pt x="374" y="30480"/>
                        <a:pt x="1326" y="31432"/>
                        <a:pt x="2279" y="32385"/>
                      </a:cubicBezTo>
                      <a:cubicBezTo>
                        <a:pt x="3231" y="34290"/>
                        <a:pt x="6089" y="34290"/>
                        <a:pt x="7994" y="32385"/>
                      </a:cubicBezTo>
                      <a:cubicBezTo>
                        <a:pt x="8946" y="31432"/>
                        <a:pt x="9899" y="29528"/>
                        <a:pt x="9899" y="28575"/>
                      </a:cubicBezTo>
                      <a:cubicBezTo>
                        <a:pt x="9899" y="27622"/>
                        <a:pt x="9899" y="25717"/>
                        <a:pt x="9899" y="24765"/>
                      </a:cubicBezTo>
                      <a:cubicBezTo>
                        <a:pt x="9899" y="21907"/>
                        <a:pt x="9899" y="20003"/>
                        <a:pt x="8946" y="17145"/>
                      </a:cubicBezTo>
                      <a:cubicBezTo>
                        <a:pt x="8946" y="14288"/>
                        <a:pt x="7994" y="11430"/>
                        <a:pt x="7994" y="9525"/>
                      </a:cubicBezTo>
                      <a:cubicBezTo>
                        <a:pt x="7041" y="6667"/>
                        <a:pt x="7041" y="4763"/>
                        <a:pt x="6089" y="1905"/>
                      </a:cubicBezTo>
                      <a:cubicBezTo>
                        <a:pt x="6089" y="0"/>
                        <a:pt x="4183" y="0"/>
                        <a:pt x="2279" y="0"/>
                      </a:cubicBezTo>
                      <a:cubicBezTo>
                        <a:pt x="374" y="953"/>
                        <a:pt x="-579" y="2857"/>
                        <a:pt x="374" y="3810"/>
                      </a:cubicBezTo>
                      <a:lnTo>
                        <a:pt x="374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5" name="Freeform: Shape 644">
                  <a:extLst>
                    <a:ext uri="{FF2B5EF4-FFF2-40B4-BE49-F238E27FC236}">
                      <a16:creationId xmlns:a16="http://schemas.microsoft.com/office/drawing/2014/main" id="{AAEF8579-11EF-9B1B-B379-C321E23D74B1}"/>
                    </a:ext>
                  </a:extLst>
                </p:cNvPr>
                <p:cNvSpPr/>
                <p:nvPr/>
              </p:nvSpPr>
              <p:spPr>
                <a:xfrm>
                  <a:off x="8450196" y="4403175"/>
                  <a:ext cx="14141" cy="38706"/>
                </a:xfrm>
                <a:custGeom>
                  <a:avLst/>
                  <a:gdLst>
                    <a:gd name="connsiteX0" fmla="*/ 383 w 14141"/>
                    <a:gd name="connsiteY0" fmla="*/ 4041 h 38706"/>
                    <a:gd name="connsiteX1" fmla="*/ 4193 w 14141"/>
                    <a:gd name="connsiteY1" fmla="*/ 21186 h 38706"/>
                    <a:gd name="connsiteX2" fmla="*/ 5146 w 14141"/>
                    <a:gd name="connsiteY2" fmla="*/ 29759 h 38706"/>
                    <a:gd name="connsiteX3" fmla="*/ 8956 w 14141"/>
                    <a:gd name="connsiteY3" fmla="*/ 37379 h 38706"/>
                    <a:gd name="connsiteX4" fmla="*/ 13718 w 14141"/>
                    <a:gd name="connsiteY4" fmla="*/ 36426 h 38706"/>
                    <a:gd name="connsiteX5" fmla="*/ 13718 w 14141"/>
                    <a:gd name="connsiteY5" fmla="*/ 26901 h 38706"/>
                    <a:gd name="connsiteX6" fmla="*/ 11814 w 14141"/>
                    <a:gd name="connsiteY6" fmla="*/ 18329 h 38706"/>
                    <a:gd name="connsiteX7" fmla="*/ 6098 w 14141"/>
                    <a:gd name="connsiteY7" fmla="*/ 1184 h 38706"/>
                    <a:gd name="connsiteX8" fmla="*/ 383 w 14141"/>
                    <a:gd name="connsiteY8" fmla="*/ 4041 h 38706"/>
                    <a:gd name="connsiteX9" fmla="*/ 383 w 14141"/>
                    <a:gd name="connsiteY9" fmla="*/ 4041 h 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141" h="38706">
                      <a:moveTo>
                        <a:pt x="383" y="4041"/>
                      </a:moveTo>
                      <a:cubicBezTo>
                        <a:pt x="2289" y="9756"/>
                        <a:pt x="3241" y="15471"/>
                        <a:pt x="4193" y="21186"/>
                      </a:cubicBezTo>
                      <a:cubicBezTo>
                        <a:pt x="4193" y="24044"/>
                        <a:pt x="5146" y="26901"/>
                        <a:pt x="5146" y="29759"/>
                      </a:cubicBezTo>
                      <a:cubicBezTo>
                        <a:pt x="6098" y="32616"/>
                        <a:pt x="7051" y="35474"/>
                        <a:pt x="8956" y="37379"/>
                      </a:cubicBezTo>
                      <a:cubicBezTo>
                        <a:pt x="9908" y="39284"/>
                        <a:pt x="13718" y="39284"/>
                        <a:pt x="13718" y="36426"/>
                      </a:cubicBezTo>
                      <a:cubicBezTo>
                        <a:pt x="13718" y="33569"/>
                        <a:pt x="14671" y="29759"/>
                        <a:pt x="13718" y="26901"/>
                      </a:cubicBezTo>
                      <a:cubicBezTo>
                        <a:pt x="13718" y="24044"/>
                        <a:pt x="12766" y="21186"/>
                        <a:pt x="11814" y="18329"/>
                      </a:cubicBezTo>
                      <a:cubicBezTo>
                        <a:pt x="10861" y="12614"/>
                        <a:pt x="8956" y="5946"/>
                        <a:pt x="6098" y="1184"/>
                      </a:cubicBezTo>
                      <a:cubicBezTo>
                        <a:pt x="4193" y="-1674"/>
                        <a:pt x="-1522" y="1184"/>
                        <a:pt x="383" y="4041"/>
                      </a:cubicBezTo>
                      <a:lnTo>
                        <a:pt x="383" y="404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6" name="Freeform: Shape 645">
                  <a:extLst>
                    <a:ext uri="{FF2B5EF4-FFF2-40B4-BE49-F238E27FC236}">
                      <a16:creationId xmlns:a16="http://schemas.microsoft.com/office/drawing/2014/main" id="{B796A94C-F5E2-7F7C-3502-DFEBC715DDCC}"/>
                    </a:ext>
                  </a:extLst>
                </p:cNvPr>
                <p:cNvSpPr/>
                <p:nvPr/>
              </p:nvSpPr>
              <p:spPr>
                <a:xfrm>
                  <a:off x="8561069" y="4411979"/>
                  <a:ext cx="7381" cy="15954"/>
                </a:xfrm>
                <a:custGeom>
                  <a:avLst/>
                  <a:gdLst>
                    <a:gd name="connsiteX0" fmla="*/ 4763 w 7381"/>
                    <a:gd name="connsiteY0" fmla="*/ 952 h 15954"/>
                    <a:gd name="connsiteX1" fmla="*/ 953 w 7381"/>
                    <a:gd name="connsiteY1" fmla="*/ 7620 h 15954"/>
                    <a:gd name="connsiteX2" fmla="*/ 0 w 7381"/>
                    <a:gd name="connsiteY2" fmla="*/ 9525 h 15954"/>
                    <a:gd name="connsiteX3" fmla="*/ 0 w 7381"/>
                    <a:gd name="connsiteY3" fmla="*/ 11430 h 15954"/>
                    <a:gd name="connsiteX4" fmla="*/ 0 w 7381"/>
                    <a:gd name="connsiteY4" fmla="*/ 15240 h 15954"/>
                    <a:gd name="connsiteX5" fmla="*/ 1905 w 7381"/>
                    <a:gd name="connsiteY5" fmla="*/ 15240 h 15954"/>
                    <a:gd name="connsiteX6" fmla="*/ 2857 w 7381"/>
                    <a:gd name="connsiteY6" fmla="*/ 11430 h 15954"/>
                    <a:gd name="connsiteX7" fmla="*/ 3810 w 7381"/>
                    <a:gd name="connsiteY7" fmla="*/ 7620 h 15954"/>
                    <a:gd name="connsiteX8" fmla="*/ 6668 w 7381"/>
                    <a:gd name="connsiteY8" fmla="*/ 1905 h 15954"/>
                    <a:gd name="connsiteX9" fmla="*/ 6668 w 7381"/>
                    <a:gd name="connsiteY9" fmla="*/ 0 h 15954"/>
                    <a:gd name="connsiteX10" fmla="*/ 4763 w 7381"/>
                    <a:gd name="connsiteY10" fmla="*/ 952 h 15954"/>
                    <a:gd name="connsiteX11" fmla="*/ 4763 w 7381"/>
                    <a:gd name="connsiteY11" fmla="*/ 952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381" h="15954">
                      <a:moveTo>
                        <a:pt x="4763" y="952"/>
                      </a:moveTo>
                      <a:cubicBezTo>
                        <a:pt x="2857" y="2857"/>
                        <a:pt x="1905" y="4763"/>
                        <a:pt x="953" y="7620"/>
                      </a:cubicBezTo>
                      <a:cubicBezTo>
                        <a:pt x="953" y="8572"/>
                        <a:pt x="0" y="8572"/>
                        <a:pt x="0" y="9525"/>
                      </a:cubicBezTo>
                      <a:cubicBezTo>
                        <a:pt x="0" y="10477"/>
                        <a:pt x="0" y="10477"/>
                        <a:pt x="0" y="11430"/>
                      </a:cubicBezTo>
                      <a:cubicBezTo>
                        <a:pt x="0" y="12382"/>
                        <a:pt x="0" y="14288"/>
                        <a:pt x="0" y="15240"/>
                      </a:cubicBezTo>
                      <a:cubicBezTo>
                        <a:pt x="0" y="16192"/>
                        <a:pt x="1905" y="16192"/>
                        <a:pt x="1905" y="15240"/>
                      </a:cubicBezTo>
                      <a:cubicBezTo>
                        <a:pt x="1905" y="14288"/>
                        <a:pt x="2857" y="13335"/>
                        <a:pt x="2857" y="11430"/>
                      </a:cubicBezTo>
                      <a:cubicBezTo>
                        <a:pt x="3810" y="10477"/>
                        <a:pt x="3810" y="9525"/>
                        <a:pt x="3810" y="7620"/>
                      </a:cubicBezTo>
                      <a:cubicBezTo>
                        <a:pt x="4763" y="5715"/>
                        <a:pt x="5715" y="3810"/>
                        <a:pt x="6668" y="1905"/>
                      </a:cubicBezTo>
                      <a:cubicBezTo>
                        <a:pt x="7620" y="952"/>
                        <a:pt x="7620" y="0"/>
                        <a:pt x="6668" y="0"/>
                      </a:cubicBezTo>
                      <a:cubicBezTo>
                        <a:pt x="5715" y="0"/>
                        <a:pt x="4763" y="0"/>
                        <a:pt x="4763" y="952"/>
                      </a:cubicBezTo>
                      <a:lnTo>
                        <a:pt x="4763" y="952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7" name="Freeform: Shape 646">
                  <a:extLst>
                    <a:ext uri="{FF2B5EF4-FFF2-40B4-BE49-F238E27FC236}">
                      <a16:creationId xmlns:a16="http://schemas.microsoft.com/office/drawing/2014/main" id="{2CFA87E4-DE1C-E7A6-AD51-98EFF016710A}"/>
                    </a:ext>
                  </a:extLst>
                </p:cNvPr>
                <p:cNvSpPr/>
                <p:nvPr/>
              </p:nvSpPr>
              <p:spPr>
                <a:xfrm>
                  <a:off x="8521064" y="4410651"/>
                  <a:ext cx="6667" cy="25765"/>
                </a:xfrm>
                <a:custGeom>
                  <a:avLst/>
                  <a:gdLst>
                    <a:gd name="connsiteX0" fmla="*/ 2858 w 6667"/>
                    <a:gd name="connsiteY0" fmla="*/ 1328 h 25765"/>
                    <a:gd name="connsiteX1" fmla="*/ 953 w 6667"/>
                    <a:gd name="connsiteY1" fmla="*/ 12758 h 25765"/>
                    <a:gd name="connsiteX2" fmla="*/ 0 w 6667"/>
                    <a:gd name="connsiteY2" fmla="*/ 18473 h 25765"/>
                    <a:gd name="connsiteX3" fmla="*/ 0 w 6667"/>
                    <a:gd name="connsiteY3" fmla="*/ 21330 h 25765"/>
                    <a:gd name="connsiteX4" fmla="*/ 0 w 6667"/>
                    <a:gd name="connsiteY4" fmla="*/ 24188 h 25765"/>
                    <a:gd name="connsiteX5" fmla="*/ 2858 w 6667"/>
                    <a:gd name="connsiteY5" fmla="*/ 25140 h 25765"/>
                    <a:gd name="connsiteX6" fmla="*/ 4763 w 6667"/>
                    <a:gd name="connsiteY6" fmla="*/ 19425 h 25765"/>
                    <a:gd name="connsiteX7" fmla="*/ 5715 w 6667"/>
                    <a:gd name="connsiteY7" fmla="*/ 13710 h 25765"/>
                    <a:gd name="connsiteX8" fmla="*/ 6668 w 6667"/>
                    <a:gd name="connsiteY8" fmla="*/ 2280 h 25765"/>
                    <a:gd name="connsiteX9" fmla="*/ 2858 w 6667"/>
                    <a:gd name="connsiteY9" fmla="*/ 1328 h 25765"/>
                    <a:gd name="connsiteX10" fmla="*/ 2858 w 6667"/>
                    <a:gd name="connsiteY10" fmla="*/ 1328 h 25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5765">
                      <a:moveTo>
                        <a:pt x="2858" y="1328"/>
                      </a:moveTo>
                      <a:cubicBezTo>
                        <a:pt x="1905" y="5138"/>
                        <a:pt x="953" y="8948"/>
                        <a:pt x="953" y="12758"/>
                      </a:cubicBezTo>
                      <a:cubicBezTo>
                        <a:pt x="953" y="14663"/>
                        <a:pt x="0" y="16568"/>
                        <a:pt x="0" y="18473"/>
                      </a:cubicBezTo>
                      <a:cubicBezTo>
                        <a:pt x="0" y="19425"/>
                        <a:pt x="0" y="20378"/>
                        <a:pt x="0" y="21330"/>
                      </a:cubicBezTo>
                      <a:cubicBezTo>
                        <a:pt x="0" y="22283"/>
                        <a:pt x="0" y="23235"/>
                        <a:pt x="0" y="24188"/>
                      </a:cubicBezTo>
                      <a:cubicBezTo>
                        <a:pt x="0" y="26093"/>
                        <a:pt x="1905" y="26093"/>
                        <a:pt x="2858" y="25140"/>
                      </a:cubicBezTo>
                      <a:cubicBezTo>
                        <a:pt x="3810" y="23235"/>
                        <a:pt x="4763" y="21330"/>
                        <a:pt x="4763" y="19425"/>
                      </a:cubicBezTo>
                      <a:cubicBezTo>
                        <a:pt x="4763" y="17520"/>
                        <a:pt x="5715" y="15615"/>
                        <a:pt x="5715" y="13710"/>
                      </a:cubicBezTo>
                      <a:cubicBezTo>
                        <a:pt x="5715" y="9900"/>
                        <a:pt x="6668" y="6090"/>
                        <a:pt x="6668" y="2280"/>
                      </a:cubicBezTo>
                      <a:cubicBezTo>
                        <a:pt x="5715" y="-577"/>
                        <a:pt x="2858" y="-577"/>
                        <a:pt x="2858" y="1328"/>
                      </a:cubicBezTo>
                      <a:lnTo>
                        <a:pt x="2858" y="132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8" name="Freeform: Shape 647">
                  <a:extLst>
                    <a:ext uri="{FF2B5EF4-FFF2-40B4-BE49-F238E27FC236}">
                      <a16:creationId xmlns:a16="http://schemas.microsoft.com/office/drawing/2014/main" id="{7581E4AB-925A-9561-1FB0-9CA9D1E2A6C2}"/>
                    </a:ext>
                  </a:extLst>
                </p:cNvPr>
                <p:cNvSpPr/>
                <p:nvPr/>
              </p:nvSpPr>
              <p:spPr>
                <a:xfrm>
                  <a:off x="8583929" y="4354221"/>
                  <a:ext cx="12529" cy="31087"/>
                </a:xfrm>
                <a:custGeom>
                  <a:avLst/>
                  <a:gdLst>
                    <a:gd name="connsiteX0" fmla="*/ 6668 w 12529"/>
                    <a:gd name="connsiteY0" fmla="*/ 2513 h 31087"/>
                    <a:gd name="connsiteX1" fmla="*/ 2857 w 12529"/>
                    <a:gd name="connsiteY1" fmla="*/ 15848 h 31087"/>
                    <a:gd name="connsiteX2" fmla="*/ 0 w 12529"/>
                    <a:gd name="connsiteY2" fmla="*/ 29183 h 31087"/>
                    <a:gd name="connsiteX3" fmla="*/ 1905 w 12529"/>
                    <a:gd name="connsiteY3" fmla="*/ 31088 h 31087"/>
                    <a:gd name="connsiteX4" fmla="*/ 4763 w 12529"/>
                    <a:gd name="connsiteY4" fmla="*/ 30135 h 31087"/>
                    <a:gd name="connsiteX5" fmla="*/ 11430 w 12529"/>
                    <a:gd name="connsiteY5" fmla="*/ 17753 h 31087"/>
                    <a:gd name="connsiteX6" fmla="*/ 11430 w 12529"/>
                    <a:gd name="connsiteY6" fmla="*/ 2513 h 31087"/>
                    <a:gd name="connsiteX7" fmla="*/ 6668 w 12529"/>
                    <a:gd name="connsiteY7" fmla="*/ 2513 h 31087"/>
                    <a:gd name="connsiteX8" fmla="*/ 6668 w 12529"/>
                    <a:gd name="connsiteY8" fmla="*/ 2513 h 310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529" h="31087">
                      <a:moveTo>
                        <a:pt x="6668" y="2513"/>
                      </a:moveTo>
                      <a:cubicBezTo>
                        <a:pt x="6668" y="7275"/>
                        <a:pt x="4763" y="11085"/>
                        <a:pt x="2857" y="15848"/>
                      </a:cubicBezTo>
                      <a:cubicBezTo>
                        <a:pt x="952" y="20610"/>
                        <a:pt x="0" y="24421"/>
                        <a:pt x="0" y="29183"/>
                      </a:cubicBezTo>
                      <a:cubicBezTo>
                        <a:pt x="0" y="30135"/>
                        <a:pt x="952" y="31088"/>
                        <a:pt x="1905" y="31088"/>
                      </a:cubicBezTo>
                      <a:cubicBezTo>
                        <a:pt x="2857" y="31088"/>
                        <a:pt x="3810" y="31088"/>
                        <a:pt x="4763" y="30135"/>
                      </a:cubicBezTo>
                      <a:cubicBezTo>
                        <a:pt x="7620" y="26325"/>
                        <a:pt x="10477" y="22515"/>
                        <a:pt x="11430" y="17753"/>
                      </a:cubicBezTo>
                      <a:cubicBezTo>
                        <a:pt x="12382" y="12990"/>
                        <a:pt x="13335" y="7275"/>
                        <a:pt x="11430" y="2513"/>
                      </a:cubicBezTo>
                      <a:cubicBezTo>
                        <a:pt x="11430" y="-1297"/>
                        <a:pt x="6668" y="-345"/>
                        <a:pt x="6668" y="2513"/>
                      </a:cubicBezTo>
                      <a:lnTo>
                        <a:pt x="6668" y="251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9" name="Freeform: Shape 648">
                  <a:extLst>
                    <a:ext uri="{FF2B5EF4-FFF2-40B4-BE49-F238E27FC236}">
                      <a16:creationId xmlns:a16="http://schemas.microsoft.com/office/drawing/2014/main" id="{A0488F6D-910C-6A6F-AFD1-DB8601EFB80C}"/>
                    </a:ext>
                  </a:extLst>
                </p:cNvPr>
                <p:cNvSpPr/>
                <p:nvPr/>
              </p:nvSpPr>
              <p:spPr>
                <a:xfrm>
                  <a:off x="8612312" y="4386176"/>
                  <a:ext cx="20194" cy="34049"/>
                </a:xfrm>
                <a:custGeom>
                  <a:avLst/>
                  <a:gdLst>
                    <a:gd name="connsiteX0" fmla="*/ 16384 w 20194"/>
                    <a:gd name="connsiteY0" fmla="*/ 1038 h 34049"/>
                    <a:gd name="connsiteX1" fmla="*/ 6859 w 20194"/>
                    <a:gd name="connsiteY1" fmla="*/ 16279 h 34049"/>
                    <a:gd name="connsiteX2" fmla="*/ 3049 w 20194"/>
                    <a:gd name="connsiteY2" fmla="*/ 23898 h 34049"/>
                    <a:gd name="connsiteX3" fmla="*/ 192 w 20194"/>
                    <a:gd name="connsiteY3" fmla="*/ 32471 h 34049"/>
                    <a:gd name="connsiteX4" fmla="*/ 3049 w 20194"/>
                    <a:gd name="connsiteY4" fmla="*/ 33423 h 34049"/>
                    <a:gd name="connsiteX5" fmla="*/ 5907 w 20194"/>
                    <a:gd name="connsiteY5" fmla="*/ 29613 h 34049"/>
                    <a:gd name="connsiteX6" fmla="*/ 8764 w 20194"/>
                    <a:gd name="connsiteY6" fmla="*/ 25804 h 34049"/>
                    <a:gd name="connsiteX7" fmla="*/ 13526 w 20194"/>
                    <a:gd name="connsiteY7" fmla="*/ 18183 h 34049"/>
                    <a:gd name="connsiteX8" fmla="*/ 20194 w 20194"/>
                    <a:gd name="connsiteY8" fmla="*/ 1991 h 34049"/>
                    <a:gd name="connsiteX9" fmla="*/ 16384 w 20194"/>
                    <a:gd name="connsiteY9" fmla="*/ 1038 h 34049"/>
                    <a:gd name="connsiteX10" fmla="*/ 16384 w 20194"/>
                    <a:gd name="connsiteY10" fmla="*/ 1038 h 3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194" h="34049">
                      <a:moveTo>
                        <a:pt x="16384" y="1038"/>
                      </a:moveTo>
                      <a:cubicBezTo>
                        <a:pt x="13526" y="5801"/>
                        <a:pt x="10669" y="11516"/>
                        <a:pt x="6859" y="16279"/>
                      </a:cubicBezTo>
                      <a:cubicBezTo>
                        <a:pt x="4954" y="19136"/>
                        <a:pt x="4001" y="21041"/>
                        <a:pt x="3049" y="23898"/>
                      </a:cubicBezTo>
                      <a:cubicBezTo>
                        <a:pt x="2097" y="26756"/>
                        <a:pt x="1144" y="29613"/>
                        <a:pt x="192" y="32471"/>
                      </a:cubicBezTo>
                      <a:cubicBezTo>
                        <a:pt x="-761" y="34376"/>
                        <a:pt x="2097" y="34376"/>
                        <a:pt x="3049" y="33423"/>
                      </a:cubicBezTo>
                      <a:cubicBezTo>
                        <a:pt x="4001" y="32471"/>
                        <a:pt x="4954" y="30566"/>
                        <a:pt x="5907" y="29613"/>
                      </a:cubicBezTo>
                      <a:cubicBezTo>
                        <a:pt x="6859" y="28661"/>
                        <a:pt x="7812" y="27708"/>
                        <a:pt x="8764" y="25804"/>
                      </a:cubicBezTo>
                      <a:cubicBezTo>
                        <a:pt x="10669" y="23898"/>
                        <a:pt x="11622" y="21041"/>
                        <a:pt x="13526" y="18183"/>
                      </a:cubicBezTo>
                      <a:cubicBezTo>
                        <a:pt x="16384" y="13421"/>
                        <a:pt x="18289" y="7706"/>
                        <a:pt x="20194" y="1991"/>
                      </a:cubicBezTo>
                      <a:cubicBezTo>
                        <a:pt x="20194" y="86"/>
                        <a:pt x="17337" y="-867"/>
                        <a:pt x="16384" y="1038"/>
                      </a:cubicBezTo>
                      <a:lnTo>
                        <a:pt x="16384" y="103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0" name="Freeform: Shape 649">
                  <a:extLst>
                    <a:ext uri="{FF2B5EF4-FFF2-40B4-BE49-F238E27FC236}">
                      <a16:creationId xmlns:a16="http://schemas.microsoft.com/office/drawing/2014/main" id="{E1A5313C-6A48-A267-CDA5-594FD54E3AD1}"/>
                    </a:ext>
                  </a:extLst>
                </p:cNvPr>
                <p:cNvSpPr/>
                <p:nvPr/>
              </p:nvSpPr>
              <p:spPr>
                <a:xfrm>
                  <a:off x="8643937" y="4417694"/>
                  <a:ext cx="17144" cy="20397"/>
                </a:xfrm>
                <a:custGeom>
                  <a:avLst/>
                  <a:gdLst>
                    <a:gd name="connsiteX0" fmla="*/ 15240 w 17144"/>
                    <a:gd name="connsiteY0" fmla="*/ 953 h 20397"/>
                    <a:gd name="connsiteX1" fmla="*/ 7620 w 17144"/>
                    <a:gd name="connsiteY1" fmla="*/ 9525 h 20397"/>
                    <a:gd name="connsiteX2" fmla="*/ 0 w 17144"/>
                    <a:gd name="connsiteY2" fmla="*/ 19050 h 20397"/>
                    <a:gd name="connsiteX3" fmla="*/ 952 w 17144"/>
                    <a:gd name="connsiteY3" fmla="*/ 20003 h 20397"/>
                    <a:gd name="connsiteX4" fmla="*/ 9525 w 17144"/>
                    <a:gd name="connsiteY4" fmla="*/ 10478 h 20397"/>
                    <a:gd name="connsiteX5" fmla="*/ 17145 w 17144"/>
                    <a:gd name="connsiteY5" fmla="*/ 1905 h 20397"/>
                    <a:gd name="connsiteX6" fmla="*/ 16193 w 17144"/>
                    <a:gd name="connsiteY6" fmla="*/ 0 h 20397"/>
                    <a:gd name="connsiteX7" fmla="*/ 15240 w 17144"/>
                    <a:gd name="connsiteY7" fmla="*/ 953 h 20397"/>
                    <a:gd name="connsiteX8" fmla="*/ 15240 w 17144"/>
                    <a:gd name="connsiteY8" fmla="*/ 953 h 20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144" h="20397">
                      <a:moveTo>
                        <a:pt x="15240" y="953"/>
                      </a:moveTo>
                      <a:cubicBezTo>
                        <a:pt x="13335" y="3810"/>
                        <a:pt x="10477" y="6668"/>
                        <a:pt x="7620" y="9525"/>
                      </a:cubicBezTo>
                      <a:cubicBezTo>
                        <a:pt x="4763" y="12383"/>
                        <a:pt x="1905" y="15240"/>
                        <a:pt x="0" y="19050"/>
                      </a:cubicBezTo>
                      <a:cubicBezTo>
                        <a:pt x="0" y="20003"/>
                        <a:pt x="952" y="20955"/>
                        <a:pt x="952" y="20003"/>
                      </a:cubicBezTo>
                      <a:cubicBezTo>
                        <a:pt x="3810" y="17145"/>
                        <a:pt x="6668" y="13335"/>
                        <a:pt x="9525" y="10478"/>
                      </a:cubicBezTo>
                      <a:cubicBezTo>
                        <a:pt x="12382" y="7620"/>
                        <a:pt x="15240" y="4763"/>
                        <a:pt x="17145" y="1905"/>
                      </a:cubicBezTo>
                      <a:cubicBezTo>
                        <a:pt x="17145" y="953"/>
                        <a:pt x="17145" y="0"/>
                        <a:pt x="16193" y="0"/>
                      </a:cubicBezTo>
                      <a:cubicBezTo>
                        <a:pt x="16193" y="0"/>
                        <a:pt x="16193" y="0"/>
                        <a:pt x="15240" y="953"/>
                      </a:cubicBezTo>
                      <a:lnTo>
                        <a:pt x="15240" y="95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1" name="Freeform: Shape 650">
                  <a:extLst>
                    <a:ext uri="{FF2B5EF4-FFF2-40B4-BE49-F238E27FC236}">
                      <a16:creationId xmlns:a16="http://schemas.microsoft.com/office/drawing/2014/main" id="{43196627-8B82-9FEA-3ADD-91074B57F09F}"/>
                    </a:ext>
                  </a:extLst>
                </p:cNvPr>
                <p:cNvSpPr/>
                <p:nvPr/>
              </p:nvSpPr>
              <p:spPr>
                <a:xfrm>
                  <a:off x="8675116" y="4430401"/>
                  <a:ext cx="25018" cy="22789"/>
                </a:xfrm>
                <a:custGeom>
                  <a:avLst/>
                  <a:gdLst>
                    <a:gd name="connsiteX0" fmla="*/ 21208 w 25018"/>
                    <a:gd name="connsiteY0" fmla="*/ 628 h 22789"/>
                    <a:gd name="connsiteX1" fmla="*/ 10731 w 25018"/>
                    <a:gd name="connsiteY1" fmla="*/ 9201 h 22789"/>
                    <a:gd name="connsiteX2" fmla="*/ 5016 w 25018"/>
                    <a:gd name="connsiteY2" fmla="*/ 13963 h 22789"/>
                    <a:gd name="connsiteX3" fmla="*/ 2158 w 25018"/>
                    <a:gd name="connsiteY3" fmla="*/ 16821 h 22789"/>
                    <a:gd name="connsiteX4" fmla="*/ 253 w 25018"/>
                    <a:gd name="connsiteY4" fmla="*/ 19678 h 22789"/>
                    <a:gd name="connsiteX5" fmla="*/ 3111 w 25018"/>
                    <a:gd name="connsiteY5" fmla="*/ 22536 h 22789"/>
                    <a:gd name="connsiteX6" fmla="*/ 6921 w 25018"/>
                    <a:gd name="connsiteY6" fmla="*/ 20631 h 22789"/>
                    <a:gd name="connsiteX7" fmla="*/ 9778 w 25018"/>
                    <a:gd name="connsiteY7" fmla="*/ 18726 h 22789"/>
                    <a:gd name="connsiteX8" fmla="*/ 15494 w 25018"/>
                    <a:gd name="connsiteY8" fmla="*/ 13963 h 22789"/>
                    <a:gd name="connsiteX9" fmla="*/ 25019 w 25018"/>
                    <a:gd name="connsiteY9" fmla="*/ 3486 h 22789"/>
                    <a:gd name="connsiteX10" fmla="*/ 21208 w 25018"/>
                    <a:gd name="connsiteY10" fmla="*/ 628 h 22789"/>
                    <a:gd name="connsiteX11" fmla="*/ 21208 w 25018"/>
                    <a:gd name="connsiteY11" fmla="*/ 628 h 22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5018" h="22789">
                      <a:moveTo>
                        <a:pt x="21208" y="628"/>
                      </a:moveTo>
                      <a:cubicBezTo>
                        <a:pt x="17398" y="3486"/>
                        <a:pt x="13588" y="6343"/>
                        <a:pt x="10731" y="9201"/>
                      </a:cubicBezTo>
                      <a:cubicBezTo>
                        <a:pt x="8826" y="11106"/>
                        <a:pt x="6921" y="12058"/>
                        <a:pt x="5016" y="13963"/>
                      </a:cubicBezTo>
                      <a:cubicBezTo>
                        <a:pt x="4063" y="14916"/>
                        <a:pt x="3111" y="15868"/>
                        <a:pt x="2158" y="16821"/>
                      </a:cubicBezTo>
                      <a:cubicBezTo>
                        <a:pt x="1206" y="17773"/>
                        <a:pt x="253" y="18726"/>
                        <a:pt x="253" y="19678"/>
                      </a:cubicBezTo>
                      <a:cubicBezTo>
                        <a:pt x="-699" y="21583"/>
                        <a:pt x="1206" y="23488"/>
                        <a:pt x="3111" y="22536"/>
                      </a:cubicBezTo>
                      <a:cubicBezTo>
                        <a:pt x="4063" y="22536"/>
                        <a:pt x="5969" y="21583"/>
                        <a:pt x="6921" y="20631"/>
                      </a:cubicBezTo>
                      <a:cubicBezTo>
                        <a:pt x="7873" y="19678"/>
                        <a:pt x="8826" y="18726"/>
                        <a:pt x="9778" y="18726"/>
                      </a:cubicBezTo>
                      <a:cubicBezTo>
                        <a:pt x="11683" y="16821"/>
                        <a:pt x="13588" y="15868"/>
                        <a:pt x="15494" y="13963"/>
                      </a:cubicBezTo>
                      <a:cubicBezTo>
                        <a:pt x="18351" y="10153"/>
                        <a:pt x="22161" y="7296"/>
                        <a:pt x="25019" y="3486"/>
                      </a:cubicBezTo>
                      <a:cubicBezTo>
                        <a:pt x="25019" y="1581"/>
                        <a:pt x="23113" y="-1277"/>
                        <a:pt x="21208" y="628"/>
                      </a:cubicBezTo>
                      <a:lnTo>
                        <a:pt x="21208" y="62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2" name="Freeform: Shape 651">
                  <a:extLst>
                    <a:ext uri="{FF2B5EF4-FFF2-40B4-BE49-F238E27FC236}">
                      <a16:creationId xmlns:a16="http://schemas.microsoft.com/office/drawing/2014/main" id="{A060167F-FC61-0877-CB44-EF6ECAED1A8F}"/>
                    </a:ext>
                  </a:extLst>
                </p:cNvPr>
                <p:cNvSpPr/>
                <p:nvPr/>
              </p:nvSpPr>
              <p:spPr>
                <a:xfrm>
                  <a:off x="8662987" y="4400549"/>
                  <a:ext cx="8572" cy="9525"/>
                </a:xfrm>
                <a:custGeom>
                  <a:avLst/>
                  <a:gdLst>
                    <a:gd name="connsiteX0" fmla="*/ 3810 w 8572"/>
                    <a:gd name="connsiteY0" fmla="*/ 1905 h 9525"/>
                    <a:gd name="connsiteX1" fmla="*/ 1905 w 8572"/>
                    <a:gd name="connsiteY1" fmla="*/ 3810 h 9525"/>
                    <a:gd name="connsiteX2" fmla="*/ 952 w 8572"/>
                    <a:gd name="connsiteY2" fmla="*/ 4763 h 9525"/>
                    <a:gd name="connsiteX3" fmla="*/ 0 w 8572"/>
                    <a:gd name="connsiteY3" fmla="*/ 7620 h 9525"/>
                    <a:gd name="connsiteX4" fmla="*/ 952 w 8572"/>
                    <a:gd name="connsiteY4" fmla="*/ 9525 h 9525"/>
                    <a:gd name="connsiteX5" fmla="*/ 2857 w 8572"/>
                    <a:gd name="connsiteY5" fmla="*/ 9525 h 9525"/>
                    <a:gd name="connsiteX6" fmla="*/ 4763 w 8572"/>
                    <a:gd name="connsiteY6" fmla="*/ 7620 h 9525"/>
                    <a:gd name="connsiteX7" fmla="*/ 4763 w 8572"/>
                    <a:gd name="connsiteY7" fmla="*/ 7620 h 9525"/>
                    <a:gd name="connsiteX8" fmla="*/ 5715 w 8572"/>
                    <a:gd name="connsiteY8" fmla="*/ 6668 h 9525"/>
                    <a:gd name="connsiteX9" fmla="*/ 6668 w 8572"/>
                    <a:gd name="connsiteY9" fmla="*/ 5715 h 9525"/>
                    <a:gd name="connsiteX10" fmla="*/ 7620 w 8572"/>
                    <a:gd name="connsiteY10" fmla="*/ 4763 h 9525"/>
                    <a:gd name="connsiteX11" fmla="*/ 8573 w 8572"/>
                    <a:gd name="connsiteY11" fmla="*/ 2857 h 9525"/>
                    <a:gd name="connsiteX12" fmla="*/ 7620 w 8572"/>
                    <a:gd name="connsiteY12" fmla="*/ 953 h 9525"/>
                    <a:gd name="connsiteX13" fmla="*/ 5715 w 8572"/>
                    <a:gd name="connsiteY13" fmla="*/ 0 h 9525"/>
                    <a:gd name="connsiteX14" fmla="*/ 3810 w 8572"/>
                    <a:gd name="connsiteY14" fmla="*/ 1905 h 9525"/>
                    <a:gd name="connsiteX15" fmla="*/ 3810 w 8572"/>
                    <a:gd name="connsiteY15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72" h="9525">
                      <a:moveTo>
                        <a:pt x="3810" y="1905"/>
                      </a:moveTo>
                      <a:cubicBezTo>
                        <a:pt x="2857" y="2857"/>
                        <a:pt x="2857" y="2857"/>
                        <a:pt x="1905" y="3810"/>
                      </a:cubicBezTo>
                      <a:cubicBezTo>
                        <a:pt x="1905" y="3810"/>
                        <a:pt x="952" y="4763"/>
                        <a:pt x="952" y="4763"/>
                      </a:cubicBezTo>
                      <a:cubicBezTo>
                        <a:pt x="952" y="5715"/>
                        <a:pt x="0" y="6668"/>
                        <a:pt x="0" y="7620"/>
                      </a:cubicBezTo>
                      <a:cubicBezTo>
                        <a:pt x="0" y="8572"/>
                        <a:pt x="0" y="8572"/>
                        <a:pt x="952" y="9525"/>
                      </a:cubicBezTo>
                      <a:cubicBezTo>
                        <a:pt x="952" y="9525"/>
                        <a:pt x="1905" y="9525"/>
                        <a:pt x="2857" y="9525"/>
                      </a:cubicBezTo>
                      <a:cubicBezTo>
                        <a:pt x="3810" y="8572"/>
                        <a:pt x="3810" y="8572"/>
                        <a:pt x="4763" y="7620"/>
                      </a:cubicBezTo>
                      <a:cubicBezTo>
                        <a:pt x="4763" y="7620"/>
                        <a:pt x="4763" y="7620"/>
                        <a:pt x="4763" y="7620"/>
                      </a:cubicBezTo>
                      <a:cubicBezTo>
                        <a:pt x="4763" y="7620"/>
                        <a:pt x="5715" y="6668"/>
                        <a:pt x="5715" y="6668"/>
                      </a:cubicBezTo>
                      <a:cubicBezTo>
                        <a:pt x="5715" y="6668"/>
                        <a:pt x="6668" y="5715"/>
                        <a:pt x="6668" y="5715"/>
                      </a:cubicBezTo>
                      <a:cubicBezTo>
                        <a:pt x="6668" y="5715"/>
                        <a:pt x="7620" y="4763"/>
                        <a:pt x="7620" y="4763"/>
                      </a:cubicBezTo>
                      <a:cubicBezTo>
                        <a:pt x="7620" y="4763"/>
                        <a:pt x="8573" y="3810"/>
                        <a:pt x="8573" y="2857"/>
                      </a:cubicBezTo>
                      <a:cubicBezTo>
                        <a:pt x="8573" y="1905"/>
                        <a:pt x="8573" y="1905"/>
                        <a:pt x="7620" y="953"/>
                      </a:cubicBezTo>
                      <a:cubicBezTo>
                        <a:pt x="7620" y="953"/>
                        <a:pt x="6668" y="0"/>
                        <a:pt x="5715" y="0"/>
                      </a:cubicBezTo>
                      <a:cubicBezTo>
                        <a:pt x="5715" y="953"/>
                        <a:pt x="4763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3" name="Freeform: Shape 652">
                  <a:extLst>
                    <a:ext uri="{FF2B5EF4-FFF2-40B4-BE49-F238E27FC236}">
                      <a16:creationId xmlns:a16="http://schemas.microsoft.com/office/drawing/2014/main" id="{04E14911-4FA4-E480-1E46-23C13C50426B}"/>
                    </a:ext>
                  </a:extLst>
                </p:cNvPr>
                <p:cNvSpPr/>
                <p:nvPr/>
              </p:nvSpPr>
              <p:spPr>
                <a:xfrm>
                  <a:off x="8591549" y="4442988"/>
                  <a:ext cx="16192" cy="20679"/>
                </a:xfrm>
                <a:custGeom>
                  <a:avLst/>
                  <a:gdLst>
                    <a:gd name="connsiteX0" fmla="*/ 14288 w 16192"/>
                    <a:gd name="connsiteY0" fmla="*/ 423 h 20679"/>
                    <a:gd name="connsiteX1" fmla="*/ 10477 w 16192"/>
                    <a:gd name="connsiteY1" fmla="*/ 4233 h 20679"/>
                    <a:gd name="connsiteX2" fmla="*/ 6668 w 16192"/>
                    <a:gd name="connsiteY2" fmla="*/ 8043 h 20679"/>
                    <a:gd name="connsiteX3" fmla="*/ 2857 w 16192"/>
                    <a:gd name="connsiteY3" fmla="*/ 12806 h 20679"/>
                    <a:gd name="connsiteX4" fmla="*/ 952 w 16192"/>
                    <a:gd name="connsiteY4" fmla="*/ 14711 h 20679"/>
                    <a:gd name="connsiteX5" fmla="*/ 0 w 16192"/>
                    <a:gd name="connsiteY5" fmla="*/ 17568 h 20679"/>
                    <a:gd name="connsiteX6" fmla="*/ 2857 w 16192"/>
                    <a:gd name="connsiteY6" fmla="*/ 20426 h 20679"/>
                    <a:gd name="connsiteX7" fmla="*/ 5715 w 16192"/>
                    <a:gd name="connsiteY7" fmla="*/ 18521 h 20679"/>
                    <a:gd name="connsiteX8" fmla="*/ 7620 w 16192"/>
                    <a:gd name="connsiteY8" fmla="*/ 16616 h 20679"/>
                    <a:gd name="connsiteX9" fmla="*/ 11430 w 16192"/>
                    <a:gd name="connsiteY9" fmla="*/ 11853 h 20679"/>
                    <a:gd name="connsiteX10" fmla="*/ 14288 w 16192"/>
                    <a:gd name="connsiteY10" fmla="*/ 7091 h 20679"/>
                    <a:gd name="connsiteX11" fmla="*/ 16193 w 16192"/>
                    <a:gd name="connsiteY11" fmla="*/ 2328 h 20679"/>
                    <a:gd name="connsiteX12" fmla="*/ 16193 w 16192"/>
                    <a:gd name="connsiteY12" fmla="*/ 423 h 20679"/>
                    <a:gd name="connsiteX13" fmla="*/ 14288 w 16192"/>
                    <a:gd name="connsiteY13" fmla="*/ 423 h 20679"/>
                    <a:gd name="connsiteX14" fmla="*/ 14288 w 16192"/>
                    <a:gd name="connsiteY14" fmla="*/ 423 h 20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92" h="20679">
                      <a:moveTo>
                        <a:pt x="14288" y="423"/>
                      </a:moveTo>
                      <a:cubicBezTo>
                        <a:pt x="13335" y="1376"/>
                        <a:pt x="12382" y="3281"/>
                        <a:pt x="10477" y="4233"/>
                      </a:cubicBezTo>
                      <a:cubicBezTo>
                        <a:pt x="9525" y="5186"/>
                        <a:pt x="7620" y="7091"/>
                        <a:pt x="6668" y="8043"/>
                      </a:cubicBezTo>
                      <a:cubicBezTo>
                        <a:pt x="5715" y="8996"/>
                        <a:pt x="3810" y="10901"/>
                        <a:pt x="2857" y="12806"/>
                      </a:cubicBezTo>
                      <a:cubicBezTo>
                        <a:pt x="1905" y="13758"/>
                        <a:pt x="1905" y="14711"/>
                        <a:pt x="952" y="14711"/>
                      </a:cubicBezTo>
                      <a:cubicBezTo>
                        <a:pt x="0" y="15663"/>
                        <a:pt x="0" y="16616"/>
                        <a:pt x="0" y="17568"/>
                      </a:cubicBezTo>
                      <a:cubicBezTo>
                        <a:pt x="0" y="19473"/>
                        <a:pt x="952" y="21378"/>
                        <a:pt x="2857" y="20426"/>
                      </a:cubicBezTo>
                      <a:cubicBezTo>
                        <a:pt x="3810" y="20426"/>
                        <a:pt x="4763" y="19473"/>
                        <a:pt x="5715" y="18521"/>
                      </a:cubicBezTo>
                      <a:cubicBezTo>
                        <a:pt x="6668" y="17568"/>
                        <a:pt x="6668" y="17568"/>
                        <a:pt x="7620" y="16616"/>
                      </a:cubicBezTo>
                      <a:cubicBezTo>
                        <a:pt x="9525" y="15663"/>
                        <a:pt x="10477" y="13758"/>
                        <a:pt x="11430" y="11853"/>
                      </a:cubicBezTo>
                      <a:cubicBezTo>
                        <a:pt x="12382" y="9948"/>
                        <a:pt x="13335" y="8996"/>
                        <a:pt x="14288" y="7091"/>
                      </a:cubicBezTo>
                      <a:cubicBezTo>
                        <a:pt x="15240" y="5186"/>
                        <a:pt x="16193" y="3281"/>
                        <a:pt x="16193" y="2328"/>
                      </a:cubicBezTo>
                      <a:cubicBezTo>
                        <a:pt x="16193" y="1376"/>
                        <a:pt x="16193" y="423"/>
                        <a:pt x="16193" y="423"/>
                      </a:cubicBezTo>
                      <a:cubicBezTo>
                        <a:pt x="16193" y="423"/>
                        <a:pt x="15240" y="-529"/>
                        <a:pt x="14288" y="423"/>
                      </a:cubicBezTo>
                      <a:lnTo>
                        <a:pt x="14288" y="42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4" name="Freeform: Shape 653">
                  <a:extLst>
                    <a:ext uri="{FF2B5EF4-FFF2-40B4-BE49-F238E27FC236}">
                      <a16:creationId xmlns:a16="http://schemas.microsoft.com/office/drawing/2014/main" id="{F2C575F9-D823-5D01-04D2-3E4E3779A04F}"/>
                    </a:ext>
                  </a:extLst>
                </p:cNvPr>
                <p:cNvSpPr/>
                <p:nvPr/>
              </p:nvSpPr>
              <p:spPr>
                <a:xfrm>
                  <a:off x="8288259" y="4473892"/>
                  <a:ext cx="26737" cy="14287"/>
                </a:xfrm>
                <a:custGeom>
                  <a:avLst/>
                  <a:gdLst>
                    <a:gd name="connsiteX0" fmla="*/ 395 w 26737"/>
                    <a:gd name="connsiteY0" fmla="*/ 4763 h 14287"/>
                    <a:gd name="connsiteX1" fmla="*/ 6109 w 26737"/>
                    <a:gd name="connsiteY1" fmla="*/ 7620 h 14287"/>
                    <a:gd name="connsiteX2" fmla="*/ 11825 w 26737"/>
                    <a:gd name="connsiteY2" fmla="*/ 10477 h 14287"/>
                    <a:gd name="connsiteX3" fmla="*/ 18492 w 26737"/>
                    <a:gd name="connsiteY3" fmla="*/ 13335 h 14287"/>
                    <a:gd name="connsiteX4" fmla="*/ 21350 w 26737"/>
                    <a:gd name="connsiteY4" fmla="*/ 14288 h 14287"/>
                    <a:gd name="connsiteX5" fmla="*/ 25159 w 26737"/>
                    <a:gd name="connsiteY5" fmla="*/ 14288 h 14287"/>
                    <a:gd name="connsiteX6" fmla="*/ 26112 w 26737"/>
                    <a:gd name="connsiteY6" fmla="*/ 11430 h 14287"/>
                    <a:gd name="connsiteX7" fmla="*/ 23254 w 26737"/>
                    <a:gd name="connsiteY7" fmla="*/ 9525 h 14287"/>
                    <a:gd name="connsiteX8" fmla="*/ 20397 w 26737"/>
                    <a:gd name="connsiteY8" fmla="*/ 7620 h 14287"/>
                    <a:gd name="connsiteX9" fmla="*/ 13729 w 26737"/>
                    <a:gd name="connsiteY9" fmla="*/ 4763 h 14287"/>
                    <a:gd name="connsiteX10" fmla="*/ 8015 w 26737"/>
                    <a:gd name="connsiteY10" fmla="*/ 1905 h 14287"/>
                    <a:gd name="connsiteX11" fmla="*/ 1347 w 26737"/>
                    <a:gd name="connsiteY11" fmla="*/ 0 h 14287"/>
                    <a:gd name="connsiteX12" fmla="*/ 395 w 26737"/>
                    <a:gd name="connsiteY12" fmla="*/ 4763 h 14287"/>
                    <a:gd name="connsiteX13" fmla="*/ 395 w 26737"/>
                    <a:gd name="connsiteY13" fmla="*/ 476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737" h="14287">
                      <a:moveTo>
                        <a:pt x="395" y="4763"/>
                      </a:moveTo>
                      <a:cubicBezTo>
                        <a:pt x="2300" y="5715"/>
                        <a:pt x="4204" y="6667"/>
                        <a:pt x="6109" y="7620"/>
                      </a:cubicBezTo>
                      <a:cubicBezTo>
                        <a:pt x="8015" y="8572"/>
                        <a:pt x="9920" y="9525"/>
                        <a:pt x="11825" y="10477"/>
                      </a:cubicBezTo>
                      <a:cubicBezTo>
                        <a:pt x="13729" y="11430"/>
                        <a:pt x="15634" y="12382"/>
                        <a:pt x="18492" y="13335"/>
                      </a:cubicBezTo>
                      <a:cubicBezTo>
                        <a:pt x="19445" y="13335"/>
                        <a:pt x="20397" y="14288"/>
                        <a:pt x="21350" y="14288"/>
                      </a:cubicBezTo>
                      <a:cubicBezTo>
                        <a:pt x="22302" y="14288"/>
                        <a:pt x="24207" y="14288"/>
                        <a:pt x="25159" y="14288"/>
                      </a:cubicBezTo>
                      <a:cubicBezTo>
                        <a:pt x="27065" y="14288"/>
                        <a:pt x="27065" y="12382"/>
                        <a:pt x="26112" y="11430"/>
                      </a:cubicBezTo>
                      <a:cubicBezTo>
                        <a:pt x="25159" y="10477"/>
                        <a:pt x="24207" y="10477"/>
                        <a:pt x="23254" y="9525"/>
                      </a:cubicBezTo>
                      <a:cubicBezTo>
                        <a:pt x="22302" y="8572"/>
                        <a:pt x="21350" y="8572"/>
                        <a:pt x="20397" y="7620"/>
                      </a:cubicBezTo>
                      <a:cubicBezTo>
                        <a:pt x="18492" y="6667"/>
                        <a:pt x="16587" y="5715"/>
                        <a:pt x="13729" y="4763"/>
                      </a:cubicBezTo>
                      <a:cubicBezTo>
                        <a:pt x="11825" y="3810"/>
                        <a:pt x="9920" y="2857"/>
                        <a:pt x="8015" y="1905"/>
                      </a:cubicBezTo>
                      <a:cubicBezTo>
                        <a:pt x="6109" y="952"/>
                        <a:pt x="3252" y="952"/>
                        <a:pt x="1347" y="0"/>
                      </a:cubicBezTo>
                      <a:cubicBezTo>
                        <a:pt x="395" y="1905"/>
                        <a:pt x="-558" y="3810"/>
                        <a:pt x="395" y="4763"/>
                      </a:cubicBezTo>
                      <a:lnTo>
                        <a:pt x="395" y="476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5" name="Freeform: Shape 654">
                  <a:extLst>
                    <a:ext uri="{FF2B5EF4-FFF2-40B4-BE49-F238E27FC236}">
                      <a16:creationId xmlns:a16="http://schemas.microsoft.com/office/drawing/2014/main" id="{BD56AA19-72BD-CDC6-11A7-00CB521DF9B2}"/>
                    </a:ext>
                  </a:extLst>
                </p:cNvPr>
                <p:cNvSpPr/>
                <p:nvPr/>
              </p:nvSpPr>
              <p:spPr>
                <a:xfrm>
                  <a:off x="8317415" y="4461317"/>
                  <a:ext cx="24953" cy="21406"/>
                </a:xfrm>
                <a:custGeom>
                  <a:avLst/>
                  <a:gdLst>
                    <a:gd name="connsiteX0" fmla="*/ 767 w 24953"/>
                    <a:gd name="connsiteY0" fmla="*/ 3049 h 21406"/>
                    <a:gd name="connsiteX1" fmla="*/ 3624 w 24953"/>
                    <a:gd name="connsiteY1" fmla="*/ 5907 h 21406"/>
                    <a:gd name="connsiteX2" fmla="*/ 6482 w 24953"/>
                    <a:gd name="connsiteY2" fmla="*/ 7812 h 21406"/>
                    <a:gd name="connsiteX3" fmla="*/ 11245 w 24953"/>
                    <a:gd name="connsiteY3" fmla="*/ 12574 h 21406"/>
                    <a:gd name="connsiteX4" fmla="*/ 16007 w 24953"/>
                    <a:gd name="connsiteY4" fmla="*/ 17337 h 21406"/>
                    <a:gd name="connsiteX5" fmla="*/ 22674 w 24953"/>
                    <a:gd name="connsiteY5" fmla="*/ 21147 h 21406"/>
                    <a:gd name="connsiteX6" fmla="*/ 24579 w 24953"/>
                    <a:gd name="connsiteY6" fmla="*/ 19242 h 21406"/>
                    <a:gd name="connsiteX7" fmla="*/ 19817 w 24953"/>
                    <a:gd name="connsiteY7" fmla="*/ 13527 h 21406"/>
                    <a:gd name="connsiteX8" fmla="*/ 15054 w 24953"/>
                    <a:gd name="connsiteY8" fmla="*/ 8764 h 21406"/>
                    <a:gd name="connsiteX9" fmla="*/ 10292 w 24953"/>
                    <a:gd name="connsiteY9" fmla="*/ 4002 h 21406"/>
                    <a:gd name="connsiteX10" fmla="*/ 7434 w 24953"/>
                    <a:gd name="connsiteY10" fmla="*/ 2097 h 21406"/>
                    <a:gd name="connsiteX11" fmla="*/ 3624 w 24953"/>
                    <a:gd name="connsiteY11" fmla="*/ 192 h 21406"/>
                    <a:gd name="connsiteX12" fmla="*/ 767 w 24953"/>
                    <a:gd name="connsiteY12" fmla="*/ 3049 h 21406"/>
                    <a:gd name="connsiteX13" fmla="*/ 767 w 24953"/>
                    <a:gd name="connsiteY13" fmla="*/ 3049 h 21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4953" h="21406">
                      <a:moveTo>
                        <a:pt x="767" y="3049"/>
                      </a:moveTo>
                      <a:cubicBezTo>
                        <a:pt x="1720" y="4002"/>
                        <a:pt x="2672" y="4954"/>
                        <a:pt x="3624" y="5907"/>
                      </a:cubicBezTo>
                      <a:cubicBezTo>
                        <a:pt x="4577" y="6859"/>
                        <a:pt x="5529" y="6859"/>
                        <a:pt x="6482" y="7812"/>
                      </a:cubicBezTo>
                      <a:cubicBezTo>
                        <a:pt x="8387" y="9717"/>
                        <a:pt x="10292" y="10669"/>
                        <a:pt x="11245" y="12574"/>
                      </a:cubicBezTo>
                      <a:cubicBezTo>
                        <a:pt x="13149" y="14479"/>
                        <a:pt x="14102" y="15432"/>
                        <a:pt x="16007" y="17337"/>
                      </a:cubicBezTo>
                      <a:cubicBezTo>
                        <a:pt x="17912" y="19242"/>
                        <a:pt x="19817" y="20194"/>
                        <a:pt x="22674" y="21147"/>
                      </a:cubicBezTo>
                      <a:cubicBezTo>
                        <a:pt x="24579" y="22099"/>
                        <a:pt x="25532" y="20194"/>
                        <a:pt x="24579" y="19242"/>
                      </a:cubicBezTo>
                      <a:cubicBezTo>
                        <a:pt x="22674" y="17337"/>
                        <a:pt x="21722" y="15432"/>
                        <a:pt x="19817" y="13527"/>
                      </a:cubicBezTo>
                      <a:cubicBezTo>
                        <a:pt x="17912" y="11622"/>
                        <a:pt x="16007" y="9717"/>
                        <a:pt x="15054" y="8764"/>
                      </a:cubicBezTo>
                      <a:cubicBezTo>
                        <a:pt x="13149" y="6859"/>
                        <a:pt x="11245" y="5907"/>
                        <a:pt x="10292" y="4002"/>
                      </a:cubicBezTo>
                      <a:cubicBezTo>
                        <a:pt x="9340" y="3049"/>
                        <a:pt x="8387" y="2097"/>
                        <a:pt x="7434" y="2097"/>
                      </a:cubicBezTo>
                      <a:cubicBezTo>
                        <a:pt x="6482" y="1144"/>
                        <a:pt x="4577" y="1144"/>
                        <a:pt x="3624" y="192"/>
                      </a:cubicBezTo>
                      <a:cubicBezTo>
                        <a:pt x="767" y="-761"/>
                        <a:pt x="-1138" y="2097"/>
                        <a:pt x="767" y="3049"/>
                      </a:cubicBezTo>
                      <a:lnTo>
                        <a:pt x="767" y="304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6" name="Freeform: Shape 655">
                  <a:extLst>
                    <a:ext uri="{FF2B5EF4-FFF2-40B4-BE49-F238E27FC236}">
                      <a16:creationId xmlns:a16="http://schemas.microsoft.com/office/drawing/2014/main" id="{88FB5339-40FF-8884-B16E-2C4C750F8AA3}"/>
                    </a:ext>
                  </a:extLst>
                </p:cNvPr>
                <p:cNvSpPr/>
                <p:nvPr/>
              </p:nvSpPr>
              <p:spPr>
                <a:xfrm>
                  <a:off x="8357234" y="4453803"/>
                  <a:ext cx="13334" cy="24292"/>
                </a:xfrm>
                <a:custGeom>
                  <a:avLst/>
                  <a:gdLst>
                    <a:gd name="connsiteX0" fmla="*/ 0 w 13334"/>
                    <a:gd name="connsiteY0" fmla="*/ 1991 h 24292"/>
                    <a:gd name="connsiteX1" fmla="*/ 4763 w 13334"/>
                    <a:gd name="connsiteY1" fmla="*/ 13421 h 24292"/>
                    <a:gd name="connsiteX2" fmla="*/ 7620 w 13334"/>
                    <a:gd name="connsiteY2" fmla="*/ 19136 h 24292"/>
                    <a:gd name="connsiteX3" fmla="*/ 11430 w 13334"/>
                    <a:gd name="connsiteY3" fmla="*/ 23898 h 24292"/>
                    <a:gd name="connsiteX4" fmla="*/ 13335 w 13334"/>
                    <a:gd name="connsiteY4" fmla="*/ 22946 h 24292"/>
                    <a:gd name="connsiteX5" fmla="*/ 11430 w 13334"/>
                    <a:gd name="connsiteY5" fmla="*/ 17231 h 24292"/>
                    <a:gd name="connsiteX6" fmla="*/ 8572 w 13334"/>
                    <a:gd name="connsiteY6" fmla="*/ 11516 h 24292"/>
                    <a:gd name="connsiteX7" fmla="*/ 2857 w 13334"/>
                    <a:gd name="connsiteY7" fmla="*/ 1038 h 24292"/>
                    <a:gd name="connsiteX8" fmla="*/ 0 w 13334"/>
                    <a:gd name="connsiteY8" fmla="*/ 1991 h 24292"/>
                    <a:gd name="connsiteX9" fmla="*/ 0 w 13334"/>
                    <a:gd name="connsiteY9" fmla="*/ 1991 h 2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334" h="24292">
                      <a:moveTo>
                        <a:pt x="0" y="1991"/>
                      </a:moveTo>
                      <a:cubicBezTo>
                        <a:pt x="952" y="5801"/>
                        <a:pt x="2857" y="9611"/>
                        <a:pt x="4763" y="13421"/>
                      </a:cubicBezTo>
                      <a:cubicBezTo>
                        <a:pt x="5715" y="15326"/>
                        <a:pt x="6667" y="17231"/>
                        <a:pt x="7620" y="19136"/>
                      </a:cubicBezTo>
                      <a:cubicBezTo>
                        <a:pt x="8572" y="21041"/>
                        <a:pt x="10477" y="22946"/>
                        <a:pt x="11430" y="23898"/>
                      </a:cubicBezTo>
                      <a:cubicBezTo>
                        <a:pt x="12382" y="24851"/>
                        <a:pt x="13335" y="23898"/>
                        <a:pt x="13335" y="22946"/>
                      </a:cubicBezTo>
                      <a:cubicBezTo>
                        <a:pt x="12382" y="21041"/>
                        <a:pt x="12382" y="19136"/>
                        <a:pt x="11430" y="17231"/>
                      </a:cubicBezTo>
                      <a:cubicBezTo>
                        <a:pt x="10477" y="15326"/>
                        <a:pt x="9525" y="13421"/>
                        <a:pt x="8572" y="11516"/>
                      </a:cubicBezTo>
                      <a:cubicBezTo>
                        <a:pt x="6667" y="7706"/>
                        <a:pt x="4763" y="4848"/>
                        <a:pt x="2857" y="1038"/>
                      </a:cubicBezTo>
                      <a:cubicBezTo>
                        <a:pt x="1905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7" name="Freeform: Shape 656">
                  <a:extLst>
                    <a:ext uri="{FF2B5EF4-FFF2-40B4-BE49-F238E27FC236}">
                      <a16:creationId xmlns:a16="http://schemas.microsoft.com/office/drawing/2014/main" id="{FA6BE540-81F8-947D-071D-23009CD4903E}"/>
                    </a:ext>
                  </a:extLst>
                </p:cNvPr>
                <p:cNvSpPr/>
                <p:nvPr/>
              </p:nvSpPr>
              <p:spPr>
                <a:xfrm>
                  <a:off x="8393237" y="4442373"/>
                  <a:ext cx="12574" cy="29286"/>
                </a:xfrm>
                <a:custGeom>
                  <a:avLst/>
                  <a:gdLst>
                    <a:gd name="connsiteX0" fmla="*/ 192 w 12574"/>
                    <a:gd name="connsiteY0" fmla="*/ 1991 h 29286"/>
                    <a:gd name="connsiteX1" fmla="*/ 4001 w 12574"/>
                    <a:gd name="connsiteY1" fmla="*/ 15326 h 29286"/>
                    <a:gd name="connsiteX2" fmla="*/ 9717 w 12574"/>
                    <a:gd name="connsiteY2" fmla="*/ 28661 h 29286"/>
                    <a:gd name="connsiteX3" fmla="*/ 12574 w 12574"/>
                    <a:gd name="connsiteY3" fmla="*/ 27708 h 29286"/>
                    <a:gd name="connsiteX4" fmla="*/ 7812 w 12574"/>
                    <a:gd name="connsiteY4" fmla="*/ 14373 h 29286"/>
                    <a:gd name="connsiteX5" fmla="*/ 3049 w 12574"/>
                    <a:gd name="connsiteY5" fmla="*/ 1038 h 29286"/>
                    <a:gd name="connsiteX6" fmla="*/ 192 w 12574"/>
                    <a:gd name="connsiteY6" fmla="*/ 1991 h 29286"/>
                    <a:gd name="connsiteX7" fmla="*/ 192 w 12574"/>
                    <a:gd name="connsiteY7" fmla="*/ 1991 h 2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74" h="29286">
                      <a:moveTo>
                        <a:pt x="192" y="1991"/>
                      </a:moveTo>
                      <a:cubicBezTo>
                        <a:pt x="1144" y="6754"/>
                        <a:pt x="3049" y="10563"/>
                        <a:pt x="4001" y="15326"/>
                      </a:cubicBezTo>
                      <a:cubicBezTo>
                        <a:pt x="4954" y="20088"/>
                        <a:pt x="6859" y="24851"/>
                        <a:pt x="9717" y="28661"/>
                      </a:cubicBezTo>
                      <a:cubicBezTo>
                        <a:pt x="10669" y="29613"/>
                        <a:pt x="12574" y="29613"/>
                        <a:pt x="12574" y="27708"/>
                      </a:cubicBezTo>
                      <a:cubicBezTo>
                        <a:pt x="11622" y="22946"/>
                        <a:pt x="9717" y="19136"/>
                        <a:pt x="7812" y="14373"/>
                      </a:cubicBezTo>
                      <a:cubicBezTo>
                        <a:pt x="5907" y="9611"/>
                        <a:pt x="4954" y="5801"/>
                        <a:pt x="3049" y="1038"/>
                      </a:cubicBezTo>
                      <a:cubicBezTo>
                        <a:pt x="2097" y="-867"/>
                        <a:pt x="-761" y="86"/>
                        <a:pt x="192" y="1991"/>
                      </a:cubicBezTo>
                      <a:lnTo>
                        <a:pt x="192" y="199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8" name="Freeform: Shape 657">
                  <a:extLst>
                    <a:ext uri="{FF2B5EF4-FFF2-40B4-BE49-F238E27FC236}">
                      <a16:creationId xmlns:a16="http://schemas.microsoft.com/office/drawing/2014/main" id="{46C1B5B3-E457-98B3-3508-FF9CD8248ADB}"/>
                    </a:ext>
                  </a:extLst>
                </p:cNvPr>
                <p:cNvSpPr/>
                <p:nvPr/>
              </p:nvSpPr>
              <p:spPr>
                <a:xfrm>
                  <a:off x="8419022" y="4441686"/>
                  <a:ext cx="9649" cy="30447"/>
                </a:xfrm>
                <a:custGeom>
                  <a:avLst/>
                  <a:gdLst>
                    <a:gd name="connsiteX0" fmla="*/ 125 w 9649"/>
                    <a:gd name="connsiteY0" fmla="*/ 2678 h 30447"/>
                    <a:gd name="connsiteX1" fmla="*/ 2029 w 9649"/>
                    <a:gd name="connsiteY1" fmla="*/ 16013 h 30447"/>
                    <a:gd name="connsiteX2" fmla="*/ 2982 w 9649"/>
                    <a:gd name="connsiteY2" fmla="*/ 22680 h 30447"/>
                    <a:gd name="connsiteX3" fmla="*/ 3934 w 9649"/>
                    <a:gd name="connsiteY3" fmla="*/ 26490 h 30447"/>
                    <a:gd name="connsiteX4" fmla="*/ 4887 w 9649"/>
                    <a:gd name="connsiteY4" fmla="*/ 29348 h 30447"/>
                    <a:gd name="connsiteX5" fmla="*/ 8697 w 9649"/>
                    <a:gd name="connsiteY5" fmla="*/ 29348 h 30447"/>
                    <a:gd name="connsiteX6" fmla="*/ 9650 w 9649"/>
                    <a:gd name="connsiteY6" fmla="*/ 25538 h 30447"/>
                    <a:gd name="connsiteX7" fmla="*/ 9650 w 9649"/>
                    <a:gd name="connsiteY7" fmla="*/ 21728 h 30447"/>
                    <a:gd name="connsiteX8" fmla="*/ 8697 w 9649"/>
                    <a:gd name="connsiteY8" fmla="*/ 15060 h 30447"/>
                    <a:gd name="connsiteX9" fmla="*/ 5839 w 9649"/>
                    <a:gd name="connsiteY9" fmla="*/ 1725 h 30447"/>
                    <a:gd name="connsiteX10" fmla="*/ 125 w 9649"/>
                    <a:gd name="connsiteY10" fmla="*/ 2678 h 30447"/>
                    <a:gd name="connsiteX11" fmla="*/ 125 w 9649"/>
                    <a:gd name="connsiteY11" fmla="*/ 2678 h 30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649" h="30447">
                      <a:moveTo>
                        <a:pt x="125" y="2678"/>
                      </a:moveTo>
                      <a:cubicBezTo>
                        <a:pt x="1077" y="7440"/>
                        <a:pt x="2029" y="11250"/>
                        <a:pt x="2029" y="16013"/>
                      </a:cubicBezTo>
                      <a:cubicBezTo>
                        <a:pt x="2029" y="17918"/>
                        <a:pt x="2982" y="20775"/>
                        <a:pt x="2982" y="22680"/>
                      </a:cubicBezTo>
                      <a:cubicBezTo>
                        <a:pt x="2982" y="23633"/>
                        <a:pt x="2982" y="24585"/>
                        <a:pt x="3934" y="26490"/>
                      </a:cubicBezTo>
                      <a:cubicBezTo>
                        <a:pt x="3934" y="27443"/>
                        <a:pt x="4887" y="28395"/>
                        <a:pt x="4887" y="29348"/>
                      </a:cubicBezTo>
                      <a:cubicBezTo>
                        <a:pt x="5839" y="31253"/>
                        <a:pt x="7745" y="30300"/>
                        <a:pt x="8697" y="29348"/>
                      </a:cubicBezTo>
                      <a:cubicBezTo>
                        <a:pt x="8697" y="28395"/>
                        <a:pt x="9650" y="27443"/>
                        <a:pt x="9650" y="25538"/>
                      </a:cubicBezTo>
                      <a:cubicBezTo>
                        <a:pt x="9650" y="24585"/>
                        <a:pt x="9650" y="22680"/>
                        <a:pt x="9650" y="21728"/>
                      </a:cubicBezTo>
                      <a:cubicBezTo>
                        <a:pt x="9650" y="19823"/>
                        <a:pt x="8697" y="16965"/>
                        <a:pt x="8697" y="15060"/>
                      </a:cubicBezTo>
                      <a:cubicBezTo>
                        <a:pt x="7745" y="10298"/>
                        <a:pt x="6792" y="5535"/>
                        <a:pt x="5839" y="1725"/>
                      </a:cubicBezTo>
                      <a:cubicBezTo>
                        <a:pt x="3934" y="-1132"/>
                        <a:pt x="-828" y="-180"/>
                        <a:pt x="125" y="2678"/>
                      </a:cubicBezTo>
                      <a:lnTo>
                        <a:pt x="125" y="267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9" name="Freeform: Shape 658">
                  <a:extLst>
                    <a:ext uri="{FF2B5EF4-FFF2-40B4-BE49-F238E27FC236}">
                      <a16:creationId xmlns:a16="http://schemas.microsoft.com/office/drawing/2014/main" id="{A35E793F-5DFE-D9E3-AD2D-E6CE79C6F99F}"/>
                    </a:ext>
                  </a:extLst>
                </p:cNvPr>
                <p:cNvSpPr/>
                <p:nvPr/>
              </p:nvSpPr>
              <p:spPr>
                <a:xfrm>
                  <a:off x="8472487" y="4444747"/>
                  <a:ext cx="4762" cy="22238"/>
                </a:xfrm>
                <a:custGeom>
                  <a:avLst/>
                  <a:gdLst>
                    <a:gd name="connsiteX0" fmla="*/ 952 w 4762"/>
                    <a:gd name="connsiteY0" fmla="*/ 2475 h 22238"/>
                    <a:gd name="connsiteX1" fmla="*/ 0 w 4762"/>
                    <a:gd name="connsiteY1" fmla="*/ 12000 h 22238"/>
                    <a:gd name="connsiteX2" fmla="*/ 0 w 4762"/>
                    <a:gd name="connsiteY2" fmla="*/ 16762 h 22238"/>
                    <a:gd name="connsiteX3" fmla="*/ 952 w 4762"/>
                    <a:gd name="connsiteY3" fmla="*/ 21525 h 22238"/>
                    <a:gd name="connsiteX4" fmla="*/ 2857 w 4762"/>
                    <a:gd name="connsiteY4" fmla="*/ 21525 h 22238"/>
                    <a:gd name="connsiteX5" fmla="*/ 4763 w 4762"/>
                    <a:gd name="connsiteY5" fmla="*/ 16762 h 22238"/>
                    <a:gd name="connsiteX6" fmla="*/ 4763 w 4762"/>
                    <a:gd name="connsiteY6" fmla="*/ 11047 h 22238"/>
                    <a:gd name="connsiteX7" fmla="*/ 4763 w 4762"/>
                    <a:gd name="connsiteY7" fmla="*/ 570 h 22238"/>
                    <a:gd name="connsiteX8" fmla="*/ 952 w 4762"/>
                    <a:gd name="connsiteY8" fmla="*/ 2475 h 22238"/>
                    <a:gd name="connsiteX9" fmla="*/ 952 w 4762"/>
                    <a:gd name="connsiteY9" fmla="*/ 2475 h 22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22238">
                      <a:moveTo>
                        <a:pt x="952" y="2475"/>
                      </a:moveTo>
                      <a:cubicBezTo>
                        <a:pt x="952" y="5332"/>
                        <a:pt x="952" y="9142"/>
                        <a:pt x="0" y="12000"/>
                      </a:cubicBezTo>
                      <a:cubicBezTo>
                        <a:pt x="0" y="13905"/>
                        <a:pt x="0" y="15809"/>
                        <a:pt x="0" y="16762"/>
                      </a:cubicBezTo>
                      <a:cubicBezTo>
                        <a:pt x="0" y="18667"/>
                        <a:pt x="0" y="19620"/>
                        <a:pt x="952" y="21525"/>
                      </a:cubicBezTo>
                      <a:cubicBezTo>
                        <a:pt x="952" y="22477"/>
                        <a:pt x="2857" y="22477"/>
                        <a:pt x="2857" y="21525"/>
                      </a:cubicBezTo>
                      <a:cubicBezTo>
                        <a:pt x="3810" y="20572"/>
                        <a:pt x="4763" y="18667"/>
                        <a:pt x="4763" y="16762"/>
                      </a:cubicBezTo>
                      <a:cubicBezTo>
                        <a:pt x="4763" y="14857"/>
                        <a:pt x="4763" y="12952"/>
                        <a:pt x="4763" y="11047"/>
                      </a:cubicBezTo>
                      <a:cubicBezTo>
                        <a:pt x="4763" y="7237"/>
                        <a:pt x="4763" y="4380"/>
                        <a:pt x="4763" y="570"/>
                      </a:cubicBezTo>
                      <a:cubicBezTo>
                        <a:pt x="4763" y="-383"/>
                        <a:pt x="952" y="-383"/>
                        <a:pt x="952" y="2475"/>
                      </a:cubicBezTo>
                      <a:lnTo>
                        <a:pt x="952" y="247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0" name="Freeform: Shape 659">
                  <a:extLst>
                    <a:ext uri="{FF2B5EF4-FFF2-40B4-BE49-F238E27FC236}">
                      <a16:creationId xmlns:a16="http://schemas.microsoft.com/office/drawing/2014/main" id="{499FBAAF-3760-3909-8E6B-AD9D2918A35A}"/>
                    </a:ext>
                  </a:extLst>
                </p:cNvPr>
                <p:cNvSpPr/>
                <p:nvPr/>
              </p:nvSpPr>
              <p:spPr>
                <a:xfrm>
                  <a:off x="8481059" y="4405788"/>
                  <a:ext cx="4762" cy="17383"/>
                </a:xfrm>
                <a:custGeom>
                  <a:avLst/>
                  <a:gdLst>
                    <a:gd name="connsiteX0" fmla="*/ 0 w 4762"/>
                    <a:gd name="connsiteY0" fmla="*/ 1429 h 17383"/>
                    <a:gd name="connsiteX1" fmla="*/ 0 w 4762"/>
                    <a:gd name="connsiteY1" fmla="*/ 9049 h 17383"/>
                    <a:gd name="connsiteX2" fmla="*/ 0 w 4762"/>
                    <a:gd name="connsiteY2" fmla="*/ 12859 h 17383"/>
                    <a:gd name="connsiteX3" fmla="*/ 0 w 4762"/>
                    <a:gd name="connsiteY3" fmla="*/ 14764 h 17383"/>
                    <a:gd name="connsiteX4" fmla="*/ 952 w 4762"/>
                    <a:gd name="connsiteY4" fmla="*/ 16669 h 17383"/>
                    <a:gd name="connsiteX5" fmla="*/ 3810 w 4762"/>
                    <a:gd name="connsiteY5" fmla="*/ 16669 h 17383"/>
                    <a:gd name="connsiteX6" fmla="*/ 4763 w 4762"/>
                    <a:gd name="connsiteY6" fmla="*/ 14764 h 17383"/>
                    <a:gd name="connsiteX7" fmla="*/ 4763 w 4762"/>
                    <a:gd name="connsiteY7" fmla="*/ 12859 h 17383"/>
                    <a:gd name="connsiteX8" fmla="*/ 4763 w 4762"/>
                    <a:gd name="connsiteY8" fmla="*/ 9049 h 17383"/>
                    <a:gd name="connsiteX9" fmla="*/ 4763 w 4762"/>
                    <a:gd name="connsiteY9" fmla="*/ 1429 h 17383"/>
                    <a:gd name="connsiteX10" fmla="*/ 0 w 4762"/>
                    <a:gd name="connsiteY10" fmla="*/ 1429 h 17383"/>
                    <a:gd name="connsiteX11" fmla="*/ 0 w 4762"/>
                    <a:gd name="connsiteY11" fmla="*/ 1429 h 17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7383">
                      <a:moveTo>
                        <a:pt x="0" y="1429"/>
                      </a:moveTo>
                      <a:cubicBezTo>
                        <a:pt x="0" y="4286"/>
                        <a:pt x="0" y="7144"/>
                        <a:pt x="0" y="9049"/>
                      </a:cubicBezTo>
                      <a:cubicBezTo>
                        <a:pt x="0" y="10001"/>
                        <a:pt x="0" y="11906"/>
                        <a:pt x="0" y="12859"/>
                      </a:cubicBezTo>
                      <a:cubicBezTo>
                        <a:pt x="0" y="13811"/>
                        <a:pt x="0" y="13811"/>
                        <a:pt x="0" y="14764"/>
                      </a:cubicBezTo>
                      <a:cubicBezTo>
                        <a:pt x="0" y="15716"/>
                        <a:pt x="0" y="16669"/>
                        <a:pt x="952" y="16669"/>
                      </a:cubicBezTo>
                      <a:cubicBezTo>
                        <a:pt x="952" y="17621"/>
                        <a:pt x="2857" y="17621"/>
                        <a:pt x="3810" y="16669"/>
                      </a:cubicBezTo>
                      <a:cubicBezTo>
                        <a:pt x="3810" y="15716"/>
                        <a:pt x="4763" y="15716"/>
                        <a:pt x="4763" y="14764"/>
                      </a:cubicBezTo>
                      <a:cubicBezTo>
                        <a:pt x="4763" y="13811"/>
                        <a:pt x="4763" y="13811"/>
                        <a:pt x="4763" y="12859"/>
                      </a:cubicBezTo>
                      <a:cubicBezTo>
                        <a:pt x="4763" y="11906"/>
                        <a:pt x="4763" y="10001"/>
                        <a:pt x="4763" y="9049"/>
                      </a:cubicBezTo>
                      <a:cubicBezTo>
                        <a:pt x="4763" y="6191"/>
                        <a:pt x="4763" y="3334"/>
                        <a:pt x="4763" y="1429"/>
                      </a:cubicBezTo>
                      <a:cubicBezTo>
                        <a:pt x="3810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1" name="Freeform: Shape 660">
                  <a:extLst>
                    <a:ext uri="{FF2B5EF4-FFF2-40B4-BE49-F238E27FC236}">
                      <a16:creationId xmlns:a16="http://schemas.microsoft.com/office/drawing/2014/main" id="{2CA44900-391D-EF4C-4DDD-3D96C2F7ACA5}"/>
                    </a:ext>
                  </a:extLst>
                </p:cNvPr>
                <p:cNvSpPr/>
                <p:nvPr/>
              </p:nvSpPr>
              <p:spPr>
                <a:xfrm>
                  <a:off x="8502967" y="4454943"/>
                  <a:ext cx="7745" cy="29187"/>
                </a:xfrm>
                <a:custGeom>
                  <a:avLst/>
                  <a:gdLst>
                    <a:gd name="connsiteX0" fmla="*/ 2857 w 7745"/>
                    <a:gd name="connsiteY0" fmla="*/ 1803 h 29187"/>
                    <a:gd name="connsiteX1" fmla="*/ 952 w 7745"/>
                    <a:gd name="connsiteY1" fmla="*/ 15138 h 29187"/>
                    <a:gd name="connsiteX2" fmla="*/ 0 w 7745"/>
                    <a:gd name="connsiteY2" fmla="*/ 21806 h 29187"/>
                    <a:gd name="connsiteX3" fmla="*/ 1905 w 7745"/>
                    <a:gd name="connsiteY3" fmla="*/ 28474 h 29187"/>
                    <a:gd name="connsiteX4" fmla="*/ 4763 w 7745"/>
                    <a:gd name="connsiteY4" fmla="*/ 28474 h 29187"/>
                    <a:gd name="connsiteX5" fmla="*/ 6668 w 7745"/>
                    <a:gd name="connsiteY5" fmla="*/ 21806 h 29187"/>
                    <a:gd name="connsiteX6" fmla="*/ 6668 w 7745"/>
                    <a:gd name="connsiteY6" fmla="*/ 15138 h 29187"/>
                    <a:gd name="connsiteX7" fmla="*/ 7620 w 7745"/>
                    <a:gd name="connsiteY7" fmla="*/ 1803 h 29187"/>
                    <a:gd name="connsiteX8" fmla="*/ 2857 w 7745"/>
                    <a:gd name="connsiteY8" fmla="*/ 1803 h 29187"/>
                    <a:gd name="connsiteX9" fmla="*/ 2857 w 7745"/>
                    <a:gd name="connsiteY9" fmla="*/ 1803 h 29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45" h="29187">
                      <a:moveTo>
                        <a:pt x="2857" y="1803"/>
                      </a:moveTo>
                      <a:cubicBezTo>
                        <a:pt x="1905" y="6566"/>
                        <a:pt x="952" y="10376"/>
                        <a:pt x="952" y="15138"/>
                      </a:cubicBezTo>
                      <a:cubicBezTo>
                        <a:pt x="952" y="17043"/>
                        <a:pt x="0" y="19901"/>
                        <a:pt x="0" y="21806"/>
                      </a:cubicBezTo>
                      <a:cubicBezTo>
                        <a:pt x="0" y="24663"/>
                        <a:pt x="0" y="26568"/>
                        <a:pt x="1905" y="28474"/>
                      </a:cubicBezTo>
                      <a:cubicBezTo>
                        <a:pt x="2857" y="29426"/>
                        <a:pt x="3810" y="29426"/>
                        <a:pt x="4763" y="28474"/>
                      </a:cubicBezTo>
                      <a:cubicBezTo>
                        <a:pt x="6668" y="26568"/>
                        <a:pt x="6668" y="24663"/>
                        <a:pt x="6668" y="21806"/>
                      </a:cubicBezTo>
                      <a:cubicBezTo>
                        <a:pt x="6668" y="19901"/>
                        <a:pt x="6668" y="17043"/>
                        <a:pt x="6668" y="15138"/>
                      </a:cubicBezTo>
                      <a:cubicBezTo>
                        <a:pt x="6668" y="10376"/>
                        <a:pt x="6668" y="6566"/>
                        <a:pt x="7620" y="1803"/>
                      </a:cubicBezTo>
                      <a:cubicBezTo>
                        <a:pt x="8572" y="-101"/>
                        <a:pt x="3810" y="-1054"/>
                        <a:pt x="2857" y="1803"/>
                      </a:cubicBezTo>
                      <a:lnTo>
                        <a:pt x="2857" y="180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2" name="Freeform: Shape 661">
                  <a:extLst>
                    <a:ext uri="{FF2B5EF4-FFF2-40B4-BE49-F238E27FC236}">
                      <a16:creationId xmlns:a16="http://schemas.microsoft.com/office/drawing/2014/main" id="{04D9F3E5-FA4B-C5FB-D73D-DD9BE9D66D89}"/>
                    </a:ext>
                  </a:extLst>
                </p:cNvPr>
                <p:cNvSpPr/>
                <p:nvPr/>
              </p:nvSpPr>
              <p:spPr>
                <a:xfrm>
                  <a:off x="8536304" y="4462067"/>
                  <a:ext cx="7619" cy="17539"/>
                </a:xfrm>
                <a:custGeom>
                  <a:avLst/>
                  <a:gdLst>
                    <a:gd name="connsiteX0" fmla="*/ 3810 w 7619"/>
                    <a:gd name="connsiteY0" fmla="*/ 1347 h 17539"/>
                    <a:gd name="connsiteX1" fmla="*/ 1905 w 7619"/>
                    <a:gd name="connsiteY1" fmla="*/ 8014 h 17539"/>
                    <a:gd name="connsiteX2" fmla="*/ 952 w 7619"/>
                    <a:gd name="connsiteY2" fmla="*/ 11825 h 17539"/>
                    <a:gd name="connsiteX3" fmla="*/ 0 w 7619"/>
                    <a:gd name="connsiteY3" fmla="*/ 13730 h 17539"/>
                    <a:gd name="connsiteX4" fmla="*/ 0 w 7619"/>
                    <a:gd name="connsiteY4" fmla="*/ 15635 h 17539"/>
                    <a:gd name="connsiteX5" fmla="*/ 952 w 7619"/>
                    <a:gd name="connsiteY5" fmla="*/ 17539 h 17539"/>
                    <a:gd name="connsiteX6" fmla="*/ 2857 w 7619"/>
                    <a:gd name="connsiteY6" fmla="*/ 17539 h 17539"/>
                    <a:gd name="connsiteX7" fmla="*/ 3810 w 7619"/>
                    <a:gd name="connsiteY7" fmla="*/ 15635 h 17539"/>
                    <a:gd name="connsiteX8" fmla="*/ 4763 w 7619"/>
                    <a:gd name="connsiteY8" fmla="*/ 13730 h 17539"/>
                    <a:gd name="connsiteX9" fmla="*/ 5715 w 7619"/>
                    <a:gd name="connsiteY9" fmla="*/ 9920 h 17539"/>
                    <a:gd name="connsiteX10" fmla="*/ 7620 w 7619"/>
                    <a:gd name="connsiteY10" fmla="*/ 2300 h 17539"/>
                    <a:gd name="connsiteX11" fmla="*/ 6668 w 7619"/>
                    <a:gd name="connsiteY11" fmla="*/ 395 h 17539"/>
                    <a:gd name="connsiteX12" fmla="*/ 3810 w 7619"/>
                    <a:gd name="connsiteY12" fmla="*/ 1347 h 17539"/>
                    <a:gd name="connsiteX13" fmla="*/ 3810 w 7619"/>
                    <a:gd name="connsiteY13" fmla="*/ 1347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7539">
                      <a:moveTo>
                        <a:pt x="3810" y="1347"/>
                      </a:moveTo>
                      <a:cubicBezTo>
                        <a:pt x="2857" y="3252"/>
                        <a:pt x="2857" y="6110"/>
                        <a:pt x="1905" y="8014"/>
                      </a:cubicBezTo>
                      <a:cubicBezTo>
                        <a:pt x="1905" y="8967"/>
                        <a:pt x="952" y="10872"/>
                        <a:pt x="952" y="11825"/>
                      </a:cubicBezTo>
                      <a:cubicBezTo>
                        <a:pt x="952" y="12777"/>
                        <a:pt x="952" y="12777"/>
                        <a:pt x="0" y="13730"/>
                      </a:cubicBezTo>
                      <a:cubicBezTo>
                        <a:pt x="0" y="14682"/>
                        <a:pt x="0" y="14682"/>
                        <a:pt x="0" y="15635"/>
                      </a:cubicBezTo>
                      <a:cubicBezTo>
                        <a:pt x="0" y="16587"/>
                        <a:pt x="0" y="16587"/>
                        <a:pt x="952" y="17539"/>
                      </a:cubicBezTo>
                      <a:cubicBezTo>
                        <a:pt x="952" y="17539"/>
                        <a:pt x="1905" y="17539"/>
                        <a:pt x="2857" y="17539"/>
                      </a:cubicBezTo>
                      <a:cubicBezTo>
                        <a:pt x="2857" y="16587"/>
                        <a:pt x="3810" y="16587"/>
                        <a:pt x="3810" y="15635"/>
                      </a:cubicBezTo>
                      <a:cubicBezTo>
                        <a:pt x="3810" y="14682"/>
                        <a:pt x="4763" y="14682"/>
                        <a:pt x="4763" y="13730"/>
                      </a:cubicBezTo>
                      <a:cubicBezTo>
                        <a:pt x="4763" y="12777"/>
                        <a:pt x="5715" y="10872"/>
                        <a:pt x="5715" y="9920"/>
                      </a:cubicBezTo>
                      <a:cubicBezTo>
                        <a:pt x="6668" y="7062"/>
                        <a:pt x="6668" y="5157"/>
                        <a:pt x="7620" y="2300"/>
                      </a:cubicBezTo>
                      <a:cubicBezTo>
                        <a:pt x="7620" y="1347"/>
                        <a:pt x="7620" y="395"/>
                        <a:pt x="6668" y="395"/>
                      </a:cubicBezTo>
                      <a:cubicBezTo>
                        <a:pt x="4763" y="-558"/>
                        <a:pt x="3810" y="395"/>
                        <a:pt x="3810" y="1347"/>
                      </a:cubicBezTo>
                      <a:lnTo>
                        <a:pt x="3810" y="1347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3" name="Freeform: Shape 662">
                  <a:extLst>
                    <a:ext uri="{FF2B5EF4-FFF2-40B4-BE49-F238E27FC236}">
                      <a16:creationId xmlns:a16="http://schemas.microsoft.com/office/drawing/2014/main" id="{3278DAD3-70F1-026A-6465-651977D0E4F0}"/>
                    </a:ext>
                  </a:extLst>
                </p:cNvPr>
                <p:cNvSpPr/>
                <p:nvPr/>
              </p:nvSpPr>
              <p:spPr>
                <a:xfrm>
                  <a:off x="8555354" y="4483417"/>
                  <a:ext cx="6667" cy="10477"/>
                </a:xfrm>
                <a:custGeom>
                  <a:avLst/>
                  <a:gdLst>
                    <a:gd name="connsiteX0" fmla="*/ 4763 w 6667"/>
                    <a:gd name="connsiteY0" fmla="*/ 0 h 10477"/>
                    <a:gd name="connsiteX1" fmla="*/ 0 w 6667"/>
                    <a:gd name="connsiteY1" fmla="*/ 9525 h 10477"/>
                    <a:gd name="connsiteX2" fmla="*/ 952 w 6667"/>
                    <a:gd name="connsiteY2" fmla="*/ 10477 h 10477"/>
                    <a:gd name="connsiteX3" fmla="*/ 6668 w 6667"/>
                    <a:gd name="connsiteY3" fmla="*/ 1905 h 10477"/>
                    <a:gd name="connsiteX4" fmla="*/ 6668 w 6667"/>
                    <a:gd name="connsiteY4" fmla="*/ 952 h 10477"/>
                    <a:gd name="connsiteX5" fmla="*/ 4763 w 6667"/>
                    <a:gd name="connsiteY5" fmla="*/ 0 h 10477"/>
                    <a:gd name="connsiteX6" fmla="*/ 4763 w 6667"/>
                    <a:gd name="connsiteY6" fmla="*/ 0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667" h="10477">
                      <a:moveTo>
                        <a:pt x="4763" y="0"/>
                      </a:moveTo>
                      <a:cubicBezTo>
                        <a:pt x="2857" y="2857"/>
                        <a:pt x="952" y="5715"/>
                        <a:pt x="0" y="9525"/>
                      </a:cubicBezTo>
                      <a:cubicBezTo>
                        <a:pt x="0" y="10477"/>
                        <a:pt x="0" y="10477"/>
                        <a:pt x="952" y="10477"/>
                      </a:cubicBezTo>
                      <a:cubicBezTo>
                        <a:pt x="2857" y="7620"/>
                        <a:pt x="4763" y="4763"/>
                        <a:pt x="6668" y="1905"/>
                      </a:cubicBezTo>
                      <a:cubicBezTo>
                        <a:pt x="6668" y="1905"/>
                        <a:pt x="6668" y="952"/>
                        <a:pt x="6668" y="952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lnTo>
                        <a:pt x="4763" y="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4" name="Freeform: Shape 663">
                  <a:extLst>
                    <a:ext uri="{FF2B5EF4-FFF2-40B4-BE49-F238E27FC236}">
                      <a16:creationId xmlns:a16="http://schemas.microsoft.com/office/drawing/2014/main" id="{8AE9D402-D7BA-F199-CEE6-D4E2F825D541}"/>
                    </a:ext>
                  </a:extLst>
                </p:cNvPr>
                <p:cNvSpPr/>
                <p:nvPr/>
              </p:nvSpPr>
              <p:spPr>
                <a:xfrm>
                  <a:off x="8415089" y="4511435"/>
                  <a:ext cx="15487" cy="26668"/>
                </a:xfrm>
                <a:custGeom>
                  <a:avLst/>
                  <a:gdLst>
                    <a:gd name="connsiteX0" fmla="*/ 248 w 15487"/>
                    <a:gd name="connsiteY0" fmla="*/ 1509 h 26668"/>
                    <a:gd name="connsiteX1" fmla="*/ 5962 w 15487"/>
                    <a:gd name="connsiteY1" fmla="*/ 13892 h 26668"/>
                    <a:gd name="connsiteX2" fmla="*/ 8820 w 15487"/>
                    <a:gd name="connsiteY2" fmla="*/ 20559 h 26668"/>
                    <a:gd name="connsiteX3" fmla="*/ 10725 w 15487"/>
                    <a:gd name="connsiteY3" fmla="*/ 23417 h 26668"/>
                    <a:gd name="connsiteX4" fmla="*/ 12630 w 15487"/>
                    <a:gd name="connsiteY4" fmla="*/ 26274 h 26668"/>
                    <a:gd name="connsiteX5" fmla="*/ 15487 w 15487"/>
                    <a:gd name="connsiteY5" fmla="*/ 25322 h 26668"/>
                    <a:gd name="connsiteX6" fmla="*/ 14535 w 15487"/>
                    <a:gd name="connsiteY6" fmla="*/ 22464 h 26668"/>
                    <a:gd name="connsiteX7" fmla="*/ 13583 w 15487"/>
                    <a:gd name="connsiteY7" fmla="*/ 19607 h 26668"/>
                    <a:gd name="connsiteX8" fmla="*/ 10725 w 15487"/>
                    <a:gd name="connsiteY8" fmla="*/ 12939 h 26668"/>
                    <a:gd name="connsiteX9" fmla="*/ 4058 w 15487"/>
                    <a:gd name="connsiteY9" fmla="*/ 1509 h 26668"/>
                    <a:gd name="connsiteX10" fmla="*/ 248 w 15487"/>
                    <a:gd name="connsiteY10" fmla="*/ 1509 h 26668"/>
                    <a:gd name="connsiteX11" fmla="*/ 248 w 15487"/>
                    <a:gd name="connsiteY11" fmla="*/ 1509 h 2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487" h="26668">
                      <a:moveTo>
                        <a:pt x="248" y="1509"/>
                      </a:moveTo>
                      <a:cubicBezTo>
                        <a:pt x="2153" y="5319"/>
                        <a:pt x="4058" y="9129"/>
                        <a:pt x="5962" y="13892"/>
                      </a:cubicBezTo>
                      <a:cubicBezTo>
                        <a:pt x="6915" y="15797"/>
                        <a:pt x="7868" y="18654"/>
                        <a:pt x="8820" y="20559"/>
                      </a:cubicBezTo>
                      <a:cubicBezTo>
                        <a:pt x="8820" y="21512"/>
                        <a:pt x="9773" y="22464"/>
                        <a:pt x="10725" y="23417"/>
                      </a:cubicBezTo>
                      <a:cubicBezTo>
                        <a:pt x="11678" y="24369"/>
                        <a:pt x="11678" y="25322"/>
                        <a:pt x="12630" y="26274"/>
                      </a:cubicBezTo>
                      <a:cubicBezTo>
                        <a:pt x="13583" y="27227"/>
                        <a:pt x="15487" y="26274"/>
                        <a:pt x="15487" y="25322"/>
                      </a:cubicBezTo>
                      <a:cubicBezTo>
                        <a:pt x="15487" y="24369"/>
                        <a:pt x="15487" y="23417"/>
                        <a:pt x="14535" y="22464"/>
                      </a:cubicBezTo>
                      <a:cubicBezTo>
                        <a:pt x="14535" y="21512"/>
                        <a:pt x="13583" y="20559"/>
                        <a:pt x="13583" y="19607"/>
                      </a:cubicBezTo>
                      <a:cubicBezTo>
                        <a:pt x="12630" y="17702"/>
                        <a:pt x="11678" y="14844"/>
                        <a:pt x="10725" y="12939"/>
                      </a:cubicBezTo>
                      <a:cubicBezTo>
                        <a:pt x="8820" y="9129"/>
                        <a:pt x="6915" y="5319"/>
                        <a:pt x="4058" y="1509"/>
                      </a:cubicBezTo>
                      <a:cubicBezTo>
                        <a:pt x="1200" y="-1348"/>
                        <a:pt x="-705" y="557"/>
                        <a:pt x="248" y="1509"/>
                      </a:cubicBezTo>
                      <a:lnTo>
                        <a:pt x="248" y="150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5" name="Freeform: Shape 664">
                  <a:extLst>
                    <a:ext uri="{FF2B5EF4-FFF2-40B4-BE49-F238E27FC236}">
                      <a16:creationId xmlns:a16="http://schemas.microsoft.com/office/drawing/2014/main" id="{CB82EB22-DF58-D715-8717-0A3FB2BFE200}"/>
                    </a:ext>
                  </a:extLst>
                </p:cNvPr>
                <p:cNvSpPr/>
                <p:nvPr/>
              </p:nvSpPr>
              <p:spPr>
                <a:xfrm>
                  <a:off x="8441054" y="4492703"/>
                  <a:ext cx="11266" cy="34289"/>
                </a:xfrm>
                <a:custGeom>
                  <a:avLst/>
                  <a:gdLst>
                    <a:gd name="connsiteX0" fmla="*/ 0 w 11266"/>
                    <a:gd name="connsiteY0" fmla="*/ 2143 h 34289"/>
                    <a:gd name="connsiteX1" fmla="*/ 2857 w 11266"/>
                    <a:gd name="connsiteY1" fmla="*/ 18336 h 34289"/>
                    <a:gd name="connsiteX2" fmla="*/ 4763 w 11266"/>
                    <a:gd name="connsiteY2" fmla="*/ 25956 h 34289"/>
                    <a:gd name="connsiteX3" fmla="*/ 5715 w 11266"/>
                    <a:gd name="connsiteY3" fmla="*/ 29765 h 34289"/>
                    <a:gd name="connsiteX4" fmla="*/ 7620 w 11266"/>
                    <a:gd name="connsiteY4" fmla="*/ 33576 h 34289"/>
                    <a:gd name="connsiteX5" fmla="*/ 10477 w 11266"/>
                    <a:gd name="connsiteY5" fmla="*/ 33576 h 34289"/>
                    <a:gd name="connsiteX6" fmla="*/ 8572 w 11266"/>
                    <a:gd name="connsiteY6" fmla="*/ 17383 h 34289"/>
                    <a:gd name="connsiteX7" fmla="*/ 2857 w 11266"/>
                    <a:gd name="connsiteY7" fmla="*/ 2143 h 34289"/>
                    <a:gd name="connsiteX8" fmla="*/ 0 w 11266"/>
                    <a:gd name="connsiteY8" fmla="*/ 2143 h 34289"/>
                    <a:gd name="connsiteX9" fmla="*/ 0 w 11266"/>
                    <a:gd name="connsiteY9" fmla="*/ 2143 h 34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266" h="34289">
                      <a:moveTo>
                        <a:pt x="0" y="2143"/>
                      </a:moveTo>
                      <a:cubicBezTo>
                        <a:pt x="952" y="7858"/>
                        <a:pt x="1905" y="12621"/>
                        <a:pt x="2857" y="18336"/>
                      </a:cubicBezTo>
                      <a:cubicBezTo>
                        <a:pt x="3810" y="21193"/>
                        <a:pt x="4763" y="23098"/>
                        <a:pt x="4763" y="25956"/>
                      </a:cubicBezTo>
                      <a:cubicBezTo>
                        <a:pt x="4763" y="26908"/>
                        <a:pt x="5715" y="27861"/>
                        <a:pt x="5715" y="29765"/>
                      </a:cubicBezTo>
                      <a:cubicBezTo>
                        <a:pt x="6668" y="30718"/>
                        <a:pt x="6668" y="32623"/>
                        <a:pt x="7620" y="33576"/>
                      </a:cubicBezTo>
                      <a:cubicBezTo>
                        <a:pt x="8572" y="34528"/>
                        <a:pt x="10477" y="34528"/>
                        <a:pt x="10477" y="33576"/>
                      </a:cubicBezTo>
                      <a:cubicBezTo>
                        <a:pt x="12382" y="27861"/>
                        <a:pt x="10477" y="23098"/>
                        <a:pt x="8572" y="17383"/>
                      </a:cubicBezTo>
                      <a:cubicBezTo>
                        <a:pt x="6668" y="12621"/>
                        <a:pt x="4763" y="7858"/>
                        <a:pt x="2857" y="2143"/>
                      </a:cubicBezTo>
                      <a:cubicBezTo>
                        <a:pt x="3810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6" name="Freeform: Shape 665">
                  <a:extLst>
                    <a:ext uri="{FF2B5EF4-FFF2-40B4-BE49-F238E27FC236}">
                      <a16:creationId xmlns:a16="http://schemas.microsoft.com/office/drawing/2014/main" id="{0A66DB18-17A4-4F22-1AFA-1CC4940C5769}"/>
                    </a:ext>
                  </a:extLst>
                </p:cNvPr>
                <p:cNvSpPr/>
                <p:nvPr/>
              </p:nvSpPr>
              <p:spPr>
                <a:xfrm>
                  <a:off x="8479154" y="4513811"/>
                  <a:ext cx="9525" cy="30327"/>
                </a:xfrm>
                <a:custGeom>
                  <a:avLst/>
                  <a:gdLst>
                    <a:gd name="connsiteX0" fmla="*/ 1905 w 9525"/>
                    <a:gd name="connsiteY0" fmla="*/ 1991 h 30327"/>
                    <a:gd name="connsiteX1" fmla="*/ 0 w 9525"/>
                    <a:gd name="connsiteY1" fmla="*/ 15326 h 30327"/>
                    <a:gd name="connsiteX2" fmla="*/ 0 w 9525"/>
                    <a:gd name="connsiteY2" fmla="*/ 21994 h 30327"/>
                    <a:gd name="connsiteX3" fmla="*/ 952 w 9525"/>
                    <a:gd name="connsiteY3" fmla="*/ 25804 h 30327"/>
                    <a:gd name="connsiteX4" fmla="*/ 1905 w 9525"/>
                    <a:gd name="connsiteY4" fmla="*/ 29613 h 30327"/>
                    <a:gd name="connsiteX5" fmla="*/ 4763 w 9525"/>
                    <a:gd name="connsiteY5" fmla="*/ 29613 h 30327"/>
                    <a:gd name="connsiteX6" fmla="*/ 5715 w 9525"/>
                    <a:gd name="connsiteY6" fmla="*/ 26756 h 30327"/>
                    <a:gd name="connsiteX7" fmla="*/ 6668 w 9525"/>
                    <a:gd name="connsiteY7" fmla="*/ 23898 h 30327"/>
                    <a:gd name="connsiteX8" fmla="*/ 7620 w 9525"/>
                    <a:gd name="connsiteY8" fmla="*/ 17231 h 30327"/>
                    <a:gd name="connsiteX9" fmla="*/ 9525 w 9525"/>
                    <a:gd name="connsiteY9" fmla="*/ 5801 h 30327"/>
                    <a:gd name="connsiteX10" fmla="*/ 6668 w 9525"/>
                    <a:gd name="connsiteY10" fmla="*/ 1038 h 30327"/>
                    <a:gd name="connsiteX11" fmla="*/ 1905 w 9525"/>
                    <a:gd name="connsiteY11" fmla="*/ 1991 h 30327"/>
                    <a:gd name="connsiteX12" fmla="*/ 1905 w 9525"/>
                    <a:gd name="connsiteY12" fmla="*/ 1991 h 30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30327">
                      <a:moveTo>
                        <a:pt x="1905" y="1991"/>
                      </a:moveTo>
                      <a:cubicBezTo>
                        <a:pt x="952" y="6754"/>
                        <a:pt x="0" y="10563"/>
                        <a:pt x="0" y="15326"/>
                      </a:cubicBezTo>
                      <a:cubicBezTo>
                        <a:pt x="0" y="17231"/>
                        <a:pt x="0" y="19136"/>
                        <a:pt x="0" y="21994"/>
                      </a:cubicBezTo>
                      <a:cubicBezTo>
                        <a:pt x="0" y="22946"/>
                        <a:pt x="952" y="23898"/>
                        <a:pt x="952" y="25804"/>
                      </a:cubicBezTo>
                      <a:cubicBezTo>
                        <a:pt x="952" y="26756"/>
                        <a:pt x="952" y="28661"/>
                        <a:pt x="1905" y="29613"/>
                      </a:cubicBezTo>
                      <a:cubicBezTo>
                        <a:pt x="2857" y="30566"/>
                        <a:pt x="4763" y="30566"/>
                        <a:pt x="4763" y="29613"/>
                      </a:cubicBezTo>
                      <a:cubicBezTo>
                        <a:pt x="5715" y="28661"/>
                        <a:pt x="5715" y="27708"/>
                        <a:pt x="5715" y="26756"/>
                      </a:cubicBezTo>
                      <a:cubicBezTo>
                        <a:pt x="5715" y="25804"/>
                        <a:pt x="6668" y="24851"/>
                        <a:pt x="6668" y="23898"/>
                      </a:cubicBezTo>
                      <a:cubicBezTo>
                        <a:pt x="7620" y="21994"/>
                        <a:pt x="7620" y="19136"/>
                        <a:pt x="7620" y="17231"/>
                      </a:cubicBezTo>
                      <a:cubicBezTo>
                        <a:pt x="7620" y="13421"/>
                        <a:pt x="8572" y="9611"/>
                        <a:pt x="9525" y="5801"/>
                      </a:cubicBezTo>
                      <a:cubicBezTo>
                        <a:pt x="9525" y="3896"/>
                        <a:pt x="8572" y="1991"/>
                        <a:pt x="6668" y="1038"/>
                      </a:cubicBezTo>
                      <a:cubicBezTo>
                        <a:pt x="4763" y="-867"/>
                        <a:pt x="2857" y="86"/>
                        <a:pt x="1905" y="1991"/>
                      </a:cubicBezTo>
                      <a:lnTo>
                        <a:pt x="1905" y="199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7" name="Freeform: Shape 666">
                  <a:extLst>
                    <a:ext uri="{FF2B5EF4-FFF2-40B4-BE49-F238E27FC236}">
                      <a16:creationId xmlns:a16="http://schemas.microsoft.com/office/drawing/2014/main" id="{4C066D0B-C44D-1AE7-C027-FE2080F304C2}"/>
                    </a:ext>
                  </a:extLst>
                </p:cNvPr>
                <p:cNvSpPr/>
                <p:nvPr/>
              </p:nvSpPr>
              <p:spPr>
                <a:xfrm>
                  <a:off x="8441054" y="4571046"/>
                  <a:ext cx="5714" cy="7620"/>
                </a:xfrm>
                <a:custGeom>
                  <a:avLst/>
                  <a:gdLst>
                    <a:gd name="connsiteX0" fmla="*/ 0 w 5714"/>
                    <a:gd name="connsiteY0" fmla="*/ 2858 h 7620"/>
                    <a:gd name="connsiteX1" fmla="*/ 1905 w 5714"/>
                    <a:gd name="connsiteY1" fmla="*/ 5715 h 7620"/>
                    <a:gd name="connsiteX2" fmla="*/ 2857 w 5714"/>
                    <a:gd name="connsiteY2" fmla="*/ 6668 h 7620"/>
                    <a:gd name="connsiteX3" fmla="*/ 3810 w 5714"/>
                    <a:gd name="connsiteY3" fmla="*/ 7620 h 7620"/>
                    <a:gd name="connsiteX4" fmla="*/ 4763 w 5714"/>
                    <a:gd name="connsiteY4" fmla="*/ 7620 h 7620"/>
                    <a:gd name="connsiteX5" fmla="*/ 5715 w 5714"/>
                    <a:gd name="connsiteY5" fmla="*/ 6668 h 7620"/>
                    <a:gd name="connsiteX6" fmla="*/ 5715 w 5714"/>
                    <a:gd name="connsiteY6" fmla="*/ 4763 h 7620"/>
                    <a:gd name="connsiteX7" fmla="*/ 4763 w 5714"/>
                    <a:gd name="connsiteY7" fmla="*/ 3810 h 7620"/>
                    <a:gd name="connsiteX8" fmla="*/ 3810 w 5714"/>
                    <a:gd name="connsiteY8" fmla="*/ 953 h 7620"/>
                    <a:gd name="connsiteX9" fmla="*/ 2857 w 5714"/>
                    <a:gd name="connsiteY9" fmla="*/ 0 h 7620"/>
                    <a:gd name="connsiteX10" fmla="*/ 2857 w 5714"/>
                    <a:gd name="connsiteY10" fmla="*/ 0 h 7620"/>
                    <a:gd name="connsiteX11" fmla="*/ 952 w 5714"/>
                    <a:gd name="connsiteY11" fmla="*/ 0 h 7620"/>
                    <a:gd name="connsiteX12" fmla="*/ 0 w 5714"/>
                    <a:gd name="connsiteY12" fmla="*/ 2858 h 7620"/>
                    <a:gd name="connsiteX13" fmla="*/ 0 w 5714"/>
                    <a:gd name="connsiteY13" fmla="*/ 2858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7620">
                      <a:moveTo>
                        <a:pt x="0" y="2858"/>
                      </a:moveTo>
                      <a:cubicBezTo>
                        <a:pt x="952" y="3810"/>
                        <a:pt x="952" y="4763"/>
                        <a:pt x="1905" y="5715"/>
                      </a:cubicBezTo>
                      <a:cubicBezTo>
                        <a:pt x="1905" y="5715"/>
                        <a:pt x="2857" y="6668"/>
                        <a:pt x="2857" y="6668"/>
                      </a:cubicBezTo>
                      <a:cubicBezTo>
                        <a:pt x="2857" y="7620"/>
                        <a:pt x="3810" y="7620"/>
                        <a:pt x="3810" y="7620"/>
                      </a:cubicBezTo>
                      <a:cubicBezTo>
                        <a:pt x="3810" y="7620"/>
                        <a:pt x="4763" y="7620"/>
                        <a:pt x="4763" y="7620"/>
                      </a:cubicBezTo>
                      <a:cubicBezTo>
                        <a:pt x="4763" y="7620"/>
                        <a:pt x="5715" y="6668"/>
                        <a:pt x="5715" y="6668"/>
                      </a:cubicBezTo>
                      <a:cubicBezTo>
                        <a:pt x="5715" y="5715"/>
                        <a:pt x="5715" y="5715"/>
                        <a:pt x="5715" y="4763"/>
                      </a:cubicBezTo>
                      <a:cubicBezTo>
                        <a:pt x="5715" y="4763"/>
                        <a:pt x="5715" y="3810"/>
                        <a:pt x="4763" y="3810"/>
                      </a:cubicBezTo>
                      <a:cubicBezTo>
                        <a:pt x="4763" y="2858"/>
                        <a:pt x="3810" y="1905"/>
                        <a:pt x="3810" y="953"/>
                      </a:cubicBezTo>
                      <a:cubicBezTo>
                        <a:pt x="3810" y="953"/>
                        <a:pt x="3810" y="0"/>
                        <a:pt x="2857" y="0"/>
                      </a:cubicBezTo>
                      <a:cubicBezTo>
                        <a:pt x="2857" y="0"/>
                        <a:pt x="2857" y="0"/>
                        <a:pt x="2857" y="0"/>
                      </a:cubicBezTo>
                      <a:cubicBezTo>
                        <a:pt x="1905" y="0"/>
                        <a:pt x="1905" y="0"/>
                        <a:pt x="952" y="0"/>
                      </a:cubicBezTo>
                      <a:cubicBezTo>
                        <a:pt x="0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8" name="Freeform: Shape 667">
                  <a:extLst>
                    <a:ext uri="{FF2B5EF4-FFF2-40B4-BE49-F238E27FC236}">
                      <a16:creationId xmlns:a16="http://schemas.microsoft.com/office/drawing/2014/main" id="{9B7DA7F9-1462-1B78-ECB4-77DAF6B34D61}"/>
                    </a:ext>
                  </a:extLst>
                </p:cNvPr>
                <p:cNvSpPr/>
                <p:nvPr/>
              </p:nvSpPr>
              <p:spPr>
                <a:xfrm>
                  <a:off x="8455937" y="4552575"/>
                  <a:ext cx="7976" cy="18471"/>
                </a:xfrm>
                <a:custGeom>
                  <a:avLst/>
                  <a:gdLst>
                    <a:gd name="connsiteX0" fmla="*/ 357 w 7976"/>
                    <a:gd name="connsiteY0" fmla="*/ 2279 h 18471"/>
                    <a:gd name="connsiteX1" fmla="*/ 2262 w 7976"/>
                    <a:gd name="connsiteY1" fmla="*/ 9899 h 18471"/>
                    <a:gd name="connsiteX2" fmla="*/ 3214 w 7976"/>
                    <a:gd name="connsiteY2" fmla="*/ 13709 h 18471"/>
                    <a:gd name="connsiteX3" fmla="*/ 4167 w 7976"/>
                    <a:gd name="connsiteY3" fmla="*/ 15614 h 18471"/>
                    <a:gd name="connsiteX4" fmla="*/ 5120 w 7976"/>
                    <a:gd name="connsiteY4" fmla="*/ 17519 h 18471"/>
                    <a:gd name="connsiteX5" fmla="*/ 7025 w 7976"/>
                    <a:gd name="connsiteY5" fmla="*/ 18471 h 18471"/>
                    <a:gd name="connsiteX6" fmla="*/ 7977 w 7976"/>
                    <a:gd name="connsiteY6" fmla="*/ 17519 h 18471"/>
                    <a:gd name="connsiteX7" fmla="*/ 7977 w 7976"/>
                    <a:gd name="connsiteY7" fmla="*/ 15614 h 18471"/>
                    <a:gd name="connsiteX8" fmla="*/ 7977 w 7976"/>
                    <a:gd name="connsiteY8" fmla="*/ 13709 h 18471"/>
                    <a:gd name="connsiteX9" fmla="*/ 7025 w 7976"/>
                    <a:gd name="connsiteY9" fmla="*/ 9899 h 18471"/>
                    <a:gd name="connsiteX10" fmla="*/ 6072 w 7976"/>
                    <a:gd name="connsiteY10" fmla="*/ 2279 h 18471"/>
                    <a:gd name="connsiteX11" fmla="*/ 3214 w 7976"/>
                    <a:gd name="connsiteY11" fmla="*/ 374 h 18471"/>
                    <a:gd name="connsiteX12" fmla="*/ 357 w 7976"/>
                    <a:gd name="connsiteY12" fmla="*/ 2279 h 18471"/>
                    <a:gd name="connsiteX13" fmla="*/ 357 w 7976"/>
                    <a:gd name="connsiteY13" fmla="*/ 2279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976" h="18471">
                      <a:moveTo>
                        <a:pt x="357" y="2279"/>
                      </a:moveTo>
                      <a:cubicBezTo>
                        <a:pt x="357" y="5136"/>
                        <a:pt x="1310" y="7041"/>
                        <a:pt x="2262" y="9899"/>
                      </a:cubicBezTo>
                      <a:cubicBezTo>
                        <a:pt x="2262" y="10851"/>
                        <a:pt x="3214" y="12756"/>
                        <a:pt x="3214" y="13709"/>
                      </a:cubicBezTo>
                      <a:cubicBezTo>
                        <a:pt x="3214" y="14661"/>
                        <a:pt x="3214" y="14661"/>
                        <a:pt x="4167" y="15614"/>
                      </a:cubicBezTo>
                      <a:cubicBezTo>
                        <a:pt x="4167" y="16566"/>
                        <a:pt x="5120" y="16566"/>
                        <a:pt x="5120" y="17519"/>
                      </a:cubicBezTo>
                      <a:cubicBezTo>
                        <a:pt x="5120" y="18471"/>
                        <a:pt x="6072" y="18471"/>
                        <a:pt x="7025" y="18471"/>
                      </a:cubicBezTo>
                      <a:cubicBezTo>
                        <a:pt x="7977" y="18471"/>
                        <a:pt x="7977" y="17519"/>
                        <a:pt x="7977" y="17519"/>
                      </a:cubicBezTo>
                      <a:cubicBezTo>
                        <a:pt x="7977" y="16566"/>
                        <a:pt x="7977" y="16566"/>
                        <a:pt x="7977" y="15614"/>
                      </a:cubicBezTo>
                      <a:cubicBezTo>
                        <a:pt x="7977" y="14661"/>
                        <a:pt x="7977" y="13709"/>
                        <a:pt x="7977" y="13709"/>
                      </a:cubicBezTo>
                      <a:cubicBezTo>
                        <a:pt x="7977" y="12756"/>
                        <a:pt x="7977" y="10851"/>
                        <a:pt x="7025" y="9899"/>
                      </a:cubicBezTo>
                      <a:cubicBezTo>
                        <a:pt x="7025" y="7041"/>
                        <a:pt x="6072" y="5136"/>
                        <a:pt x="6072" y="2279"/>
                      </a:cubicBezTo>
                      <a:cubicBezTo>
                        <a:pt x="6072" y="1326"/>
                        <a:pt x="4167" y="374"/>
                        <a:pt x="3214" y="374"/>
                      </a:cubicBezTo>
                      <a:cubicBezTo>
                        <a:pt x="357" y="-579"/>
                        <a:pt x="-595" y="374"/>
                        <a:pt x="357" y="2279"/>
                      </a:cubicBezTo>
                      <a:lnTo>
                        <a:pt x="357" y="227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9" name="Freeform: Shape 668">
                  <a:extLst>
                    <a:ext uri="{FF2B5EF4-FFF2-40B4-BE49-F238E27FC236}">
                      <a16:creationId xmlns:a16="http://schemas.microsoft.com/office/drawing/2014/main" id="{5922A50A-454E-2B18-878D-0F4A8B391B85}"/>
                    </a:ext>
                  </a:extLst>
                </p:cNvPr>
                <p:cNvSpPr/>
                <p:nvPr/>
              </p:nvSpPr>
              <p:spPr>
                <a:xfrm>
                  <a:off x="8459151" y="4591763"/>
                  <a:ext cx="6667" cy="26350"/>
                </a:xfrm>
                <a:custGeom>
                  <a:avLst/>
                  <a:gdLst>
                    <a:gd name="connsiteX0" fmla="*/ 0 w 6667"/>
                    <a:gd name="connsiteY0" fmla="*/ 2143 h 26350"/>
                    <a:gd name="connsiteX1" fmla="*/ 0 w 6667"/>
                    <a:gd name="connsiteY1" fmla="*/ 14526 h 26350"/>
                    <a:gd name="connsiteX2" fmla="*/ 953 w 6667"/>
                    <a:gd name="connsiteY2" fmla="*/ 20241 h 26350"/>
                    <a:gd name="connsiteX3" fmla="*/ 1905 w 6667"/>
                    <a:gd name="connsiteY3" fmla="*/ 23098 h 26350"/>
                    <a:gd name="connsiteX4" fmla="*/ 3810 w 6667"/>
                    <a:gd name="connsiteY4" fmla="*/ 25956 h 26350"/>
                    <a:gd name="connsiteX5" fmla="*/ 6668 w 6667"/>
                    <a:gd name="connsiteY5" fmla="*/ 25003 h 26350"/>
                    <a:gd name="connsiteX6" fmla="*/ 6668 w 6667"/>
                    <a:gd name="connsiteY6" fmla="*/ 22146 h 26350"/>
                    <a:gd name="connsiteX7" fmla="*/ 5715 w 6667"/>
                    <a:gd name="connsiteY7" fmla="*/ 19288 h 26350"/>
                    <a:gd name="connsiteX8" fmla="*/ 4763 w 6667"/>
                    <a:gd name="connsiteY8" fmla="*/ 13573 h 26350"/>
                    <a:gd name="connsiteX9" fmla="*/ 3810 w 6667"/>
                    <a:gd name="connsiteY9" fmla="*/ 2143 h 26350"/>
                    <a:gd name="connsiteX10" fmla="*/ 0 w 6667"/>
                    <a:gd name="connsiteY10" fmla="*/ 2143 h 26350"/>
                    <a:gd name="connsiteX11" fmla="*/ 0 w 6667"/>
                    <a:gd name="connsiteY11" fmla="*/ 2143 h 26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26350">
                      <a:moveTo>
                        <a:pt x="0" y="2143"/>
                      </a:moveTo>
                      <a:cubicBezTo>
                        <a:pt x="0" y="5953"/>
                        <a:pt x="0" y="9763"/>
                        <a:pt x="0" y="14526"/>
                      </a:cubicBezTo>
                      <a:cubicBezTo>
                        <a:pt x="0" y="16431"/>
                        <a:pt x="0" y="18336"/>
                        <a:pt x="953" y="20241"/>
                      </a:cubicBezTo>
                      <a:cubicBezTo>
                        <a:pt x="953" y="21193"/>
                        <a:pt x="953" y="22146"/>
                        <a:pt x="1905" y="23098"/>
                      </a:cubicBezTo>
                      <a:cubicBezTo>
                        <a:pt x="1905" y="24051"/>
                        <a:pt x="2858" y="25003"/>
                        <a:pt x="3810" y="25956"/>
                      </a:cubicBezTo>
                      <a:cubicBezTo>
                        <a:pt x="4763" y="26908"/>
                        <a:pt x="6668" y="25956"/>
                        <a:pt x="6668" y="25003"/>
                      </a:cubicBezTo>
                      <a:cubicBezTo>
                        <a:pt x="6668" y="24051"/>
                        <a:pt x="6668" y="23098"/>
                        <a:pt x="6668" y="22146"/>
                      </a:cubicBezTo>
                      <a:cubicBezTo>
                        <a:pt x="6668" y="21193"/>
                        <a:pt x="6668" y="20241"/>
                        <a:pt x="5715" y="19288"/>
                      </a:cubicBezTo>
                      <a:cubicBezTo>
                        <a:pt x="5715" y="17383"/>
                        <a:pt x="4763" y="15478"/>
                        <a:pt x="4763" y="13573"/>
                      </a:cubicBezTo>
                      <a:cubicBezTo>
                        <a:pt x="4763" y="9763"/>
                        <a:pt x="3810" y="5953"/>
                        <a:pt x="3810" y="2143"/>
                      </a:cubicBezTo>
                      <a:cubicBezTo>
                        <a:pt x="2858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0" name="Freeform: Shape 669">
                  <a:extLst>
                    <a:ext uri="{FF2B5EF4-FFF2-40B4-BE49-F238E27FC236}">
                      <a16:creationId xmlns:a16="http://schemas.microsoft.com/office/drawing/2014/main" id="{B87EAAC0-0BCD-C98A-1F19-E0E02831F601}"/>
                    </a:ext>
                  </a:extLst>
                </p:cNvPr>
                <p:cNvSpPr/>
                <p:nvPr/>
              </p:nvSpPr>
              <p:spPr>
                <a:xfrm>
                  <a:off x="8480106" y="4564293"/>
                  <a:ext cx="6927" cy="31665"/>
                </a:xfrm>
                <a:custGeom>
                  <a:avLst/>
                  <a:gdLst>
                    <a:gd name="connsiteX0" fmla="*/ 4763 w 6927"/>
                    <a:gd name="connsiteY0" fmla="*/ 1038 h 31665"/>
                    <a:gd name="connsiteX1" fmla="*/ 953 w 6927"/>
                    <a:gd name="connsiteY1" fmla="*/ 15326 h 31665"/>
                    <a:gd name="connsiteX2" fmla="*/ 0 w 6927"/>
                    <a:gd name="connsiteY2" fmla="*/ 22946 h 31665"/>
                    <a:gd name="connsiteX3" fmla="*/ 0 w 6927"/>
                    <a:gd name="connsiteY3" fmla="*/ 30566 h 31665"/>
                    <a:gd name="connsiteX4" fmla="*/ 1905 w 6927"/>
                    <a:gd name="connsiteY4" fmla="*/ 30566 h 31665"/>
                    <a:gd name="connsiteX5" fmla="*/ 3810 w 6927"/>
                    <a:gd name="connsiteY5" fmla="*/ 23898 h 31665"/>
                    <a:gd name="connsiteX6" fmla="*/ 4763 w 6927"/>
                    <a:gd name="connsiteY6" fmla="*/ 16278 h 31665"/>
                    <a:gd name="connsiteX7" fmla="*/ 6668 w 6927"/>
                    <a:gd name="connsiteY7" fmla="*/ 1991 h 31665"/>
                    <a:gd name="connsiteX8" fmla="*/ 4763 w 6927"/>
                    <a:gd name="connsiteY8" fmla="*/ 1038 h 31665"/>
                    <a:gd name="connsiteX9" fmla="*/ 4763 w 6927"/>
                    <a:gd name="connsiteY9" fmla="*/ 1038 h 316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27" h="31665">
                      <a:moveTo>
                        <a:pt x="4763" y="1038"/>
                      </a:moveTo>
                      <a:cubicBezTo>
                        <a:pt x="2857" y="5801"/>
                        <a:pt x="953" y="10563"/>
                        <a:pt x="953" y="15326"/>
                      </a:cubicBezTo>
                      <a:cubicBezTo>
                        <a:pt x="953" y="18183"/>
                        <a:pt x="0" y="20088"/>
                        <a:pt x="0" y="22946"/>
                      </a:cubicBezTo>
                      <a:cubicBezTo>
                        <a:pt x="0" y="25803"/>
                        <a:pt x="0" y="27708"/>
                        <a:pt x="0" y="30566"/>
                      </a:cubicBezTo>
                      <a:cubicBezTo>
                        <a:pt x="0" y="31518"/>
                        <a:pt x="1905" y="32471"/>
                        <a:pt x="1905" y="30566"/>
                      </a:cubicBezTo>
                      <a:cubicBezTo>
                        <a:pt x="2857" y="28661"/>
                        <a:pt x="2857" y="25803"/>
                        <a:pt x="3810" y="23898"/>
                      </a:cubicBezTo>
                      <a:cubicBezTo>
                        <a:pt x="3810" y="21041"/>
                        <a:pt x="4763" y="19136"/>
                        <a:pt x="4763" y="16278"/>
                      </a:cubicBezTo>
                      <a:cubicBezTo>
                        <a:pt x="5715" y="11516"/>
                        <a:pt x="5715" y="6753"/>
                        <a:pt x="6668" y="1991"/>
                      </a:cubicBezTo>
                      <a:cubicBezTo>
                        <a:pt x="7620" y="86"/>
                        <a:pt x="5715" y="-867"/>
                        <a:pt x="4763" y="1038"/>
                      </a:cubicBezTo>
                      <a:lnTo>
                        <a:pt x="4763" y="1038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1" name="Freeform: Shape 670">
                  <a:extLst>
                    <a:ext uri="{FF2B5EF4-FFF2-40B4-BE49-F238E27FC236}">
                      <a16:creationId xmlns:a16="http://schemas.microsoft.com/office/drawing/2014/main" id="{DDE008EA-A487-4841-CE0E-4D2248CD3A51}"/>
                    </a:ext>
                  </a:extLst>
                </p:cNvPr>
                <p:cNvSpPr/>
                <p:nvPr/>
              </p:nvSpPr>
              <p:spPr>
                <a:xfrm>
                  <a:off x="8503919" y="4533185"/>
                  <a:ext cx="9286" cy="30241"/>
                </a:xfrm>
                <a:custGeom>
                  <a:avLst/>
                  <a:gdLst>
                    <a:gd name="connsiteX0" fmla="*/ 8573 w 9286"/>
                    <a:gd name="connsiteY0" fmla="*/ 714 h 30241"/>
                    <a:gd name="connsiteX1" fmla="*/ 5715 w 9286"/>
                    <a:gd name="connsiteY1" fmla="*/ 8334 h 30241"/>
                    <a:gd name="connsiteX2" fmla="*/ 3810 w 9286"/>
                    <a:gd name="connsiteY2" fmla="*/ 15002 h 30241"/>
                    <a:gd name="connsiteX3" fmla="*/ 1905 w 9286"/>
                    <a:gd name="connsiteY3" fmla="*/ 21670 h 30241"/>
                    <a:gd name="connsiteX4" fmla="*/ 0 w 9286"/>
                    <a:gd name="connsiteY4" fmla="*/ 29289 h 30241"/>
                    <a:gd name="connsiteX5" fmla="*/ 1905 w 9286"/>
                    <a:gd name="connsiteY5" fmla="*/ 30242 h 30241"/>
                    <a:gd name="connsiteX6" fmla="*/ 4763 w 9286"/>
                    <a:gd name="connsiteY6" fmla="*/ 22622 h 30241"/>
                    <a:gd name="connsiteX7" fmla="*/ 6668 w 9286"/>
                    <a:gd name="connsiteY7" fmla="*/ 15002 h 30241"/>
                    <a:gd name="connsiteX8" fmla="*/ 8573 w 9286"/>
                    <a:gd name="connsiteY8" fmla="*/ 7382 h 30241"/>
                    <a:gd name="connsiteX9" fmla="*/ 8573 w 9286"/>
                    <a:gd name="connsiteY9" fmla="*/ 714 h 30241"/>
                    <a:gd name="connsiteX10" fmla="*/ 8573 w 9286"/>
                    <a:gd name="connsiteY10" fmla="*/ 714 h 30241"/>
                    <a:gd name="connsiteX11" fmla="*/ 8573 w 9286"/>
                    <a:gd name="connsiteY11" fmla="*/ 714 h 30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86" h="30241">
                      <a:moveTo>
                        <a:pt x="8573" y="714"/>
                      </a:moveTo>
                      <a:cubicBezTo>
                        <a:pt x="7620" y="3572"/>
                        <a:pt x="6668" y="5477"/>
                        <a:pt x="5715" y="8334"/>
                      </a:cubicBezTo>
                      <a:cubicBezTo>
                        <a:pt x="4763" y="10239"/>
                        <a:pt x="3810" y="13097"/>
                        <a:pt x="3810" y="15002"/>
                      </a:cubicBezTo>
                      <a:cubicBezTo>
                        <a:pt x="2857" y="16907"/>
                        <a:pt x="2857" y="19764"/>
                        <a:pt x="1905" y="21670"/>
                      </a:cubicBezTo>
                      <a:cubicBezTo>
                        <a:pt x="953" y="24527"/>
                        <a:pt x="0" y="26432"/>
                        <a:pt x="0" y="29289"/>
                      </a:cubicBezTo>
                      <a:cubicBezTo>
                        <a:pt x="0" y="30242"/>
                        <a:pt x="953" y="30242"/>
                        <a:pt x="1905" y="30242"/>
                      </a:cubicBezTo>
                      <a:cubicBezTo>
                        <a:pt x="2857" y="28337"/>
                        <a:pt x="3810" y="25479"/>
                        <a:pt x="4763" y="22622"/>
                      </a:cubicBezTo>
                      <a:cubicBezTo>
                        <a:pt x="5715" y="19764"/>
                        <a:pt x="5715" y="17859"/>
                        <a:pt x="6668" y="15002"/>
                      </a:cubicBezTo>
                      <a:cubicBezTo>
                        <a:pt x="7620" y="13097"/>
                        <a:pt x="7620" y="10239"/>
                        <a:pt x="8573" y="7382"/>
                      </a:cubicBezTo>
                      <a:cubicBezTo>
                        <a:pt x="8573" y="5477"/>
                        <a:pt x="9525" y="3572"/>
                        <a:pt x="8573" y="714"/>
                      </a:cubicBezTo>
                      <a:cubicBezTo>
                        <a:pt x="9525" y="-238"/>
                        <a:pt x="9525" y="-238"/>
                        <a:pt x="8573" y="714"/>
                      </a:cubicBezTo>
                      <a:lnTo>
                        <a:pt x="8573" y="71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2" name="Freeform: Shape 671">
                  <a:extLst>
                    <a:ext uri="{FF2B5EF4-FFF2-40B4-BE49-F238E27FC236}">
                      <a16:creationId xmlns:a16="http://schemas.microsoft.com/office/drawing/2014/main" id="{409149A4-1BC8-F2B1-7CF9-CA94E0644FC5}"/>
                    </a:ext>
                  </a:extLst>
                </p:cNvPr>
                <p:cNvSpPr/>
                <p:nvPr/>
              </p:nvSpPr>
              <p:spPr>
                <a:xfrm>
                  <a:off x="8527731" y="4506515"/>
                  <a:ext cx="12529" cy="27778"/>
                </a:xfrm>
                <a:custGeom>
                  <a:avLst/>
                  <a:gdLst>
                    <a:gd name="connsiteX0" fmla="*/ 11430 w 12529"/>
                    <a:gd name="connsiteY0" fmla="*/ 714 h 27778"/>
                    <a:gd name="connsiteX1" fmla="*/ 4763 w 12529"/>
                    <a:gd name="connsiteY1" fmla="*/ 13097 h 27778"/>
                    <a:gd name="connsiteX2" fmla="*/ 1905 w 12529"/>
                    <a:gd name="connsiteY2" fmla="*/ 19764 h 27778"/>
                    <a:gd name="connsiteX3" fmla="*/ 953 w 12529"/>
                    <a:gd name="connsiteY3" fmla="*/ 22622 h 27778"/>
                    <a:gd name="connsiteX4" fmla="*/ 0 w 12529"/>
                    <a:gd name="connsiteY4" fmla="*/ 26432 h 27778"/>
                    <a:gd name="connsiteX5" fmla="*/ 1905 w 12529"/>
                    <a:gd name="connsiteY5" fmla="*/ 27384 h 27778"/>
                    <a:gd name="connsiteX6" fmla="*/ 4763 w 12529"/>
                    <a:gd name="connsiteY6" fmla="*/ 20717 h 27778"/>
                    <a:gd name="connsiteX7" fmla="*/ 6668 w 12529"/>
                    <a:gd name="connsiteY7" fmla="*/ 14049 h 27778"/>
                    <a:gd name="connsiteX8" fmla="*/ 11430 w 12529"/>
                    <a:gd name="connsiteY8" fmla="*/ 714 h 27778"/>
                    <a:gd name="connsiteX9" fmla="*/ 11430 w 12529"/>
                    <a:gd name="connsiteY9" fmla="*/ 714 h 27778"/>
                    <a:gd name="connsiteX10" fmla="*/ 11430 w 12529"/>
                    <a:gd name="connsiteY10" fmla="*/ 714 h 27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529" h="27778">
                      <a:moveTo>
                        <a:pt x="11430" y="714"/>
                      </a:moveTo>
                      <a:cubicBezTo>
                        <a:pt x="9525" y="4524"/>
                        <a:pt x="6668" y="8334"/>
                        <a:pt x="4763" y="13097"/>
                      </a:cubicBezTo>
                      <a:cubicBezTo>
                        <a:pt x="3810" y="15002"/>
                        <a:pt x="2857" y="17859"/>
                        <a:pt x="1905" y="19764"/>
                      </a:cubicBezTo>
                      <a:cubicBezTo>
                        <a:pt x="1905" y="20717"/>
                        <a:pt x="953" y="21669"/>
                        <a:pt x="953" y="22622"/>
                      </a:cubicBezTo>
                      <a:cubicBezTo>
                        <a:pt x="953" y="23574"/>
                        <a:pt x="0" y="25479"/>
                        <a:pt x="0" y="26432"/>
                      </a:cubicBezTo>
                      <a:cubicBezTo>
                        <a:pt x="0" y="27384"/>
                        <a:pt x="953" y="28337"/>
                        <a:pt x="1905" y="27384"/>
                      </a:cubicBezTo>
                      <a:cubicBezTo>
                        <a:pt x="2857" y="25479"/>
                        <a:pt x="3810" y="23574"/>
                        <a:pt x="4763" y="20717"/>
                      </a:cubicBezTo>
                      <a:cubicBezTo>
                        <a:pt x="5715" y="18812"/>
                        <a:pt x="6668" y="15954"/>
                        <a:pt x="6668" y="14049"/>
                      </a:cubicBezTo>
                      <a:cubicBezTo>
                        <a:pt x="8573" y="9287"/>
                        <a:pt x="9525" y="5477"/>
                        <a:pt x="11430" y="714"/>
                      </a:cubicBezTo>
                      <a:cubicBezTo>
                        <a:pt x="13335" y="-238"/>
                        <a:pt x="12382" y="-238"/>
                        <a:pt x="11430" y="714"/>
                      </a:cubicBezTo>
                      <a:lnTo>
                        <a:pt x="11430" y="71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3" name="Freeform: Shape 672">
                  <a:extLst>
                    <a:ext uri="{FF2B5EF4-FFF2-40B4-BE49-F238E27FC236}">
                      <a16:creationId xmlns:a16="http://schemas.microsoft.com/office/drawing/2014/main" id="{A562C87C-3A30-E9B0-67A6-87491356CF95}"/>
                    </a:ext>
                  </a:extLst>
                </p:cNvPr>
                <p:cNvSpPr/>
                <p:nvPr/>
              </p:nvSpPr>
              <p:spPr>
                <a:xfrm>
                  <a:off x="8506776" y="4498900"/>
                  <a:ext cx="6793" cy="29678"/>
                </a:xfrm>
                <a:custGeom>
                  <a:avLst/>
                  <a:gdLst>
                    <a:gd name="connsiteX0" fmla="*/ 2858 w 6793"/>
                    <a:gd name="connsiteY0" fmla="*/ 1661 h 29678"/>
                    <a:gd name="connsiteX1" fmla="*/ 953 w 6793"/>
                    <a:gd name="connsiteY1" fmla="*/ 14996 h 29678"/>
                    <a:gd name="connsiteX2" fmla="*/ 0 w 6793"/>
                    <a:gd name="connsiteY2" fmla="*/ 21664 h 29678"/>
                    <a:gd name="connsiteX3" fmla="*/ 0 w 6793"/>
                    <a:gd name="connsiteY3" fmla="*/ 24521 h 29678"/>
                    <a:gd name="connsiteX4" fmla="*/ 0 w 6793"/>
                    <a:gd name="connsiteY4" fmla="*/ 28331 h 29678"/>
                    <a:gd name="connsiteX5" fmla="*/ 1905 w 6793"/>
                    <a:gd name="connsiteY5" fmla="*/ 29284 h 29678"/>
                    <a:gd name="connsiteX6" fmla="*/ 3810 w 6793"/>
                    <a:gd name="connsiteY6" fmla="*/ 23569 h 29678"/>
                    <a:gd name="connsiteX7" fmla="*/ 4763 w 6793"/>
                    <a:gd name="connsiteY7" fmla="*/ 16902 h 29678"/>
                    <a:gd name="connsiteX8" fmla="*/ 6668 w 6793"/>
                    <a:gd name="connsiteY8" fmla="*/ 3567 h 29678"/>
                    <a:gd name="connsiteX9" fmla="*/ 2858 w 6793"/>
                    <a:gd name="connsiteY9" fmla="*/ 1661 h 29678"/>
                    <a:gd name="connsiteX10" fmla="*/ 2858 w 6793"/>
                    <a:gd name="connsiteY10" fmla="*/ 1661 h 29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93" h="29678">
                      <a:moveTo>
                        <a:pt x="2858" y="1661"/>
                      </a:moveTo>
                      <a:cubicBezTo>
                        <a:pt x="1905" y="6424"/>
                        <a:pt x="1905" y="10234"/>
                        <a:pt x="953" y="14996"/>
                      </a:cubicBezTo>
                      <a:cubicBezTo>
                        <a:pt x="953" y="16902"/>
                        <a:pt x="953" y="18806"/>
                        <a:pt x="0" y="21664"/>
                      </a:cubicBezTo>
                      <a:cubicBezTo>
                        <a:pt x="0" y="22617"/>
                        <a:pt x="0" y="23569"/>
                        <a:pt x="0" y="24521"/>
                      </a:cubicBezTo>
                      <a:cubicBezTo>
                        <a:pt x="0" y="25474"/>
                        <a:pt x="0" y="26427"/>
                        <a:pt x="0" y="28331"/>
                      </a:cubicBezTo>
                      <a:cubicBezTo>
                        <a:pt x="0" y="29284"/>
                        <a:pt x="953" y="30236"/>
                        <a:pt x="1905" y="29284"/>
                      </a:cubicBezTo>
                      <a:cubicBezTo>
                        <a:pt x="2858" y="27379"/>
                        <a:pt x="3810" y="25474"/>
                        <a:pt x="3810" y="23569"/>
                      </a:cubicBezTo>
                      <a:cubicBezTo>
                        <a:pt x="3810" y="21664"/>
                        <a:pt x="4763" y="19759"/>
                        <a:pt x="4763" y="16902"/>
                      </a:cubicBezTo>
                      <a:cubicBezTo>
                        <a:pt x="5715" y="12139"/>
                        <a:pt x="5715" y="8329"/>
                        <a:pt x="6668" y="3567"/>
                      </a:cubicBezTo>
                      <a:cubicBezTo>
                        <a:pt x="7620" y="-244"/>
                        <a:pt x="2858" y="-1196"/>
                        <a:pt x="2858" y="1661"/>
                      </a:cubicBezTo>
                      <a:lnTo>
                        <a:pt x="2858" y="1661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4" name="Freeform: Shape 673">
                  <a:extLst>
                    <a:ext uri="{FF2B5EF4-FFF2-40B4-BE49-F238E27FC236}">
                      <a16:creationId xmlns:a16="http://schemas.microsoft.com/office/drawing/2014/main" id="{1906D2A3-EEC9-7BC8-E89F-F96D54AE8216}"/>
                    </a:ext>
                  </a:extLst>
                </p:cNvPr>
                <p:cNvSpPr/>
                <p:nvPr/>
              </p:nvSpPr>
              <p:spPr>
                <a:xfrm>
                  <a:off x="8466772" y="4482702"/>
                  <a:ext cx="4762" cy="29051"/>
                </a:xfrm>
                <a:custGeom>
                  <a:avLst/>
                  <a:gdLst>
                    <a:gd name="connsiteX0" fmla="*/ 1905 w 4762"/>
                    <a:gd name="connsiteY0" fmla="*/ 714 h 29051"/>
                    <a:gd name="connsiteX1" fmla="*/ 952 w 4762"/>
                    <a:gd name="connsiteY1" fmla="*/ 7382 h 29051"/>
                    <a:gd name="connsiteX2" fmla="*/ 0 w 4762"/>
                    <a:gd name="connsiteY2" fmla="*/ 14049 h 29051"/>
                    <a:gd name="connsiteX3" fmla="*/ 0 w 4762"/>
                    <a:gd name="connsiteY3" fmla="*/ 20717 h 29051"/>
                    <a:gd name="connsiteX4" fmla="*/ 0 w 4762"/>
                    <a:gd name="connsiteY4" fmla="*/ 24527 h 29051"/>
                    <a:gd name="connsiteX5" fmla="*/ 0 w 4762"/>
                    <a:gd name="connsiteY5" fmla="*/ 26432 h 29051"/>
                    <a:gd name="connsiteX6" fmla="*/ 952 w 4762"/>
                    <a:gd name="connsiteY6" fmla="*/ 28337 h 29051"/>
                    <a:gd name="connsiteX7" fmla="*/ 3810 w 4762"/>
                    <a:gd name="connsiteY7" fmla="*/ 28337 h 29051"/>
                    <a:gd name="connsiteX8" fmla="*/ 4763 w 4762"/>
                    <a:gd name="connsiteY8" fmla="*/ 24527 h 29051"/>
                    <a:gd name="connsiteX9" fmla="*/ 4763 w 4762"/>
                    <a:gd name="connsiteY9" fmla="*/ 20717 h 29051"/>
                    <a:gd name="connsiteX10" fmla="*/ 4763 w 4762"/>
                    <a:gd name="connsiteY10" fmla="*/ 14049 h 29051"/>
                    <a:gd name="connsiteX11" fmla="*/ 3810 w 4762"/>
                    <a:gd name="connsiteY11" fmla="*/ 7382 h 29051"/>
                    <a:gd name="connsiteX12" fmla="*/ 2857 w 4762"/>
                    <a:gd name="connsiteY12" fmla="*/ 714 h 29051"/>
                    <a:gd name="connsiteX13" fmla="*/ 1905 w 4762"/>
                    <a:gd name="connsiteY13" fmla="*/ 714 h 29051"/>
                    <a:gd name="connsiteX14" fmla="*/ 1905 w 4762"/>
                    <a:gd name="connsiteY14" fmla="*/ 714 h 29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29051">
                      <a:moveTo>
                        <a:pt x="1905" y="714"/>
                      </a:moveTo>
                      <a:cubicBezTo>
                        <a:pt x="1905" y="2619"/>
                        <a:pt x="952" y="5477"/>
                        <a:pt x="952" y="7382"/>
                      </a:cubicBezTo>
                      <a:cubicBezTo>
                        <a:pt x="952" y="9287"/>
                        <a:pt x="952" y="12144"/>
                        <a:pt x="0" y="14049"/>
                      </a:cubicBezTo>
                      <a:cubicBezTo>
                        <a:pt x="0" y="15954"/>
                        <a:pt x="0" y="18812"/>
                        <a:pt x="0" y="20717"/>
                      </a:cubicBezTo>
                      <a:cubicBezTo>
                        <a:pt x="0" y="21669"/>
                        <a:pt x="0" y="23574"/>
                        <a:pt x="0" y="24527"/>
                      </a:cubicBezTo>
                      <a:cubicBezTo>
                        <a:pt x="0" y="25479"/>
                        <a:pt x="0" y="25479"/>
                        <a:pt x="0" y="26432"/>
                      </a:cubicBezTo>
                      <a:cubicBezTo>
                        <a:pt x="0" y="27384"/>
                        <a:pt x="952" y="27384"/>
                        <a:pt x="952" y="28337"/>
                      </a:cubicBezTo>
                      <a:cubicBezTo>
                        <a:pt x="1905" y="29289"/>
                        <a:pt x="3810" y="29289"/>
                        <a:pt x="3810" y="28337"/>
                      </a:cubicBezTo>
                      <a:cubicBezTo>
                        <a:pt x="4763" y="27384"/>
                        <a:pt x="4763" y="26432"/>
                        <a:pt x="4763" y="24527"/>
                      </a:cubicBezTo>
                      <a:cubicBezTo>
                        <a:pt x="4763" y="23574"/>
                        <a:pt x="4763" y="21669"/>
                        <a:pt x="4763" y="20717"/>
                      </a:cubicBezTo>
                      <a:cubicBezTo>
                        <a:pt x="4763" y="18812"/>
                        <a:pt x="4763" y="15954"/>
                        <a:pt x="4763" y="14049"/>
                      </a:cubicBezTo>
                      <a:cubicBezTo>
                        <a:pt x="4763" y="12144"/>
                        <a:pt x="4763" y="9287"/>
                        <a:pt x="3810" y="7382"/>
                      </a:cubicBezTo>
                      <a:cubicBezTo>
                        <a:pt x="3810" y="5477"/>
                        <a:pt x="2857" y="2619"/>
                        <a:pt x="2857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5" name="Freeform: Shape 674">
                  <a:extLst>
                    <a:ext uri="{FF2B5EF4-FFF2-40B4-BE49-F238E27FC236}">
                      <a16:creationId xmlns:a16="http://schemas.microsoft.com/office/drawing/2014/main" id="{B0DAD960-5C3E-8298-52E1-0208C7CE0072}"/>
                    </a:ext>
                  </a:extLst>
                </p:cNvPr>
                <p:cNvSpPr/>
                <p:nvPr/>
              </p:nvSpPr>
              <p:spPr>
                <a:xfrm>
                  <a:off x="8391524" y="4489458"/>
                  <a:ext cx="10477" cy="22927"/>
                </a:xfrm>
                <a:custGeom>
                  <a:avLst/>
                  <a:gdLst>
                    <a:gd name="connsiteX0" fmla="*/ 0 w 10477"/>
                    <a:gd name="connsiteY0" fmla="*/ 626 h 22927"/>
                    <a:gd name="connsiteX1" fmla="*/ 952 w 10477"/>
                    <a:gd name="connsiteY1" fmla="*/ 6341 h 22927"/>
                    <a:gd name="connsiteX2" fmla="*/ 2857 w 10477"/>
                    <a:gd name="connsiteY2" fmla="*/ 12056 h 22927"/>
                    <a:gd name="connsiteX3" fmla="*/ 4763 w 10477"/>
                    <a:gd name="connsiteY3" fmla="*/ 17771 h 22927"/>
                    <a:gd name="connsiteX4" fmla="*/ 6668 w 10477"/>
                    <a:gd name="connsiteY4" fmla="*/ 20628 h 22927"/>
                    <a:gd name="connsiteX5" fmla="*/ 8573 w 10477"/>
                    <a:gd name="connsiteY5" fmla="*/ 22533 h 22927"/>
                    <a:gd name="connsiteX6" fmla="*/ 10477 w 10477"/>
                    <a:gd name="connsiteY6" fmla="*/ 21581 h 22927"/>
                    <a:gd name="connsiteX7" fmla="*/ 10477 w 10477"/>
                    <a:gd name="connsiteY7" fmla="*/ 18723 h 22927"/>
                    <a:gd name="connsiteX8" fmla="*/ 9525 w 10477"/>
                    <a:gd name="connsiteY8" fmla="*/ 15866 h 22927"/>
                    <a:gd name="connsiteX9" fmla="*/ 7620 w 10477"/>
                    <a:gd name="connsiteY9" fmla="*/ 11103 h 22927"/>
                    <a:gd name="connsiteX10" fmla="*/ 5715 w 10477"/>
                    <a:gd name="connsiteY10" fmla="*/ 6341 h 22927"/>
                    <a:gd name="connsiteX11" fmla="*/ 3810 w 10477"/>
                    <a:gd name="connsiteY11" fmla="*/ 1578 h 22927"/>
                    <a:gd name="connsiteX12" fmla="*/ 0 w 10477"/>
                    <a:gd name="connsiteY12" fmla="*/ 626 h 22927"/>
                    <a:gd name="connsiteX13" fmla="*/ 0 w 10477"/>
                    <a:gd name="connsiteY13" fmla="*/ 626 h 22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22927">
                      <a:moveTo>
                        <a:pt x="0" y="626"/>
                      </a:moveTo>
                      <a:cubicBezTo>
                        <a:pt x="0" y="2531"/>
                        <a:pt x="0" y="4436"/>
                        <a:pt x="952" y="6341"/>
                      </a:cubicBezTo>
                      <a:cubicBezTo>
                        <a:pt x="952" y="8246"/>
                        <a:pt x="1905" y="10151"/>
                        <a:pt x="2857" y="12056"/>
                      </a:cubicBezTo>
                      <a:cubicBezTo>
                        <a:pt x="3810" y="13961"/>
                        <a:pt x="3810" y="15866"/>
                        <a:pt x="4763" y="17771"/>
                      </a:cubicBezTo>
                      <a:cubicBezTo>
                        <a:pt x="4763" y="18723"/>
                        <a:pt x="5715" y="19676"/>
                        <a:pt x="6668" y="20628"/>
                      </a:cubicBezTo>
                      <a:cubicBezTo>
                        <a:pt x="7620" y="21581"/>
                        <a:pt x="8573" y="22533"/>
                        <a:pt x="8573" y="22533"/>
                      </a:cubicBezTo>
                      <a:cubicBezTo>
                        <a:pt x="9525" y="23486"/>
                        <a:pt x="10477" y="22533"/>
                        <a:pt x="10477" y="21581"/>
                      </a:cubicBezTo>
                      <a:cubicBezTo>
                        <a:pt x="10477" y="20628"/>
                        <a:pt x="10477" y="19676"/>
                        <a:pt x="10477" y="18723"/>
                      </a:cubicBezTo>
                      <a:cubicBezTo>
                        <a:pt x="10477" y="17771"/>
                        <a:pt x="9525" y="16818"/>
                        <a:pt x="9525" y="15866"/>
                      </a:cubicBezTo>
                      <a:cubicBezTo>
                        <a:pt x="8573" y="13961"/>
                        <a:pt x="7620" y="12056"/>
                        <a:pt x="7620" y="11103"/>
                      </a:cubicBezTo>
                      <a:cubicBezTo>
                        <a:pt x="6668" y="9198"/>
                        <a:pt x="5715" y="7293"/>
                        <a:pt x="5715" y="6341"/>
                      </a:cubicBezTo>
                      <a:cubicBezTo>
                        <a:pt x="4763" y="4436"/>
                        <a:pt x="4763" y="2531"/>
                        <a:pt x="3810" y="1578"/>
                      </a:cubicBezTo>
                      <a:cubicBezTo>
                        <a:pt x="1905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6" name="Freeform: Shape 675">
                  <a:extLst>
                    <a:ext uri="{FF2B5EF4-FFF2-40B4-BE49-F238E27FC236}">
                      <a16:creationId xmlns:a16="http://schemas.microsoft.com/office/drawing/2014/main" id="{17F78194-9819-DFA2-89B7-EEC75FC99C51}"/>
                    </a:ext>
                  </a:extLst>
                </p:cNvPr>
                <p:cNvSpPr/>
                <p:nvPr/>
              </p:nvSpPr>
              <p:spPr>
                <a:xfrm>
                  <a:off x="8359139" y="4500562"/>
                  <a:ext cx="22860" cy="20955"/>
                </a:xfrm>
                <a:custGeom>
                  <a:avLst/>
                  <a:gdLst>
                    <a:gd name="connsiteX0" fmla="*/ 0 w 22860"/>
                    <a:gd name="connsiteY0" fmla="*/ 1905 h 20955"/>
                    <a:gd name="connsiteX1" fmla="*/ 1905 w 22860"/>
                    <a:gd name="connsiteY1" fmla="*/ 4763 h 20955"/>
                    <a:gd name="connsiteX2" fmla="*/ 3810 w 22860"/>
                    <a:gd name="connsiteY2" fmla="*/ 7620 h 20955"/>
                    <a:gd name="connsiteX3" fmla="*/ 8573 w 22860"/>
                    <a:gd name="connsiteY3" fmla="*/ 12382 h 20955"/>
                    <a:gd name="connsiteX4" fmla="*/ 13335 w 22860"/>
                    <a:gd name="connsiteY4" fmla="*/ 17145 h 20955"/>
                    <a:gd name="connsiteX5" fmla="*/ 16193 w 22860"/>
                    <a:gd name="connsiteY5" fmla="*/ 19050 h 20955"/>
                    <a:gd name="connsiteX6" fmla="*/ 18098 w 22860"/>
                    <a:gd name="connsiteY6" fmla="*/ 20003 h 20955"/>
                    <a:gd name="connsiteX7" fmla="*/ 20003 w 22860"/>
                    <a:gd name="connsiteY7" fmla="*/ 20955 h 20955"/>
                    <a:gd name="connsiteX8" fmla="*/ 22860 w 22860"/>
                    <a:gd name="connsiteY8" fmla="*/ 19050 h 20955"/>
                    <a:gd name="connsiteX9" fmla="*/ 22860 w 22860"/>
                    <a:gd name="connsiteY9" fmla="*/ 17145 h 20955"/>
                    <a:gd name="connsiteX10" fmla="*/ 21908 w 22860"/>
                    <a:gd name="connsiteY10" fmla="*/ 15240 h 20955"/>
                    <a:gd name="connsiteX11" fmla="*/ 19050 w 22860"/>
                    <a:gd name="connsiteY11" fmla="*/ 12382 h 20955"/>
                    <a:gd name="connsiteX12" fmla="*/ 13335 w 22860"/>
                    <a:gd name="connsiteY12" fmla="*/ 7620 h 20955"/>
                    <a:gd name="connsiteX13" fmla="*/ 7620 w 22860"/>
                    <a:gd name="connsiteY13" fmla="*/ 3810 h 20955"/>
                    <a:gd name="connsiteX14" fmla="*/ 4763 w 22860"/>
                    <a:gd name="connsiteY14" fmla="*/ 1905 h 20955"/>
                    <a:gd name="connsiteX15" fmla="*/ 1905 w 22860"/>
                    <a:gd name="connsiteY15" fmla="*/ 0 h 20955"/>
                    <a:gd name="connsiteX16" fmla="*/ 0 w 22860"/>
                    <a:gd name="connsiteY16" fmla="*/ 1905 h 20955"/>
                    <a:gd name="connsiteX17" fmla="*/ 0 w 22860"/>
                    <a:gd name="connsiteY17" fmla="*/ 1905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860" h="20955">
                      <a:moveTo>
                        <a:pt x="0" y="1905"/>
                      </a:moveTo>
                      <a:cubicBezTo>
                        <a:pt x="953" y="2857"/>
                        <a:pt x="1905" y="3810"/>
                        <a:pt x="1905" y="4763"/>
                      </a:cubicBezTo>
                      <a:cubicBezTo>
                        <a:pt x="2858" y="5715"/>
                        <a:pt x="2858" y="6668"/>
                        <a:pt x="3810" y="7620"/>
                      </a:cubicBezTo>
                      <a:cubicBezTo>
                        <a:pt x="5715" y="9525"/>
                        <a:pt x="7620" y="10478"/>
                        <a:pt x="8573" y="12382"/>
                      </a:cubicBezTo>
                      <a:cubicBezTo>
                        <a:pt x="10478" y="14288"/>
                        <a:pt x="12383" y="15240"/>
                        <a:pt x="13335" y="17145"/>
                      </a:cubicBezTo>
                      <a:cubicBezTo>
                        <a:pt x="14288" y="18097"/>
                        <a:pt x="15240" y="19050"/>
                        <a:pt x="16193" y="19050"/>
                      </a:cubicBezTo>
                      <a:cubicBezTo>
                        <a:pt x="17145" y="19050"/>
                        <a:pt x="17145" y="20003"/>
                        <a:pt x="18098" y="20003"/>
                      </a:cubicBezTo>
                      <a:cubicBezTo>
                        <a:pt x="19050" y="20003"/>
                        <a:pt x="19050" y="20955"/>
                        <a:pt x="20003" y="20955"/>
                      </a:cubicBezTo>
                      <a:cubicBezTo>
                        <a:pt x="20955" y="20955"/>
                        <a:pt x="22860" y="20003"/>
                        <a:pt x="22860" y="19050"/>
                      </a:cubicBezTo>
                      <a:cubicBezTo>
                        <a:pt x="22860" y="18097"/>
                        <a:pt x="22860" y="18097"/>
                        <a:pt x="22860" y="17145"/>
                      </a:cubicBezTo>
                      <a:cubicBezTo>
                        <a:pt x="22860" y="16193"/>
                        <a:pt x="21908" y="16193"/>
                        <a:pt x="21908" y="15240"/>
                      </a:cubicBezTo>
                      <a:cubicBezTo>
                        <a:pt x="20955" y="14288"/>
                        <a:pt x="20003" y="13335"/>
                        <a:pt x="19050" y="12382"/>
                      </a:cubicBezTo>
                      <a:cubicBezTo>
                        <a:pt x="17145" y="10478"/>
                        <a:pt x="15240" y="9525"/>
                        <a:pt x="13335" y="7620"/>
                      </a:cubicBezTo>
                      <a:cubicBezTo>
                        <a:pt x="11430" y="6668"/>
                        <a:pt x="9525" y="4763"/>
                        <a:pt x="7620" y="3810"/>
                      </a:cubicBezTo>
                      <a:cubicBezTo>
                        <a:pt x="6668" y="2857"/>
                        <a:pt x="5715" y="2857"/>
                        <a:pt x="4763" y="1905"/>
                      </a:cubicBezTo>
                      <a:cubicBezTo>
                        <a:pt x="3810" y="953"/>
                        <a:pt x="2858" y="953"/>
                        <a:pt x="1905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7" name="Freeform: Shape 676">
                  <a:extLst>
                    <a:ext uri="{FF2B5EF4-FFF2-40B4-BE49-F238E27FC236}">
                      <a16:creationId xmlns:a16="http://schemas.microsoft.com/office/drawing/2014/main" id="{10D4A29E-746A-3CE7-2546-5F4CB3E17C72}"/>
                    </a:ext>
                  </a:extLst>
                </p:cNvPr>
                <p:cNvSpPr/>
                <p:nvPr/>
              </p:nvSpPr>
              <p:spPr>
                <a:xfrm>
                  <a:off x="8390318" y="4538402"/>
                  <a:ext cx="13588" cy="15499"/>
                </a:xfrm>
                <a:custGeom>
                  <a:avLst/>
                  <a:gdLst>
                    <a:gd name="connsiteX0" fmla="*/ 253 w 13588"/>
                    <a:gd name="connsiteY0" fmla="*/ 2165 h 15499"/>
                    <a:gd name="connsiteX1" fmla="*/ 5016 w 13588"/>
                    <a:gd name="connsiteY1" fmla="*/ 8832 h 15499"/>
                    <a:gd name="connsiteX2" fmla="*/ 7873 w 13588"/>
                    <a:gd name="connsiteY2" fmla="*/ 12642 h 15499"/>
                    <a:gd name="connsiteX3" fmla="*/ 10731 w 13588"/>
                    <a:gd name="connsiteY3" fmla="*/ 15500 h 15499"/>
                    <a:gd name="connsiteX4" fmla="*/ 12636 w 13588"/>
                    <a:gd name="connsiteY4" fmla="*/ 15500 h 15499"/>
                    <a:gd name="connsiteX5" fmla="*/ 13588 w 13588"/>
                    <a:gd name="connsiteY5" fmla="*/ 13595 h 15499"/>
                    <a:gd name="connsiteX6" fmla="*/ 12636 w 13588"/>
                    <a:gd name="connsiteY6" fmla="*/ 9785 h 15499"/>
                    <a:gd name="connsiteX7" fmla="*/ 9779 w 13588"/>
                    <a:gd name="connsiteY7" fmla="*/ 5975 h 15499"/>
                    <a:gd name="connsiteX8" fmla="*/ 3111 w 13588"/>
                    <a:gd name="connsiteY8" fmla="*/ 260 h 15499"/>
                    <a:gd name="connsiteX9" fmla="*/ 253 w 13588"/>
                    <a:gd name="connsiteY9" fmla="*/ 2165 h 15499"/>
                    <a:gd name="connsiteX10" fmla="*/ 253 w 13588"/>
                    <a:gd name="connsiteY10" fmla="*/ 2165 h 15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588" h="15499">
                      <a:moveTo>
                        <a:pt x="253" y="2165"/>
                      </a:moveTo>
                      <a:cubicBezTo>
                        <a:pt x="2158" y="4070"/>
                        <a:pt x="3111" y="6927"/>
                        <a:pt x="5016" y="8832"/>
                      </a:cubicBezTo>
                      <a:cubicBezTo>
                        <a:pt x="5968" y="9785"/>
                        <a:pt x="6921" y="11690"/>
                        <a:pt x="7873" y="12642"/>
                      </a:cubicBezTo>
                      <a:cubicBezTo>
                        <a:pt x="8826" y="13595"/>
                        <a:pt x="9779" y="14547"/>
                        <a:pt x="10731" y="15500"/>
                      </a:cubicBezTo>
                      <a:cubicBezTo>
                        <a:pt x="10731" y="15500"/>
                        <a:pt x="11683" y="15500"/>
                        <a:pt x="12636" y="15500"/>
                      </a:cubicBezTo>
                      <a:cubicBezTo>
                        <a:pt x="12636" y="15500"/>
                        <a:pt x="13588" y="14547"/>
                        <a:pt x="13588" y="13595"/>
                      </a:cubicBezTo>
                      <a:cubicBezTo>
                        <a:pt x="13588" y="12642"/>
                        <a:pt x="12636" y="10737"/>
                        <a:pt x="12636" y="9785"/>
                      </a:cubicBezTo>
                      <a:cubicBezTo>
                        <a:pt x="11683" y="7879"/>
                        <a:pt x="10731" y="6927"/>
                        <a:pt x="9779" y="5975"/>
                      </a:cubicBezTo>
                      <a:cubicBezTo>
                        <a:pt x="7873" y="3117"/>
                        <a:pt x="5016" y="1212"/>
                        <a:pt x="3111" y="260"/>
                      </a:cubicBezTo>
                      <a:cubicBezTo>
                        <a:pt x="1206" y="-693"/>
                        <a:pt x="-699" y="1212"/>
                        <a:pt x="253" y="2165"/>
                      </a:cubicBezTo>
                      <a:lnTo>
                        <a:pt x="253" y="216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8" name="Freeform: Shape 677">
                  <a:extLst>
                    <a:ext uri="{FF2B5EF4-FFF2-40B4-BE49-F238E27FC236}">
                      <a16:creationId xmlns:a16="http://schemas.microsoft.com/office/drawing/2014/main" id="{EDAA7982-9EF1-52D1-5793-E3935D9F6EA1}"/>
                    </a:ext>
                  </a:extLst>
                </p:cNvPr>
                <p:cNvSpPr/>
                <p:nvPr/>
              </p:nvSpPr>
              <p:spPr>
                <a:xfrm>
                  <a:off x="8416289" y="4550418"/>
                  <a:ext cx="10477" cy="19117"/>
                </a:xfrm>
                <a:custGeom>
                  <a:avLst/>
                  <a:gdLst>
                    <a:gd name="connsiteX0" fmla="*/ 0 w 10477"/>
                    <a:gd name="connsiteY0" fmla="*/ 625 h 19117"/>
                    <a:gd name="connsiteX1" fmla="*/ 953 w 10477"/>
                    <a:gd name="connsiteY1" fmla="*/ 5388 h 19117"/>
                    <a:gd name="connsiteX2" fmla="*/ 2858 w 10477"/>
                    <a:gd name="connsiteY2" fmla="*/ 10150 h 19117"/>
                    <a:gd name="connsiteX3" fmla="*/ 4763 w 10477"/>
                    <a:gd name="connsiteY3" fmla="*/ 14913 h 19117"/>
                    <a:gd name="connsiteX4" fmla="*/ 5715 w 10477"/>
                    <a:gd name="connsiteY4" fmla="*/ 16818 h 19117"/>
                    <a:gd name="connsiteX5" fmla="*/ 7620 w 10477"/>
                    <a:gd name="connsiteY5" fmla="*/ 18723 h 19117"/>
                    <a:gd name="connsiteX6" fmla="*/ 10478 w 10477"/>
                    <a:gd name="connsiteY6" fmla="*/ 17771 h 19117"/>
                    <a:gd name="connsiteX7" fmla="*/ 9525 w 10477"/>
                    <a:gd name="connsiteY7" fmla="*/ 14913 h 19117"/>
                    <a:gd name="connsiteX8" fmla="*/ 8573 w 10477"/>
                    <a:gd name="connsiteY8" fmla="*/ 13008 h 19117"/>
                    <a:gd name="connsiteX9" fmla="*/ 6668 w 10477"/>
                    <a:gd name="connsiteY9" fmla="*/ 9198 h 19117"/>
                    <a:gd name="connsiteX10" fmla="*/ 4763 w 10477"/>
                    <a:gd name="connsiteY10" fmla="*/ 5388 h 19117"/>
                    <a:gd name="connsiteX11" fmla="*/ 1905 w 10477"/>
                    <a:gd name="connsiteY11" fmla="*/ 1578 h 19117"/>
                    <a:gd name="connsiteX12" fmla="*/ 0 w 10477"/>
                    <a:gd name="connsiteY12" fmla="*/ 625 h 19117"/>
                    <a:gd name="connsiteX13" fmla="*/ 0 w 10477"/>
                    <a:gd name="connsiteY13" fmla="*/ 625 h 19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19117">
                      <a:moveTo>
                        <a:pt x="0" y="625"/>
                      </a:moveTo>
                      <a:cubicBezTo>
                        <a:pt x="0" y="2531"/>
                        <a:pt x="0" y="3483"/>
                        <a:pt x="953" y="5388"/>
                      </a:cubicBezTo>
                      <a:cubicBezTo>
                        <a:pt x="953" y="7293"/>
                        <a:pt x="1905" y="8246"/>
                        <a:pt x="2858" y="10150"/>
                      </a:cubicBezTo>
                      <a:cubicBezTo>
                        <a:pt x="3810" y="12056"/>
                        <a:pt x="3810" y="13008"/>
                        <a:pt x="4763" y="14913"/>
                      </a:cubicBezTo>
                      <a:cubicBezTo>
                        <a:pt x="4763" y="15866"/>
                        <a:pt x="5715" y="15866"/>
                        <a:pt x="5715" y="16818"/>
                      </a:cubicBezTo>
                      <a:cubicBezTo>
                        <a:pt x="6668" y="17771"/>
                        <a:pt x="6668" y="17771"/>
                        <a:pt x="7620" y="18723"/>
                      </a:cubicBezTo>
                      <a:cubicBezTo>
                        <a:pt x="8573" y="19675"/>
                        <a:pt x="10478" y="18723"/>
                        <a:pt x="10478" y="17771"/>
                      </a:cubicBezTo>
                      <a:cubicBezTo>
                        <a:pt x="10478" y="16818"/>
                        <a:pt x="10478" y="15866"/>
                        <a:pt x="9525" y="14913"/>
                      </a:cubicBezTo>
                      <a:cubicBezTo>
                        <a:pt x="9525" y="13961"/>
                        <a:pt x="8573" y="13961"/>
                        <a:pt x="8573" y="13008"/>
                      </a:cubicBezTo>
                      <a:cubicBezTo>
                        <a:pt x="7620" y="12056"/>
                        <a:pt x="7620" y="10150"/>
                        <a:pt x="6668" y="9198"/>
                      </a:cubicBezTo>
                      <a:cubicBezTo>
                        <a:pt x="5715" y="8246"/>
                        <a:pt x="5715" y="6341"/>
                        <a:pt x="4763" y="5388"/>
                      </a:cubicBezTo>
                      <a:cubicBezTo>
                        <a:pt x="3810" y="4436"/>
                        <a:pt x="2858" y="2531"/>
                        <a:pt x="1905" y="1578"/>
                      </a:cubicBezTo>
                      <a:cubicBezTo>
                        <a:pt x="1905" y="-327"/>
                        <a:pt x="0" y="-327"/>
                        <a:pt x="0" y="625"/>
                      </a:cubicBezTo>
                      <a:lnTo>
                        <a:pt x="0" y="625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9" name="Freeform: Shape 678">
                  <a:extLst>
                    <a:ext uri="{FF2B5EF4-FFF2-40B4-BE49-F238E27FC236}">
                      <a16:creationId xmlns:a16="http://schemas.microsoft.com/office/drawing/2014/main" id="{1D7207CD-C231-FF9C-2332-DEA762F0FFF5}"/>
                    </a:ext>
                  </a:extLst>
                </p:cNvPr>
                <p:cNvSpPr/>
                <p:nvPr/>
              </p:nvSpPr>
              <p:spPr>
                <a:xfrm>
                  <a:off x="8586527" y="4471034"/>
                  <a:ext cx="15499" cy="18357"/>
                </a:xfrm>
                <a:custGeom>
                  <a:avLst/>
                  <a:gdLst>
                    <a:gd name="connsiteX0" fmla="*/ 13595 w 15499"/>
                    <a:gd name="connsiteY0" fmla="*/ 953 h 18357"/>
                    <a:gd name="connsiteX1" fmla="*/ 6927 w 15499"/>
                    <a:gd name="connsiteY1" fmla="*/ 7620 h 18357"/>
                    <a:gd name="connsiteX2" fmla="*/ 4070 w 15499"/>
                    <a:gd name="connsiteY2" fmla="*/ 11430 h 18357"/>
                    <a:gd name="connsiteX3" fmla="*/ 2165 w 15499"/>
                    <a:gd name="connsiteY3" fmla="*/ 13335 h 18357"/>
                    <a:gd name="connsiteX4" fmla="*/ 260 w 15499"/>
                    <a:gd name="connsiteY4" fmla="*/ 16193 h 18357"/>
                    <a:gd name="connsiteX5" fmla="*/ 2165 w 15499"/>
                    <a:gd name="connsiteY5" fmla="*/ 18097 h 18357"/>
                    <a:gd name="connsiteX6" fmla="*/ 4070 w 15499"/>
                    <a:gd name="connsiteY6" fmla="*/ 16193 h 18357"/>
                    <a:gd name="connsiteX7" fmla="*/ 5974 w 15499"/>
                    <a:gd name="connsiteY7" fmla="*/ 14288 h 18357"/>
                    <a:gd name="connsiteX8" fmla="*/ 9785 w 15499"/>
                    <a:gd name="connsiteY8" fmla="*/ 10478 h 18357"/>
                    <a:gd name="connsiteX9" fmla="*/ 15499 w 15499"/>
                    <a:gd name="connsiteY9" fmla="*/ 1905 h 18357"/>
                    <a:gd name="connsiteX10" fmla="*/ 14547 w 15499"/>
                    <a:gd name="connsiteY10" fmla="*/ 0 h 18357"/>
                    <a:gd name="connsiteX11" fmla="*/ 13595 w 15499"/>
                    <a:gd name="connsiteY11" fmla="*/ 953 h 18357"/>
                    <a:gd name="connsiteX12" fmla="*/ 13595 w 15499"/>
                    <a:gd name="connsiteY12" fmla="*/ 953 h 1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499" h="18357">
                      <a:moveTo>
                        <a:pt x="13595" y="953"/>
                      </a:moveTo>
                      <a:cubicBezTo>
                        <a:pt x="11690" y="3810"/>
                        <a:pt x="9785" y="5715"/>
                        <a:pt x="6927" y="7620"/>
                      </a:cubicBezTo>
                      <a:cubicBezTo>
                        <a:pt x="5974" y="8572"/>
                        <a:pt x="5022" y="10478"/>
                        <a:pt x="4070" y="11430"/>
                      </a:cubicBezTo>
                      <a:cubicBezTo>
                        <a:pt x="3117" y="12383"/>
                        <a:pt x="3117" y="12383"/>
                        <a:pt x="2165" y="13335"/>
                      </a:cubicBezTo>
                      <a:cubicBezTo>
                        <a:pt x="1212" y="14288"/>
                        <a:pt x="1212" y="15240"/>
                        <a:pt x="260" y="16193"/>
                      </a:cubicBezTo>
                      <a:cubicBezTo>
                        <a:pt x="-693" y="17145"/>
                        <a:pt x="1212" y="19050"/>
                        <a:pt x="2165" y="18097"/>
                      </a:cubicBezTo>
                      <a:cubicBezTo>
                        <a:pt x="3117" y="17145"/>
                        <a:pt x="4070" y="17145"/>
                        <a:pt x="4070" y="16193"/>
                      </a:cubicBezTo>
                      <a:cubicBezTo>
                        <a:pt x="5022" y="15240"/>
                        <a:pt x="5022" y="15240"/>
                        <a:pt x="5974" y="14288"/>
                      </a:cubicBezTo>
                      <a:cubicBezTo>
                        <a:pt x="6927" y="13335"/>
                        <a:pt x="8832" y="11430"/>
                        <a:pt x="9785" y="10478"/>
                      </a:cubicBezTo>
                      <a:cubicBezTo>
                        <a:pt x="11690" y="7620"/>
                        <a:pt x="13595" y="4763"/>
                        <a:pt x="15499" y="1905"/>
                      </a:cubicBezTo>
                      <a:cubicBezTo>
                        <a:pt x="15499" y="953"/>
                        <a:pt x="15499" y="0"/>
                        <a:pt x="14547" y="0"/>
                      </a:cubicBezTo>
                      <a:cubicBezTo>
                        <a:pt x="15499" y="0"/>
                        <a:pt x="14547" y="0"/>
                        <a:pt x="13595" y="953"/>
                      </a:cubicBezTo>
                      <a:lnTo>
                        <a:pt x="13595" y="953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0" name="Freeform: Shape 679">
                  <a:extLst>
                    <a:ext uri="{FF2B5EF4-FFF2-40B4-BE49-F238E27FC236}">
                      <a16:creationId xmlns:a16="http://schemas.microsoft.com/office/drawing/2014/main" id="{E56D1B23-C4DB-FBA7-507F-4B69E6CEFB6A}"/>
                    </a:ext>
                  </a:extLst>
                </p:cNvPr>
                <p:cNvSpPr/>
                <p:nvPr/>
              </p:nvSpPr>
              <p:spPr>
                <a:xfrm>
                  <a:off x="8556306" y="4440180"/>
                  <a:ext cx="18492" cy="27043"/>
                </a:xfrm>
                <a:custGeom>
                  <a:avLst/>
                  <a:gdLst>
                    <a:gd name="connsiteX0" fmla="*/ 10478 w 18492"/>
                    <a:gd name="connsiteY0" fmla="*/ 2279 h 27043"/>
                    <a:gd name="connsiteX1" fmla="*/ 4763 w 18492"/>
                    <a:gd name="connsiteY1" fmla="*/ 12756 h 27043"/>
                    <a:gd name="connsiteX2" fmla="*/ 1905 w 18492"/>
                    <a:gd name="connsiteY2" fmla="*/ 18471 h 27043"/>
                    <a:gd name="connsiteX3" fmla="*/ 953 w 18492"/>
                    <a:gd name="connsiteY3" fmla="*/ 21329 h 27043"/>
                    <a:gd name="connsiteX4" fmla="*/ 0 w 18492"/>
                    <a:gd name="connsiteY4" fmla="*/ 25138 h 27043"/>
                    <a:gd name="connsiteX5" fmla="*/ 1905 w 18492"/>
                    <a:gd name="connsiteY5" fmla="*/ 27044 h 27043"/>
                    <a:gd name="connsiteX6" fmla="*/ 4763 w 18492"/>
                    <a:gd name="connsiteY6" fmla="*/ 26091 h 27043"/>
                    <a:gd name="connsiteX7" fmla="*/ 7620 w 18492"/>
                    <a:gd name="connsiteY7" fmla="*/ 23234 h 27043"/>
                    <a:gd name="connsiteX8" fmla="*/ 9525 w 18492"/>
                    <a:gd name="connsiteY8" fmla="*/ 20376 h 27043"/>
                    <a:gd name="connsiteX9" fmla="*/ 12382 w 18492"/>
                    <a:gd name="connsiteY9" fmla="*/ 15613 h 27043"/>
                    <a:gd name="connsiteX10" fmla="*/ 18098 w 18492"/>
                    <a:gd name="connsiteY10" fmla="*/ 5136 h 27043"/>
                    <a:gd name="connsiteX11" fmla="*/ 17145 w 18492"/>
                    <a:gd name="connsiteY11" fmla="*/ 374 h 27043"/>
                    <a:gd name="connsiteX12" fmla="*/ 10478 w 18492"/>
                    <a:gd name="connsiteY12" fmla="*/ 2279 h 27043"/>
                    <a:gd name="connsiteX13" fmla="*/ 10478 w 18492"/>
                    <a:gd name="connsiteY13" fmla="*/ 2279 h 27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492" h="27043">
                      <a:moveTo>
                        <a:pt x="10478" y="2279"/>
                      </a:moveTo>
                      <a:cubicBezTo>
                        <a:pt x="8573" y="6088"/>
                        <a:pt x="6668" y="9899"/>
                        <a:pt x="4763" y="12756"/>
                      </a:cubicBezTo>
                      <a:cubicBezTo>
                        <a:pt x="3810" y="14661"/>
                        <a:pt x="2857" y="16566"/>
                        <a:pt x="1905" y="18471"/>
                      </a:cubicBezTo>
                      <a:cubicBezTo>
                        <a:pt x="1905" y="19424"/>
                        <a:pt x="953" y="20376"/>
                        <a:pt x="953" y="21329"/>
                      </a:cubicBezTo>
                      <a:cubicBezTo>
                        <a:pt x="953" y="22281"/>
                        <a:pt x="953" y="23234"/>
                        <a:pt x="0" y="25138"/>
                      </a:cubicBezTo>
                      <a:cubicBezTo>
                        <a:pt x="0" y="26091"/>
                        <a:pt x="953" y="27044"/>
                        <a:pt x="1905" y="27044"/>
                      </a:cubicBezTo>
                      <a:cubicBezTo>
                        <a:pt x="2857" y="27044"/>
                        <a:pt x="3810" y="27044"/>
                        <a:pt x="4763" y="26091"/>
                      </a:cubicBezTo>
                      <a:cubicBezTo>
                        <a:pt x="5715" y="25138"/>
                        <a:pt x="6668" y="25138"/>
                        <a:pt x="7620" y="23234"/>
                      </a:cubicBezTo>
                      <a:cubicBezTo>
                        <a:pt x="8573" y="22281"/>
                        <a:pt x="8573" y="21329"/>
                        <a:pt x="9525" y="20376"/>
                      </a:cubicBezTo>
                      <a:cubicBezTo>
                        <a:pt x="10478" y="18471"/>
                        <a:pt x="11430" y="16566"/>
                        <a:pt x="12382" y="15613"/>
                      </a:cubicBezTo>
                      <a:cubicBezTo>
                        <a:pt x="14288" y="11804"/>
                        <a:pt x="16193" y="7994"/>
                        <a:pt x="18098" y="5136"/>
                      </a:cubicBezTo>
                      <a:cubicBezTo>
                        <a:pt x="19050" y="3231"/>
                        <a:pt x="18098" y="1326"/>
                        <a:pt x="17145" y="374"/>
                      </a:cubicBezTo>
                      <a:cubicBezTo>
                        <a:pt x="13335" y="-579"/>
                        <a:pt x="11430" y="374"/>
                        <a:pt x="10478" y="2279"/>
                      </a:cubicBezTo>
                      <a:lnTo>
                        <a:pt x="10478" y="2279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1" name="Freeform: Shape 680">
                  <a:extLst>
                    <a:ext uri="{FF2B5EF4-FFF2-40B4-BE49-F238E27FC236}">
                      <a16:creationId xmlns:a16="http://schemas.microsoft.com/office/drawing/2014/main" id="{CD44EF14-EC1F-25BD-E259-913240C5B0AF}"/>
                    </a:ext>
                  </a:extLst>
                </p:cNvPr>
                <p:cNvSpPr/>
                <p:nvPr/>
              </p:nvSpPr>
              <p:spPr>
                <a:xfrm>
                  <a:off x="8621076" y="4442697"/>
                  <a:ext cx="18492" cy="22881"/>
                </a:xfrm>
                <a:custGeom>
                  <a:avLst/>
                  <a:gdLst>
                    <a:gd name="connsiteX0" fmla="*/ 12383 w 18492"/>
                    <a:gd name="connsiteY0" fmla="*/ 714 h 22881"/>
                    <a:gd name="connsiteX1" fmla="*/ 4763 w 18492"/>
                    <a:gd name="connsiteY1" fmla="*/ 10239 h 22881"/>
                    <a:gd name="connsiteX2" fmla="*/ 1905 w 18492"/>
                    <a:gd name="connsiteY2" fmla="*/ 15002 h 22881"/>
                    <a:gd name="connsiteX3" fmla="*/ 953 w 18492"/>
                    <a:gd name="connsiteY3" fmla="*/ 17859 h 22881"/>
                    <a:gd name="connsiteX4" fmla="*/ 0 w 18492"/>
                    <a:gd name="connsiteY4" fmla="*/ 20717 h 22881"/>
                    <a:gd name="connsiteX5" fmla="*/ 1905 w 18492"/>
                    <a:gd name="connsiteY5" fmla="*/ 22622 h 22881"/>
                    <a:gd name="connsiteX6" fmla="*/ 4763 w 18492"/>
                    <a:gd name="connsiteY6" fmla="*/ 21670 h 22881"/>
                    <a:gd name="connsiteX7" fmla="*/ 7620 w 18492"/>
                    <a:gd name="connsiteY7" fmla="*/ 19764 h 22881"/>
                    <a:gd name="connsiteX8" fmla="*/ 9525 w 18492"/>
                    <a:gd name="connsiteY8" fmla="*/ 17859 h 22881"/>
                    <a:gd name="connsiteX9" fmla="*/ 11430 w 18492"/>
                    <a:gd name="connsiteY9" fmla="*/ 15002 h 22881"/>
                    <a:gd name="connsiteX10" fmla="*/ 18098 w 18492"/>
                    <a:gd name="connsiteY10" fmla="*/ 5477 h 22881"/>
                    <a:gd name="connsiteX11" fmla="*/ 17145 w 18492"/>
                    <a:gd name="connsiteY11" fmla="*/ 714 h 22881"/>
                    <a:gd name="connsiteX12" fmla="*/ 12383 w 18492"/>
                    <a:gd name="connsiteY12" fmla="*/ 714 h 22881"/>
                    <a:gd name="connsiteX13" fmla="*/ 12383 w 18492"/>
                    <a:gd name="connsiteY13" fmla="*/ 714 h 22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492" h="22881">
                      <a:moveTo>
                        <a:pt x="12383" y="714"/>
                      </a:moveTo>
                      <a:cubicBezTo>
                        <a:pt x="9525" y="3572"/>
                        <a:pt x="7620" y="7382"/>
                        <a:pt x="4763" y="10239"/>
                      </a:cubicBezTo>
                      <a:cubicBezTo>
                        <a:pt x="3810" y="11192"/>
                        <a:pt x="2858" y="13097"/>
                        <a:pt x="1905" y="15002"/>
                      </a:cubicBezTo>
                      <a:cubicBezTo>
                        <a:pt x="953" y="15954"/>
                        <a:pt x="953" y="16907"/>
                        <a:pt x="953" y="17859"/>
                      </a:cubicBezTo>
                      <a:cubicBezTo>
                        <a:pt x="953" y="18812"/>
                        <a:pt x="0" y="19764"/>
                        <a:pt x="0" y="20717"/>
                      </a:cubicBezTo>
                      <a:cubicBezTo>
                        <a:pt x="0" y="21670"/>
                        <a:pt x="953" y="23574"/>
                        <a:pt x="1905" y="22622"/>
                      </a:cubicBezTo>
                      <a:cubicBezTo>
                        <a:pt x="2858" y="22622"/>
                        <a:pt x="3810" y="21670"/>
                        <a:pt x="4763" y="21670"/>
                      </a:cubicBezTo>
                      <a:cubicBezTo>
                        <a:pt x="5715" y="20717"/>
                        <a:pt x="6668" y="20717"/>
                        <a:pt x="7620" y="19764"/>
                      </a:cubicBezTo>
                      <a:cubicBezTo>
                        <a:pt x="8573" y="18812"/>
                        <a:pt x="8573" y="18812"/>
                        <a:pt x="9525" y="17859"/>
                      </a:cubicBezTo>
                      <a:cubicBezTo>
                        <a:pt x="10478" y="16907"/>
                        <a:pt x="11430" y="15954"/>
                        <a:pt x="11430" y="15002"/>
                      </a:cubicBezTo>
                      <a:cubicBezTo>
                        <a:pt x="13335" y="12145"/>
                        <a:pt x="15240" y="8334"/>
                        <a:pt x="18098" y="5477"/>
                      </a:cubicBezTo>
                      <a:cubicBezTo>
                        <a:pt x="19050" y="3572"/>
                        <a:pt x="18098" y="1667"/>
                        <a:pt x="17145" y="714"/>
                      </a:cubicBezTo>
                      <a:cubicBezTo>
                        <a:pt x="15240" y="-238"/>
                        <a:pt x="13335" y="-238"/>
                        <a:pt x="12383" y="714"/>
                      </a:cubicBezTo>
                      <a:lnTo>
                        <a:pt x="12383" y="714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2" name="Freeform: Shape 681">
                  <a:extLst>
                    <a:ext uri="{FF2B5EF4-FFF2-40B4-BE49-F238E27FC236}">
                      <a16:creationId xmlns:a16="http://schemas.microsoft.com/office/drawing/2014/main" id="{4E01F9D8-B92B-29FF-8D37-1ECD34C7E396}"/>
                    </a:ext>
                  </a:extLst>
                </p:cNvPr>
                <p:cNvSpPr/>
                <p:nvPr/>
              </p:nvSpPr>
              <p:spPr>
                <a:xfrm>
                  <a:off x="8631554" y="4340542"/>
                  <a:ext cx="11191" cy="17144"/>
                </a:xfrm>
                <a:custGeom>
                  <a:avLst/>
                  <a:gdLst>
                    <a:gd name="connsiteX0" fmla="*/ 3810 w 11191"/>
                    <a:gd name="connsiteY0" fmla="*/ 3810 h 17144"/>
                    <a:gd name="connsiteX1" fmla="*/ 2857 w 11191"/>
                    <a:gd name="connsiteY1" fmla="*/ 6667 h 17144"/>
                    <a:gd name="connsiteX2" fmla="*/ 1905 w 11191"/>
                    <a:gd name="connsiteY2" fmla="*/ 9525 h 17144"/>
                    <a:gd name="connsiteX3" fmla="*/ 952 w 11191"/>
                    <a:gd name="connsiteY3" fmla="*/ 12382 h 17144"/>
                    <a:gd name="connsiteX4" fmla="*/ 0 w 11191"/>
                    <a:gd name="connsiteY4" fmla="*/ 15240 h 17144"/>
                    <a:gd name="connsiteX5" fmla="*/ 952 w 11191"/>
                    <a:gd name="connsiteY5" fmla="*/ 17145 h 17144"/>
                    <a:gd name="connsiteX6" fmla="*/ 2857 w 11191"/>
                    <a:gd name="connsiteY6" fmla="*/ 17145 h 17144"/>
                    <a:gd name="connsiteX7" fmla="*/ 3810 w 11191"/>
                    <a:gd name="connsiteY7" fmla="*/ 16192 h 17144"/>
                    <a:gd name="connsiteX8" fmla="*/ 4763 w 11191"/>
                    <a:gd name="connsiteY8" fmla="*/ 14288 h 17144"/>
                    <a:gd name="connsiteX9" fmla="*/ 6668 w 11191"/>
                    <a:gd name="connsiteY9" fmla="*/ 11430 h 17144"/>
                    <a:gd name="connsiteX10" fmla="*/ 8572 w 11191"/>
                    <a:gd name="connsiteY10" fmla="*/ 8572 h 17144"/>
                    <a:gd name="connsiteX11" fmla="*/ 10477 w 11191"/>
                    <a:gd name="connsiteY11" fmla="*/ 5715 h 17144"/>
                    <a:gd name="connsiteX12" fmla="*/ 10477 w 11191"/>
                    <a:gd name="connsiteY12" fmla="*/ 2857 h 17144"/>
                    <a:gd name="connsiteX13" fmla="*/ 8572 w 11191"/>
                    <a:gd name="connsiteY13" fmla="*/ 0 h 17144"/>
                    <a:gd name="connsiteX14" fmla="*/ 5715 w 11191"/>
                    <a:gd name="connsiteY14" fmla="*/ 0 h 17144"/>
                    <a:gd name="connsiteX15" fmla="*/ 3810 w 11191"/>
                    <a:gd name="connsiteY15" fmla="*/ 3810 h 17144"/>
                    <a:gd name="connsiteX16" fmla="*/ 3810 w 11191"/>
                    <a:gd name="connsiteY16" fmla="*/ 381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191" h="17144">
                      <a:moveTo>
                        <a:pt x="3810" y="3810"/>
                      </a:moveTo>
                      <a:cubicBezTo>
                        <a:pt x="3810" y="4763"/>
                        <a:pt x="2857" y="5715"/>
                        <a:pt x="2857" y="6667"/>
                      </a:cubicBezTo>
                      <a:cubicBezTo>
                        <a:pt x="2857" y="7620"/>
                        <a:pt x="1905" y="8572"/>
                        <a:pt x="1905" y="9525"/>
                      </a:cubicBezTo>
                      <a:cubicBezTo>
                        <a:pt x="1905" y="10477"/>
                        <a:pt x="952" y="11430"/>
                        <a:pt x="952" y="12382"/>
                      </a:cubicBezTo>
                      <a:cubicBezTo>
                        <a:pt x="952" y="13335"/>
                        <a:pt x="952" y="14288"/>
                        <a:pt x="0" y="15240"/>
                      </a:cubicBezTo>
                      <a:cubicBezTo>
                        <a:pt x="0" y="16192"/>
                        <a:pt x="952" y="17145"/>
                        <a:pt x="952" y="17145"/>
                      </a:cubicBezTo>
                      <a:cubicBezTo>
                        <a:pt x="1905" y="17145"/>
                        <a:pt x="2857" y="17145"/>
                        <a:pt x="2857" y="17145"/>
                      </a:cubicBezTo>
                      <a:cubicBezTo>
                        <a:pt x="2857" y="17145"/>
                        <a:pt x="3810" y="16192"/>
                        <a:pt x="3810" y="16192"/>
                      </a:cubicBezTo>
                      <a:cubicBezTo>
                        <a:pt x="4763" y="16192"/>
                        <a:pt x="4763" y="15240"/>
                        <a:pt x="4763" y="14288"/>
                      </a:cubicBezTo>
                      <a:cubicBezTo>
                        <a:pt x="5715" y="13335"/>
                        <a:pt x="5715" y="12382"/>
                        <a:pt x="6668" y="11430"/>
                      </a:cubicBezTo>
                      <a:cubicBezTo>
                        <a:pt x="7620" y="10477"/>
                        <a:pt x="7620" y="9525"/>
                        <a:pt x="8572" y="8572"/>
                      </a:cubicBezTo>
                      <a:cubicBezTo>
                        <a:pt x="9525" y="7620"/>
                        <a:pt x="9525" y="6667"/>
                        <a:pt x="10477" y="5715"/>
                      </a:cubicBezTo>
                      <a:cubicBezTo>
                        <a:pt x="11430" y="4763"/>
                        <a:pt x="11430" y="3810"/>
                        <a:pt x="10477" y="2857"/>
                      </a:cubicBezTo>
                      <a:cubicBezTo>
                        <a:pt x="10477" y="1905"/>
                        <a:pt x="9525" y="952"/>
                        <a:pt x="8572" y="0"/>
                      </a:cubicBezTo>
                      <a:cubicBezTo>
                        <a:pt x="7620" y="0"/>
                        <a:pt x="6668" y="0"/>
                        <a:pt x="5715" y="0"/>
                      </a:cubicBezTo>
                      <a:cubicBezTo>
                        <a:pt x="4763" y="1905"/>
                        <a:pt x="4763" y="2857"/>
                        <a:pt x="3810" y="3810"/>
                      </a:cubicBezTo>
                      <a:lnTo>
                        <a:pt x="3810" y="3810"/>
                      </a:lnTo>
                      <a:close/>
                    </a:path>
                  </a:pathLst>
                </a:custGeom>
                <a:solidFill>
                  <a:srgbClr val="61656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683" name="Graphic 2">
            <a:extLst>
              <a:ext uri="{FF2B5EF4-FFF2-40B4-BE49-F238E27FC236}">
                <a16:creationId xmlns:a16="http://schemas.microsoft.com/office/drawing/2014/main" id="{71FC6FBD-7052-B33E-DB7B-CDDD34D43CB6}"/>
              </a:ext>
            </a:extLst>
          </p:cNvPr>
          <p:cNvGrpSpPr/>
          <p:nvPr/>
        </p:nvGrpSpPr>
        <p:grpSpPr>
          <a:xfrm>
            <a:off x="9831340" y="2925198"/>
            <a:ext cx="935728" cy="973730"/>
            <a:chOff x="5596938" y="4655544"/>
            <a:chExt cx="935728" cy="973730"/>
          </a:xfrm>
        </p:grpSpPr>
        <p:grpSp>
          <p:nvGrpSpPr>
            <p:cNvPr id="684" name="Graphic 2">
              <a:extLst>
                <a:ext uri="{FF2B5EF4-FFF2-40B4-BE49-F238E27FC236}">
                  <a16:creationId xmlns:a16="http://schemas.microsoft.com/office/drawing/2014/main" id="{66ACE398-BD6E-8651-8C88-A5538F9F717C}"/>
                </a:ext>
              </a:extLst>
            </p:cNvPr>
            <p:cNvGrpSpPr/>
            <p:nvPr/>
          </p:nvGrpSpPr>
          <p:grpSpPr>
            <a:xfrm>
              <a:off x="5596938" y="5019192"/>
              <a:ext cx="651461" cy="437939"/>
              <a:chOff x="5596938" y="5019192"/>
              <a:chExt cx="651461" cy="437939"/>
            </a:xfrm>
          </p:grpSpPr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EA0B1341-C282-30D9-B371-01E895B0D217}"/>
                  </a:ext>
                </a:extLst>
              </p:cNvPr>
              <p:cNvSpPr/>
              <p:nvPr/>
            </p:nvSpPr>
            <p:spPr>
              <a:xfrm>
                <a:off x="5596938" y="5019192"/>
                <a:ext cx="651461" cy="437939"/>
              </a:xfrm>
              <a:custGeom>
                <a:avLst/>
                <a:gdLst>
                  <a:gd name="connsiteX0" fmla="*/ 21859 w 651461"/>
                  <a:gd name="connsiteY0" fmla="*/ 107162 h 437939"/>
                  <a:gd name="connsiteX1" fmla="*/ 182831 w 651461"/>
                  <a:gd name="connsiteY1" fmla="*/ 397675 h 437939"/>
                  <a:gd name="connsiteX2" fmla="*/ 604789 w 651461"/>
                  <a:gd name="connsiteY2" fmla="*/ 431012 h 437939"/>
                  <a:gd name="connsiteX3" fmla="*/ 651461 w 651461"/>
                  <a:gd name="connsiteY3" fmla="*/ 337667 h 437939"/>
                  <a:gd name="connsiteX4" fmla="*/ 359044 w 651461"/>
                  <a:gd name="connsiteY4" fmla="*/ 44297 h 437939"/>
                  <a:gd name="connsiteX5" fmla="*/ 21859 w 651461"/>
                  <a:gd name="connsiteY5" fmla="*/ 107162 h 437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1461" h="437939">
                    <a:moveTo>
                      <a:pt x="21859" y="107162"/>
                    </a:moveTo>
                    <a:cubicBezTo>
                      <a:pt x="-52436" y="257657"/>
                      <a:pt x="78056" y="356717"/>
                      <a:pt x="182831" y="397675"/>
                    </a:cubicBezTo>
                    <a:cubicBezTo>
                      <a:pt x="342851" y="460539"/>
                      <a:pt x="604789" y="431012"/>
                      <a:pt x="604789" y="431012"/>
                    </a:cubicBezTo>
                    <a:lnTo>
                      <a:pt x="651461" y="337667"/>
                    </a:lnTo>
                    <a:cubicBezTo>
                      <a:pt x="651461" y="337667"/>
                      <a:pt x="500966" y="115735"/>
                      <a:pt x="359044" y="44297"/>
                    </a:cubicBezTo>
                    <a:cubicBezTo>
                      <a:pt x="259031" y="-7138"/>
                      <a:pt x="96154" y="-42380"/>
                      <a:pt x="21859" y="107162"/>
                    </a:cubicBezTo>
                    <a:close/>
                  </a:path>
                </a:pathLst>
              </a:custGeom>
              <a:solidFill>
                <a:srgbClr val="6C34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6" name="Freeform: Shape 685">
                <a:extLst>
                  <a:ext uri="{FF2B5EF4-FFF2-40B4-BE49-F238E27FC236}">
                    <a16:creationId xmlns:a16="http://schemas.microsoft.com/office/drawing/2014/main" id="{E10FF65F-9ACA-8644-C14D-173B07D715B2}"/>
                  </a:ext>
                </a:extLst>
              </p:cNvPr>
              <p:cNvSpPr/>
              <p:nvPr/>
            </p:nvSpPr>
            <p:spPr>
              <a:xfrm>
                <a:off x="5626551" y="5041261"/>
                <a:ext cx="592319" cy="398966"/>
              </a:xfrm>
              <a:custGeom>
                <a:avLst/>
                <a:gdLst>
                  <a:gd name="connsiteX0" fmla="*/ 19867 w 592319"/>
                  <a:gd name="connsiteY0" fmla="*/ 97476 h 398966"/>
                  <a:gd name="connsiteX1" fmla="*/ 166553 w 592319"/>
                  <a:gd name="connsiteY1" fmla="*/ 362270 h 398966"/>
                  <a:gd name="connsiteX2" fmla="*/ 550410 w 592319"/>
                  <a:gd name="connsiteY2" fmla="*/ 392751 h 398966"/>
                  <a:gd name="connsiteX3" fmla="*/ 592320 w 592319"/>
                  <a:gd name="connsiteY3" fmla="*/ 307978 h 398966"/>
                  <a:gd name="connsiteX4" fmla="*/ 325620 w 592319"/>
                  <a:gd name="connsiteY4" fmla="*/ 40326 h 398966"/>
                  <a:gd name="connsiteX5" fmla="*/ 19867 w 592319"/>
                  <a:gd name="connsiteY5" fmla="*/ 97476 h 39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2319" h="398966">
                    <a:moveTo>
                      <a:pt x="19867" y="97476"/>
                    </a:moveTo>
                    <a:cubicBezTo>
                      <a:pt x="-47760" y="233683"/>
                      <a:pt x="71303" y="324170"/>
                      <a:pt x="166553" y="362270"/>
                    </a:cubicBezTo>
                    <a:cubicBezTo>
                      <a:pt x="312285" y="419420"/>
                      <a:pt x="550410" y="392751"/>
                      <a:pt x="550410" y="392751"/>
                    </a:cubicBezTo>
                    <a:lnTo>
                      <a:pt x="592320" y="307978"/>
                    </a:lnTo>
                    <a:cubicBezTo>
                      <a:pt x="592320" y="307978"/>
                      <a:pt x="455160" y="106048"/>
                      <a:pt x="325620" y="40326"/>
                    </a:cubicBezTo>
                    <a:cubicBezTo>
                      <a:pt x="235132" y="-6347"/>
                      <a:pt x="87495" y="-38732"/>
                      <a:pt x="19867" y="97476"/>
                    </a:cubicBezTo>
                    <a:close/>
                  </a:path>
                </a:pathLst>
              </a:custGeom>
              <a:solidFill>
                <a:srgbClr val="5A291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687" name="Graphic 2">
                <a:extLst>
                  <a:ext uri="{FF2B5EF4-FFF2-40B4-BE49-F238E27FC236}">
                    <a16:creationId xmlns:a16="http://schemas.microsoft.com/office/drawing/2014/main" id="{5AF1C026-DDBE-F4CE-36C0-98373583CF19}"/>
                  </a:ext>
                </a:extLst>
              </p:cNvPr>
              <p:cNvGrpSpPr/>
              <p:nvPr/>
            </p:nvGrpSpPr>
            <p:grpSpPr>
              <a:xfrm>
                <a:off x="5632131" y="5055869"/>
                <a:ext cx="563880" cy="383857"/>
                <a:chOff x="5632131" y="5055869"/>
                <a:chExt cx="563880" cy="383857"/>
              </a:xfrm>
              <a:solidFill>
                <a:srgbClr val="371B16"/>
              </a:solidFill>
            </p:grpSpPr>
            <p:grpSp>
              <p:nvGrpSpPr>
                <p:cNvPr id="688" name="Graphic 2">
                  <a:extLst>
                    <a:ext uri="{FF2B5EF4-FFF2-40B4-BE49-F238E27FC236}">
                      <a16:creationId xmlns:a16="http://schemas.microsoft.com/office/drawing/2014/main" id="{99A53877-3843-CD6C-0784-9405054429B3}"/>
                    </a:ext>
                  </a:extLst>
                </p:cNvPr>
                <p:cNvGrpSpPr/>
                <p:nvPr/>
              </p:nvGrpSpPr>
              <p:grpSpPr>
                <a:xfrm>
                  <a:off x="5632131" y="5065394"/>
                  <a:ext cx="554355" cy="358140"/>
                  <a:chOff x="5632131" y="5065394"/>
                  <a:chExt cx="554355" cy="358140"/>
                </a:xfrm>
                <a:solidFill>
                  <a:srgbClr val="371B16"/>
                </a:solidFill>
              </p:grpSpPr>
              <p:sp>
                <p:nvSpPr>
                  <p:cNvPr id="689" name="Freeform: Shape 688">
                    <a:extLst>
                      <a:ext uri="{FF2B5EF4-FFF2-40B4-BE49-F238E27FC236}">
                        <a16:creationId xmlns:a16="http://schemas.microsoft.com/office/drawing/2014/main" id="{32C8258F-99B7-4CC3-7C13-BE8788B0528C}"/>
                      </a:ext>
                    </a:extLst>
                  </p:cNvPr>
                  <p:cNvSpPr/>
                  <p:nvPr/>
                </p:nvSpPr>
                <p:spPr>
                  <a:xfrm>
                    <a:off x="5694996" y="5097779"/>
                    <a:ext cx="124777" cy="303847"/>
                  </a:xfrm>
                  <a:custGeom>
                    <a:avLst/>
                    <a:gdLst>
                      <a:gd name="connsiteX0" fmla="*/ 124778 w 124777"/>
                      <a:gd name="connsiteY0" fmla="*/ 303847 h 303847"/>
                      <a:gd name="connsiteX1" fmla="*/ 57150 w 124777"/>
                      <a:gd name="connsiteY1" fmla="*/ 154305 h 303847"/>
                      <a:gd name="connsiteX2" fmla="*/ 0 w 124777"/>
                      <a:gd name="connsiteY2" fmla="*/ 0 h 303847"/>
                      <a:gd name="connsiteX3" fmla="*/ 67628 w 124777"/>
                      <a:gd name="connsiteY3" fmla="*/ 149542 h 303847"/>
                      <a:gd name="connsiteX4" fmla="*/ 124778 w 124777"/>
                      <a:gd name="connsiteY4" fmla="*/ 303847 h 3038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777" h="303847">
                        <a:moveTo>
                          <a:pt x="124778" y="303847"/>
                        </a:moveTo>
                        <a:cubicBezTo>
                          <a:pt x="100013" y="255270"/>
                          <a:pt x="78105" y="204788"/>
                          <a:pt x="57150" y="154305"/>
                        </a:cubicBezTo>
                        <a:cubicBezTo>
                          <a:pt x="36195" y="103822"/>
                          <a:pt x="17145" y="52388"/>
                          <a:pt x="0" y="0"/>
                        </a:cubicBezTo>
                        <a:cubicBezTo>
                          <a:pt x="24765" y="48577"/>
                          <a:pt x="46672" y="99060"/>
                          <a:pt x="67628" y="149542"/>
                        </a:cubicBezTo>
                        <a:cubicBezTo>
                          <a:pt x="88583" y="200025"/>
                          <a:pt x="108585" y="251460"/>
                          <a:pt x="124778" y="303847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0" name="Freeform: Shape 689">
                    <a:extLst>
                      <a:ext uri="{FF2B5EF4-FFF2-40B4-BE49-F238E27FC236}">
                        <a16:creationId xmlns:a16="http://schemas.microsoft.com/office/drawing/2014/main" id="{E0821DAC-1DCE-2B27-9148-9CEA40FD1A75}"/>
                      </a:ext>
                    </a:extLst>
                  </p:cNvPr>
                  <p:cNvSpPr/>
                  <p:nvPr/>
                </p:nvSpPr>
                <p:spPr>
                  <a:xfrm>
                    <a:off x="5738812" y="5070156"/>
                    <a:ext cx="138112" cy="340995"/>
                  </a:xfrm>
                  <a:custGeom>
                    <a:avLst/>
                    <a:gdLst>
                      <a:gd name="connsiteX0" fmla="*/ 138113 w 138112"/>
                      <a:gd name="connsiteY0" fmla="*/ 340995 h 340995"/>
                      <a:gd name="connsiteX1" fmla="*/ 118110 w 138112"/>
                      <a:gd name="connsiteY1" fmla="*/ 299085 h 340995"/>
                      <a:gd name="connsiteX2" fmla="*/ 99060 w 138112"/>
                      <a:gd name="connsiteY2" fmla="*/ 257175 h 340995"/>
                      <a:gd name="connsiteX3" fmla="*/ 63818 w 138112"/>
                      <a:gd name="connsiteY3" fmla="*/ 172403 h 340995"/>
                      <a:gd name="connsiteX4" fmla="*/ 0 w 138112"/>
                      <a:gd name="connsiteY4" fmla="*/ 0 h 340995"/>
                      <a:gd name="connsiteX5" fmla="*/ 74295 w 138112"/>
                      <a:gd name="connsiteY5" fmla="*/ 167640 h 340995"/>
                      <a:gd name="connsiteX6" fmla="*/ 107632 w 138112"/>
                      <a:gd name="connsiteY6" fmla="*/ 253365 h 340995"/>
                      <a:gd name="connsiteX7" fmla="*/ 122872 w 138112"/>
                      <a:gd name="connsiteY7" fmla="*/ 296228 h 340995"/>
                      <a:gd name="connsiteX8" fmla="*/ 138113 w 138112"/>
                      <a:gd name="connsiteY8" fmla="*/ 340995 h 3409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8112" h="340995">
                        <a:moveTo>
                          <a:pt x="138113" y="340995"/>
                        </a:moveTo>
                        <a:cubicBezTo>
                          <a:pt x="131445" y="327660"/>
                          <a:pt x="124778" y="313373"/>
                          <a:pt x="118110" y="299085"/>
                        </a:cubicBezTo>
                        <a:lnTo>
                          <a:pt x="99060" y="257175"/>
                        </a:lnTo>
                        <a:cubicBezTo>
                          <a:pt x="86678" y="229553"/>
                          <a:pt x="75247" y="200978"/>
                          <a:pt x="63818" y="172403"/>
                        </a:cubicBezTo>
                        <a:cubicBezTo>
                          <a:pt x="40957" y="115253"/>
                          <a:pt x="19050" y="58103"/>
                          <a:pt x="0" y="0"/>
                        </a:cubicBezTo>
                        <a:cubicBezTo>
                          <a:pt x="26670" y="55245"/>
                          <a:pt x="50482" y="111443"/>
                          <a:pt x="74295" y="167640"/>
                        </a:cubicBezTo>
                        <a:cubicBezTo>
                          <a:pt x="85725" y="196215"/>
                          <a:pt x="97155" y="224790"/>
                          <a:pt x="107632" y="253365"/>
                        </a:cubicBezTo>
                        <a:lnTo>
                          <a:pt x="122872" y="296228"/>
                        </a:lnTo>
                        <a:cubicBezTo>
                          <a:pt x="128588" y="311468"/>
                          <a:pt x="133350" y="326708"/>
                          <a:pt x="138113" y="34099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1" name="Freeform: Shape 690">
                    <a:extLst>
                      <a:ext uri="{FF2B5EF4-FFF2-40B4-BE49-F238E27FC236}">
                        <a16:creationId xmlns:a16="http://schemas.microsoft.com/office/drawing/2014/main" id="{3C11B1EE-6181-D353-EAE2-46B0EEE61B5D}"/>
                      </a:ext>
                    </a:extLst>
                  </p:cNvPr>
                  <p:cNvSpPr/>
                  <p:nvPr/>
                </p:nvSpPr>
                <p:spPr>
                  <a:xfrm>
                    <a:off x="5661659" y="5146356"/>
                    <a:ext cx="90487" cy="220027"/>
                  </a:xfrm>
                  <a:custGeom>
                    <a:avLst/>
                    <a:gdLst>
                      <a:gd name="connsiteX0" fmla="*/ 90488 w 90487"/>
                      <a:gd name="connsiteY0" fmla="*/ 220028 h 220027"/>
                      <a:gd name="connsiteX1" fmla="*/ 40005 w 90487"/>
                      <a:gd name="connsiteY1" fmla="*/ 112395 h 220027"/>
                      <a:gd name="connsiteX2" fmla="*/ 0 w 90487"/>
                      <a:gd name="connsiteY2" fmla="*/ 0 h 220027"/>
                      <a:gd name="connsiteX3" fmla="*/ 50483 w 90487"/>
                      <a:gd name="connsiteY3" fmla="*/ 107633 h 220027"/>
                      <a:gd name="connsiteX4" fmla="*/ 90488 w 90487"/>
                      <a:gd name="connsiteY4" fmla="*/ 220028 h 220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487" h="220027">
                        <a:moveTo>
                          <a:pt x="90488" y="220028"/>
                        </a:moveTo>
                        <a:cubicBezTo>
                          <a:pt x="71438" y="184785"/>
                          <a:pt x="55245" y="148590"/>
                          <a:pt x="40005" y="112395"/>
                        </a:cubicBezTo>
                        <a:cubicBezTo>
                          <a:pt x="24765" y="75248"/>
                          <a:pt x="11430" y="38100"/>
                          <a:pt x="0" y="0"/>
                        </a:cubicBezTo>
                        <a:cubicBezTo>
                          <a:pt x="19050" y="35243"/>
                          <a:pt x="35243" y="71438"/>
                          <a:pt x="50483" y="107633"/>
                        </a:cubicBezTo>
                        <a:cubicBezTo>
                          <a:pt x="65722" y="144780"/>
                          <a:pt x="80010" y="181928"/>
                          <a:pt x="90488" y="220028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2" name="Freeform: Shape 691">
                    <a:extLst>
                      <a:ext uri="{FF2B5EF4-FFF2-40B4-BE49-F238E27FC236}">
                        <a16:creationId xmlns:a16="http://schemas.microsoft.com/office/drawing/2014/main" id="{4657D3BE-0710-E3C9-950E-B0290033DEFD}"/>
                      </a:ext>
                    </a:extLst>
                  </p:cNvPr>
                  <p:cNvSpPr/>
                  <p:nvPr/>
                </p:nvSpPr>
                <p:spPr>
                  <a:xfrm>
                    <a:off x="5632131" y="5207317"/>
                    <a:ext cx="50482" cy="123825"/>
                  </a:xfrm>
                  <a:custGeom>
                    <a:avLst/>
                    <a:gdLst>
                      <a:gd name="connsiteX0" fmla="*/ 50483 w 50482"/>
                      <a:gd name="connsiteY0" fmla="*/ 123825 h 123825"/>
                      <a:gd name="connsiteX1" fmla="*/ 23813 w 50482"/>
                      <a:gd name="connsiteY1" fmla="*/ 62865 h 123825"/>
                      <a:gd name="connsiteX2" fmla="*/ 0 w 50482"/>
                      <a:gd name="connsiteY2" fmla="*/ 0 h 123825"/>
                      <a:gd name="connsiteX3" fmla="*/ 26670 w 50482"/>
                      <a:gd name="connsiteY3" fmla="*/ 60960 h 123825"/>
                      <a:gd name="connsiteX4" fmla="*/ 50483 w 50482"/>
                      <a:gd name="connsiteY4" fmla="*/ 123825 h 123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0482" h="123825">
                        <a:moveTo>
                          <a:pt x="50483" y="123825"/>
                        </a:moveTo>
                        <a:cubicBezTo>
                          <a:pt x="40958" y="103822"/>
                          <a:pt x="32385" y="82867"/>
                          <a:pt x="23813" y="62865"/>
                        </a:cubicBezTo>
                        <a:cubicBezTo>
                          <a:pt x="15240" y="41910"/>
                          <a:pt x="7620" y="21907"/>
                          <a:pt x="0" y="0"/>
                        </a:cubicBezTo>
                        <a:cubicBezTo>
                          <a:pt x="9525" y="20002"/>
                          <a:pt x="18098" y="40957"/>
                          <a:pt x="26670" y="60960"/>
                        </a:cubicBezTo>
                        <a:cubicBezTo>
                          <a:pt x="35243" y="81915"/>
                          <a:pt x="43815" y="101917"/>
                          <a:pt x="50483" y="12382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3" name="Freeform: Shape 692">
                    <a:extLst>
                      <a:ext uri="{FF2B5EF4-FFF2-40B4-BE49-F238E27FC236}">
                        <a16:creationId xmlns:a16="http://schemas.microsoft.com/office/drawing/2014/main" id="{91F68961-5593-CD7D-4F42-9457FF10FD59}"/>
                      </a:ext>
                    </a:extLst>
                  </p:cNvPr>
                  <p:cNvSpPr/>
                  <p:nvPr/>
                </p:nvSpPr>
                <p:spPr>
                  <a:xfrm>
                    <a:off x="5788342" y="5065394"/>
                    <a:ext cx="137159" cy="349567"/>
                  </a:xfrm>
                  <a:custGeom>
                    <a:avLst/>
                    <a:gdLst>
                      <a:gd name="connsiteX0" fmla="*/ 137160 w 137159"/>
                      <a:gd name="connsiteY0" fmla="*/ 349568 h 349567"/>
                      <a:gd name="connsiteX1" fmla="*/ 117157 w 137159"/>
                      <a:gd name="connsiteY1" fmla="*/ 306705 h 349567"/>
                      <a:gd name="connsiteX2" fmla="*/ 98107 w 137159"/>
                      <a:gd name="connsiteY2" fmla="*/ 263843 h 349567"/>
                      <a:gd name="connsiteX3" fmla="*/ 62865 w 137159"/>
                      <a:gd name="connsiteY3" fmla="*/ 177165 h 349567"/>
                      <a:gd name="connsiteX4" fmla="*/ 0 w 137159"/>
                      <a:gd name="connsiteY4" fmla="*/ 0 h 349567"/>
                      <a:gd name="connsiteX5" fmla="*/ 74295 w 137159"/>
                      <a:gd name="connsiteY5" fmla="*/ 172403 h 349567"/>
                      <a:gd name="connsiteX6" fmla="*/ 107632 w 137159"/>
                      <a:gd name="connsiteY6" fmla="*/ 260033 h 349567"/>
                      <a:gd name="connsiteX7" fmla="*/ 122872 w 137159"/>
                      <a:gd name="connsiteY7" fmla="*/ 303848 h 349567"/>
                      <a:gd name="connsiteX8" fmla="*/ 137160 w 137159"/>
                      <a:gd name="connsiteY8" fmla="*/ 349568 h 3495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7159" h="349567">
                        <a:moveTo>
                          <a:pt x="137160" y="349568"/>
                        </a:moveTo>
                        <a:cubicBezTo>
                          <a:pt x="130492" y="335280"/>
                          <a:pt x="123825" y="320993"/>
                          <a:pt x="117157" y="306705"/>
                        </a:cubicBezTo>
                        <a:lnTo>
                          <a:pt x="98107" y="263843"/>
                        </a:lnTo>
                        <a:cubicBezTo>
                          <a:pt x="85725" y="235268"/>
                          <a:pt x="74295" y="205740"/>
                          <a:pt x="62865" y="177165"/>
                        </a:cubicBezTo>
                        <a:cubicBezTo>
                          <a:pt x="40005" y="119063"/>
                          <a:pt x="18097" y="60008"/>
                          <a:pt x="0" y="0"/>
                        </a:cubicBezTo>
                        <a:cubicBezTo>
                          <a:pt x="26670" y="56198"/>
                          <a:pt x="50482" y="114300"/>
                          <a:pt x="74295" y="172403"/>
                        </a:cubicBezTo>
                        <a:cubicBezTo>
                          <a:pt x="85725" y="201930"/>
                          <a:pt x="97155" y="230505"/>
                          <a:pt x="107632" y="260033"/>
                        </a:cubicBezTo>
                        <a:lnTo>
                          <a:pt x="122872" y="303848"/>
                        </a:lnTo>
                        <a:cubicBezTo>
                          <a:pt x="127635" y="320040"/>
                          <a:pt x="132397" y="334328"/>
                          <a:pt x="137160" y="349568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4" name="Freeform: Shape 693">
                    <a:extLst>
                      <a:ext uri="{FF2B5EF4-FFF2-40B4-BE49-F238E27FC236}">
                        <a16:creationId xmlns:a16="http://schemas.microsoft.com/office/drawing/2014/main" id="{08E4A7B6-D0DA-8CCB-C428-45C84D967CB0}"/>
                      </a:ext>
                    </a:extLst>
                  </p:cNvPr>
                  <p:cNvSpPr/>
                  <p:nvPr/>
                </p:nvSpPr>
                <p:spPr>
                  <a:xfrm>
                    <a:off x="5842634" y="5069204"/>
                    <a:ext cx="140970" cy="348614"/>
                  </a:xfrm>
                  <a:custGeom>
                    <a:avLst/>
                    <a:gdLst>
                      <a:gd name="connsiteX0" fmla="*/ 140970 w 140970"/>
                      <a:gd name="connsiteY0" fmla="*/ 348615 h 348614"/>
                      <a:gd name="connsiteX1" fmla="*/ 120968 w 140970"/>
                      <a:gd name="connsiteY1" fmla="*/ 305752 h 348614"/>
                      <a:gd name="connsiteX2" fmla="*/ 101918 w 140970"/>
                      <a:gd name="connsiteY2" fmla="*/ 262890 h 348614"/>
                      <a:gd name="connsiteX3" fmla="*/ 65722 w 140970"/>
                      <a:gd name="connsiteY3" fmla="*/ 176213 h 348614"/>
                      <a:gd name="connsiteX4" fmla="*/ 0 w 140970"/>
                      <a:gd name="connsiteY4" fmla="*/ 0 h 348614"/>
                      <a:gd name="connsiteX5" fmla="*/ 76200 w 140970"/>
                      <a:gd name="connsiteY5" fmla="*/ 172402 h 348614"/>
                      <a:gd name="connsiteX6" fmla="*/ 110490 w 140970"/>
                      <a:gd name="connsiteY6" fmla="*/ 260032 h 348614"/>
                      <a:gd name="connsiteX7" fmla="*/ 126683 w 140970"/>
                      <a:gd name="connsiteY7" fmla="*/ 303847 h 348614"/>
                      <a:gd name="connsiteX8" fmla="*/ 140970 w 140970"/>
                      <a:gd name="connsiteY8" fmla="*/ 348615 h 3486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0970" h="348614">
                        <a:moveTo>
                          <a:pt x="140970" y="348615"/>
                        </a:moveTo>
                        <a:cubicBezTo>
                          <a:pt x="134303" y="334327"/>
                          <a:pt x="127635" y="320040"/>
                          <a:pt x="120968" y="305752"/>
                        </a:cubicBezTo>
                        <a:lnTo>
                          <a:pt x="101918" y="262890"/>
                        </a:lnTo>
                        <a:cubicBezTo>
                          <a:pt x="89535" y="234315"/>
                          <a:pt x="77153" y="205740"/>
                          <a:pt x="65722" y="176213"/>
                        </a:cubicBezTo>
                        <a:cubicBezTo>
                          <a:pt x="41910" y="118110"/>
                          <a:pt x="20003" y="60007"/>
                          <a:pt x="0" y="0"/>
                        </a:cubicBezTo>
                        <a:cubicBezTo>
                          <a:pt x="27622" y="56197"/>
                          <a:pt x="52388" y="114300"/>
                          <a:pt x="76200" y="172402"/>
                        </a:cubicBezTo>
                        <a:cubicBezTo>
                          <a:pt x="87630" y="201930"/>
                          <a:pt x="99060" y="230505"/>
                          <a:pt x="110490" y="260032"/>
                        </a:cubicBezTo>
                        <a:lnTo>
                          <a:pt x="126683" y="303847"/>
                        </a:lnTo>
                        <a:cubicBezTo>
                          <a:pt x="130493" y="319088"/>
                          <a:pt x="136208" y="333375"/>
                          <a:pt x="140970" y="34861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5" name="Freeform: Shape 694">
                    <a:extLst>
                      <a:ext uri="{FF2B5EF4-FFF2-40B4-BE49-F238E27FC236}">
                        <a16:creationId xmlns:a16="http://schemas.microsoft.com/office/drawing/2014/main" id="{6080BE5C-EEFC-5AB9-49F6-5FFC748A170F}"/>
                      </a:ext>
                    </a:extLst>
                  </p:cNvPr>
                  <p:cNvSpPr/>
                  <p:nvPr/>
                </p:nvSpPr>
                <p:spPr>
                  <a:xfrm>
                    <a:off x="5904546" y="5093017"/>
                    <a:ext cx="129540" cy="325754"/>
                  </a:xfrm>
                  <a:custGeom>
                    <a:avLst/>
                    <a:gdLst>
                      <a:gd name="connsiteX0" fmla="*/ 129540 w 129540"/>
                      <a:gd name="connsiteY0" fmla="*/ 325755 h 325754"/>
                      <a:gd name="connsiteX1" fmla="*/ 110490 w 129540"/>
                      <a:gd name="connsiteY1" fmla="*/ 285750 h 325754"/>
                      <a:gd name="connsiteX2" fmla="*/ 92393 w 129540"/>
                      <a:gd name="connsiteY2" fmla="*/ 245745 h 325754"/>
                      <a:gd name="connsiteX3" fmla="*/ 59055 w 129540"/>
                      <a:gd name="connsiteY3" fmla="*/ 164782 h 325754"/>
                      <a:gd name="connsiteX4" fmla="*/ 0 w 129540"/>
                      <a:gd name="connsiteY4" fmla="*/ 0 h 325754"/>
                      <a:gd name="connsiteX5" fmla="*/ 70485 w 129540"/>
                      <a:gd name="connsiteY5" fmla="*/ 160972 h 325754"/>
                      <a:gd name="connsiteX6" fmla="*/ 101918 w 129540"/>
                      <a:gd name="connsiteY6" fmla="*/ 242888 h 325754"/>
                      <a:gd name="connsiteX7" fmla="*/ 116205 w 129540"/>
                      <a:gd name="connsiteY7" fmla="*/ 283845 h 325754"/>
                      <a:gd name="connsiteX8" fmla="*/ 129540 w 129540"/>
                      <a:gd name="connsiteY8" fmla="*/ 325755 h 3257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29540" h="325754">
                        <a:moveTo>
                          <a:pt x="129540" y="325755"/>
                        </a:moveTo>
                        <a:cubicBezTo>
                          <a:pt x="122872" y="312420"/>
                          <a:pt x="117158" y="299085"/>
                          <a:pt x="110490" y="285750"/>
                        </a:cubicBezTo>
                        <a:lnTo>
                          <a:pt x="92393" y="245745"/>
                        </a:lnTo>
                        <a:cubicBezTo>
                          <a:pt x="80963" y="219075"/>
                          <a:pt x="69533" y="191452"/>
                          <a:pt x="59055" y="164782"/>
                        </a:cubicBezTo>
                        <a:cubicBezTo>
                          <a:pt x="37147" y="110490"/>
                          <a:pt x="17145" y="56197"/>
                          <a:pt x="0" y="0"/>
                        </a:cubicBezTo>
                        <a:cubicBezTo>
                          <a:pt x="25718" y="52388"/>
                          <a:pt x="48578" y="106680"/>
                          <a:pt x="70485" y="160972"/>
                        </a:cubicBezTo>
                        <a:cubicBezTo>
                          <a:pt x="80963" y="188595"/>
                          <a:pt x="91440" y="215265"/>
                          <a:pt x="101918" y="242888"/>
                        </a:cubicBezTo>
                        <a:lnTo>
                          <a:pt x="116205" y="283845"/>
                        </a:lnTo>
                        <a:cubicBezTo>
                          <a:pt x="120015" y="297180"/>
                          <a:pt x="125730" y="311467"/>
                          <a:pt x="129540" y="32575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6" name="Freeform: Shape 695">
                    <a:extLst>
                      <a:ext uri="{FF2B5EF4-FFF2-40B4-BE49-F238E27FC236}">
                        <a16:creationId xmlns:a16="http://schemas.microsoft.com/office/drawing/2014/main" id="{7960A2CA-E412-3D6A-BAD8-CA6F8DE2DD5F}"/>
                      </a:ext>
                    </a:extLst>
                  </p:cNvPr>
                  <p:cNvSpPr/>
                  <p:nvPr/>
                </p:nvSpPr>
                <p:spPr>
                  <a:xfrm>
                    <a:off x="5966459" y="5115877"/>
                    <a:ext cx="121920" cy="304800"/>
                  </a:xfrm>
                  <a:custGeom>
                    <a:avLst/>
                    <a:gdLst>
                      <a:gd name="connsiteX0" fmla="*/ 121920 w 121920"/>
                      <a:gd name="connsiteY0" fmla="*/ 304800 h 304800"/>
                      <a:gd name="connsiteX1" fmla="*/ 55245 w 121920"/>
                      <a:gd name="connsiteY1" fmla="*/ 154305 h 304800"/>
                      <a:gd name="connsiteX2" fmla="*/ 0 w 121920"/>
                      <a:gd name="connsiteY2" fmla="*/ 0 h 304800"/>
                      <a:gd name="connsiteX3" fmla="*/ 66675 w 121920"/>
                      <a:gd name="connsiteY3" fmla="*/ 150495 h 304800"/>
                      <a:gd name="connsiteX4" fmla="*/ 121920 w 121920"/>
                      <a:gd name="connsiteY4" fmla="*/ 304800 h 30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920" h="304800">
                        <a:moveTo>
                          <a:pt x="121920" y="304800"/>
                        </a:moveTo>
                        <a:cubicBezTo>
                          <a:pt x="97155" y="255270"/>
                          <a:pt x="76200" y="205740"/>
                          <a:pt x="55245" y="154305"/>
                        </a:cubicBezTo>
                        <a:cubicBezTo>
                          <a:pt x="35243" y="103822"/>
                          <a:pt x="15240" y="52388"/>
                          <a:pt x="0" y="0"/>
                        </a:cubicBezTo>
                        <a:cubicBezTo>
                          <a:pt x="24765" y="49530"/>
                          <a:pt x="45720" y="99060"/>
                          <a:pt x="66675" y="150495"/>
                        </a:cubicBezTo>
                        <a:cubicBezTo>
                          <a:pt x="86678" y="200978"/>
                          <a:pt x="105728" y="251460"/>
                          <a:pt x="121920" y="30480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7" name="Freeform: Shape 696">
                    <a:extLst>
                      <a:ext uri="{FF2B5EF4-FFF2-40B4-BE49-F238E27FC236}">
                        <a16:creationId xmlns:a16="http://schemas.microsoft.com/office/drawing/2014/main" id="{B6D136CF-3672-4C35-78A2-0E1140FA539E}"/>
                      </a:ext>
                    </a:extLst>
                  </p:cNvPr>
                  <p:cNvSpPr/>
                  <p:nvPr/>
                </p:nvSpPr>
                <p:spPr>
                  <a:xfrm>
                    <a:off x="6031229" y="5151119"/>
                    <a:ext cx="110489" cy="272415"/>
                  </a:xfrm>
                  <a:custGeom>
                    <a:avLst/>
                    <a:gdLst>
                      <a:gd name="connsiteX0" fmla="*/ 110490 w 110489"/>
                      <a:gd name="connsiteY0" fmla="*/ 272415 h 272415"/>
                      <a:gd name="connsiteX1" fmla="*/ 80010 w 110489"/>
                      <a:gd name="connsiteY1" fmla="*/ 205740 h 272415"/>
                      <a:gd name="connsiteX2" fmla="*/ 51435 w 110489"/>
                      <a:gd name="connsiteY2" fmla="*/ 138113 h 272415"/>
                      <a:gd name="connsiteX3" fmla="*/ 24765 w 110489"/>
                      <a:gd name="connsiteY3" fmla="*/ 69533 h 272415"/>
                      <a:gd name="connsiteX4" fmla="*/ 0 w 110489"/>
                      <a:gd name="connsiteY4" fmla="*/ 0 h 272415"/>
                      <a:gd name="connsiteX5" fmla="*/ 30480 w 110489"/>
                      <a:gd name="connsiteY5" fmla="*/ 66675 h 272415"/>
                      <a:gd name="connsiteX6" fmla="*/ 59055 w 110489"/>
                      <a:gd name="connsiteY6" fmla="*/ 134303 h 272415"/>
                      <a:gd name="connsiteX7" fmla="*/ 85725 w 110489"/>
                      <a:gd name="connsiteY7" fmla="*/ 202883 h 272415"/>
                      <a:gd name="connsiteX8" fmla="*/ 110490 w 110489"/>
                      <a:gd name="connsiteY8" fmla="*/ 272415 h 2724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10489" h="272415">
                        <a:moveTo>
                          <a:pt x="110490" y="272415"/>
                        </a:moveTo>
                        <a:cubicBezTo>
                          <a:pt x="100013" y="250508"/>
                          <a:pt x="90488" y="227648"/>
                          <a:pt x="80010" y="205740"/>
                        </a:cubicBezTo>
                        <a:cubicBezTo>
                          <a:pt x="70485" y="182880"/>
                          <a:pt x="60960" y="160020"/>
                          <a:pt x="51435" y="138113"/>
                        </a:cubicBezTo>
                        <a:cubicBezTo>
                          <a:pt x="42863" y="115253"/>
                          <a:pt x="33338" y="92393"/>
                          <a:pt x="24765" y="69533"/>
                        </a:cubicBezTo>
                        <a:cubicBezTo>
                          <a:pt x="16192" y="46673"/>
                          <a:pt x="7620" y="23813"/>
                          <a:pt x="0" y="0"/>
                        </a:cubicBezTo>
                        <a:cubicBezTo>
                          <a:pt x="10477" y="21908"/>
                          <a:pt x="20002" y="44768"/>
                          <a:pt x="30480" y="66675"/>
                        </a:cubicBezTo>
                        <a:cubicBezTo>
                          <a:pt x="40005" y="89535"/>
                          <a:pt x="49530" y="111443"/>
                          <a:pt x="59055" y="134303"/>
                        </a:cubicBezTo>
                        <a:cubicBezTo>
                          <a:pt x="67627" y="157163"/>
                          <a:pt x="77152" y="180023"/>
                          <a:pt x="85725" y="202883"/>
                        </a:cubicBezTo>
                        <a:cubicBezTo>
                          <a:pt x="94297" y="225743"/>
                          <a:pt x="102870" y="248603"/>
                          <a:pt x="110490" y="27241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98" name="Freeform: Shape 697">
                    <a:extLst>
                      <a:ext uri="{FF2B5EF4-FFF2-40B4-BE49-F238E27FC236}">
                        <a16:creationId xmlns:a16="http://schemas.microsoft.com/office/drawing/2014/main" id="{CA0AEB19-E712-0D9A-BE7C-D346A9D805C7}"/>
                      </a:ext>
                    </a:extLst>
                  </p:cNvPr>
                  <p:cNvSpPr/>
                  <p:nvPr/>
                </p:nvSpPr>
                <p:spPr>
                  <a:xfrm>
                    <a:off x="6123621" y="5241606"/>
                    <a:ext cx="62865" cy="161925"/>
                  </a:xfrm>
                  <a:custGeom>
                    <a:avLst/>
                    <a:gdLst>
                      <a:gd name="connsiteX0" fmla="*/ 62865 w 62865"/>
                      <a:gd name="connsiteY0" fmla="*/ 161925 h 161925"/>
                      <a:gd name="connsiteX1" fmla="*/ 45720 w 62865"/>
                      <a:gd name="connsiteY1" fmla="*/ 121920 h 161925"/>
                      <a:gd name="connsiteX2" fmla="*/ 29528 w 62865"/>
                      <a:gd name="connsiteY2" fmla="*/ 81915 h 161925"/>
                      <a:gd name="connsiteX3" fmla="*/ 14288 w 62865"/>
                      <a:gd name="connsiteY3" fmla="*/ 40958 h 161925"/>
                      <a:gd name="connsiteX4" fmla="*/ 0 w 62865"/>
                      <a:gd name="connsiteY4" fmla="*/ 0 h 161925"/>
                      <a:gd name="connsiteX5" fmla="*/ 17145 w 62865"/>
                      <a:gd name="connsiteY5" fmla="*/ 40005 h 161925"/>
                      <a:gd name="connsiteX6" fmla="*/ 33338 w 62865"/>
                      <a:gd name="connsiteY6" fmla="*/ 80010 h 161925"/>
                      <a:gd name="connsiteX7" fmla="*/ 48578 w 62865"/>
                      <a:gd name="connsiteY7" fmla="*/ 120968 h 161925"/>
                      <a:gd name="connsiteX8" fmla="*/ 62865 w 62865"/>
                      <a:gd name="connsiteY8" fmla="*/ 161925 h 161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2865" h="161925">
                        <a:moveTo>
                          <a:pt x="62865" y="161925"/>
                        </a:moveTo>
                        <a:cubicBezTo>
                          <a:pt x="57150" y="148590"/>
                          <a:pt x="51435" y="135255"/>
                          <a:pt x="45720" y="121920"/>
                        </a:cubicBezTo>
                        <a:lnTo>
                          <a:pt x="29528" y="81915"/>
                        </a:lnTo>
                        <a:lnTo>
                          <a:pt x="14288" y="40958"/>
                        </a:lnTo>
                        <a:cubicBezTo>
                          <a:pt x="9525" y="27623"/>
                          <a:pt x="3810" y="13335"/>
                          <a:pt x="0" y="0"/>
                        </a:cubicBezTo>
                        <a:cubicBezTo>
                          <a:pt x="5715" y="13335"/>
                          <a:pt x="11430" y="26670"/>
                          <a:pt x="17145" y="40005"/>
                        </a:cubicBezTo>
                        <a:lnTo>
                          <a:pt x="33338" y="80010"/>
                        </a:lnTo>
                        <a:lnTo>
                          <a:pt x="48578" y="120968"/>
                        </a:lnTo>
                        <a:cubicBezTo>
                          <a:pt x="53340" y="134303"/>
                          <a:pt x="58103" y="148590"/>
                          <a:pt x="62865" y="161925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99" name="Graphic 2">
                  <a:extLst>
                    <a:ext uri="{FF2B5EF4-FFF2-40B4-BE49-F238E27FC236}">
                      <a16:creationId xmlns:a16="http://schemas.microsoft.com/office/drawing/2014/main" id="{38F57962-0986-8EF0-50D2-76E4FD9B22B2}"/>
                    </a:ext>
                  </a:extLst>
                </p:cNvPr>
                <p:cNvGrpSpPr/>
                <p:nvPr/>
              </p:nvGrpSpPr>
              <p:grpSpPr>
                <a:xfrm>
                  <a:off x="5637846" y="5055869"/>
                  <a:ext cx="558165" cy="383857"/>
                  <a:chOff x="5637846" y="5055869"/>
                  <a:chExt cx="558165" cy="383857"/>
                </a:xfrm>
                <a:solidFill>
                  <a:srgbClr val="371B16"/>
                </a:solidFill>
              </p:grpSpPr>
              <p:sp>
                <p:nvSpPr>
                  <p:cNvPr id="700" name="Freeform: Shape 699">
                    <a:extLst>
                      <a:ext uri="{FF2B5EF4-FFF2-40B4-BE49-F238E27FC236}">
                        <a16:creationId xmlns:a16="http://schemas.microsoft.com/office/drawing/2014/main" id="{B2EE037B-A3A7-FD2E-3287-872DF3A181A7}"/>
                      </a:ext>
                    </a:extLst>
                  </p:cNvPr>
                  <p:cNvSpPr/>
                  <p:nvPr/>
                </p:nvSpPr>
                <p:spPr>
                  <a:xfrm>
                    <a:off x="5637846" y="5113971"/>
                    <a:ext cx="324802" cy="100012"/>
                  </a:xfrm>
                  <a:custGeom>
                    <a:avLst/>
                    <a:gdLst>
                      <a:gd name="connsiteX0" fmla="*/ 324803 w 324802"/>
                      <a:gd name="connsiteY0" fmla="*/ 0 h 100012"/>
                      <a:gd name="connsiteX1" fmla="*/ 284797 w 324802"/>
                      <a:gd name="connsiteY1" fmla="*/ 15240 h 100012"/>
                      <a:gd name="connsiteX2" fmla="*/ 244793 w 324802"/>
                      <a:gd name="connsiteY2" fmla="*/ 29528 h 100012"/>
                      <a:gd name="connsiteX3" fmla="*/ 163830 w 324802"/>
                      <a:gd name="connsiteY3" fmla="*/ 55245 h 100012"/>
                      <a:gd name="connsiteX4" fmla="*/ 0 w 324802"/>
                      <a:gd name="connsiteY4" fmla="*/ 100013 h 100012"/>
                      <a:gd name="connsiteX5" fmla="*/ 160972 w 324802"/>
                      <a:gd name="connsiteY5" fmla="*/ 44768 h 100012"/>
                      <a:gd name="connsiteX6" fmla="*/ 242888 w 324802"/>
                      <a:gd name="connsiteY6" fmla="*/ 20955 h 100012"/>
                      <a:gd name="connsiteX7" fmla="*/ 283845 w 324802"/>
                      <a:gd name="connsiteY7" fmla="*/ 10478 h 100012"/>
                      <a:gd name="connsiteX8" fmla="*/ 324803 w 324802"/>
                      <a:gd name="connsiteY8" fmla="*/ 0 h 1000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4802" h="100012">
                        <a:moveTo>
                          <a:pt x="324803" y="0"/>
                        </a:moveTo>
                        <a:cubicBezTo>
                          <a:pt x="311468" y="5715"/>
                          <a:pt x="298133" y="10478"/>
                          <a:pt x="284797" y="15240"/>
                        </a:cubicBezTo>
                        <a:lnTo>
                          <a:pt x="244793" y="29528"/>
                        </a:lnTo>
                        <a:cubicBezTo>
                          <a:pt x="218122" y="39053"/>
                          <a:pt x="191453" y="47625"/>
                          <a:pt x="163830" y="55245"/>
                        </a:cubicBezTo>
                        <a:cubicBezTo>
                          <a:pt x="109538" y="71438"/>
                          <a:pt x="55245" y="87630"/>
                          <a:pt x="0" y="100013"/>
                        </a:cubicBezTo>
                        <a:cubicBezTo>
                          <a:pt x="52388" y="79058"/>
                          <a:pt x="106680" y="61913"/>
                          <a:pt x="160972" y="44768"/>
                        </a:cubicBezTo>
                        <a:cubicBezTo>
                          <a:pt x="187643" y="36195"/>
                          <a:pt x="215265" y="28575"/>
                          <a:pt x="242888" y="20955"/>
                        </a:cubicBezTo>
                        <a:lnTo>
                          <a:pt x="283845" y="10478"/>
                        </a:lnTo>
                        <a:cubicBezTo>
                          <a:pt x="297180" y="6668"/>
                          <a:pt x="311468" y="2858"/>
                          <a:pt x="324803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1" name="Freeform: Shape 700">
                    <a:extLst>
                      <a:ext uri="{FF2B5EF4-FFF2-40B4-BE49-F238E27FC236}">
                        <a16:creationId xmlns:a16="http://schemas.microsoft.com/office/drawing/2014/main" id="{B8AD7031-7A6B-40AC-612C-58C46904EBEB}"/>
                      </a:ext>
                    </a:extLst>
                  </p:cNvPr>
                  <p:cNvSpPr/>
                  <p:nvPr/>
                </p:nvSpPr>
                <p:spPr>
                  <a:xfrm>
                    <a:off x="5643562" y="5150167"/>
                    <a:ext cx="362902" cy="112394"/>
                  </a:xfrm>
                  <a:custGeom>
                    <a:avLst/>
                    <a:gdLst>
                      <a:gd name="connsiteX0" fmla="*/ 362903 w 362902"/>
                      <a:gd name="connsiteY0" fmla="*/ 0 h 112394"/>
                      <a:gd name="connsiteX1" fmla="*/ 318135 w 362902"/>
                      <a:gd name="connsiteY1" fmla="*/ 17145 h 112394"/>
                      <a:gd name="connsiteX2" fmla="*/ 273368 w 362902"/>
                      <a:gd name="connsiteY2" fmla="*/ 32385 h 112394"/>
                      <a:gd name="connsiteX3" fmla="*/ 182880 w 362902"/>
                      <a:gd name="connsiteY3" fmla="*/ 61913 h 112394"/>
                      <a:gd name="connsiteX4" fmla="*/ 0 w 362902"/>
                      <a:gd name="connsiteY4" fmla="*/ 112395 h 112394"/>
                      <a:gd name="connsiteX5" fmla="*/ 180022 w 362902"/>
                      <a:gd name="connsiteY5" fmla="*/ 50482 h 112394"/>
                      <a:gd name="connsiteX6" fmla="*/ 271463 w 362902"/>
                      <a:gd name="connsiteY6" fmla="*/ 23813 h 112394"/>
                      <a:gd name="connsiteX7" fmla="*/ 317182 w 362902"/>
                      <a:gd name="connsiteY7" fmla="*/ 11430 h 112394"/>
                      <a:gd name="connsiteX8" fmla="*/ 362903 w 362902"/>
                      <a:gd name="connsiteY8" fmla="*/ 0 h 112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2902" h="112394">
                        <a:moveTo>
                          <a:pt x="362903" y="0"/>
                        </a:moveTo>
                        <a:cubicBezTo>
                          <a:pt x="348615" y="5715"/>
                          <a:pt x="333375" y="11430"/>
                          <a:pt x="318135" y="17145"/>
                        </a:cubicBezTo>
                        <a:lnTo>
                          <a:pt x="273368" y="32385"/>
                        </a:lnTo>
                        <a:cubicBezTo>
                          <a:pt x="243840" y="42863"/>
                          <a:pt x="213360" y="52388"/>
                          <a:pt x="182880" y="61913"/>
                        </a:cubicBezTo>
                        <a:cubicBezTo>
                          <a:pt x="122872" y="80963"/>
                          <a:pt x="61913" y="98107"/>
                          <a:pt x="0" y="112395"/>
                        </a:cubicBezTo>
                        <a:cubicBezTo>
                          <a:pt x="59055" y="89535"/>
                          <a:pt x="119063" y="69532"/>
                          <a:pt x="180022" y="50482"/>
                        </a:cubicBezTo>
                        <a:cubicBezTo>
                          <a:pt x="210503" y="40957"/>
                          <a:pt x="240982" y="32385"/>
                          <a:pt x="271463" y="23813"/>
                        </a:cubicBezTo>
                        <a:lnTo>
                          <a:pt x="317182" y="11430"/>
                        </a:lnTo>
                        <a:cubicBezTo>
                          <a:pt x="332422" y="7620"/>
                          <a:pt x="347663" y="3810"/>
                          <a:pt x="362903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2" name="Freeform: Shape 701">
                    <a:extLst>
                      <a:ext uri="{FF2B5EF4-FFF2-40B4-BE49-F238E27FC236}">
                        <a16:creationId xmlns:a16="http://schemas.microsoft.com/office/drawing/2014/main" id="{3601634C-7E46-55B4-AF9C-BEE0A86EDCE5}"/>
                      </a:ext>
                    </a:extLst>
                  </p:cNvPr>
                  <p:cNvSpPr/>
                  <p:nvPr/>
                </p:nvSpPr>
                <p:spPr>
                  <a:xfrm>
                    <a:off x="5656896" y="5085396"/>
                    <a:ext cx="235267" cy="72390"/>
                  </a:xfrm>
                  <a:custGeom>
                    <a:avLst/>
                    <a:gdLst>
                      <a:gd name="connsiteX0" fmla="*/ 235268 w 235267"/>
                      <a:gd name="connsiteY0" fmla="*/ 0 h 72390"/>
                      <a:gd name="connsiteX1" fmla="*/ 119063 w 235267"/>
                      <a:gd name="connsiteY1" fmla="*/ 41910 h 72390"/>
                      <a:gd name="connsiteX2" fmla="*/ 0 w 235267"/>
                      <a:gd name="connsiteY2" fmla="*/ 72390 h 72390"/>
                      <a:gd name="connsiteX3" fmla="*/ 116205 w 235267"/>
                      <a:gd name="connsiteY3" fmla="*/ 30480 h 72390"/>
                      <a:gd name="connsiteX4" fmla="*/ 235268 w 235267"/>
                      <a:gd name="connsiteY4" fmla="*/ 0 h 72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35267" h="72390">
                        <a:moveTo>
                          <a:pt x="235268" y="0"/>
                        </a:moveTo>
                        <a:cubicBezTo>
                          <a:pt x="197168" y="16193"/>
                          <a:pt x="158115" y="29528"/>
                          <a:pt x="119063" y="41910"/>
                        </a:cubicBezTo>
                        <a:cubicBezTo>
                          <a:pt x="80010" y="53340"/>
                          <a:pt x="40005" y="64770"/>
                          <a:pt x="0" y="72390"/>
                        </a:cubicBezTo>
                        <a:cubicBezTo>
                          <a:pt x="38100" y="56197"/>
                          <a:pt x="77153" y="42863"/>
                          <a:pt x="116205" y="30480"/>
                        </a:cubicBezTo>
                        <a:cubicBezTo>
                          <a:pt x="155258" y="19050"/>
                          <a:pt x="194310" y="7620"/>
                          <a:pt x="235268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3" name="Freeform: Shape 702">
                    <a:extLst>
                      <a:ext uri="{FF2B5EF4-FFF2-40B4-BE49-F238E27FC236}">
                        <a16:creationId xmlns:a16="http://schemas.microsoft.com/office/drawing/2014/main" id="{D78081FC-682C-5E4F-BE5D-9BA1D27F6479}"/>
                      </a:ext>
                    </a:extLst>
                  </p:cNvPr>
                  <p:cNvSpPr/>
                  <p:nvPr/>
                </p:nvSpPr>
                <p:spPr>
                  <a:xfrm>
                    <a:off x="5686424" y="5055869"/>
                    <a:ext cx="132397" cy="40005"/>
                  </a:xfrm>
                  <a:custGeom>
                    <a:avLst/>
                    <a:gdLst>
                      <a:gd name="connsiteX0" fmla="*/ 132397 w 132397"/>
                      <a:gd name="connsiteY0" fmla="*/ 0 h 40005"/>
                      <a:gd name="connsiteX1" fmla="*/ 66675 w 132397"/>
                      <a:gd name="connsiteY1" fmla="*/ 21908 h 40005"/>
                      <a:gd name="connsiteX2" fmla="*/ 0 w 132397"/>
                      <a:gd name="connsiteY2" fmla="*/ 40005 h 40005"/>
                      <a:gd name="connsiteX3" fmla="*/ 65722 w 132397"/>
                      <a:gd name="connsiteY3" fmla="*/ 18098 h 40005"/>
                      <a:gd name="connsiteX4" fmla="*/ 132397 w 132397"/>
                      <a:gd name="connsiteY4" fmla="*/ 0 h 400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2397" h="40005">
                        <a:moveTo>
                          <a:pt x="132397" y="0"/>
                        </a:moveTo>
                        <a:cubicBezTo>
                          <a:pt x="110490" y="8573"/>
                          <a:pt x="88582" y="15240"/>
                          <a:pt x="66675" y="21908"/>
                        </a:cubicBezTo>
                        <a:cubicBezTo>
                          <a:pt x="44768" y="28575"/>
                          <a:pt x="22860" y="35243"/>
                          <a:pt x="0" y="40005"/>
                        </a:cubicBezTo>
                        <a:cubicBezTo>
                          <a:pt x="21907" y="31433"/>
                          <a:pt x="43815" y="24765"/>
                          <a:pt x="65722" y="18098"/>
                        </a:cubicBezTo>
                        <a:cubicBezTo>
                          <a:pt x="87630" y="12383"/>
                          <a:pt x="109538" y="5715"/>
                          <a:pt x="132397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4" name="Freeform: Shape 703">
                    <a:extLst>
                      <a:ext uri="{FF2B5EF4-FFF2-40B4-BE49-F238E27FC236}">
                        <a16:creationId xmlns:a16="http://schemas.microsoft.com/office/drawing/2014/main" id="{453B343D-0CD5-ED8B-F4C2-2C4BF9298708}"/>
                      </a:ext>
                    </a:extLst>
                  </p:cNvPr>
                  <p:cNvSpPr/>
                  <p:nvPr/>
                </p:nvSpPr>
                <p:spPr>
                  <a:xfrm>
                    <a:off x="5670231" y="5184456"/>
                    <a:ext cx="370522" cy="117157"/>
                  </a:xfrm>
                  <a:custGeom>
                    <a:avLst/>
                    <a:gdLst>
                      <a:gd name="connsiteX0" fmla="*/ 370523 w 370522"/>
                      <a:gd name="connsiteY0" fmla="*/ 0 h 117157"/>
                      <a:gd name="connsiteX1" fmla="*/ 324803 w 370522"/>
                      <a:gd name="connsiteY1" fmla="*/ 17145 h 117157"/>
                      <a:gd name="connsiteX2" fmla="*/ 279083 w 370522"/>
                      <a:gd name="connsiteY2" fmla="*/ 33338 h 117157"/>
                      <a:gd name="connsiteX3" fmla="*/ 186690 w 370522"/>
                      <a:gd name="connsiteY3" fmla="*/ 63818 h 117157"/>
                      <a:gd name="connsiteX4" fmla="*/ 0 w 370522"/>
                      <a:gd name="connsiteY4" fmla="*/ 117158 h 117157"/>
                      <a:gd name="connsiteX5" fmla="*/ 182880 w 370522"/>
                      <a:gd name="connsiteY5" fmla="*/ 52388 h 117157"/>
                      <a:gd name="connsiteX6" fmla="*/ 276225 w 370522"/>
                      <a:gd name="connsiteY6" fmla="*/ 23813 h 117157"/>
                      <a:gd name="connsiteX7" fmla="*/ 322898 w 370522"/>
                      <a:gd name="connsiteY7" fmla="*/ 10478 h 117157"/>
                      <a:gd name="connsiteX8" fmla="*/ 370523 w 370522"/>
                      <a:gd name="connsiteY8" fmla="*/ 0 h 117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0522" h="117157">
                        <a:moveTo>
                          <a:pt x="370523" y="0"/>
                        </a:moveTo>
                        <a:cubicBezTo>
                          <a:pt x="355283" y="5715"/>
                          <a:pt x="340043" y="11430"/>
                          <a:pt x="324803" y="17145"/>
                        </a:cubicBezTo>
                        <a:lnTo>
                          <a:pt x="279083" y="33338"/>
                        </a:lnTo>
                        <a:cubicBezTo>
                          <a:pt x="248603" y="43815"/>
                          <a:pt x="218123" y="54293"/>
                          <a:pt x="186690" y="63818"/>
                        </a:cubicBezTo>
                        <a:cubicBezTo>
                          <a:pt x="124778" y="83820"/>
                          <a:pt x="62865" y="101918"/>
                          <a:pt x="0" y="117158"/>
                        </a:cubicBezTo>
                        <a:cubicBezTo>
                          <a:pt x="60008" y="93345"/>
                          <a:pt x="121920" y="72390"/>
                          <a:pt x="182880" y="52388"/>
                        </a:cubicBezTo>
                        <a:cubicBezTo>
                          <a:pt x="213360" y="42863"/>
                          <a:pt x="244793" y="33338"/>
                          <a:pt x="276225" y="23813"/>
                        </a:cubicBezTo>
                        <a:lnTo>
                          <a:pt x="322898" y="10478"/>
                        </a:lnTo>
                        <a:cubicBezTo>
                          <a:pt x="339090" y="7620"/>
                          <a:pt x="354330" y="2858"/>
                          <a:pt x="370523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5" name="Freeform: Shape 704">
                    <a:extLst>
                      <a:ext uri="{FF2B5EF4-FFF2-40B4-BE49-F238E27FC236}">
                        <a16:creationId xmlns:a16="http://schemas.microsoft.com/office/drawing/2014/main" id="{D41DA71C-0650-0B1E-DCB6-CF9D3D439348}"/>
                      </a:ext>
                    </a:extLst>
                  </p:cNvPr>
                  <p:cNvSpPr/>
                  <p:nvPr/>
                </p:nvSpPr>
                <p:spPr>
                  <a:xfrm>
                    <a:off x="5707379" y="5225414"/>
                    <a:ext cx="371475" cy="115252"/>
                  </a:xfrm>
                  <a:custGeom>
                    <a:avLst/>
                    <a:gdLst>
                      <a:gd name="connsiteX0" fmla="*/ 371475 w 371475"/>
                      <a:gd name="connsiteY0" fmla="*/ 0 h 115252"/>
                      <a:gd name="connsiteX1" fmla="*/ 325755 w 371475"/>
                      <a:gd name="connsiteY1" fmla="*/ 17145 h 115252"/>
                      <a:gd name="connsiteX2" fmla="*/ 280035 w 371475"/>
                      <a:gd name="connsiteY2" fmla="*/ 33338 h 115252"/>
                      <a:gd name="connsiteX3" fmla="*/ 187642 w 371475"/>
                      <a:gd name="connsiteY3" fmla="*/ 62865 h 115252"/>
                      <a:gd name="connsiteX4" fmla="*/ 0 w 371475"/>
                      <a:gd name="connsiteY4" fmla="*/ 115253 h 115252"/>
                      <a:gd name="connsiteX5" fmla="*/ 183832 w 371475"/>
                      <a:gd name="connsiteY5" fmla="*/ 52388 h 115252"/>
                      <a:gd name="connsiteX6" fmla="*/ 277177 w 371475"/>
                      <a:gd name="connsiteY6" fmla="*/ 24765 h 115252"/>
                      <a:gd name="connsiteX7" fmla="*/ 323850 w 371475"/>
                      <a:gd name="connsiteY7" fmla="*/ 12382 h 115252"/>
                      <a:gd name="connsiteX8" fmla="*/ 371475 w 371475"/>
                      <a:gd name="connsiteY8" fmla="*/ 0 h 1152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1475" h="115252">
                        <a:moveTo>
                          <a:pt x="371475" y="0"/>
                        </a:moveTo>
                        <a:cubicBezTo>
                          <a:pt x="356235" y="5715"/>
                          <a:pt x="340995" y="11430"/>
                          <a:pt x="325755" y="17145"/>
                        </a:cubicBezTo>
                        <a:lnTo>
                          <a:pt x="280035" y="33338"/>
                        </a:lnTo>
                        <a:cubicBezTo>
                          <a:pt x="249555" y="43815"/>
                          <a:pt x="218122" y="53340"/>
                          <a:pt x="187642" y="62865"/>
                        </a:cubicBezTo>
                        <a:cubicBezTo>
                          <a:pt x="125730" y="81915"/>
                          <a:pt x="63817" y="100013"/>
                          <a:pt x="0" y="115253"/>
                        </a:cubicBezTo>
                        <a:cubicBezTo>
                          <a:pt x="60960" y="91440"/>
                          <a:pt x="121920" y="71438"/>
                          <a:pt x="183832" y="52388"/>
                        </a:cubicBezTo>
                        <a:cubicBezTo>
                          <a:pt x="215265" y="42863"/>
                          <a:pt x="245745" y="33338"/>
                          <a:pt x="277177" y="24765"/>
                        </a:cubicBezTo>
                        <a:lnTo>
                          <a:pt x="323850" y="12382"/>
                        </a:lnTo>
                        <a:cubicBezTo>
                          <a:pt x="340042" y="7620"/>
                          <a:pt x="355282" y="2857"/>
                          <a:pt x="371475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6" name="Freeform: Shape 705">
                    <a:extLst>
                      <a:ext uri="{FF2B5EF4-FFF2-40B4-BE49-F238E27FC236}">
                        <a16:creationId xmlns:a16="http://schemas.microsoft.com/office/drawing/2014/main" id="{30CCA486-F8C7-CA2A-3EE8-C1FBBC322681}"/>
                      </a:ext>
                    </a:extLst>
                  </p:cNvPr>
                  <p:cNvSpPr/>
                  <p:nvPr/>
                </p:nvSpPr>
                <p:spPr>
                  <a:xfrm>
                    <a:off x="5765481" y="5262562"/>
                    <a:ext cx="345757" cy="109537"/>
                  </a:xfrm>
                  <a:custGeom>
                    <a:avLst/>
                    <a:gdLst>
                      <a:gd name="connsiteX0" fmla="*/ 345758 w 345757"/>
                      <a:gd name="connsiteY0" fmla="*/ 0 h 109537"/>
                      <a:gd name="connsiteX1" fmla="*/ 302895 w 345757"/>
                      <a:gd name="connsiteY1" fmla="*/ 16193 h 109537"/>
                      <a:gd name="connsiteX2" fmla="*/ 260033 w 345757"/>
                      <a:gd name="connsiteY2" fmla="*/ 31432 h 109537"/>
                      <a:gd name="connsiteX3" fmla="*/ 174308 w 345757"/>
                      <a:gd name="connsiteY3" fmla="*/ 60007 h 109537"/>
                      <a:gd name="connsiteX4" fmla="*/ 0 w 345757"/>
                      <a:gd name="connsiteY4" fmla="*/ 109538 h 109537"/>
                      <a:gd name="connsiteX5" fmla="*/ 171450 w 345757"/>
                      <a:gd name="connsiteY5" fmla="*/ 49530 h 109537"/>
                      <a:gd name="connsiteX6" fmla="*/ 258128 w 345757"/>
                      <a:gd name="connsiteY6" fmla="*/ 23813 h 109537"/>
                      <a:gd name="connsiteX7" fmla="*/ 301943 w 345757"/>
                      <a:gd name="connsiteY7" fmla="*/ 11430 h 109537"/>
                      <a:gd name="connsiteX8" fmla="*/ 345758 w 345757"/>
                      <a:gd name="connsiteY8" fmla="*/ 0 h 1095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45757" h="109537">
                        <a:moveTo>
                          <a:pt x="345758" y="0"/>
                        </a:moveTo>
                        <a:cubicBezTo>
                          <a:pt x="331470" y="5715"/>
                          <a:pt x="317183" y="10478"/>
                          <a:pt x="302895" y="16193"/>
                        </a:cubicBezTo>
                        <a:lnTo>
                          <a:pt x="260033" y="31432"/>
                        </a:lnTo>
                        <a:cubicBezTo>
                          <a:pt x="231458" y="41910"/>
                          <a:pt x="202883" y="50482"/>
                          <a:pt x="174308" y="60007"/>
                        </a:cubicBezTo>
                        <a:cubicBezTo>
                          <a:pt x="116205" y="78105"/>
                          <a:pt x="59055" y="95250"/>
                          <a:pt x="0" y="109538"/>
                        </a:cubicBezTo>
                        <a:cubicBezTo>
                          <a:pt x="56198" y="86678"/>
                          <a:pt x="113348" y="67628"/>
                          <a:pt x="171450" y="49530"/>
                        </a:cubicBezTo>
                        <a:cubicBezTo>
                          <a:pt x="200025" y="40957"/>
                          <a:pt x="229553" y="31432"/>
                          <a:pt x="258128" y="23813"/>
                        </a:cubicBezTo>
                        <a:lnTo>
                          <a:pt x="301943" y="11430"/>
                        </a:lnTo>
                        <a:cubicBezTo>
                          <a:pt x="317183" y="6668"/>
                          <a:pt x="331470" y="2857"/>
                          <a:pt x="345758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7" name="Freeform: Shape 706">
                    <a:extLst>
                      <a:ext uri="{FF2B5EF4-FFF2-40B4-BE49-F238E27FC236}">
                        <a16:creationId xmlns:a16="http://schemas.microsoft.com/office/drawing/2014/main" id="{C9D16495-FEC1-44E8-B8B4-B439792D644B}"/>
                      </a:ext>
                    </a:extLst>
                  </p:cNvPr>
                  <p:cNvSpPr/>
                  <p:nvPr/>
                </p:nvSpPr>
                <p:spPr>
                  <a:xfrm>
                    <a:off x="5822631" y="5301614"/>
                    <a:ext cx="324802" cy="101917"/>
                  </a:xfrm>
                  <a:custGeom>
                    <a:avLst/>
                    <a:gdLst>
                      <a:gd name="connsiteX0" fmla="*/ 324803 w 324802"/>
                      <a:gd name="connsiteY0" fmla="*/ 0 h 101917"/>
                      <a:gd name="connsiteX1" fmla="*/ 284798 w 324802"/>
                      <a:gd name="connsiteY1" fmla="*/ 15240 h 101917"/>
                      <a:gd name="connsiteX2" fmla="*/ 244793 w 324802"/>
                      <a:gd name="connsiteY2" fmla="*/ 29528 h 101917"/>
                      <a:gd name="connsiteX3" fmla="*/ 163830 w 324802"/>
                      <a:gd name="connsiteY3" fmla="*/ 56197 h 101917"/>
                      <a:gd name="connsiteX4" fmla="*/ 0 w 324802"/>
                      <a:gd name="connsiteY4" fmla="*/ 101917 h 101917"/>
                      <a:gd name="connsiteX5" fmla="*/ 160020 w 324802"/>
                      <a:gd name="connsiteY5" fmla="*/ 45720 h 101917"/>
                      <a:gd name="connsiteX6" fmla="*/ 240983 w 324802"/>
                      <a:gd name="connsiteY6" fmla="*/ 21907 h 101917"/>
                      <a:gd name="connsiteX7" fmla="*/ 281940 w 324802"/>
                      <a:gd name="connsiteY7" fmla="*/ 10478 h 101917"/>
                      <a:gd name="connsiteX8" fmla="*/ 324803 w 324802"/>
                      <a:gd name="connsiteY8" fmla="*/ 0 h 1019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24802" h="101917">
                        <a:moveTo>
                          <a:pt x="324803" y="0"/>
                        </a:moveTo>
                        <a:cubicBezTo>
                          <a:pt x="311468" y="5715"/>
                          <a:pt x="298133" y="10478"/>
                          <a:pt x="284798" y="15240"/>
                        </a:cubicBezTo>
                        <a:lnTo>
                          <a:pt x="244793" y="29528"/>
                        </a:lnTo>
                        <a:cubicBezTo>
                          <a:pt x="218123" y="39053"/>
                          <a:pt x="191453" y="47625"/>
                          <a:pt x="163830" y="56197"/>
                        </a:cubicBezTo>
                        <a:cubicBezTo>
                          <a:pt x="109538" y="73342"/>
                          <a:pt x="55245" y="88582"/>
                          <a:pt x="0" y="101917"/>
                        </a:cubicBezTo>
                        <a:cubicBezTo>
                          <a:pt x="52388" y="80963"/>
                          <a:pt x="106680" y="62865"/>
                          <a:pt x="160020" y="45720"/>
                        </a:cubicBezTo>
                        <a:cubicBezTo>
                          <a:pt x="186690" y="37147"/>
                          <a:pt x="214313" y="29528"/>
                          <a:pt x="240983" y="21907"/>
                        </a:cubicBezTo>
                        <a:lnTo>
                          <a:pt x="281940" y="10478"/>
                        </a:lnTo>
                        <a:cubicBezTo>
                          <a:pt x="297180" y="6667"/>
                          <a:pt x="310515" y="2857"/>
                          <a:pt x="324803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8" name="Freeform: Shape 707">
                    <a:extLst>
                      <a:ext uri="{FF2B5EF4-FFF2-40B4-BE49-F238E27FC236}">
                        <a16:creationId xmlns:a16="http://schemas.microsoft.com/office/drawing/2014/main" id="{94C31362-CADE-6957-3DB5-DF44345C9578}"/>
                      </a:ext>
                    </a:extLst>
                  </p:cNvPr>
                  <p:cNvSpPr/>
                  <p:nvPr/>
                </p:nvSpPr>
                <p:spPr>
                  <a:xfrm>
                    <a:off x="5894069" y="5338762"/>
                    <a:ext cx="289560" cy="91440"/>
                  </a:xfrm>
                  <a:custGeom>
                    <a:avLst/>
                    <a:gdLst>
                      <a:gd name="connsiteX0" fmla="*/ 289560 w 289560"/>
                      <a:gd name="connsiteY0" fmla="*/ 0 h 91440"/>
                      <a:gd name="connsiteX1" fmla="*/ 218123 w 289560"/>
                      <a:gd name="connsiteY1" fmla="*/ 25718 h 91440"/>
                      <a:gd name="connsiteX2" fmla="*/ 145733 w 289560"/>
                      <a:gd name="connsiteY2" fmla="*/ 49530 h 91440"/>
                      <a:gd name="connsiteX3" fmla="*/ 73343 w 289560"/>
                      <a:gd name="connsiteY3" fmla="*/ 71438 h 91440"/>
                      <a:gd name="connsiteX4" fmla="*/ 0 w 289560"/>
                      <a:gd name="connsiteY4" fmla="*/ 91440 h 91440"/>
                      <a:gd name="connsiteX5" fmla="*/ 71438 w 289560"/>
                      <a:gd name="connsiteY5" fmla="*/ 65722 h 91440"/>
                      <a:gd name="connsiteX6" fmla="*/ 143828 w 289560"/>
                      <a:gd name="connsiteY6" fmla="*/ 41910 h 91440"/>
                      <a:gd name="connsiteX7" fmla="*/ 216218 w 289560"/>
                      <a:gd name="connsiteY7" fmla="*/ 20003 h 91440"/>
                      <a:gd name="connsiteX8" fmla="*/ 289560 w 289560"/>
                      <a:gd name="connsiteY8" fmla="*/ 0 h 914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89560" h="91440">
                        <a:moveTo>
                          <a:pt x="289560" y="0"/>
                        </a:moveTo>
                        <a:cubicBezTo>
                          <a:pt x="265748" y="8572"/>
                          <a:pt x="241935" y="17145"/>
                          <a:pt x="218123" y="25718"/>
                        </a:cubicBezTo>
                        <a:cubicBezTo>
                          <a:pt x="194310" y="34290"/>
                          <a:pt x="169545" y="40957"/>
                          <a:pt x="145733" y="49530"/>
                        </a:cubicBezTo>
                        <a:cubicBezTo>
                          <a:pt x="121920" y="57150"/>
                          <a:pt x="97155" y="64770"/>
                          <a:pt x="73343" y="71438"/>
                        </a:cubicBezTo>
                        <a:cubicBezTo>
                          <a:pt x="48578" y="78105"/>
                          <a:pt x="24765" y="85725"/>
                          <a:pt x="0" y="91440"/>
                        </a:cubicBezTo>
                        <a:cubicBezTo>
                          <a:pt x="23813" y="81915"/>
                          <a:pt x="47625" y="74295"/>
                          <a:pt x="71438" y="65722"/>
                        </a:cubicBezTo>
                        <a:cubicBezTo>
                          <a:pt x="95250" y="57150"/>
                          <a:pt x="120015" y="50482"/>
                          <a:pt x="143828" y="41910"/>
                        </a:cubicBezTo>
                        <a:cubicBezTo>
                          <a:pt x="167640" y="34290"/>
                          <a:pt x="192405" y="26670"/>
                          <a:pt x="216218" y="20003"/>
                        </a:cubicBezTo>
                        <a:cubicBezTo>
                          <a:pt x="240030" y="13335"/>
                          <a:pt x="264795" y="6668"/>
                          <a:pt x="289560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09" name="Freeform: Shape 708">
                    <a:extLst>
                      <a:ext uri="{FF2B5EF4-FFF2-40B4-BE49-F238E27FC236}">
                        <a16:creationId xmlns:a16="http://schemas.microsoft.com/office/drawing/2014/main" id="{A92B36A5-A882-39D3-D305-83E685E838FB}"/>
                      </a:ext>
                    </a:extLst>
                  </p:cNvPr>
                  <p:cNvSpPr/>
                  <p:nvPr/>
                </p:nvSpPr>
                <p:spPr>
                  <a:xfrm>
                    <a:off x="6023609" y="5384481"/>
                    <a:ext cx="172402" cy="55245"/>
                  </a:xfrm>
                  <a:custGeom>
                    <a:avLst/>
                    <a:gdLst>
                      <a:gd name="connsiteX0" fmla="*/ 172403 w 172402"/>
                      <a:gd name="connsiteY0" fmla="*/ 0 h 55245"/>
                      <a:gd name="connsiteX1" fmla="*/ 129540 w 172402"/>
                      <a:gd name="connsiteY1" fmla="*/ 15240 h 55245"/>
                      <a:gd name="connsiteX2" fmla="*/ 86678 w 172402"/>
                      <a:gd name="connsiteY2" fmla="*/ 29528 h 55245"/>
                      <a:gd name="connsiteX3" fmla="*/ 43815 w 172402"/>
                      <a:gd name="connsiteY3" fmla="*/ 42863 h 55245"/>
                      <a:gd name="connsiteX4" fmla="*/ 0 w 172402"/>
                      <a:gd name="connsiteY4" fmla="*/ 55245 h 55245"/>
                      <a:gd name="connsiteX5" fmla="*/ 42863 w 172402"/>
                      <a:gd name="connsiteY5" fmla="*/ 40005 h 55245"/>
                      <a:gd name="connsiteX6" fmla="*/ 85725 w 172402"/>
                      <a:gd name="connsiteY6" fmla="*/ 25718 h 55245"/>
                      <a:gd name="connsiteX7" fmla="*/ 128588 w 172402"/>
                      <a:gd name="connsiteY7" fmla="*/ 12383 h 55245"/>
                      <a:gd name="connsiteX8" fmla="*/ 172403 w 172402"/>
                      <a:gd name="connsiteY8" fmla="*/ 0 h 552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2402" h="55245">
                        <a:moveTo>
                          <a:pt x="172403" y="0"/>
                        </a:moveTo>
                        <a:cubicBezTo>
                          <a:pt x="158115" y="4763"/>
                          <a:pt x="143828" y="10478"/>
                          <a:pt x="129540" y="15240"/>
                        </a:cubicBezTo>
                        <a:lnTo>
                          <a:pt x="86678" y="29528"/>
                        </a:lnTo>
                        <a:lnTo>
                          <a:pt x="43815" y="42863"/>
                        </a:lnTo>
                        <a:cubicBezTo>
                          <a:pt x="29528" y="47625"/>
                          <a:pt x="15240" y="51435"/>
                          <a:pt x="0" y="55245"/>
                        </a:cubicBezTo>
                        <a:cubicBezTo>
                          <a:pt x="14288" y="50483"/>
                          <a:pt x="28575" y="44768"/>
                          <a:pt x="42863" y="40005"/>
                        </a:cubicBezTo>
                        <a:lnTo>
                          <a:pt x="85725" y="25718"/>
                        </a:lnTo>
                        <a:lnTo>
                          <a:pt x="128588" y="12383"/>
                        </a:lnTo>
                        <a:cubicBezTo>
                          <a:pt x="142875" y="8573"/>
                          <a:pt x="157163" y="3810"/>
                          <a:pt x="172403" y="0"/>
                        </a:cubicBezTo>
                        <a:close/>
                      </a:path>
                    </a:pathLst>
                  </a:custGeom>
                  <a:solidFill>
                    <a:srgbClr val="371B1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sp>
          <p:nvSpPr>
            <p:cNvPr id="710" name="Freeform: Shape 709">
              <a:extLst>
                <a:ext uri="{FF2B5EF4-FFF2-40B4-BE49-F238E27FC236}">
                  <a16:creationId xmlns:a16="http://schemas.microsoft.com/office/drawing/2014/main" id="{A0A03B9B-B9B8-32CE-67FF-0F8B7DA3D990}"/>
                </a:ext>
              </a:extLst>
            </p:cNvPr>
            <p:cNvSpPr/>
            <p:nvPr/>
          </p:nvSpPr>
          <p:spPr>
            <a:xfrm>
              <a:off x="6051201" y="5060631"/>
              <a:ext cx="329359" cy="568642"/>
            </a:xfrm>
            <a:custGeom>
              <a:avLst/>
              <a:gdLst>
                <a:gd name="connsiteX0" fmla="*/ 327690 w 329359"/>
                <a:gd name="connsiteY0" fmla="*/ 274320 h 568642"/>
                <a:gd name="connsiteX1" fmla="*/ 205770 w 329359"/>
                <a:gd name="connsiteY1" fmla="*/ 0 h 568642"/>
                <a:gd name="connsiteX2" fmla="*/ 164813 w 329359"/>
                <a:gd name="connsiteY2" fmla="*/ 0 h 568642"/>
                <a:gd name="connsiteX3" fmla="*/ 123855 w 329359"/>
                <a:gd name="connsiteY3" fmla="*/ 0 h 568642"/>
                <a:gd name="connsiteX4" fmla="*/ 1935 w 329359"/>
                <a:gd name="connsiteY4" fmla="*/ 274320 h 568642"/>
                <a:gd name="connsiteX5" fmla="*/ 91470 w 329359"/>
                <a:gd name="connsiteY5" fmla="*/ 568643 h 568642"/>
                <a:gd name="connsiteX6" fmla="*/ 105757 w 329359"/>
                <a:gd name="connsiteY6" fmla="*/ 480060 h 568642"/>
                <a:gd name="connsiteX7" fmla="*/ 164813 w 329359"/>
                <a:gd name="connsiteY7" fmla="*/ 419100 h 568642"/>
                <a:gd name="connsiteX8" fmla="*/ 223867 w 329359"/>
                <a:gd name="connsiteY8" fmla="*/ 480060 h 568642"/>
                <a:gd name="connsiteX9" fmla="*/ 238155 w 329359"/>
                <a:gd name="connsiteY9" fmla="*/ 568643 h 568642"/>
                <a:gd name="connsiteX10" fmla="*/ 327690 w 329359"/>
                <a:gd name="connsiteY10" fmla="*/ 274320 h 568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9359" h="568642">
                  <a:moveTo>
                    <a:pt x="327690" y="274320"/>
                  </a:moveTo>
                  <a:cubicBezTo>
                    <a:pt x="317213" y="96203"/>
                    <a:pt x="205770" y="0"/>
                    <a:pt x="205770" y="0"/>
                  </a:cubicBezTo>
                  <a:lnTo>
                    <a:pt x="164813" y="0"/>
                  </a:lnTo>
                  <a:lnTo>
                    <a:pt x="123855" y="0"/>
                  </a:lnTo>
                  <a:cubicBezTo>
                    <a:pt x="123855" y="0"/>
                    <a:pt x="12413" y="96203"/>
                    <a:pt x="1935" y="274320"/>
                  </a:cubicBezTo>
                  <a:cubicBezTo>
                    <a:pt x="-8543" y="452438"/>
                    <a:pt x="23842" y="568643"/>
                    <a:pt x="91470" y="568643"/>
                  </a:cubicBezTo>
                  <a:cubicBezTo>
                    <a:pt x="177195" y="568643"/>
                    <a:pt x="114330" y="513398"/>
                    <a:pt x="105757" y="480060"/>
                  </a:cubicBezTo>
                  <a:cubicBezTo>
                    <a:pt x="90517" y="421005"/>
                    <a:pt x="164813" y="419100"/>
                    <a:pt x="164813" y="419100"/>
                  </a:cubicBezTo>
                  <a:cubicBezTo>
                    <a:pt x="164813" y="419100"/>
                    <a:pt x="239107" y="420053"/>
                    <a:pt x="223867" y="480060"/>
                  </a:cubicBezTo>
                  <a:cubicBezTo>
                    <a:pt x="215295" y="513398"/>
                    <a:pt x="152430" y="568643"/>
                    <a:pt x="238155" y="568643"/>
                  </a:cubicBezTo>
                  <a:cubicBezTo>
                    <a:pt x="305782" y="568643"/>
                    <a:pt x="337215" y="452438"/>
                    <a:pt x="327690" y="274320"/>
                  </a:cubicBezTo>
                  <a:close/>
                </a:path>
              </a:pathLst>
            </a:custGeom>
            <a:solidFill>
              <a:srgbClr val="97684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1" name="Freeform: Shape 710">
              <a:extLst>
                <a:ext uri="{FF2B5EF4-FFF2-40B4-BE49-F238E27FC236}">
                  <a16:creationId xmlns:a16="http://schemas.microsoft.com/office/drawing/2014/main" id="{E3100CCC-77CF-5B13-1497-AA28292FA795}"/>
                </a:ext>
              </a:extLst>
            </p:cNvPr>
            <p:cNvSpPr/>
            <p:nvPr/>
          </p:nvSpPr>
          <p:spPr>
            <a:xfrm>
              <a:off x="6109303" y="5060631"/>
              <a:ext cx="215326" cy="426720"/>
            </a:xfrm>
            <a:custGeom>
              <a:avLst/>
              <a:gdLst>
                <a:gd name="connsiteX0" fmla="*/ 215296 w 215326"/>
                <a:gd name="connsiteY0" fmla="*/ 279083 h 426720"/>
                <a:gd name="connsiteX1" fmla="*/ 143859 w 215326"/>
                <a:gd name="connsiteY1" fmla="*/ 0 h 426720"/>
                <a:gd name="connsiteX2" fmla="*/ 107664 w 215326"/>
                <a:gd name="connsiteY2" fmla="*/ 0 h 426720"/>
                <a:gd name="connsiteX3" fmla="*/ 71468 w 215326"/>
                <a:gd name="connsiteY3" fmla="*/ 0 h 426720"/>
                <a:gd name="connsiteX4" fmla="*/ 31 w 215326"/>
                <a:gd name="connsiteY4" fmla="*/ 279083 h 426720"/>
                <a:gd name="connsiteX5" fmla="*/ 73374 w 215326"/>
                <a:gd name="connsiteY5" fmla="*/ 426720 h 426720"/>
                <a:gd name="connsiteX6" fmla="*/ 107664 w 215326"/>
                <a:gd name="connsiteY6" fmla="*/ 419100 h 426720"/>
                <a:gd name="connsiteX7" fmla="*/ 141953 w 215326"/>
                <a:gd name="connsiteY7" fmla="*/ 426720 h 426720"/>
                <a:gd name="connsiteX8" fmla="*/ 215296 w 215326"/>
                <a:gd name="connsiteY8" fmla="*/ 279083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326" h="426720">
                  <a:moveTo>
                    <a:pt x="215296" y="279083"/>
                  </a:moveTo>
                  <a:cubicBezTo>
                    <a:pt x="213391" y="155258"/>
                    <a:pt x="143859" y="0"/>
                    <a:pt x="143859" y="0"/>
                  </a:cubicBezTo>
                  <a:lnTo>
                    <a:pt x="107664" y="0"/>
                  </a:lnTo>
                  <a:lnTo>
                    <a:pt x="71468" y="0"/>
                  </a:lnTo>
                  <a:cubicBezTo>
                    <a:pt x="71468" y="0"/>
                    <a:pt x="1936" y="155258"/>
                    <a:pt x="31" y="279083"/>
                  </a:cubicBezTo>
                  <a:cubicBezTo>
                    <a:pt x="-922" y="371475"/>
                    <a:pt x="20034" y="414338"/>
                    <a:pt x="73374" y="426720"/>
                  </a:cubicBezTo>
                  <a:cubicBezTo>
                    <a:pt x="89566" y="419100"/>
                    <a:pt x="107664" y="419100"/>
                    <a:pt x="107664" y="419100"/>
                  </a:cubicBezTo>
                  <a:cubicBezTo>
                    <a:pt x="107664" y="419100"/>
                    <a:pt x="125761" y="419100"/>
                    <a:pt x="141953" y="426720"/>
                  </a:cubicBezTo>
                  <a:cubicBezTo>
                    <a:pt x="195293" y="414338"/>
                    <a:pt x="216249" y="371475"/>
                    <a:pt x="215296" y="279083"/>
                  </a:cubicBezTo>
                  <a:close/>
                </a:path>
              </a:pathLst>
            </a:custGeom>
            <a:solidFill>
              <a:srgbClr val="F3C5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712" name="Graphic 2">
              <a:extLst>
                <a:ext uri="{FF2B5EF4-FFF2-40B4-BE49-F238E27FC236}">
                  <a16:creationId xmlns:a16="http://schemas.microsoft.com/office/drawing/2014/main" id="{9E491714-BAD3-CE42-9139-965A08965059}"/>
                </a:ext>
              </a:extLst>
            </p:cNvPr>
            <p:cNvGrpSpPr/>
            <p:nvPr/>
          </p:nvGrpSpPr>
          <p:grpSpPr>
            <a:xfrm>
              <a:off x="6075983" y="5060631"/>
              <a:ext cx="281014" cy="313881"/>
              <a:chOff x="6075983" y="5060631"/>
              <a:chExt cx="281014" cy="313881"/>
            </a:xfrm>
          </p:grpSpPr>
          <p:sp>
            <p:nvSpPr>
              <p:cNvPr id="713" name="Freeform: Shape 712">
                <a:extLst>
                  <a:ext uri="{FF2B5EF4-FFF2-40B4-BE49-F238E27FC236}">
                    <a16:creationId xmlns:a16="http://schemas.microsoft.com/office/drawing/2014/main" id="{2B0069F2-5F50-E2D4-F07E-8197571B6B4D}"/>
                  </a:ext>
                </a:extLst>
              </p:cNvPr>
              <p:cNvSpPr/>
              <p:nvPr/>
            </p:nvSpPr>
            <p:spPr>
              <a:xfrm>
                <a:off x="6242684" y="5060631"/>
                <a:ext cx="114313" cy="313881"/>
              </a:xfrm>
              <a:custGeom>
                <a:avLst/>
                <a:gdLst>
                  <a:gd name="connsiteX0" fmla="*/ 14288 w 114313"/>
                  <a:gd name="connsiteY0" fmla="*/ 0 h 313881"/>
                  <a:gd name="connsiteX1" fmla="*/ 0 w 114313"/>
                  <a:gd name="connsiteY1" fmla="*/ 0 h 313881"/>
                  <a:gd name="connsiteX2" fmla="*/ 22860 w 114313"/>
                  <a:gd name="connsiteY2" fmla="*/ 224790 h 313881"/>
                  <a:gd name="connsiteX3" fmla="*/ 22860 w 114313"/>
                  <a:gd name="connsiteY3" fmla="*/ 303848 h 313881"/>
                  <a:gd name="connsiteX4" fmla="*/ 114300 w 114313"/>
                  <a:gd name="connsiteY4" fmla="*/ 195263 h 313881"/>
                  <a:gd name="connsiteX5" fmla="*/ 14288 w 114313"/>
                  <a:gd name="connsiteY5" fmla="*/ 0 h 31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13" h="313881">
                    <a:moveTo>
                      <a:pt x="14288" y="0"/>
                    </a:moveTo>
                    <a:lnTo>
                      <a:pt x="0" y="0"/>
                    </a:lnTo>
                    <a:cubicBezTo>
                      <a:pt x="20955" y="40005"/>
                      <a:pt x="83820" y="150495"/>
                      <a:pt x="22860" y="224790"/>
                    </a:cubicBezTo>
                    <a:cubicBezTo>
                      <a:pt x="22860" y="224790"/>
                      <a:pt x="-19050" y="267653"/>
                      <a:pt x="22860" y="303848"/>
                    </a:cubicBezTo>
                    <a:cubicBezTo>
                      <a:pt x="64770" y="340043"/>
                      <a:pt x="115253" y="272415"/>
                      <a:pt x="114300" y="195263"/>
                    </a:cubicBezTo>
                    <a:cubicBezTo>
                      <a:pt x="113347" y="118110"/>
                      <a:pt x="60008" y="11430"/>
                      <a:pt x="14288" y="0"/>
                    </a:cubicBezTo>
                    <a:close/>
                  </a:path>
                </a:pathLst>
              </a:custGeom>
              <a:solidFill>
                <a:srgbClr val="AE78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4" name="Freeform: Shape 713">
                <a:extLst>
                  <a:ext uri="{FF2B5EF4-FFF2-40B4-BE49-F238E27FC236}">
                    <a16:creationId xmlns:a16="http://schemas.microsoft.com/office/drawing/2014/main" id="{771EEFED-5EA3-077B-4573-FE956E32A336}"/>
                  </a:ext>
                </a:extLst>
              </p:cNvPr>
              <p:cNvSpPr/>
              <p:nvPr/>
            </p:nvSpPr>
            <p:spPr>
              <a:xfrm>
                <a:off x="6075983" y="5060631"/>
                <a:ext cx="114313" cy="313881"/>
              </a:xfrm>
              <a:custGeom>
                <a:avLst/>
                <a:gdLst>
                  <a:gd name="connsiteX0" fmla="*/ 100026 w 114313"/>
                  <a:gd name="connsiteY0" fmla="*/ 0 h 313881"/>
                  <a:gd name="connsiteX1" fmla="*/ 114313 w 114313"/>
                  <a:gd name="connsiteY1" fmla="*/ 0 h 313881"/>
                  <a:gd name="connsiteX2" fmla="*/ 91453 w 114313"/>
                  <a:gd name="connsiteY2" fmla="*/ 224790 h 313881"/>
                  <a:gd name="connsiteX3" fmla="*/ 91453 w 114313"/>
                  <a:gd name="connsiteY3" fmla="*/ 303848 h 313881"/>
                  <a:gd name="connsiteX4" fmla="*/ 13 w 114313"/>
                  <a:gd name="connsiteY4" fmla="*/ 195263 h 313881"/>
                  <a:gd name="connsiteX5" fmla="*/ 100026 w 114313"/>
                  <a:gd name="connsiteY5" fmla="*/ 0 h 313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313" h="313881">
                    <a:moveTo>
                      <a:pt x="100026" y="0"/>
                    </a:moveTo>
                    <a:lnTo>
                      <a:pt x="114313" y="0"/>
                    </a:lnTo>
                    <a:cubicBezTo>
                      <a:pt x="93358" y="40005"/>
                      <a:pt x="30493" y="150495"/>
                      <a:pt x="91453" y="224790"/>
                    </a:cubicBezTo>
                    <a:cubicBezTo>
                      <a:pt x="91453" y="224790"/>
                      <a:pt x="133363" y="267653"/>
                      <a:pt x="91453" y="303848"/>
                    </a:cubicBezTo>
                    <a:cubicBezTo>
                      <a:pt x="49543" y="340043"/>
                      <a:pt x="-939" y="272415"/>
                      <a:pt x="13" y="195263"/>
                    </a:cubicBezTo>
                    <a:cubicBezTo>
                      <a:pt x="966" y="118110"/>
                      <a:pt x="54306" y="11430"/>
                      <a:pt x="100026" y="0"/>
                    </a:cubicBezTo>
                    <a:close/>
                  </a:path>
                </a:pathLst>
              </a:custGeom>
              <a:solidFill>
                <a:srgbClr val="AE785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15" name="Graphic 2">
                <a:extLst>
                  <a:ext uri="{FF2B5EF4-FFF2-40B4-BE49-F238E27FC236}">
                    <a16:creationId xmlns:a16="http://schemas.microsoft.com/office/drawing/2014/main" id="{41970926-C613-D443-4EEB-45C1F4B57AC0}"/>
                  </a:ext>
                </a:extLst>
              </p:cNvPr>
              <p:cNvGrpSpPr/>
              <p:nvPr/>
            </p:nvGrpSpPr>
            <p:grpSpPr>
              <a:xfrm>
                <a:off x="6083617" y="5067857"/>
                <a:ext cx="263149" cy="297574"/>
                <a:chOff x="6083617" y="5067857"/>
                <a:chExt cx="263149" cy="297574"/>
              </a:xfrm>
              <a:solidFill>
                <a:srgbClr val="8A6043"/>
              </a:solidFill>
            </p:grpSpPr>
            <p:grpSp>
              <p:nvGrpSpPr>
                <p:cNvPr id="716" name="Graphic 2">
                  <a:extLst>
                    <a:ext uri="{FF2B5EF4-FFF2-40B4-BE49-F238E27FC236}">
                      <a16:creationId xmlns:a16="http://schemas.microsoft.com/office/drawing/2014/main" id="{FF42B86E-3A0C-445D-780F-87843BF9E91B}"/>
                    </a:ext>
                  </a:extLst>
                </p:cNvPr>
                <p:cNvGrpSpPr/>
                <p:nvPr/>
              </p:nvGrpSpPr>
              <p:grpSpPr>
                <a:xfrm>
                  <a:off x="6267449" y="5068166"/>
                  <a:ext cx="79317" cy="296313"/>
                  <a:chOff x="6267449" y="5068166"/>
                  <a:chExt cx="79317" cy="296313"/>
                </a:xfrm>
                <a:solidFill>
                  <a:srgbClr val="8A6043"/>
                </a:solidFill>
              </p:grpSpPr>
              <p:sp>
                <p:nvSpPr>
                  <p:cNvPr id="717" name="Freeform: Shape 716">
                    <a:extLst>
                      <a:ext uri="{FF2B5EF4-FFF2-40B4-BE49-F238E27FC236}">
                        <a16:creationId xmlns:a16="http://schemas.microsoft.com/office/drawing/2014/main" id="{7B7C9361-DD71-55BC-43C8-782E9EF4F2E6}"/>
                      </a:ext>
                    </a:extLst>
                  </p:cNvPr>
                  <p:cNvSpPr/>
                  <p:nvPr/>
                </p:nvSpPr>
                <p:spPr>
                  <a:xfrm>
                    <a:off x="6315603" y="5178742"/>
                    <a:ext cx="4233" cy="9948"/>
                  </a:xfrm>
                  <a:custGeom>
                    <a:avLst/>
                    <a:gdLst>
                      <a:gd name="connsiteX0" fmla="*/ 423 w 4233"/>
                      <a:gd name="connsiteY0" fmla="*/ 1905 h 9948"/>
                      <a:gd name="connsiteX1" fmla="*/ 2328 w 4233"/>
                      <a:gd name="connsiteY1" fmla="*/ 5715 h 9948"/>
                      <a:gd name="connsiteX2" fmla="*/ 3281 w 4233"/>
                      <a:gd name="connsiteY2" fmla="*/ 7620 h 9948"/>
                      <a:gd name="connsiteX3" fmla="*/ 3281 w 4233"/>
                      <a:gd name="connsiteY3" fmla="*/ 8572 h 9948"/>
                      <a:gd name="connsiteX4" fmla="*/ 3281 w 4233"/>
                      <a:gd name="connsiteY4" fmla="*/ 9525 h 9948"/>
                      <a:gd name="connsiteX5" fmla="*/ 4233 w 4233"/>
                      <a:gd name="connsiteY5" fmla="*/ 9525 h 9948"/>
                      <a:gd name="connsiteX6" fmla="*/ 4233 w 4233"/>
                      <a:gd name="connsiteY6" fmla="*/ 8572 h 9948"/>
                      <a:gd name="connsiteX7" fmla="*/ 4233 w 4233"/>
                      <a:gd name="connsiteY7" fmla="*/ 7620 h 9948"/>
                      <a:gd name="connsiteX8" fmla="*/ 3281 w 4233"/>
                      <a:gd name="connsiteY8" fmla="*/ 4763 h 9948"/>
                      <a:gd name="connsiteX9" fmla="*/ 423 w 4233"/>
                      <a:gd name="connsiteY9" fmla="*/ 0 h 9948"/>
                      <a:gd name="connsiteX10" fmla="*/ 423 w 4233"/>
                      <a:gd name="connsiteY10" fmla="*/ 1905 h 9948"/>
                      <a:gd name="connsiteX11" fmla="*/ 423 w 4233"/>
                      <a:gd name="connsiteY11" fmla="*/ 1905 h 9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33" h="9948">
                        <a:moveTo>
                          <a:pt x="423" y="1905"/>
                        </a:moveTo>
                        <a:cubicBezTo>
                          <a:pt x="1376" y="2857"/>
                          <a:pt x="2328" y="4763"/>
                          <a:pt x="2328" y="5715"/>
                        </a:cubicBezTo>
                        <a:cubicBezTo>
                          <a:pt x="2328" y="6667"/>
                          <a:pt x="2328" y="7620"/>
                          <a:pt x="3281" y="7620"/>
                        </a:cubicBezTo>
                        <a:cubicBezTo>
                          <a:pt x="3281" y="7620"/>
                          <a:pt x="3281" y="8572"/>
                          <a:pt x="3281" y="8572"/>
                        </a:cubicBezTo>
                        <a:cubicBezTo>
                          <a:pt x="3281" y="8572"/>
                          <a:pt x="3281" y="9525"/>
                          <a:pt x="3281" y="9525"/>
                        </a:cubicBezTo>
                        <a:cubicBezTo>
                          <a:pt x="3281" y="10477"/>
                          <a:pt x="4233" y="9525"/>
                          <a:pt x="4233" y="9525"/>
                        </a:cubicBezTo>
                        <a:cubicBezTo>
                          <a:pt x="4233" y="9525"/>
                          <a:pt x="4233" y="8572"/>
                          <a:pt x="4233" y="8572"/>
                        </a:cubicBezTo>
                        <a:cubicBezTo>
                          <a:pt x="4233" y="8572"/>
                          <a:pt x="4233" y="7620"/>
                          <a:pt x="4233" y="7620"/>
                        </a:cubicBezTo>
                        <a:cubicBezTo>
                          <a:pt x="4233" y="6667"/>
                          <a:pt x="4233" y="5715"/>
                          <a:pt x="3281" y="4763"/>
                        </a:cubicBezTo>
                        <a:cubicBezTo>
                          <a:pt x="2328" y="2857"/>
                          <a:pt x="2328" y="1905"/>
                          <a:pt x="423" y="0"/>
                        </a:cubicBezTo>
                        <a:cubicBezTo>
                          <a:pt x="423" y="0"/>
                          <a:pt x="-529" y="952"/>
                          <a:pt x="423" y="1905"/>
                        </a:cubicBezTo>
                        <a:lnTo>
                          <a:pt x="423" y="190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18" name="Freeform: Shape 717">
                    <a:extLst>
                      <a:ext uri="{FF2B5EF4-FFF2-40B4-BE49-F238E27FC236}">
                        <a16:creationId xmlns:a16="http://schemas.microsoft.com/office/drawing/2014/main" id="{DA175FB9-A718-E67D-8E90-D515A5965F13}"/>
                      </a:ext>
                    </a:extLst>
                  </p:cNvPr>
                  <p:cNvSpPr/>
                  <p:nvPr/>
                </p:nvSpPr>
                <p:spPr>
                  <a:xfrm>
                    <a:off x="6329362" y="5204697"/>
                    <a:ext cx="1905" cy="18573"/>
                  </a:xfrm>
                  <a:custGeom>
                    <a:avLst/>
                    <a:gdLst>
                      <a:gd name="connsiteX0" fmla="*/ 0 w 1905"/>
                      <a:gd name="connsiteY0" fmla="*/ 714 h 18573"/>
                      <a:gd name="connsiteX1" fmla="*/ 0 w 1905"/>
                      <a:gd name="connsiteY1" fmla="*/ 9287 h 18573"/>
                      <a:gd name="connsiteX2" fmla="*/ 0 w 1905"/>
                      <a:gd name="connsiteY2" fmla="*/ 13097 h 18573"/>
                      <a:gd name="connsiteX3" fmla="*/ 0 w 1905"/>
                      <a:gd name="connsiteY3" fmla="*/ 17859 h 18573"/>
                      <a:gd name="connsiteX4" fmla="*/ 953 w 1905"/>
                      <a:gd name="connsiteY4" fmla="*/ 17859 h 18573"/>
                      <a:gd name="connsiteX5" fmla="*/ 1905 w 1905"/>
                      <a:gd name="connsiteY5" fmla="*/ 9287 h 18573"/>
                      <a:gd name="connsiteX6" fmla="*/ 953 w 1905"/>
                      <a:gd name="connsiteY6" fmla="*/ 714 h 18573"/>
                      <a:gd name="connsiteX7" fmla="*/ 0 w 1905"/>
                      <a:gd name="connsiteY7" fmla="*/ 714 h 18573"/>
                      <a:gd name="connsiteX8" fmla="*/ 0 w 1905"/>
                      <a:gd name="connsiteY8" fmla="*/ 714 h 18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905" h="18573">
                        <a:moveTo>
                          <a:pt x="0" y="714"/>
                        </a:moveTo>
                        <a:cubicBezTo>
                          <a:pt x="0" y="3572"/>
                          <a:pt x="0" y="6429"/>
                          <a:pt x="0" y="9287"/>
                        </a:cubicBezTo>
                        <a:cubicBezTo>
                          <a:pt x="0" y="10239"/>
                          <a:pt x="0" y="12145"/>
                          <a:pt x="0" y="13097"/>
                        </a:cubicBezTo>
                        <a:cubicBezTo>
                          <a:pt x="0" y="15002"/>
                          <a:pt x="0" y="15954"/>
                          <a:pt x="0" y="17859"/>
                        </a:cubicBezTo>
                        <a:cubicBezTo>
                          <a:pt x="0" y="18812"/>
                          <a:pt x="953" y="18812"/>
                          <a:pt x="953" y="17859"/>
                        </a:cubicBezTo>
                        <a:cubicBezTo>
                          <a:pt x="1905" y="15002"/>
                          <a:pt x="1905" y="12145"/>
                          <a:pt x="1905" y="9287"/>
                        </a:cubicBezTo>
                        <a:cubicBezTo>
                          <a:pt x="1905" y="6429"/>
                          <a:pt x="1905" y="3572"/>
                          <a:pt x="953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19" name="Freeform: Shape 718">
                    <a:extLst>
                      <a:ext uri="{FF2B5EF4-FFF2-40B4-BE49-F238E27FC236}">
                        <a16:creationId xmlns:a16="http://schemas.microsoft.com/office/drawing/2014/main" id="{31642332-4FDE-C31F-E542-F88FDDCE46CC}"/>
                      </a:ext>
                    </a:extLst>
                  </p:cNvPr>
                  <p:cNvSpPr/>
                  <p:nvPr/>
                </p:nvSpPr>
                <p:spPr>
                  <a:xfrm>
                    <a:off x="6343649" y="5219937"/>
                    <a:ext cx="3051" cy="14763"/>
                  </a:xfrm>
                  <a:custGeom>
                    <a:avLst/>
                    <a:gdLst>
                      <a:gd name="connsiteX0" fmla="*/ 953 w 3051"/>
                      <a:gd name="connsiteY0" fmla="*/ 714 h 14763"/>
                      <a:gd name="connsiteX1" fmla="*/ 953 w 3051"/>
                      <a:gd name="connsiteY1" fmla="*/ 7382 h 14763"/>
                      <a:gd name="connsiteX2" fmla="*/ 0 w 3051"/>
                      <a:gd name="connsiteY2" fmla="*/ 14049 h 14763"/>
                      <a:gd name="connsiteX3" fmla="*/ 953 w 3051"/>
                      <a:gd name="connsiteY3" fmla="*/ 14049 h 14763"/>
                      <a:gd name="connsiteX4" fmla="*/ 2857 w 3051"/>
                      <a:gd name="connsiteY4" fmla="*/ 7382 h 14763"/>
                      <a:gd name="connsiteX5" fmla="*/ 2857 w 3051"/>
                      <a:gd name="connsiteY5" fmla="*/ 714 h 14763"/>
                      <a:gd name="connsiteX6" fmla="*/ 953 w 3051"/>
                      <a:gd name="connsiteY6" fmla="*/ 714 h 14763"/>
                      <a:gd name="connsiteX7" fmla="*/ 953 w 3051"/>
                      <a:gd name="connsiteY7" fmla="*/ 714 h 14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51" h="14763">
                        <a:moveTo>
                          <a:pt x="953" y="714"/>
                        </a:moveTo>
                        <a:cubicBezTo>
                          <a:pt x="953" y="2619"/>
                          <a:pt x="953" y="5477"/>
                          <a:pt x="953" y="7382"/>
                        </a:cubicBezTo>
                        <a:cubicBezTo>
                          <a:pt x="953" y="9287"/>
                          <a:pt x="0" y="12144"/>
                          <a:pt x="0" y="14049"/>
                        </a:cubicBezTo>
                        <a:cubicBezTo>
                          <a:pt x="0" y="15002"/>
                          <a:pt x="953" y="15002"/>
                          <a:pt x="953" y="14049"/>
                        </a:cubicBezTo>
                        <a:cubicBezTo>
                          <a:pt x="2857" y="12144"/>
                          <a:pt x="2857" y="9287"/>
                          <a:pt x="2857" y="7382"/>
                        </a:cubicBezTo>
                        <a:cubicBezTo>
                          <a:pt x="2857" y="5477"/>
                          <a:pt x="2857" y="2619"/>
                          <a:pt x="2857" y="714"/>
                        </a:cubicBezTo>
                        <a:cubicBezTo>
                          <a:pt x="3810" y="-238"/>
                          <a:pt x="953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0" name="Freeform: Shape 719">
                    <a:extLst>
                      <a:ext uri="{FF2B5EF4-FFF2-40B4-BE49-F238E27FC236}">
                        <a16:creationId xmlns:a16="http://schemas.microsoft.com/office/drawing/2014/main" id="{137B4802-6B75-2EAC-7C99-8A2711486055}"/>
                      </a:ext>
                    </a:extLst>
                  </p:cNvPr>
                  <p:cNvSpPr/>
                  <p:nvPr/>
                </p:nvSpPr>
                <p:spPr>
                  <a:xfrm>
                    <a:off x="6316979" y="5203506"/>
                    <a:ext cx="3809" cy="15954"/>
                  </a:xfrm>
                  <a:custGeom>
                    <a:avLst/>
                    <a:gdLst>
                      <a:gd name="connsiteX0" fmla="*/ 0 w 3809"/>
                      <a:gd name="connsiteY0" fmla="*/ 2858 h 15954"/>
                      <a:gd name="connsiteX1" fmla="*/ 0 w 3809"/>
                      <a:gd name="connsiteY1" fmla="*/ 9525 h 15954"/>
                      <a:gd name="connsiteX2" fmla="*/ 0 w 3809"/>
                      <a:gd name="connsiteY2" fmla="*/ 12383 h 15954"/>
                      <a:gd name="connsiteX3" fmla="*/ 952 w 3809"/>
                      <a:gd name="connsiteY3" fmla="*/ 15240 h 15954"/>
                      <a:gd name="connsiteX4" fmla="*/ 2857 w 3809"/>
                      <a:gd name="connsiteY4" fmla="*/ 15240 h 15954"/>
                      <a:gd name="connsiteX5" fmla="*/ 3810 w 3809"/>
                      <a:gd name="connsiteY5" fmla="*/ 13335 h 15954"/>
                      <a:gd name="connsiteX6" fmla="*/ 3810 w 3809"/>
                      <a:gd name="connsiteY6" fmla="*/ 11430 h 15954"/>
                      <a:gd name="connsiteX7" fmla="*/ 3810 w 3809"/>
                      <a:gd name="connsiteY7" fmla="*/ 7620 h 15954"/>
                      <a:gd name="connsiteX8" fmla="*/ 2857 w 3809"/>
                      <a:gd name="connsiteY8" fmla="*/ 953 h 15954"/>
                      <a:gd name="connsiteX9" fmla="*/ 952 w 3809"/>
                      <a:gd name="connsiteY9" fmla="*/ 0 h 15954"/>
                      <a:gd name="connsiteX10" fmla="*/ 0 w 3809"/>
                      <a:gd name="connsiteY10" fmla="*/ 2858 h 15954"/>
                      <a:gd name="connsiteX11" fmla="*/ 0 w 3809"/>
                      <a:gd name="connsiteY11" fmla="*/ 2858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09" h="15954">
                        <a:moveTo>
                          <a:pt x="0" y="2858"/>
                        </a:moveTo>
                        <a:cubicBezTo>
                          <a:pt x="0" y="4763"/>
                          <a:pt x="0" y="6668"/>
                          <a:pt x="0" y="9525"/>
                        </a:cubicBezTo>
                        <a:cubicBezTo>
                          <a:pt x="0" y="10478"/>
                          <a:pt x="0" y="11430"/>
                          <a:pt x="0" y="12383"/>
                        </a:cubicBezTo>
                        <a:cubicBezTo>
                          <a:pt x="0" y="13335"/>
                          <a:pt x="0" y="14288"/>
                          <a:pt x="952" y="15240"/>
                        </a:cubicBezTo>
                        <a:cubicBezTo>
                          <a:pt x="952" y="16193"/>
                          <a:pt x="2857" y="16193"/>
                          <a:pt x="2857" y="15240"/>
                        </a:cubicBezTo>
                        <a:cubicBezTo>
                          <a:pt x="2857" y="14288"/>
                          <a:pt x="3810" y="14288"/>
                          <a:pt x="3810" y="13335"/>
                        </a:cubicBezTo>
                        <a:cubicBezTo>
                          <a:pt x="3810" y="12383"/>
                          <a:pt x="3810" y="12383"/>
                          <a:pt x="3810" y="11430"/>
                        </a:cubicBezTo>
                        <a:cubicBezTo>
                          <a:pt x="3810" y="10478"/>
                          <a:pt x="3810" y="9525"/>
                          <a:pt x="3810" y="7620"/>
                        </a:cubicBezTo>
                        <a:cubicBezTo>
                          <a:pt x="3810" y="5715"/>
                          <a:pt x="2857" y="2858"/>
                          <a:pt x="2857" y="953"/>
                        </a:cubicBezTo>
                        <a:cubicBezTo>
                          <a:pt x="2857" y="0"/>
                          <a:pt x="1905" y="0"/>
                          <a:pt x="952" y="0"/>
                        </a:cubicBezTo>
                        <a:cubicBezTo>
                          <a:pt x="0" y="953"/>
                          <a:pt x="0" y="1905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1" name="Freeform: Shape 720">
                    <a:extLst>
                      <a:ext uri="{FF2B5EF4-FFF2-40B4-BE49-F238E27FC236}">
                        <a16:creationId xmlns:a16="http://schemas.microsoft.com/office/drawing/2014/main" id="{4ECEB0FA-CC70-A3DF-230C-D555027702D6}"/>
                      </a:ext>
                    </a:extLst>
                  </p:cNvPr>
                  <p:cNvSpPr/>
                  <p:nvPr/>
                </p:nvSpPr>
                <p:spPr>
                  <a:xfrm>
                    <a:off x="6328409" y="5227319"/>
                    <a:ext cx="2857" cy="15240"/>
                  </a:xfrm>
                  <a:custGeom>
                    <a:avLst/>
                    <a:gdLst>
                      <a:gd name="connsiteX0" fmla="*/ 0 w 2857"/>
                      <a:gd name="connsiteY0" fmla="*/ 2858 h 15240"/>
                      <a:gd name="connsiteX1" fmla="*/ 0 w 2857"/>
                      <a:gd name="connsiteY1" fmla="*/ 8573 h 15240"/>
                      <a:gd name="connsiteX2" fmla="*/ 0 w 2857"/>
                      <a:gd name="connsiteY2" fmla="*/ 11430 h 15240"/>
                      <a:gd name="connsiteX3" fmla="*/ 0 w 2857"/>
                      <a:gd name="connsiteY3" fmla="*/ 12383 h 15240"/>
                      <a:gd name="connsiteX4" fmla="*/ 0 w 2857"/>
                      <a:gd name="connsiteY4" fmla="*/ 14288 h 15240"/>
                      <a:gd name="connsiteX5" fmla="*/ 1905 w 2857"/>
                      <a:gd name="connsiteY5" fmla="*/ 15240 h 15240"/>
                      <a:gd name="connsiteX6" fmla="*/ 2858 w 2857"/>
                      <a:gd name="connsiteY6" fmla="*/ 13335 h 15240"/>
                      <a:gd name="connsiteX7" fmla="*/ 2858 w 2857"/>
                      <a:gd name="connsiteY7" fmla="*/ 11430 h 15240"/>
                      <a:gd name="connsiteX8" fmla="*/ 2858 w 2857"/>
                      <a:gd name="connsiteY8" fmla="*/ 7620 h 15240"/>
                      <a:gd name="connsiteX9" fmla="*/ 1905 w 2857"/>
                      <a:gd name="connsiteY9" fmla="*/ 953 h 15240"/>
                      <a:gd name="connsiteX10" fmla="*/ 953 w 2857"/>
                      <a:gd name="connsiteY10" fmla="*/ 0 h 15240"/>
                      <a:gd name="connsiteX11" fmla="*/ 0 w 2857"/>
                      <a:gd name="connsiteY11" fmla="*/ 2858 h 15240"/>
                      <a:gd name="connsiteX12" fmla="*/ 0 w 2857"/>
                      <a:gd name="connsiteY12" fmla="*/ 2858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57" h="15240">
                        <a:moveTo>
                          <a:pt x="0" y="2858"/>
                        </a:moveTo>
                        <a:cubicBezTo>
                          <a:pt x="0" y="4763"/>
                          <a:pt x="0" y="6668"/>
                          <a:pt x="0" y="8573"/>
                        </a:cubicBezTo>
                        <a:cubicBezTo>
                          <a:pt x="0" y="9525"/>
                          <a:pt x="0" y="10478"/>
                          <a:pt x="0" y="11430"/>
                        </a:cubicBezTo>
                        <a:cubicBezTo>
                          <a:pt x="0" y="11430"/>
                          <a:pt x="0" y="12383"/>
                          <a:pt x="0" y="12383"/>
                        </a:cubicBezTo>
                        <a:cubicBezTo>
                          <a:pt x="0" y="13335"/>
                          <a:pt x="0" y="13335"/>
                          <a:pt x="0" y="14288"/>
                        </a:cubicBezTo>
                        <a:cubicBezTo>
                          <a:pt x="0" y="15240"/>
                          <a:pt x="953" y="15240"/>
                          <a:pt x="1905" y="15240"/>
                        </a:cubicBezTo>
                        <a:cubicBezTo>
                          <a:pt x="2858" y="14288"/>
                          <a:pt x="2858" y="14288"/>
                          <a:pt x="2858" y="13335"/>
                        </a:cubicBezTo>
                        <a:cubicBezTo>
                          <a:pt x="2858" y="13335"/>
                          <a:pt x="2858" y="12383"/>
                          <a:pt x="2858" y="11430"/>
                        </a:cubicBezTo>
                        <a:cubicBezTo>
                          <a:pt x="2858" y="10478"/>
                          <a:pt x="2858" y="9525"/>
                          <a:pt x="2858" y="7620"/>
                        </a:cubicBezTo>
                        <a:cubicBezTo>
                          <a:pt x="2858" y="5715"/>
                          <a:pt x="2858" y="2858"/>
                          <a:pt x="1905" y="953"/>
                        </a:cubicBezTo>
                        <a:cubicBezTo>
                          <a:pt x="1905" y="0"/>
                          <a:pt x="953" y="0"/>
                          <a:pt x="953" y="0"/>
                        </a:cubicBezTo>
                        <a:cubicBezTo>
                          <a:pt x="953" y="953"/>
                          <a:pt x="0" y="1905"/>
                          <a:pt x="0" y="2858"/>
                        </a:cubicBezTo>
                        <a:lnTo>
                          <a:pt x="0" y="285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2" name="Freeform: Shape 721">
                    <a:extLst>
                      <a:ext uri="{FF2B5EF4-FFF2-40B4-BE49-F238E27FC236}">
                        <a16:creationId xmlns:a16="http://schemas.microsoft.com/office/drawing/2014/main" id="{671249B8-1AAC-C7E8-5932-0E2AC6F14493}"/>
                      </a:ext>
                    </a:extLst>
                  </p:cNvPr>
                  <p:cNvSpPr/>
                  <p:nvPr/>
                </p:nvSpPr>
                <p:spPr>
                  <a:xfrm>
                    <a:off x="6324599" y="5247798"/>
                    <a:ext cx="3809" cy="17383"/>
                  </a:xfrm>
                  <a:custGeom>
                    <a:avLst/>
                    <a:gdLst>
                      <a:gd name="connsiteX0" fmla="*/ 1905 w 3809"/>
                      <a:gd name="connsiteY0" fmla="*/ 1429 h 17383"/>
                      <a:gd name="connsiteX1" fmla="*/ 953 w 3809"/>
                      <a:gd name="connsiteY1" fmla="*/ 9049 h 17383"/>
                      <a:gd name="connsiteX2" fmla="*/ 0 w 3809"/>
                      <a:gd name="connsiteY2" fmla="*/ 16669 h 17383"/>
                      <a:gd name="connsiteX3" fmla="*/ 953 w 3809"/>
                      <a:gd name="connsiteY3" fmla="*/ 16669 h 17383"/>
                      <a:gd name="connsiteX4" fmla="*/ 2857 w 3809"/>
                      <a:gd name="connsiteY4" fmla="*/ 9049 h 17383"/>
                      <a:gd name="connsiteX5" fmla="*/ 3810 w 3809"/>
                      <a:gd name="connsiteY5" fmla="*/ 1429 h 17383"/>
                      <a:gd name="connsiteX6" fmla="*/ 1905 w 3809"/>
                      <a:gd name="connsiteY6" fmla="*/ 1429 h 17383"/>
                      <a:gd name="connsiteX7" fmla="*/ 1905 w 3809"/>
                      <a:gd name="connsiteY7" fmla="*/ 1429 h 17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09" h="17383">
                        <a:moveTo>
                          <a:pt x="1905" y="1429"/>
                        </a:moveTo>
                        <a:cubicBezTo>
                          <a:pt x="1905" y="4286"/>
                          <a:pt x="1905" y="6191"/>
                          <a:pt x="953" y="9049"/>
                        </a:cubicBezTo>
                        <a:cubicBezTo>
                          <a:pt x="0" y="11906"/>
                          <a:pt x="0" y="13811"/>
                          <a:pt x="0" y="16669"/>
                        </a:cubicBezTo>
                        <a:cubicBezTo>
                          <a:pt x="0" y="17621"/>
                          <a:pt x="953" y="17621"/>
                          <a:pt x="953" y="16669"/>
                        </a:cubicBezTo>
                        <a:cubicBezTo>
                          <a:pt x="1905" y="13811"/>
                          <a:pt x="2857" y="11906"/>
                          <a:pt x="2857" y="9049"/>
                        </a:cubicBezTo>
                        <a:cubicBezTo>
                          <a:pt x="2857" y="6191"/>
                          <a:pt x="3810" y="4286"/>
                          <a:pt x="3810" y="1429"/>
                        </a:cubicBezTo>
                        <a:cubicBezTo>
                          <a:pt x="3810" y="-476"/>
                          <a:pt x="1905" y="-476"/>
                          <a:pt x="1905" y="1429"/>
                        </a:cubicBezTo>
                        <a:lnTo>
                          <a:pt x="1905" y="1429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3" name="Freeform: Shape 722">
                    <a:extLst>
                      <a:ext uri="{FF2B5EF4-FFF2-40B4-BE49-F238E27FC236}">
                        <a16:creationId xmlns:a16="http://schemas.microsoft.com/office/drawing/2014/main" id="{88B746C2-E9D1-C25D-9964-099EEDE6373F}"/>
                      </a:ext>
                    </a:extLst>
                  </p:cNvPr>
                  <p:cNvSpPr/>
                  <p:nvPr/>
                </p:nvSpPr>
                <p:spPr>
                  <a:xfrm>
                    <a:off x="6336981" y="5242797"/>
                    <a:ext cx="4233" cy="19526"/>
                  </a:xfrm>
                  <a:custGeom>
                    <a:avLst/>
                    <a:gdLst>
                      <a:gd name="connsiteX0" fmla="*/ 2858 w 4233"/>
                      <a:gd name="connsiteY0" fmla="*/ 714 h 19526"/>
                      <a:gd name="connsiteX1" fmla="*/ 1905 w 4233"/>
                      <a:gd name="connsiteY1" fmla="*/ 10239 h 19526"/>
                      <a:gd name="connsiteX2" fmla="*/ 0 w 4233"/>
                      <a:gd name="connsiteY2" fmla="*/ 18812 h 19526"/>
                      <a:gd name="connsiteX3" fmla="*/ 953 w 4233"/>
                      <a:gd name="connsiteY3" fmla="*/ 18812 h 19526"/>
                      <a:gd name="connsiteX4" fmla="*/ 3810 w 4233"/>
                      <a:gd name="connsiteY4" fmla="*/ 10239 h 19526"/>
                      <a:gd name="connsiteX5" fmla="*/ 3810 w 4233"/>
                      <a:gd name="connsiteY5" fmla="*/ 714 h 19526"/>
                      <a:gd name="connsiteX6" fmla="*/ 2858 w 4233"/>
                      <a:gd name="connsiteY6" fmla="*/ 714 h 19526"/>
                      <a:gd name="connsiteX7" fmla="*/ 2858 w 4233"/>
                      <a:gd name="connsiteY7" fmla="*/ 714 h 19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33" h="19526">
                        <a:moveTo>
                          <a:pt x="2858" y="714"/>
                        </a:moveTo>
                        <a:cubicBezTo>
                          <a:pt x="2858" y="3572"/>
                          <a:pt x="2858" y="6429"/>
                          <a:pt x="1905" y="10239"/>
                        </a:cubicBezTo>
                        <a:cubicBezTo>
                          <a:pt x="953" y="13097"/>
                          <a:pt x="0" y="15954"/>
                          <a:pt x="0" y="18812"/>
                        </a:cubicBezTo>
                        <a:cubicBezTo>
                          <a:pt x="0" y="19764"/>
                          <a:pt x="953" y="19764"/>
                          <a:pt x="953" y="18812"/>
                        </a:cubicBezTo>
                        <a:cubicBezTo>
                          <a:pt x="1905" y="15954"/>
                          <a:pt x="2858" y="13097"/>
                          <a:pt x="3810" y="10239"/>
                        </a:cubicBezTo>
                        <a:cubicBezTo>
                          <a:pt x="3810" y="7382"/>
                          <a:pt x="4763" y="4524"/>
                          <a:pt x="3810" y="714"/>
                        </a:cubicBezTo>
                        <a:cubicBezTo>
                          <a:pt x="3810" y="-238"/>
                          <a:pt x="2858" y="-238"/>
                          <a:pt x="2858" y="714"/>
                        </a:cubicBezTo>
                        <a:lnTo>
                          <a:pt x="2858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4" name="Freeform: Shape 723">
                    <a:extLst>
                      <a:ext uri="{FF2B5EF4-FFF2-40B4-BE49-F238E27FC236}">
                        <a16:creationId xmlns:a16="http://schemas.microsoft.com/office/drawing/2014/main" id="{F1C94428-3C5F-634D-4D15-0CC9111797A7}"/>
                      </a:ext>
                    </a:extLst>
                  </p:cNvPr>
                  <p:cNvSpPr/>
                  <p:nvPr/>
                </p:nvSpPr>
                <p:spPr>
                  <a:xfrm>
                    <a:off x="6340792" y="5265024"/>
                    <a:ext cx="5974" cy="14681"/>
                  </a:xfrm>
                  <a:custGeom>
                    <a:avLst/>
                    <a:gdLst>
                      <a:gd name="connsiteX0" fmla="*/ 3810 w 5974"/>
                      <a:gd name="connsiteY0" fmla="*/ 394 h 14681"/>
                      <a:gd name="connsiteX1" fmla="*/ 1905 w 5974"/>
                      <a:gd name="connsiteY1" fmla="*/ 7062 h 14681"/>
                      <a:gd name="connsiteX2" fmla="*/ 0 w 5974"/>
                      <a:gd name="connsiteY2" fmla="*/ 13730 h 14681"/>
                      <a:gd name="connsiteX3" fmla="*/ 952 w 5974"/>
                      <a:gd name="connsiteY3" fmla="*/ 14682 h 14681"/>
                      <a:gd name="connsiteX4" fmla="*/ 3810 w 5974"/>
                      <a:gd name="connsiteY4" fmla="*/ 8015 h 14681"/>
                      <a:gd name="connsiteX5" fmla="*/ 5715 w 5974"/>
                      <a:gd name="connsiteY5" fmla="*/ 1347 h 14681"/>
                      <a:gd name="connsiteX6" fmla="*/ 3810 w 5974"/>
                      <a:gd name="connsiteY6" fmla="*/ 394 h 14681"/>
                      <a:gd name="connsiteX7" fmla="*/ 3810 w 5974"/>
                      <a:gd name="connsiteY7" fmla="*/ 394 h 146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974" h="14681">
                        <a:moveTo>
                          <a:pt x="3810" y="394"/>
                        </a:moveTo>
                        <a:cubicBezTo>
                          <a:pt x="2857" y="2300"/>
                          <a:pt x="2857" y="5157"/>
                          <a:pt x="1905" y="7062"/>
                        </a:cubicBezTo>
                        <a:cubicBezTo>
                          <a:pt x="952" y="8967"/>
                          <a:pt x="0" y="11825"/>
                          <a:pt x="0" y="13730"/>
                        </a:cubicBezTo>
                        <a:cubicBezTo>
                          <a:pt x="0" y="14682"/>
                          <a:pt x="952" y="14682"/>
                          <a:pt x="952" y="14682"/>
                        </a:cubicBezTo>
                        <a:cubicBezTo>
                          <a:pt x="1905" y="12777"/>
                          <a:pt x="2857" y="9919"/>
                          <a:pt x="3810" y="8015"/>
                        </a:cubicBezTo>
                        <a:cubicBezTo>
                          <a:pt x="4763" y="6109"/>
                          <a:pt x="4763" y="3252"/>
                          <a:pt x="5715" y="1347"/>
                        </a:cubicBezTo>
                        <a:cubicBezTo>
                          <a:pt x="6667" y="394"/>
                          <a:pt x="4763" y="-558"/>
                          <a:pt x="3810" y="394"/>
                        </a:cubicBezTo>
                        <a:lnTo>
                          <a:pt x="3810" y="39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5" name="Freeform: Shape 724">
                    <a:extLst>
                      <a:ext uri="{FF2B5EF4-FFF2-40B4-BE49-F238E27FC236}">
                        <a16:creationId xmlns:a16="http://schemas.microsoft.com/office/drawing/2014/main" id="{877536F1-3AFD-F04A-A3EA-C2B8E2990D4E}"/>
                      </a:ext>
                    </a:extLst>
                  </p:cNvPr>
                  <p:cNvSpPr/>
                  <p:nvPr/>
                </p:nvSpPr>
                <p:spPr>
                  <a:xfrm>
                    <a:off x="6330314" y="5270987"/>
                    <a:ext cx="1904" cy="14196"/>
                  </a:xfrm>
                  <a:custGeom>
                    <a:avLst/>
                    <a:gdLst>
                      <a:gd name="connsiteX0" fmla="*/ 0 w 1904"/>
                      <a:gd name="connsiteY0" fmla="*/ 1100 h 14196"/>
                      <a:gd name="connsiteX1" fmla="*/ 0 w 1904"/>
                      <a:gd name="connsiteY1" fmla="*/ 7768 h 14196"/>
                      <a:gd name="connsiteX2" fmla="*/ 0 w 1904"/>
                      <a:gd name="connsiteY2" fmla="*/ 10625 h 14196"/>
                      <a:gd name="connsiteX3" fmla="*/ 0 w 1904"/>
                      <a:gd name="connsiteY3" fmla="*/ 13482 h 14196"/>
                      <a:gd name="connsiteX4" fmla="*/ 953 w 1904"/>
                      <a:gd name="connsiteY4" fmla="*/ 13482 h 14196"/>
                      <a:gd name="connsiteX5" fmla="*/ 1905 w 1904"/>
                      <a:gd name="connsiteY5" fmla="*/ 10625 h 14196"/>
                      <a:gd name="connsiteX6" fmla="*/ 1905 w 1904"/>
                      <a:gd name="connsiteY6" fmla="*/ 7768 h 14196"/>
                      <a:gd name="connsiteX7" fmla="*/ 1905 w 1904"/>
                      <a:gd name="connsiteY7" fmla="*/ 1100 h 14196"/>
                      <a:gd name="connsiteX8" fmla="*/ 0 w 1904"/>
                      <a:gd name="connsiteY8" fmla="*/ 1100 h 14196"/>
                      <a:gd name="connsiteX9" fmla="*/ 0 w 1904"/>
                      <a:gd name="connsiteY9" fmla="*/ 1100 h 1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4" h="14196">
                        <a:moveTo>
                          <a:pt x="0" y="1100"/>
                        </a:moveTo>
                        <a:cubicBezTo>
                          <a:pt x="0" y="3005"/>
                          <a:pt x="0" y="5862"/>
                          <a:pt x="0" y="7768"/>
                        </a:cubicBezTo>
                        <a:cubicBezTo>
                          <a:pt x="0" y="8720"/>
                          <a:pt x="0" y="9672"/>
                          <a:pt x="0" y="10625"/>
                        </a:cubicBezTo>
                        <a:cubicBezTo>
                          <a:pt x="0" y="11577"/>
                          <a:pt x="0" y="12530"/>
                          <a:pt x="0" y="13482"/>
                        </a:cubicBezTo>
                        <a:cubicBezTo>
                          <a:pt x="0" y="14435"/>
                          <a:pt x="953" y="14435"/>
                          <a:pt x="953" y="13482"/>
                        </a:cubicBezTo>
                        <a:cubicBezTo>
                          <a:pt x="953" y="12530"/>
                          <a:pt x="1905" y="11577"/>
                          <a:pt x="1905" y="10625"/>
                        </a:cubicBezTo>
                        <a:cubicBezTo>
                          <a:pt x="1905" y="9672"/>
                          <a:pt x="1905" y="8720"/>
                          <a:pt x="1905" y="7768"/>
                        </a:cubicBezTo>
                        <a:cubicBezTo>
                          <a:pt x="1905" y="5862"/>
                          <a:pt x="1905" y="3005"/>
                          <a:pt x="1905" y="1100"/>
                        </a:cubicBezTo>
                        <a:cubicBezTo>
                          <a:pt x="1905" y="147"/>
                          <a:pt x="0" y="-805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6" name="Freeform: Shape 725">
                    <a:extLst>
                      <a:ext uri="{FF2B5EF4-FFF2-40B4-BE49-F238E27FC236}">
                        <a16:creationId xmlns:a16="http://schemas.microsoft.com/office/drawing/2014/main" id="{2B1B8259-5059-247E-0C64-9E873E0EE16C}"/>
                      </a:ext>
                    </a:extLst>
                  </p:cNvPr>
                  <p:cNvSpPr/>
                  <p:nvPr/>
                </p:nvSpPr>
                <p:spPr>
                  <a:xfrm>
                    <a:off x="6332219" y="5297804"/>
                    <a:ext cx="3810" cy="13096"/>
                  </a:xfrm>
                  <a:custGeom>
                    <a:avLst/>
                    <a:gdLst>
                      <a:gd name="connsiteX0" fmla="*/ 1905 w 3810"/>
                      <a:gd name="connsiteY0" fmla="*/ 952 h 13096"/>
                      <a:gd name="connsiteX1" fmla="*/ 953 w 3810"/>
                      <a:gd name="connsiteY1" fmla="*/ 6667 h 13096"/>
                      <a:gd name="connsiteX2" fmla="*/ 0 w 3810"/>
                      <a:gd name="connsiteY2" fmla="*/ 9525 h 13096"/>
                      <a:gd name="connsiteX3" fmla="*/ 0 w 3810"/>
                      <a:gd name="connsiteY3" fmla="*/ 12382 h 13096"/>
                      <a:gd name="connsiteX4" fmla="*/ 953 w 3810"/>
                      <a:gd name="connsiteY4" fmla="*/ 12382 h 13096"/>
                      <a:gd name="connsiteX5" fmla="*/ 2858 w 3810"/>
                      <a:gd name="connsiteY5" fmla="*/ 6667 h 13096"/>
                      <a:gd name="connsiteX6" fmla="*/ 3810 w 3810"/>
                      <a:gd name="connsiteY6" fmla="*/ 952 h 13096"/>
                      <a:gd name="connsiteX7" fmla="*/ 2858 w 3810"/>
                      <a:gd name="connsiteY7" fmla="*/ 0 h 13096"/>
                      <a:gd name="connsiteX8" fmla="*/ 1905 w 3810"/>
                      <a:gd name="connsiteY8" fmla="*/ 952 h 13096"/>
                      <a:gd name="connsiteX9" fmla="*/ 1905 w 3810"/>
                      <a:gd name="connsiteY9" fmla="*/ 952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10" h="13096">
                        <a:moveTo>
                          <a:pt x="1905" y="952"/>
                        </a:moveTo>
                        <a:cubicBezTo>
                          <a:pt x="1905" y="2857"/>
                          <a:pt x="953" y="4763"/>
                          <a:pt x="953" y="6667"/>
                        </a:cubicBezTo>
                        <a:cubicBezTo>
                          <a:pt x="953" y="7620"/>
                          <a:pt x="0" y="8572"/>
                          <a:pt x="0" y="9525"/>
                        </a:cubicBezTo>
                        <a:cubicBezTo>
                          <a:pt x="0" y="10477"/>
                          <a:pt x="0" y="11430"/>
                          <a:pt x="0" y="12382"/>
                        </a:cubicBezTo>
                        <a:cubicBezTo>
                          <a:pt x="0" y="13335"/>
                          <a:pt x="953" y="13335"/>
                          <a:pt x="953" y="12382"/>
                        </a:cubicBezTo>
                        <a:cubicBezTo>
                          <a:pt x="1905" y="10477"/>
                          <a:pt x="2858" y="8572"/>
                          <a:pt x="2858" y="6667"/>
                        </a:cubicBezTo>
                        <a:cubicBezTo>
                          <a:pt x="2858" y="4763"/>
                          <a:pt x="3810" y="2857"/>
                          <a:pt x="3810" y="952"/>
                        </a:cubicBezTo>
                        <a:cubicBezTo>
                          <a:pt x="3810" y="0"/>
                          <a:pt x="2858" y="0"/>
                          <a:pt x="2858" y="0"/>
                        </a:cubicBezTo>
                        <a:cubicBezTo>
                          <a:pt x="2858" y="0"/>
                          <a:pt x="1905" y="952"/>
                          <a:pt x="1905" y="952"/>
                        </a:cubicBezTo>
                        <a:lnTo>
                          <a:pt x="1905" y="952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7" name="Freeform: Shape 726">
                    <a:extLst>
                      <a:ext uri="{FF2B5EF4-FFF2-40B4-BE49-F238E27FC236}">
                        <a16:creationId xmlns:a16="http://schemas.microsoft.com/office/drawing/2014/main" id="{FDB0605E-CC7F-7ACB-F829-8ACFD97706DD}"/>
                      </a:ext>
                    </a:extLst>
                  </p:cNvPr>
                  <p:cNvSpPr/>
                  <p:nvPr/>
                </p:nvSpPr>
                <p:spPr>
                  <a:xfrm>
                    <a:off x="6293167" y="5322569"/>
                    <a:ext cx="6667" cy="12382"/>
                  </a:xfrm>
                  <a:custGeom>
                    <a:avLst/>
                    <a:gdLst>
                      <a:gd name="connsiteX0" fmla="*/ 3810 w 6667"/>
                      <a:gd name="connsiteY0" fmla="*/ 0 h 12382"/>
                      <a:gd name="connsiteX1" fmla="*/ 1905 w 6667"/>
                      <a:gd name="connsiteY1" fmla="*/ 5715 h 12382"/>
                      <a:gd name="connsiteX2" fmla="*/ 952 w 6667"/>
                      <a:gd name="connsiteY2" fmla="*/ 8573 h 12382"/>
                      <a:gd name="connsiteX3" fmla="*/ 0 w 6667"/>
                      <a:gd name="connsiteY3" fmla="*/ 11430 h 12382"/>
                      <a:gd name="connsiteX4" fmla="*/ 952 w 6667"/>
                      <a:gd name="connsiteY4" fmla="*/ 12383 h 12382"/>
                      <a:gd name="connsiteX5" fmla="*/ 2857 w 6667"/>
                      <a:gd name="connsiteY5" fmla="*/ 10478 h 12382"/>
                      <a:gd name="connsiteX6" fmla="*/ 4763 w 6667"/>
                      <a:gd name="connsiteY6" fmla="*/ 7620 h 12382"/>
                      <a:gd name="connsiteX7" fmla="*/ 6667 w 6667"/>
                      <a:gd name="connsiteY7" fmla="*/ 1905 h 12382"/>
                      <a:gd name="connsiteX8" fmla="*/ 3810 w 6667"/>
                      <a:gd name="connsiteY8" fmla="*/ 0 h 12382"/>
                      <a:gd name="connsiteX9" fmla="*/ 3810 w 6667"/>
                      <a:gd name="connsiteY9" fmla="*/ 0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67" h="12382">
                        <a:moveTo>
                          <a:pt x="3810" y="0"/>
                        </a:moveTo>
                        <a:cubicBezTo>
                          <a:pt x="2857" y="1905"/>
                          <a:pt x="1905" y="3810"/>
                          <a:pt x="1905" y="5715"/>
                        </a:cubicBezTo>
                        <a:cubicBezTo>
                          <a:pt x="1905" y="6668"/>
                          <a:pt x="952" y="7620"/>
                          <a:pt x="952" y="8573"/>
                        </a:cubicBezTo>
                        <a:cubicBezTo>
                          <a:pt x="0" y="9525"/>
                          <a:pt x="0" y="10478"/>
                          <a:pt x="0" y="11430"/>
                        </a:cubicBezTo>
                        <a:cubicBezTo>
                          <a:pt x="0" y="12383"/>
                          <a:pt x="0" y="12383"/>
                          <a:pt x="952" y="12383"/>
                        </a:cubicBezTo>
                        <a:cubicBezTo>
                          <a:pt x="1905" y="11430"/>
                          <a:pt x="2857" y="11430"/>
                          <a:pt x="2857" y="10478"/>
                        </a:cubicBezTo>
                        <a:cubicBezTo>
                          <a:pt x="3810" y="9525"/>
                          <a:pt x="3810" y="8573"/>
                          <a:pt x="4763" y="7620"/>
                        </a:cubicBezTo>
                        <a:cubicBezTo>
                          <a:pt x="5715" y="5715"/>
                          <a:pt x="5715" y="3810"/>
                          <a:pt x="6667" y="1905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lnTo>
                          <a:pt x="3810" y="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8" name="Freeform: Shape 727">
                    <a:extLst>
                      <a:ext uri="{FF2B5EF4-FFF2-40B4-BE49-F238E27FC236}">
                        <a16:creationId xmlns:a16="http://schemas.microsoft.com/office/drawing/2014/main" id="{CD2D58BF-610C-43EF-77B3-D59E28E83466}"/>
                      </a:ext>
                    </a:extLst>
                  </p:cNvPr>
                  <p:cNvSpPr/>
                  <p:nvPr/>
                </p:nvSpPr>
                <p:spPr>
                  <a:xfrm>
                    <a:off x="6278879" y="5345429"/>
                    <a:ext cx="6667" cy="12382"/>
                  </a:xfrm>
                  <a:custGeom>
                    <a:avLst/>
                    <a:gdLst>
                      <a:gd name="connsiteX0" fmla="*/ 3810 w 6667"/>
                      <a:gd name="connsiteY0" fmla="*/ 0 h 12382"/>
                      <a:gd name="connsiteX1" fmla="*/ 1905 w 6667"/>
                      <a:gd name="connsiteY1" fmla="*/ 5715 h 12382"/>
                      <a:gd name="connsiteX2" fmla="*/ 952 w 6667"/>
                      <a:gd name="connsiteY2" fmla="*/ 8572 h 12382"/>
                      <a:gd name="connsiteX3" fmla="*/ 0 w 6667"/>
                      <a:gd name="connsiteY3" fmla="*/ 11430 h 12382"/>
                      <a:gd name="connsiteX4" fmla="*/ 952 w 6667"/>
                      <a:gd name="connsiteY4" fmla="*/ 12382 h 12382"/>
                      <a:gd name="connsiteX5" fmla="*/ 2857 w 6667"/>
                      <a:gd name="connsiteY5" fmla="*/ 10477 h 12382"/>
                      <a:gd name="connsiteX6" fmla="*/ 4763 w 6667"/>
                      <a:gd name="connsiteY6" fmla="*/ 7620 h 12382"/>
                      <a:gd name="connsiteX7" fmla="*/ 6667 w 6667"/>
                      <a:gd name="connsiteY7" fmla="*/ 1905 h 12382"/>
                      <a:gd name="connsiteX8" fmla="*/ 3810 w 6667"/>
                      <a:gd name="connsiteY8" fmla="*/ 0 h 12382"/>
                      <a:gd name="connsiteX9" fmla="*/ 3810 w 6667"/>
                      <a:gd name="connsiteY9" fmla="*/ 0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667" h="12382">
                        <a:moveTo>
                          <a:pt x="3810" y="0"/>
                        </a:moveTo>
                        <a:cubicBezTo>
                          <a:pt x="2857" y="1905"/>
                          <a:pt x="1905" y="3810"/>
                          <a:pt x="1905" y="5715"/>
                        </a:cubicBezTo>
                        <a:cubicBezTo>
                          <a:pt x="1905" y="6667"/>
                          <a:pt x="952" y="7620"/>
                          <a:pt x="952" y="8572"/>
                        </a:cubicBezTo>
                        <a:cubicBezTo>
                          <a:pt x="0" y="9525"/>
                          <a:pt x="0" y="10477"/>
                          <a:pt x="0" y="11430"/>
                        </a:cubicBezTo>
                        <a:cubicBezTo>
                          <a:pt x="0" y="12382"/>
                          <a:pt x="0" y="12382"/>
                          <a:pt x="952" y="12382"/>
                        </a:cubicBezTo>
                        <a:cubicBezTo>
                          <a:pt x="1905" y="11430"/>
                          <a:pt x="2857" y="11430"/>
                          <a:pt x="2857" y="10477"/>
                        </a:cubicBezTo>
                        <a:cubicBezTo>
                          <a:pt x="3810" y="9525"/>
                          <a:pt x="3810" y="8572"/>
                          <a:pt x="4763" y="7620"/>
                        </a:cubicBezTo>
                        <a:cubicBezTo>
                          <a:pt x="5715" y="5715"/>
                          <a:pt x="5715" y="3810"/>
                          <a:pt x="6667" y="1905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lnTo>
                          <a:pt x="3810" y="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9" name="Freeform: Shape 728">
                    <a:extLst>
                      <a:ext uri="{FF2B5EF4-FFF2-40B4-BE49-F238E27FC236}">
                        <a16:creationId xmlns:a16="http://schemas.microsoft.com/office/drawing/2014/main" id="{7AF7D7D7-57C4-FBE9-FDE1-C3A43F7C42A8}"/>
                      </a:ext>
                    </a:extLst>
                  </p:cNvPr>
                  <p:cNvSpPr/>
                  <p:nvPr/>
                </p:nvSpPr>
                <p:spPr>
                  <a:xfrm>
                    <a:off x="6294119" y="5354687"/>
                    <a:ext cx="13335" cy="9791"/>
                  </a:xfrm>
                  <a:custGeom>
                    <a:avLst/>
                    <a:gdLst>
                      <a:gd name="connsiteX0" fmla="*/ 10478 w 13335"/>
                      <a:gd name="connsiteY0" fmla="*/ 267 h 9791"/>
                      <a:gd name="connsiteX1" fmla="*/ 5715 w 13335"/>
                      <a:gd name="connsiteY1" fmla="*/ 5029 h 9791"/>
                      <a:gd name="connsiteX2" fmla="*/ 0 w 13335"/>
                      <a:gd name="connsiteY2" fmla="*/ 8839 h 9791"/>
                      <a:gd name="connsiteX3" fmla="*/ 953 w 13335"/>
                      <a:gd name="connsiteY3" fmla="*/ 9792 h 9791"/>
                      <a:gd name="connsiteX4" fmla="*/ 7620 w 13335"/>
                      <a:gd name="connsiteY4" fmla="*/ 5982 h 9791"/>
                      <a:gd name="connsiteX5" fmla="*/ 13335 w 13335"/>
                      <a:gd name="connsiteY5" fmla="*/ 1219 h 9791"/>
                      <a:gd name="connsiteX6" fmla="*/ 10478 w 13335"/>
                      <a:gd name="connsiteY6" fmla="*/ 267 h 9791"/>
                      <a:gd name="connsiteX7" fmla="*/ 10478 w 13335"/>
                      <a:gd name="connsiteY7" fmla="*/ 267 h 97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335" h="9791">
                        <a:moveTo>
                          <a:pt x="10478" y="267"/>
                        </a:moveTo>
                        <a:cubicBezTo>
                          <a:pt x="9525" y="2172"/>
                          <a:pt x="7620" y="3124"/>
                          <a:pt x="5715" y="5029"/>
                        </a:cubicBezTo>
                        <a:cubicBezTo>
                          <a:pt x="3810" y="5982"/>
                          <a:pt x="953" y="6934"/>
                          <a:pt x="0" y="8839"/>
                        </a:cubicBezTo>
                        <a:cubicBezTo>
                          <a:pt x="0" y="9792"/>
                          <a:pt x="0" y="9792"/>
                          <a:pt x="953" y="9792"/>
                        </a:cubicBezTo>
                        <a:cubicBezTo>
                          <a:pt x="3810" y="8839"/>
                          <a:pt x="5715" y="7887"/>
                          <a:pt x="7620" y="5982"/>
                        </a:cubicBezTo>
                        <a:cubicBezTo>
                          <a:pt x="9525" y="5029"/>
                          <a:pt x="11430" y="3124"/>
                          <a:pt x="13335" y="1219"/>
                        </a:cubicBezTo>
                        <a:cubicBezTo>
                          <a:pt x="13335" y="1219"/>
                          <a:pt x="11430" y="-686"/>
                          <a:pt x="10478" y="267"/>
                        </a:cubicBezTo>
                        <a:lnTo>
                          <a:pt x="10478" y="26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0" name="Freeform: Shape 729">
                    <a:extLst>
                      <a:ext uri="{FF2B5EF4-FFF2-40B4-BE49-F238E27FC236}">
                        <a16:creationId xmlns:a16="http://schemas.microsoft.com/office/drawing/2014/main" id="{4290B573-1D0C-C869-AD66-40A34BCD7E1F}"/>
                      </a:ext>
                    </a:extLst>
                  </p:cNvPr>
                  <p:cNvSpPr/>
                  <p:nvPr/>
                </p:nvSpPr>
                <p:spPr>
                  <a:xfrm>
                    <a:off x="6326081" y="5317092"/>
                    <a:ext cx="5185" cy="13520"/>
                  </a:xfrm>
                  <a:custGeom>
                    <a:avLst/>
                    <a:gdLst>
                      <a:gd name="connsiteX0" fmla="*/ 2328 w 5185"/>
                      <a:gd name="connsiteY0" fmla="*/ 714 h 13520"/>
                      <a:gd name="connsiteX1" fmla="*/ 1376 w 5185"/>
                      <a:gd name="connsiteY1" fmla="*/ 7382 h 13520"/>
                      <a:gd name="connsiteX2" fmla="*/ 423 w 5185"/>
                      <a:gd name="connsiteY2" fmla="*/ 10239 h 13520"/>
                      <a:gd name="connsiteX3" fmla="*/ 423 w 5185"/>
                      <a:gd name="connsiteY3" fmla="*/ 13097 h 13520"/>
                      <a:gd name="connsiteX4" fmla="*/ 1376 w 5185"/>
                      <a:gd name="connsiteY4" fmla="*/ 13097 h 13520"/>
                      <a:gd name="connsiteX5" fmla="*/ 2328 w 5185"/>
                      <a:gd name="connsiteY5" fmla="*/ 12144 h 13520"/>
                      <a:gd name="connsiteX6" fmla="*/ 3281 w 5185"/>
                      <a:gd name="connsiteY6" fmla="*/ 10239 h 13520"/>
                      <a:gd name="connsiteX7" fmla="*/ 4233 w 5185"/>
                      <a:gd name="connsiteY7" fmla="*/ 7382 h 13520"/>
                      <a:gd name="connsiteX8" fmla="*/ 5186 w 5185"/>
                      <a:gd name="connsiteY8" fmla="*/ 714 h 13520"/>
                      <a:gd name="connsiteX9" fmla="*/ 2328 w 5185"/>
                      <a:gd name="connsiteY9" fmla="*/ 714 h 13520"/>
                      <a:gd name="connsiteX10" fmla="*/ 2328 w 5185"/>
                      <a:gd name="connsiteY10" fmla="*/ 714 h 135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185" h="13520">
                        <a:moveTo>
                          <a:pt x="2328" y="714"/>
                        </a:moveTo>
                        <a:cubicBezTo>
                          <a:pt x="2328" y="2619"/>
                          <a:pt x="2328" y="4524"/>
                          <a:pt x="1376" y="7382"/>
                        </a:cubicBezTo>
                        <a:cubicBezTo>
                          <a:pt x="1376" y="8334"/>
                          <a:pt x="423" y="9287"/>
                          <a:pt x="423" y="10239"/>
                        </a:cubicBezTo>
                        <a:cubicBezTo>
                          <a:pt x="423" y="11192"/>
                          <a:pt x="-529" y="12144"/>
                          <a:pt x="423" y="13097"/>
                        </a:cubicBezTo>
                        <a:cubicBezTo>
                          <a:pt x="423" y="13097"/>
                          <a:pt x="1376" y="14049"/>
                          <a:pt x="1376" y="13097"/>
                        </a:cubicBezTo>
                        <a:cubicBezTo>
                          <a:pt x="1376" y="13097"/>
                          <a:pt x="2328" y="12144"/>
                          <a:pt x="2328" y="12144"/>
                        </a:cubicBezTo>
                        <a:cubicBezTo>
                          <a:pt x="2328" y="11192"/>
                          <a:pt x="2328" y="11192"/>
                          <a:pt x="3281" y="10239"/>
                        </a:cubicBezTo>
                        <a:cubicBezTo>
                          <a:pt x="3281" y="9287"/>
                          <a:pt x="4233" y="8334"/>
                          <a:pt x="4233" y="7382"/>
                        </a:cubicBezTo>
                        <a:cubicBezTo>
                          <a:pt x="5186" y="5477"/>
                          <a:pt x="5186" y="2619"/>
                          <a:pt x="5186" y="714"/>
                        </a:cubicBezTo>
                        <a:cubicBezTo>
                          <a:pt x="3281" y="-238"/>
                          <a:pt x="2328" y="-238"/>
                          <a:pt x="2328" y="714"/>
                        </a:cubicBezTo>
                        <a:lnTo>
                          <a:pt x="2328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1" name="Freeform: Shape 730">
                    <a:extLst>
                      <a:ext uri="{FF2B5EF4-FFF2-40B4-BE49-F238E27FC236}">
                        <a16:creationId xmlns:a16="http://schemas.microsoft.com/office/drawing/2014/main" id="{0716CCA0-14AA-AD4B-7252-D9AE5EB4F9AC}"/>
                      </a:ext>
                    </a:extLst>
                  </p:cNvPr>
                  <p:cNvSpPr/>
                  <p:nvPr/>
                </p:nvSpPr>
                <p:spPr>
                  <a:xfrm>
                    <a:off x="6323646" y="5289231"/>
                    <a:ext cx="4762" cy="13335"/>
                  </a:xfrm>
                  <a:custGeom>
                    <a:avLst/>
                    <a:gdLst>
                      <a:gd name="connsiteX0" fmla="*/ 953 w 4762"/>
                      <a:gd name="connsiteY0" fmla="*/ 953 h 13335"/>
                      <a:gd name="connsiteX1" fmla="*/ 953 w 4762"/>
                      <a:gd name="connsiteY1" fmla="*/ 6668 h 13335"/>
                      <a:gd name="connsiteX2" fmla="*/ 0 w 4762"/>
                      <a:gd name="connsiteY2" fmla="*/ 9525 h 13335"/>
                      <a:gd name="connsiteX3" fmla="*/ 0 w 4762"/>
                      <a:gd name="connsiteY3" fmla="*/ 10478 h 13335"/>
                      <a:gd name="connsiteX4" fmla="*/ 0 w 4762"/>
                      <a:gd name="connsiteY4" fmla="*/ 12383 h 13335"/>
                      <a:gd name="connsiteX5" fmla="*/ 1905 w 4762"/>
                      <a:gd name="connsiteY5" fmla="*/ 13335 h 13335"/>
                      <a:gd name="connsiteX6" fmla="*/ 2858 w 4762"/>
                      <a:gd name="connsiteY6" fmla="*/ 12383 h 13335"/>
                      <a:gd name="connsiteX7" fmla="*/ 3810 w 4762"/>
                      <a:gd name="connsiteY7" fmla="*/ 10478 h 13335"/>
                      <a:gd name="connsiteX8" fmla="*/ 4763 w 4762"/>
                      <a:gd name="connsiteY8" fmla="*/ 7620 h 13335"/>
                      <a:gd name="connsiteX9" fmla="*/ 4763 w 4762"/>
                      <a:gd name="connsiteY9" fmla="*/ 953 h 13335"/>
                      <a:gd name="connsiteX10" fmla="*/ 3810 w 4762"/>
                      <a:gd name="connsiteY10" fmla="*/ 0 h 13335"/>
                      <a:gd name="connsiteX11" fmla="*/ 953 w 4762"/>
                      <a:gd name="connsiteY11" fmla="*/ 953 h 13335"/>
                      <a:gd name="connsiteX12" fmla="*/ 953 w 4762"/>
                      <a:gd name="connsiteY12" fmla="*/ 953 h 13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3335">
                        <a:moveTo>
                          <a:pt x="953" y="953"/>
                        </a:moveTo>
                        <a:cubicBezTo>
                          <a:pt x="953" y="2858"/>
                          <a:pt x="953" y="4763"/>
                          <a:pt x="953" y="6668"/>
                        </a:cubicBezTo>
                        <a:cubicBezTo>
                          <a:pt x="953" y="7620"/>
                          <a:pt x="953" y="8573"/>
                          <a:pt x="0" y="9525"/>
                        </a:cubicBezTo>
                        <a:cubicBezTo>
                          <a:pt x="0" y="9525"/>
                          <a:pt x="0" y="10478"/>
                          <a:pt x="0" y="10478"/>
                        </a:cubicBezTo>
                        <a:cubicBezTo>
                          <a:pt x="0" y="11430"/>
                          <a:pt x="0" y="11430"/>
                          <a:pt x="0" y="12383"/>
                        </a:cubicBezTo>
                        <a:cubicBezTo>
                          <a:pt x="0" y="13335"/>
                          <a:pt x="953" y="13335"/>
                          <a:pt x="1905" y="13335"/>
                        </a:cubicBezTo>
                        <a:cubicBezTo>
                          <a:pt x="1905" y="13335"/>
                          <a:pt x="2858" y="12383"/>
                          <a:pt x="2858" y="12383"/>
                        </a:cubicBezTo>
                        <a:cubicBezTo>
                          <a:pt x="2858" y="11430"/>
                          <a:pt x="2858" y="11430"/>
                          <a:pt x="3810" y="10478"/>
                        </a:cubicBezTo>
                        <a:cubicBezTo>
                          <a:pt x="3810" y="9525"/>
                          <a:pt x="4763" y="8573"/>
                          <a:pt x="4763" y="7620"/>
                        </a:cubicBezTo>
                        <a:cubicBezTo>
                          <a:pt x="4763" y="5715"/>
                          <a:pt x="4763" y="2858"/>
                          <a:pt x="4763" y="953"/>
                        </a:cubicBezTo>
                        <a:cubicBezTo>
                          <a:pt x="4763" y="0"/>
                          <a:pt x="3810" y="0"/>
                          <a:pt x="3810" y="0"/>
                        </a:cubicBezTo>
                        <a:cubicBezTo>
                          <a:pt x="1905" y="0"/>
                          <a:pt x="953" y="953"/>
                          <a:pt x="953" y="953"/>
                        </a:cubicBezTo>
                        <a:lnTo>
                          <a:pt x="953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2" name="Freeform: Shape 731">
                    <a:extLst>
                      <a:ext uri="{FF2B5EF4-FFF2-40B4-BE49-F238E27FC236}">
                        <a16:creationId xmlns:a16="http://schemas.microsoft.com/office/drawing/2014/main" id="{F18C500E-300E-F532-6EB4-D15D7F131705}"/>
                      </a:ext>
                    </a:extLst>
                  </p:cNvPr>
                  <p:cNvSpPr/>
                  <p:nvPr/>
                </p:nvSpPr>
                <p:spPr>
                  <a:xfrm>
                    <a:off x="6310312" y="5267324"/>
                    <a:ext cx="4762" cy="9525"/>
                  </a:xfrm>
                  <a:custGeom>
                    <a:avLst/>
                    <a:gdLst>
                      <a:gd name="connsiteX0" fmla="*/ 3810 w 4762"/>
                      <a:gd name="connsiteY0" fmla="*/ 953 h 9525"/>
                      <a:gd name="connsiteX1" fmla="*/ 1905 w 4762"/>
                      <a:gd name="connsiteY1" fmla="*/ 4763 h 9525"/>
                      <a:gd name="connsiteX2" fmla="*/ 953 w 4762"/>
                      <a:gd name="connsiteY2" fmla="*/ 6668 h 9525"/>
                      <a:gd name="connsiteX3" fmla="*/ 0 w 4762"/>
                      <a:gd name="connsiteY3" fmla="*/ 8572 h 9525"/>
                      <a:gd name="connsiteX4" fmla="*/ 953 w 4762"/>
                      <a:gd name="connsiteY4" fmla="*/ 9525 h 9525"/>
                      <a:gd name="connsiteX5" fmla="*/ 1905 w 4762"/>
                      <a:gd name="connsiteY5" fmla="*/ 7620 h 9525"/>
                      <a:gd name="connsiteX6" fmla="*/ 2857 w 4762"/>
                      <a:gd name="connsiteY6" fmla="*/ 5715 h 9525"/>
                      <a:gd name="connsiteX7" fmla="*/ 4763 w 4762"/>
                      <a:gd name="connsiteY7" fmla="*/ 1905 h 9525"/>
                      <a:gd name="connsiteX8" fmla="*/ 3810 w 4762"/>
                      <a:gd name="connsiteY8" fmla="*/ 0 h 9525"/>
                      <a:gd name="connsiteX9" fmla="*/ 3810 w 4762"/>
                      <a:gd name="connsiteY9" fmla="*/ 953 h 9525"/>
                      <a:gd name="connsiteX10" fmla="*/ 3810 w 4762"/>
                      <a:gd name="connsiteY10" fmla="*/ 95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762" h="9525">
                        <a:moveTo>
                          <a:pt x="3810" y="953"/>
                        </a:moveTo>
                        <a:cubicBezTo>
                          <a:pt x="2857" y="1905"/>
                          <a:pt x="2857" y="3810"/>
                          <a:pt x="1905" y="4763"/>
                        </a:cubicBezTo>
                        <a:cubicBezTo>
                          <a:pt x="1905" y="5715"/>
                          <a:pt x="953" y="5715"/>
                          <a:pt x="953" y="6668"/>
                        </a:cubicBezTo>
                        <a:cubicBezTo>
                          <a:pt x="953" y="7620"/>
                          <a:pt x="953" y="7620"/>
                          <a:pt x="0" y="8572"/>
                        </a:cubicBezTo>
                        <a:cubicBezTo>
                          <a:pt x="0" y="9525"/>
                          <a:pt x="953" y="9525"/>
                          <a:pt x="953" y="9525"/>
                        </a:cubicBezTo>
                        <a:cubicBezTo>
                          <a:pt x="953" y="8572"/>
                          <a:pt x="1905" y="8572"/>
                          <a:pt x="1905" y="7620"/>
                        </a:cubicBezTo>
                        <a:cubicBezTo>
                          <a:pt x="1905" y="6668"/>
                          <a:pt x="2857" y="5715"/>
                          <a:pt x="2857" y="5715"/>
                        </a:cubicBezTo>
                        <a:cubicBezTo>
                          <a:pt x="3810" y="4763"/>
                          <a:pt x="3810" y="2857"/>
                          <a:pt x="4763" y="1905"/>
                        </a:cubicBezTo>
                        <a:cubicBezTo>
                          <a:pt x="4763" y="953"/>
                          <a:pt x="4763" y="953"/>
                          <a:pt x="3810" y="0"/>
                        </a:cubicBezTo>
                        <a:cubicBezTo>
                          <a:pt x="4763" y="0"/>
                          <a:pt x="4763" y="953"/>
                          <a:pt x="3810" y="953"/>
                        </a:cubicBezTo>
                        <a:lnTo>
                          <a:pt x="3810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3" name="Freeform: Shape 732">
                    <a:extLst>
                      <a:ext uri="{FF2B5EF4-FFF2-40B4-BE49-F238E27FC236}">
                        <a16:creationId xmlns:a16="http://schemas.microsoft.com/office/drawing/2014/main" id="{355E1093-B34D-92AE-9B61-58CAE19D07FE}"/>
                      </a:ext>
                    </a:extLst>
                  </p:cNvPr>
                  <p:cNvSpPr/>
                  <p:nvPr/>
                </p:nvSpPr>
                <p:spPr>
                  <a:xfrm>
                    <a:off x="6309359" y="5289809"/>
                    <a:ext cx="7620" cy="21330"/>
                  </a:xfrm>
                  <a:custGeom>
                    <a:avLst/>
                    <a:gdLst>
                      <a:gd name="connsiteX0" fmla="*/ 5715 w 7620"/>
                      <a:gd name="connsiteY0" fmla="*/ 1328 h 21330"/>
                      <a:gd name="connsiteX1" fmla="*/ 3810 w 7620"/>
                      <a:gd name="connsiteY1" fmla="*/ 10853 h 21330"/>
                      <a:gd name="connsiteX2" fmla="*/ 1905 w 7620"/>
                      <a:gd name="connsiteY2" fmla="*/ 15615 h 21330"/>
                      <a:gd name="connsiteX3" fmla="*/ 0 w 7620"/>
                      <a:gd name="connsiteY3" fmla="*/ 20378 h 21330"/>
                      <a:gd name="connsiteX4" fmla="*/ 953 w 7620"/>
                      <a:gd name="connsiteY4" fmla="*/ 21330 h 21330"/>
                      <a:gd name="connsiteX5" fmla="*/ 4763 w 7620"/>
                      <a:gd name="connsiteY5" fmla="*/ 17520 h 21330"/>
                      <a:gd name="connsiteX6" fmla="*/ 6668 w 7620"/>
                      <a:gd name="connsiteY6" fmla="*/ 12758 h 21330"/>
                      <a:gd name="connsiteX7" fmla="*/ 7620 w 7620"/>
                      <a:gd name="connsiteY7" fmla="*/ 2280 h 21330"/>
                      <a:gd name="connsiteX8" fmla="*/ 5715 w 7620"/>
                      <a:gd name="connsiteY8" fmla="*/ 1328 h 21330"/>
                      <a:gd name="connsiteX9" fmla="*/ 5715 w 7620"/>
                      <a:gd name="connsiteY9" fmla="*/ 1328 h 21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620" h="21330">
                        <a:moveTo>
                          <a:pt x="5715" y="1328"/>
                        </a:moveTo>
                        <a:cubicBezTo>
                          <a:pt x="5715" y="4185"/>
                          <a:pt x="4763" y="7995"/>
                          <a:pt x="3810" y="10853"/>
                        </a:cubicBezTo>
                        <a:cubicBezTo>
                          <a:pt x="2858" y="12758"/>
                          <a:pt x="2858" y="13710"/>
                          <a:pt x="1905" y="15615"/>
                        </a:cubicBezTo>
                        <a:cubicBezTo>
                          <a:pt x="953" y="17520"/>
                          <a:pt x="0" y="18473"/>
                          <a:pt x="0" y="20378"/>
                        </a:cubicBezTo>
                        <a:cubicBezTo>
                          <a:pt x="0" y="21330"/>
                          <a:pt x="953" y="21330"/>
                          <a:pt x="953" y="21330"/>
                        </a:cubicBezTo>
                        <a:cubicBezTo>
                          <a:pt x="2858" y="20378"/>
                          <a:pt x="3810" y="19425"/>
                          <a:pt x="4763" y="17520"/>
                        </a:cubicBezTo>
                        <a:cubicBezTo>
                          <a:pt x="5715" y="15615"/>
                          <a:pt x="5715" y="13710"/>
                          <a:pt x="6668" y="12758"/>
                        </a:cubicBezTo>
                        <a:cubicBezTo>
                          <a:pt x="7620" y="8948"/>
                          <a:pt x="7620" y="6090"/>
                          <a:pt x="7620" y="2280"/>
                        </a:cubicBezTo>
                        <a:cubicBezTo>
                          <a:pt x="7620" y="-577"/>
                          <a:pt x="5715" y="-577"/>
                          <a:pt x="5715" y="1328"/>
                        </a:cubicBezTo>
                        <a:lnTo>
                          <a:pt x="5715" y="132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4" name="Freeform: Shape 733">
                    <a:extLst>
                      <a:ext uri="{FF2B5EF4-FFF2-40B4-BE49-F238E27FC236}">
                        <a16:creationId xmlns:a16="http://schemas.microsoft.com/office/drawing/2014/main" id="{BD9036F6-6F77-8AC1-071C-C792144DA491}"/>
                      </a:ext>
                    </a:extLst>
                  </p:cNvPr>
                  <p:cNvSpPr/>
                  <p:nvPr/>
                </p:nvSpPr>
                <p:spPr>
                  <a:xfrm>
                    <a:off x="6286104" y="5343129"/>
                    <a:ext cx="12219" cy="15076"/>
                  </a:xfrm>
                  <a:custGeom>
                    <a:avLst/>
                    <a:gdLst>
                      <a:gd name="connsiteX0" fmla="*/ 10872 w 12219"/>
                      <a:gd name="connsiteY0" fmla="*/ 395 h 15076"/>
                      <a:gd name="connsiteX1" fmla="*/ 7062 w 12219"/>
                      <a:gd name="connsiteY1" fmla="*/ 7062 h 15076"/>
                      <a:gd name="connsiteX2" fmla="*/ 4205 w 12219"/>
                      <a:gd name="connsiteY2" fmla="*/ 9920 h 15076"/>
                      <a:gd name="connsiteX3" fmla="*/ 2300 w 12219"/>
                      <a:gd name="connsiteY3" fmla="*/ 11825 h 15076"/>
                      <a:gd name="connsiteX4" fmla="*/ 395 w 12219"/>
                      <a:gd name="connsiteY4" fmla="*/ 13730 h 15076"/>
                      <a:gd name="connsiteX5" fmla="*/ 1347 w 12219"/>
                      <a:gd name="connsiteY5" fmla="*/ 14682 h 15076"/>
                      <a:gd name="connsiteX6" fmla="*/ 3252 w 12219"/>
                      <a:gd name="connsiteY6" fmla="*/ 13730 h 15076"/>
                      <a:gd name="connsiteX7" fmla="*/ 5157 w 12219"/>
                      <a:gd name="connsiteY7" fmla="*/ 11825 h 15076"/>
                      <a:gd name="connsiteX8" fmla="*/ 8014 w 12219"/>
                      <a:gd name="connsiteY8" fmla="*/ 8967 h 15076"/>
                      <a:gd name="connsiteX9" fmla="*/ 11825 w 12219"/>
                      <a:gd name="connsiteY9" fmla="*/ 1347 h 15076"/>
                      <a:gd name="connsiteX10" fmla="*/ 10872 w 12219"/>
                      <a:gd name="connsiteY10" fmla="*/ 395 h 15076"/>
                      <a:gd name="connsiteX11" fmla="*/ 10872 w 12219"/>
                      <a:gd name="connsiteY11" fmla="*/ 395 h 150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219" h="15076">
                        <a:moveTo>
                          <a:pt x="10872" y="395"/>
                        </a:moveTo>
                        <a:cubicBezTo>
                          <a:pt x="9920" y="3252"/>
                          <a:pt x="8014" y="5157"/>
                          <a:pt x="7062" y="7062"/>
                        </a:cubicBezTo>
                        <a:cubicBezTo>
                          <a:pt x="6110" y="8014"/>
                          <a:pt x="5157" y="8967"/>
                          <a:pt x="4205" y="9920"/>
                        </a:cubicBezTo>
                        <a:cubicBezTo>
                          <a:pt x="3252" y="10872"/>
                          <a:pt x="3252" y="10872"/>
                          <a:pt x="2300" y="11825"/>
                        </a:cubicBezTo>
                        <a:cubicBezTo>
                          <a:pt x="1347" y="11825"/>
                          <a:pt x="1347" y="12777"/>
                          <a:pt x="395" y="13730"/>
                        </a:cubicBezTo>
                        <a:cubicBezTo>
                          <a:pt x="-558" y="14682"/>
                          <a:pt x="395" y="15635"/>
                          <a:pt x="1347" y="14682"/>
                        </a:cubicBezTo>
                        <a:cubicBezTo>
                          <a:pt x="2300" y="14682"/>
                          <a:pt x="2300" y="13730"/>
                          <a:pt x="3252" y="13730"/>
                        </a:cubicBezTo>
                        <a:cubicBezTo>
                          <a:pt x="4205" y="12777"/>
                          <a:pt x="4205" y="12777"/>
                          <a:pt x="5157" y="11825"/>
                        </a:cubicBezTo>
                        <a:cubicBezTo>
                          <a:pt x="6110" y="10872"/>
                          <a:pt x="7062" y="9920"/>
                          <a:pt x="8014" y="8967"/>
                        </a:cubicBezTo>
                        <a:cubicBezTo>
                          <a:pt x="9920" y="7062"/>
                          <a:pt x="10872" y="4205"/>
                          <a:pt x="11825" y="1347"/>
                        </a:cubicBezTo>
                        <a:cubicBezTo>
                          <a:pt x="12777" y="395"/>
                          <a:pt x="11825" y="-558"/>
                          <a:pt x="10872" y="395"/>
                        </a:cubicBezTo>
                        <a:lnTo>
                          <a:pt x="10872" y="39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5" name="Freeform: Shape 734">
                    <a:extLst>
                      <a:ext uri="{FF2B5EF4-FFF2-40B4-BE49-F238E27FC236}">
                        <a16:creationId xmlns:a16="http://schemas.microsoft.com/office/drawing/2014/main" id="{1E56F48F-B90A-8D2E-CCBC-BE32D8848028}"/>
                      </a:ext>
                    </a:extLst>
                  </p:cNvPr>
                  <p:cNvSpPr/>
                  <p:nvPr/>
                </p:nvSpPr>
                <p:spPr>
                  <a:xfrm>
                    <a:off x="6309359" y="5334913"/>
                    <a:ext cx="7620" cy="14326"/>
                  </a:xfrm>
                  <a:custGeom>
                    <a:avLst/>
                    <a:gdLst>
                      <a:gd name="connsiteX0" fmla="*/ 4763 w 7620"/>
                      <a:gd name="connsiteY0" fmla="*/ 991 h 14326"/>
                      <a:gd name="connsiteX1" fmla="*/ 2858 w 7620"/>
                      <a:gd name="connsiteY1" fmla="*/ 6706 h 14326"/>
                      <a:gd name="connsiteX2" fmla="*/ 953 w 7620"/>
                      <a:gd name="connsiteY2" fmla="*/ 9564 h 14326"/>
                      <a:gd name="connsiteX3" fmla="*/ 0 w 7620"/>
                      <a:gd name="connsiteY3" fmla="*/ 11468 h 14326"/>
                      <a:gd name="connsiteX4" fmla="*/ 0 w 7620"/>
                      <a:gd name="connsiteY4" fmla="*/ 13374 h 14326"/>
                      <a:gd name="connsiteX5" fmla="*/ 953 w 7620"/>
                      <a:gd name="connsiteY5" fmla="*/ 14326 h 14326"/>
                      <a:gd name="connsiteX6" fmla="*/ 3810 w 7620"/>
                      <a:gd name="connsiteY6" fmla="*/ 12421 h 14326"/>
                      <a:gd name="connsiteX7" fmla="*/ 5715 w 7620"/>
                      <a:gd name="connsiteY7" fmla="*/ 9564 h 14326"/>
                      <a:gd name="connsiteX8" fmla="*/ 7620 w 7620"/>
                      <a:gd name="connsiteY8" fmla="*/ 2896 h 14326"/>
                      <a:gd name="connsiteX9" fmla="*/ 4763 w 7620"/>
                      <a:gd name="connsiteY9" fmla="*/ 991 h 14326"/>
                      <a:gd name="connsiteX10" fmla="*/ 4763 w 7620"/>
                      <a:gd name="connsiteY10" fmla="*/ 991 h 143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620" h="14326">
                        <a:moveTo>
                          <a:pt x="4763" y="991"/>
                        </a:moveTo>
                        <a:cubicBezTo>
                          <a:pt x="3810" y="2896"/>
                          <a:pt x="3810" y="4801"/>
                          <a:pt x="2858" y="6706"/>
                        </a:cubicBezTo>
                        <a:cubicBezTo>
                          <a:pt x="2858" y="7658"/>
                          <a:pt x="1905" y="8611"/>
                          <a:pt x="953" y="9564"/>
                        </a:cubicBezTo>
                        <a:cubicBezTo>
                          <a:pt x="953" y="10516"/>
                          <a:pt x="953" y="10516"/>
                          <a:pt x="0" y="11468"/>
                        </a:cubicBezTo>
                        <a:cubicBezTo>
                          <a:pt x="0" y="12421"/>
                          <a:pt x="0" y="12421"/>
                          <a:pt x="0" y="13374"/>
                        </a:cubicBezTo>
                        <a:cubicBezTo>
                          <a:pt x="0" y="13374"/>
                          <a:pt x="953" y="14326"/>
                          <a:pt x="953" y="14326"/>
                        </a:cubicBezTo>
                        <a:cubicBezTo>
                          <a:pt x="1905" y="14326"/>
                          <a:pt x="2858" y="12421"/>
                          <a:pt x="3810" y="12421"/>
                        </a:cubicBezTo>
                        <a:cubicBezTo>
                          <a:pt x="4763" y="11468"/>
                          <a:pt x="4763" y="10516"/>
                          <a:pt x="5715" y="9564"/>
                        </a:cubicBezTo>
                        <a:cubicBezTo>
                          <a:pt x="6668" y="7658"/>
                          <a:pt x="7620" y="5754"/>
                          <a:pt x="7620" y="2896"/>
                        </a:cubicBezTo>
                        <a:cubicBezTo>
                          <a:pt x="7620" y="39"/>
                          <a:pt x="5715" y="-914"/>
                          <a:pt x="4763" y="991"/>
                        </a:cubicBezTo>
                        <a:lnTo>
                          <a:pt x="4763" y="991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6" name="Freeform: Shape 735">
                    <a:extLst>
                      <a:ext uri="{FF2B5EF4-FFF2-40B4-BE49-F238E27FC236}">
                        <a16:creationId xmlns:a16="http://schemas.microsoft.com/office/drawing/2014/main" id="{DFF67997-4C1E-3630-B6DE-0C49986033DC}"/>
                      </a:ext>
                    </a:extLst>
                  </p:cNvPr>
                  <p:cNvSpPr/>
                  <p:nvPr/>
                </p:nvSpPr>
                <p:spPr>
                  <a:xfrm>
                    <a:off x="6315074" y="5238123"/>
                    <a:ext cx="3051" cy="14675"/>
                  </a:xfrm>
                  <a:custGeom>
                    <a:avLst/>
                    <a:gdLst>
                      <a:gd name="connsiteX0" fmla="*/ 953 w 3051"/>
                      <a:gd name="connsiteY0" fmla="*/ 1578 h 14675"/>
                      <a:gd name="connsiteX1" fmla="*/ 953 w 3051"/>
                      <a:gd name="connsiteY1" fmla="*/ 8246 h 14675"/>
                      <a:gd name="connsiteX2" fmla="*/ 0 w 3051"/>
                      <a:gd name="connsiteY2" fmla="*/ 13961 h 14675"/>
                      <a:gd name="connsiteX3" fmla="*/ 953 w 3051"/>
                      <a:gd name="connsiteY3" fmla="*/ 13961 h 14675"/>
                      <a:gd name="connsiteX4" fmla="*/ 2857 w 3051"/>
                      <a:gd name="connsiteY4" fmla="*/ 7293 h 14675"/>
                      <a:gd name="connsiteX5" fmla="*/ 2857 w 3051"/>
                      <a:gd name="connsiteY5" fmla="*/ 626 h 14675"/>
                      <a:gd name="connsiteX6" fmla="*/ 953 w 3051"/>
                      <a:gd name="connsiteY6" fmla="*/ 1578 h 14675"/>
                      <a:gd name="connsiteX7" fmla="*/ 953 w 3051"/>
                      <a:gd name="connsiteY7" fmla="*/ 1578 h 14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51" h="14675">
                        <a:moveTo>
                          <a:pt x="953" y="1578"/>
                        </a:moveTo>
                        <a:cubicBezTo>
                          <a:pt x="953" y="3483"/>
                          <a:pt x="953" y="6341"/>
                          <a:pt x="953" y="8246"/>
                        </a:cubicBezTo>
                        <a:cubicBezTo>
                          <a:pt x="953" y="10151"/>
                          <a:pt x="0" y="12056"/>
                          <a:pt x="0" y="13961"/>
                        </a:cubicBezTo>
                        <a:cubicBezTo>
                          <a:pt x="0" y="14913"/>
                          <a:pt x="953" y="14913"/>
                          <a:pt x="953" y="13961"/>
                        </a:cubicBezTo>
                        <a:cubicBezTo>
                          <a:pt x="1905" y="12056"/>
                          <a:pt x="1905" y="10151"/>
                          <a:pt x="2857" y="7293"/>
                        </a:cubicBezTo>
                        <a:cubicBezTo>
                          <a:pt x="2857" y="5388"/>
                          <a:pt x="2857" y="2531"/>
                          <a:pt x="2857" y="626"/>
                        </a:cubicBezTo>
                        <a:cubicBezTo>
                          <a:pt x="3810" y="-327"/>
                          <a:pt x="953" y="-327"/>
                          <a:pt x="953" y="1578"/>
                        </a:cubicBezTo>
                        <a:lnTo>
                          <a:pt x="953" y="157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7" name="Freeform: Shape 736">
                    <a:extLst>
                      <a:ext uri="{FF2B5EF4-FFF2-40B4-BE49-F238E27FC236}">
                        <a16:creationId xmlns:a16="http://schemas.microsoft.com/office/drawing/2014/main" id="{58FDAD4A-E26A-3172-5E1F-ADA9437A5FE6}"/>
                      </a:ext>
                    </a:extLst>
                  </p:cNvPr>
                  <p:cNvSpPr/>
                  <p:nvPr/>
                </p:nvSpPr>
                <p:spPr>
                  <a:xfrm>
                    <a:off x="6304596" y="5323945"/>
                    <a:ext cx="6667" cy="13864"/>
                  </a:xfrm>
                  <a:custGeom>
                    <a:avLst/>
                    <a:gdLst>
                      <a:gd name="connsiteX0" fmla="*/ 3810 w 6667"/>
                      <a:gd name="connsiteY0" fmla="*/ 529 h 13864"/>
                      <a:gd name="connsiteX1" fmla="*/ 2858 w 6667"/>
                      <a:gd name="connsiteY1" fmla="*/ 2434 h 13864"/>
                      <a:gd name="connsiteX2" fmla="*/ 2858 w 6667"/>
                      <a:gd name="connsiteY2" fmla="*/ 3387 h 13864"/>
                      <a:gd name="connsiteX3" fmla="*/ 2858 w 6667"/>
                      <a:gd name="connsiteY3" fmla="*/ 3387 h 13864"/>
                      <a:gd name="connsiteX4" fmla="*/ 1905 w 6667"/>
                      <a:gd name="connsiteY4" fmla="*/ 5292 h 13864"/>
                      <a:gd name="connsiteX5" fmla="*/ 1905 w 6667"/>
                      <a:gd name="connsiteY5" fmla="*/ 5292 h 13864"/>
                      <a:gd name="connsiteX6" fmla="*/ 1905 w 6667"/>
                      <a:gd name="connsiteY6" fmla="*/ 5292 h 13864"/>
                      <a:gd name="connsiteX7" fmla="*/ 1905 w 6667"/>
                      <a:gd name="connsiteY7" fmla="*/ 6244 h 13864"/>
                      <a:gd name="connsiteX8" fmla="*/ 953 w 6667"/>
                      <a:gd name="connsiteY8" fmla="*/ 9102 h 13864"/>
                      <a:gd name="connsiteX9" fmla="*/ 0 w 6667"/>
                      <a:gd name="connsiteY9" fmla="*/ 11007 h 13864"/>
                      <a:gd name="connsiteX10" fmla="*/ 0 w 6667"/>
                      <a:gd name="connsiteY10" fmla="*/ 12912 h 13864"/>
                      <a:gd name="connsiteX11" fmla="*/ 1905 w 6667"/>
                      <a:gd name="connsiteY11" fmla="*/ 13864 h 13864"/>
                      <a:gd name="connsiteX12" fmla="*/ 3810 w 6667"/>
                      <a:gd name="connsiteY12" fmla="*/ 12912 h 13864"/>
                      <a:gd name="connsiteX13" fmla="*/ 4763 w 6667"/>
                      <a:gd name="connsiteY13" fmla="*/ 11959 h 13864"/>
                      <a:gd name="connsiteX14" fmla="*/ 5715 w 6667"/>
                      <a:gd name="connsiteY14" fmla="*/ 9102 h 13864"/>
                      <a:gd name="connsiteX15" fmla="*/ 6668 w 6667"/>
                      <a:gd name="connsiteY15" fmla="*/ 6244 h 13864"/>
                      <a:gd name="connsiteX16" fmla="*/ 6668 w 6667"/>
                      <a:gd name="connsiteY16" fmla="*/ 3387 h 13864"/>
                      <a:gd name="connsiteX17" fmla="*/ 3810 w 6667"/>
                      <a:gd name="connsiteY17" fmla="*/ 529 h 13864"/>
                      <a:gd name="connsiteX18" fmla="*/ 3810 w 6667"/>
                      <a:gd name="connsiteY18" fmla="*/ 529 h 13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667" h="13864">
                        <a:moveTo>
                          <a:pt x="3810" y="529"/>
                        </a:moveTo>
                        <a:cubicBezTo>
                          <a:pt x="3810" y="1482"/>
                          <a:pt x="3810" y="1482"/>
                          <a:pt x="2858" y="2434"/>
                        </a:cubicBezTo>
                        <a:cubicBezTo>
                          <a:pt x="2858" y="2434"/>
                          <a:pt x="2858" y="2434"/>
                          <a:pt x="2858" y="3387"/>
                        </a:cubicBezTo>
                        <a:cubicBezTo>
                          <a:pt x="2858" y="3387"/>
                          <a:pt x="2858" y="3387"/>
                          <a:pt x="2858" y="3387"/>
                        </a:cubicBezTo>
                        <a:cubicBezTo>
                          <a:pt x="2858" y="4339"/>
                          <a:pt x="1905" y="4339"/>
                          <a:pt x="1905" y="5292"/>
                        </a:cubicBezTo>
                        <a:cubicBezTo>
                          <a:pt x="1905" y="5292"/>
                          <a:pt x="1905" y="5292"/>
                          <a:pt x="1905" y="5292"/>
                        </a:cubicBezTo>
                        <a:cubicBezTo>
                          <a:pt x="1905" y="5292"/>
                          <a:pt x="1905" y="5292"/>
                          <a:pt x="1905" y="5292"/>
                        </a:cubicBezTo>
                        <a:cubicBezTo>
                          <a:pt x="1905" y="5292"/>
                          <a:pt x="1905" y="5292"/>
                          <a:pt x="1905" y="6244"/>
                        </a:cubicBezTo>
                        <a:cubicBezTo>
                          <a:pt x="1905" y="7197"/>
                          <a:pt x="953" y="8149"/>
                          <a:pt x="953" y="9102"/>
                        </a:cubicBezTo>
                        <a:cubicBezTo>
                          <a:pt x="953" y="10054"/>
                          <a:pt x="953" y="10054"/>
                          <a:pt x="0" y="11007"/>
                        </a:cubicBezTo>
                        <a:cubicBezTo>
                          <a:pt x="0" y="11959"/>
                          <a:pt x="0" y="11959"/>
                          <a:pt x="0" y="12912"/>
                        </a:cubicBezTo>
                        <a:cubicBezTo>
                          <a:pt x="0" y="13864"/>
                          <a:pt x="953" y="13864"/>
                          <a:pt x="1905" y="13864"/>
                        </a:cubicBezTo>
                        <a:cubicBezTo>
                          <a:pt x="2858" y="13864"/>
                          <a:pt x="2858" y="12912"/>
                          <a:pt x="3810" y="12912"/>
                        </a:cubicBezTo>
                        <a:cubicBezTo>
                          <a:pt x="3810" y="12912"/>
                          <a:pt x="4763" y="11959"/>
                          <a:pt x="4763" y="11959"/>
                        </a:cubicBezTo>
                        <a:cubicBezTo>
                          <a:pt x="5715" y="11007"/>
                          <a:pt x="5715" y="10054"/>
                          <a:pt x="5715" y="9102"/>
                        </a:cubicBezTo>
                        <a:cubicBezTo>
                          <a:pt x="5715" y="8149"/>
                          <a:pt x="6668" y="7197"/>
                          <a:pt x="6668" y="6244"/>
                        </a:cubicBezTo>
                        <a:cubicBezTo>
                          <a:pt x="6668" y="5292"/>
                          <a:pt x="6668" y="4339"/>
                          <a:pt x="6668" y="3387"/>
                        </a:cubicBezTo>
                        <a:cubicBezTo>
                          <a:pt x="5715" y="-423"/>
                          <a:pt x="3810" y="-423"/>
                          <a:pt x="3810" y="529"/>
                        </a:cubicBezTo>
                        <a:lnTo>
                          <a:pt x="3810" y="529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8" name="Freeform: Shape 737">
                    <a:extLst>
                      <a:ext uri="{FF2B5EF4-FFF2-40B4-BE49-F238E27FC236}">
                        <a16:creationId xmlns:a16="http://schemas.microsoft.com/office/drawing/2014/main" id="{07D3CC20-01F5-124A-04D0-CE4AF1A744DC}"/>
                      </a:ext>
                    </a:extLst>
                  </p:cNvPr>
                  <p:cNvSpPr/>
                  <p:nvPr/>
                </p:nvSpPr>
                <p:spPr>
                  <a:xfrm>
                    <a:off x="6310312" y="5148819"/>
                    <a:ext cx="4762" cy="16348"/>
                  </a:xfrm>
                  <a:custGeom>
                    <a:avLst/>
                    <a:gdLst>
                      <a:gd name="connsiteX0" fmla="*/ 0 w 4762"/>
                      <a:gd name="connsiteY0" fmla="*/ 1347 h 16348"/>
                      <a:gd name="connsiteX1" fmla="*/ 1905 w 4762"/>
                      <a:gd name="connsiteY1" fmla="*/ 8014 h 16348"/>
                      <a:gd name="connsiteX2" fmla="*/ 3810 w 4762"/>
                      <a:gd name="connsiteY2" fmla="*/ 15635 h 16348"/>
                      <a:gd name="connsiteX3" fmla="*/ 4763 w 4762"/>
                      <a:gd name="connsiteY3" fmla="*/ 15635 h 16348"/>
                      <a:gd name="connsiteX4" fmla="*/ 3810 w 4762"/>
                      <a:gd name="connsiteY4" fmla="*/ 8014 h 16348"/>
                      <a:gd name="connsiteX5" fmla="*/ 953 w 4762"/>
                      <a:gd name="connsiteY5" fmla="*/ 395 h 16348"/>
                      <a:gd name="connsiteX6" fmla="*/ 0 w 4762"/>
                      <a:gd name="connsiteY6" fmla="*/ 1347 h 16348"/>
                      <a:gd name="connsiteX7" fmla="*/ 0 w 4762"/>
                      <a:gd name="connsiteY7" fmla="*/ 1347 h 16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2" h="16348">
                        <a:moveTo>
                          <a:pt x="0" y="1347"/>
                        </a:moveTo>
                        <a:cubicBezTo>
                          <a:pt x="953" y="3252"/>
                          <a:pt x="1905" y="6110"/>
                          <a:pt x="1905" y="8014"/>
                        </a:cubicBezTo>
                        <a:cubicBezTo>
                          <a:pt x="2857" y="10872"/>
                          <a:pt x="2857" y="12777"/>
                          <a:pt x="3810" y="15635"/>
                        </a:cubicBezTo>
                        <a:cubicBezTo>
                          <a:pt x="3810" y="16587"/>
                          <a:pt x="4763" y="16587"/>
                          <a:pt x="4763" y="15635"/>
                        </a:cubicBezTo>
                        <a:cubicBezTo>
                          <a:pt x="4763" y="12777"/>
                          <a:pt x="3810" y="9920"/>
                          <a:pt x="3810" y="8014"/>
                        </a:cubicBezTo>
                        <a:cubicBezTo>
                          <a:pt x="2857" y="5157"/>
                          <a:pt x="2857" y="3252"/>
                          <a:pt x="953" y="395"/>
                        </a:cubicBezTo>
                        <a:cubicBezTo>
                          <a:pt x="953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39" name="Freeform: Shape 738">
                    <a:extLst>
                      <a:ext uri="{FF2B5EF4-FFF2-40B4-BE49-F238E27FC236}">
                        <a16:creationId xmlns:a16="http://schemas.microsoft.com/office/drawing/2014/main" id="{7E14BF76-C7EB-D6DB-CB15-ACB41671F684}"/>
                      </a:ext>
                    </a:extLst>
                  </p:cNvPr>
                  <p:cNvSpPr/>
                  <p:nvPr/>
                </p:nvSpPr>
                <p:spPr>
                  <a:xfrm>
                    <a:off x="6326237" y="5157392"/>
                    <a:ext cx="5029" cy="16349"/>
                  </a:xfrm>
                  <a:custGeom>
                    <a:avLst/>
                    <a:gdLst>
                      <a:gd name="connsiteX0" fmla="*/ 267 w 5029"/>
                      <a:gd name="connsiteY0" fmla="*/ 1347 h 16349"/>
                      <a:gd name="connsiteX1" fmla="*/ 2172 w 5029"/>
                      <a:gd name="connsiteY1" fmla="*/ 8014 h 16349"/>
                      <a:gd name="connsiteX2" fmla="*/ 4077 w 5029"/>
                      <a:gd name="connsiteY2" fmla="*/ 15635 h 16349"/>
                      <a:gd name="connsiteX3" fmla="*/ 5029 w 5029"/>
                      <a:gd name="connsiteY3" fmla="*/ 15635 h 16349"/>
                      <a:gd name="connsiteX4" fmla="*/ 4077 w 5029"/>
                      <a:gd name="connsiteY4" fmla="*/ 8014 h 16349"/>
                      <a:gd name="connsiteX5" fmla="*/ 1219 w 5029"/>
                      <a:gd name="connsiteY5" fmla="*/ 395 h 16349"/>
                      <a:gd name="connsiteX6" fmla="*/ 267 w 5029"/>
                      <a:gd name="connsiteY6" fmla="*/ 1347 h 16349"/>
                      <a:gd name="connsiteX7" fmla="*/ 267 w 5029"/>
                      <a:gd name="connsiteY7" fmla="*/ 1347 h 16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29" h="16349">
                        <a:moveTo>
                          <a:pt x="267" y="1347"/>
                        </a:moveTo>
                        <a:cubicBezTo>
                          <a:pt x="1219" y="3252"/>
                          <a:pt x="2172" y="6110"/>
                          <a:pt x="2172" y="8014"/>
                        </a:cubicBezTo>
                        <a:cubicBezTo>
                          <a:pt x="3124" y="10872"/>
                          <a:pt x="3124" y="12777"/>
                          <a:pt x="4077" y="15635"/>
                        </a:cubicBezTo>
                        <a:cubicBezTo>
                          <a:pt x="4077" y="16587"/>
                          <a:pt x="5029" y="16587"/>
                          <a:pt x="5029" y="15635"/>
                        </a:cubicBezTo>
                        <a:cubicBezTo>
                          <a:pt x="5029" y="12777"/>
                          <a:pt x="4077" y="9920"/>
                          <a:pt x="4077" y="8014"/>
                        </a:cubicBezTo>
                        <a:cubicBezTo>
                          <a:pt x="3124" y="5157"/>
                          <a:pt x="3124" y="3252"/>
                          <a:pt x="1219" y="395"/>
                        </a:cubicBezTo>
                        <a:cubicBezTo>
                          <a:pt x="1219" y="-558"/>
                          <a:pt x="-686" y="395"/>
                          <a:pt x="267" y="1347"/>
                        </a:cubicBezTo>
                        <a:lnTo>
                          <a:pt x="267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0" name="Freeform: Shape 739">
                    <a:extLst>
                      <a:ext uri="{FF2B5EF4-FFF2-40B4-BE49-F238E27FC236}">
                        <a16:creationId xmlns:a16="http://schemas.microsoft.com/office/drawing/2014/main" id="{7A724862-A154-643D-F3E8-1116D2AC8E67}"/>
                      </a:ext>
                    </a:extLst>
                  </p:cNvPr>
                  <p:cNvSpPr/>
                  <p:nvPr/>
                </p:nvSpPr>
                <p:spPr>
                  <a:xfrm>
                    <a:off x="6267449" y="5068166"/>
                    <a:ext cx="4762" cy="16992"/>
                  </a:xfrm>
                  <a:custGeom>
                    <a:avLst/>
                    <a:gdLst>
                      <a:gd name="connsiteX0" fmla="*/ 0 w 4762"/>
                      <a:gd name="connsiteY0" fmla="*/ 1991 h 16992"/>
                      <a:gd name="connsiteX1" fmla="*/ 1905 w 4762"/>
                      <a:gd name="connsiteY1" fmla="*/ 8658 h 16992"/>
                      <a:gd name="connsiteX2" fmla="*/ 3810 w 4762"/>
                      <a:gd name="connsiteY2" fmla="*/ 16278 h 16992"/>
                      <a:gd name="connsiteX3" fmla="*/ 4763 w 4762"/>
                      <a:gd name="connsiteY3" fmla="*/ 16278 h 16992"/>
                      <a:gd name="connsiteX4" fmla="*/ 3810 w 4762"/>
                      <a:gd name="connsiteY4" fmla="*/ 8658 h 16992"/>
                      <a:gd name="connsiteX5" fmla="*/ 953 w 4762"/>
                      <a:gd name="connsiteY5" fmla="*/ 1038 h 16992"/>
                      <a:gd name="connsiteX6" fmla="*/ 0 w 4762"/>
                      <a:gd name="connsiteY6" fmla="*/ 1991 h 16992"/>
                      <a:gd name="connsiteX7" fmla="*/ 0 w 4762"/>
                      <a:gd name="connsiteY7" fmla="*/ 1991 h 169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762" h="16992">
                        <a:moveTo>
                          <a:pt x="0" y="1991"/>
                        </a:moveTo>
                        <a:cubicBezTo>
                          <a:pt x="953" y="3896"/>
                          <a:pt x="1905" y="6753"/>
                          <a:pt x="1905" y="8658"/>
                        </a:cubicBezTo>
                        <a:cubicBezTo>
                          <a:pt x="2857" y="11516"/>
                          <a:pt x="2857" y="13421"/>
                          <a:pt x="3810" y="16278"/>
                        </a:cubicBezTo>
                        <a:cubicBezTo>
                          <a:pt x="3810" y="17231"/>
                          <a:pt x="4763" y="17231"/>
                          <a:pt x="4763" y="16278"/>
                        </a:cubicBezTo>
                        <a:cubicBezTo>
                          <a:pt x="4763" y="13421"/>
                          <a:pt x="3810" y="10563"/>
                          <a:pt x="3810" y="8658"/>
                        </a:cubicBezTo>
                        <a:cubicBezTo>
                          <a:pt x="2857" y="5801"/>
                          <a:pt x="2857" y="3896"/>
                          <a:pt x="953" y="1038"/>
                        </a:cubicBezTo>
                        <a:cubicBezTo>
                          <a:pt x="953" y="-867"/>
                          <a:pt x="0" y="86"/>
                          <a:pt x="0" y="1991"/>
                        </a:cubicBezTo>
                        <a:lnTo>
                          <a:pt x="0" y="1991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1" name="Freeform: Shape 740">
                    <a:extLst>
                      <a:ext uri="{FF2B5EF4-FFF2-40B4-BE49-F238E27FC236}">
                        <a16:creationId xmlns:a16="http://schemas.microsoft.com/office/drawing/2014/main" id="{8AEB03D6-2BC8-6247-6ADB-D549924D9769}"/>
                      </a:ext>
                    </a:extLst>
                  </p:cNvPr>
                  <p:cNvSpPr/>
                  <p:nvPr/>
                </p:nvSpPr>
                <p:spPr>
                  <a:xfrm>
                    <a:off x="6340792" y="5195887"/>
                    <a:ext cx="1904" cy="13096"/>
                  </a:xfrm>
                  <a:custGeom>
                    <a:avLst/>
                    <a:gdLst>
                      <a:gd name="connsiteX0" fmla="*/ 0 w 1904"/>
                      <a:gd name="connsiteY0" fmla="*/ 953 h 13096"/>
                      <a:gd name="connsiteX1" fmla="*/ 0 w 1904"/>
                      <a:gd name="connsiteY1" fmla="*/ 6668 h 13096"/>
                      <a:gd name="connsiteX2" fmla="*/ 0 w 1904"/>
                      <a:gd name="connsiteY2" fmla="*/ 9525 h 13096"/>
                      <a:gd name="connsiteX3" fmla="*/ 0 w 1904"/>
                      <a:gd name="connsiteY3" fmla="*/ 12382 h 13096"/>
                      <a:gd name="connsiteX4" fmla="*/ 952 w 1904"/>
                      <a:gd name="connsiteY4" fmla="*/ 12382 h 13096"/>
                      <a:gd name="connsiteX5" fmla="*/ 1905 w 1904"/>
                      <a:gd name="connsiteY5" fmla="*/ 9525 h 13096"/>
                      <a:gd name="connsiteX6" fmla="*/ 1905 w 1904"/>
                      <a:gd name="connsiteY6" fmla="*/ 6668 h 13096"/>
                      <a:gd name="connsiteX7" fmla="*/ 952 w 1904"/>
                      <a:gd name="connsiteY7" fmla="*/ 0 h 13096"/>
                      <a:gd name="connsiteX8" fmla="*/ 0 w 1904"/>
                      <a:gd name="connsiteY8" fmla="*/ 953 h 13096"/>
                      <a:gd name="connsiteX9" fmla="*/ 0 w 1904"/>
                      <a:gd name="connsiteY9" fmla="*/ 953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4" h="13096">
                        <a:moveTo>
                          <a:pt x="0" y="953"/>
                        </a:moveTo>
                        <a:cubicBezTo>
                          <a:pt x="0" y="2857"/>
                          <a:pt x="0" y="4763"/>
                          <a:pt x="0" y="6668"/>
                        </a:cubicBezTo>
                        <a:cubicBezTo>
                          <a:pt x="0" y="7620"/>
                          <a:pt x="0" y="8572"/>
                          <a:pt x="0" y="9525"/>
                        </a:cubicBezTo>
                        <a:cubicBezTo>
                          <a:pt x="0" y="10478"/>
                          <a:pt x="0" y="11430"/>
                          <a:pt x="0" y="12382"/>
                        </a:cubicBezTo>
                        <a:cubicBezTo>
                          <a:pt x="0" y="13335"/>
                          <a:pt x="952" y="13335"/>
                          <a:pt x="952" y="12382"/>
                        </a:cubicBezTo>
                        <a:cubicBezTo>
                          <a:pt x="952" y="11430"/>
                          <a:pt x="1905" y="10478"/>
                          <a:pt x="1905" y="9525"/>
                        </a:cubicBezTo>
                        <a:cubicBezTo>
                          <a:pt x="1905" y="8572"/>
                          <a:pt x="1905" y="7620"/>
                          <a:pt x="1905" y="6668"/>
                        </a:cubicBezTo>
                        <a:cubicBezTo>
                          <a:pt x="1905" y="4763"/>
                          <a:pt x="1905" y="2857"/>
                          <a:pt x="952" y="0"/>
                        </a:cubicBezTo>
                        <a:cubicBezTo>
                          <a:pt x="952" y="0"/>
                          <a:pt x="0" y="0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2" name="Freeform: Shape 741">
                    <a:extLst>
                      <a:ext uri="{FF2B5EF4-FFF2-40B4-BE49-F238E27FC236}">
                        <a16:creationId xmlns:a16="http://schemas.microsoft.com/office/drawing/2014/main" id="{B142ACC8-DB33-0357-ECD3-387732A59110}"/>
                      </a:ext>
                    </a:extLst>
                  </p:cNvPr>
                  <p:cNvSpPr/>
                  <p:nvPr/>
                </p:nvSpPr>
                <p:spPr>
                  <a:xfrm>
                    <a:off x="6282689" y="5081192"/>
                    <a:ext cx="3809" cy="13729"/>
                  </a:xfrm>
                  <a:custGeom>
                    <a:avLst/>
                    <a:gdLst>
                      <a:gd name="connsiteX0" fmla="*/ 0 w 3809"/>
                      <a:gd name="connsiteY0" fmla="*/ 1347 h 13729"/>
                      <a:gd name="connsiteX1" fmla="*/ 1905 w 3809"/>
                      <a:gd name="connsiteY1" fmla="*/ 7062 h 13729"/>
                      <a:gd name="connsiteX2" fmla="*/ 1905 w 3809"/>
                      <a:gd name="connsiteY2" fmla="*/ 9920 h 13729"/>
                      <a:gd name="connsiteX3" fmla="*/ 1905 w 3809"/>
                      <a:gd name="connsiteY3" fmla="*/ 11825 h 13729"/>
                      <a:gd name="connsiteX4" fmla="*/ 2857 w 3809"/>
                      <a:gd name="connsiteY4" fmla="*/ 13730 h 13729"/>
                      <a:gd name="connsiteX5" fmla="*/ 3810 w 3809"/>
                      <a:gd name="connsiteY5" fmla="*/ 13730 h 13729"/>
                      <a:gd name="connsiteX6" fmla="*/ 3810 w 3809"/>
                      <a:gd name="connsiteY6" fmla="*/ 11825 h 13729"/>
                      <a:gd name="connsiteX7" fmla="*/ 3810 w 3809"/>
                      <a:gd name="connsiteY7" fmla="*/ 9920 h 13729"/>
                      <a:gd name="connsiteX8" fmla="*/ 3810 w 3809"/>
                      <a:gd name="connsiteY8" fmla="*/ 7062 h 13729"/>
                      <a:gd name="connsiteX9" fmla="*/ 1905 w 3809"/>
                      <a:gd name="connsiteY9" fmla="*/ 395 h 13729"/>
                      <a:gd name="connsiteX10" fmla="*/ 0 w 3809"/>
                      <a:gd name="connsiteY10" fmla="*/ 1347 h 13729"/>
                      <a:gd name="connsiteX11" fmla="*/ 0 w 3809"/>
                      <a:gd name="connsiteY11" fmla="*/ 1347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809" h="13729">
                        <a:moveTo>
                          <a:pt x="0" y="1347"/>
                        </a:moveTo>
                        <a:cubicBezTo>
                          <a:pt x="953" y="3252"/>
                          <a:pt x="953" y="5157"/>
                          <a:pt x="1905" y="7062"/>
                        </a:cubicBezTo>
                        <a:cubicBezTo>
                          <a:pt x="1905" y="8014"/>
                          <a:pt x="1905" y="8967"/>
                          <a:pt x="1905" y="9920"/>
                        </a:cubicBezTo>
                        <a:cubicBezTo>
                          <a:pt x="1905" y="10872"/>
                          <a:pt x="1905" y="10872"/>
                          <a:pt x="1905" y="11825"/>
                        </a:cubicBezTo>
                        <a:cubicBezTo>
                          <a:pt x="1905" y="12777"/>
                          <a:pt x="1905" y="12777"/>
                          <a:pt x="2857" y="13730"/>
                        </a:cubicBezTo>
                        <a:cubicBezTo>
                          <a:pt x="2857" y="13730"/>
                          <a:pt x="3810" y="13730"/>
                          <a:pt x="3810" y="13730"/>
                        </a:cubicBezTo>
                        <a:cubicBezTo>
                          <a:pt x="3810" y="12777"/>
                          <a:pt x="3810" y="12777"/>
                          <a:pt x="3810" y="11825"/>
                        </a:cubicBezTo>
                        <a:cubicBezTo>
                          <a:pt x="3810" y="10872"/>
                          <a:pt x="3810" y="10872"/>
                          <a:pt x="3810" y="9920"/>
                        </a:cubicBezTo>
                        <a:cubicBezTo>
                          <a:pt x="3810" y="8967"/>
                          <a:pt x="3810" y="8014"/>
                          <a:pt x="3810" y="7062"/>
                        </a:cubicBezTo>
                        <a:cubicBezTo>
                          <a:pt x="3810" y="5157"/>
                          <a:pt x="2857" y="2300"/>
                          <a:pt x="1905" y="395"/>
                        </a:cubicBezTo>
                        <a:cubicBezTo>
                          <a:pt x="1905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3" name="Freeform: Shape 742">
                    <a:extLst>
                      <a:ext uri="{FF2B5EF4-FFF2-40B4-BE49-F238E27FC236}">
                        <a16:creationId xmlns:a16="http://schemas.microsoft.com/office/drawing/2014/main" id="{4D66B90A-E8FC-6D99-DEBC-4F6657E8498D}"/>
                      </a:ext>
                    </a:extLst>
                  </p:cNvPr>
                  <p:cNvSpPr/>
                  <p:nvPr/>
                </p:nvSpPr>
                <p:spPr>
                  <a:xfrm>
                    <a:off x="6291840" y="5099537"/>
                    <a:ext cx="11565" cy="19197"/>
                  </a:xfrm>
                  <a:custGeom>
                    <a:avLst/>
                    <a:gdLst>
                      <a:gd name="connsiteX0" fmla="*/ 374 w 11565"/>
                      <a:gd name="connsiteY0" fmla="*/ 1100 h 19197"/>
                      <a:gd name="connsiteX1" fmla="*/ 6089 w 11565"/>
                      <a:gd name="connsiteY1" fmla="*/ 9672 h 19197"/>
                      <a:gd name="connsiteX2" fmla="*/ 7994 w 11565"/>
                      <a:gd name="connsiteY2" fmla="*/ 14435 h 19197"/>
                      <a:gd name="connsiteX3" fmla="*/ 9899 w 11565"/>
                      <a:gd name="connsiteY3" fmla="*/ 19197 h 19197"/>
                      <a:gd name="connsiteX4" fmla="*/ 10851 w 11565"/>
                      <a:gd name="connsiteY4" fmla="*/ 19197 h 19197"/>
                      <a:gd name="connsiteX5" fmla="*/ 10851 w 11565"/>
                      <a:gd name="connsiteY5" fmla="*/ 14435 h 19197"/>
                      <a:gd name="connsiteX6" fmla="*/ 8946 w 11565"/>
                      <a:gd name="connsiteY6" fmla="*/ 9672 h 19197"/>
                      <a:gd name="connsiteX7" fmla="*/ 2279 w 11565"/>
                      <a:gd name="connsiteY7" fmla="*/ 1100 h 19197"/>
                      <a:gd name="connsiteX8" fmla="*/ 374 w 11565"/>
                      <a:gd name="connsiteY8" fmla="*/ 1100 h 19197"/>
                      <a:gd name="connsiteX9" fmla="*/ 374 w 11565"/>
                      <a:gd name="connsiteY9" fmla="*/ 1100 h 19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565" h="19197">
                        <a:moveTo>
                          <a:pt x="374" y="1100"/>
                        </a:moveTo>
                        <a:cubicBezTo>
                          <a:pt x="2279" y="3957"/>
                          <a:pt x="4184" y="6815"/>
                          <a:pt x="6089" y="9672"/>
                        </a:cubicBezTo>
                        <a:cubicBezTo>
                          <a:pt x="7041" y="11577"/>
                          <a:pt x="7041" y="12530"/>
                          <a:pt x="7994" y="14435"/>
                        </a:cubicBezTo>
                        <a:cubicBezTo>
                          <a:pt x="7994" y="16340"/>
                          <a:pt x="8946" y="17293"/>
                          <a:pt x="9899" y="19197"/>
                        </a:cubicBezTo>
                        <a:cubicBezTo>
                          <a:pt x="9899" y="19197"/>
                          <a:pt x="10851" y="19197"/>
                          <a:pt x="10851" y="19197"/>
                        </a:cubicBezTo>
                        <a:cubicBezTo>
                          <a:pt x="11804" y="17293"/>
                          <a:pt x="11804" y="15387"/>
                          <a:pt x="10851" y="14435"/>
                        </a:cubicBezTo>
                        <a:cubicBezTo>
                          <a:pt x="9899" y="12530"/>
                          <a:pt x="9899" y="10625"/>
                          <a:pt x="8946" y="9672"/>
                        </a:cubicBezTo>
                        <a:cubicBezTo>
                          <a:pt x="7041" y="6815"/>
                          <a:pt x="5136" y="3957"/>
                          <a:pt x="2279" y="1100"/>
                        </a:cubicBezTo>
                        <a:cubicBezTo>
                          <a:pt x="374" y="-805"/>
                          <a:pt x="-579" y="147"/>
                          <a:pt x="374" y="1100"/>
                        </a:cubicBezTo>
                        <a:lnTo>
                          <a:pt x="374" y="110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4" name="Freeform: Shape 743">
                    <a:extLst>
                      <a:ext uri="{FF2B5EF4-FFF2-40B4-BE49-F238E27FC236}">
                        <a16:creationId xmlns:a16="http://schemas.microsoft.com/office/drawing/2014/main" id="{AF8CFFCE-3246-0DE9-4059-14BFEFD5F09F}"/>
                      </a:ext>
                    </a:extLst>
                  </p:cNvPr>
                  <p:cNvSpPr/>
                  <p:nvPr/>
                </p:nvSpPr>
                <p:spPr>
                  <a:xfrm>
                    <a:off x="6305876" y="5121592"/>
                    <a:ext cx="6340" cy="15954"/>
                  </a:xfrm>
                  <a:custGeom>
                    <a:avLst/>
                    <a:gdLst>
                      <a:gd name="connsiteX0" fmla="*/ 626 w 6340"/>
                      <a:gd name="connsiteY0" fmla="*/ 3810 h 15954"/>
                      <a:gd name="connsiteX1" fmla="*/ 1578 w 6340"/>
                      <a:gd name="connsiteY1" fmla="*/ 4763 h 15954"/>
                      <a:gd name="connsiteX2" fmla="*/ 2531 w 6340"/>
                      <a:gd name="connsiteY2" fmla="*/ 5715 h 15954"/>
                      <a:gd name="connsiteX3" fmla="*/ 2531 w 6340"/>
                      <a:gd name="connsiteY3" fmla="*/ 7620 h 15954"/>
                      <a:gd name="connsiteX4" fmla="*/ 2531 w 6340"/>
                      <a:gd name="connsiteY4" fmla="*/ 8572 h 15954"/>
                      <a:gd name="connsiteX5" fmla="*/ 2531 w 6340"/>
                      <a:gd name="connsiteY5" fmla="*/ 8572 h 15954"/>
                      <a:gd name="connsiteX6" fmla="*/ 2531 w 6340"/>
                      <a:gd name="connsiteY6" fmla="*/ 8572 h 15954"/>
                      <a:gd name="connsiteX7" fmla="*/ 2531 w 6340"/>
                      <a:gd name="connsiteY7" fmla="*/ 8572 h 15954"/>
                      <a:gd name="connsiteX8" fmla="*/ 2531 w 6340"/>
                      <a:gd name="connsiteY8" fmla="*/ 8572 h 15954"/>
                      <a:gd name="connsiteX9" fmla="*/ 2531 w 6340"/>
                      <a:gd name="connsiteY9" fmla="*/ 9525 h 15954"/>
                      <a:gd name="connsiteX10" fmla="*/ 2531 w 6340"/>
                      <a:gd name="connsiteY10" fmla="*/ 11430 h 15954"/>
                      <a:gd name="connsiteX11" fmla="*/ 3483 w 6340"/>
                      <a:gd name="connsiteY11" fmla="*/ 15240 h 15954"/>
                      <a:gd name="connsiteX12" fmla="*/ 5388 w 6340"/>
                      <a:gd name="connsiteY12" fmla="*/ 15240 h 15954"/>
                      <a:gd name="connsiteX13" fmla="*/ 6341 w 6340"/>
                      <a:gd name="connsiteY13" fmla="*/ 7620 h 15954"/>
                      <a:gd name="connsiteX14" fmla="*/ 3483 w 6340"/>
                      <a:gd name="connsiteY14" fmla="*/ 952 h 15954"/>
                      <a:gd name="connsiteX15" fmla="*/ 1578 w 6340"/>
                      <a:gd name="connsiteY15" fmla="*/ 0 h 15954"/>
                      <a:gd name="connsiteX16" fmla="*/ 626 w 6340"/>
                      <a:gd name="connsiteY16" fmla="*/ 3810 h 15954"/>
                      <a:gd name="connsiteX17" fmla="*/ 626 w 6340"/>
                      <a:gd name="connsiteY17" fmla="*/ 3810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6340" h="15954">
                        <a:moveTo>
                          <a:pt x="626" y="3810"/>
                        </a:moveTo>
                        <a:cubicBezTo>
                          <a:pt x="626" y="3810"/>
                          <a:pt x="1578" y="4763"/>
                          <a:pt x="1578" y="4763"/>
                        </a:cubicBezTo>
                        <a:cubicBezTo>
                          <a:pt x="1578" y="5715"/>
                          <a:pt x="1578" y="5715"/>
                          <a:pt x="2531" y="5715"/>
                        </a:cubicBezTo>
                        <a:cubicBezTo>
                          <a:pt x="2531" y="5715"/>
                          <a:pt x="2531" y="6667"/>
                          <a:pt x="2531" y="7620"/>
                        </a:cubicBezTo>
                        <a:cubicBezTo>
                          <a:pt x="2531" y="7620"/>
                          <a:pt x="2531" y="8572"/>
                          <a:pt x="2531" y="8572"/>
                        </a:cubicBezTo>
                        <a:cubicBezTo>
                          <a:pt x="2531" y="8572"/>
                          <a:pt x="2531" y="8572"/>
                          <a:pt x="2531" y="8572"/>
                        </a:cubicBezTo>
                        <a:cubicBezTo>
                          <a:pt x="2531" y="8572"/>
                          <a:pt x="2531" y="9525"/>
                          <a:pt x="2531" y="8572"/>
                        </a:cubicBezTo>
                        <a:cubicBezTo>
                          <a:pt x="2531" y="8572"/>
                          <a:pt x="2531" y="8572"/>
                          <a:pt x="2531" y="8572"/>
                        </a:cubicBezTo>
                        <a:cubicBezTo>
                          <a:pt x="2531" y="8572"/>
                          <a:pt x="2531" y="8572"/>
                          <a:pt x="2531" y="8572"/>
                        </a:cubicBezTo>
                        <a:cubicBezTo>
                          <a:pt x="2531" y="8572"/>
                          <a:pt x="2531" y="9525"/>
                          <a:pt x="2531" y="9525"/>
                        </a:cubicBezTo>
                        <a:cubicBezTo>
                          <a:pt x="2531" y="10477"/>
                          <a:pt x="2531" y="10477"/>
                          <a:pt x="2531" y="11430"/>
                        </a:cubicBezTo>
                        <a:cubicBezTo>
                          <a:pt x="2531" y="12382"/>
                          <a:pt x="2531" y="14288"/>
                          <a:pt x="3483" y="15240"/>
                        </a:cubicBezTo>
                        <a:cubicBezTo>
                          <a:pt x="3483" y="16192"/>
                          <a:pt x="5388" y="16192"/>
                          <a:pt x="5388" y="15240"/>
                        </a:cubicBezTo>
                        <a:cubicBezTo>
                          <a:pt x="6341" y="13335"/>
                          <a:pt x="6341" y="10477"/>
                          <a:pt x="6341" y="7620"/>
                        </a:cubicBezTo>
                        <a:cubicBezTo>
                          <a:pt x="5388" y="5715"/>
                          <a:pt x="4436" y="2857"/>
                          <a:pt x="3483" y="952"/>
                        </a:cubicBezTo>
                        <a:cubicBezTo>
                          <a:pt x="2531" y="0"/>
                          <a:pt x="2531" y="0"/>
                          <a:pt x="1578" y="0"/>
                        </a:cubicBezTo>
                        <a:cubicBezTo>
                          <a:pt x="-327" y="1905"/>
                          <a:pt x="-327" y="2857"/>
                          <a:pt x="626" y="3810"/>
                        </a:cubicBezTo>
                        <a:lnTo>
                          <a:pt x="626" y="381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5" name="Freeform: Shape 744">
                    <a:extLst>
                      <a:ext uri="{FF2B5EF4-FFF2-40B4-BE49-F238E27FC236}">
                        <a16:creationId xmlns:a16="http://schemas.microsoft.com/office/drawing/2014/main" id="{DF43D938-05C9-43F6-F1E6-7B2BFDD5A92C}"/>
                      </a:ext>
                    </a:extLst>
                  </p:cNvPr>
                  <p:cNvSpPr/>
                  <p:nvPr/>
                </p:nvSpPr>
                <p:spPr>
                  <a:xfrm>
                    <a:off x="6327456" y="5182552"/>
                    <a:ext cx="6138" cy="17539"/>
                  </a:xfrm>
                  <a:custGeom>
                    <a:avLst/>
                    <a:gdLst>
                      <a:gd name="connsiteX0" fmla="*/ 3810 w 6138"/>
                      <a:gd name="connsiteY0" fmla="*/ 953 h 17539"/>
                      <a:gd name="connsiteX1" fmla="*/ 2858 w 6138"/>
                      <a:gd name="connsiteY1" fmla="*/ 8572 h 17539"/>
                      <a:gd name="connsiteX2" fmla="*/ 1905 w 6138"/>
                      <a:gd name="connsiteY2" fmla="*/ 12382 h 17539"/>
                      <a:gd name="connsiteX3" fmla="*/ 953 w 6138"/>
                      <a:gd name="connsiteY3" fmla="*/ 14288 h 17539"/>
                      <a:gd name="connsiteX4" fmla="*/ 0 w 6138"/>
                      <a:gd name="connsiteY4" fmla="*/ 16192 h 17539"/>
                      <a:gd name="connsiteX5" fmla="*/ 1905 w 6138"/>
                      <a:gd name="connsiteY5" fmla="*/ 17145 h 17539"/>
                      <a:gd name="connsiteX6" fmla="*/ 3810 w 6138"/>
                      <a:gd name="connsiteY6" fmla="*/ 15240 h 17539"/>
                      <a:gd name="connsiteX7" fmla="*/ 4763 w 6138"/>
                      <a:gd name="connsiteY7" fmla="*/ 13335 h 17539"/>
                      <a:gd name="connsiteX8" fmla="*/ 5715 w 6138"/>
                      <a:gd name="connsiteY8" fmla="*/ 9525 h 17539"/>
                      <a:gd name="connsiteX9" fmla="*/ 5715 w 6138"/>
                      <a:gd name="connsiteY9" fmla="*/ 953 h 17539"/>
                      <a:gd name="connsiteX10" fmla="*/ 4763 w 6138"/>
                      <a:gd name="connsiteY10" fmla="*/ 0 h 17539"/>
                      <a:gd name="connsiteX11" fmla="*/ 3810 w 6138"/>
                      <a:gd name="connsiteY11" fmla="*/ 953 h 17539"/>
                      <a:gd name="connsiteX12" fmla="*/ 3810 w 6138"/>
                      <a:gd name="connsiteY12" fmla="*/ 953 h 17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138" h="17539">
                        <a:moveTo>
                          <a:pt x="3810" y="953"/>
                        </a:moveTo>
                        <a:cubicBezTo>
                          <a:pt x="3810" y="3810"/>
                          <a:pt x="3810" y="5715"/>
                          <a:pt x="2858" y="8572"/>
                        </a:cubicBezTo>
                        <a:cubicBezTo>
                          <a:pt x="2858" y="9525"/>
                          <a:pt x="1905" y="11430"/>
                          <a:pt x="1905" y="12382"/>
                        </a:cubicBezTo>
                        <a:cubicBezTo>
                          <a:pt x="1905" y="13335"/>
                          <a:pt x="1905" y="13335"/>
                          <a:pt x="953" y="14288"/>
                        </a:cubicBezTo>
                        <a:cubicBezTo>
                          <a:pt x="953" y="15240"/>
                          <a:pt x="953" y="16192"/>
                          <a:pt x="0" y="16192"/>
                        </a:cubicBezTo>
                        <a:cubicBezTo>
                          <a:pt x="0" y="17145"/>
                          <a:pt x="953" y="18097"/>
                          <a:pt x="1905" y="17145"/>
                        </a:cubicBezTo>
                        <a:cubicBezTo>
                          <a:pt x="2858" y="16192"/>
                          <a:pt x="2858" y="16192"/>
                          <a:pt x="3810" y="15240"/>
                        </a:cubicBezTo>
                        <a:cubicBezTo>
                          <a:pt x="3810" y="14288"/>
                          <a:pt x="4763" y="14288"/>
                          <a:pt x="4763" y="13335"/>
                        </a:cubicBezTo>
                        <a:cubicBezTo>
                          <a:pt x="5715" y="12382"/>
                          <a:pt x="5715" y="10478"/>
                          <a:pt x="5715" y="9525"/>
                        </a:cubicBezTo>
                        <a:cubicBezTo>
                          <a:pt x="5715" y="6667"/>
                          <a:pt x="6668" y="3810"/>
                          <a:pt x="5715" y="953"/>
                        </a:cubicBezTo>
                        <a:cubicBezTo>
                          <a:pt x="5715" y="0"/>
                          <a:pt x="4763" y="0"/>
                          <a:pt x="4763" y="0"/>
                        </a:cubicBezTo>
                        <a:cubicBezTo>
                          <a:pt x="3810" y="0"/>
                          <a:pt x="2858" y="0"/>
                          <a:pt x="3810" y="953"/>
                        </a:cubicBezTo>
                        <a:lnTo>
                          <a:pt x="3810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6" name="Freeform: Shape 745">
                    <a:extLst>
                      <a:ext uri="{FF2B5EF4-FFF2-40B4-BE49-F238E27FC236}">
                        <a16:creationId xmlns:a16="http://schemas.microsoft.com/office/drawing/2014/main" id="{81F1C9B7-3A62-FDFD-81D5-9A5786B5484B}"/>
                      </a:ext>
                    </a:extLst>
                  </p:cNvPr>
                  <p:cNvSpPr/>
                  <p:nvPr/>
                </p:nvSpPr>
                <p:spPr>
                  <a:xfrm>
                    <a:off x="6318884" y="5129064"/>
                    <a:ext cx="3809" cy="14196"/>
                  </a:xfrm>
                  <a:custGeom>
                    <a:avLst/>
                    <a:gdLst>
                      <a:gd name="connsiteX0" fmla="*/ 0 w 3809"/>
                      <a:gd name="connsiteY0" fmla="*/ 1100 h 14196"/>
                      <a:gd name="connsiteX1" fmla="*/ 0 w 3809"/>
                      <a:gd name="connsiteY1" fmla="*/ 3957 h 14196"/>
                      <a:gd name="connsiteX2" fmla="*/ 0 w 3809"/>
                      <a:gd name="connsiteY2" fmla="*/ 6815 h 14196"/>
                      <a:gd name="connsiteX3" fmla="*/ 0 w 3809"/>
                      <a:gd name="connsiteY3" fmla="*/ 9672 h 14196"/>
                      <a:gd name="connsiteX4" fmla="*/ 0 w 3809"/>
                      <a:gd name="connsiteY4" fmla="*/ 11577 h 14196"/>
                      <a:gd name="connsiteX5" fmla="*/ 953 w 3809"/>
                      <a:gd name="connsiteY5" fmla="*/ 13482 h 14196"/>
                      <a:gd name="connsiteX6" fmla="*/ 2858 w 3809"/>
                      <a:gd name="connsiteY6" fmla="*/ 13482 h 14196"/>
                      <a:gd name="connsiteX7" fmla="*/ 3810 w 3809"/>
                      <a:gd name="connsiteY7" fmla="*/ 11577 h 14196"/>
                      <a:gd name="connsiteX8" fmla="*/ 3810 w 3809"/>
                      <a:gd name="connsiteY8" fmla="*/ 9672 h 14196"/>
                      <a:gd name="connsiteX9" fmla="*/ 3810 w 3809"/>
                      <a:gd name="connsiteY9" fmla="*/ 6815 h 14196"/>
                      <a:gd name="connsiteX10" fmla="*/ 3810 w 3809"/>
                      <a:gd name="connsiteY10" fmla="*/ 3957 h 14196"/>
                      <a:gd name="connsiteX11" fmla="*/ 2858 w 3809"/>
                      <a:gd name="connsiteY11" fmla="*/ 1100 h 14196"/>
                      <a:gd name="connsiteX12" fmla="*/ 0 w 3809"/>
                      <a:gd name="connsiteY12" fmla="*/ 1100 h 14196"/>
                      <a:gd name="connsiteX13" fmla="*/ 0 w 3809"/>
                      <a:gd name="connsiteY13" fmla="*/ 1100 h 14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09" h="14196">
                        <a:moveTo>
                          <a:pt x="0" y="1100"/>
                        </a:moveTo>
                        <a:cubicBezTo>
                          <a:pt x="0" y="2052"/>
                          <a:pt x="0" y="3005"/>
                          <a:pt x="0" y="3957"/>
                        </a:cubicBezTo>
                        <a:cubicBezTo>
                          <a:pt x="0" y="4910"/>
                          <a:pt x="0" y="5862"/>
                          <a:pt x="0" y="6815"/>
                        </a:cubicBezTo>
                        <a:cubicBezTo>
                          <a:pt x="0" y="7767"/>
                          <a:pt x="0" y="8720"/>
                          <a:pt x="0" y="9672"/>
                        </a:cubicBezTo>
                        <a:cubicBezTo>
                          <a:pt x="0" y="9672"/>
                          <a:pt x="0" y="10625"/>
                          <a:pt x="0" y="11577"/>
                        </a:cubicBezTo>
                        <a:cubicBezTo>
                          <a:pt x="0" y="12530"/>
                          <a:pt x="0" y="12530"/>
                          <a:pt x="953" y="13482"/>
                        </a:cubicBezTo>
                        <a:cubicBezTo>
                          <a:pt x="953" y="14435"/>
                          <a:pt x="1905" y="14435"/>
                          <a:pt x="2858" y="13482"/>
                        </a:cubicBezTo>
                        <a:cubicBezTo>
                          <a:pt x="2858" y="13482"/>
                          <a:pt x="3810" y="12530"/>
                          <a:pt x="3810" y="11577"/>
                        </a:cubicBezTo>
                        <a:cubicBezTo>
                          <a:pt x="3810" y="10625"/>
                          <a:pt x="3810" y="10625"/>
                          <a:pt x="3810" y="9672"/>
                        </a:cubicBezTo>
                        <a:cubicBezTo>
                          <a:pt x="3810" y="8720"/>
                          <a:pt x="3810" y="7767"/>
                          <a:pt x="3810" y="6815"/>
                        </a:cubicBezTo>
                        <a:cubicBezTo>
                          <a:pt x="3810" y="5862"/>
                          <a:pt x="3810" y="4910"/>
                          <a:pt x="3810" y="3957"/>
                        </a:cubicBezTo>
                        <a:cubicBezTo>
                          <a:pt x="3810" y="3005"/>
                          <a:pt x="2858" y="2052"/>
                          <a:pt x="2858" y="1100"/>
                        </a:cubicBezTo>
                        <a:cubicBezTo>
                          <a:pt x="953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47" name="Graphic 2">
                  <a:extLst>
                    <a:ext uri="{FF2B5EF4-FFF2-40B4-BE49-F238E27FC236}">
                      <a16:creationId xmlns:a16="http://schemas.microsoft.com/office/drawing/2014/main" id="{A2F43D12-CA61-01E1-0EF1-3A1326C62362}"/>
                    </a:ext>
                  </a:extLst>
                </p:cNvPr>
                <p:cNvGrpSpPr/>
                <p:nvPr/>
              </p:nvGrpSpPr>
              <p:grpSpPr>
                <a:xfrm>
                  <a:off x="6083617" y="5067857"/>
                  <a:ext cx="79324" cy="297574"/>
                  <a:chOff x="6083617" y="5067857"/>
                  <a:chExt cx="79324" cy="297574"/>
                </a:xfrm>
                <a:solidFill>
                  <a:srgbClr val="8A6043"/>
                </a:solidFill>
              </p:grpSpPr>
              <p:sp>
                <p:nvSpPr>
                  <p:cNvPr id="748" name="Freeform: Shape 747">
                    <a:extLst>
                      <a:ext uri="{FF2B5EF4-FFF2-40B4-BE49-F238E27FC236}">
                        <a16:creationId xmlns:a16="http://schemas.microsoft.com/office/drawing/2014/main" id="{96747D37-E833-51FF-C3B2-E74C373C4C3B}"/>
                      </a:ext>
                    </a:extLst>
                  </p:cNvPr>
                  <p:cNvSpPr/>
                  <p:nvPr/>
                </p:nvSpPr>
                <p:spPr>
                  <a:xfrm>
                    <a:off x="6110287" y="5179299"/>
                    <a:ext cx="4233" cy="10633"/>
                  </a:xfrm>
                  <a:custGeom>
                    <a:avLst/>
                    <a:gdLst>
                      <a:gd name="connsiteX0" fmla="*/ 3810 w 4233"/>
                      <a:gd name="connsiteY0" fmla="*/ 394 h 10633"/>
                      <a:gd name="connsiteX1" fmla="*/ 953 w 4233"/>
                      <a:gd name="connsiteY1" fmla="*/ 5157 h 10633"/>
                      <a:gd name="connsiteX2" fmla="*/ 0 w 4233"/>
                      <a:gd name="connsiteY2" fmla="*/ 8015 h 10633"/>
                      <a:gd name="connsiteX3" fmla="*/ 0 w 4233"/>
                      <a:gd name="connsiteY3" fmla="*/ 8967 h 10633"/>
                      <a:gd name="connsiteX4" fmla="*/ 0 w 4233"/>
                      <a:gd name="connsiteY4" fmla="*/ 9919 h 10633"/>
                      <a:gd name="connsiteX5" fmla="*/ 953 w 4233"/>
                      <a:gd name="connsiteY5" fmla="*/ 9919 h 10633"/>
                      <a:gd name="connsiteX6" fmla="*/ 953 w 4233"/>
                      <a:gd name="connsiteY6" fmla="*/ 8967 h 10633"/>
                      <a:gd name="connsiteX7" fmla="*/ 953 w 4233"/>
                      <a:gd name="connsiteY7" fmla="*/ 8015 h 10633"/>
                      <a:gd name="connsiteX8" fmla="*/ 1905 w 4233"/>
                      <a:gd name="connsiteY8" fmla="*/ 5157 h 10633"/>
                      <a:gd name="connsiteX9" fmla="*/ 3810 w 4233"/>
                      <a:gd name="connsiteY9" fmla="*/ 1347 h 10633"/>
                      <a:gd name="connsiteX10" fmla="*/ 3810 w 4233"/>
                      <a:gd name="connsiteY10" fmla="*/ 394 h 10633"/>
                      <a:gd name="connsiteX11" fmla="*/ 3810 w 4233"/>
                      <a:gd name="connsiteY11" fmla="*/ 394 h 10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233" h="10633">
                        <a:moveTo>
                          <a:pt x="3810" y="394"/>
                        </a:moveTo>
                        <a:cubicBezTo>
                          <a:pt x="2857" y="1347"/>
                          <a:pt x="1905" y="3252"/>
                          <a:pt x="953" y="5157"/>
                        </a:cubicBezTo>
                        <a:cubicBezTo>
                          <a:pt x="953" y="6109"/>
                          <a:pt x="0" y="7062"/>
                          <a:pt x="0" y="8015"/>
                        </a:cubicBezTo>
                        <a:cubicBezTo>
                          <a:pt x="0" y="8015"/>
                          <a:pt x="0" y="8967"/>
                          <a:pt x="0" y="8967"/>
                        </a:cubicBezTo>
                        <a:cubicBezTo>
                          <a:pt x="0" y="8967"/>
                          <a:pt x="0" y="9919"/>
                          <a:pt x="0" y="9919"/>
                        </a:cubicBezTo>
                        <a:cubicBezTo>
                          <a:pt x="0" y="10872"/>
                          <a:pt x="953" y="10872"/>
                          <a:pt x="953" y="9919"/>
                        </a:cubicBezTo>
                        <a:cubicBezTo>
                          <a:pt x="953" y="9919"/>
                          <a:pt x="953" y="8967"/>
                          <a:pt x="953" y="8967"/>
                        </a:cubicBezTo>
                        <a:cubicBezTo>
                          <a:pt x="953" y="8967"/>
                          <a:pt x="953" y="8015"/>
                          <a:pt x="953" y="8015"/>
                        </a:cubicBezTo>
                        <a:cubicBezTo>
                          <a:pt x="953" y="7062"/>
                          <a:pt x="953" y="6109"/>
                          <a:pt x="1905" y="5157"/>
                        </a:cubicBezTo>
                        <a:cubicBezTo>
                          <a:pt x="1905" y="3252"/>
                          <a:pt x="2857" y="2300"/>
                          <a:pt x="3810" y="1347"/>
                        </a:cubicBezTo>
                        <a:cubicBezTo>
                          <a:pt x="4763" y="394"/>
                          <a:pt x="3810" y="-558"/>
                          <a:pt x="3810" y="394"/>
                        </a:cubicBezTo>
                        <a:lnTo>
                          <a:pt x="3810" y="39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49" name="Freeform: Shape 748">
                    <a:extLst>
                      <a:ext uri="{FF2B5EF4-FFF2-40B4-BE49-F238E27FC236}">
                        <a16:creationId xmlns:a16="http://schemas.microsoft.com/office/drawing/2014/main" id="{8E794646-472A-E19C-54AB-445640E15343}"/>
                      </a:ext>
                    </a:extLst>
                  </p:cNvPr>
                  <p:cNvSpPr/>
                  <p:nvPr/>
                </p:nvSpPr>
                <p:spPr>
                  <a:xfrm>
                    <a:off x="6098856" y="5204697"/>
                    <a:ext cx="2171" cy="18282"/>
                  </a:xfrm>
                  <a:custGeom>
                    <a:avLst/>
                    <a:gdLst>
                      <a:gd name="connsiteX0" fmla="*/ 953 w 2171"/>
                      <a:gd name="connsiteY0" fmla="*/ 714 h 18282"/>
                      <a:gd name="connsiteX1" fmla="*/ 0 w 2171"/>
                      <a:gd name="connsiteY1" fmla="*/ 9287 h 18282"/>
                      <a:gd name="connsiteX2" fmla="*/ 953 w 2171"/>
                      <a:gd name="connsiteY2" fmla="*/ 17859 h 18282"/>
                      <a:gd name="connsiteX3" fmla="*/ 1905 w 2171"/>
                      <a:gd name="connsiteY3" fmla="*/ 17859 h 18282"/>
                      <a:gd name="connsiteX4" fmla="*/ 1905 w 2171"/>
                      <a:gd name="connsiteY4" fmla="*/ 13097 h 18282"/>
                      <a:gd name="connsiteX5" fmla="*/ 1905 w 2171"/>
                      <a:gd name="connsiteY5" fmla="*/ 9287 h 18282"/>
                      <a:gd name="connsiteX6" fmla="*/ 1905 w 2171"/>
                      <a:gd name="connsiteY6" fmla="*/ 714 h 18282"/>
                      <a:gd name="connsiteX7" fmla="*/ 953 w 2171"/>
                      <a:gd name="connsiteY7" fmla="*/ 714 h 18282"/>
                      <a:gd name="connsiteX8" fmla="*/ 953 w 2171"/>
                      <a:gd name="connsiteY8" fmla="*/ 714 h 18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71" h="18282">
                        <a:moveTo>
                          <a:pt x="953" y="714"/>
                        </a:moveTo>
                        <a:cubicBezTo>
                          <a:pt x="953" y="3572"/>
                          <a:pt x="0" y="6429"/>
                          <a:pt x="0" y="9287"/>
                        </a:cubicBezTo>
                        <a:cubicBezTo>
                          <a:pt x="0" y="12145"/>
                          <a:pt x="0" y="15002"/>
                          <a:pt x="953" y="17859"/>
                        </a:cubicBezTo>
                        <a:cubicBezTo>
                          <a:pt x="953" y="18812"/>
                          <a:pt x="1905" y="17859"/>
                          <a:pt x="1905" y="17859"/>
                        </a:cubicBezTo>
                        <a:cubicBezTo>
                          <a:pt x="1905" y="15954"/>
                          <a:pt x="1905" y="15002"/>
                          <a:pt x="1905" y="13097"/>
                        </a:cubicBezTo>
                        <a:cubicBezTo>
                          <a:pt x="1905" y="12145"/>
                          <a:pt x="1905" y="10239"/>
                          <a:pt x="1905" y="9287"/>
                        </a:cubicBezTo>
                        <a:cubicBezTo>
                          <a:pt x="1905" y="6429"/>
                          <a:pt x="1905" y="3572"/>
                          <a:pt x="1905" y="714"/>
                        </a:cubicBezTo>
                        <a:cubicBezTo>
                          <a:pt x="2858" y="-238"/>
                          <a:pt x="953" y="-238"/>
                          <a:pt x="953" y="714"/>
                        </a:cubicBezTo>
                        <a:lnTo>
                          <a:pt x="953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0" name="Freeform: Shape 749">
                    <a:extLst>
                      <a:ext uri="{FF2B5EF4-FFF2-40B4-BE49-F238E27FC236}">
                        <a16:creationId xmlns:a16="http://schemas.microsoft.com/office/drawing/2014/main" id="{50E9EE98-67BA-2098-37B8-1478319DD346}"/>
                      </a:ext>
                    </a:extLst>
                  </p:cNvPr>
                  <p:cNvSpPr/>
                  <p:nvPr/>
                </p:nvSpPr>
                <p:spPr>
                  <a:xfrm>
                    <a:off x="6083617" y="5219937"/>
                    <a:ext cx="2857" cy="14472"/>
                  </a:xfrm>
                  <a:custGeom>
                    <a:avLst/>
                    <a:gdLst>
                      <a:gd name="connsiteX0" fmla="*/ 0 w 2857"/>
                      <a:gd name="connsiteY0" fmla="*/ 714 h 14472"/>
                      <a:gd name="connsiteX1" fmla="*/ 0 w 2857"/>
                      <a:gd name="connsiteY1" fmla="*/ 7382 h 14472"/>
                      <a:gd name="connsiteX2" fmla="*/ 1905 w 2857"/>
                      <a:gd name="connsiteY2" fmla="*/ 14049 h 14472"/>
                      <a:gd name="connsiteX3" fmla="*/ 2857 w 2857"/>
                      <a:gd name="connsiteY3" fmla="*/ 14049 h 14472"/>
                      <a:gd name="connsiteX4" fmla="*/ 1905 w 2857"/>
                      <a:gd name="connsiteY4" fmla="*/ 7382 h 14472"/>
                      <a:gd name="connsiteX5" fmla="*/ 1905 w 2857"/>
                      <a:gd name="connsiteY5" fmla="*/ 714 h 14472"/>
                      <a:gd name="connsiteX6" fmla="*/ 0 w 2857"/>
                      <a:gd name="connsiteY6" fmla="*/ 714 h 14472"/>
                      <a:gd name="connsiteX7" fmla="*/ 0 w 2857"/>
                      <a:gd name="connsiteY7" fmla="*/ 714 h 14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57" h="14472">
                        <a:moveTo>
                          <a:pt x="0" y="714"/>
                        </a:moveTo>
                        <a:cubicBezTo>
                          <a:pt x="0" y="2619"/>
                          <a:pt x="0" y="5477"/>
                          <a:pt x="0" y="7382"/>
                        </a:cubicBezTo>
                        <a:cubicBezTo>
                          <a:pt x="0" y="9287"/>
                          <a:pt x="0" y="12144"/>
                          <a:pt x="1905" y="14049"/>
                        </a:cubicBezTo>
                        <a:cubicBezTo>
                          <a:pt x="1905" y="15002"/>
                          <a:pt x="2857" y="14049"/>
                          <a:pt x="2857" y="14049"/>
                        </a:cubicBezTo>
                        <a:cubicBezTo>
                          <a:pt x="2857" y="12144"/>
                          <a:pt x="1905" y="9287"/>
                          <a:pt x="1905" y="7382"/>
                        </a:cubicBezTo>
                        <a:cubicBezTo>
                          <a:pt x="1905" y="5477"/>
                          <a:pt x="1905" y="2619"/>
                          <a:pt x="1905" y="714"/>
                        </a:cubicBezTo>
                        <a:cubicBezTo>
                          <a:pt x="1905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1" name="Freeform: Shape 750">
                    <a:extLst>
                      <a:ext uri="{FF2B5EF4-FFF2-40B4-BE49-F238E27FC236}">
                        <a16:creationId xmlns:a16="http://schemas.microsoft.com/office/drawing/2014/main" id="{5AF6C489-6CCE-8CE7-55A3-D2E066358A0E}"/>
                      </a:ext>
                    </a:extLst>
                  </p:cNvPr>
                  <p:cNvSpPr/>
                  <p:nvPr/>
                </p:nvSpPr>
                <p:spPr>
                  <a:xfrm>
                    <a:off x="6109334" y="5204420"/>
                    <a:ext cx="4762" cy="15993"/>
                  </a:xfrm>
                  <a:custGeom>
                    <a:avLst/>
                    <a:gdLst>
                      <a:gd name="connsiteX0" fmla="*/ 1905 w 4762"/>
                      <a:gd name="connsiteY0" fmla="*/ 991 h 15993"/>
                      <a:gd name="connsiteX1" fmla="*/ 0 w 4762"/>
                      <a:gd name="connsiteY1" fmla="*/ 7659 h 15993"/>
                      <a:gd name="connsiteX2" fmla="*/ 0 w 4762"/>
                      <a:gd name="connsiteY2" fmla="*/ 11469 h 15993"/>
                      <a:gd name="connsiteX3" fmla="*/ 0 w 4762"/>
                      <a:gd name="connsiteY3" fmla="*/ 13374 h 15993"/>
                      <a:gd name="connsiteX4" fmla="*/ 953 w 4762"/>
                      <a:gd name="connsiteY4" fmla="*/ 15279 h 15993"/>
                      <a:gd name="connsiteX5" fmla="*/ 2858 w 4762"/>
                      <a:gd name="connsiteY5" fmla="*/ 15279 h 15993"/>
                      <a:gd name="connsiteX6" fmla="*/ 3810 w 4762"/>
                      <a:gd name="connsiteY6" fmla="*/ 12421 h 15993"/>
                      <a:gd name="connsiteX7" fmla="*/ 3810 w 4762"/>
                      <a:gd name="connsiteY7" fmla="*/ 9564 h 15993"/>
                      <a:gd name="connsiteX8" fmla="*/ 4763 w 4762"/>
                      <a:gd name="connsiteY8" fmla="*/ 2896 h 15993"/>
                      <a:gd name="connsiteX9" fmla="*/ 1905 w 4762"/>
                      <a:gd name="connsiteY9" fmla="*/ 991 h 15993"/>
                      <a:gd name="connsiteX10" fmla="*/ 1905 w 4762"/>
                      <a:gd name="connsiteY10" fmla="*/ 991 h 159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762" h="15993">
                        <a:moveTo>
                          <a:pt x="1905" y="991"/>
                        </a:moveTo>
                        <a:cubicBezTo>
                          <a:pt x="953" y="2896"/>
                          <a:pt x="953" y="5754"/>
                          <a:pt x="0" y="7659"/>
                        </a:cubicBezTo>
                        <a:cubicBezTo>
                          <a:pt x="0" y="8611"/>
                          <a:pt x="0" y="9564"/>
                          <a:pt x="0" y="11469"/>
                        </a:cubicBezTo>
                        <a:cubicBezTo>
                          <a:pt x="0" y="12421"/>
                          <a:pt x="0" y="12421"/>
                          <a:pt x="0" y="13374"/>
                        </a:cubicBezTo>
                        <a:cubicBezTo>
                          <a:pt x="0" y="14326"/>
                          <a:pt x="0" y="14326"/>
                          <a:pt x="953" y="15279"/>
                        </a:cubicBezTo>
                        <a:cubicBezTo>
                          <a:pt x="953" y="16231"/>
                          <a:pt x="2858" y="16231"/>
                          <a:pt x="2858" y="15279"/>
                        </a:cubicBezTo>
                        <a:cubicBezTo>
                          <a:pt x="2858" y="14326"/>
                          <a:pt x="3810" y="13374"/>
                          <a:pt x="3810" y="12421"/>
                        </a:cubicBezTo>
                        <a:cubicBezTo>
                          <a:pt x="3810" y="11469"/>
                          <a:pt x="3810" y="10516"/>
                          <a:pt x="3810" y="9564"/>
                        </a:cubicBezTo>
                        <a:cubicBezTo>
                          <a:pt x="3810" y="7659"/>
                          <a:pt x="3810" y="4801"/>
                          <a:pt x="4763" y="2896"/>
                        </a:cubicBezTo>
                        <a:cubicBezTo>
                          <a:pt x="4763" y="39"/>
                          <a:pt x="2858" y="-914"/>
                          <a:pt x="1905" y="991"/>
                        </a:cubicBezTo>
                        <a:lnTo>
                          <a:pt x="1905" y="991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2" name="Freeform: Shape 751">
                    <a:extLst>
                      <a:ext uri="{FF2B5EF4-FFF2-40B4-BE49-F238E27FC236}">
                        <a16:creationId xmlns:a16="http://schemas.microsoft.com/office/drawing/2014/main" id="{0DDD79D1-E292-75D5-DEDE-895BA7024C46}"/>
                      </a:ext>
                    </a:extLst>
                  </p:cNvPr>
                  <p:cNvSpPr/>
                  <p:nvPr/>
                </p:nvSpPr>
                <p:spPr>
                  <a:xfrm>
                    <a:off x="6098856" y="5229224"/>
                    <a:ext cx="2857" cy="15634"/>
                  </a:xfrm>
                  <a:custGeom>
                    <a:avLst/>
                    <a:gdLst>
                      <a:gd name="connsiteX0" fmla="*/ 953 w 2857"/>
                      <a:gd name="connsiteY0" fmla="*/ 953 h 15634"/>
                      <a:gd name="connsiteX1" fmla="*/ 0 w 2857"/>
                      <a:gd name="connsiteY1" fmla="*/ 7620 h 15634"/>
                      <a:gd name="connsiteX2" fmla="*/ 0 w 2857"/>
                      <a:gd name="connsiteY2" fmla="*/ 11430 h 15634"/>
                      <a:gd name="connsiteX3" fmla="*/ 0 w 2857"/>
                      <a:gd name="connsiteY3" fmla="*/ 13335 h 15634"/>
                      <a:gd name="connsiteX4" fmla="*/ 953 w 2857"/>
                      <a:gd name="connsiteY4" fmla="*/ 15240 h 15634"/>
                      <a:gd name="connsiteX5" fmla="*/ 2858 w 2857"/>
                      <a:gd name="connsiteY5" fmla="*/ 14288 h 15634"/>
                      <a:gd name="connsiteX6" fmla="*/ 2858 w 2857"/>
                      <a:gd name="connsiteY6" fmla="*/ 12382 h 15634"/>
                      <a:gd name="connsiteX7" fmla="*/ 2858 w 2857"/>
                      <a:gd name="connsiteY7" fmla="*/ 11430 h 15634"/>
                      <a:gd name="connsiteX8" fmla="*/ 2858 w 2857"/>
                      <a:gd name="connsiteY8" fmla="*/ 8572 h 15634"/>
                      <a:gd name="connsiteX9" fmla="*/ 2858 w 2857"/>
                      <a:gd name="connsiteY9" fmla="*/ 2857 h 15634"/>
                      <a:gd name="connsiteX10" fmla="*/ 1905 w 2857"/>
                      <a:gd name="connsiteY10" fmla="*/ 1905 h 15634"/>
                      <a:gd name="connsiteX11" fmla="*/ 953 w 2857"/>
                      <a:gd name="connsiteY11" fmla="*/ 953 h 15634"/>
                      <a:gd name="connsiteX12" fmla="*/ 953 w 2857"/>
                      <a:gd name="connsiteY12" fmla="*/ 953 h 156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857" h="15634">
                        <a:moveTo>
                          <a:pt x="953" y="953"/>
                        </a:moveTo>
                        <a:cubicBezTo>
                          <a:pt x="953" y="2857"/>
                          <a:pt x="0" y="4763"/>
                          <a:pt x="0" y="7620"/>
                        </a:cubicBezTo>
                        <a:cubicBezTo>
                          <a:pt x="0" y="8572"/>
                          <a:pt x="0" y="9525"/>
                          <a:pt x="0" y="11430"/>
                        </a:cubicBezTo>
                        <a:cubicBezTo>
                          <a:pt x="0" y="12382"/>
                          <a:pt x="0" y="12382"/>
                          <a:pt x="0" y="13335"/>
                        </a:cubicBezTo>
                        <a:cubicBezTo>
                          <a:pt x="0" y="14288"/>
                          <a:pt x="953" y="14288"/>
                          <a:pt x="953" y="15240"/>
                        </a:cubicBezTo>
                        <a:cubicBezTo>
                          <a:pt x="1905" y="16193"/>
                          <a:pt x="2858" y="15240"/>
                          <a:pt x="2858" y="14288"/>
                        </a:cubicBezTo>
                        <a:cubicBezTo>
                          <a:pt x="2858" y="13335"/>
                          <a:pt x="2858" y="13335"/>
                          <a:pt x="2858" y="12382"/>
                        </a:cubicBezTo>
                        <a:cubicBezTo>
                          <a:pt x="2858" y="11430"/>
                          <a:pt x="2858" y="11430"/>
                          <a:pt x="2858" y="11430"/>
                        </a:cubicBezTo>
                        <a:cubicBezTo>
                          <a:pt x="2858" y="10478"/>
                          <a:pt x="2858" y="9525"/>
                          <a:pt x="2858" y="8572"/>
                        </a:cubicBezTo>
                        <a:cubicBezTo>
                          <a:pt x="2858" y="6668"/>
                          <a:pt x="2858" y="4763"/>
                          <a:pt x="2858" y="2857"/>
                        </a:cubicBezTo>
                        <a:cubicBezTo>
                          <a:pt x="2858" y="1905"/>
                          <a:pt x="1905" y="1905"/>
                          <a:pt x="1905" y="1905"/>
                        </a:cubicBezTo>
                        <a:cubicBezTo>
                          <a:pt x="953" y="-953"/>
                          <a:pt x="953" y="0"/>
                          <a:pt x="953" y="953"/>
                        </a:cubicBezTo>
                        <a:lnTo>
                          <a:pt x="953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3" name="Freeform: Shape 752">
                    <a:extLst>
                      <a:ext uri="{FF2B5EF4-FFF2-40B4-BE49-F238E27FC236}">
                        <a16:creationId xmlns:a16="http://schemas.microsoft.com/office/drawing/2014/main" id="{78D0D7E7-9E59-6E68-0531-D739FAC85F6D}"/>
                      </a:ext>
                    </a:extLst>
                  </p:cNvPr>
                  <p:cNvSpPr/>
                  <p:nvPr/>
                </p:nvSpPr>
                <p:spPr>
                  <a:xfrm>
                    <a:off x="6101714" y="5247798"/>
                    <a:ext cx="3809" cy="17383"/>
                  </a:xfrm>
                  <a:custGeom>
                    <a:avLst/>
                    <a:gdLst>
                      <a:gd name="connsiteX0" fmla="*/ 0 w 3809"/>
                      <a:gd name="connsiteY0" fmla="*/ 1429 h 17383"/>
                      <a:gd name="connsiteX1" fmla="*/ 953 w 3809"/>
                      <a:gd name="connsiteY1" fmla="*/ 9049 h 17383"/>
                      <a:gd name="connsiteX2" fmla="*/ 2857 w 3809"/>
                      <a:gd name="connsiteY2" fmla="*/ 16669 h 17383"/>
                      <a:gd name="connsiteX3" fmla="*/ 3810 w 3809"/>
                      <a:gd name="connsiteY3" fmla="*/ 16669 h 17383"/>
                      <a:gd name="connsiteX4" fmla="*/ 2857 w 3809"/>
                      <a:gd name="connsiteY4" fmla="*/ 9049 h 17383"/>
                      <a:gd name="connsiteX5" fmla="*/ 1905 w 3809"/>
                      <a:gd name="connsiteY5" fmla="*/ 1429 h 17383"/>
                      <a:gd name="connsiteX6" fmla="*/ 0 w 3809"/>
                      <a:gd name="connsiteY6" fmla="*/ 1429 h 17383"/>
                      <a:gd name="connsiteX7" fmla="*/ 0 w 3809"/>
                      <a:gd name="connsiteY7" fmla="*/ 1429 h 173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09" h="17383">
                        <a:moveTo>
                          <a:pt x="0" y="1429"/>
                        </a:moveTo>
                        <a:cubicBezTo>
                          <a:pt x="0" y="4286"/>
                          <a:pt x="0" y="6191"/>
                          <a:pt x="953" y="9049"/>
                        </a:cubicBezTo>
                        <a:cubicBezTo>
                          <a:pt x="953" y="11906"/>
                          <a:pt x="1905" y="13811"/>
                          <a:pt x="2857" y="16669"/>
                        </a:cubicBezTo>
                        <a:cubicBezTo>
                          <a:pt x="2857" y="17621"/>
                          <a:pt x="3810" y="17621"/>
                          <a:pt x="3810" y="16669"/>
                        </a:cubicBezTo>
                        <a:cubicBezTo>
                          <a:pt x="3810" y="13811"/>
                          <a:pt x="2857" y="11906"/>
                          <a:pt x="2857" y="9049"/>
                        </a:cubicBezTo>
                        <a:cubicBezTo>
                          <a:pt x="1905" y="6191"/>
                          <a:pt x="1905" y="4286"/>
                          <a:pt x="1905" y="1429"/>
                        </a:cubicBezTo>
                        <a:cubicBezTo>
                          <a:pt x="1905" y="-476"/>
                          <a:pt x="0" y="-476"/>
                          <a:pt x="0" y="1429"/>
                        </a:cubicBezTo>
                        <a:lnTo>
                          <a:pt x="0" y="1429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4" name="Freeform: Shape 753">
                    <a:extLst>
                      <a:ext uri="{FF2B5EF4-FFF2-40B4-BE49-F238E27FC236}">
                        <a16:creationId xmlns:a16="http://schemas.microsoft.com/office/drawing/2014/main" id="{077DAEE0-BD85-3A33-048B-A3E5274D3FCC}"/>
                      </a:ext>
                    </a:extLst>
                  </p:cNvPr>
                  <p:cNvSpPr/>
                  <p:nvPr/>
                </p:nvSpPr>
                <p:spPr>
                  <a:xfrm>
                    <a:off x="6089331" y="5242797"/>
                    <a:ext cx="3810" cy="19235"/>
                  </a:xfrm>
                  <a:custGeom>
                    <a:avLst/>
                    <a:gdLst>
                      <a:gd name="connsiteX0" fmla="*/ 0 w 3810"/>
                      <a:gd name="connsiteY0" fmla="*/ 714 h 19235"/>
                      <a:gd name="connsiteX1" fmla="*/ 0 w 3810"/>
                      <a:gd name="connsiteY1" fmla="*/ 10239 h 19235"/>
                      <a:gd name="connsiteX2" fmla="*/ 2858 w 3810"/>
                      <a:gd name="connsiteY2" fmla="*/ 18812 h 19235"/>
                      <a:gd name="connsiteX3" fmla="*/ 3810 w 3810"/>
                      <a:gd name="connsiteY3" fmla="*/ 18812 h 19235"/>
                      <a:gd name="connsiteX4" fmla="*/ 1905 w 3810"/>
                      <a:gd name="connsiteY4" fmla="*/ 10239 h 19235"/>
                      <a:gd name="connsiteX5" fmla="*/ 953 w 3810"/>
                      <a:gd name="connsiteY5" fmla="*/ 714 h 19235"/>
                      <a:gd name="connsiteX6" fmla="*/ 0 w 3810"/>
                      <a:gd name="connsiteY6" fmla="*/ 714 h 19235"/>
                      <a:gd name="connsiteX7" fmla="*/ 0 w 3810"/>
                      <a:gd name="connsiteY7" fmla="*/ 714 h 19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810" h="19235">
                        <a:moveTo>
                          <a:pt x="0" y="714"/>
                        </a:moveTo>
                        <a:cubicBezTo>
                          <a:pt x="0" y="3572"/>
                          <a:pt x="0" y="6429"/>
                          <a:pt x="0" y="10239"/>
                        </a:cubicBezTo>
                        <a:cubicBezTo>
                          <a:pt x="0" y="13097"/>
                          <a:pt x="953" y="15954"/>
                          <a:pt x="2858" y="18812"/>
                        </a:cubicBezTo>
                        <a:cubicBezTo>
                          <a:pt x="2858" y="19764"/>
                          <a:pt x="3810" y="18812"/>
                          <a:pt x="3810" y="18812"/>
                        </a:cubicBezTo>
                        <a:cubicBezTo>
                          <a:pt x="3810" y="15954"/>
                          <a:pt x="2858" y="13097"/>
                          <a:pt x="1905" y="10239"/>
                        </a:cubicBezTo>
                        <a:cubicBezTo>
                          <a:pt x="953" y="7382"/>
                          <a:pt x="953" y="4524"/>
                          <a:pt x="953" y="714"/>
                        </a:cubicBezTo>
                        <a:cubicBezTo>
                          <a:pt x="953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5" name="Freeform: Shape 754">
                    <a:extLst>
                      <a:ext uri="{FF2B5EF4-FFF2-40B4-BE49-F238E27FC236}">
                        <a16:creationId xmlns:a16="http://schemas.microsoft.com/office/drawing/2014/main" id="{579B1F6C-A3C9-DA9F-4639-127E66AE51AF}"/>
                      </a:ext>
                    </a:extLst>
                  </p:cNvPr>
                  <p:cNvSpPr/>
                  <p:nvPr/>
                </p:nvSpPr>
                <p:spPr>
                  <a:xfrm>
                    <a:off x="6083617" y="5265024"/>
                    <a:ext cx="5714" cy="15076"/>
                  </a:xfrm>
                  <a:custGeom>
                    <a:avLst/>
                    <a:gdLst>
                      <a:gd name="connsiteX0" fmla="*/ 0 w 5714"/>
                      <a:gd name="connsiteY0" fmla="*/ 1347 h 15076"/>
                      <a:gd name="connsiteX1" fmla="*/ 1905 w 5714"/>
                      <a:gd name="connsiteY1" fmla="*/ 8015 h 15076"/>
                      <a:gd name="connsiteX2" fmla="*/ 4763 w 5714"/>
                      <a:gd name="connsiteY2" fmla="*/ 14682 h 15076"/>
                      <a:gd name="connsiteX3" fmla="*/ 5715 w 5714"/>
                      <a:gd name="connsiteY3" fmla="*/ 13730 h 15076"/>
                      <a:gd name="connsiteX4" fmla="*/ 3810 w 5714"/>
                      <a:gd name="connsiteY4" fmla="*/ 7062 h 15076"/>
                      <a:gd name="connsiteX5" fmla="*/ 1905 w 5714"/>
                      <a:gd name="connsiteY5" fmla="*/ 394 h 15076"/>
                      <a:gd name="connsiteX6" fmla="*/ 0 w 5714"/>
                      <a:gd name="connsiteY6" fmla="*/ 1347 h 15076"/>
                      <a:gd name="connsiteX7" fmla="*/ 0 w 5714"/>
                      <a:gd name="connsiteY7" fmla="*/ 1347 h 150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714" h="15076">
                        <a:moveTo>
                          <a:pt x="0" y="1347"/>
                        </a:moveTo>
                        <a:cubicBezTo>
                          <a:pt x="952" y="3252"/>
                          <a:pt x="952" y="6109"/>
                          <a:pt x="1905" y="8015"/>
                        </a:cubicBezTo>
                        <a:cubicBezTo>
                          <a:pt x="2857" y="9919"/>
                          <a:pt x="3810" y="12777"/>
                          <a:pt x="4763" y="14682"/>
                        </a:cubicBezTo>
                        <a:cubicBezTo>
                          <a:pt x="4763" y="15634"/>
                          <a:pt x="5715" y="14682"/>
                          <a:pt x="5715" y="13730"/>
                        </a:cubicBezTo>
                        <a:cubicBezTo>
                          <a:pt x="5715" y="11825"/>
                          <a:pt x="4763" y="8967"/>
                          <a:pt x="3810" y="7062"/>
                        </a:cubicBezTo>
                        <a:cubicBezTo>
                          <a:pt x="2857" y="5157"/>
                          <a:pt x="2857" y="2300"/>
                          <a:pt x="1905" y="394"/>
                        </a:cubicBezTo>
                        <a:cubicBezTo>
                          <a:pt x="1905" y="-558"/>
                          <a:pt x="0" y="394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6" name="Freeform: Shape 755">
                    <a:extLst>
                      <a:ext uri="{FF2B5EF4-FFF2-40B4-BE49-F238E27FC236}">
                        <a16:creationId xmlns:a16="http://schemas.microsoft.com/office/drawing/2014/main" id="{FAF54E03-5097-2BAE-611B-4E3C9A7C892F}"/>
                      </a:ext>
                    </a:extLst>
                  </p:cNvPr>
                  <p:cNvSpPr/>
                  <p:nvPr/>
                </p:nvSpPr>
                <p:spPr>
                  <a:xfrm>
                    <a:off x="6097904" y="5270987"/>
                    <a:ext cx="1904" cy="13482"/>
                  </a:xfrm>
                  <a:custGeom>
                    <a:avLst/>
                    <a:gdLst>
                      <a:gd name="connsiteX0" fmla="*/ 0 w 1904"/>
                      <a:gd name="connsiteY0" fmla="*/ 1100 h 13482"/>
                      <a:gd name="connsiteX1" fmla="*/ 0 w 1904"/>
                      <a:gd name="connsiteY1" fmla="*/ 7768 h 13482"/>
                      <a:gd name="connsiteX2" fmla="*/ 0 w 1904"/>
                      <a:gd name="connsiteY2" fmla="*/ 10625 h 13482"/>
                      <a:gd name="connsiteX3" fmla="*/ 952 w 1904"/>
                      <a:gd name="connsiteY3" fmla="*/ 13482 h 13482"/>
                      <a:gd name="connsiteX4" fmla="*/ 1905 w 1904"/>
                      <a:gd name="connsiteY4" fmla="*/ 13482 h 13482"/>
                      <a:gd name="connsiteX5" fmla="*/ 1905 w 1904"/>
                      <a:gd name="connsiteY5" fmla="*/ 10625 h 13482"/>
                      <a:gd name="connsiteX6" fmla="*/ 1905 w 1904"/>
                      <a:gd name="connsiteY6" fmla="*/ 7768 h 13482"/>
                      <a:gd name="connsiteX7" fmla="*/ 1905 w 1904"/>
                      <a:gd name="connsiteY7" fmla="*/ 1100 h 13482"/>
                      <a:gd name="connsiteX8" fmla="*/ 0 w 1904"/>
                      <a:gd name="connsiteY8" fmla="*/ 1100 h 13482"/>
                      <a:gd name="connsiteX9" fmla="*/ 0 w 1904"/>
                      <a:gd name="connsiteY9" fmla="*/ 1100 h 13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4" h="13482">
                        <a:moveTo>
                          <a:pt x="0" y="1100"/>
                        </a:moveTo>
                        <a:cubicBezTo>
                          <a:pt x="0" y="3005"/>
                          <a:pt x="0" y="5862"/>
                          <a:pt x="0" y="7768"/>
                        </a:cubicBezTo>
                        <a:cubicBezTo>
                          <a:pt x="0" y="8720"/>
                          <a:pt x="0" y="9672"/>
                          <a:pt x="0" y="10625"/>
                        </a:cubicBezTo>
                        <a:cubicBezTo>
                          <a:pt x="0" y="11577"/>
                          <a:pt x="952" y="12530"/>
                          <a:pt x="952" y="13482"/>
                        </a:cubicBezTo>
                        <a:cubicBezTo>
                          <a:pt x="952" y="13482"/>
                          <a:pt x="1905" y="13482"/>
                          <a:pt x="1905" y="13482"/>
                        </a:cubicBezTo>
                        <a:cubicBezTo>
                          <a:pt x="1905" y="12530"/>
                          <a:pt x="1905" y="11577"/>
                          <a:pt x="1905" y="10625"/>
                        </a:cubicBezTo>
                        <a:cubicBezTo>
                          <a:pt x="1905" y="9672"/>
                          <a:pt x="1905" y="8720"/>
                          <a:pt x="1905" y="7768"/>
                        </a:cubicBezTo>
                        <a:cubicBezTo>
                          <a:pt x="1905" y="5862"/>
                          <a:pt x="1905" y="3005"/>
                          <a:pt x="1905" y="1100"/>
                        </a:cubicBezTo>
                        <a:cubicBezTo>
                          <a:pt x="1905" y="-805"/>
                          <a:pt x="0" y="147"/>
                          <a:pt x="0" y="1100"/>
                        </a:cubicBezTo>
                        <a:lnTo>
                          <a:pt x="0" y="110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7" name="Freeform: Shape 756">
                    <a:extLst>
                      <a:ext uri="{FF2B5EF4-FFF2-40B4-BE49-F238E27FC236}">
                        <a16:creationId xmlns:a16="http://schemas.microsoft.com/office/drawing/2014/main" id="{0FCD6C32-8CE0-224D-C1CC-8A6C314F2248}"/>
                      </a:ext>
                    </a:extLst>
                  </p:cNvPr>
                  <p:cNvSpPr/>
                  <p:nvPr/>
                </p:nvSpPr>
                <p:spPr>
                  <a:xfrm>
                    <a:off x="6094094" y="5297804"/>
                    <a:ext cx="3810" cy="12805"/>
                  </a:xfrm>
                  <a:custGeom>
                    <a:avLst/>
                    <a:gdLst>
                      <a:gd name="connsiteX0" fmla="*/ 0 w 3810"/>
                      <a:gd name="connsiteY0" fmla="*/ 952 h 12805"/>
                      <a:gd name="connsiteX1" fmla="*/ 953 w 3810"/>
                      <a:gd name="connsiteY1" fmla="*/ 6667 h 12805"/>
                      <a:gd name="connsiteX2" fmla="*/ 2858 w 3810"/>
                      <a:gd name="connsiteY2" fmla="*/ 12382 h 12805"/>
                      <a:gd name="connsiteX3" fmla="*/ 3810 w 3810"/>
                      <a:gd name="connsiteY3" fmla="*/ 12382 h 12805"/>
                      <a:gd name="connsiteX4" fmla="*/ 3810 w 3810"/>
                      <a:gd name="connsiteY4" fmla="*/ 9525 h 12805"/>
                      <a:gd name="connsiteX5" fmla="*/ 2858 w 3810"/>
                      <a:gd name="connsiteY5" fmla="*/ 6667 h 12805"/>
                      <a:gd name="connsiteX6" fmla="*/ 1905 w 3810"/>
                      <a:gd name="connsiteY6" fmla="*/ 952 h 12805"/>
                      <a:gd name="connsiteX7" fmla="*/ 953 w 3810"/>
                      <a:gd name="connsiteY7" fmla="*/ 0 h 12805"/>
                      <a:gd name="connsiteX8" fmla="*/ 0 w 3810"/>
                      <a:gd name="connsiteY8" fmla="*/ 952 h 12805"/>
                      <a:gd name="connsiteX9" fmla="*/ 0 w 3810"/>
                      <a:gd name="connsiteY9" fmla="*/ 952 h 12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810" h="12805">
                        <a:moveTo>
                          <a:pt x="0" y="952"/>
                        </a:moveTo>
                        <a:cubicBezTo>
                          <a:pt x="0" y="2857"/>
                          <a:pt x="953" y="4763"/>
                          <a:pt x="953" y="6667"/>
                        </a:cubicBezTo>
                        <a:cubicBezTo>
                          <a:pt x="953" y="8572"/>
                          <a:pt x="1905" y="10477"/>
                          <a:pt x="2858" y="12382"/>
                        </a:cubicBezTo>
                        <a:cubicBezTo>
                          <a:pt x="2858" y="13335"/>
                          <a:pt x="3810" y="12382"/>
                          <a:pt x="3810" y="12382"/>
                        </a:cubicBezTo>
                        <a:cubicBezTo>
                          <a:pt x="3810" y="11430"/>
                          <a:pt x="3810" y="10477"/>
                          <a:pt x="3810" y="9525"/>
                        </a:cubicBezTo>
                        <a:cubicBezTo>
                          <a:pt x="3810" y="8572"/>
                          <a:pt x="3810" y="7620"/>
                          <a:pt x="2858" y="6667"/>
                        </a:cubicBezTo>
                        <a:cubicBezTo>
                          <a:pt x="2858" y="4763"/>
                          <a:pt x="1905" y="2857"/>
                          <a:pt x="1905" y="952"/>
                        </a:cubicBezTo>
                        <a:cubicBezTo>
                          <a:pt x="1905" y="0"/>
                          <a:pt x="1905" y="0"/>
                          <a:pt x="953" y="0"/>
                        </a:cubicBezTo>
                        <a:cubicBezTo>
                          <a:pt x="953" y="0"/>
                          <a:pt x="0" y="952"/>
                          <a:pt x="0" y="952"/>
                        </a:cubicBezTo>
                        <a:lnTo>
                          <a:pt x="0" y="952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8" name="Freeform: Shape 757">
                    <a:extLst>
                      <a:ext uri="{FF2B5EF4-FFF2-40B4-BE49-F238E27FC236}">
                        <a16:creationId xmlns:a16="http://schemas.microsoft.com/office/drawing/2014/main" id="{BB7164EB-0D7C-5090-D19B-4A99835EF8CD}"/>
                      </a:ext>
                    </a:extLst>
                  </p:cNvPr>
                  <p:cNvSpPr/>
                  <p:nvPr/>
                </p:nvSpPr>
                <p:spPr>
                  <a:xfrm>
                    <a:off x="6132194" y="5321617"/>
                    <a:ext cx="5715" cy="12382"/>
                  </a:xfrm>
                  <a:custGeom>
                    <a:avLst/>
                    <a:gdLst>
                      <a:gd name="connsiteX0" fmla="*/ 0 w 5715"/>
                      <a:gd name="connsiteY0" fmla="*/ 1905 h 12382"/>
                      <a:gd name="connsiteX1" fmla="*/ 1905 w 5715"/>
                      <a:gd name="connsiteY1" fmla="*/ 7620 h 12382"/>
                      <a:gd name="connsiteX2" fmla="*/ 2858 w 5715"/>
                      <a:gd name="connsiteY2" fmla="*/ 10477 h 12382"/>
                      <a:gd name="connsiteX3" fmla="*/ 4763 w 5715"/>
                      <a:gd name="connsiteY3" fmla="*/ 12382 h 12382"/>
                      <a:gd name="connsiteX4" fmla="*/ 5715 w 5715"/>
                      <a:gd name="connsiteY4" fmla="*/ 11430 h 12382"/>
                      <a:gd name="connsiteX5" fmla="*/ 4763 w 5715"/>
                      <a:gd name="connsiteY5" fmla="*/ 8572 h 12382"/>
                      <a:gd name="connsiteX6" fmla="*/ 3810 w 5715"/>
                      <a:gd name="connsiteY6" fmla="*/ 5715 h 12382"/>
                      <a:gd name="connsiteX7" fmla="*/ 1905 w 5715"/>
                      <a:gd name="connsiteY7" fmla="*/ 0 h 12382"/>
                      <a:gd name="connsiteX8" fmla="*/ 0 w 5715"/>
                      <a:gd name="connsiteY8" fmla="*/ 1905 h 12382"/>
                      <a:gd name="connsiteX9" fmla="*/ 0 w 5715"/>
                      <a:gd name="connsiteY9" fmla="*/ 1905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5715" h="12382">
                        <a:moveTo>
                          <a:pt x="0" y="1905"/>
                        </a:moveTo>
                        <a:cubicBezTo>
                          <a:pt x="0" y="3810"/>
                          <a:pt x="953" y="5715"/>
                          <a:pt x="1905" y="7620"/>
                        </a:cubicBezTo>
                        <a:cubicBezTo>
                          <a:pt x="1905" y="8572"/>
                          <a:pt x="2858" y="9525"/>
                          <a:pt x="2858" y="10477"/>
                        </a:cubicBezTo>
                        <a:cubicBezTo>
                          <a:pt x="3810" y="11430"/>
                          <a:pt x="3810" y="12382"/>
                          <a:pt x="4763" y="12382"/>
                        </a:cubicBezTo>
                        <a:cubicBezTo>
                          <a:pt x="4763" y="12382"/>
                          <a:pt x="5715" y="12382"/>
                          <a:pt x="5715" y="11430"/>
                        </a:cubicBezTo>
                        <a:cubicBezTo>
                          <a:pt x="5715" y="10477"/>
                          <a:pt x="4763" y="9525"/>
                          <a:pt x="4763" y="8572"/>
                        </a:cubicBezTo>
                        <a:cubicBezTo>
                          <a:pt x="4763" y="7620"/>
                          <a:pt x="3810" y="6667"/>
                          <a:pt x="3810" y="5715"/>
                        </a:cubicBezTo>
                        <a:cubicBezTo>
                          <a:pt x="2858" y="3810"/>
                          <a:pt x="1905" y="1905"/>
                          <a:pt x="1905" y="0"/>
                        </a:cubicBezTo>
                        <a:cubicBezTo>
                          <a:pt x="953" y="952"/>
                          <a:pt x="0" y="952"/>
                          <a:pt x="0" y="1905"/>
                        </a:cubicBezTo>
                        <a:lnTo>
                          <a:pt x="0" y="190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59" name="Freeform: Shape 758">
                    <a:extLst>
                      <a:ext uri="{FF2B5EF4-FFF2-40B4-BE49-F238E27FC236}">
                        <a16:creationId xmlns:a16="http://schemas.microsoft.com/office/drawing/2014/main" id="{CF6EAED7-6761-0BA5-78B8-DB5BEA7A0739}"/>
                      </a:ext>
                    </a:extLst>
                  </p:cNvPr>
                  <p:cNvSpPr/>
                  <p:nvPr/>
                </p:nvSpPr>
                <p:spPr>
                  <a:xfrm>
                    <a:off x="6147181" y="5344477"/>
                    <a:ext cx="6920" cy="12382"/>
                  </a:xfrm>
                  <a:custGeom>
                    <a:avLst/>
                    <a:gdLst>
                      <a:gd name="connsiteX0" fmla="*/ 253 w 6920"/>
                      <a:gd name="connsiteY0" fmla="*/ 1905 h 12382"/>
                      <a:gd name="connsiteX1" fmla="*/ 2158 w 6920"/>
                      <a:gd name="connsiteY1" fmla="*/ 7620 h 12382"/>
                      <a:gd name="connsiteX2" fmla="*/ 4063 w 6920"/>
                      <a:gd name="connsiteY2" fmla="*/ 10478 h 12382"/>
                      <a:gd name="connsiteX3" fmla="*/ 5968 w 6920"/>
                      <a:gd name="connsiteY3" fmla="*/ 12382 h 12382"/>
                      <a:gd name="connsiteX4" fmla="*/ 6921 w 6920"/>
                      <a:gd name="connsiteY4" fmla="*/ 11430 h 12382"/>
                      <a:gd name="connsiteX5" fmla="*/ 5968 w 6920"/>
                      <a:gd name="connsiteY5" fmla="*/ 8572 h 12382"/>
                      <a:gd name="connsiteX6" fmla="*/ 5016 w 6920"/>
                      <a:gd name="connsiteY6" fmla="*/ 5715 h 12382"/>
                      <a:gd name="connsiteX7" fmla="*/ 3111 w 6920"/>
                      <a:gd name="connsiteY7" fmla="*/ 0 h 12382"/>
                      <a:gd name="connsiteX8" fmla="*/ 253 w 6920"/>
                      <a:gd name="connsiteY8" fmla="*/ 1905 h 12382"/>
                      <a:gd name="connsiteX9" fmla="*/ 253 w 6920"/>
                      <a:gd name="connsiteY9" fmla="*/ 1905 h 12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920" h="12382">
                        <a:moveTo>
                          <a:pt x="253" y="1905"/>
                        </a:moveTo>
                        <a:cubicBezTo>
                          <a:pt x="253" y="3810"/>
                          <a:pt x="1206" y="5715"/>
                          <a:pt x="2158" y="7620"/>
                        </a:cubicBezTo>
                        <a:cubicBezTo>
                          <a:pt x="2158" y="8572"/>
                          <a:pt x="3111" y="9525"/>
                          <a:pt x="4063" y="10478"/>
                        </a:cubicBezTo>
                        <a:cubicBezTo>
                          <a:pt x="5016" y="11430"/>
                          <a:pt x="5016" y="12382"/>
                          <a:pt x="5968" y="12382"/>
                        </a:cubicBezTo>
                        <a:cubicBezTo>
                          <a:pt x="5968" y="12382"/>
                          <a:pt x="6921" y="12382"/>
                          <a:pt x="6921" y="11430"/>
                        </a:cubicBezTo>
                        <a:cubicBezTo>
                          <a:pt x="6921" y="10478"/>
                          <a:pt x="5968" y="9525"/>
                          <a:pt x="5968" y="8572"/>
                        </a:cubicBezTo>
                        <a:cubicBezTo>
                          <a:pt x="5968" y="7620"/>
                          <a:pt x="5016" y="6667"/>
                          <a:pt x="5016" y="5715"/>
                        </a:cubicBezTo>
                        <a:cubicBezTo>
                          <a:pt x="4063" y="3810"/>
                          <a:pt x="3111" y="1905"/>
                          <a:pt x="3111" y="0"/>
                        </a:cubicBezTo>
                        <a:cubicBezTo>
                          <a:pt x="1206" y="953"/>
                          <a:pt x="-699" y="953"/>
                          <a:pt x="253" y="1905"/>
                        </a:cubicBezTo>
                        <a:lnTo>
                          <a:pt x="253" y="190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0" name="Freeform: Shape 759">
                    <a:extLst>
                      <a:ext uri="{FF2B5EF4-FFF2-40B4-BE49-F238E27FC236}">
                        <a16:creationId xmlns:a16="http://schemas.microsoft.com/office/drawing/2014/main" id="{54D9FFD4-6109-FF8F-408F-C74158CFC3A6}"/>
                      </a:ext>
                    </a:extLst>
                  </p:cNvPr>
                  <p:cNvSpPr/>
                  <p:nvPr/>
                </p:nvSpPr>
                <p:spPr>
                  <a:xfrm>
                    <a:off x="6124217" y="5355091"/>
                    <a:ext cx="13692" cy="10340"/>
                  </a:xfrm>
                  <a:custGeom>
                    <a:avLst/>
                    <a:gdLst>
                      <a:gd name="connsiteX0" fmla="*/ 357 w 13692"/>
                      <a:gd name="connsiteY0" fmla="*/ 1768 h 10340"/>
                      <a:gd name="connsiteX1" fmla="*/ 6072 w 13692"/>
                      <a:gd name="connsiteY1" fmla="*/ 6530 h 10340"/>
                      <a:gd name="connsiteX2" fmla="*/ 12740 w 13692"/>
                      <a:gd name="connsiteY2" fmla="*/ 10340 h 10340"/>
                      <a:gd name="connsiteX3" fmla="*/ 13692 w 13692"/>
                      <a:gd name="connsiteY3" fmla="*/ 9388 h 10340"/>
                      <a:gd name="connsiteX4" fmla="*/ 7977 w 13692"/>
                      <a:gd name="connsiteY4" fmla="*/ 5578 h 10340"/>
                      <a:gd name="connsiteX5" fmla="*/ 3215 w 13692"/>
                      <a:gd name="connsiteY5" fmla="*/ 815 h 10340"/>
                      <a:gd name="connsiteX6" fmla="*/ 357 w 13692"/>
                      <a:gd name="connsiteY6" fmla="*/ 1768 h 10340"/>
                      <a:gd name="connsiteX7" fmla="*/ 357 w 13692"/>
                      <a:gd name="connsiteY7" fmla="*/ 1768 h 10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3692" h="10340">
                        <a:moveTo>
                          <a:pt x="357" y="1768"/>
                        </a:moveTo>
                        <a:cubicBezTo>
                          <a:pt x="2262" y="3673"/>
                          <a:pt x="3215" y="5578"/>
                          <a:pt x="6072" y="6530"/>
                        </a:cubicBezTo>
                        <a:cubicBezTo>
                          <a:pt x="7977" y="8435"/>
                          <a:pt x="9882" y="9388"/>
                          <a:pt x="12740" y="10340"/>
                        </a:cubicBezTo>
                        <a:cubicBezTo>
                          <a:pt x="13692" y="10340"/>
                          <a:pt x="13692" y="9388"/>
                          <a:pt x="13692" y="9388"/>
                        </a:cubicBezTo>
                        <a:cubicBezTo>
                          <a:pt x="11787" y="7483"/>
                          <a:pt x="9882" y="6530"/>
                          <a:pt x="7977" y="5578"/>
                        </a:cubicBezTo>
                        <a:cubicBezTo>
                          <a:pt x="6072" y="4625"/>
                          <a:pt x="4167" y="2720"/>
                          <a:pt x="3215" y="815"/>
                        </a:cubicBezTo>
                        <a:cubicBezTo>
                          <a:pt x="357" y="-1090"/>
                          <a:pt x="-595" y="815"/>
                          <a:pt x="357" y="1768"/>
                        </a:cubicBezTo>
                        <a:lnTo>
                          <a:pt x="357" y="176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1" name="Freeform: Shape 760">
                    <a:extLst>
                      <a:ext uri="{FF2B5EF4-FFF2-40B4-BE49-F238E27FC236}">
                        <a16:creationId xmlns:a16="http://schemas.microsoft.com/office/drawing/2014/main" id="{A7A0ED60-3876-254B-38C7-7D018E529979}"/>
                      </a:ext>
                    </a:extLst>
                  </p:cNvPr>
                  <p:cNvSpPr/>
                  <p:nvPr/>
                </p:nvSpPr>
                <p:spPr>
                  <a:xfrm>
                    <a:off x="6100762" y="5317092"/>
                    <a:ext cx="4762" cy="13096"/>
                  </a:xfrm>
                  <a:custGeom>
                    <a:avLst/>
                    <a:gdLst>
                      <a:gd name="connsiteX0" fmla="*/ 0 w 4762"/>
                      <a:gd name="connsiteY0" fmla="*/ 714 h 13096"/>
                      <a:gd name="connsiteX1" fmla="*/ 953 w 4762"/>
                      <a:gd name="connsiteY1" fmla="*/ 7382 h 13096"/>
                      <a:gd name="connsiteX2" fmla="*/ 1905 w 4762"/>
                      <a:gd name="connsiteY2" fmla="*/ 10239 h 13096"/>
                      <a:gd name="connsiteX3" fmla="*/ 2857 w 4762"/>
                      <a:gd name="connsiteY3" fmla="*/ 12144 h 13096"/>
                      <a:gd name="connsiteX4" fmla="*/ 3810 w 4762"/>
                      <a:gd name="connsiteY4" fmla="*/ 13097 h 13096"/>
                      <a:gd name="connsiteX5" fmla="*/ 4763 w 4762"/>
                      <a:gd name="connsiteY5" fmla="*/ 13097 h 13096"/>
                      <a:gd name="connsiteX6" fmla="*/ 4763 w 4762"/>
                      <a:gd name="connsiteY6" fmla="*/ 10239 h 13096"/>
                      <a:gd name="connsiteX7" fmla="*/ 3810 w 4762"/>
                      <a:gd name="connsiteY7" fmla="*/ 7382 h 13096"/>
                      <a:gd name="connsiteX8" fmla="*/ 2857 w 4762"/>
                      <a:gd name="connsiteY8" fmla="*/ 714 h 13096"/>
                      <a:gd name="connsiteX9" fmla="*/ 0 w 4762"/>
                      <a:gd name="connsiteY9" fmla="*/ 714 h 13096"/>
                      <a:gd name="connsiteX10" fmla="*/ 0 w 4762"/>
                      <a:gd name="connsiteY10" fmla="*/ 714 h 13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762" h="13096">
                        <a:moveTo>
                          <a:pt x="0" y="714"/>
                        </a:moveTo>
                        <a:cubicBezTo>
                          <a:pt x="0" y="2619"/>
                          <a:pt x="0" y="5477"/>
                          <a:pt x="953" y="7382"/>
                        </a:cubicBezTo>
                        <a:cubicBezTo>
                          <a:pt x="953" y="8334"/>
                          <a:pt x="1905" y="9287"/>
                          <a:pt x="1905" y="10239"/>
                        </a:cubicBezTo>
                        <a:cubicBezTo>
                          <a:pt x="1905" y="11192"/>
                          <a:pt x="1905" y="11192"/>
                          <a:pt x="2857" y="12144"/>
                        </a:cubicBezTo>
                        <a:cubicBezTo>
                          <a:pt x="2857" y="12144"/>
                          <a:pt x="2857" y="13097"/>
                          <a:pt x="3810" y="13097"/>
                        </a:cubicBezTo>
                        <a:cubicBezTo>
                          <a:pt x="3810" y="13097"/>
                          <a:pt x="4763" y="13097"/>
                          <a:pt x="4763" y="13097"/>
                        </a:cubicBezTo>
                        <a:cubicBezTo>
                          <a:pt x="4763" y="12144"/>
                          <a:pt x="4763" y="11192"/>
                          <a:pt x="4763" y="10239"/>
                        </a:cubicBezTo>
                        <a:cubicBezTo>
                          <a:pt x="4763" y="9287"/>
                          <a:pt x="3810" y="8334"/>
                          <a:pt x="3810" y="7382"/>
                        </a:cubicBezTo>
                        <a:cubicBezTo>
                          <a:pt x="2857" y="5477"/>
                          <a:pt x="2857" y="3572"/>
                          <a:pt x="2857" y="714"/>
                        </a:cubicBezTo>
                        <a:cubicBezTo>
                          <a:pt x="1905" y="-238"/>
                          <a:pt x="0" y="-238"/>
                          <a:pt x="0" y="714"/>
                        </a:cubicBezTo>
                        <a:lnTo>
                          <a:pt x="0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2" name="Freeform: Shape 761">
                    <a:extLst>
                      <a:ext uri="{FF2B5EF4-FFF2-40B4-BE49-F238E27FC236}">
                        <a16:creationId xmlns:a16="http://schemas.microsoft.com/office/drawing/2014/main" id="{E5529678-A676-E7C0-DC74-C4A1E76C4673}"/>
                      </a:ext>
                    </a:extLst>
                  </p:cNvPr>
                  <p:cNvSpPr/>
                  <p:nvPr/>
                </p:nvSpPr>
                <p:spPr>
                  <a:xfrm>
                    <a:off x="6103619" y="5289231"/>
                    <a:ext cx="4762" cy="13729"/>
                  </a:xfrm>
                  <a:custGeom>
                    <a:avLst/>
                    <a:gdLst>
                      <a:gd name="connsiteX0" fmla="*/ 0 w 4762"/>
                      <a:gd name="connsiteY0" fmla="*/ 953 h 13729"/>
                      <a:gd name="connsiteX1" fmla="*/ 0 w 4762"/>
                      <a:gd name="connsiteY1" fmla="*/ 7620 h 13729"/>
                      <a:gd name="connsiteX2" fmla="*/ 953 w 4762"/>
                      <a:gd name="connsiteY2" fmla="*/ 10478 h 13729"/>
                      <a:gd name="connsiteX3" fmla="*/ 1905 w 4762"/>
                      <a:gd name="connsiteY3" fmla="*/ 12383 h 13729"/>
                      <a:gd name="connsiteX4" fmla="*/ 2858 w 4762"/>
                      <a:gd name="connsiteY4" fmla="*/ 13335 h 13729"/>
                      <a:gd name="connsiteX5" fmla="*/ 4763 w 4762"/>
                      <a:gd name="connsiteY5" fmla="*/ 12383 h 13729"/>
                      <a:gd name="connsiteX6" fmla="*/ 4763 w 4762"/>
                      <a:gd name="connsiteY6" fmla="*/ 10478 h 13729"/>
                      <a:gd name="connsiteX7" fmla="*/ 4763 w 4762"/>
                      <a:gd name="connsiteY7" fmla="*/ 9525 h 13729"/>
                      <a:gd name="connsiteX8" fmla="*/ 3810 w 4762"/>
                      <a:gd name="connsiteY8" fmla="*/ 6668 h 13729"/>
                      <a:gd name="connsiteX9" fmla="*/ 3810 w 4762"/>
                      <a:gd name="connsiteY9" fmla="*/ 953 h 13729"/>
                      <a:gd name="connsiteX10" fmla="*/ 2858 w 4762"/>
                      <a:gd name="connsiteY10" fmla="*/ 0 h 13729"/>
                      <a:gd name="connsiteX11" fmla="*/ 0 w 4762"/>
                      <a:gd name="connsiteY11" fmla="*/ 953 h 13729"/>
                      <a:gd name="connsiteX12" fmla="*/ 0 w 4762"/>
                      <a:gd name="connsiteY12" fmla="*/ 953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762" h="13729">
                        <a:moveTo>
                          <a:pt x="0" y="953"/>
                        </a:moveTo>
                        <a:cubicBezTo>
                          <a:pt x="0" y="2858"/>
                          <a:pt x="0" y="5715"/>
                          <a:pt x="0" y="7620"/>
                        </a:cubicBezTo>
                        <a:cubicBezTo>
                          <a:pt x="0" y="8573"/>
                          <a:pt x="0" y="9525"/>
                          <a:pt x="953" y="10478"/>
                        </a:cubicBezTo>
                        <a:cubicBezTo>
                          <a:pt x="953" y="11430"/>
                          <a:pt x="953" y="11430"/>
                          <a:pt x="1905" y="12383"/>
                        </a:cubicBezTo>
                        <a:cubicBezTo>
                          <a:pt x="1905" y="13335"/>
                          <a:pt x="2858" y="13335"/>
                          <a:pt x="2858" y="13335"/>
                        </a:cubicBezTo>
                        <a:cubicBezTo>
                          <a:pt x="2858" y="14288"/>
                          <a:pt x="4763" y="13335"/>
                          <a:pt x="4763" y="12383"/>
                        </a:cubicBezTo>
                        <a:cubicBezTo>
                          <a:pt x="4763" y="11430"/>
                          <a:pt x="4763" y="11430"/>
                          <a:pt x="4763" y="10478"/>
                        </a:cubicBezTo>
                        <a:cubicBezTo>
                          <a:pt x="4763" y="10478"/>
                          <a:pt x="4763" y="9525"/>
                          <a:pt x="4763" y="9525"/>
                        </a:cubicBezTo>
                        <a:cubicBezTo>
                          <a:pt x="4763" y="8573"/>
                          <a:pt x="3810" y="7620"/>
                          <a:pt x="3810" y="6668"/>
                        </a:cubicBezTo>
                        <a:cubicBezTo>
                          <a:pt x="3810" y="4763"/>
                          <a:pt x="3810" y="2858"/>
                          <a:pt x="3810" y="953"/>
                        </a:cubicBezTo>
                        <a:cubicBezTo>
                          <a:pt x="3810" y="0"/>
                          <a:pt x="2858" y="0"/>
                          <a:pt x="2858" y="0"/>
                        </a:cubicBezTo>
                        <a:cubicBezTo>
                          <a:pt x="953" y="0"/>
                          <a:pt x="0" y="953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3" name="Freeform: Shape 762">
                    <a:extLst>
                      <a:ext uri="{FF2B5EF4-FFF2-40B4-BE49-F238E27FC236}">
                        <a16:creationId xmlns:a16="http://schemas.microsoft.com/office/drawing/2014/main" id="{AF76445B-19EE-8738-935D-823D53E27E24}"/>
                      </a:ext>
                    </a:extLst>
                  </p:cNvPr>
                  <p:cNvSpPr/>
                  <p:nvPr/>
                </p:nvSpPr>
                <p:spPr>
                  <a:xfrm>
                    <a:off x="6113144" y="5266610"/>
                    <a:ext cx="5715" cy="10633"/>
                  </a:xfrm>
                  <a:custGeom>
                    <a:avLst/>
                    <a:gdLst>
                      <a:gd name="connsiteX0" fmla="*/ 953 w 5715"/>
                      <a:gd name="connsiteY0" fmla="*/ 2620 h 10633"/>
                      <a:gd name="connsiteX1" fmla="*/ 2858 w 5715"/>
                      <a:gd name="connsiteY1" fmla="*/ 6429 h 10633"/>
                      <a:gd name="connsiteX2" fmla="*/ 3810 w 5715"/>
                      <a:gd name="connsiteY2" fmla="*/ 8334 h 10633"/>
                      <a:gd name="connsiteX3" fmla="*/ 4763 w 5715"/>
                      <a:gd name="connsiteY3" fmla="*/ 10239 h 10633"/>
                      <a:gd name="connsiteX4" fmla="*/ 5715 w 5715"/>
                      <a:gd name="connsiteY4" fmla="*/ 9287 h 10633"/>
                      <a:gd name="connsiteX5" fmla="*/ 4763 w 5715"/>
                      <a:gd name="connsiteY5" fmla="*/ 7382 h 10633"/>
                      <a:gd name="connsiteX6" fmla="*/ 3810 w 5715"/>
                      <a:gd name="connsiteY6" fmla="*/ 5477 h 10633"/>
                      <a:gd name="connsiteX7" fmla="*/ 1905 w 5715"/>
                      <a:gd name="connsiteY7" fmla="*/ 714 h 10633"/>
                      <a:gd name="connsiteX8" fmla="*/ 0 w 5715"/>
                      <a:gd name="connsiteY8" fmla="*/ 714 h 10633"/>
                      <a:gd name="connsiteX9" fmla="*/ 953 w 5715"/>
                      <a:gd name="connsiteY9" fmla="*/ 2620 h 10633"/>
                      <a:gd name="connsiteX10" fmla="*/ 953 w 5715"/>
                      <a:gd name="connsiteY10" fmla="*/ 2620 h 106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715" h="10633">
                        <a:moveTo>
                          <a:pt x="953" y="2620"/>
                        </a:moveTo>
                        <a:cubicBezTo>
                          <a:pt x="1905" y="3572"/>
                          <a:pt x="1905" y="5477"/>
                          <a:pt x="2858" y="6429"/>
                        </a:cubicBezTo>
                        <a:cubicBezTo>
                          <a:pt x="2858" y="7382"/>
                          <a:pt x="3810" y="8334"/>
                          <a:pt x="3810" y="8334"/>
                        </a:cubicBezTo>
                        <a:cubicBezTo>
                          <a:pt x="3810" y="9287"/>
                          <a:pt x="4763" y="9287"/>
                          <a:pt x="4763" y="10239"/>
                        </a:cubicBezTo>
                        <a:cubicBezTo>
                          <a:pt x="4763" y="11192"/>
                          <a:pt x="5715" y="10239"/>
                          <a:pt x="5715" y="9287"/>
                        </a:cubicBezTo>
                        <a:cubicBezTo>
                          <a:pt x="5715" y="8334"/>
                          <a:pt x="5715" y="7382"/>
                          <a:pt x="4763" y="7382"/>
                        </a:cubicBezTo>
                        <a:cubicBezTo>
                          <a:pt x="4763" y="6429"/>
                          <a:pt x="4763" y="5477"/>
                          <a:pt x="3810" y="5477"/>
                        </a:cubicBezTo>
                        <a:cubicBezTo>
                          <a:pt x="2858" y="3572"/>
                          <a:pt x="2858" y="2620"/>
                          <a:pt x="1905" y="714"/>
                        </a:cubicBezTo>
                        <a:cubicBezTo>
                          <a:pt x="1905" y="-238"/>
                          <a:pt x="953" y="-238"/>
                          <a:pt x="0" y="714"/>
                        </a:cubicBezTo>
                        <a:cubicBezTo>
                          <a:pt x="953" y="1667"/>
                          <a:pt x="953" y="2620"/>
                          <a:pt x="953" y="2620"/>
                        </a:cubicBezTo>
                        <a:lnTo>
                          <a:pt x="953" y="262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4" name="Freeform: Shape 763">
                    <a:extLst>
                      <a:ext uri="{FF2B5EF4-FFF2-40B4-BE49-F238E27FC236}">
                        <a16:creationId xmlns:a16="http://schemas.microsoft.com/office/drawing/2014/main" id="{2B12009C-A881-59C4-57C6-1FD64F110FBC}"/>
                      </a:ext>
                    </a:extLst>
                  </p:cNvPr>
                  <p:cNvSpPr/>
                  <p:nvPr/>
                </p:nvSpPr>
                <p:spPr>
                  <a:xfrm>
                    <a:off x="6113144" y="5289558"/>
                    <a:ext cx="7620" cy="20628"/>
                  </a:xfrm>
                  <a:custGeom>
                    <a:avLst/>
                    <a:gdLst>
                      <a:gd name="connsiteX0" fmla="*/ 0 w 7620"/>
                      <a:gd name="connsiteY0" fmla="*/ 1578 h 20628"/>
                      <a:gd name="connsiteX1" fmla="*/ 953 w 7620"/>
                      <a:gd name="connsiteY1" fmla="*/ 12056 h 20628"/>
                      <a:gd name="connsiteX2" fmla="*/ 2858 w 7620"/>
                      <a:gd name="connsiteY2" fmla="*/ 16818 h 20628"/>
                      <a:gd name="connsiteX3" fmla="*/ 6668 w 7620"/>
                      <a:gd name="connsiteY3" fmla="*/ 20628 h 20628"/>
                      <a:gd name="connsiteX4" fmla="*/ 7620 w 7620"/>
                      <a:gd name="connsiteY4" fmla="*/ 19676 h 20628"/>
                      <a:gd name="connsiteX5" fmla="*/ 5715 w 7620"/>
                      <a:gd name="connsiteY5" fmla="*/ 14913 h 20628"/>
                      <a:gd name="connsiteX6" fmla="*/ 3810 w 7620"/>
                      <a:gd name="connsiteY6" fmla="*/ 10151 h 20628"/>
                      <a:gd name="connsiteX7" fmla="*/ 1905 w 7620"/>
                      <a:gd name="connsiteY7" fmla="*/ 626 h 20628"/>
                      <a:gd name="connsiteX8" fmla="*/ 0 w 7620"/>
                      <a:gd name="connsiteY8" fmla="*/ 1578 h 20628"/>
                      <a:gd name="connsiteX9" fmla="*/ 0 w 7620"/>
                      <a:gd name="connsiteY9" fmla="*/ 1578 h 20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620" h="20628">
                        <a:moveTo>
                          <a:pt x="0" y="1578"/>
                        </a:moveTo>
                        <a:cubicBezTo>
                          <a:pt x="0" y="5388"/>
                          <a:pt x="0" y="8246"/>
                          <a:pt x="953" y="12056"/>
                        </a:cubicBezTo>
                        <a:cubicBezTo>
                          <a:pt x="953" y="13961"/>
                          <a:pt x="1905" y="15866"/>
                          <a:pt x="2858" y="16818"/>
                        </a:cubicBezTo>
                        <a:cubicBezTo>
                          <a:pt x="3810" y="18723"/>
                          <a:pt x="4763" y="19676"/>
                          <a:pt x="6668" y="20628"/>
                        </a:cubicBezTo>
                        <a:cubicBezTo>
                          <a:pt x="7620" y="20628"/>
                          <a:pt x="7620" y="20628"/>
                          <a:pt x="7620" y="19676"/>
                        </a:cubicBezTo>
                        <a:cubicBezTo>
                          <a:pt x="7620" y="17771"/>
                          <a:pt x="6668" y="16818"/>
                          <a:pt x="5715" y="14913"/>
                        </a:cubicBezTo>
                        <a:cubicBezTo>
                          <a:pt x="4763" y="13961"/>
                          <a:pt x="3810" y="12056"/>
                          <a:pt x="3810" y="10151"/>
                        </a:cubicBezTo>
                        <a:cubicBezTo>
                          <a:pt x="2858" y="7293"/>
                          <a:pt x="1905" y="3483"/>
                          <a:pt x="1905" y="626"/>
                        </a:cubicBezTo>
                        <a:cubicBezTo>
                          <a:pt x="1905" y="-327"/>
                          <a:pt x="0" y="-327"/>
                          <a:pt x="0" y="1578"/>
                        </a:cubicBezTo>
                        <a:lnTo>
                          <a:pt x="0" y="157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5" name="Freeform: Shape 764">
                    <a:extLst>
                      <a:ext uri="{FF2B5EF4-FFF2-40B4-BE49-F238E27FC236}">
                        <a16:creationId xmlns:a16="http://schemas.microsoft.com/office/drawing/2014/main" id="{868DB6F0-3E03-3A58-12DE-7E1C173A9231}"/>
                      </a:ext>
                    </a:extLst>
                  </p:cNvPr>
                  <p:cNvSpPr/>
                  <p:nvPr/>
                </p:nvSpPr>
                <p:spPr>
                  <a:xfrm>
                    <a:off x="6131927" y="5343129"/>
                    <a:ext cx="12091" cy="13729"/>
                  </a:xfrm>
                  <a:custGeom>
                    <a:avLst/>
                    <a:gdLst>
                      <a:gd name="connsiteX0" fmla="*/ 267 w 12091"/>
                      <a:gd name="connsiteY0" fmla="*/ 1347 h 13729"/>
                      <a:gd name="connsiteX1" fmla="*/ 4077 w 12091"/>
                      <a:gd name="connsiteY1" fmla="*/ 8967 h 13729"/>
                      <a:gd name="connsiteX2" fmla="*/ 6934 w 12091"/>
                      <a:gd name="connsiteY2" fmla="*/ 11825 h 13729"/>
                      <a:gd name="connsiteX3" fmla="*/ 8839 w 12091"/>
                      <a:gd name="connsiteY3" fmla="*/ 12777 h 13729"/>
                      <a:gd name="connsiteX4" fmla="*/ 10744 w 12091"/>
                      <a:gd name="connsiteY4" fmla="*/ 13730 h 13729"/>
                      <a:gd name="connsiteX5" fmla="*/ 11697 w 12091"/>
                      <a:gd name="connsiteY5" fmla="*/ 12777 h 13729"/>
                      <a:gd name="connsiteX6" fmla="*/ 9792 w 12091"/>
                      <a:gd name="connsiteY6" fmla="*/ 10872 h 13729"/>
                      <a:gd name="connsiteX7" fmla="*/ 7887 w 12091"/>
                      <a:gd name="connsiteY7" fmla="*/ 9920 h 13729"/>
                      <a:gd name="connsiteX8" fmla="*/ 5029 w 12091"/>
                      <a:gd name="connsiteY8" fmla="*/ 7062 h 13729"/>
                      <a:gd name="connsiteX9" fmla="*/ 1219 w 12091"/>
                      <a:gd name="connsiteY9" fmla="*/ 395 h 13729"/>
                      <a:gd name="connsiteX10" fmla="*/ 267 w 12091"/>
                      <a:gd name="connsiteY10" fmla="*/ 1347 h 13729"/>
                      <a:gd name="connsiteX11" fmla="*/ 267 w 12091"/>
                      <a:gd name="connsiteY11" fmla="*/ 1347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2091" h="13729">
                        <a:moveTo>
                          <a:pt x="267" y="1347"/>
                        </a:moveTo>
                        <a:cubicBezTo>
                          <a:pt x="1219" y="4205"/>
                          <a:pt x="3124" y="6110"/>
                          <a:pt x="4077" y="8967"/>
                        </a:cubicBezTo>
                        <a:cubicBezTo>
                          <a:pt x="5029" y="9920"/>
                          <a:pt x="5982" y="10872"/>
                          <a:pt x="6934" y="11825"/>
                        </a:cubicBezTo>
                        <a:cubicBezTo>
                          <a:pt x="7887" y="12777"/>
                          <a:pt x="7887" y="12777"/>
                          <a:pt x="8839" y="12777"/>
                        </a:cubicBezTo>
                        <a:cubicBezTo>
                          <a:pt x="9792" y="13730"/>
                          <a:pt x="9792" y="13730"/>
                          <a:pt x="10744" y="13730"/>
                        </a:cubicBezTo>
                        <a:cubicBezTo>
                          <a:pt x="11697" y="13730"/>
                          <a:pt x="12649" y="12777"/>
                          <a:pt x="11697" y="12777"/>
                        </a:cubicBezTo>
                        <a:cubicBezTo>
                          <a:pt x="10744" y="11825"/>
                          <a:pt x="10744" y="11825"/>
                          <a:pt x="9792" y="10872"/>
                        </a:cubicBezTo>
                        <a:cubicBezTo>
                          <a:pt x="8839" y="10872"/>
                          <a:pt x="8839" y="9920"/>
                          <a:pt x="7887" y="9920"/>
                        </a:cubicBezTo>
                        <a:cubicBezTo>
                          <a:pt x="6934" y="8967"/>
                          <a:pt x="5982" y="8014"/>
                          <a:pt x="5029" y="7062"/>
                        </a:cubicBezTo>
                        <a:cubicBezTo>
                          <a:pt x="3124" y="5157"/>
                          <a:pt x="2172" y="3252"/>
                          <a:pt x="1219" y="395"/>
                        </a:cubicBezTo>
                        <a:cubicBezTo>
                          <a:pt x="1219" y="-558"/>
                          <a:pt x="-686" y="395"/>
                          <a:pt x="267" y="1347"/>
                        </a:cubicBezTo>
                        <a:lnTo>
                          <a:pt x="267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6" name="Freeform: Shape 765">
                    <a:extLst>
                      <a:ext uri="{FF2B5EF4-FFF2-40B4-BE49-F238E27FC236}">
                        <a16:creationId xmlns:a16="http://schemas.microsoft.com/office/drawing/2014/main" id="{5E6FFA14-3132-5938-1F09-A910C8576F0C}"/>
                      </a:ext>
                    </a:extLst>
                  </p:cNvPr>
                  <p:cNvSpPr/>
                  <p:nvPr/>
                </p:nvSpPr>
                <p:spPr>
                  <a:xfrm>
                    <a:off x="6114096" y="5334557"/>
                    <a:ext cx="7620" cy="13729"/>
                  </a:xfrm>
                  <a:custGeom>
                    <a:avLst/>
                    <a:gdLst>
                      <a:gd name="connsiteX0" fmla="*/ 0 w 7620"/>
                      <a:gd name="connsiteY0" fmla="*/ 1347 h 13729"/>
                      <a:gd name="connsiteX1" fmla="*/ 1905 w 7620"/>
                      <a:gd name="connsiteY1" fmla="*/ 8014 h 13729"/>
                      <a:gd name="connsiteX2" fmla="*/ 3810 w 7620"/>
                      <a:gd name="connsiteY2" fmla="*/ 10872 h 13729"/>
                      <a:gd name="connsiteX3" fmla="*/ 6668 w 7620"/>
                      <a:gd name="connsiteY3" fmla="*/ 13730 h 13729"/>
                      <a:gd name="connsiteX4" fmla="*/ 7620 w 7620"/>
                      <a:gd name="connsiteY4" fmla="*/ 12777 h 13729"/>
                      <a:gd name="connsiteX5" fmla="*/ 7620 w 7620"/>
                      <a:gd name="connsiteY5" fmla="*/ 10872 h 13729"/>
                      <a:gd name="connsiteX6" fmla="*/ 6668 w 7620"/>
                      <a:gd name="connsiteY6" fmla="*/ 8967 h 13729"/>
                      <a:gd name="connsiteX7" fmla="*/ 4763 w 7620"/>
                      <a:gd name="connsiteY7" fmla="*/ 6110 h 13729"/>
                      <a:gd name="connsiteX8" fmla="*/ 2858 w 7620"/>
                      <a:gd name="connsiteY8" fmla="*/ 395 h 13729"/>
                      <a:gd name="connsiteX9" fmla="*/ 0 w 7620"/>
                      <a:gd name="connsiteY9" fmla="*/ 1347 h 13729"/>
                      <a:gd name="connsiteX10" fmla="*/ 0 w 7620"/>
                      <a:gd name="connsiteY10" fmla="*/ 1347 h 13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620" h="13729">
                        <a:moveTo>
                          <a:pt x="0" y="1347"/>
                        </a:moveTo>
                        <a:cubicBezTo>
                          <a:pt x="953" y="3252"/>
                          <a:pt x="953" y="6110"/>
                          <a:pt x="1905" y="8014"/>
                        </a:cubicBezTo>
                        <a:cubicBezTo>
                          <a:pt x="1905" y="8967"/>
                          <a:pt x="2858" y="9920"/>
                          <a:pt x="3810" y="10872"/>
                        </a:cubicBezTo>
                        <a:cubicBezTo>
                          <a:pt x="4763" y="11824"/>
                          <a:pt x="5715" y="12777"/>
                          <a:pt x="6668" y="13730"/>
                        </a:cubicBezTo>
                        <a:cubicBezTo>
                          <a:pt x="6668" y="13730"/>
                          <a:pt x="7620" y="13730"/>
                          <a:pt x="7620" y="12777"/>
                        </a:cubicBezTo>
                        <a:cubicBezTo>
                          <a:pt x="7620" y="11824"/>
                          <a:pt x="7620" y="11824"/>
                          <a:pt x="7620" y="10872"/>
                        </a:cubicBezTo>
                        <a:cubicBezTo>
                          <a:pt x="7620" y="9920"/>
                          <a:pt x="7620" y="9920"/>
                          <a:pt x="6668" y="8967"/>
                        </a:cubicBezTo>
                        <a:cubicBezTo>
                          <a:pt x="5715" y="8014"/>
                          <a:pt x="5715" y="7062"/>
                          <a:pt x="4763" y="6110"/>
                        </a:cubicBezTo>
                        <a:cubicBezTo>
                          <a:pt x="3810" y="4205"/>
                          <a:pt x="2858" y="2299"/>
                          <a:pt x="2858" y="395"/>
                        </a:cubicBezTo>
                        <a:cubicBezTo>
                          <a:pt x="1905" y="-558"/>
                          <a:pt x="0" y="395"/>
                          <a:pt x="0" y="1347"/>
                        </a:cubicBezTo>
                        <a:lnTo>
                          <a:pt x="0" y="134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7" name="Freeform: Shape 766">
                    <a:extLst>
                      <a:ext uri="{FF2B5EF4-FFF2-40B4-BE49-F238E27FC236}">
                        <a16:creationId xmlns:a16="http://schemas.microsoft.com/office/drawing/2014/main" id="{C2816305-9AA8-0223-7320-FDC52B3D622A}"/>
                      </a:ext>
                    </a:extLst>
                  </p:cNvPr>
                  <p:cNvSpPr/>
                  <p:nvPr/>
                </p:nvSpPr>
                <p:spPr>
                  <a:xfrm>
                    <a:off x="6112192" y="5238374"/>
                    <a:ext cx="2857" cy="15086"/>
                  </a:xfrm>
                  <a:custGeom>
                    <a:avLst/>
                    <a:gdLst>
                      <a:gd name="connsiteX0" fmla="*/ 0 w 2857"/>
                      <a:gd name="connsiteY0" fmla="*/ 1328 h 15086"/>
                      <a:gd name="connsiteX1" fmla="*/ 0 w 2857"/>
                      <a:gd name="connsiteY1" fmla="*/ 7995 h 15086"/>
                      <a:gd name="connsiteX2" fmla="*/ 1905 w 2857"/>
                      <a:gd name="connsiteY2" fmla="*/ 14663 h 15086"/>
                      <a:gd name="connsiteX3" fmla="*/ 2857 w 2857"/>
                      <a:gd name="connsiteY3" fmla="*/ 14663 h 15086"/>
                      <a:gd name="connsiteX4" fmla="*/ 1905 w 2857"/>
                      <a:gd name="connsiteY4" fmla="*/ 8948 h 15086"/>
                      <a:gd name="connsiteX5" fmla="*/ 1905 w 2857"/>
                      <a:gd name="connsiteY5" fmla="*/ 2280 h 15086"/>
                      <a:gd name="connsiteX6" fmla="*/ 0 w 2857"/>
                      <a:gd name="connsiteY6" fmla="*/ 1328 h 15086"/>
                      <a:gd name="connsiteX7" fmla="*/ 0 w 2857"/>
                      <a:gd name="connsiteY7" fmla="*/ 1328 h 150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857" h="15086">
                        <a:moveTo>
                          <a:pt x="0" y="1328"/>
                        </a:moveTo>
                        <a:cubicBezTo>
                          <a:pt x="0" y="3233"/>
                          <a:pt x="0" y="6090"/>
                          <a:pt x="0" y="7995"/>
                        </a:cubicBezTo>
                        <a:cubicBezTo>
                          <a:pt x="0" y="9900"/>
                          <a:pt x="0" y="12758"/>
                          <a:pt x="1905" y="14663"/>
                        </a:cubicBezTo>
                        <a:cubicBezTo>
                          <a:pt x="1905" y="15615"/>
                          <a:pt x="2857" y="14663"/>
                          <a:pt x="2857" y="14663"/>
                        </a:cubicBezTo>
                        <a:cubicBezTo>
                          <a:pt x="2857" y="12758"/>
                          <a:pt x="2857" y="10853"/>
                          <a:pt x="1905" y="8948"/>
                        </a:cubicBezTo>
                        <a:cubicBezTo>
                          <a:pt x="1905" y="7043"/>
                          <a:pt x="1905" y="4185"/>
                          <a:pt x="1905" y="2280"/>
                        </a:cubicBezTo>
                        <a:cubicBezTo>
                          <a:pt x="1905" y="-577"/>
                          <a:pt x="0" y="-577"/>
                          <a:pt x="0" y="1328"/>
                        </a:cubicBezTo>
                        <a:lnTo>
                          <a:pt x="0" y="1328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8" name="Freeform: Shape 767">
                    <a:extLst>
                      <a:ext uri="{FF2B5EF4-FFF2-40B4-BE49-F238E27FC236}">
                        <a16:creationId xmlns:a16="http://schemas.microsoft.com/office/drawing/2014/main" id="{18F3A6BA-1429-07BA-25EB-15F3AF88C36F}"/>
                      </a:ext>
                    </a:extLst>
                  </p:cNvPr>
                  <p:cNvSpPr/>
                  <p:nvPr/>
                </p:nvSpPr>
                <p:spPr>
                  <a:xfrm>
                    <a:off x="6119812" y="5321617"/>
                    <a:ext cx="6667" cy="13334"/>
                  </a:xfrm>
                  <a:custGeom>
                    <a:avLst/>
                    <a:gdLst>
                      <a:gd name="connsiteX0" fmla="*/ 0 w 6667"/>
                      <a:gd name="connsiteY0" fmla="*/ 2857 h 13334"/>
                      <a:gd name="connsiteX1" fmla="*/ 0 w 6667"/>
                      <a:gd name="connsiteY1" fmla="*/ 5715 h 13334"/>
                      <a:gd name="connsiteX2" fmla="*/ 953 w 6667"/>
                      <a:gd name="connsiteY2" fmla="*/ 8572 h 13334"/>
                      <a:gd name="connsiteX3" fmla="*/ 1905 w 6667"/>
                      <a:gd name="connsiteY3" fmla="*/ 11430 h 13334"/>
                      <a:gd name="connsiteX4" fmla="*/ 2857 w 6667"/>
                      <a:gd name="connsiteY4" fmla="*/ 12382 h 13334"/>
                      <a:gd name="connsiteX5" fmla="*/ 3810 w 6667"/>
                      <a:gd name="connsiteY5" fmla="*/ 13335 h 13334"/>
                      <a:gd name="connsiteX6" fmla="*/ 4763 w 6667"/>
                      <a:gd name="connsiteY6" fmla="*/ 13335 h 13334"/>
                      <a:gd name="connsiteX7" fmla="*/ 6668 w 6667"/>
                      <a:gd name="connsiteY7" fmla="*/ 12382 h 13334"/>
                      <a:gd name="connsiteX8" fmla="*/ 6668 w 6667"/>
                      <a:gd name="connsiteY8" fmla="*/ 10477 h 13334"/>
                      <a:gd name="connsiteX9" fmla="*/ 5715 w 6667"/>
                      <a:gd name="connsiteY9" fmla="*/ 8572 h 13334"/>
                      <a:gd name="connsiteX10" fmla="*/ 4763 w 6667"/>
                      <a:gd name="connsiteY10" fmla="*/ 5715 h 13334"/>
                      <a:gd name="connsiteX11" fmla="*/ 4763 w 6667"/>
                      <a:gd name="connsiteY11" fmla="*/ 4763 h 13334"/>
                      <a:gd name="connsiteX12" fmla="*/ 4763 w 6667"/>
                      <a:gd name="connsiteY12" fmla="*/ 4763 h 13334"/>
                      <a:gd name="connsiteX13" fmla="*/ 4763 w 6667"/>
                      <a:gd name="connsiteY13" fmla="*/ 4763 h 13334"/>
                      <a:gd name="connsiteX14" fmla="*/ 3810 w 6667"/>
                      <a:gd name="connsiteY14" fmla="*/ 2857 h 13334"/>
                      <a:gd name="connsiteX15" fmla="*/ 3810 w 6667"/>
                      <a:gd name="connsiteY15" fmla="*/ 2857 h 13334"/>
                      <a:gd name="connsiteX16" fmla="*/ 3810 w 6667"/>
                      <a:gd name="connsiteY16" fmla="*/ 1905 h 13334"/>
                      <a:gd name="connsiteX17" fmla="*/ 2857 w 6667"/>
                      <a:gd name="connsiteY17" fmla="*/ 0 h 13334"/>
                      <a:gd name="connsiteX18" fmla="*/ 0 w 6667"/>
                      <a:gd name="connsiteY18" fmla="*/ 2857 h 13334"/>
                      <a:gd name="connsiteX19" fmla="*/ 0 w 6667"/>
                      <a:gd name="connsiteY19" fmla="*/ 2857 h 133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6667" h="13334">
                        <a:moveTo>
                          <a:pt x="0" y="2857"/>
                        </a:moveTo>
                        <a:cubicBezTo>
                          <a:pt x="0" y="3810"/>
                          <a:pt x="0" y="4763"/>
                          <a:pt x="0" y="5715"/>
                        </a:cubicBezTo>
                        <a:cubicBezTo>
                          <a:pt x="0" y="6667"/>
                          <a:pt x="0" y="7620"/>
                          <a:pt x="953" y="8572"/>
                        </a:cubicBezTo>
                        <a:cubicBezTo>
                          <a:pt x="953" y="9525"/>
                          <a:pt x="1905" y="10477"/>
                          <a:pt x="1905" y="11430"/>
                        </a:cubicBezTo>
                        <a:cubicBezTo>
                          <a:pt x="1905" y="11430"/>
                          <a:pt x="2857" y="12382"/>
                          <a:pt x="2857" y="12382"/>
                        </a:cubicBezTo>
                        <a:cubicBezTo>
                          <a:pt x="2857" y="12382"/>
                          <a:pt x="3810" y="13335"/>
                          <a:pt x="3810" y="13335"/>
                        </a:cubicBezTo>
                        <a:cubicBezTo>
                          <a:pt x="3810" y="13335"/>
                          <a:pt x="3810" y="13335"/>
                          <a:pt x="4763" y="13335"/>
                        </a:cubicBezTo>
                        <a:cubicBezTo>
                          <a:pt x="5715" y="13335"/>
                          <a:pt x="6668" y="13335"/>
                          <a:pt x="6668" y="12382"/>
                        </a:cubicBezTo>
                        <a:cubicBezTo>
                          <a:pt x="6668" y="11430"/>
                          <a:pt x="6668" y="11430"/>
                          <a:pt x="6668" y="10477"/>
                        </a:cubicBezTo>
                        <a:cubicBezTo>
                          <a:pt x="6668" y="9525"/>
                          <a:pt x="6668" y="9525"/>
                          <a:pt x="5715" y="8572"/>
                        </a:cubicBezTo>
                        <a:cubicBezTo>
                          <a:pt x="5715" y="7620"/>
                          <a:pt x="4763" y="6667"/>
                          <a:pt x="4763" y="5715"/>
                        </a:cubicBezTo>
                        <a:cubicBezTo>
                          <a:pt x="4763" y="5715"/>
                          <a:pt x="4763" y="5715"/>
                          <a:pt x="4763" y="4763"/>
                        </a:cubicBezTo>
                        <a:cubicBezTo>
                          <a:pt x="4763" y="4763"/>
                          <a:pt x="4763" y="4763"/>
                          <a:pt x="4763" y="4763"/>
                        </a:cubicBezTo>
                        <a:cubicBezTo>
                          <a:pt x="4763" y="4763"/>
                          <a:pt x="4763" y="4763"/>
                          <a:pt x="4763" y="4763"/>
                        </a:cubicBezTo>
                        <a:cubicBezTo>
                          <a:pt x="4763" y="3810"/>
                          <a:pt x="4763" y="3810"/>
                          <a:pt x="3810" y="2857"/>
                        </a:cubicBezTo>
                        <a:cubicBezTo>
                          <a:pt x="3810" y="2857"/>
                          <a:pt x="3810" y="2857"/>
                          <a:pt x="3810" y="2857"/>
                        </a:cubicBezTo>
                        <a:cubicBezTo>
                          <a:pt x="3810" y="2857"/>
                          <a:pt x="3810" y="2857"/>
                          <a:pt x="3810" y="1905"/>
                        </a:cubicBezTo>
                        <a:cubicBezTo>
                          <a:pt x="3810" y="952"/>
                          <a:pt x="3810" y="952"/>
                          <a:pt x="2857" y="0"/>
                        </a:cubicBezTo>
                        <a:cubicBezTo>
                          <a:pt x="1905" y="1905"/>
                          <a:pt x="953" y="1905"/>
                          <a:pt x="0" y="2857"/>
                        </a:cubicBezTo>
                        <a:lnTo>
                          <a:pt x="0" y="2857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69" name="Freeform: Shape 768">
                    <a:extLst>
                      <a:ext uri="{FF2B5EF4-FFF2-40B4-BE49-F238E27FC236}">
                        <a16:creationId xmlns:a16="http://schemas.microsoft.com/office/drawing/2014/main" id="{E21086D6-ABCF-ADEC-4FC0-13B0ECEE1E7C}"/>
                      </a:ext>
                    </a:extLst>
                  </p:cNvPr>
                  <p:cNvSpPr/>
                  <p:nvPr/>
                </p:nvSpPr>
                <p:spPr>
                  <a:xfrm>
                    <a:off x="6115049" y="5148819"/>
                    <a:ext cx="5029" cy="16348"/>
                  </a:xfrm>
                  <a:custGeom>
                    <a:avLst/>
                    <a:gdLst>
                      <a:gd name="connsiteX0" fmla="*/ 3810 w 5029"/>
                      <a:gd name="connsiteY0" fmla="*/ 395 h 16348"/>
                      <a:gd name="connsiteX1" fmla="*/ 953 w 5029"/>
                      <a:gd name="connsiteY1" fmla="*/ 8014 h 16348"/>
                      <a:gd name="connsiteX2" fmla="*/ 0 w 5029"/>
                      <a:gd name="connsiteY2" fmla="*/ 15635 h 16348"/>
                      <a:gd name="connsiteX3" fmla="*/ 953 w 5029"/>
                      <a:gd name="connsiteY3" fmla="*/ 15635 h 16348"/>
                      <a:gd name="connsiteX4" fmla="*/ 2857 w 5029"/>
                      <a:gd name="connsiteY4" fmla="*/ 8014 h 16348"/>
                      <a:gd name="connsiteX5" fmla="*/ 4763 w 5029"/>
                      <a:gd name="connsiteY5" fmla="*/ 1347 h 16348"/>
                      <a:gd name="connsiteX6" fmla="*/ 3810 w 5029"/>
                      <a:gd name="connsiteY6" fmla="*/ 395 h 16348"/>
                      <a:gd name="connsiteX7" fmla="*/ 3810 w 5029"/>
                      <a:gd name="connsiteY7" fmla="*/ 395 h 16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29" h="16348">
                        <a:moveTo>
                          <a:pt x="3810" y="395"/>
                        </a:moveTo>
                        <a:cubicBezTo>
                          <a:pt x="2857" y="2299"/>
                          <a:pt x="1905" y="5157"/>
                          <a:pt x="953" y="8014"/>
                        </a:cubicBezTo>
                        <a:cubicBezTo>
                          <a:pt x="0" y="10872"/>
                          <a:pt x="0" y="12777"/>
                          <a:pt x="0" y="15635"/>
                        </a:cubicBezTo>
                        <a:cubicBezTo>
                          <a:pt x="0" y="16587"/>
                          <a:pt x="953" y="16587"/>
                          <a:pt x="953" y="15635"/>
                        </a:cubicBezTo>
                        <a:cubicBezTo>
                          <a:pt x="1905" y="13730"/>
                          <a:pt x="1905" y="10872"/>
                          <a:pt x="2857" y="8014"/>
                        </a:cubicBezTo>
                        <a:cubicBezTo>
                          <a:pt x="3810" y="5157"/>
                          <a:pt x="3810" y="3252"/>
                          <a:pt x="4763" y="1347"/>
                        </a:cubicBezTo>
                        <a:cubicBezTo>
                          <a:pt x="5715" y="395"/>
                          <a:pt x="3810" y="-558"/>
                          <a:pt x="3810" y="395"/>
                        </a:cubicBezTo>
                        <a:lnTo>
                          <a:pt x="3810" y="39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0" name="Freeform: Shape 769">
                    <a:extLst>
                      <a:ext uri="{FF2B5EF4-FFF2-40B4-BE49-F238E27FC236}">
                        <a16:creationId xmlns:a16="http://schemas.microsoft.com/office/drawing/2014/main" id="{28D75102-BBC2-18D3-86CC-2C6F54FDAE8A}"/>
                      </a:ext>
                    </a:extLst>
                  </p:cNvPr>
                  <p:cNvSpPr/>
                  <p:nvPr/>
                </p:nvSpPr>
                <p:spPr>
                  <a:xfrm>
                    <a:off x="6098856" y="5157392"/>
                    <a:ext cx="5157" cy="16349"/>
                  </a:xfrm>
                  <a:custGeom>
                    <a:avLst/>
                    <a:gdLst>
                      <a:gd name="connsiteX0" fmla="*/ 3810 w 5157"/>
                      <a:gd name="connsiteY0" fmla="*/ 395 h 16349"/>
                      <a:gd name="connsiteX1" fmla="*/ 953 w 5157"/>
                      <a:gd name="connsiteY1" fmla="*/ 8014 h 16349"/>
                      <a:gd name="connsiteX2" fmla="*/ 0 w 5157"/>
                      <a:gd name="connsiteY2" fmla="*/ 15635 h 16349"/>
                      <a:gd name="connsiteX3" fmla="*/ 953 w 5157"/>
                      <a:gd name="connsiteY3" fmla="*/ 15635 h 16349"/>
                      <a:gd name="connsiteX4" fmla="*/ 2858 w 5157"/>
                      <a:gd name="connsiteY4" fmla="*/ 8014 h 16349"/>
                      <a:gd name="connsiteX5" fmla="*/ 4763 w 5157"/>
                      <a:gd name="connsiteY5" fmla="*/ 1347 h 16349"/>
                      <a:gd name="connsiteX6" fmla="*/ 3810 w 5157"/>
                      <a:gd name="connsiteY6" fmla="*/ 395 h 16349"/>
                      <a:gd name="connsiteX7" fmla="*/ 3810 w 5157"/>
                      <a:gd name="connsiteY7" fmla="*/ 395 h 16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157" h="16349">
                        <a:moveTo>
                          <a:pt x="3810" y="395"/>
                        </a:moveTo>
                        <a:cubicBezTo>
                          <a:pt x="2858" y="2300"/>
                          <a:pt x="1905" y="5157"/>
                          <a:pt x="953" y="8014"/>
                        </a:cubicBezTo>
                        <a:cubicBezTo>
                          <a:pt x="0" y="10872"/>
                          <a:pt x="0" y="12777"/>
                          <a:pt x="0" y="15635"/>
                        </a:cubicBezTo>
                        <a:cubicBezTo>
                          <a:pt x="0" y="16587"/>
                          <a:pt x="953" y="16587"/>
                          <a:pt x="953" y="15635"/>
                        </a:cubicBezTo>
                        <a:cubicBezTo>
                          <a:pt x="1905" y="13730"/>
                          <a:pt x="1905" y="10872"/>
                          <a:pt x="2858" y="8014"/>
                        </a:cubicBezTo>
                        <a:cubicBezTo>
                          <a:pt x="3810" y="5157"/>
                          <a:pt x="3810" y="3252"/>
                          <a:pt x="4763" y="1347"/>
                        </a:cubicBezTo>
                        <a:cubicBezTo>
                          <a:pt x="5715" y="395"/>
                          <a:pt x="4763" y="-558"/>
                          <a:pt x="3810" y="395"/>
                        </a:cubicBezTo>
                        <a:lnTo>
                          <a:pt x="3810" y="39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1" name="Freeform: Shape 770">
                    <a:extLst>
                      <a:ext uri="{FF2B5EF4-FFF2-40B4-BE49-F238E27FC236}">
                        <a16:creationId xmlns:a16="http://schemas.microsoft.com/office/drawing/2014/main" id="{59AB81CA-F4FD-C9F4-8F0C-ACCCA3A2EFE8}"/>
                      </a:ext>
                    </a:extLst>
                  </p:cNvPr>
                  <p:cNvSpPr/>
                  <p:nvPr/>
                </p:nvSpPr>
                <p:spPr>
                  <a:xfrm>
                    <a:off x="6157912" y="5067857"/>
                    <a:ext cx="5029" cy="16348"/>
                  </a:xfrm>
                  <a:custGeom>
                    <a:avLst/>
                    <a:gdLst>
                      <a:gd name="connsiteX0" fmla="*/ 3810 w 5029"/>
                      <a:gd name="connsiteY0" fmla="*/ 395 h 16348"/>
                      <a:gd name="connsiteX1" fmla="*/ 953 w 5029"/>
                      <a:gd name="connsiteY1" fmla="*/ 8014 h 16348"/>
                      <a:gd name="connsiteX2" fmla="*/ 0 w 5029"/>
                      <a:gd name="connsiteY2" fmla="*/ 15635 h 16348"/>
                      <a:gd name="connsiteX3" fmla="*/ 953 w 5029"/>
                      <a:gd name="connsiteY3" fmla="*/ 15635 h 16348"/>
                      <a:gd name="connsiteX4" fmla="*/ 2857 w 5029"/>
                      <a:gd name="connsiteY4" fmla="*/ 8014 h 16348"/>
                      <a:gd name="connsiteX5" fmla="*/ 4763 w 5029"/>
                      <a:gd name="connsiteY5" fmla="*/ 1347 h 16348"/>
                      <a:gd name="connsiteX6" fmla="*/ 3810 w 5029"/>
                      <a:gd name="connsiteY6" fmla="*/ 395 h 16348"/>
                      <a:gd name="connsiteX7" fmla="*/ 3810 w 5029"/>
                      <a:gd name="connsiteY7" fmla="*/ 395 h 163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029" h="16348">
                        <a:moveTo>
                          <a:pt x="3810" y="395"/>
                        </a:moveTo>
                        <a:cubicBezTo>
                          <a:pt x="2857" y="2299"/>
                          <a:pt x="1905" y="5157"/>
                          <a:pt x="953" y="8014"/>
                        </a:cubicBezTo>
                        <a:cubicBezTo>
                          <a:pt x="0" y="10872"/>
                          <a:pt x="0" y="12777"/>
                          <a:pt x="0" y="15635"/>
                        </a:cubicBezTo>
                        <a:cubicBezTo>
                          <a:pt x="0" y="16587"/>
                          <a:pt x="953" y="16587"/>
                          <a:pt x="953" y="15635"/>
                        </a:cubicBezTo>
                        <a:cubicBezTo>
                          <a:pt x="1905" y="13730"/>
                          <a:pt x="1905" y="10872"/>
                          <a:pt x="2857" y="8014"/>
                        </a:cubicBezTo>
                        <a:cubicBezTo>
                          <a:pt x="3810" y="5157"/>
                          <a:pt x="3810" y="3252"/>
                          <a:pt x="4763" y="1347"/>
                        </a:cubicBezTo>
                        <a:cubicBezTo>
                          <a:pt x="5715" y="395"/>
                          <a:pt x="3810" y="-558"/>
                          <a:pt x="3810" y="395"/>
                        </a:cubicBezTo>
                        <a:lnTo>
                          <a:pt x="3810" y="39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2" name="Freeform: Shape 771">
                    <a:extLst>
                      <a:ext uri="{FF2B5EF4-FFF2-40B4-BE49-F238E27FC236}">
                        <a16:creationId xmlns:a16="http://schemas.microsoft.com/office/drawing/2014/main" id="{6E44B69B-9EAC-AAAF-5BC6-6DC3BE4AAC04}"/>
                      </a:ext>
                    </a:extLst>
                  </p:cNvPr>
                  <p:cNvSpPr/>
                  <p:nvPr/>
                </p:nvSpPr>
                <p:spPr>
                  <a:xfrm>
                    <a:off x="6087427" y="5195887"/>
                    <a:ext cx="2171" cy="12805"/>
                  </a:xfrm>
                  <a:custGeom>
                    <a:avLst/>
                    <a:gdLst>
                      <a:gd name="connsiteX0" fmla="*/ 953 w 2171"/>
                      <a:gd name="connsiteY0" fmla="*/ 0 h 12805"/>
                      <a:gd name="connsiteX1" fmla="*/ 0 w 2171"/>
                      <a:gd name="connsiteY1" fmla="*/ 6668 h 12805"/>
                      <a:gd name="connsiteX2" fmla="*/ 0 w 2171"/>
                      <a:gd name="connsiteY2" fmla="*/ 9525 h 12805"/>
                      <a:gd name="connsiteX3" fmla="*/ 953 w 2171"/>
                      <a:gd name="connsiteY3" fmla="*/ 12382 h 12805"/>
                      <a:gd name="connsiteX4" fmla="*/ 1905 w 2171"/>
                      <a:gd name="connsiteY4" fmla="*/ 12382 h 12805"/>
                      <a:gd name="connsiteX5" fmla="*/ 1905 w 2171"/>
                      <a:gd name="connsiteY5" fmla="*/ 9525 h 12805"/>
                      <a:gd name="connsiteX6" fmla="*/ 1905 w 2171"/>
                      <a:gd name="connsiteY6" fmla="*/ 6668 h 12805"/>
                      <a:gd name="connsiteX7" fmla="*/ 1905 w 2171"/>
                      <a:gd name="connsiteY7" fmla="*/ 953 h 12805"/>
                      <a:gd name="connsiteX8" fmla="*/ 953 w 2171"/>
                      <a:gd name="connsiteY8" fmla="*/ 0 h 12805"/>
                      <a:gd name="connsiteX9" fmla="*/ 953 w 2171"/>
                      <a:gd name="connsiteY9" fmla="*/ 0 h 128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71" h="12805">
                        <a:moveTo>
                          <a:pt x="953" y="0"/>
                        </a:moveTo>
                        <a:cubicBezTo>
                          <a:pt x="953" y="1905"/>
                          <a:pt x="0" y="3810"/>
                          <a:pt x="0" y="6668"/>
                        </a:cubicBezTo>
                        <a:cubicBezTo>
                          <a:pt x="0" y="7620"/>
                          <a:pt x="0" y="8572"/>
                          <a:pt x="0" y="9525"/>
                        </a:cubicBezTo>
                        <a:cubicBezTo>
                          <a:pt x="0" y="10478"/>
                          <a:pt x="953" y="11430"/>
                          <a:pt x="953" y="12382"/>
                        </a:cubicBezTo>
                        <a:cubicBezTo>
                          <a:pt x="953" y="13335"/>
                          <a:pt x="1905" y="12382"/>
                          <a:pt x="1905" y="12382"/>
                        </a:cubicBezTo>
                        <a:cubicBezTo>
                          <a:pt x="1905" y="11430"/>
                          <a:pt x="1905" y="10478"/>
                          <a:pt x="1905" y="9525"/>
                        </a:cubicBezTo>
                        <a:cubicBezTo>
                          <a:pt x="1905" y="8572"/>
                          <a:pt x="1905" y="7620"/>
                          <a:pt x="1905" y="6668"/>
                        </a:cubicBezTo>
                        <a:cubicBezTo>
                          <a:pt x="1905" y="4763"/>
                          <a:pt x="1905" y="2857"/>
                          <a:pt x="1905" y="953"/>
                        </a:cubicBezTo>
                        <a:cubicBezTo>
                          <a:pt x="2857" y="0"/>
                          <a:pt x="953" y="0"/>
                          <a:pt x="953" y="0"/>
                        </a:cubicBezTo>
                        <a:lnTo>
                          <a:pt x="953" y="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3" name="Freeform: Shape 772">
                    <a:extLst>
                      <a:ext uri="{FF2B5EF4-FFF2-40B4-BE49-F238E27FC236}">
                        <a16:creationId xmlns:a16="http://schemas.microsoft.com/office/drawing/2014/main" id="{FD75F800-EDF4-FC4C-133D-DB370213D3B8}"/>
                      </a:ext>
                    </a:extLst>
                  </p:cNvPr>
                  <p:cNvSpPr/>
                  <p:nvPr/>
                </p:nvSpPr>
                <p:spPr>
                  <a:xfrm>
                    <a:off x="6143624" y="5081192"/>
                    <a:ext cx="4069" cy="14152"/>
                  </a:xfrm>
                  <a:custGeom>
                    <a:avLst/>
                    <a:gdLst>
                      <a:gd name="connsiteX0" fmla="*/ 1905 w 4069"/>
                      <a:gd name="connsiteY0" fmla="*/ 395 h 14152"/>
                      <a:gd name="connsiteX1" fmla="*/ 0 w 4069"/>
                      <a:gd name="connsiteY1" fmla="*/ 7062 h 14152"/>
                      <a:gd name="connsiteX2" fmla="*/ 0 w 4069"/>
                      <a:gd name="connsiteY2" fmla="*/ 9920 h 14152"/>
                      <a:gd name="connsiteX3" fmla="*/ 0 w 4069"/>
                      <a:gd name="connsiteY3" fmla="*/ 11825 h 14152"/>
                      <a:gd name="connsiteX4" fmla="*/ 0 w 4069"/>
                      <a:gd name="connsiteY4" fmla="*/ 13730 h 14152"/>
                      <a:gd name="connsiteX5" fmla="*/ 953 w 4069"/>
                      <a:gd name="connsiteY5" fmla="*/ 13730 h 14152"/>
                      <a:gd name="connsiteX6" fmla="*/ 1905 w 4069"/>
                      <a:gd name="connsiteY6" fmla="*/ 11825 h 14152"/>
                      <a:gd name="connsiteX7" fmla="*/ 1905 w 4069"/>
                      <a:gd name="connsiteY7" fmla="*/ 9920 h 14152"/>
                      <a:gd name="connsiteX8" fmla="*/ 1905 w 4069"/>
                      <a:gd name="connsiteY8" fmla="*/ 7062 h 14152"/>
                      <a:gd name="connsiteX9" fmla="*/ 3810 w 4069"/>
                      <a:gd name="connsiteY9" fmla="*/ 1347 h 14152"/>
                      <a:gd name="connsiteX10" fmla="*/ 1905 w 4069"/>
                      <a:gd name="connsiteY10" fmla="*/ 395 h 14152"/>
                      <a:gd name="connsiteX11" fmla="*/ 1905 w 4069"/>
                      <a:gd name="connsiteY11" fmla="*/ 395 h 141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069" h="14152">
                        <a:moveTo>
                          <a:pt x="1905" y="395"/>
                        </a:moveTo>
                        <a:cubicBezTo>
                          <a:pt x="953" y="2300"/>
                          <a:pt x="0" y="4205"/>
                          <a:pt x="0" y="7062"/>
                        </a:cubicBezTo>
                        <a:cubicBezTo>
                          <a:pt x="0" y="8014"/>
                          <a:pt x="0" y="8967"/>
                          <a:pt x="0" y="9920"/>
                        </a:cubicBezTo>
                        <a:cubicBezTo>
                          <a:pt x="0" y="10872"/>
                          <a:pt x="0" y="10872"/>
                          <a:pt x="0" y="11825"/>
                        </a:cubicBezTo>
                        <a:cubicBezTo>
                          <a:pt x="0" y="12777"/>
                          <a:pt x="0" y="12777"/>
                          <a:pt x="0" y="13730"/>
                        </a:cubicBezTo>
                        <a:cubicBezTo>
                          <a:pt x="0" y="13730"/>
                          <a:pt x="953" y="14682"/>
                          <a:pt x="953" y="13730"/>
                        </a:cubicBezTo>
                        <a:cubicBezTo>
                          <a:pt x="953" y="13730"/>
                          <a:pt x="953" y="12777"/>
                          <a:pt x="1905" y="11825"/>
                        </a:cubicBezTo>
                        <a:cubicBezTo>
                          <a:pt x="1905" y="11825"/>
                          <a:pt x="1905" y="10872"/>
                          <a:pt x="1905" y="9920"/>
                        </a:cubicBezTo>
                        <a:cubicBezTo>
                          <a:pt x="1905" y="8967"/>
                          <a:pt x="1905" y="8014"/>
                          <a:pt x="1905" y="7062"/>
                        </a:cubicBezTo>
                        <a:cubicBezTo>
                          <a:pt x="1905" y="5157"/>
                          <a:pt x="2857" y="3252"/>
                          <a:pt x="3810" y="1347"/>
                        </a:cubicBezTo>
                        <a:cubicBezTo>
                          <a:pt x="4763" y="395"/>
                          <a:pt x="2857" y="-558"/>
                          <a:pt x="1905" y="395"/>
                        </a:cubicBezTo>
                        <a:lnTo>
                          <a:pt x="1905" y="395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4" name="Freeform: Shape 773">
                    <a:extLst>
                      <a:ext uri="{FF2B5EF4-FFF2-40B4-BE49-F238E27FC236}">
                        <a16:creationId xmlns:a16="http://schemas.microsoft.com/office/drawing/2014/main" id="{784556BD-B6DD-DBBE-CCEE-9E3353E5F904}"/>
                      </a:ext>
                    </a:extLst>
                  </p:cNvPr>
                  <p:cNvSpPr/>
                  <p:nvPr/>
                </p:nvSpPr>
                <p:spPr>
                  <a:xfrm>
                    <a:off x="6127670" y="5099261"/>
                    <a:ext cx="11191" cy="18944"/>
                  </a:xfrm>
                  <a:custGeom>
                    <a:avLst/>
                    <a:gdLst>
                      <a:gd name="connsiteX0" fmla="*/ 9287 w 11191"/>
                      <a:gd name="connsiteY0" fmla="*/ 423 h 18944"/>
                      <a:gd name="connsiteX1" fmla="*/ 2620 w 11191"/>
                      <a:gd name="connsiteY1" fmla="*/ 8996 h 18944"/>
                      <a:gd name="connsiteX2" fmla="*/ 714 w 11191"/>
                      <a:gd name="connsiteY2" fmla="*/ 13758 h 18944"/>
                      <a:gd name="connsiteX3" fmla="*/ 714 w 11191"/>
                      <a:gd name="connsiteY3" fmla="*/ 18521 h 18944"/>
                      <a:gd name="connsiteX4" fmla="*/ 1667 w 11191"/>
                      <a:gd name="connsiteY4" fmla="*/ 18521 h 18944"/>
                      <a:gd name="connsiteX5" fmla="*/ 3572 w 11191"/>
                      <a:gd name="connsiteY5" fmla="*/ 13758 h 18944"/>
                      <a:gd name="connsiteX6" fmla="*/ 5477 w 11191"/>
                      <a:gd name="connsiteY6" fmla="*/ 8996 h 18944"/>
                      <a:gd name="connsiteX7" fmla="*/ 11192 w 11191"/>
                      <a:gd name="connsiteY7" fmla="*/ 423 h 18944"/>
                      <a:gd name="connsiteX8" fmla="*/ 9287 w 11191"/>
                      <a:gd name="connsiteY8" fmla="*/ 423 h 18944"/>
                      <a:gd name="connsiteX9" fmla="*/ 9287 w 11191"/>
                      <a:gd name="connsiteY9" fmla="*/ 423 h 189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191" h="18944">
                        <a:moveTo>
                          <a:pt x="9287" y="423"/>
                        </a:moveTo>
                        <a:cubicBezTo>
                          <a:pt x="6429" y="3281"/>
                          <a:pt x="4524" y="6138"/>
                          <a:pt x="2620" y="8996"/>
                        </a:cubicBezTo>
                        <a:cubicBezTo>
                          <a:pt x="1667" y="10901"/>
                          <a:pt x="714" y="11853"/>
                          <a:pt x="714" y="13758"/>
                        </a:cubicBezTo>
                        <a:cubicBezTo>
                          <a:pt x="-238" y="15663"/>
                          <a:pt x="-238" y="17569"/>
                          <a:pt x="714" y="18521"/>
                        </a:cubicBezTo>
                        <a:cubicBezTo>
                          <a:pt x="714" y="18521"/>
                          <a:pt x="1667" y="19473"/>
                          <a:pt x="1667" y="18521"/>
                        </a:cubicBezTo>
                        <a:cubicBezTo>
                          <a:pt x="2620" y="17569"/>
                          <a:pt x="2620" y="15663"/>
                          <a:pt x="3572" y="13758"/>
                        </a:cubicBezTo>
                        <a:cubicBezTo>
                          <a:pt x="3572" y="11853"/>
                          <a:pt x="4524" y="10901"/>
                          <a:pt x="5477" y="8996"/>
                        </a:cubicBezTo>
                        <a:cubicBezTo>
                          <a:pt x="6429" y="6138"/>
                          <a:pt x="8335" y="3281"/>
                          <a:pt x="11192" y="423"/>
                        </a:cubicBezTo>
                        <a:cubicBezTo>
                          <a:pt x="11192" y="423"/>
                          <a:pt x="10239" y="-529"/>
                          <a:pt x="9287" y="423"/>
                        </a:cubicBezTo>
                        <a:lnTo>
                          <a:pt x="9287" y="42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5" name="Freeform: Shape 774">
                    <a:extLst>
                      <a:ext uri="{FF2B5EF4-FFF2-40B4-BE49-F238E27FC236}">
                        <a16:creationId xmlns:a16="http://schemas.microsoft.com/office/drawing/2014/main" id="{79AD313B-227A-78B8-A9C9-E6A65DA15133}"/>
                      </a:ext>
                    </a:extLst>
                  </p:cNvPr>
                  <p:cNvSpPr/>
                  <p:nvPr/>
                </p:nvSpPr>
                <p:spPr>
                  <a:xfrm>
                    <a:off x="6118233" y="5122782"/>
                    <a:ext cx="6735" cy="15716"/>
                  </a:xfrm>
                  <a:custGeom>
                    <a:avLst/>
                    <a:gdLst>
                      <a:gd name="connsiteX0" fmla="*/ 3483 w 6735"/>
                      <a:gd name="connsiteY0" fmla="*/ 714 h 15716"/>
                      <a:gd name="connsiteX1" fmla="*/ 626 w 6735"/>
                      <a:gd name="connsiteY1" fmla="*/ 7382 h 15716"/>
                      <a:gd name="connsiteX2" fmla="*/ 1578 w 6735"/>
                      <a:gd name="connsiteY2" fmla="*/ 15002 h 15716"/>
                      <a:gd name="connsiteX3" fmla="*/ 3483 w 6735"/>
                      <a:gd name="connsiteY3" fmla="*/ 15002 h 15716"/>
                      <a:gd name="connsiteX4" fmla="*/ 4436 w 6735"/>
                      <a:gd name="connsiteY4" fmla="*/ 11192 h 15716"/>
                      <a:gd name="connsiteX5" fmla="*/ 4436 w 6735"/>
                      <a:gd name="connsiteY5" fmla="*/ 9287 h 15716"/>
                      <a:gd name="connsiteX6" fmla="*/ 4436 w 6735"/>
                      <a:gd name="connsiteY6" fmla="*/ 8335 h 15716"/>
                      <a:gd name="connsiteX7" fmla="*/ 4436 w 6735"/>
                      <a:gd name="connsiteY7" fmla="*/ 8335 h 15716"/>
                      <a:gd name="connsiteX8" fmla="*/ 6341 w 6735"/>
                      <a:gd name="connsiteY8" fmla="*/ 2620 h 15716"/>
                      <a:gd name="connsiteX9" fmla="*/ 5388 w 6735"/>
                      <a:gd name="connsiteY9" fmla="*/ 714 h 15716"/>
                      <a:gd name="connsiteX10" fmla="*/ 3483 w 6735"/>
                      <a:gd name="connsiteY10" fmla="*/ 714 h 15716"/>
                      <a:gd name="connsiteX11" fmla="*/ 3483 w 6735"/>
                      <a:gd name="connsiteY11" fmla="*/ 714 h 15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735" h="15716">
                        <a:moveTo>
                          <a:pt x="3483" y="714"/>
                        </a:moveTo>
                        <a:cubicBezTo>
                          <a:pt x="2531" y="2620"/>
                          <a:pt x="1578" y="4524"/>
                          <a:pt x="626" y="7382"/>
                        </a:cubicBezTo>
                        <a:cubicBezTo>
                          <a:pt x="-327" y="9287"/>
                          <a:pt x="-327" y="12145"/>
                          <a:pt x="1578" y="15002"/>
                        </a:cubicBezTo>
                        <a:cubicBezTo>
                          <a:pt x="1578" y="15954"/>
                          <a:pt x="3483" y="15954"/>
                          <a:pt x="3483" y="15002"/>
                        </a:cubicBezTo>
                        <a:cubicBezTo>
                          <a:pt x="4436" y="14049"/>
                          <a:pt x="4436" y="13097"/>
                          <a:pt x="4436" y="11192"/>
                        </a:cubicBezTo>
                        <a:cubicBezTo>
                          <a:pt x="4436" y="10239"/>
                          <a:pt x="4436" y="10239"/>
                          <a:pt x="4436" y="9287"/>
                        </a:cubicBezTo>
                        <a:cubicBezTo>
                          <a:pt x="4436" y="9287"/>
                          <a:pt x="4436" y="8335"/>
                          <a:pt x="4436" y="8335"/>
                        </a:cubicBezTo>
                        <a:cubicBezTo>
                          <a:pt x="4436" y="8335"/>
                          <a:pt x="4436" y="7382"/>
                          <a:pt x="4436" y="8335"/>
                        </a:cubicBezTo>
                        <a:cubicBezTo>
                          <a:pt x="4436" y="6429"/>
                          <a:pt x="5388" y="4524"/>
                          <a:pt x="6341" y="2620"/>
                        </a:cubicBezTo>
                        <a:cubicBezTo>
                          <a:pt x="7293" y="1667"/>
                          <a:pt x="6341" y="714"/>
                          <a:pt x="5388" y="714"/>
                        </a:cubicBezTo>
                        <a:cubicBezTo>
                          <a:pt x="4436" y="-238"/>
                          <a:pt x="4436" y="-238"/>
                          <a:pt x="3483" y="714"/>
                        </a:cubicBezTo>
                        <a:lnTo>
                          <a:pt x="3483" y="714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6" name="Freeform: Shape 775">
                    <a:extLst>
                      <a:ext uri="{FF2B5EF4-FFF2-40B4-BE49-F238E27FC236}">
                        <a16:creationId xmlns:a16="http://schemas.microsoft.com/office/drawing/2014/main" id="{BCA4C341-C799-51A8-221E-6656A4AB66B9}"/>
                      </a:ext>
                    </a:extLst>
                  </p:cNvPr>
                  <p:cNvSpPr/>
                  <p:nvPr/>
                </p:nvSpPr>
                <p:spPr>
                  <a:xfrm>
                    <a:off x="6096952" y="5182552"/>
                    <a:ext cx="5715" cy="17539"/>
                  </a:xfrm>
                  <a:custGeom>
                    <a:avLst/>
                    <a:gdLst>
                      <a:gd name="connsiteX0" fmla="*/ 0 w 5715"/>
                      <a:gd name="connsiteY0" fmla="*/ 953 h 17539"/>
                      <a:gd name="connsiteX1" fmla="*/ 0 w 5715"/>
                      <a:gd name="connsiteY1" fmla="*/ 9525 h 17539"/>
                      <a:gd name="connsiteX2" fmla="*/ 953 w 5715"/>
                      <a:gd name="connsiteY2" fmla="*/ 13335 h 17539"/>
                      <a:gd name="connsiteX3" fmla="*/ 1905 w 5715"/>
                      <a:gd name="connsiteY3" fmla="*/ 15240 h 17539"/>
                      <a:gd name="connsiteX4" fmla="*/ 3810 w 5715"/>
                      <a:gd name="connsiteY4" fmla="*/ 17145 h 17539"/>
                      <a:gd name="connsiteX5" fmla="*/ 5715 w 5715"/>
                      <a:gd name="connsiteY5" fmla="*/ 16192 h 17539"/>
                      <a:gd name="connsiteX6" fmla="*/ 4763 w 5715"/>
                      <a:gd name="connsiteY6" fmla="*/ 14288 h 17539"/>
                      <a:gd name="connsiteX7" fmla="*/ 3810 w 5715"/>
                      <a:gd name="connsiteY7" fmla="*/ 12382 h 17539"/>
                      <a:gd name="connsiteX8" fmla="*/ 2857 w 5715"/>
                      <a:gd name="connsiteY8" fmla="*/ 8572 h 17539"/>
                      <a:gd name="connsiteX9" fmla="*/ 1905 w 5715"/>
                      <a:gd name="connsiteY9" fmla="*/ 953 h 17539"/>
                      <a:gd name="connsiteX10" fmla="*/ 953 w 5715"/>
                      <a:gd name="connsiteY10" fmla="*/ 0 h 17539"/>
                      <a:gd name="connsiteX11" fmla="*/ 0 w 5715"/>
                      <a:gd name="connsiteY11" fmla="*/ 953 h 17539"/>
                      <a:gd name="connsiteX12" fmla="*/ 0 w 5715"/>
                      <a:gd name="connsiteY12" fmla="*/ 953 h 175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715" h="17539">
                        <a:moveTo>
                          <a:pt x="0" y="953"/>
                        </a:moveTo>
                        <a:cubicBezTo>
                          <a:pt x="0" y="3810"/>
                          <a:pt x="0" y="6667"/>
                          <a:pt x="0" y="9525"/>
                        </a:cubicBezTo>
                        <a:cubicBezTo>
                          <a:pt x="0" y="10478"/>
                          <a:pt x="953" y="12382"/>
                          <a:pt x="953" y="13335"/>
                        </a:cubicBezTo>
                        <a:cubicBezTo>
                          <a:pt x="953" y="14288"/>
                          <a:pt x="1905" y="15240"/>
                          <a:pt x="1905" y="15240"/>
                        </a:cubicBezTo>
                        <a:cubicBezTo>
                          <a:pt x="1905" y="16192"/>
                          <a:pt x="2857" y="16192"/>
                          <a:pt x="3810" y="17145"/>
                        </a:cubicBezTo>
                        <a:cubicBezTo>
                          <a:pt x="4763" y="18097"/>
                          <a:pt x="5715" y="17145"/>
                          <a:pt x="5715" y="16192"/>
                        </a:cubicBezTo>
                        <a:cubicBezTo>
                          <a:pt x="5715" y="15240"/>
                          <a:pt x="5715" y="15240"/>
                          <a:pt x="4763" y="14288"/>
                        </a:cubicBezTo>
                        <a:cubicBezTo>
                          <a:pt x="4763" y="13335"/>
                          <a:pt x="3810" y="13335"/>
                          <a:pt x="3810" y="12382"/>
                        </a:cubicBezTo>
                        <a:cubicBezTo>
                          <a:pt x="3810" y="11430"/>
                          <a:pt x="2857" y="10478"/>
                          <a:pt x="2857" y="8572"/>
                        </a:cubicBezTo>
                        <a:cubicBezTo>
                          <a:pt x="1905" y="5715"/>
                          <a:pt x="1905" y="3810"/>
                          <a:pt x="1905" y="953"/>
                        </a:cubicBezTo>
                        <a:cubicBezTo>
                          <a:pt x="1905" y="0"/>
                          <a:pt x="953" y="0"/>
                          <a:pt x="953" y="0"/>
                        </a:cubicBezTo>
                        <a:cubicBezTo>
                          <a:pt x="953" y="0"/>
                          <a:pt x="0" y="0"/>
                          <a:pt x="0" y="953"/>
                        </a:cubicBezTo>
                        <a:lnTo>
                          <a:pt x="0" y="953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7" name="Freeform: Shape 776">
                    <a:extLst>
                      <a:ext uri="{FF2B5EF4-FFF2-40B4-BE49-F238E27FC236}">
                        <a16:creationId xmlns:a16="http://schemas.microsoft.com/office/drawing/2014/main" id="{15D99173-1ACB-C38C-9AE9-CD657EA38472}"/>
                      </a:ext>
                    </a:extLst>
                  </p:cNvPr>
                  <p:cNvSpPr/>
                  <p:nvPr/>
                </p:nvSpPr>
                <p:spPr>
                  <a:xfrm>
                    <a:off x="6109334" y="5136831"/>
                    <a:ext cx="3809" cy="12806"/>
                  </a:xfrm>
                  <a:custGeom>
                    <a:avLst/>
                    <a:gdLst>
                      <a:gd name="connsiteX0" fmla="*/ 953 w 3809"/>
                      <a:gd name="connsiteY0" fmla="*/ 0 h 12806"/>
                      <a:gd name="connsiteX1" fmla="*/ 0 w 3809"/>
                      <a:gd name="connsiteY1" fmla="*/ 2858 h 12806"/>
                      <a:gd name="connsiteX2" fmla="*/ 0 w 3809"/>
                      <a:gd name="connsiteY2" fmla="*/ 5715 h 12806"/>
                      <a:gd name="connsiteX3" fmla="*/ 0 w 3809"/>
                      <a:gd name="connsiteY3" fmla="*/ 8573 h 12806"/>
                      <a:gd name="connsiteX4" fmla="*/ 0 w 3809"/>
                      <a:gd name="connsiteY4" fmla="*/ 10478 h 12806"/>
                      <a:gd name="connsiteX5" fmla="*/ 953 w 3809"/>
                      <a:gd name="connsiteY5" fmla="*/ 12383 h 12806"/>
                      <a:gd name="connsiteX6" fmla="*/ 2858 w 3809"/>
                      <a:gd name="connsiteY6" fmla="*/ 12383 h 12806"/>
                      <a:gd name="connsiteX7" fmla="*/ 3810 w 3809"/>
                      <a:gd name="connsiteY7" fmla="*/ 10478 h 12806"/>
                      <a:gd name="connsiteX8" fmla="*/ 3810 w 3809"/>
                      <a:gd name="connsiteY8" fmla="*/ 8573 h 12806"/>
                      <a:gd name="connsiteX9" fmla="*/ 3810 w 3809"/>
                      <a:gd name="connsiteY9" fmla="*/ 5715 h 12806"/>
                      <a:gd name="connsiteX10" fmla="*/ 3810 w 3809"/>
                      <a:gd name="connsiteY10" fmla="*/ 2858 h 12806"/>
                      <a:gd name="connsiteX11" fmla="*/ 3810 w 3809"/>
                      <a:gd name="connsiteY11" fmla="*/ 0 h 12806"/>
                      <a:gd name="connsiteX12" fmla="*/ 953 w 3809"/>
                      <a:gd name="connsiteY12" fmla="*/ 0 h 12806"/>
                      <a:gd name="connsiteX13" fmla="*/ 953 w 3809"/>
                      <a:gd name="connsiteY13" fmla="*/ 0 h 128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3809" h="12806">
                        <a:moveTo>
                          <a:pt x="953" y="0"/>
                        </a:moveTo>
                        <a:cubicBezTo>
                          <a:pt x="0" y="953"/>
                          <a:pt x="0" y="1905"/>
                          <a:pt x="0" y="2858"/>
                        </a:cubicBezTo>
                        <a:cubicBezTo>
                          <a:pt x="0" y="3810"/>
                          <a:pt x="0" y="4763"/>
                          <a:pt x="0" y="5715"/>
                        </a:cubicBezTo>
                        <a:cubicBezTo>
                          <a:pt x="0" y="6668"/>
                          <a:pt x="0" y="7620"/>
                          <a:pt x="0" y="8573"/>
                        </a:cubicBezTo>
                        <a:cubicBezTo>
                          <a:pt x="0" y="9525"/>
                          <a:pt x="0" y="9525"/>
                          <a:pt x="0" y="10478"/>
                        </a:cubicBezTo>
                        <a:cubicBezTo>
                          <a:pt x="0" y="11430"/>
                          <a:pt x="953" y="11430"/>
                          <a:pt x="953" y="12383"/>
                        </a:cubicBezTo>
                        <a:cubicBezTo>
                          <a:pt x="1905" y="13335"/>
                          <a:pt x="2858" y="12383"/>
                          <a:pt x="2858" y="12383"/>
                        </a:cubicBezTo>
                        <a:cubicBezTo>
                          <a:pt x="2858" y="11430"/>
                          <a:pt x="3810" y="11430"/>
                          <a:pt x="3810" y="10478"/>
                        </a:cubicBezTo>
                        <a:cubicBezTo>
                          <a:pt x="3810" y="10478"/>
                          <a:pt x="3810" y="9525"/>
                          <a:pt x="3810" y="8573"/>
                        </a:cubicBezTo>
                        <a:cubicBezTo>
                          <a:pt x="3810" y="7620"/>
                          <a:pt x="3810" y="6668"/>
                          <a:pt x="3810" y="5715"/>
                        </a:cubicBezTo>
                        <a:cubicBezTo>
                          <a:pt x="3810" y="4763"/>
                          <a:pt x="3810" y="3810"/>
                          <a:pt x="3810" y="2858"/>
                        </a:cubicBezTo>
                        <a:cubicBezTo>
                          <a:pt x="3810" y="1905"/>
                          <a:pt x="3810" y="953"/>
                          <a:pt x="3810" y="0"/>
                        </a:cubicBezTo>
                        <a:cubicBezTo>
                          <a:pt x="2858" y="0"/>
                          <a:pt x="1905" y="0"/>
                          <a:pt x="953" y="0"/>
                        </a:cubicBezTo>
                        <a:lnTo>
                          <a:pt x="953" y="0"/>
                        </a:lnTo>
                        <a:close/>
                      </a:path>
                    </a:pathLst>
                  </a:custGeom>
                  <a:solidFill>
                    <a:srgbClr val="8A604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778" name="Graphic 2">
              <a:extLst>
                <a:ext uri="{FF2B5EF4-FFF2-40B4-BE49-F238E27FC236}">
                  <a16:creationId xmlns:a16="http://schemas.microsoft.com/office/drawing/2014/main" id="{56B529B5-58A6-F743-9179-C45D7D2FCBB2}"/>
                </a:ext>
              </a:extLst>
            </p:cNvPr>
            <p:cNvGrpSpPr/>
            <p:nvPr/>
          </p:nvGrpSpPr>
          <p:grpSpPr>
            <a:xfrm>
              <a:off x="6152196" y="5062863"/>
              <a:ext cx="121920" cy="272088"/>
              <a:chOff x="6152196" y="5062863"/>
              <a:chExt cx="121920" cy="272088"/>
            </a:xfrm>
            <a:solidFill>
              <a:srgbClr val="BB9976"/>
            </a:solidFill>
          </p:grpSpPr>
          <p:sp>
            <p:nvSpPr>
              <p:cNvPr id="779" name="Freeform: Shape 778">
                <a:extLst>
                  <a:ext uri="{FF2B5EF4-FFF2-40B4-BE49-F238E27FC236}">
                    <a16:creationId xmlns:a16="http://schemas.microsoft.com/office/drawing/2014/main" id="{B17DDFA2-219E-A4A6-05BA-F8A9191772C1}"/>
                  </a:ext>
                </a:extLst>
              </p:cNvPr>
              <p:cNvSpPr/>
              <p:nvPr/>
            </p:nvSpPr>
            <p:spPr>
              <a:xfrm>
                <a:off x="6181724" y="5079308"/>
                <a:ext cx="10477" cy="18865"/>
              </a:xfrm>
              <a:custGeom>
                <a:avLst/>
                <a:gdLst>
                  <a:gd name="connsiteX0" fmla="*/ 7620 w 10477"/>
                  <a:gd name="connsiteY0" fmla="*/ 374 h 18865"/>
                  <a:gd name="connsiteX1" fmla="*/ 5715 w 10477"/>
                  <a:gd name="connsiteY1" fmla="*/ 2279 h 18865"/>
                  <a:gd name="connsiteX2" fmla="*/ 4763 w 10477"/>
                  <a:gd name="connsiteY2" fmla="*/ 4184 h 18865"/>
                  <a:gd name="connsiteX3" fmla="*/ 2857 w 10477"/>
                  <a:gd name="connsiteY3" fmla="*/ 7994 h 18865"/>
                  <a:gd name="connsiteX4" fmla="*/ 0 w 10477"/>
                  <a:gd name="connsiteY4" fmla="*/ 17519 h 18865"/>
                  <a:gd name="connsiteX5" fmla="*/ 1905 w 10477"/>
                  <a:gd name="connsiteY5" fmla="*/ 18471 h 18865"/>
                  <a:gd name="connsiteX6" fmla="*/ 6668 w 10477"/>
                  <a:gd name="connsiteY6" fmla="*/ 9899 h 18865"/>
                  <a:gd name="connsiteX7" fmla="*/ 8572 w 10477"/>
                  <a:gd name="connsiteY7" fmla="*/ 6089 h 18865"/>
                  <a:gd name="connsiteX8" fmla="*/ 9525 w 10477"/>
                  <a:gd name="connsiteY8" fmla="*/ 4184 h 18865"/>
                  <a:gd name="connsiteX9" fmla="*/ 10478 w 10477"/>
                  <a:gd name="connsiteY9" fmla="*/ 2279 h 18865"/>
                  <a:gd name="connsiteX10" fmla="*/ 7620 w 10477"/>
                  <a:gd name="connsiteY10" fmla="*/ 374 h 18865"/>
                  <a:gd name="connsiteX11" fmla="*/ 7620 w 10477"/>
                  <a:gd name="connsiteY11" fmla="*/ 374 h 18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77" h="18865">
                    <a:moveTo>
                      <a:pt x="7620" y="374"/>
                    </a:moveTo>
                    <a:cubicBezTo>
                      <a:pt x="6668" y="374"/>
                      <a:pt x="6668" y="1326"/>
                      <a:pt x="5715" y="2279"/>
                    </a:cubicBezTo>
                    <a:cubicBezTo>
                      <a:pt x="5715" y="3231"/>
                      <a:pt x="4763" y="3231"/>
                      <a:pt x="4763" y="4184"/>
                    </a:cubicBezTo>
                    <a:cubicBezTo>
                      <a:pt x="3810" y="5136"/>
                      <a:pt x="3810" y="7041"/>
                      <a:pt x="2857" y="7994"/>
                    </a:cubicBezTo>
                    <a:cubicBezTo>
                      <a:pt x="1905" y="10851"/>
                      <a:pt x="953" y="13709"/>
                      <a:pt x="0" y="17519"/>
                    </a:cubicBezTo>
                    <a:cubicBezTo>
                      <a:pt x="0" y="18471"/>
                      <a:pt x="953" y="19424"/>
                      <a:pt x="1905" y="18471"/>
                    </a:cubicBezTo>
                    <a:cubicBezTo>
                      <a:pt x="3810" y="15614"/>
                      <a:pt x="4763" y="13709"/>
                      <a:pt x="6668" y="9899"/>
                    </a:cubicBezTo>
                    <a:cubicBezTo>
                      <a:pt x="7620" y="8946"/>
                      <a:pt x="7620" y="7041"/>
                      <a:pt x="8572" y="6089"/>
                    </a:cubicBezTo>
                    <a:cubicBezTo>
                      <a:pt x="8572" y="5136"/>
                      <a:pt x="9525" y="4184"/>
                      <a:pt x="9525" y="4184"/>
                    </a:cubicBezTo>
                    <a:cubicBezTo>
                      <a:pt x="9525" y="3231"/>
                      <a:pt x="10478" y="2279"/>
                      <a:pt x="10478" y="2279"/>
                    </a:cubicBezTo>
                    <a:cubicBezTo>
                      <a:pt x="9525" y="374"/>
                      <a:pt x="8572" y="-579"/>
                      <a:pt x="7620" y="374"/>
                    </a:cubicBezTo>
                    <a:lnTo>
                      <a:pt x="7620" y="374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0" name="Freeform: Shape 779">
                <a:extLst>
                  <a:ext uri="{FF2B5EF4-FFF2-40B4-BE49-F238E27FC236}">
                    <a16:creationId xmlns:a16="http://schemas.microsoft.com/office/drawing/2014/main" id="{0C42BD16-F7B3-AAC0-BB15-83981B60D661}"/>
                  </a:ext>
                </a:extLst>
              </p:cNvPr>
              <p:cNvSpPr/>
              <p:nvPr/>
            </p:nvSpPr>
            <p:spPr>
              <a:xfrm>
                <a:off x="6192202" y="5083453"/>
                <a:ext cx="9676" cy="23293"/>
              </a:xfrm>
              <a:custGeom>
                <a:avLst/>
                <a:gdLst>
                  <a:gd name="connsiteX0" fmla="*/ 5715 w 9676"/>
                  <a:gd name="connsiteY0" fmla="*/ 991 h 23293"/>
                  <a:gd name="connsiteX1" fmla="*/ 1905 w 9676"/>
                  <a:gd name="connsiteY1" fmla="*/ 11469 h 23293"/>
                  <a:gd name="connsiteX2" fmla="*/ 0 w 9676"/>
                  <a:gd name="connsiteY2" fmla="*/ 21946 h 23293"/>
                  <a:gd name="connsiteX3" fmla="*/ 2857 w 9676"/>
                  <a:gd name="connsiteY3" fmla="*/ 22899 h 23293"/>
                  <a:gd name="connsiteX4" fmla="*/ 6667 w 9676"/>
                  <a:gd name="connsiteY4" fmla="*/ 13374 h 23293"/>
                  <a:gd name="connsiteX5" fmla="*/ 9525 w 9676"/>
                  <a:gd name="connsiteY5" fmla="*/ 2896 h 23293"/>
                  <a:gd name="connsiteX6" fmla="*/ 5715 w 9676"/>
                  <a:gd name="connsiteY6" fmla="*/ 991 h 23293"/>
                  <a:gd name="connsiteX7" fmla="*/ 5715 w 9676"/>
                  <a:gd name="connsiteY7" fmla="*/ 991 h 23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676" h="23293">
                    <a:moveTo>
                      <a:pt x="5715" y="991"/>
                    </a:moveTo>
                    <a:cubicBezTo>
                      <a:pt x="3810" y="3849"/>
                      <a:pt x="2857" y="7659"/>
                      <a:pt x="1905" y="11469"/>
                    </a:cubicBezTo>
                    <a:cubicBezTo>
                      <a:pt x="953" y="15278"/>
                      <a:pt x="0" y="18136"/>
                      <a:pt x="0" y="21946"/>
                    </a:cubicBezTo>
                    <a:cubicBezTo>
                      <a:pt x="0" y="22899"/>
                      <a:pt x="1905" y="23851"/>
                      <a:pt x="2857" y="22899"/>
                    </a:cubicBezTo>
                    <a:cubicBezTo>
                      <a:pt x="4763" y="20041"/>
                      <a:pt x="5715" y="16231"/>
                      <a:pt x="6667" y="13374"/>
                    </a:cubicBezTo>
                    <a:cubicBezTo>
                      <a:pt x="7620" y="9564"/>
                      <a:pt x="8572" y="6706"/>
                      <a:pt x="9525" y="2896"/>
                    </a:cubicBezTo>
                    <a:cubicBezTo>
                      <a:pt x="10478" y="39"/>
                      <a:pt x="6667" y="-914"/>
                      <a:pt x="5715" y="991"/>
                    </a:cubicBezTo>
                    <a:lnTo>
                      <a:pt x="5715" y="991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1" name="Freeform: Shape 780">
                <a:extLst>
                  <a:ext uri="{FF2B5EF4-FFF2-40B4-BE49-F238E27FC236}">
                    <a16:creationId xmlns:a16="http://schemas.microsoft.com/office/drawing/2014/main" id="{A19FD2DD-4E56-FF4A-0F9A-19BDB778BFC0}"/>
                  </a:ext>
                </a:extLst>
              </p:cNvPr>
              <p:cNvSpPr/>
              <p:nvPr/>
            </p:nvSpPr>
            <p:spPr>
              <a:xfrm>
                <a:off x="6196012" y="5113577"/>
                <a:ext cx="7381" cy="25554"/>
              </a:xfrm>
              <a:custGeom>
                <a:avLst/>
                <a:gdLst>
                  <a:gd name="connsiteX0" fmla="*/ 1905 w 7381"/>
                  <a:gd name="connsiteY0" fmla="*/ 1347 h 25554"/>
                  <a:gd name="connsiteX1" fmla="*/ 953 w 7381"/>
                  <a:gd name="connsiteY1" fmla="*/ 11825 h 25554"/>
                  <a:gd name="connsiteX2" fmla="*/ 0 w 7381"/>
                  <a:gd name="connsiteY2" fmla="*/ 17540 h 25554"/>
                  <a:gd name="connsiteX3" fmla="*/ 0 w 7381"/>
                  <a:gd name="connsiteY3" fmla="*/ 19445 h 25554"/>
                  <a:gd name="connsiteX4" fmla="*/ 0 w 7381"/>
                  <a:gd name="connsiteY4" fmla="*/ 21350 h 25554"/>
                  <a:gd name="connsiteX5" fmla="*/ 0 w 7381"/>
                  <a:gd name="connsiteY5" fmla="*/ 24207 h 25554"/>
                  <a:gd name="connsiteX6" fmla="*/ 2857 w 7381"/>
                  <a:gd name="connsiteY6" fmla="*/ 25160 h 25554"/>
                  <a:gd name="connsiteX7" fmla="*/ 5715 w 7381"/>
                  <a:gd name="connsiteY7" fmla="*/ 20397 h 25554"/>
                  <a:gd name="connsiteX8" fmla="*/ 6668 w 7381"/>
                  <a:gd name="connsiteY8" fmla="*/ 14682 h 25554"/>
                  <a:gd name="connsiteX9" fmla="*/ 6668 w 7381"/>
                  <a:gd name="connsiteY9" fmla="*/ 3252 h 25554"/>
                  <a:gd name="connsiteX10" fmla="*/ 3810 w 7381"/>
                  <a:gd name="connsiteY10" fmla="*/ 395 h 25554"/>
                  <a:gd name="connsiteX11" fmla="*/ 1905 w 7381"/>
                  <a:gd name="connsiteY11" fmla="*/ 1347 h 25554"/>
                  <a:gd name="connsiteX12" fmla="*/ 1905 w 7381"/>
                  <a:gd name="connsiteY12" fmla="*/ 1347 h 25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381" h="25554">
                    <a:moveTo>
                      <a:pt x="1905" y="1347"/>
                    </a:moveTo>
                    <a:cubicBezTo>
                      <a:pt x="1905" y="5157"/>
                      <a:pt x="1905" y="8967"/>
                      <a:pt x="953" y="11825"/>
                    </a:cubicBezTo>
                    <a:cubicBezTo>
                      <a:pt x="953" y="13730"/>
                      <a:pt x="0" y="15635"/>
                      <a:pt x="0" y="17540"/>
                    </a:cubicBezTo>
                    <a:cubicBezTo>
                      <a:pt x="0" y="18492"/>
                      <a:pt x="0" y="18492"/>
                      <a:pt x="0" y="19445"/>
                    </a:cubicBezTo>
                    <a:cubicBezTo>
                      <a:pt x="0" y="20397"/>
                      <a:pt x="0" y="20397"/>
                      <a:pt x="0" y="21350"/>
                    </a:cubicBezTo>
                    <a:cubicBezTo>
                      <a:pt x="0" y="22302"/>
                      <a:pt x="0" y="23255"/>
                      <a:pt x="0" y="24207"/>
                    </a:cubicBezTo>
                    <a:cubicBezTo>
                      <a:pt x="0" y="25160"/>
                      <a:pt x="1905" y="26112"/>
                      <a:pt x="2857" y="25160"/>
                    </a:cubicBezTo>
                    <a:cubicBezTo>
                      <a:pt x="4763" y="24207"/>
                      <a:pt x="5715" y="22302"/>
                      <a:pt x="5715" y="20397"/>
                    </a:cubicBezTo>
                    <a:cubicBezTo>
                      <a:pt x="6668" y="18492"/>
                      <a:pt x="6668" y="16587"/>
                      <a:pt x="6668" y="14682"/>
                    </a:cubicBezTo>
                    <a:cubicBezTo>
                      <a:pt x="7620" y="10872"/>
                      <a:pt x="7620" y="7062"/>
                      <a:pt x="6668" y="3252"/>
                    </a:cubicBezTo>
                    <a:cubicBezTo>
                      <a:pt x="6668" y="2300"/>
                      <a:pt x="5715" y="395"/>
                      <a:pt x="3810" y="395"/>
                    </a:cubicBezTo>
                    <a:cubicBezTo>
                      <a:pt x="2857" y="-558"/>
                      <a:pt x="1905" y="395"/>
                      <a:pt x="1905" y="1347"/>
                    </a:cubicBezTo>
                    <a:lnTo>
                      <a:pt x="1905" y="134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2" name="Freeform: Shape 781">
                <a:extLst>
                  <a:ext uri="{FF2B5EF4-FFF2-40B4-BE49-F238E27FC236}">
                    <a16:creationId xmlns:a16="http://schemas.microsoft.com/office/drawing/2014/main" id="{EAE8B282-8BDC-4705-A1BE-5E34BE0E3493}"/>
                  </a:ext>
                </a:extLst>
              </p:cNvPr>
              <p:cNvSpPr/>
              <p:nvPr/>
            </p:nvSpPr>
            <p:spPr>
              <a:xfrm>
                <a:off x="6181724" y="5115482"/>
                <a:ext cx="6667" cy="17934"/>
              </a:xfrm>
              <a:custGeom>
                <a:avLst/>
                <a:gdLst>
                  <a:gd name="connsiteX0" fmla="*/ 3810 w 6667"/>
                  <a:gd name="connsiteY0" fmla="*/ 1347 h 17934"/>
                  <a:gd name="connsiteX1" fmla="*/ 953 w 6667"/>
                  <a:gd name="connsiteY1" fmla="*/ 8967 h 17934"/>
                  <a:gd name="connsiteX2" fmla="*/ 0 w 6667"/>
                  <a:gd name="connsiteY2" fmla="*/ 12777 h 17934"/>
                  <a:gd name="connsiteX3" fmla="*/ 0 w 6667"/>
                  <a:gd name="connsiteY3" fmla="*/ 14682 h 17934"/>
                  <a:gd name="connsiteX4" fmla="*/ 0 w 6667"/>
                  <a:gd name="connsiteY4" fmla="*/ 16587 h 17934"/>
                  <a:gd name="connsiteX5" fmla="*/ 1905 w 6667"/>
                  <a:gd name="connsiteY5" fmla="*/ 17539 h 17934"/>
                  <a:gd name="connsiteX6" fmla="*/ 3810 w 6667"/>
                  <a:gd name="connsiteY6" fmla="*/ 14682 h 17934"/>
                  <a:gd name="connsiteX7" fmla="*/ 4763 w 6667"/>
                  <a:gd name="connsiteY7" fmla="*/ 10872 h 17934"/>
                  <a:gd name="connsiteX8" fmla="*/ 6668 w 6667"/>
                  <a:gd name="connsiteY8" fmla="*/ 3252 h 17934"/>
                  <a:gd name="connsiteX9" fmla="*/ 4763 w 6667"/>
                  <a:gd name="connsiteY9" fmla="*/ 395 h 17934"/>
                  <a:gd name="connsiteX10" fmla="*/ 3810 w 6667"/>
                  <a:gd name="connsiteY10" fmla="*/ 1347 h 17934"/>
                  <a:gd name="connsiteX11" fmla="*/ 3810 w 6667"/>
                  <a:gd name="connsiteY11" fmla="*/ 1347 h 1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17934">
                    <a:moveTo>
                      <a:pt x="3810" y="1347"/>
                    </a:moveTo>
                    <a:cubicBezTo>
                      <a:pt x="2857" y="4205"/>
                      <a:pt x="1905" y="6110"/>
                      <a:pt x="953" y="8967"/>
                    </a:cubicBezTo>
                    <a:cubicBezTo>
                      <a:pt x="953" y="9920"/>
                      <a:pt x="0" y="11824"/>
                      <a:pt x="0" y="12777"/>
                    </a:cubicBezTo>
                    <a:cubicBezTo>
                      <a:pt x="0" y="13730"/>
                      <a:pt x="0" y="13730"/>
                      <a:pt x="0" y="14682"/>
                    </a:cubicBezTo>
                    <a:cubicBezTo>
                      <a:pt x="0" y="15635"/>
                      <a:pt x="0" y="16587"/>
                      <a:pt x="0" y="16587"/>
                    </a:cubicBezTo>
                    <a:cubicBezTo>
                      <a:pt x="0" y="17539"/>
                      <a:pt x="953" y="18492"/>
                      <a:pt x="1905" y="17539"/>
                    </a:cubicBezTo>
                    <a:cubicBezTo>
                      <a:pt x="2857" y="16587"/>
                      <a:pt x="3810" y="15635"/>
                      <a:pt x="3810" y="14682"/>
                    </a:cubicBezTo>
                    <a:cubicBezTo>
                      <a:pt x="4763" y="13730"/>
                      <a:pt x="4763" y="11824"/>
                      <a:pt x="4763" y="10872"/>
                    </a:cubicBezTo>
                    <a:cubicBezTo>
                      <a:pt x="5715" y="8014"/>
                      <a:pt x="5715" y="5157"/>
                      <a:pt x="6668" y="3252"/>
                    </a:cubicBezTo>
                    <a:cubicBezTo>
                      <a:pt x="6668" y="2299"/>
                      <a:pt x="6668" y="395"/>
                      <a:pt x="4763" y="395"/>
                    </a:cubicBezTo>
                    <a:cubicBezTo>
                      <a:pt x="4763" y="-558"/>
                      <a:pt x="3810" y="395"/>
                      <a:pt x="3810" y="1347"/>
                    </a:cubicBezTo>
                    <a:lnTo>
                      <a:pt x="3810" y="134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3" name="Freeform: Shape 782">
                <a:extLst>
                  <a:ext uri="{FF2B5EF4-FFF2-40B4-BE49-F238E27FC236}">
                    <a16:creationId xmlns:a16="http://schemas.microsoft.com/office/drawing/2014/main" id="{8688F587-620A-FBC9-0235-EA51F66C6F54}"/>
                  </a:ext>
                </a:extLst>
              </p:cNvPr>
              <p:cNvSpPr/>
              <p:nvPr/>
            </p:nvSpPr>
            <p:spPr>
              <a:xfrm>
                <a:off x="6168389" y="5106930"/>
                <a:ext cx="10477" cy="19096"/>
              </a:xfrm>
              <a:custGeom>
                <a:avLst/>
                <a:gdLst>
                  <a:gd name="connsiteX0" fmla="*/ 5715 w 10477"/>
                  <a:gd name="connsiteY0" fmla="*/ 2279 h 19096"/>
                  <a:gd name="connsiteX1" fmla="*/ 5715 w 10477"/>
                  <a:gd name="connsiteY1" fmla="*/ 3231 h 19096"/>
                  <a:gd name="connsiteX2" fmla="*/ 5715 w 10477"/>
                  <a:gd name="connsiteY2" fmla="*/ 3231 h 19096"/>
                  <a:gd name="connsiteX3" fmla="*/ 5715 w 10477"/>
                  <a:gd name="connsiteY3" fmla="*/ 4184 h 19096"/>
                  <a:gd name="connsiteX4" fmla="*/ 4763 w 10477"/>
                  <a:gd name="connsiteY4" fmla="*/ 6088 h 19096"/>
                  <a:gd name="connsiteX5" fmla="*/ 2857 w 10477"/>
                  <a:gd name="connsiteY5" fmla="*/ 9899 h 19096"/>
                  <a:gd name="connsiteX6" fmla="*/ 953 w 10477"/>
                  <a:gd name="connsiteY6" fmla="*/ 13709 h 19096"/>
                  <a:gd name="connsiteX7" fmla="*/ 0 w 10477"/>
                  <a:gd name="connsiteY7" fmla="*/ 15613 h 19096"/>
                  <a:gd name="connsiteX8" fmla="*/ 0 w 10477"/>
                  <a:gd name="connsiteY8" fmla="*/ 17519 h 19096"/>
                  <a:gd name="connsiteX9" fmla="*/ 2857 w 10477"/>
                  <a:gd name="connsiteY9" fmla="*/ 18471 h 19096"/>
                  <a:gd name="connsiteX10" fmla="*/ 4763 w 10477"/>
                  <a:gd name="connsiteY10" fmla="*/ 17519 h 19096"/>
                  <a:gd name="connsiteX11" fmla="*/ 6667 w 10477"/>
                  <a:gd name="connsiteY11" fmla="*/ 15613 h 19096"/>
                  <a:gd name="connsiteX12" fmla="*/ 8572 w 10477"/>
                  <a:gd name="connsiteY12" fmla="*/ 11804 h 19096"/>
                  <a:gd name="connsiteX13" fmla="*/ 10478 w 10477"/>
                  <a:gd name="connsiteY13" fmla="*/ 3231 h 19096"/>
                  <a:gd name="connsiteX14" fmla="*/ 7620 w 10477"/>
                  <a:gd name="connsiteY14" fmla="*/ 374 h 19096"/>
                  <a:gd name="connsiteX15" fmla="*/ 5715 w 10477"/>
                  <a:gd name="connsiteY15" fmla="*/ 2279 h 19096"/>
                  <a:gd name="connsiteX16" fmla="*/ 5715 w 10477"/>
                  <a:gd name="connsiteY16" fmla="*/ 2279 h 190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477" h="19096">
                    <a:moveTo>
                      <a:pt x="5715" y="2279"/>
                    </a:moveTo>
                    <a:cubicBezTo>
                      <a:pt x="5715" y="2279"/>
                      <a:pt x="5715" y="3231"/>
                      <a:pt x="5715" y="3231"/>
                    </a:cubicBezTo>
                    <a:cubicBezTo>
                      <a:pt x="5715" y="3231"/>
                      <a:pt x="5715" y="3231"/>
                      <a:pt x="5715" y="3231"/>
                    </a:cubicBezTo>
                    <a:cubicBezTo>
                      <a:pt x="5715" y="3231"/>
                      <a:pt x="5715" y="3231"/>
                      <a:pt x="5715" y="4184"/>
                    </a:cubicBezTo>
                    <a:cubicBezTo>
                      <a:pt x="5715" y="5136"/>
                      <a:pt x="5715" y="5136"/>
                      <a:pt x="4763" y="6088"/>
                    </a:cubicBezTo>
                    <a:cubicBezTo>
                      <a:pt x="4763" y="7041"/>
                      <a:pt x="3810" y="7994"/>
                      <a:pt x="2857" y="9899"/>
                    </a:cubicBezTo>
                    <a:cubicBezTo>
                      <a:pt x="1905" y="10851"/>
                      <a:pt x="1905" y="12756"/>
                      <a:pt x="953" y="13709"/>
                    </a:cubicBezTo>
                    <a:cubicBezTo>
                      <a:pt x="953" y="14661"/>
                      <a:pt x="0" y="15613"/>
                      <a:pt x="0" y="15613"/>
                    </a:cubicBezTo>
                    <a:cubicBezTo>
                      <a:pt x="0" y="16566"/>
                      <a:pt x="0" y="17519"/>
                      <a:pt x="0" y="17519"/>
                    </a:cubicBezTo>
                    <a:cubicBezTo>
                      <a:pt x="0" y="19424"/>
                      <a:pt x="1905" y="19424"/>
                      <a:pt x="2857" y="18471"/>
                    </a:cubicBezTo>
                    <a:cubicBezTo>
                      <a:pt x="3810" y="18471"/>
                      <a:pt x="3810" y="17519"/>
                      <a:pt x="4763" y="17519"/>
                    </a:cubicBezTo>
                    <a:cubicBezTo>
                      <a:pt x="5715" y="16566"/>
                      <a:pt x="5715" y="15613"/>
                      <a:pt x="6667" y="15613"/>
                    </a:cubicBezTo>
                    <a:cubicBezTo>
                      <a:pt x="7620" y="14661"/>
                      <a:pt x="8572" y="12756"/>
                      <a:pt x="8572" y="11804"/>
                    </a:cubicBezTo>
                    <a:cubicBezTo>
                      <a:pt x="9525" y="8946"/>
                      <a:pt x="10478" y="6088"/>
                      <a:pt x="10478" y="3231"/>
                    </a:cubicBezTo>
                    <a:cubicBezTo>
                      <a:pt x="10478" y="2279"/>
                      <a:pt x="9525" y="374"/>
                      <a:pt x="7620" y="374"/>
                    </a:cubicBezTo>
                    <a:cubicBezTo>
                      <a:pt x="7620" y="-579"/>
                      <a:pt x="5715" y="374"/>
                      <a:pt x="5715" y="2279"/>
                    </a:cubicBezTo>
                    <a:lnTo>
                      <a:pt x="5715" y="2279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4" name="Freeform: Shape 783">
                <a:extLst>
                  <a:ext uri="{FF2B5EF4-FFF2-40B4-BE49-F238E27FC236}">
                    <a16:creationId xmlns:a16="http://schemas.microsoft.com/office/drawing/2014/main" id="{7F7DAD1D-DCA3-7F76-73ED-A37EBBE21736}"/>
                  </a:ext>
                </a:extLst>
              </p:cNvPr>
              <p:cNvSpPr/>
              <p:nvPr/>
            </p:nvSpPr>
            <p:spPr>
              <a:xfrm>
                <a:off x="6163627" y="5148588"/>
                <a:ext cx="8572" cy="23485"/>
              </a:xfrm>
              <a:custGeom>
                <a:avLst/>
                <a:gdLst>
                  <a:gd name="connsiteX0" fmla="*/ 3810 w 8572"/>
                  <a:gd name="connsiteY0" fmla="*/ 1578 h 23485"/>
                  <a:gd name="connsiteX1" fmla="*/ 953 w 8572"/>
                  <a:gd name="connsiteY1" fmla="*/ 12056 h 23485"/>
                  <a:gd name="connsiteX2" fmla="*/ 0 w 8572"/>
                  <a:gd name="connsiteY2" fmla="*/ 16818 h 23485"/>
                  <a:gd name="connsiteX3" fmla="*/ 0 w 8572"/>
                  <a:gd name="connsiteY3" fmla="*/ 19676 h 23485"/>
                  <a:gd name="connsiteX4" fmla="*/ 0 w 8572"/>
                  <a:gd name="connsiteY4" fmla="*/ 22533 h 23485"/>
                  <a:gd name="connsiteX5" fmla="*/ 1905 w 8572"/>
                  <a:gd name="connsiteY5" fmla="*/ 23486 h 23485"/>
                  <a:gd name="connsiteX6" fmla="*/ 2857 w 8572"/>
                  <a:gd name="connsiteY6" fmla="*/ 21581 h 23485"/>
                  <a:gd name="connsiteX7" fmla="*/ 3810 w 8572"/>
                  <a:gd name="connsiteY7" fmla="*/ 18723 h 23485"/>
                  <a:gd name="connsiteX8" fmla="*/ 5715 w 8572"/>
                  <a:gd name="connsiteY8" fmla="*/ 13961 h 23485"/>
                  <a:gd name="connsiteX9" fmla="*/ 8572 w 8572"/>
                  <a:gd name="connsiteY9" fmla="*/ 3483 h 23485"/>
                  <a:gd name="connsiteX10" fmla="*/ 6667 w 8572"/>
                  <a:gd name="connsiteY10" fmla="*/ 626 h 23485"/>
                  <a:gd name="connsiteX11" fmla="*/ 3810 w 8572"/>
                  <a:gd name="connsiteY11" fmla="*/ 1578 h 23485"/>
                  <a:gd name="connsiteX12" fmla="*/ 3810 w 8572"/>
                  <a:gd name="connsiteY12" fmla="*/ 1578 h 23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3485">
                    <a:moveTo>
                      <a:pt x="3810" y="1578"/>
                    </a:moveTo>
                    <a:cubicBezTo>
                      <a:pt x="2857" y="5388"/>
                      <a:pt x="1905" y="8246"/>
                      <a:pt x="953" y="12056"/>
                    </a:cubicBezTo>
                    <a:cubicBezTo>
                      <a:pt x="0" y="13961"/>
                      <a:pt x="0" y="15866"/>
                      <a:pt x="0" y="16818"/>
                    </a:cubicBezTo>
                    <a:cubicBezTo>
                      <a:pt x="0" y="17771"/>
                      <a:pt x="0" y="18723"/>
                      <a:pt x="0" y="19676"/>
                    </a:cubicBezTo>
                    <a:cubicBezTo>
                      <a:pt x="0" y="20628"/>
                      <a:pt x="0" y="21581"/>
                      <a:pt x="0" y="22533"/>
                    </a:cubicBezTo>
                    <a:cubicBezTo>
                      <a:pt x="0" y="23486"/>
                      <a:pt x="953" y="23486"/>
                      <a:pt x="1905" y="23486"/>
                    </a:cubicBezTo>
                    <a:cubicBezTo>
                      <a:pt x="2857" y="22533"/>
                      <a:pt x="2857" y="21581"/>
                      <a:pt x="2857" y="21581"/>
                    </a:cubicBezTo>
                    <a:cubicBezTo>
                      <a:pt x="2857" y="20628"/>
                      <a:pt x="3810" y="19676"/>
                      <a:pt x="3810" y="18723"/>
                    </a:cubicBezTo>
                    <a:cubicBezTo>
                      <a:pt x="4763" y="16818"/>
                      <a:pt x="4763" y="14913"/>
                      <a:pt x="5715" y="13961"/>
                    </a:cubicBezTo>
                    <a:cubicBezTo>
                      <a:pt x="6667" y="10151"/>
                      <a:pt x="7620" y="7293"/>
                      <a:pt x="8572" y="3483"/>
                    </a:cubicBezTo>
                    <a:cubicBezTo>
                      <a:pt x="8572" y="2531"/>
                      <a:pt x="8572" y="1578"/>
                      <a:pt x="6667" y="626"/>
                    </a:cubicBezTo>
                    <a:cubicBezTo>
                      <a:pt x="5715" y="-327"/>
                      <a:pt x="3810" y="-327"/>
                      <a:pt x="3810" y="1578"/>
                    </a:cubicBezTo>
                    <a:lnTo>
                      <a:pt x="3810" y="1578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5" name="Freeform: Shape 784">
                <a:extLst>
                  <a:ext uri="{FF2B5EF4-FFF2-40B4-BE49-F238E27FC236}">
                    <a16:creationId xmlns:a16="http://schemas.microsoft.com/office/drawing/2014/main" id="{901DC8F5-6FC2-61E8-5A9A-73E37641AC70}"/>
                  </a:ext>
                </a:extLst>
              </p:cNvPr>
              <p:cNvSpPr/>
              <p:nvPr/>
            </p:nvSpPr>
            <p:spPr>
              <a:xfrm>
                <a:off x="6178867" y="5156061"/>
                <a:ext cx="8572" cy="22122"/>
              </a:xfrm>
              <a:custGeom>
                <a:avLst/>
                <a:gdLst>
                  <a:gd name="connsiteX0" fmla="*/ 4763 w 8572"/>
                  <a:gd name="connsiteY0" fmla="*/ 1725 h 22122"/>
                  <a:gd name="connsiteX1" fmla="*/ 1905 w 8572"/>
                  <a:gd name="connsiteY1" fmla="*/ 11250 h 22122"/>
                  <a:gd name="connsiteX2" fmla="*/ 0 w 8572"/>
                  <a:gd name="connsiteY2" fmla="*/ 16013 h 22122"/>
                  <a:gd name="connsiteX3" fmla="*/ 0 w 8572"/>
                  <a:gd name="connsiteY3" fmla="*/ 18870 h 22122"/>
                  <a:gd name="connsiteX4" fmla="*/ 0 w 8572"/>
                  <a:gd name="connsiteY4" fmla="*/ 20775 h 22122"/>
                  <a:gd name="connsiteX5" fmla="*/ 1905 w 8572"/>
                  <a:gd name="connsiteY5" fmla="*/ 21728 h 22122"/>
                  <a:gd name="connsiteX6" fmla="*/ 4763 w 8572"/>
                  <a:gd name="connsiteY6" fmla="*/ 16965 h 22122"/>
                  <a:gd name="connsiteX7" fmla="*/ 5715 w 8572"/>
                  <a:gd name="connsiteY7" fmla="*/ 12203 h 22122"/>
                  <a:gd name="connsiteX8" fmla="*/ 8572 w 8572"/>
                  <a:gd name="connsiteY8" fmla="*/ 2678 h 22122"/>
                  <a:gd name="connsiteX9" fmla="*/ 4763 w 8572"/>
                  <a:gd name="connsiteY9" fmla="*/ 1725 h 22122"/>
                  <a:gd name="connsiteX10" fmla="*/ 4763 w 8572"/>
                  <a:gd name="connsiteY10" fmla="*/ 1725 h 22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572" h="22122">
                    <a:moveTo>
                      <a:pt x="4763" y="1725"/>
                    </a:moveTo>
                    <a:cubicBezTo>
                      <a:pt x="3810" y="4583"/>
                      <a:pt x="2857" y="7440"/>
                      <a:pt x="1905" y="11250"/>
                    </a:cubicBezTo>
                    <a:cubicBezTo>
                      <a:pt x="952" y="13155"/>
                      <a:pt x="952" y="14108"/>
                      <a:pt x="0" y="16013"/>
                    </a:cubicBezTo>
                    <a:cubicBezTo>
                      <a:pt x="0" y="16965"/>
                      <a:pt x="0" y="17918"/>
                      <a:pt x="0" y="18870"/>
                    </a:cubicBezTo>
                    <a:cubicBezTo>
                      <a:pt x="0" y="19823"/>
                      <a:pt x="0" y="20775"/>
                      <a:pt x="0" y="20775"/>
                    </a:cubicBezTo>
                    <a:cubicBezTo>
                      <a:pt x="0" y="21728"/>
                      <a:pt x="1905" y="22680"/>
                      <a:pt x="1905" y="21728"/>
                    </a:cubicBezTo>
                    <a:cubicBezTo>
                      <a:pt x="2857" y="20775"/>
                      <a:pt x="3810" y="18870"/>
                      <a:pt x="4763" y="16965"/>
                    </a:cubicBezTo>
                    <a:cubicBezTo>
                      <a:pt x="5715" y="15060"/>
                      <a:pt x="5715" y="14108"/>
                      <a:pt x="5715" y="12203"/>
                    </a:cubicBezTo>
                    <a:cubicBezTo>
                      <a:pt x="6667" y="9345"/>
                      <a:pt x="7620" y="6488"/>
                      <a:pt x="8572" y="2678"/>
                    </a:cubicBezTo>
                    <a:cubicBezTo>
                      <a:pt x="8572" y="-180"/>
                      <a:pt x="5715" y="-1132"/>
                      <a:pt x="4763" y="1725"/>
                    </a:cubicBezTo>
                    <a:lnTo>
                      <a:pt x="4763" y="172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6" name="Freeform: Shape 785">
                <a:extLst>
                  <a:ext uri="{FF2B5EF4-FFF2-40B4-BE49-F238E27FC236}">
                    <a16:creationId xmlns:a16="http://schemas.microsoft.com/office/drawing/2014/main" id="{588BBA9A-3C7E-6F0B-BBB2-40411136E5B0}"/>
                  </a:ext>
                </a:extLst>
              </p:cNvPr>
              <p:cNvSpPr/>
              <p:nvPr/>
            </p:nvSpPr>
            <p:spPr>
              <a:xfrm>
                <a:off x="6196012" y="5156834"/>
                <a:ext cx="7619" cy="22383"/>
              </a:xfrm>
              <a:custGeom>
                <a:avLst/>
                <a:gdLst>
                  <a:gd name="connsiteX0" fmla="*/ 2857 w 7619"/>
                  <a:gd name="connsiteY0" fmla="*/ 1905 h 22383"/>
                  <a:gd name="connsiteX1" fmla="*/ 953 w 7619"/>
                  <a:gd name="connsiteY1" fmla="*/ 11430 h 22383"/>
                  <a:gd name="connsiteX2" fmla="*/ 0 w 7619"/>
                  <a:gd name="connsiteY2" fmla="*/ 16193 h 22383"/>
                  <a:gd name="connsiteX3" fmla="*/ 0 w 7619"/>
                  <a:gd name="connsiteY3" fmla="*/ 18097 h 22383"/>
                  <a:gd name="connsiteX4" fmla="*/ 0 w 7619"/>
                  <a:gd name="connsiteY4" fmla="*/ 20003 h 22383"/>
                  <a:gd name="connsiteX5" fmla="*/ 0 w 7619"/>
                  <a:gd name="connsiteY5" fmla="*/ 20955 h 22383"/>
                  <a:gd name="connsiteX6" fmla="*/ 2857 w 7619"/>
                  <a:gd name="connsiteY6" fmla="*/ 20955 h 22383"/>
                  <a:gd name="connsiteX7" fmla="*/ 3810 w 7619"/>
                  <a:gd name="connsiteY7" fmla="*/ 19050 h 22383"/>
                  <a:gd name="connsiteX8" fmla="*/ 4763 w 7619"/>
                  <a:gd name="connsiteY8" fmla="*/ 17145 h 22383"/>
                  <a:gd name="connsiteX9" fmla="*/ 5715 w 7619"/>
                  <a:gd name="connsiteY9" fmla="*/ 12383 h 22383"/>
                  <a:gd name="connsiteX10" fmla="*/ 7620 w 7619"/>
                  <a:gd name="connsiteY10" fmla="*/ 2858 h 22383"/>
                  <a:gd name="connsiteX11" fmla="*/ 5715 w 7619"/>
                  <a:gd name="connsiteY11" fmla="*/ 0 h 22383"/>
                  <a:gd name="connsiteX12" fmla="*/ 2857 w 7619"/>
                  <a:gd name="connsiteY12" fmla="*/ 1905 h 22383"/>
                  <a:gd name="connsiteX13" fmla="*/ 2857 w 7619"/>
                  <a:gd name="connsiteY13" fmla="*/ 1905 h 22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619" h="22383">
                    <a:moveTo>
                      <a:pt x="2857" y="1905"/>
                    </a:moveTo>
                    <a:cubicBezTo>
                      <a:pt x="1905" y="4763"/>
                      <a:pt x="953" y="7620"/>
                      <a:pt x="953" y="11430"/>
                    </a:cubicBezTo>
                    <a:cubicBezTo>
                      <a:pt x="953" y="13335"/>
                      <a:pt x="0" y="15240"/>
                      <a:pt x="0" y="16193"/>
                    </a:cubicBezTo>
                    <a:cubicBezTo>
                      <a:pt x="0" y="17145"/>
                      <a:pt x="0" y="17145"/>
                      <a:pt x="0" y="18097"/>
                    </a:cubicBezTo>
                    <a:cubicBezTo>
                      <a:pt x="0" y="19050"/>
                      <a:pt x="0" y="19050"/>
                      <a:pt x="0" y="20003"/>
                    </a:cubicBezTo>
                    <a:cubicBezTo>
                      <a:pt x="0" y="20003"/>
                      <a:pt x="0" y="20955"/>
                      <a:pt x="0" y="20955"/>
                    </a:cubicBezTo>
                    <a:cubicBezTo>
                      <a:pt x="0" y="22860"/>
                      <a:pt x="1905" y="22860"/>
                      <a:pt x="2857" y="20955"/>
                    </a:cubicBezTo>
                    <a:cubicBezTo>
                      <a:pt x="3810" y="20003"/>
                      <a:pt x="3810" y="20003"/>
                      <a:pt x="3810" y="19050"/>
                    </a:cubicBezTo>
                    <a:cubicBezTo>
                      <a:pt x="3810" y="18097"/>
                      <a:pt x="3810" y="17145"/>
                      <a:pt x="4763" y="17145"/>
                    </a:cubicBezTo>
                    <a:cubicBezTo>
                      <a:pt x="4763" y="15240"/>
                      <a:pt x="5715" y="14288"/>
                      <a:pt x="5715" y="12383"/>
                    </a:cubicBezTo>
                    <a:cubicBezTo>
                      <a:pt x="5715" y="9525"/>
                      <a:pt x="6668" y="5715"/>
                      <a:pt x="7620" y="2858"/>
                    </a:cubicBezTo>
                    <a:cubicBezTo>
                      <a:pt x="7620" y="1905"/>
                      <a:pt x="7620" y="0"/>
                      <a:pt x="5715" y="0"/>
                    </a:cubicBezTo>
                    <a:cubicBezTo>
                      <a:pt x="4763" y="0"/>
                      <a:pt x="3810" y="953"/>
                      <a:pt x="2857" y="1905"/>
                    </a:cubicBezTo>
                    <a:lnTo>
                      <a:pt x="2857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7" name="Freeform: Shape 786">
                <a:extLst>
                  <a:ext uri="{FF2B5EF4-FFF2-40B4-BE49-F238E27FC236}">
                    <a16:creationId xmlns:a16="http://schemas.microsoft.com/office/drawing/2014/main" id="{5BFB5E04-8F25-4256-8B62-E1FD77FC1420}"/>
                  </a:ext>
                </a:extLst>
              </p:cNvPr>
              <p:cNvSpPr/>
              <p:nvPr/>
            </p:nvSpPr>
            <p:spPr>
              <a:xfrm>
                <a:off x="6195059" y="5196363"/>
                <a:ext cx="4762" cy="19288"/>
              </a:xfrm>
              <a:custGeom>
                <a:avLst/>
                <a:gdLst>
                  <a:gd name="connsiteX0" fmla="*/ 953 w 4762"/>
                  <a:gd name="connsiteY0" fmla="*/ 1429 h 19288"/>
                  <a:gd name="connsiteX1" fmla="*/ 0 w 4762"/>
                  <a:gd name="connsiteY1" fmla="*/ 10001 h 19288"/>
                  <a:gd name="connsiteX2" fmla="*/ 953 w 4762"/>
                  <a:gd name="connsiteY2" fmla="*/ 18574 h 19288"/>
                  <a:gd name="connsiteX3" fmla="*/ 2858 w 4762"/>
                  <a:gd name="connsiteY3" fmla="*/ 18574 h 19288"/>
                  <a:gd name="connsiteX4" fmla="*/ 3810 w 4762"/>
                  <a:gd name="connsiteY4" fmla="*/ 10001 h 19288"/>
                  <a:gd name="connsiteX5" fmla="*/ 4763 w 4762"/>
                  <a:gd name="connsiteY5" fmla="*/ 1429 h 19288"/>
                  <a:gd name="connsiteX6" fmla="*/ 953 w 4762"/>
                  <a:gd name="connsiteY6" fmla="*/ 1429 h 19288"/>
                  <a:gd name="connsiteX7" fmla="*/ 953 w 4762"/>
                  <a:gd name="connsiteY7" fmla="*/ 1429 h 1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" h="19288">
                    <a:moveTo>
                      <a:pt x="953" y="1429"/>
                    </a:moveTo>
                    <a:cubicBezTo>
                      <a:pt x="0" y="4286"/>
                      <a:pt x="0" y="7144"/>
                      <a:pt x="0" y="10001"/>
                    </a:cubicBezTo>
                    <a:cubicBezTo>
                      <a:pt x="0" y="12859"/>
                      <a:pt x="0" y="15716"/>
                      <a:pt x="953" y="18574"/>
                    </a:cubicBezTo>
                    <a:cubicBezTo>
                      <a:pt x="953" y="19526"/>
                      <a:pt x="2858" y="19526"/>
                      <a:pt x="2858" y="18574"/>
                    </a:cubicBezTo>
                    <a:cubicBezTo>
                      <a:pt x="3810" y="15716"/>
                      <a:pt x="3810" y="12859"/>
                      <a:pt x="3810" y="10001"/>
                    </a:cubicBezTo>
                    <a:cubicBezTo>
                      <a:pt x="3810" y="7144"/>
                      <a:pt x="3810" y="4286"/>
                      <a:pt x="4763" y="1429"/>
                    </a:cubicBezTo>
                    <a:cubicBezTo>
                      <a:pt x="3810" y="-476"/>
                      <a:pt x="1905" y="-476"/>
                      <a:pt x="953" y="1429"/>
                    </a:cubicBezTo>
                    <a:lnTo>
                      <a:pt x="953" y="1429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8" name="Freeform: Shape 787">
                <a:extLst>
                  <a:ext uri="{FF2B5EF4-FFF2-40B4-BE49-F238E27FC236}">
                    <a16:creationId xmlns:a16="http://schemas.microsoft.com/office/drawing/2014/main" id="{755A46D4-99D7-5397-A443-CA76177D6BFC}"/>
                  </a:ext>
                </a:extLst>
              </p:cNvPr>
              <p:cNvSpPr/>
              <p:nvPr/>
            </p:nvSpPr>
            <p:spPr>
              <a:xfrm>
                <a:off x="6179819" y="5197792"/>
                <a:ext cx="5715" cy="15954"/>
              </a:xfrm>
              <a:custGeom>
                <a:avLst/>
                <a:gdLst>
                  <a:gd name="connsiteX0" fmla="*/ 953 w 5715"/>
                  <a:gd name="connsiteY0" fmla="*/ 952 h 15954"/>
                  <a:gd name="connsiteX1" fmla="*/ 0 w 5715"/>
                  <a:gd name="connsiteY1" fmla="*/ 7620 h 15954"/>
                  <a:gd name="connsiteX2" fmla="*/ 0 w 5715"/>
                  <a:gd name="connsiteY2" fmla="*/ 11430 h 15954"/>
                  <a:gd name="connsiteX3" fmla="*/ 0 w 5715"/>
                  <a:gd name="connsiteY3" fmla="*/ 15240 h 15954"/>
                  <a:gd name="connsiteX4" fmla="*/ 1905 w 5715"/>
                  <a:gd name="connsiteY4" fmla="*/ 15240 h 15954"/>
                  <a:gd name="connsiteX5" fmla="*/ 3810 w 5715"/>
                  <a:gd name="connsiteY5" fmla="*/ 12382 h 15954"/>
                  <a:gd name="connsiteX6" fmla="*/ 4763 w 5715"/>
                  <a:gd name="connsiteY6" fmla="*/ 8572 h 15954"/>
                  <a:gd name="connsiteX7" fmla="*/ 5715 w 5715"/>
                  <a:gd name="connsiteY7" fmla="*/ 1905 h 15954"/>
                  <a:gd name="connsiteX8" fmla="*/ 4763 w 5715"/>
                  <a:gd name="connsiteY8" fmla="*/ 0 h 15954"/>
                  <a:gd name="connsiteX9" fmla="*/ 953 w 5715"/>
                  <a:gd name="connsiteY9" fmla="*/ 952 h 15954"/>
                  <a:gd name="connsiteX10" fmla="*/ 953 w 5715"/>
                  <a:gd name="connsiteY10" fmla="*/ 952 h 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15" h="15954">
                    <a:moveTo>
                      <a:pt x="953" y="952"/>
                    </a:moveTo>
                    <a:cubicBezTo>
                      <a:pt x="953" y="2857"/>
                      <a:pt x="0" y="5715"/>
                      <a:pt x="0" y="7620"/>
                    </a:cubicBezTo>
                    <a:cubicBezTo>
                      <a:pt x="0" y="8572"/>
                      <a:pt x="0" y="10477"/>
                      <a:pt x="0" y="11430"/>
                    </a:cubicBezTo>
                    <a:cubicBezTo>
                      <a:pt x="0" y="12382"/>
                      <a:pt x="0" y="14288"/>
                      <a:pt x="0" y="15240"/>
                    </a:cubicBezTo>
                    <a:cubicBezTo>
                      <a:pt x="0" y="16192"/>
                      <a:pt x="953" y="16192"/>
                      <a:pt x="1905" y="15240"/>
                    </a:cubicBezTo>
                    <a:cubicBezTo>
                      <a:pt x="2858" y="14288"/>
                      <a:pt x="2858" y="13335"/>
                      <a:pt x="3810" y="12382"/>
                    </a:cubicBezTo>
                    <a:cubicBezTo>
                      <a:pt x="3810" y="11430"/>
                      <a:pt x="3810" y="10477"/>
                      <a:pt x="4763" y="8572"/>
                    </a:cubicBezTo>
                    <a:cubicBezTo>
                      <a:pt x="4763" y="6667"/>
                      <a:pt x="5715" y="3810"/>
                      <a:pt x="5715" y="1905"/>
                    </a:cubicBezTo>
                    <a:cubicBezTo>
                      <a:pt x="5715" y="952"/>
                      <a:pt x="5715" y="0"/>
                      <a:pt x="4763" y="0"/>
                    </a:cubicBezTo>
                    <a:cubicBezTo>
                      <a:pt x="2858" y="0"/>
                      <a:pt x="1905" y="0"/>
                      <a:pt x="953" y="952"/>
                    </a:cubicBezTo>
                    <a:lnTo>
                      <a:pt x="953" y="952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9" name="Freeform: Shape 788">
                <a:extLst>
                  <a:ext uri="{FF2B5EF4-FFF2-40B4-BE49-F238E27FC236}">
                    <a16:creationId xmlns:a16="http://schemas.microsoft.com/office/drawing/2014/main" id="{AF1FCC0F-B174-3574-7E3E-939FD6EF1F21}"/>
                  </a:ext>
                </a:extLst>
              </p:cNvPr>
              <p:cNvSpPr/>
              <p:nvPr/>
            </p:nvSpPr>
            <p:spPr>
              <a:xfrm>
                <a:off x="6152196" y="5188119"/>
                <a:ext cx="5715" cy="20864"/>
              </a:xfrm>
              <a:custGeom>
                <a:avLst/>
                <a:gdLst>
                  <a:gd name="connsiteX0" fmla="*/ 2858 w 5715"/>
                  <a:gd name="connsiteY0" fmla="*/ 1100 h 20864"/>
                  <a:gd name="connsiteX1" fmla="*/ 953 w 5715"/>
                  <a:gd name="connsiteY1" fmla="*/ 10625 h 20864"/>
                  <a:gd name="connsiteX2" fmla="*/ 0 w 5715"/>
                  <a:gd name="connsiteY2" fmla="*/ 15387 h 20864"/>
                  <a:gd name="connsiteX3" fmla="*/ 0 w 5715"/>
                  <a:gd name="connsiteY3" fmla="*/ 20150 h 20864"/>
                  <a:gd name="connsiteX4" fmla="*/ 1905 w 5715"/>
                  <a:gd name="connsiteY4" fmla="*/ 20150 h 20864"/>
                  <a:gd name="connsiteX5" fmla="*/ 2858 w 5715"/>
                  <a:gd name="connsiteY5" fmla="*/ 18245 h 20864"/>
                  <a:gd name="connsiteX6" fmla="*/ 3810 w 5715"/>
                  <a:gd name="connsiteY6" fmla="*/ 16340 h 20864"/>
                  <a:gd name="connsiteX7" fmla="*/ 4763 w 5715"/>
                  <a:gd name="connsiteY7" fmla="*/ 11577 h 20864"/>
                  <a:gd name="connsiteX8" fmla="*/ 5715 w 5715"/>
                  <a:gd name="connsiteY8" fmla="*/ 2052 h 20864"/>
                  <a:gd name="connsiteX9" fmla="*/ 4763 w 5715"/>
                  <a:gd name="connsiteY9" fmla="*/ 1100 h 20864"/>
                  <a:gd name="connsiteX10" fmla="*/ 2858 w 5715"/>
                  <a:gd name="connsiteY10" fmla="*/ 1100 h 20864"/>
                  <a:gd name="connsiteX11" fmla="*/ 2858 w 5715"/>
                  <a:gd name="connsiteY11" fmla="*/ 1100 h 2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5" h="20864">
                    <a:moveTo>
                      <a:pt x="2858" y="1100"/>
                    </a:moveTo>
                    <a:cubicBezTo>
                      <a:pt x="2858" y="3957"/>
                      <a:pt x="1905" y="7767"/>
                      <a:pt x="953" y="10625"/>
                    </a:cubicBezTo>
                    <a:cubicBezTo>
                      <a:pt x="953" y="12530"/>
                      <a:pt x="0" y="13482"/>
                      <a:pt x="0" y="15387"/>
                    </a:cubicBezTo>
                    <a:cubicBezTo>
                      <a:pt x="0" y="17292"/>
                      <a:pt x="0" y="19197"/>
                      <a:pt x="0" y="20150"/>
                    </a:cubicBezTo>
                    <a:cubicBezTo>
                      <a:pt x="0" y="21102"/>
                      <a:pt x="953" y="21102"/>
                      <a:pt x="1905" y="20150"/>
                    </a:cubicBezTo>
                    <a:cubicBezTo>
                      <a:pt x="1905" y="19197"/>
                      <a:pt x="2858" y="19197"/>
                      <a:pt x="2858" y="18245"/>
                    </a:cubicBezTo>
                    <a:cubicBezTo>
                      <a:pt x="2858" y="17292"/>
                      <a:pt x="3810" y="16340"/>
                      <a:pt x="3810" y="16340"/>
                    </a:cubicBezTo>
                    <a:cubicBezTo>
                      <a:pt x="3810" y="14435"/>
                      <a:pt x="4763" y="13482"/>
                      <a:pt x="4763" y="11577"/>
                    </a:cubicBezTo>
                    <a:cubicBezTo>
                      <a:pt x="5715" y="8720"/>
                      <a:pt x="5715" y="4910"/>
                      <a:pt x="5715" y="2052"/>
                    </a:cubicBezTo>
                    <a:cubicBezTo>
                      <a:pt x="5715" y="1100"/>
                      <a:pt x="4763" y="1100"/>
                      <a:pt x="4763" y="1100"/>
                    </a:cubicBezTo>
                    <a:cubicBezTo>
                      <a:pt x="3810" y="-805"/>
                      <a:pt x="2858" y="147"/>
                      <a:pt x="2858" y="1100"/>
                    </a:cubicBezTo>
                    <a:lnTo>
                      <a:pt x="2858" y="110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0" name="Freeform: Shape 789">
                <a:extLst>
                  <a:ext uri="{FF2B5EF4-FFF2-40B4-BE49-F238E27FC236}">
                    <a16:creationId xmlns:a16="http://schemas.microsoft.com/office/drawing/2014/main" id="{63A1A589-4722-F521-8CE6-D93C681A7229}"/>
                  </a:ext>
                </a:extLst>
              </p:cNvPr>
              <p:cNvSpPr/>
              <p:nvPr/>
            </p:nvSpPr>
            <p:spPr>
              <a:xfrm>
                <a:off x="6165137" y="5185034"/>
                <a:ext cx="6750" cy="22044"/>
              </a:xfrm>
              <a:custGeom>
                <a:avLst/>
                <a:gdLst>
                  <a:gd name="connsiteX0" fmla="*/ 4205 w 6750"/>
                  <a:gd name="connsiteY0" fmla="*/ 1328 h 22044"/>
                  <a:gd name="connsiteX1" fmla="*/ 1347 w 6750"/>
                  <a:gd name="connsiteY1" fmla="*/ 10853 h 22044"/>
                  <a:gd name="connsiteX2" fmla="*/ 394 w 6750"/>
                  <a:gd name="connsiteY2" fmla="*/ 21330 h 22044"/>
                  <a:gd name="connsiteX3" fmla="*/ 2300 w 6750"/>
                  <a:gd name="connsiteY3" fmla="*/ 21330 h 22044"/>
                  <a:gd name="connsiteX4" fmla="*/ 4205 w 6750"/>
                  <a:gd name="connsiteY4" fmla="*/ 11805 h 22044"/>
                  <a:gd name="connsiteX5" fmla="*/ 6109 w 6750"/>
                  <a:gd name="connsiteY5" fmla="*/ 2280 h 22044"/>
                  <a:gd name="connsiteX6" fmla="*/ 4205 w 6750"/>
                  <a:gd name="connsiteY6" fmla="*/ 1328 h 22044"/>
                  <a:gd name="connsiteX7" fmla="*/ 4205 w 6750"/>
                  <a:gd name="connsiteY7" fmla="*/ 1328 h 22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50" h="22044">
                    <a:moveTo>
                      <a:pt x="4205" y="1328"/>
                    </a:moveTo>
                    <a:cubicBezTo>
                      <a:pt x="3252" y="4185"/>
                      <a:pt x="2300" y="7995"/>
                      <a:pt x="1347" y="10853"/>
                    </a:cubicBezTo>
                    <a:cubicBezTo>
                      <a:pt x="394" y="14663"/>
                      <a:pt x="-558" y="17520"/>
                      <a:pt x="394" y="21330"/>
                    </a:cubicBezTo>
                    <a:cubicBezTo>
                      <a:pt x="394" y="22283"/>
                      <a:pt x="2300" y="22283"/>
                      <a:pt x="2300" y="21330"/>
                    </a:cubicBezTo>
                    <a:cubicBezTo>
                      <a:pt x="3252" y="18473"/>
                      <a:pt x="4205" y="14663"/>
                      <a:pt x="4205" y="11805"/>
                    </a:cubicBezTo>
                    <a:cubicBezTo>
                      <a:pt x="5157" y="8948"/>
                      <a:pt x="6109" y="5138"/>
                      <a:pt x="6109" y="2280"/>
                    </a:cubicBezTo>
                    <a:cubicBezTo>
                      <a:pt x="8015" y="-577"/>
                      <a:pt x="5157" y="-577"/>
                      <a:pt x="4205" y="1328"/>
                    </a:cubicBezTo>
                    <a:lnTo>
                      <a:pt x="4205" y="1328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1" name="Freeform: Shape 790">
                <a:extLst>
                  <a:ext uri="{FF2B5EF4-FFF2-40B4-BE49-F238E27FC236}">
                    <a16:creationId xmlns:a16="http://schemas.microsoft.com/office/drawing/2014/main" id="{1DD6CFDB-B4D5-C700-229C-AF0ECA842102}"/>
                  </a:ext>
                </a:extLst>
              </p:cNvPr>
              <p:cNvSpPr/>
              <p:nvPr/>
            </p:nvSpPr>
            <p:spPr>
              <a:xfrm>
                <a:off x="6157197" y="5225414"/>
                <a:ext cx="6429" cy="22621"/>
              </a:xfrm>
              <a:custGeom>
                <a:avLst/>
                <a:gdLst>
                  <a:gd name="connsiteX0" fmla="*/ 2620 w 6429"/>
                  <a:gd name="connsiteY0" fmla="*/ 2857 h 22621"/>
                  <a:gd name="connsiteX1" fmla="*/ 714 w 6429"/>
                  <a:gd name="connsiteY1" fmla="*/ 12382 h 22621"/>
                  <a:gd name="connsiteX2" fmla="*/ 714 w 6429"/>
                  <a:gd name="connsiteY2" fmla="*/ 21907 h 22621"/>
                  <a:gd name="connsiteX3" fmla="*/ 2620 w 6429"/>
                  <a:gd name="connsiteY3" fmla="*/ 21907 h 22621"/>
                  <a:gd name="connsiteX4" fmla="*/ 3572 w 6429"/>
                  <a:gd name="connsiteY4" fmla="*/ 17145 h 22621"/>
                  <a:gd name="connsiteX5" fmla="*/ 4524 w 6429"/>
                  <a:gd name="connsiteY5" fmla="*/ 12382 h 22621"/>
                  <a:gd name="connsiteX6" fmla="*/ 6429 w 6429"/>
                  <a:gd name="connsiteY6" fmla="*/ 2857 h 22621"/>
                  <a:gd name="connsiteX7" fmla="*/ 4524 w 6429"/>
                  <a:gd name="connsiteY7" fmla="*/ 0 h 22621"/>
                  <a:gd name="connsiteX8" fmla="*/ 2620 w 6429"/>
                  <a:gd name="connsiteY8" fmla="*/ 2857 h 22621"/>
                  <a:gd name="connsiteX9" fmla="*/ 2620 w 6429"/>
                  <a:gd name="connsiteY9" fmla="*/ 2857 h 22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429" h="22621">
                    <a:moveTo>
                      <a:pt x="2620" y="2857"/>
                    </a:moveTo>
                    <a:cubicBezTo>
                      <a:pt x="1667" y="5715"/>
                      <a:pt x="1667" y="9525"/>
                      <a:pt x="714" y="12382"/>
                    </a:cubicBezTo>
                    <a:cubicBezTo>
                      <a:pt x="-238" y="15240"/>
                      <a:pt x="-238" y="19050"/>
                      <a:pt x="714" y="21907"/>
                    </a:cubicBezTo>
                    <a:cubicBezTo>
                      <a:pt x="714" y="22860"/>
                      <a:pt x="2620" y="22860"/>
                      <a:pt x="2620" y="21907"/>
                    </a:cubicBezTo>
                    <a:cubicBezTo>
                      <a:pt x="3572" y="20003"/>
                      <a:pt x="3572" y="19050"/>
                      <a:pt x="3572" y="17145"/>
                    </a:cubicBezTo>
                    <a:cubicBezTo>
                      <a:pt x="3572" y="15240"/>
                      <a:pt x="3572" y="14288"/>
                      <a:pt x="4524" y="12382"/>
                    </a:cubicBezTo>
                    <a:cubicBezTo>
                      <a:pt x="5477" y="9525"/>
                      <a:pt x="5477" y="5715"/>
                      <a:pt x="6429" y="2857"/>
                    </a:cubicBezTo>
                    <a:cubicBezTo>
                      <a:pt x="6429" y="1905"/>
                      <a:pt x="6429" y="953"/>
                      <a:pt x="4524" y="0"/>
                    </a:cubicBezTo>
                    <a:cubicBezTo>
                      <a:pt x="4524" y="953"/>
                      <a:pt x="2620" y="1905"/>
                      <a:pt x="2620" y="2857"/>
                    </a:cubicBezTo>
                    <a:lnTo>
                      <a:pt x="2620" y="285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2" name="Freeform: Shape 791">
                <a:extLst>
                  <a:ext uri="{FF2B5EF4-FFF2-40B4-BE49-F238E27FC236}">
                    <a16:creationId xmlns:a16="http://schemas.microsoft.com/office/drawing/2014/main" id="{26B659C3-DF2B-52FB-1116-D05B5287785D}"/>
                  </a:ext>
                </a:extLst>
              </p:cNvPr>
              <p:cNvSpPr/>
              <p:nvPr/>
            </p:nvSpPr>
            <p:spPr>
              <a:xfrm>
                <a:off x="6173710" y="5230754"/>
                <a:ext cx="6109" cy="26807"/>
              </a:xfrm>
              <a:custGeom>
                <a:avLst/>
                <a:gdLst>
                  <a:gd name="connsiteX0" fmla="*/ 2299 w 6109"/>
                  <a:gd name="connsiteY0" fmla="*/ 2280 h 26807"/>
                  <a:gd name="connsiteX1" fmla="*/ 1347 w 6109"/>
                  <a:gd name="connsiteY1" fmla="*/ 13710 h 26807"/>
                  <a:gd name="connsiteX2" fmla="*/ 395 w 6109"/>
                  <a:gd name="connsiteY2" fmla="*/ 26093 h 26807"/>
                  <a:gd name="connsiteX3" fmla="*/ 3252 w 6109"/>
                  <a:gd name="connsiteY3" fmla="*/ 26093 h 26807"/>
                  <a:gd name="connsiteX4" fmla="*/ 6109 w 6109"/>
                  <a:gd name="connsiteY4" fmla="*/ 13710 h 26807"/>
                  <a:gd name="connsiteX5" fmla="*/ 6109 w 6109"/>
                  <a:gd name="connsiteY5" fmla="*/ 1328 h 26807"/>
                  <a:gd name="connsiteX6" fmla="*/ 2299 w 6109"/>
                  <a:gd name="connsiteY6" fmla="*/ 2280 h 26807"/>
                  <a:gd name="connsiteX7" fmla="*/ 2299 w 6109"/>
                  <a:gd name="connsiteY7" fmla="*/ 2280 h 26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09" h="26807">
                    <a:moveTo>
                      <a:pt x="2299" y="2280"/>
                    </a:moveTo>
                    <a:cubicBezTo>
                      <a:pt x="2299" y="6090"/>
                      <a:pt x="1347" y="9900"/>
                      <a:pt x="1347" y="13710"/>
                    </a:cubicBezTo>
                    <a:cubicBezTo>
                      <a:pt x="395" y="17520"/>
                      <a:pt x="-558" y="22283"/>
                      <a:pt x="395" y="26093"/>
                    </a:cubicBezTo>
                    <a:cubicBezTo>
                      <a:pt x="395" y="27045"/>
                      <a:pt x="2299" y="27045"/>
                      <a:pt x="3252" y="26093"/>
                    </a:cubicBezTo>
                    <a:cubicBezTo>
                      <a:pt x="5157" y="22283"/>
                      <a:pt x="6109" y="17520"/>
                      <a:pt x="6109" y="13710"/>
                    </a:cubicBezTo>
                    <a:cubicBezTo>
                      <a:pt x="6109" y="9900"/>
                      <a:pt x="6109" y="5138"/>
                      <a:pt x="6109" y="1328"/>
                    </a:cubicBezTo>
                    <a:cubicBezTo>
                      <a:pt x="6109" y="-577"/>
                      <a:pt x="2299" y="-577"/>
                      <a:pt x="2299" y="2280"/>
                    </a:cubicBezTo>
                    <a:lnTo>
                      <a:pt x="2299" y="228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3" name="Freeform: Shape 792">
                <a:extLst>
                  <a:ext uri="{FF2B5EF4-FFF2-40B4-BE49-F238E27FC236}">
                    <a16:creationId xmlns:a16="http://schemas.microsoft.com/office/drawing/2014/main" id="{597DC273-0199-E424-8936-C3864BCAC602}"/>
                  </a:ext>
                </a:extLst>
              </p:cNvPr>
              <p:cNvSpPr/>
              <p:nvPr/>
            </p:nvSpPr>
            <p:spPr>
              <a:xfrm>
                <a:off x="6195059" y="5240756"/>
                <a:ext cx="6667" cy="23472"/>
              </a:xfrm>
              <a:custGeom>
                <a:avLst/>
                <a:gdLst>
                  <a:gd name="connsiteX0" fmla="*/ 1905 w 6667"/>
                  <a:gd name="connsiteY0" fmla="*/ 1803 h 23472"/>
                  <a:gd name="connsiteX1" fmla="*/ 0 w 6667"/>
                  <a:gd name="connsiteY1" fmla="*/ 12281 h 23472"/>
                  <a:gd name="connsiteX2" fmla="*/ 0 w 6667"/>
                  <a:gd name="connsiteY2" fmla="*/ 17043 h 23472"/>
                  <a:gd name="connsiteX3" fmla="*/ 0 w 6667"/>
                  <a:gd name="connsiteY3" fmla="*/ 19901 h 23472"/>
                  <a:gd name="connsiteX4" fmla="*/ 1905 w 6667"/>
                  <a:gd name="connsiteY4" fmla="*/ 22758 h 23472"/>
                  <a:gd name="connsiteX5" fmla="*/ 4763 w 6667"/>
                  <a:gd name="connsiteY5" fmla="*/ 22758 h 23472"/>
                  <a:gd name="connsiteX6" fmla="*/ 6668 w 6667"/>
                  <a:gd name="connsiteY6" fmla="*/ 19901 h 23472"/>
                  <a:gd name="connsiteX7" fmla="*/ 6668 w 6667"/>
                  <a:gd name="connsiteY7" fmla="*/ 17043 h 23472"/>
                  <a:gd name="connsiteX8" fmla="*/ 6668 w 6667"/>
                  <a:gd name="connsiteY8" fmla="*/ 12281 h 23472"/>
                  <a:gd name="connsiteX9" fmla="*/ 6668 w 6667"/>
                  <a:gd name="connsiteY9" fmla="*/ 1803 h 23472"/>
                  <a:gd name="connsiteX10" fmla="*/ 1905 w 6667"/>
                  <a:gd name="connsiteY10" fmla="*/ 1803 h 23472"/>
                  <a:gd name="connsiteX11" fmla="*/ 1905 w 6667"/>
                  <a:gd name="connsiteY11" fmla="*/ 1803 h 2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3472">
                    <a:moveTo>
                      <a:pt x="1905" y="1803"/>
                    </a:moveTo>
                    <a:cubicBezTo>
                      <a:pt x="953" y="5613"/>
                      <a:pt x="0" y="8471"/>
                      <a:pt x="0" y="12281"/>
                    </a:cubicBezTo>
                    <a:cubicBezTo>
                      <a:pt x="0" y="14186"/>
                      <a:pt x="0" y="16091"/>
                      <a:pt x="0" y="17043"/>
                    </a:cubicBezTo>
                    <a:cubicBezTo>
                      <a:pt x="0" y="17996"/>
                      <a:pt x="0" y="18949"/>
                      <a:pt x="0" y="19901"/>
                    </a:cubicBezTo>
                    <a:cubicBezTo>
                      <a:pt x="0" y="20853"/>
                      <a:pt x="953" y="21806"/>
                      <a:pt x="1905" y="22758"/>
                    </a:cubicBezTo>
                    <a:cubicBezTo>
                      <a:pt x="2858" y="23711"/>
                      <a:pt x="3810" y="23711"/>
                      <a:pt x="4763" y="22758"/>
                    </a:cubicBezTo>
                    <a:cubicBezTo>
                      <a:pt x="5715" y="21806"/>
                      <a:pt x="5715" y="20853"/>
                      <a:pt x="6668" y="19901"/>
                    </a:cubicBezTo>
                    <a:cubicBezTo>
                      <a:pt x="6668" y="18949"/>
                      <a:pt x="6668" y="18949"/>
                      <a:pt x="6668" y="17043"/>
                    </a:cubicBezTo>
                    <a:cubicBezTo>
                      <a:pt x="6668" y="15138"/>
                      <a:pt x="6668" y="14186"/>
                      <a:pt x="6668" y="12281"/>
                    </a:cubicBezTo>
                    <a:cubicBezTo>
                      <a:pt x="6668" y="8471"/>
                      <a:pt x="6668" y="5613"/>
                      <a:pt x="6668" y="1803"/>
                    </a:cubicBezTo>
                    <a:cubicBezTo>
                      <a:pt x="6668" y="-101"/>
                      <a:pt x="2858" y="-1054"/>
                      <a:pt x="1905" y="1803"/>
                    </a:cubicBezTo>
                    <a:lnTo>
                      <a:pt x="1905" y="1803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4" name="Freeform: Shape 793">
                <a:extLst>
                  <a:ext uri="{FF2B5EF4-FFF2-40B4-BE49-F238E27FC236}">
                    <a16:creationId xmlns:a16="http://schemas.microsoft.com/office/drawing/2014/main" id="{D25EE32A-4931-CB5E-E8CE-36E3A19A48FC}"/>
                  </a:ext>
                </a:extLst>
              </p:cNvPr>
              <p:cNvSpPr/>
              <p:nvPr/>
            </p:nvSpPr>
            <p:spPr>
              <a:xfrm>
                <a:off x="6197917" y="5280399"/>
                <a:ext cx="4762" cy="18118"/>
              </a:xfrm>
              <a:custGeom>
                <a:avLst/>
                <a:gdLst>
                  <a:gd name="connsiteX0" fmla="*/ 0 w 4762"/>
                  <a:gd name="connsiteY0" fmla="*/ 2165 h 18118"/>
                  <a:gd name="connsiteX1" fmla="*/ 0 w 4762"/>
                  <a:gd name="connsiteY1" fmla="*/ 9785 h 18118"/>
                  <a:gd name="connsiteX2" fmla="*/ 0 w 4762"/>
                  <a:gd name="connsiteY2" fmla="*/ 11690 h 18118"/>
                  <a:gd name="connsiteX3" fmla="*/ 952 w 4762"/>
                  <a:gd name="connsiteY3" fmla="*/ 13595 h 18118"/>
                  <a:gd name="connsiteX4" fmla="*/ 1905 w 4762"/>
                  <a:gd name="connsiteY4" fmla="*/ 17405 h 18118"/>
                  <a:gd name="connsiteX5" fmla="*/ 3810 w 4762"/>
                  <a:gd name="connsiteY5" fmla="*/ 17405 h 18118"/>
                  <a:gd name="connsiteX6" fmla="*/ 4763 w 4762"/>
                  <a:gd name="connsiteY6" fmla="*/ 13595 h 18118"/>
                  <a:gd name="connsiteX7" fmla="*/ 4763 w 4762"/>
                  <a:gd name="connsiteY7" fmla="*/ 11690 h 18118"/>
                  <a:gd name="connsiteX8" fmla="*/ 4763 w 4762"/>
                  <a:gd name="connsiteY8" fmla="*/ 9785 h 18118"/>
                  <a:gd name="connsiteX9" fmla="*/ 4763 w 4762"/>
                  <a:gd name="connsiteY9" fmla="*/ 2165 h 18118"/>
                  <a:gd name="connsiteX10" fmla="*/ 2857 w 4762"/>
                  <a:gd name="connsiteY10" fmla="*/ 260 h 18118"/>
                  <a:gd name="connsiteX11" fmla="*/ 0 w 4762"/>
                  <a:gd name="connsiteY11" fmla="*/ 2165 h 18118"/>
                  <a:gd name="connsiteX12" fmla="*/ 0 w 4762"/>
                  <a:gd name="connsiteY12" fmla="*/ 2165 h 18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18118">
                    <a:moveTo>
                      <a:pt x="0" y="2165"/>
                    </a:moveTo>
                    <a:cubicBezTo>
                      <a:pt x="0" y="5022"/>
                      <a:pt x="0" y="6927"/>
                      <a:pt x="0" y="9785"/>
                    </a:cubicBezTo>
                    <a:cubicBezTo>
                      <a:pt x="0" y="10737"/>
                      <a:pt x="0" y="11690"/>
                      <a:pt x="0" y="11690"/>
                    </a:cubicBezTo>
                    <a:cubicBezTo>
                      <a:pt x="0" y="12642"/>
                      <a:pt x="0" y="12642"/>
                      <a:pt x="952" y="13595"/>
                    </a:cubicBezTo>
                    <a:cubicBezTo>
                      <a:pt x="952" y="14547"/>
                      <a:pt x="952" y="16452"/>
                      <a:pt x="1905" y="17405"/>
                    </a:cubicBezTo>
                    <a:cubicBezTo>
                      <a:pt x="1905" y="18357"/>
                      <a:pt x="2857" y="18357"/>
                      <a:pt x="3810" y="17405"/>
                    </a:cubicBezTo>
                    <a:cubicBezTo>
                      <a:pt x="3810" y="16452"/>
                      <a:pt x="4763" y="14547"/>
                      <a:pt x="4763" y="13595"/>
                    </a:cubicBezTo>
                    <a:cubicBezTo>
                      <a:pt x="4763" y="12642"/>
                      <a:pt x="4763" y="12642"/>
                      <a:pt x="4763" y="11690"/>
                    </a:cubicBezTo>
                    <a:cubicBezTo>
                      <a:pt x="4763" y="10737"/>
                      <a:pt x="4763" y="9785"/>
                      <a:pt x="4763" y="9785"/>
                    </a:cubicBezTo>
                    <a:cubicBezTo>
                      <a:pt x="4763" y="6927"/>
                      <a:pt x="4763" y="5022"/>
                      <a:pt x="4763" y="2165"/>
                    </a:cubicBezTo>
                    <a:cubicBezTo>
                      <a:pt x="4763" y="1212"/>
                      <a:pt x="3810" y="-693"/>
                      <a:pt x="2857" y="260"/>
                    </a:cubicBezTo>
                    <a:cubicBezTo>
                      <a:pt x="952" y="260"/>
                      <a:pt x="0" y="1212"/>
                      <a:pt x="0" y="2165"/>
                    </a:cubicBezTo>
                    <a:lnTo>
                      <a:pt x="0" y="216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5" name="Freeform: Shape 794">
                <a:extLst>
                  <a:ext uri="{FF2B5EF4-FFF2-40B4-BE49-F238E27FC236}">
                    <a16:creationId xmlns:a16="http://schemas.microsoft.com/office/drawing/2014/main" id="{58C18EDA-74C9-FEE9-ABE0-F519C70176CD}"/>
                  </a:ext>
                </a:extLst>
              </p:cNvPr>
              <p:cNvSpPr/>
              <p:nvPr/>
            </p:nvSpPr>
            <p:spPr>
              <a:xfrm>
                <a:off x="6207442" y="5222556"/>
                <a:ext cx="6429" cy="19050"/>
              </a:xfrm>
              <a:custGeom>
                <a:avLst/>
                <a:gdLst>
                  <a:gd name="connsiteX0" fmla="*/ 952 w 6429"/>
                  <a:gd name="connsiteY0" fmla="*/ 1905 h 19050"/>
                  <a:gd name="connsiteX1" fmla="*/ 0 w 6429"/>
                  <a:gd name="connsiteY1" fmla="*/ 10478 h 19050"/>
                  <a:gd name="connsiteX2" fmla="*/ 0 w 6429"/>
                  <a:gd name="connsiteY2" fmla="*/ 15240 h 19050"/>
                  <a:gd name="connsiteX3" fmla="*/ 2857 w 6429"/>
                  <a:gd name="connsiteY3" fmla="*/ 19050 h 19050"/>
                  <a:gd name="connsiteX4" fmla="*/ 5715 w 6429"/>
                  <a:gd name="connsiteY4" fmla="*/ 18098 h 19050"/>
                  <a:gd name="connsiteX5" fmla="*/ 5715 w 6429"/>
                  <a:gd name="connsiteY5" fmla="*/ 13335 h 19050"/>
                  <a:gd name="connsiteX6" fmla="*/ 5715 w 6429"/>
                  <a:gd name="connsiteY6" fmla="*/ 12383 h 19050"/>
                  <a:gd name="connsiteX7" fmla="*/ 5715 w 6429"/>
                  <a:gd name="connsiteY7" fmla="*/ 12383 h 19050"/>
                  <a:gd name="connsiteX8" fmla="*/ 5715 w 6429"/>
                  <a:gd name="connsiteY8" fmla="*/ 10478 h 19050"/>
                  <a:gd name="connsiteX9" fmla="*/ 5715 w 6429"/>
                  <a:gd name="connsiteY9" fmla="*/ 6668 h 19050"/>
                  <a:gd name="connsiteX10" fmla="*/ 5715 w 6429"/>
                  <a:gd name="connsiteY10" fmla="*/ 2858 h 19050"/>
                  <a:gd name="connsiteX11" fmla="*/ 3810 w 6429"/>
                  <a:gd name="connsiteY11" fmla="*/ 0 h 19050"/>
                  <a:gd name="connsiteX12" fmla="*/ 952 w 6429"/>
                  <a:gd name="connsiteY12" fmla="*/ 1905 h 19050"/>
                  <a:gd name="connsiteX13" fmla="*/ 952 w 6429"/>
                  <a:gd name="connsiteY13" fmla="*/ 1905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429" h="19050">
                    <a:moveTo>
                      <a:pt x="952" y="1905"/>
                    </a:moveTo>
                    <a:cubicBezTo>
                      <a:pt x="0" y="4763"/>
                      <a:pt x="0" y="7620"/>
                      <a:pt x="0" y="10478"/>
                    </a:cubicBezTo>
                    <a:cubicBezTo>
                      <a:pt x="0" y="12383"/>
                      <a:pt x="0" y="13335"/>
                      <a:pt x="0" y="15240"/>
                    </a:cubicBezTo>
                    <a:cubicBezTo>
                      <a:pt x="0" y="17145"/>
                      <a:pt x="952" y="19050"/>
                      <a:pt x="2857" y="19050"/>
                    </a:cubicBezTo>
                    <a:cubicBezTo>
                      <a:pt x="3810" y="19050"/>
                      <a:pt x="4763" y="19050"/>
                      <a:pt x="5715" y="18098"/>
                    </a:cubicBezTo>
                    <a:cubicBezTo>
                      <a:pt x="6667" y="17145"/>
                      <a:pt x="6667" y="15240"/>
                      <a:pt x="5715" y="13335"/>
                    </a:cubicBezTo>
                    <a:cubicBezTo>
                      <a:pt x="5715" y="13335"/>
                      <a:pt x="5715" y="12383"/>
                      <a:pt x="5715" y="12383"/>
                    </a:cubicBezTo>
                    <a:cubicBezTo>
                      <a:pt x="5715" y="12383"/>
                      <a:pt x="5715" y="12383"/>
                      <a:pt x="5715" y="12383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9525"/>
                      <a:pt x="5715" y="7620"/>
                      <a:pt x="5715" y="6668"/>
                    </a:cubicBezTo>
                    <a:cubicBezTo>
                      <a:pt x="5715" y="4763"/>
                      <a:pt x="5715" y="4763"/>
                      <a:pt x="5715" y="2858"/>
                    </a:cubicBezTo>
                    <a:cubicBezTo>
                      <a:pt x="5715" y="1905"/>
                      <a:pt x="5715" y="0"/>
                      <a:pt x="3810" y="0"/>
                    </a:cubicBezTo>
                    <a:cubicBezTo>
                      <a:pt x="2857" y="0"/>
                      <a:pt x="1905" y="0"/>
                      <a:pt x="952" y="1905"/>
                    </a:cubicBezTo>
                    <a:lnTo>
                      <a:pt x="952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6" name="Freeform: Shape 795">
                <a:extLst>
                  <a:ext uri="{FF2B5EF4-FFF2-40B4-BE49-F238E27FC236}">
                    <a16:creationId xmlns:a16="http://schemas.microsoft.com/office/drawing/2014/main" id="{AA25D36A-DC59-885C-18ED-42F763D841F3}"/>
                  </a:ext>
                </a:extLst>
              </p:cNvPr>
              <p:cNvSpPr/>
              <p:nvPr/>
            </p:nvSpPr>
            <p:spPr>
              <a:xfrm>
                <a:off x="6229349" y="5193606"/>
                <a:ext cx="6667" cy="23949"/>
              </a:xfrm>
              <a:custGeom>
                <a:avLst/>
                <a:gdLst>
                  <a:gd name="connsiteX0" fmla="*/ 0 w 6667"/>
                  <a:gd name="connsiteY0" fmla="*/ 2280 h 23949"/>
                  <a:gd name="connsiteX1" fmla="*/ 0 w 6667"/>
                  <a:gd name="connsiteY1" fmla="*/ 12758 h 23949"/>
                  <a:gd name="connsiteX2" fmla="*/ 0 w 6667"/>
                  <a:gd name="connsiteY2" fmla="*/ 17520 h 23949"/>
                  <a:gd name="connsiteX3" fmla="*/ 0 w 6667"/>
                  <a:gd name="connsiteY3" fmla="*/ 20378 h 23949"/>
                  <a:gd name="connsiteX4" fmla="*/ 1905 w 6667"/>
                  <a:gd name="connsiteY4" fmla="*/ 23235 h 23949"/>
                  <a:gd name="connsiteX5" fmla="*/ 4763 w 6667"/>
                  <a:gd name="connsiteY5" fmla="*/ 23235 h 23949"/>
                  <a:gd name="connsiteX6" fmla="*/ 6668 w 6667"/>
                  <a:gd name="connsiteY6" fmla="*/ 19425 h 23949"/>
                  <a:gd name="connsiteX7" fmla="*/ 6668 w 6667"/>
                  <a:gd name="connsiteY7" fmla="*/ 16568 h 23949"/>
                  <a:gd name="connsiteX8" fmla="*/ 5715 w 6667"/>
                  <a:gd name="connsiteY8" fmla="*/ 11805 h 23949"/>
                  <a:gd name="connsiteX9" fmla="*/ 4763 w 6667"/>
                  <a:gd name="connsiteY9" fmla="*/ 1328 h 23949"/>
                  <a:gd name="connsiteX10" fmla="*/ 0 w 6667"/>
                  <a:gd name="connsiteY10" fmla="*/ 2280 h 23949"/>
                  <a:gd name="connsiteX11" fmla="*/ 0 w 6667"/>
                  <a:gd name="connsiteY11" fmla="*/ 2280 h 2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3949">
                    <a:moveTo>
                      <a:pt x="0" y="2280"/>
                    </a:moveTo>
                    <a:cubicBezTo>
                      <a:pt x="0" y="6090"/>
                      <a:pt x="0" y="8948"/>
                      <a:pt x="0" y="12758"/>
                    </a:cubicBezTo>
                    <a:cubicBezTo>
                      <a:pt x="0" y="14662"/>
                      <a:pt x="0" y="15615"/>
                      <a:pt x="0" y="17520"/>
                    </a:cubicBezTo>
                    <a:cubicBezTo>
                      <a:pt x="0" y="18473"/>
                      <a:pt x="0" y="19425"/>
                      <a:pt x="0" y="20378"/>
                    </a:cubicBezTo>
                    <a:cubicBezTo>
                      <a:pt x="0" y="21330"/>
                      <a:pt x="953" y="22283"/>
                      <a:pt x="1905" y="23235"/>
                    </a:cubicBezTo>
                    <a:cubicBezTo>
                      <a:pt x="2857" y="24187"/>
                      <a:pt x="3810" y="24187"/>
                      <a:pt x="4763" y="23235"/>
                    </a:cubicBezTo>
                    <a:cubicBezTo>
                      <a:pt x="5715" y="22283"/>
                      <a:pt x="6668" y="21330"/>
                      <a:pt x="6668" y="19425"/>
                    </a:cubicBezTo>
                    <a:cubicBezTo>
                      <a:pt x="6668" y="18473"/>
                      <a:pt x="6668" y="17520"/>
                      <a:pt x="6668" y="16568"/>
                    </a:cubicBezTo>
                    <a:cubicBezTo>
                      <a:pt x="6668" y="14662"/>
                      <a:pt x="6668" y="13710"/>
                      <a:pt x="5715" y="11805"/>
                    </a:cubicBezTo>
                    <a:cubicBezTo>
                      <a:pt x="5715" y="7995"/>
                      <a:pt x="4763" y="5137"/>
                      <a:pt x="4763" y="1328"/>
                    </a:cubicBezTo>
                    <a:cubicBezTo>
                      <a:pt x="4763" y="-577"/>
                      <a:pt x="0" y="-577"/>
                      <a:pt x="0" y="2280"/>
                    </a:cubicBezTo>
                    <a:lnTo>
                      <a:pt x="0" y="228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7" name="Freeform: Shape 796">
                <a:extLst>
                  <a:ext uri="{FF2B5EF4-FFF2-40B4-BE49-F238E27FC236}">
                    <a16:creationId xmlns:a16="http://schemas.microsoft.com/office/drawing/2014/main" id="{815467F5-0020-02BE-7493-6A4C19979918}"/>
                  </a:ext>
                </a:extLst>
              </p:cNvPr>
              <p:cNvSpPr/>
              <p:nvPr/>
            </p:nvSpPr>
            <p:spPr>
              <a:xfrm>
                <a:off x="6208020" y="5184062"/>
                <a:ext cx="6088" cy="17539"/>
              </a:xfrm>
              <a:custGeom>
                <a:avLst/>
                <a:gdLst>
                  <a:gd name="connsiteX0" fmla="*/ 374 w 6088"/>
                  <a:gd name="connsiteY0" fmla="*/ 2300 h 17539"/>
                  <a:gd name="connsiteX1" fmla="*/ 1326 w 6088"/>
                  <a:gd name="connsiteY1" fmla="*/ 9919 h 17539"/>
                  <a:gd name="connsiteX2" fmla="*/ 1326 w 6088"/>
                  <a:gd name="connsiteY2" fmla="*/ 13730 h 17539"/>
                  <a:gd name="connsiteX3" fmla="*/ 2279 w 6088"/>
                  <a:gd name="connsiteY3" fmla="*/ 15634 h 17539"/>
                  <a:gd name="connsiteX4" fmla="*/ 3231 w 6088"/>
                  <a:gd name="connsiteY4" fmla="*/ 17540 h 17539"/>
                  <a:gd name="connsiteX5" fmla="*/ 5136 w 6088"/>
                  <a:gd name="connsiteY5" fmla="*/ 17540 h 17539"/>
                  <a:gd name="connsiteX6" fmla="*/ 6089 w 6088"/>
                  <a:gd name="connsiteY6" fmla="*/ 15634 h 17539"/>
                  <a:gd name="connsiteX7" fmla="*/ 6089 w 6088"/>
                  <a:gd name="connsiteY7" fmla="*/ 13730 h 17539"/>
                  <a:gd name="connsiteX8" fmla="*/ 6089 w 6088"/>
                  <a:gd name="connsiteY8" fmla="*/ 9919 h 17539"/>
                  <a:gd name="connsiteX9" fmla="*/ 5136 w 6088"/>
                  <a:gd name="connsiteY9" fmla="*/ 1347 h 17539"/>
                  <a:gd name="connsiteX10" fmla="*/ 2279 w 6088"/>
                  <a:gd name="connsiteY10" fmla="*/ 394 h 17539"/>
                  <a:gd name="connsiteX11" fmla="*/ 374 w 6088"/>
                  <a:gd name="connsiteY11" fmla="*/ 2300 h 17539"/>
                  <a:gd name="connsiteX12" fmla="*/ 374 w 6088"/>
                  <a:gd name="connsiteY12" fmla="*/ 2300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88" h="17539">
                    <a:moveTo>
                      <a:pt x="374" y="2300"/>
                    </a:moveTo>
                    <a:cubicBezTo>
                      <a:pt x="374" y="5157"/>
                      <a:pt x="1326" y="7062"/>
                      <a:pt x="1326" y="9919"/>
                    </a:cubicBezTo>
                    <a:cubicBezTo>
                      <a:pt x="1326" y="10872"/>
                      <a:pt x="1326" y="12777"/>
                      <a:pt x="1326" y="13730"/>
                    </a:cubicBezTo>
                    <a:cubicBezTo>
                      <a:pt x="1326" y="14682"/>
                      <a:pt x="1326" y="15634"/>
                      <a:pt x="2279" y="15634"/>
                    </a:cubicBezTo>
                    <a:cubicBezTo>
                      <a:pt x="2279" y="16587"/>
                      <a:pt x="2279" y="16587"/>
                      <a:pt x="3231" y="17540"/>
                    </a:cubicBezTo>
                    <a:cubicBezTo>
                      <a:pt x="3231" y="17540"/>
                      <a:pt x="4184" y="17540"/>
                      <a:pt x="5136" y="17540"/>
                    </a:cubicBezTo>
                    <a:cubicBezTo>
                      <a:pt x="6089" y="16587"/>
                      <a:pt x="6089" y="16587"/>
                      <a:pt x="6089" y="15634"/>
                    </a:cubicBezTo>
                    <a:cubicBezTo>
                      <a:pt x="6089" y="14682"/>
                      <a:pt x="6089" y="13730"/>
                      <a:pt x="6089" y="13730"/>
                    </a:cubicBezTo>
                    <a:cubicBezTo>
                      <a:pt x="6089" y="12777"/>
                      <a:pt x="6089" y="10872"/>
                      <a:pt x="6089" y="9919"/>
                    </a:cubicBezTo>
                    <a:cubicBezTo>
                      <a:pt x="6089" y="7062"/>
                      <a:pt x="5136" y="4205"/>
                      <a:pt x="5136" y="1347"/>
                    </a:cubicBezTo>
                    <a:cubicBezTo>
                      <a:pt x="5136" y="394"/>
                      <a:pt x="3231" y="-558"/>
                      <a:pt x="2279" y="394"/>
                    </a:cubicBezTo>
                    <a:cubicBezTo>
                      <a:pt x="374" y="394"/>
                      <a:pt x="-579" y="1347"/>
                      <a:pt x="374" y="2300"/>
                    </a:cubicBezTo>
                    <a:lnTo>
                      <a:pt x="374" y="230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8" name="Freeform: Shape 797">
                <a:extLst>
                  <a:ext uri="{FF2B5EF4-FFF2-40B4-BE49-F238E27FC236}">
                    <a16:creationId xmlns:a16="http://schemas.microsoft.com/office/drawing/2014/main" id="{8EF67405-411D-7707-6A4B-D733B0A67E44}"/>
                  </a:ext>
                </a:extLst>
              </p:cNvPr>
              <p:cNvSpPr/>
              <p:nvPr/>
            </p:nvSpPr>
            <p:spPr>
              <a:xfrm>
                <a:off x="6225539" y="5159692"/>
                <a:ext cx="6667" cy="21993"/>
              </a:xfrm>
              <a:custGeom>
                <a:avLst/>
                <a:gdLst>
                  <a:gd name="connsiteX0" fmla="*/ 0 w 6667"/>
                  <a:gd name="connsiteY0" fmla="*/ 2857 h 21993"/>
                  <a:gd name="connsiteX1" fmla="*/ 953 w 6667"/>
                  <a:gd name="connsiteY1" fmla="*/ 11430 h 21993"/>
                  <a:gd name="connsiteX2" fmla="*/ 953 w 6667"/>
                  <a:gd name="connsiteY2" fmla="*/ 15240 h 21993"/>
                  <a:gd name="connsiteX3" fmla="*/ 953 w 6667"/>
                  <a:gd name="connsiteY3" fmla="*/ 20002 h 21993"/>
                  <a:gd name="connsiteX4" fmla="*/ 5715 w 6667"/>
                  <a:gd name="connsiteY4" fmla="*/ 20955 h 21993"/>
                  <a:gd name="connsiteX5" fmla="*/ 6667 w 6667"/>
                  <a:gd name="connsiteY5" fmla="*/ 18097 h 21993"/>
                  <a:gd name="connsiteX6" fmla="*/ 6667 w 6667"/>
                  <a:gd name="connsiteY6" fmla="*/ 15240 h 21993"/>
                  <a:gd name="connsiteX7" fmla="*/ 6667 w 6667"/>
                  <a:gd name="connsiteY7" fmla="*/ 11430 h 21993"/>
                  <a:gd name="connsiteX8" fmla="*/ 5715 w 6667"/>
                  <a:gd name="connsiteY8" fmla="*/ 2857 h 21993"/>
                  <a:gd name="connsiteX9" fmla="*/ 2857 w 6667"/>
                  <a:gd name="connsiteY9" fmla="*/ 0 h 21993"/>
                  <a:gd name="connsiteX10" fmla="*/ 0 w 6667"/>
                  <a:gd name="connsiteY10" fmla="*/ 2857 h 21993"/>
                  <a:gd name="connsiteX11" fmla="*/ 0 w 6667"/>
                  <a:gd name="connsiteY11" fmla="*/ 2857 h 21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1993">
                    <a:moveTo>
                      <a:pt x="0" y="2857"/>
                    </a:moveTo>
                    <a:cubicBezTo>
                      <a:pt x="0" y="5715"/>
                      <a:pt x="953" y="8572"/>
                      <a:pt x="953" y="11430"/>
                    </a:cubicBezTo>
                    <a:cubicBezTo>
                      <a:pt x="953" y="12382"/>
                      <a:pt x="953" y="14288"/>
                      <a:pt x="953" y="15240"/>
                    </a:cubicBezTo>
                    <a:cubicBezTo>
                      <a:pt x="953" y="17145"/>
                      <a:pt x="953" y="18097"/>
                      <a:pt x="953" y="20002"/>
                    </a:cubicBezTo>
                    <a:cubicBezTo>
                      <a:pt x="953" y="21907"/>
                      <a:pt x="4763" y="22860"/>
                      <a:pt x="5715" y="20955"/>
                    </a:cubicBezTo>
                    <a:cubicBezTo>
                      <a:pt x="5715" y="20002"/>
                      <a:pt x="6667" y="19050"/>
                      <a:pt x="6667" y="18097"/>
                    </a:cubicBezTo>
                    <a:cubicBezTo>
                      <a:pt x="6667" y="17145"/>
                      <a:pt x="6667" y="16192"/>
                      <a:pt x="6667" y="15240"/>
                    </a:cubicBezTo>
                    <a:cubicBezTo>
                      <a:pt x="6667" y="14288"/>
                      <a:pt x="6667" y="12382"/>
                      <a:pt x="6667" y="11430"/>
                    </a:cubicBezTo>
                    <a:cubicBezTo>
                      <a:pt x="6667" y="8572"/>
                      <a:pt x="5715" y="5715"/>
                      <a:pt x="5715" y="2857"/>
                    </a:cubicBezTo>
                    <a:cubicBezTo>
                      <a:pt x="5715" y="952"/>
                      <a:pt x="4763" y="0"/>
                      <a:pt x="2857" y="0"/>
                    </a:cubicBezTo>
                    <a:cubicBezTo>
                      <a:pt x="1905" y="0"/>
                      <a:pt x="0" y="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9" name="Freeform: Shape 798">
                <a:extLst>
                  <a:ext uri="{FF2B5EF4-FFF2-40B4-BE49-F238E27FC236}">
                    <a16:creationId xmlns:a16="http://schemas.microsoft.com/office/drawing/2014/main" id="{2CDABB51-2C55-C39E-C551-207562DBBBA4}"/>
                  </a:ext>
                </a:extLst>
              </p:cNvPr>
              <p:cNvSpPr/>
              <p:nvPr/>
            </p:nvSpPr>
            <p:spPr>
              <a:xfrm>
                <a:off x="6213156" y="5141594"/>
                <a:ext cx="4762" cy="14049"/>
              </a:xfrm>
              <a:custGeom>
                <a:avLst/>
                <a:gdLst>
                  <a:gd name="connsiteX0" fmla="*/ 0 w 4762"/>
                  <a:gd name="connsiteY0" fmla="*/ 1905 h 14049"/>
                  <a:gd name="connsiteX1" fmla="*/ 0 w 4762"/>
                  <a:gd name="connsiteY1" fmla="*/ 6668 h 14049"/>
                  <a:gd name="connsiteX2" fmla="*/ 0 w 4762"/>
                  <a:gd name="connsiteY2" fmla="*/ 9525 h 14049"/>
                  <a:gd name="connsiteX3" fmla="*/ 953 w 4762"/>
                  <a:gd name="connsiteY3" fmla="*/ 13335 h 14049"/>
                  <a:gd name="connsiteX4" fmla="*/ 3810 w 4762"/>
                  <a:gd name="connsiteY4" fmla="*/ 13335 h 14049"/>
                  <a:gd name="connsiteX5" fmla="*/ 4763 w 4762"/>
                  <a:gd name="connsiteY5" fmla="*/ 9525 h 14049"/>
                  <a:gd name="connsiteX6" fmla="*/ 4763 w 4762"/>
                  <a:gd name="connsiteY6" fmla="*/ 6668 h 14049"/>
                  <a:gd name="connsiteX7" fmla="*/ 4763 w 4762"/>
                  <a:gd name="connsiteY7" fmla="*/ 1905 h 14049"/>
                  <a:gd name="connsiteX8" fmla="*/ 2858 w 4762"/>
                  <a:gd name="connsiteY8" fmla="*/ 0 h 14049"/>
                  <a:gd name="connsiteX9" fmla="*/ 0 w 4762"/>
                  <a:gd name="connsiteY9" fmla="*/ 1905 h 14049"/>
                  <a:gd name="connsiteX10" fmla="*/ 0 w 4762"/>
                  <a:gd name="connsiteY10" fmla="*/ 1905 h 14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762" h="14049">
                    <a:moveTo>
                      <a:pt x="0" y="1905"/>
                    </a:moveTo>
                    <a:cubicBezTo>
                      <a:pt x="0" y="3810"/>
                      <a:pt x="0" y="4763"/>
                      <a:pt x="0" y="6668"/>
                    </a:cubicBezTo>
                    <a:cubicBezTo>
                      <a:pt x="0" y="7620"/>
                      <a:pt x="0" y="8573"/>
                      <a:pt x="0" y="9525"/>
                    </a:cubicBezTo>
                    <a:cubicBezTo>
                      <a:pt x="0" y="10478"/>
                      <a:pt x="0" y="12383"/>
                      <a:pt x="953" y="13335"/>
                    </a:cubicBezTo>
                    <a:cubicBezTo>
                      <a:pt x="1905" y="14288"/>
                      <a:pt x="2858" y="14288"/>
                      <a:pt x="3810" y="13335"/>
                    </a:cubicBezTo>
                    <a:cubicBezTo>
                      <a:pt x="4763" y="12383"/>
                      <a:pt x="4763" y="11430"/>
                      <a:pt x="4763" y="9525"/>
                    </a:cubicBezTo>
                    <a:cubicBezTo>
                      <a:pt x="4763" y="8573"/>
                      <a:pt x="4763" y="7620"/>
                      <a:pt x="4763" y="6668"/>
                    </a:cubicBezTo>
                    <a:cubicBezTo>
                      <a:pt x="4763" y="4763"/>
                      <a:pt x="4763" y="3810"/>
                      <a:pt x="4763" y="1905"/>
                    </a:cubicBezTo>
                    <a:cubicBezTo>
                      <a:pt x="4763" y="953"/>
                      <a:pt x="3810" y="0"/>
                      <a:pt x="2858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0" name="Freeform: Shape 799">
                <a:extLst>
                  <a:ext uri="{FF2B5EF4-FFF2-40B4-BE49-F238E27FC236}">
                    <a16:creationId xmlns:a16="http://schemas.microsoft.com/office/drawing/2014/main" id="{A53FDD9A-947C-DEAE-DD2B-266A47FADDFB}"/>
                  </a:ext>
                </a:extLst>
              </p:cNvPr>
              <p:cNvSpPr/>
              <p:nvPr/>
            </p:nvSpPr>
            <p:spPr>
              <a:xfrm>
                <a:off x="6225539" y="5121353"/>
                <a:ext cx="5714" cy="21193"/>
              </a:xfrm>
              <a:custGeom>
                <a:avLst/>
                <a:gdLst>
                  <a:gd name="connsiteX0" fmla="*/ 0 w 5714"/>
                  <a:gd name="connsiteY0" fmla="*/ 2143 h 21193"/>
                  <a:gd name="connsiteX1" fmla="*/ 0 w 5714"/>
                  <a:gd name="connsiteY1" fmla="*/ 11668 h 21193"/>
                  <a:gd name="connsiteX2" fmla="*/ 0 w 5714"/>
                  <a:gd name="connsiteY2" fmla="*/ 16431 h 21193"/>
                  <a:gd name="connsiteX3" fmla="*/ 1905 w 5714"/>
                  <a:gd name="connsiteY3" fmla="*/ 21193 h 21193"/>
                  <a:gd name="connsiteX4" fmla="*/ 3810 w 5714"/>
                  <a:gd name="connsiteY4" fmla="*/ 21193 h 21193"/>
                  <a:gd name="connsiteX5" fmla="*/ 4763 w 5714"/>
                  <a:gd name="connsiteY5" fmla="*/ 11668 h 21193"/>
                  <a:gd name="connsiteX6" fmla="*/ 3810 w 5714"/>
                  <a:gd name="connsiteY6" fmla="*/ 2143 h 21193"/>
                  <a:gd name="connsiteX7" fmla="*/ 0 w 5714"/>
                  <a:gd name="connsiteY7" fmla="*/ 2143 h 21193"/>
                  <a:gd name="connsiteX8" fmla="*/ 0 w 5714"/>
                  <a:gd name="connsiteY8" fmla="*/ 2143 h 21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14" h="21193">
                    <a:moveTo>
                      <a:pt x="0" y="2143"/>
                    </a:moveTo>
                    <a:cubicBezTo>
                      <a:pt x="0" y="5001"/>
                      <a:pt x="0" y="8811"/>
                      <a:pt x="0" y="11668"/>
                    </a:cubicBezTo>
                    <a:cubicBezTo>
                      <a:pt x="0" y="13573"/>
                      <a:pt x="0" y="15478"/>
                      <a:pt x="0" y="16431"/>
                    </a:cubicBezTo>
                    <a:cubicBezTo>
                      <a:pt x="0" y="18336"/>
                      <a:pt x="0" y="20240"/>
                      <a:pt x="1905" y="21193"/>
                    </a:cubicBezTo>
                    <a:cubicBezTo>
                      <a:pt x="1905" y="21193"/>
                      <a:pt x="2857" y="21193"/>
                      <a:pt x="3810" y="21193"/>
                    </a:cubicBezTo>
                    <a:cubicBezTo>
                      <a:pt x="6667" y="19288"/>
                      <a:pt x="5715" y="14526"/>
                      <a:pt x="4763" y="11668"/>
                    </a:cubicBezTo>
                    <a:cubicBezTo>
                      <a:pt x="4763" y="8811"/>
                      <a:pt x="3810" y="5001"/>
                      <a:pt x="3810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1" name="Freeform: Shape 800">
                <a:extLst>
                  <a:ext uri="{FF2B5EF4-FFF2-40B4-BE49-F238E27FC236}">
                    <a16:creationId xmlns:a16="http://schemas.microsoft.com/office/drawing/2014/main" id="{AA804A5C-DEB5-3AAF-8FE8-FD82832EA91F}"/>
                  </a:ext>
                </a:extLst>
              </p:cNvPr>
              <p:cNvSpPr/>
              <p:nvPr/>
            </p:nvSpPr>
            <p:spPr>
              <a:xfrm>
                <a:off x="6214109" y="5108256"/>
                <a:ext cx="2857" cy="15954"/>
              </a:xfrm>
              <a:custGeom>
                <a:avLst/>
                <a:gdLst>
                  <a:gd name="connsiteX0" fmla="*/ 0 w 2857"/>
                  <a:gd name="connsiteY0" fmla="*/ 1905 h 15954"/>
                  <a:gd name="connsiteX1" fmla="*/ 0 w 2857"/>
                  <a:gd name="connsiteY1" fmla="*/ 8573 h 15954"/>
                  <a:gd name="connsiteX2" fmla="*/ 0 w 2857"/>
                  <a:gd name="connsiteY2" fmla="*/ 11430 h 15954"/>
                  <a:gd name="connsiteX3" fmla="*/ 953 w 2857"/>
                  <a:gd name="connsiteY3" fmla="*/ 15240 h 15954"/>
                  <a:gd name="connsiteX4" fmla="*/ 2858 w 2857"/>
                  <a:gd name="connsiteY4" fmla="*/ 15240 h 15954"/>
                  <a:gd name="connsiteX5" fmla="*/ 2858 w 2857"/>
                  <a:gd name="connsiteY5" fmla="*/ 11430 h 15954"/>
                  <a:gd name="connsiteX6" fmla="*/ 2858 w 2857"/>
                  <a:gd name="connsiteY6" fmla="*/ 8573 h 15954"/>
                  <a:gd name="connsiteX7" fmla="*/ 2858 w 2857"/>
                  <a:gd name="connsiteY7" fmla="*/ 1905 h 15954"/>
                  <a:gd name="connsiteX8" fmla="*/ 953 w 2857"/>
                  <a:gd name="connsiteY8" fmla="*/ 0 h 15954"/>
                  <a:gd name="connsiteX9" fmla="*/ 0 w 2857"/>
                  <a:gd name="connsiteY9" fmla="*/ 1905 h 15954"/>
                  <a:gd name="connsiteX10" fmla="*/ 0 w 2857"/>
                  <a:gd name="connsiteY10" fmla="*/ 1905 h 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57" h="15954">
                    <a:moveTo>
                      <a:pt x="0" y="1905"/>
                    </a:moveTo>
                    <a:cubicBezTo>
                      <a:pt x="0" y="3810"/>
                      <a:pt x="0" y="6668"/>
                      <a:pt x="0" y="8573"/>
                    </a:cubicBezTo>
                    <a:cubicBezTo>
                      <a:pt x="0" y="9525"/>
                      <a:pt x="0" y="10478"/>
                      <a:pt x="0" y="11430"/>
                    </a:cubicBezTo>
                    <a:cubicBezTo>
                      <a:pt x="0" y="12383"/>
                      <a:pt x="953" y="14288"/>
                      <a:pt x="953" y="15240"/>
                    </a:cubicBezTo>
                    <a:cubicBezTo>
                      <a:pt x="1905" y="16193"/>
                      <a:pt x="2858" y="16193"/>
                      <a:pt x="2858" y="15240"/>
                    </a:cubicBezTo>
                    <a:cubicBezTo>
                      <a:pt x="2858" y="14288"/>
                      <a:pt x="2858" y="13335"/>
                      <a:pt x="2858" y="11430"/>
                    </a:cubicBezTo>
                    <a:cubicBezTo>
                      <a:pt x="2858" y="10478"/>
                      <a:pt x="2858" y="9525"/>
                      <a:pt x="2858" y="8573"/>
                    </a:cubicBezTo>
                    <a:cubicBezTo>
                      <a:pt x="2858" y="6668"/>
                      <a:pt x="2858" y="3810"/>
                      <a:pt x="2858" y="1905"/>
                    </a:cubicBezTo>
                    <a:cubicBezTo>
                      <a:pt x="2858" y="953"/>
                      <a:pt x="1905" y="0"/>
                      <a:pt x="953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2" name="Freeform: Shape 801">
                <a:extLst>
                  <a:ext uri="{FF2B5EF4-FFF2-40B4-BE49-F238E27FC236}">
                    <a16:creationId xmlns:a16="http://schemas.microsoft.com/office/drawing/2014/main" id="{0B8CA55E-6EA3-E4A0-29C7-15EA12053858}"/>
                  </a:ext>
                </a:extLst>
              </p:cNvPr>
              <p:cNvSpPr/>
              <p:nvPr/>
            </p:nvSpPr>
            <p:spPr>
              <a:xfrm>
                <a:off x="6209346" y="5086825"/>
                <a:ext cx="3809" cy="13811"/>
              </a:xfrm>
              <a:custGeom>
                <a:avLst/>
                <a:gdLst>
                  <a:gd name="connsiteX0" fmla="*/ 953 w 3809"/>
                  <a:gd name="connsiteY0" fmla="*/ 1429 h 13811"/>
                  <a:gd name="connsiteX1" fmla="*/ 0 w 3809"/>
                  <a:gd name="connsiteY1" fmla="*/ 8096 h 13811"/>
                  <a:gd name="connsiteX2" fmla="*/ 0 w 3809"/>
                  <a:gd name="connsiteY2" fmla="*/ 10954 h 13811"/>
                  <a:gd name="connsiteX3" fmla="*/ 1905 w 3809"/>
                  <a:gd name="connsiteY3" fmla="*/ 13811 h 13811"/>
                  <a:gd name="connsiteX4" fmla="*/ 3810 w 3809"/>
                  <a:gd name="connsiteY4" fmla="*/ 10954 h 13811"/>
                  <a:gd name="connsiteX5" fmla="*/ 3810 w 3809"/>
                  <a:gd name="connsiteY5" fmla="*/ 8096 h 13811"/>
                  <a:gd name="connsiteX6" fmla="*/ 2858 w 3809"/>
                  <a:gd name="connsiteY6" fmla="*/ 1429 h 13811"/>
                  <a:gd name="connsiteX7" fmla="*/ 953 w 3809"/>
                  <a:gd name="connsiteY7" fmla="*/ 1429 h 13811"/>
                  <a:gd name="connsiteX8" fmla="*/ 953 w 3809"/>
                  <a:gd name="connsiteY8" fmla="*/ 1429 h 13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" h="13811">
                    <a:moveTo>
                      <a:pt x="953" y="1429"/>
                    </a:moveTo>
                    <a:cubicBezTo>
                      <a:pt x="953" y="3334"/>
                      <a:pt x="0" y="6191"/>
                      <a:pt x="0" y="8096"/>
                    </a:cubicBezTo>
                    <a:cubicBezTo>
                      <a:pt x="0" y="9049"/>
                      <a:pt x="0" y="10001"/>
                      <a:pt x="0" y="10954"/>
                    </a:cubicBezTo>
                    <a:cubicBezTo>
                      <a:pt x="0" y="11906"/>
                      <a:pt x="953" y="13811"/>
                      <a:pt x="1905" y="13811"/>
                    </a:cubicBezTo>
                    <a:cubicBezTo>
                      <a:pt x="2858" y="13811"/>
                      <a:pt x="3810" y="11906"/>
                      <a:pt x="3810" y="10954"/>
                    </a:cubicBezTo>
                    <a:cubicBezTo>
                      <a:pt x="3810" y="10001"/>
                      <a:pt x="3810" y="9049"/>
                      <a:pt x="3810" y="8096"/>
                    </a:cubicBezTo>
                    <a:cubicBezTo>
                      <a:pt x="3810" y="6191"/>
                      <a:pt x="2858" y="3334"/>
                      <a:pt x="2858" y="1429"/>
                    </a:cubicBezTo>
                    <a:cubicBezTo>
                      <a:pt x="2858" y="-476"/>
                      <a:pt x="953" y="-476"/>
                      <a:pt x="953" y="1429"/>
                    </a:cubicBezTo>
                    <a:lnTo>
                      <a:pt x="953" y="1429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3" name="Freeform: Shape 802">
                <a:extLst>
                  <a:ext uri="{FF2B5EF4-FFF2-40B4-BE49-F238E27FC236}">
                    <a16:creationId xmlns:a16="http://schemas.microsoft.com/office/drawing/2014/main" id="{69920E61-F8A3-649E-7F03-59649315C999}"/>
                  </a:ext>
                </a:extLst>
              </p:cNvPr>
              <p:cNvSpPr/>
              <p:nvPr/>
            </p:nvSpPr>
            <p:spPr>
              <a:xfrm>
                <a:off x="6223634" y="5076198"/>
                <a:ext cx="4762" cy="15865"/>
              </a:xfrm>
              <a:custGeom>
                <a:avLst/>
                <a:gdLst>
                  <a:gd name="connsiteX0" fmla="*/ 0 w 4762"/>
                  <a:gd name="connsiteY0" fmla="*/ 1578 h 15865"/>
                  <a:gd name="connsiteX1" fmla="*/ 0 w 4762"/>
                  <a:gd name="connsiteY1" fmla="*/ 9198 h 15865"/>
                  <a:gd name="connsiteX2" fmla="*/ 0 w 4762"/>
                  <a:gd name="connsiteY2" fmla="*/ 13008 h 15865"/>
                  <a:gd name="connsiteX3" fmla="*/ 2858 w 4762"/>
                  <a:gd name="connsiteY3" fmla="*/ 15866 h 15865"/>
                  <a:gd name="connsiteX4" fmla="*/ 4763 w 4762"/>
                  <a:gd name="connsiteY4" fmla="*/ 13961 h 15865"/>
                  <a:gd name="connsiteX5" fmla="*/ 4763 w 4762"/>
                  <a:gd name="connsiteY5" fmla="*/ 12056 h 15865"/>
                  <a:gd name="connsiteX6" fmla="*/ 3810 w 4762"/>
                  <a:gd name="connsiteY6" fmla="*/ 8246 h 15865"/>
                  <a:gd name="connsiteX7" fmla="*/ 2858 w 4762"/>
                  <a:gd name="connsiteY7" fmla="*/ 626 h 15865"/>
                  <a:gd name="connsiteX8" fmla="*/ 0 w 4762"/>
                  <a:gd name="connsiteY8" fmla="*/ 1578 h 15865"/>
                  <a:gd name="connsiteX9" fmla="*/ 0 w 4762"/>
                  <a:gd name="connsiteY9" fmla="*/ 1578 h 15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" h="15865">
                    <a:moveTo>
                      <a:pt x="0" y="1578"/>
                    </a:moveTo>
                    <a:cubicBezTo>
                      <a:pt x="0" y="4436"/>
                      <a:pt x="0" y="6341"/>
                      <a:pt x="0" y="9198"/>
                    </a:cubicBezTo>
                    <a:cubicBezTo>
                      <a:pt x="0" y="10151"/>
                      <a:pt x="0" y="12056"/>
                      <a:pt x="0" y="13008"/>
                    </a:cubicBezTo>
                    <a:cubicBezTo>
                      <a:pt x="0" y="14913"/>
                      <a:pt x="953" y="15866"/>
                      <a:pt x="2858" y="15866"/>
                    </a:cubicBezTo>
                    <a:cubicBezTo>
                      <a:pt x="3810" y="15866"/>
                      <a:pt x="4763" y="14913"/>
                      <a:pt x="4763" y="13961"/>
                    </a:cubicBezTo>
                    <a:cubicBezTo>
                      <a:pt x="4763" y="13008"/>
                      <a:pt x="4763" y="12056"/>
                      <a:pt x="4763" y="12056"/>
                    </a:cubicBezTo>
                    <a:cubicBezTo>
                      <a:pt x="4763" y="11103"/>
                      <a:pt x="3810" y="9198"/>
                      <a:pt x="3810" y="8246"/>
                    </a:cubicBezTo>
                    <a:cubicBezTo>
                      <a:pt x="3810" y="5388"/>
                      <a:pt x="2858" y="3483"/>
                      <a:pt x="2858" y="626"/>
                    </a:cubicBezTo>
                    <a:cubicBezTo>
                      <a:pt x="1905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4" name="Freeform: Shape 803">
                <a:extLst>
                  <a:ext uri="{FF2B5EF4-FFF2-40B4-BE49-F238E27FC236}">
                    <a16:creationId xmlns:a16="http://schemas.microsoft.com/office/drawing/2014/main" id="{431764E7-3DE6-2104-C5DF-22C049B13AF4}"/>
                  </a:ext>
                </a:extLst>
              </p:cNvPr>
              <p:cNvSpPr/>
              <p:nvPr/>
            </p:nvSpPr>
            <p:spPr>
              <a:xfrm>
                <a:off x="6203631" y="5064442"/>
                <a:ext cx="4762" cy="15954"/>
              </a:xfrm>
              <a:custGeom>
                <a:avLst/>
                <a:gdLst>
                  <a:gd name="connsiteX0" fmla="*/ 953 w 4762"/>
                  <a:gd name="connsiteY0" fmla="*/ 1905 h 15954"/>
                  <a:gd name="connsiteX1" fmla="*/ 0 w 4762"/>
                  <a:gd name="connsiteY1" fmla="*/ 8572 h 15954"/>
                  <a:gd name="connsiteX2" fmla="*/ 0 w 4762"/>
                  <a:gd name="connsiteY2" fmla="*/ 10477 h 15954"/>
                  <a:gd name="connsiteX3" fmla="*/ 0 w 4762"/>
                  <a:gd name="connsiteY3" fmla="*/ 10477 h 15954"/>
                  <a:gd name="connsiteX4" fmla="*/ 0 w 4762"/>
                  <a:gd name="connsiteY4" fmla="*/ 10477 h 15954"/>
                  <a:gd name="connsiteX5" fmla="*/ 0 w 4762"/>
                  <a:gd name="connsiteY5" fmla="*/ 11430 h 15954"/>
                  <a:gd name="connsiteX6" fmla="*/ 0 w 4762"/>
                  <a:gd name="connsiteY6" fmla="*/ 13335 h 15954"/>
                  <a:gd name="connsiteX7" fmla="*/ 953 w 4762"/>
                  <a:gd name="connsiteY7" fmla="*/ 15240 h 15954"/>
                  <a:gd name="connsiteX8" fmla="*/ 3810 w 4762"/>
                  <a:gd name="connsiteY8" fmla="*/ 15240 h 15954"/>
                  <a:gd name="connsiteX9" fmla="*/ 4763 w 4762"/>
                  <a:gd name="connsiteY9" fmla="*/ 13335 h 15954"/>
                  <a:gd name="connsiteX10" fmla="*/ 4763 w 4762"/>
                  <a:gd name="connsiteY10" fmla="*/ 11430 h 15954"/>
                  <a:gd name="connsiteX11" fmla="*/ 4763 w 4762"/>
                  <a:gd name="connsiteY11" fmla="*/ 8572 h 15954"/>
                  <a:gd name="connsiteX12" fmla="*/ 4763 w 4762"/>
                  <a:gd name="connsiteY12" fmla="*/ 1905 h 15954"/>
                  <a:gd name="connsiteX13" fmla="*/ 2858 w 4762"/>
                  <a:gd name="connsiteY13" fmla="*/ 0 h 15954"/>
                  <a:gd name="connsiteX14" fmla="*/ 953 w 4762"/>
                  <a:gd name="connsiteY14" fmla="*/ 1905 h 15954"/>
                  <a:gd name="connsiteX15" fmla="*/ 953 w 4762"/>
                  <a:gd name="connsiteY15" fmla="*/ 1905 h 1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762" h="15954">
                    <a:moveTo>
                      <a:pt x="953" y="1905"/>
                    </a:moveTo>
                    <a:cubicBezTo>
                      <a:pt x="953" y="3810"/>
                      <a:pt x="0" y="5715"/>
                      <a:pt x="0" y="8572"/>
                    </a:cubicBezTo>
                    <a:cubicBezTo>
                      <a:pt x="0" y="9525"/>
                      <a:pt x="0" y="9525"/>
                      <a:pt x="0" y="10477"/>
                    </a:cubicBezTo>
                    <a:cubicBezTo>
                      <a:pt x="0" y="10477"/>
                      <a:pt x="0" y="10477"/>
                      <a:pt x="0" y="10477"/>
                    </a:cubicBezTo>
                    <a:cubicBezTo>
                      <a:pt x="0" y="10477"/>
                      <a:pt x="0" y="10477"/>
                      <a:pt x="0" y="10477"/>
                    </a:cubicBezTo>
                    <a:cubicBezTo>
                      <a:pt x="0" y="10477"/>
                      <a:pt x="0" y="11430"/>
                      <a:pt x="0" y="11430"/>
                    </a:cubicBezTo>
                    <a:cubicBezTo>
                      <a:pt x="0" y="12382"/>
                      <a:pt x="0" y="12382"/>
                      <a:pt x="0" y="13335"/>
                    </a:cubicBezTo>
                    <a:cubicBezTo>
                      <a:pt x="0" y="14288"/>
                      <a:pt x="0" y="14288"/>
                      <a:pt x="953" y="15240"/>
                    </a:cubicBezTo>
                    <a:cubicBezTo>
                      <a:pt x="1905" y="16192"/>
                      <a:pt x="2858" y="16192"/>
                      <a:pt x="3810" y="15240"/>
                    </a:cubicBezTo>
                    <a:cubicBezTo>
                      <a:pt x="3810" y="14288"/>
                      <a:pt x="4763" y="14288"/>
                      <a:pt x="4763" y="13335"/>
                    </a:cubicBezTo>
                    <a:cubicBezTo>
                      <a:pt x="4763" y="12382"/>
                      <a:pt x="4763" y="12382"/>
                      <a:pt x="4763" y="11430"/>
                    </a:cubicBezTo>
                    <a:cubicBezTo>
                      <a:pt x="4763" y="10477"/>
                      <a:pt x="4763" y="9525"/>
                      <a:pt x="4763" y="8572"/>
                    </a:cubicBezTo>
                    <a:cubicBezTo>
                      <a:pt x="4763" y="6667"/>
                      <a:pt x="4763" y="4763"/>
                      <a:pt x="4763" y="1905"/>
                    </a:cubicBezTo>
                    <a:cubicBezTo>
                      <a:pt x="4763" y="952"/>
                      <a:pt x="3810" y="0"/>
                      <a:pt x="2858" y="0"/>
                    </a:cubicBezTo>
                    <a:cubicBezTo>
                      <a:pt x="1905" y="952"/>
                      <a:pt x="953" y="952"/>
                      <a:pt x="953" y="1905"/>
                    </a:cubicBezTo>
                    <a:lnTo>
                      <a:pt x="953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5" name="Freeform: Shape 804">
                <a:extLst>
                  <a:ext uri="{FF2B5EF4-FFF2-40B4-BE49-F238E27FC236}">
                    <a16:creationId xmlns:a16="http://schemas.microsoft.com/office/drawing/2014/main" id="{AE3E8172-F912-48B4-0611-DE322E6B53A0}"/>
                  </a:ext>
                </a:extLst>
              </p:cNvPr>
              <p:cNvSpPr/>
              <p:nvPr/>
            </p:nvSpPr>
            <p:spPr>
              <a:xfrm>
                <a:off x="6227444" y="5062863"/>
                <a:ext cx="5715" cy="12055"/>
              </a:xfrm>
              <a:custGeom>
                <a:avLst/>
                <a:gdLst>
                  <a:gd name="connsiteX0" fmla="*/ 0 w 5715"/>
                  <a:gd name="connsiteY0" fmla="*/ 1578 h 12055"/>
                  <a:gd name="connsiteX1" fmla="*/ 0 w 5715"/>
                  <a:gd name="connsiteY1" fmla="*/ 4436 h 12055"/>
                  <a:gd name="connsiteX2" fmla="*/ 953 w 5715"/>
                  <a:gd name="connsiteY2" fmla="*/ 7293 h 12055"/>
                  <a:gd name="connsiteX3" fmla="*/ 1905 w 5715"/>
                  <a:gd name="connsiteY3" fmla="*/ 10151 h 12055"/>
                  <a:gd name="connsiteX4" fmla="*/ 2858 w 5715"/>
                  <a:gd name="connsiteY4" fmla="*/ 11103 h 12055"/>
                  <a:gd name="connsiteX5" fmla="*/ 3810 w 5715"/>
                  <a:gd name="connsiteY5" fmla="*/ 12056 h 12055"/>
                  <a:gd name="connsiteX6" fmla="*/ 4763 w 5715"/>
                  <a:gd name="connsiteY6" fmla="*/ 12056 h 12055"/>
                  <a:gd name="connsiteX7" fmla="*/ 5715 w 5715"/>
                  <a:gd name="connsiteY7" fmla="*/ 11103 h 12055"/>
                  <a:gd name="connsiteX8" fmla="*/ 5715 w 5715"/>
                  <a:gd name="connsiteY8" fmla="*/ 10151 h 12055"/>
                  <a:gd name="connsiteX9" fmla="*/ 5715 w 5715"/>
                  <a:gd name="connsiteY9" fmla="*/ 9198 h 12055"/>
                  <a:gd name="connsiteX10" fmla="*/ 4763 w 5715"/>
                  <a:gd name="connsiteY10" fmla="*/ 6341 h 12055"/>
                  <a:gd name="connsiteX11" fmla="*/ 3810 w 5715"/>
                  <a:gd name="connsiteY11" fmla="*/ 3483 h 12055"/>
                  <a:gd name="connsiteX12" fmla="*/ 2858 w 5715"/>
                  <a:gd name="connsiteY12" fmla="*/ 626 h 12055"/>
                  <a:gd name="connsiteX13" fmla="*/ 0 w 5715"/>
                  <a:gd name="connsiteY13" fmla="*/ 1578 h 12055"/>
                  <a:gd name="connsiteX14" fmla="*/ 0 w 5715"/>
                  <a:gd name="connsiteY14" fmla="*/ 1578 h 120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" h="12055">
                    <a:moveTo>
                      <a:pt x="0" y="1578"/>
                    </a:moveTo>
                    <a:cubicBezTo>
                      <a:pt x="0" y="2531"/>
                      <a:pt x="0" y="3483"/>
                      <a:pt x="0" y="4436"/>
                    </a:cubicBezTo>
                    <a:cubicBezTo>
                      <a:pt x="0" y="5388"/>
                      <a:pt x="0" y="6341"/>
                      <a:pt x="953" y="7293"/>
                    </a:cubicBezTo>
                    <a:cubicBezTo>
                      <a:pt x="953" y="8246"/>
                      <a:pt x="953" y="9198"/>
                      <a:pt x="1905" y="10151"/>
                    </a:cubicBezTo>
                    <a:cubicBezTo>
                      <a:pt x="1905" y="10151"/>
                      <a:pt x="1905" y="11103"/>
                      <a:pt x="2858" y="11103"/>
                    </a:cubicBezTo>
                    <a:cubicBezTo>
                      <a:pt x="2858" y="11103"/>
                      <a:pt x="3810" y="12056"/>
                      <a:pt x="3810" y="12056"/>
                    </a:cubicBezTo>
                    <a:cubicBezTo>
                      <a:pt x="3810" y="12056"/>
                      <a:pt x="4763" y="12056"/>
                      <a:pt x="4763" y="12056"/>
                    </a:cubicBezTo>
                    <a:cubicBezTo>
                      <a:pt x="4763" y="12056"/>
                      <a:pt x="5715" y="12056"/>
                      <a:pt x="5715" y="11103"/>
                    </a:cubicBezTo>
                    <a:cubicBezTo>
                      <a:pt x="5715" y="11103"/>
                      <a:pt x="5715" y="10151"/>
                      <a:pt x="5715" y="10151"/>
                    </a:cubicBezTo>
                    <a:cubicBezTo>
                      <a:pt x="5715" y="10151"/>
                      <a:pt x="5715" y="9198"/>
                      <a:pt x="5715" y="9198"/>
                    </a:cubicBezTo>
                    <a:cubicBezTo>
                      <a:pt x="5715" y="8246"/>
                      <a:pt x="5715" y="7293"/>
                      <a:pt x="4763" y="6341"/>
                    </a:cubicBezTo>
                    <a:cubicBezTo>
                      <a:pt x="4763" y="5388"/>
                      <a:pt x="3810" y="4436"/>
                      <a:pt x="3810" y="3483"/>
                    </a:cubicBezTo>
                    <a:cubicBezTo>
                      <a:pt x="3810" y="2531"/>
                      <a:pt x="2858" y="1578"/>
                      <a:pt x="2858" y="626"/>
                    </a:cubicBezTo>
                    <a:cubicBezTo>
                      <a:pt x="1905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6" name="Freeform: Shape 805">
                <a:extLst>
                  <a:ext uri="{FF2B5EF4-FFF2-40B4-BE49-F238E27FC236}">
                    <a16:creationId xmlns:a16="http://schemas.microsoft.com/office/drawing/2014/main" id="{04D6D2E1-E6ED-ED6F-1AA0-1FE251B96EE7}"/>
                  </a:ext>
                </a:extLst>
              </p:cNvPr>
              <p:cNvSpPr/>
              <p:nvPr/>
            </p:nvSpPr>
            <p:spPr>
              <a:xfrm>
                <a:off x="6244215" y="5084444"/>
                <a:ext cx="7993" cy="17539"/>
              </a:xfrm>
              <a:custGeom>
                <a:avLst/>
                <a:gdLst>
                  <a:gd name="connsiteX0" fmla="*/ 374 w 7993"/>
                  <a:gd name="connsiteY0" fmla="*/ 4763 h 17539"/>
                  <a:gd name="connsiteX1" fmla="*/ 2279 w 7993"/>
                  <a:gd name="connsiteY1" fmla="*/ 11430 h 17539"/>
                  <a:gd name="connsiteX2" fmla="*/ 3231 w 7993"/>
                  <a:gd name="connsiteY2" fmla="*/ 13335 h 17539"/>
                  <a:gd name="connsiteX3" fmla="*/ 4184 w 7993"/>
                  <a:gd name="connsiteY3" fmla="*/ 15240 h 17539"/>
                  <a:gd name="connsiteX4" fmla="*/ 5136 w 7993"/>
                  <a:gd name="connsiteY4" fmla="*/ 16193 h 17539"/>
                  <a:gd name="connsiteX5" fmla="*/ 6089 w 7993"/>
                  <a:gd name="connsiteY5" fmla="*/ 17145 h 17539"/>
                  <a:gd name="connsiteX6" fmla="*/ 7994 w 7993"/>
                  <a:gd name="connsiteY6" fmla="*/ 16193 h 17539"/>
                  <a:gd name="connsiteX7" fmla="*/ 7994 w 7993"/>
                  <a:gd name="connsiteY7" fmla="*/ 14288 h 17539"/>
                  <a:gd name="connsiteX8" fmla="*/ 7994 w 7993"/>
                  <a:gd name="connsiteY8" fmla="*/ 13335 h 17539"/>
                  <a:gd name="connsiteX9" fmla="*/ 7994 w 7993"/>
                  <a:gd name="connsiteY9" fmla="*/ 13335 h 17539"/>
                  <a:gd name="connsiteX10" fmla="*/ 7994 w 7993"/>
                  <a:gd name="connsiteY10" fmla="*/ 12383 h 17539"/>
                  <a:gd name="connsiteX11" fmla="*/ 7994 w 7993"/>
                  <a:gd name="connsiteY11" fmla="*/ 10478 h 17539"/>
                  <a:gd name="connsiteX12" fmla="*/ 7041 w 7993"/>
                  <a:gd name="connsiteY12" fmla="*/ 8573 h 17539"/>
                  <a:gd name="connsiteX13" fmla="*/ 5136 w 7993"/>
                  <a:gd name="connsiteY13" fmla="*/ 1905 h 17539"/>
                  <a:gd name="connsiteX14" fmla="*/ 2279 w 7993"/>
                  <a:gd name="connsiteY14" fmla="*/ 0 h 17539"/>
                  <a:gd name="connsiteX15" fmla="*/ 374 w 7993"/>
                  <a:gd name="connsiteY15" fmla="*/ 4763 h 17539"/>
                  <a:gd name="connsiteX16" fmla="*/ 374 w 7993"/>
                  <a:gd name="connsiteY16" fmla="*/ 4763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993" h="17539">
                    <a:moveTo>
                      <a:pt x="374" y="4763"/>
                    </a:moveTo>
                    <a:cubicBezTo>
                      <a:pt x="1326" y="6668"/>
                      <a:pt x="1326" y="9525"/>
                      <a:pt x="2279" y="11430"/>
                    </a:cubicBezTo>
                    <a:cubicBezTo>
                      <a:pt x="2279" y="12383"/>
                      <a:pt x="2279" y="12383"/>
                      <a:pt x="3231" y="13335"/>
                    </a:cubicBezTo>
                    <a:cubicBezTo>
                      <a:pt x="3231" y="14288"/>
                      <a:pt x="4184" y="14288"/>
                      <a:pt x="4184" y="15240"/>
                    </a:cubicBezTo>
                    <a:cubicBezTo>
                      <a:pt x="4184" y="15240"/>
                      <a:pt x="5136" y="16193"/>
                      <a:pt x="5136" y="16193"/>
                    </a:cubicBezTo>
                    <a:cubicBezTo>
                      <a:pt x="5136" y="17145"/>
                      <a:pt x="6089" y="17145"/>
                      <a:pt x="6089" y="17145"/>
                    </a:cubicBezTo>
                    <a:cubicBezTo>
                      <a:pt x="7041" y="18098"/>
                      <a:pt x="7994" y="17145"/>
                      <a:pt x="7994" y="16193"/>
                    </a:cubicBezTo>
                    <a:cubicBezTo>
                      <a:pt x="7994" y="15240"/>
                      <a:pt x="7994" y="15240"/>
                      <a:pt x="7994" y="14288"/>
                    </a:cubicBezTo>
                    <a:cubicBezTo>
                      <a:pt x="7994" y="14288"/>
                      <a:pt x="7994" y="13335"/>
                      <a:pt x="7994" y="13335"/>
                    </a:cubicBezTo>
                    <a:cubicBezTo>
                      <a:pt x="7994" y="13335"/>
                      <a:pt x="7994" y="13335"/>
                      <a:pt x="7994" y="13335"/>
                    </a:cubicBezTo>
                    <a:cubicBezTo>
                      <a:pt x="7994" y="13335"/>
                      <a:pt x="7994" y="12383"/>
                      <a:pt x="7994" y="12383"/>
                    </a:cubicBezTo>
                    <a:cubicBezTo>
                      <a:pt x="7994" y="11430"/>
                      <a:pt x="7994" y="11430"/>
                      <a:pt x="7994" y="10478"/>
                    </a:cubicBezTo>
                    <a:cubicBezTo>
                      <a:pt x="7994" y="9525"/>
                      <a:pt x="7994" y="9525"/>
                      <a:pt x="7041" y="8573"/>
                    </a:cubicBezTo>
                    <a:cubicBezTo>
                      <a:pt x="6089" y="6668"/>
                      <a:pt x="5136" y="3810"/>
                      <a:pt x="5136" y="1905"/>
                    </a:cubicBezTo>
                    <a:cubicBezTo>
                      <a:pt x="5136" y="953"/>
                      <a:pt x="3231" y="0"/>
                      <a:pt x="2279" y="0"/>
                    </a:cubicBezTo>
                    <a:cubicBezTo>
                      <a:pt x="374" y="1905"/>
                      <a:pt x="-579" y="3810"/>
                      <a:pt x="374" y="4763"/>
                    </a:cubicBezTo>
                    <a:lnTo>
                      <a:pt x="374" y="4763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7" name="Freeform: Shape 806">
                <a:extLst>
                  <a:ext uri="{FF2B5EF4-FFF2-40B4-BE49-F238E27FC236}">
                    <a16:creationId xmlns:a16="http://schemas.microsoft.com/office/drawing/2014/main" id="{6C67CE17-19E6-51F3-03BC-24A864B58A67}"/>
                  </a:ext>
                </a:extLst>
              </p:cNvPr>
              <p:cNvSpPr/>
              <p:nvPr/>
            </p:nvSpPr>
            <p:spPr>
              <a:xfrm>
                <a:off x="6239827" y="5101916"/>
                <a:ext cx="3809" cy="15336"/>
              </a:xfrm>
              <a:custGeom>
                <a:avLst/>
                <a:gdLst>
                  <a:gd name="connsiteX0" fmla="*/ 0 w 3809"/>
                  <a:gd name="connsiteY0" fmla="*/ 626 h 15336"/>
                  <a:gd name="connsiteX1" fmla="*/ 0 w 3809"/>
                  <a:gd name="connsiteY1" fmla="*/ 7293 h 15336"/>
                  <a:gd name="connsiteX2" fmla="*/ 953 w 3809"/>
                  <a:gd name="connsiteY2" fmla="*/ 11103 h 15336"/>
                  <a:gd name="connsiteX3" fmla="*/ 1905 w 3809"/>
                  <a:gd name="connsiteY3" fmla="*/ 14913 h 15336"/>
                  <a:gd name="connsiteX4" fmla="*/ 3810 w 3809"/>
                  <a:gd name="connsiteY4" fmla="*/ 14913 h 15336"/>
                  <a:gd name="connsiteX5" fmla="*/ 3810 w 3809"/>
                  <a:gd name="connsiteY5" fmla="*/ 12056 h 15336"/>
                  <a:gd name="connsiteX6" fmla="*/ 3810 w 3809"/>
                  <a:gd name="connsiteY6" fmla="*/ 8246 h 15336"/>
                  <a:gd name="connsiteX7" fmla="*/ 2857 w 3809"/>
                  <a:gd name="connsiteY7" fmla="*/ 1578 h 15336"/>
                  <a:gd name="connsiteX8" fmla="*/ 0 w 3809"/>
                  <a:gd name="connsiteY8" fmla="*/ 626 h 15336"/>
                  <a:gd name="connsiteX9" fmla="*/ 0 w 3809"/>
                  <a:gd name="connsiteY9" fmla="*/ 626 h 15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09" h="15336">
                    <a:moveTo>
                      <a:pt x="0" y="626"/>
                    </a:moveTo>
                    <a:cubicBezTo>
                      <a:pt x="0" y="2531"/>
                      <a:pt x="0" y="5388"/>
                      <a:pt x="0" y="7293"/>
                    </a:cubicBezTo>
                    <a:cubicBezTo>
                      <a:pt x="0" y="8246"/>
                      <a:pt x="0" y="10151"/>
                      <a:pt x="953" y="11103"/>
                    </a:cubicBezTo>
                    <a:cubicBezTo>
                      <a:pt x="953" y="12056"/>
                      <a:pt x="1905" y="13008"/>
                      <a:pt x="1905" y="14913"/>
                    </a:cubicBezTo>
                    <a:cubicBezTo>
                      <a:pt x="1905" y="15865"/>
                      <a:pt x="3810" y="14913"/>
                      <a:pt x="3810" y="14913"/>
                    </a:cubicBezTo>
                    <a:cubicBezTo>
                      <a:pt x="3810" y="13961"/>
                      <a:pt x="3810" y="13008"/>
                      <a:pt x="3810" y="12056"/>
                    </a:cubicBezTo>
                    <a:cubicBezTo>
                      <a:pt x="3810" y="11103"/>
                      <a:pt x="3810" y="9198"/>
                      <a:pt x="3810" y="8246"/>
                    </a:cubicBezTo>
                    <a:cubicBezTo>
                      <a:pt x="3810" y="6340"/>
                      <a:pt x="2857" y="3483"/>
                      <a:pt x="2857" y="1578"/>
                    </a:cubicBezTo>
                    <a:cubicBezTo>
                      <a:pt x="1905" y="-327"/>
                      <a:pt x="0" y="-327"/>
                      <a:pt x="0" y="626"/>
                    </a:cubicBezTo>
                    <a:lnTo>
                      <a:pt x="0" y="626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8" name="Freeform: Shape 807">
                <a:extLst>
                  <a:ext uri="{FF2B5EF4-FFF2-40B4-BE49-F238E27FC236}">
                    <a16:creationId xmlns:a16="http://schemas.microsoft.com/office/drawing/2014/main" id="{39956186-EBCA-32AA-E281-B4EB7EA50FD9}"/>
                  </a:ext>
                </a:extLst>
              </p:cNvPr>
              <p:cNvSpPr/>
              <p:nvPr/>
            </p:nvSpPr>
            <p:spPr>
              <a:xfrm>
                <a:off x="6255624" y="5121293"/>
                <a:ext cx="8967" cy="19743"/>
              </a:xfrm>
              <a:custGeom>
                <a:avLst/>
                <a:gdLst>
                  <a:gd name="connsiteX0" fmla="*/ 394 w 8967"/>
                  <a:gd name="connsiteY0" fmla="*/ 1251 h 19743"/>
                  <a:gd name="connsiteX1" fmla="*/ 1347 w 8967"/>
                  <a:gd name="connsiteY1" fmla="*/ 10776 h 19743"/>
                  <a:gd name="connsiteX2" fmla="*/ 3252 w 8967"/>
                  <a:gd name="connsiteY2" fmla="*/ 15539 h 19743"/>
                  <a:gd name="connsiteX3" fmla="*/ 7062 w 8967"/>
                  <a:gd name="connsiteY3" fmla="*/ 19349 h 19743"/>
                  <a:gd name="connsiteX4" fmla="*/ 8967 w 8967"/>
                  <a:gd name="connsiteY4" fmla="*/ 18396 h 19743"/>
                  <a:gd name="connsiteX5" fmla="*/ 8967 w 8967"/>
                  <a:gd name="connsiteY5" fmla="*/ 15539 h 19743"/>
                  <a:gd name="connsiteX6" fmla="*/ 8967 w 8967"/>
                  <a:gd name="connsiteY6" fmla="*/ 15539 h 19743"/>
                  <a:gd name="connsiteX7" fmla="*/ 8967 w 8967"/>
                  <a:gd name="connsiteY7" fmla="*/ 15539 h 19743"/>
                  <a:gd name="connsiteX8" fmla="*/ 8967 w 8967"/>
                  <a:gd name="connsiteY8" fmla="*/ 13634 h 19743"/>
                  <a:gd name="connsiteX9" fmla="*/ 7062 w 8967"/>
                  <a:gd name="connsiteY9" fmla="*/ 8871 h 19743"/>
                  <a:gd name="connsiteX10" fmla="*/ 6109 w 8967"/>
                  <a:gd name="connsiteY10" fmla="*/ 6966 h 19743"/>
                  <a:gd name="connsiteX11" fmla="*/ 6109 w 8967"/>
                  <a:gd name="connsiteY11" fmla="*/ 6966 h 19743"/>
                  <a:gd name="connsiteX12" fmla="*/ 6109 w 8967"/>
                  <a:gd name="connsiteY12" fmla="*/ 6014 h 19743"/>
                  <a:gd name="connsiteX13" fmla="*/ 6109 w 8967"/>
                  <a:gd name="connsiteY13" fmla="*/ 5061 h 19743"/>
                  <a:gd name="connsiteX14" fmla="*/ 6109 w 8967"/>
                  <a:gd name="connsiteY14" fmla="*/ 5061 h 19743"/>
                  <a:gd name="connsiteX15" fmla="*/ 6109 w 8967"/>
                  <a:gd name="connsiteY15" fmla="*/ 5061 h 19743"/>
                  <a:gd name="connsiteX16" fmla="*/ 6109 w 8967"/>
                  <a:gd name="connsiteY16" fmla="*/ 5061 h 19743"/>
                  <a:gd name="connsiteX17" fmla="*/ 6109 w 8967"/>
                  <a:gd name="connsiteY17" fmla="*/ 4109 h 19743"/>
                  <a:gd name="connsiteX18" fmla="*/ 6109 w 8967"/>
                  <a:gd name="connsiteY18" fmla="*/ 4109 h 19743"/>
                  <a:gd name="connsiteX19" fmla="*/ 6109 w 8967"/>
                  <a:gd name="connsiteY19" fmla="*/ 4109 h 19743"/>
                  <a:gd name="connsiteX20" fmla="*/ 6109 w 8967"/>
                  <a:gd name="connsiteY20" fmla="*/ 3156 h 19743"/>
                  <a:gd name="connsiteX21" fmla="*/ 394 w 8967"/>
                  <a:gd name="connsiteY21" fmla="*/ 1251 h 19743"/>
                  <a:gd name="connsiteX22" fmla="*/ 394 w 8967"/>
                  <a:gd name="connsiteY22" fmla="*/ 1251 h 19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8967" h="19743">
                    <a:moveTo>
                      <a:pt x="394" y="1251"/>
                    </a:moveTo>
                    <a:cubicBezTo>
                      <a:pt x="-558" y="4109"/>
                      <a:pt x="394" y="7919"/>
                      <a:pt x="1347" y="10776"/>
                    </a:cubicBezTo>
                    <a:cubicBezTo>
                      <a:pt x="2300" y="12681"/>
                      <a:pt x="2300" y="13634"/>
                      <a:pt x="3252" y="15539"/>
                    </a:cubicBezTo>
                    <a:cubicBezTo>
                      <a:pt x="4205" y="16491"/>
                      <a:pt x="5157" y="18396"/>
                      <a:pt x="7062" y="19349"/>
                    </a:cubicBezTo>
                    <a:cubicBezTo>
                      <a:pt x="8015" y="20301"/>
                      <a:pt x="8967" y="19349"/>
                      <a:pt x="8967" y="18396"/>
                    </a:cubicBezTo>
                    <a:cubicBezTo>
                      <a:pt x="8967" y="17444"/>
                      <a:pt x="8967" y="16491"/>
                      <a:pt x="8967" y="15539"/>
                    </a:cubicBezTo>
                    <a:cubicBezTo>
                      <a:pt x="8967" y="15539"/>
                      <a:pt x="8967" y="15539"/>
                      <a:pt x="8967" y="15539"/>
                    </a:cubicBezTo>
                    <a:cubicBezTo>
                      <a:pt x="8967" y="15539"/>
                      <a:pt x="8967" y="15539"/>
                      <a:pt x="8967" y="15539"/>
                    </a:cubicBezTo>
                    <a:cubicBezTo>
                      <a:pt x="8967" y="14586"/>
                      <a:pt x="8967" y="14586"/>
                      <a:pt x="8967" y="13634"/>
                    </a:cubicBezTo>
                    <a:cubicBezTo>
                      <a:pt x="8015" y="11729"/>
                      <a:pt x="8015" y="10776"/>
                      <a:pt x="7062" y="8871"/>
                    </a:cubicBezTo>
                    <a:cubicBezTo>
                      <a:pt x="7062" y="7919"/>
                      <a:pt x="6109" y="7919"/>
                      <a:pt x="6109" y="6966"/>
                    </a:cubicBezTo>
                    <a:cubicBezTo>
                      <a:pt x="6109" y="6966"/>
                      <a:pt x="6109" y="6966"/>
                      <a:pt x="6109" y="6966"/>
                    </a:cubicBezTo>
                    <a:cubicBezTo>
                      <a:pt x="6109" y="6966"/>
                      <a:pt x="6109" y="6014"/>
                      <a:pt x="6109" y="6014"/>
                    </a:cubicBezTo>
                    <a:cubicBezTo>
                      <a:pt x="6109" y="6014"/>
                      <a:pt x="6109" y="6014"/>
                      <a:pt x="6109" y="5061"/>
                    </a:cubicBezTo>
                    <a:cubicBezTo>
                      <a:pt x="6109" y="5061"/>
                      <a:pt x="6109" y="5061"/>
                      <a:pt x="6109" y="5061"/>
                    </a:cubicBezTo>
                    <a:cubicBezTo>
                      <a:pt x="6109" y="5061"/>
                      <a:pt x="6109" y="5061"/>
                      <a:pt x="6109" y="5061"/>
                    </a:cubicBezTo>
                    <a:cubicBezTo>
                      <a:pt x="6109" y="5061"/>
                      <a:pt x="6109" y="5061"/>
                      <a:pt x="6109" y="5061"/>
                    </a:cubicBezTo>
                    <a:cubicBezTo>
                      <a:pt x="6109" y="5061"/>
                      <a:pt x="6109" y="4109"/>
                      <a:pt x="6109" y="4109"/>
                    </a:cubicBezTo>
                    <a:cubicBezTo>
                      <a:pt x="6109" y="4109"/>
                      <a:pt x="6109" y="3156"/>
                      <a:pt x="6109" y="4109"/>
                    </a:cubicBezTo>
                    <a:cubicBezTo>
                      <a:pt x="6109" y="4109"/>
                      <a:pt x="6109" y="4109"/>
                      <a:pt x="6109" y="4109"/>
                    </a:cubicBezTo>
                    <a:cubicBezTo>
                      <a:pt x="6109" y="4109"/>
                      <a:pt x="6109" y="3156"/>
                      <a:pt x="6109" y="3156"/>
                    </a:cubicBezTo>
                    <a:cubicBezTo>
                      <a:pt x="4205" y="-654"/>
                      <a:pt x="1347" y="-654"/>
                      <a:pt x="394" y="1251"/>
                    </a:cubicBezTo>
                    <a:lnTo>
                      <a:pt x="394" y="1251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9" name="Freeform: Shape 808">
                <a:extLst>
                  <a:ext uri="{FF2B5EF4-FFF2-40B4-BE49-F238E27FC236}">
                    <a16:creationId xmlns:a16="http://schemas.microsoft.com/office/drawing/2014/main" id="{B154DBCB-5794-5B2A-C697-57B3C98B18D9}"/>
                  </a:ext>
                </a:extLst>
              </p:cNvPr>
              <p:cNvSpPr/>
              <p:nvPr/>
            </p:nvSpPr>
            <p:spPr>
              <a:xfrm>
                <a:off x="6246494" y="5137784"/>
                <a:ext cx="6109" cy="19444"/>
              </a:xfrm>
              <a:custGeom>
                <a:avLst/>
                <a:gdLst>
                  <a:gd name="connsiteX0" fmla="*/ 0 w 6109"/>
                  <a:gd name="connsiteY0" fmla="*/ 2858 h 19444"/>
                  <a:gd name="connsiteX1" fmla="*/ 0 w 6109"/>
                  <a:gd name="connsiteY1" fmla="*/ 6668 h 19444"/>
                  <a:gd name="connsiteX2" fmla="*/ 0 w 6109"/>
                  <a:gd name="connsiteY2" fmla="*/ 11430 h 19444"/>
                  <a:gd name="connsiteX3" fmla="*/ 953 w 6109"/>
                  <a:gd name="connsiteY3" fmla="*/ 15240 h 19444"/>
                  <a:gd name="connsiteX4" fmla="*/ 1905 w 6109"/>
                  <a:gd name="connsiteY4" fmla="*/ 17145 h 19444"/>
                  <a:gd name="connsiteX5" fmla="*/ 2858 w 6109"/>
                  <a:gd name="connsiteY5" fmla="*/ 18097 h 19444"/>
                  <a:gd name="connsiteX6" fmla="*/ 3810 w 6109"/>
                  <a:gd name="connsiteY6" fmla="*/ 19050 h 19444"/>
                  <a:gd name="connsiteX7" fmla="*/ 5715 w 6109"/>
                  <a:gd name="connsiteY7" fmla="*/ 18097 h 19444"/>
                  <a:gd name="connsiteX8" fmla="*/ 4763 w 6109"/>
                  <a:gd name="connsiteY8" fmla="*/ 9525 h 19444"/>
                  <a:gd name="connsiteX9" fmla="*/ 3810 w 6109"/>
                  <a:gd name="connsiteY9" fmla="*/ 5715 h 19444"/>
                  <a:gd name="connsiteX10" fmla="*/ 3810 w 6109"/>
                  <a:gd name="connsiteY10" fmla="*/ 1905 h 19444"/>
                  <a:gd name="connsiteX11" fmla="*/ 1905 w 6109"/>
                  <a:gd name="connsiteY11" fmla="*/ 0 h 19444"/>
                  <a:gd name="connsiteX12" fmla="*/ 0 w 6109"/>
                  <a:gd name="connsiteY12" fmla="*/ 2858 h 19444"/>
                  <a:gd name="connsiteX13" fmla="*/ 0 w 6109"/>
                  <a:gd name="connsiteY13" fmla="*/ 2858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109" h="19444">
                    <a:moveTo>
                      <a:pt x="0" y="2858"/>
                    </a:moveTo>
                    <a:cubicBezTo>
                      <a:pt x="0" y="3810"/>
                      <a:pt x="0" y="5715"/>
                      <a:pt x="0" y="6668"/>
                    </a:cubicBezTo>
                    <a:cubicBezTo>
                      <a:pt x="0" y="8572"/>
                      <a:pt x="0" y="9525"/>
                      <a:pt x="0" y="11430"/>
                    </a:cubicBezTo>
                    <a:cubicBezTo>
                      <a:pt x="0" y="12383"/>
                      <a:pt x="953" y="14288"/>
                      <a:pt x="953" y="15240"/>
                    </a:cubicBezTo>
                    <a:cubicBezTo>
                      <a:pt x="953" y="16193"/>
                      <a:pt x="1905" y="17145"/>
                      <a:pt x="1905" y="17145"/>
                    </a:cubicBezTo>
                    <a:cubicBezTo>
                      <a:pt x="1905" y="17145"/>
                      <a:pt x="2858" y="18097"/>
                      <a:pt x="2858" y="18097"/>
                    </a:cubicBezTo>
                    <a:cubicBezTo>
                      <a:pt x="2858" y="18097"/>
                      <a:pt x="3810" y="18097"/>
                      <a:pt x="3810" y="19050"/>
                    </a:cubicBezTo>
                    <a:cubicBezTo>
                      <a:pt x="4763" y="20003"/>
                      <a:pt x="5715" y="19050"/>
                      <a:pt x="5715" y="18097"/>
                    </a:cubicBezTo>
                    <a:cubicBezTo>
                      <a:pt x="6668" y="15240"/>
                      <a:pt x="5715" y="12383"/>
                      <a:pt x="4763" y="9525"/>
                    </a:cubicBezTo>
                    <a:cubicBezTo>
                      <a:pt x="4763" y="8572"/>
                      <a:pt x="3810" y="7620"/>
                      <a:pt x="3810" y="5715"/>
                    </a:cubicBezTo>
                    <a:cubicBezTo>
                      <a:pt x="3810" y="4763"/>
                      <a:pt x="3810" y="2858"/>
                      <a:pt x="3810" y="1905"/>
                    </a:cubicBezTo>
                    <a:cubicBezTo>
                      <a:pt x="3810" y="953"/>
                      <a:pt x="2858" y="0"/>
                      <a:pt x="1905" y="0"/>
                    </a:cubicBezTo>
                    <a:cubicBezTo>
                      <a:pt x="0" y="1905"/>
                      <a:pt x="0" y="1905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0" name="Freeform: Shape 809">
                <a:extLst>
                  <a:ext uri="{FF2B5EF4-FFF2-40B4-BE49-F238E27FC236}">
                    <a16:creationId xmlns:a16="http://schemas.microsoft.com/office/drawing/2014/main" id="{459E18BF-DF43-7B71-51B5-7BF6CB14BD49}"/>
                  </a:ext>
                </a:extLst>
              </p:cNvPr>
              <p:cNvSpPr/>
              <p:nvPr/>
            </p:nvSpPr>
            <p:spPr>
              <a:xfrm>
                <a:off x="6262687" y="5155508"/>
                <a:ext cx="7619" cy="19185"/>
              </a:xfrm>
              <a:custGeom>
                <a:avLst/>
                <a:gdLst>
                  <a:gd name="connsiteX0" fmla="*/ 0 w 7619"/>
                  <a:gd name="connsiteY0" fmla="*/ 2279 h 19185"/>
                  <a:gd name="connsiteX1" fmla="*/ 953 w 7619"/>
                  <a:gd name="connsiteY1" fmla="*/ 6089 h 19185"/>
                  <a:gd name="connsiteX2" fmla="*/ 953 w 7619"/>
                  <a:gd name="connsiteY2" fmla="*/ 7041 h 19185"/>
                  <a:gd name="connsiteX3" fmla="*/ 953 w 7619"/>
                  <a:gd name="connsiteY3" fmla="*/ 7994 h 19185"/>
                  <a:gd name="connsiteX4" fmla="*/ 953 w 7619"/>
                  <a:gd name="connsiteY4" fmla="*/ 10851 h 19185"/>
                  <a:gd name="connsiteX5" fmla="*/ 1905 w 7619"/>
                  <a:gd name="connsiteY5" fmla="*/ 14661 h 19185"/>
                  <a:gd name="connsiteX6" fmla="*/ 2857 w 7619"/>
                  <a:gd name="connsiteY6" fmla="*/ 16566 h 19185"/>
                  <a:gd name="connsiteX7" fmla="*/ 3810 w 7619"/>
                  <a:gd name="connsiteY7" fmla="*/ 18471 h 19185"/>
                  <a:gd name="connsiteX8" fmla="*/ 6668 w 7619"/>
                  <a:gd name="connsiteY8" fmla="*/ 18471 h 19185"/>
                  <a:gd name="connsiteX9" fmla="*/ 7620 w 7619"/>
                  <a:gd name="connsiteY9" fmla="*/ 16566 h 19185"/>
                  <a:gd name="connsiteX10" fmla="*/ 7620 w 7619"/>
                  <a:gd name="connsiteY10" fmla="*/ 14661 h 19185"/>
                  <a:gd name="connsiteX11" fmla="*/ 6668 w 7619"/>
                  <a:gd name="connsiteY11" fmla="*/ 9899 h 19185"/>
                  <a:gd name="connsiteX12" fmla="*/ 4763 w 7619"/>
                  <a:gd name="connsiteY12" fmla="*/ 2279 h 19185"/>
                  <a:gd name="connsiteX13" fmla="*/ 1905 w 7619"/>
                  <a:gd name="connsiteY13" fmla="*/ 374 h 19185"/>
                  <a:gd name="connsiteX14" fmla="*/ 0 w 7619"/>
                  <a:gd name="connsiteY14" fmla="*/ 2279 h 19185"/>
                  <a:gd name="connsiteX15" fmla="*/ 0 w 7619"/>
                  <a:gd name="connsiteY15" fmla="*/ 2279 h 19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619" h="19185">
                    <a:moveTo>
                      <a:pt x="0" y="2279"/>
                    </a:moveTo>
                    <a:cubicBezTo>
                      <a:pt x="0" y="3231"/>
                      <a:pt x="953" y="5136"/>
                      <a:pt x="953" y="6089"/>
                    </a:cubicBezTo>
                    <a:cubicBezTo>
                      <a:pt x="953" y="5136"/>
                      <a:pt x="953" y="7041"/>
                      <a:pt x="953" y="7041"/>
                    </a:cubicBezTo>
                    <a:cubicBezTo>
                      <a:pt x="953" y="7041"/>
                      <a:pt x="953" y="7994"/>
                      <a:pt x="953" y="7994"/>
                    </a:cubicBezTo>
                    <a:cubicBezTo>
                      <a:pt x="953" y="8946"/>
                      <a:pt x="953" y="9899"/>
                      <a:pt x="953" y="10851"/>
                    </a:cubicBezTo>
                    <a:cubicBezTo>
                      <a:pt x="953" y="11804"/>
                      <a:pt x="953" y="13709"/>
                      <a:pt x="1905" y="14661"/>
                    </a:cubicBezTo>
                    <a:cubicBezTo>
                      <a:pt x="1905" y="15614"/>
                      <a:pt x="1905" y="15614"/>
                      <a:pt x="2857" y="16566"/>
                    </a:cubicBezTo>
                    <a:cubicBezTo>
                      <a:pt x="2857" y="17519"/>
                      <a:pt x="3810" y="18471"/>
                      <a:pt x="3810" y="18471"/>
                    </a:cubicBezTo>
                    <a:cubicBezTo>
                      <a:pt x="4763" y="19424"/>
                      <a:pt x="5715" y="19424"/>
                      <a:pt x="6668" y="18471"/>
                    </a:cubicBezTo>
                    <a:cubicBezTo>
                      <a:pt x="6668" y="17519"/>
                      <a:pt x="7620" y="16566"/>
                      <a:pt x="7620" y="16566"/>
                    </a:cubicBezTo>
                    <a:cubicBezTo>
                      <a:pt x="7620" y="15614"/>
                      <a:pt x="7620" y="15614"/>
                      <a:pt x="7620" y="14661"/>
                    </a:cubicBezTo>
                    <a:cubicBezTo>
                      <a:pt x="7620" y="12756"/>
                      <a:pt x="7620" y="11804"/>
                      <a:pt x="6668" y="9899"/>
                    </a:cubicBezTo>
                    <a:cubicBezTo>
                      <a:pt x="6668" y="7041"/>
                      <a:pt x="5715" y="5136"/>
                      <a:pt x="4763" y="2279"/>
                    </a:cubicBezTo>
                    <a:cubicBezTo>
                      <a:pt x="4763" y="1326"/>
                      <a:pt x="2857" y="374"/>
                      <a:pt x="1905" y="374"/>
                    </a:cubicBezTo>
                    <a:cubicBezTo>
                      <a:pt x="0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1" name="Freeform: Shape 810">
                <a:extLst>
                  <a:ext uri="{FF2B5EF4-FFF2-40B4-BE49-F238E27FC236}">
                    <a16:creationId xmlns:a16="http://schemas.microsoft.com/office/drawing/2014/main" id="{03606FCC-D4F8-91E6-B4B2-D6937106099A}"/>
                  </a:ext>
                </a:extLst>
              </p:cNvPr>
              <p:cNvSpPr/>
              <p:nvPr/>
            </p:nvSpPr>
            <p:spPr>
              <a:xfrm>
                <a:off x="6251256" y="5174784"/>
                <a:ext cx="8572" cy="22449"/>
              </a:xfrm>
              <a:custGeom>
                <a:avLst/>
                <a:gdLst>
                  <a:gd name="connsiteX0" fmla="*/ 0 w 8572"/>
                  <a:gd name="connsiteY0" fmla="*/ 1100 h 22449"/>
                  <a:gd name="connsiteX1" fmla="*/ 1905 w 8572"/>
                  <a:gd name="connsiteY1" fmla="*/ 11577 h 22449"/>
                  <a:gd name="connsiteX2" fmla="*/ 2858 w 8572"/>
                  <a:gd name="connsiteY2" fmla="*/ 14435 h 22449"/>
                  <a:gd name="connsiteX3" fmla="*/ 3810 w 8572"/>
                  <a:gd name="connsiteY3" fmla="*/ 17292 h 22449"/>
                  <a:gd name="connsiteX4" fmla="*/ 6668 w 8572"/>
                  <a:gd name="connsiteY4" fmla="*/ 22055 h 22449"/>
                  <a:gd name="connsiteX5" fmla="*/ 8573 w 8572"/>
                  <a:gd name="connsiteY5" fmla="*/ 21102 h 22449"/>
                  <a:gd name="connsiteX6" fmla="*/ 8573 w 8572"/>
                  <a:gd name="connsiteY6" fmla="*/ 19197 h 22449"/>
                  <a:gd name="connsiteX7" fmla="*/ 8573 w 8572"/>
                  <a:gd name="connsiteY7" fmla="*/ 16340 h 22449"/>
                  <a:gd name="connsiteX8" fmla="*/ 8573 w 8572"/>
                  <a:gd name="connsiteY8" fmla="*/ 13482 h 22449"/>
                  <a:gd name="connsiteX9" fmla="*/ 7620 w 8572"/>
                  <a:gd name="connsiteY9" fmla="*/ 10625 h 22449"/>
                  <a:gd name="connsiteX10" fmla="*/ 4763 w 8572"/>
                  <a:gd name="connsiteY10" fmla="*/ 1100 h 22449"/>
                  <a:gd name="connsiteX11" fmla="*/ 0 w 8572"/>
                  <a:gd name="connsiteY11" fmla="*/ 1100 h 22449"/>
                  <a:gd name="connsiteX12" fmla="*/ 0 w 8572"/>
                  <a:gd name="connsiteY12" fmla="*/ 1100 h 22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22449">
                    <a:moveTo>
                      <a:pt x="0" y="1100"/>
                    </a:moveTo>
                    <a:cubicBezTo>
                      <a:pt x="0" y="4910"/>
                      <a:pt x="953" y="7767"/>
                      <a:pt x="1905" y="11577"/>
                    </a:cubicBezTo>
                    <a:cubicBezTo>
                      <a:pt x="1905" y="12530"/>
                      <a:pt x="1905" y="13482"/>
                      <a:pt x="2858" y="14435"/>
                    </a:cubicBezTo>
                    <a:cubicBezTo>
                      <a:pt x="2858" y="15387"/>
                      <a:pt x="3810" y="16340"/>
                      <a:pt x="3810" y="17292"/>
                    </a:cubicBezTo>
                    <a:cubicBezTo>
                      <a:pt x="4763" y="19197"/>
                      <a:pt x="4763" y="20150"/>
                      <a:pt x="6668" y="22055"/>
                    </a:cubicBezTo>
                    <a:cubicBezTo>
                      <a:pt x="7620" y="23007"/>
                      <a:pt x="7620" y="22055"/>
                      <a:pt x="8573" y="21102"/>
                    </a:cubicBezTo>
                    <a:cubicBezTo>
                      <a:pt x="8573" y="20150"/>
                      <a:pt x="8573" y="19197"/>
                      <a:pt x="8573" y="19197"/>
                    </a:cubicBezTo>
                    <a:cubicBezTo>
                      <a:pt x="8573" y="18245"/>
                      <a:pt x="8573" y="17292"/>
                      <a:pt x="8573" y="16340"/>
                    </a:cubicBezTo>
                    <a:cubicBezTo>
                      <a:pt x="8573" y="15387"/>
                      <a:pt x="8573" y="14435"/>
                      <a:pt x="8573" y="13482"/>
                    </a:cubicBezTo>
                    <a:cubicBezTo>
                      <a:pt x="8573" y="12530"/>
                      <a:pt x="7620" y="11577"/>
                      <a:pt x="7620" y="10625"/>
                    </a:cubicBezTo>
                    <a:cubicBezTo>
                      <a:pt x="6668" y="7767"/>
                      <a:pt x="5715" y="4910"/>
                      <a:pt x="4763" y="1100"/>
                    </a:cubicBezTo>
                    <a:cubicBezTo>
                      <a:pt x="2858" y="-805"/>
                      <a:pt x="0" y="147"/>
                      <a:pt x="0" y="1100"/>
                    </a:cubicBezTo>
                    <a:lnTo>
                      <a:pt x="0" y="110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2" name="Freeform: Shape 811">
                <a:extLst>
                  <a:ext uri="{FF2B5EF4-FFF2-40B4-BE49-F238E27FC236}">
                    <a16:creationId xmlns:a16="http://schemas.microsoft.com/office/drawing/2014/main" id="{103D5709-BAB6-D9DE-C623-679682049C38}"/>
                  </a:ext>
                </a:extLst>
              </p:cNvPr>
              <p:cNvSpPr/>
              <p:nvPr/>
            </p:nvSpPr>
            <p:spPr>
              <a:xfrm>
                <a:off x="6268402" y="5192077"/>
                <a:ext cx="5715" cy="18811"/>
              </a:xfrm>
              <a:custGeom>
                <a:avLst/>
                <a:gdLst>
                  <a:gd name="connsiteX0" fmla="*/ 0 w 5715"/>
                  <a:gd name="connsiteY0" fmla="*/ 2857 h 18811"/>
                  <a:gd name="connsiteX1" fmla="*/ 953 w 5715"/>
                  <a:gd name="connsiteY1" fmla="*/ 10478 h 18811"/>
                  <a:gd name="connsiteX2" fmla="*/ 953 w 5715"/>
                  <a:gd name="connsiteY2" fmla="*/ 12382 h 18811"/>
                  <a:gd name="connsiteX3" fmla="*/ 1905 w 5715"/>
                  <a:gd name="connsiteY3" fmla="*/ 14288 h 18811"/>
                  <a:gd name="connsiteX4" fmla="*/ 3810 w 5715"/>
                  <a:gd name="connsiteY4" fmla="*/ 18097 h 18811"/>
                  <a:gd name="connsiteX5" fmla="*/ 5715 w 5715"/>
                  <a:gd name="connsiteY5" fmla="*/ 18097 h 18811"/>
                  <a:gd name="connsiteX6" fmla="*/ 5715 w 5715"/>
                  <a:gd name="connsiteY6" fmla="*/ 14288 h 18811"/>
                  <a:gd name="connsiteX7" fmla="*/ 5715 w 5715"/>
                  <a:gd name="connsiteY7" fmla="*/ 12382 h 18811"/>
                  <a:gd name="connsiteX8" fmla="*/ 5715 w 5715"/>
                  <a:gd name="connsiteY8" fmla="*/ 10478 h 18811"/>
                  <a:gd name="connsiteX9" fmla="*/ 5715 w 5715"/>
                  <a:gd name="connsiteY9" fmla="*/ 8572 h 18811"/>
                  <a:gd name="connsiteX10" fmla="*/ 5715 w 5715"/>
                  <a:gd name="connsiteY10" fmla="*/ 6667 h 18811"/>
                  <a:gd name="connsiteX11" fmla="*/ 5715 w 5715"/>
                  <a:gd name="connsiteY11" fmla="*/ 2857 h 18811"/>
                  <a:gd name="connsiteX12" fmla="*/ 2857 w 5715"/>
                  <a:gd name="connsiteY12" fmla="*/ 0 h 18811"/>
                  <a:gd name="connsiteX13" fmla="*/ 0 w 5715"/>
                  <a:gd name="connsiteY13" fmla="*/ 2857 h 18811"/>
                  <a:gd name="connsiteX14" fmla="*/ 0 w 5715"/>
                  <a:gd name="connsiteY14" fmla="*/ 2857 h 18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" h="18811">
                    <a:moveTo>
                      <a:pt x="0" y="2857"/>
                    </a:moveTo>
                    <a:cubicBezTo>
                      <a:pt x="0" y="5715"/>
                      <a:pt x="0" y="8572"/>
                      <a:pt x="953" y="10478"/>
                    </a:cubicBezTo>
                    <a:cubicBezTo>
                      <a:pt x="953" y="11430"/>
                      <a:pt x="953" y="11430"/>
                      <a:pt x="953" y="12382"/>
                    </a:cubicBezTo>
                    <a:cubicBezTo>
                      <a:pt x="953" y="13335"/>
                      <a:pt x="953" y="13335"/>
                      <a:pt x="1905" y="14288"/>
                    </a:cubicBezTo>
                    <a:cubicBezTo>
                      <a:pt x="2857" y="15240"/>
                      <a:pt x="2857" y="17145"/>
                      <a:pt x="3810" y="18097"/>
                    </a:cubicBezTo>
                    <a:cubicBezTo>
                      <a:pt x="4763" y="19050"/>
                      <a:pt x="5715" y="19050"/>
                      <a:pt x="5715" y="18097"/>
                    </a:cubicBezTo>
                    <a:cubicBezTo>
                      <a:pt x="5715" y="17145"/>
                      <a:pt x="5715" y="15240"/>
                      <a:pt x="5715" y="14288"/>
                    </a:cubicBezTo>
                    <a:cubicBezTo>
                      <a:pt x="5715" y="13335"/>
                      <a:pt x="5715" y="12382"/>
                      <a:pt x="5715" y="12382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9525"/>
                      <a:pt x="5715" y="9525"/>
                      <a:pt x="5715" y="8572"/>
                    </a:cubicBezTo>
                    <a:cubicBezTo>
                      <a:pt x="5715" y="7620"/>
                      <a:pt x="5715" y="7620"/>
                      <a:pt x="5715" y="6667"/>
                    </a:cubicBezTo>
                    <a:cubicBezTo>
                      <a:pt x="5715" y="5715"/>
                      <a:pt x="5715" y="3810"/>
                      <a:pt x="5715" y="2857"/>
                    </a:cubicBezTo>
                    <a:cubicBezTo>
                      <a:pt x="5715" y="1905"/>
                      <a:pt x="4763" y="0"/>
                      <a:pt x="2857" y="0"/>
                    </a:cubicBezTo>
                    <a:cubicBezTo>
                      <a:pt x="1905" y="953"/>
                      <a:pt x="0" y="1905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3" name="Freeform: Shape 812">
                <a:extLst>
                  <a:ext uri="{FF2B5EF4-FFF2-40B4-BE49-F238E27FC236}">
                    <a16:creationId xmlns:a16="http://schemas.microsoft.com/office/drawing/2014/main" id="{F91EF51B-1709-E7FA-FF9F-616F8F34B757}"/>
                  </a:ext>
                </a:extLst>
              </p:cNvPr>
              <p:cNvSpPr/>
              <p:nvPr/>
            </p:nvSpPr>
            <p:spPr>
              <a:xfrm>
                <a:off x="6255067" y="5215889"/>
                <a:ext cx="5714" cy="19444"/>
              </a:xfrm>
              <a:custGeom>
                <a:avLst/>
                <a:gdLst>
                  <a:gd name="connsiteX0" fmla="*/ 0 w 5714"/>
                  <a:gd name="connsiteY0" fmla="*/ 3810 h 19444"/>
                  <a:gd name="connsiteX1" fmla="*/ 0 w 5714"/>
                  <a:gd name="connsiteY1" fmla="*/ 11430 h 19444"/>
                  <a:gd name="connsiteX2" fmla="*/ 0 w 5714"/>
                  <a:gd name="connsiteY2" fmla="*/ 13335 h 19444"/>
                  <a:gd name="connsiteX3" fmla="*/ 0 w 5714"/>
                  <a:gd name="connsiteY3" fmla="*/ 15240 h 19444"/>
                  <a:gd name="connsiteX4" fmla="*/ 0 w 5714"/>
                  <a:gd name="connsiteY4" fmla="*/ 15240 h 19444"/>
                  <a:gd name="connsiteX5" fmla="*/ 952 w 5714"/>
                  <a:gd name="connsiteY5" fmla="*/ 17145 h 19444"/>
                  <a:gd name="connsiteX6" fmla="*/ 2857 w 5714"/>
                  <a:gd name="connsiteY6" fmla="*/ 19050 h 19444"/>
                  <a:gd name="connsiteX7" fmla="*/ 4763 w 5714"/>
                  <a:gd name="connsiteY7" fmla="*/ 18097 h 19444"/>
                  <a:gd name="connsiteX8" fmla="*/ 5715 w 5714"/>
                  <a:gd name="connsiteY8" fmla="*/ 16192 h 19444"/>
                  <a:gd name="connsiteX9" fmla="*/ 5715 w 5714"/>
                  <a:gd name="connsiteY9" fmla="*/ 14288 h 19444"/>
                  <a:gd name="connsiteX10" fmla="*/ 5715 w 5714"/>
                  <a:gd name="connsiteY10" fmla="*/ 14288 h 19444"/>
                  <a:gd name="connsiteX11" fmla="*/ 5715 w 5714"/>
                  <a:gd name="connsiteY11" fmla="*/ 13335 h 19444"/>
                  <a:gd name="connsiteX12" fmla="*/ 5715 w 5714"/>
                  <a:gd name="connsiteY12" fmla="*/ 12382 h 19444"/>
                  <a:gd name="connsiteX13" fmla="*/ 5715 w 5714"/>
                  <a:gd name="connsiteY13" fmla="*/ 10478 h 19444"/>
                  <a:gd name="connsiteX14" fmla="*/ 5715 w 5714"/>
                  <a:gd name="connsiteY14" fmla="*/ 2857 h 19444"/>
                  <a:gd name="connsiteX15" fmla="*/ 2857 w 5714"/>
                  <a:gd name="connsiteY15" fmla="*/ 0 h 19444"/>
                  <a:gd name="connsiteX16" fmla="*/ 0 w 5714"/>
                  <a:gd name="connsiteY16" fmla="*/ 3810 h 19444"/>
                  <a:gd name="connsiteX17" fmla="*/ 0 w 5714"/>
                  <a:gd name="connsiteY17" fmla="*/ 3810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714" h="19444">
                    <a:moveTo>
                      <a:pt x="0" y="3810"/>
                    </a:moveTo>
                    <a:cubicBezTo>
                      <a:pt x="0" y="6667"/>
                      <a:pt x="0" y="9525"/>
                      <a:pt x="0" y="11430"/>
                    </a:cubicBezTo>
                    <a:cubicBezTo>
                      <a:pt x="0" y="12382"/>
                      <a:pt x="0" y="12382"/>
                      <a:pt x="0" y="13335"/>
                    </a:cubicBezTo>
                    <a:cubicBezTo>
                      <a:pt x="0" y="14288"/>
                      <a:pt x="0" y="14288"/>
                      <a:pt x="0" y="15240"/>
                    </a:cubicBezTo>
                    <a:cubicBezTo>
                      <a:pt x="0" y="16192"/>
                      <a:pt x="0" y="15240"/>
                      <a:pt x="0" y="15240"/>
                    </a:cubicBezTo>
                    <a:cubicBezTo>
                      <a:pt x="0" y="16192"/>
                      <a:pt x="0" y="16192"/>
                      <a:pt x="952" y="17145"/>
                    </a:cubicBezTo>
                    <a:cubicBezTo>
                      <a:pt x="952" y="18097"/>
                      <a:pt x="1905" y="19050"/>
                      <a:pt x="2857" y="19050"/>
                    </a:cubicBezTo>
                    <a:cubicBezTo>
                      <a:pt x="3810" y="20003"/>
                      <a:pt x="4763" y="19050"/>
                      <a:pt x="4763" y="18097"/>
                    </a:cubicBezTo>
                    <a:cubicBezTo>
                      <a:pt x="4763" y="17145"/>
                      <a:pt x="5715" y="17145"/>
                      <a:pt x="5715" y="16192"/>
                    </a:cubicBezTo>
                    <a:cubicBezTo>
                      <a:pt x="5715" y="15240"/>
                      <a:pt x="5715" y="15240"/>
                      <a:pt x="5715" y="14288"/>
                    </a:cubicBezTo>
                    <a:cubicBezTo>
                      <a:pt x="5715" y="14288"/>
                      <a:pt x="5715" y="14288"/>
                      <a:pt x="5715" y="14288"/>
                    </a:cubicBezTo>
                    <a:cubicBezTo>
                      <a:pt x="5715" y="14288"/>
                      <a:pt x="5715" y="13335"/>
                      <a:pt x="5715" y="13335"/>
                    </a:cubicBezTo>
                    <a:cubicBezTo>
                      <a:pt x="5715" y="13335"/>
                      <a:pt x="5715" y="12382"/>
                      <a:pt x="5715" y="12382"/>
                    </a:cubicBezTo>
                    <a:cubicBezTo>
                      <a:pt x="5715" y="11430"/>
                      <a:pt x="5715" y="11430"/>
                      <a:pt x="5715" y="10478"/>
                    </a:cubicBezTo>
                    <a:cubicBezTo>
                      <a:pt x="5715" y="7620"/>
                      <a:pt x="5715" y="5715"/>
                      <a:pt x="5715" y="2857"/>
                    </a:cubicBezTo>
                    <a:cubicBezTo>
                      <a:pt x="5715" y="953"/>
                      <a:pt x="3810" y="0"/>
                      <a:pt x="2857" y="0"/>
                    </a:cubicBezTo>
                    <a:cubicBezTo>
                      <a:pt x="1905" y="953"/>
                      <a:pt x="0" y="2857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4" name="Freeform: Shape 813">
                <a:extLst>
                  <a:ext uri="{FF2B5EF4-FFF2-40B4-BE49-F238E27FC236}">
                    <a16:creationId xmlns:a16="http://schemas.microsoft.com/office/drawing/2014/main" id="{D341D9DD-5E11-CC64-0E56-0ADBB36B7BDE}"/>
                  </a:ext>
                </a:extLst>
              </p:cNvPr>
              <p:cNvSpPr/>
              <p:nvPr/>
            </p:nvSpPr>
            <p:spPr>
              <a:xfrm>
                <a:off x="6236017" y="5243035"/>
                <a:ext cx="4233" cy="23098"/>
              </a:xfrm>
              <a:custGeom>
                <a:avLst/>
                <a:gdLst>
                  <a:gd name="connsiteX0" fmla="*/ 0 w 4233"/>
                  <a:gd name="connsiteY0" fmla="*/ 1429 h 23098"/>
                  <a:gd name="connsiteX1" fmla="*/ 0 w 4233"/>
                  <a:gd name="connsiteY1" fmla="*/ 11906 h 23098"/>
                  <a:gd name="connsiteX2" fmla="*/ 952 w 4233"/>
                  <a:gd name="connsiteY2" fmla="*/ 22384 h 23098"/>
                  <a:gd name="connsiteX3" fmla="*/ 3810 w 4233"/>
                  <a:gd name="connsiteY3" fmla="*/ 22384 h 23098"/>
                  <a:gd name="connsiteX4" fmla="*/ 3810 w 4233"/>
                  <a:gd name="connsiteY4" fmla="*/ 11906 h 23098"/>
                  <a:gd name="connsiteX5" fmla="*/ 3810 w 4233"/>
                  <a:gd name="connsiteY5" fmla="*/ 1429 h 23098"/>
                  <a:gd name="connsiteX6" fmla="*/ 0 w 4233"/>
                  <a:gd name="connsiteY6" fmla="*/ 1429 h 23098"/>
                  <a:gd name="connsiteX7" fmla="*/ 0 w 4233"/>
                  <a:gd name="connsiteY7" fmla="*/ 1429 h 23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3" h="23098">
                    <a:moveTo>
                      <a:pt x="0" y="1429"/>
                    </a:moveTo>
                    <a:cubicBezTo>
                      <a:pt x="0" y="5239"/>
                      <a:pt x="0" y="8096"/>
                      <a:pt x="0" y="11906"/>
                    </a:cubicBezTo>
                    <a:cubicBezTo>
                      <a:pt x="0" y="15716"/>
                      <a:pt x="0" y="18574"/>
                      <a:pt x="952" y="22384"/>
                    </a:cubicBezTo>
                    <a:cubicBezTo>
                      <a:pt x="952" y="23336"/>
                      <a:pt x="2857" y="23336"/>
                      <a:pt x="3810" y="22384"/>
                    </a:cubicBezTo>
                    <a:cubicBezTo>
                      <a:pt x="4763" y="19526"/>
                      <a:pt x="3810" y="15716"/>
                      <a:pt x="3810" y="11906"/>
                    </a:cubicBezTo>
                    <a:cubicBezTo>
                      <a:pt x="3810" y="8096"/>
                      <a:pt x="3810" y="5239"/>
                      <a:pt x="3810" y="1429"/>
                    </a:cubicBezTo>
                    <a:cubicBezTo>
                      <a:pt x="3810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5" name="Freeform: Shape 814">
                <a:extLst>
                  <a:ext uri="{FF2B5EF4-FFF2-40B4-BE49-F238E27FC236}">
                    <a16:creationId xmlns:a16="http://schemas.microsoft.com/office/drawing/2014/main" id="{9D35DC4C-4A4A-E725-878B-B8A11CB3FDDF}"/>
                  </a:ext>
                </a:extLst>
              </p:cNvPr>
              <p:cNvSpPr/>
              <p:nvPr/>
            </p:nvSpPr>
            <p:spPr>
              <a:xfrm>
                <a:off x="6250304" y="5255180"/>
                <a:ext cx="5185" cy="18573"/>
              </a:xfrm>
              <a:custGeom>
                <a:avLst/>
                <a:gdLst>
                  <a:gd name="connsiteX0" fmla="*/ 952 w 5185"/>
                  <a:gd name="connsiteY0" fmla="*/ 714 h 18573"/>
                  <a:gd name="connsiteX1" fmla="*/ 0 w 5185"/>
                  <a:gd name="connsiteY1" fmla="*/ 9287 h 18573"/>
                  <a:gd name="connsiteX2" fmla="*/ 1905 w 5185"/>
                  <a:gd name="connsiteY2" fmla="*/ 17859 h 18573"/>
                  <a:gd name="connsiteX3" fmla="*/ 4763 w 5185"/>
                  <a:gd name="connsiteY3" fmla="*/ 17859 h 18573"/>
                  <a:gd name="connsiteX4" fmla="*/ 4763 w 5185"/>
                  <a:gd name="connsiteY4" fmla="*/ 9287 h 18573"/>
                  <a:gd name="connsiteX5" fmla="*/ 3810 w 5185"/>
                  <a:gd name="connsiteY5" fmla="*/ 714 h 18573"/>
                  <a:gd name="connsiteX6" fmla="*/ 952 w 5185"/>
                  <a:gd name="connsiteY6" fmla="*/ 714 h 18573"/>
                  <a:gd name="connsiteX7" fmla="*/ 952 w 5185"/>
                  <a:gd name="connsiteY7" fmla="*/ 714 h 18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" h="18573">
                    <a:moveTo>
                      <a:pt x="952" y="714"/>
                    </a:moveTo>
                    <a:cubicBezTo>
                      <a:pt x="952" y="3572"/>
                      <a:pt x="0" y="6429"/>
                      <a:pt x="0" y="9287"/>
                    </a:cubicBezTo>
                    <a:cubicBezTo>
                      <a:pt x="0" y="12144"/>
                      <a:pt x="0" y="15954"/>
                      <a:pt x="1905" y="17859"/>
                    </a:cubicBezTo>
                    <a:cubicBezTo>
                      <a:pt x="2857" y="18812"/>
                      <a:pt x="3810" y="18812"/>
                      <a:pt x="4763" y="17859"/>
                    </a:cubicBezTo>
                    <a:cubicBezTo>
                      <a:pt x="5715" y="15002"/>
                      <a:pt x="4763" y="12144"/>
                      <a:pt x="4763" y="9287"/>
                    </a:cubicBezTo>
                    <a:cubicBezTo>
                      <a:pt x="4763" y="6429"/>
                      <a:pt x="3810" y="3572"/>
                      <a:pt x="3810" y="714"/>
                    </a:cubicBezTo>
                    <a:cubicBezTo>
                      <a:pt x="2857" y="-238"/>
                      <a:pt x="952" y="-238"/>
                      <a:pt x="952" y="714"/>
                    </a:cubicBezTo>
                    <a:lnTo>
                      <a:pt x="952" y="714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6" name="Freeform: Shape 815">
                <a:extLst>
                  <a:ext uri="{FF2B5EF4-FFF2-40B4-BE49-F238E27FC236}">
                    <a16:creationId xmlns:a16="http://schemas.microsoft.com/office/drawing/2014/main" id="{7F4D57EF-008F-2B4A-CCAA-7E795FEBAE6F}"/>
                  </a:ext>
                </a:extLst>
              </p:cNvPr>
              <p:cNvSpPr/>
              <p:nvPr/>
            </p:nvSpPr>
            <p:spPr>
              <a:xfrm>
                <a:off x="6268402" y="5242321"/>
                <a:ext cx="3935" cy="23812"/>
              </a:xfrm>
              <a:custGeom>
                <a:avLst/>
                <a:gdLst>
                  <a:gd name="connsiteX0" fmla="*/ 0 w 3935"/>
                  <a:gd name="connsiteY0" fmla="*/ 2143 h 23812"/>
                  <a:gd name="connsiteX1" fmla="*/ 0 w 3935"/>
                  <a:gd name="connsiteY1" fmla="*/ 12621 h 23812"/>
                  <a:gd name="connsiteX2" fmla="*/ 953 w 3935"/>
                  <a:gd name="connsiteY2" fmla="*/ 23098 h 23812"/>
                  <a:gd name="connsiteX3" fmla="*/ 2857 w 3935"/>
                  <a:gd name="connsiteY3" fmla="*/ 23098 h 23812"/>
                  <a:gd name="connsiteX4" fmla="*/ 3810 w 3935"/>
                  <a:gd name="connsiteY4" fmla="*/ 12621 h 23812"/>
                  <a:gd name="connsiteX5" fmla="*/ 3810 w 3935"/>
                  <a:gd name="connsiteY5" fmla="*/ 2143 h 23812"/>
                  <a:gd name="connsiteX6" fmla="*/ 0 w 3935"/>
                  <a:gd name="connsiteY6" fmla="*/ 2143 h 23812"/>
                  <a:gd name="connsiteX7" fmla="*/ 0 w 3935"/>
                  <a:gd name="connsiteY7" fmla="*/ 214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35" h="23812">
                    <a:moveTo>
                      <a:pt x="0" y="2143"/>
                    </a:moveTo>
                    <a:cubicBezTo>
                      <a:pt x="0" y="5953"/>
                      <a:pt x="0" y="8811"/>
                      <a:pt x="0" y="12621"/>
                    </a:cubicBezTo>
                    <a:cubicBezTo>
                      <a:pt x="0" y="16431"/>
                      <a:pt x="0" y="19288"/>
                      <a:pt x="953" y="23098"/>
                    </a:cubicBezTo>
                    <a:cubicBezTo>
                      <a:pt x="953" y="24051"/>
                      <a:pt x="2857" y="24051"/>
                      <a:pt x="2857" y="23098"/>
                    </a:cubicBezTo>
                    <a:cubicBezTo>
                      <a:pt x="3810" y="20241"/>
                      <a:pt x="3810" y="16431"/>
                      <a:pt x="3810" y="12621"/>
                    </a:cubicBezTo>
                    <a:cubicBezTo>
                      <a:pt x="3810" y="8811"/>
                      <a:pt x="3810" y="5953"/>
                      <a:pt x="3810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7" name="Freeform: Shape 816">
                <a:extLst>
                  <a:ext uri="{FF2B5EF4-FFF2-40B4-BE49-F238E27FC236}">
                    <a16:creationId xmlns:a16="http://schemas.microsoft.com/office/drawing/2014/main" id="{81D62685-0094-0A0B-0EAF-FE0404301EE5}"/>
                  </a:ext>
                </a:extLst>
              </p:cNvPr>
              <p:cNvSpPr/>
              <p:nvPr/>
            </p:nvSpPr>
            <p:spPr>
              <a:xfrm>
                <a:off x="6232206" y="5280659"/>
                <a:ext cx="3810" cy="17859"/>
              </a:xfrm>
              <a:custGeom>
                <a:avLst/>
                <a:gdLst>
                  <a:gd name="connsiteX0" fmla="*/ 0 w 3810"/>
                  <a:gd name="connsiteY0" fmla="*/ 1905 h 17859"/>
                  <a:gd name="connsiteX1" fmla="*/ 0 w 3810"/>
                  <a:gd name="connsiteY1" fmla="*/ 9525 h 17859"/>
                  <a:gd name="connsiteX2" fmla="*/ 953 w 3810"/>
                  <a:gd name="connsiteY2" fmla="*/ 17145 h 17859"/>
                  <a:gd name="connsiteX3" fmla="*/ 2858 w 3810"/>
                  <a:gd name="connsiteY3" fmla="*/ 17145 h 17859"/>
                  <a:gd name="connsiteX4" fmla="*/ 3810 w 3810"/>
                  <a:gd name="connsiteY4" fmla="*/ 13335 h 17859"/>
                  <a:gd name="connsiteX5" fmla="*/ 3810 w 3810"/>
                  <a:gd name="connsiteY5" fmla="*/ 9525 h 17859"/>
                  <a:gd name="connsiteX6" fmla="*/ 3810 w 3810"/>
                  <a:gd name="connsiteY6" fmla="*/ 1905 h 17859"/>
                  <a:gd name="connsiteX7" fmla="*/ 1905 w 3810"/>
                  <a:gd name="connsiteY7" fmla="*/ 0 h 17859"/>
                  <a:gd name="connsiteX8" fmla="*/ 0 w 3810"/>
                  <a:gd name="connsiteY8" fmla="*/ 1905 h 17859"/>
                  <a:gd name="connsiteX9" fmla="*/ 0 w 3810"/>
                  <a:gd name="connsiteY9" fmla="*/ 1905 h 1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10" h="17859">
                    <a:moveTo>
                      <a:pt x="0" y="1905"/>
                    </a:moveTo>
                    <a:cubicBezTo>
                      <a:pt x="0" y="4763"/>
                      <a:pt x="0" y="6668"/>
                      <a:pt x="0" y="9525"/>
                    </a:cubicBezTo>
                    <a:cubicBezTo>
                      <a:pt x="0" y="12383"/>
                      <a:pt x="0" y="15240"/>
                      <a:pt x="953" y="17145"/>
                    </a:cubicBezTo>
                    <a:cubicBezTo>
                      <a:pt x="1905" y="18097"/>
                      <a:pt x="2858" y="18097"/>
                      <a:pt x="2858" y="17145"/>
                    </a:cubicBezTo>
                    <a:cubicBezTo>
                      <a:pt x="3810" y="16193"/>
                      <a:pt x="3810" y="14288"/>
                      <a:pt x="3810" y="13335"/>
                    </a:cubicBezTo>
                    <a:cubicBezTo>
                      <a:pt x="3810" y="12383"/>
                      <a:pt x="3810" y="10478"/>
                      <a:pt x="3810" y="9525"/>
                    </a:cubicBezTo>
                    <a:cubicBezTo>
                      <a:pt x="3810" y="6668"/>
                      <a:pt x="3810" y="4763"/>
                      <a:pt x="3810" y="1905"/>
                    </a:cubicBezTo>
                    <a:cubicBezTo>
                      <a:pt x="3810" y="953"/>
                      <a:pt x="2858" y="0"/>
                      <a:pt x="1905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8" name="Freeform: Shape 817">
                <a:extLst>
                  <a:ext uri="{FF2B5EF4-FFF2-40B4-BE49-F238E27FC236}">
                    <a16:creationId xmlns:a16="http://schemas.microsoft.com/office/drawing/2014/main" id="{745E57FB-C1B7-A2EC-4BEF-AA5E1C4C80B1}"/>
                  </a:ext>
                </a:extLst>
              </p:cNvPr>
              <p:cNvSpPr/>
              <p:nvPr/>
            </p:nvSpPr>
            <p:spPr>
              <a:xfrm>
                <a:off x="6174104" y="5268835"/>
                <a:ext cx="5714" cy="12776"/>
              </a:xfrm>
              <a:custGeom>
                <a:avLst/>
                <a:gdLst>
                  <a:gd name="connsiteX0" fmla="*/ 1905 w 5714"/>
                  <a:gd name="connsiteY0" fmla="*/ 1347 h 12776"/>
                  <a:gd name="connsiteX1" fmla="*/ 1905 w 5714"/>
                  <a:gd name="connsiteY1" fmla="*/ 2299 h 12776"/>
                  <a:gd name="connsiteX2" fmla="*/ 1905 w 5714"/>
                  <a:gd name="connsiteY2" fmla="*/ 3252 h 12776"/>
                  <a:gd name="connsiteX3" fmla="*/ 1905 w 5714"/>
                  <a:gd name="connsiteY3" fmla="*/ 3252 h 12776"/>
                  <a:gd name="connsiteX4" fmla="*/ 952 w 5714"/>
                  <a:gd name="connsiteY4" fmla="*/ 6109 h 12776"/>
                  <a:gd name="connsiteX5" fmla="*/ 0 w 5714"/>
                  <a:gd name="connsiteY5" fmla="*/ 8967 h 12776"/>
                  <a:gd name="connsiteX6" fmla="*/ 0 w 5714"/>
                  <a:gd name="connsiteY6" fmla="*/ 9920 h 12776"/>
                  <a:gd name="connsiteX7" fmla="*/ 0 w 5714"/>
                  <a:gd name="connsiteY7" fmla="*/ 11824 h 12776"/>
                  <a:gd name="connsiteX8" fmla="*/ 1905 w 5714"/>
                  <a:gd name="connsiteY8" fmla="*/ 12777 h 12776"/>
                  <a:gd name="connsiteX9" fmla="*/ 2857 w 5714"/>
                  <a:gd name="connsiteY9" fmla="*/ 11824 h 12776"/>
                  <a:gd name="connsiteX10" fmla="*/ 3810 w 5714"/>
                  <a:gd name="connsiteY10" fmla="*/ 10872 h 12776"/>
                  <a:gd name="connsiteX11" fmla="*/ 4763 w 5714"/>
                  <a:gd name="connsiteY11" fmla="*/ 8014 h 12776"/>
                  <a:gd name="connsiteX12" fmla="*/ 5715 w 5714"/>
                  <a:gd name="connsiteY12" fmla="*/ 2299 h 12776"/>
                  <a:gd name="connsiteX13" fmla="*/ 3810 w 5714"/>
                  <a:gd name="connsiteY13" fmla="*/ 395 h 12776"/>
                  <a:gd name="connsiteX14" fmla="*/ 1905 w 5714"/>
                  <a:gd name="connsiteY14" fmla="*/ 1347 h 12776"/>
                  <a:gd name="connsiteX15" fmla="*/ 1905 w 5714"/>
                  <a:gd name="connsiteY15" fmla="*/ 1347 h 12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4" h="12776">
                    <a:moveTo>
                      <a:pt x="1905" y="1347"/>
                    </a:moveTo>
                    <a:cubicBezTo>
                      <a:pt x="1905" y="1347"/>
                      <a:pt x="1905" y="2299"/>
                      <a:pt x="1905" y="2299"/>
                    </a:cubicBezTo>
                    <a:cubicBezTo>
                      <a:pt x="1905" y="2299"/>
                      <a:pt x="1905" y="2299"/>
                      <a:pt x="1905" y="3252"/>
                    </a:cubicBezTo>
                    <a:cubicBezTo>
                      <a:pt x="1905" y="3252"/>
                      <a:pt x="1905" y="4205"/>
                      <a:pt x="1905" y="3252"/>
                    </a:cubicBezTo>
                    <a:cubicBezTo>
                      <a:pt x="1905" y="4205"/>
                      <a:pt x="1905" y="5157"/>
                      <a:pt x="952" y="6109"/>
                    </a:cubicBezTo>
                    <a:cubicBezTo>
                      <a:pt x="952" y="7062"/>
                      <a:pt x="0" y="8014"/>
                      <a:pt x="0" y="8967"/>
                    </a:cubicBezTo>
                    <a:cubicBezTo>
                      <a:pt x="0" y="8967"/>
                      <a:pt x="0" y="9920"/>
                      <a:pt x="0" y="9920"/>
                    </a:cubicBezTo>
                    <a:cubicBezTo>
                      <a:pt x="0" y="10872"/>
                      <a:pt x="0" y="10872"/>
                      <a:pt x="0" y="11824"/>
                    </a:cubicBezTo>
                    <a:cubicBezTo>
                      <a:pt x="0" y="12777"/>
                      <a:pt x="952" y="12777"/>
                      <a:pt x="1905" y="12777"/>
                    </a:cubicBezTo>
                    <a:cubicBezTo>
                      <a:pt x="2857" y="12777"/>
                      <a:pt x="2857" y="11824"/>
                      <a:pt x="2857" y="11824"/>
                    </a:cubicBezTo>
                    <a:cubicBezTo>
                      <a:pt x="2857" y="11824"/>
                      <a:pt x="2857" y="10872"/>
                      <a:pt x="3810" y="10872"/>
                    </a:cubicBezTo>
                    <a:cubicBezTo>
                      <a:pt x="3810" y="9920"/>
                      <a:pt x="4763" y="8967"/>
                      <a:pt x="4763" y="8014"/>
                    </a:cubicBezTo>
                    <a:cubicBezTo>
                      <a:pt x="4763" y="6109"/>
                      <a:pt x="5715" y="4205"/>
                      <a:pt x="5715" y="2299"/>
                    </a:cubicBezTo>
                    <a:cubicBezTo>
                      <a:pt x="5715" y="1347"/>
                      <a:pt x="4763" y="395"/>
                      <a:pt x="3810" y="395"/>
                    </a:cubicBezTo>
                    <a:cubicBezTo>
                      <a:pt x="2857" y="-558"/>
                      <a:pt x="1905" y="395"/>
                      <a:pt x="1905" y="1347"/>
                    </a:cubicBezTo>
                    <a:lnTo>
                      <a:pt x="1905" y="1347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9" name="Freeform: Shape 818">
                <a:extLst>
                  <a:ext uri="{FF2B5EF4-FFF2-40B4-BE49-F238E27FC236}">
                    <a16:creationId xmlns:a16="http://schemas.microsoft.com/office/drawing/2014/main" id="{F9091E15-EBB8-6C5B-210A-8EDE2476747B}"/>
                  </a:ext>
                </a:extLst>
              </p:cNvPr>
              <p:cNvSpPr/>
              <p:nvPr/>
            </p:nvSpPr>
            <p:spPr>
              <a:xfrm>
                <a:off x="6199821" y="5308043"/>
                <a:ext cx="7090" cy="26908"/>
              </a:xfrm>
              <a:custGeom>
                <a:avLst/>
                <a:gdLst>
                  <a:gd name="connsiteX0" fmla="*/ 953 w 7090"/>
                  <a:gd name="connsiteY0" fmla="*/ 2143 h 26908"/>
                  <a:gd name="connsiteX1" fmla="*/ 0 w 7090"/>
                  <a:gd name="connsiteY1" fmla="*/ 14525 h 26908"/>
                  <a:gd name="connsiteX2" fmla="*/ 0 w 7090"/>
                  <a:gd name="connsiteY2" fmla="*/ 21193 h 26908"/>
                  <a:gd name="connsiteX3" fmla="*/ 3810 w 7090"/>
                  <a:gd name="connsiteY3" fmla="*/ 26908 h 26908"/>
                  <a:gd name="connsiteX4" fmla="*/ 6668 w 7090"/>
                  <a:gd name="connsiteY4" fmla="*/ 25003 h 26908"/>
                  <a:gd name="connsiteX5" fmla="*/ 6668 w 7090"/>
                  <a:gd name="connsiteY5" fmla="*/ 21193 h 26908"/>
                  <a:gd name="connsiteX6" fmla="*/ 5715 w 7090"/>
                  <a:gd name="connsiteY6" fmla="*/ 14525 h 26908"/>
                  <a:gd name="connsiteX7" fmla="*/ 5715 w 7090"/>
                  <a:gd name="connsiteY7" fmla="*/ 2143 h 26908"/>
                  <a:gd name="connsiteX8" fmla="*/ 953 w 7090"/>
                  <a:gd name="connsiteY8" fmla="*/ 2143 h 26908"/>
                  <a:gd name="connsiteX9" fmla="*/ 953 w 7090"/>
                  <a:gd name="connsiteY9" fmla="*/ 2143 h 26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90" h="26908">
                    <a:moveTo>
                      <a:pt x="953" y="2143"/>
                    </a:moveTo>
                    <a:cubicBezTo>
                      <a:pt x="953" y="5953"/>
                      <a:pt x="0" y="10715"/>
                      <a:pt x="0" y="14525"/>
                    </a:cubicBezTo>
                    <a:cubicBezTo>
                      <a:pt x="0" y="16431"/>
                      <a:pt x="0" y="18336"/>
                      <a:pt x="0" y="21193"/>
                    </a:cubicBezTo>
                    <a:cubicBezTo>
                      <a:pt x="0" y="23098"/>
                      <a:pt x="953" y="26908"/>
                      <a:pt x="3810" y="26908"/>
                    </a:cubicBezTo>
                    <a:cubicBezTo>
                      <a:pt x="4763" y="26908"/>
                      <a:pt x="5715" y="25956"/>
                      <a:pt x="6668" y="25003"/>
                    </a:cubicBezTo>
                    <a:cubicBezTo>
                      <a:pt x="7620" y="24050"/>
                      <a:pt x="6668" y="22146"/>
                      <a:pt x="6668" y="21193"/>
                    </a:cubicBezTo>
                    <a:cubicBezTo>
                      <a:pt x="6668" y="19288"/>
                      <a:pt x="6668" y="17383"/>
                      <a:pt x="5715" y="14525"/>
                    </a:cubicBezTo>
                    <a:cubicBezTo>
                      <a:pt x="5715" y="10715"/>
                      <a:pt x="5715" y="5953"/>
                      <a:pt x="5715" y="2143"/>
                    </a:cubicBezTo>
                    <a:cubicBezTo>
                      <a:pt x="5715" y="-714"/>
                      <a:pt x="1905" y="-714"/>
                      <a:pt x="953" y="2143"/>
                    </a:cubicBezTo>
                    <a:lnTo>
                      <a:pt x="953" y="2143"/>
                    </a:lnTo>
                    <a:close/>
                  </a:path>
                </a:pathLst>
              </a:custGeom>
              <a:solidFill>
                <a:srgbClr val="BB99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20" name="Graphic 2">
              <a:extLst>
                <a:ext uri="{FF2B5EF4-FFF2-40B4-BE49-F238E27FC236}">
                  <a16:creationId xmlns:a16="http://schemas.microsoft.com/office/drawing/2014/main" id="{216AB077-9D20-EB81-4A6F-BD61858EE88C}"/>
                </a:ext>
              </a:extLst>
            </p:cNvPr>
            <p:cNvGrpSpPr/>
            <p:nvPr/>
          </p:nvGrpSpPr>
          <p:grpSpPr>
            <a:xfrm>
              <a:off x="6058852" y="5307329"/>
              <a:ext cx="317182" cy="305752"/>
              <a:chOff x="6058852" y="5307329"/>
              <a:chExt cx="317182" cy="305752"/>
            </a:xfrm>
            <a:solidFill>
              <a:srgbClr val="785339"/>
            </a:solidFill>
          </p:grpSpPr>
          <p:grpSp>
            <p:nvGrpSpPr>
              <p:cNvPr id="821" name="Graphic 2">
                <a:extLst>
                  <a:ext uri="{FF2B5EF4-FFF2-40B4-BE49-F238E27FC236}">
                    <a16:creationId xmlns:a16="http://schemas.microsoft.com/office/drawing/2014/main" id="{D0019D8E-0A23-C9AC-5A73-B2C0D7278C19}"/>
                  </a:ext>
                </a:extLst>
              </p:cNvPr>
              <p:cNvGrpSpPr/>
              <p:nvPr/>
            </p:nvGrpSpPr>
            <p:grpSpPr>
              <a:xfrm>
                <a:off x="6058852" y="5307329"/>
                <a:ext cx="100407" cy="305752"/>
                <a:chOff x="6058852" y="5307329"/>
                <a:chExt cx="100407" cy="305752"/>
              </a:xfrm>
              <a:solidFill>
                <a:srgbClr val="785339"/>
              </a:solidFill>
            </p:grpSpPr>
            <p:sp>
              <p:nvSpPr>
                <p:cNvPr id="822" name="Freeform: Shape 821">
                  <a:extLst>
                    <a:ext uri="{FF2B5EF4-FFF2-40B4-BE49-F238E27FC236}">
                      <a16:creationId xmlns:a16="http://schemas.microsoft.com/office/drawing/2014/main" id="{68BE8531-48CC-B3E5-5905-3D9A9D6646BB}"/>
                    </a:ext>
                  </a:extLst>
                </p:cNvPr>
                <p:cNvSpPr/>
                <p:nvPr/>
              </p:nvSpPr>
              <p:spPr>
                <a:xfrm>
                  <a:off x="6098597" y="5582045"/>
                  <a:ext cx="11131" cy="13891"/>
                </a:xfrm>
                <a:custGeom>
                  <a:avLst/>
                  <a:gdLst>
                    <a:gd name="connsiteX0" fmla="*/ 260 w 11131"/>
                    <a:gd name="connsiteY0" fmla="*/ 1509 h 13891"/>
                    <a:gd name="connsiteX1" fmla="*/ 5022 w 11131"/>
                    <a:gd name="connsiteY1" fmla="*/ 7224 h 13891"/>
                    <a:gd name="connsiteX2" fmla="*/ 6927 w 11131"/>
                    <a:gd name="connsiteY2" fmla="*/ 10082 h 13891"/>
                    <a:gd name="connsiteX3" fmla="*/ 7880 w 11131"/>
                    <a:gd name="connsiteY3" fmla="*/ 11987 h 13891"/>
                    <a:gd name="connsiteX4" fmla="*/ 8832 w 11131"/>
                    <a:gd name="connsiteY4" fmla="*/ 12939 h 13891"/>
                    <a:gd name="connsiteX5" fmla="*/ 9785 w 11131"/>
                    <a:gd name="connsiteY5" fmla="*/ 13892 h 13891"/>
                    <a:gd name="connsiteX6" fmla="*/ 10737 w 11131"/>
                    <a:gd name="connsiteY6" fmla="*/ 12939 h 13891"/>
                    <a:gd name="connsiteX7" fmla="*/ 9785 w 11131"/>
                    <a:gd name="connsiteY7" fmla="*/ 11034 h 13891"/>
                    <a:gd name="connsiteX8" fmla="*/ 8832 w 11131"/>
                    <a:gd name="connsiteY8" fmla="*/ 9129 h 13891"/>
                    <a:gd name="connsiteX9" fmla="*/ 6927 w 11131"/>
                    <a:gd name="connsiteY9" fmla="*/ 6272 h 13891"/>
                    <a:gd name="connsiteX10" fmla="*/ 2165 w 11131"/>
                    <a:gd name="connsiteY10" fmla="*/ 1509 h 13891"/>
                    <a:gd name="connsiteX11" fmla="*/ 260 w 11131"/>
                    <a:gd name="connsiteY11" fmla="*/ 1509 h 13891"/>
                    <a:gd name="connsiteX12" fmla="*/ 260 w 11131"/>
                    <a:gd name="connsiteY12" fmla="*/ 1509 h 13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131" h="13891">
                      <a:moveTo>
                        <a:pt x="260" y="1509"/>
                      </a:moveTo>
                      <a:cubicBezTo>
                        <a:pt x="2165" y="3414"/>
                        <a:pt x="3117" y="5319"/>
                        <a:pt x="5022" y="7224"/>
                      </a:cubicBezTo>
                      <a:cubicBezTo>
                        <a:pt x="5975" y="8177"/>
                        <a:pt x="5975" y="9129"/>
                        <a:pt x="6927" y="10082"/>
                      </a:cubicBezTo>
                      <a:cubicBezTo>
                        <a:pt x="6927" y="11034"/>
                        <a:pt x="7880" y="11034"/>
                        <a:pt x="7880" y="11987"/>
                      </a:cubicBezTo>
                      <a:cubicBezTo>
                        <a:pt x="7880" y="11987"/>
                        <a:pt x="7880" y="12939"/>
                        <a:pt x="8832" y="12939"/>
                      </a:cubicBezTo>
                      <a:cubicBezTo>
                        <a:pt x="8832" y="12939"/>
                        <a:pt x="9785" y="12939"/>
                        <a:pt x="9785" y="13892"/>
                      </a:cubicBezTo>
                      <a:cubicBezTo>
                        <a:pt x="10737" y="13892"/>
                        <a:pt x="11690" y="13892"/>
                        <a:pt x="10737" y="12939"/>
                      </a:cubicBezTo>
                      <a:cubicBezTo>
                        <a:pt x="10737" y="11987"/>
                        <a:pt x="10737" y="11987"/>
                        <a:pt x="9785" y="11034"/>
                      </a:cubicBezTo>
                      <a:cubicBezTo>
                        <a:pt x="9785" y="10082"/>
                        <a:pt x="8832" y="10082"/>
                        <a:pt x="8832" y="9129"/>
                      </a:cubicBezTo>
                      <a:cubicBezTo>
                        <a:pt x="7880" y="8177"/>
                        <a:pt x="6927" y="7224"/>
                        <a:pt x="6927" y="6272"/>
                      </a:cubicBezTo>
                      <a:cubicBezTo>
                        <a:pt x="5022" y="4367"/>
                        <a:pt x="4070" y="2462"/>
                        <a:pt x="2165" y="1509"/>
                      </a:cubicBezTo>
                      <a:cubicBezTo>
                        <a:pt x="1212" y="-1348"/>
                        <a:pt x="-693" y="557"/>
                        <a:pt x="260" y="1509"/>
                      </a:cubicBezTo>
                      <a:lnTo>
                        <a:pt x="260" y="150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3" name="Freeform: Shape 822">
                  <a:extLst>
                    <a:ext uri="{FF2B5EF4-FFF2-40B4-BE49-F238E27FC236}">
                      <a16:creationId xmlns:a16="http://schemas.microsoft.com/office/drawing/2014/main" id="{8CC15D32-8BA0-AAEE-3BED-08EF59F57AC4}"/>
                    </a:ext>
                  </a:extLst>
                </p:cNvPr>
                <p:cNvSpPr/>
                <p:nvPr/>
              </p:nvSpPr>
              <p:spPr>
                <a:xfrm>
                  <a:off x="6113144" y="5573635"/>
                  <a:ext cx="8572" cy="20396"/>
                </a:xfrm>
                <a:custGeom>
                  <a:avLst/>
                  <a:gdLst>
                    <a:gd name="connsiteX0" fmla="*/ 0 w 8572"/>
                    <a:gd name="connsiteY0" fmla="*/ 1347 h 20396"/>
                    <a:gd name="connsiteX1" fmla="*/ 2858 w 8572"/>
                    <a:gd name="connsiteY1" fmla="*/ 11824 h 20396"/>
                    <a:gd name="connsiteX2" fmla="*/ 4763 w 8572"/>
                    <a:gd name="connsiteY2" fmla="*/ 16587 h 20396"/>
                    <a:gd name="connsiteX3" fmla="*/ 7620 w 8572"/>
                    <a:gd name="connsiteY3" fmla="*/ 20397 h 20396"/>
                    <a:gd name="connsiteX4" fmla="*/ 8573 w 8572"/>
                    <a:gd name="connsiteY4" fmla="*/ 19445 h 20396"/>
                    <a:gd name="connsiteX5" fmla="*/ 6668 w 8572"/>
                    <a:gd name="connsiteY5" fmla="*/ 14682 h 20396"/>
                    <a:gd name="connsiteX6" fmla="*/ 4763 w 8572"/>
                    <a:gd name="connsiteY6" fmla="*/ 9920 h 20396"/>
                    <a:gd name="connsiteX7" fmla="*/ 953 w 8572"/>
                    <a:gd name="connsiteY7" fmla="*/ 395 h 20396"/>
                    <a:gd name="connsiteX8" fmla="*/ 0 w 8572"/>
                    <a:gd name="connsiteY8" fmla="*/ 1347 h 20396"/>
                    <a:gd name="connsiteX9" fmla="*/ 0 w 8572"/>
                    <a:gd name="connsiteY9" fmla="*/ 1347 h 20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" h="20396">
                      <a:moveTo>
                        <a:pt x="0" y="1347"/>
                      </a:moveTo>
                      <a:cubicBezTo>
                        <a:pt x="953" y="5157"/>
                        <a:pt x="1905" y="8014"/>
                        <a:pt x="2858" y="11824"/>
                      </a:cubicBezTo>
                      <a:cubicBezTo>
                        <a:pt x="3810" y="13730"/>
                        <a:pt x="4763" y="14682"/>
                        <a:pt x="4763" y="16587"/>
                      </a:cubicBezTo>
                      <a:cubicBezTo>
                        <a:pt x="5715" y="18492"/>
                        <a:pt x="6668" y="19445"/>
                        <a:pt x="7620" y="20397"/>
                      </a:cubicBezTo>
                      <a:cubicBezTo>
                        <a:pt x="7620" y="20397"/>
                        <a:pt x="8573" y="20397"/>
                        <a:pt x="8573" y="19445"/>
                      </a:cubicBezTo>
                      <a:cubicBezTo>
                        <a:pt x="8573" y="17539"/>
                        <a:pt x="7620" y="16587"/>
                        <a:pt x="6668" y="14682"/>
                      </a:cubicBezTo>
                      <a:cubicBezTo>
                        <a:pt x="5715" y="12777"/>
                        <a:pt x="4763" y="11824"/>
                        <a:pt x="4763" y="9920"/>
                      </a:cubicBezTo>
                      <a:cubicBezTo>
                        <a:pt x="2858" y="7062"/>
                        <a:pt x="1905" y="4205"/>
                        <a:pt x="953" y="395"/>
                      </a:cubicBezTo>
                      <a:cubicBezTo>
                        <a:pt x="1905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4" name="Freeform: Shape 823">
                  <a:extLst>
                    <a:ext uri="{FF2B5EF4-FFF2-40B4-BE49-F238E27FC236}">
                      <a16:creationId xmlns:a16="http://schemas.microsoft.com/office/drawing/2014/main" id="{85D19702-4D9B-BB8C-B392-6ED161B63FB1}"/>
                    </a:ext>
                  </a:extLst>
                </p:cNvPr>
                <p:cNvSpPr/>
                <p:nvPr/>
              </p:nvSpPr>
              <p:spPr>
                <a:xfrm>
                  <a:off x="6123621" y="5603795"/>
                  <a:ext cx="11430" cy="9286"/>
                </a:xfrm>
                <a:custGeom>
                  <a:avLst/>
                  <a:gdLst>
                    <a:gd name="connsiteX0" fmla="*/ 0 w 11430"/>
                    <a:gd name="connsiteY0" fmla="*/ 2620 h 9286"/>
                    <a:gd name="connsiteX1" fmla="*/ 3810 w 11430"/>
                    <a:gd name="connsiteY1" fmla="*/ 6429 h 9286"/>
                    <a:gd name="connsiteX2" fmla="*/ 6668 w 11430"/>
                    <a:gd name="connsiteY2" fmla="*/ 8335 h 9286"/>
                    <a:gd name="connsiteX3" fmla="*/ 8572 w 11430"/>
                    <a:gd name="connsiteY3" fmla="*/ 9287 h 9286"/>
                    <a:gd name="connsiteX4" fmla="*/ 9525 w 11430"/>
                    <a:gd name="connsiteY4" fmla="*/ 9287 h 9286"/>
                    <a:gd name="connsiteX5" fmla="*/ 10478 w 11430"/>
                    <a:gd name="connsiteY5" fmla="*/ 9287 h 9286"/>
                    <a:gd name="connsiteX6" fmla="*/ 11430 w 11430"/>
                    <a:gd name="connsiteY6" fmla="*/ 8335 h 9286"/>
                    <a:gd name="connsiteX7" fmla="*/ 11430 w 11430"/>
                    <a:gd name="connsiteY7" fmla="*/ 7382 h 9286"/>
                    <a:gd name="connsiteX8" fmla="*/ 10478 w 11430"/>
                    <a:gd name="connsiteY8" fmla="*/ 6429 h 9286"/>
                    <a:gd name="connsiteX9" fmla="*/ 9525 w 11430"/>
                    <a:gd name="connsiteY9" fmla="*/ 5477 h 9286"/>
                    <a:gd name="connsiteX10" fmla="*/ 8572 w 11430"/>
                    <a:gd name="connsiteY10" fmla="*/ 5477 h 9286"/>
                    <a:gd name="connsiteX11" fmla="*/ 8572 w 11430"/>
                    <a:gd name="connsiteY11" fmla="*/ 5477 h 9286"/>
                    <a:gd name="connsiteX12" fmla="*/ 8572 w 11430"/>
                    <a:gd name="connsiteY12" fmla="*/ 5477 h 9286"/>
                    <a:gd name="connsiteX13" fmla="*/ 7620 w 11430"/>
                    <a:gd name="connsiteY13" fmla="*/ 4524 h 9286"/>
                    <a:gd name="connsiteX14" fmla="*/ 3810 w 11430"/>
                    <a:gd name="connsiteY14" fmla="*/ 714 h 9286"/>
                    <a:gd name="connsiteX15" fmla="*/ 953 w 11430"/>
                    <a:gd name="connsiteY15" fmla="*/ 714 h 9286"/>
                    <a:gd name="connsiteX16" fmla="*/ 0 w 11430"/>
                    <a:gd name="connsiteY16" fmla="*/ 2620 h 9286"/>
                    <a:gd name="connsiteX17" fmla="*/ 0 w 11430"/>
                    <a:gd name="connsiteY17" fmla="*/ 2620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1430" h="9286">
                      <a:moveTo>
                        <a:pt x="0" y="2620"/>
                      </a:moveTo>
                      <a:cubicBezTo>
                        <a:pt x="953" y="3572"/>
                        <a:pt x="2858" y="5477"/>
                        <a:pt x="3810" y="6429"/>
                      </a:cubicBezTo>
                      <a:cubicBezTo>
                        <a:pt x="4763" y="7382"/>
                        <a:pt x="5715" y="7382"/>
                        <a:pt x="6668" y="8335"/>
                      </a:cubicBezTo>
                      <a:cubicBezTo>
                        <a:pt x="7620" y="8335"/>
                        <a:pt x="7620" y="9287"/>
                        <a:pt x="8572" y="9287"/>
                      </a:cubicBezTo>
                      <a:cubicBezTo>
                        <a:pt x="8572" y="9287"/>
                        <a:pt x="9525" y="9287"/>
                        <a:pt x="9525" y="9287"/>
                      </a:cubicBezTo>
                      <a:cubicBezTo>
                        <a:pt x="9525" y="9287"/>
                        <a:pt x="10478" y="9287"/>
                        <a:pt x="10478" y="9287"/>
                      </a:cubicBezTo>
                      <a:cubicBezTo>
                        <a:pt x="10478" y="9287"/>
                        <a:pt x="11430" y="8335"/>
                        <a:pt x="11430" y="8335"/>
                      </a:cubicBezTo>
                      <a:cubicBezTo>
                        <a:pt x="11430" y="8335"/>
                        <a:pt x="11430" y="8335"/>
                        <a:pt x="11430" y="7382"/>
                      </a:cubicBezTo>
                      <a:cubicBezTo>
                        <a:pt x="11430" y="7382"/>
                        <a:pt x="11430" y="6429"/>
                        <a:pt x="10478" y="6429"/>
                      </a:cubicBezTo>
                      <a:cubicBezTo>
                        <a:pt x="10478" y="6429"/>
                        <a:pt x="9525" y="5477"/>
                        <a:pt x="9525" y="5477"/>
                      </a:cubicBezTo>
                      <a:cubicBezTo>
                        <a:pt x="9525" y="5477"/>
                        <a:pt x="9525" y="5477"/>
                        <a:pt x="8572" y="5477"/>
                      </a:cubicBezTo>
                      <a:cubicBezTo>
                        <a:pt x="8572" y="5477"/>
                        <a:pt x="8572" y="5477"/>
                        <a:pt x="8572" y="5477"/>
                      </a:cubicBezTo>
                      <a:cubicBezTo>
                        <a:pt x="8572" y="5477"/>
                        <a:pt x="8572" y="5477"/>
                        <a:pt x="8572" y="5477"/>
                      </a:cubicBezTo>
                      <a:cubicBezTo>
                        <a:pt x="8572" y="5477"/>
                        <a:pt x="7620" y="4524"/>
                        <a:pt x="7620" y="4524"/>
                      </a:cubicBezTo>
                      <a:cubicBezTo>
                        <a:pt x="6668" y="3572"/>
                        <a:pt x="4763" y="1667"/>
                        <a:pt x="3810" y="714"/>
                      </a:cubicBezTo>
                      <a:cubicBezTo>
                        <a:pt x="2858" y="-238"/>
                        <a:pt x="1905" y="-238"/>
                        <a:pt x="953" y="714"/>
                      </a:cubicBezTo>
                      <a:cubicBezTo>
                        <a:pt x="0" y="714"/>
                        <a:pt x="0" y="1667"/>
                        <a:pt x="0" y="2620"/>
                      </a:cubicBezTo>
                      <a:lnTo>
                        <a:pt x="0" y="262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5" name="Freeform: Shape 824">
                  <a:extLst>
                    <a:ext uri="{FF2B5EF4-FFF2-40B4-BE49-F238E27FC236}">
                      <a16:creationId xmlns:a16="http://schemas.microsoft.com/office/drawing/2014/main" id="{9B6F282F-ED82-5D58-7992-AE77EC7AC01D}"/>
                    </a:ext>
                  </a:extLst>
                </p:cNvPr>
                <p:cNvSpPr/>
                <p:nvPr/>
              </p:nvSpPr>
              <p:spPr>
                <a:xfrm>
                  <a:off x="6136004" y="5593079"/>
                  <a:ext cx="8572" cy="12382"/>
                </a:xfrm>
                <a:custGeom>
                  <a:avLst/>
                  <a:gdLst>
                    <a:gd name="connsiteX0" fmla="*/ 0 w 8572"/>
                    <a:gd name="connsiteY0" fmla="*/ 2857 h 12382"/>
                    <a:gd name="connsiteX1" fmla="*/ 1905 w 8572"/>
                    <a:gd name="connsiteY1" fmla="*/ 8572 h 12382"/>
                    <a:gd name="connsiteX2" fmla="*/ 3810 w 8572"/>
                    <a:gd name="connsiteY2" fmla="*/ 11430 h 12382"/>
                    <a:gd name="connsiteX3" fmla="*/ 5715 w 8572"/>
                    <a:gd name="connsiteY3" fmla="*/ 12382 h 12382"/>
                    <a:gd name="connsiteX4" fmla="*/ 6667 w 8572"/>
                    <a:gd name="connsiteY4" fmla="*/ 12382 h 12382"/>
                    <a:gd name="connsiteX5" fmla="*/ 7620 w 8572"/>
                    <a:gd name="connsiteY5" fmla="*/ 12382 h 12382"/>
                    <a:gd name="connsiteX6" fmla="*/ 8572 w 8572"/>
                    <a:gd name="connsiteY6" fmla="*/ 11430 h 12382"/>
                    <a:gd name="connsiteX7" fmla="*/ 8572 w 8572"/>
                    <a:gd name="connsiteY7" fmla="*/ 10477 h 12382"/>
                    <a:gd name="connsiteX8" fmla="*/ 7620 w 8572"/>
                    <a:gd name="connsiteY8" fmla="*/ 9525 h 12382"/>
                    <a:gd name="connsiteX9" fmla="*/ 7620 w 8572"/>
                    <a:gd name="connsiteY9" fmla="*/ 9525 h 12382"/>
                    <a:gd name="connsiteX10" fmla="*/ 7620 w 8572"/>
                    <a:gd name="connsiteY10" fmla="*/ 9525 h 12382"/>
                    <a:gd name="connsiteX11" fmla="*/ 6667 w 8572"/>
                    <a:gd name="connsiteY11" fmla="*/ 8572 h 12382"/>
                    <a:gd name="connsiteX12" fmla="*/ 5715 w 8572"/>
                    <a:gd name="connsiteY12" fmla="*/ 7620 h 12382"/>
                    <a:gd name="connsiteX13" fmla="*/ 5715 w 8572"/>
                    <a:gd name="connsiteY13" fmla="*/ 6667 h 12382"/>
                    <a:gd name="connsiteX14" fmla="*/ 5715 w 8572"/>
                    <a:gd name="connsiteY14" fmla="*/ 6667 h 12382"/>
                    <a:gd name="connsiteX15" fmla="*/ 5715 w 8572"/>
                    <a:gd name="connsiteY15" fmla="*/ 6667 h 12382"/>
                    <a:gd name="connsiteX16" fmla="*/ 4763 w 8572"/>
                    <a:gd name="connsiteY16" fmla="*/ 3810 h 12382"/>
                    <a:gd name="connsiteX17" fmla="*/ 4763 w 8572"/>
                    <a:gd name="connsiteY17" fmla="*/ 3810 h 12382"/>
                    <a:gd name="connsiteX18" fmla="*/ 4763 w 8572"/>
                    <a:gd name="connsiteY18" fmla="*/ 3810 h 12382"/>
                    <a:gd name="connsiteX19" fmla="*/ 4763 w 8572"/>
                    <a:gd name="connsiteY19" fmla="*/ 2857 h 12382"/>
                    <a:gd name="connsiteX20" fmla="*/ 4763 w 8572"/>
                    <a:gd name="connsiteY20" fmla="*/ 952 h 12382"/>
                    <a:gd name="connsiteX21" fmla="*/ 2857 w 8572"/>
                    <a:gd name="connsiteY21" fmla="*/ 0 h 12382"/>
                    <a:gd name="connsiteX22" fmla="*/ 0 w 8572"/>
                    <a:gd name="connsiteY22" fmla="*/ 2857 h 12382"/>
                    <a:gd name="connsiteX23" fmla="*/ 0 w 8572"/>
                    <a:gd name="connsiteY23" fmla="*/ 2857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72" h="12382">
                      <a:moveTo>
                        <a:pt x="0" y="2857"/>
                      </a:moveTo>
                      <a:cubicBezTo>
                        <a:pt x="0" y="4763"/>
                        <a:pt x="952" y="6667"/>
                        <a:pt x="1905" y="8572"/>
                      </a:cubicBezTo>
                      <a:cubicBezTo>
                        <a:pt x="2857" y="9525"/>
                        <a:pt x="2857" y="10477"/>
                        <a:pt x="3810" y="11430"/>
                      </a:cubicBezTo>
                      <a:cubicBezTo>
                        <a:pt x="3810" y="11430"/>
                        <a:pt x="4763" y="12382"/>
                        <a:pt x="5715" y="12382"/>
                      </a:cubicBezTo>
                      <a:cubicBezTo>
                        <a:pt x="5715" y="12382"/>
                        <a:pt x="6667" y="12382"/>
                        <a:pt x="6667" y="12382"/>
                      </a:cubicBezTo>
                      <a:cubicBezTo>
                        <a:pt x="6667" y="12382"/>
                        <a:pt x="7620" y="12382"/>
                        <a:pt x="7620" y="12382"/>
                      </a:cubicBezTo>
                      <a:cubicBezTo>
                        <a:pt x="8572" y="12382"/>
                        <a:pt x="8572" y="11430"/>
                        <a:pt x="8572" y="11430"/>
                      </a:cubicBezTo>
                      <a:cubicBezTo>
                        <a:pt x="8572" y="11430"/>
                        <a:pt x="8572" y="11430"/>
                        <a:pt x="8572" y="10477"/>
                      </a:cubicBezTo>
                      <a:cubicBezTo>
                        <a:pt x="8572" y="10477"/>
                        <a:pt x="8572" y="9525"/>
                        <a:pt x="7620" y="9525"/>
                      </a:cubicBezTo>
                      <a:cubicBezTo>
                        <a:pt x="7620" y="9525"/>
                        <a:pt x="7620" y="9525"/>
                        <a:pt x="7620" y="9525"/>
                      </a:cubicBezTo>
                      <a:cubicBezTo>
                        <a:pt x="7620" y="9525"/>
                        <a:pt x="7620" y="9525"/>
                        <a:pt x="7620" y="9525"/>
                      </a:cubicBezTo>
                      <a:cubicBezTo>
                        <a:pt x="7620" y="9525"/>
                        <a:pt x="7620" y="8572"/>
                        <a:pt x="6667" y="8572"/>
                      </a:cubicBezTo>
                      <a:cubicBezTo>
                        <a:pt x="6667" y="8572"/>
                        <a:pt x="5715" y="7620"/>
                        <a:pt x="5715" y="7620"/>
                      </a:cubicBezTo>
                      <a:cubicBezTo>
                        <a:pt x="5715" y="7620"/>
                        <a:pt x="5715" y="7620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5715" y="6667"/>
                        <a:pt x="5715" y="6667"/>
                        <a:pt x="5715" y="6667"/>
                      </a:cubicBezTo>
                      <a:cubicBezTo>
                        <a:pt x="4763" y="5715"/>
                        <a:pt x="4763" y="4763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2857"/>
                      </a:cubicBezTo>
                      <a:cubicBezTo>
                        <a:pt x="4763" y="1905"/>
                        <a:pt x="4763" y="1905"/>
                        <a:pt x="4763" y="952"/>
                      </a:cubicBezTo>
                      <a:cubicBezTo>
                        <a:pt x="4763" y="0"/>
                        <a:pt x="3810" y="0"/>
                        <a:pt x="2857" y="0"/>
                      </a:cubicBezTo>
                      <a:cubicBezTo>
                        <a:pt x="952" y="952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6" name="Freeform: Shape 825">
                  <a:extLst>
                    <a:ext uri="{FF2B5EF4-FFF2-40B4-BE49-F238E27FC236}">
                      <a16:creationId xmlns:a16="http://schemas.microsoft.com/office/drawing/2014/main" id="{5331C7C5-4EB9-5839-7C9E-A36EC50E09AD}"/>
                    </a:ext>
                  </a:extLst>
                </p:cNvPr>
                <p:cNvSpPr/>
                <p:nvPr/>
              </p:nvSpPr>
              <p:spPr>
                <a:xfrm>
                  <a:off x="6153149" y="5586738"/>
                  <a:ext cx="6109" cy="16260"/>
                </a:xfrm>
                <a:custGeom>
                  <a:avLst/>
                  <a:gdLst>
                    <a:gd name="connsiteX0" fmla="*/ 0 w 6109"/>
                    <a:gd name="connsiteY0" fmla="*/ 1578 h 16260"/>
                    <a:gd name="connsiteX1" fmla="*/ 953 w 6109"/>
                    <a:gd name="connsiteY1" fmla="*/ 9198 h 16260"/>
                    <a:gd name="connsiteX2" fmla="*/ 3810 w 6109"/>
                    <a:gd name="connsiteY2" fmla="*/ 15866 h 16260"/>
                    <a:gd name="connsiteX3" fmla="*/ 5715 w 6109"/>
                    <a:gd name="connsiteY3" fmla="*/ 14913 h 16260"/>
                    <a:gd name="connsiteX4" fmla="*/ 4763 w 6109"/>
                    <a:gd name="connsiteY4" fmla="*/ 7293 h 16260"/>
                    <a:gd name="connsiteX5" fmla="*/ 3810 w 6109"/>
                    <a:gd name="connsiteY5" fmla="*/ 626 h 16260"/>
                    <a:gd name="connsiteX6" fmla="*/ 0 w 6109"/>
                    <a:gd name="connsiteY6" fmla="*/ 1578 h 16260"/>
                    <a:gd name="connsiteX7" fmla="*/ 0 w 6109"/>
                    <a:gd name="connsiteY7" fmla="*/ 1578 h 16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6260">
                      <a:moveTo>
                        <a:pt x="0" y="1578"/>
                      </a:moveTo>
                      <a:cubicBezTo>
                        <a:pt x="0" y="4436"/>
                        <a:pt x="0" y="6341"/>
                        <a:pt x="953" y="9198"/>
                      </a:cubicBezTo>
                      <a:cubicBezTo>
                        <a:pt x="953" y="12056"/>
                        <a:pt x="1905" y="14913"/>
                        <a:pt x="3810" y="15866"/>
                      </a:cubicBezTo>
                      <a:cubicBezTo>
                        <a:pt x="4763" y="16818"/>
                        <a:pt x="5715" y="15866"/>
                        <a:pt x="5715" y="14913"/>
                      </a:cubicBezTo>
                      <a:cubicBezTo>
                        <a:pt x="6668" y="12056"/>
                        <a:pt x="5715" y="10151"/>
                        <a:pt x="4763" y="7293"/>
                      </a:cubicBezTo>
                      <a:cubicBezTo>
                        <a:pt x="3810" y="5388"/>
                        <a:pt x="3810" y="2531"/>
                        <a:pt x="3810" y="626"/>
                      </a:cubicBezTo>
                      <a:cubicBezTo>
                        <a:pt x="3810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7" name="Freeform: Shape 826">
                  <a:extLst>
                    <a:ext uri="{FF2B5EF4-FFF2-40B4-BE49-F238E27FC236}">
                      <a16:creationId xmlns:a16="http://schemas.microsoft.com/office/drawing/2014/main" id="{9BE61FA3-74AD-2F74-A562-7D9D108F9109}"/>
                    </a:ext>
                  </a:extLst>
                </p:cNvPr>
                <p:cNvSpPr/>
                <p:nvPr/>
              </p:nvSpPr>
              <p:spPr>
                <a:xfrm>
                  <a:off x="6147434" y="5566409"/>
                  <a:ext cx="8967" cy="14287"/>
                </a:xfrm>
                <a:custGeom>
                  <a:avLst/>
                  <a:gdLst>
                    <a:gd name="connsiteX0" fmla="*/ 0 w 8967"/>
                    <a:gd name="connsiteY0" fmla="*/ 953 h 14287"/>
                    <a:gd name="connsiteX1" fmla="*/ 953 w 8967"/>
                    <a:gd name="connsiteY1" fmla="*/ 4763 h 14287"/>
                    <a:gd name="connsiteX2" fmla="*/ 2858 w 8967"/>
                    <a:gd name="connsiteY2" fmla="*/ 7620 h 14287"/>
                    <a:gd name="connsiteX3" fmla="*/ 2858 w 8967"/>
                    <a:gd name="connsiteY3" fmla="*/ 7620 h 14287"/>
                    <a:gd name="connsiteX4" fmla="*/ 2858 w 8967"/>
                    <a:gd name="connsiteY4" fmla="*/ 7620 h 14287"/>
                    <a:gd name="connsiteX5" fmla="*/ 2858 w 8967"/>
                    <a:gd name="connsiteY5" fmla="*/ 8572 h 14287"/>
                    <a:gd name="connsiteX6" fmla="*/ 3810 w 8967"/>
                    <a:gd name="connsiteY6" fmla="*/ 10478 h 14287"/>
                    <a:gd name="connsiteX7" fmla="*/ 4763 w 8967"/>
                    <a:gd name="connsiteY7" fmla="*/ 12383 h 14287"/>
                    <a:gd name="connsiteX8" fmla="*/ 6668 w 8967"/>
                    <a:gd name="connsiteY8" fmla="*/ 14288 h 14287"/>
                    <a:gd name="connsiteX9" fmla="*/ 8572 w 8967"/>
                    <a:gd name="connsiteY9" fmla="*/ 13335 h 14287"/>
                    <a:gd name="connsiteX10" fmla="*/ 7620 w 8967"/>
                    <a:gd name="connsiteY10" fmla="*/ 8572 h 14287"/>
                    <a:gd name="connsiteX11" fmla="*/ 5715 w 8967"/>
                    <a:gd name="connsiteY11" fmla="*/ 5715 h 14287"/>
                    <a:gd name="connsiteX12" fmla="*/ 3810 w 8967"/>
                    <a:gd name="connsiteY12" fmla="*/ 2858 h 14287"/>
                    <a:gd name="connsiteX13" fmla="*/ 953 w 8967"/>
                    <a:gd name="connsiteY13" fmla="*/ 0 h 14287"/>
                    <a:gd name="connsiteX14" fmla="*/ 0 w 8967"/>
                    <a:gd name="connsiteY14" fmla="*/ 953 h 14287"/>
                    <a:gd name="connsiteX15" fmla="*/ 0 w 8967"/>
                    <a:gd name="connsiteY15" fmla="*/ 95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967" h="14287">
                      <a:moveTo>
                        <a:pt x="0" y="953"/>
                      </a:moveTo>
                      <a:cubicBezTo>
                        <a:pt x="0" y="1905"/>
                        <a:pt x="953" y="3810"/>
                        <a:pt x="953" y="4763"/>
                      </a:cubicBezTo>
                      <a:cubicBezTo>
                        <a:pt x="1905" y="5715"/>
                        <a:pt x="1905" y="6668"/>
                        <a:pt x="2858" y="7620"/>
                      </a:cubicBezTo>
                      <a:cubicBezTo>
                        <a:pt x="2858" y="7620"/>
                        <a:pt x="2858" y="7620"/>
                        <a:pt x="2858" y="7620"/>
                      </a:cubicBezTo>
                      <a:cubicBezTo>
                        <a:pt x="2858" y="7620"/>
                        <a:pt x="2858" y="7620"/>
                        <a:pt x="2858" y="7620"/>
                      </a:cubicBezTo>
                      <a:cubicBezTo>
                        <a:pt x="2858" y="7620"/>
                        <a:pt x="2858" y="8572"/>
                        <a:pt x="2858" y="8572"/>
                      </a:cubicBezTo>
                      <a:cubicBezTo>
                        <a:pt x="2858" y="9525"/>
                        <a:pt x="2858" y="9525"/>
                        <a:pt x="3810" y="10478"/>
                      </a:cubicBezTo>
                      <a:cubicBezTo>
                        <a:pt x="3810" y="11430"/>
                        <a:pt x="3810" y="11430"/>
                        <a:pt x="4763" y="12383"/>
                      </a:cubicBezTo>
                      <a:cubicBezTo>
                        <a:pt x="4763" y="13335"/>
                        <a:pt x="5715" y="14288"/>
                        <a:pt x="6668" y="14288"/>
                      </a:cubicBezTo>
                      <a:cubicBezTo>
                        <a:pt x="7620" y="14288"/>
                        <a:pt x="8572" y="14288"/>
                        <a:pt x="8572" y="13335"/>
                      </a:cubicBezTo>
                      <a:cubicBezTo>
                        <a:pt x="9525" y="11430"/>
                        <a:pt x="8572" y="10478"/>
                        <a:pt x="7620" y="8572"/>
                      </a:cubicBezTo>
                      <a:cubicBezTo>
                        <a:pt x="6668" y="7620"/>
                        <a:pt x="6668" y="6668"/>
                        <a:pt x="5715" y="5715"/>
                      </a:cubicBezTo>
                      <a:cubicBezTo>
                        <a:pt x="4763" y="4763"/>
                        <a:pt x="4763" y="3810"/>
                        <a:pt x="3810" y="2858"/>
                      </a:cubicBezTo>
                      <a:cubicBezTo>
                        <a:pt x="2858" y="1905"/>
                        <a:pt x="1905" y="953"/>
                        <a:pt x="953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8" name="Freeform: Shape 827">
                  <a:extLst>
                    <a:ext uri="{FF2B5EF4-FFF2-40B4-BE49-F238E27FC236}">
                      <a16:creationId xmlns:a16="http://schemas.microsoft.com/office/drawing/2014/main" id="{306D46C4-E10F-E2D7-7926-9CD3FA9460D1}"/>
                    </a:ext>
                  </a:extLst>
                </p:cNvPr>
                <p:cNvSpPr/>
                <p:nvPr/>
              </p:nvSpPr>
              <p:spPr>
                <a:xfrm>
                  <a:off x="6132194" y="5569824"/>
                  <a:ext cx="6667" cy="10871"/>
                </a:xfrm>
                <a:custGeom>
                  <a:avLst/>
                  <a:gdLst>
                    <a:gd name="connsiteX0" fmla="*/ 0 w 6667"/>
                    <a:gd name="connsiteY0" fmla="*/ 1347 h 10871"/>
                    <a:gd name="connsiteX1" fmla="*/ 953 w 6667"/>
                    <a:gd name="connsiteY1" fmla="*/ 6109 h 10871"/>
                    <a:gd name="connsiteX2" fmla="*/ 1905 w 6667"/>
                    <a:gd name="connsiteY2" fmla="*/ 8967 h 10871"/>
                    <a:gd name="connsiteX3" fmla="*/ 2858 w 6667"/>
                    <a:gd name="connsiteY3" fmla="*/ 9919 h 10871"/>
                    <a:gd name="connsiteX4" fmla="*/ 4763 w 6667"/>
                    <a:gd name="connsiteY4" fmla="*/ 10872 h 10871"/>
                    <a:gd name="connsiteX5" fmla="*/ 6668 w 6667"/>
                    <a:gd name="connsiteY5" fmla="*/ 9919 h 10871"/>
                    <a:gd name="connsiteX6" fmla="*/ 6668 w 6667"/>
                    <a:gd name="connsiteY6" fmla="*/ 8967 h 10871"/>
                    <a:gd name="connsiteX7" fmla="*/ 6668 w 6667"/>
                    <a:gd name="connsiteY7" fmla="*/ 8015 h 10871"/>
                    <a:gd name="connsiteX8" fmla="*/ 5715 w 6667"/>
                    <a:gd name="connsiteY8" fmla="*/ 7062 h 10871"/>
                    <a:gd name="connsiteX9" fmla="*/ 5715 w 6667"/>
                    <a:gd name="connsiteY9" fmla="*/ 7062 h 10871"/>
                    <a:gd name="connsiteX10" fmla="*/ 5715 w 6667"/>
                    <a:gd name="connsiteY10" fmla="*/ 7062 h 10871"/>
                    <a:gd name="connsiteX11" fmla="*/ 5715 w 6667"/>
                    <a:gd name="connsiteY11" fmla="*/ 6109 h 10871"/>
                    <a:gd name="connsiteX12" fmla="*/ 5715 w 6667"/>
                    <a:gd name="connsiteY12" fmla="*/ 5157 h 10871"/>
                    <a:gd name="connsiteX13" fmla="*/ 5715 w 6667"/>
                    <a:gd name="connsiteY13" fmla="*/ 4205 h 10871"/>
                    <a:gd name="connsiteX14" fmla="*/ 5715 w 6667"/>
                    <a:gd name="connsiteY14" fmla="*/ 4205 h 10871"/>
                    <a:gd name="connsiteX15" fmla="*/ 5715 w 6667"/>
                    <a:gd name="connsiteY15" fmla="*/ 4205 h 10871"/>
                    <a:gd name="connsiteX16" fmla="*/ 5715 w 6667"/>
                    <a:gd name="connsiteY16" fmla="*/ 4205 h 10871"/>
                    <a:gd name="connsiteX17" fmla="*/ 5715 w 6667"/>
                    <a:gd name="connsiteY17" fmla="*/ 3252 h 10871"/>
                    <a:gd name="connsiteX18" fmla="*/ 5715 w 6667"/>
                    <a:gd name="connsiteY18" fmla="*/ 2300 h 10871"/>
                    <a:gd name="connsiteX19" fmla="*/ 3810 w 6667"/>
                    <a:gd name="connsiteY19" fmla="*/ 394 h 10871"/>
                    <a:gd name="connsiteX20" fmla="*/ 0 w 6667"/>
                    <a:gd name="connsiteY20" fmla="*/ 1347 h 10871"/>
                    <a:gd name="connsiteX21" fmla="*/ 0 w 6667"/>
                    <a:gd name="connsiteY21" fmla="*/ 1347 h 10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6667" h="10871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953" y="6109"/>
                      </a:cubicBezTo>
                      <a:cubicBezTo>
                        <a:pt x="953" y="7062"/>
                        <a:pt x="1905" y="8015"/>
                        <a:pt x="1905" y="8967"/>
                      </a:cubicBezTo>
                      <a:cubicBezTo>
                        <a:pt x="1905" y="8967"/>
                        <a:pt x="2858" y="9919"/>
                        <a:pt x="2858" y="9919"/>
                      </a:cubicBezTo>
                      <a:cubicBezTo>
                        <a:pt x="2858" y="9919"/>
                        <a:pt x="3810" y="10872"/>
                        <a:pt x="4763" y="10872"/>
                      </a:cubicBezTo>
                      <a:cubicBezTo>
                        <a:pt x="5715" y="10872"/>
                        <a:pt x="6668" y="10872"/>
                        <a:pt x="6668" y="9919"/>
                      </a:cubicBezTo>
                      <a:cubicBezTo>
                        <a:pt x="6668" y="9919"/>
                        <a:pt x="6668" y="8967"/>
                        <a:pt x="6668" y="8967"/>
                      </a:cubicBezTo>
                      <a:cubicBezTo>
                        <a:pt x="6668" y="8967"/>
                        <a:pt x="6668" y="8015"/>
                        <a:pt x="6668" y="8015"/>
                      </a:cubicBezTo>
                      <a:cubicBezTo>
                        <a:pt x="6668" y="8015"/>
                        <a:pt x="6668" y="7062"/>
                        <a:pt x="5715" y="7062"/>
                      </a:cubicBezTo>
                      <a:cubicBezTo>
                        <a:pt x="5715" y="7062"/>
                        <a:pt x="5715" y="7062"/>
                        <a:pt x="5715" y="7062"/>
                      </a:cubicBezTo>
                      <a:cubicBezTo>
                        <a:pt x="5715" y="7062"/>
                        <a:pt x="5715" y="7062"/>
                        <a:pt x="5715" y="7062"/>
                      </a:cubicBezTo>
                      <a:cubicBezTo>
                        <a:pt x="5715" y="7062"/>
                        <a:pt x="5715" y="7062"/>
                        <a:pt x="5715" y="6109"/>
                      </a:cubicBezTo>
                      <a:cubicBezTo>
                        <a:pt x="5715" y="6109"/>
                        <a:pt x="5715" y="5157"/>
                        <a:pt x="5715" y="5157"/>
                      </a:cubicBezTo>
                      <a:cubicBezTo>
                        <a:pt x="5715" y="5157"/>
                        <a:pt x="5715" y="5157"/>
                        <a:pt x="5715" y="4205"/>
                      </a:cubicBezTo>
                      <a:cubicBezTo>
                        <a:pt x="5715" y="4205"/>
                        <a:pt x="5715" y="4205"/>
                        <a:pt x="5715" y="4205"/>
                      </a:cubicBezTo>
                      <a:cubicBezTo>
                        <a:pt x="5715" y="4205"/>
                        <a:pt x="5715" y="4205"/>
                        <a:pt x="5715" y="4205"/>
                      </a:cubicBezTo>
                      <a:cubicBezTo>
                        <a:pt x="5715" y="4205"/>
                        <a:pt x="5715" y="4205"/>
                        <a:pt x="5715" y="4205"/>
                      </a:cubicBezTo>
                      <a:cubicBezTo>
                        <a:pt x="5715" y="4205"/>
                        <a:pt x="5715" y="4205"/>
                        <a:pt x="5715" y="3252"/>
                      </a:cubicBezTo>
                      <a:cubicBezTo>
                        <a:pt x="5715" y="3252"/>
                        <a:pt x="5715" y="2300"/>
                        <a:pt x="5715" y="2300"/>
                      </a:cubicBezTo>
                      <a:cubicBezTo>
                        <a:pt x="5715" y="1347"/>
                        <a:pt x="4763" y="394"/>
                        <a:pt x="3810" y="394"/>
                      </a:cubicBezTo>
                      <a:cubicBezTo>
                        <a:pt x="953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9" name="Freeform: Shape 828">
                  <a:extLst>
                    <a:ext uri="{FF2B5EF4-FFF2-40B4-BE49-F238E27FC236}">
                      <a16:creationId xmlns:a16="http://schemas.microsoft.com/office/drawing/2014/main" id="{8846C50A-D28A-1C2E-1C94-3D6D1FE6DF91}"/>
                    </a:ext>
                  </a:extLst>
                </p:cNvPr>
                <p:cNvSpPr/>
                <p:nvPr/>
              </p:nvSpPr>
              <p:spPr>
                <a:xfrm>
                  <a:off x="6146481" y="5548312"/>
                  <a:ext cx="5715" cy="13334"/>
                </a:xfrm>
                <a:custGeom>
                  <a:avLst/>
                  <a:gdLst>
                    <a:gd name="connsiteX0" fmla="*/ 0 w 5715"/>
                    <a:gd name="connsiteY0" fmla="*/ 1905 h 13334"/>
                    <a:gd name="connsiteX1" fmla="*/ 0 w 5715"/>
                    <a:gd name="connsiteY1" fmla="*/ 7620 h 13334"/>
                    <a:gd name="connsiteX2" fmla="*/ 2858 w 5715"/>
                    <a:gd name="connsiteY2" fmla="*/ 13335 h 13334"/>
                    <a:gd name="connsiteX3" fmla="*/ 4763 w 5715"/>
                    <a:gd name="connsiteY3" fmla="*/ 13335 h 13334"/>
                    <a:gd name="connsiteX4" fmla="*/ 4763 w 5715"/>
                    <a:gd name="connsiteY4" fmla="*/ 13335 h 13334"/>
                    <a:gd name="connsiteX5" fmla="*/ 5715 w 5715"/>
                    <a:gd name="connsiteY5" fmla="*/ 11430 h 13334"/>
                    <a:gd name="connsiteX6" fmla="*/ 5715 w 5715"/>
                    <a:gd name="connsiteY6" fmla="*/ 10478 h 13334"/>
                    <a:gd name="connsiteX7" fmla="*/ 5715 w 5715"/>
                    <a:gd name="connsiteY7" fmla="*/ 9525 h 13334"/>
                    <a:gd name="connsiteX8" fmla="*/ 5715 w 5715"/>
                    <a:gd name="connsiteY8" fmla="*/ 9525 h 13334"/>
                    <a:gd name="connsiteX9" fmla="*/ 5715 w 5715"/>
                    <a:gd name="connsiteY9" fmla="*/ 9525 h 13334"/>
                    <a:gd name="connsiteX10" fmla="*/ 5715 w 5715"/>
                    <a:gd name="connsiteY10" fmla="*/ 9525 h 13334"/>
                    <a:gd name="connsiteX11" fmla="*/ 5715 w 5715"/>
                    <a:gd name="connsiteY11" fmla="*/ 8572 h 13334"/>
                    <a:gd name="connsiteX12" fmla="*/ 4763 w 5715"/>
                    <a:gd name="connsiteY12" fmla="*/ 7620 h 13334"/>
                    <a:gd name="connsiteX13" fmla="*/ 4763 w 5715"/>
                    <a:gd name="connsiteY13" fmla="*/ 6668 h 13334"/>
                    <a:gd name="connsiteX14" fmla="*/ 4763 w 5715"/>
                    <a:gd name="connsiteY14" fmla="*/ 6668 h 13334"/>
                    <a:gd name="connsiteX15" fmla="*/ 4763 w 5715"/>
                    <a:gd name="connsiteY15" fmla="*/ 6668 h 13334"/>
                    <a:gd name="connsiteX16" fmla="*/ 3810 w 5715"/>
                    <a:gd name="connsiteY16" fmla="*/ 4763 h 13334"/>
                    <a:gd name="connsiteX17" fmla="*/ 3810 w 5715"/>
                    <a:gd name="connsiteY17" fmla="*/ 3810 h 13334"/>
                    <a:gd name="connsiteX18" fmla="*/ 3810 w 5715"/>
                    <a:gd name="connsiteY18" fmla="*/ 3810 h 13334"/>
                    <a:gd name="connsiteX19" fmla="*/ 3810 w 5715"/>
                    <a:gd name="connsiteY19" fmla="*/ 3810 h 13334"/>
                    <a:gd name="connsiteX20" fmla="*/ 3810 w 5715"/>
                    <a:gd name="connsiteY20" fmla="*/ 2857 h 13334"/>
                    <a:gd name="connsiteX21" fmla="*/ 3810 w 5715"/>
                    <a:gd name="connsiteY21" fmla="*/ 1905 h 13334"/>
                    <a:gd name="connsiteX22" fmla="*/ 1905 w 5715"/>
                    <a:gd name="connsiteY22" fmla="*/ 0 h 13334"/>
                    <a:gd name="connsiteX23" fmla="*/ 0 w 5715"/>
                    <a:gd name="connsiteY23" fmla="*/ 1905 h 13334"/>
                    <a:gd name="connsiteX24" fmla="*/ 0 w 5715"/>
                    <a:gd name="connsiteY24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5715" h="13334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7620"/>
                      </a:cubicBezTo>
                      <a:cubicBezTo>
                        <a:pt x="0" y="9525"/>
                        <a:pt x="953" y="12382"/>
                        <a:pt x="2858" y="13335"/>
                      </a:cubicBezTo>
                      <a:cubicBezTo>
                        <a:pt x="3810" y="13335"/>
                        <a:pt x="4763" y="13335"/>
                        <a:pt x="4763" y="13335"/>
                      </a:cubicBezTo>
                      <a:cubicBezTo>
                        <a:pt x="4763" y="13335"/>
                        <a:pt x="4763" y="13335"/>
                        <a:pt x="4763" y="13335"/>
                      </a:cubicBezTo>
                      <a:cubicBezTo>
                        <a:pt x="5715" y="13335"/>
                        <a:pt x="5715" y="12382"/>
                        <a:pt x="5715" y="11430"/>
                      </a:cubicBezTo>
                      <a:cubicBezTo>
                        <a:pt x="5715" y="10478"/>
                        <a:pt x="5715" y="10478"/>
                        <a:pt x="5715" y="10478"/>
                      </a:cubicBezTo>
                      <a:cubicBezTo>
                        <a:pt x="5715" y="10478"/>
                        <a:pt x="5715" y="10478"/>
                        <a:pt x="5715" y="9525"/>
                      </a:cubicBezTo>
                      <a:cubicBezTo>
                        <a:pt x="5715" y="9525"/>
                        <a:pt x="5715" y="9525"/>
                        <a:pt x="5715" y="9525"/>
                      </a:cubicBezTo>
                      <a:cubicBezTo>
                        <a:pt x="5715" y="9525"/>
                        <a:pt x="5715" y="9525"/>
                        <a:pt x="5715" y="9525"/>
                      </a:cubicBezTo>
                      <a:cubicBezTo>
                        <a:pt x="5715" y="9525"/>
                        <a:pt x="5715" y="9525"/>
                        <a:pt x="5715" y="9525"/>
                      </a:cubicBezTo>
                      <a:cubicBezTo>
                        <a:pt x="5715" y="9525"/>
                        <a:pt x="5715" y="9525"/>
                        <a:pt x="5715" y="8572"/>
                      </a:cubicBezTo>
                      <a:cubicBezTo>
                        <a:pt x="5715" y="8572"/>
                        <a:pt x="5715" y="7620"/>
                        <a:pt x="4763" y="7620"/>
                      </a:cubicBezTo>
                      <a:cubicBezTo>
                        <a:pt x="4763" y="7620"/>
                        <a:pt x="4763" y="7620"/>
                        <a:pt x="4763" y="6668"/>
                      </a:cubicBezTo>
                      <a:cubicBezTo>
                        <a:pt x="4763" y="6668"/>
                        <a:pt x="4763" y="6668"/>
                        <a:pt x="4763" y="6668"/>
                      </a:cubicBezTo>
                      <a:cubicBezTo>
                        <a:pt x="4763" y="6668"/>
                        <a:pt x="4763" y="6668"/>
                        <a:pt x="4763" y="6668"/>
                      </a:cubicBezTo>
                      <a:cubicBezTo>
                        <a:pt x="4763" y="5715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2857"/>
                      </a:cubicBezTo>
                      <a:cubicBezTo>
                        <a:pt x="3810" y="2857"/>
                        <a:pt x="3810" y="2857"/>
                        <a:pt x="3810" y="1905"/>
                      </a:cubicBezTo>
                      <a:cubicBezTo>
                        <a:pt x="3810" y="953"/>
                        <a:pt x="2858" y="0"/>
                        <a:pt x="1905" y="0"/>
                      </a:cubicBezTo>
                      <a:cubicBezTo>
                        <a:pt x="953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0" name="Freeform: Shape 829">
                  <a:extLst>
                    <a:ext uri="{FF2B5EF4-FFF2-40B4-BE49-F238E27FC236}">
                      <a16:creationId xmlns:a16="http://schemas.microsoft.com/office/drawing/2014/main" id="{A79310FC-3431-C066-669A-27000D3D14D5}"/>
                    </a:ext>
                  </a:extLst>
                </p:cNvPr>
                <p:cNvSpPr/>
                <p:nvPr/>
              </p:nvSpPr>
              <p:spPr>
                <a:xfrm>
                  <a:off x="6131242" y="5541249"/>
                  <a:ext cx="8043" cy="13729"/>
                </a:xfrm>
                <a:custGeom>
                  <a:avLst/>
                  <a:gdLst>
                    <a:gd name="connsiteX0" fmla="*/ 0 w 8043"/>
                    <a:gd name="connsiteY0" fmla="*/ 1347 h 13729"/>
                    <a:gd name="connsiteX1" fmla="*/ 1905 w 8043"/>
                    <a:gd name="connsiteY1" fmla="*/ 8015 h 13729"/>
                    <a:gd name="connsiteX2" fmla="*/ 2857 w 8043"/>
                    <a:gd name="connsiteY2" fmla="*/ 10872 h 13729"/>
                    <a:gd name="connsiteX3" fmla="*/ 3810 w 8043"/>
                    <a:gd name="connsiteY3" fmla="*/ 12777 h 13729"/>
                    <a:gd name="connsiteX4" fmla="*/ 4763 w 8043"/>
                    <a:gd name="connsiteY4" fmla="*/ 13730 h 13729"/>
                    <a:gd name="connsiteX5" fmla="*/ 5715 w 8043"/>
                    <a:gd name="connsiteY5" fmla="*/ 13730 h 13729"/>
                    <a:gd name="connsiteX6" fmla="*/ 7620 w 8043"/>
                    <a:gd name="connsiteY6" fmla="*/ 12777 h 13729"/>
                    <a:gd name="connsiteX7" fmla="*/ 7620 w 8043"/>
                    <a:gd name="connsiteY7" fmla="*/ 10872 h 13729"/>
                    <a:gd name="connsiteX8" fmla="*/ 6667 w 8043"/>
                    <a:gd name="connsiteY8" fmla="*/ 8967 h 13729"/>
                    <a:gd name="connsiteX9" fmla="*/ 5715 w 8043"/>
                    <a:gd name="connsiteY9" fmla="*/ 6109 h 13729"/>
                    <a:gd name="connsiteX10" fmla="*/ 4763 w 8043"/>
                    <a:gd name="connsiteY10" fmla="*/ 5157 h 13729"/>
                    <a:gd name="connsiteX11" fmla="*/ 3810 w 8043"/>
                    <a:gd name="connsiteY11" fmla="*/ 4205 h 13729"/>
                    <a:gd name="connsiteX12" fmla="*/ 2857 w 8043"/>
                    <a:gd name="connsiteY12" fmla="*/ 1347 h 13729"/>
                    <a:gd name="connsiteX13" fmla="*/ 952 w 8043"/>
                    <a:gd name="connsiteY13" fmla="*/ 394 h 13729"/>
                    <a:gd name="connsiteX14" fmla="*/ 0 w 8043"/>
                    <a:gd name="connsiteY14" fmla="*/ 1347 h 13729"/>
                    <a:gd name="connsiteX15" fmla="*/ 0 w 8043"/>
                    <a:gd name="connsiteY15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043" h="13729">
                      <a:moveTo>
                        <a:pt x="0" y="1347"/>
                      </a:moveTo>
                      <a:cubicBezTo>
                        <a:pt x="0" y="3252"/>
                        <a:pt x="952" y="6109"/>
                        <a:pt x="1905" y="8015"/>
                      </a:cubicBezTo>
                      <a:cubicBezTo>
                        <a:pt x="1905" y="8967"/>
                        <a:pt x="2857" y="9919"/>
                        <a:pt x="2857" y="10872"/>
                      </a:cubicBezTo>
                      <a:cubicBezTo>
                        <a:pt x="2857" y="11825"/>
                        <a:pt x="3810" y="11825"/>
                        <a:pt x="3810" y="12777"/>
                      </a:cubicBezTo>
                      <a:cubicBezTo>
                        <a:pt x="3810" y="12777"/>
                        <a:pt x="4763" y="13730"/>
                        <a:pt x="4763" y="13730"/>
                      </a:cubicBezTo>
                      <a:cubicBezTo>
                        <a:pt x="4763" y="13730"/>
                        <a:pt x="4763" y="13730"/>
                        <a:pt x="5715" y="13730"/>
                      </a:cubicBezTo>
                      <a:cubicBezTo>
                        <a:pt x="6667" y="13730"/>
                        <a:pt x="6667" y="13730"/>
                        <a:pt x="7620" y="12777"/>
                      </a:cubicBezTo>
                      <a:cubicBezTo>
                        <a:pt x="7620" y="11825"/>
                        <a:pt x="8572" y="11825"/>
                        <a:pt x="7620" y="10872"/>
                      </a:cubicBezTo>
                      <a:cubicBezTo>
                        <a:pt x="7620" y="9919"/>
                        <a:pt x="7620" y="9919"/>
                        <a:pt x="6667" y="8967"/>
                      </a:cubicBezTo>
                      <a:cubicBezTo>
                        <a:pt x="6667" y="8015"/>
                        <a:pt x="5715" y="7062"/>
                        <a:pt x="5715" y="6109"/>
                      </a:cubicBezTo>
                      <a:cubicBezTo>
                        <a:pt x="5715" y="6109"/>
                        <a:pt x="5715" y="5157"/>
                        <a:pt x="4763" y="5157"/>
                      </a:cubicBezTo>
                      <a:cubicBezTo>
                        <a:pt x="4763" y="4205"/>
                        <a:pt x="4763" y="4205"/>
                        <a:pt x="3810" y="4205"/>
                      </a:cubicBezTo>
                      <a:cubicBezTo>
                        <a:pt x="3810" y="3252"/>
                        <a:pt x="2857" y="2300"/>
                        <a:pt x="2857" y="1347"/>
                      </a:cubicBezTo>
                      <a:cubicBezTo>
                        <a:pt x="2857" y="394"/>
                        <a:pt x="1905" y="394"/>
                        <a:pt x="952" y="394"/>
                      </a:cubicBezTo>
                      <a:cubicBezTo>
                        <a:pt x="952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1" name="Freeform: Shape 830">
                  <a:extLst>
                    <a:ext uri="{FF2B5EF4-FFF2-40B4-BE49-F238E27FC236}">
                      <a16:creationId xmlns:a16="http://schemas.microsoft.com/office/drawing/2014/main" id="{8DD785ED-B025-FE64-C743-FB223BA2CBED}"/>
                    </a:ext>
                  </a:extLst>
                </p:cNvPr>
                <p:cNvSpPr/>
                <p:nvPr/>
              </p:nvSpPr>
              <p:spPr>
                <a:xfrm>
                  <a:off x="6105524" y="5544828"/>
                  <a:ext cx="7619" cy="17770"/>
                </a:xfrm>
                <a:custGeom>
                  <a:avLst/>
                  <a:gdLst>
                    <a:gd name="connsiteX0" fmla="*/ 0 w 7619"/>
                    <a:gd name="connsiteY0" fmla="*/ 1578 h 17770"/>
                    <a:gd name="connsiteX1" fmla="*/ 953 w 7619"/>
                    <a:gd name="connsiteY1" fmla="*/ 8246 h 17770"/>
                    <a:gd name="connsiteX2" fmla="*/ 2857 w 7619"/>
                    <a:gd name="connsiteY2" fmla="*/ 14913 h 17770"/>
                    <a:gd name="connsiteX3" fmla="*/ 5715 w 7619"/>
                    <a:gd name="connsiteY3" fmla="*/ 17771 h 17770"/>
                    <a:gd name="connsiteX4" fmla="*/ 7620 w 7619"/>
                    <a:gd name="connsiteY4" fmla="*/ 14913 h 17770"/>
                    <a:gd name="connsiteX5" fmla="*/ 4763 w 7619"/>
                    <a:gd name="connsiteY5" fmla="*/ 8246 h 17770"/>
                    <a:gd name="connsiteX6" fmla="*/ 2857 w 7619"/>
                    <a:gd name="connsiteY6" fmla="*/ 626 h 17770"/>
                    <a:gd name="connsiteX7" fmla="*/ 0 w 7619"/>
                    <a:gd name="connsiteY7" fmla="*/ 1578 h 17770"/>
                    <a:gd name="connsiteX8" fmla="*/ 0 w 7619"/>
                    <a:gd name="connsiteY8" fmla="*/ 1578 h 17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19" h="17770">
                      <a:moveTo>
                        <a:pt x="0" y="1578"/>
                      </a:moveTo>
                      <a:cubicBezTo>
                        <a:pt x="0" y="3483"/>
                        <a:pt x="0" y="6340"/>
                        <a:pt x="953" y="8246"/>
                      </a:cubicBezTo>
                      <a:cubicBezTo>
                        <a:pt x="1905" y="11103"/>
                        <a:pt x="1905" y="13008"/>
                        <a:pt x="2857" y="14913"/>
                      </a:cubicBezTo>
                      <a:cubicBezTo>
                        <a:pt x="3810" y="15865"/>
                        <a:pt x="4763" y="17771"/>
                        <a:pt x="5715" y="17771"/>
                      </a:cubicBezTo>
                      <a:cubicBezTo>
                        <a:pt x="7620" y="17771"/>
                        <a:pt x="7620" y="15865"/>
                        <a:pt x="7620" y="14913"/>
                      </a:cubicBezTo>
                      <a:cubicBezTo>
                        <a:pt x="6668" y="13008"/>
                        <a:pt x="5715" y="10151"/>
                        <a:pt x="4763" y="8246"/>
                      </a:cubicBezTo>
                      <a:cubicBezTo>
                        <a:pt x="3810" y="6340"/>
                        <a:pt x="2857" y="3483"/>
                        <a:pt x="2857" y="626"/>
                      </a:cubicBezTo>
                      <a:cubicBezTo>
                        <a:pt x="3810" y="-327"/>
                        <a:pt x="953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2" name="Freeform: Shape 831">
                  <a:extLst>
                    <a:ext uri="{FF2B5EF4-FFF2-40B4-BE49-F238E27FC236}">
                      <a16:creationId xmlns:a16="http://schemas.microsoft.com/office/drawing/2014/main" id="{0B7CDD5E-E183-9FAC-1B6C-E8CF1CC8AFE6}"/>
                    </a:ext>
                  </a:extLst>
                </p:cNvPr>
                <p:cNvSpPr/>
                <p:nvPr/>
              </p:nvSpPr>
              <p:spPr>
                <a:xfrm>
                  <a:off x="6091995" y="5554893"/>
                  <a:ext cx="7814" cy="17230"/>
                </a:xfrm>
                <a:custGeom>
                  <a:avLst/>
                  <a:gdLst>
                    <a:gd name="connsiteX0" fmla="*/ 194 w 7814"/>
                    <a:gd name="connsiteY0" fmla="*/ 1991 h 17230"/>
                    <a:gd name="connsiteX1" fmla="*/ 2099 w 7814"/>
                    <a:gd name="connsiteY1" fmla="*/ 10563 h 17230"/>
                    <a:gd name="connsiteX2" fmla="*/ 4004 w 7814"/>
                    <a:gd name="connsiteY2" fmla="*/ 14373 h 17230"/>
                    <a:gd name="connsiteX3" fmla="*/ 4957 w 7814"/>
                    <a:gd name="connsiteY3" fmla="*/ 16278 h 17230"/>
                    <a:gd name="connsiteX4" fmla="*/ 6862 w 7814"/>
                    <a:gd name="connsiteY4" fmla="*/ 17231 h 17230"/>
                    <a:gd name="connsiteX5" fmla="*/ 7814 w 7814"/>
                    <a:gd name="connsiteY5" fmla="*/ 16278 h 17230"/>
                    <a:gd name="connsiteX6" fmla="*/ 6862 w 7814"/>
                    <a:gd name="connsiteY6" fmla="*/ 12468 h 17230"/>
                    <a:gd name="connsiteX7" fmla="*/ 4957 w 7814"/>
                    <a:gd name="connsiteY7" fmla="*/ 8658 h 17230"/>
                    <a:gd name="connsiteX8" fmla="*/ 2099 w 7814"/>
                    <a:gd name="connsiteY8" fmla="*/ 1038 h 17230"/>
                    <a:gd name="connsiteX9" fmla="*/ 194 w 7814"/>
                    <a:gd name="connsiteY9" fmla="*/ 1991 h 17230"/>
                    <a:gd name="connsiteX10" fmla="*/ 194 w 7814"/>
                    <a:gd name="connsiteY10" fmla="*/ 1991 h 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14" h="17230">
                      <a:moveTo>
                        <a:pt x="194" y="1991"/>
                      </a:moveTo>
                      <a:cubicBezTo>
                        <a:pt x="1147" y="4848"/>
                        <a:pt x="1147" y="7706"/>
                        <a:pt x="2099" y="10563"/>
                      </a:cubicBezTo>
                      <a:cubicBezTo>
                        <a:pt x="2099" y="11516"/>
                        <a:pt x="3052" y="13421"/>
                        <a:pt x="4004" y="14373"/>
                      </a:cubicBezTo>
                      <a:cubicBezTo>
                        <a:pt x="4004" y="15326"/>
                        <a:pt x="4957" y="16278"/>
                        <a:pt x="4957" y="16278"/>
                      </a:cubicBezTo>
                      <a:cubicBezTo>
                        <a:pt x="5909" y="17231"/>
                        <a:pt x="5909" y="17231"/>
                        <a:pt x="6862" y="17231"/>
                      </a:cubicBezTo>
                      <a:cubicBezTo>
                        <a:pt x="6862" y="17231"/>
                        <a:pt x="7814" y="17231"/>
                        <a:pt x="7814" y="16278"/>
                      </a:cubicBezTo>
                      <a:cubicBezTo>
                        <a:pt x="7814" y="14373"/>
                        <a:pt x="6862" y="13421"/>
                        <a:pt x="6862" y="12468"/>
                      </a:cubicBezTo>
                      <a:cubicBezTo>
                        <a:pt x="5909" y="11516"/>
                        <a:pt x="5909" y="9611"/>
                        <a:pt x="4957" y="8658"/>
                      </a:cubicBezTo>
                      <a:cubicBezTo>
                        <a:pt x="4004" y="5801"/>
                        <a:pt x="3052" y="3896"/>
                        <a:pt x="2099" y="1038"/>
                      </a:cubicBezTo>
                      <a:cubicBezTo>
                        <a:pt x="2099" y="-867"/>
                        <a:pt x="-758" y="86"/>
                        <a:pt x="194" y="1991"/>
                      </a:cubicBezTo>
                      <a:lnTo>
                        <a:pt x="194" y="199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3" name="Freeform: Shape 832">
                  <a:extLst>
                    <a:ext uri="{FF2B5EF4-FFF2-40B4-BE49-F238E27FC236}">
                      <a16:creationId xmlns:a16="http://schemas.microsoft.com/office/drawing/2014/main" id="{C5F0532D-2966-1174-FD1E-785D5C020993}"/>
                    </a:ext>
                  </a:extLst>
                </p:cNvPr>
                <p:cNvSpPr/>
                <p:nvPr/>
              </p:nvSpPr>
              <p:spPr>
                <a:xfrm>
                  <a:off x="6079547" y="5551022"/>
                  <a:ext cx="8303" cy="20149"/>
                </a:xfrm>
                <a:custGeom>
                  <a:avLst/>
                  <a:gdLst>
                    <a:gd name="connsiteX0" fmla="*/ 260 w 8303"/>
                    <a:gd name="connsiteY0" fmla="*/ 1100 h 20149"/>
                    <a:gd name="connsiteX1" fmla="*/ 3117 w 8303"/>
                    <a:gd name="connsiteY1" fmla="*/ 10625 h 20149"/>
                    <a:gd name="connsiteX2" fmla="*/ 4070 w 8303"/>
                    <a:gd name="connsiteY2" fmla="*/ 15387 h 20149"/>
                    <a:gd name="connsiteX3" fmla="*/ 6927 w 8303"/>
                    <a:gd name="connsiteY3" fmla="*/ 20150 h 20149"/>
                    <a:gd name="connsiteX4" fmla="*/ 7880 w 8303"/>
                    <a:gd name="connsiteY4" fmla="*/ 20150 h 20149"/>
                    <a:gd name="connsiteX5" fmla="*/ 7880 w 8303"/>
                    <a:gd name="connsiteY5" fmla="*/ 15387 h 20149"/>
                    <a:gd name="connsiteX6" fmla="*/ 5975 w 8303"/>
                    <a:gd name="connsiteY6" fmla="*/ 10625 h 20149"/>
                    <a:gd name="connsiteX7" fmla="*/ 2165 w 8303"/>
                    <a:gd name="connsiteY7" fmla="*/ 1100 h 20149"/>
                    <a:gd name="connsiteX8" fmla="*/ 260 w 8303"/>
                    <a:gd name="connsiteY8" fmla="*/ 1100 h 20149"/>
                    <a:gd name="connsiteX9" fmla="*/ 260 w 8303"/>
                    <a:gd name="connsiteY9" fmla="*/ 1100 h 20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303" h="20149">
                      <a:moveTo>
                        <a:pt x="260" y="1100"/>
                      </a:moveTo>
                      <a:cubicBezTo>
                        <a:pt x="1212" y="3957"/>
                        <a:pt x="2165" y="7767"/>
                        <a:pt x="3117" y="10625"/>
                      </a:cubicBezTo>
                      <a:cubicBezTo>
                        <a:pt x="3117" y="12530"/>
                        <a:pt x="4070" y="13482"/>
                        <a:pt x="4070" y="15387"/>
                      </a:cubicBezTo>
                      <a:cubicBezTo>
                        <a:pt x="4070" y="17292"/>
                        <a:pt x="5022" y="19197"/>
                        <a:pt x="6927" y="20150"/>
                      </a:cubicBezTo>
                      <a:cubicBezTo>
                        <a:pt x="7880" y="20150"/>
                        <a:pt x="7880" y="20150"/>
                        <a:pt x="7880" y="20150"/>
                      </a:cubicBezTo>
                      <a:cubicBezTo>
                        <a:pt x="8832" y="18245"/>
                        <a:pt x="7880" y="16340"/>
                        <a:pt x="7880" y="15387"/>
                      </a:cubicBezTo>
                      <a:cubicBezTo>
                        <a:pt x="6927" y="13482"/>
                        <a:pt x="6927" y="11577"/>
                        <a:pt x="5975" y="10625"/>
                      </a:cubicBezTo>
                      <a:cubicBezTo>
                        <a:pt x="5022" y="7767"/>
                        <a:pt x="3117" y="3957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4" name="Freeform: Shape 833">
                  <a:extLst>
                    <a:ext uri="{FF2B5EF4-FFF2-40B4-BE49-F238E27FC236}">
                      <a16:creationId xmlns:a16="http://schemas.microsoft.com/office/drawing/2014/main" id="{CB279B60-3939-7A8F-22D4-93D53F2E781B}"/>
                    </a:ext>
                  </a:extLst>
                </p:cNvPr>
                <p:cNvSpPr/>
                <p:nvPr/>
              </p:nvSpPr>
              <p:spPr>
                <a:xfrm>
                  <a:off x="6072187" y="5520294"/>
                  <a:ext cx="4762" cy="10872"/>
                </a:xfrm>
                <a:custGeom>
                  <a:avLst/>
                  <a:gdLst>
                    <a:gd name="connsiteX0" fmla="*/ 0 w 4762"/>
                    <a:gd name="connsiteY0" fmla="*/ 1347 h 10872"/>
                    <a:gd name="connsiteX1" fmla="*/ 953 w 4762"/>
                    <a:gd name="connsiteY1" fmla="*/ 6110 h 10872"/>
                    <a:gd name="connsiteX2" fmla="*/ 1905 w 4762"/>
                    <a:gd name="connsiteY2" fmla="*/ 8967 h 10872"/>
                    <a:gd name="connsiteX3" fmla="*/ 3810 w 4762"/>
                    <a:gd name="connsiteY3" fmla="*/ 10872 h 10872"/>
                    <a:gd name="connsiteX4" fmla="*/ 4763 w 4762"/>
                    <a:gd name="connsiteY4" fmla="*/ 9920 h 10872"/>
                    <a:gd name="connsiteX5" fmla="*/ 3810 w 4762"/>
                    <a:gd name="connsiteY5" fmla="*/ 8014 h 10872"/>
                    <a:gd name="connsiteX6" fmla="*/ 3810 w 4762"/>
                    <a:gd name="connsiteY6" fmla="*/ 7062 h 10872"/>
                    <a:gd name="connsiteX7" fmla="*/ 3810 w 4762"/>
                    <a:gd name="connsiteY7" fmla="*/ 7062 h 10872"/>
                    <a:gd name="connsiteX8" fmla="*/ 3810 w 4762"/>
                    <a:gd name="connsiteY8" fmla="*/ 7062 h 10872"/>
                    <a:gd name="connsiteX9" fmla="*/ 3810 w 4762"/>
                    <a:gd name="connsiteY9" fmla="*/ 6110 h 10872"/>
                    <a:gd name="connsiteX10" fmla="*/ 2857 w 4762"/>
                    <a:gd name="connsiteY10" fmla="*/ 1347 h 10872"/>
                    <a:gd name="connsiteX11" fmla="*/ 953 w 4762"/>
                    <a:gd name="connsiteY11" fmla="*/ 395 h 10872"/>
                    <a:gd name="connsiteX12" fmla="*/ 0 w 4762"/>
                    <a:gd name="connsiteY12" fmla="*/ 1347 h 10872"/>
                    <a:gd name="connsiteX13" fmla="*/ 0 w 4762"/>
                    <a:gd name="connsiteY13" fmla="*/ 1347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0872">
                      <a:moveTo>
                        <a:pt x="0" y="1347"/>
                      </a:moveTo>
                      <a:cubicBezTo>
                        <a:pt x="0" y="3252"/>
                        <a:pt x="953" y="4205"/>
                        <a:pt x="953" y="6110"/>
                      </a:cubicBezTo>
                      <a:cubicBezTo>
                        <a:pt x="953" y="7062"/>
                        <a:pt x="1905" y="8014"/>
                        <a:pt x="1905" y="8967"/>
                      </a:cubicBezTo>
                      <a:cubicBezTo>
                        <a:pt x="2857" y="9920"/>
                        <a:pt x="2857" y="9920"/>
                        <a:pt x="3810" y="10872"/>
                      </a:cubicBezTo>
                      <a:cubicBezTo>
                        <a:pt x="4763" y="10872"/>
                        <a:pt x="4763" y="10872"/>
                        <a:pt x="4763" y="9920"/>
                      </a:cubicBezTo>
                      <a:cubicBezTo>
                        <a:pt x="4763" y="8967"/>
                        <a:pt x="3810" y="8014"/>
                        <a:pt x="3810" y="8014"/>
                      </a:cubicBezTo>
                      <a:cubicBezTo>
                        <a:pt x="3810" y="8014"/>
                        <a:pt x="3810" y="7062"/>
                        <a:pt x="3810" y="7062"/>
                      </a:cubicBezTo>
                      <a:cubicBezTo>
                        <a:pt x="3810" y="7062"/>
                        <a:pt x="3810" y="7062"/>
                        <a:pt x="3810" y="7062"/>
                      </a:cubicBezTo>
                      <a:cubicBezTo>
                        <a:pt x="3810" y="7062"/>
                        <a:pt x="3810" y="7062"/>
                        <a:pt x="3810" y="7062"/>
                      </a:cubicBezTo>
                      <a:cubicBezTo>
                        <a:pt x="3810" y="7062"/>
                        <a:pt x="3810" y="6110"/>
                        <a:pt x="3810" y="6110"/>
                      </a:cubicBezTo>
                      <a:cubicBezTo>
                        <a:pt x="2857" y="4205"/>
                        <a:pt x="2857" y="3252"/>
                        <a:pt x="2857" y="1347"/>
                      </a:cubicBezTo>
                      <a:cubicBezTo>
                        <a:pt x="2857" y="395"/>
                        <a:pt x="1905" y="395"/>
                        <a:pt x="953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5" name="Freeform: Shape 834">
                  <a:extLst>
                    <a:ext uri="{FF2B5EF4-FFF2-40B4-BE49-F238E27FC236}">
                      <a16:creationId xmlns:a16="http://schemas.microsoft.com/office/drawing/2014/main" id="{3C4C9426-F9DF-96AA-617C-59C5AEBC3D49}"/>
                    </a:ext>
                  </a:extLst>
                </p:cNvPr>
                <p:cNvSpPr/>
                <p:nvPr/>
              </p:nvSpPr>
              <p:spPr>
                <a:xfrm>
                  <a:off x="6085521" y="5525076"/>
                  <a:ext cx="7620" cy="19819"/>
                </a:xfrm>
                <a:custGeom>
                  <a:avLst/>
                  <a:gdLst>
                    <a:gd name="connsiteX0" fmla="*/ 0 w 7620"/>
                    <a:gd name="connsiteY0" fmla="*/ 1328 h 19819"/>
                    <a:gd name="connsiteX1" fmla="*/ 953 w 7620"/>
                    <a:gd name="connsiteY1" fmla="*/ 10853 h 19819"/>
                    <a:gd name="connsiteX2" fmla="*/ 1905 w 7620"/>
                    <a:gd name="connsiteY2" fmla="*/ 15615 h 19819"/>
                    <a:gd name="connsiteX3" fmla="*/ 2858 w 7620"/>
                    <a:gd name="connsiteY3" fmla="*/ 17520 h 19819"/>
                    <a:gd name="connsiteX4" fmla="*/ 4763 w 7620"/>
                    <a:gd name="connsiteY4" fmla="*/ 19425 h 19819"/>
                    <a:gd name="connsiteX5" fmla="*/ 7620 w 7620"/>
                    <a:gd name="connsiteY5" fmla="*/ 18473 h 19819"/>
                    <a:gd name="connsiteX6" fmla="*/ 7620 w 7620"/>
                    <a:gd name="connsiteY6" fmla="*/ 16568 h 19819"/>
                    <a:gd name="connsiteX7" fmla="*/ 6668 w 7620"/>
                    <a:gd name="connsiteY7" fmla="*/ 14663 h 19819"/>
                    <a:gd name="connsiteX8" fmla="*/ 5715 w 7620"/>
                    <a:gd name="connsiteY8" fmla="*/ 10853 h 19819"/>
                    <a:gd name="connsiteX9" fmla="*/ 3810 w 7620"/>
                    <a:gd name="connsiteY9" fmla="*/ 2280 h 19819"/>
                    <a:gd name="connsiteX10" fmla="*/ 0 w 7620"/>
                    <a:gd name="connsiteY10" fmla="*/ 1328 h 19819"/>
                    <a:gd name="connsiteX11" fmla="*/ 0 w 7620"/>
                    <a:gd name="connsiteY11" fmla="*/ 1328 h 19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20" h="19819">
                      <a:moveTo>
                        <a:pt x="0" y="1328"/>
                      </a:moveTo>
                      <a:cubicBezTo>
                        <a:pt x="0" y="4185"/>
                        <a:pt x="0" y="7995"/>
                        <a:pt x="953" y="10853"/>
                      </a:cubicBezTo>
                      <a:cubicBezTo>
                        <a:pt x="953" y="12758"/>
                        <a:pt x="1905" y="13710"/>
                        <a:pt x="1905" y="15615"/>
                      </a:cubicBezTo>
                      <a:cubicBezTo>
                        <a:pt x="1905" y="16568"/>
                        <a:pt x="2858" y="17520"/>
                        <a:pt x="2858" y="17520"/>
                      </a:cubicBezTo>
                      <a:cubicBezTo>
                        <a:pt x="2858" y="18473"/>
                        <a:pt x="3810" y="18473"/>
                        <a:pt x="4763" y="19425"/>
                      </a:cubicBezTo>
                      <a:cubicBezTo>
                        <a:pt x="5715" y="20378"/>
                        <a:pt x="6668" y="19425"/>
                        <a:pt x="7620" y="18473"/>
                      </a:cubicBezTo>
                      <a:cubicBezTo>
                        <a:pt x="7620" y="17520"/>
                        <a:pt x="7620" y="16568"/>
                        <a:pt x="7620" y="16568"/>
                      </a:cubicBezTo>
                      <a:cubicBezTo>
                        <a:pt x="7620" y="15615"/>
                        <a:pt x="7620" y="15615"/>
                        <a:pt x="6668" y="14663"/>
                      </a:cubicBezTo>
                      <a:cubicBezTo>
                        <a:pt x="5715" y="13710"/>
                        <a:pt x="5715" y="11805"/>
                        <a:pt x="5715" y="10853"/>
                      </a:cubicBezTo>
                      <a:cubicBezTo>
                        <a:pt x="4763" y="7995"/>
                        <a:pt x="3810" y="5138"/>
                        <a:pt x="3810" y="2280"/>
                      </a:cubicBezTo>
                      <a:cubicBezTo>
                        <a:pt x="2858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6" name="Freeform: Shape 835">
                  <a:extLst>
                    <a:ext uri="{FF2B5EF4-FFF2-40B4-BE49-F238E27FC236}">
                      <a16:creationId xmlns:a16="http://schemas.microsoft.com/office/drawing/2014/main" id="{85347537-3689-1311-FF05-531CA4810B97}"/>
                    </a:ext>
                  </a:extLst>
                </p:cNvPr>
                <p:cNvSpPr/>
                <p:nvPr/>
              </p:nvSpPr>
              <p:spPr>
                <a:xfrm>
                  <a:off x="6102667" y="5520689"/>
                  <a:ext cx="7619" cy="15634"/>
                </a:xfrm>
                <a:custGeom>
                  <a:avLst/>
                  <a:gdLst>
                    <a:gd name="connsiteX0" fmla="*/ 0 w 7619"/>
                    <a:gd name="connsiteY0" fmla="*/ 1905 h 15634"/>
                    <a:gd name="connsiteX1" fmla="*/ 1905 w 7619"/>
                    <a:gd name="connsiteY1" fmla="*/ 8572 h 15634"/>
                    <a:gd name="connsiteX2" fmla="*/ 2857 w 7619"/>
                    <a:gd name="connsiteY2" fmla="*/ 11430 h 15634"/>
                    <a:gd name="connsiteX3" fmla="*/ 3810 w 7619"/>
                    <a:gd name="connsiteY3" fmla="*/ 13335 h 15634"/>
                    <a:gd name="connsiteX4" fmla="*/ 5715 w 7619"/>
                    <a:gd name="connsiteY4" fmla="*/ 15240 h 15634"/>
                    <a:gd name="connsiteX5" fmla="*/ 7620 w 7619"/>
                    <a:gd name="connsiteY5" fmla="*/ 14288 h 15634"/>
                    <a:gd name="connsiteX6" fmla="*/ 7620 w 7619"/>
                    <a:gd name="connsiteY6" fmla="*/ 12382 h 15634"/>
                    <a:gd name="connsiteX7" fmla="*/ 7620 w 7619"/>
                    <a:gd name="connsiteY7" fmla="*/ 10478 h 15634"/>
                    <a:gd name="connsiteX8" fmla="*/ 5715 w 7619"/>
                    <a:gd name="connsiteY8" fmla="*/ 6667 h 15634"/>
                    <a:gd name="connsiteX9" fmla="*/ 4763 w 7619"/>
                    <a:gd name="connsiteY9" fmla="*/ 3810 h 15634"/>
                    <a:gd name="connsiteX10" fmla="*/ 3810 w 7619"/>
                    <a:gd name="connsiteY10" fmla="*/ 953 h 15634"/>
                    <a:gd name="connsiteX11" fmla="*/ 1905 w 7619"/>
                    <a:gd name="connsiteY11" fmla="*/ 0 h 15634"/>
                    <a:gd name="connsiteX12" fmla="*/ 0 w 7619"/>
                    <a:gd name="connsiteY12" fmla="*/ 1905 h 15634"/>
                    <a:gd name="connsiteX13" fmla="*/ 0 w 7619"/>
                    <a:gd name="connsiteY13" fmla="*/ 1905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15634">
                      <a:moveTo>
                        <a:pt x="0" y="1905"/>
                      </a:moveTo>
                      <a:cubicBezTo>
                        <a:pt x="0" y="3810"/>
                        <a:pt x="952" y="6667"/>
                        <a:pt x="1905" y="8572"/>
                      </a:cubicBezTo>
                      <a:cubicBezTo>
                        <a:pt x="1905" y="9525"/>
                        <a:pt x="2857" y="10478"/>
                        <a:pt x="2857" y="11430"/>
                      </a:cubicBezTo>
                      <a:cubicBezTo>
                        <a:pt x="2857" y="12382"/>
                        <a:pt x="3810" y="12382"/>
                        <a:pt x="3810" y="13335"/>
                      </a:cubicBezTo>
                      <a:cubicBezTo>
                        <a:pt x="3810" y="14288"/>
                        <a:pt x="4763" y="14288"/>
                        <a:pt x="5715" y="15240"/>
                      </a:cubicBezTo>
                      <a:cubicBezTo>
                        <a:pt x="6667" y="16192"/>
                        <a:pt x="7620" y="15240"/>
                        <a:pt x="7620" y="14288"/>
                      </a:cubicBezTo>
                      <a:cubicBezTo>
                        <a:pt x="7620" y="13335"/>
                        <a:pt x="7620" y="13335"/>
                        <a:pt x="7620" y="12382"/>
                      </a:cubicBezTo>
                      <a:cubicBezTo>
                        <a:pt x="7620" y="11430"/>
                        <a:pt x="7620" y="11430"/>
                        <a:pt x="7620" y="10478"/>
                      </a:cubicBezTo>
                      <a:cubicBezTo>
                        <a:pt x="7620" y="9525"/>
                        <a:pt x="6667" y="8572"/>
                        <a:pt x="5715" y="6667"/>
                      </a:cubicBezTo>
                      <a:cubicBezTo>
                        <a:pt x="4763" y="5715"/>
                        <a:pt x="4763" y="4763"/>
                        <a:pt x="4763" y="3810"/>
                      </a:cubicBezTo>
                      <a:cubicBezTo>
                        <a:pt x="4763" y="2857"/>
                        <a:pt x="3810" y="1905"/>
                        <a:pt x="3810" y="953"/>
                      </a:cubicBezTo>
                      <a:cubicBezTo>
                        <a:pt x="3810" y="0"/>
                        <a:pt x="2857" y="0"/>
                        <a:pt x="1905" y="0"/>
                      </a:cubicBezTo>
                      <a:cubicBezTo>
                        <a:pt x="952" y="953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7" name="Freeform: Shape 836">
                  <a:extLst>
                    <a:ext uri="{FF2B5EF4-FFF2-40B4-BE49-F238E27FC236}">
                      <a16:creationId xmlns:a16="http://schemas.microsoft.com/office/drawing/2014/main" id="{13854FEF-AA36-62A5-A63E-E36A85759BC5}"/>
                    </a:ext>
                  </a:extLst>
                </p:cNvPr>
                <p:cNvSpPr/>
                <p:nvPr/>
              </p:nvSpPr>
              <p:spPr>
                <a:xfrm>
                  <a:off x="6118859" y="5517437"/>
                  <a:ext cx="3809" cy="10314"/>
                </a:xfrm>
                <a:custGeom>
                  <a:avLst/>
                  <a:gdLst>
                    <a:gd name="connsiteX0" fmla="*/ 0 w 3809"/>
                    <a:gd name="connsiteY0" fmla="*/ 1347 h 10314"/>
                    <a:gd name="connsiteX1" fmla="*/ 2858 w 3809"/>
                    <a:gd name="connsiteY1" fmla="*/ 9919 h 10314"/>
                    <a:gd name="connsiteX2" fmla="*/ 3810 w 3809"/>
                    <a:gd name="connsiteY2" fmla="*/ 8967 h 10314"/>
                    <a:gd name="connsiteX3" fmla="*/ 2858 w 3809"/>
                    <a:gd name="connsiteY3" fmla="*/ 5157 h 10314"/>
                    <a:gd name="connsiteX4" fmla="*/ 2858 w 3809"/>
                    <a:gd name="connsiteY4" fmla="*/ 5157 h 10314"/>
                    <a:gd name="connsiteX5" fmla="*/ 2858 w 3809"/>
                    <a:gd name="connsiteY5" fmla="*/ 5157 h 10314"/>
                    <a:gd name="connsiteX6" fmla="*/ 2858 w 3809"/>
                    <a:gd name="connsiteY6" fmla="*/ 4205 h 10314"/>
                    <a:gd name="connsiteX7" fmla="*/ 2858 w 3809"/>
                    <a:gd name="connsiteY7" fmla="*/ 4205 h 10314"/>
                    <a:gd name="connsiteX8" fmla="*/ 2858 w 3809"/>
                    <a:gd name="connsiteY8" fmla="*/ 3252 h 10314"/>
                    <a:gd name="connsiteX9" fmla="*/ 2858 w 3809"/>
                    <a:gd name="connsiteY9" fmla="*/ 1347 h 10314"/>
                    <a:gd name="connsiteX10" fmla="*/ 1905 w 3809"/>
                    <a:gd name="connsiteY10" fmla="*/ 394 h 10314"/>
                    <a:gd name="connsiteX11" fmla="*/ 0 w 3809"/>
                    <a:gd name="connsiteY11" fmla="*/ 1347 h 10314"/>
                    <a:gd name="connsiteX12" fmla="*/ 0 w 3809"/>
                    <a:gd name="connsiteY12" fmla="*/ 1347 h 103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0314">
                      <a:moveTo>
                        <a:pt x="0" y="1347"/>
                      </a:moveTo>
                      <a:cubicBezTo>
                        <a:pt x="0" y="4205"/>
                        <a:pt x="953" y="8015"/>
                        <a:pt x="2858" y="9919"/>
                      </a:cubicBezTo>
                      <a:cubicBezTo>
                        <a:pt x="2858" y="10872"/>
                        <a:pt x="3810" y="9919"/>
                        <a:pt x="3810" y="8967"/>
                      </a:cubicBezTo>
                      <a:cubicBezTo>
                        <a:pt x="3810" y="8015"/>
                        <a:pt x="2858" y="6109"/>
                        <a:pt x="2858" y="5157"/>
                      </a:cubicBezTo>
                      <a:cubicBezTo>
                        <a:pt x="2858" y="5157"/>
                        <a:pt x="2858" y="5157"/>
                        <a:pt x="2858" y="5157"/>
                      </a:cubicBezTo>
                      <a:cubicBezTo>
                        <a:pt x="2858" y="5157"/>
                        <a:pt x="2858" y="5157"/>
                        <a:pt x="2858" y="5157"/>
                      </a:cubicBezTo>
                      <a:cubicBezTo>
                        <a:pt x="2858" y="5157"/>
                        <a:pt x="2858" y="5157"/>
                        <a:pt x="2858" y="4205"/>
                      </a:cubicBezTo>
                      <a:cubicBezTo>
                        <a:pt x="2858" y="4205"/>
                        <a:pt x="2858" y="4205"/>
                        <a:pt x="2858" y="4205"/>
                      </a:cubicBezTo>
                      <a:cubicBezTo>
                        <a:pt x="2858" y="4205"/>
                        <a:pt x="2858" y="4205"/>
                        <a:pt x="2858" y="3252"/>
                      </a:cubicBezTo>
                      <a:cubicBezTo>
                        <a:pt x="2858" y="2300"/>
                        <a:pt x="2858" y="1347"/>
                        <a:pt x="2858" y="1347"/>
                      </a:cubicBezTo>
                      <a:cubicBezTo>
                        <a:pt x="2858" y="394"/>
                        <a:pt x="1905" y="394"/>
                        <a:pt x="1905" y="394"/>
                      </a:cubicBezTo>
                      <a:cubicBezTo>
                        <a:pt x="953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8" name="Freeform: Shape 837">
                  <a:extLst>
                    <a:ext uri="{FF2B5EF4-FFF2-40B4-BE49-F238E27FC236}">
                      <a16:creationId xmlns:a16="http://schemas.microsoft.com/office/drawing/2014/main" id="{FE261F02-3B23-F7B1-99A2-6780228A4D56}"/>
                    </a:ext>
                  </a:extLst>
                </p:cNvPr>
                <p:cNvSpPr/>
                <p:nvPr/>
              </p:nvSpPr>
              <p:spPr>
                <a:xfrm>
                  <a:off x="6133905" y="5514123"/>
                  <a:ext cx="7814" cy="19901"/>
                </a:xfrm>
                <a:custGeom>
                  <a:avLst/>
                  <a:gdLst>
                    <a:gd name="connsiteX0" fmla="*/ 194 w 7814"/>
                    <a:gd name="connsiteY0" fmla="*/ 1804 h 19901"/>
                    <a:gd name="connsiteX1" fmla="*/ 2100 w 7814"/>
                    <a:gd name="connsiteY1" fmla="*/ 11329 h 19901"/>
                    <a:gd name="connsiteX2" fmla="*/ 3052 w 7814"/>
                    <a:gd name="connsiteY2" fmla="*/ 16091 h 19901"/>
                    <a:gd name="connsiteX3" fmla="*/ 4004 w 7814"/>
                    <a:gd name="connsiteY3" fmla="*/ 17996 h 19901"/>
                    <a:gd name="connsiteX4" fmla="*/ 5909 w 7814"/>
                    <a:gd name="connsiteY4" fmla="*/ 19901 h 19901"/>
                    <a:gd name="connsiteX5" fmla="*/ 7814 w 7814"/>
                    <a:gd name="connsiteY5" fmla="*/ 18948 h 19901"/>
                    <a:gd name="connsiteX6" fmla="*/ 7814 w 7814"/>
                    <a:gd name="connsiteY6" fmla="*/ 17044 h 19901"/>
                    <a:gd name="connsiteX7" fmla="*/ 6862 w 7814"/>
                    <a:gd name="connsiteY7" fmla="*/ 14186 h 19901"/>
                    <a:gd name="connsiteX8" fmla="*/ 4957 w 7814"/>
                    <a:gd name="connsiteY8" fmla="*/ 10376 h 19901"/>
                    <a:gd name="connsiteX9" fmla="*/ 2100 w 7814"/>
                    <a:gd name="connsiteY9" fmla="*/ 1804 h 19901"/>
                    <a:gd name="connsiteX10" fmla="*/ 194 w 7814"/>
                    <a:gd name="connsiteY10" fmla="*/ 1804 h 19901"/>
                    <a:gd name="connsiteX11" fmla="*/ 194 w 7814"/>
                    <a:gd name="connsiteY11" fmla="*/ 1804 h 19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814" h="19901">
                      <a:moveTo>
                        <a:pt x="194" y="1804"/>
                      </a:moveTo>
                      <a:cubicBezTo>
                        <a:pt x="1147" y="4661"/>
                        <a:pt x="2100" y="7519"/>
                        <a:pt x="2100" y="11329"/>
                      </a:cubicBezTo>
                      <a:cubicBezTo>
                        <a:pt x="2100" y="13233"/>
                        <a:pt x="3052" y="14186"/>
                        <a:pt x="3052" y="16091"/>
                      </a:cubicBezTo>
                      <a:cubicBezTo>
                        <a:pt x="3052" y="17044"/>
                        <a:pt x="3052" y="17996"/>
                        <a:pt x="4004" y="17996"/>
                      </a:cubicBezTo>
                      <a:cubicBezTo>
                        <a:pt x="4957" y="18948"/>
                        <a:pt x="4957" y="18948"/>
                        <a:pt x="5909" y="19901"/>
                      </a:cubicBezTo>
                      <a:cubicBezTo>
                        <a:pt x="6862" y="19901"/>
                        <a:pt x="6862" y="19901"/>
                        <a:pt x="7814" y="18948"/>
                      </a:cubicBezTo>
                      <a:cubicBezTo>
                        <a:pt x="7814" y="17996"/>
                        <a:pt x="7814" y="17996"/>
                        <a:pt x="7814" y="17044"/>
                      </a:cubicBezTo>
                      <a:cubicBezTo>
                        <a:pt x="7814" y="16091"/>
                        <a:pt x="7814" y="15139"/>
                        <a:pt x="6862" y="14186"/>
                      </a:cubicBezTo>
                      <a:cubicBezTo>
                        <a:pt x="5909" y="13233"/>
                        <a:pt x="5909" y="11329"/>
                        <a:pt x="4957" y="10376"/>
                      </a:cubicBezTo>
                      <a:cubicBezTo>
                        <a:pt x="4004" y="7519"/>
                        <a:pt x="3052" y="4661"/>
                        <a:pt x="2100" y="1804"/>
                      </a:cubicBezTo>
                      <a:cubicBezTo>
                        <a:pt x="2100" y="-1054"/>
                        <a:pt x="-758" y="-102"/>
                        <a:pt x="194" y="1804"/>
                      </a:cubicBezTo>
                      <a:lnTo>
                        <a:pt x="194" y="1804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9" name="Freeform: Shape 838">
                  <a:extLst>
                    <a:ext uri="{FF2B5EF4-FFF2-40B4-BE49-F238E27FC236}">
                      <a16:creationId xmlns:a16="http://schemas.microsoft.com/office/drawing/2014/main" id="{20568E55-4E92-CAB9-6B85-ABB575C0C67B}"/>
                    </a:ext>
                  </a:extLst>
                </p:cNvPr>
                <p:cNvSpPr/>
                <p:nvPr/>
              </p:nvSpPr>
              <p:spPr>
                <a:xfrm>
                  <a:off x="6145291" y="5497203"/>
                  <a:ext cx="5238" cy="23247"/>
                </a:xfrm>
                <a:custGeom>
                  <a:avLst/>
                  <a:gdLst>
                    <a:gd name="connsiteX0" fmla="*/ 1190 w 5238"/>
                    <a:gd name="connsiteY0" fmla="*/ 626 h 23247"/>
                    <a:gd name="connsiteX1" fmla="*/ 238 w 5238"/>
                    <a:gd name="connsiteY1" fmla="*/ 11103 h 23247"/>
                    <a:gd name="connsiteX2" fmla="*/ 238 w 5238"/>
                    <a:gd name="connsiteY2" fmla="*/ 16818 h 23247"/>
                    <a:gd name="connsiteX3" fmla="*/ 2143 w 5238"/>
                    <a:gd name="connsiteY3" fmla="*/ 22533 h 23247"/>
                    <a:gd name="connsiteX4" fmla="*/ 4048 w 5238"/>
                    <a:gd name="connsiteY4" fmla="*/ 22533 h 23247"/>
                    <a:gd name="connsiteX5" fmla="*/ 5001 w 5238"/>
                    <a:gd name="connsiteY5" fmla="*/ 12056 h 23247"/>
                    <a:gd name="connsiteX6" fmla="*/ 3096 w 5238"/>
                    <a:gd name="connsiteY6" fmla="*/ 1578 h 23247"/>
                    <a:gd name="connsiteX7" fmla="*/ 1190 w 5238"/>
                    <a:gd name="connsiteY7" fmla="*/ 626 h 23247"/>
                    <a:gd name="connsiteX8" fmla="*/ 1190 w 5238"/>
                    <a:gd name="connsiteY8" fmla="*/ 626 h 23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238" h="23247">
                      <a:moveTo>
                        <a:pt x="1190" y="626"/>
                      </a:moveTo>
                      <a:cubicBezTo>
                        <a:pt x="-714" y="4436"/>
                        <a:pt x="238" y="8246"/>
                        <a:pt x="238" y="11103"/>
                      </a:cubicBezTo>
                      <a:cubicBezTo>
                        <a:pt x="238" y="13008"/>
                        <a:pt x="238" y="14913"/>
                        <a:pt x="238" y="16818"/>
                      </a:cubicBezTo>
                      <a:cubicBezTo>
                        <a:pt x="238" y="18723"/>
                        <a:pt x="238" y="20628"/>
                        <a:pt x="2143" y="22533"/>
                      </a:cubicBezTo>
                      <a:cubicBezTo>
                        <a:pt x="3096" y="23486"/>
                        <a:pt x="4048" y="23486"/>
                        <a:pt x="4048" y="22533"/>
                      </a:cubicBezTo>
                      <a:cubicBezTo>
                        <a:pt x="5953" y="19676"/>
                        <a:pt x="5001" y="14913"/>
                        <a:pt x="5001" y="12056"/>
                      </a:cubicBezTo>
                      <a:cubicBezTo>
                        <a:pt x="5001" y="8246"/>
                        <a:pt x="5001" y="4436"/>
                        <a:pt x="3096" y="1578"/>
                      </a:cubicBezTo>
                      <a:cubicBezTo>
                        <a:pt x="3096" y="-327"/>
                        <a:pt x="2143" y="-327"/>
                        <a:pt x="1190" y="626"/>
                      </a:cubicBezTo>
                      <a:lnTo>
                        <a:pt x="1190" y="626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0" name="Freeform: Shape 839">
                  <a:extLst>
                    <a:ext uri="{FF2B5EF4-FFF2-40B4-BE49-F238E27FC236}">
                      <a16:creationId xmlns:a16="http://schemas.microsoft.com/office/drawing/2014/main" id="{9D527BEA-430C-6AD1-8B67-81B18361DDF6}"/>
                    </a:ext>
                  </a:extLst>
                </p:cNvPr>
                <p:cNvSpPr/>
                <p:nvPr/>
              </p:nvSpPr>
              <p:spPr>
                <a:xfrm>
                  <a:off x="6134099" y="5478404"/>
                  <a:ext cx="3961" cy="20800"/>
                </a:xfrm>
                <a:custGeom>
                  <a:avLst/>
                  <a:gdLst>
                    <a:gd name="connsiteX0" fmla="*/ 0 w 3961"/>
                    <a:gd name="connsiteY0" fmla="*/ 1328 h 20800"/>
                    <a:gd name="connsiteX1" fmla="*/ 0 w 3961"/>
                    <a:gd name="connsiteY1" fmla="*/ 10853 h 20800"/>
                    <a:gd name="connsiteX2" fmla="*/ 0 w 3961"/>
                    <a:gd name="connsiteY2" fmla="*/ 15615 h 20800"/>
                    <a:gd name="connsiteX3" fmla="*/ 0 w 3961"/>
                    <a:gd name="connsiteY3" fmla="*/ 18473 h 20800"/>
                    <a:gd name="connsiteX4" fmla="*/ 953 w 3961"/>
                    <a:gd name="connsiteY4" fmla="*/ 20378 h 20800"/>
                    <a:gd name="connsiteX5" fmla="*/ 2857 w 3961"/>
                    <a:gd name="connsiteY5" fmla="*/ 20378 h 20800"/>
                    <a:gd name="connsiteX6" fmla="*/ 3810 w 3961"/>
                    <a:gd name="connsiteY6" fmla="*/ 17520 h 20800"/>
                    <a:gd name="connsiteX7" fmla="*/ 3810 w 3961"/>
                    <a:gd name="connsiteY7" fmla="*/ 15615 h 20800"/>
                    <a:gd name="connsiteX8" fmla="*/ 3810 w 3961"/>
                    <a:gd name="connsiteY8" fmla="*/ 10853 h 20800"/>
                    <a:gd name="connsiteX9" fmla="*/ 3810 w 3961"/>
                    <a:gd name="connsiteY9" fmla="*/ 2280 h 20800"/>
                    <a:gd name="connsiteX10" fmla="*/ 0 w 3961"/>
                    <a:gd name="connsiteY10" fmla="*/ 1328 h 20800"/>
                    <a:gd name="connsiteX11" fmla="*/ 0 w 3961"/>
                    <a:gd name="connsiteY11" fmla="*/ 1328 h 20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61" h="20800">
                      <a:moveTo>
                        <a:pt x="0" y="1328"/>
                      </a:moveTo>
                      <a:cubicBezTo>
                        <a:pt x="0" y="4185"/>
                        <a:pt x="0" y="7043"/>
                        <a:pt x="0" y="10853"/>
                      </a:cubicBezTo>
                      <a:cubicBezTo>
                        <a:pt x="0" y="12758"/>
                        <a:pt x="0" y="13710"/>
                        <a:pt x="0" y="15615"/>
                      </a:cubicBezTo>
                      <a:cubicBezTo>
                        <a:pt x="0" y="16568"/>
                        <a:pt x="0" y="17520"/>
                        <a:pt x="0" y="18473"/>
                      </a:cubicBezTo>
                      <a:cubicBezTo>
                        <a:pt x="0" y="19425"/>
                        <a:pt x="953" y="20378"/>
                        <a:pt x="953" y="20378"/>
                      </a:cubicBezTo>
                      <a:cubicBezTo>
                        <a:pt x="1905" y="21330"/>
                        <a:pt x="2857" y="20378"/>
                        <a:pt x="2857" y="20378"/>
                      </a:cubicBezTo>
                      <a:cubicBezTo>
                        <a:pt x="2857" y="19425"/>
                        <a:pt x="3810" y="18473"/>
                        <a:pt x="3810" y="17520"/>
                      </a:cubicBezTo>
                      <a:cubicBezTo>
                        <a:pt x="3810" y="16568"/>
                        <a:pt x="3810" y="16568"/>
                        <a:pt x="3810" y="15615"/>
                      </a:cubicBezTo>
                      <a:cubicBezTo>
                        <a:pt x="3810" y="13710"/>
                        <a:pt x="3810" y="12758"/>
                        <a:pt x="3810" y="10853"/>
                      </a:cubicBezTo>
                      <a:cubicBezTo>
                        <a:pt x="3810" y="7995"/>
                        <a:pt x="3810" y="5138"/>
                        <a:pt x="3810" y="2280"/>
                      </a:cubicBezTo>
                      <a:cubicBezTo>
                        <a:pt x="4763" y="-577"/>
                        <a:pt x="953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1" name="Freeform: Shape 840">
                  <a:extLst>
                    <a:ext uri="{FF2B5EF4-FFF2-40B4-BE49-F238E27FC236}">
                      <a16:creationId xmlns:a16="http://schemas.microsoft.com/office/drawing/2014/main" id="{2368CDC8-8C25-5E4D-7516-8F9CD25A9394}"/>
                    </a:ext>
                  </a:extLst>
                </p:cNvPr>
                <p:cNvSpPr/>
                <p:nvPr/>
              </p:nvSpPr>
              <p:spPr>
                <a:xfrm>
                  <a:off x="6116954" y="5477432"/>
                  <a:ext cx="5714" cy="16029"/>
                </a:xfrm>
                <a:custGeom>
                  <a:avLst/>
                  <a:gdLst>
                    <a:gd name="connsiteX0" fmla="*/ 0 w 5714"/>
                    <a:gd name="connsiteY0" fmla="*/ 3252 h 16029"/>
                    <a:gd name="connsiteX1" fmla="*/ 952 w 5714"/>
                    <a:gd name="connsiteY1" fmla="*/ 9920 h 16029"/>
                    <a:gd name="connsiteX2" fmla="*/ 1905 w 5714"/>
                    <a:gd name="connsiteY2" fmla="*/ 12777 h 16029"/>
                    <a:gd name="connsiteX3" fmla="*/ 2857 w 5714"/>
                    <a:gd name="connsiteY3" fmla="*/ 14682 h 16029"/>
                    <a:gd name="connsiteX4" fmla="*/ 3810 w 5714"/>
                    <a:gd name="connsiteY4" fmla="*/ 15635 h 16029"/>
                    <a:gd name="connsiteX5" fmla="*/ 5715 w 5714"/>
                    <a:gd name="connsiteY5" fmla="*/ 14682 h 16029"/>
                    <a:gd name="connsiteX6" fmla="*/ 5715 w 5714"/>
                    <a:gd name="connsiteY6" fmla="*/ 10872 h 16029"/>
                    <a:gd name="connsiteX7" fmla="*/ 4763 w 5714"/>
                    <a:gd name="connsiteY7" fmla="*/ 8014 h 16029"/>
                    <a:gd name="connsiteX8" fmla="*/ 3810 w 5714"/>
                    <a:gd name="connsiteY8" fmla="*/ 1347 h 16029"/>
                    <a:gd name="connsiteX9" fmla="*/ 1905 w 5714"/>
                    <a:gd name="connsiteY9" fmla="*/ 395 h 16029"/>
                    <a:gd name="connsiteX10" fmla="*/ 0 w 5714"/>
                    <a:gd name="connsiteY10" fmla="*/ 3252 h 16029"/>
                    <a:gd name="connsiteX11" fmla="*/ 0 w 5714"/>
                    <a:gd name="connsiteY11" fmla="*/ 3252 h 1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6029">
                      <a:moveTo>
                        <a:pt x="0" y="3252"/>
                      </a:moveTo>
                      <a:cubicBezTo>
                        <a:pt x="0" y="5157"/>
                        <a:pt x="952" y="8014"/>
                        <a:pt x="952" y="9920"/>
                      </a:cubicBezTo>
                      <a:cubicBezTo>
                        <a:pt x="952" y="10872"/>
                        <a:pt x="952" y="11824"/>
                        <a:pt x="1905" y="12777"/>
                      </a:cubicBezTo>
                      <a:cubicBezTo>
                        <a:pt x="1905" y="13730"/>
                        <a:pt x="1905" y="13730"/>
                        <a:pt x="2857" y="14682"/>
                      </a:cubicBezTo>
                      <a:cubicBezTo>
                        <a:pt x="2857" y="15635"/>
                        <a:pt x="3810" y="15635"/>
                        <a:pt x="3810" y="15635"/>
                      </a:cubicBezTo>
                      <a:cubicBezTo>
                        <a:pt x="4763" y="16587"/>
                        <a:pt x="5715" y="15635"/>
                        <a:pt x="5715" y="14682"/>
                      </a:cubicBezTo>
                      <a:cubicBezTo>
                        <a:pt x="5715" y="13730"/>
                        <a:pt x="5715" y="12777"/>
                        <a:pt x="5715" y="10872"/>
                      </a:cubicBezTo>
                      <a:cubicBezTo>
                        <a:pt x="5715" y="9920"/>
                        <a:pt x="4763" y="8967"/>
                        <a:pt x="4763" y="8014"/>
                      </a:cubicBezTo>
                      <a:cubicBezTo>
                        <a:pt x="3810" y="6110"/>
                        <a:pt x="3810" y="4205"/>
                        <a:pt x="3810" y="1347"/>
                      </a:cubicBezTo>
                      <a:cubicBezTo>
                        <a:pt x="3810" y="395"/>
                        <a:pt x="2857" y="-558"/>
                        <a:pt x="1905" y="395"/>
                      </a:cubicBezTo>
                      <a:cubicBezTo>
                        <a:pt x="0" y="1347"/>
                        <a:pt x="0" y="2299"/>
                        <a:pt x="0" y="3252"/>
                      </a:cubicBezTo>
                      <a:lnTo>
                        <a:pt x="0" y="3252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2" name="Freeform: Shape 841">
                  <a:extLst>
                    <a:ext uri="{FF2B5EF4-FFF2-40B4-BE49-F238E27FC236}">
                      <a16:creationId xmlns:a16="http://schemas.microsoft.com/office/drawing/2014/main" id="{4A00F8F8-E5F8-8414-631A-86A8CEE98358}"/>
                    </a:ext>
                  </a:extLst>
                </p:cNvPr>
                <p:cNvSpPr/>
                <p:nvPr/>
              </p:nvSpPr>
              <p:spPr>
                <a:xfrm>
                  <a:off x="6096952" y="5481242"/>
                  <a:ext cx="7619" cy="16587"/>
                </a:xfrm>
                <a:custGeom>
                  <a:avLst/>
                  <a:gdLst>
                    <a:gd name="connsiteX0" fmla="*/ 0 w 7619"/>
                    <a:gd name="connsiteY0" fmla="*/ 1347 h 16587"/>
                    <a:gd name="connsiteX1" fmla="*/ 953 w 7619"/>
                    <a:gd name="connsiteY1" fmla="*/ 8967 h 16587"/>
                    <a:gd name="connsiteX2" fmla="*/ 1905 w 7619"/>
                    <a:gd name="connsiteY2" fmla="*/ 12777 h 16587"/>
                    <a:gd name="connsiteX3" fmla="*/ 2857 w 7619"/>
                    <a:gd name="connsiteY3" fmla="*/ 14682 h 16587"/>
                    <a:gd name="connsiteX4" fmla="*/ 4763 w 7619"/>
                    <a:gd name="connsiteY4" fmla="*/ 16587 h 16587"/>
                    <a:gd name="connsiteX5" fmla="*/ 6667 w 7619"/>
                    <a:gd name="connsiteY5" fmla="*/ 16587 h 16587"/>
                    <a:gd name="connsiteX6" fmla="*/ 7620 w 7619"/>
                    <a:gd name="connsiteY6" fmla="*/ 14682 h 16587"/>
                    <a:gd name="connsiteX7" fmla="*/ 7620 w 7619"/>
                    <a:gd name="connsiteY7" fmla="*/ 12777 h 16587"/>
                    <a:gd name="connsiteX8" fmla="*/ 6667 w 7619"/>
                    <a:gd name="connsiteY8" fmla="*/ 8967 h 16587"/>
                    <a:gd name="connsiteX9" fmla="*/ 5715 w 7619"/>
                    <a:gd name="connsiteY9" fmla="*/ 2300 h 16587"/>
                    <a:gd name="connsiteX10" fmla="*/ 3810 w 7619"/>
                    <a:gd name="connsiteY10" fmla="*/ 395 h 16587"/>
                    <a:gd name="connsiteX11" fmla="*/ 0 w 7619"/>
                    <a:gd name="connsiteY11" fmla="*/ 1347 h 16587"/>
                    <a:gd name="connsiteX12" fmla="*/ 0 w 7619"/>
                    <a:gd name="connsiteY12" fmla="*/ 1347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6587">
                      <a:moveTo>
                        <a:pt x="0" y="1347"/>
                      </a:moveTo>
                      <a:cubicBezTo>
                        <a:pt x="0" y="4205"/>
                        <a:pt x="0" y="6110"/>
                        <a:pt x="953" y="8967"/>
                      </a:cubicBezTo>
                      <a:cubicBezTo>
                        <a:pt x="953" y="9920"/>
                        <a:pt x="953" y="11825"/>
                        <a:pt x="1905" y="12777"/>
                      </a:cubicBezTo>
                      <a:cubicBezTo>
                        <a:pt x="1905" y="13730"/>
                        <a:pt x="1905" y="13730"/>
                        <a:pt x="2857" y="14682"/>
                      </a:cubicBezTo>
                      <a:cubicBezTo>
                        <a:pt x="2857" y="15635"/>
                        <a:pt x="3810" y="15635"/>
                        <a:pt x="4763" y="16587"/>
                      </a:cubicBezTo>
                      <a:cubicBezTo>
                        <a:pt x="5715" y="16587"/>
                        <a:pt x="6667" y="16587"/>
                        <a:pt x="6667" y="16587"/>
                      </a:cubicBezTo>
                      <a:cubicBezTo>
                        <a:pt x="7620" y="15635"/>
                        <a:pt x="7620" y="15635"/>
                        <a:pt x="7620" y="14682"/>
                      </a:cubicBezTo>
                      <a:cubicBezTo>
                        <a:pt x="7620" y="13730"/>
                        <a:pt x="7620" y="13730"/>
                        <a:pt x="7620" y="12777"/>
                      </a:cubicBezTo>
                      <a:cubicBezTo>
                        <a:pt x="7620" y="11825"/>
                        <a:pt x="6667" y="9920"/>
                        <a:pt x="6667" y="8967"/>
                      </a:cubicBezTo>
                      <a:cubicBezTo>
                        <a:pt x="5715" y="6110"/>
                        <a:pt x="5715" y="4205"/>
                        <a:pt x="5715" y="2300"/>
                      </a:cubicBezTo>
                      <a:cubicBezTo>
                        <a:pt x="5715" y="1347"/>
                        <a:pt x="4763" y="395"/>
                        <a:pt x="3810" y="395"/>
                      </a:cubicBezTo>
                      <a:cubicBezTo>
                        <a:pt x="0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3" name="Freeform: Shape 842">
                  <a:extLst>
                    <a:ext uri="{FF2B5EF4-FFF2-40B4-BE49-F238E27FC236}">
                      <a16:creationId xmlns:a16="http://schemas.microsoft.com/office/drawing/2014/main" id="{2006B3A5-5868-64B5-6C14-C83832BB0425}"/>
                    </a:ext>
                  </a:extLst>
                </p:cNvPr>
                <p:cNvSpPr/>
                <p:nvPr/>
              </p:nvSpPr>
              <p:spPr>
                <a:xfrm>
                  <a:off x="6065519" y="5465206"/>
                  <a:ext cx="6667" cy="20955"/>
                </a:xfrm>
                <a:custGeom>
                  <a:avLst/>
                  <a:gdLst>
                    <a:gd name="connsiteX0" fmla="*/ 953 w 6667"/>
                    <a:gd name="connsiteY0" fmla="*/ 1191 h 20955"/>
                    <a:gd name="connsiteX1" fmla="*/ 0 w 6667"/>
                    <a:gd name="connsiteY1" fmla="*/ 5953 h 20955"/>
                    <a:gd name="connsiteX2" fmla="*/ 0 w 6667"/>
                    <a:gd name="connsiteY2" fmla="*/ 10716 h 20955"/>
                    <a:gd name="connsiteX3" fmla="*/ 953 w 6667"/>
                    <a:gd name="connsiteY3" fmla="*/ 15478 h 20955"/>
                    <a:gd name="connsiteX4" fmla="*/ 1905 w 6667"/>
                    <a:gd name="connsiteY4" fmla="*/ 17383 h 20955"/>
                    <a:gd name="connsiteX5" fmla="*/ 2858 w 6667"/>
                    <a:gd name="connsiteY5" fmla="*/ 19288 h 20955"/>
                    <a:gd name="connsiteX6" fmla="*/ 3810 w 6667"/>
                    <a:gd name="connsiteY6" fmla="*/ 20241 h 20955"/>
                    <a:gd name="connsiteX7" fmla="*/ 6668 w 6667"/>
                    <a:gd name="connsiteY7" fmla="*/ 20241 h 20955"/>
                    <a:gd name="connsiteX8" fmla="*/ 6668 w 6667"/>
                    <a:gd name="connsiteY8" fmla="*/ 17383 h 20955"/>
                    <a:gd name="connsiteX9" fmla="*/ 6668 w 6667"/>
                    <a:gd name="connsiteY9" fmla="*/ 14526 h 20955"/>
                    <a:gd name="connsiteX10" fmla="*/ 5715 w 6667"/>
                    <a:gd name="connsiteY10" fmla="*/ 9763 h 20955"/>
                    <a:gd name="connsiteX11" fmla="*/ 3810 w 6667"/>
                    <a:gd name="connsiteY11" fmla="*/ 238 h 20955"/>
                    <a:gd name="connsiteX12" fmla="*/ 953 w 6667"/>
                    <a:gd name="connsiteY12" fmla="*/ 1191 h 20955"/>
                    <a:gd name="connsiteX13" fmla="*/ 953 w 6667"/>
                    <a:gd name="connsiteY13" fmla="*/ 1191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667" h="20955">
                      <a:moveTo>
                        <a:pt x="953" y="1191"/>
                      </a:moveTo>
                      <a:cubicBezTo>
                        <a:pt x="953" y="3096"/>
                        <a:pt x="0" y="5001"/>
                        <a:pt x="0" y="5953"/>
                      </a:cubicBezTo>
                      <a:cubicBezTo>
                        <a:pt x="0" y="7858"/>
                        <a:pt x="0" y="8811"/>
                        <a:pt x="0" y="10716"/>
                      </a:cubicBezTo>
                      <a:cubicBezTo>
                        <a:pt x="0" y="12621"/>
                        <a:pt x="953" y="13573"/>
                        <a:pt x="953" y="15478"/>
                      </a:cubicBezTo>
                      <a:cubicBezTo>
                        <a:pt x="953" y="16431"/>
                        <a:pt x="953" y="17383"/>
                        <a:pt x="1905" y="17383"/>
                      </a:cubicBezTo>
                      <a:cubicBezTo>
                        <a:pt x="1905" y="18336"/>
                        <a:pt x="1905" y="18336"/>
                        <a:pt x="2858" y="19288"/>
                      </a:cubicBezTo>
                      <a:cubicBezTo>
                        <a:pt x="2858" y="19288"/>
                        <a:pt x="3810" y="20241"/>
                        <a:pt x="3810" y="20241"/>
                      </a:cubicBezTo>
                      <a:cubicBezTo>
                        <a:pt x="4763" y="21193"/>
                        <a:pt x="6668" y="21193"/>
                        <a:pt x="6668" y="20241"/>
                      </a:cubicBezTo>
                      <a:cubicBezTo>
                        <a:pt x="6668" y="19288"/>
                        <a:pt x="6668" y="18336"/>
                        <a:pt x="6668" y="17383"/>
                      </a:cubicBezTo>
                      <a:cubicBezTo>
                        <a:pt x="6668" y="16431"/>
                        <a:pt x="6668" y="15478"/>
                        <a:pt x="6668" y="14526"/>
                      </a:cubicBezTo>
                      <a:cubicBezTo>
                        <a:pt x="6668" y="12621"/>
                        <a:pt x="5715" y="11668"/>
                        <a:pt x="5715" y="9763"/>
                      </a:cubicBezTo>
                      <a:cubicBezTo>
                        <a:pt x="4763" y="6906"/>
                        <a:pt x="3810" y="4048"/>
                        <a:pt x="3810" y="238"/>
                      </a:cubicBezTo>
                      <a:cubicBezTo>
                        <a:pt x="3810" y="238"/>
                        <a:pt x="953" y="-714"/>
                        <a:pt x="953" y="1191"/>
                      </a:cubicBezTo>
                      <a:lnTo>
                        <a:pt x="953" y="119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4" name="Freeform: Shape 843">
                  <a:extLst>
                    <a:ext uri="{FF2B5EF4-FFF2-40B4-BE49-F238E27FC236}">
                      <a16:creationId xmlns:a16="http://schemas.microsoft.com/office/drawing/2014/main" id="{22C4812C-F70A-6064-2454-BAE6289B1A45}"/>
                    </a:ext>
                  </a:extLst>
                </p:cNvPr>
                <p:cNvSpPr/>
                <p:nvPr/>
              </p:nvSpPr>
              <p:spPr>
                <a:xfrm>
                  <a:off x="6080759" y="5496877"/>
                  <a:ext cx="4762" cy="13334"/>
                </a:xfrm>
                <a:custGeom>
                  <a:avLst/>
                  <a:gdLst>
                    <a:gd name="connsiteX0" fmla="*/ 0 w 4762"/>
                    <a:gd name="connsiteY0" fmla="*/ 1905 h 13334"/>
                    <a:gd name="connsiteX1" fmla="*/ 0 w 4762"/>
                    <a:gd name="connsiteY1" fmla="*/ 8572 h 13334"/>
                    <a:gd name="connsiteX2" fmla="*/ 953 w 4762"/>
                    <a:gd name="connsiteY2" fmla="*/ 11430 h 13334"/>
                    <a:gd name="connsiteX3" fmla="*/ 1905 w 4762"/>
                    <a:gd name="connsiteY3" fmla="*/ 12382 h 13334"/>
                    <a:gd name="connsiteX4" fmla="*/ 2858 w 4762"/>
                    <a:gd name="connsiteY4" fmla="*/ 13335 h 13334"/>
                    <a:gd name="connsiteX5" fmla="*/ 3810 w 4762"/>
                    <a:gd name="connsiteY5" fmla="*/ 13335 h 13334"/>
                    <a:gd name="connsiteX6" fmla="*/ 4763 w 4762"/>
                    <a:gd name="connsiteY6" fmla="*/ 12382 h 13334"/>
                    <a:gd name="connsiteX7" fmla="*/ 4763 w 4762"/>
                    <a:gd name="connsiteY7" fmla="*/ 10478 h 13334"/>
                    <a:gd name="connsiteX8" fmla="*/ 3810 w 4762"/>
                    <a:gd name="connsiteY8" fmla="*/ 8572 h 13334"/>
                    <a:gd name="connsiteX9" fmla="*/ 2858 w 4762"/>
                    <a:gd name="connsiteY9" fmla="*/ 5715 h 13334"/>
                    <a:gd name="connsiteX10" fmla="*/ 1905 w 4762"/>
                    <a:gd name="connsiteY10" fmla="*/ 0 h 13334"/>
                    <a:gd name="connsiteX11" fmla="*/ 0 w 4762"/>
                    <a:gd name="connsiteY11" fmla="*/ 1905 h 13334"/>
                    <a:gd name="connsiteX12" fmla="*/ 0 w 4762"/>
                    <a:gd name="connsiteY12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3334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8572"/>
                      </a:cubicBezTo>
                      <a:cubicBezTo>
                        <a:pt x="0" y="9525"/>
                        <a:pt x="0" y="10478"/>
                        <a:pt x="953" y="11430"/>
                      </a:cubicBezTo>
                      <a:cubicBezTo>
                        <a:pt x="953" y="11430"/>
                        <a:pt x="953" y="12382"/>
                        <a:pt x="1905" y="12382"/>
                      </a:cubicBezTo>
                      <a:cubicBezTo>
                        <a:pt x="1905" y="13335"/>
                        <a:pt x="2858" y="13335"/>
                        <a:pt x="2858" y="13335"/>
                      </a:cubicBezTo>
                      <a:cubicBezTo>
                        <a:pt x="2858" y="13335"/>
                        <a:pt x="3810" y="13335"/>
                        <a:pt x="3810" y="13335"/>
                      </a:cubicBezTo>
                      <a:cubicBezTo>
                        <a:pt x="3810" y="13335"/>
                        <a:pt x="4763" y="12382"/>
                        <a:pt x="4763" y="12382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9525"/>
                        <a:pt x="4763" y="9525"/>
                        <a:pt x="3810" y="8572"/>
                      </a:cubicBezTo>
                      <a:cubicBezTo>
                        <a:pt x="3810" y="7620"/>
                        <a:pt x="2858" y="6667"/>
                        <a:pt x="2858" y="5715"/>
                      </a:cubicBezTo>
                      <a:cubicBezTo>
                        <a:pt x="1905" y="3810"/>
                        <a:pt x="1905" y="1905"/>
                        <a:pt x="1905" y="0"/>
                      </a:cubicBezTo>
                      <a:cubicBezTo>
                        <a:pt x="2858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5" name="Freeform: Shape 844">
                  <a:extLst>
                    <a:ext uri="{FF2B5EF4-FFF2-40B4-BE49-F238E27FC236}">
                      <a16:creationId xmlns:a16="http://schemas.microsoft.com/office/drawing/2014/main" id="{12CE5C59-D04F-D481-11F3-90DCE3213C2B}"/>
                    </a:ext>
                  </a:extLst>
                </p:cNvPr>
                <p:cNvSpPr/>
                <p:nvPr/>
              </p:nvSpPr>
              <p:spPr>
                <a:xfrm>
                  <a:off x="6111239" y="5497931"/>
                  <a:ext cx="7619" cy="12280"/>
                </a:xfrm>
                <a:custGeom>
                  <a:avLst/>
                  <a:gdLst>
                    <a:gd name="connsiteX0" fmla="*/ 0 w 7619"/>
                    <a:gd name="connsiteY0" fmla="*/ 1803 h 12280"/>
                    <a:gd name="connsiteX1" fmla="*/ 953 w 7619"/>
                    <a:gd name="connsiteY1" fmla="*/ 6566 h 12280"/>
                    <a:gd name="connsiteX2" fmla="*/ 1905 w 7619"/>
                    <a:gd name="connsiteY2" fmla="*/ 9424 h 12280"/>
                    <a:gd name="connsiteX3" fmla="*/ 2857 w 7619"/>
                    <a:gd name="connsiteY3" fmla="*/ 10376 h 12280"/>
                    <a:gd name="connsiteX4" fmla="*/ 4763 w 7619"/>
                    <a:gd name="connsiteY4" fmla="*/ 12281 h 12280"/>
                    <a:gd name="connsiteX5" fmla="*/ 6667 w 7619"/>
                    <a:gd name="connsiteY5" fmla="*/ 12281 h 12280"/>
                    <a:gd name="connsiteX6" fmla="*/ 7620 w 7619"/>
                    <a:gd name="connsiteY6" fmla="*/ 10376 h 12280"/>
                    <a:gd name="connsiteX7" fmla="*/ 7620 w 7619"/>
                    <a:gd name="connsiteY7" fmla="*/ 9424 h 12280"/>
                    <a:gd name="connsiteX8" fmla="*/ 7620 w 7619"/>
                    <a:gd name="connsiteY8" fmla="*/ 9424 h 12280"/>
                    <a:gd name="connsiteX9" fmla="*/ 7620 w 7619"/>
                    <a:gd name="connsiteY9" fmla="*/ 8471 h 12280"/>
                    <a:gd name="connsiteX10" fmla="*/ 7620 w 7619"/>
                    <a:gd name="connsiteY10" fmla="*/ 7518 h 12280"/>
                    <a:gd name="connsiteX11" fmla="*/ 7620 w 7619"/>
                    <a:gd name="connsiteY11" fmla="*/ 7518 h 12280"/>
                    <a:gd name="connsiteX12" fmla="*/ 7620 w 7619"/>
                    <a:gd name="connsiteY12" fmla="*/ 7518 h 12280"/>
                    <a:gd name="connsiteX13" fmla="*/ 6667 w 7619"/>
                    <a:gd name="connsiteY13" fmla="*/ 4661 h 12280"/>
                    <a:gd name="connsiteX14" fmla="*/ 6667 w 7619"/>
                    <a:gd name="connsiteY14" fmla="*/ 5613 h 12280"/>
                    <a:gd name="connsiteX15" fmla="*/ 6667 w 7619"/>
                    <a:gd name="connsiteY15" fmla="*/ 3708 h 12280"/>
                    <a:gd name="connsiteX16" fmla="*/ 4763 w 7619"/>
                    <a:gd name="connsiteY16" fmla="*/ 1803 h 12280"/>
                    <a:gd name="connsiteX17" fmla="*/ 0 w 7619"/>
                    <a:gd name="connsiteY17" fmla="*/ 1803 h 12280"/>
                    <a:gd name="connsiteX18" fmla="*/ 0 w 7619"/>
                    <a:gd name="connsiteY18" fmla="*/ 1803 h 12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19" h="12280">
                      <a:moveTo>
                        <a:pt x="0" y="1803"/>
                      </a:moveTo>
                      <a:cubicBezTo>
                        <a:pt x="0" y="3708"/>
                        <a:pt x="0" y="4661"/>
                        <a:pt x="953" y="6566"/>
                      </a:cubicBezTo>
                      <a:cubicBezTo>
                        <a:pt x="953" y="7518"/>
                        <a:pt x="1905" y="8471"/>
                        <a:pt x="1905" y="9424"/>
                      </a:cubicBezTo>
                      <a:cubicBezTo>
                        <a:pt x="1905" y="9424"/>
                        <a:pt x="1905" y="10376"/>
                        <a:pt x="2857" y="10376"/>
                      </a:cubicBezTo>
                      <a:cubicBezTo>
                        <a:pt x="2857" y="11328"/>
                        <a:pt x="3810" y="11328"/>
                        <a:pt x="4763" y="12281"/>
                      </a:cubicBezTo>
                      <a:cubicBezTo>
                        <a:pt x="5715" y="12281"/>
                        <a:pt x="6667" y="12281"/>
                        <a:pt x="6667" y="12281"/>
                      </a:cubicBezTo>
                      <a:cubicBezTo>
                        <a:pt x="7620" y="12281"/>
                        <a:pt x="7620" y="11328"/>
                        <a:pt x="7620" y="10376"/>
                      </a:cubicBezTo>
                      <a:cubicBezTo>
                        <a:pt x="7620" y="10376"/>
                        <a:pt x="7620" y="9424"/>
                        <a:pt x="7620" y="9424"/>
                      </a:cubicBezTo>
                      <a:cubicBezTo>
                        <a:pt x="7620" y="9424"/>
                        <a:pt x="7620" y="9424"/>
                        <a:pt x="7620" y="9424"/>
                      </a:cubicBezTo>
                      <a:cubicBezTo>
                        <a:pt x="7620" y="9424"/>
                        <a:pt x="7620" y="8471"/>
                        <a:pt x="7620" y="8471"/>
                      </a:cubicBezTo>
                      <a:cubicBezTo>
                        <a:pt x="7620" y="8471"/>
                        <a:pt x="7620" y="7518"/>
                        <a:pt x="7620" y="7518"/>
                      </a:cubicBezTo>
                      <a:cubicBezTo>
                        <a:pt x="7620" y="7518"/>
                        <a:pt x="7620" y="6566"/>
                        <a:pt x="7620" y="7518"/>
                      </a:cubicBezTo>
                      <a:cubicBezTo>
                        <a:pt x="7620" y="7518"/>
                        <a:pt x="7620" y="7518"/>
                        <a:pt x="7620" y="7518"/>
                      </a:cubicBezTo>
                      <a:cubicBezTo>
                        <a:pt x="7620" y="6566"/>
                        <a:pt x="6667" y="5613"/>
                        <a:pt x="6667" y="4661"/>
                      </a:cubicBezTo>
                      <a:cubicBezTo>
                        <a:pt x="6667" y="4661"/>
                        <a:pt x="6667" y="4661"/>
                        <a:pt x="6667" y="5613"/>
                      </a:cubicBezTo>
                      <a:cubicBezTo>
                        <a:pt x="6667" y="4661"/>
                        <a:pt x="6667" y="4661"/>
                        <a:pt x="6667" y="3708"/>
                      </a:cubicBezTo>
                      <a:cubicBezTo>
                        <a:pt x="6667" y="2756"/>
                        <a:pt x="5715" y="1803"/>
                        <a:pt x="4763" y="1803"/>
                      </a:cubicBezTo>
                      <a:cubicBezTo>
                        <a:pt x="953" y="-1054"/>
                        <a:pt x="0" y="-101"/>
                        <a:pt x="0" y="1803"/>
                      </a:cubicBezTo>
                      <a:lnTo>
                        <a:pt x="0" y="1803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6" name="Freeform: Shape 845">
                  <a:extLst>
                    <a:ext uri="{FF2B5EF4-FFF2-40B4-BE49-F238E27FC236}">
                      <a16:creationId xmlns:a16="http://schemas.microsoft.com/office/drawing/2014/main" id="{217D1EEF-B155-0EF5-27BC-7C88D7D8C16C}"/>
                    </a:ext>
                  </a:extLst>
                </p:cNvPr>
                <p:cNvSpPr/>
                <p:nvPr/>
              </p:nvSpPr>
              <p:spPr>
                <a:xfrm>
                  <a:off x="6062662" y="5422581"/>
                  <a:ext cx="4762" cy="15954"/>
                </a:xfrm>
                <a:custGeom>
                  <a:avLst/>
                  <a:gdLst>
                    <a:gd name="connsiteX0" fmla="*/ 0 w 4762"/>
                    <a:gd name="connsiteY0" fmla="*/ 4763 h 15954"/>
                    <a:gd name="connsiteX1" fmla="*/ 0 w 4762"/>
                    <a:gd name="connsiteY1" fmla="*/ 4763 h 15954"/>
                    <a:gd name="connsiteX2" fmla="*/ 0 w 4762"/>
                    <a:gd name="connsiteY2" fmla="*/ 5715 h 15954"/>
                    <a:gd name="connsiteX3" fmla="*/ 0 w 4762"/>
                    <a:gd name="connsiteY3" fmla="*/ 5715 h 15954"/>
                    <a:gd name="connsiteX4" fmla="*/ 0 w 4762"/>
                    <a:gd name="connsiteY4" fmla="*/ 6668 h 15954"/>
                    <a:gd name="connsiteX5" fmla="*/ 0 w 4762"/>
                    <a:gd name="connsiteY5" fmla="*/ 9525 h 15954"/>
                    <a:gd name="connsiteX6" fmla="*/ 0 w 4762"/>
                    <a:gd name="connsiteY6" fmla="*/ 12383 h 15954"/>
                    <a:gd name="connsiteX7" fmla="*/ 0 w 4762"/>
                    <a:gd name="connsiteY7" fmla="*/ 13335 h 15954"/>
                    <a:gd name="connsiteX8" fmla="*/ 953 w 4762"/>
                    <a:gd name="connsiteY8" fmla="*/ 15240 h 15954"/>
                    <a:gd name="connsiteX9" fmla="*/ 3810 w 4762"/>
                    <a:gd name="connsiteY9" fmla="*/ 15240 h 15954"/>
                    <a:gd name="connsiteX10" fmla="*/ 4763 w 4762"/>
                    <a:gd name="connsiteY10" fmla="*/ 13335 h 15954"/>
                    <a:gd name="connsiteX11" fmla="*/ 4763 w 4762"/>
                    <a:gd name="connsiteY11" fmla="*/ 11430 h 15954"/>
                    <a:gd name="connsiteX12" fmla="*/ 4763 w 4762"/>
                    <a:gd name="connsiteY12" fmla="*/ 8573 h 15954"/>
                    <a:gd name="connsiteX13" fmla="*/ 3810 w 4762"/>
                    <a:gd name="connsiteY13" fmla="*/ 1905 h 15954"/>
                    <a:gd name="connsiteX14" fmla="*/ 953 w 4762"/>
                    <a:gd name="connsiteY14" fmla="*/ 0 h 15954"/>
                    <a:gd name="connsiteX15" fmla="*/ 0 w 4762"/>
                    <a:gd name="connsiteY15" fmla="*/ 4763 h 15954"/>
                    <a:gd name="connsiteX16" fmla="*/ 0 w 4762"/>
                    <a:gd name="connsiteY16" fmla="*/ 4763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5954">
                      <a:moveTo>
                        <a:pt x="0" y="4763"/>
                      </a:moveTo>
                      <a:cubicBezTo>
                        <a:pt x="0" y="4763"/>
                        <a:pt x="0" y="4763"/>
                        <a:pt x="0" y="4763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5715"/>
                        <a:pt x="0" y="5715"/>
                      </a:cubicBezTo>
                      <a:cubicBezTo>
                        <a:pt x="0" y="5715"/>
                        <a:pt x="0" y="6668"/>
                        <a:pt x="0" y="6668"/>
                      </a:cubicBezTo>
                      <a:cubicBezTo>
                        <a:pt x="0" y="7620"/>
                        <a:pt x="0" y="8573"/>
                        <a:pt x="0" y="9525"/>
                      </a:cubicBezTo>
                      <a:cubicBezTo>
                        <a:pt x="0" y="10478"/>
                        <a:pt x="0" y="11430"/>
                        <a:pt x="0" y="12383"/>
                      </a:cubicBezTo>
                      <a:cubicBezTo>
                        <a:pt x="0" y="12383"/>
                        <a:pt x="0" y="13335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1905" y="16193"/>
                        <a:pt x="2857" y="16193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3"/>
                        <a:pt x="4763" y="12383"/>
                        <a:pt x="4763" y="11430"/>
                      </a:cubicBezTo>
                      <a:cubicBezTo>
                        <a:pt x="4763" y="10478"/>
                        <a:pt x="4763" y="9525"/>
                        <a:pt x="4763" y="8573"/>
                      </a:cubicBezTo>
                      <a:cubicBezTo>
                        <a:pt x="4763" y="6668"/>
                        <a:pt x="4763" y="3810"/>
                        <a:pt x="3810" y="1905"/>
                      </a:cubicBezTo>
                      <a:cubicBezTo>
                        <a:pt x="3810" y="953"/>
                        <a:pt x="1905" y="0"/>
                        <a:pt x="953" y="0"/>
                      </a:cubicBezTo>
                      <a:cubicBezTo>
                        <a:pt x="953" y="1905"/>
                        <a:pt x="0" y="2858"/>
                        <a:pt x="0" y="4763"/>
                      </a:cubicBezTo>
                      <a:lnTo>
                        <a:pt x="0" y="4763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7" name="Freeform: Shape 846">
                  <a:extLst>
                    <a:ext uri="{FF2B5EF4-FFF2-40B4-BE49-F238E27FC236}">
                      <a16:creationId xmlns:a16="http://schemas.microsoft.com/office/drawing/2014/main" id="{B7F66AF5-9BB5-456C-D08A-5B49605C6755}"/>
                    </a:ext>
                  </a:extLst>
                </p:cNvPr>
                <p:cNvSpPr/>
                <p:nvPr/>
              </p:nvSpPr>
              <p:spPr>
                <a:xfrm>
                  <a:off x="6078854" y="5447261"/>
                  <a:ext cx="4762" cy="16673"/>
                </a:xfrm>
                <a:custGeom>
                  <a:avLst/>
                  <a:gdLst>
                    <a:gd name="connsiteX0" fmla="*/ 952 w 4762"/>
                    <a:gd name="connsiteY0" fmla="*/ 1038 h 16673"/>
                    <a:gd name="connsiteX1" fmla="*/ 0 w 4762"/>
                    <a:gd name="connsiteY1" fmla="*/ 8658 h 16673"/>
                    <a:gd name="connsiteX2" fmla="*/ 952 w 4762"/>
                    <a:gd name="connsiteY2" fmla="*/ 12469 h 16673"/>
                    <a:gd name="connsiteX3" fmla="*/ 1905 w 4762"/>
                    <a:gd name="connsiteY3" fmla="*/ 14373 h 16673"/>
                    <a:gd name="connsiteX4" fmla="*/ 2857 w 4762"/>
                    <a:gd name="connsiteY4" fmla="*/ 16279 h 16673"/>
                    <a:gd name="connsiteX5" fmla="*/ 4763 w 4762"/>
                    <a:gd name="connsiteY5" fmla="*/ 15326 h 16673"/>
                    <a:gd name="connsiteX6" fmla="*/ 4763 w 4762"/>
                    <a:gd name="connsiteY6" fmla="*/ 13421 h 16673"/>
                    <a:gd name="connsiteX7" fmla="*/ 4763 w 4762"/>
                    <a:gd name="connsiteY7" fmla="*/ 11516 h 16673"/>
                    <a:gd name="connsiteX8" fmla="*/ 3810 w 4762"/>
                    <a:gd name="connsiteY8" fmla="*/ 8658 h 16673"/>
                    <a:gd name="connsiteX9" fmla="*/ 4763 w 4762"/>
                    <a:gd name="connsiteY9" fmla="*/ 1991 h 16673"/>
                    <a:gd name="connsiteX10" fmla="*/ 952 w 4762"/>
                    <a:gd name="connsiteY10" fmla="*/ 1038 h 16673"/>
                    <a:gd name="connsiteX11" fmla="*/ 952 w 4762"/>
                    <a:gd name="connsiteY11" fmla="*/ 1038 h 1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673">
                      <a:moveTo>
                        <a:pt x="952" y="1038"/>
                      </a:moveTo>
                      <a:cubicBezTo>
                        <a:pt x="0" y="2944"/>
                        <a:pt x="0" y="5801"/>
                        <a:pt x="0" y="8658"/>
                      </a:cubicBezTo>
                      <a:cubicBezTo>
                        <a:pt x="0" y="9611"/>
                        <a:pt x="0" y="11516"/>
                        <a:pt x="952" y="12469"/>
                      </a:cubicBezTo>
                      <a:cubicBezTo>
                        <a:pt x="952" y="13421"/>
                        <a:pt x="952" y="13421"/>
                        <a:pt x="1905" y="14373"/>
                      </a:cubicBezTo>
                      <a:cubicBezTo>
                        <a:pt x="1905" y="15326"/>
                        <a:pt x="2857" y="15326"/>
                        <a:pt x="2857" y="16279"/>
                      </a:cubicBezTo>
                      <a:cubicBezTo>
                        <a:pt x="3810" y="17231"/>
                        <a:pt x="4763" y="16279"/>
                        <a:pt x="4763" y="15326"/>
                      </a:cubicBezTo>
                      <a:cubicBezTo>
                        <a:pt x="4763" y="14373"/>
                        <a:pt x="4763" y="14373"/>
                        <a:pt x="4763" y="13421"/>
                      </a:cubicBezTo>
                      <a:cubicBezTo>
                        <a:pt x="4763" y="12469"/>
                        <a:pt x="4763" y="12469"/>
                        <a:pt x="4763" y="11516"/>
                      </a:cubicBezTo>
                      <a:cubicBezTo>
                        <a:pt x="4763" y="10563"/>
                        <a:pt x="4763" y="9611"/>
                        <a:pt x="3810" y="8658"/>
                      </a:cubicBezTo>
                      <a:cubicBezTo>
                        <a:pt x="3810" y="6754"/>
                        <a:pt x="3810" y="3896"/>
                        <a:pt x="4763" y="1991"/>
                      </a:cubicBezTo>
                      <a:cubicBezTo>
                        <a:pt x="4763" y="86"/>
                        <a:pt x="952" y="-867"/>
                        <a:pt x="952" y="1038"/>
                      </a:cubicBezTo>
                      <a:lnTo>
                        <a:pt x="952" y="103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8" name="Freeform: Shape 847">
                  <a:extLst>
                    <a:ext uri="{FF2B5EF4-FFF2-40B4-BE49-F238E27FC236}">
                      <a16:creationId xmlns:a16="http://schemas.microsoft.com/office/drawing/2014/main" id="{0150D2F8-5EDC-3968-5D4D-91F749836294}"/>
                    </a:ext>
                  </a:extLst>
                </p:cNvPr>
                <p:cNvSpPr/>
                <p:nvPr/>
              </p:nvSpPr>
              <p:spPr>
                <a:xfrm>
                  <a:off x="6098856" y="5448299"/>
                  <a:ext cx="5715" cy="13334"/>
                </a:xfrm>
                <a:custGeom>
                  <a:avLst/>
                  <a:gdLst>
                    <a:gd name="connsiteX0" fmla="*/ 0 w 5715"/>
                    <a:gd name="connsiteY0" fmla="*/ 1905 h 13334"/>
                    <a:gd name="connsiteX1" fmla="*/ 0 w 5715"/>
                    <a:gd name="connsiteY1" fmla="*/ 8572 h 13334"/>
                    <a:gd name="connsiteX2" fmla="*/ 953 w 5715"/>
                    <a:gd name="connsiteY2" fmla="*/ 11430 h 13334"/>
                    <a:gd name="connsiteX3" fmla="*/ 1905 w 5715"/>
                    <a:gd name="connsiteY3" fmla="*/ 12382 h 13334"/>
                    <a:gd name="connsiteX4" fmla="*/ 3810 w 5715"/>
                    <a:gd name="connsiteY4" fmla="*/ 13335 h 13334"/>
                    <a:gd name="connsiteX5" fmla="*/ 5715 w 5715"/>
                    <a:gd name="connsiteY5" fmla="*/ 12382 h 13334"/>
                    <a:gd name="connsiteX6" fmla="*/ 5715 w 5715"/>
                    <a:gd name="connsiteY6" fmla="*/ 10478 h 13334"/>
                    <a:gd name="connsiteX7" fmla="*/ 5715 w 5715"/>
                    <a:gd name="connsiteY7" fmla="*/ 9525 h 13334"/>
                    <a:gd name="connsiteX8" fmla="*/ 4763 w 5715"/>
                    <a:gd name="connsiteY8" fmla="*/ 6668 h 13334"/>
                    <a:gd name="connsiteX9" fmla="*/ 4763 w 5715"/>
                    <a:gd name="connsiteY9" fmla="*/ 5715 h 13334"/>
                    <a:gd name="connsiteX10" fmla="*/ 4763 w 5715"/>
                    <a:gd name="connsiteY10" fmla="*/ 5715 h 13334"/>
                    <a:gd name="connsiteX11" fmla="*/ 4763 w 5715"/>
                    <a:gd name="connsiteY11" fmla="*/ 5715 h 13334"/>
                    <a:gd name="connsiteX12" fmla="*/ 4763 w 5715"/>
                    <a:gd name="connsiteY12" fmla="*/ 4763 h 13334"/>
                    <a:gd name="connsiteX13" fmla="*/ 4763 w 5715"/>
                    <a:gd name="connsiteY13" fmla="*/ 3810 h 13334"/>
                    <a:gd name="connsiteX14" fmla="*/ 4763 w 5715"/>
                    <a:gd name="connsiteY14" fmla="*/ 2857 h 13334"/>
                    <a:gd name="connsiteX15" fmla="*/ 4763 w 5715"/>
                    <a:gd name="connsiteY15" fmla="*/ 2857 h 13334"/>
                    <a:gd name="connsiteX16" fmla="*/ 4763 w 5715"/>
                    <a:gd name="connsiteY16" fmla="*/ 2857 h 13334"/>
                    <a:gd name="connsiteX17" fmla="*/ 3810 w 5715"/>
                    <a:gd name="connsiteY17" fmla="*/ 0 h 13334"/>
                    <a:gd name="connsiteX18" fmla="*/ 0 w 5715"/>
                    <a:gd name="connsiteY18" fmla="*/ 1905 h 13334"/>
                    <a:gd name="connsiteX19" fmla="*/ 0 w 5715"/>
                    <a:gd name="connsiteY19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5" h="13334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2"/>
                      </a:cubicBezTo>
                      <a:cubicBezTo>
                        <a:pt x="0" y="9525"/>
                        <a:pt x="953" y="10478"/>
                        <a:pt x="953" y="11430"/>
                      </a:cubicBezTo>
                      <a:cubicBezTo>
                        <a:pt x="953" y="11430"/>
                        <a:pt x="953" y="12382"/>
                        <a:pt x="1905" y="12382"/>
                      </a:cubicBezTo>
                      <a:cubicBezTo>
                        <a:pt x="1905" y="13335"/>
                        <a:pt x="2858" y="13335"/>
                        <a:pt x="3810" y="13335"/>
                      </a:cubicBezTo>
                      <a:cubicBezTo>
                        <a:pt x="4763" y="13335"/>
                        <a:pt x="5715" y="13335"/>
                        <a:pt x="5715" y="12382"/>
                      </a:cubicBezTo>
                      <a:cubicBezTo>
                        <a:pt x="5715" y="11430"/>
                        <a:pt x="5715" y="11430"/>
                        <a:pt x="5715" y="10478"/>
                      </a:cubicBezTo>
                      <a:cubicBezTo>
                        <a:pt x="5715" y="10478"/>
                        <a:pt x="5715" y="9525"/>
                        <a:pt x="5715" y="9525"/>
                      </a:cubicBezTo>
                      <a:cubicBezTo>
                        <a:pt x="5715" y="8572"/>
                        <a:pt x="4763" y="7620"/>
                        <a:pt x="4763" y="6668"/>
                      </a:cubicBezTo>
                      <a:cubicBezTo>
                        <a:pt x="4763" y="6668"/>
                        <a:pt x="4763" y="6668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4763"/>
                        <a:pt x="4763" y="4763"/>
                      </a:cubicBezTo>
                      <a:cubicBezTo>
                        <a:pt x="4763" y="4763"/>
                        <a:pt x="4763" y="3810"/>
                        <a:pt x="4763" y="3810"/>
                      </a:cubicBezTo>
                      <a:cubicBezTo>
                        <a:pt x="4763" y="3810"/>
                        <a:pt x="4763" y="3810"/>
                        <a:pt x="4763" y="2857"/>
                      </a:cubicBezTo>
                      <a:cubicBezTo>
                        <a:pt x="4763" y="2857"/>
                        <a:pt x="4763" y="2857"/>
                        <a:pt x="4763" y="2857"/>
                      </a:cubicBezTo>
                      <a:cubicBezTo>
                        <a:pt x="4763" y="2857"/>
                        <a:pt x="4763" y="2857"/>
                        <a:pt x="4763" y="2857"/>
                      </a:cubicBezTo>
                      <a:cubicBezTo>
                        <a:pt x="4763" y="1905"/>
                        <a:pt x="4763" y="953"/>
                        <a:pt x="3810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9" name="Freeform: Shape 848">
                  <a:extLst>
                    <a:ext uri="{FF2B5EF4-FFF2-40B4-BE49-F238E27FC236}">
                      <a16:creationId xmlns:a16="http://schemas.microsoft.com/office/drawing/2014/main" id="{0007D35C-CFDB-9B6F-48DA-35500DD615F4}"/>
                    </a:ext>
                  </a:extLst>
                </p:cNvPr>
                <p:cNvSpPr/>
                <p:nvPr/>
              </p:nvSpPr>
              <p:spPr>
                <a:xfrm>
                  <a:off x="6119812" y="5458403"/>
                  <a:ext cx="4762" cy="12756"/>
                </a:xfrm>
                <a:custGeom>
                  <a:avLst/>
                  <a:gdLst>
                    <a:gd name="connsiteX0" fmla="*/ 0 w 4762"/>
                    <a:gd name="connsiteY0" fmla="*/ 2279 h 12756"/>
                    <a:gd name="connsiteX1" fmla="*/ 953 w 4762"/>
                    <a:gd name="connsiteY1" fmla="*/ 7041 h 12756"/>
                    <a:gd name="connsiteX2" fmla="*/ 953 w 4762"/>
                    <a:gd name="connsiteY2" fmla="*/ 8946 h 12756"/>
                    <a:gd name="connsiteX3" fmla="*/ 953 w 4762"/>
                    <a:gd name="connsiteY3" fmla="*/ 9899 h 12756"/>
                    <a:gd name="connsiteX4" fmla="*/ 1905 w 4762"/>
                    <a:gd name="connsiteY4" fmla="*/ 11804 h 12756"/>
                    <a:gd name="connsiteX5" fmla="*/ 3810 w 4762"/>
                    <a:gd name="connsiteY5" fmla="*/ 12756 h 12756"/>
                    <a:gd name="connsiteX6" fmla="*/ 4763 w 4762"/>
                    <a:gd name="connsiteY6" fmla="*/ 11804 h 12756"/>
                    <a:gd name="connsiteX7" fmla="*/ 4763 w 4762"/>
                    <a:gd name="connsiteY7" fmla="*/ 9899 h 12756"/>
                    <a:gd name="connsiteX8" fmla="*/ 4763 w 4762"/>
                    <a:gd name="connsiteY8" fmla="*/ 7994 h 12756"/>
                    <a:gd name="connsiteX9" fmla="*/ 4763 w 4762"/>
                    <a:gd name="connsiteY9" fmla="*/ 6089 h 12756"/>
                    <a:gd name="connsiteX10" fmla="*/ 4763 w 4762"/>
                    <a:gd name="connsiteY10" fmla="*/ 5136 h 12756"/>
                    <a:gd name="connsiteX11" fmla="*/ 4763 w 4762"/>
                    <a:gd name="connsiteY11" fmla="*/ 5136 h 12756"/>
                    <a:gd name="connsiteX12" fmla="*/ 4763 w 4762"/>
                    <a:gd name="connsiteY12" fmla="*/ 4184 h 12756"/>
                    <a:gd name="connsiteX13" fmla="*/ 4763 w 4762"/>
                    <a:gd name="connsiteY13" fmla="*/ 2279 h 12756"/>
                    <a:gd name="connsiteX14" fmla="*/ 2857 w 4762"/>
                    <a:gd name="connsiteY14" fmla="*/ 374 h 12756"/>
                    <a:gd name="connsiteX15" fmla="*/ 0 w 4762"/>
                    <a:gd name="connsiteY15" fmla="*/ 2279 h 12756"/>
                    <a:gd name="connsiteX16" fmla="*/ 0 w 4762"/>
                    <a:gd name="connsiteY16" fmla="*/ 2279 h 12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2756">
                      <a:moveTo>
                        <a:pt x="0" y="2279"/>
                      </a:moveTo>
                      <a:cubicBezTo>
                        <a:pt x="0" y="4184"/>
                        <a:pt x="0" y="5136"/>
                        <a:pt x="953" y="7041"/>
                      </a:cubicBezTo>
                      <a:cubicBezTo>
                        <a:pt x="953" y="7994"/>
                        <a:pt x="953" y="7994"/>
                        <a:pt x="953" y="8946"/>
                      </a:cubicBezTo>
                      <a:cubicBezTo>
                        <a:pt x="953" y="8946"/>
                        <a:pt x="953" y="9899"/>
                        <a:pt x="953" y="9899"/>
                      </a:cubicBezTo>
                      <a:cubicBezTo>
                        <a:pt x="953" y="10851"/>
                        <a:pt x="1905" y="10851"/>
                        <a:pt x="1905" y="11804"/>
                      </a:cubicBezTo>
                      <a:cubicBezTo>
                        <a:pt x="1905" y="12756"/>
                        <a:pt x="2857" y="12756"/>
                        <a:pt x="3810" y="12756"/>
                      </a:cubicBezTo>
                      <a:cubicBezTo>
                        <a:pt x="4763" y="12756"/>
                        <a:pt x="4763" y="11804"/>
                        <a:pt x="4763" y="11804"/>
                      </a:cubicBezTo>
                      <a:cubicBezTo>
                        <a:pt x="4763" y="10851"/>
                        <a:pt x="4763" y="10851"/>
                        <a:pt x="4763" y="9899"/>
                      </a:cubicBezTo>
                      <a:cubicBezTo>
                        <a:pt x="4763" y="9899"/>
                        <a:pt x="4763" y="8946"/>
                        <a:pt x="4763" y="7994"/>
                      </a:cubicBezTo>
                      <a:cubicBezTo>
                        <a:pt x="4763" y="7041"/>
                        <a:pt x="4763" y="7041"/>
                        <a:pt x="4763" y="6089"/>
                      </a:cubicBezTo>
                      <a:cubicBezTo>
                        <a:pt x="4763" y="6089"/>
                        <a:pt x="4763" y="6089"/>
                        <a:pt x="4763" y="5136"/>
                      </a:cubicBezTo>
                      <a:cubicBezTo>
                        <a:pt x="4763" y="5136"/>
                        <a:pt x="4763" y="4184"/>
                        <a:pt x="4763" y="5136"/>
                      </a:cubicBezTo>
                      <a:cubicBezTo>
                        <a:pt x="4763" y="5136"/>
                        <a:pt x="4763" y="4184"/>
                        <a:pt x="4763" y="4184"/>
                      </a:cubicBezTo>
                      <a:cubicBezTo>
                        <a:pt x="4763" y="3231"/>
                        <a:pt x="4763" y="2279"/>
                        <a:pt x="4763" y="2279"/>
                      </a:cubicBezTo>
                      <a:cubicBezTo>
                        <a:pt x="4763" y="1326"/>
                        <a:pt x="3810" y="-579"/>
                        <a:pt x="2857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0" name="Freeform: Shape 849">
                  <a:extLst>
                    <a:ext uri="{FF2B5EF4-FFF2-40B4-BE49-F238E27FC236}">
                      <a16:creationId xmlns:a16="http://schemas.microsoft.com/office/drawing/2014/main" id="{E52E5723-D9E2-6450-DAE6-475886734DC0}"/>
                    </a:ext>
                  </a:extLst>
                </p:cNvPr>
                <p:cNvSpPr/>
                <p:nvPr/>
              </p:nvSpPr>
              <p:spPr>
                <a:xfrm>
                  <a:off x="6058852" y="5386387"/>
                  <a:ext cx="4762" cy="15954"/>
                </a:xfrm>
                <a:custGeom>
                  <a:avLst/>
                  <a:gdLst>
                    <a:gd name="connsiteX0" fmla="*/ 0 w 4762"/>
                    <a:gd name="connsiteY0" fmla="*/ 1905 h 15954"/>
                    <a:gd name="connsiteX1" fmla="*/ 0 w 4762"/>
                    <a:gd name="connsiteY1" fmla="*/ 8572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3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8572 h 15954"/>
                    <a:gd name="connsiteX9" fmla="*/ 4763 w 4762"/>
                    <a:gd name="connsiteY9" fmla="*/ 1905 h 15954"/>
                    <a:gd name="connsiteX10" fmla="*/ 2857 w 4762"/>
                    <a:gd name="connsiteY10" fmla="*/ 0 h 15954"/>
                    <a:gd name="connsiteX11" fmla="*/ 0 w 4762"/>
                    <a:gd name="connsiteY11" fmla="*/ 1905 h 15954"/>
                    <a:gd name="connsiteX12" fmla="*/ 0 w 4762"/>
                    <a:gd name="connsiteY12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954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2"/>
                      </a:cubicBezTo>
                      <a:cubicBezTo>
                        <a:pt x="0" y="9525"/>
                        <a:pt x="0" y="10478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1905" y="16193"/>
                        <a:pt x="2857" y="16193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4763" y="12382"/>
                        <a:pt x="4763" y="11430"/>
                      </a:cubicBezTo>
                      <a:cubicBezTo>
                        <a:pt x="4763" y="10478"/>
                        <a:pt x="4763" y="9525"/>
                        <a:pt x="4763" y="8572"/>
                      </a:cubicBezTo>
                      <a:cubicBezTo>
                        <a:pt x="4763" y="6668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7" y="0"/>
                      </a:cubicBezTo>
                      <a:cubicBezTo>
                        <a:pt x="953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1" name="Freeform: Shape 850">
                  <a:extLst>
                    <a:ext uri="{FF2B5EF4-FFF2-40B4-BE49-F238E27FC236}">
                      <a16:creationId xmlns:a16="http://schemas.microsoft.com/office/drawing/2014/main" id="{114691F4-51C9-278F-7893-D16FE1D32A60}"/>
                    </a:ext>
                  </a:extLst>
                </p:cNvPr>
                <p:cNvSpPr/>
                <p:nvPr/>
              </p:nvSpPr>
              <p:spPr>
                <a:xfrm>
                  <a:off x="6069329" y="5401150"/>
                  <a:ext cx="3571" cy="17091"/>
                </a:xfrm>
                <a:custGeom>
                  <a:avLst/>
                  <a:gdLst>
                    <a:gd name="connsiteX0" fmla="*/ 0 w 3571"/>
                    <a:gd name="connsiteY0" fmla="*/ 1429 h 17091"/>
                    <a:gd name="connsiteX1" fmla="*/ 0 w 3571"/>
                    <a:gd name="connsiteY1" fmla="*/ 9049 h 17091"/>
                    <a:gd name="connsiteX2" fmla="*/ 0 w 3571"/>
                    <a:gd name="connsiteY2" fmla="*/ 12859 h 17091"/>
                    <a:gd name="connsiteX3" fmla="*/ 952 w 3571"/>
                    <a:gd name="connsiteY3" fmla="*/ 16669 h 17091"/>
                    <a:gd name="connsiteX4" fmla="*/ 2857 w 3571"/>
                    <a:gd name="connsiteY4" fmla="*/ 16669 h 17091"/>
                    <a:gd name="connsiteX5" fmla="*/ 2857 w 3571"/>
                    <a:gd name="connsiteY5" fmla="*/ 9049 h 17091"/>
                    <a:gd name="connsiteX6" fmla="*/ 2857 w 3571"/>
                    <a:gd name="connsiteY6" fmla="*/ 1429 h 17091"/>
                    <a:gd name="connsiteX7" fmla="*/ 0 w 3571"/>
                    <a:gd name="connsiteY7" fmla="*/ 1429 h 17091"/>
                    <a:gd name="connsiteX8" fmla="*/ 0 w 3571"/>
                    <a:gd name="connsiteY8" fmla="*/ 1429 h 1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71" h="17091">
                      <a:moveTo>
                        <a:pt x="0" y="1429"/>
                      </a:moveTo>
                      <a:cubicBezTo>
                        <a:pt x="0" y="4286"/>
                        <a:pt x="0" y="7144"/>
                        <a:pt x="0" y="9049"/>
                      </a:cubicBezTo>
                      <a:cubicBezTo>
                        <a:pt x="0" y="10001"/>
                        <a:pt x="0" y="11906"/>
                        <a:pt x="0" y="12859"/>
                      </a:cubicBezTo>
                      <a:cubicBezTo>
                        <a:pt x="0" y="13811"/>
                        <a:pt x="952" y="15716"/>
                        <a:pt x="952" y="16669"/>
                      </a:cubicBezTo>
                      <a:cubicBezTo>
                        <a:pt x="952" y="16669"/>
                        <a:pt x="1905" y="17621"/>
                        <a:pt x="2857" y="16669"/>
                      </a:cubicBezTo>
                      <a:cubicBezTo>
                        <a:pt x="3810" y="13811"/>
                        <a:pt x="3810" y="10954"/>
                        <a:pt x="2857" y="9049"/>
                      </a:cubicBezTo>
                      <a:cubicBezTo>
                        <a:pt x="2857" y="6191"/>
                        <a:pt x="2857" y="3334"/>
                        <a:pt x="2857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2" name="Freeform: Shape 851">
                  <a:extLst>
                    <a:ext uri="{FF2B5EF4-FFF2-40B4-BE49-F238E27FC236}">
                      <a16:creationId xmlns:a16="http://schemas.microsoft.com/office/drawing/2014/main" id="{C4F3A527-ADEA-EC07-ECE6-937BBDB498A3}"/>
                    </a:ext>
                  </a:extLst>
                </p:cNvPr>
                <p:cNvSpPr/>
                <p:nvPr/>
              </p:nvSpPr>
              <p:spPr>
                <a:xfrm>
                  <a:off x="6059804" y="5354560"/>
                  <a:ext cx="952" cy="8728"/>
                </a:xfrm>
                <a:custGeom>
                  <a:avLst/>
                  <a:gdLst>
                    <a:gd name="connsiteX0" fmla="*/ 0 w 952"/>
                    <a:gd name="connsiteY0" fmla="*/ 1347 h 8728"/>
                    <a:gd name="connsiteX1" fmla="*/ 0 w 952"/>
                    <a:gd name="connsiteY1" fmla="*/ 4205 h 8728"/>
                    <a:gd name="connsiteX2" fmla="*/ 0 w 952"/>
                    <a:gd name="connsiteY2" fmla="*/ 6109 h 8728"/>
                    <a:gd name="connsiteX3" fmla="*/ 0 w 952"/>
                    <a:gd name="connsiteY3" fmla="*/ 7062 h 8728"/>
                    <a:gd name="connsiteX4" fmla="*/ 0 w 952"/>
                    <a:gd name="connsiteY4" fmla="*/ 8014 h 8728"/>
                    <a:gd name="connsiteX5" fmla="*/ 952 w 952"/>
                    <a:gd name="connsiteY5" fmla="*/ 8014 h 8728"/>
                    <a:gd name="connsiteX6" fmla="*/ 952 w 952"/>
                    <a:gd name="connsiteY6" fmla="*/ 7062 h 8728"/>
                    <a:gd name="connsiteX7" fmla="*/ 952 w 952"/>
                    <a:gd name="connsiteY7" fmla="*/ 6109 h 8728"/>
                    <a:gd name="connsiteX8" fmla="*/ 952 w 952"/>
                    <a:gd name="connsiteY8" fmla="*/ 4205 h 8728"/>
                    <a:gd name="connsiteX9" fmla="*/ 952 w 952"/>
                    <a:gd name="connsiteY9" fmla="*/ 1347 h 8728"/>
                    <a:gd name="connsiteX10" fmla="*/ 0 w 952"/>
                    <a:gd name="connsiteY10" fmla="*/ 395 h 8728"/>
                    <a:gd name="connsiteX11" fmla="*/ 0 w 952"/>
                    <a:gd name="connsiteY11" fmla="*/ 1347 h 8728"/>
                    <a:gd name="connsiteX12" fmla="*/ 0 w 952"/>
                    <a:gd name="connsiteY12" fmla="*/ 1347 h 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" h="8728">
                      <a:moveTo>
                        <a:pt x="0" y="1347"/>
                      </a:moveTo>
                      <a:cubicBezTo>
                        <a:pt x="0" y="2299"/>
                        <a:pt x="0" y="3252"/>
                        <a:pt x="0" y="4205"/>
                      </a:cubicBezTo>
                      <a:cubicBezTo>
                        <a:pt x="0" y="5157"/>
                        <a:pt x="0" y="5157"/>
                        <a:pt x="0" y="6109"/>
                      </a:cubicBezTo>
                      <a:cubicBezTo>
                        <a:pt x="0" y="6109"/>
                        <a:pt x="0" y="7062"/>
                        <a:pt x="0" y="7062"/>
                      </a:cubicBezTo>
                      <a:cubicBezTo>
                        <a:pt x="0" y="7062"/>
                        <a:pt x="0" y="8014"/>
                        <a:pt x="0" y="8014"/>
                      </a:cubicBezTo>
                      <a:cubicBezTo>
                        <a:pt x="0" y="8967"/>
                        <a:pt x="952" y="8967"/>
                        <a:pt x="952" y="8014"/>
                      </a:cubicBezTo>
                      <a:cubicBezTo>
                        <a:pt x="952" y="8014"/>
                        <a:pt x="952" y="7062"/>
                        <a:pt x="952" y="7062"/>
                      </a:cubicBezTo>
                      <a:cubicBezTo>
                        <a:pt x="952" y="7062"/>
                        <a:pt x="952" y="6109"/>
                        <a:pt x="952" y="6109"/>
                      </a:cubicBezTo>
                      <a:cubicBezTo>
                        <a:pt x="952" y="5157"/>
                        <a:pt x="952" y="5157"/>
                        <a:pt x="952" y="4205"/>
                      </a:cubicBezTo>
                      <a:cubicBezTo>
                        <a:pt x="952" y="3252"/>
                        <a:pt x="952" y="2299"/>
                        <a:pt x="952" y="1347"/>
                      </a:cubicBezTo>
                      <a:cubicBezTo>
                        <a:pt x="952" y="395"/>
                        <a:pt x="0" y="-558"/>
                        <a:pt x="0" y="395"/>
                      </a:cubicBezTo>
                      <a:cubicBezTo>
                        <a:pt x="952" y="395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3" name="Freeform: Shape 852">
                  <a:extLst>
                    <a:ext uri="{FF2B5EF4-FFF2-40B4-BE49-F238E27FC236}">
                      <a16:creationId xmlns:a16="http://schemas.microsoft.com/office/drawing/2014/main" id="{9F5C863D-8FEA-C21E-BBC2-210BBBB71BF1}"/>
                    </a:ext>
                  </a:extLst>
                </p:cNvPr>
                <p:cNvSpPr/>
                <p:nvPr/>
              </p:nvSpPr>
              <p:spPr>
                <a:xfrm>
                  <a:off x="6068377" y="5367894"/>
                  <a:ext cx="4762" cy="13729"/>
                </a:xfrm>
                <a:custGeom>
                  <a:avLst/>
                  <a:gdLst>
                    <a:gd name="connsiteX0" fmla="*/ 0 w 4762"/>
                    <a:gd name="connsiteY0" fmla="*/ 1347 h 13729"/>
                    <a:gd name="connsiteX1" fmla="*/ 0 w 4762"/>
                    <a:gd name="connsiteY1" fmla="*/ 7062 h 13729"/>
                    <a:gd name="connsiteX2" fmla="*/ 0 w 4762"/>
                    <a:gd name="connsiteY2" fmla="*/ 9920 h 13729"/>
                    <a:gd name="connsiteX3" fmla="*/ 0 w 4762"/>
                    <a:gd name="connsiteY3" fmla="*/ 11824 h 13729"/>
                    <a:gd name="connsiteX4" fmla="*/ 953 w 4762"/>
                    <a:gd name="connsiteY4" fmla="*/ 12777 h 13729"/>
                    <a:gd name="connsiteX5" fmla="*/ 2857 w 4762"/>
                    <a:gd name="connsiteY5" fmla="*/ 13730 h 13729"/>
                    <a:gd name="connsiteX6" fmla="*/ 3810 w 4762"/>
                    <a:gd name="connsiteY6" fmla="*/ 13730 h 13729"/>
                    <a:gd name="connsiteX7" fmla="*/ 4763 w 4762"/>
                    <a:gd name="connsiteY7" fmla="*/ 11824 h 13729"/>
                    <a:gd name="connsiteX8" fmla="*/ 4763 w 4762"/>
                    <a:gd name="connsiteY8" fmla="*/ 10872 h 13729"/>
                    <a:gd name="connsiteX9" fmla="*/ 4763 w 4762"/>
                    <a:gd name="connsiteY9" fmla="*/ 9920 h 13729"/>
                    <a:gd name="connsiteX10" fmla="*/ 4763 w 4762"/>
                    <a:gd name="connsiteY10" fmla="*/ 8967 h 13729"/>
                    <a:gd name="connsiteX11" fmla="*/ 4763 w 4762"/>
                    <a:gd name="connsiteY11" fmla="*/ 7062 h 13729"/>
                    <a:gd name="connsiteX12" fmla="*/ 4763 w 4762"/>
                    <a:gd name="connsiteY12" fmla="*/ 2299 h 13729"/>
                    <a:gd name="connsiteX13" fmla="*/ 2857 w 4762"/>
                    <a:gd name="connsiteY13" fmla="*/ 395 h 13729"/>
                    <a:gd name="connsiteX14" fmla="*/ 0 w 4762"/>
                    <a:gd name="connsiteY14" fmla="*/ 1347 h 13729"/>
                    <a:gd name="connsiteX15" fmla="*/ 0 w 4762"/>
                    <a:gd name="connsiteY15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" h="13729">
                      <a:moveTo>
                        <a:pt x="0" y="1347"/>
                      </a:moveTo>
                      <a:cubicBezTo>
                        <a:pt x="0" y="3252"/>
                        <a:pt x="0" y="5157"/>
                        <a:pt x="0" y="7062"/>
                      </a:cubicBezTo>
                      <a:cubicBezTo>
                        <a:pt x="0" y="8014"/>
                        <a:pt x="0" y="8967"/>
                        <a:pt x="0" y="9920"/>
                      </a:cubicBezTo>
                      <a:cubicBezTo>
                        <a:pt x="0" y="10872"/>
                        <a:pt x="0" y="10872"/>
                        <a:pt x="0" y="11824"/>
                      </a:cubicBezTo>
                      <a:cubicBezTo>
                        <a:pt x="0" y="11824"/>
                        <a:pt x="0" y="12777"/>
                        <a:pt x="953" y="12777"/>
                      </a:cubicBezTo>
                      <a:cubicBezTo>
                        <a:pt x="953" y="13730"/>
                        <a:pt x="1905" y="13730"/>
                        <a:pt x="2857" y="13730"/>
                      </a:cubicBezTo>
                      <a:cubicBezTo>
                        <a:pt x="2857" y="13730"/>
                        <a:pt x="3810" y="13730"/>
                        <a:pt x="3810" y="13730"/>
                      </a:cubicBezTo>
                      <a:cubicBezTo>
                        <a:pt x="4763" y="13730"/>
                        <a:pt x="4763" y="12777"/>
                        <a:pt x="4763" y="11824"/>
                      </a:cubicBezTo>
                      <a:cubicBezTo>
                        <a:pt x="4763" y="11824"/>
                        <a:pt x="4763" y="10872"/>
                        <a:pt x="4763" y="10872"/>
                      </a:cubicBezTo>
                      <a:cubicBezTo>
                        <a:pt x="4763" y="10872"/>
                        <a:pt x="4763" y="9920"/>
                        <a:pt x="4763" y="9920"/>
                      </a:cubicBezTo>
                      <a:cubicBezTo>
                        <a:pt x="4763" y="9920"/>
                        <a:pt x="4763" y="9920"/>
                        <a:pt x="4763" y="8967"/>
                      </a:cubicBezTo>
                      <a:cubicBezTo>
                        <a:pt x="4763" y="8014"/>
                        <a:pt x="4763" y="7062"/>
                        <a:pt x="4763" y="7062"/>
                      </a:cubicBezTo>
                      <a:cubicBezTo>
                        <a:pt x="4763" y="5157"/>
                        <a:pt x="4763" y="3252"/>
                        <a:pt x="4763" y="2299"/>
                      </a:cubicBezTo>
                      <a:cubicBezTo>
                        <a:pt x="4763" y="1347"/>
                        <a:pt x="3810" y="395"/>
                        <a:pt x="2857" y="395"/>
                      </a:cubicBezTo>
                      <a:cubicBezTo>
                        <a:pt x="953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4" name="Freeform: Shape 853">
                  <a:extLst>
                    <a:ext uri="{FF2B5EF4-FFF2-40B4-BE49-F238E27FC236}">
                      <a16:creationId xmlns:a16="http://schemas.microsoft.com/office/drawing/2014/main" id="{70C8B59E-1E9E-E9D9-5AF6-3887F7795EB6}"/>
                    </a:ext>
                  </a:extLst>
                </p:cNvPr>
                <p:cNvSpPr/>
                <p:nvPr/>
              </p:nvSpPr>
              <p:spPr>
                <a:xfrm>
                  <a:off x="6062662" y="5307329"/>
                  <a:ext cx="3809" cy="17859"/>
                </a:xfrm>
                <a:custGeom>
                  <a:avLst/>
                  <a:gdLst>
                    <a:gd name="connsiteX0" fmla="*/ 0 w 3809"/>
                    <a:gd name="connsiteY0" fmla="*/ 1905 h 17859"/>
                    <a:gd name="connsiteX1" fmla="*/ 0 w 3809"/>
                    <a:gd name="connsiteY1" fmla="*/ 9525 h 17859"/>
                    <a:gd name="connsiteX2" fmla="*/ 0 w 3809"/>
                    <a:gd name="connsiteY2" fmla="*/ 13335 h 17859"/>
                    <a:gd name="connsiteX3" fmla="*/ 0 w 3809"/>
                    <a:gd name="connsiteY3" fmla="*/ 15240 h 17859"/>
                    <a:gd name="connsiteX4" fmla="*/ 953 w 3809"/>
                    <a:gd name="connsiteY4" fmla="*/ 17145 h 17859"/>
                    <a:gd name="connsiteX5" fmla="*/ 2857 w 3809"/>
                    <a:gd name="connsiteY5" fmla="*/ 17145 h 17859"/>
                    <a:gd name="connsiteX6" fmla="*/ 3810 w 3809"/>
                    <a:gd name="connsiteY6" fmla="*/ 15240 h 17859"/>
                    <a:gd name="connsiteX7" fmla="*/ 3810 w 3809"/>
                    <a:gd name="connsiteY7" fmla="*/ 13335 h 17859"/>
                    <a:gd name="connsiteX8" fmla="*/ 3810 w 3809"/>
                    <a:gd name="connsiteY8" fmla="*/ 9525 h 17859"/>
                    <a:gd name="connsiteX9" fmla="*/ 3810 w 3809"/>
                    <a:gd name="connsiteY9" fmla="*/ 1905 h 17859"/>
                    <a:gd name="connsiteX10" fmla="*/ 1905 w 3809"/>
                    <a:gd name="connsiteY10" fmla="*/ 0 h 17859"/>
                    <a:gd name="connsiteX11" fmla="*/ 0 w 3809"/>
                    <a:gd name="connsiteY11" fmla="*/ 1905 h 17859"/>
                    <a:gd name="connsiteX12" fmla="*/ 0 w 3809"/>
                    <a:gd name="connsiteY12" fmla="*/ 1905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7859">
                      <a:moveTo>
                        <a:pt x="0" y="1905"/>
                      </a:moveTo>
                      <a:cubicBezTo>
                        <a:pt x="0" y="4763"/>
                        <a:pt x="0" y="6667"/>
                        <a:pt x="0" y="9525"/>
                      </a:cubicBezTo>
                      <a:cubicBezTo>
                        <a:pt x="0" y="10477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2"/>
                        <a:pt x="0" y="16192"/>
                        <a:pt x="953" y="17145"/>
                      </a:cubicBezTo>
                      <a:cubicBezTo>
                        <a:pt x="953" y="18097"/>
                        <a:pt x="2857" y="18097"/>
                        <a:pt x="2857" y="17145"/>
                      </a:cubicBezTo>
                      <a:cubicBezTo>
                        <a:pt x="2857" y="16192"/>
                        <a:pt x="3810" y="16192"/>
                        <a:pt x="3810" y="15240"/>
                      </a:cubicBezTo>
                      <a:cubicBezTo>
                        <a:pt x="3810" y="14288"/>
                        <a:pt x="3810" y="14288"/>
                        <a:pt x="3810" y="13335"/>
                      </a:cubicBezTo>
                      <a:cubicBezTo>
                        <a:pt x="3810" y="12382"/>
                        <a:pt x="3810" y="10477"/>
                        <a:pt x="3810" y="9525"/>
                      </a:cubicBezTo>
                      <a:cubicBezTo>
                        <a:pt x="3810" y="6667"/>
                        <a:pt x="3810" y="4763"/>
                        <a:pt x="3810" y="1905"/>
                      </a:cubicBezTo>
                      <a:cubicBezTo>
                        <a:pt x="3810" y="952"/>
                        <a:pt x="2857" y="0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5" name="Freeform: Shape 854">
                  <a:extLst>
                    <a:ext uri="{FF2B5EF4-FFF2-40B4-BE49-F238E27FC236}">
                      <a16:creationId xmlns:a16="http://schemas.microsoft.com/office/drawing/2014/main" id="{07270FE4-88B3-BAB1-4311-08662F2360A5}"/>
                    </a:ext>
                  </a:extLst>
                </p:cNvPr>
                <p:cNvSpPr/>
                <p:nvPr/>
              </p:nvSpPr>
              <p:spPr>
                <a:xfrm>
                  <a:off x="6070281" y="5328137"/>
                  <a:ext cx="4915" cy="17054"/>
                </a:xfrm>
                <a:custGeom>
                  <a:avLst/>
                  <a:gdLst>
                    <a:gd name="connsiteX0" fmla="*/ 1905 w 4915"/>
                    <a:gd name="connsiteY0" fmla="*/ 1100 h 17054"/>
                    <a:gd name="connsiteX1" fmla="*/ 953 w 4915"/>
                    <a:gd name="connsiteY1" fmla="*/ 4910 h 17054"/>
                    <a:gd name="connsiteX2" fmla="*/ 0 w 4915"/>
                    <a:gd name="connsiteY2" fmla="*/ 8720 h 17054"/>
                    <a:gd name="connsiteX3" fmla="*/ 0 w 4915"/>
                    <a:gd name="connsiteY3" fmla="*/ 12530 h 17054"/>
                    <a:gd name="connsiteX4" fmla="*/ 0 w 4915"/>
                    <a:gd name="connsiteY4" fmla="*/ 14435 h 17054"/>
                    <a:gd name="connsiteX5" fmla="*/ 953 w 4915"/>
                    <a:gd name="connsiteY5" fmla="*/ 16340 h 17054"/>
                    <a:gd name="connsiteX6" fmla="*/ 3810 w 4915"/>
                    <a:gd name="connsiteY6" fmla="*/ 16340 h 17054"/>
                    <a:gd name="connsiteX7" fmla="*/ 4763 w 4915"/>
                    <a:gd name="connsiteY7" fmla="*/ 14435 h 17054"/>
                    <a:gd name="connsiteX8" fmla="*/ 4763 w 4915"/>
                    <a:gd name="connsiteY8" fmla="*/ 13482 h 17054"/>
                    <a:gd name="connsiteX9" fmla="*/ 4763 w 4915"/>
                    <a:gd name="connsiteY9" fmla="*/ 12530 h 17054"/>
                    <a:gd name="connsiteX10" fmla="*/ 4763 w 4915"/>
                    <a:gd name="connsiteY10" fmla="*/ 10625 h 17054"/>
                    <a:gd name="connsiteX11" fmla="*/ 4763 w 4915"/>
                    <a:gd name="connsiteY11" fmla="*/ 8720 h 17054"/>
                    <a:gd name="connsiteX12" fmla="*/ 4763 w 4915"/>
                    <a:gd name="connsiteY12" fmla="*/ 4910 h 17054"/>
                    <a:gd name="connsiteX13" fmla="*/ 4763 w 4915"/>
                    <a:gd name="connsiteY13" fmla="*/ 1100 h 17054"/>
                    <a:gd name="connsiteX14" fmla="*/ 1905 w 4915"/>
                    <a:gd name="connsiteY14" fmla="*/ 1100 h 17054"/>
                    <a:gd name="connsiteX15" fmla="*/ 1905 w 4915"/>
                    <a:gd name="connsiteY15" fmla="*/ 1100 h 17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915" h="17054">
                      <a:moveTo>
                        <a:pt x="1905" y="1100"/>
                      </a:moveTo>
                      <a:cubicBezTo>
                        <a:pt x="1905" y="2052"/>
                        <a:pt x="1905" y="3005"/>
                        <a:pt x="953" y="4910"/>
                      </a:cubicBezTo>
                      <a:cubicBezTo>
                        <a:pt x="953" y="5862"/>
                        <a:pt x="0" y="7768"/>
                        <a:pt x="0" y="8720"/>
                      </a:cubicBezTo>
                      <a:cubicBezTo>
                        <a:pt x="0" y="9672"/>
                        <a:pt x="0" y="11577"/>
                        <a:pt x="0" y="12530"/>
                      </a:cubicBezTo>
                      <a:cubicBezTo>
                        <a:pt x="0" y="13482"/>
                        <a:pt x="0" y="13482"/>
                        <a:pt x="0" y="14435"/>
                      </a:cubicBezTo>
                      <a:cubicBezTo>
                        <a:pt x="0" y="15387"/>
                        <a:pt x="0" y="16340"/>
                        <a:pt x="953" y="16340"/>
                      </a:cubicBezTo>
                      <a:cubicBezTo>
                        <a:pt x="953" y="17293"/>
                        <a:pt x="2858" y="17293"/>
                        <a:pt x="3810" y="16340"/>
                      </a:cubicBezTo>
                      <a:cubicBezTo>
                        <a:pt x="3810" y="15387"/>
                        <a:pt x="4763" y="15387"/>
                        <a:pt x="4763" y="14435"/>
                      </a:cubicBezTo>
                      <a:cubicBezTo>
                        <a:pt x="4763" y="14435"/>
                        <a:pt x="4763" y="13482"/>
                        <a:pt x="4763" y="13482"/>
                      </a:cubicBezTo>
                      <a:cubicBezTo>
                        <a:pt x="4763" y="13482"/>
                        <a:pt x="4763" y="12530"/>
                        <a:pt x="4763" y="12530"/>
                      </a:cubicBezTo>
                      <a:cubicBezTo>
                        <a:pt x="4763" y="11577"/>
                        <a:pt x="4763" y="10625"/>
                        <a:pt x="4763" y="10625"/>
                      </a:cubicBezTo>
                      <a:cubicBezTo>
                        <a:pt x="4763" y="9672"/>
                        <a:pt x="4763" y="9672"/>
                        <a:pt x="4763" y="8720"/>
                      </a:cubicBezTo>
                      <a:cubicBezTo>
                        <a:pt x="4763" y="7768"/>
                        <a:pt x="4763" y="6815"/>
                        <a:pt x="4763" y="4910"/>
                      </a:cubicBezTo>
                      <a:cubicBezTo>
                        <a:pt x="4763" y="3957"/>
                        <a:pt x="4763" y="2052"/>
                        <a:pt x="4763" y="1100"/>
                      </a:cubicBezTo>
                      <a:cubicBezTo>
                        <a:pt x="5715" y="147"/>
                        <a:pt x="1905" y="-805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6" name="Freeform: Shape 855">
                  <a:extLst>
                    <a:ext uri="{FF2B5EF4-FFF2-40B4-BE49-F238E27FC236}">
                      <a16:creationId xmlns:a16="http://schemas.microsoft.com/office/drawing/2014/main" id="{A266A6CC-40F9-73F8-5ABE-FE775B17F737}"/>
                    </a:ext>
                  </a:extLst>
                </p:cNvPr>
                <p:cNvSpPr/>
                <p:nvPr/>
              </p:nvSpPr>
              <p:spPr>
                <a:xfrm>
                  <a:off x="6082664" y="5416867"/>
                  <a:ext cx="7619" cy="13758"/>
                </a:xfrm>
                <a:custGeom>
                  <a:avLst/>
                  <a:gdLst>
                    <a:gd name="connsiteX0" fmla="*/ 0 w 7619"/>
                    <a:gd name="connsiteY0" fmla="*/ 2857 h 13758"/>
                    <a:gd name="connsiteX1" fmla="*/ 1905 w 7619"/>
                    <a:gd name="connsiteY1" fmla="*/ 8572 h 13758"/>
                    <a:gd name="connsiteX2" fmla="*/ 3810 w 7619"/>
                    <a:gd name="connsiteY2" fmla="*/ 11430 h 13758"/>
                    <a:gd name="connsiteX3" fmla="*/ 3810 w 7619"/>
                    <a:gd name="connsiteY3" fmla="*/ 11430 h 13758"/>
                    <a:gd name="connsiteX4" fmla="*/ 4763 w 7619"/>
                    <a:gd name="connsiteY4" fmla="*/ 12382 h 13758"/>
                    <a:gd name="connsiteX5" fmla="*/ 5715 w 7619"/>
                    <a:gd name="connsiteY5" fmla="*/ 13335 h 13758"/>
                    <a:gd name="connsiteX6" fmla="*/ 6667 w 7619"/>
                    <a:gd name="connsiteY6" fmla="*/ 13335 h 13758"/>
                    <a:gd name="connsiteX7" fmla="*/ 7620 w 7619"/>
                    <a:gd name="connsiteY7" fmla="*/ 12382 h 13758"/>
                    <a:gd name="connsiteX8" fmla="*/ 7620 w 7619"/>
                    <a:gd name="connsiteY8" fmla="*/ 10477 h 13758"/>
                    <a:gd name="connsiteX9" fmla="*/ 7620 w 7619"/>
                    <a:gd name="connsiteY9" fmla="*/ 9525 h 13758"/>
                    <a:gd name="connsiteX10" fmla="*/ 6667 w 7619"/>
                    <a:gd name="connsiteY10" fmla="*/ 6667 h 13758"/>
                    <a:gd name="connsiteX11" fmla="*/ 6667 w 7619"/>
                    <a:gd name="connsiteY11" fmla="*/ 6667 h 13758"/>
                    <a:gd name="connsiteX12" fmla="*/ 6667 w 7619"/>
                    <a:gd name="connsiteY12" fmla="*/ 6667 h 13758"/>
                    <a:gd name="connsiteX13" fmla="*/ 6667 w 7619"/>
                    <a:gd name="connsiteY13" fmla="*/ 5715 h 13758"/>
                    <a:gd name="connsiteX14" fmla="*/ 5715 w 7619"/>
                    <a:gd name="connsiteY14" fmla="*/ 4763 h 13758"/>
                    <a:gd name="connsiteX15" fmla="*/ 4763 w 7619"/>
                    <a:gd name="connsiteY15" fmla="*/ 1905 h 13758"/>
                    <a:gd name="connsiteX16" fmla="*/ 1905 w 7619"/>
                    <a:gd name="connsiteY16" fmla="*/ 0 h 13758"/>
                    <a:gd name="connsiteX17" fmla="*/ 0 w 7619"/>
                    <a:gd name="connsiteY17" fmla="*/ 2857 h 13758"/>
                    <a:gd name="connsiteX18" fmla="*/ 0 w 7619"/>
                    <a:gd name="connsiteY18" fmla="*/ 2857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19" h="13758">
                      <a:moveTo>
                        <a:pt x="0" y="2857"/>
                      </a:moveTo>
                      <a:cubicBezTo>
                        <a:pt x="953" y="4763"/>
                        <a:pt x="1905" y="6667"/>
                        <a:pt x="1905" y="8572"/>
                      </a:cubicBezTo>
                      <a:cubicBezTo>
                        <a:pt x="1905" y="9525"/>
                        <a:pt x="2857" y="10477"/>
                        <a:pt x="3810" y="11430"/>
                      </a:cubicBezTo>
                      <a:cubicBezTo>
                        <a:pt x="3810" y="11430"/>
                        <a:pt x="4763" y="12382"/>
                        <a:pt x="3810" y="11430"/>
                      </a:cubicBezTo>
                      <a:cubicBezTo>
                        <a:pt x="3810" y="11430"/>
                        <a:pt x="3810" y="11430"/>
                        <a:pt x="4763" y="12382"/>
                      </a:cubicBezTo>
                      <a:cubicBezTo>
                        <a:pt x="4763" y="13335"/>
                        <a:pt x="5715" y="13335"/>
                        <a:pt x="5715" y="13335"/>
                      </a:cubicBezTo>
                      <a:cubicBezTo>
                        <a:pt x="5715" y="13335"/>
                        <a:pt x="6667" y="14288"/>
                        <a:pt x="6667" y="13335"/>
                      </a:cubicBezTo>
                      <a:cubicBezTo>
                        <a:pt x="6667" y="13335"/>
                        <a:pt x="7620" y="12382"/>
                        <a:pt x="7620" y="12382"/>
                      </a:cubicBezTo>
                      <a:cubicBezTo>
                        <a:pt x="7620" y="11430"/>
                        <a:pt x="7620" y="11430"/>
                        <a:pt x="7620" y="10477"/>
                      </a:cubicBezTo>
                      <a:cubicBezTo>
                        <a:pt x="7620" y="10477"/>
                        <a:pt x="7620" y="9525"/>
                        <a:pt x="7620" y="9525"/>
                      </a:cubicBezTo>
                      <a:cubicBezTo>
                        <a:pt x="7620" y="8572"/>
                        <a:pt x="6667" y="7620"/>
                        <a:pt x="6667" y="6667"/>
                      </a:cubicBezTo>
                      <a:cubicBezTo>
                        <a:pt x="6667" y="6667"/>
                        <a:pt x="6667" y="6667"/>
                        <a:pt x="6667" y="6667"/>
                      </a:cubicBezTo>
                      <a:cubicBezTo>
                        <a:pt x="6667" y="6667"/>
                        <a:pt x="6667" y="6667"/>
                        <a:pt x="6667" y="6667"/>
                      </a:cubicBezTo>
                      <a:cubicBezTo>
                        <a:pt x="6667" y="6667"/>
                        <a:pt x="6667" y="6667"/>
                        <a:pt x="6667" y="5715"/>
                      </a:cubicBezTo>
                      <a:cubicBezTo>
                        <a:pt x="6667" y="5715"/>
                        <a:pt x="6667" y="4763"/>
                        <a:pt x="5715" y="4763"/>
                      </a:cubicBezTo>
                      <a:cubicBezTo>
                        <a:pt x="5715" y="3810"/>
                        <a:pt x="4763" y="2857"/>
                        <a:pt x="4763" y="1905"/>
                      </a:cubicBezTo>
                      <a:cubicBezTo>
                        <a:pt x="4763" y="952"/>
                        <a:pt x="2857" y="0"/>
                        <a:pt x="1905" y="0"/>
                      </a:cubicBezTo>
                      <a:cubicBezTo>
                        <a:pt x="953" y="0"/>
                        <a:pt x="0" y="952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7" name="Freeform: Shape 856">
                  <a:extLst>
                    <a:ext uri="{FF2B5EF4-FFF2-40B4-BE49-F238E27FC236}">
                      <a16:creationId xmlns:a16="http://schemas.microsoft.com/office/drawing/2014/main" id="{15CEC17E-B118-CFEB-430D-EC599A59ADBF}"/>
                    </a:ext>
                  </a:extLst>
                </p:cNvPr>
                <p:cNvSpPr/>
                <p:nvPr/>
              </p:nvSpPr>
              <p:spPr>
                <a:xfrm>
                  <a:off x="6097904" y="5426970"/>
                  <a:ext cx="10736" cy="18471"/>
                </a:xfrm>
                <a:custGeom>
                  <a:avLst/>
                  <a:gdLst>
                    <a:gd name="connsiteX0" fmla="*/ 0 w 10736"/>
                    <a:gd name="connsiteY0" fmla="*/ 2279 h 18471"/>
                    <a:gd name="connsiteX1" fmla="*/ 1905 w 10736"/>
                    <a:gd name="connsiteY1" fmla="*/ 11804 h 18471"/>
                    <a:gd name="connsiteX2" fmla="*/ 3810 w 10736"/>
                    <a:gd name="connsiteY2" fmla="*/ 15614 h 18471"/>
                    <a:gd name="connsiteX3" fmla="*/ 5715 w 10736"/>
                    <a:gd name="connsiteY3" fmla="*/ 17519 h 18471"/>
                    <a:gd name="connsiteX4" fmla="*/ 7620 w 10736"/>
                    <a:gd name="connsiteY4" fmla="*/ 18471 h 18471"/>
                    <a:gd name="connsiteX5" fmla="*/ 8572 w 10736"/>
                    <a:gd name="connsiteY5" fmla="*/ 18471 h 18471"/>
                    <a:gd name="connsiteX6" fmla="*/ 10477 w 10736"/>
                    <a:gd name="connsiteY6" fmla="*/ 16566 h 18471"/>
                    <a:gd name="connsiteX7" fmla="*/ 9525 w 10736"/>
                    <a:gd name="connsiteY7" fmla="*/ 14661 h 18471"/>
                    <a:gd name="connsiteX8" fmla="*/ 8572 w 10736"/>
                    <a:gd name="connsiteY8" fmla="*/ 12756 h 18471"/>
                    <a:gd name="connsiteX9" fmla="*/ 6667 w 10736"/>
                    <a:gd name="connsiteY9" fmla="*/ 8946 h 18471"/>
                    <a:gd name="connsiteX10" fmla="*/ 6667 w 10736"/>
                    <a:gd name="connsiteY10" fmla="*/ 7994 h 18471"/>
                    <a:gd name="connsiteX11" fmla="*/ 6667 w 10736"/>
                    <a:gd name="connsiteY11" fmla="*/ 7994 h 18471"/>
                    <a:gd name="connsiteX12" fmla="*/ 6667 w 10736"/>
                    <a:gd name="connsiteY12" fmla="*/ 7994 h 18471"/>
                    <a:gd name="connsiteX13" fmla="*/ 5715 w 10736"/>
                    <a:gd name="connsiteY13" fmla="*/ 6089 h 18471"/>
                    <a:gd name="connsiteX14" fmla="*/ 5715 w 10736"/>
                    <a:gd name="connsiteY14" fmla="*/ 5136 h 18471"/>
                    <a:gd name="connsiteX15" fmla="*/ 5715 w 10736"/>
                    <a:gd name="connsiteY15" fmla="*/ 4184 h 18471"/>
                    <a:gd name="connsiteX16" fmla="*/ 5715 w 10736"/>
                    <a:gd name="connsiteY16" fmla="*/ 4184 h 18471"/>
                    <a:gd name="connsiteX17" fmla="*/ 5715 w 10736"/>
                    <a:gd name="connsiteY17" fmla="*/ 4184 h 18471"/>
                    <a:gd name="connsiteX18" fmla="*/ 5715 w 10736"/>
                    <a:gd name="connsiteY18" fmla="*/ 3231 h 18471"/>
                    <a:gd name="connsiteX19" fmla="*/ 2857 w 10736"/>
                    <a:gd name="connsiteY19" fmla="*/ 374 h 18471"/>
                    <a:gd name="connsiteX20" fmla="*/ 0 w 10736"/>
                    <a:gd name="connsiteY20" fmla="*/ 2279 h 18471"/>
                    <a:gd name="connsiteX21" fmla="*/ 0 w 10736"/>
                    <a:gd name="connsiteY21" fmla="*/ 2279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0736" h="18471">
                      <a:moveTo>
                        <a:pt x="0" y="2279"/>
                      </a:moveTo>
                      <a:cubicBezTo>
                        <a:pt x="0" y="5136"/>
                        <a:pt x="952" y="8946"/>
                        <a:pt x="1905" y="11804"/>
                      </a:cubicBezTo>
                      <a:cubicBezTo>
                        <a:pt x="2857" y="12756"/>
                        <a:pt x="2857" y="14661"/>
                        <a:pt x="3810" y="15614"/>
                      </a:cubicBezTo>
                      <a:cubicBezTo>
                        <a:pt x="4763" y="16566"/>
                        <a:pt x="4763" y="16566"/>
                        <a:pt x="5715" y="17519"/>
                      </a:cubicBezTo>
                      <a:cubicBezTo>
                        <a:pt x="6667" y="17519"/>
                        <a:pt x="6667" y="18471"/>
                        <a:pt x="7620" y="18471"/>
                      </a:cubicBezTo>
                      <a:cubicBezTo>
                        <a:pt x="7620" y="18471"/>
                        <a:pt x="8572" y="18471"/>
                        <a:pt x="8572" y="18471"/>
                      </a:cubicBezTo>
                      <a:cubicBezTo>
                        <a:pt x="9525" y="18471"/>
                        <a:pt x="11430" y="17519"/>
                        <a:pt x="10477" y="16566"/>
                      </a:cubicBezTo>
                      <a:cubicBezTo>
                        <a:pt x="10477" y="15614"/>
                        <a:pt x="10477" y="14661"/>
                        <a:pt x="9525" y="14661"/>
                      </a:cubicBezTo>
                      <a:cubicBezTo>
                        <a:pt x="9525" y="13709"/>
                        <a:pt x="8572" y="13709"/>
                        <a:pt x="8572" y="12756"/>
                      </a:cubicBezTo>
                      <a:cubicBezTo>
                        <a:pt x="7620" y="11804"/>
                        <a:pt x="6667" y="10851"/>
                        <a:pt x="6667" y="8946"/>
                      </a:cubicBezTo>
                      <a:cubicBezTo>
                        <a:pt x="6667" y="8946"/>
                        <a:pt x="6667" y="7994"/>
                        <a:pt x="6667" y="7994"/>
                      </a:cubicBezTo>
                      <a:cubicBezTo>
                        <a:pt x="6667" y="7994"/>
                        <a:pt x="6667" y="7041"/>
                        <a:pt x="6667" y="7994"/>
                      </a:cubicBezTo>
                      <a:cubicBezTo>
                        <a:pt x="6667" y="7994"/>
                        <a:pt x="6667" y="7994"/>
                        <a:pt x="6667" y="7994"/>
                      </a:cubicBezTo>
                      <a:cubicBezTo>
                        <a:pt x="6667" y="7041"/>
                        <a:pt x="6667" y="7041"/>
                        <a:pt x="5715" y="6089"/>
                      </a:cubicBezTo>
                      <a:cubicBezTo>
                        <a:pt x="5715" y="6089"/>
                        <a:pt x="5715" y="5136"/>
                        <a:pt x="5715" y="5136"/>
                      </a:cubicBezTo>
                      <a:cubicBezTo>
                        <a:pt x="5715" y="5136"/>
                        <a:pt x="5715" y="4184"/>
                        <a:pt x="5715" y="4184"/>
                      </a:cubicBezTo>
                      <a:cubicBezTo>
                        <a:pt x="5715" y="4184"/>
                        <a:pt x="5715" y="5136"/>
                        <a:pt x="5715" y="4184"/>
                      </a:cubicBezTo>
                      <a:cubicBezTo>
                        <a:pt x="5715" y="4184"/>
                        <a:pt x="5715" y="4184"/>
                        <a:pt x="5715" y="4184"/>
                      </a:cubicBezTo>
                      <a:cubicBezTo>
                        <a:pt x="5715" y="4184"/>
                        <a:pt x="5715" y="3231"/>
                        <a:pt x="5715" y="3231"/>
                      </a:cubicBezTo>
                      <a:cubicBezTo>
                        <a:pt x="5715" y="1326"/>
                        <a:pt x="4763" y="374"/>
                        <a:pt x="2857" y="374"/>
                      </a:cubicBezTo>
                      <a:cubicBezTo>
                        <a:pt x="1905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58" name="Graphic 2">
                <a:extLst>
                  <a:ext uri="{FF2B5EF4-FFF2-40B4-BE49-F238E27FC236}">
                    <a16:creationId xmlns:a16="http://schemas.microsoft.com/office/drawing/2014/main" id="{1CF3A3F3-03CF-AA11-9C51-066BE85E15FE}"/>
                  </a:ext>
                </a:extLst>
              </p:cNvPr>
              <p:cNvGrpSpPr/>
              <p:nvPr/>
            </p:nvGrpSpPr>
            <p:grpSpPr>
              <a:xfrm>
                <a:off x="6273722" y="5307329"/>
                <a:ext cx="102311" cy="304800"/>
                <a:chOff x="6273722" y="5307329"/>
                <a:chExt cx="102311" cy="304800"/>
              </a:xfrm>
              <a:solidFill>
                <a:srgbClr val="785339"/>
              </a:solidFill>
            </p:grpSpPr>
            <p:sp>
              <p:nvSpPr>
                <p:cNvPr id="859" name="Freeform: Shape 858">
                  <a:extLst>
                    <a:ext uri="{FF2B5EF4-FFF2-40B4-BE49-F238E27FC236}">
                      <a16:creationId xmlns:a16="http://schemas.microsoft.com/office/drawing/2014/main" id="{41484679-A4D0-3546-67F6-C1E37DC40F7F}"/>
                    </a:ext>
                  </a:extLst>
                </p:cNvPr>
                <p:cNvSpPr/>
                <p:nvPr/>
              </p:nvSpPr>
              <p:spPr>
                <a:xfrm>
                  <a:off x="6324599" y="5581382"/>
                  <a:ext cx="9919" cy="12649"/>
                </a:xfrm>
                <a:custGeom>
                  <a:avLst/>
                  <a:gdLst>
                    <a:gd name="connsiteX0" fmla="*/ 8572 w 9919"/>
                    <a:gd name="connsiteY0" fmla="*/ 267 h 12649"/>
                    <a:gd name="connsiteX1" fmla="*/ 3810 w 9919"/>
                    <a:gd name="connsiteY1" fmla="*/ 5029 h 12649"/>
                    <a:gd name="connsiteX2" fmla="*/ 1905 w 9919"/>
                    <a:gd name="connsiteY2" fmla="*/ 7887 h 12649"/>
                    <a:gd name="connsiteX3" fmla="*/ 953 w 9919"/>
                    <a:gd name="connsiteY3" fmla="*/ 9792 h 12649"/>
                    <a:gd name="connsiteX4" fmla="*/ 0 w 9919"/>
                    <a:gd name="connsiteY4" fmla="*/ 11697 h 12649"/>
                    <a:gd name="connsiteX5" fmla="*/ 953 w 9919"/>
                    <a:gd name="connsiteY5" fmla="*/ 12649 h 12649"/>
                    <a:gd name="connsiteX6" fmla="*/ 1905 w 9919"/>
                    <a:gd name="connsiteY6" fmla="*/ 11697 h 12649"/>
                    <a:gd name="connsiteX7" fmla="*/ 2857 w 9919"/>
                    <a:gd name="connsiteY7" fmla="*/ 9792 h 12649"/>
                    <a:gd name="connsiteX8" fmla="*/ 4763 w 9919"/>
                    <a:gd name="connsiteY8" fmla="*/ 6934 h 12649"/>
                    <a:gd name="connsiteX9" fmla="*/ 9525 w 9919"/>
                    <a:gd name="connsiteY9" fmla="*/ 1219 h 12649"/>
                    <a:gd name="connsiteX10" fmla="*/ 8572 w 9919"/>
                    <a:gd name="connsiteY10" fmla="*/ 267 h 12649"/>
                    <a:gd name="connsiteX11" fmla="*/ 8572 w 9919"/>
                    <a:gd name="connsiteY11" fmla="*/ 267 h 12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19" h="12649">
                      <a:moveTo>
                        <a:pt x="8572" y="267"/>
                      </a:moveTo>
                      <a:cubicBezTo>
                        <a:pt x="6668" y="2172"/>
                        <a:pt x="4763" y="4077"/>
                        <a:pt x="3810" y="5029"/>
                      </a:cubicBezTo>
                      <a:cubicBezTo>
                        <a:pt x="2857" y="5982"/>
                        <a:pt x="1905" y="6934"/>
                        <a:pt x="1905" y="7887"/>
                      </a:cubicBezTo>
                      <a:cubicBezTo>
                        <a:pt x="1905" y="8839"/>
                        <a:pt x="953" y="8839"/>
                        <a:pt x="953" y="9792"/>
                      </a:cubicBezTo>
                      <a:cubicBezTo>
                        <a:pt x="953" y="10744"/>
                        <a:pt x="0" y="10744"/>
                        <a:pt x="0" y="11697"/>
                      </a:cubicBezTo>
                      <a:cubicBezTo>
                        <a:pt x="0" y="12649"/>
                        <a:pt x="953" y="12649"/>
                        <a:pt x="953" y="12649"/>
                      </a:cubicBezTo>
                      <a:cubicBezTo>
                        <a:pt x="1905" y="12649"/>
                        <a:pt x="1905" y="11697"/>
                        <a:pt x="1905" y="11697"/>
                      </a:cubicBezTo>
                      <a:cubicBezTo>
                        <a:pt x="1905" y="10744"/>
                        <a:pt x="2857" y="10744"/>
                        <a:pt x="2857" y="9792"/>
                      </a:cubicBezTo>
                      <a:cubicBezTo>
                        <a:pt x="3810" y="8839"/>
                        <a:pt x="3810" y="7887"/>
                        <a:pt x="4763" y="6934"/>
                      </a:cubicBezTo>
                      <a:cubicBezTo>
                        <a:pt x="5715" y="5029"/>
                        <a:pt x="7620" y="3124"/>
                        <a:pt x="9525" y="1219"/>
                      </a:cubicBezTo>
                      <a:cubicBezTo>
                        <a:pt x="10478" y="1219"/>
                        <a:pt x="9525" y="-686"/>
                        <a:pt x="8572" y="267"/>
                      </a:cubicBezTo>
                      <a:lnTo>
                        <a:pt x="8572" y="26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0" name="Freeform: Shape 859">
                  <a:extLst>
                    <a:ext uri="{FF2B5EF4-FFF2-40B4-BE49-F238E27FC236}">
                      <a16:creationId xmlns:a16="http://schemas.microsoft.com/office/drawing/2014/main" id="{C772B0A4-249F-8D9F-B71D-C5E50C202700}"/>
                    </a:ext>
                  </a:extLst>
                </p:cNvPr>
                <p:cNvSpPr/>
                <p:nvPr/>
              </p:nvSpPr>
              <p:spPr>
                <a:xfrm>
                  <a:off x="6310312" y="5573943"/>
                  <a:ext cx="8839" cy="21040"/>
                </a:xfrm>
                <a:custGeom>
                  <a:avLst/>
                  <a:gdLst>
                    <a:gd name="connsiteX0" fmla="*/ 7620 w 8839"/>
                    <a:gd name="connsiteY0" fmla="*/ 1038 h 21040"/>
                    <a:gd name="connsiteX1" fmla="*/ 3810 w 8839"/>
                    <a:gd name="connsiteY1" fmla="*/ 10563 h 21040"/>
                    <a:gd name="connsiteX2" fmla="*/ 1905 w 8839"/>
                    <a:gd name="connsiteY2" fmla="*/ 15326 h 21040"/>
                    <a:gd name="connsiteX3" fmla="*/ 0 w 8839"/>
                    <a:gd name="connsiteY3" fmla="*/ 20088 h 21040"/>
                    <a:gd name="connsiteX4" fmla="*/ 953 w 8839"/>
                    <a:gd name="connsiteY4" fmla="*/ 21041 h 21040"/>
                    <a:gd name="connsiteX5" fmla="*/ 3810 w 8839"/>
                    <a:gd name="connsiteY5" fmla="*/ 17231 h 21040"/>
                    <a:gd name="connsiteX6" fmla="*/ 5715 w 8839"/>
                    <a:gd name="connsiteY6" fmla="*/ 12468 h 21040"/>
                    <a:gd name="connsiteX7" fmla="*/ 8572 w 8839"/>
                    <a:gd name="connsiteY7" fmla="*/ 1991 h 21040"/>
                    <a:gd name="connsiteX8" fmla="*/ 7620 w 8839"/>
                    <a:gd name="connsiteY8" fmla="*/ 1038 h 21040"/>
                    <a:gd name="connsiteX9" fmla="*/ 7620 w 8839"/>
                    <a:gd name="connsiteY9" fmla="*/ 1038 h 21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39" h="21040">
                      <a:moveTo>
                        <a:pt x="7620" y="1038"/>
                      </a:moveTo>
                      <a:cubicBezTo>
                        <a:pt x="6668" y="3896"/>
                        <a:pt x="5715" y="7706"/>
                        <a:pt x="3810" y="10563"/>
                      </a:cubicBezTo>
                      <a:cubicBezTo>
                        <a:pt x="2857" y="12468"/>
                        <a:pt x="1905" y="13421"/>
                        <a:pt x="1905" y="15326"/>
                      </a:cubicBezTo>
                      <a:cubicBezTo>
                        <a:pt x="953" y="17231"/>
                        <a:pt x="0" y="18183"/>
                        <a:pt x="0" y="20088"/>
                      </a:cubicBezTo>
                      <a:cubicBezTo>
                        <a:pt x="0" y="21041"/>
                        <a:pt x="953" y="21041"/>
                        <a:pt x="953" y="21041"/>
                      </a:cubicBezTo>
                      <a:cubicBezTo>
                        <a:pt x="1905" y="20088"/>
                        <a:pt x="2857" y="18183"/>
                        <a:pt x="3810" y="17231"/>
                      </a:cubicBezTo>
                      <a:cubicBezTo>
                        <a:pt x="4763" y="15326"/>
                        <a:pt x="5715" y="14373"/>
                        <a:pt x="5715" y="12468"/>
                      </a:cubicBezTo>
                      <a:cubicBezTo>
                        <a:pt x="6668" y="9611"/>
                        <a:pt x="8572" y="5801"/>
                        <a:pt x="8572" y="1991"/>
                      </a:cubicBezTo>
                      <a:cubicBezTo>
                        <a:pt x="9525" y="86"/>
                        <a:pt x="7620" y="-867"/>
                        <a:pt x="7620" y="1038"/>
                      </a:cubicBezTo>
                      <a:lnTo>
                        <a:pt x="7620" y="103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1" name="Freeform: Shape 860">
                  <a:extLst>
                    <a:ext uri="{FF2B5EF4-FFF2-40B4-BE49-F238E27FC236}">
                      <a16:creationId xmlns:a16="http://schemas.microsoft.com/office/drawing/2014/main" id="{9A9C8CF7-5C6F-D382-469C-441EEB8EC593}"/>
                    </a:ext>
                  </a:extLst>
                </p:cNvPr>
                <p:cNvSpPr/>
                <p:nvPr/>
              </p:nvSpPr>
              <p:spPr>
                <a:xfrm>
                  <a:off x="6298881" y="5602842"/>
                  <a:ext cx="12382" cy="9286"/>
                </a:xfrm>
                <a:custGeom>
                  <a:avLst/>
                  <a:gdLst>
                    <a:gd name="connsiteX0" fmla="*/ 7620 w 12382"/>
                    <a:gd name="connsiteY0" fmla="*/ 714 h 9286"/>
                    <a:gd name="connsiteX1" fmla="*/ 3810 w 12382"/>
                    <a:gd name="connsiteY1" fmla="*/ 4524 h 9286"/>
                    <a:gd name="connsiteX2" fmla="*/ 2858 w 12382"/>
                    <a:gd name="connsiteY2" fmla="*/ 5477 h 9286"/>
                    <a:gd name="connsiteX3" fmla="*/ 2858 w 12382"/>
                    <a:gd name="connsiteY3" fmla="*/ 5477 h 9286"/>
                    <a:gd name="connsiteX4" fmla="*/ 2858 w 12382"/>
                    <a:gd name="connsiteY4" fmla="*/ 5477 h 9286"/>
                    <a:gd name="connsiteX5" fmla="*/ 1905 w 12382"/>
                    <a:gd name="connsiteY5" fmla="*/ 5477 h 9286"/>
                    <a:gd name="connsiteX6" fmla="*/ 953 w 12382"/>
                    <a:gd name="connsiteY6" fmla="*/ 6429 h 9286"/>
                    <a:gd name="connsiteX7" fmla="*/ 0 w 12382"/>
                    <a:gd name="connsiteY7" fmla="*/ 7382 h 9286"/>
                    <a:gd name="connsiteX8" fmla="*/ 0 w 12382"/>
                    <a:gd name="connsiteY8" fmla="*/ 8334 h 9286"/>
                    <a:gd name="connsiteX9" fmla="*/ 953 w 12382"/>
                    <a:gd name="connsiteY9" fmla="*/ 9287 h 9286"/>
                    <a:gd name="connsiteX10" fmla="*/ 1905 w 12382"/>
                    <a:gd name="connsiteY10" fmla="*/ 9287 h 9286"/>
                    <a:gd name="connsiteX11" fmla="*/ 2858 w 12382"/>
                    <a:gd name="connsiteY11" fmla="*/ 9287 h 9286"/>
                    <a:gd name="connsiteX12" fmla="*/ 4763 w 12382"/>
                    <a:gd name="connsiteY12" fmla="*/ 8334 h 9286"/>
                    <a:gd name="connsiteX13" fmla="*/ 7620 w 12382"/>
                    <a:gd name="connsiteY13" fmla="*/ 6429 h 9286"/>
                    <a:gd name="connsiteX14" fmla="*/ 11430 w 12382"/>
                    <a:gd name="connsiteY14" fmla="*/ 2619 h 9286"/>
                    <a:gd name="connsiteX15" fmla="*/ 12383 w 12382"/>
                    <a:gd name="connsiteY15" fmla="*/ 1667 h 9286"/>
                    <a:gd name="connsiteX16" fmla="*/ 11430 w 12382"/>
                    <a:gd name="connsiteY16" fmla="*/ 714 h 9286"/>
                    <a:gd name="connsiteX17" fmla="*/ 7620 w 12382"/>
                    <a:gd name="connsiteY17" fmla="*/ 714 h 9286"/>
                    <a:gd name="connsiteX18" fmla="*/ 7620 w 12382"/>
                    <a:gd name="connsiteY18" fmla="*/ 714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382" h="9286">
                      <a:moveTo>
                        <a:pt x="7620" y="714"/>
                      </a:moveTo>
                      <a:cubicBezTo>
                        <a:pt x="6668" y="1667"/>
                        <a:pt x="5715" y="3572"/>
                        <a:pt x="3810" y="4524"/>
                      </a:cubicBezTo>
                      <a:cubicBezTo>
                        <a:pt x="3810" y="4524"/>
                        <a:pt x="2858" y="5477"/>
                        <a:pt x="2858" y="5477"/>
                      </a:cubicBezTo>
                      <a:cubicBezTo>
                        <a:pt x="2858" y="5477"/>
                        <a:pt x="2858" y="5477"/>
                        <a:pt x="2858" y="5477"/>
                      </a:cubicBezTo>
                      <a:cubicBezTo>
                        <a:pt x="2858" y="5477"/>
                        <a:pt x="2858" y="5477"/>
                        <a:pt x="2858" y="5477"/>
                      </a:cubicBezTo>
                      <a:cubicBezTo>
                        <a:pt x="2858" y="5477"/>
                        <a:pt x="2858" y="5477"/>
                        <a:pt x="1905" y="5477"/>
                      </a:cubicBezTo>
                      <a:cubicBezTo>
                        <a:pt x="953" y="5477"/>
                        <a:pt x="953" y="6429"/>
                        <a:pt x="953" y="6429"/>
                      </a:cubicBezTo>
                      <a:cubicBezTo>
                        <a:pt x="953" y="6429"/>
                        <a:pt x="0" y="7382"/>
                        <a:pt x="0" y="7382"/>
                      </a:cubicBezTo>
                      <a:cubicBezTo>
                        <a:pt x="0" y="7382"/>
                        <a:pt x="0" y="8334"/>
                        <a:pt x="0" y="8334"/>
                      </a:cubicBezTo>
                      <a:cubicBezTo>
                        <a:pt x="0" y="8334"/>
                        <a:pt x="0" y="9287"/>
                        <a:pt x="953" y="9287"/>
                      </a:cubicBezTo>
                      <a:cubicBezTo>
                        <a:pt x="953" y="9287"/>
                        <a:pt x="1905" y="9287"/>
                        <a:pt x="1905" y="9287"/>
                      </a:cubicBezTo>
                      <a:cubicBezTo>
                        <a:pt x="1905" y="9287"/>
                        <a:pt x="2858" y="9287"/>
                        <a:pt x="2858" y="9287"/>
                      </a:cubicBezTo>
                      <a:cubicBezTo>
                        <a:pt x="3810" y="9287"/>
                        <a:pt x="3810" y="9287"/>
                        <a:pt x="4763" y="8334"/>
                      </a:cubicBezTo>
                      <a:cubicBezTo>
                        <a:pt x="5715" y="7382"/>
                        <a:pt x="6668" y="7382"/>
                        <a:pt x="7620" y="6429"/>
                      </a:cubicBezTo>
                      <a:cubicBezTo>
                        <a:pt x="8573" y="5477"/>
                        <a:pt x="10478" y="3572"/>
                        <a:pt x="11430" y="2619"/>
                      </a:cubicBezTo>
                      <a:cubicBezTo>
                        <a:pt x="11430" y="2619"/>
                        <a:pt x="12383" y="1667"/>
                        <a:pt x="12383" y="1667"/>
                      </a:cubicBezTo>
                      <a:cubicBezTo>
                        <a:pt x="12383" y="1667"/>
                        <a:pt x="12383" y="714"/>
                        <a:pt x="11430" y="714"/>
                      </a:cubicBezTo>
                      <a:cubicBezTo>
                        <a:pt x="9525" y="-238"/>
                        <a:pt x="8573" y="-238"/>
                        <a:pt x="7620" y="714"/>
                      </a:cubicBezTo>
                      <a:lnTo>
                        <a:pt x="7620" y="714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2" name="Freeform: Shape 861">
                  <a:extLst>
                    <a:ext uri="{FF2B5EF4-FFF2-40B4-BE49-F238E27FC236}">
                      <a16:creationId xmlns:a16="http://schemas.microsoft.com/office/drawing/2014/main" id="{7CA32EEB-2B23-3CDC-791C-98DE73CAA1AF}"/>
                    </a:ext>
                  </a:extLst>
                </p:cNvPr>
                <p:cNvSpPr/>
                <p:nvPr/>
              </p:nvSpPr>
              <p:spPr>
                <a:xfrm>
                  <a:off x="6290309" y="5593079"/>
                  <a:ext cx="7620" cy="12776"/>
                </a:xfrm>
                <a:custGeom>
                  <a:avLst/>
                  <a:gdLst>
                    <a:gd name="connsiteX0" fmla="*/ 3810 w 7620"/>
                    <a:gd name="connsiteY0" fmla="*/ 1905 h 12776"/>
                    <a:gd name="connsiteX1" fmla="*/ 3810 w 7620"/>
                    <a:gd name="connsiteY1" fmla="*/ 2857 h 12776"/>
                    <a:gd name="connsiteX2" fmla="*/ 3810 w 7620"/>
                    <a:gd name="connsiteY2" fmla="*/ 3810 h 12776"/>
                    <a:gd name="connsiteX3" fmla="*/ 3810 w 7620"/>
                    <a:gd name="connsiteY3" fmla="*/ 3810 h 12776"/>
                    <a:gd name="connsiteX4" fmla="*/ 3810 w 7620"/>
                    <a:gd name="connsiteY4" fmla="*/ 3810 h 12776"/>
                    <a:gd name="connsiteX5" fmla="*/ 2858 w 7620"/>
                    <a:gd name="connsiteY5" fmla="*/ 6667 h 12776"/>
                    <a:gd name="connsiteX6" fmla="*/ 2858 w 7620"/>
                    <a:gd name="connsiteY6" fmla="*/ 6667 h 12776"/>
                    <a:gd name="connsiteX7" fmla="*/ 2858 w 7620"/>
                    <a:gd name="connsiteY7" fmla="*/ 6667 h 12776"/>
                    <a:gd name="connsiteX8" fmla="*/ 2858 w 7620"/>
                    <a:gd name="connsiteY8" fmla="*/ 7620 h 12776"/>
                    <a:gd name="connsiteX9" fmla="*/ 1905 w 7620"/>
                    <a:gd name="connsiteY9" fmla="*/ 8572 h 12776"/>
                    <a:gd name="connsiteX10" fmla="*/ 953 w 7620"/>
                    <a:gd name="connsiteY10" fmla="*/ 9525 h 12776"/>
                    <a:gd name="connsiteX11" fmla="*/ 953 w 7620"/>
                    <a:gd name="connsiteY11" fmla="*/ 9525 h 12776"/>
                    <a:gd name="connsiteX12" fmla="*/ 953 w 7620"/>
                    <a:gd name="connsiteY12" fmla="*/ 9525 h 12776"/>
                    <a:gd name="connsiteX13" fmla="*/ 0 w 7620"/>
                    <a:gd name="connsiteY13" fmla="*/ 10477 h 12776"/>
                    <a:gd name="connsiteX14" fmla="*/ 0 w 7620"/>
                    <a:gd name="connsiteY14" fmla="*/ 11430 h 12776"/>
                    <a:gd name="connsiteX15" fmla="*/ 953 w 7620"/>
                    <a:gd name="connsiteY15" fmla="*/ 12382 h 12776"/>
                    <a:gd name="connsiteX16" fmla="*/ 1905 w 7620"/>
                    <a:gd name="connsiteY16" fmla="*/ 12382 h 12776"/>
                    <a:gd name="connsiteX17" fmla="*/ 2858 w 7620"/>
                    <a:gd name="connsiteY17" fmla="*/ 11430 h 12776"/>
                    <a:gd name="connsiteX18" fmla="*/ 3810 w 7620"/>
                    <a:gd name="connsiteY18" fmla="*/ 10477 h 12776"/>
                    <a:gd name="connsiteX19" fmla="*/ 5715 w 7620"/>
                    <a:gd name="connsiteY19" fmla="*/ 7620 h 12776"/>
                    <a:gd name="connsiteX20" fmla="*/ 7620 w 7620"/>
                    <a:gd name="connsiteY20" fmla="*/ 1905 h 12776"/>
                    <a:gd name="connsiteX21" fmla="*/ 6668 w 7620"/>
                    <a:gd name="connsiteY21" fmla="*/ 0 h 12776"/>
                    <a:gd name="connsiteX22" fmla="*/ 3810 w 7620"/>
                    <a:gd name="connsiteY22" fmla="*/ 1905 h 12776"/>
                    <a:gd name="connsiteX23" fmla="*/ 3810 w 7620"/>
                    <a:gd name="connsiteY23" fmla="*/ 1905 h 127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20" h="12776">
                      <a:moveTo>
                        <a:pt x="3810" y="1905"/>
                      </a:moveTo>
                      <a:cubicBezTo>
                        <a:pt x="3810" y="1905"/>
                        <a:pt x="3810" y="2857"/>
                        <a:pt x="3810" y="2857"/>
                      </a:cubicBezTo>
                      <a:cubicBezTo>
                        <a:pt x="3810" y="2857"/>
                        <a:pt x="3810" y="2857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3810"/>
                        <a:pt x="3810" y="3810"/>
                        <a:pt x="3810" y="3810"/>
                      </a:cubicBezTo>
                      <a:cubicBezTo>
                        <a:pt x="3810" y="4763"/>
                        <a:pt x="2858" y="5715"/>
                        <a:pt x="2858" y="6667"/>
                      </a:cubicBezTo>
                      <a:cubicBezTo>
                        <a:pt x="2858" y="6667"/>
                        <a:pt x="2858" y="6667"/>
                        <a:pt x="2858" y="6667"/>
                      </a:cubicBezTo>
                      <a:cubicBezTo>
                        <a:pt x="2858" y="6667"/>
                        <a:pt x="2858" y="6667"/>
                        <a:pt x="2858" y="6667"/>
                      </a:cubicBezTo>
                      <a:cubicBezTo>
                        <a:pt x="2858" y="6667"/>
                        <a:pt x="2858" y="6667"/>
                        <a:pt x="2858" y="7620"/>
                      </a:cubicBezTo>
                      <a:cubicBezTo>
                        <a:pt x="2858" y="7620"/>
                        <a:pt x="1905" y="8572"/>
                        <a:pt x="1905" y="8572"/>
                      </a:cubicBezTo>
                      <a:cubicBezTo>
                        <a:pt x="1905" y="8572"/>
                        <a:pt x="1905" y="8572"/>
                        <a:pt x="953" y="9525"/>
                      </a:cubicBezTo>
                      <a:cubicBezTo>
                        <a:pt x="953" y="9525"/>
                        <a:pt x="953" y="9525"/>
                        <a:pt x="953" y="9525"/>
                      </a:cubicBezTo>
                      <a:cubicBezTo>
                        <a:pt x="953" y="9525"/>
                        <a:pt x="953" y="9525"/>
                        <a:pt x="953" y="9525"/>
                      </a:cubicBezTo>
                      <a:cubicBezTo>
                        <a:pt x="953" y="9525"/>
                        <a:pt x="0" y="10477"/>
                        <a:pt x="0" y="10477"/>
                      </a:cubicBezTo>
                      <a:cubicBezTo>
                        <a:pt x="0" y="10477"/>
                        <a:pt x="0" y="11430"/>
                        <a:pt x="0" y="11430"/>
                      </a:cubicBezTo>
                      <a:cubicBezTo>
                        <a:pt x="0" y="12382"/>
                        <a:pt x="0" y="13335"/>
                        <a:pt x="953" y="12382"/>
                      </a:cubicBezTo>
                      <a:cubicBezTo>
                        <a:pt x="953" y="12382"/>
                        <a:pt x="1905" y="12382"/>
                        <a:pt x="1905" y="12382"/>
                      </a:cubicBezTo>
                      <a:cubicBezTo>
                        <a:pt x="1905" y="12382"/>
                        <a:pt x="2858" y="12382"/>
                        <a:pt x="2858" y="11430"/>
                      </a:cubicBezTo>
                      <a:cubicBezTo>
                        <a:pt x="3810" y="11430"/>
                        <a:pt x="3810" y="10477"/>
                        <a:pt x="3810" y="10477"/>
                      </a:cubicBezTo>
                      <a:cubicBezTo>
                        <a:pt x="4763" y="9525"/>
                        <a:pt x="5715" y="8572"/>
                        <a:pt x="5715" y="7620"/>
                      </a:cubicBezTo>
                      <a:cubicBezTo>
                        <a:pt x="6668" y="5715"/>
                        <a:pt x="7620" y="3810"/>
                        <a:pt x="7620" y="1905"/>
                      </a:cubicBezTo>
                      <a:cubicBezTo>
                        <a:pt x="7620" y="952"/>
                        <a:pt x="7620" y="0"/>
                        <a:pt x="6668" y="0"/>
                      </a:cubicBezTo>
                      <a:cubicBezTo>
                        <a:pt x="4763" y="952"/>
                        <a:pt x="3810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3" name="Freeform: Shape 862">
                  <a:extLst>
                    <a:ext uri="{FF2B5EF4-FFF2-40B4-BE49-F238E27FC236}">
                      <a16:creationId xmlns:a16="http://schemas.microsoft.com/office/drawing/2014/main" id="{D2D791C2-A5E1-BE56-8F29-431C5B7ADA98}"/>
                    </a:ext>
                  </a:extLst>
                </p:cNvPr>
                <p:cNvSpPr/>
                <p:nvPr/>
              </p:nvSpPr>
              <p:spPr>
                <a:xfrm>
                  <a:off x="6273722" y="5586989"/>
                  <a:ext cx="6109" cy="16567"/>
                </a:xfrm>
                <a:custGeom>
                  <a:avLst/>
                  <a:gdLst>
                    <a:gd name="connsiteX0" fmla="*/ 2299 w 6109"/>
                    <a:gd name="connsiteY0" fmla="*/ 1328 h 16567"/>
                    <a:gd name="connsiteX1" fmla="*/ 1347 w 6109"/>
                    <a:gd name="connsiteY1" fmla="*/ 7995 h 16567"/>
                    <a:gd name="connsiteX2" fmla="*/ 395 w 6109"/>
                    <a:gd name="connsiteY2" fmla="*/ 15615 h 16567"/>
                    <a:gd name="connsiteX3" fmla="*/ 2299 w 6109"/>
                    <a:gd name="connsiteY3" fmla="*/ 16568 h 16567"/>
                    <a:gd name="connsiteX4" fmla="*/ 5157 w 6109"/>
                    <a:gd name="connsiteY4" fmla="*/ 9900 h 16567"/>
                    <a:gd name="connsiteX5" fmla="*/ 6109 w 6109"/>
                    <a:gd name="connsiteY5" fmla="*/ 2280 h 16567"/>
                    <a:gd name="connsiteX6" fmla="*/ 2299 w 6109"/>
                    <a:gd name="connsiteY6" fmla="*/ 1328 h 16567"/>
                    <a:gd name="connsiteX7" fmla="*/ 2299 w 6109"/>
                    <a:gd name="connsiteY7" fmla="*/ 1328 h 165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09" h="16567">
                      <a:moveTo>
                        <a:pt x="2299" y="1328"/>
                      </a:moveTo>
                      <a:cubicBezTo>
                        <a:pt x="2299" y="3233"/>
                        <a:pt x="1347" y="6090"/>
                        <a:pt x="1347" y="7995"/>
                      </a:cubicBezTo>
                      <a:cubicBezTo>
                        <a:pt x="395" y="9900"/>
                        <a:pt x="-558" y="12758"/>
                        <a:pt x="395" y="15615"/>
                      </a:cubicBezTo>
                      <a:cubicBezTo>
                        <a:pt x="395" y="16568"/>
                        <a:pt x="1347" y="16568"/>
                        <a:pt x="2299" y="16568"/>
                      </a:cubicBezTo>
                      <a:cubicBezTo>
                        <a:pt x="4205" y="14663"/>
                        <a:pt x="4205" y="11805"/>
                        <a:pt x="5157" y="9900"/>
                      </a:cubicBezTo>
                      <a:cubicBezTo>
                        <a:pt x="5157" y="7043"/>
                        <a:pt x="6109" y="5138"/>
                        <a:pt x="6109" y="2280"/>
                      </a:cubicBezTo>
                      <a:cubicBezTo>
                        <a:pt x="6109" y="-577"/>
                        <a:pt x="3252" y="-577"/>
                        <a:pt x="2299" y="1328"/>
                      </a:cubicBezTo>
                      <a:lnTo>
                        <a:pt x="2299" y="132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4" name="Freeform: Shape 863">
                  <a:extLst>
                    <a:ext uri="{FF2B5EF4-FFF2-40B4-BE49-F238E27FC236}">
                      <a16:creationId xmlns:a16="http://schemas.microsoft.com/office/drawing/2014/main" id="{E9200261-5F00-780C-0B32-5147F4CF492F}"/>
                    </a:ext>
                  </a:extLst>
                </p:cNvPr>
                <p:cNvSpPr/>
                <p:nvPr/>
              </p:nvSpPr>
              <p:spPr>
                <a:xfrm>
                  <a:off x="6276579" y="5566409"/>
                  <a:ext cx="9233" cy="14287"/>
                </a:xfrm>
                <a:custGeom>
                  <a:avLst/>
                  <a:gdLst>
                    <a:gd name="connsiteX0" fmla="*/ 8014 w 9233"/>
                    <a:gd name="connsiteY0" fmla="*/ 0 h 14287"/>
                    <a:gd name="connsiteX1" fmla="*/ 5157 w 9233"/>
                    <a:gd name="connsiteY1" fmla="*/ 2858 h 14287"/>
                    <a:gd name="connsiteX2" fmla="*/ 3252 w 9233"/>
                    <a:gd name="connsiteY2" fmla="*/ 5715 h 14287"/>
                    <a:gd name="connsiteX3" fmla="*/ 1347 w 9233"/>
                    <a:gd name="connsiteY3" fmla="*/ 8572 h 14287"/>
                    <a:gd name="connsiteX4" fmla="*/ 395 w 9233"/>
                    <a:gd name="connsiteY4" fmla="*/ 13335 h 14287"/>
                    <a:gd name="connsiteX5" fmla="*/ 2300 w 9233"/>
                    <a:gd name="connsiteY5" fmla="*/ 14288 h 14287"/>
                    <a:gd name="connsiteX6" fmla="*/ 4205 w 9233"/>
                    <a:gd name="connsiteY6" fmla="*/ 12383 h 14287"/>
                    <a:gd name="connsiteX7" fmla="*/ 5157 w 9233"/>
                    <a:gd name="connsiteY7" fmla="*/ 10478 h 14287"/>
                    <a:gd name="connsiteX8" fmla="*/ 6110 w 9233"/>
                    <a:gd name="connsiteY8" fmla="*/ 8572 h 14287"/>
                    <a:gd name="connsiteX9" fmla="*/ 6110 w 9233"/>
                    <a:gd name="connsiteY9" fmla="*/ 7620 h 14287"/>
                    <a:gd name="connsiteX10" fmla="*/ 6110 w 9233"/>
                    <a:gd name="connsiteY10" fmla="*/ 7620 h 14287"/>
                    <a:gd name="connsiteX11" fmla="*/ 6110 w 9233"/>
                    <a:gd name="connsiteY11" fmla="*/ 7620 h 14287"/>
                    <a:gd name="connsiteX12" fmla="*/ 8014 w 9233"/>
                    <a:gd name="connsiteY12" fmla="*/ 4763 h 14287"/>
                    <a:gd name="connsiteX13" fmla="*/ 8967 w 9233"/>
                    <a:gd name="connsiteY13" fmla="*/ 953 h 14287"/>
                    <a:gd name="connsiteX14" fmla="*/ 8014 w 9233"/>
                    <a:gd name="connsiteY14" fmla="*/ 0 h 14287"/>
                    <a:gd name="connsiteX15" fmla="*/ 8014 w 9233"/>
                    <a:gd name="connsiteY15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233" h="14287">
                      <a:moveTo>
                        <a:pt x="8014" y="0"/>
                      </a:moveTo>
                      <a:cubicBezTo>
                        <a:pt x="7062" y="953"/>
                        <a:pt x="6110" y="1905"/>
                        <a:pt x="5157" y="2858"/>
                      </a:cubicBezTo>
                      <a:cubicBezTo>
                        <a:pt x="4205" y="3810"/>
                        <a:pt x="4205" y="4763"/>
                        <a:pt x="3252" y="5715"/>
                      </a:cubicBezTo>
                      <a:cubicBezTo>
                        <a:pt x="2300" y="6668"/>
                        <a:pt x="2300" y="7620"/>
                        <a:pt x="1347" y="8572"/>
                      </a:cubicBezTo>
                      <a:cubicBezTo>
                        <a:pt x="395" y="9525"/>
                        <a:pt x="-558" y="11430"/>
                        <a:pt x="395" y="13335"/>
                      </a:cubicBezTo>
                      <a:cubicBezTo>
                        <a:pt x="395" y="14288"/>
                        <a:pt x="1347" y="14288"/>
                        <a:pt x="2300" y="14288"/>
                      </a:cubicBezTo>
                      <a:cubicBezTo>
                        <a:pt x="3252" y="14288"/>
                        <a:pt x="4205" y="13335"/>
                        <a:pt x="4205" y="12383"/>
                      </a:cubicBezTo>
                      <a:cubicBezTo>
                        <a:pt x="4205" y="11430"/>
                        <a:pt x="4205" y="11430"/>
                        <a:pt x="5157" y="10478"/>
                      </a:cubicBezTo>
                      <a:cubicBezTo>
                        <a:pt x="5157" y="9525"/>
                        <a:pt x="5157" y="9525"/>
                        <a:pt x="6110" y="8572"/>
                      </a:cubicBezTo>
                      <a:cubicBezTo>
                        <a:pt x="6110" y="8572"/>
                        <a:pt x="6110" y="7620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6110" y="7620"/>
                        <a:pt x="6110" y="7620"/>
                        <a:pt x="6110" y="7620"/>
                      </a:cubicBezTo>
                      <a:cubicBezTo>
                        <a:pt x="6110" y="6668"/>
                        <a:pt x="7062" y="5715"/>
                        <a:pt x="8014" y="4763"/>
                      </a:cubicBezTo>
                      <a:cubicBezTo>
                        <a:pt x="8967" y="3810"/>
                        <a:pt x="8967" y="1905"/>
                        <a:pt x="8967" y="953"/>
                      </a:cubicBezTo>
                      <a:cubicBezTo>
                        <a:pt x="9920" y="0"/>
                        <a:pt x="8014" y="0"/>
                        <a:pt x="8014" y="0"/>
                      </a:cubicBezTo>
                      <a:lnTo>
                        <a:pt x="8014" y="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5" name="Freeform: Shape 864">
                  <a:extLst>
                    <a:ext uri="{FF2B5EF4-FFF2-40B4-BE49-F238E27FC236}">
                      <a16:creationId xmlns:a16="http://schemas.microsoft.com/office/drawing/2014/main" id="{C824EEBC-4527-6755-2A75-4E73FA7E8868}"/>
                    </a:ext>
                  </a:extLst>
                </p:cNvPr>
                <p:cNvSpPr/>
                <p:nvPr/>
              </p:nvSpPr>
              <p:spPr>
                <a:xfrm>
                  <a:off x="6296024" y="5567362"/>
                  <a:ext cx="6667" cy="11430"/>
                </a:xfrm>
                <a:custGeom>
                  <a:avLst/>
                  <a:gdLst>
                    <a:gd name="connsiteX0" fmla="*/ 953 w 6667"/>
                    <a:gd name="connsiteY0" fmla="*/ 3810 h 11430"/>
                    <a:gd name="connsiteX1" fmla="*/ 953 w 6667"/>
                    <a:gd name="connsiteY1" fmla="*/ 5715 h 11430"/>
                    <a:gd name="connsiteX2" fmla="*/ 953 w 6667"/>
                    <a:gd name="connsiteY2" fmla="*/ 5715 h 11430"/>
                    <a:gd name="connsiteX3" fmla="*/ 953 w 6667"/>
                    <a:gd name="connsiteY3" fmla="*/ 5715 h 11430"/>
                    <a:gd name="connsiteX4" fmla="*/ 953 w 6667"/>
                    <a:gd name="connsiteY4" fmla="*/ 6668 h 11430"/>
                    <a:gd name="connsiteX5" fmla="*/ 953 w 6667"/>
                    <a:gd name="connsiteY5" fmla="*/ 7620 h 11430"/>
                    <a:gd name="connsiteX6" fmla="*/ 953 w 6667"/>
                    <a:gd name="connsiteY6" fmla="*/ 7620 h 11430"/>
                    <a:gd name="connsiteX7" fmla="*/ 953 w 6667"/>
                    <a:gd name="connsiteY7" fmla="*/ 7620 h 11430"/>
                    <a:gd name="connsiteX8" fmla="*/ 953 w 6667"/>
                    <a:gd name="connsiteY8" fmla="*/ 7620 h 11430"/>
                    <a:gd name="connsiteX9" fmla="*/ 0 w 6667"/>
                    <a:gd name="connsiteY9" fmla="*/ 8572 h 11430"/>
                    <a:gd name="connsiteX10" fmla="*/ 0 w 6667"/>
                    <a:gd name="connsiteY10" fmla="*/ 9525 h 11430"/>
                    <a:gd name="connsiteX11" fmla="*/ 0 w 6667"/>
                    <a:gd name="connsiteY11" fmla="*/ 10478 h 11430"/>
                    <a:gd name="connsiteX12" fmla="*/ 1905 w 6667"/>
                    <a:gd name="connsiteY12" fmla="*/ 11430 h 11430"/>
                    <a:gd name="connsiteX13" fmla="*/ 3810 w 6667"/>
                    <a:gd name="connsiteY13" fmla="*/ 10478 h 11430"/>
                    <a:gd name="connsiteX14" fmla="*/ 4763 w 6667"/>
                    <a:gd name="connsiteY14" fmla="*/ 9525 h 11430"/>
                    <a:gd name="connsiteX15" fmla="*/ 5715 w 6667"/>
                    <a:gd name="connsiteY15" fmla="*/ 6668 h 11430"/>
                    <a:gd name="connsiteX16" fmla="*/ 6668 w 6667"/>
                    <a:gd name="connsiteY16" fmla="*/ 1905 h 11430"/>
                    <a:gd name="connsiteX17" fmla="*/ 4763 w 6667"/>
                    <a:gd name="connsiteY17" fmla="*/ 0 h 11430"/>
                    <a:gd name="connsiteX18" fmla="*/ 953 w 6667"/>
                    <a:gd name="connsiteY18" fmla="*/ 3810 h 11430"/>
                    <a:gd name="connsiteX19" fmla="*/ 953 w 6667"/>
                    <a:gd name="connsiteY19" fmla="*/ 3810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667" h="11430">
                      <a:moveTo>
                        <a:pt x="953" y="3810"/>
                      </a:moveTo>
                      <a:cubicBezTo>
                        <a:pt x="953" y="4763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5715"/>
                      </a:cubicBezTo>
                      <a:cubicBezTo>
                        <a:pt x="953" y="5715"/>
                        <a:pt x="953" y="5715"/>
                        <a:pt x="953" y="6668"/>
                      </a:cubicBezTo>
                      <a:cubicBezTo>
                        <a:pt x="953" y="6668"/>
                        <a:pt x="953" y="7620"/>
                        <a:pt x="953" y="7620"/>
                      </a:cubicBezTo>
                      <a:cubicBezTo>
                        <a:pt x="953" y="7620"/>
                        <a:pt x="953" y="7620"/>
                        <a:pt x="953" y="7620"/>
                      </a:cubicBezTo>
                      <a:cubicBezTo>
                        <a:pt x="953" y="7620"/>
                        <a:pt x="953" y="7620"/>
                        <a:pt x="953" y="7620"/>
                      </a:cubicBezTo>
                      <a:cubicBezTo>
                        <a:pt x="953" y="7620"/>
                        <a:pt x="953" y="7620"/>
                        <a:pt x="953" y="7620"/>
                      </a:cubicBezTo>
                      <a:cubicBezTo>
                        <a:pt x="953" y="7620"/>
                        <a:pt x="953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953" y="11430"/>
                        <a:pt x="1905" y="11430"/>
                      </a:cubicBezTo>
                      <a:cubicBezTo>
                        <a:pt x="2857" y="11430"/>
                        <a:pt x="2857" y="11430"/>
                        <a:pt x="3810" y="10478"/>
                      </a:cubicBezTo>
                      <a:cubicBezTo>
                        <a:pt x="3810" y="10478"/>
                        <a:pt x="4763" y="9525"/>
                        <a:pt x="4763" y="9525"/>
                      </a:cubicBezTo>
                      <a:cubicBezTo>
                        <a:pt x="5715" y="8572"/>
                        <a:pt x="5715" y="7620"/>
                        <a:pt x="5715" y="6668"/>
                      </a:cubicBezTo>
                      <a:cubicBezTo>
                        <a:pt x="6668" y="4763"/>
                        <a:pt x="6668" y="2857"/>
                        <a:pt x="6668" y="1905"/>
                      </a:cubicBezTo>
                      <a:cubicBezTo>
                        <a:pt x="6668" y="953"/>
                        <a:pt x="5715" y="0"/>
                        <a:pt x="4763" y="0"/>
                      </a:cubicBezTo>
                      <a:cubicBezTo>
                        <a:pt x="1905" y="1905"/>
                        <a:pt x="953" y="2857"/>
                        <a:pt x="953" y="3810"/>
                      </a:cubicBezTo>
                      <a:lnTo>
                        <a:pt x="953" y="381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6" name="Freeform: Shape 865">
                  <a:extLst>
                    <a:ext uri="{FF2B5EF4-FFF2-40B4-BE49-F238E27FC236}">
                      <a16:creationId xmlns:a16="http://schemas.microsoft.com/office/drawing/2014/main" id="{1A10429B-58D6-FADB-DDA8-A4D573877740}"/>
                    </a:ext>
                  </a:extLst>
                </p:cNvPr>
                <p:cNvSpPr/>
                <p:nvPr/>
              </p:nvSpPr>
              <p:spPr>
                <a:xfrm>
                  <a:off x="6279831" y="5548312"/>
                  <a:ext cx="6138" cy="14049"/>
                </a:xfrm>
                <a:custGeom>
                  <a:avLst/>
                  <a:gdLst>
                    <a:gd name="connsiteX0" fmla="*/ 2858 w 6138"/>
                    <a:gd name="connsiteY0" fmla="*/ 1905 h 14049"/>
                    <a:gd name="connsiteX1" fmla="*/ 2858 w 6138"/>
                    <a:gd name="connsiteY1" fmla="*/ 2857 h 14049"/>
                    <a:gd name="connsiteX2" fmla="*/ 2858 w 6138"/>
                    <a:gd name="connsiteY2" fmla="*/ 2857 h 14049"/>
                    <a:gd name="connsiteX3" fmla="*/ 2858 w 6138"/>
                    <a:gd name="connsiteY3" fmla="*/ 2857 h 14049"/>
                    <a:gd name="connsiteX4" fmla="*/ 2858 w 6138"/>
                    <a:gd name="connsiteY4" fmla="*/ 3810 h 14049"/>
                    <a:gd name="connsiteX5" fmla="*/ 1905 w 6138"/>
                    <a:gd name="connsiteY5" fmla="*/ 5715 h 14049"/>
                    <a:gd name="connsiteX6" fmla="*/ 1905 w 6138"/>
                    <a:gd name="connsiteY6" fmla="*/ 6668 h 14049"/>
                    <a:gd name="connsiteX7" fmla="*/ 1905 w 6138"/>
                    <a:gd name="connsiteY7" fmla="*/ 6668 h 14049"/>
                    <a:gd name="connsiteX8" fmla="*/ 1905 w 6138"/>
                    <a:gd name="connsiteY8" fmla="*/ 6668 h 14049"/>
                    <a:gd name="connsiteX9" fmla="*/ 953 w 6138"/>
                    <a:gd name="connsiteY9" fmla="*/ 7620 h 14049"/>
                    <a:gd name="connsiteX10" fmla="*/ 953 w 6138"/>
                    <a:gd name="connsiteY10" fmla="*/ 8572 h 14049"/>
                    <a:gd name="connsiteX11" fmla="*/ 953 w 6138"/>
                    <a:gd name="connsiteY11" fmla="*/ 8572 h 14049"/>
                    <a:gd name="connsiteX12" fmla="*/ 953 w 6138"/>
                    <a:gd name="connsiteY12" fmla="*/ 8572 h 14049"/>
                    <a:gd name="connsiteX13" fmla="*/ 0 w 6138"/>
                    <a:gd name="connsiteY13" fmla="*/ 9525 h 14049"/>
                    <a:gd name="connsiteX14" fmla="*/ 0 w 6138"/>
                    <a:gd name="connsiteY14" fmla="*/ 10478 h 14049"/>
                    <a:gd name="connsiteX15" fmla="*/ 0 w 6138"/>
                    <a:gd name="connsiteY15" fmla="*/ 13335 h 14049"/>
                    <a:gd name="connsiteX16" fmla="*/ 2858 w 6138"/>
                    <a:gd name="connsiteY16" fmla="*/ 13335 h 14049"/>
                    <a:gd name="connsiteX17" fmla="*/ 953 w 6138"/>
                    <a:gd name="connsiteY17" fmla="*/ 13335 h 14049"/>
                    <a:gd name="connsiteX18" fmla="*/ 2858 w 6138"/>
                    <a:gd name="connsiteY18" fmla="*/ 13335 h 14049"/>
                    <a:gd name="connsiteX19" fmla="*/ 5715 w 6138"/>
                    <a:gd name="connsiteY19" fmla="*/ 7620 h 14049"/>
                    <a:gd name="connsiteX20" fmla="*/ 5715 w 6138"/>
                    <a:gd name="connsiteY20" fmla="*/ 1905 h 14049"/>
                    <a:gd name="connsiteX21" fmla="*/ 3810 w 6138"/>
                    <a:gd name="connsiteY21" fmla="*/ 0 h 14049"/>
                    <a:gd name="connsiteX22" fmla="*/ 2858 w 6138"/>
                    <a:gd name="connsiteY22" fmla="*/ 1905 h 14049"/>
                    <a:gd name="connsiteX23" fmla="*/ 2858 w 6138"/>
                    <a:gd name="connsiteY23" fmla="*/ 1905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38" h="14049">
                      <a:moveTo>
                        <a:pt x="2858" y="1905"/>
                      </a:moveTo>
                      <a:cubicBezTo>
                        <a:pt x="2858" y="1905"/>
                        <a:pt x="2858" y="2857"/>
                        <a:pt x="2858" y="2857"/>
                      </a:cubicBezTo>
                      <a:cubicBezTo>
                        <a:pt x="2858" y="2857"/>
                        <a:pt x="2858" y="2857"/>
                        <a:pt x="2858" y="2857"/>
                      </a:cubicBezTo>
                      <a:cubicBezTo>
                        <a:pt x="2858" y="2857"/>
                        <a:pt x="2858" y="2857"/>
                        <a:pt x="2858" y="2857"/>
                      </a:cubicBezTo>
                      <a:cubicBezTo>
                        <a:pt x="2858" y="2857"/>
                        <a:pt x="2858" y="2857"/>
                        <a:pt x="2858" y="3810"/>
                      </a:cubicBezTo>
                      <a:cubicBezTo>
                        <a:pt x="2858" y="4763"/>
                        <a:pt x="2858" y="5715"/>
                        <a:pt x="1905" y="5715"/>
                      </a:cubicBezTo>
                      <a:cubicBezTo>
                        <a:pt x="1905" y="5715"/>
                        <a:pt x="1905" y="5715"/>
                        <a:pt x="1905" y="6668"/>
                      </a:cubicBezTo>
                      <a:cubicBezTo>
                        <a:pt x="1905" y="6668"/>
                        <a:pt x="1905" y="6668"/>
                        <a:pt x="1905" y="6668"/>
                      </a:cubicBezTo>
                      <a:cubicBezTo>
                        <a:pt x="1905" y="6668"/>
                        <a:pt x="1905" y="6668"/>
                        <a:pt x="1905" y="6668"/>
                      </a:cubicBezTo>
                      <a:cubicBezTo>
                        <a:pt x="1905" y="6668"/>
                        <a:pt x="1905" y="7620"/>
                        <a:pt x="953" y="7620"/>
                      </a:cubicBezTo>
                      <a:cubicBezTo>
                        <a:pt x="953" y="7620"/>
                        <a:pt x="953" y="7620"/>
                        <a:pt x="953" y="8572"/>
                      </a:cubicBezTo>
                      <a:cubicBezTo>
                        <a:pt x="953" y="8572"/>
                        <a:pt x="953" y="8572"/>
                        <a:pt x="953" y="8572"/>
                      </a:cubicBezTo>
                      <a:cubicBezTo>
                        <a:pt x="953" y="8572"/>
                        <a:pt x="953" y="8572"/>
                        <a:pt x="953" y="8572"/>
                      </a:cubicBezTo>
                      <a:cubicBezTo>
                        <a:pt x="953" y="8572"/>
                        <a:pt x="953" y="9525"/>
                        <a:pt x="0" y="9525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1430"/>
                        <a:pt x="0" y="12382"/>
                        <a:pt x="0" y="13335"/>
                      </a:cubicBezTo>
                      <a:cubicBezTo>
                        <a:pt x="953" y="14288"/>
                        <a:pt x="1905" y="14288"/>
                        <a:pt x="2858" y="13335"/>
                      </a:cubicBezTo>
                      <a:cubicBezTo>
                        <a:pt x="953" y="13335"/>
                        <a:pt x="0" y="13335"/>
                        <a:pt x="953" y="13335"/>
                      </a:cubicBezTo>
                      <a:cubicBezTo>
                        <a:pt x="1905" y="13335"/>
                        <a:pt x="2858" y="13335"/>
                        <a:pt x="2858" y="13335"/>
                      </a:cubicBezTo>
                      <a:cubicBezTo>
                        <a:pt x="4763" y="12382"/>
                        <a:pt x="5715" y="9525"/>
                        <a:pt x="5715" y="7620"/>
                      </a:cubicBezTo>
                      <a:cubicBezTo>
                        <a:pt x="5715" y="5715"/>
                        <a:pt x="6668" y="3810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3810" y="953"/>
                        <a:pt x="3810" y="953"/>
                        <a:pt x="2858" y="1905"/>
                      </a:cubicBezTo>
                      <a:lnTo>
                        <a:pt x="2858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7" name="Freeform: Shape 866">
                  <a:extLst>
                    <a:ext uri="{FF2B5EF4-FFF2-40B4-BE49-F238E27FC236}">
                      <a16:creationId xmlns:a16="http://schemas.microsoft.com/office/drawing/2014/main" id="{4227F40D-3194-127B-01E8-7001F736D6E7}"/>
                    </a:ext>
                  </a:extLst>
                </p:cNvPr>
                <p:cNvSpPr/>
                <p:nvPr/>
              </p:nvSpPr>
              <p:spPr>
                <a:xfrm>
                  <a:off x="6294119" y="5539739"/>
                  <a:ext cx="7620" cy="14287"/>
                </a:xfrm>
                <a:custGeom>
                  <a:avLst/>
                  <a:gdLst>
                    <a:gd name="connsiteX0" fmla="*/ 4763 w 7620"/>
                    <a:gd name="connsiteY0" fmla="*/ 1905 h 14287"/>
                    <a:gd name="connsiteX1" fmla="*/ 3810 w 7620"/>
                    <a:gd name="connsiteY1" fmla="*/ 4763 h 14287"/>
                    <a:gd name="connsiteX2" fmla="*/ 2858 w 7620"/>
                    <a:gd name="connsiteY2" fmla="*/ 5715 h 14287"/>
                    <a:gd name="connsiteX3" fmla="*/ 1905 w 7620"/>
                    <a:gd name="connsiteY3" fmla="*/ 6667 h 14287"/>
                    <a:gd name="connsiteX4" fmla="*/ 953 w 7620"/>
                    <a:gd name="connsiteY4" fmla="*/ 9525 h 14287"/>
                    <a:gd name="connsiteX5" fmla="*/ 0 w 7620"/>
                    <a:gd name="connsiteY5" fmla="*/ 11430 h 14287"/>
                    <a:gd name="connsiteX6" fmla="*/ 0 w 7620"/>
                    <a:gd name="connsiteY6" fmla="*/ 13335 h 14287"/>
                    <a:gd name="connsiteX7" fmla="*/ 1905 w 7620"/>
                    <a:gd name="connsiteY7" fmla="*/ 14288 h 14287"/>
                    <a:gd name="connsiteX8" fmla="*/ 3810 w 7620"/>
                    <a:gd name="connsiteY8" fmla="*/ 13335 h 14287"/>
                    <a:gd name="connsiteX9" fmla="*/ 4763 w 7620"/>
                    <a:gd name="connsiteY9" fmla="*/ 11430 h 14287"/>
                    <a:gd name="connsiteX10" fmla="*/ 5715 w 7620"/>
                    <a:gd name="connsiteY10" fmla="*/ 8572 h 14287"/>
                    <a:gd name="connsiteX11" fmla="*/ 7620 w 7620"/>
                    <a:gd name="connsiteY11" fmla="*/ 1905 h 14287"/>
                    <a:gd name="connsiteX12" fmla="*/ 5715 w 7620"/>
                    <a:gd name="connsiteY12" fmla="*/ 0 h 14287"/>
                    <a:gd name="connsiteX13" fmla="*/ 4763 w 7620"/>
                    <a:gd name="connsiteY13" fmla="*/ 1905 h 14287"/>
                    <a:gd name="connsiteX14" fmla="*/ 4763 w 7620"/>
                    <a:gd name="connsiteY14" fmla="*/ 1905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20" h="14287">
                      <a:moveTo>
                        <a:pt x="4763" y="1905"/>
                      </a:moveTo>
                      <a:cubicBezTo>
                        <a:pt x="4763" y="2857"/>
                        <a:pt x="3810" y="3810"/>
                        <a:pt x="3810" y="4763"/>
                      </a:cubicBezTo>
                      <a:cubicBezTo>
                        <a:pt x="3810" y="5715"/>
                        <a:pt x="3810" y="5715"/>
                        <a:pt x="2858" y="5715"/>
                      </a:cubicBezTo>
                      <a:cubicBezTo>
                        <a:pt x="2858" y="5715"/>
                        <a:pt x="2858" y="6667"/>
                        <a:pt x="1905" y="6667"/>
                      </a:cubicBezTo>
                      <a:cubicBezTo>
                        <a:pt x="1905" y="7620"/>
                        <a:pt x="953" y="8572"/>
                        <a:pt x="953" y="9525"/>
                      </a:cubicBezTo>
                      <a:cubicBezTo>
                        <a:pt x="953" y="10478"/>
                        <a:pt x="953" y="10478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3" y="14288"/>
                        <a:pt x="1905" y="14288"/>
                      </a:cubicBezTo>
                      <a:cubicBezTo>
                        <a:pt x="2858" y="14288"/>
                        <a:pt x="2858" y="13335"/>
                        <a:pt x="3810" y="13335"/>
                      </a:cubicBezTo>
                      <a:cubicBezTo>
                        <a:pt x="3810" y="12382"/>
                        <a:pt x="4763" y="12382"/>
                        <a:pt x="4763" y="11430"/>
                      </a:cubicBezTo>
                      <a:cubicBezTo>
                        <a:pt x="4763" y="10478"/>
                        <a:pt x="5715" y="9525"/>
                        <a:pt x="5715" y="8572"/>
                      </a:cubicBezTo>
                      <a:cubicBezTo>
                        <a:pt x="6668" y="6667"/>
                        <a:pt x="6668" y="4763"/>
                        <a:pt x="7620" y="1905"/>
                      </a:cubicBezTo>
                      <a:cubicBezTo>
                        <a:pt x="7620" y="953"/>
                        <a:pt x="6668" y="0"/>
                        <a:pt x="5715" y="0"/>
                      </a:cubicBezTo>
                      <a:cubicBezTo>
                        <a:pt x="5715" y="953"/>
                        <a:pt x="4763" y="953"/>
                        <a:pt x="4763" y="1905"/>
                      </a:cubicBezTo>
                      <a:lnTo>
                        <a:pt x="4763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8" name="Freeform: Shape 867">
                  <a:extLst>
                    <a:ext uri="{FF2B5EF4-FFF2-40B4-BE49-F238E27FC236}">
                      <a16:creationId xmlns:a16="http://schemas.microsoft.com/office/drawing/2014/main" id="{7F11CE46-2A89-EDFB-291D-DC69E89BF3E3}"/>
                    </a:ext>
                  </a:extLst>
                </p:cNvPr>
                <p:cNvSpPr/>
                <p:nvPr/>
              </p:nvSpPr>
              <p:spPr>
                <a:xfrm>
                  <a:off x="6319598" y="5545079"/>
                  <a:ext cx="8810" cy="18732"/>
                </a:xfrm>
                <a:custGeom>
                  <a:avLst/>
                  <a:gdLst>
                    <a:gd name="connsiteX0" fmla="*/ 4048 w 8810"/>
                    <a:gd name="connsiteY0" fmla="*/ 1328 h 18732"/>
                    <a:gd name="connsiteX1" fmla="*/ 3096 w 8810"/>
                    <a:gd name="connsiteY1" fmla="*/ 7995 h 18732"/>
                    <a:gd name="connsiteX2" fmla="*/ 238 w 8810"/>
                    <a:gd name="connsiteY2" fmla="*/ 14663 h 18732"/>
                    <a:gd name="connsiteX3" fmla="*/ 1191 w 8810"/>
                    <a:gd name="connsiteY3" fmla="*/ 18473 h 18732"/>
                    <a:gd name="connsiteX4" fmla="*/ 5001 w 8810"/>
                    <a:gd name="connsiteY4" fmla="*/ 16568 h 18732"/>
                    <a:gd name="connsiteX5" fmla="*/ 7858 w 8810"/>
                    <a:gd name="connsiteY5" fmla="*/ 9900 h 18732"/>
                    <a:gd name="connsiteX6" fmla="*/ 8811 w 8810"/>
                    <a:gd name="connsiteY6" fmla="*/ 2280 h 18732"/>
                    <a:gd name="connsiteX7" fmla="*/ 4048 w 8810"/>
                    <a:gd name="connsiteY7" fmla="*/ 1328 h 18732"/>
                    <a:gd name="connsiteX8" fmla="*/ 4048 w 8810"/>
                    <a:gd name="connsiteY8" fmla="*/ 1328 h 187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810" h="18732">
                      <a:moveTo>
                        <a:pt x="4048" y="1328"/>
                      </a:moveTo>
                      <a:cubicBezTo>
                        <a:pt x="4048" y="3233"/>
                        <a:pt x="3096" y="6090"/>
                        <a:pt x="3096" y="7995"/>
                      </a:cubicBezTo>
                      <a:cubicBezTo>
                        <a:pt x="2143" y="9900"/>
                        <a:pt x="1191" y="11805"/>
                        <a:pt x="238" y="14663"/>
                      </a:cubicBezTo>
                      <a:cubicBezTo>
                        <a:pt x="238" y="15615"/>
                        <a:pt x="-714" y="17520"/>
                        <a:pt x="1191" y="18473"/>
                      </a:cubicBezTo>
                      <a:cubicBezTo>
                        <a:pt x="3096" y="19425"/>
                        <a:pt x="4048" y="17520"/>
                        <a:pt x="5001" y="16568"/>
                      </a:cubicBezTo>
                      <a:cubicBezTo>
                        <a:pt x="5953" y="14663"/>
                        <a:pt x="6906" y="11805"/>
                        <a:pt x="7858" y="9900"/>
                      </a:cubicBezTo>
                      <a:cubicBezTo>
                        <a:pt x="8811" y="7043"/>
                        <a:pt x="8811" y="4185"/>
                        <a:pt x="8811" y="2280"/>
                      </a:cubicBezTo>
                      <a:cubicBezTo>
                        <a:pt x="7858" y="-577"/>
                        <a:pt x="4048" y="-577"/>
                        <a:pt x="4048" y="1328"/>
                      </a:cubicBezTo>
                      <a:lnTo>
                        <a:pt x="4048" y="132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9" name="Freeform: Shape 868">
                  <a:extLst>
                    <a:ext uri="{FF2B5EF4-FFF2-40B4-BE49-F238E27FC236}">
                      <a16:creationId xmlns:a16="http://schemas.microsoft.com/office/drawing/2014/main" id="{06B81BCC-7C97-A9CA-C1F4-0FE64B5C3F34}"/>
                    </a:ext>
                  </a:extLst>
                </p:cNvPr>
                <p:cNvSpPr/>
                <p:nvPr/>
              </p:nvSpPr>
              <p:spPr>
                <a:xfrm>
                  <a:off x="6332777" y="5554893"/>
                  <a:ext cx="8274" cy="17230"/>
                </a:xfrm>
                <a:custGeom>
                  <a:avLst/>
                  <a:gdLst>
                    <a:gd name="connsiteX0" fmla="*/ 6110 w 8274"/>
                    <a:gd name="connsiteY0" fmla="*/ 1038 h 17230"/>
                    <a:gd name="connsiteX1" fmla="*/ 3252 w 8274"/>
                    <a:gd name="connsiteY1" fmla="*/ 8658 h 17230"/>
                    <a:gd name="connsiteX2" fmla="*/ 1347 w 8274"/>
                    <a:gd name="connsiteY2" fmla="*/ 12468 h 17230"/>
                    <a:gd name="connsiteX3" fmla="*/ 395 w 8274"/>
                    <a:gd name="connsiteY3" fmla="*/ 16278 h 17230"/>
                    <a:gd name="connsiteX4" fmla="*/ 1347 w 8274"/>
                    <a:gd name="connsiteY4" fmla="*/ 17231 h 17230"/>
                    <a:gd name="connsiteX5" fmla="*/ 3252 w 8274"/>
                    <a:gd name="connsiteY5" fmla="*/ 16278 h 17230"/>
                    <a:gd name="connsiteX6" fmla="*/ 4205 w 8274"/>
                    <a:gd name="connsiteY6" fmla="*/ 14373 h 17230"/>
                    <a:gd name="connsiteX7" fmla="*/ 6110 w 8274"/>
                    <a:gd name="connsiteY7" fmla="*/ 10563 h 17230"/>
                    <a:gd name="connsiteX8" fmla="*/ 8015 w 8274"/>
                    <a:gd name="connsiteY8" fmla="*/ 1991 h 17230"/>
                    <a:gd name="connsiteX9" fmla="*/ 6110 w 8274"/>
                    <a:gd name="connsiteY9" fmla="*/ 1038 h 17230"/>
                    <a:gd name="connsiteX10" fmla="*/ 6110 w 8274"/>
                    <a:gd name="connsiteY10" fmla="*/ 1038 h 17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274" h="17230">
                      <a:moveTo>
                        <a:pt x="6110" y="1038"/>
                      </a:moveTo>
                      <a:cubicBezTo>
                        <a:pt x="5157" y="3896"/>
                        <a:pt x="4205" y="5801"/>
                        <a:pt x="3252" y="8658"/>
                      </a:cubicBezTo>
                      <a:cubicBezTo>
                        <a:pt x="2300" y="9611"/>
                        <a:pt x="2300" y="11516"/>
                        <a:pt x="1347" y="12468"/>
                      </a:cubicBezTo>
                      <a:cubicBezTo>
                        <a:pt x="395" y="13421"/>
                        <a:pt x="-558" y="15326"/>
                        <a:pt x="395" y="16278"/>
                      </a:cubicBezTo>
                      <a:cubicBezTo>
                        <a:pt x="395" y="16278"/>
                        <a:pt x="1347" y="17231"/>
                        <a:pt x="1347" y="17231"/>
                      </a:cubicBezTo>
                      <a:cubicBezTo>
                        <a:pt x="2300" y="17231"/>
                        <a:pt x="3252" y="17231"/>
                        <a:pt x="3252" y="16278"/>
                      </a:cubicBezTo>
                      <a:cubicBezTo>
                        <a:pt x="4205" y="15326"/>
                        <a:pt x="4205" y="15326"/>
                        <a:pt x="4205" y="14373"/>
                      </a:cubicBezTo>
                      <a:cubicBezTo>
                        <a:pt x="5157" y="13421"/>
                        <a:pt x="5157" y="11516"/>
                        <a:pt x="6110" y="10563"/>
                      </a:cubicBezTo>
                      <a:cubicBezTo>
                        <a:pt x="7062" y="7706"/>
                        <a:pt x="8015" y="4848"/>
                        <a:pt x="8015" y="1991"/>
                      </a:cubicBezTo>
                      <a:cubicBezTo>
                        <a:pt x="8967" y="86"/>
                        <a:pt x="7062" y="-867"/>
                        <a:pt x="6110" y="1038"/>
                      </a:cubicBezTo>
                      <a:lnTo>
                        <a:pt x="6110" y="103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0" name="Freeform: Shape 869">
                  <a:extLst>
                    <a:ext uri="{FF2B5EF4-FFF2-40B4-BE49-F238E27FC236}">
                      <a16:creationId xmlns:a16="http://schemas.microsoft.com/office/drawing/2014/main" id="{84C75D6A-AFE2-B5D5-1F9D-59B51253B120}"/>
                    </a:ext>
                  </a:extLst>
                </p:cNvPr>
                <p:cNvSpPr/>
                <p:nvPr/>
              </p:nvSpPr>
              <p:spPr>
                <a:xfrm>
                  <a:off x="6345792" y="5550774"/>
                  <a:ext cx="8334" cy="21111"/>
                </a:xfrm>
                <a:custGeom>
                  <a:avLst/>
                  <a:gdLst>
                    <a:gd name="connsiteX0" fmla="*/ 6429 w 8334"/>
                    <a:gd name="connsiteY0" fmla="*/ 394 h 21111"/>
                    <a:gd name="connsiteX1" fmla="*/ 2619 w 8334"/>
                    <a:gd name="connsiteY1" fmla="*/ 9919 h 21111"/>
                    <a:gd name="connsiteX2" fmla="*/ 714 w 8334"/>
                    <a:gd name="connsiteY2" fmla="*/ 14682 h 21111"/>
                    <a:gd name="connsiteX3" fmla="*/ 714 w 8334"/>
                    <a:gd name="connsiteY3" fmla="*/ 20397 h 21111"/>
                    <a:gd name="connsiteX4" fmla="*/ 1667 w 8334"/>
                    <a:gd name="connsiteY4" fmla="*/ 20397 h 21111"/>
                    <a:gd name="connsiteX5" fmla="*/ 4524 w 8334"/>
                    <a:gd name="connsiteY5" fmla="*/ 15634 h 21111"/>
                    <a:gd name="connsiteX6" fmla="*/ 5477 w 8334"/>
                    <a:gd name="connsiteY6" fmla="*/ 10872 h 21111"/>
                    <a:gd name="connsiteX7" fmla="*/ 8334 w 8334"/>
                    <a:gd name="connsiteY7" fmla="*/ 1347 h 21111"/>
                    <a:gd name="connsiteX8" fmla="*/ 6429 w 8334"/>
                    <a:gd name="connsiteY8" fmla="*/ 394 h 21111"/>
                    <a:gd name="connsiteX9" fmla="*/ 6429 w 8334"/>
                    <a:gd name="connsiteY9" fmla="*/ 394 h 21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334" h="21111">
                      <a:moveTo>
                        <a:pt x="6429" y="394"/>
                      </a:moveTo>
                      <a:cubicBezTo>
                        <a:pt x="4524" y="3252"/>
                        <a:pt x="3572" y="7062"/>
                        <a:pt x="2619" y="9919"/>
                      </a:cubicBezTo>
                      <a:cubicBezTo>
                        <a:pt x="1667" y="11825"/>
                        <a:pt x="1667" y="12777"/>
                        <a:pt x="714" y="14682"/>
                      </a:cubicBezTo>
                      <a:cubicBezTo>
                        <a:pt x="-238" y="16587"/>
                        <a:pt x="-238" y="18492"/>
                        <a:pt x="714" y="20397"/>
                      </a:cubicBezTo>
                      <a:cubicBezTo>
                        <a:pt x="714" y="21350"/>
                        <a:pt x="1667" y="21350"/>
                        <a:pt x="1667" y="20397"/>
                      </a:cubicBezTo>
                      <a:cubicBezTo>
                        <a:pt x="3572" y="19444"/>
                        <a:pt x="3572" y="17540"/>
                        <a:pt x="4524" y="15634"/>
                      </a:cubicBezTo>
                      <a:cubicBezTo>
                        <a:pt x="4524" y="13730"/>
                        <a:pt x="5477" y="11825"/>
                        <a:pt x="5477" y="10872"/>
                      </a:cubicBezTo>
                      <a:cubicBezTo>
                        <a:pt x="6429" y="8015"/>
                        <a:pt x="6429" y="4205"/>
                        <a:pt x="8334" y="1347"/>
                      </a:cubicBezTo>
                      <a:cubicBezTo>
                        <a:pt x="8334" y="394"/>
                        <a:pt x="6429" y="-558"/>
                        <a:pt x="6429" y="394"/>
                      </a:cubicBezTo>
                      <a:lnTo>
                        <a:pt x="6429" y="394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1" name="Freeform: Shape 870">
                  <a:extLst>
                    <a:ext uri="{FF2B5EF4-FFF2-40B4-BE49-F238E27FC236}">
                      <a16:creationId xmlns:a16="http://schemas.microsoft.com/office/drawing/2014/main" id="{77999D97-4CDC-DC56-14F2-7010214BFA42}"/>
                    </a:ext>
                  </a:extLst>
                </p:cNvPr>
                <p:cNvSpPr/>
                <p:nvPr/>
              </p:nvSpPr>
              <p:spPr>
                <a:xfrm>
                  <a:off x="6356031" y="5518784"/>
                  <a:ext cx="4762" cy="11430"/>
                </a:xfrm>
                <a:custGeom>
                  <a:avLst/>
                  <a:gdLst>
                    <a:gd name="connsiteX0" fmla="*/ 1905 w 4762"/>
                    <a:gd name="connsiteY0" fmla="*/ 1905 h 11430"/>
                    <a:gd name="connsiteX1" fmla="*/ 953 w 4762"/>
                    <a:gd name="connsiteY1" fmla="*/ 6668 h 11430"/>
                    <a:gd name="connsiteX2" fmla="*/ 953 w 4762"/>
                    <a:gd name="connsiteY2" fmla="*/ 7620 h 11430"/>
                    <a:gd name="connsiteX3" fmla="*/ 953 w 4762"/>
                    <a:gd name="connsiteY3" fmla="*/ 7620 h 11430"/>
                    <a:gd name="connsiteX4" fmla="*/ 953 w 4762"/>
                    <a:gd name="connsiteY4" fmla="*/ 7620 h 11430"/>
                    <a:gd name="connsiteX5" fmla="*/ 953 w 4762"/>
                    <a:gd name="connsiteY5" fmla="*/ 8572 h 11430"/>
                    <a:gd name="connsiteX6" fmla="*/ 0 w 4762"/>
                    <a:gd name="connsiteY6" fmla="*/ 10478 h 11430"/>
                    <a:gd name="connsiteX7" fmla="*/ 953 w 4762"/>
                    <a:gd name="connsiteY7" fmla="*/ 11430 h 11430"/>
                    <a:gd name="connsiteX8" fmla="*/ 2858 w 4762"/>
                    <a:gd name="connsiteY8" fmla="*/ 9525 h 11430"/>
                    <a:gd name="connsiteX9" fmla="*/ 3810 w 4762"/>
                    <a:gd name="connsiteY9" fmla="*/ 6668 h 11430"/>
                    <a:gd name="connsiteX10" fmla="*/ 4763 w 4762"/>
                    <a:gd name="connsiteY10" fmla="*/ 1905 h 11430"/>
                    <a:gd name="connsiteX11" fmla="*/ 3810 w 4762"/>
                    <a:gd name="connsiteY11" fmla="*/ 0 h 11430"/>
                    <a:gd name="connsiteX12" fmla="*/ 1905 w 4762"/>
                    <a:gd name="connsiteY12" fmla="*/ 1905 h 11430"/>
                    <a:gd name="connsiteX13" fmla="*/ 1905 w 4762"/>
                    <a:gd name="connsiteY13" fmla="*/ 1905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762" h="11430">
                      <a:moveTo>
                        <a:pt x="1905" y="1905"/>
                      </a:moveTo>
                      <a:cubicBezTo>
                        <a:pt x="1905" y="3810"/>
                        <a:pt x="953" y="4763"/>
                        <a:pt x="953" y="6668"/>
                      </a:cubicBezTo>
                      <a:cubicBezTo>
                        <a:pt x="953" y="6668"/>
                        <a:pt x="953" y="7620"/>
                        <a:pt x="953" y="7620"/>
                      </a:cubicBezTo>
                      <a:cubicBezTo>
                        <a:pt x="953" y="7620"/>
                        <a:pt x="953" y="7620"/>
                        <a:pt x="953" y="7620"/>
                      </a:cubicBezTo>
                      <a:cubicBezTo>
                        <a:pt x="953" y="7620"/>
                        <a:pt x="953" y="7620"/>
                        <a:pt x="953" y="7620"/>
                      </a:cubicBezTo>
                      <a:cubicBezTo>
                        <a:pt x="953" y="7620"/>
                        <a:pt x="953" y="8572"/>
                        <a:pt x="953" y="8572"/>
                      </a:cubicBezTo>
                      <a:cubicBezTo>
                        <a:pt x="953" y="9525"/>
                        <a:pt x="0" y="10478"/>
                        <a:pt x="0" y="10478"/>
                      </a:cubicBezTo>
                      <a:cubicBezTo>
                        <a:pt x="0" y="11430"/>
                        <a:pt x="953" y="11430"/>
                        <a:pt x="953" y="11430"/>
                      </a:cubicBezTo>
                      <a:cubicBezTo>
                        <a:pt x="1905" y="11430"/>
                        <a:pt x="1905" y="10478"/>
                        <a:pt x="2858" y="9525"/>
                      </a:cubicBezTo>
                      <a:cubicBezTo>
                        <a:pt x="3810" y="8572"/>
                        <a:pt x="3810" y="7620"/>
                        <a:pt x="3810" y="6668"/>
                      </a:cubicBezTo>
                      <a:cubicBezTo>
                        <a:pt x="4763" y="4763"/>
                        <a:pt x="4763" y="3810"/>
                        <a:pt x="4763" y="1905"/>
                      </a:cubicBezTo>
                      <a:cubicBezTo>
                        <a:pt x="4763" y="953"/>
                        <a:pt x="4763" y="0"/>
                        <a:pt x="3810" y="0"/>
                      </a:cubicBezTo>
                      <a:cubicBezTo>
                        <a:pt x="2858" y="953"/>
                        <a:pt x="1905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2" name="Freeform: Shape 871">
                  <a:extLst>
                    <a:ext uri="{FF2B5EF4-FFF2-40B4-BE49-F238E27FC236}">
                      <a16:creationId xmlns:a16="http://schemas.microsoft.com/office/drawing/2014/main" id="{88310DFD-EEF0-BCA8-BA8E-EE6A2A791515}"/>
                    </a:ext>
                  </a:extLst>
                </p:cNvPr>
                <p:cNvSpPr/>
                <p:nvPr/>
              </p:nvSpPr>
              <p:spPr>
                <a:xfrm>
                  <a:off x="6340792" y="5524826"/>
                  <a:ext cx="7619" cy="19117"/>
                </a:xfrm>
                <a:custGeom>
                  <a:avLst/>
                  <a:gdLst>
                    <a:gd name="connsiteX0" fmla="*/ 3810 w 7619"/>
                    <a:gd name="connsiteY0" fmla="*/ 1578 h 19117"/>
                    <a:gd name="connsiteX1" fmla="*/ 1905 w 7619"/>
                    <a:gd name="connsiteY1" fmla="*/ 10151 h 19117"/>
                    <a:gd name="connsiteX2" fmla="*/ 952 w 7619"/>
                    <a:gd name="connsiteY2" fmla="*/ 13961 h 19117"/>
                    <a:gd name="connsiteX3" fmla="*/ 0 w 7619"/>
                    <a:gd name="connsiteY3" fmla="*/ 15866 h 19117"/>
                    <a:gd name="connsiteX4" fmla="*/ 0 w 7619"/>
                    <a:gd name="connsiteY4" fmla="*/ 17771 h 19117"/>
                    <a:gd name="connsiteX5" fmla="*/ 2857 w 7619"/>
                    <a:gd name="connsiteY5" fmla="*/ 18723 h 19117"/>
                    <a:gd name="connsiteX6" fmla="*/ 4763 w 7619"/>
                    <a:gd name="connsiteY6" fmla="*/ 16818 h 19117"/>
                    <a:gd name="connsiteX7" fmla="*/ 5715 w 7619"/>
                    <a:gd name="connsiteY7" fmla="*/ 14913 h 19117"/>
                    <a:gd name="connsiteX8" fmla="*/ 6667 w 7619"/>
                    <a:gd name="connsiteY8" fmla="*/ 10151 h 19117"/>
                    <a:gd name="connsiteX9" fmla="*/ 7620 w 7619"/>
                    <a:gd name="connsiteY9" fmla="*/ 626 h 19117"/>
                    <a:gd name="connsiteX10" fmla="*/ 3810 w 7619"/>
                    <a:gd name="connsiteY10" fmla="*/ 1578 h 19117"/>
                    <a:gd name="connsiteX11" fmla="*/ 3810 w 7619"/>
                    <a:gd name="connsiteY11" fmla="*/ 1578 h 19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19117">
                      <a:moveTo>
                        <a:pt x="3810" y="1578"/>
                      </a:moveTo>
                      <a:cubicBezTo>
                        <a:pt x="3810" y="4436"/>
                        <a:pt x="2857" y="7293"/>
                        <a:pt x="1905" y="10151"/>
                      </a:cubicBezTo>
                      <a:cubicBezTo>
                        <a:pt x="1905" y="11103"/>
                        <a:pt x="952" y="13008"/>
                        <a:pt x="952" y="13961"/>
                      </a:cubicBezTo>
                      <a:cubicBezTo>
                        <a:pt x="952" y="14913"/>
                        <a:pt x="952" y="14913"/>
                        <a:pt x="0" y="15866"/>
                      </a:cubicBezTo>
                      <a:cubicBezTo>
                        <a:pt x="0" y="16818"/>
                        <a:pt x="0" y="16818"/>
                        <a:pt x="0" y="17771"/>
                      </a:cubicBezTo>
                      <a:cubicBezTo>
                        <a:pt x="0" y="18723"/>
                        <a:pt x="1905" y="19676"/>
                        <a:pt x="2857" y="18723"/>
                      </a:cubicBezTo>
                      <a:cubicBezTo>
                        <a:pt x="3810" y="17771"/>
                        <a:pt x="3810" y="17771"/>
                        <a:pt x="4763" y="16818"/>
                      </a:cubicBezTo>
                      <a:cubicBezTo>
                        <a:pt x="4763" y="15866"/>
                        <a:pt x="5715" y="15866"/>
                        <a:pt x="5715" y="14913"/>
                      </a:cubicBezTo>
                      <a:cubicBezTo>
                        <a:pt x="6667" y="13961"/>
                        <a:pt x="6667" y="12056"/>
                        <a:pt x="6667" y="10151"/>
                      </a:cubicBezTo>
                      <a:cubicBezTo>
                        <a:pt x="7620" y="7293"/>
                        <a:pt x="7620" y="4436"/>
                        <a:pt x="7620" y="626"/>
                      </a:cubicBezTo>
                      <a:cubicBezTo>
                        <a:pt x="6667" y="-327"/>
                        <a:pt x="3810" y="-327"/>
                        <a:pt x="3810" y="1578"/>
                      </a:cubicBezTo>
                      <a:lnTo>
                        <a:pt x="3810" y="157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3" name="Freeform: Shape 872">
                  <a:extLst>
                    <a:ext uri="{FF2B5EF4-FFF2-40B4-BE49-F238E27FC236}">
                      <a16:creationId xmlns:a16="http://schemas.microsoft.com/office/drawing/2014/main" id="{7871E989-AA53-F2B8-36A2-5265B01531C1}"/>
                    </a:ext>
                  </a:extLst>
                </p:cNvPr>
                <p:cNvSpPr/>
                <p:nvPr/>
              </p:nvSpPr>
              <p:spPr>
                <a:xfrm>
                  <a:off x="6323646" y="5521642"/>
                  <a:ext cx="7620" cy="15239"/>
                </a:xfrm>
                <a:custGeom>
                  <a:avLst/>
                  <a:gdLst>
                    <a:gd name="connsiteX0" fmla="*/ 3810 w 7620"/>
                    <a:gd name="connsiteY0" fmla="*/ 952 h 15239"/>
                    <a:gd name="connsiteX1" fmla="*/ 2858 w 7620"/>
                    <a:gd name="connsiteY1" fmla="*/ 3810 h 15239"/>
                    <a:gd name="connsiteX2" fmla="*/ 1905 w 7620"/>
                    <a:gd name="connsiteY2" fmla="*/ 6667 h 15239"/>
                    <a:gd name="connsiteX3" fmla="*/ 0 w 7620"/>
                    <a:gd name="connsiteY3" fmla="*/ 10477 h 15239"/>
                    <a:gd name="connsiteX4" fmla="*/ 0 w 7620"/>
                    <a:gd name="connsiteY4" fmla="*/ 12382 h 15239"/>
                    <a:gd name="connsiteX5" fmla="*/ 0 w 7620"/>
                    <a:gd name="connsiteY5" fmla="*/ 14288 h 15239"/>
                    <a:gd name="connsiteX6" fmla="*/ 1905 w 7620"/>
                    <a:gd name="connsiteY6" fmla="*/ 15240 h 15239"/>
                    <a:gd name="connsiteX7" fmla="*/ 3810 w 7620"/>
                    <a:gd name="connsiteY7" fmla="*/ 14288 h 15239"/>
                    <a:gd name="connsiteX8" fmla="*/ 4763 w 7620"/>
                    <a:gd name="connsiteY8" fmla="*/ 12382 h 15239"/>
                    <a:gd name="connsiteX9" fmla="*/ 5715 w 7620"/>
                    <a:gd name="connsiteY9" fmla="*/ 8572 h 15239"/>
                    <a:gd name="connsiteX10" fmla="*/ 7620 w 7620"/>
                    <a:gd name="connsiteY10" fmla="*/ 1905 h 15239"/>
                    <a:gd name="connsiteX11" fmla="*/ 5715 w 7620"/>
                    <a:gd name="connsiteY11" fmla="*/ 0 h 15239"/>
                    <a:gd name="connsiteX12" fmla="*/ 3810 w 7620"/>
                    <a:gd name="connsiteY12" fmla="*/ 952 h 15239"/>
                    <a:gd name="connsiteX13" fmla="*/ 3810 w 7620"/>
                    <a:gd name="connsiteY13" fmla="*/ 952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20" h="15239">
                      <a:moveTo>
                        <a:pt x="3810" y="952"/>
                      </a:moveTo>
                      <a:cubicBezTo>
                        <a:pt x="3810" y="1905"/>
                        <a:pt x="2858" y="2857"/>
                        <a:pt x="2858" y="3810"/>
                      </a:cubicBezTo>
                      <a:cubicBezTo>
                        <a:pt x="2858" y="4763"/>
                        <a:pt x="1905" y="5715"/>
                        <a:pt x="1905" y="6667"/>
                      </a:cubicBezTo>
                      <a:cubicBezTo>
                        <a:pt x="953" y="7620"/>
                        <a:pt x="953" y="8572"/>
                        <a:pt x="0" y="10477"/>
                      </a:cubicBezTo>
                      <a:cubicBezTo>
                        <a:pt x="0" y="11430"/>
                        <a:pt x="0" y="11430"/>
                        <a:pt x="0" y="12382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953" y="15240"/>
                        <a:pt x="1905" y="15240"/>
                      </a:cubicBezTo>
                      <a:cubicBezTo>
                        <a:pt x="2858" y="15240"/>
                        <a:pt x="2858" y="14288"/>
                        <a:pt x="3810" y="14288"/>
                      </a:cubicBezTo>
                      <a:cubicBezTo>
                        <a:pt x="3810" y="13335"/>
                        <a:pt x="4763" y="13335"/>
                        <a:pt x="4763" y="12382"/>
                      </a:cubicBezTo>
                      <a:cubicBezTo>
                        <a:pt x="4763" y="11430"/>
                        <a:pt x="5715" y="10477"/>
                        <a:pt x="5715" y="8572"/>
                      </a:cubicBezTo>
                      <a:cubicBezTo>
                        <a:pt x="6668" y="6667"/>
                        <a:pt x="6668" y="3810"/>
                        <a:pt x="7620" y="1905"/>
                      </a:cubicBezTo>
                      <a:cubicBezTo>
                        <a:pt x="7620" y="952"/>
                        <a:pt x="6668" y="0"/>
                        <a:pt x="5715" y="0"/>
                      </a:cubicBezTo>
                      <a:cubicBezTo>
                        <a:pt x="4763" y="0"/>
                        <a:pt x="3810" y="0"/>
                        <a:pt x="3810" y="952"/>
                      </a:cubicBezTo>
                      <a:lnTo>
                        <a:pt x="3810" y="952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4" name="Freeform: Shape 873">
                  <a:extLst>
                    <a:ext uri="{FF2B5EF4-FFF2-40B4-BE49-F238E27FC236}">
                      <a16:creationId xmlns:a16="http://schemas.microsoft.com/office/drawing/2014/main" id="{355A9C01-26BF-E5E3-5E0B-1741D605D92A}"/>
                    </a:ext>
                  </a:extLst>
                </p:cNvPr>
                <p:cNvSpPr/>
                <p:nvPr/>
              </p:nvSpPr>
              <p:spPr>
                <a:xfrm>
                  <a:off x="6311264" y="5517437"/>
                  <a:ext cx="3809" cy="9919"/>
                </a:xfrm>
                <a:custGeom>
                  <a:avLst/>
                  <a:gdLst>
                    <a:gd name="connsiteX0" fmla="*/ 0 w 3809"/>
                    <a:gd name="connsiteY0" fmla="*/ 1347 h 9919"/>
                    <a:gd name="connsiteX1" fmla="*/ 0 w 3809"/>
                    <a:gd name="connsiteY1" fmla="*/ 3252 h 9919"/>
                    <a:gd name="connsiteX2" fmla="*/ 0 w 3809"/>
                    <a:gd name="connsiteY2" fmla="*/ 4205 h 9919"/>
                    <a:gd name="connsiteX3" fmla="*/ 0 w 3809"/>
                    <a:gd name="connsiteY3" fmla="*/ 4205 h 9919"/>
                    <a:gd name="connsiteX4" fmla="*/ 0 w 3809"/>
                    <a:gd name="connsiteY4" fmla="*/ 5157 h 9919"/>
                    <a:gd name="connsiteX5" fmla="*/ 0 w 3809"/>
                    <a:gd name="connsiteY5" fmla="*/ 5157 h 9919"/>
                    <a:gd name="connsiteX6" fmla="*/ 0 w 3809"/>
                    <a:gd name="connsiteY6" fmla="*/ 5157 h 9919"/>
                    <a:gd name="connsiteX7" fmla="*/ 0 w 3809"/>
                    <a:gd name="connsiteY7" fmla="*/ 7062 h 9919"/>
                    <a:gd name="connsiteX8" fmla="*/ 0 w 3809"/>
                    <a:gd name="connsiteY8" fmla="*/ 8015 h 9919"/>
                    <a:gd name="connsiteX9" fmla="*/ 0 w 3809"/>
                    <a:gd name="connsiteY9" fmla="*/ 8967 h 9919"/>
                    <a:gd name="connsiteX10" fmla="*/ 953 w 3809"/>
                    <a:gd name="connsiteY10" fmla="*/ 9919 h 9919"/>
                    <a:gd name="connsiteX11" fmla="*/ 3810 w 3809"/>
                    <a:gd name="connsiteY11" fmla="*/ 1347 h 9919"/>
                    <a:gd name="connsiteX12" fmla="*/ 2857 w 3809"/>
                    <a:gd name="connsiteY12" fmla="*/ 394 h 9919"/>
                    <a:gd name="connsiteX13" fmla="*/ 0 w 3809"/>
                    <a:gd name="connsiteY13" fmla="*/ 1347 h 9919"/>
                    <a:gd name="connsiteX14" fmla="*/ 0 w 3809"/>
                    <a:gd name="connsiteY14" fmla="*/ 1347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809" h="9919">
                      <a:moveTo>
                        <a:pt x="0" y="1347"/>
                      </a:moveTo>
                      <a:cubicBezTo>
                        <a:pt x="0" y="2300"/>
                        <a:pt x="0" y="3252"/>
                        <a:pt x="0" y="3252"/>
                      </a:cubicBezTo>
                      <a:cubicBezTo>
                        <a:pt x="0" y="3252"/>
                        <a:pt x="0" y="3252"/>
                        <a:pt x="0" y="4205"/>
                      </a:cubicBezTo>
                      <a:cubicBezTo>
                        <a:pt x="0" y="4205"/>
                        <a:pt x="0" y="4205"/>
                        <a:pt x="0" y="4205"/>
                      </a:cubicBezTo>
                      <a:cubicBezTo>
                        <a:pt x="0" y="4205"/>
                        <a:pt x="0" y="4205"/>
                        <a:pt x="0" y="5157"/>
                      </a:cubicBezTo>
                      <a:cubicBezTo>
                        <a:pt x="0" y="5157"/>
                        <a:pt x="0" y="5157"/>
                        <a:pt x="0" y="5157"/>
                      </a:cubicBezTo>
                      <a:cubicBezTo>
                        <a:pt x="0" y="5157"/>
                        <a:pt x="0" y="5157"/>
                        <a:pt x="0" y="5157"/>
                      </a:cubicBezTo>
                      <a:cubicBezTo>
                        <a:pt x="0" y="6109"/>
                        <a:pt x="0" y="6109"/>
                        <a:pt x="0" y="7062"/>
                      </a:cubicBezTo>
                      <a:cubicBezTo>
                        <a:pt x="0" y="7062"/>
                        <a:pt x="0" y="8015"/>
                        <a:pt x="0" y="8015"/>
                      </a:cubicBezTo>
                      <a:cubicBezTo>
                        <a:pt x="0" y="8015"/>
                        <a:pt x="0" y="8967"/>
                        <a:pt x="0" y="8967"/>
                      </a:cubicBezTo>
                      <a:cubicBezTo>
                        <a:pt x="0" y="9919"/>
                        <a:pt x="953" y="9919"/>
                        <a:pt x="953" y="9919"/>
                      </a:cubicBezTo>
                      <a:cubicBezTo>
                        <a:pt x="2857" y="8015"/>
                        <a:pt x="3810" y="4205"/>
                        <a:pt x="3810" y="1347"/>
                      </a:cubicBezTo>
                      <a:cubicBezTo>
                        <a:pt x="3810" y="394"/>
                        <a:pt x="2857" y="394"/>
                        <a:pt x="2857" y="394"/>
                      </a:cubicBezTo>
                      <a:cubicBezTo>
                        <a:pt x="953" y="-558"/>
                        <a:pt x="0" y="394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5" name="Freeform: Shape 874">
                  <a:extLst>
                    <a:ext uri="{FF2B5EF4-FFF2-40B4-BE49-F238E27FC236}">
                      <a16:creationId xmlns:a16="http://schemas.microsoft.com/office/drawing/2014/main" id="{9D408156-C709-ADA6-1887-C0ACF54C54CD}"/>
                    </a:ext>
                  </a:extLst>
                </p:cNvPr>
                <p:cNvSpPr/>
                <p:nvPr/>
              </p:nvSpPr>
              <p:spPr>
                <a:xfrm>
                  <a:off x="6291262" y="5513783"/>
                  <a:ext cx="7879" cy="18335"/>
                </a:xfrm>
                <a:custGeom>
                  <a:avLst/>
                  <a:gdLst>
                    <a:gd name="connsiteX0" fmla="*/ 5715 w 7879"/>
                    <a:gd name="connsiteY0" fmla="*/ 1191 h 18335"/>
                    <a:gd name="connsiteX1" fmla="*/ 2857 w 7879"/>
                    <a:gd name="connsiteY1" fmla="*/ 9763 h 18335"/>
                    <a:gd name="connsiteX2" fmla="*/ 953 w 7879"/>
                    <a:gd name="connsiteY2" fmla="*/ 13573 h 18335"/>
                    <a:gd name="connsiteX3" fmla="*/ 0 w 7879"/>
                    <a:gd name="connsiteY3" fmla="*/ 15478 h 18335"/>
                    <a:gd name="connsiteX4" fmla="*/ 0 w 7879"/>
                    <a:gd name="connsiteY4" fmla="*/ 16431 h 18335"/>
                    <a:gd name="connsiteX5" fmla="*/ 0 w 7879"/>
                    <a:gd name="connsiteY5" fmla="*/ 17383 h 18335"/>
                    <a:gd name="connsiteX6" fmla="*/ 1905 w 7879"/>
                    <a:gd name="connsiteY6" fmla="*/ 18336 h 18335"/>
                    <a:gd name="connsiteX7" fmla="*/ 3810 w 7879"/>
                    <a:gd name="connsiteY7" fmla="*/ 16431 h 18335"/>
                    <a:gd name="connsiteX8" fmla="*/ 4763 w 7879"/>
                    <a:gd name="connsiteY8" fmla="*/ 14526 h 18335"/>
                    <a:gd name="connsiteX9" fmla="*/ 5715 w 7879"/>
                    <a:gd name="connsiteY9" fmla="*/ 9763 h 18335"/>
                    <a:gd name="connsiteX10" fmla="*/ 7620 w 7879"/>
                    <a:gd name="connsiteY10" fmla="*/ 238 h 18335"/>
                    <a:gd name="connsiteX11" fmla="*/ 5715 w 7879"/>
                    <a:gd name="connsiteY11" fmla="*/ 1191 h 18335"/>
                    <a:gd name="connsiteX12" fmla="*/ 5715 w 7879"/>
                    <a:gd name="connsiteY12" fmla="*/ 1191 h 18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879" h="18335">
                      <a:moveTo>
                        <a:pt x="5715" y="1191"/>
                      </a:moveTo>
                      <a:cubicBezTo>
                        <a:pt x="4763" y="4048"/>
                        <a:pt x="3810" y="6906"/>
                        <a:pt x="2857" y="9763"/>
                      </a:cubicBezTo>
                      <a:cubicBezTo>
                        <a:pt x="1905" y="10716"/>
                        <a:pt x="1905" y="12621"/>
                        <a:pt x="953" y="13573"/>
                      </a:cubicBezTo>
                      <a:cubicBezTo>
                        <a:pt x="953" y="14526"/>
                        <a:pt x="0" y="15478"/>
                        <a:pt x="0" y="15478"/>
                      </a:cubicBezTo>
                      <a:cubicBezTo>
                        <a:pt x="0" y="15478"/>
                        <a:pt x="0" y="16431"/>
                        <a:pt x="0" y="16431"/>
                      </a:cubicBezTo>
                      <a:cubicBezTo>
                        <a:pt x="0" y="16431"/>
                        <a:pt x="0" y="17383"/>
                        <a:pt x="0" y="17383"/>
                      </a:cubicBezTo>
                      <a:cubicBezTo>
                        <a:pt x="0" y="18336"/>
                        <a:pt x="953" y="18336"/>
                        <a:pt x="1905" y="18336"/>
                      </a:cubicBezTo>
                      <a:cubicBezTo>
                        <a:pt x="2857" y="18336"/>
                        <a:pt x="2857" y="17383"/>
                        <a:pt x="3810" y="16431"/>
                      </a:cubicBezTo>
                      <a:cubicBezTo>
                        <a:pt x="4763" y="15478"/>
                        <a:pt x="4763" y="14526"/>
                        <a:pt x="4763" y="14526"/>
                      </a:cubicBezTo>
                      <a:cubicBezTo>
                        <a:pt x="4763" y="13573"/>
                        <a:pt x="5715" y="11668"/>
                        <a:pt x="5715" y="9763"/>
                      </a:cubicBezTo>
                      <a:cubicBezTo>
                        <a:pt x="6668" y="6906"/>
                        <a:pt x="6668" y="4048"/>
                        <a:pt x="7620" y="238"/>
                      </a:cubicBezTo>
                      <a:cubicBezTo>
                        <a:pt x="8572" y="238"/>
                        <a:pt x="6668" y="-714"/>
                        <a:pt x="5715" y="1191"/>
                      </a:cubicBezTo>
                      <a:lnTo>
                        <a:pt x="5715" y="119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6" name="Freeform: Shape 875">
                  <a:extLst>
                    <a:ext uri="{FF2B5EF4-FFF2-40B4-BE49-F238E27FC236}">
                      <a16:creationId xmlns:a16="http://schemas.microsoft.com/office/drawing/2014/main" id="{72D821A8-4012-C83B-3B84-2F014E404188}"/>
                    </a:ext>
                  </a:extLst>
                </p:cNvPr>
                <p:cNvSpPr/>
                <p:nvPr/>
              </p:nvSpPr>
              <p:spPr>
                <a:xfrm>
                  <a:off x="6282451" y="5496877"/>
                  <a:ext cx="5000" cy="22621"/>
                </a:xfrm>
                <a:custGeom>
                  <a:avLst/>
                  <a:gdLst>
                    <a:gd name="connsiteX0" fmla="*/ 2143 w 5000"/>
                    <a:gd name="connsiteY0" fmla="*/ 953 h 22621"/>
                    <a:gd name="connsiteX1" fmla="*/ 238 w 5000"/>
                    <a:gd name="connsiteY1" fmla="*/ 11430 h 22621"/>
                    <a:gd name="connsiteX2" fmla="*/ 1191 w 5000"/>
                    <a:gd name="connsiteY2" fmla="*/ 21907 h 22621"/>
                    <a:gd name="connsiteX3" fmla="*/ 3096 w 5000"/>
                    <a:gd name="connsiteY3" fmla="*/ 21907 h 22621"/>
                    <a:gd name="connsiteX4" fmla="*/ 5001 w 5000"/>
                    <a:gd name="connsiteY4" fmla="*/ 16192 h 22621"/>
                    <a:gd name="connsiteX5" fmla="*/ 5001 w 5000"/>
                    <a:gd name="connsiteY5" fmla="*/ 10478 h 22621"/>
                    <a:gd name="connsiteX6" fmla="*/ 4048 w 5000"/>
                    <a:gd name="connsiteY6" fmla="*/ 0 h 22621"/>
                    <a:gd name="connsiteX7" fmla="*/ 2143 w 5000"/>
                    <a:gd name="connsiteY7" fmla="*/ 953 h 22621"/>
                    <a:gd name="connsiteX8" fmla="*/ 2143 w 5000"/>
                    <a:gd name="connsiteY8" fmla="*/ 953 h 2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00" h="22621">
                      <a:moveTo>
                        <a:pt x="2143" y="953"/>
                      </a:moveTo>
                      <a:cubicBezTo>
                        <a:pt x="238" y="3810"/>
                        <a:pt x="238" y="8572"/>
                        <a:pt x="238" y="11430"/>
                      </a:cubicBezTo>
                      <a:cubicBezTo>
                        <a:pt x="238" y="15240"/>
                        <a:pt x="-714" y="19050"/>
                        <a:pt x="1191" y="21907"/>
                      </a:cubicBezTo>
                      <a:cubicBezTo>
                        <a:pt x="2143" y="22860"/>
                        <a:pt x="3096" y="22860"/>
                        <a:pt x="3096" y="21907"/>
                      </a:cubicBezTo>
                      <a:cubicBezTo>
                        <a:pt x="4048" y="20003"/>
                        <a:pt x="4048" y="18097"/>
                        <a:pt x="5001" y="16192"/>
                      </a:cubicBezTo>
                      <a:cubicBezTo>
                        <a:pt x="5001" y="14288"/>
                        <a:pt x="5001" y="12382"/>
                        <a:pt x="5001" y="10478"/>
                      </a:cubicBezTo>
                      <a:cubicBezTo>
                        <a:pt x="5001" y="6667"/>
                        <a:pt x="5001" y="2857"/>
                        <a:pt x="4048" y="0"/>
                      </a:cubicBezTo>
                      <a:cubicBezTo>
                        <a:pt x="4048" y="0"/>
                        <a:pt x="2143" y="0"/>
                        <a:pt x="2143" y="953"/>
                      </a:cubicBezTo>
                      <a:lnTo>
                        <a:pt x="2143" y="953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7" name="Freeform: Shape 876">
                  <a:extLst>
                    <a:ext uri="{FF2B5EF4-FFF2-40B4-BE49-F238E27FC236}">
                      <a16:creationId xmlns:a16="http://schemas.microsoft.com/office/drawing/2014/main" id="{6041A010-5FA0-CC7E-319B-EBADC5F3BE77}"/>
                    </a:ext>
                  </a:extLst>
                </p:cNvPr>
                <p:cNvSpPr/>
                <p:nvPr/>
              </p:nvSpPr>
              <p:spPr>
                <a:xfrm>
                  <a:off x="6295071" y="5477827"/>
                  <a:ext cx="3809" cy="19764"/>
                </a:xfrm>
                <a:custGeom>
                  <a:avLst/>
                  <a:gdLst>
                    <a:gd name="connsiteX0" fmla="*/ 0 w 3809"/>
                    <a:gd name="connsiteY0" fmla="*/ 1905 h 19764"/>
                    <a:gd name="connsiteX1" fmla="*/ 0 w 3809"/>
                    <a:gd name="connsiteY1" fmla="*/ 10478 h 19764"/>
                    <a:gd name="connsiteX2" fmla="*/ 0 w 3809"/>
                    <a:gd name="connsiteY2" fmla="*/ 15240 h 19764"/>
                    <a:gd name="connsiteX3" fmla="*/ 0 w 3809"/>
                    <a:gd name="connsiteY3" fmla="*/ 17145 h 19764"/>
                    <a:gd name="connsiteX4" fmla="*/ 0 w 3809"/>
                    <a:gd name="connsiteY4" fmla="*/ 18097 h 19764"/>
                    <a:gd name="connsiteX5" fmla="*/ 953 w 3809"/>
                    <a:gd name="connsiteY5" fmla="*/ 19050 h 19764"/>
                    <a:gd name="connsiteX6" fmla="*/ 2858 w 3809"/>
                    <a:gd name="connsiteY6" fmla="*/ 19050 h 19764"/>
                    <a:gd name="connsiteX7" fmla="*/ 3810 w 3809"/>
                    <a:gd name="connsiteY7" fmla="*/ 17145 h 19764"/>
                    <a:gd name="connsiteX8" fmla="*/ 3810 w 3809"/>
                    <a:gd name="connsiteY8" fmla="*/ 14288 h 19764"/>
                    <a:gd name="connsiteX9" fmla="*/ 3810 w 3809"/>
                    <a:gd name="connsiteY9" fmla="*/ 9525 h 19764"/>
                    <a:gd name="connsiteX10" fmla="*/ 3810 w 3809"/>
                    <a:gd name="connsiteY10" fmla="*/ 0 h 19764"/>
                    <a:gd name="connsiteX11" fmla="*/ 0 w 3809"/>
                    <a:gd name="connsiteY11" fmla="*/ 1905 h 19764"/>
                    <a:gd name="connsiteX12" fmla="*/ 0 w 3809"/>
                    <a:gd name="connsiteY12" fmla="*/ 1905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9764">
                      <a:moveTo>
                        <a:pt x="0" y="1905"/>
                      </a:moveTo>
                      <a:cubicBezTo>
                        <a:pt x="0" y="4763"/>
                        <a:pt x="0" y="7620"/>
                        <a:pt x="0" y="10478"/>
                      </a:cubicBezTo>
                      <a:cubicBezTo>
                        <a:pt x="0" y="12382"/>
                        <a:pt x="0" y="13335"/>
                        <a:pt x="0" y="15240"/>
                      </a:cubicBezTo>
                      <a:cubicBezTo>
                        <a:pt x="0" y="16192"/>
                        <a:pt x="0" y="17145"/>
                        <a:pt x="0" y="17145"/>
                      </a:cubicBezTo>
                      <a:cubicBezTo>
                        <a:pt x="0" y="17145"/>
                        <a:pt x="0" y="18097"/>
                        <a:pt x="0" y="18097"/>
                      </a:cubicBezTo>
                      <a:cubicBezTo>
                        <a:pt x="0" y="18097"/>
                        <a:pt x="0" y="19050"/>
                        <a:pt x="953" y="19050"/>
                      </a:cubicBezTo>
                      <a:cubicBezTo>
                        <a:pt x="953" y="20003"/>
                        <a:pt x="2858" y="20003"/>
                        <a:pt x="2858" y="19050"/>
                      </a:cubicBezTo>
                      <a:cubicBezTo>
                        <a:pt x="3810" y="18097"/>
                        <a:pt x="3810" y="18097"/>
                        <a:pt x="3810" y="17145"/>
                      </a:cubicBezTo>
                      <a:cubicBezTo>
                        <a:pt x="3810" y="16192"/>
                        <a:pt x="3810" y="15240"/>
                        <a:pt x="3810" y="14288"/>
                      </a:cubicBezTo>
                      <a:cubicBezTo>
                        <a:pt x="3810" y="12382"/>
                        <a:pt x="3810" y="11430"/>
                        <a:pt x="3810" y="9525"/>
                      </a:cubicBezTo>
                      <a:cubicBezTo>
                        <a:pt x="3810" y="6667"/>
                        <a:pt x="3810" y="3810"/>
                        <a:pt x="3810" y="0"/>
                      </a:cubicBezTo>
                      <a:cubicBezTo>
                        <a:pt x="3810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8" name="Freeform: Shape 877">
                  <a:extLst>
                    <a:ext uri="{FF2B5EF4-FFF2-40B4-BE49-F238E27FC236}">
                      <a16:creationId xmlns:a16="http://schemas.microsoft.com/office/drawing/2014/main" id="{AD9B9365-0209-3E35-A155-1DCFFA3F35E7}"/>
                    </a:ext>
                  </a:extLst>
                </p:cNvPr>
                <p:cNvSpPr/>
                <p:nvPr/>
              </p:nvSpPr>
              <p:spPr>
                <a:xfrm>
                  <a:off x="6311264" y="5478632"/>
                  <a:ext cx="5715" cy="15387"/>
                </a:xfrm>
                <a:custGeom>
                  <a:avLst/>
                  <a:gdLst>
                    <a:gd name="connsiteX0" fmla="*/ 1905 w 5715"/>
                    <a:gd name="connsiteY0" fmla="*/ 1100 h 15387"/>
                    <a:gd name="connsiteX1" fmla="*/ 953 w 5715"/>
                    <a:gd name="connsiteY1" fmla="*/ 7767 h 15387"/>
                    <a:gd name="connsiteX2" fmla="*/ 0 w 5715"/>
                    <a:gd name="connsiteY2" fmla="*/ 10625 h 15387"/>
                    <a:gd name="connsiteX3" fmla="*/ 0 w 5715"/>
                    <a:gd name="connsiteY3" fmla="*/ 14435 h 15387"/>
                    <a:gd name="connsiteX4" fmla="*/ 1905 w 5715"/>
                    <a:gd name="connsiteY4" fmla="*/ 15387 h 15387"/>
                    <a:gd name="connsiteX5" fmla="*/ 2857 w 5715"/>
                    <a:gd name="connsiteY5" fmla="*/ 14435 h 15387"/>
                    <a:gd name="connsiteX6" fmla="*/ 3810 w 5715"/>
                    <a:gd name="connsiteY6" fmla="*/ 12530 h 15387"/>
                    <a:gd name="connsiteX7" fmla="*/ 4763 w 5715"/>
                    <a:gd name="connsiteY7" fmla="*/ 9672 h 15387"/>
                    <a:gd name="connsiteX8" fmla="*/ 5715 w 5715"/>
                    <a:gd name="connsiteY8" fmla="*/ 3005 h 15387"/>
                    <a:gd name="connsiteX9" fmla="*/ 3810 w 5715"/>
                    <a:gd name="connsiteY9" fmla="*/ 1100 h 15387"/>
                    <a:gd name="connsiteX10" fmla="*/ 1905 w 5715"/>
                    <a:gd name="connsiteY10" fmla="*/ 1100 h 15387"/>
                    <a:gd name="connsiteX11" fmla="*/ 1905 w 5715"/>
                    <a:gd name="connsiteY11" fmla="*/ 1100 h 15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" h="15387">
                      <a:moveTo>
                        <a:pt x="1905" y="1100"/>
                      </a:moveTo>
                      <a:cubicBezTo>
                        <a:pt x="1905" y="3005"/>
                        <a:pt x="953" y="4910"/>
                        <a:pt x="953" y="7767"/>
                      </a:cubicBezTo>
                      <a:cubicBezTo>
                        <a:pt x="953" y="8720"/>
                        <a:pt x="0" y="9672"/>
                        <a:pt x="0" y="10625"/>
                      </a:cubicBezTo>
                      <a:cubicBezTo>
                        <a:pt x="0" y="11577"/>
                        <a:pt x="0" y="12530"/>
                        <a:pt x="0" y="14435"/>
                      </a:cubicBezTo>
                      <a:cubicBezTo>
                        <a:pt x="0" y="15387"/>
                        <a:pt x="953" y="15387"/>
                        <a:pt x="1905" y="15387"/>
                      </a:cubicBezTo>
                      <a:cubicBezTo>
                        <a:pt x="2857" y="15387"/>
                        <a:pt x="2857" y="14435"/>
                        <a:pt x="2857" y="14435"/>
                      </a:cubicBezTo>
                      <a:cubicBezTo>
                        <a:pt x="2857" y="13482"/>
                        <a:pt x="3810" y="13482"/>
                        <a:pt x="3810" y="12530"/>
                      </a:cubicBezTo>
                      <a:cubicBezTo>
                        <a:pt x="3810" y="11577"/>
                        <a:pt x="4763" y="10625"/>
                        <a:pt x="4763" y="9672"/>
                      </a:cubicBezTo>
                      <a:cubicBezTo>
                        <a:pt x="4763" y="7767"/>
                        <a:pt x="5715" y="4910"/>
                        <a:pt x="5715" y="3005"/>
                      </a:cubicBezTo>
                      <a:cubicBezTo>
                        <a:pt x="5715" y="2052"/>
                        <a:pt x="4763" y="1100"/>
                        <a:pt x="3810" y="1100"/>
                      </a:cubicBezTo>
                      <a:cubicBezTo>
                        <a:pt x="2857" y="-805"/>
                        <a:pt x="1905" y="147"/>
                        <a:pt x="1905" y="1100"/>
                      </a:cubicBezTo>
                      <a:lnTo>
                        <a:pt x="1905" y="110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9" name="Freeform: Shape 878">
                  <a:extLst>
                    <a:ext uri="{FF2B5EF4-FFF2-40B4-BE49-F238E27FC236}">
                      <a16:creationId xmlns:a16="http://schemas.microsoft.com/office/drawing/2014/main" id="{FAC42940-C556-1F48-8CE5-01A8B6FB0B74}"/>
                    </a:ext>
                  </a:extLst>
                </p:cNvPr>
                <p:cNvSpPr/>
                <p:nvPr/>
              </p:nvSpPr>
              <p:spPr>
                <a:xfrm>
                  <a:off x="6331267" y="5479731"/>
                  <a:ext cx="6667" cy="17859"/>
                </a:xfrm>
                <a:custGeom>
                  <a:avLst/>
                  <a:gdLst>
                    <a:gd name="connsiteX0" fmla="*/ 1905 w 6667"/>
                    <a:gd name="connsiteY0" fmla="*/ 2858 h 17859"/>
                    <a:gd name="connsiteX1" fmla="*/ 952 w 6667"/>
                    <a:gd name="connsiteY1" fmla="*/ 9525 h 17859"/>
                    <a:gd name="connsiteX2" fmla="*/ 0 w 6667"/>
                    <a:gd name="connsiteY2" fmla="*/ 13335 h 17859"/>
                    <a:gd name="connsiteX3" fmla="*/ 0 w 6667"/>
                    <a:gd name="connsiteY3" fmla="*/ 15240 h 17859"/>
                    <a:gd name="connsiteX4" fmla="*/ 952 w 6667"/>
                    <a:gd name="connsiteY4" fmla="*/ 17145 h 17859"/>
                    <a:gd name="connsiteX5" fmla="*/ 2857 w 6667"/>
                    <a:gd name="connsiteY5" fmla="*/ 17145 h 17859"/>
                    <a:gd name="connsiteX6" fmla="*/ 4763 w 6667"/>
                    <a:gd name="connsiteY6" fmla="*/ 15240 h 17859"/>
                    <a:gd name="connsiteX7" fmla="*/ 4763 w 6667"/>
                    <a:gd name="connsiteY7" fmla="*/ 13335 h 17859"/>
                    <a:gd name="connsiteX8" fmla="*/ 5715 w 6667"/>
                    <a:gd name="connsiteY8" fmla="*/ 9525 h 17859"/>
                    <a:gd name="connsiteX9" fmla="*/ 6667 w 6667"/>
                    <a:gd name="connsiteY9" fmla="*/ 1905 h 17859"/>
                    <a:gd name="connsiteX10" fmla="*/ 4763 w 6667"/>
                    <a:gd name="connsiteY10" fmla="*/ 0 h 17859"/>
                    <a:gd name="connsiteX11" fmla="*/ 1905 w 6667"/>
                    <a:gd name="connsiteY11" fmla="*/ 2858 h 17859"/>
                    <a:gd name="connsiteX12" fmla="*/ 1905 w 6667"/>
                    <a:gd name="connsiteY12" fmla="*/ 2858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7859">
                      <a:moveTo>
                        <a:pt x="1905" y="2858"/>
                      </a:moveTo>
                      <a:cubicBezTo>
                        <a:pt x="1905" y="4763"/>
                        <a:pt x="952" y="7620"/>
                        <a:pt x="952" y="9525"/>
                      </a:cubicBezTo>
                      <a:cubicBezTo>
                        <a:pt x="952" y="10478"/>
                        <a:pt x="0" y="12383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3"/>
                        <a:pt x="0" y="17145"/>
                        <a:pt x="952" y="17145"/>
                      </a:cubicBezTo>
                      <a:cubicBezTo>
                        <a:pt x="952" y="18098"/>
                        <a:pt x="1905" y="18098"/>
                        <a:pt x="2857" y="17145"/>
                      </a:cubicBezTo>
                      <a:cubicBezTo>
                        <a:pt x="3810" y="16193"/>
                        <a:pt x="3810" y="16193"/>
                        <a:pt x="4763" y="15240"/>
                      </a:cubicBezTo>
                      <a:cubicBezTo>
                        <a:pt x="4763" y="14288"/>
                        <a:pt x="4763" y="14288"/>
                        <a:pt x="4763" y="13335"/>
                      </a:cubicBezTo>
                      <a:cubicBezTo>
                        <a:pt x="4763" y="12383"/>
                        <a:pt x="4763" y="10478"/>
                        <a:pt x="5715" y="9525"/>
                      </a:cubicBezTo>
                      <a:cubicBezTo>
                        <a:pt x="5715" y="6668"/>
                        <a:pt x="6667" y="4763"/>
                        <a:pt x="6667" y="1905"/>
                      </a:cubicBezTo>
                      <a:cubicBezTo>
                        <a:pt x="6667" y="953"/>
                        <a:pt x="5715" y="0"/>
                        <a:pt x="4763" y="0"/>
                      </a:cubicBezTo>
                      <a:cubicBezTo>
                        <a:pt x="2857" y="953"/>
                        <a:pt x="1905" y="1905"/>
                        <a:pt x="1905" y="2858"/>
                      </a:cubicBezTo>
                      <a:lnTo>
                        <a:pt x="1905" y="285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0" name="Freeform: Shape 879">
                  <a:extLst>
                    <a:ext uri="{FF2B5EF4-FFF2-40B4-BE49-F238E27FC236}">
                      <a16:creationId xmlns:a16="http://schemas.microsoft.com/office/drawing/2014/main" id="{1B4F8D73-ED67-239F-34AC-2F673587ED5A}"/>
                    </a:ext>
                  </a:extLst>
                </p:cNvPr>
                <p:cNvSpPr/>
                <p:nvPr/>
              </p:nvSpPr>
              <p:spPr>
                <a:xfrm>
                  <a:off x="6361746" y="5465297"/>
                  <a:ext cx="5715" cy="21816"/>
                </a:xfrm>
                <a:custGeom>
                  <a:avLst/>
                  <a:gdLst>
                    <a:gd name="connsiteX0" fmla="*/ 2858 w 5715"/>
                    <a:gd name="connsiteY0" fmla="*/ 1100 h 21816"/>
                    <a:gd name="connsiteX1" fmla="*/ 953 w 5715"/>
                    <a:gd name="connsiteY1" fmla="*/ 10625 h 21816"/>
                    <a:gd name="connsiteX2" fmla="*/ 0 w 5715"/>
                    <a:gd name="connsiteY2" fmla="*/ 15387 h 21816"/>
                    <a:gd name="connsiteX3" fmla="*/ 0 w 5715"/>
                    <a:gd name="connsiteY3" fmla="*/ 18245 h 21816"/>
                    <a:gd name="connsiteX4" fmla="*/ 0 w 5715"/>
                    <a:gd name="connsiteY4" fmla="*/ 21102 h 21816"/>
                    <a:gd name="connsiteX5" fmla="*/ 2858 w 5715"/>
                    <a:gd name="connsiteY5" fmla="*/ 21102 h 21816"/>
                    <a:gd name="connsiteX6" fmla="*/ 3810 w 5715"/>
                    <a:gd name="connsiteY6" fmla="*/ 18245 h 21816"/>
                    <a:gd name="connsiteX7" fmla="*/ 4763 w 5715"/>
                    <a:gd name="connsiteY7" fmla="*/ 15387 h 21816"/>
                    <a:gd name="connsiteX8" fmla="*/ 5715 w 5715"/>
                    <a:gd name="connsiteY8" fmla="*/ 10625 h 21816"/>
                    <a:gd name="connsiteX9" fmla="*/ 5715 w 5715"/>
                    <a:gd name="connsiteY9" fmla="*/ 5862 h 21816"/>
                    <a:gd name="connsiteX10" fmla="*/ 4763 w 5715"/>
                    <a:gd name="connsiteY10" fmla="*/ 1100 h 21816"/>
                    <a:gd name="connsiteX11" fmla="*/ 2858 w 5715"/>
                    <a:gd name="connsiteY11" fmla="*/ 1100 h 21816"/>
                    <a:gd name="connsiteX12" fmla="*/ 2858 w 5715"/>
                    <a:gd name="connsiteY12" fmla="*/ 1100 h 2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715" h="21816">
                      <a:moveTo>
                        <a:pt x="2858" y="1100"/>
                      </a:moveTo>
                      <a:cubicBezTo>
                        <a:pt x="2858" y="3957"/>
                        <a:pt x="1905" y="6815"/>
                        <a:pt x="953" y="10625"/>
                      </a:cubicBezTo>
                      <a:cubicBezTo>
                        <a:pt x="953" y="12530"/>
                        <a:pt x="0" y="13482"/>
                        <a:pt x="0" y="15387"/>
                      </a:cubicBezTo>
                      <a:cubicBezTo>
                        <a:pt x="0" y="16340"/>
                        <a:pt x="0" y="17292"/>
                        <a:pt x="0" y="18245"/>
                      </a:cubicBezTo>
                      <a:cubicBezTo>
                        <a:pt x="0" y="19197"/>
                        <a:pt x="0" y="20150"/>
                        <a:pt x="0" y="21102"/>
                      </a:cubicBezTo>
                      <a:cubicBezTo>
                        <a:pt x="0" y="22055"/>
                        <a:pt x="1905" y="22055"/>
                        <a:pt x="2858" y="21102"/>
                      </a:cubicBezTo>
                      <a:cubicBezTo>
                        <a:pt x="3810" y="20150"/>
                        <a:pt x="3810" y="19197"/>
                        <a:pt x="3810" y="18245"/>
                      </a:cubicBezTo>
                      <a:cubicBezTo>
                        <a:pt x="3810" y="17292"/>
                        <a:pt x="4763" y="16340"/>
                        <a:pt x="4763" y="15387"/>
                      </a:cubicBezTo>
                      <a:cubicBezTo>
                        <a:pt x="4763" y="13482"/>
                        <a:pt x="5715" y="12530"/>
                        <a:pt x="5715" y="10625"/>
                      </a:cubicBezTo>
                      <a:cubicBezTo>
                        <a:pt x="5715" y="8720"/>
                        <a:pt x="5715" y="7767"/>
                        <a:pt x="5715" y="5862"/>
                      </a:cubicBezTo>
                      <a:cubicBezTo>
                        <a:pt x="5715" y="3957"/>
                        <a:pt x="5715" y="2052"/>
                        <a:pt x="4763" y="1100"/>
                      </a:cubicBezTo>
                      <a:cubicBezTo>
                        <a:pt x="4763" y="-805"/>
                        <a:pt x="2858" y="147"/>
                        <a:pt x="2858" y="1100"/>
                      </a:cubicBezTo>
                      <a:lnTo>
                        <a:pt x="2858" y="110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1" name="Freeform: Shape 880">
                  <a:extLst>
                    <a:ext uri="{FF2B5EF4-FFF2-40B4-BE49-F238E27FC236}">
                      <a16:creationId xmlns:a16="http://schemas.microsoft.com/office/drawing/2014/main" id="{43E62D8A-6B09-75B7-FAF0-F2682024D95D}"/>
                    </a:ext>
                  </a:extLst>
                </p:cNvPr>
                <p:cNvSpPr/>
                <p:nvPr/>
              </p:nvSpPr>
              <p:spPr>
                <a:xfrm>
                  <a:off x="6347459" y="5497530"/>
                  <a:ext cx="5185" cy="14980"/>
                </a:xfrm>
                <a:custGeom>
                  <a:avLst/>
                  <a:gdLst>
                    <a:gd name="connsiteX0" fmla="*/ 2858 w 5185"/>
                    <a:gd name="connsiteY0" fmla="*/ 1251 h 14980"/>
                    <a:gd name="connsiteX1" fmla="*/ 1905 w 5185"/>
                    <a:gd name="connsiteY1" fmla="*/ 6966 h 14980"/>
                    <a:gd name="connsiteX2" fmla="*/ 953 w 5185"/>
                    <a:gd name="connsiteY2" fmla="*/ 9824 h 14980"/>
                    <a:gd name="connsiteX3" fmla="*/ 0 w 5185"/>
                    <a:gd name="connsiteY3" fmla="*/ 11729 h 14980"/>
                    <a:gd name="connsiteX4" fmla="*/ 0 w 5185"/>
                    <a:gd name="connsiteY4" fmla="*/ 13634 h 14980"/>
                    <a:gd name="connsiteX5" fmla="*/ 1905 w 5185"/>
                    <a:gd name="connsiteY5" fmla="*/ 14586 h 14980"/>
                    <a:gd name="connsiteX6" fmla="*/ 2858 w 5185"/>
                    <a:gd name="connsiteY6" fmla="*/ 13634 h 14980"/>
                    <a:gd name="connsiteX7" fmla="*/ 3810 w 5185"/>
                    <a:gd name="connsiteY7" fmla="*/ 12681 h 14980"/>
                    <a:gd name="connsiteX8" fmla="*/ 4763 w 5185"/>
                    <a:gd name="connsiteY8" fmla="*/ 9824 h 14980"/>
                    <a:gd name="connsiteX9" fmla="*/ 4763 w 5185"/>
                    <a:gd name="connsiteY9" fmla="*/ 3156 h 14980"/>
                    <a:gd name="connsiteX10" fmla="*/ 2858 w 5185"/>
                    <a:gd name="connsiteY10" fmla="*/ 1251 h 14980"/>
                    <a:gd name="connsiteX11" fmla="*/ 2858 w 5185"/>
                    <a:gd name="connsiteY11" fmla="*/ 1251 h 14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185" h="14980">
                      <a:moveTo>
                        <a:pt x="2858" y="1251"/>
                      </a:moveTo>
                      <a:cubicBezTo>
                        <a:pt x="2858" y="3156"/>
                        <a:pt x="2858" y="5061"/>
                        <a:pt x="1905" y="6966"/>
                      </a:cubicBezTo>
                      <a:cubicBezTo>
                        <a:pt x="1905" y="7919"/>
                        <a:pt x="953" y="8871"/>
                        <a:pt x="953" y="9824"/>
                      </a:cubicBezTo>
                      <a:cubicBezTo>
                        <a:pt x="953" y="10776"/>
                        <a:pt x="953" y="10776"/>
                        <a:pt x="0" y="11729"/>
                      </a:cubicBezTo>
                      <a:cubicBezTo>
                        <a:pt x="0" y="12681"/>
                        <a:pt x="0" y="12681"/>
                        <a:pt x="0" y="13634"/>
                      </a:cubicBezTo>
                      <a:cubicBezTo>
                        <a:pt x="0" y="14586"/>
                        <a:pt x="953" y="15539"/>
                        <a:pt x="1905" y="14586"/>
                      </a:cubicBezTo>
                      <a:cubicBezTo>
                        <a:pt x="2858" y="14586"/>
                        <a:pt x="2858" y="13634"/>
                        <a:pt x="2858" y="13634"/>
                      </a:cubicBezTo>
                      <a:cubicBezTo>
                        <a:pt x="2858" y="13634"/>
                        <a:pt x="2858" y="12681"/>
                        <a:pt x="3810" y="12681"/>
                      </a:cubicBezTo>
                      <a:cubicBezTo>
                        <a:pt x="3810" y="11729"/>
                        <a:pt x="4763" y="10776"/>
                        <a:pt x="4763" y="9824"/>
                      </a:cubicBezTo>
                      <a:cubicBezTo>
                        <a:pt x="4763" y="7919"/>
                        <a:pt x="5715" y="6014"/>
                        <a:pt x="4763" y="3156"/>
                      </a:cubicBezTo>
                      <a:cubicBezTo>
                        <a:pt x="5715" y="-654"/>
                        <a:pt x="2858" y="-654"/>
                        <a:pt x="2858" y="1251"/>
                      </a:cubicBezTo>
                      <a:lnTo>
                        <a:pt x="2858" y="125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2" name="Freeform: Shape 881">
                  <a:extLst>
                    <a:ext uri="{FF2B5EF4-FFF2-40B4-BE49-F238E27FC236}">
                      <a16:creationId xmlns:a16="http://schemas.microsoft.com/office/drawing/2014/main" id="{A0F1D289-EF5F-CD54-A938-C556BDAEEAB7}"/>
                    </a:ext>
                  </a:extLst>
                </p:cNvPr>
                <p:cNvSpPr/>
                <p:nvPr/>
              </p:nvSpPr>
              <p:spPr>
                <a:xfrm>
                  <a:off x="6316979" y="5495924"/>
                  <a:ext cx="6667" cy="12382"/>
                </a:xfrm>
                <a:custGeom>
                  <a:avLst/>
                  <a:gdLst>
                    <a:gd name="connsiteX0" fmla="*/ 952 w 6667"/>
                    <a:gd name="connsiteY0" fmla="*/ 3810 h 12382"/>
                    <a:gd name="connsiteX1" fmla="*/ 952 w 6667"/>
                    <a:gd name="connsiteY1" fmla="*/ 5715 h 12382"/>
                    <a:gd name="connsiteX2" fmla="*/ 952 w 6667"/>
                    <a:gd name="connsiteY2" fmla="*/ 4763 h 12382"/>
                    <a:gd name="connsiteX3" fmla="*/ 0 w 6667"/>
                    <a:gd name="connsiteY3" fmla="*/ 7620 h 12382"/>
                    <a:gd name="connsiteX4" fmla="*/ 0 w 6667"/>
                    <a:gd name="connsiteY4" fmla="*/ 7620 h 12382"/>
                    <a:gd name="connsiteX5" fmla="*/ 0 w 6667"/>
                    <a:gd name="connsiteY5" fmla="*/ 7620 h 12382"/>
                    <a:gd name="connsiteX6" fmla="*/ 0 w 6667"/>
                    <a:gd name="connsiteY6" fmla="*/ 8572 h 12382"/>
                    <a:gd name="connsiteX7" fmla="*/ 0 w 6667"/>
                    <a:gd name="connsiteY7" fmla="*/ 9525 h 12382"/>
                    <a:gd name="connsiteX8" fmla="*/ 0 w 6667"/>
                    <a:gd name="connsiteY8" fmla="*/ 9525 h 12382"/>
                    <a:gd name="connsiteX9" fmla="*/ 0 w 6667"/>
                    <a:gd name="connsiteY9" fmla="*/ 10478 h 12382"/>
                    <a:gd name="connsiteX10" fmla="*/ 952 w 6667"/>
                    <a:gd name="connsiteY10" fmla="*/ 12382 h 12382"/>
                    <a:gd name="connsiteX11" fmla="*/ 2857 w 6667"/>
                    <a:gd name="connsiteY11" fmla="*/ 12382 h 12382"/>
                    <a:gd name="connsiteX12" fmla="*/ 3810 w 6667"/>
                    <a:gd name="connsiteY12" fmla="*/ 10478 h 12382"/>
                    <a:gd name="connsiteX13" fmla="*/ 4763 w 6667"/>
                    <a:gd name="connsiteY13" fmla="*/ 9525 h 12382"/>
                    <a:gd name="connsiteX14" fmla="*/ 5715 w 6667"/>
                    <a:gd name="connsiteY14" fmla="*/ 6668 h 12382"/>
                    <a:gd name="connsiteX15" fmla="*/ 6667 w 6667"/>
                    <a:gd name="connsiteY15" fmla="*/ 1905 h 12382"/>
                    <a:gd name="connsiteX16" fmla="*/ 4763 w 6667"/>
                    <a:gd name="connsiteY16" fmla="*/ 0 h 12382"/>
                    <a:gd name="connsiteX17" fmla="*/ 952 w 6667"/>
                    <a:gd name="connsiteY17" fmla="*/ 3810 h 12382"/>
                    <a:gd name="connsiteX18" fmla="*/ 952 w 6667"/>
                    <a:gd name="connsiteY18" fmla="*/ 381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667" h="12382">
                      <a:moveTo>
                        <a:pt x="952" y="3810"/>
                      </a:moveTo>
                      <a:cubicBezTo>
                        <a:pt x="952" y="4763"/>
                        <a:pt x="952" y="4763"/>
                        <a:pt x="952" y="5715"/>
                      </a:cubicBezTo>
                      <a:cubicBezTo>
                        <a:pt x="952" y="5715"/>
                        <a:pt x="952" y="5715"/>
                        <a:pt x="952" y="4763"/>
                      </a:cubicBezTo>
                      <a:cubicBezTo>
                        <a:pt x="952" y="5715"/>
                        <a:pt x="952" y="6668"/>
                        <a:pt x="0" y="7620"/>
                      </a:cubicBezTo>
                      <a:cubicBezTo>
                        <a:pt x="0" y="7620"/>
                        <a:pt x="0" y="7620"/>
                        <a:pt x="0" y="7620"/>
                      </a:cubicBezTo>
                      <a:cubicBezTo>
                        <a:pt x="0" y="6668"/>
                        <a:pt x="0" y="7620"/>
                        <a:pt x="0" y="7620"/>
                      </a:cubicBezTo>
                      <a:cubicBezTo>
                        <a:pt x="0" y="7620"/>
                        <a:pt x="0" y="8572"/>
                        <a:pt x="0" y="8572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9525"/>
                        <a:pt x="0" y="9525"/>
                      </a:cubicBezTo>
                      <a:cubicBezTo>
                        <a:pt x="0" y="9525"/>
                        <a:pt x="0" y="10478"/>
                        <a:pt x="0" y="10478"/>
                      </a:cubicBezTo>
                      <a:cubicBezTo>
                        <a:pt x="0" y="11430"/>
                        <a:pt x="0" y="12382"/>
                        <a:pt x="952" y="12382"/>
                      </a:cubicBezTo>
                      <a:cubicBezTo>
                        <a:pt x="1905" y="12382"/>
                        <a:pt x="2857" y="12382"/>
                        <a:pt x="2857" y="12382"/>
                      </a:cubicBezTo>
                      <a:cubicBezTo>
                        <a:pt x="3810" y="12382"/>
                        <a:pt x="3810" y="11430"/>
                        <a:pt x="3810" y="10478"/>
                      </a:cubicBezTo>
                      <a:cubicBezTo>
                        <a:pt x="3810" y="10478"/>
                        <a:pt x="3810" y="9525"/>
                        <a:pt x="4763" y="9525"/>
                      </a:cubicBezTo>
                      <a:cubicBezTo>
                        <a:pt x="4763" y="8572"/>
                        <a:pt x="5715" y="7620"/>
                        <a:pt x="5715" y="6668"/>
                      </a:cubicBezTo>
                      <a:cubicBezTo>
                        <a:pt x="5715" y="4763"/>
                        <a:pt x="6667" y="3810"/>
                        <a:pt x="6667" y="1905"/>
                      </a:cubicBezTo>
                      <a:cubicBezTo>
                        <a:pt x="6667" y="953"/>
                        <a:pt x="5715" y="0"/>
                        <a:pt x="4763" y="0"/>
                      </a:cubicBezTo>
                      <a:cubicBezTo>
                        <a:pt x="1905" y="953"/>
                        <a:pt x="952" y="1905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3" name="Freeform: Shape 882">
                  <a:extLst>
                    <a:ext uri="{FF2B5EF4-FFF2-40B4-BE49-F238E27FC236}">
                      <a16:creationId xmlns:a16="http://schemas.microsoft.com/office/drawing/2014/main" id="{22417B95-23B5-A33F-B9D1-DFD5F21D6E77}"/>
                    </a:ext>
                  </a:extLst>
                </p:cNvPr>
                <p:cNvSpPr/>
                <p:nvPr/>
              </p:nvSpPr>
              <p:spPr>
                <a:xfrm>
                  <a:off x="6365556" y="5424725"/>
                  <a:ext cx="4762" cy="14763"/>
                </a:xfrm>
                <a:custGeom>
                  <a:avLst/>
                  <a:gdLst>
                    <a:gd name="connsiteX0" fmla="*/ 953 w 4762"/>
                    <a:gd name="connsiteY0" fmla="*/ 714 h 14763"/>
                    <a:gd name="connsiteX1" fmla="*/ 0 w 4762"/>
                    <a:gd name="connsiteY1" fmla="*/ 7382 h 14763"/>
                    <a:gd name="connsiteX2" fmla="*/ 0 w 4762"/>
                    <a:gd name="connsiteY2" fmla="*/ 10239 h 14763"/>
                    <a:gd name="connsiteX3" fmla="*/ 0 w 4762"/>
                    <a:gd name="connsiteY3" fmla="*/ 12144 h 14763"/>
                    <a:gd name="connsiteX4" fmla="*/ 953 w 4762"/>
                    <a:gd name="connsiteY4" fmla="*/ 14049 h 14763"/>
                    <a:gd name="connsiteX5" fmla="*/ 3810 w 4762"/>
                    <a:gd name="connsiteY5" fmla="*/ 14049 h 14763"/>
                    <a:gd name="connsiteX6" fmla="*/ 4763 w 4762"/>
                    <a:gd name="connsiteY6" fmla="*/ 12144 h 14763"/>
                    <a:gd name="connsiteX7" fmla="*/ 4763 w 4762"/>
                    <a:gd name="connsiteY7" fmla="*/ 11192 h 14763"/>
                    <a:gd name="connsiteX8" fmla="*/ 4763 w 4762"/>
                    <a:gd name="connsiteY8" fmla="*/ 8334 h 14763"/>
                    <a:gd name="connsiteX9" fmla="*/ 4763 w 4762"/>
                    <a:gd name="connsiteY9" fmla="*/ 5477 h 14763"/>
                    <a:gd name="connsiteX10" fmla="*/ 4763 w 4762"/>
                    <a:gd name="connsiteY10" fmla="*/ 4524 h 14763"/>
                    <a:gd name="connsiteX11" fmla="*/ 4763 w 4762"/>
                    <a:gd name="connsiteY11" fmla="*/ 4524 h 14763"/>
                    <a:gd name="connsiteX12" fmla="*/ 4763 w 4762"/>
                    <a:gd name="connsiteY12" fmla="*/ 3572 h 14763"/>
                    <a:gd name="connsiteX13" fmla="*/ 2858 w 4762"/>
                    <a:gd name="connsiteY13" fmla="*/ 714 h 14763"/>
                    <a:gd name="connsiteX14" fmla="*/ 953 w 4762"/>
                    <a:gd name="connsiteY14" fmla="*/ 714 h 14763"/>
                    <a:gd name="connsiteX15" fmla="*/ 953 w 4762"/>
                    <a:gd name="connsiteY15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" h="14763">
                      <a:moveTo>
                        <a:pt x="953" y="714"/>
                      </a:moveTo>
                      <a:cubicBezTo>
                        <a:pt x="953" y="2619"/>
                        <a:pt x="0" y="5477"/>
                        <a:pt x="0" y="7382"/>
                      </a:cubicBezTo>
                      <a:cubicBezTo>
                        <a:pt x="0" y="8334"/>
                        <a:pt x="0" y="9287"/>
                        <a:pt x="0" y="10239"/>
                      </a:cubicBezTo>
                      <a:cubicBezTo>
                        <a:pt x="0" y="11192"/>
                        <a:pt x="0" y="11192"/>
                        <a:pt x="0" y="12144"/>
                      </a:cubicBezTo>
                      <a:cubicBezTo>
                        <a:pt x="0" y="13097"/>
                        <a:pt x="0" y="13097"/>
                        <a:pt x="953" y="14049"/>
                      </a:cubicBezTo>
                      <a:cubicBezTo>
                        <a:pt x="1905" y="15002"/>
                        <a:pt x="2858" y="15002"/>
                        <a:pt x="3810" y="14049"/>
                      </a:cubicBezTo>
                      <a:cubicBezTo>
                        <a:pt x="3810" y="13097"/>
                        <a:pt x="4763" y="13097"/>
                        <a:pt x="4763" y="12144"/>
                      </a:cubicBezTo>
                      <a:cubicBezTo>
                        <a:pt x="4763" y="12144"/>
                        <a:pt x="4763" y="11192"/>
                        <a:pt x="4763" y="11192"/>
                      </a:cubicBezTo>
                      <a:cubicBezTo>
                        <a:pt x="4763" y="10239"/>
                        <a:pt x="4763" y="9287"/>
                        <a:pt x="4763" y="8334"/>
                      </a:cubicBezTo>
                      <a:cubicBezTo>
                        <a:pt x="4763" y="7382"/>
                        <a:pt x="4763" y="6429"/>
                        <a:pt x="4763" y="5477"/>
                      </a:cubicBezTo>
                      <a:cubicBezTo>
                        <a:pt x="4763" y="5477"/>
                        <a:pt x="4763" y="4524"/>
                        <a:pt x="4763" y="4524"/>
                      </a:cubicBezTo>
                      <a:cubicBezTo>
                        <a:pt x="4763" y="4524"/>
                        <a:pt x="4763" y="4524"/>
                        <a:pt x="4763" y="4524"/>
                      </a:cubicBezTo>
                      <a:cubicBezTo>
                        <a:pt x="4763" y="4524"/>
                        <a:pt x="4763" y="3572"/>
                        <a:pt x="4763" y="3572"/>
                      </a:cubicBezTo>
                      <a:cubicBezTo>
                        <a:pt x="4763" y="2619"/>
                        <a:pt x="4763" y="714"/>
                        <a:pt x="2858" y="714"/>
                      </a:cubicBezTo>
                      <a:cubicBezTo>
                        <a:pt x="1905" y="-238"/>
                        <a:pt x="953" y="-238"/>
                        <a:pt x="953" y="714"/>
                      </a:cubicBezTo>
                      <a:lnTo>
                        <a:pt x="953" y="714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4" name="Freeform: Shape 883">
                  <a:extLst>
                    <a:ext uri="{FF2B5EF4-FFF2-40B4-BE49-F238E27FC236}">
                      <a16:creationId xmlns:a16="http://schemas.microsoft.com/office/drawing/2014/main" id="{26F32AC6-B4B3-6F4A-4665-157E01398628}"/>
                    </a:ext>
                  </a:extLst>
                </p:cNvPr>
                <p:cNvSpPr/>
                <p:nvPr/>
              </p:nvSpPr>
              <p:spPr>
                <a:xfrm>
                  <a:off x="6350317" y="5447261"/>
                  <a:ext cx="4762" cy="16278"/>
                </a:xfrm>
                <a:custGeom>
                  <a:avLst/>
                  <a:gdLst>
                    <a:gd name="connsiteX0" fmla="*/ 0 w 4762"/>
                    <a:gd name="connsiteY0" fmla="*/ 1991 h 16278"/>
                    <a:gd name="connsiteX1" fmla="*/ 952 w 4762"/>
                    <a:gd name="connsiteY1" fmla="*/ 8658 h 16278"/>
                    <a:gd name="connsiteX2" fmla="*/ 0 w 4762"/>
                    <a:gd name="connsiteY2" fmla="*/ 11516 h 16278"/>
                    <a:gd name="connsiteX3" fmla="*/ 0 w 4762"/>
                    <a:gd name="connsiteY3" fmla="*/ 13421 h 16278"/>
                    <a:gd name="connsiteX4" fmla="*/ 0 w 4762"/>
                    <a:gd name="connsiteY4" fmla="*/ 15326 h 16278"/>
                    <a:gd name="connsiteX5" fmla="*/ 1905 w 4762"/>
                    <a:gd name="connsiteY5" fmla="*/ 16279 h 16278"/>
                    <a:gd name="connsiteX6" fmla="*/ 2857 w 4762"/>
                    <a:gd name="connsiteY6" fmla="*/ 14373 h 16278"/>
                    <a:gd name="connsiteX7" fmla="*/ 3810 w 4762"/>
                    <a:gd name="connsiteY7" fmla="*/ 12469 h 16278"/>
                    <a:gd name="connsiteX8" fmla="*/ 4763 w 4762"/>
                    <a:gd name="connsiteY8" fmla="*/ 8658 h 16278"/>
                    <a:gd name="connsiteX9" fmla="*/ 3810 w 4762"/>
                    <a:gd name="connsiteY9" fmla="*/ 1038 h 16278"/>
                    <a:gd name="connsiteX10" fmla="*/ 0 w 4762"/>
                    <a:gd name="connsiteY10" fmla="*/ 1991 h 16278"/>
                    <a:gd name="connsiteX11" fmla="*/ 0 w 4762"/>
                    <a:gd name="connsiteY11" fmla="*/ 1991 h 16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278">
                      <a:moveTo>
                        <a:pt x="0" y="1991"/>
                      </a:moveTo>
                      <a:cubicBezTo>
                        <a:pt x="952" y="3896"/>
                        <a:pt x="952" y="5801"/>
                        <a:pt x="952" y="8658"/>
                      </a:cubicBezTo>
                      <a:cubicBezTo>
                        <a:pt x="952" y="9611"/>
                        <a:pt x="952" y="10563"/>
                        <a:pt x="0" y="11516"/>
                      </a:cubicBezTo>
                      <a:cubicBezTo>
                        <a:pt x="0" y="12469"/>
                        <a:pt x="0" y="12469"/>
                        <a:pt x="0" y="13421"/>
                      </a:cubicBezTo>
                      <a:cubicBezTo>
                        <a:pt x="0" y="14373"/>
                        <a:pt x="0" y="14373"/>
                        <a:pt x="0" y="15326"/>
                      </a:cubicBezTo>
                      <a:cubicBezTo>
                        <a:pt x="0" y="16279"/>
                        <a:pt x="952" y="16279"/>
                        <a:pt x="1905" y="16279"/>
                      </a:cubicBezTo>
                      <a:cubicBezTo>
                        <a:pt x="2857" y="15326"/>
                        <a:pt x="2857" y="15326"/>
                        <a:pt x="2857" y="14373"/>
                      </a:cubicBezTo>
                      <a:cubicBezTo>
                        <a:pt x="2857" y="13421"/>
                        <a:pt x="2857" y="13421"/>
                        <a:pt x="3810" y="12469"/>
                      </a:cubicBezTo>
                      <a:cubicBezTo>
                        <a:pt x="3810" y="11516"/>
                        <a:pt x="3810" y="10563"/>
                        <a:pt x="4763" y="8658"/>
                      </a:cubicBezTo>
                      <a:cubicBezTo>
                        <a:pt x="4763" y="5801"/>
                        <a:pt x="4763" y="3896"/>
                        <a:pt x="3810" y="1038"/>
                      </a:cubicBezTo>
                      <a:cubicBezTo>
                        <a:pt x="2857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5" name="Freeform: Shape 884">
                  <a:extLst>
                    <a:ext uri="{FF2B5EF4-FFF2-40B4-BE49-F238E27FC236}">
                      <a16:creationId xmlns:a16="http://schemas.microsoft.com/office/drawing/2014/main" id="{E0E514A1-A08B-AEA7-779A-58BC41CBA3D6}"/>
                    </a:ext>
                  </a:extLst>
                </p:cNvPr>
                <p:cNvSpPr/>
                <p:nvPr/>
              </p:nvSpPr>
              <p:spPr>
                <a:xfrm>
                  <a:off x="6330314" y="5448857"/>
                  <a:ext cx="5715" cy="13171"/>
                </a:xfrm>
                <a:custGeom>
                  <a:avLst/>
                  <a:gdLst>
                    <a:gd name="connsiteX0" fmla="*/ 953 w 5715"/>
                    <a:gd name="connsiteY0" fmla="*/ 2299 h 13171"/>
                    <a:gd name="connsiteX1" fmla="*/ 953 w 5715"/>
                    <a:gd name="connsiteY1" fmla="*/ 2299 h 13171"/>
                    <a:gd name="connsiteX2" fmla="*/ 953 w 5715"/>
                    <a:gd name="connsiteY2" fmla="*/ 2299 h 13171"/>
                    <a:gd name="connsiteX3" fmla="*/ 953 w 5715"/>
                    <a:gd name="connsiteY3" fmla="*/ 3252 h 13171"/>
                    <a:gd name="connsiteX4" fmla="*/ 953 w 5715"/>
                    <a:gd name="connsiteY4" fmla="*/ 4205 h 13171"/>
                    <a:gd name="connsiteX5" fmla="*/ 953 w 5715"/>
                    <a:gd name="connsiteY5" fmla="*/ 5157 h 13171"/>
                    <a:gd name="connsiteX6" fmla="*/ 953 w 5715"/>
                    <a:gd name="connsiteY6" fmla="*/ 5157 h 13171"/>
                    <a:gd name="connsiteX7" fmla="*/ 953 w 5715"/>
                    <a:gd name="connsiteY7" fmla="*/ 5157 h 13171"/>
                    <a:gd name="connsiteX8" fmla="*/ 953 w 5715"/>
                    <a:gd name="connsiteY8" fmla="*/ 6110 h 13171"/>
                    <a:gd name="connsiteX9" fmla="*/ 0 w 5715"/>
                    <a:gd name="connsiteY9" fmla="*/ 8967 h 13171"/>
                    <a:gd name="connsiteX10" fmla="*/ 0 w 5715"/>
                    <a:gd name="connsiteY10" fmla="*/ 9920 h 13171"/>
                    <a:gd name="connsiteX11" fmla="*/ 0 w 5715"/>
                    <a:gd name="connsiteY11" fmla="*/ 11824 h 13171"/>
                    <a:gd name="connsiteX12" fmla="*/ 1905 w 5715"/>
                    <a:gd name="connsiteY12" fmla="*/ 12777 h 13171"/>
                    <a:gd name="connsiteX13" fmla="*/ 3810 w 5715"/>
                    <a:gd name="connsiteY13" fmla="*/ 11824 h 13171"/>
                    <a:gd name="connsiteX14" fmla="*/ 4763 w 5715"/>
                    <a:gd name="connsiteY14" fmla="*/ 10872 h 13171"/>
                    <a:gd name="connsiteX15" fmla="*/ 5715 w 5715"/>
                    <a:gd name="connsiteY15" fmla="*/ 8014 h 13171"/>
                    <a:gd name="connsiteX16" fmla="*/ 5715 w 5715"/>
                    <a:gd name="connsiteY16" fmla="*/ 1347 h 13171"/>
                    <a:gd name="connsiteX17" fmla="*/ 2857 w 5715"/>
                    <a:gd name="connsiteY17" fmla="*/ 395 h 13171"/>
                    <a:gd name="connsiteX18" fmla="*/ 953 w 5715"/>
                    <a:gd name="connsiteY18" fmla="*/ 2299 h 13171"/>
                    <a:gd name="connsiteX19" fmla="*/ 953 w 5715"/>
                    <a:gd name="connsiteY19" fmla="*/ 2299 h 13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5" h="13171">
                      <a:moveTo>
                        <a:pt x="953" y="2299"/>
                      </a:moveTo>
                      <a:cubicBezTo>
                        <a:pt x="953" y="2299"/>
                        <a:pt x="953" y="2299"/>
                        <a:pt x="953" y="2299"/>
                      </a:cubicBezTo>
                      <a:cubicBezTo>
                        <a:pt x="953" y="2299"/>
                        <a:pt x="953" y="2299"/>
                        <a:pt x="953" y="2299"/>
                      </a:cubicBezTo>
                      <a:cubicBezTo>
                        <a:pt x="953" y="3252"/>
                        <a:pt x="953" y="3252"/>
                        <a:pt x="953" y="3252"/>
                      </a:cubicBezTo>
                      <a:cubicBezTo>
                        <a:pt x="953" y="3252"/>
                        <a:pt x="953" y="4205"/>
                        <a:pt x="953" y="4205"/>
                      </a:cubicBezTo>
                      <a:cubicBezTo>
                        <a:pt x="953" y="4205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5157"/>
                      </a:cubicBezTo>
                      <a:cubicBezTo>
                        <a:pt x="953" y="5157"/>
                        <a:pt x="953" y="5157"/>
                        <a:pt x="953" y="6110"/>
                      </a:cubicBezTo>
                      <a:cubicBezTo>
                        <a:pt x="953" y="7062"/>
                        <a:pt x="0" y="8014"/>
                        <a:pt x="0" y="8967"/>
                      </a:cubicBezTo>
                      <a:cubicBezTo>
                        <a:pt x="0" y="8967"/>
                        <a:pt x="0" y="9920"/>
                        <a:pt x="0" y="9920"/>
                      </a:cubicBezTo>
                      <a:cubicBezTo>
                        <a:pt x="0" y="10872"/>
                        <a:pt x="0" y="10872"/>
                        <a:pt x="0" y="11824"/>
                      </a:cubicBezTo>
                      <a:cubicBezTo>
                        <a:pt x="0" y="12777"/>
                        <a:pt x="953" y="13730"/>
                        <a:pt x="1905" y="12777"/>
                      </a:cubicBezTo>
                      <a:cubicBezTo>
                        <a:pt x="2857" y="12777"/>
                        <a:pt x="2857" y="11824"/>
                        <a:pt x="3810" y="11824"/>
                      </a:cubicBezTo>
                      <a:cubicBezTo>
                        <a:pt x="3810" y="11824"/>
                        <a:pt x="4763" y="10872"/>
                        <a:pt x="4763" y="10872"/>
                      </a:cubicBezTo>
                      <a:cubicBezTo>
                        <a:pt x="5715" y="9920"/>
                        <a:pt x="5715" y="8967"/>
                        <a:pt x="5715" y="8014"/>
                      </a:cubicBezTo>
                      <a:cubicBezTo>
                        <a:pt x="5715" y="6110"/>
                        <a:pt x="5715" y="3252"/>
                        <a:pt x="5715" y="1347"/>
                      </a:cubicBezTo>
                      <a:cubicBezTo>
                        <a:pt x="5715" y="395"/>
                        <a:pt x="3810" y="-558"/>
                        <a:pt x="2857" y="395"/>
                      </a:cubicBezTo>
                      <a:cubicBezTo>
                        <a:pt x="953" y="395"/>
                        <a:pt x="953" y="1347"/>
                        <a:pt x="953" y="2299"/>
                      </a:cubicBezTo>
                      <a:lnTo>
                        <a:pt x="953" y="229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6" name="Freeform: Shape 885">
                  <a:extLst>
                    <a:ext uri="{FF2B5EF4-FFF2-40B4-BE49-F238E27FC236}">
                      <a16:creationId xmlns:a16="http://schemas.microsoft.com/office/drawing/2014/main" id="{BF77D0AA-6A69-EC24-D95D-F979AB772761}"/>
                    </a:ext>
                  </a:extLst>
                </p:cNvPr>
                <p:cNvSpPr/>
                <p:nvPr/>
              </p:nvSpPr>
              <p:spPr>
                <a:xfrm>
                  <a:off x="6309359" y="5458691"/>
                  <a:ext cx="4762" cy="12862"/>
                </a:xfrm>
                <a:custGeom>
                  <a:avLst/>
                  <a:gdLst>
                    <a:gd name="connsiteX0" fmla="*/ 0 w 4762"/>
                    <a:gd name="connsiteY0" fmla="*/ 1991 h 12862"/>
                    <a:gd name="connsiteX1" fmla="*/ 0 w 4762"/>
                    <a:gd name="connsiteY1" fmla="*/ 3896 h 12862"/>
                    <a:gd name="connsiteX2" fmla="*/ 0 w 4762"/>
                    <a:gd name="connsiteY2" fmla="*/ 4848 h 12862"/>
                    <a:gd name="connsiteX3" fmla="*/ 0 w 4762"/>
                    <a:gd name="connsiteY3" fmla="*/ 4848 h 12862"/>
                    <a:gd name="connsiteX4" fmla="*/ 0 w 4762"/>
                    <a:gd name="connsiteY4" fmla="*/ 5801 h 12862"/>
                    <a:gd name="connsiteX5" fmla="*/ 0 w 4762"/>
                    <a:gd name="connsiteY5" fmla="*/ 7706 h 12862"/>
                    <a:gd name="connsiteX6" fmla="*/ 0 w 4762"/>
                    <a:gd name="connsiteY6" fmla="*/ 9611 h 12862"/>
                    <a:gd name="connsiteX7" fmla="*/ 0 w 4762"/>
                    <a:gd name="connsiteY7" fmla="*/ 11516 h 12862"/>
                    <a:gd name="connsiteX8" fmla="*/ 2858 w 4762"/>
                    <a:gd name="connsiteY8" fmla="*/ 12468 h 12862"/>
                    <a:gd name="connsiteX9" fmla="*/ 3810 w 4762"/>
                    <a:gd name="connsiteY9" fmla="*/ 10563 h 12862"/>
                    <a:gd name="connsiteX10" fmla="*/ 3810 w 4762"/>
                    <a:gd name="connsiteY10" fmla="*/ 9611 h 12862"/>
                    <a:gd name="connsiteX11" fmla="*/ 3810 w 4762"/>
                    <a:gd name="connsiteY11" fmla="*/ 7706 h 12862"/>
                    <a:gd name="connsiteX12" fmla="*/ 4763 w 4762"/>
                    <a:gd name="connsiteY12" fmla="*/ 2943 h 12862"/>
                    <a:gd name="connsiteX13" fmla="*/ 2858 w 4762"/>
                    <a:gd name="connsiteY13" fmla="*/ 1038 h 12862"/>
                    <a:gd name="connsiteX14" fmla="*/ 0 w 4762"/>
                    <a:gd name="connsiteY14" fmla="*/ 1991 h 12862"/>
                    <a:gd name="connsiteX15" fmla="*/ 0 w 4762"/>
                    <a:gd name="connsiteY15" fmla="*/ 1991 h 12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762" h="12862">
                      <a:moveTo>
                        <a:pt x="0" y="1991"/>
                      </a:moveTo>
                      <a:cubicBezTo>
                        <a:pt x="0" y="2943"/>
                        <a:pt x="0" y="3896"/>
                        <a:pt x="0" y="3896"/>
                      </a:cubicBezTo>
                      <a:cubicBezTo>
                        <a:pt x="0" y="3896"/>
                        <a:pt x="0" y="3896"/>
                        <a:pt x="0" y="4848"/>
                      </a:cubicBezTo>
                      <a:cubicBezTo>
                        <a:pt x="0" y="4848"/>
                        <a:pt x="0" y="5801"/>
                        <a:pt x="0" y="4848"/>
                      </a:cubicBezTo>
                      <a:cubicBezTo>
                        <a:pt x="0" y="4848"/>
                        <a:pt x="0" y="5801"/>
                        <a:pt x="0" y="5801"/>
                      </a:cubicBezTo>
                      <a:cubicBezTo>
                        <a:pt x="0" y="6753"/>
                        <a:pt x="0" y="6753"/>
                        <a:pt x="0" y="7706"/>
                      </a:cubicBezTo>
                      <a:cubicBezTo>
                        <a:pt x="0" y="8658"/>
                        <a:pt x="0" y="8658"/>
                        <a:pt x="0" y="9611"/>
                      </a:cubicBezTo>
                      <a:cubicBezTo>
                        <a:pt x="0" y="10563"/>
                        <a:pt x="0" y="10563"/>
                        <a:pt x="0" y="11516"/>
                      </a:cubicBezTo>
                      <a:cubicBezTo>
                        <a:pt x="0" y="12468"/>
                        <a:pt x="1905" y="13421"/>
                        <a:pt x="2858" y="12468"/>
                      </a:cubicBezTo>
                      <a:cubicBezTo>
                        <a:pt x="2858" y="11516"/>
                        <a:pt x="3810" y="11516"/>
                        <a:pt x="3810" y="10563"/>
                      </a:cubicBezTo>
                      <a:cubicBezTo>
                        <a:pt x="3810" y="10563"/>
                        <a:pt x="3810" y="9611"/>
                        <a:pt x="3810" y="9611"/>
                      </a:cubicBezTo>
                      <a:cubicBezTo>
                        <a:pt x="3810" y="8658"/>
                        <a:pt x="3810" y="8658"/>
                        <a:pt x="3810" y="7706"/>
                      </a:cubicBezTo>
                      <a:cubicBezTo>
                        <a:pt x="3810" y="5801"/>
                        <a:pt x="4763" y="4848"/>
                        <a:pt x="4763" y="2943"/>
                      </a:cubicBezTo>
                      <a:cubicBezTo>
                        <a:pt x="4763" y="1991"/>
                        <a:pt x="3810" y="86"/>
                        <a:pt x="2858" y="1038"/>
                      </a:cubicBezTo>
                      <a:cubicBezTo>
                        <a:pt x="953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7" name="Freeform: Shape 886">
                  <a:extLst>
                    <a:ext uri="{FF2B5EF4-FFF2-40B4-BE49-F238E27FC236}">
                      <a16:creationId xmlns:a16="http://schemas.microsoft.com/office/drawing/2014/main" id="{F2F1E90E-D04A-E053-569C-ED9C21666BF3}"/>
                    </a:ext>
                  </a:extLst>
                </p:cNvPr>
                <p:cNvSpPr/>
                <p:nvPr/>
              </p:nvSpPr>
              <p:spPr>
                <a:xfrm>
                  <a:off x="6371271" y="5386387"/>
                  <a:ext cx="4762" cy="15954"/>
                </a:xfrm>
                <a:custGeom>
                  <a:avLst/>
                  <a:gdLst>
                    <a:gd name="connsiteX0" fmla="*/ 0 w 4762"/>
                    <a:gd name="connsiteY0" fmla="*/ 1905 h 15954"/>
                    <a:gd name="connsiteX1" fmla="*/ 0 w 4762"/>
                    <a:gd name="connsiteY1" fmla="*/ 8572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3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8572 h 15954"/>
                    <a:gd name="connsiteX9" fmla="*/ 4763 w 4762"/>
                    <a:gd name="connsiteY9" fmla="*/ 1905 h 15954"/>
                    <a:gd name="connsiteX10" fmla="*/ 2858 w 4762"/>
                    <a:gd name="connsiteY10" fmla="*/ 0 h 15954"/>
                    <a:gd name="connsiteX11" fmla="*/ 0 w 4762"/>
                    <a:gd name="connsiteY11" fmla="*/ 1905 h 15954"/>
                    <a:gd name="connsiteX12" fmla="*/ 0 w 4762"/>
                    <a:gd name="connsiteY12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954">
                      <a:moveTo>
                        <a:pt x="0" y="1905"/>
                      </a:moveTo>
                      <a:cubicBezTo>
                        <a:pt x="0" y="3810"/>
                        <a:pt x="0" y="6668"/>
                        <a:pt x="0" y="8572"/>
                      </a:cubicBezTo>
                      <a:cubicBezTo>
                        <a:pt x="0" y="9525"/>
                        <a:pt x="0" y="10478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953" y="15240"/>
                      </a:cubicBezTo>
                      <a:cubicBezTo>
                        <a:pt x="1905" y="16193"/>
                        <a:pt x="2858" y="16193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4763" y="12382"/>
                        <a:pt x="4763" y="11430"/>
                      </a:cubicBezTo>
                      <a:cubicBezTo>
                        <a:pt x="4763" y="10478"/>
                        <a:pt x="4763" y="9525"/>
                        <a:pt x="4763" y="8572"/>
                      </a:cubicBezTo>
                      <a:cubicBezTo>
                        <a:pt x="4763" y="6668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8" y="0"/>
                      </a:cubicBezTo>
                      <a:cubicBezTo>
                        <a:pt x="953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8" name="Freeform: Shape 887">
                  <a:extLst>
                    <a:ext uri="{FF2B5EF4-FFF2-40B4-BE49-F238E27FC236}">
                      <a16:creationId xmlns:a16="http://schemas.microsoft.com/office/drawing/2014/main" id="{D0F650A9-AE6E-7CE5-6D0F-F79920390641}"/>
                    </a:ext>
                  </a:extLst>
                </p:cNvPr>
                <p:cNvSpPr/>
                <p:nvPr/>
              </p:nvSpPr>
              <p:spPr>
                <a:xfrm>
                  <a:off x="6360371" y="5401150"/>
                  <a:ext cx="3280" cy="17091"/>
                </a:xfrm>
                <a:custGeom>
                  <a:avLst/>
                  <a:gdLst>
                    <a:gd name="connsiteX0" fmla="*/ 423 w 3280"/>
                    <a:gd name="connsiteY0" fmla="*/ 1429 h 17091"/>
                    <a:gd name="connsiteX1" fmla="*/ 423 w 3280"/>
                    <a:gd name="connsiteY1" fmla="*/ 9049 h 17091"/>
                    <a:gd name="connsiteX2" fmla="*/ 423 w 3280"/>
                    <a:gd name="connsiteY2" fmla="*/ 16669 h 17091"/>
                    <a:gd name="connsiteX3" fmla="*/ 2328 w 3280"/>
                    <a:gd name="connsiteY3" fmla="*/ 16669 h 17091"/>
                    <a:gd name="connsiteX4" fmla="*/ 3281 w 3280"/>
                    <a:gd name="connsiteY4" fmla="*/ 12859 h 17091"/>
                    <a:gd name="connsiteX5" fmla="*/ 3281 w 3280"/>
                    <a:gd name="connsiteY5" fmla="*/ 9049 h 17091"/>
                    <a:gd name="connsiteX6" fmla="*/ 3281 w 3280"/>
                    <a:gd name="connsiteY6" fmla="*/ 1429 h 17091"/>
                    <a:gd name="connsiteX7" fmla="*/ 423 w 3280"/>
                    <a:gd name="connsiteY7" fmla="*/ 1429 h 17091"/>
                    <a:gd name="connsiteX8" fmla="*/ 423 w 3280"/>
                    <a:gd name="connsiteY8" fmla="*/ 1429 h 17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80" h="17091">
                      <a:moveTo>
                        <a:pt x="423" y="1429"/>
                      </a:moveTo>
                      <a:cubicBezTo>
                        <a:pt x="423" y="4286"/>
                        <a:pt x="423" y="7144"/>
                        <a:pt x="423" y="9049"/>
                      </a:cubicBezTo>
                      <a:cubicBezTo>
                        <a:pt x="423" y="11906"/>
                        <a:pt x="-529" y="14764"/>
                        <a:pt x="423" y="16669"/>
                      </a:cubicBezTo>
                      <a:cubicBezTo>
                        <a:pt x="423" y="17621"/>
                        <a:pt x="1376" y="16669"/>
                        <a:pt x="2328" y="16669"/>
                      </a:cubicBezTo>
                      <a:cubicBezTo>
                        <a:pt x="3281" y="15716"/>
                        <a:pt x="3281" y="13811"/>
                        <a:pt x="3281" y="12859"/>
                      </a:cubicBezTo>
                      <a:cubicBezTo>
                        <a:pt x="3281" y="11906"/>
                        <a:pt x="3281" y="10001"/>
                        <a:pt x="3281" y="9049"/>
                      </a:cubicBezTo>
                      <a:cubicBezTo>
                        <a:pt x="3281" y="6191"/>
                        <a:pt x="3281" y="3334"/>
                        <a:pt x="3281" y="1429"/>
                      </a:cubicBezTo>
                      <a:cubicBezTo>
                        <a:pt x="3281" y="-476"/>
                        <a:pt x="423" y="-476"/>
                        <a:pt x="423" y="1429"/>
                      </a:cubicBezTo>
                      <a:lnTo>
                        <a:pt x="423" y="1429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9" name="Freeform: Shape 888">
                  <a:extLst>
                    <a:ext uri="{FF2B5EF4-FFF2-40B4-BE49-F238E27FC236}">
                      <a16:creationId xmlns:a16="http://schemas.microsoft.com/office/drawing/2014/main" id="{8B81D638-6206-AF49-A7AE-5A9E24FEA49C}"/>
                    </a:ext>
                  </a:extLst>
                </p:cNvPr>
                <p:cNvSpPr/>
                <p:nvPr/>
              </p:nvSpPr>
              <p:spPr>
                <a:xfrm>
                  <a:off x="6371271" y="5354560"/>
                  <a:ext cx="952" cy="8728"/>
                </a:xfrm>
                <a:custGeom>
                  <a:avLst/>
                  <a:gdLst>
                    <a:gd name="connsiteX0" fmla="*/ 0 w 952"/>
                    <a:gd name="connsiteY0" fmla="*/ 1347 h 8728"/>
                    <a:gd name="connsiteX1" fmla="*/ 0 w 952"/>
                    <a:gd name="connsiteY1" fmla="*/ 4205 h 8728"/>
                    <a:gd name="connsiteX2" fmla="*/ 0 w 952"/>
                    <a:gd name="connsiteY2" fmla="*/ 6109 h 8728"/>
                    <a:gd name="connsiteX3" fmla="*/ 0 w 952"/>
                    <a:gd name="connsiteY3" fmla="*/ 7062 h 8728"/>
                    <a:gd name="connsiteX4" fmla="*/ 0 w 952"/>
                    <a:gd name="connsiteY4" fmla="*/ 8014 h 8728"/>
                    <a:gd name="connsiteX5" fmla="*/ 953 w 952"/>
                    <a:gd name="connsiteY5" fmla="*/ 8014 h 8728"/>
                    <a:gd name="connsiteX6" fmla="*/ 953 w 952"/>
                    <a:gd name="connsiteY6" fmla="*/ 7062 h 8728"/>
                    <a:gd name="connsiteX7" fmla="*/ 953 w 952"/>
                    <a:gd name="connsiteY7" fmla="*/ 6109 h 8728"/>
                    <a:gd name="connsiteX8" fmla="*/ 953 w 952"/>
                    <a:gd name="connsiteY8" fmla="*/ 4205 h 8728"/>
                    <a:gd name="connsiteX9" fmla="*/ 953 w 952"/>
                    <a:gd name="connsiteY9" fmla="*/ 1347 h 8728"/>
                    <a:gd name="connsiteX10" fmla="*/ 0 w 952"/>
                    <a:gd name="connsiteY10" fmla="*/ 395 h 8728"/>
                    <a:gd name="connsiteX11" fmla="*/ 0 w 952"/>
                    <a:gd name="connsiteY11" fmla="*/ 1347 h 8728"/>
                    <a:gd name="connsiteX12" fmla="*/ 0 w 952"/>
                    <a:gd name="connsiteY12" fmla="*/ 1347 h 87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" h="8728">
                      <a:moveTo>
                        <a:pt x="0" y="1347"/>
                      </a:moveTo>
                      <a:cubicBezTo>
                        <a:pt x="0" y="2299"/>
                        <a:pt x="0" y="3252"/>
                        <a:pt x="0" y="4205"/>
                      </a:cubicBezTo>
                      <a:cubicBezTo>
                        <a:pt x="0" y="5157"/>
                        <a:pt x="0" y="5157"/>
                        <a:pt x="0" y="6109"/>
                      </a:cubicBezTo>
                      <a:cubicBezTo>
                        <a:pt x="0" y="6109"/>
                        <a:pt x="0" y="7062"/>
                        <a:pt x="0" y="7062"/>
                      </a:cubicBezTo>
                      <a:cubicBezTo>
                        <a:pt x="0" y="7062"/>
                        <a:pt x="0" y="8014"/>
                        <a:pt x="0" y="8014"/>
                      </a:cubicBezTo>
                      <a:cubicBezTo>
                        <a:pt x="0" y="8967"/>
                        <a:pt x="953" y="8967"/>
                        <a:pt x="953" y="8014"/>
                      </a:cubicBezTo>
                      <a:cubicBezTo>
                        <a:pt x="953" y="8014"/>
                        <a:pt x="953" y="7062"/>
                        <a:pt x="953" y="7062"/>
                      </a:cubicBezTo>
                      <a:cubicBezTo>
                        <a:pt x="953" y="7062"/>
                        <a:pt x="953" y="6109"/>
                        <a:pt x="953" y="6109"/>
                      </a:cubicBezTo>
                      <a:cubicBezTo>
                        <a:pt x="953" y="5157"/>
                        <a:pt x="953" y="5157"/>
                        <a:pt x="953" y="4205"/>
                      </a:cubicBezTo>
                      <a:cubicBezTo>
                        <a:pt x="953" y="3252"/>
                        <a:pt x="953" y="2299"/>
                        <a:pt x="953" y="1347"/>
                      </a:cubicBezTo>
                      <a:cubicBezTo>
                        <a:pt x="953" y="395"/>
                        <a:pt x="0" y="-558"/>
                        <a:pt x="0" y="395"/>
                      </a:cubicBezTo>
                      <a:cubicBezTo>
                        <a:pt x="0" y="395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0" name="Freeform: Shape 889">
                  <a:extLst>
                    <a:ext uri="{FF2B5EF4-FFF2-40B4-BE49-F238E27FC236}">
                      <a16:creationId xmlns:a16="http://schemas.microsoft.com/office/drawing/2014/main" id="{8EC55757-688A-4C88-A51B-223007E7908E}"/>
                    </a:ext>
                  </a:extLst>
                </p:cNvPr>
                <p:cNvSpPr/>
                <p:nvPr/>
              </p:nvSpPr>
              <p:spPr>
                <a:xfrm>
                  <a:off x="6360794" y="5366384"/>
                  <a:ext cx="4762" cy="14287"/>
                </a:xfrm>
                <a:custGeom>
                  <a:avLst/>
                  <a:gdLst>
                    <a:gd name="connsiteX0" fmla="*/ 0 w 4762"/>
                    <a:gd name="connsiteY0" fmla="*/ 2858 h 14287"/>
                    <a:gd name="connsiteX1" fmla="*/ 0 w 4762"/>
                    <a:gd name="connsiteY1" fmla="*/ 7620 h 14287"/>
                    <a:gd name="connsiteX2" fmla="*/ 0 w 4762"/>
                    <a:gd name="connsiteY2" fmla="*/ 9525 h 14287"/>
                    <a:gd name="connsiteX3" fmla="*/ 0 w 4762"/>
                    <a:gd name="connsiteY3" fmla="*/ 10478 h 14287"/>
                    <a:gd name="connsiteX4" fmla="*/ 0 w 4762"/>
                    <a:gd name="connsiteY4" fmla="*/ 10478 h 14287"/>
                    <a:gd name="connsiteX5" fmla="*/ 0 w 4762"/>
                    <a:gd name="connsiteY5" fmla="*/ 11430 h 14287"/>
                    <a:gd name="connsiteX6" fmla="*/ 0 w 4762"/>
                    <a:gd name="connsiteY6" fmla="*/ 12383 h 14287"/>
                    <a:gd name="connsiteX7" fmla="*/ 953 w 4762"/>
                    <a:gd name="connsiteY7" fmla="*/ 14288 h 14287"/>
                    <a:gd name="connsiteX8" fmla="*/ 1905 w 4762"/>
                    <a:gd name="connsiteY8" fmla="*/ 14288 h 14287"/>
                    <a:gd name="connsiteX9" fmla="*/ 3810 w 4762"/>
                    <a:gd name="connsiteY9" fmla="*/ 13335 h 14287"/>
                    <a:gd name="connsiteX10" fmla="*/ 4763 w 4762"/>
                    <a:gd name="connsiteY10" fmla="*/ 12383 h 14287"/>
                    <a:gd name="connsiteX11" fmla="*/ 4763 w 4762"/>
                    <a:gd name="connsiteY11" fmla="*/ 10478 h 14287"/>
                    <a:gd name="connsiteX12" fmla="*/ 4763 w 4762"/>
                    <a:gd name="connsiteY12" fmla="*/ 7620 h 14287"/>
                    <a:gd name="connsiteX13" fmla="*/ 4763 w 4762"/>
                    <a:gd name="connsiteY13" fmla="*/ 1905 h 14287"/>
                    <a:gd name="connsiteX14" fmla="*/ 2858 w 4762"/>
                    <a:gd name="connsiteY14" fmla="*/ 0 h 14287"/>
                    <a:gd name="connsiteX15" fmla="*/ 0 w 4762"/>
                    <a:gd name="connsiteY15" fmla="*/ 2858 h 14287"/>
                    <a:gd name="connsiteX16" fmla="*/ 0 w 4762"/>
                    <a:gd name="connsiteY16" fmla="*/ 2858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762" h="14287">
                      <a:moveTo>
                        <a:pt x="0" y="2858"/>
                      </a:moveTo>
                      <a:cubicBezTo>
                        <a:pt x="0" y="4763"/>
                        <a:pt x="0" y="6668"/>
                        <a:pt x="0" y="7620"/>
                      </a:cubicBezTo>
                      <a:cubicBezTo>
                        <a:pt x="0" y="8572"/>
                        <a:pt x="0" y="9525"/>
                        <a:pt x="0" y="9525"/>
                      </a:cubicBezTo>
                      <a:cubicBezTo>
                        <a:pt x="0" y="9525"/>
                        <a:pt x="0" y="9525"/>
                        <a:pt x="0" y="10478"/>
                      </a:cubicBezTo>
                      <a:cubicBezTo>
                        <a:pt x="0" y="10478"/>
                        <a:pt x="0" y="10478"/>
                        <a:pt x="0" y="10478"/>
                      </a:cubicBezTo>
                      <a:cubicBezTo>
                        <a:pt x="0" y="10478"/>
                        <a:pt x="0" y="10478"/>
                        <a:pt x="0" y="11430"/>
                      </a:cubicBezTo>
                      <a:cubicBezTo>
                        <a:pt x="0" y="11430"/>
                        <a:pt x="0" y="12383"/>
                        <a:pt x="0" y="12383"/>
                      </a:cubicBezTo>
                      <a:cubicBezTo>
                        <a:pt x="0" y="13335"/>
                        <a:pt x="0" y="13335"/>
                        <a:pt x="953" y="14288"/>
                      </a:cubicBezTo>
                      <a:cubicBezTo>
                        <a:pt x="953" y="14288"/>
                        <a:pt x="1905" y="14288"/>
                        <a:pt x="1905" y="14288"/>
                      </a:cubicBezTo>
                      <a:cubicBezTo>
                        <a:pt x="2858" y="14288"/>
                        <a:pt x="2858" y="14288"/>
                        <a:pt x="3810" y="13335"/>
                      </a:cubicBezTo>
                      <a:cubicBezTo>
                        <a:pt x="3810" y="13335"/>
                        <a:pt x="3810" y="12383"/>
                        <a:pt x="4763" y="12383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9525"/>
                        <a:pt x="4763" y="8572"/>
                        <a:pt x="4763" y="7620"/>
                      </a:cubicBezTo>
                      <a:cubicBezTo>
                        <a:pt x="4763" y="5715"/>
                        <a:pt x="4763" y="3810"/>
                        <a:pt x="4763" y="1905"/>
                      </a:cubicBezTo>
                      <a:cubicBezTo>
                        <a:pt x="4763" y="953"/>
                        <a:pt x="3810" y="0"/>
                        <a:pt x="2858" y="0"/>
                      </a:cubicBezTo>
                      <a:cubicBezTo>
                        <a:pt x="953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1" name="Freeform: Shape 890">
                  <a:extLst>
                    <a:ext uri="{FF2B5EF4-FFF2-40B4-BE49-F238E27FC236}">
                      <a16:creationId xmlns:a16="http://schemas.microsoft.com/office/drawing/2014/main" id="{5F148986-C4B7-C9EA-5EE8-D48155A2386F}"/>
                    </a:ext>
                  </a:extLst>
                </p:cNvPr>
                <p:cNvSpPr/>
                <p:nvPr/>
              </p:nvSpPr>
              <p:spPr>
                <a:xfrm>
                  <a:off x="6366509" y="5307329"/>
                  <a:ext cx="3809" cy="17859"/>
                </a:xfrm>
                <a:custGeom>
                  <a:avLst/>
                  <a:gdLst>
                    <a:gd name="connsiteX0" fmla="*/ 0 w 3809"/>
                    <a:gd name="connsiteY0" fmla="*/ 1905 h 17859"/>
                    <a:gd name="connsiteX1" fmla="*/ 0 w 3809"/>
                    <a:gd name="connsiteY1" fmla="*/ 9525 h 17859"/>
                    <a:gd name="connsiteX2" fmla="*/ 0 w 3809"/>
                    <a:gd name="connsiteY2" fmla="*/ 13335 h 17859"/>
                    <a:gd name="connsiteX3" fmla="*/ 0 w 3809"/>
                    <a:gd name="connsiteY3" fmla="*/ 15240 h 17859"/>
                    <a:gd name="connsiteX4" fmla="*/ 953 w 3809"/>
                    <a:gd name="connsiteY4" fmla="*/ 17145 h 17859"/>
                    <a:gd name="connsiteX5" fmla="*/ 2858 w 3809"/>
                    <a:gd name="connsiteY5" fmla="*/ 17145 h 17859"/>
                    <a:gd name="connsiteX6" fmla="*/ 3810 w 3809"/>
                    <a:gd name="connsiteY6" fmla="*/ 15240 h 17859"/>
                    <a:gd name="connsiteX7" fmla="*/ 3810 w 3809"/>
                    <a:gd name="connsiteY7" fmla="*/ 13335 h 17859"/>
                    <a:gd name="connsiteX8" fmla="*/ 3810 w 3809"/>
                    <a:gd name="connsiteY8" fmla="*/ 9525 h 17859"/>
                    <a:gd name="connsiteX9" fmla="*/ 3810 w 3809"/>
                    <a:gd name="connsiteY9" fmla="*/ 1905 h 17859"/>
                    <a:gd name="connsiteX10" fmla="*/ 1905 w 3809"/>
                    <a:gd name="connsiteY10" fmla="*/ 0 h 17859"/>
                    <a:gd name="connsiteX11" fmla="*/ 0 w 3809"/>
                    <a:gd name="connsiteY11" fmla="*/ 1905 h 17859"/>
                    <a:gd name="connsiteX12" fmla="*/ 0 w 3809"/>
                    <a:gd name="connsiteY12" fmla="*/ 1905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7859">
                      <a:moveTo>
                        <a:pt x="0" y="1905"/>
                      </a:moveTo>
                      <a:cubicBezTo>
                        <a:pt x="0" y="4763"/>
                        <a:pt x="0" y="6667"/>
                        <a:pt x="0" y="9525"/>
                      </a:cubicBezTo>
                      <a:cubicBezTo>
                        <a:pt x="0" y="10477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2"/>
                        <a:pt x="0" y="16192"/>
                        <a:pt x="953" y="17145"/>
                      </a:cubicBezTo>
                      <a:cubicBezTo>
                        <a:pt x="953" y="18097"/>
                        <a:pt x="2858" y="18097"/>
                        <a:pt x="2858" y="17145"/>
                      </a:cubicBezTo>
                      <a:cubicBezTo>
                        <a:pt x="2858" y="16192"/>
                        <a:pt x="3810" y="16192"/>
                        <a:pt x="3810" y="15240"/>
                      </a:cubicBezTo>
                      <a:cubicBezTo>
                        <a:pt x="3810" y="14288"/>
                        <a:pt x="3810" y="14288"/>
                        <a:pt x="3810" y="13335"/>
                      </a:cubicBezTo>
                      <a:cubicBezTo>
                        <a:pt x="3810" y="12382"/>
                        <a:pt x="3810" y="10477"/>
                        <a:pt x="3810" y="9525"/>
                      </a:cubicBezTo>
                      <a:cubicBezTo>
                        <a:pt x="3810" y="6667"/>
                        <a:pt x="3810" y="4763"/>
                        <a:pt x="3810" y="1905"/>
                      </a:cubicBezTo>
                      <a:cubicBezTo>
                        <a:pt x="3810" y="952"/>
                        <a:pt x="2858" y="0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2" name="Freeform: Shape 891">
                  <a:extLst>
                    <a:ext uri="{FF2B5EF4-FFF2-40B4-BE49-F238E27FC236}">
                      <a16:creationId xmlns:a16="http://schemas.microsoft.com/office/drawing/2014/main" id="{CE3BF84B-604E-7EA5-3C6A-1795CCD64FB4}"/>
                    </a:ext>
                  </a:extLst>
                </p:cNvPr>
                <p:cNvSpPr/>
                <p:nvPr/>
              </p:nvSpPr>
              <p:spPr>
                <a:xfrm>
                  <a:off x="6357937" y="5328385"/>
                  <a:ext cx="4762" cy="17757"/>
                </a:xfrm>
                <a:custGeom>
                  <a:avLst/>
                  <a:gdLst>
                    <a:gd name="connsiteX0" fmla="*/ 0 w 4762"/>
                    <a:gd name="connsiteY0" fmla="*/ 1804 h 17757"/>
                    <a:gd name="connsiteX1" fmla="*/ 0 w 4762"/>
                    <a:gd name="connsiteY1" fmla="*/ 5614 h 17757"/>
                    <a:gd name="connsiteX2" fmla="*/ 0 w 4762"/>
                    <a:gd name="connsiteY2" fmla="*/ 9423 h 17757"/>
                    <a:gd name="connsiteX3" fmla="*/ 0 w 4762"/>
                    <a:gd name="connsiteY3" fmla="*/ 11329 h 17757"/>
                    <a:gd name="connsiteX4" fmla="*/ 0 w 4762"/>
                    <a:gd name="connsiteY4" fmla="*/ 13233 h 17757"/>
                    <a:gd name="connsiteX5" fmla="*/ 0 w 4762"/>
                    <a:gd name="connsiteY5" fmla="*/ 15139 h 17757"/>
                    <a:gd name="connsiteX6" fmla="*/ 953 w 4762"/>
                    <a:gd name="connsiteY6" fmla="*/ 17044 h 17757"/>
                    <a:gd name="connsiteX7" fmla="*/ 3810 w 4762"/>
                    <a:gd name="connsiteY7" fmla="*/ 17044 h 17757"/>
                    <a:gd name="connsiteX8" fmla="*/ 4763 w 4762"/>
                    <a:gd name="connsiteY8" fmla="*/ 15139 h 17757"/>
                    <a:gd name="connsiteX9" fmla="*/ 4763 w 4762"/>
                    <a:gd name="connsiteY9" fmla="*/ 13233 h 17757"/>
                    <a:gd name="connsiteX10" fmla="*/ 4763 w 4762"/>
                    <a:gd name="connsiteY10" fmla="*/ 9423 h 17757"/>
                    <a:gd name="connsiteX11" fmla="*/ 3810 w 4762"/>
                    <a:gd name="connsiteY11" fmla="*/ 5614 h 17757"/>
                    <a:gd name="connsiteX12" fmla="*/ 2857 w 4762"/>
                    <a:gd name="connsiteY12" fmla="*/ 1804 h 17757"/>
                    <a:gd name="connsiteX13" fmla="*/ 0 w 4762"/>
                    <a:gd name="connsiteY13" fmla="*/ 1804 h 17757"/>
                    <a:gd name="connsiteX14" fmla="*/ 0 w 4762"/>
                    <a:gd name="connsiteY14" fmla="*/ 1804 h 17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17757">
                      <a:moveTo>
                        <a:pt x="0" y="1804"/>
                      </a:moveTo>
                      <a:cubicBezTo>
                        <a:pt x="0" y="2756"/>
                        <a:pt x="0" y="4661"/>
                        <a:pt x="0" y="5614"/>
                      </a:cubicBezTo>
                      <a:cubicBezTo>
                        <a:pt x="0" y="6566"/>
                        <a:pt x="0" y="7519"/>
                        <a:pt x="0" y="9423"/>
                      </a:cubicBezTo>
                      <a:cubicBezTo>
                        <a:pt x="0" y="10376"/>
                        <a:pt x="0" y="10376"/>
                        <a:pt x="0" y="11329"/>
                      </a:cubicBezTo>
                      <a:cubicBezTo>
                        <a:pt x="0" y="12281"/>
                        <a:pt x="0" y="13233"/>
                        <a:pt x="0" y="13233"/>
                      </a:cubicBezTo>
                      <a:cubicBezTo>
                        <a:pt x="0" y="14186"/>
                        <a:pt x="0" y="14186"/>
                        <a:pt x="0" y="15139"/>
                      </a:cubicBezTo>
                      <a:cubicBezTo>
                        <a:pt x="0" y="16091"/>
                        <a:pt x="0" y="17044"/>
                        <a:pt x="953" y="17044"/>
                      </a:cubicBezTo>
                      <a:cubicBezTo>
                        <a:pt x="953" y="17996"/>
                        <a:pt x="2857" y="17996"/>
                        <a:pt x="3810" y="17044"/>
                      </a:cubicBezTo>
                      <a:cubicBezTo>
                        <a:pt x="3810" y="16091"/>
                        <a:pt x="4763" y="15139"/>
                        <a:pt x="4763" y="15139"/>
                      </a:cubicBezTo>
                      <a:cubicBezTo>
                        <a:pt x="4763" y="14186"/>
                        <a:pt x="4763" y="14186"/>
                        <a:pt x="4763" y="13233"/>
                      </a:cubicBezTo>
                      <a:cubicBezTo>
                        <a:pt x="4763" y="12281"/>
                        <a:pt x="4763" y="10376"/>
                        <a:pt x="4763" y="9423"/>
                      </a:cubicBezTo>
                      <a:cubicBezTo>
                        <a:pt x="4763" y="8471"/>
                        <a:pt x="3810" y="6566"/>
                        <a:pt x="3810" y="5614"/>
                      </a:cubicBezTo>
                      <a:cubicBezTo>
                        <a:pt x="3810" y="4661"/>
                        <a:pt x="2857" y="3708"/>
                        <a:pt x="2857" y="1804"/>
                      </a:cubicBezTo>
                      <a:cubicBezTo>
                        <a:pt x="2857" y="-1054"/>
                        <a:pt x="0" y="-102"/>
                        <a:pt x="0" y="1804"/>
                      </a:cubicBezTo>
                      <a:lnTo>
                        <a:pt x="0" y="1804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3" name="Freeform: Shape 892">
                  <a:extLst>
                    <a:ext uri="{FF2B5EF4-FFF2-40B4-BE49-F238E27FC236}">
                      <a16:creationId xmlns:a16="http://schemas.microsoft.com/office/drawing/2014/main" id="{7752ABA9-BE9F-733A-BBC2-238C94DA7F25}"/>
                    </a:ext>
                  </a:extLst>
                </p:cNvPr>
                <p:cNvSpPr/>
                <p:nvPr/>
              </p:nvSpPr>
              <p:spPr>
                <a:xfrm>
                  <a:off x="6343649" y="5416472"/>
                  <a:ext cx="7619" cy="13729"/>
                </a:xfrm>
                <a:custGeom>
                  <a:avLst/>
                  <a:gdLst>
                    <a:gd name="connsiteX0" fmla="*/ 2857 w 7619"/>
                    <a:gd name="connsiteY0" fmla="*/ 1347 h 13729"/>
                    <a:gd name="connsiteX1" fmla="*/ 1905 w 7619"/>
                    <a:gd name="connsiteY1" fmla="*/ 4205 h 13729"/>
                    <a:gd name="connsiteX2" fmla="*/ 953 w 7619"/>
                    <a:gd name="connsiteY2" fmla="*/ 5157 h 13729"/>
                    <a:gd name="connsiteX3" fmla="*/ 953 w 7619"/>
                    <a:gd name="connsiteY3" fmla="*/ 6109 h 13729"/>
                    <a:gd name="connsiteX4" fmla="*/ 953 w 7619"/>
                    <a:gd name="connsiteY4" fmla="*/ 6109 h 13729"/>
                    <a:gd name="connsiteX5" fmla="*/ 953 w 7619"/>
                    <a:gd name="connsiteY5" fmla="*/ 6109 h 13729"/>
                    <a:gd name="connsiteX6" fmla="*/ 0 w 7619"/>
                    <a:gd name="connsiteY6" fmla="*/ 8967 h 13729"/>
                    <a:gd name="connsiteX7" fmla="*/ 0 w 7619"/>
                    <a:gd name="connsiteY7" fmla="*/ 10872 h 13729"/>
                    <a:gd name="connsiteX8" fmla="*/ 0 w 7619"/>
                    <a:gd name="connsiteY8" fmla="*/ 12777 h 13729"/>
                    <a:gd name="connsiteX9" fmla="*/ 953 w 7619"/>
                    <a:gd name="connsiteY9" fmla="*/ 13730 h 13729"/>
                    <a:gd name="connsiteX10" fmla="*/ 1905 w 7619"/>
                    <a:gd name="connsiteY10" fmla="*/ 13730 h 13729"/>
                    <a:gd name="connsiteX11" fmla="*/ 2857 w 7619"/>
                    <a:gd name="connsiteY11" fmla="*/ 12777 h 13729"/>
                    <a:gd name="connsiteX12" fmla="*/ 3810 w 7619"/>
                    <a:gd name="connsiteY12" fmla="*/ 11824 h 13729"/>
                    <a:gd name="connsiteX13" fmla="*/ 3810 w 7619"/>
                    <a:gd name="connsiteY13" fmla="*/ 11824 h 13729"/>
                    <a:gd name="connsiteX14" fmla="*/ 5715 w 7619"/>
                    <a:gd name="connsiteY14" fmla="*/ 8967 h 13729"/>
                    <a:gd name="connsiteX15" fmla="*/ 7620 w 7619"/>
                    <a:gd name="connsiteY15" fmla="*/ 3252 h 13729"/>
                    <a:gd name="connsiteX16" fmla="*/ 5715 w 7619"/>
                    <a:gd name="connsiteY16" fmla="*/ 395 h 13729"/>
                    <a:gd name="connsiteX17" fmla="*/ 2857 w 7619"/>
                    <a:gd name="connsiteY17" fmla="*/ 1347 h 13729"/>
                    <a:gd name="connsiteX18" fmla="*/ 2857 w 7619"/>
                    <a:gd name="connsiteY18" fmla="*/ 134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619" h="13729">
                      <a:moveTo>
                        <a:pt x="2857" y="1347"/>
                      </a:moveTo>
                      <a:cubicBezTo>
                        <a:pt x="2857" y="2299"/>
                        <a:pt x="1905" y="3252"/>
                        <a:pt x="1905" y="4205"/>
                      </a:cubicBezTo>
                      <a:cubicBezTo>
                        <a:pt x="1905" y="4205"/>
                        <a:pt x="1905" y="5157"/>
                        <a:pt x="953" y="5157"/>
                      </a:cubicBezTo>
                      <a:cubicBezTo>
                        <a:pt x="953" y="5157"/>
                        <a:pt x="953" y="5157"/>
                        <a:pt x="953" y="6109"/>
                      </a:cubicBezTo>
                      <a:cubicBezTo>
                        <a:pt x="953" y="6109"/>
                        <a:pt x="953" y="6109"/>
                        <a:pt x="953" y="6109"/>
                      </a:cubicBezTo>
                      <a:cubicBezTo>
                        <a:pt x="953" y="6109"/>
                        <a:pt x="953" y="6109"/>
                        <a:pt x="953" y="6109"/>
                      </a:cubicBezTo>
                      <a:cubicBezTo>
                        <a:pt x="953" y="7062"/>
                        <a:pt x="0" y="8014"/>
                        <a:pt x="0" y="8967"/>
                      </a:cubicBezTo>
                      <a:cubicBezTo>
                        <a:pt x="0" y="9920"/>
                        <a:pt x="0" y="9920"/>
                        <a:pt x="0" y="10872"/>
                      </a:cubicBezTo>
                      <a:cubicBezTo>
                        <a:pt x="0" y="11824"/>
                        <a:pt x="0" y="11824"/>
                        <a:pt x="0" y="12777"/>
                      </a:cubicBezTo>
                      <a:cubicBezTo>
                        <a:pt x="0" y="13730"/>
                        <a:pt x="0" y="13730"/>
                        <a:pt x="953" y="13730"/>
                      </a:cubicBezTo>
                      <a:cubicBezTo>
                        <a:pt x="1905" y="13730"/>
                        <a:pt x="1905" y="13730"/>
                        <a:pt x="1905" y="13730"/>
                      </a:cubicBezTo>
                      <a:cubicBezTo>
                        <a:pt x="2857" y="13730"/>
                        <a:pt x="2857" y="12777"/>
                        <a:pt x="2857" y="12777"/>
                      </a:cubicBezTo>
                      <a:cubicBezTo>
                        <a:pt x="2857" y="12777"/>
                        <a:pt x="2857" y="12777"/>
                        <a:pt x="3810" y="11824"/>
                      </a:cubicBezTo>
                      <a:cubicBezTo>
                        <a:pt x="3810" y="11824"/>
                        <a:pt x="3810" y="11824"/>
                        <a:pt x="3810" y="11824"/>
                      </a:cubicBezTo>
                      <a:cubicBezTo>
                        <a:pt x="4763" y="10872"/>
                        <a:pt x="4763" y="9920"/>
                        <a:pt x="5715" y="8967"/>
                      </a:cubicBezTo>
                      <a:cubicBezTo>
                        <a:pt x="6668" y="7062"/>
                        <a:pt x="7620" y="5157"/>
                        <a:pt x="7620" y="3252"/>
                      </a:cubicBezTo>
                      <a:cubicBezTo>
                        <a:pt x="7620" y="2299"/>
                        <a:pt x="7620" y="395"/>
                        <a:pt x="5715" y="395"/>
                      </a:cubicBezTo>
                      <a:cubicBezTo>
                        <a:pt x="3810" y="-558"/>
                        <a:pt x="2857" y="395"/>
                        <a:pt x="2857" y="1347"/>
                      </a:cubicBezTo>
                      <a:lnTo>
                        <a:pt x="2857" y="1347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4" name="Freeform: Shape 893">
                  <a:extLst>
                    <a:ext uri="{FF2B5EF4-FFF2-40B4-BE49-F238E27FC236}">
                      <a16:creationId xmlns:a16="http://schemas.microsoft.com/office/drawing/2014/main" id="{00D58232-9A77-D561-56BB-58AE44EE48F3}"/>
                    </a:ext>
                  </a:extLst>
                </p:cNvPr>
                <p:cNvSpPr/>
                <p:nvPr/>
              </p:nvSpPr>
              <p:spPr>
                <a:xfrm>
                  <a:off x="6324599" y="5424487"/>
                  <a:ext cx="11430" cy="19309"/>
                </a:xfrm>
                <a:custGeom>
                  <a:avLst/>
                  <a:gdLst>
                    <a:gd name="connsiteX0" fmla="*/ 4763 w 11430"/>
                    <a:gd name="connsiteY0" fmla="*/ 4763 h 19309"/>
                    <a:gd name="connsiteX1" fmla="*/ 4763 w 11430"/>
                    <a:gd name="connsiteY1" fmla="*/ 5715 h 19309"/>
                    <a:gd name="connsiteX2" fmla="*/ 4763 w 11430"/>
                    <a:gd name="connsiteY2" fmla="*/ 5715 h 19309"/>
                    <a:gd name="connsiteX3" fmla="*/ 4763 w 11430"/>
                    <a:gd name="connsiteY3" fmla="*/ 5715 h 19309"/>
                    <a:gd name="connsiteX4" fmla="*/ 4763 w 11430"/>
                    <a:gd name="connsiteY4" fmla="*/ 5715 h 19309"/>
                    <a:gd name="connsiteX5" fmla="*/ 4763 w 11430"/>
                    <a:gd name="connsiteY5" fmla="*/ 5715 h 19309"/>
                    <a:gd name="connsiteX6" fmla="*/ 4763 w 11430"/>
                    <a:gd name="connsiteY6" fmla="*/ 6668 h 19309"/>
                    <a:gd name="connsiteX7" fmla="*/ 3810 w 11430"/>
                    <a:gd name="connsiteY7" fmla="*/ 8572 h 19309"/>
                    <a:gd name="connsiteX8" fmla="*/ 3810 w 11430"/>
                    <a:gd name="connsiteY8" fmla="*/ 9525 h 19309"/>
                    <a:gd name="connsiteX9" fmla="*/ 3810 w 11430"/>
                    <a:gd name="connsiteY9" fmla="*/ 9525 h 19309"/>
                    <a:gd name="connsiteX10" fmla="*/ 3810 w 11430"/>
                    <a:gd name="connsiteY10" fmla="*/ 10478 h 19309"/>
                    <a:gd name="connsiteX11" fmla="*/ 1905 w 11430"/>
                    <a:gd name="connsiteY11" fmla="*/ 13335 h 19309"/>
                    <a:gd name="connsiteX12" fmla="*/ 953 w 11430"/>
                    <a:gd name="connsiteY12" fmla="*/ 15240 h 19309"/>
                    <a:gd name="connsiteX13" fmla="*/ 0 w 11430"/>
                    <a:gd name="connsiteY13" fmla="*/ 17145 h 19309"/>
                    <a:gd name="connsiteX14" fmla="*/ 1905 w 11430"/>
                    <a:gd name="connsiteY14" fmla="*/ 19050 h 19309"/>
                    <a:gd name="connsiteX15" fmla="*/ 4763 w 11430"/>
                    <a:gd name="connsiteY15" fmla="*/ 18097 h 19309"/>
                    <a:gd name="connsiteX16" fmla="*/ 6668 w 11430"/>
                    <a:gd name="connsiteY16" fmla="*/ 16193 h 19309"/>
                    <a:gd name="connsiteX17" fmla="*/ 9525 w 11430"/>
                    <a:gd name="connsiteY17" fmla="*/ 12382 h 19309"/>
                    <a:gd name="connsiteX18" fmla="*/ 11430 w 11430"/>
                    <a:gd name="connsiteY18" fmla="*/ 2857 h 19309"/>
                    <a:gd name="connsiteX19" fmla="*/ 8572 w 11430"/>
                    <a:gd name="connsiteY19" fmla="*/ 0 h 19309"/>
                    <a:gd name="connsiteX20" fmla="*/ 4763 w 11430"/>
                    <a:gd name="connsiteY20" fmla="*/ 4763 h 19309"/>
                    <a:gd name="connsiteX21" fmla="*/ 4763 w 11430"/>
                    <a:gd name="connsiteY21" fmla="*/ 4763 h 19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1430" h="19309">
                      <a:moveTo>
                        <a:pt x="4763" y="4763"/>
                      </a:moveTo>
                      <a:cubicBezTo>
                        <a:pt x="4763" y="4763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6668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6668"/>
                        <a:pt x="4763" y="6668"/>
                      </a:cubicBezTo>
                      <a:cubicBezTo>
                        <a:pt x="4763" y="7620"/>
                        <a:pt x="4763" y="7620"/>
                        <a:pt x="3810" y="8572"/>
                      </a:cubicBezTo>
                      <a:cubicBezTo>
                        <a:pt x="3810" y="8572"/>
                        <a:pt x="3810" y="8572"/>
                        <a:pt x="3810" y="9525"/>
                      </a:cubicBezTo>
                      <a:cubicBezTo>
                        <a:pt x="3810" y="9525"/>
                        <a:pt x="3810" y="9525"/>
                        <a:pt x="3810" y="9525"/>
                      </a:cubicBezTo>
                      <a:cubicBezTo>
                        <a:pt x="3810" y="9525"/>
                        <a:pt x="3810" y="10478"/>
                        <a:pt x="3810" y="10478"/>
                      </a:cubicBezTo>
                      <a:cubicBezTo>
                        <a:pt x="2857" y="11430"/>
                        <a:pt x="2857" y="12382"/>
                        <a:pt x="1905" y="13335"/>
                      </a:cubicBezTo>
                      <a:cubicBezTo>
                        <a:pt x="1905" y="14288"/>
                        <a:pt x="953" y="14288"/>
                        <a:pt x="953" y="15240"/>
                      </a:cubicBezTo>
                      <a:cubicBezTo>
                        <a:pt x="953" y="16193"/>
                        <a:pt x="0" y="16193"/>
                        <a:pt x="0" y="17145"/>
                      </a:cubicBezTo>
                      <a:cubicBezTo>
                        <a:pt x="0" y="18097"/>
                        <a:pt x="953" y="20003"/>
                        <a:pt x="1905" y="19050"/>
                      </a:cubicBezTo>
                      <a:cubicBezTo>
                        <a:pt x="2857" y="19050"/>
                        <a:pt x="3810" y="18097"/>
                        <a:pt x="4763" y="18097"/>
                      </a:cubicBezTo>
                      <a:cubicBezTo>
                        <a:pt x="5715" y="17145"/>
                        <a:pt x="5715" y="17145"/>
                        <a:pt x="6668" y="16193"/>
                      </a:cubicBezTo>
                      <a:cubicBezTo>
                        <a:pt x="7620" y="15240"/>
                        <a:pt x="8572" y="13335"/>
                        <a:pt x="9525" y="12382"/>
                      </a:cubicBezTo>
                      <a:cubicBezTo>
                        <a:pt x="10478" y="9525"/>
                        <a:pt x="11430" y="6668"/>
                        <a:pt x="11430" y="2857"/>
                      </a:cubicBezTo>
                      <a:cubicBezTo>
                        <a:pt x="11430" y="953"/>
                        <a:pt x="10478" y="0"/>
                        <a:pt x="8572" y="0"/>
                      </a:cubicBezTo>
                      <a:cubicBezTo>
                        <a:pt x="5715" y="1905"/>
                        <a:pt x="4763" y="2857"/>
                        <a:pt x="4763" y="4763"/>
                      </a:cubicBezTo>
                      <a:lnTo>
                        <a:pt x="4763" y="4763"/>
                      </a:lnTo>
                      <a:close/>
                    </a:path>
                  </a:pathLst>
                </a:custGeom>
                <a:solidFill>
                  <a:srgbClr val="78533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95" name="Graphic 2">
              <a:extLst>
                <a:ext uri="{FF2B5EF4-FFF2-40B4-BE49-F238E27FC236}">
                  <a16:creationId xmlns:a16="http://schemas.microsoft.com/office/drawing/2014/main" id="{BE9CFEC1-1D03-D75D-2071-5944DDFAD1D0}"/>
                </a:ext>
              </a:extLst>
            </p:cNvPr>
            <p:cNvGrpSpPr/>
            <p:nvPr/>
          </p:nvGrpSpPr>
          <p:grpSpPr>
            <a:xfrm>
              <a:off x="5885295" y="4655544"/>
              <a:ext cx="647371" cy="480952"/>
              <a:chOff x="5885295" y="4655544"/>
              <a:chExt cx="647371" cy="480952"/>
            </a:xfrm>
          </p:grpSpPr>
          <p:grpSp>
            <p:nvGrpSpPr>
              <p:cNvPr id="896" name="Graphic 2">
                <a:extLst>
                  <a:ext uri="{FF2B5EF4-FFF2-40B4-BE49-F238E27FC236}">
                    <a16:creationId xmlns:a16="http://schemas.microsoft.com/office/drawing/2014/main" id="{D16082A9-38CF-A891-1F8A-3BEC5B87A51B}"/>
                  </a:ext>
                </a:extLst>
              </p:cNvPr>
              <p:cNvGrpSpPr/>
              <p:nvPr/>
            </p:nvGrpSpPr>
            <p:grpSpPr>
              <a:xfrm>
                <a:off x="6361746" y="4655544"/>
                <a:ext cx="129616" cy="114648"/>
                <a:chOff x="6361746" y="4655544"/>
                <a:chExt cx="129616" cy="114648"/>
              </a:xfrm>
            </p:grpSpPr>
            <p:sp>
              <p:nvSpPr>
                <p:cNvPr id="897" name="Freeform: Shape 896">
                  <a:extLst>
                    <a:ext uri="{FF2B5EF4-FFF2-40B4-BE49-F238E27FC236}">
                      <a16:creationId xmlns:a16="http://schemas.microsoft.com/office/drawing/2014/main" id="{0890533F-0170-3C35-A5C3-2620B972FD65}"/>
                    </a:ext>
                  </a:extLst>
                </p:cNvPr>
                <p:cNvSpPr/>
                <p:nvPr/>
              </p:nvSpPr>
              <p:spPr>
                <a:xfrm>
                  <a:off x="6361746" y="4655544"/>
                  <a:ext cx="129616" cy="114648"/>
                </a:xfrm>
                <a:custGeom>
                  <a:avLst/>
                  <a:gdLst>
                    <a:gd name="connsiteX0" fmla="*/ 102870 w 129616"/>
                    <a:gd name="connsiteY0" fmla="*/ 15515 h 114648"/>
                    <a:gd name="connsiteX1" fmla="*/ 0 w 129616"/>
                    <a:gd name="connsiteY1" fmla="*/ 68855 h 114648"/>
                    <a:gd name="connsiteX2" fmla="*/ 47625 w 129616"/>
                    <a:gd name="connsiteY2" fmla="*/ 99336 h 114648"/>
                    <a:gd name="connsiteX3" fmla="*/ 87630 w 129616"/>
                    <a:gd name="connsiteY3" fmla="*/ 114575 h 114648"/>
                    <a:gd name="connsiteX4" fmla="*/ 102870 w 129616"/>
                    <a:gd name="connsiteY4" fmla="*/ 15515 h 1146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616" h="114648">
                      <a:moveTo>
                        <a:pt x="102870" y="15515"/>
                      </a:moveTo>
                      <a:cubicBezTo>
                        <a:pt x="43815" y="-27347"/>
                        <a:pt x="11430" y="27898"/>
                        <a:pt x="0" y="68855"/>
                      </a:cubicBezTo>
                      <a:cubicBezTo>
                        <a:pt x="0" y="69808"/>
                        <a:pt x="37147" y="92668"/>
                        <a:pt x="47625" y="99336"/>
                      </a:cubicBezTo>
                      <a:cubicBezTo>
                        <a:pt x="59055" y="106955"/>
                        <a:pt x="85725" y="115528"/>
                        <a:pt x="87630" y="114575"/>
                      </a:cubicBezTo>
                      <a:cubicBezTo>
                        <a:pt x="105728" y="102193"/>
                        <a:pt x="162878" y="58378"/>
                        <a:pt x="102870" y="15515"/>
                      </a:cubicBezTo>
                      <a:close/>
                    </a:path>
                  </a:pathLst>
                </a:custGeom>
                <a:solidFill>
                  <a:srgbClr val="AE78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8" name="Freeform: Shape 897">
                  <a:extLst>
                    <a:ext uri="{FF2B5EF4-FFF2-40B4-BE49-F238E27FC236}">
                      <a16:creationId xmlns:a16="http://schemas.microsoft.com/office/drawing/2014/main" id="{6FDD4B10-CE96-35E2-031E-9BC8735BFDD6}"/>
                    </a:ext>
                  </a:extLst>
                </p:cNvPr>
                <p:cNvSpPr/>
                <p:nvPr/>
              </p:nvSpPr>
              <p:spPr>
                <a:xfrm>
                  <a:off x="6378892" y="4679168"/>
                  <a:ext cx="90527" cy="80565"/>
                </a:xfrm>
                <a:custGeom>
                  <a:avLst/>
                  <a:gdLst>
                    <a:gd name="connsiteX0" fmla="*/ 71438 w 90527"/>
                    <a:gd name="connsiteY0" fmla="*/ 11893 h 80565"/>
                    <a:gd name="connsiteX1" fmla="*/ 0 w 90527"/>
                    <a:gd name="connsiteY1" fmla="*/ 49041 h 80565"/>
                    <a:gd name="connsiteX2" fmla="*/ 33338 w 90527"/>
                    <a:gd name="connsiteY2" fmla="*/ 69996 h 80565"/>
                    <a:gd name="connsiteX3" fmla="*/ 60960 w 90527"/>
                    <a:gd name="connsiteY3" fmla="*/ 80473 h 80565"/>
                    <a:gd name="connsiteX4" fmla="*/ 71438 w 90527"/>
                    <a:gd name="connsiteY4" fmla="*/ 11893 h 80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527" h="80565">
                      <a:moveTo>
                        <a:pt x="71438" y="11893"/>
                      </a:moveTo>
                      <a:cubicBezTo>
                        <a:pt x="28575" y="-20492"/>
                        <a:pt x="7620" y="20466"/>
                        <a:pt x="0" y="49041"/>
                      </a:cubicBezTo>
                      <a:cubicBezTo>
                        <a:pt x="0" y="49993"/>
                        <a:pt x="25717" y="65233"/>
                        <a:pt x="33338" y="69996"/>
                      </a:cubicBezTo>
                      <a:cubicBezTo>
                        <a:pt x="40957" y="74758"/>
                        <a:pt x="60007" y="81426"/>
                        <a:pt x="60960" y="80473"/>
                      </a:cubicBezTo>
                      <a:cubicBezTo>
                        <a:pt x="73342" y="71901"/>
                        <a:pt x="114300" y="44278"/>
                        <a:pt x="71438" y="11893"/>
                      </a:cubicBezTo>
                      <a:close/>
                    </a:path>
                  </a:pathLst>
                </a:custGeom>
                <a:solidFill>
                  <a:srgbClr val="F3C59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99" name="Graphic 2">
                <a:extLst>
                  <a:ext uri="{FF2B5EF4-FFF2-40B4-BE49-F238E27FC236}">
                    <a16:creationId xmlns:a16="http://schemas.microsoft.com/office/drawing/2014/main" id="{8D82CD6B-9BA7-4255-79B4-8E55DCDAA5A1}"/>
                  </a:ext>
                </a:extLst>
              </p:cNvPr>
              <p:cNvGrpSpPr/>
              <p:nvPr/>
            </p:nvGrpSpPr>
            <p:grpSpPr>
              <a:xfrm>
                <a:off x="5937807" y="4667380"/>
                <a:ext cx="129616" cy="115188"/>
                <a:chOff x="5937807" y="4667380"/>
                <a:chExt cx="129616" cy="115188"/>
              </a:xfrm>
            </p:grpSpPr>
            <p:sp>
              <p:nvSpPr>
                <p:cNvPr id="900" name="Freeform: Shape 899">
                  <a:extLst>
                    <a:ext uri="{FF2B5EF4-FFF2-40B4-BE49-F238E27FC236}">
                      <a16:creationId xmlns:a16="http://schemas.microsoft.com/office/drawing/2014/main" id="{155EC5F1-29B8-A316-501F-D103255976A3}"/>
                    </a:ext>
                  </a:extLst>
                </p:cNvPr>
                <p:cNvSpPr/>
                <p:nvPr/>
              </p:nvSpPr>
              <p:spPr>
                <a:xfrm>
                  <a:off x="5937807" y="4667380"/>
                  <a:ext cx="129616" cy="115188"/>
                </a:xfrm>
                <a:custGeom>
                  <a:avLst/>
                  <a:gdLst>
                    <a:gd name="connsiteX0" fmla="*/ 41987 w 129616"/>
                    <a:gd name="connsiteY0" fmla="*/ 115122 h 115188"/>
                    <a:gd name="connsiteX1" fmla="*/ 81992 w 129616"/>
                    <a:gd name="connsiteY1" fmla="*/ 99882 h 115188"/>
                    <a:gd name="connsiteX2" fmla="*/ 129617 w 129616"/>
                    <a:gd name="connsiteY2" fmla="*/ 69402 h 115188"/>
                    <a:gd name="connsiteX3" fmla="*/ 26747 w 129616"/>
                    <a:gd name="connsiteY3" fmla="*/ 16062 h 115188"/>
                    <a:gd name="connsiteX4" fmla="*/ 41987 w 129616"/>
                    <a:gd name="connsiteY4" fmla="*/ 115122 h 1151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616" h="115188">
                      <a:moveTo>
                        <a:pt x="41987" y="115122"/>
                      </a:moveTo>
                      <a:cubicBezTo>
                        <a:pt x="42939" y="116074"/>
                        <a:pt x="70562" y="106549"/>
                        <a:pt x="81992" y="99882"/>
                      </a:cubicBezTo>
                      <a:cubicBezTo>
                        <a:pt x="92469" y="93214"/>
                        <a:pt x="129617" y="70354"/>
                        <a:pt x="129617" y="69402"/>
                      </a:cubicBezTo>
                      <a:cubicBezTo>
                        <a:pt x="117234" y="27492"/>
                        <a:pt x="85802" y="-27753"/>
                        <a:pt x="26747" y="16062"/>
                      </a:cubicBezTo>
                      <a:cubicBezTo>
                        <a:pt x="-33261" y="58924"/>
                        <a:pt x="23889" y="101787"/>
                        <a:pt x="41987" y="115122"/>
                      </a:cubicBezTo>
                      <a:close/>
                    </a:path>
                  </a:pathLst>
                </a:custGeom>
                <a:solidFill>
                  <a:srgbClr val="AE78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1" name="Freeform: Shape 900">
                  <a:extLst>
                    <a:ext uri="{FF2B5EF4-FFF2-40B4-BE49-F238E27FC236}">
                      <a16:creationId xmlns:a16="http://schemas.microsoft.com/office/drawing/2014/main" id="{9C4B1A01-8974-67EC-27F8-C1E7D6B96569}"/>
                    </a:ext>
                  </a:extLst>
                </p:cNvPr>
                <p:cNvSpPr/>
                <p:nvPr/>
              </p:nvSpPr>
              <p:spPr>
                <a:xfrm>
                  <a:off x="5959121" y="4691551"/>
                  <a:ext cx="91158" cy="80565"/>
                </a:xfrm>
                <a:custGeom>
                  <a:avLst/>
                  <a:gdLst>
                    <a:gd name="connsiteX0" fmla="*/ 30198 w 91158"/>
                    <a:gd name="connsiteY0" fmla="*/ 80473 h 80565"/>
                    <a:gd name="connsiteX1" fmla="*/ 57821 w 91158"/>
                    <a:gd name="connsiteY1" fmla="*/ 69996 h 80565"/>
                    <a:gd name="connsiteX2" fmla="*/ 91159 w 91158"/>
                    <a:gd name="connsiteY2" fmla="*/ 49041 h 80565"/>
                    <a:gd name="connsiteX3" fmla="*/ 19721 w 91158"/>
                    <a:gd name="connsiteY3" fmla="*/ 11893 h 80565"/>
                    <a:gd name="connsiteX4" fmla="*/ 30198 w 91158"/>
                    <a:gd name="connsiteY4" fmla="*/ 80473 h 80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1158" h="80565">
                      <a:moveTo>
                        <a:pt x="30198" y="80473"/>
                      </a:moveTo>
                      <a:cubicBezTo>
                        <a:pt x="31151" y="81426"/>
                        <a:pt x="50201" y="74758"/>
                        <a:pt x="57821" y="69996"/>
                      </a:cubicBezTo>
                      <a:cubicBezTo>
                        <a:pt x="64488" y="65233"/>
                        <a:pt x="91159" y="49993"/>
                        <a:pt x="91159" y="49041"/>
                      </a:cubicBezTo>
                      <a:cubicBezTo>
                        <a:pt x="82586" y="20466"/>
                        <a:pt x="61631" y="-20492"/>
                        <a:pt x="19721" y="11893"/>
                      </a:cubicBezTo>
                      <a:cubicBezTo>
                        <a:pt x="-24094" y="44278"/>
                        <a:pt x="16863" y="71901"/>
                        <a:pt x="30198" y="80473"/>
                      </a:cubicBezTo>
                      <a:close/>
                    </a:path>
                  </a:pathLst>
                </a:custGeom>
                <a:solidFill>
                  <a:srgbClr val="F3C59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2" name="Graphic 2">
                <a:extLst>
                  <a:ext uri="{FF2B5EF4-FFF2-40B4-BE49-F238E27FC236}">
                    <a16:creationId xmlns:a16="http://schemas.microsoft.com/office/drawing/2014/main" id="{F6E1AB0D-6A9A-4FA0-E913-A7C56DA8AF51}"/>
                  </a:ext>
                </a:extLst>
              </p:cNvPr>
              <p:cNvGrpSpPr/>
              <p:nvPr/>
            </p:nvGrpSpPr>
            <p:grpSpPr>
              <a:xfrm>
                <a:off x="5885295" y="4690875"/>
                <a:ext cx="647371" cy="445621"/>
                <a:chOff x="5885295" y="4690875"/>
                <a:chExt cx="647371" cy="445621"/>
              </a:xfrm>
            </p:grpSpPr>
            <p:sp>
              <p:nvSpPr>
                <p:cNvPr id="903" name="Freeform: Shape 902">
                  <a:extLst>
                    <a:ext uri="{FF2B5EF4-FFF2-40B4-BE49-F238E27FC236}">
                      <a16:creationId xmlns:a16="http://schemas.microsoft.com/office/drawing/2014/main" id="{BCD8ED80-516D-8B3F-1689-1CA614C88E61}"/>
                    </a:ext>
                  </a:extLst>
                </p:cNvPr>
                <p:cNvSpPr/>
                <p:nvPr/>
              </p:nvSpPr>
              <p:spPr>
                <a:xfrm>
                  <a:off x="5885295" y="4690875"/>
                  <a:ext cx="647371" cy="445621"/>
                </a:xfrm>
                <a:custGeom>
                  <a:avLst/>
                  <a:gdLst>
                    <a:gd name="connsiteX0" fmla="*/ 614564 w 647371"/>
                    <a:gd name="connsiteY0" fmla="*/ 133537 h 445621"/>
                    <a:gd name="connsiteX1" fmla="*/ 479309 w 647371"/>
                    <a:gd name="connsiteY1" fmla="*/ 23999 h 445621"/>
                    <a:gd name="connsiteX2" fmla="*/ 30682 w 647371"/>
                    <a:gd name="connsiteY2" fmla="*/ 146872 h 445621"/>
                    <a:gd name="connsiteX3" fmla="*/ 60209 w 647371"/>
                    <a:gd name="connsiteY3" fmla="*/ 333562 h 445621"/>
                    <a:gd name="connsiteX4" fmla="*/ 578369 w 647371"/>
                    <a:gd name="connsiteY4" fmla="*/ 349755 h 445621"/>
                    <a:gd name="connsiteX5" fmla="*/ 614564 w 647371"/>
                    <a:gd name="connsiteY5" fmla="*/ 133537 h 445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7371" h="445621">
                      <a:moveTo>
                        <a:pt x="614564" y="133537"/>
                      </a:moveTo>
                      <a:cubicBezTo>
                        <a:pt x="578369" y="77339"/>
                        <a:pt x="545984" y="47812"/>
                        <a:pt x="479309" y="23999"/>
                      </a:cubicBezTo>
                      <a:cubicBezTo>
                        <a:pt x="335482" y="-26483"/>
                        <a:pt x="147839" y="-2671"/>
                        <a:pt x="30682" y="146872"/>
                      </a:cubicBezTo>
                      <a:cubicBezTo>
                        <a:pt x="-17896" y="212594"/>
                        <a:pt x="-9323" y="264982"/>
                        <a:pt x="60209" y="333562"/>
                      </a:cubicBezTo>
                      <a:cubicBezTo>
                        <a:pt x="192607" y="464055"/>
                        <a:pt x="448829" y="494534"/>
                        <a:pt x="578369" y="349755"/>
                      </a:cubicBezTo>
                      <a:cubicBezTo>
                        <a:pt x="667904" y="250694"/>
                        <a:pt x="659332" y="204022"/>
                        <a:pt x="614564" y="133537"/>
                      </a:cubicBezTo>
                      <a:close/>
                    </a:path>
                  </a:pathLst>
                </a:custGeom>
                <a:solidFill>
                  <a:srgbClr val="F3C59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4" name="Freeform: Shape 903">
                  <a:extLst>
                    <a:ext uri="{FF2B5EF4-FFF2-40B4-BE49-F238E27FC236}">
                      <a16:creationId xmlns:a16="http://schemas.microsoft.com/office/drawing/2014/main" id="{0220641E-7AFC-D2C1-6678-B16C155C7C7A}"/>
                    </a:ext>
                  </a:extLst>
                </p:cNvPr>
                <p:cNvSpPr/>
                <p:nvPr/>
              </p:nvSpPr>
              <p:spPr>
                <a:xfrm>
                  <a:off x="5903594" y="4690875"/>
                  <a:ext cx="588645" cy="333561"/>
                </a:xfrm>
                <a:custGeom>
                  <a:avLst/>
                  <a:gdLst>
                    <a:gd name="connsiteX0" fmla="*/ 460058 w 588645"/>
                    <a:gd name="connsiteY0" fmla="*/ 23999 h 333561"/>
                    <a:gd name="connsiteX1" fmla="*/ 11430 w 588645"/>
                    <a:gd name="connsiteY1" fmla="*/ 146872 h 333561"/>
                    <a:gd name="connsiteX2" fmla="*/ 0 w 588645"/>
                    <a:gd name="connsiteY2" fmla="*/ 163064 h 333561"/>
                    <a:gd name="connsiteX3" fmla="*/ 304800 w 588645"/>
                    <a:gd name="connsiteY3" fmla="*/ 333562 h 333561"/>
                    <a:gd name="connsiteX4" fmla="*/ 588645 w 588645"/>
                    <a:gd name="connsiteY4" fmla="*/ 123059 h 333561"/>
                    <a:gd name="connsiteX5" fmla="*/ 460058 w 588645"/>
                    <a:gd name="connsiteY5" fmla="*/ 23999 h 333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88645" h="333561">
                      <a:moveTo>
                        <a:pt x="460058" y="23999"/>
                      </a:moveTo>
                      <a:cubicBezTo>
                        <a:pt x="316230" y="-26483"/>
                        <a:pt x="128588" y="-2671"/>
                        <a:pt x="11430" y="146872"/>
                      </a:cubicBezTo>
                      <a:cubicBezTo>
                        <a:pt x="7620" y="152587"/>
                        <a:pt x="3810" y="158302"/>
                        <a:pt x="0" y="163064"/>
                      </a:cubicBezTo>
                      <a:cubicBezTo>
                        <a:pt x="311468" y="128774"/>
                        <a:pt x="168593" y="333562"/>
                        <a:pt x="304800" y="333562"/>
                      </a:cubicBezTo>
                      <a:cubicBezTo>
                        <a:pt x="441008" y="333562"/>
                        <a:pt x="332423" y="103057"/>
                        <a:pt x="588645" y="123059"/>
                      </a:cubicBezTo>
                      <a:cubicBezTo>
                        <a:pt x="555308" y="73530"/>
                        <a:pt x="522923" y="45907"/>
                        <a:pt x="460058" y="23999"/>
                      </a:cubicBezTo>
                      <a:close/>
                    </a:path>
                  </a:pathLst>
                </a:custGeom>
                <a:solidFill>
                  <a:srgbClr val="AE78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5" name="Graphic 2">
                <a:extLst>
                  <a:ext uri="{FF2B5EF4-FFF2-40B4-BE49-F238E27FC236}">
                    <a16:creationId xmlns:a16="http://schemas.microsoft.com/office/drawing/2014/main" id="{0B291389-ACDC-B34D-778E-D90BC91CAA33}"/>
                  </a:ext>
                </a:extLst>
              </p:cNvPr>
              <p:cNvGrpSpPr/>
              <p:nvPr/>
            </p:nvGrpSpPr>
            <p:grpSpPr>
              <a:xfrm>
                <a:off x="6178867" y="5033962"/>
                <a:ext cx="59054" cy="60959"/>
                <a:chOff x="6178867" y="5033962"/>
                <a:chExt cx="59054" cy="60959"/>
              </a:xfrm>
            </p:grpSpPr>
            <p:sp>
              <p:nvSpPr>
                <p:cNvPr id="906" name="Freeform: Shape 905">
                  <a:extLst>
                    <a:ext uri="{FF2B5EF4-FFF2-40B4-BE49-F238E27FC236}">
                      <a16:creationId xmlns:a16="http://schemas.microsoft.com/office/drawing/2014/main" id="{97F957B9-B2BD-197A-8C82-67E7131B1F5D}"/>
                    </a:ext>
                  </a:extLst>
                </p:cNvPr>
                <p:cNvSpPr/>
                <p:nvPr/>
              </p:nvSpPr>
              <p:spPr>
                <a:xfrm>
                  <a:off x="6184581" y="5064442"/>
                  <a:ext cx="46672" cy="30479"/>
                </a:xfrm>
                <a:custGeom>
                  <a:avLst/>
                  <a:gdLst>
                    <a:gd name="connsiteX0" fmla="*/ 40005 w 46672"/>
                    <a:gd name="connsiteY0" fmla="*/ 5715 h 30479"/>
                    <a:gd name="connsiteX1" fmla="*/ 25718 w 46672"/>
                    <a:gd name="connsiteY1" fmla="*/ 1905 h 30479"/>
                    <a:gd name="connsiteX2" fmla="*/ 23813 w 46672"/>
                    <a:gd name="connsiteY2" fmla="*/ 0 h 30479"/>
                    <a:gd name="connsiteX3" fmla="*/ 14288 w 46672"/>
                    <a:gd name="connsiteY3" fmla="*/ 4763 h 30479"/>
                    <a:gd name="connsiteX4" fmla="*/ 12383 w 46672"/>
                    <a:gd name="connsiteY4" fmla="*/ 4763 h 30479"/>
                    <a:gd name="connsiteX5" fmla="*/ 2858 w 46672"/>
                    <a:gd name="connsiteY5" fmla="*/ 3810 h 30479"/>
                    <a:gd name="connsiteX6" fmla="*/ 1905 w 46672"/>
                    <a:gd name="connsiteY6" fmla="*/ 3810 h 30479"/>
                    <a:gd name="connsiteX7" fmla="*/ 0 w 46672"/>
                    <a:gd name="connsiteY7" fmla="*/ 2857 h 30479"/>
                    <a:gd name="connsiteX8" fmla="*/ 0 w 46672"/>
                    <a:gd name="connsiteY8" fmla="*/ 20002 h 30479"/>
                    <a:gd name="connsiteX9" fmla="*/ 23813 w 46672"/>
                    <a:gd name="connsiteY9" fmla="*/ 30480 h 30479"/>
                    <a:gd name="connsiteX10" fmla="*/ 46673 w 46672"/>
                    <a:gd name="connsiteY10" fmla="*/ 20002 h 30479"/>
                    <a:gd name="connsiteX11" fmla="*/ 46673 w 46672"/>
                    <a:gd name="connsiteY11" fmla="*/ 2857 h 30479"/>
                    <a:gd name="connsiteX12" fmla="*/ 40005 w 46672"/>
                    <a:gd name="connsiteY12" fmla="*/ 5715 h 3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6672" h="30479">
                      <a:moveTo>
                        <a:pt x="40005" y="5715"/>
                      </a:moveTo>
                      <a:cubicBezTo>
                        <a:pt x="35243" y="6667"/>
                        <a:pt x="27623" y="6667"/>
                        <a:pt x="25718" y="1905"/>
                      </a:cubicBezTo>
                      <a:cubicBezTo>
                        <a:pt x="24765" y="0"/>
                        <a:pt x="24765" y="0"/>
                        <a:pt x="23813" y="0"/>
                      </a:cubicBezTo>
                      <a:cubicBezTo>
                        <a:pt x="21908" y="2857"/>
                        <a:pt x="19050" y="3810"/>
                        <a:pt x="14288" y="4763"/>
                      </a:cubicBezTo>
                      <a:cubicBezTo>
                        <a:pt x="13335" y="4763"/>
                        <a:pt x="13335" y="4763"/>
                        <a:pt x="12383" y="4763"/>
                      </a:cubicBezTo>
                      <a:cubicBezTo>
                        <a:pt x="9525" y="5715"/>
                        <a:pt x="6668" y="5715"/>
                        <a:pt x="2858" y="3810"/>
                      </a:cubicBezTo>
                      <a:cubicBezTo>
                        <a:pt x="2858" y="3810"/>
                        <a:pt x="2858" y="3810"/>
                        <a:pt x="1905" y="3810"/>
                      </a:cubicBezTo>
                      <a:cubicBezTo>
                        <a:pt x="953" y="3810"/>
                        <a:pt x="0" y="2857"/>
                        <a:pt x="0" y="2857"/>
                      </a:cubicBezTo>
                      <a:lnTo>
                        <a:pt x="0" y="20002"/>
                      </a:lnTo>
                      <a:cubicBezTo>
                        <a:pt x="0" y="20955"/>
                        <a:pt x="3810" y="30480"/>
                        <a:pt x="23813" y="30480"/>
                      </a:cubicBezTo>
                      <a:cubicBezTo>
                        <a:pt x="44768" y="30480"/>
                        <a:pt x="46673" y="20955"/>
                        <a:pt x="46673" y="20002"/>
                      </a:cubicBezTo>
                      <a:lnTo>
                        <a:pt x="46673" y="2857"/>
                      </a:lnTo>
                      <a:cubicBezTo>
                        <a:pt x="44768" y="5715"/>
                        <a:pt x="41910" y="5715"/>
                        <a:pt x="40005" y="5715"/>
                      </a:cubicBezTo>
                      <a:close/>
                    </a:path>
                  </a:pathLst>
                </a:custGeom>
                <a:solidFill>
                  <a:srgbClr val="EEF8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7" name="Freeform: Shape 906">
                  <a:extLst>
                    <a:ext uri="{FF2B5EF4-FFF2-40B4-BE49-F238E27FC236}">
                      <a16:creationId xmlns:a16="http://schemas.microsoft.com/office/drawing/2014/main" id="{BE64E2F9-FC20-9A76-A3E5-69B3E883DE45}"/>
                    </a:ext>
                  </a:extLst>
                </p:cNvPr>
                <p:cNvSpPr/>
                <p:nvPr/>
              </p:nvSpPr>
              <p:spPr>
                <a:xfrm>
                  <a:off x="6178867" y="5033962"/>
                  <a:ext cx="29527" cy="38271"/>
                </a:xfrm>
                <a:custGeom>
                  <a:avLst/>
                  <a:gdLst>
                    <a:gd name="connsiteX0" fmla="*/ 29527 w 29527"/>
                    <a:gd name="connsiteY0" fmla="*/ 0 h 38271"/>
                    <a:gd name="connsiteX1" fmla="*/ 29527 w 29527"/>
                    <a:gd name="connsiteY1" fmla="*/ 27622 h 38271"/>
                    <a:gd name="connsiteX2" fmla="*/ 0 w 29527"/>
                    <a:gd name="connsiteY2" fmla="*/ 25718 h 38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527" h="38271">
                      <a:moveTo>
                        <a:pt x="29527" y="0"/>
                      </a:moveTo>
                      <a:cubicBezTo>
                        <a:pt x="29527" y="0"/>
                        <a:pt x="29527" y="18097"/>
                        <a:pt x="29527" y="27622"/>
                      </a:cubicBezTo>
                      <a:cubicBezTo>
                        <a:pt x="29527" y="37147"/>
                        <a:pt x="14288" y="46672"/>
                        <a:pt x="0" y="25718"/>
                      </a:cubicBezTo>
                    </a:path>
                  </a:pathLst>
                </a:custGeom>
                <a:noFill/>
                <a:ln w="456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8" name="Freeform: Shape 907">
                  <a:extLst>
                    <a:ext uri="{FF2B5EF4-FFF2-40B4-BE49-F238E27FC236}">
                      <a16:creationId xmlns:a16="http://schemas.microsoft.com/office/drawing/2014/main" id="{E26C40AA-983A-F573-973E-34FF9DF3A797}"/>
                    </a:ext>
                  </a:extLst>
                </p:cNvPr>
                <p:cNvSpPr/>
                <p:nvPr/>
              </p:nvSpPr>
              <p:spPr>
                <a:xfrm>
                  <a:off x="6208394" y="5033962"/>
                  <a:ext cx="29527" cy="38271"/>
                </a:xfrm>
                <a:custGeom>
                  <a:avLst/>
                  <a:gdLst>
                    <a:gd name="connsiteX0" fmla="*/ 0 w 29527"/>
                    <a:gd name="connsiteY0" fmla="*/ 0 h 38271"/>
                    <a:gd name="connsiteX1" fmla="*/ 0 w 29527"/>
                    <a:gd name="connsiteY1" fmla="*/ 27622 h 38271"/>
                    <a:gd name="connsiteX2" fmla="*/ 29528 w 29527"/>
                    <a:gd name="connsiteY2" fmla="*/ 25718 h 38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527" h="38271">
                      <a:moveTo>
                        <a:pt x="0" y="0"/>
                      </a:moveTo>
                      <a:cubicBezTo>
                        <a:pt x="0" y="0"/>
                        <a:pt x="0" y="18097"/>
                        <a:pt x="0" y="27622"/>
                      </a:cubicBezTo>
                      <a:cubicBezTo>
                        <a:pt x="0" y="37147"/>
                        <a:pt x="15240" y="46672"/>
                        <a:pt x="29528" y="25718"/>
                      </a:cubicBezTo>
                    </a:path>
                  </a:pathLst>
                </a:custGeom>
                <a:noFill/>
                <a:ln w="4565" cap="rnd">
                  <a:solidFill>
                    <a:srgbClr val="26252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09" name="Graphic 2">
                <a:extLst>
                  <a:ext uri="{FF2B5EF4-FFF2-40B4-BE49-F238E27FC236}">
                    <a16:creationId xmlns:a16="http://schemas.microsoft.com/office/drawing/2014/main" id="{4972037C-EAF1-0F1A-3042-A384DD973858}"/>
                  </a:ext>
                </a:extLst>
              </p:cNvPr>
              <p:cNvGrpSpPr/>
              <p:nvPr/>
            </p:nvGrpSpPr>
            <p:grpSpPr>
              <a:xfrm>
                <a:off x="6024562" y="4914863"/>
                <a:ext cx="367665" cy="80045"/>
                <a:chOff x="6024562" y="4914863"/>
                <a:chExt cx="367665" cy="80045"/>
              </a:xfrm>
            </p:grpSpPr>
            <p:grpSp>
              <p:nvGrpSpPr>
                <p:cNvPr id="910" name="Graphic 2">
                  <a:extLst>
                    <a:ext uri="{FF2B5EF4-FFF2-40B4-BE49-F238E27FC236}">
                      <a16:creationId xmlns:a16="http://schemas.microsoft.com/office/drawing/2014/main" id="{08F08F07-C853-4413-D874-4E300F9FD434}"/>
                    </a:ext>
                  </a:extLst>
                </p:cNvPr>
                <p:cNvGrpSpPr/>
                <p:nvPr/>
              </p:nvGrpSpPr>
              <p:grpSpPr>
                <a:xfrm>
                  <a:off x="6024562" y="4914863"/>
                  <a:ext cx="83819" cy="80045"/>
                  <a:chOff x="6024562" y="4914863"/>
                  <a:chExt cx="83819" cy="80045"/>
                </a:xfrm>
              </p:grpSpPr>
              <p:sp>
                <p:nvSpPr>
                  <p:cNvPr id="911" name="Freeform: Shape 910">
                    <a:extLst>
                      <a:ext uri="{FF2B5EF4-FFF2-40B4-BE49-F238E27FC236}">
                        <a16:creationId xmlns:a16="http://schemas.microsoft.com/office/drawing/2014/main" id="{ADD2E95E-90C0-8048-D9F4-11A55ECD3F94}"/>
                      </a:ext>
                    </a:extLst>
                  </p:cNvPr>
                  <p:cNvSpPr/>
                  <p:nvPr/>
                </p:nvSpPr>
                <p:spPr>
                  <a:xfrm>
                    <a:off x="6024562" y="4914863"/>
                    <a:ext cx="83819" cy="80045"/>
                  </a:xfrm>
                  <a:custGeom>
                    <a:avLst/>
                    <a:gdLst>
                      <a:gd name="connsiteX0" fmla="*/ 83820 w 83819"/>
                      <a:gd name="connsiteY0" fmla="*/ 40041 h 80045"/>
                      <a:gd name="connsiteX1" fmla="*/ 41910 w 83819"/>
                      <a:gd name="connsiteY1" fmla="*/ 80046 h 80045"/>
                      <a:gd name="connsiteX2" fmla="*/ 0 w 83819"/>
                      <a:gd name="connsiteY2" fmla="*/ 40041 h 80045"/>
                      <a:gd name="connsiteX3" fmla="*/ 41910 w 83819"/>
                      <a:gd name="connsiteY3" fmla="*/ 36 h 80045"/>
                      <a:gd name="connsiteX4" fmla="*/ 83820 w 83819"/>
                      <a:gd name="connsiteY4" fmla="*/ 40041 h 80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19" h="80045">
                        <a:moveTo>
                          <a:pt x="83820" y="40041"/>
                        </a:moveTo>
                        <a:cubicBezTo>
                          <a:pt x="83820" y="61948"/>
                          <a:pt x="64770" y="80046"/>
                          <a:pt x="41910" y="80046"/>
                        </a:cubicBezTo>
                        <a:cubicBezTo>
                          <a:pt x="19050" y="80046"/>
                          <a:pt x="0" y="61948"/>
                          <a:pt x="0" y="40041"/>
                        </a:cubicBezTo>
                        <a:cubicBezTo>
                          <a:pt x="0" y="18133"/>
                          <a:pt x="19050" y="36"/>
                          <a:pt x="41910" y="36"/>
                        </a:cubicBezTo>
                        <a:cubicBezTo>
                          <a:pt x="64770" y="-917"/>
                          <a:pt x="83820" y="17181"/>
                          <a:pt x="83820" y="40041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2" name="Freeform: Shape 911">
                    <a:extLst>
                      <a:ext uri="{FF2B5EF4-FFF2-40B4-BE49-F238E27FC236}">
                        <a16:creationId xmlns:a16="http://schemas.microsoft.com/office/drawing/2014/main" id="{A4E784D5-C84F-7B76-CD11-CAE49835C18D}"/>
                      </a:ext>
                    </a:extLst>
                  </p:cNvPr>
                  <p:cNvSpPr/>
                  <p:nvPr/>
                </p:nvSpPr>
                <p:spPr>
                  <a:xfrm>
                    <a:off x="6050279" y="4942456"/>
                    <a:ext cx="41909" cy="40070"/>
                  </a:xfrm>
                  <a:custGeom>
                    <a:avLst/>
                    <a:gdLst>
                      <a:gd name="connsiteX0" fmla="*/ 41910 w 41909"/>
                      <a:gd name="connsiteY0" fmla="*/ 20068 h 40070"/>
                      <a:gd name="connsiteX1" fmla="*/ 20955 w 41909"/>
                      <a:gd name="connsiteY1" fmla="*/ 40071 h 40070"/>
                      <a:gd name="connsiteX2" fmla="*/ 0 w 41909"/>
                      <a:gd name="connsiteY2" fmla="*/ 20068 h 40070"/>
                      <a:gd name="connsiteX3" fmla="*/ 20955 w 41909"/>
                      <a:gd name="connsiteY3" fmla="*/ 66 h 40070"/>
                      <a:gd name="connsiteX4" fmla="*/ 41910 w 41909"/>
                      <a:gd name="connsiteY4" fmla="*/ 20068 h 40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909" h="40070">
                        <a:moveTo>
                          <a:pt x="41910" y="20068"/>
                        </a:moveTo>
                        <a:cubicBezTo>
                          <a:pt x="41910" y="31498"/>
                          <a:pt x="32385" y="40071"/>
                          <a:pt x="20955" y="40071"/>
                        </a:cubicBezTo>
                        <a:cubicBezTo>
                          <a:pt x="9525" y="40071"/>
                          <a:pt x="0" y="30546"/>
                          <a:pt x="0" y="20068"/>
                        </a:cubicBezTo>
                        <a:cubicBezTo>
                          <a:pt x="0" y="8638"/>
                          <a:pt x="9525" y="66"/>
                          <a:pt x="20955" y="66"/>
                        </a:cubicBezTo>
                        <a:cubicBezTo>
                          <a:pt x="32385" y="-887"/>
                          <a:pt x="41910" y="8638"/>
                          <a:pt x="41910" y="2006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3" name="Freeform: Shape 912">
                    <a:extLst>
                      <a:ext uri="{FF2B5EF4-FFF2-40B4-BE49-F238E27FC236}">
                        <a16:creationId xmlns:a16="http://schemas.microsoft.com/office/drawing/2014/main" id="{5F72469B-2510-80F7-1A62-3A5BB8F3DF17}"/>
                      </a:ext>
                    </a:extLst>
                  </p:cNvPr>
                  <p:cNvSpPr/>
                  <p:nvPr/>
                </p:nvSpPr>
                <p:spPr>
                  <a:xfrm>
                    <a:off x="6032181" y="4923471"/>
                    <a:ext cx="72390" cy="67627"/>
                  </a:xfrm>
                  <a:custGeom>
                    <a:avLst/>
                    <a:gdLst>
                      <a:gd name="connsiteX0" fmla="*/ 5715 w 72390"/>
                      <a:gd name="connsiteY0" fmla="*/ 38100 h 67627"/>
                      <a:gd name="connsiteX1" fmla="*/ 40005 w 72390"/>
                      <a:gd name="connsiteY1" fmla="*/ 5715 h 67627"/>
                      <a:gd name="connsiteX2" fmla="*/ 72390 w 72390"/>
                      <a:gd name="connsiteY2" fmla="*/ 28575 h 67627"/>
                      <a:gd name="connsiteX3" fmla="*/ 36195 w 72390"/>
                      <a:gd name="connsiteY3" fmla="*/ 0 h 67627"/>
                      <a:gd name="connsiteX4" fmla="*/ 0 w 72390"/>
                      <a:gd name="connsiteY4" fmla="*/ 35243 h 67627"/>
                      <a:gd name="connsiteX5" fmla="*/ 22860 w 72390"/>
                      <a:gd name="connsiteY5" fmla="*/ 67628 h 67627"/>
                      <a:gd name="connsiteX6" fmla="*/ 5715 w 72390"/>
                      <a:gd name="connsiteY6" fmla="*/ 38100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390" h="67627">
                        <a:moveTo>
                          <a:pt x="5715" y="38100"/>
                        </a:moveTo>
                        <a:cubicBezTo>
                          <a:pt x="5715" y="20003"/>
                          <a:pt x="20955" y="5715"/>
                          <a:pt x="40005" y="5715"/>
                        </a:cubicBezTo>
                        <a:cubicBezTo>
                          <a:pt x="55245" y="5715"/>
                          <a:pt x="68580" y="15240"/>
                          <a:pt x="72390" y="28575"/>
                        </a:cubicBezTo>
                        <a:cubicBezTo>
                          <a:pt x="69533" y="12383"/>
                          <a:pt x="54293" y="0"/>
                          <a:pt x="36195" y="0"/>
                        </a:cubicBezTo>
                        <a:cubicBezTo>
                          <a:pt x="16193" y="0"/>
                          <a:pt x="0" y="15240"/>
                          <a:pt x="0" y="35243"/>
                        </a:cubicBezTo>
                        <a:cubicBezTo>
                          <a:pt x="0" y="49530"/>
                          <a:pt x="9525" y="62865"/>
                          <a:pt x="22860" y="67628"/>
                        </a:cubicBezTo>
                        <a:cubicBezTo>
                          <a:pt x="12383" y="60960"/>
                          <a:pt x="5715" y="49530"/>
                          <a:pt x="5715" y="3810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4" name="Freeform: Shape 913">
                    <a:extLst>
                      <a:ext uri="{FF2B5EF4-FFF2-40B4-BE49-F238E27FC236}">
                        <a16:creationId xmlns:a16="http://schemas.microsoft.com/office/drawing/2014/main" id="{26FAD9D2-A49C-7848-584D-660EA998475F}"/>
                      </a:ext>
                    </a:extLst>
                  </p:cNvPr>
                  <p:cNvSpPr/>
                  <p:nvPr/>
                </p:nvSpPr>
                <p:spPr>
                  <a:xfrm>
                    <a:off x="6053137" y="4936806"/>
                    <a:ext cx="17144" cy="17145"/>
                  </a:xfrm>
                  <a:custGeom>
                    <a:avLst/>
                    <a:gdLst>
                      <a:gd name="connsiteX0" fmla="*/ 17145 w 17144"/>
                      <a:gd name="connsiteY0" fmla="*/ 8573 h 17145"/>
                      <a:gd name="connsiteX1" fmla="*/ 8572 w 17144"/>
                      <a:gd name="connsiteY1" fmla="*/ 17145 h 17145"/>
                      <a:gd name="connsiteX2" fmla="*/ 0 w 17144"/>
                      <a:gd name="connsiteY2" fmla="*/ 8573 h 17145"/>
                      <a:gd name="connsiteX3" fmla="*/ 8572 w 17144"/>
                      <a:gd name="connsiteY3" fmla="*/ 0 h 17145"/>
                      <a:gd name="connsiteX4" fmla="*/ 17145 w 17144"/>
                      <a:gd name="connsiteY4" fmla="*/ 8573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4" h="17145">
                        <a:moveTo>
                          <a:pt x="17145" y="8573"/>
                        </a:moveTo>
                        <a:cubicBezTo>
                          <a:pt x="17145" y="13335"/>
                          <a:pt x="13335" y="17145"/>
                          <a:pt x="8572" y="17145"/>
                        </a:cubicBezTo>
                        <a:cubicBezTo>
                          <a:pt x="3810" y="17145"/>
                          <a:pt x="0" y="13335"/>
                          <a:pt x="0" y="8573"/>
                        </a:cubicBezTo>
                        <a:cubicBezTo>
                          <a:pt x="0" y="3810"/>
                          <a:pt x="3810" y="0"/>
                          <a:pt x="8572" y="0"/>
                        </a:cubicBezTo>
                        <a:cubicBezTo>
                          <a:pt x="13335" y="0"/>
                          <a:pt x="17145" y="3810"/>
                          <a:pt x="17145" y="857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5" name="Freeform: Shape 914">
                    <a:extLst>
                      <a:ext uri="{FF2B5EF4-FFF2-40B4-BE49-F238E27FC236}">
                        <a16:creationId xmlns:a16="http://schemas.microsoft.com/office/drawing/2014/main" id="{8A38A2CE-80C1-F7B8-6CE8-4AC6250CA40D}"/>
                      </a:ext>
                    </a:extLst>
                  </p:cNvPr>
                  <p:cNvSpPr/>
                  <p:nvPr/>
                </p:nvSpPr>
                <p:spPr>
                  <a:xfrm>
                    <a:off x="6047421" y="4953952"/>
                    <a:ext cx="11430" cy="11429"/>
                  </a:xfrm>
                  <a:custGeom>
                    <a:avLst/>
                    <a:gdLst>
                      <a:gd name="connsiteX0" fmla="*/ 11430 w 11430"/>
                      <a:gd name="connsiteY0" fmla="*/ 5715 h 11429"/>
                      <a:gd name="connsiteX1" fmla="*/ 5715 w 11430"/>
                      <a:gd name="connsiteY1" fmla="*/ 11430 h 11429"/>
                      <a:gd name="connsiteX2" fmla="*/ 0 w 11430"/>
                      <a:gd name="connsiteY2" fmla="*/ 5715 h 11429"/>
                      <a:gd name="connsiteX3" fmla="*/ 5715 w 11430"/>
                      <a:gd name="connsiteY3" fmla="*/ 0 h 11429"/>
                      <a:gd name="connsiteX4" fmla="*/ 11430 w 11430"/>
                      <a:gd name="connsiteY4" fmla="*/ 571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0" h="11429">
                        <a:moveTo>
                          <a:pt x="11430" y="5715"/>
                        </a:moveTo>
                        <a:cubicBezTo>
                          <a:pt x="11430" y="8572"/>
                          <a:pt x="8572" y="11430"/>
                          <a:pt x="5715" y="11430"/>
                        </a:cubicBezTo>
                        <a:cubicBezTo>
                          <a:pt x="2858" y="11430"/>
                          <a:pt x="0" y="8572"/>
                          <a:pt x="0" y="5715"/>
                        </a:cubicBezTo>
                        <a:cubicBezTo>
                          <a:pt x="0" y="2857"/>
                          <a:pt x="2858" y="0"/>
                          <a:pt x="5715" y="0"/>
                        </a:cubicBezTo>
                        <a:cubicBezTo>
                          <a:pt x="8572" y="0"/>
                          <a:pt x="11430" y="2857"/>
                          <a:pt x="11430" y="571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16" name="Graphic 2">
                  <a:extLst>
                    <a:ext uri="{FF2B5EF4-FFF2-40B4-BE49-F238E27FC236}">
                      <a16:creationId xmlns:a16="http://schemas.microsoft.com/office/drawing/2014/main" id="{C871389E-AFE7-070F-EFDC-1E47DC921ECD}"/>
                    </a:ext>
                  </a:extLst>
                </p:cNvPr>
                <p:cNvGrpSpPr/>
                <p:nvPr/>
              </p:nvGrpSpPr>
              <p:grpSpPr>
                <a:xfrm>
                  <a:off x="6308406" y="4914863"/>
                  <a:ext cx="83820" cy="80045"/>
                  <a:chOff x="6308406" y="4914863"/>
                  <a:chExt cx="83820" cy="80045"/>
                </a:xfrm>
              </p:grpSpPr>
              <p:sp>
                <p:nvSpPr>
                  <p:cNvPr id="917" name="Freeform: Shape 916">
                    <a:extLst>
                      <a:ext uri="{FF2B5EF4-FFF2-40B4-BE49-F238E27FC236}">
                        <a16:creationId xmlns:a16="http://schemas.microsoft.com/office/drawing/2014/main" id="{2B80C583-0158-B9FB-AD60-F09642BFB81E}"/>
                      </a:ext>
                    </a:extLst>
                  </p:cNvPr>
                  <p:cNvSpPr/>
                  <p:nvPr/>
                </p:nvSpPr>
                <p:spPr>
                  <a:xfrm>
                    <a:off x="6308406" y="4914863"/>
                    <a:ext cx="83820" cy="80045"/>
                  </a:xfrm>
                  <a:custGeom>
                    <a:avLst/>
                    <a:gdLst>
                      <a:gd name="connsiteX0" fmla="*/ 0 w 83820"/>
                      <a:gd name="connsiteY0" fmla="*/ 40041 h 80045"/>
                      <a:gd name="connsiteX1" fmla="*/ 41910 w 83820"/>
                      <a:gd name="connsiteY1" fmla="*/ 80046 h 80045"/>
                      <a:gd name="connsiteX2" fmla="*/ 83820 w 83820"/>
                      <a:gd name="connsiteY2" fmla="*/ 40041 h 80045"/>
                      <a:gd name="connsiteX3" fmla="*/ 41910 w 83820"/>
                      <a:gd name="connsiteY3" fmla="*/ 36 h 80045"/>
                      <a:gd name="connsiteX4" fmla="*/ 0 w 83820"/>
                      <a:gd name="connsiteY4" fmla="*/ 40041 h 80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3820" h="80045">
                        <a:moveTo>
                          <a:pt x="0" y="40041"/>
                        </a:moveTo>
                        <a:cubicBezTo>
                          <a:pt x="0" y="61948"/>
                          <a:pt x="19050" y="80046"/>
                          <a:pt x="41910" y="80046"/>
                        </a:cubicBezTo>
                        <a:cubicBezTo>
                          <a:pt x="64770" y="80046"/>
                          <a:pt x="83820" y="61948"/>
                          <a:pt x="83820" y="40041"/>
                        </a:cubicBezTo>
                        <a:cubicBezTo>
                          <a:pt x="83820" y="18133"/>
                          <a:pt x="64770" y="36"/>
                          <a:pt x="41910" y="36"/>
                        </a:cubicBezTo>
                        <a:cubicBezTo>
                          <a:pt x="19050" y="-917"/>
                          <a:pt x="0" y="17181"/>
                          <a:pt x="0" y="40041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8" name="Freeform: Shape 917">
                    <a:extLst>
                      <a:ext uri="{FF2B5EF4-FFF2-40B4-BE49-F238E27FC236}">
                        <a16:creationId xmlns:a16="http://schemas.microsoft.com/office/drawing/2014/main" id="{7CDDD6C3-0EEB-47AE-3C0B-AA1B279DFC92}"/>
                      </a:ext>
                    </a:extLst>
                  </p:cNvPr>
                  <p:cNvSpPr/>
                  <p:nvPr/>
                </p:nvSpPr>
                <p:spPr>
                  <a:xfrm>
                    <a:off x="6324599" y="4942456"/>
                    <a:ext cx="41909" cy="40070"/>
                  </a:xfrm>
                  <a:custGeom>
                    <a:avLst/>
                    <a:gdLst>
                      <a:gd name="connsiteX0" fmla="*/ 0 w 41909"/>
                      <a:gd name="connsiteY0" fmla="*/ 20068 h 40070"/>
                      <a:gd name="connsiteX1" fmla="*/ 20955 w 41909"/>
                      <a:gd name="connsiteY1" fmla="*/ 40071 h 40070"/>
                      <a:gd name="connsiteX2" fmla="*/ 41910 w 41909"/>
                      <a:gd name="connsiteY2" fmla="*/ 20068 h 40070"/>
                      <a:gd name="connsiteX3" fmla="*/ 20955 w 41909"/>
                      <a:gd name="connsiteY3" fmla="*/ 66 h 40070"/>
                      <a:gd name="connsiteX4" fmla="*/ 0 w 41909"/>
                      <a:gd name="connsiteY4" fmla="*/ 20068 h 400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909" h="40070">
                        <a:moveTo>
                          <a:pt x="0" y="20068"/>
                        </a:moveTo>
                        <a:cubicBezTo>
                          <a:pt x="0" y="31498"/>
                          <a:pt x="9525" y="40071"/>
                          <a:pt x="20955" y="40071"/>
                        </a:cubicBezTo>
                        <a:cubicBezTo>
                          <a:pt x="32385" y="40071"/>
                          <a:pt x="41910" y="30546"/>
                          <a:pt x="41910" y="20068"/>
                        </a:cubicBezTo>
                        <a:cubicBezTo>
                          <a:pt x="41910" y="8638"/>
                          <a:pt x="32385" y="66"/>
                          <a:pt x="20955" y="66"/>
                        </a:cubicBezTo>
                        <a:cubicBezTo>
                          <a:pt x="9525" y="-887"/>
                          <a:pt x="0" y="8638"/>
                          <a:pt x="0" y="2006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19" name="Freeform: Shape 918">
                    <a:extLst>
                      <a:ext uri="{FF2B5EF4-FFF2-40B4-BE49-F238E27FC236}">
                        <a16:creationId xmlns:a16="http://schemas.microsoft.com/office/drawing/2014/main" id="{DDC18EDB-97AE-CD9D-E098-A9021D568CE0}"/>
                      </a:ext>
                    </a:extLst>
                  </p:cNvPr>
                  <p:cNvSpPr/>
                  <p:nvPr/>
                </p:nvSpPr>
                <p:spPr>
                  <a:xfrm>
                    <a:off x="6312217" y="4923471"/>
                    <a:ext cx="72389" cy="67627"/>
                  </a:xfrm>
                  <a:custGeom>
                    <a:avLst/>
                    <a:gdLst>
                      <a:gd name="connsiteX0" fmla="*/ 66675 w 72389"/>
                      <a:gd name="connsiteY0" fmla="*/ 38100 h 67627"/>
                      <a:gd name="connsiteX1" fmla="*/ 32385 w 72389"/>
                      <a:gd name="connsiteY1" fmla="*/ 5715 h 67627"/>
                      <a:gd name="connsiteX2" fmla="*/ 0 w 72389"/>
                      <a:gd name="connsiteY2" fmla="*/ 28575 h 67627"/>
                      <a:gd name="connsiteX3" fmla="*/ 36195 w 72389"/>
                      <a:gd name="connsiteY3" fmla="*/ 0 h 67627"/>
                      <a:gd name="connsiteX4" fmla="*/ 72390 w 72389"/>
                      <a:gd name="connsiteY4" fmla="*/ 35243 h 67627"/>
                      <a:gd name="connsiteX5" fmla="*/ 49530 w 72389"/>
                      <a:gd name="connsiteY5" fmla="*/ 67628 h 67627"/>
                      <a:gd name="connsiteX6" fmla="*/ 66675 w 72389"/>
                      <a:gd name="connsiteY6" fmla="*/ 38100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389" h="67627">
                        <a:moveTo>
                          <a:pt x="66675" y="38100"/>
                        </a:moveTo>
                        <a:cubicBezTo>
                          <a:pt x="66675" y="20003"/>
                          <a:pt x="51435" y="5715"/>
                          <a:pt x="32385" y="5715"/>
                        </a:cubicBezTo>
                        <a:cubicBezTo>
                          <a:pt x="17145" y="5715"/>
                          <a:pt x="3810" y="15240"/>
                          <a:pt x="0" y="28575"/>
                        </a:cubicBezTo>
                        <a:cubicBezTo>
                          <a:pt x="2857" y="12383"/>
                          <a:pt x="18097" y="0"/>
                          <a:pt x="36195" y="0"/>
                        </a:cubicBezTo>
                        <a:cubicBezTo>
                          <a:pt x="56197" y="0"/>
                          <a:pt x="72390" y="15240"/>
                          <a:pt x="72390" y="35243"/>
                        </a:cubicBezTo>
                        <a:cubicBezTo>
                          <a:pt x="72390" y="49530"/>
                          <a:pt x="62865" y="62865"/>
                          <a:pt x="49530" y="67628"/>
                        </a:cubicBezTo>
                        <a:cubicBezTo>
                          <a:pt x="60007" y="60960"/>
                          <a:pt x="66675" y="49530"/>
                          <a:pt x="66675" y="3810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0" name="Freeform: Shape 919">
                    <a:extLst>
                      <a:ext uri="{FF2B5EF4-FFF2-40B4-BE49-F238E27FC236}">
                        <a16:creationId xmlns:a16="http://schemas.microsoft.com/office/drawing/2014/main" id="{AE38C090-E6F8-F3C4-5737-EE3694E0D56B}"/>
                      </a:ext>
                    </a:extLst>
                  </p:cNvPr>
                  <p:cNvSpPr/>
                  <p:nvPr/>
                </p:nvSpPr>
                <p:spPr>
                  <a:xfrm>
                    <a:off x="6346506" y="4936806"/>
                    <a:ext cx="17145" cy="17145"/>
                  </a:xfrm>
                  <a:custGeom>
                    <a:avLst/>
                    <a:gdLst>
                      <a:gd name="connsiteX0" fmla="*/ 0 w 17145"/>
                      <a:gd name="connsiteY0" fmla="*/ 8573 h 17145"/>
                      <a:gd name="connsiteX1" fmla="*/ 8573 w 17145"/>
                      <a:gd name="connsiteY1" fmla="*/ 17145 h 17145"/>
                      <a:gd name="connsiteX2" fmla="*/ 17145 w 17145"/>
                      <a:gd name="connsiteY2" fmla="*/ 8573 h 17145"/>
                      <a:gd name="connsiteX3" fmla="*/ 8573 w 17145"/>
                      <a:gd name="connsiteY3" fmla="*/ 0 h 17145"/>
                      <a:gd name="connsiteX4" fmla="*/ 0 w 17145"/>
                      <a:gd name="connsiteY4" fmla="*/ 8573 h 17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145" h="17145">
                        <a:moveTo>
                          <a:pt x="0" y="8573"/>
                        </a:moveTo>
                        <a:cubicBezTo>
                          <a:pt x="0" y="13335"/>
                          <a:pt x="3810" y="17145"/>
                          <a:pt x="8573" y="17145"/>
                        </a:cubicBezTo>
                        <a:cubicBezTo>
                          <a:pt x="13335" y="17145"/>
                          <a:pt x="17145" y="13335"/>
                          <a:pt x="17145" y="8573"/>
                        </a:cubicBezTo>
                        <a:cubicBezTo>
                          <a:pt x="17145" y="3810"/>
                          <a:pt x="13335" y="0"/>
                          <a:pt x="8573" y="0"/>
                        </a:cubicBezTo>
                        <a:cubicBezTo>
                          <a:pt x="3810" y="0"/>
                          <a:pt x="0" y="3810"/>
                          <a:pt x="0" y="8573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1" name="Freeform: Shape 920">
                    <a:extLst>
                      <a:ext uri="{FF2B5EF4-FFF2-40B4-BE49-F238E27FC236}">
                        <a16:creationId xmlns:a16="http://schemas.microsoft.com/office/drawing/2014/main" id="{46A9A9AC-C035-1E3E-3046-2691A526B8EF}"/>
                      </a:ext>
                    </a:extLst>
                  </p:cNvPr>
                  <p:cNvSpPr/>
                  <p:nvPr/>
                </p:nvSpPr>
                <p:spPr>
                  <a:xfrm>
                    <a:off x="6357937" y="4953952"/>
                    <a:ext cx="11430" cy="11429"/>
                  </a:xfrm>
                  <a:custGeom>
                    <a:avLst/>
                    <a:gdLst>
                      <a:gd name="connsiteX0" fmla="*/ 0 w 11430"/>
                      <a:gd name="connsiteY0" fmla="*/ 5715 h 11429"/>
                      <a:gd name="connsiteX1" fmla="*/ 5715 w 11430"/>
                      <a:gd name="connsiteY1" fmla="*/ 11430 h 11429"/>
                      <a:gd name="connsiteX2" fmla="*/ 11430 w 11430"/>
                      <a:gd name="connsiteY2" fmla="*/ 5715 h 11429"/>
                      <a:gd name="connsiteX3" fmla="*/ 5715 w 11430"/>
                      <a:gd name="connsiteY3" fmla="*/ 0 h 11429"/>
                      <a:gd name="connsiteX4" fmla="*/ 0 w 11430"/>
                      <a:gd name="connsiteY4" fmla="*/ 5715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430" h="11429">
                        <a:moveTo>
                          <a:pt x="0" y="5715"/>
                        </a:moveTo>
                        <a:cubicBezTo>
                          <a:pt x="0" y="8572"/>
                          <a:pt x="2857" y="11430"/>
                          <a:pt x="5715" y="11430"/>
                        </a:cubicBezTo>
                        <a:cubicBezTo>
                          <a:pt x="8572" y="11430"/>
                          <a:pt x="11430" y="8572"/>
                          <a:pt x="11430" y="5715"/>
                        </a:cubicBezTo>
                        <a:cubicBezTo>
                          <a:pt x="11430" y="2857"/>
                          <a:pt x="8572" y="0"/>
                          <a:pt x="5715" y="0"/>
                        </a:cubicBezTo>
                        <a:cubicBezTo>
                          <a:pt x="2857" y="0"/>
                          <a:pt x="0" y="2857"/>
                          <a:pt x="0" y="5715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922" name="Graphic 2">
                <a:extLst>
                  <a:ext uri="{FF2B5EF4-FFF2-40B4-BE49-F238E27FC236}">
                    <a16:creationId xmlns:a16="http://schemas.microsoft.com/office/drawing/2014/main" id="{15CD85B1-1E47-1E81-5E2E-17E67934E688}"/>
                  </a:ext>
                </a:extLst>
              </p:cNvPr>
              <p:cNvGrpSpPr/>
              <p:nvPr/>
            </p:nvGrpSpPr>
            <p:grpSpPr>
              <a:xfrm>
                <a:off x="6096952" y="5013959"/>
                <a:ext cx="222884" cy="51434"/>
                <a:chOff x="6096952" y="5013959"/>
                <a:chExt cx="222884" cy="51434"/>
              </a:xfrm>
              <a:solidFill>
                <a:srgbClr val="F0A374"/>
              </a:solidFill>
            </p:grpSpPr>
            <p:sp>
              <p:nvSpPr>
                <p:cNvPr id="923" name="Freeform: Shape 922">
                  <a:extLst>
                    <a:ext uri="{FF2B5EF4-FFF2-40B4-BE49-F238E27FC236}">
                      <a16:creationId xmlns:a16="http://schemas.microsoft.com/office/drawing/2014/main" id="{32305B31-7038-D8C1-B4F1-9A4F23186112}"/>
                    </a:ext>
                  </a:extLst>
                </p:cNvPr>
                <p:cNvSpPr/>
                <p:nvPr/>
              </p:nvSpPr>
              <p:spPr>
                <a:xfrm>
                  <a:off x="6096952" y="5013959"/>
                  <a:ext cx="53340" cy="51434"/>
                </a:xfrm>
                <a:custGeom>
                  <a:avLst/>
                  <a:gdLst>
                    <a:gd name="connsiteX0" fmla="*/ 53340 w 53340"/>
                    <a:gd name="connsiteY0" fmla="*/ 25718 h 51434"/>
                    <a:gd name="connsiteX1" fmla="*/ 26670 w 53340"/>
                    <a:gd name="connsiteY1" fmla="*/ 51435 h 51434"/>
                    <a:gd name="connsiteX2" fmla="*/ 0 w 53340"/>
                    <a:gd name="connsiteY2" fmla="*/ 25718 h 51434"/>
                    <a:gd name="connsiteX3" fmla="*/ 26670 w 53340"/>
                    <a:gd name="connsiteY3" fmla="*/ 0 h 51434"/>
                    <a:gd name="connsiteX4" fmla="*/ 53340 w 53340"/>
                    <a:gd name="connsiteY4" fmla="*/ 25718 h 5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" h="51434">
                      <a:moveTo>
                        <a:pt x="53340" y="25718"/>
                      </a:moveTo>
                      <a:cubicBezTo>
                        <a:pt x="53340" y="40005"/>
                        <a:pt x="40957" y="51435"/>
                        <a:pt x="26670" y="51435"/>
                      </a:cubicBezTo>
                      <a:cubicBezTo>
                        <a:pt x="11430" y="51435"/>
                        <a:pt x="0" y="40005"/>
                        <a:pt x="0" y="25718"/>
                      </a:cubicBezTo>
                      <a:cubicBezTo>
                        <a:pt x="0" y="11430"/>
                        <a:pt x="12382" y="0"/>
                        <a:pt x="26670" y="0"/>
                      </a:cubicBezTo>
                      <a:cubicBezTo>
                        <a:pt x="41910" y="0"/>
                        <a:pt x="53340" y="11430"/>
                        <a:pt x="53340" y="25718"/>
                      </a:cubicBezTo>
                      <a:close/>
                    </a:path>
                  </a:pathLst>
                </a:custGeom>
                <a:solidFill>
                  <a:srgbClr val="F0A37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4" name="Freeform: Shape 923">
                  <a:extLst>
                    <a:ext uri="{FF2B5EF4-FFF2-40B4-BE49-F238E27FC236}">
                      <a16:creationId xmlns:a16="http://schemas.microsoft.com/office/drawing/2014/main" id="{6C0083C9-20FE-9538-560A-5BCED6F088A5}"/>
                    </a:ext>
                  </a:extLst>
                </p:cNvPr>
                <p:cNvSpPr/>
                <p:nvPr/>
              </p:nvSpPr>
              <p:spPr>
                <a:xfrm>
                  <a:off x="6266496" y="5013959"/>
                  <a:ext cx="53340" cy="51434"/>
                </a:xfrm>
                <a:custGeom>
                  <a:avLst/>
                  <a:gdLst>
                    <a:gd name="connsiteX0" fmla="*/ 53340 w 53340"/>
                    <a:gd name="connsiteY0" fmla="*/ 25718 h 51434"/>
                    <a:gd name="connsiteX1" fmla="*/ 26670 w 53340"/>
                    <a:gd name="connsiteY1" fmla="*/ 51435 h 51434"/>
                    <a:gd name="connsiteX2" fmla="*/ 0 w 53340"/>
                    <a:gd name="connsiteY2" fmla="*/ 25718 h 51434"/>
                    <a:gd name="connsiteX3" fmla="*/ 26670 w 53340"/>
                    <a:gd name="connsiteY3" fmla="*/ 0 h 51434"/>
                    <a:gd name="connsiteX4" fmla="*/ 53340 w 53340"/>
                    <a:gd name="connsiteY4" fmla="*/ 25718 h 51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340" h="51434">
                      <a:moveTo>
                        <a:pt x="53340" y="25718"/>
                      </a:moveTo>
                      <a:cubicBezTo>
                        <a:pt x="53340" y="40005"/>
                        <a:pt x="40958" y="51435"/>
                        <a:pt x="26670" y="51435"/>
                      </a:cubicBezTo>
                      <a:cubicBezTo>
                        <a:pt x="11430" y="51435"/>
                        <a:pt x="0" y="40005"/>
                        <a:pt x="0" y="25718"/>
                      </a:cubicBezTo>
                      <a:cubicBezTo>
                        <a:pt x="0" y="11430"/>
                        <a:pt x="12383" y="0"/>
                        <a:pt x="26670" y="0"/>
                      </a:cubicBezTo>
                      <a:cubicBezTo>
                        <a:pt x="41910" y="0"/>
                        <a:pt x="53340" y="11430"/>
                        <a:pt x="53340" y="25718"/>
                      </a:cubicBezTo>
                      <a:close/>
                    </a:path>
                  </a:pathLst>
                </a:custGeom>
                <a:solidFill>
                  <a:srgbClr val="F0A37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5" name="Graphic 2">
                <a:extLst>
                  <a:ext uri="{FF2B5EF4-FFF2-40B4-BE49-F238E27FC236}">
                    <a16:creationId xmlns:a16="http://schemas.microsoft.com/office/drawing/2014/main" id="{A762EB28-225A-40ED-020F-E73717A25F31}"/>
                  </a:ext>
                </a:extLst>
              </p:cNvPr>
              <p:cNvGrpSpPr/>
              <p:nvPr/>
            </p:nvGrpSpPr>
            <p:grpSpPr>
              <a:xfrm>
                <a:off x="5921215" y="4697015"/>
                <a:ext cx="546258" cy="273552"/>
                <a:chOff x="5921215" y="4697015"/>
                <a:chExt cx="546258" cy="273552"/>
              </a:xfrm>
              <a:solidFill>
                <a:srgbClr val="7F583D"/>
              </a:solidFill>
            </p:grpSpPr>
            <p:sp>
              <p:nvSpPr>
                <p:cNvPr id="926" name="Freeform: Shape 925">
                  <a:extLst>
                    <a:ext uri="{FF2B5EF4-FFF2-40B4-BE49-F238E27FC236}">
                      <a16:creationId xmlns:a16="http://schemas.microsoft.com/office/drawing/2014/main" id="{6BC70422-C998-3D02-724C-98AB8B58AEBA}"/>
                    </a:ext>
                  </a:extLst>
                </p:cNvPr>
                <p:cNvSpPr/>
                <p:nvPr/>
              </p:nvSpPr>
              <p:spPr>
                <a:xfrm>
                  <a:off x="5947736" y="4834889"/>
                  <a:ext cx="21342" cy="4762"/>
                </a:xfrm>
                <a:custGeom>
                  <a:avLst/>
                  <a:gdLst>
                    <a:gd name="connsiteX0" fmla="*/ 626 w 21342"/>
                    <a:gd name="connsiteY0" fmla="*/ 1905 h 4762"/>
                    <a:gd name="connsiteX1" fmla="*/ 10151 w 21342"/>
                    <a:gd name="connsiteY1" fmla="*/ 3810 h 4762"/>
                    <a:gd name="connsiteX2" fmla="*/ 14913 w 21342"/>
                    <a:gd name="connsiteY2" fmla="*/ 4763 h 4762"/>
                    <a:gd name="connsiteX3" fmla="*/ 17771 w 21342"/>
                    <a:gd name="connsiteY3" fmla="*/ 4763 h 4762"/>
                    <a:gd name="connsiteX4" fmla="*/ 20628 w 21342"/>
                    <a:gd name="connsiteY4" fmla="*/ 4763 h 4762"/>
                    <a:gd name="connsiteX5" fmla="*/ 20628 w 21342"/>
                    <a:gd name="connsiteY5" fmla="*/ 2857 h 4762"/>
                    <a:gd name="connsiteX6" fmla="*/ 11103 w 21342"/>
                    <a:gd name="connsiteY6" fmla="*/ 953 h 4762"/>
                    <a:gd name="connsiteX7" fmla="*/ 1578 w 21342"/>
                    <a:gd name="connsiteY7" fmla="*/ 0 h 4762"/>
                    <a:gd name="connsiteX8" fmla="*/ 626 w 21342"/>
                    <a:gd name="connsiteY8" fmla="*/ 1905 h 4762"/>
                    <a:gd name="connsiteX9" fmla="*/ 626 w 21342"/>
                    <a:gd name="connsiteY9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342" h="4762">
                      <a:moveTo>
                        <a:pt x="626" y="1905"/>
                      </a:moveTo>
                      <a:cubicBezTo>
                        <a:pt x="4436" y="1905"/>
                        <a:pt x="7293" y="2857"/>
                        <a:pt x="10151" y="3810"/>
                      </a:cubicBezTo>
                      <a:cubicBezTo>
                        <a:pt x="12056" y="3810"/>
                        <a:pt x="13008" y="4763"/>
                        <a:pt x="14913" y="4763"/>
                      </a:cubicBezTo>
                      <a:cubicBezTo>
                        <a:pt x="15866" y="4763"/>
                        <a:pt x="16818" y="4763"/>
                        <a:pt x="17771" y="4763"/>
                      </a:cubicBezTo>
                      <a:cubicBezTo>
                        <a:pt x="18723" y="4763"/>
                        <a:pt x="19676" y="4763"/>
                        <a:pt x="20628" y="4763"/>
                      </a:cubicBezTo>
                      <a:cubicBezTo>
                        <a:pt x="21581" y="4763"/>
                        <a:pt x="21581" y="2857"/>
                        <a:pt x="20628" y="2857"/>
                      </a:cubicBezTo>
                      <a:cubicBezTo>
                        <a:pt x="17771" y="1905"/>
                        <a:pt x="13961" y="1905"/>
                        <a:pt x="11103" y="953"/>
                      </a:cubicBezTo>
                      <a:cubicBezTo>
                        <a:pt x="8246" y="0"/>
                        <a:pt x="4436" y="0"/>
                        <a:pt x="1578" y="0"/>
                      </a:cubicBezTo>
                      <a:cubicBezTo>
                        <a:pt x="-327" y="953"/>
                        <a:pt x="-327" y="1905"/>
                        <a:pt x="626" y="1905"/>
                      </a:cubicBezTo>
                      <a:lnTo>
                        <a:pt x="626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7" name="Freeform: Shape 926">
                  <a:extLst>
                    <a:ext uri="{FF2B5EF4-FFF2-40B4-BE49-F238E27FC236}">
                      <a16:creationId xmlns:a16="http://schemas.microsoft.com/office/drawing/2014/main" id="{0B397446-8DB9-24BE-2F75-94A1C34E82E1}"/>
                    </a:ext>
                  </a:extLst>
                </p:cNvPr>
                <p:cNvSpPr/>
                <p:nvPr/>
              </p:nvSpPr>
              <p:spPr>
                <a:xfrm>
                  <a:off x="5963178" y="4815579"/>
                  <a:ext cx="19235" cy="8832"/>
                </a:xfrm>
                <a:custGeom>
                  <a:avLst/>
                  <a:gdLst>
                    <a:gd name="connsiteX0" fmla="*/ 423 w 19235"/>
                    <a:gd name="connsiteY0" fmla="*/ 2164 h 8832"/>
                    <a:gd name="connsiteX1" fmla="*/ 8996 w 19235"/>
                    <a:gd name="connsiteY1" fmla="*/ 5975 h 8832"/>
                    <a:gd name="connsiteX2" fmla="*/ 13758 w 19235"/>
                    <a:gd name="connsiteY2" fmla="*/ 7879 h 8832"/>
                    <a:gd name="connsiteX3" fmla="*/ 18521 w 19235"/>
                    <a:gd name="connsiteY3" fmla="*/ 8832 h 8832"/>
                    <a:gd name="connsiteX4" fmla="*/ 18521 w 19235"/>
                    <a:gd name="connsiteY4" fmla="*/ 6927 h 8832"/>
                    <a:gd name="connsiteX5" fmla="*/ 9948 w 19235"/>
                    <a:gd name="connsiteY5" fmla="*/ 3117 h 8832"/>
                    <a:gd name="connsiteX6" fmla="*/ 423 w 19235"/>
                    <a:gd name="connsiteY6" fmla="*/ 260 h 8832"/>
                    <a:gd name="connsiteX7" fmla="*/ 423 w 19235"/>
                    <a:gd name="connsiteY7" fmla="*/ 2164 h 8832"/>
                    <a:gd name="connsiteX8" fmla="*/ 423 w 19235"/>
                    <a:gd name="connsiteY8" fmla="*/ 2164 h 8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235" h="8832">
                      <a:moveTo>
                        <a:pt x="423" y="2164"/>
                      </a:moveTo>
                      <a:cubicBezTo>
                        <a:pt x="3281" y="3117"/>
                        <a:pt x="6138" y="4070"/>
                        <a:pt x="8996" y="5975"/>
                      </a:cubicBezTo>
                      <a:cubicBezTo>
                        <a:pt x="9948" y="6927"/>
                        <a:pt x="11853" y="6927"/>
                        <a:pt x="13758" y="7879"/>
                      </a:cubicBezTo>
                      <a:cubicBezTo>
                        <a:pt x="15663" y="8832"/>
                        <a:pt x="16616" y="8832"/>
                        <a:pt x="18521" y="8832"/>
                      </a:cubicBezTo>
                      <a:cubicBezTo>
                        <a:pt x="19473" y="8832"/>
                        <a:pt x="19473" y="7879"/>
                        <a:pt x="18521" y="6927"/>
                      </a:cubicBezTo>
                      <a:cubicBezTo>
                        <a:pt x="15663" y="5975"/>
                        <a:pt x="12806" y="4070"/>
                        <a:pt x="9948" y="3117"/>
                      </a:cubicBezTo>
                      <a:cubicBezTo>
                        <a:pt x="7091" y="2164"/>
                        <a:pt x="4233" y="1212"/>
                        <a:pt x="423" y="260"/>
                      </a:cubicBezTo>
                      <a:cubicBezTo>
                        <a:pt x="423" y="-693"/>
                        <a:pt x="-529" y="1212"/>
                        <a:pt x="423" y="2164"/>
                      </a:cubicBezTo>
                      <a:lnTo>
                        <a:pt x="423" y="216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8" name="Freeform: Shape 927">
                  <a:extLst>
                    <a:ext uri="{FF2B5EF4-FFF2-40B4-BE49-F238E27FC236}">
                      <a16:creationId xmlns:a16="http://schemas.microsoft.com/office/drawing/2014/main" id="{7116672E-74AE-C611-D102-E4BA06D9D2EB}"/>
                    </a:ext>
                  </a:extLst>
                </p:cNvPr>
                <p:cNvSpPr/>
                <p:nvPr/>
              </p:nvSpPr>
              <p:spPr>
                <a:xfrm>
                  <a:off x="5975270" y="4790121"/>
                  <a:ext cx="15001" cy="5715"/>
                </a:xfrm>
                <a:custGeom>
                  <a:avLst/>
                  <a:gdLst>
                    <a:gd name="connsiteX0" fmla="*/ 714 w 15001"/>
                    <a:gd name="connsiteY0" fmla="*/ 953 h 5715"/>
                    <a:gd name="connsiteX1" fmla="*/ 7382 w 15001"/>
                    <a:gd name="connsiteY1" fmla="*/ 2858 h 5715"/>
                    <a:gd name="connsiteX2" fmla="*/ 14049 w 15001"/>
                    <a:gd name="connsiteY2" fmla="*/ 5715 h 5715"/>
                    <a:gd name="connsiteX3" fmla="*/ 15002 w 15001"/>
                    <a:gd name="connsiteY3" fmla="*/ 4763 h 5715"/>
                    <a:gd name="connsiteX4" fmla="*/ 12145 w 15001"/>
                    <a:gd name="connsiteY4" fmla="*/ 2858 h 5715"/>
                    <a:gd name="connsiteX5" fmla="*/ 8335 w 15001"/>
                    <a:gd name="connsiteY5" fmla="*/ 1905 h 5715"/>
                    <a:gd name="connsiteX6" fmla="*/ 1667 w 15001"/>
                    <a:gd name="connsiteY6" fmla="*/ 0 h 5715"/>
                    <a:gd name="connsiteX7" fmla="*/ 714 w 15001"/>
                    <a:gd name="connsiteY7" fmla="*/ 953 h 5715"/>
                    <a:gd name="connsiteX8" fmla="*/ 714 w 15001"/>
                    <a:gd name="connsiteY8" fmla="*/ 953 h 5715"/>
                    <a:gd name="connsiteX9" fmla="*/ 714 w 15001"/>
                    <a:gd name="connsiteY9" fmla="*/ 953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001" h="5715">
                      <a:moveTo>
                        <a:pt x="714" y="953"/>
                      </a:moveTo>
                      <a:cubicBezTo>
                        <a:pt x="2620" y="953"/>
                        <a:pt x="5477" y="1905"/>
                        <a:pt x="7382" y="2858"/>
                      </a:cubicBezTo>
                      <a:cubicBezTo>
                        <a:pt x="9287" y="3810"/>
                        <a:pt x="12145" y="4763"/>
                        <a:pt x="14049" y="5715"/>
                      </a:cubicBezTo>
                      <a:cubicBezTo>
                        <a:pt x="15002" y="5715"/>
                        <a:pt x="15002" y="4763"/>
                        <a:pt x="15002" y="4763"/>
                      </a:cubicBezTo>
                      <a:cubicBezTo>
                        <a:pt x="14049" y="3810"/>
                        <a:pt x="13097" y="2858"/>
                        <a:pt x="12145" y="2858"/>
                      </a:cubicBezTo>
                      <a:cubicBezTo>
                        <a:pt x="11192" y="1905"/>
                        <a:pt x="10239" y="1905"/>
                        <a:pt x="8335" y="1905"/>
                      </a:cubicBezTo>
                      <a:cubicBezTo>
                        <a:pt x="6429" y="953"/>
                        <a:pt x="3572" y="953"/>
                        <a:pt x="1667" y="0"/>
                      </a:cubicBezTo>
                      <a:cubicBezTo>
                        <a:pt x="714" y="0"/>
                        <a:pt x="714" y="0"/>
                        <a:pt x="714" y="953"/>
                      </a:cubicBezTo>
                      <a:cubicBezTo>
                        <a:pt x="-238" y="0"/>
                        <a:pt x="-238" y="953"/>
                        <a:pt x="714" y="953"/>
                      </a:cubicBezTo>
                      <a:lnTo>
                        <a:pt x="714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9" name="Freeform: Shape 928">
                  <a:extLst>
                    <a:ext uri="{FF2B5EF4-FFF2-40B4-BE49-F238E27FC236}">
                      <a16:creationId xmlns:a16="http://schemas.microsoft.com/office/drawing/2014/main" id="{A21C1F4E-5CC7-3208-A667-F77ADB64A987}"/>
                    </a:ext>
                  </a:extLst>
                </p:cNvPr>
                <p:cNvSpPr/>
                <p:nvPr/>
              </p:nvSpPr>
              <p:spPr>
                <a:xfrm>
                  <a:off x="5999796" y="4809171"/>
                  <a:ext cx="14682" cy="6667"/>
                </a:xfrm>
                <a:custGeom>
                  <a:avLst/>
                  <a:gdLst>
                    <a:gd name="connsiteX0" fmla="*/ 953 w 14682"/>
                    <a:gd name="connsiteY0" fmla="*/ 1905 h 6667"/>
                    <a:gd name="connsiteX1" fmla="*/ 6668 w 14682"/>
                    <a:gd name="connsiteY1" fmla="*/ 3810 h 6667"/>
                    <a:gd name="connsiteX2" fmla="*/ 9525 w 14682"/>
                    <a:gd name="connsiteY2" fmla="*/ 4763 h 6667"/>
                    <a:gd name="connsiteX3" fmla="*/ 11430 w 14682"/>
                    <a:gd name="connsiteY3" fmla="*/ 5715 h 6667"/>
                    <a:gd name="connsiteX4" fmla="*/ 13335 w 14682"/>
                    <a:gd name="connsiteY4" fmla="*/ 6668 h 6667"/>
                    <a:gd name="connsiteX5" fmla="*/ 14288 w 14682"/>
                    <a:gd name="connsiteY5" fmla="*/ 4763 h 6667"/>
                    <a:gd name="connsiteX6" fmla="*/ 12383 w 14682"/>
                    <a:gd name="connsiteY6" fmla="*/ 3810 h 6667"/>
                    <a:gd name="connsiteX7" fmla="*/ 10478 w 14682"/>
                    <a:gd name="connsiteY7" fmla="*/ 2858 h 6667"/>
                    <a:gd name="connsiteX8" fmla="*/ 7620 w 14682"/>
                    <a:gd name="connsiteY8" fmla="*/ 1905 h 6667"/>
                    <a:gd name="connsiteX9" fmla="*/ 953 w 14682"/>
                    <a:gd name="connsiteY9" fmla="*/ 0 h 6667"/>
                    <a:gd name="connsiteX10" fmla="*/ 0 w 14682"/>
                    <a:gd name="connsiteY10" fmla="*/ 953 h 6667"/>
                    <a:gd name="connsiteX11" fmla="*/ 953 w 14682"/>
                    <a:gd name="connsiteY11" fmla="*/ 1905 h 6667"/>
                    <a:gd name="connsiteX12" fmla="*/ 953 w 14682"/>
                    <a:gd name="connsiteY12" fmla="*/ 1905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682" h="6667">
                      <a:moveTo>
                        <a:pt x="953" y="1905"/>
                      </a:moveTo>
                      <a:cubicBezTo>
                        <a:pt x="2858" y="1905"/>
                        <a:pt x="4763" y="2858"/>
                        <a:pt x="6668" y="3810"/>
                      </a:cubicBezTo>
                      <a:cubicBezTo>
                        <a:pt x="7620" y="3810"/>
                        <a:pt x="8572" y="4763"/>
                        <a:pt x="9525" y="4763"/>
                      </a:cubicBezTo>
                      <a:cubicBezTo>
                        <a:pt x="10478" y="4763"/>
                        <a:pt x="10478" y="5715"/>
                        <a:pt x="11430" y="5715"/>
                      </a:cubicBezTo>
                      <a:cubicBezTo>
                        <a:pt x="12383" y="5715"/>
                        <a:pt x="12383" y="5715"/>
                        <a:pt x="13335" y="6668"/>
                      </a:cubicBezTo>
                      <a:cubicBezTo>
                        <a:pt x="14288" y="6668"/>
                        <a:pt x="15240" y="5715"/>
                        <a:pt x="14288" y="4763"/>
                      </a:cubicBezTo>
                      <a:cubicBezTo>
                        <a:pt x="13335" y="4763"/>
                        <a:pt x="13335" y="3810"/>
                        <a:pt x="12383" y="3810"/>
                      </a:cubicBezTo>
                      <a:cubicBezTo>
                        <a:pt x="11430" y="3810"/>
                        <a:pt x="11430" y="2858"/>
                        <a:pt x="10478" y="2858"/>
                      </a:cubicBezTo>
                      <a:cubicBezTo>
                        <a:pt x="9525" y="1905"/>
                        <a:pt x="8572" y="1905"/>
                        <a:pt x="7620" y="1905"/>
                      </a:cubicBezTo>
                      <a:cubicBezTo>
                        <a:pt x="5715" y="953"/>
                        <a:pt x="2858" y="953"/>
                        <a:pt x="953" y="0"/>
                      </a:cubicBezTo>
                      <a:cubicBezTo>
                        <a:pt x="0" y="0"/>
                        <a:pt x="0" y="0"/>
                        <a:pt x="0" y="953"/>
                      </a:cubicBezTo>
                      <a:cubicBezTo>
                        <a:pt x="0" y="953"/>
                        <a:pt x="953" y="1905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0" name="Freeform: Shape 929">
                  <a:extLst>
                    <a:ext uri="{FF2B5EF4-FFF2-40B4-BE49-F238E27FC236}">
                      <a16:creationId xmlns:a16="http://schemas.microsoft.com/office/drawing/2014/main" id="{5142CEB9-7830-9A4E-6BEF-E458F763CF02}"/>
                    </a:ext>
                  </a:extLst>
                </p:cNvPr>
                <p:cNvSpPr/>
                <p:nvPr/>
              </p:nvSpPr>
              <p:spPr>
                <a:xfrm>
                  <a:off x="6006378" y="4775834"/>
                  <a:ext cx="14767" cy="9525"/>
                </a:xfrm>
                <a:custGeom>
                  <a:avLst/>
                  <a:gdLst>
                    <a:gd name="connsiteX0" fmla="*/ 1038 w 14767"/>
                    <a:gd name="connsiteY0" fmla="*/ 2858 h 9525"/>
                    <a:gd name="connsiteX1" fmla="*/ 6753 w 14767"/>
                    <a:gd name="connsiteY1" fmla="*/ 5715 h 9525"/>
                    <a:gd name="connsiteX2" fmla="*/ 9611 w 14767"/>
                    <a:gd name="connsiteY2" fmla="*/ 7620 h 9525"/>
                    <a:gd name="connsiteX3" fmla="*/ 11516 w 14767"/>
                    <a:gd name="connsiteY3" fmla="*/ 8572 h 9525"/>
                    <a:gd name="connsiteX4" fmla="*/ 13421 w 14767"/>
                    <a:gd name="connsiteY4" fmla="*/ 9525 h 9525"/>
                    <a:gd name="connsiteX5" fmla="*/ 14373 w 14767"/>
                    <a:gd name="connsiteY5" fmla="*/ 7620 h 9525"/>
                    <a:gd name="connsiteX6" fmla="*/ 13421 w 14767"/>
                    <a:gd name="connsiteY6" fmla="*/ 5715 h 9525"/>
                    <a:gd name="connsiteX7" fmla="*/ 11516 w 14767"/>
                    <a:gd name="connsiteY7" fmla="*/ 4763 h 9525"/>
                    <a:gd name="connsiteX8" fmla="*/ 8658 w 14767"/>
                    <a:gd name="connsiteY8" fmla="*/ 2858 h 9525"/>
                    <a:gd name="connsiteX9" fmla="*/ 1991 w 14767"/>
                    <a:gd name="connsiteY9" fmla="*/ 0 h 9525"/>
                    <a:gd name="connsiteX10" fmla="*/ 1038 w 14767"/>
                    <a:gd name="connsiteY10" fmla="*/ 2858 h 9525"/>
                    <a:gd name="connsiteX11" fmla="*/ 1038 w 14767"/>
                    <a:gd name="connsiteY11" fmla="*/ 2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767" h="9525">
                      <a:moveTo>
                        <a:pt x="1038" y="2858"/>
                      </a:moveTo>
                      <a:cubicBezTo>
                        <a:pt x="2943" y="3810"/>
                        <a:pt x="4848" y="4763"/>
                        <a:pt x="6753" y="5715"/>
                      </a:cubicBezTo>
                      <a:cubicBezTo>
                        <a:pt x="7706" y="6668"/>
                        <a:pt x="8658" y="6668"/>
                        <a:pt x="9611" y="7620"/>
                      </a:cubicBezTo>
                      <a:cubicBezTo>
                        <a:pt x="10563" y="7620"/>
                        <a:pt x="10563" y="8572"/>
                        <a:pt x="11516" y="8572"/>
                      </a:cubicBezTo>
                      <a:cubicBezTo>
                        <a:pt x="12468" y="8572"/>
                        <a:pt x="12468" y="8572"/>
                        <a:pt x="13421" y="9525"/>
                      </a:cubicBezTo>
                      <a:cubicBezTo>
                        <a:pt x="14373" y="9525"/>
                        <a:pt x="15326" y="8572"/>
                        <a:pt x="14373" y="7620"/>
                      </a:cubicBezTo>
                      <a:cubicBezTo>
                        <a:pt x="14373" y="6668"/>
                        <a:pt x="13421" y="6668"/>
                        <a:pt x="13421" y="5715"/>
                      </a:cubicBezTo>
                      <a:cubicBezTo>
                        <a:pt x="12468" y="5715"/>
                        <a:pt x="12468" y="4763"/>
                        <a:pt x="11516" y="4763"/>
                      </a:cubicBezTo>
                      <a:cubicBezTo>
                        <a:pt x="10563" y="3810"/>
                        <a:pt x="9611" y="3810"/>
                        <a:pt x="8658" y="2858"/>
                      </a:cubicBezTo>
                      <a:cubicBezTo>
                        <a:pt x="6753" y="1905"/>
                        <a:pt x="4848" y="953"/>
                        <a:pt x="1991" y="0"/>
                      </a:cubicBezTo>
                      <a:cubicBezTo>
                        <a:pt x="86" y="0"/>
                        <a:pt x="-867" y="1905"/>
                        <a:pt x="1038" y="2858"/>
                      </a:cubicBezTo>
                      <a:lnTo>
                        <a:pt x="1038" y="285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1" name="Freeform: Shape 930">
                  <a:extLst>
                    <a:ext uri="{FF2B5EF4-FFF2-40B4-BE49-F238E27FC236}">
                      <a16:creationId xmlns:a16="http://schemas.microsoft.com/office/drawing/2014/main" id="{1E886EAC-8424-D1F1-66E3-7A3A61351322}"/>
                    </a:ext>
                  </a:extLst>
                </p:cNvPr>
                <p:cNvSpPr/>
                <p:nvPr/>
              </p:nvSpPr>
              <p:spPr>
                <a:xfrm>
                  <a:off x="6044802" y="4782740"/>
                  <a:ext cx="7381" cy="9286"/>
                </a:xfrm>
                <a:custGeom>
                  <a:avLst/>
                  <a:gdLst>
                    <a:gd name="connsiteX0" fmla="*/ 714 w 7381"/>
                    <a:gd name="connsiteY0" fmla="*/ 3572 h 9286"/>
                    <a:gd name="connsiteX1" fmla="*/ 714 w 7381"/>
                    <a:gd name="connsiteY1" fmla="*/ 3572 h 9286"/>
                    <a:gd name="connsiteX2" fmla="*/ 1667 w 7381"/>
                    <a:gd name="connsiteY2" fmla="*/ 4524 h 9286"/>
                    <a:gd name="connsiteX3" fmla="*/ 714 w 7381"/>
                    <a:gd name="connsiteY3" fmla="*/ 3572 h 9286"/>
                    <a:gd name="connsiteX4" fmla="*/ 1667 w 7381"/>
                    <a:gd name="connsiteY4" fmla="*/ 4524 h 9286"/>
                    <a:gd name="connsiteX5" fmla="*/ 2619 w 7381"/>
                    <a:gd name="connsiteY5" fmla="*/ 6429 h 9286"/>
                    <a:gd name="connsiteX6" fmla="*/ 3572 w 7381"/>
                    <a:gd name="connsiteY6" fmla="*/ 8334 h 9286"/>
                    <a:gd name="connsiteX7" fmla="*/ 4524 w 7381"/>
                    <a:gd name="connsiteY7" fmla="*/ 9287 h 9286"/>
                    <a:gd name="connsiteX8" fmla="*/ 5477 w 7381"/>
                    <a:gd name="connsiteY8" fmla="*/ 9287 h 9286"/>
                    <a:gd name="connsiteX9" fmla="*/ 6429 w 7381"/>
                    <a:gd name="connsiteY9" fmla="*/ 9287 h 9286"/>
                    <a:gd name="connsiteX10" fmla="*/ 7382 w 7381"/>
                    <a:gd name="connsiteY10" fmla="*/ 8334 h 9286"/>
                    <a:gd name="connsiteX11" fmla="*/ 7382 w 7381"/>
                    <a:gd name="connsiteY11" fmla="*/ 7382 h 9286"/>
                    <a:gd name="connsiteX12" fmla="*/ 7382 w 7381"/>
                    <a:gd name="connsiteY12" fmla="*/ 6429 h 9286"/>
                    <a:gd name="connsiteX13" fmla="*/ 6429 w 7381"/>
                    <a:gd name="connsiteY13" fmla="*/ 5477 h 9286"/>
                    <a:gd name="connsiteX14" fmla="*/ 5477 w 7381"/>
                    <a:gd name="connsiteY14" fmla="*/ 3572 h 9286"/>
                    <a:gd name="connsiteX15" fmla="*/ 2619 w 7381"/>
                    <a:gd name="connsiteY15" fmla="*/ 714 h 9286"/>
                    <a:gd name="connsiteX16" fmla="*/ 714 w 7381"/>
                    <a:gd name="connsiteY16" fmla="*/ 714 h 9286"/>
                    <a:gd name="connsiteX17" fmla="*/ 714 w 7381"/>
                    <a:gd name="connsiteY17" fmla="*/ 3572 h 9286"/>
                    <a:gd name="connsiteX18" fmla="*/ 714 w 7381"/>
                    <a:gd name="connsiteY18" fmla="*/ 3572 h 9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381" h="9286">
                      <a:moveTo>
                        <a:pt x="714" y="3572"/>
                      </a:moveTo>
                      <a:cubicBezTo>
                        <a:pt x="714" y="3572"/>
                        <a:pt x="714" y="3572"/>
                        <a:pt x="714" y="3572"/>
                      </a:cubicBezTo>
                      <a:cubicBezTo>
                        <a:pt x="1667" y="4524"/>
                        <a:pt x="1667" y="4524"/>
                        <a:pt x="1667" y="4524"/>
                      </a:cubicBezTo>
                      <a:cubicBezTo>
                        <a:pt x="714" y="4524"/>
                        <a:pt x="714" y="3572"/>
                        <a:pt x="714" y="3572"/>
                      </a:cubicBezTo>
                      <a:cubicBezTo>
                        <a:pt x="1667" y="4524"/>
                        <a:pt x="1667" y="4524"/>
                        <a:pt x="1667" y="4524"/>
                      </a:cubicBezTo>
                      <a:cubicBezTo>
                        <a:pt x="1667" y="5477"/>
                        <a:pt x="2619" y="5477"/>
                        <a:pt x="2619" y="6429"/>
                      </a:cubicBezTo>
                      <a:cubicBezTo>
                        <a:pt x="2619" y="7382"/>
                        <a:pt x="3572" y="7382"/>
                        <a:pt x="3572" y="8334"/>
                      </a:cubicBezTo>
                      <a:cubicBezTo>
                        <a:pt x="3572" y="8334"/>
                        <a:pt x="4524" y="9287"/>
                        <a:pt x="4524" y="9287"/>
                      </a:cubicBezTo>
                      <a:cubicBezTo>
                        <a:pt x="4524" y="9287"/>
                        <a:pt x="4524" y="9287"/>
                        <a:pt x="5477" y="9287"/>
                      </a:cubicBezTo>
                      <a:cubicBezTo>
                        <a:pt x="5477" y="9287"/>
                        <a:pt x="5477" y="9287"/>
                        <a:pt x="6429" y="9287"/>
                      </a:cubicBezTo>
                      <a:cubicBezTo>
                        <a:pt x="7382" y="9287"/>
                        <a:pt x="7382" y="9287"/>
                        <a:pt x="7382" y="8334"/>
                      </a:cubicBezTo>
                      <a:cubicBezTo>
                        <a:pt x="7382" y="8334"/>
                        <a:pt x="7382" y="8334"/>
                        <a:pt x="7382" y="7382"/>
                      </a:cubicBezTo>
                      <a:cubicBezTo>
                        <a:pt x="7382" y="7382"/>
                        <a:pt x="7382" y="6429"/>
                        <a:pt x="7382" y="6429"/>
                      </a:cubicBezTo>
                      <a:cubicBezTo>
                        <a:pt x="7382" y="6429"/>
                        <a:pt x="7382" y="5477"/>
                        <a:pt x="6429" y="5477"/>
                      </a:cubicBezTo>
                      <a:cubicBezTo>
                        <a:pt x="6429" y="4524"/>
                        <a:pt x="5477" y="4524"/>
                        <a:pt x="5477" y="3572"/>
                      </a:cubicBezTo>
                      <a:cubicBezTo>
                        <a:pt x="4524" y="2619"/>
                        <a:pt x="3572" y="1667"/>
                        <a:pt x="2619" y="714"/>
                      </a:cubicBezTo>
                      <a:cubicBezTo>
                        <a:pt x="1667" y="-238"/>
                        <a:pt x="714" y="-238"/>
                        <a:pt x="714" y="714"/>
                      </a:cubicBezTo>
                      <a:cubicBezTo>
                        <a:pt x="-238" y="1667"/>
                        <a:pt x="-238" y="2619"/>
                        <a:pt x="714" y="3572"/>
                      </a:cubicBezTo>
                      <a:lnTo>
                        <a:pt x="714" y="3572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2" name="Freeform: Shape 931">
                  <a:extLst>
                    <a:ext uri="{FF2B5EF4-FFF2-40B4-BE49-F238E27FC236}">
                      <a16:creationId xmlns:a16="http://schemas.microsoft.com/office/drawing/2014/main" id="{D6E60AB8-439B-1E1C-C8D6-ABC07EAB8656}"/>
                    </a:ext>
                  </a:extLst>
                </p:cNvPr>
                <p:cNvSpPr/>
                <p:nvPr/>
              </p:nvSpPr>
              <p:spPr>
                <a:xfrm>
                  <a:off x="6036944" y="4756784"/>
                  <a:ext cx="8572" cy="8572"/>
                </a:xfrm>
                <a:custGeom>
                  <a:avLst/>
                  <a:gdLst>
                    <a:gd name="connsiteX0" fmla="*/ 953 w 8572"/>
                    <a:gd name="connsiteY0" fmla="*/ 953 h 8572"/>
                    <a:gd name="connsiteX1" fmla="*/ 3810 w 8572"/>
                    <a:gd name="connsiteY1" fmla="*/ 4763 h 8572"/>
                    <a:gd name="connsiteX2" fmla="*/ 5715 w 8572"/>
                    <a:gd name="connsiteY2" fmla="*/ 6668 h 8572"/>
                    <a:gd name="connsiteX3" fmla="*/ 6668 w 8572"/>
                    <a:gd name="connsiteY3" fmla="*/ 7620 h 8572"/>
                    <a:gd name="connsiteX4" fmla="*/ 7620 w 8572"/>
                    <a:gd name="connsiteY4" fmla="*/ 8572 h 8572"/>
                    <a:gd name="connsiteX5" fmla="*/ 8573 w 8572"/>
                    <a:gd name="connsiteY5" fmla="*/ 7620 h 8572"/>
                    <a:gd name="connsiteX6" fmla="*/ 7620 w 8572"/>
                    <a:gd name="connsiteY6" fmla="*/ 6668 h 8572"/>
                    <a:gd name="connsiteX7" fmla="*/ 6668 w 8572"/>
                    <a:gd name="connsiteY7" fmla="*/ 5715 h 8572"/>
                    <a:gd name="connsiteX8" fmla="*/ 4763 w 8572"/>
                    <a:gd name="connsiteY8" fmla="*/ 3810 h 8572"/>
                    <a:gd name="connsiteX9" fmla="*/ 953 w 8572"/>
                    <a:gd name="connsiteY9" fmla="*/ 0 h 8572"/>
                    <a:gd name="connsiteX10" fmla="*/ 0 w 8572"/>
                    <a:gd name="connsiteY10" fmla="*/ 0 h 8572"/>
                    <a:gd name="connsiteX11" fmla="*/ 953 w 8572"/>
                    <a:gd name="connsiteY11" fmla="*/ 953 h 8572"/>
                    <a:gd name="connsiteX12" fmla="*/ 953 w 8572"/>
                    <a:gd name="connsiteY12" fmla="*/ 95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8572">
                      <a:moveTo>
                        <a:pt x="953" y="953"/>
                      </a:moveTo>
                      <a:cubicBezTo>
                        <a:pt x="1905" y="1905"/>
                        <a:pt x="2858" y="3810"/>
                        <a:pt x="3810" y="4763"/>
                      </a:cubicBezTo>
                      <a:cubicBezTo>
                        <a:pt x="4763" y="5715"/>
                        <a:pt x="4763" y="5715"/>
                        <a:pt x="5715" y="6668"/>
                      </a:cubicBezTo>
                      <a:cubicBezTo>
                        <a:pt x="5715" y="6668"/>
                        <a:pt x="6668" y="7620"/>
                        <a:pt x="6668" y="7620"/>
                      </a:cubicBezTo>
                      <a:cubicBezTo>
                        <a:pt x="6668" y="7620"/>
                        <a:pt x="7620" y="8572"/>
                        <a:pt x="7620" y="8572"/>
                      </a:cubicBezTo>
                      <a:cubicBezTo>
                        <a:pt x="8573" y="8572"/>
                        <a:pt x="8573" y="8572"/>
                        <a:pt x="8573" y="7620"/>
                      </a:cubicBezTo>
                      <a:cubicBezTo>
                        <a:pt x="8573" y="7620"/>
                        <a:pt x="8573" y="6668"/>
                        <a:pt x="7620" y="6668"/>
                      </a:cubicBezTo>
                      <a:cubicBezTo>
                        <a:pt x="7620" y="6668"/>
                        <a:pt x="6668" y="5715"/>
                        <a:pt x="6668" y="5715"/>
                      </a:cubicBezTo>
                      <a:cubicBezTo>
                        <a:pt x="5715" y="4763"/>
                        <a:pt x="5715" y="4763"/>
                        <a:pt x="4763" y="3810"/>
                      </a:cubicBezTo>
                      <a:cubicBezTo>
                        <a:pt x="3810" y="2858"/>
                        <a:pt x="2858" y="1905"/>
                        <a:pt x="953" y="0"/>
                      </a:cubicBezTo>
                      <a:cubicBezTo>
                        <a:pt x="953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953" y="953"/>
                      </a:cubicBezTo>
                      <a:lnTo>
                        <a:pt x="953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3" name="Freeform: Shape 932">
                  <a:extLst>
                    <a:ext uri="{FF2B5EF4-FFF2-40B4-BE49-F238E27FC236}">
                      <a16:creationId xmlns:a16="http://schemas.microsoft.com/office/drawing/2014/main" id="{CD6DA9C9-1C75-BB52-71D7-7C84C13F1C29}"/>
                    </a:ext>
                  </a:extLst>
                </p:cNvPr>
                <p:cNvSpPr/>
                <p:nvPr/>
              </p:nvSpPr>
              <p:spPr>
                <a:xfrm>
                  <a:off x="6062402" y="4733109"/>
                  <a:ext cx="11689" cy="16449"/>
                </a:xfrm>
                <a:custGeom>
                  <a:avLst/>
                  <a:gdLst>
                    <a:gd name="connsiteX0" fmla="*/ 260 w 11689"/>
                    <a:gd name="connsiteY0" fmla="*/ 1768 h 16449"/>
                    <a:gd name="connsiteX1" fmla="*/ 5022 w 11689"/>
                    <a:gd name="connsiteY1" fmla="*/ 8435 h 16449"/>
                    <a:gd name="connsiteX2" fmla="*/ 6927 w 11689"/>
                    <a:gd name="connsiteY2" fmla="*/ 12245 h 16449"/>
                    <a:gd name="connsiteX3" fmla="*/ 7879 w 11689"/>
                    <a:gd name="connsiteY3" fmla="*/ 14150 h 16449"/>
                    <a:gd name="connsiteX4" fmla="*/ 9785 w 11689"/>
                    <a:gd name="connsiteY4" fmla="*/ 16055 h 16449"/>
                    <a:gd name="connsiteX5" fmla="*/ 11690 w 11689"/>
                    <a:gd name="connsiteY5" fmla="*/ 15103 h 16449"/>
                    <a:gd name="connsiteX6" fmla="*/ 11690 w 11689"/>
                    <a:gd name="connsiteY6" fmla="*/ 13198 h 16449"/>
                    <a:gd name="connsiteX7" fmla="*/ 10737 w 11689"/>
                    <a:gd name="connsiteY7" fmla="*/ 11293 h 16449"/>
                    <a:gd name="connsiteX8" fmla="*/ 8832 w 11689"/>
                    <a:gd name="connsiteY8" fmla="*/ 7483 h 16449"/>
                    <a:gd name="connsiteX9" fmla="*/ 2165 w 11689"/>
                    <a:gd name="connsiteY9" fmla="*/ 815 h 16449"/>
                    <a:gd name="connsiteX10" fmla="*/ 260 w 11689"/>
                    <a:gd name="connsiteY10" fmla="*/ 1768 h 16449"/>
                    <a:gd name="connsiteX11" fmla="*/ 260 w 11689"/>
                    <a:gd name="connsiteY11" fmla="*/ 1768 h 1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89" h="16449">
                      <a:moveTo>
                        <a:pt x="260" y="1768"/>
                      </a:moveTo>
                      <a:cubicBezTo>
                        <a:pt x="2165" y="3673"/>
                        <a:pt x="4070" y="5578"/>
                        <a:pt x="5022" y="8435"/>
                      </a:cubicBezTo>
                      <a:cubicBezTo>
                        <a:pt x="5975" y="9388"/>
                        <a:pt x="5975" y="11293"/>
                        <a:pt x="6927" y="12245"/>
                      </a:cubicBezTo>
                      <a:cubicBezTo>
                        <a:pt x="6927" y="13198"/>
                        <a:pt x="7879" y="13198"/>
                        <a:pt x="7879" y="14150"/>
                      </a:cubicBezTo>
                      <a:cubicBezTo>
                        <a:pt x="7879" y="15103"/>
                        <a:pt x="8832" y="15103"/>
                        <a:pt x="9785" y="16055"/>
                      </a:cubicBezTo>
                      <a:cubicBezTo>
                        <a:pt x="10737" y="17008"/>
                        <a:pt x="11690" y="16055"/>
                        <a:pt x="11690" y="15103"/>
                      </a:cubicBezTo>
                      <a:cubicBezTo>
                        <a:pt x="11690" y="14150"/>
                        <a:pt x="11690" y="13198"/>
                        <a:pt x="11690" y="13198"/>
                      </a:cubicBezTo>
                      <a:cubicBezTo>
                        <a:pt x="11690" y="12245"/>
                        <a:pt x="10737" y="12245"/>
                        <a:pt x="10737" y="11293"/>
                      </a:cubicBezTo>
                      <a:cubicBezTo>
                        <a:pt x="9785" y="10340"/>
                        <a:pt x="8832" y="8435"/>
                        <a:pt x="8832" y="7483"/>
                      </a:cubicBezTo>
                      <a:cubicBezTo>
                        <a:pt x="6927" y="4625"/>
                        <a:pt x="5022" y="2720"/>
                        <a:pt x="2165" y="815"/>
                      </a:cubicBezTo>
                      <a:cubicBezTo>
                        <a:pt x="1212" y="-1090"/>
                        <a:pt x="-693" y="815"/>
                        <a:pt x="260" y="1768"/>
                      </a:cubicBezTo>
                      <a:lnTo>
                        <a:pt x="260" y="176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4" name="Freeform: Shape 933">
                  <a:extLst>
                    <a:ext uri="{FF2B5EF4-FFF2-40B4-BE49-F238E27FC236}">
                      <a16:creationId xmlns:a16="http://schemas.microsoft.com/office/drawing/2014/main" id="{13B19B31-9833-B6A3-CAAE-37CF9CF01F27}"/>
                    </a:ext>
                  </a:extLst>
                </p:cNvPr>
                <p:cNvSpPr/>
                <p:nvPr/>
              </p:nvSpPr>
              <p:spPr>
                <a:xfrm>
                  <a:off x="6068377" y="4762499"/>
                  <a:ext cx="8572" cy="13334"/>
                </a:xfrm>
                <a:custGeom>
                  <a:avLst/>
                  <a:gdLst>
                    <a:gd name="connsiteX0" fmla="*/ 0 w 8572"/>
                    <a:gd name="connsiteY0" fmla="*/ 2857 h 13334"/>
                    <a:gd name="connsiteX1" fmla="*/ 3810 w 8572"/>
                    <a:gd name="connsiteY1" fmla="*/ 7620 h 13334"/>
                    <a:gd name="connsiteX2" fmla="*/ 5715 w 8572"/>
                    <a:gd name="connsiteY2" fmla="*/ 10478 h 13334"/>
                    <a:gd name="connsiteX3" fmla="*/ 6667 w 8572"/>
                    <a:gd name="connsiteY3" fmla="*/ 12382 h 13334"/>
                    <a:gd name="connsiteX4" fmla="*/ 7620 w 8572"/>
                    <a:gd name="connsiteY4" fmla="*/ 13335 h 13334"/>
                    <a:gd name="connsiteX5" fmla="*/ 8572 w 8572"/>
                    <a:gd name="connsiteY5" fmla="*/ 12382 h 13334"/>
                    <a:gd name="connsiteX6" fmla="*/ 8572 w 8572"/>
                    <a:gd name="connsiteY6" fmla="*/ 10478 h 13334"/>
                    <a:gd name="connsiteX7" fmla="*/ 7620 w 8572"/>
                    <a:gd name="connsiteY7" fmla="*/ 8572 h 13334"/>
                    <a:gd name="connsiteX8" fmla="*/ 5715 w 8572"/>
                    <a:gd name="connsiteY8" fmla="*/ 5715 h 13334"/>
                    <a:gd name="connsiteX9" fmla="*/ 1905 w 8572"/>
                    <a:gd name="connsiteY9" fmla="*/ 953 h 13334"/>
                    <a:gd name="connsiteX10" fmla="*/ 0 w 8572"/>
                    <a:gd name="connsiteY10" fmla="*/ 0 h 13334"/>
                    <a:gd name="connsiteX11" fmla="*/ 0 w 8572"/>
                    <a:gd name="connsiteY11" fmla="*/ 2857 h 13334"/>
                    <a:gd name="connsiteX12" fmla="*/ 0 w 8572"/>
                    <a:gd name="connsiteY12" fmla="*/ 2857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13334">
                      <a:moveTo>
                        <a:pt x="0" y="2857"/>
                      </a:moveTo>
                      <a:cubicBezTo>
                        <a:pt x="953" y="4763"/>
                        <a:pt x="1905" y="5715"/>
                        <a:pt x="3810" y="7620"/>
                      </a:cubicBezTo>
                      <a:cubicBezTo>
                        <a:pt x="4763" y="8572"/>
                        <a:pt x="4763" y="9525"/>
                        <a:pt x="5715" y="10478"/>
                      </a:cubicBezTo>
                      <a:cubicBezTo>
                        <a:pt x="5715" y="11430"/>
                        <a:pt x="6667" y="11430"/>
                        <a:pt x="6667" y="12382"/>
                      </a:cubicBezTo>
                      <a:cubicBezTo>
                        <a:pt x="6667" y="13335"/>
                        <a:pt x="7620" y="13335"/>
                        <a:pt x="7620" y="13335"/>
                      </a:cubicBezTo>
                      <a:cubicBezTo>
                        <a:pt x="8572" y="13335"/>
                        <a:pt x="8572" y="13335"/>
                        <a:pt x="8572" y="12382"/>
                      </a:cubicBezTo>
                      <a:cubicBezTo>
                        <a:pt x="8572" y="11430"/>
                        <a:pt x="8572" y="11430"/>
                        <a:pt x="8572" y="10478"/>
                      </a:cubicBezTo>
                      <a:cubicBezTo>
                        <a:pt x="8572" y="9525"/>
                        <a:pt x="8572" y="9525"/>
                        <a:pt x="7620" y="8572"/>
                      </a:cubicBezTo>
                      <a:cubicBezTo>
                        <a:pt x="6667" y="7620"/>
                        <a:pt x="6667" y="6668"/>
                        <a:pt x="5715" y="5715"/>
                      </a:cubicBezTo>
                      <a:cubicBezTo>
                        <a:pt x="4763" y="3810"/>
                        <a:pt x="3810" y="1905"/>
                        <a:pt x="1905" y="953"/>
                      </a:cubicBezTo>
                      <a:cubicBezTo>
                        <a:pt x="1905" y="0"/>
                        <a:pt x="953" y="0"/>
                        <a:pt x="0" y="0"/>
                      </a:cubicBezTo>
                      <a:cubicBezTo>
                        <a:pt x="0" y="1905"/>
                        <a:pt x="0" y="2857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5" name="Freeform: Shape 934">
                  <a:extLst>
                    <a:ext uri="{FF2B5EF4-FFF2-40B4-BE49-F238E27FC236}">
                      <a16:creationId xmlns:a16="http://schemas.microsoft.com/office/drawing/2014/main" id="{DC0062F7-7A5C-441D-D639-E7A23BA0B745}"/>
                    </a:ext>
                  </a:extLst>
                </p:cNvPr>
                <p:cNvSpPr/>
                <p:nvPr/>
              </p:nvSpPr>
              <p:spPr>
                <a:xfrm>
                  <a:off x="6093671" y="4717337"/>
                  <a:ext cx="8437" cy="11824"/>
                </a:xfrm>
                <a:custGeom>
                  <a:avLst/>
                  <a:gdLst>
                    <a:gd name="connsiteX0" fmla="*/ 423 w 8437"/>
                    <a:gd name="connsiteY0" fmla="*/ 1347 h 11824"/>
                    <a:gd name="connsiteX1" fmla="*/ 1376 w 8437"/>
                    <a:gd name="connsiteY1" fmla="*/ 4205 h 11824"/>
                    <a:gd name="connsiteX2" fmla="*/ 3281 w 8437"/>
                    <a:gd name="connsiteY2" fmla="*/ 7062 h 11824"/>
                    <a:gd name="connsiteX3" fmla="*/ 5186 w 8437"/>
                    <a:gd name="connsiteY3" fmla="*/ 9919 h 11824"/>
                    <a:gd name="connsiteX4" fmla="*/ 6138 w 8437"/>
                    <a:gd name="connsiteY4" fmla="*/ 10872 h 11824"/>
                    <a:gd name="connsiteX5" fmla="*/ 7091 w 8437"/>
                    <a:gd name="connsiteY5" fmla="*/ 11825 h 11824"/>
                    <a:gd name="connsiteX6" fmla="*/ 8043 w 8437"/>
                    <a:gd name="connsiteY6" fmla="*/ 10872 h 11824"/>
                    <a:gd name="connsiteX7" fmla="*/ 7091 w 8437"/>
                    <a:gd name="connsiteY7" fmla="*/ 8967 h 11824"/>
                    <a:gd name="connsiteX8" fmla="*/ 6138 w 8437"/>
                    <a:gd name="connsiteY8" fmla="*/ 8015 h 11824"/>
                    <a:gd name="connsiteX9" fmla="*/ 4233 w 8437"/>
                    <a:gd name="connsiteY9" fmla="*/ 5157 h 11824"/>
                    <a:gd name="connsiteX10" fmla="*/ 2328 w 8437"/>
                    <a:gd name="connsiteY10" fmla="*/ 2300 h 11824"/>
                    <a:gd name="connsiteX11" fmla="*/ 423 w 8437"/>
                    <a:gd name="connsiteY11" fmla="*/ 394 h 11824"/>
                    <a:gd name="connsiteX12" fmla="*/ 423 w 8437"/>
                    <a:gd name="connsiteY12" fmla="*/ 1347 h 11824"/>
                    <a:gd name="connsiteX13" fmla="*/ 423 w 8437"/>
                    <a:gd name="connsiteY13" fmla="*/ 1347 h 11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437" h="11824">
                      <a:moveTo>
                        <a:pt x="423" y="1347"/>
                      </a:moveTo>
                      <a:cubicBezTo>
                        <a:pt x="423" y="2300"/>
                        <a:pt x="1376" y="3252"/>
                        <a:pt x="1376" y="4205"/>
                      </a:cubicBezTo>
                      <a:cubicBezTo>
                        <a:pt x="2328" y="5157"/>
                        <a:pt x="2328" y="6109"/>
                        <a:pt x="3281" y="7062"/>
                      </a:cubicBezTo>
                      <a:cubicBezTo>
                        <a:pt x="4233" y="8015"/>
                        <a:pt x="4233" y="8967"/>
                        <a:pt x="5186" y="9919"/>
                      </a:cubicBezTo>
                      <a:cubicBezTo>
                        <a:pt x="5186" y="9919"/>
                        <a:pt x="6138" y="10872"/>
                        <a:pt x="6138" y="10872"/>
                      </a:cubicBezTo>
                      <a:cubicBezTo>
                        <a:pt x="6138" y="10872"/>
                        <a:pt x="7091" y="11825"/>
                        <a:pt x="7091" y="11825"/>
                      </a:cubicBezTo>
                      <a:cubicBezTo>
                        <a:pt x="8043" y="11825"/>
                        <a:pt x="8996" y="11825"/>
                        <a:pt x="8043" y="10872"/>
                      </a:cubicBezTo>
                      <a:cubicBezTo>
                        <a:pt x="8043" y="9919"/>
                        <a:pt x="8043" y="9919"/>
                        <a:pt x="7091" y="8967"/>
                      </a:cubicBezTo>
                      <a:cubicBezTo>
                        <a:pt x="7091" y="8967"/>
                        <a:pt x="6138" y="8015"/>
                        <a:pt x="6138" y="8015"/>
                      </a:cubicBezTo>
                      <a:cubicBezTo>
                        <a:pt x="5186" y="7062"/>
                        <a:pt x="5186" y="6109"/>
                        <a:pt x="4233" y="5157"/>
                      </a:cubicBezTo>
                      <a:cubicBezTo>
                        <a:pt x="3281" y="4205"/>
                        <a:pt x="3281" y="3252"/>
                        <a:pt x="2328" y="2300"/>
                      </a:cubicBezTo>
                      <a:cubicBezTo>
                        <a:pt x="1376" y="1347"/>
                        <a:pt x="1376" y="394"/>
                        <a:pt x="423" y="394"/>
                      </a:cubicBezTo>
                      <a:cubicBezTo>
                        <a:pt x="423" y="-558"/>
                        <a:pt x="-529" y="394"/>
                        <a:pt x="423" y="1347"/>
                      </a:cubicBezTo>
                      <a:lnTo>
                        <a:pt x="423" y="1347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6" name="Freeform: Shape 935">
                  <a:extLst>
                    <a:ext uri="{FF2B5EF4-FFF2-40B4-BE49-F238E27FC236}">
                      <a16:creationId xmlns:a16="http://schemas.microsoft.com/office/drawing/2014/main" id="{F4DFD6E7-4005-E5E0-7494-9996A8F0362C}"/>
                    </a:ext>
                  </a:extLst>
                </p:cNvPr>
                <p:cNvSpPr/>
                <p:nvPr/>
              </p:nvSpPr>
              <p:spPr>
                <a:xfrm>
                  <a:off x="6100762" y="4749640"/>
                  <a:ext cx="8014" cy="15716"/>
                </a:xfrm>
                <a:custGeom>
                  <a:avLst/>
                  <a:gdLst>
                    <a:gd name="connsiteX0" fmla="*/ 0 w 8014"/>
                    <a:gd name="connsiteY0" fmla="*/ 1429 h 15716"/>
                    <a:gd name="connsiteX1" fmla="*/ 1905 w 8014"/>
                    <a:gd name="connsiteY1" fmla="*/ 9049 h 15716"/>
                    <a:gd name="connsiteX2" fmla="*/ 3810 w 8014"/>
                    <a:gd name="connsiteY2" fmla="*/ 12859 h 15716"/>
                    <a:gd name="connsiteX3" fmla="*/ 4763 w 8014"/>
                    <a:gd name="connsiteY3" fmla="*/ 14764 h 15716"/>
                    <a:gd name="connsiteX4" fmla="*/ 6668 w 8014"/>
                    <a:gd name="connsiteY4" fmla="*/ 15716 h 15716"/>
                    <a:gd name="connsiteX5" fmla="*/ 7620 w 8014"/>
                    <a:gd name="connsiteY5" fmla="*/ 14764 h 15716"/>
                    <a:gd name="connsiteX6" fmla="*/ 5715 w 8014"/>
                    <a:gd name="connsiteY6" fmla="*/ 10954 h 15716"/>
                    <a:gd name="connsiteX7" fmla="*/ 3810 w 8014"/>
                    <a:gd name="connsiteY7" fmla="*/ 8096 h 15716"/>
                    <a:gd name="connsiteX8" fmla="*/ 953 w 8014"/>
                    <a:gd name="connsiteY8" fmla="*/ 1429 h 15716"/>
                    <a:gd name="connsiteX9" fmla="*/ 0 w 8014"/>
                    <a:gd name="connsiteY9" fmla="*/ 1429 h 15716"/>
                    <a:gd name="connsiteX10" fmla="*/ 0 w 8014"/>
                    <a:gd name="connsiteY10" fmla="*/ 1429 h 15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14" h="15716">
                      <a:moveTo>
                        <a:pt x="0" y="1429"/>
                      </a:moveTo>
                      <a:cubicBezTo>
                        <a:pt x="0" y="4286"/>
                        <a:pt x="953" y="6191"/>
                        <a:pt x="1905" y="9049"/>
                      </a:cubicBezTo>
                      <a:cubicBezTo>
                        <a:pt x="2857" y="10001"/>
                        <a:pt x="2857" y="11906"/>
                        <a:pt x="3810" y="12859"/>
                      </a:cubicBezTo>
                      <a:cubicBezTo>
                        <a:pt x="3810" y="13811"/>
                        <a:pt x="4763" y="13811"/>
                        <a:pt x="4763" y="14764"/>
                      </a:cubicBezTo>
                      <a:cubicBezTo>
                        <a:pt x="4763" y="15716"/>
                        <a:pt x="5715" y="15716"/>
                        <a:pt x="6668" y="15716"/>
                      </a:cubicBezTo>
                      <a:cubicBezTo>
                        <a:pt x="7620" y="15716"/>
                        <a:pt x="8572" y="15716"/>
                        <a:pt x="7620" y="14764"/>
                      </a:cubicBezTo>
                      <a:cubicBezTo>
                        <a:pt x="7620" y="13811"/>
                        <a:pt x="6668" y="12859"/>
                        <a:pt x="5715" y="10954"/>
                      </a:cubicBezTo>
                      <a:cubicBezTo>
                        <a:pt x="4763" y="10001"/>
                        <a:pt x="4763" y="9049"/>
                        <a:pt x="3810" y="8096"/>
                      </a:cubicBezTo>
                      <a:cubicBezTo>
                        <a:pt x="2857" y="6191"/>
                        <a:pt x="1905" y="3334"/>
                        <a:pt x="953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7" name="Freeform: Shape 936">
                  <a:extLst>
                    <a:ext uri="{FF2B5EF4-FFF2-40B4-BE49-F238E27FC236}">
                      <a16:creationId xmlns:a16="http://schemas.microsoft.com/office/drawing/2014/main" id="{EBB86E3F-0BE2-46B4-8320-51C927C8CEF8}"/>
                    </a:ext>
                  </a:extLst>
                </p:cNvPr>
                <p:cNvSpPr/>
                <p:nvPr/>
              </p:nvSpPr>
              <p:spPr>
                <a:xfrm>
                  <a:off x="6129337" y="4735203"/>
                  <a:ext cx="4762" cy="16288"/>
                </a:xfrm>
                <a:custGeom>
                  <a:avLst/>
                  <a:gdLst>
                    <a:gd name="connsiteX0" fmla="*/ 0 w 4762"/>
                    <a:gd name="connsiteY0" fmla="*/ 626 h 16288"/>
                    <a:gd name="connsiteX1" fmla="*/ 953 w 4762"/>
                    <a:gd name="connsiteY1" fmla="*/ 8246 h 16288"/>
                    <a:gd name="connsiteX2" fmla="*/ 1905 w 4762"/>
                    <a:gd name="connsiteY2" fmla="*/ 12056 h 16288"/>
                    <a:gd name="connsiteX3" fmla="*/ 2857 w 4762"/>
                    <a:gd name="connsiteY3" fmla="*/ 13961 h 16288"/>
                    <a:gd name="connsiteX4" fmla="*/ 3810 w 4762"/>
                    <a:gd name="connsiteY4" fmla="*/ 15865 h 16288"/>
                    <a:gd name="connsiteX5" fmla="*/ 4763 w 4762"/>
                    <a:gd name="connsiteY5" fmla="*/ 15865 h 16288"/>
                    <a:gd name="connsiteX6" fmla="*/ 4763 w 4762"/>
                    <a:gd name="connsiteY6" fmla="*/ 13961 h 16288"/>
                    <a:gd name="connsiteX7" fmla="*/ 4763 w 4762"/>
                    <a:gd name="connsiteY7" fmla="*/ 12056 h 16288"/>
                    <a:gd name="connsiteX8" fmla="*/ 3810 w 4762"/>
                    <a:gd name="connsiteY8" fmla="*/ 8246 h 16288"/>
                    <a:gd name="connsiteX9" fmla="*/ 1905 w 4762"/>
                    <a:gd name="connsiteY9" fmla="*/ 1578 h 16288"/>
                    <a:gd name="connsiteX10" fmla="*/ 0 w 4762"/>
                    <a:gd name="connsiteY10" fmla="*/ 626 h 16288"/>
                    <a:gd name="connsiteX11" fmla="*/ 0 w 4762"/>
                    <a:gd name="connsiteY11" fmla="*/ 626 h 16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6288">
                      <a:moveTo>
                        <a:pt x="0" y="626"/>
                      </a:moveTo>
                      <a:cubicBezTo>
                        <a:pt x="0" y="3483"/>
                        <a:pt x="0" y="5388"/>
                        <a:pt x="953" y="8246"/>
                      </a:cubicBezTo>
                      <a:cubicBezTo>
                        <a:pt x="953" y="9198"/>
                        <a:pt x="953" y="11103"/>
                        <a:pt x="1905" y="12056"/>
                      </a:cubicBezTo>
                      <a:cubicBezTo>
                        <a:pt x="1905" y="13008"/>
                        <a:pt x="1905" y="13008"/>
                        <a:pt x="2857" y="13961"/>
                      </a:cubicBezTo>
                      <a:cubicBezTo>
                        <a:pt x="2857" y="14913"/>
                        <a:pt x="3810" y="14913"/>
                        <a:pt x="3810" y="15865"/>
                      </a:cubicBezTo>
                      <a:cubicBezTo>
                        <a:pt x="3810" y="16818"/>
                        <a:pt x="4763" y="15865"/>
                        <a:pt x="4763" y="15865"/>
                      </a:cubicBezTo>
                      <a:cubicBezTo>
                        <a:pt x="4763" y="14913"/>
                        <a:pt x="4763" y="14913"/>
                        <a:pt x="4763" y="13961"/>
                      </a:cubicBezTo>
                      <a:cubicBezTo>
                        <a:pt x="4763" y="13008"/>
                        <a:pt x="4763" y="13008"/>
                        <a:pt x="4763" y="12056"/>
                      </a:cubicBezTo>
                      <a:cubicBezTo>
                        <a:pt x="4763" y="11103"/>
                        <a:pt x="3810" y="10151"/>
                        <a:pt x="3810" y="8246"/>
                      </a:cubicBezTo>
                      <a:cubicBezTo>
                        <a:pt x="2857" y="5388"/>
                        <a:pt x="2857" y="3483"/>
                        <a:pt x="1905" y="1578"/>
                      </a:cubicBezTo>
                      <a:cubicBezTo>
                        <a:pt x="1905" y="-327"/>
                        <a:pt x="0" y="-327"/>
                        <a:pt x="0" y="626"/>
                      </a:cubicBezTo>
                      <a:lnTo>
                        <a:pt x="0" y="626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8" name="Freeform: Shape 937">
                  <a:extLst>
                    <a:ext uri="{FF2B5EF4-FFF2-40B4-BE49-F238E27FC236}">
                      <a16:creationId xmlns:a16="http://schemas.microsoft.com/office/drawing/2014/main" id="{08B32D32-13C3-0792-1D0A-09BD189DF1D8}"/>
                    </a:ext>
                  </a:extLst>
                </p:cNvPr>
                <p:cNvSpPr/>
                <p:nvPr/>
              </p:nvSpPr>
              <p:spPr>
                <a:xfrm>
                  <a:off x="6150292" y="4707492"/>
                  <a:ext cx="4762" cy="15001"/>
                </a:xfrm>
                <a:custGeom>
                  <a:avLst/>
                  <a:gdLst>
                    <a:gd name="connsiteX0" fmla="*/ 0 w 4762"/>
                    <a:gd name="connsiteY0" fmla="*/ 714 h 15001"/>
                    <a:gd name="connsiteX1" fmla="*/ 1905 w 4762"/>
                    <a:gd name="connsiteY1" fmla="*/ 8334 h 15001"/>
                    <a:gd name="connsiteX2" fmla="*/ 3810 w 4762"/>
                    <a:gd name="connsiteY2" fmla="*/ 15002 h 15001"/>
                    <a:gd name="connsiteX3" fmla="*/ 4763 w 4762"/>
                    <a:gd name="connsiteY3" fmla="*/ 15002 h 15001"/>
                    <a:gd name="connsiteX4" fmla="*/ 2857 w 4762"/>
                    <a:gd name="connsiteY4" fmla="*/ 7382 h 15001"/>
                    <a:gd name="connsiteX5" fmla="*/ 0 w 4762"/>
                    <a:gd name="connsiteY5" fmla="*/ 714 h 15001"/>
                    <a:gd name="connsiteX6" fmla="*/ 0 w 4762"/>
                    <a:gd name="connsiteY6" fmla="*/ 714 h 15001"/>
                    <a:gd name="connsiteX7" fmla="*/ 0 w 4762"/>
                    <a:gd name="connsiteY7" fmla="*/ 714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5001">
                      <a:moveTo>
                        <a:pt x="0" y="714"/>
                      </a:moveTo>
                      <a:cubicBezTo>
                        <a:pt x="952" y="3572"/>
                        <a:pt x="952" y="5477"/>
                        <a:pt x="1905" y="8334"/>
                      </a:cubicBezTo>
                      <a:cubicBezTo>
                        <a:pt x="2857" y="11192"/>
                        <a:pt x="2857" y="13097"/>
                        <a:pt x="3810" y="15002"/>
                      </a:cubicBezTo>
                      <a:cubicBezTo>
                        <a:pt x="3810" y="15002"/>
                        <a:pt x="4763" y="15002"/>
                        <a:pt x="4763" y="15002"/>
                      </a:cubicBezTo>
                      <a:cubicBezTo>
                        <a:pt x="3810" y="12144"/>
                        <a:pt x="3810" y="10239"/>
                        <a:pt x="2857" y="7382"/>
                      </a:cubicBezTo>
                      <a:cubicBezTo>
                        <a:pt x="2857" y="4524"/>
                        <a:pt x="1905" y="2619"/>
                        <a:pt x="0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9" name="Freeform: Shape 938">
                  <a:extLst>
                    <a:ext uri="{FF2B5EF4-FFF2-40B4-BE49-F238E27FC236}">
                      <a16:creationId xmlns:a16="http://schemas.microsoft.com/office/drawing/2014/main" id="{EE007079-CA0E-9EFB-ABAD-95E75D664B4E}"/>
                    </a:ext>
                  </a:extLst>
                </p:cNvPr>
                <p:cNvSpPr/>
                <p:nvPr/>
              </p:nvSpPr>
              <p:spPr>
                <a:xfrm>
                  <a:off x="6154794" y="4734729"/>
                  <a:ext cx="5022" cy="16763"/>
                </a:xfrm>
                <a:custGeom>
                  <a:avLst/>
                  <a:gdLst>
                    <a:gd name="connsiteX0" fmla="*/ 260 w 5022"/>
                    <a:gd name="connsiteY0" fmla="*/ 1100 h 16763"/>
                    <a:gd name="connsiteX1" fmla="*/ 1212 w 5022"/>
                    <a:gd name="connsiteY1" fmla="*/ 8720 h 16763"/>
                    <a:gd name="connsiteX2" fmla="*/ 3117 w 5022"/>
                    <a:gd name="connsiteY2" fmla="*/ 16340 h 16763"/>
                    <a:gd name="connsiteX3" fmla="*/ 5022 w 5022"/>
                    <a:gd name="connsiteY3" fmla="*/ 16340 h 16763"/>
                    <a:gd name="connsiteX4" fmla="*/ 4070 w 5022"/>
                    <a:gd name="connsiteY4" fmla="*/ 8720 h 16763"/>
                    <a:gd name="connsiteX5" fmla="*/ 2164 w 5022"/>
                    <a:gd name="connsiteY5" fmla="*/ 1100 h 16763"/>
                    <a:gd name="connsiteX6" fmla="*/ 260 w 5022"/>
                    <a:gd name="connsiteY6" fmla="*/ 1100 h 16763"/>
                    <a:gd name="connsiteX7" fmla="*/ 260 w 5022"/>
                    <a:gd name="connsiteY7" fmla="*/ 1100 h 16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22" h="16763">
                      <a:moveTo>
                        <a:pt x="260" y="1100"/>
                      </a:moveTo>
                      <a:cubicBezTo>
                        <a:pt x="260" y="3957"/>
                        <a:pt x="1212" y="6815"/>
                        <a:pt x="1212" y="8720"/>
                      </a:cubicBezTo>
                      <a:cubicBezTo>
                        <a:pt x="1212" y="11577"/>
                        <a:pt x="2164" y="14435"/>
                        <a:pt x="3117" y="16340"/>
                      </a:cubicBezTo>
                      <a:cubicBezTo>
                        <a:pt x="3117" y="17292"/>
                        <a:pt x="5022" y="16340"/>
                        <a:pt x="5022" y="16340"/>
                      </a:cubicBezTo>
                      <a:cubicBezTo>
                        <a:pt x="5022" y="13482"/>
                        <a:pt x="4070" y="11577"/>
                        <a:pt x="4070" y="8720"/>
                      </a:cubicBezTo>
                      <a:cubicBezTo>
                        <a:pt x="3117" y="5862"/>
                        <a:pt x="3117" y="3957"/>
                        <a:pt x="2164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0" name="Freeform: Shape 939">
                  <a:extLst>
                    <a:ext uri="{FF2B5EF4-FFF2-40B4-BE49-F238E27FC236}">
                      <a16:creationId xmlns:a16="http://schemas.microsoft.com/office/drawing/2014/main" id="{7E210465-498E-D101-F657-D6ECD829A308}"/>
                    </a:ext>
                  </a:extLst>
                </p:cNvPr>
                <p:cNvSpPr/>
                <p:nvPr/>
              </p:nvSpPr>
              <p:spPr>
                <a:xfrm>
                  <a:off x="6126479" y="4706628"/>
                  <a:ext cx="5714" cy="17212"/>
                </a:xfrm>
                <a:custGeom>
                  <a:avLst/>
                  <a:gdLst>
                    <a:gd name="connsiteX0" fmla="*/ 0 w 5714"/>
                    <a:gd name="connsiteY0" fmla="*/ 1578 h 17212"/>
                    <a:gd name="connsiteX1" fmla="*/ 952 w 5714"/>
                    <a:gd name="connsiteY1" fmla="*/ 9198 h 17212"/>
                    <a:gd name="connsiteX2" fmla="*/ 1905 w 5714"/>
                    <a:gd name="connsiteY2" fmla="*/ 13008 h 17212"/>
                    <a:gd name="connsiteX3" fmla="*/ 2857 w 5714"/>
                    <a:gd name="connsiteY3" fmla="*/ 14913 h 17212"/>
                    <a:gd name="connsiteX4" fmla="*/ 3810 w 5714"/>
                    <a:gd name="connsiteY4" fmla="*/ 16818 h 17212"/>
                    <a:gd name="connsiteX5" fmla="*/ 5715 w 5714"/>
                    <a:gd name="connsiteY5" fmla="*/ 15865 h 17212"/>
                    <a:gd name="connsiteX6" fmla="*/ 5715 w 5714"/>
                    <a:gd name="connsiteY6" fmla="*/ 13961 h 17212"/>
                    <a:gd name="connsiteX7" fmla="*/ 4763 w 5714"/>
                    <a:gd name="connsiteY7" fmla="*/ 12056 h 17212"/>
                    <a:gd name="connsiteX8" fmla="*/ 3810 w 5714"/>
                    <a:gd name="connsiteY8" fmla="*/ 8246 h 17212"/>
                    <a:gd name="connsiteX9" fmla="*/ 1905 w 5714"/>
                    <a:gd name="connsiteY9" fmla="*/ 626 h 17212"/>
                    <a:gd name="connsiteX10" fmla="*/ 0 w 5714"/>
                    <a:gd name="connsiteY10" fmla="*/ 1578 h 17212"/>
                    <a:gd name="connsiteX11" fmla="*/ 0 w 5714"/>
                    <a:gd name="connsiteY11" fmla="*/ 1578 h 17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4" h="17212">
                      <a:moveTo>
                        <a:pt x="0" y="1578"/>
                      </a:moveTo>
                      <a:cubicBezTo>
                        <a:pt x="0" y="4436"/>
                        <a:pt x="952" y="6340"/>
                        <a:pt x="952" y="9198"/>
                      </a:cubicBezTo>
                      <a:cubicBezTo>
                        <a:pt x="952" y="10151"/>
                        <a:pt x="1905" y="12056"/>
                        <a:pt x="1905" y="13008"/>
                      </a:cubicBezTo>
                      <a:cubicBezTo>
                        <a:pt x="1905" y="13961"/>
                        <a:pt x="2857" y="13961"/>
                        <a:pt x="2857" y="14913"/>
                      </a:cubicBezTo>
                      <a:cubicBezTo>
                        <a:pt x="2857" y="15865"/>
                        <a:pt x="3810" y="15865"/>
                        <a:pt x="3810" y="16818"/>
                      </a:cubicBezTo>
                      <a:cubicBezTo>
                        <a:pt x="4763" y="17771"/>
                        <a:pt x="5715" y="16818"/>
                        <a:pt x="5715" y="15865"/>
                      </a:cubicBezTo>
                      <a:cubicBezTo>
                        <a:pt x="5715" y="14913"/>
                        <a:pt x="5715" y="14913"/>
                        <a:pt x="5715" y="13961"/>
                      </a:cubicBezTo>
                      <a:cubicBezTo>
                        <a:pt x="5715" y="13008"/>
                        <a:pt x="5715" y="13008"/>
                        <a:pt x="4763" y="12056"/>
                      </a:cubicBezTo>
                      <a:cubicBezTo>
                        <a:pt x="3810" y="11103"/>
                        <a:pt x="3810" y="9198"/>
                        <a:pt x="3810" y="8246"/>
                      </a:cubicBezTo>
                      <a:cubicBezTo>
                        <a:pt x="2857" y="6340"/>
                        <a:pt x="1905" y="3483"/>
                        <a:pt x="1905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1" name="Freeform: Shape 940">
                  <a:extLst>
                    <a:ext uri="{FF2B5EF4-FFF2-40B4-BE49-F238E27FC236}">
                      <a16:creationId xmlns:a16="http://schemas.microsoft.com/office/drawing/2014/main" id="{261C3AF8-D31D-906C-EFB7-B35A33A5D48A}"/>
                    </a:ext>
                  </a:extLst>
                </p:cNvPr>
                <p:cNvSpPr/>
                <p:nvPr/>
              </p:nvSpPr>
              <p:spPr>
                <a:xfrm>
                  <a:off x="6177914" y="4697015"/>
                  <a:ext cx="3809" cy="16668"/>
                </a:xfrm>
                <a:custGeom>
                  <a:avLst/>
                  <a:gdLst>
                    <a:gd name="connsiteX0" fmla="*/ 0 w 3809"/>
                    <a:gd name="connsiteY0" fmla="*/ 714 h 16668"/>
                    <a:gd name="connsiteX1" fmla="*/ 1905 w 3809"/>
                    <a:gd name="connsiteY1" fmla="*/ 15954 h 16668"/>
                    <a:gd name="connsiteX2" fmla="*/ 3810 w 3809"/>
                    <a:gd name="connsiteY2" fmla="*/ 15954 h 16668"/>
                    <a:gd name="connsiteX3" fmla="*/ 1905 w 3809"/>
                    <a:gd name="connsiteY3" fmla="*/ 714 h 16668"/>
                    <a:gd name="connsiteX4" fmla="*/ 0 w 3809"/>
                    <a:gd name="connsiteY4" fmla="*/ 714 h 16668"/>
                    <a:gd name="connsiteX5" fmla="*/ 0 w 3809"/>
                    <a:gd name="connsiteY5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09" h="16668">
                      <a:moveTo>
                        <a:pt x="0" y="714"/>
                      </a:moveTo>
                      <a:cubicBezTo>
                        <a:pt x="953" y="5477"/>
                        <a:pt x="953" y="11192"/>
                        <a:pt x="1905" y="15954"/>
                      </a:cubicBezTo>
                      <a:cubicBezTo>
                        <a:pt x="1905" y="16907"/>
                        <a:pt x="3810" y="16907"/>
                        <a:pt x="3810" y="15954"/>
                      </a:cubicBezTo>
                      <a:cubicBezTo>
                        <a:pt x="3810" y="11192"/>
                        <a:pt x="2857" y="5477"/>
                        <a:pt x="1905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2" name="Freeform: Shape 941">
                  <a:extLst>
                    <a:ext uri="{FF2B5EF4-FFF2-40B4-BE49-F238E27FC236}">
                      <a16:creationId xmlns:a16="http://schemas.microsoft.com/office/drawing/2014/main" id="{57AE0CD8-D0DF-BBF8-B91D-07C2A17A9186}"/>
                    </a:ext>
                  </a:extLst>
                </p:cNvPr>
                <p:cNvSpPr/>
                <p:nvPr/>
              </p:nvSpPr>
              <p:spPr>
                <a:xfrm>
                  <a:off x="6210299" y="4697967"/>
                  <a:ext cx="1905" cy="14763"/>
                </a:xfrm>
                <a:custGeom>
                  <a:avLst/>
                  <a:gdLst>
                    <a:gd name="connsiteX0" fmla="*/ 0 w 1905"/>
                    <a:gd name="connsiteY0" fmla="*/ 714 h 14763"/>
                    <a:gd name="connsiteX1" fmla="*/ 0 w 1905"/>
                    <a:gd name="connsiteY1" fmla="*/ 7382 h 14763"/>
                    <a:gd name="connsiteX2" fmla="*/ 0 w 1905"/>
                    <a:gd name="connsiteY2" fmla="*/ 10239 h 14763"/>
                    <a:gd name="connsiteX3" fmla="*/ 0 w 1905"/>
                    <a:gd name="connsiteY3" fmla="*/ 12144 h 14763"/>
                    <a:gd name="connsiteX4" fmla="*/ 0 w 1905"/>
                    <a:gd name="connsiteY4" fmla="*/ 14049 h 14763"/>
                    <a:gd name="connsiteX5" fmla="*/ 1905 w 1905"/>
                    <a:gd name="connsiteY5" fmla="*/ 14049 h 14763"/>
                    <a:gd name="connsiteX6" fmla="*/ 1905 w 1905"/>
                    <a:gd name="connsiteY6" fmla="*/ 12144 h 14763"/>
                    <a:gd name="connsiteX7" fmla="*/ 1905 w 1905"/>
                    <a:gd name="connsiteY7" fmla="*/ 10239 h 14763"/>
                    <a:gd name="connsiteX8" fmla="*/ 1905 w 1905"/>
                    <a:gd name="connsiteY8" fmla="*/ 7382 h 14763"/>
                    <a:gd name="connsiteX9" fmla="*/ 953 w 1905"/>
                    <a:gd name="connsiteY9" fmla="*/ 714 h 14763"/>
                    <a:gd name="connsiteX10" fmla="*/ 0 w 1905"/>
                    <a:gd name="connsiteY10" fmla="*/ 714 h 14763"/>
                    <a:gd name="connsiteX11" fmla="*/ 0 w 1905"/>
                    <a:gd name="connsiteY11" fmla="*/ 714 h 147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05" h="14763">
                      <a:moveTo>
                        <a:pt x="0" y="714"/>
                      </a:moveTo>
                      <a:cubicBezTo>
                        <a:pt x="0" y="2619"/>
                        <a:pt x="0" y="5477"/>
                        <a:pt x="0" y="7382"/>
                      </a:cubicBezTo>
                      <a:cubicBezTo>
                        <a:pt x="0" y="8334"/>
                        <a:pt x="0" y="9287"/>
                        <a:pt x="0" y="10239"/>
                      </a:cubicBezTo>
                      <a:cubicBezTo>
                        <a:pt x="0" y="11192"/>
                        <a:pt x="0" y="11192"/>
                        <a:pt x="0" y="12144"/>
                      </a:cubicBezTo>
                      <a:cubicBezTo>
                        <a:pt x="0" y="13097"/>
                        <a:pt x="0" y="13097"/>
                        <a:pt x="0" y="14049"/>
                      </a:cubicBezTo>
                      <a:cubicBezTo>
                        <a:pt x="0" y="15002"/>
                        <a:pt x="953" y="15002"/>
                        <a:pt x="1905" y="14049"/>
                      </a:cubicBezTo>
                      <a:cubicBezTo>
                        <a:pt x="1905" y="13097"/>
                        <a:pt x="1905" y="13097"/>
                        <a:pt x="1905" y="12144"/>
                      </a:cubicBezTo>
                      <a:cubicBezTo>
                        <a:pt x="1905" y="11192"/>
                        <a:pt x="1905" y="11192"/>
                        <a:pt x="1905" y="10239"/>
                      </a:cubicBezTo>
                      <a:cubicBezTo>
                        <a:pt x="1905" y="9287"/>
                        <a:pt x="1905" y="8334"/>
                        <a:pt x="1905" y="7382"/>
                      </a:cubicBezTo>
                      <a:cubicBezTo>
                        <a:pt x="1905" y="5477"/>
                        <a:pt x="953" y="2619"/>
                        <a:pt x="953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3" name="Freeform: Shape 942">
                  <a:extLst>
                    <a:ext uri="{FF2B5EF4-FFF2-40B4-BE49-F238E27FC236}">
                      <a16:creationId xmlns:a16="http://schemas.microsoft.com/office/drawing/2014/main" id="{6B7728A7-36CA-1360-0926-F3712252FE16}"/>
                    </a:ext>
                  </a:extLst>
                </p:cNvPr>
                <p:cNvSpPr/>
                <p:nvPr/>
              </p:nvSpPr>
              <p:spPr>
                <a:xfrm>
                  <a:off x="6243637" y="4702730"/>
                  <a:ext cx="952" cy="9048"/>
                </a:xfrm>
                <a:custGeom>
                  <a:avLst/>
                  <a:gdLst>
                    <a:gd name="connsiteX0" fmla="*/ 0 w 952"/>
                    <a:gd name="connsiteY0" fmla="*/ 714 h 9048"/>
                    <a:gd name="connsiteX1" fmla="*/ 0 w 952"/>
                    <a:gd name="connsiteY1" fmla="*/ 4524 h 9048"/>
                    <a:gd name="connsiteX2" fmla="*/ 0 w 952"/>
                    <a:gd name="connsiteY2" fmla="*/ 6429 h 9048"/>
                    <a:gd name="connsiteX3" fmla="*/ 0 w 952"/>
                    <a:gd name="connsiteY3" fmla="*/ 8334 h 9048"/>
                    <a:gd name="connsiteX4" fmla="*/ 953 w 952"/>
                    <a:gd name="connsiteY4" fmla="*/ 8334 h 9048"/>
                    <a:gd name="connsiteX5" fmla="*/ 953 w 952"/>
                    <a:gd name="connsiteY5" fmla="*/ 6429 h 9048"/>
                    <a:gd name="connsiteX6" fmla="*/ 953 w 952"/>
                    <a:gd name="connsiteY6" fmla="*/ 4524 h 9048"/>
                    <a:gd name="connsiteX7" fmla="*/ 953 w 952"/>
                    <a:gd name="connsiteY7" fmla="*/ 714 h 9048"/>
                    <a:gd name="connsiteX8" fmla="*/ 0 w 952"/>
                    <a:gd name="connsiteY8" fmla="*/ 714 h 9048"/>
                    <a:gd name="connsiteX9" fmla="*/ 0 w 952"/>
                    <a:gd name="connsiteY9" fmla="*/ 714 h 9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" h="9048">
                      <a:moveTo>
                        <a:pt x="0" y="714"/>
                      </a:moveTo>
                      <a:cubicBezTo>
                        <a:pt x="0" y="1667"/>
                        <a:pt x="0" y="3572"/>
                        <a:pt x="0" y="4524"/>
                      </a:cubicBezTo>
                      <a:cubicBezTo>
                        <a:pt x="0" y="5477"/>
                        <a:pt x="0" y="5477"/>
                        <a:pt x="0" y="6429"/>
                      </a:cubicBezTo>
                      <a:cubicBezTo>
                        <a:pt x="0" y="7382"/>
                        <a:pt x="0" y="7382"/>
                        <a:pt x="0" y="8334"/>
                      </a:cubicBezTo>
                      <a:cubicBezTo>
                        <a:pt x="0" y="9287"/>
                        <a:pt x="953" y="9287"/>
                        <a:pt x="953" y="8334"/>
                      </a:cubicBezTo>
                      <a:cubicBezTo>
                        <a:pt x="953" y="7382"/>
                        <a:pt x="953" y="7382"/>
                        <a:pt x="953" y="6429"/>
                      </a:cubicBezTo>
                      <a:cubicBezTo>
                        <a:pt x="953" y="5477"/>
                        <a:pt x="953" y="5477"/>
                        <a:pt x="953" y="4524"/>
                      </a:cubicBezTo>
                      <a:cubicBezTo>
                        <a:pt x="953" y="3572"/>
                        <a:pt x="953" y="1667"/>
                        <a:pt x="953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4" name="Freeform: Shape 943">
                  <a:extLst>
                    <a:ext uri="{FF2B5EF4-FFF2-40B4-BE49-F238E27FC236}">
                      <a16:creationId xmlns:a16="http://schemas.microsoft.com/office/drawing/2014/main" id="{3B4C02E3-A49E-B081-3866-4426678B18D2}"/>
                    </a:ext>
                  </a:extLst>
                </p:cNvPr>
                <p:cNvSpPr/>
                <p:nvPr/>
              </p:nvSpPr>
              <p:spPr>
                <a:xfrm>
                  <a:off x="6283642" y="4711302"/>
                  <a:ext cx="5714" cy="16668"/>
                </a:xfrm>
                <a:custGeom>
                  <a:avLst/>
                  <a:gdLst>
                    <a:gd name="connsiteX0" fmla="*/ 3810 w 5714"/>
                    <a:gd name="connsiteY0" fmla="*/ 714 h 16668"/>
                    <a:gd name="connsiteX1" fmla="*/ 0 w 5714"/>
                    <a:gd name="connsiteY1" fmla="*/ 15954 h 16668"/>
                    <a:gd name="connsiteX2" fmla="*/ 952 w 5714"/>
                    <a:gd name="connsiteY2" fmla="*/ 15954 h 16668"/>
                    <a:gd name="connsiteX3" fmla="*/ 3810 w 5714"/>
                    <a:gd name="connsiteY3" fmla="*/ 8334 h 16668"/>
                    <a:gd name="connsiteX4" fmla="*/ 5715 w 5714"/>
                    <a:gd name="connsiteY4" fmla="*/ 714 h 16668"/>
                    <a:gd name="connsiteX5" fmla="*/ 3810 w 5714"/>
                    <a:gd name="connsiteY5" fmla="*/ 714 h 16668"/>
                    <a:gd name="connsiteX6" fmla="*/ 3810 w 5714"/>
                    <a:gd name="connsiteY6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714" h="16668">
                      <a:moveTo>
                        <a:pt x="3810" y="714"/>
                      </a:moveTo>
                      <a:cubicBezTo>
                        <a:pt x="2857" y="5477"/>
                        <a:pt x="952" y="11192"/>
                        <a:pt x="0" y="15954"/>
                      </a:cubicBezTo>
                      <a:cubicBezTo>
                        <a:pt x="0" y="16907"/>
                        <a:pt x="952" y="16907"/>
                        <a:pt x="952" y="15954"/>
                      </a:cubicBezTo>
                      <a:cubicBezTo>
                        <a:pt x="1905" y="13097"/>
                        <a:pt x="2857" y="11192"/>
                        <a:pt x="3810" y="8334"/>
                      </a:cubicBezTo>
                      <a:cubicBezTo>
                        <a:pt x="4763" y="5477"/>
                        <a:pt x="4763" y="3572"/>
                        <a:pt x="5715" y="714"/>
                      </a:cubicBezTo>
                      <a:cubicBezTo>
                        <a:pt x="5715" y="-238"/>
                        <a:pt x="4763" y="-238"/>
                        <a:pt x="3810" y="714"/>
                      </a:cubicBezTo>
                      <a:lnTo>
                        <a:pt x="381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5" name="Freeform: Shape 944">
                  <a:extLst>
                    <a:ext uri="{FF2B5EF4-FFF2-40B4-BE49-F238E27FC236}">
                      <a16:creationId xmlns:a16="http://schemas.microsoft.com/office/drawing/2014/main" id="{3E5787D3-4D72-6355-3319-C55850C7CAAE}"/>
                    </a:ext>
                  </a:extLst>
                </p:cNvPr>
                <p:cNvSpPr/>
                <p:nvPr/>
              </p:nvSpPr>
              <p:spPr>
                <a:xfrm>
                  <a:off x="6321742" y="4714248"/>
                  <a:ext cx="8014" cy="21580"/>
                </a:xfrm>
                <a:custGeom>
                  <a:avLst/>
                  <a:gdLst>
                    <a:gd name="connsiteX0" fmla="*/ 6667 w 8014"/>
                    <a:gd name="connsiteY0" fmla="*/ 626 h 21580"/>
                    <a:gd name="connsiteX1" fmla="*/ 1905 w 8014"/>
                    <a:gd name="connsiteY1" fmla="*/ 10151 h 21580"/>
                    <a:gd name="connsiteX2" fmla="*/ 952 w 8014"/>
                    <a:gd name="connsiteY2" fmla="*/ 14913 h 21580"/>
                    <a:gd name="connsiteX3" fmla="*/ 0 w 8014"/>
                    <a:gd name="connsiteY3" fmla="*/ 20628 h 21580"/>
                    <a:gd name="connsiteX4" fmla="*/ 952 w 8014"/>
                    <a:gd name="connsiteY4" fmla="*/ 21581 h 21580"/>
                    <a:gd name="connsiteX5" fmla="*/ 7620 w 8014"/>
                    <a:gd name="connsiteY5" fmla="*/ 1578 h 21580"/>
                    <a:gd name="connsiteX6" fmla="*/ 6667 w 8014"/>
                    <a:gd name="connsiteY6" fmla="*/ 626 h 21580"/>
                    <a:gd name="connsiteX7" fmla="*/ 6667 w 8014"/>
                    <a:gd name="connsiteY7" fmla="*/ 626 h 21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14" h="21580">
                      <a:moveTo>
                        <a:pt x="6667" y="626"/>
                      </a:moveTo>
                      <a:cubicBezTo>
                        <a:pt x="4763" y="3483"/>
                        <a:pt x="3810" y="6341"/>
                        <a:pt x="1905" y="10151"/>
                      </a:cubicBezTo>
                      <a:cubicBezTo>
                        <a:pt x="952" y="12056"/>
                        <a:pt x="952" y="13961"/>
                        <a:pt x="952" y="14913"/>
                      </a:cubicBezTo>
                      <a:cubicBezTo>
                        <a:pt x="952" y="16818"/>
                        <a:pt x="0" y="18723"/>
                        <a:pt x="0" y="20628"/>
                      </a:cubicBezTo>
                      <a:cubicBezTo>
                        <a:pt x="0" y="21581"/>
                        <a:pt x="952" y="21581"/>
                        <a:pt x="952" y="21581"/>
                      </a:cubicBezTo>
                      <a:cubicBezTo>
                        <a:pt x="4763" y="14913"/>
                        <a:pt x="4763" y="8246"/>
                        <a:pt x="7620" y="1578"/>
                      </a:cubicBezTo>
                      <a:cubicBezTo>
                        <a:pt x="8572" y="-327"/>
                        <a:pt x="7620" y="-327"/>
                        <a:pt x="6667" y="626"/>
                      </a:cubicBezTo>
                      <a:lnTo>
                        <a:pt x="6667" y="626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6" name="Freeform: Shape 945">
                  <a:extLst>
                    <a:ext uri="{FF2B5EF4-FFF2-40B4-BE49-F238E27FC236}">
                      <a16:creationId xmlns:a16="http://schemas.microsoft.com/office/drawing/2014/main" id="{DA01F270-611D-1F1D-DA3A-CF5D9428BCCA}"/>
                    </a:ext>
                  </a:extLst>
                </p:cNvPr>
                <p:cNvSpPr/>
                <p:nvPr/>
              </p:nvSpPr>
              <p:spPr>
                <a:xfrm>
                  <a:off x="6360534" y="4736387"/>
                  <a:ext cx="11689" cy="17934"/>
                </a:xfrm>
                <a:custGeom>
                  <a:avLst/>
                  <a:gdLst>
                    <a:gd name="connsiteX0" fmla="*/ 2165 w 11689"/>
                    <a:gd name="connsiteY0" fmla="*/ 17540 h 17934"/>
                    <a:gd name="connsiteX1" fmla="*/ 6927 w 11689"/>
                    <a:gd name="connsiteY1" fmla="*/ 8967 h 17934"/>
                    <a:gd name="connsiteX2" fmla="*/ 9785 w 11689"/>
                    <a:gd name="connsiteY2" fmla="*/ 5157 h 17934"/>
                    <a:gd name="connsiteX3" fmla="*/ 10737 w 11689"/>
                    <a:gd name="connsiteY3" fmla="*/ 3252 h 17934"/>
                    <a:gd name="connsiteX4" fmla="*/ 11690 w 11689"/>
                    <a:gd name="connsiteY4" fmla="*/ 1347 h 17934"/>
                    <a:gd name="connsiteX5" fmla="*/ 10737 w 11689"/>
                    <a:gd name="connsiteY5" fmla="*/ 394 h 17934"/>
                    <a:gd name="connsiteX6" fmla="*/ 7880 w 11689"/>
                    <a:gd name="connsiteY6" fmla="*/ 4205 h 17934"/>
                    <a:gd name="connsiteX7" fmla="*/ 5022 w 11689"/>
                    <a:gd name="connsiteY7" fmla="*/ 8015 h 17934"/>
                    <a:gd name="connsiteX8" fmla="*/ 260 w 11689"/>
                    <a:gd name="connsiteY8" fmla="*/ 16587 h 17934"/>
                    <a:gd name="connsiteX9" fmla="*/ 2165 w 11689"/>
                    <a:gd name="connsiteY9" fmla="*/ 17540 h 17934"/>
                    <a:gd name="connsiteX10" fmla="*/ 2165 w 11689"/>
                    <a:gd name="connsiteY10" fmla="*/ 17540 h 1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689" h="17934">
                      <a:moveTo>
                        <a:pt x="2165" y="17540"/>
                      </a:moveTo>
                      <a:cubicBezTo>
                        <a:pt x="4070" y="14682"/>
                        <a:pt x="5022" y="11825"/>
                        <a:pt x="6927" y="8967"/>
                      </a:cubicBezTo>
                      <a:cubicBezTo>
                        <a:pt x="7880" y="8015"/>
                        <a:pt x="8832" y="6109"/>
                        <a:pt x="9785" y="5157"/>
                      </a:cubicBezTo>
                      <a:cubicBezTo>
                        <a:pt x="9785" y="4205"/>
                        <a:pt x="10737" y="4205"/>
                        <a:pt x="10737" y="3252"/>
                      </a:cubicBezTo>
                      <a:cubicBezTo>
                        <a:pt x="10737" y="2300"/>
                        <a:pt x="11690" y="1347"/>
                        <a:pt x="11690" y="1347"/>
                      </a:cubicBezTo>
                      <a:cubicBezTo>
                        <a:pt x="11690" y="394"/>
                        <a:pt x="10737" y="-558"/>
                        <a:pt x="10737" y="394"/>
                      </a:cubicBezTo>
                      <a:cubicBezTo>
                        <a:pt x="9785" y="1347"/>
                        <a:pt x="8832" y="3252"/>
                        <a:pt x="7880" y="4205"/>
                      </a:cubicBezTo>
                      <a:cubicBezTo>
                        <a:pt x="6927" y="5157"/>
                        <a:pt x="5975" y="7062"/>
                        <a:pt x="5022" y="8015"/>
                      </a:cubicBezTo>
                      <a:cubicBezTo>
                        <a:pt x="3117" y="10872"/>
                        <a:pt x="1212" y="13730"/>
                        <a:pt x="260" y="16587"/>
                      </a:cubicBezTo>
                      <a:cubicBezTo>
                        <a:pt x="-693" y="17540"/>
                        <a:pt x="1212" y="18492"/>
                        <a:pt x="2165" y="17540"/>
                      </a:cubicBezTo>
                      <a:lnTo>
                        <a:pt x="2165" y="1754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7" name="Freeform: Shape 946">
                  <a:extLst>
                    <a:ext uri="{FF2B5EF4-FFF2-40B4-BE49-F238E27FC236}">
                      <a16:creationId xmlns:a16="http://schemas.microsoft.com/office/drawing/2014/main" id="{AA6AA12D-835E-CCC4-E14C-4A4501098362}"/>
                    </a:ext>
                  </a:extLst>
                </p:cNvPr>
                <p:cNvSpPr/>
                <p:nvPr/>
              </p:nvSpPr>
              <p:spPr>
                <a:xfrm>
                  <a:off x="6394131" y="4760594"/>
                  <a:ext cx="16587" cy="10477"/>
                </a:xfrm>
                <a:custGeom>
                  <a:avLst/>
                  <a:gdLst>
                    <a:gd name="connsiteX0" fmla="*/ 1905 w 16587"/>
                    <a:gd name="connsiteY0" fmla="*/ 9525 h 10477"/>
                    <a:gd name="connsiteX1" fmla="*/ 8573 w 16587"/>
                    <a:gd name="connsiteY1" fmla="*/ 5715 h 10477"/>
                    <a:gd name="connsiteX2" fmla="*/ 12383 w 16587"/>
                    <a:gd name="connsiteY2" fmla="*/ 3810 h 10477"/>
                    <a:gd name="connsiteX3" fmla="*/ 14288 w 16587"/>
                    <a:gd name="connsiteY3" fmla="*/ 2858 h 10477"/>
                    <a:gd name="connsiteX4" fmla="*/ 16193 w 16587"/>
                    <a:gd name="connsiteY4" fmla="*/ 1905 h 10477"/>
                    <a:gd name="connsiteX5" fmla="*/ 15240 w 16587"/>
                    <a:gd name="connsiteY5" fmla="*/ 0 h 10477"/>
                    <a:gd name="connsiteX6" fmla="*/ 13335 w 16587"/>
                    <a:gd name="connsiteY6" fmla="*/ 953 h 10477"/>
                    <a:gd name="connsiteX7" fmla="*/ 11430 w 16587"/>
                    <a:gd name="connsiteY7" fmla="*/ 1905 h 10477"/>
                    <a:gd name="connsiteX8" fmla="*/ 7620 w 16587"/>
                    <a:gd name="connsiteY8" fmla="*/ 3810 h 10477"/>
                    <a:gd name="connsiteX9" fmla="*/ 953 w 16587"/>
                    <a:gd name="connsiteY9" fmla="*/ 8573 h 10477"/>
                    <a:gd name="connsiteX10" fmla="*/ 0 w 16587"/>
                    <a:gd name="connsiteY10" fmla="*/ 10478 h 10477"/>
                    <a:gd name="connsiteX11" fmla="*/ 1905 w 16587"/>
                    <a:gd name="connsiteY11" fmla="*/ 9525 h 10477"/>
                    <a:gd name="connsiteX12" fmla="*/ 1905 w 16587"/>
                    <a:gd name="connsiteY12" fmla="*/ 952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587" h="10477">
                      <a:moveTo>
                        <a:pt x="1905" y="9525"/>
                      </a:moveTo>
                      <a:cubicBezTo>
                        <a:pt x="3810" y="7620"/>
                        <a:pt x="6668" y="6668"/>
                        <a:pt x="8573" y="5715"/>
                      </a:cubicBezTo>
                      <a:cubicBezTo>
                        <a:pt x="9525" y="4763"/>
                        <a:pt x="10478" y="4763"/>
                        <a:pt x="12383" y="3810"/>
                      </a:cubicBezTo>
                      <a:cubicBezTo>
                        <a:pt x="13335" y="3810"/>
                        <a:pt x="13335" y="2858"/>
                        <a:pt x="14288" y="2858"/>
                      </a:cubicBezTo>
                      <a:cubicBezTo>
                        <a:pt x="15240" y="2858"/>
                        <a:pt x="15240" y="1905"/>
                        <a:pt x="16193" y="1905"/>
                      </a:cubicBezTo>
                      <a:cubicBezTo>
                        <a:pt x="17145" y="953"/>
                        <a:pt x="16193" y="0"/>
                        <a:pt x="15240" y="0"/>
                      </a:cubicBezTo>
                      <a:cubicBezTo>
                        <a:pt x="14288" y="0"/>
                        <a:pt x="14288" y="0"/>
                        <a:pt x="13335" y="953"/>
                      </a:cubicBezTo>
                      <a:cubicBezTo>
                        <a:pt x="12383" y="953"/>
                        <a:pt x="12383" y="1905"/>
                        <a:pt x="11430" y="1905"/>
                      </a:cubicBezTo>
                      <a:cubicBezTo>
                        <a:pt x="10478" y="2858"/>
                        <a:pt x="8573" y="2858"/>
                        <a:pt x="7620" y="3810"/>
                      </a:cubicBezTo>
                      <a:cubicBezTo>
                        <a:pt x="5715" y="4763"/>
                        <a:pt x="2858" y="6668"/>
                        <a:pt x="953" y="8573"/>
                      </a:cubicBezTo>
                      <a:cubicBezTo>
                        <a:pt x="0" y="8573"/>
                        <a:pt x="0" y="9525"/>
                        <a:pt x="0" y="10478"/>
                      </a:cubicBezTo>
                      <a:cubicBezTo>
                        <a:pt x="0" y="9525"/>
                        <a:pt x="953" y="9525"/>
                        <a:pt x="1905" y="9525"/>
                      </a:cubicBezTo>
                      <a:lnTo>
                        <a:pt x="1905" y="952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8" name="Freeform: Shape 947">
                  <a:extLst>
                    <a:ext uri="{FF2B5EF4-FFF2-40B4-BE49-F238E27FC236}">
                      <a16:creationId xmlns:a16="http://schemas.microsoft.com/office/drawing/2014/main" id="{E3404E20-E60A-4AC1-F4AE-3A33A55C2C80}"/>
                    </a:ext>
                  </a:extLst>
                </p:cNvPr>
                <p:cNvSpPr/>
                <p:nvPr/>
              </p:nvSpPr>
              <p:spPr>
                <a:xfrm>
                  <a:off x="6431517" y="4792979"/>
                  <a:ext cx="16668" cy="4762"/>
                </a:xfrm>
                <a:custGeom>
                  <a:avLst/>
                  <a:gdLst>
                    <a:gd name="connsiteX0" fmla="*/ 714 w 16668"/>
                    <a:gd name="connsiteY0" fmla="*/ 4763 h 4762"/>
                    <a:gd name="connsiteX1" fmla="*/ 8334 w 16668"/>
                    <a:gd name="connsiteY1" fmla="*/ 3810 h 4762"/>
                    <a:gd name="connsiteX2" fmla="*/ 12144 w 16668"/>
                    <a:gd name="connsiteY2" fmla="*/ 2857 h 4762"/>
                    <a:gd name="connsiteX3" fmla="*/ 15954 w 16668"/>
                    <a:gd name="connsiteY3" fmla="*/ 1905 h 4762"/>
                    <a:gd name="connsiteX4" fmla="*/ 15954 w 16668"/>
                    <a:gd name="connsiteY4" fmla="*/ 0 h 4762"/>
                    <a:gd name="connsiteX5" fmla="*/ 12144 w 16668"/>
                    <a:gd name="connsiteY5" fmla="*/ 0 h 4762"/>
                    <a:gd name="connsiteX6" fmla="*/ 8334 w 16668"/>
                    <a:gd name="connsiteY6" fmla="*/ 952 h 4762"/>
                    <a:gd name="connsiteX7" fmla="*/ 714 w 16668"/>
                    <a:gd name="connsiteY7" fmla="*/ 2857 h 4762"/>
                    <a:gd name="connsiteX8" fmla="*/ 714 w 16668"/>
                    <a:gd name="connsiteY8" fmla="*/ 4763 h 4762"/>
                    <a:gd name="connsiteX9" fmla="*/ 714 w 16668"/>
                    <a:gd name="connsiteY9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6668" h="4762">
                      <a:moveTo>
                        <a:pt x="714" y="4763"/>
                      </a:moveTo>
                      <a:cubicBezTo>
                        <a:pt x="3572" y="4763"/>
                        <a:pt x="5477" y="3810"/>
                        <a:pt x="8334" y="3810"/>
                      </a:cubicBezTo>
                      <a:cubicBezTo>
                        <a:pt x="9287" y="3810"/>
                        <a:pt x="11192" y="2857"/>
                        <a:pt x="12144" y="2857"/>
                      </a:cubicBezTo>
                      <a:cubicBezTo>
                        <a:pt x="13097" y="2857"/>
                        <a:pt x="15002" y="1905"/>
                        <a:pt x="15954" y="1905"/>
                      </a:cubicBezTo>
                      <a:cubicBezTo>
                        <a:pt x="16907" y="1905"/>
                        <a:pt x="16907" y="0"/>
                        <a:pt x="15954" y="0"/>
                      </a:cubicBezTo>
                      <a:cubicBezTo>
                        <a:pt x="15002" y="0"/>
                        <a:pt x="13097" y="0"/>
                        <a:pt x="12144" y="0"/>
                      </a:cubicBezTo>
                      <a:cubicBezTo>
                        <a:pt x="11192" y="0"/>
                        <a:pt x="9287" y="952"/>
                        <a:pt x="8334" y="952"/>
                      </a:cubicBezTo>
                      <a:cubicBezTo>
                        <a:pt x="5477" y="1905"/>
                        <a:pt x="3572" y="1905"/>
                        <a:pt x="714" y="2857"/>
                      </a:cubicBezTo>
                      <a:cubicBezTo>
                        <a:pt x="-238" y="2857"/>
                        <a:pt x="-238" y="4763"/>
                        <a:pt x="714" y="4763"/>
                      </a:cubicBezTo>
                      <a:lnTo>
                        <a:pt x="714" y="476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9" name="Freeform: Shape 948">
                  <a:extLst>
                    <a:ext uri="{FF2B5EF4-FFF2-40B4-BE49-F238E27FC236}">
                      <a16:creationId xmlns:a16="http://schemas.microsoft.com/office/drawing/2014/main" id="{0C386C2A-14E3-9EC6-424A-2F463CEE41B6}"/>
                    </a:ext>
                  </a:extLst>
                </p:cNvPr>
                <p:cNvSpPr/>
                <p:nvPr/>
              </p:nvSpPr>
              <p:spPr>
                <a:xfrm>
                  <a:off x="6013937" y="4830685"/>
                  <a:ext cx="24585" cy="8967"/>
                </a:xfrm>
                <a:custGeom>
                  <a:avLst/>
                  <a:gdLst>
                    <a:gd name="connsiteX0" fmla="*/ 1100 w 24585"/>
                    <a:gd name="connsiteY0" fmla="*/ 4205 h 8967"/>
                    <a:gd name="connsiteX1" fmla="*/ 12530 w 24585"/>
                    <a:gd name="connsiteY1" fmla="*/ 6109 h 8967"/>
                    <a:gd name="connsiteX2" fmla="*/ 17293 w 24585"/>
                    <a:gd name="connsiteY2" fmla="*/ 8014 h 8967"/>
                    <a:gd name="connsiteX3" fmla="*/ 20150 w 24585"/>
                    <a:gd name="connsiteY3" fmla="*/ 8967 h 8967"/>
                    <a:gd name="connsiteX4" fmla="*/ 23007 w 24585"/>
                    <a:gd name="connsiteY4" fmla="*/ 8967 h 8967"/>
                    <a:gd name="connsiteX5" fmla="*/ 23960 w 24585"/>
                    <a:gd name="connsiteY5" fmla="*/ 6109 h 8967"/>
                    <a:gd name="connsiteX6" fmla="*/ 22055 w 24585"/>
                    <a:gd name="connsiteY6" fmla="*/ 4205 h 8967"/>
                    <a:gd name="connsiteX7" fmla="*/ 19197 w 24585"/>
                    <a:gd name="connsiteY7" fmla="*/ 3252 h 8967"/>
                    <a:gd name="connsiteX8" fmla="*/ 13482 w 24585"/>
                    <a:gd name="connsiteY8" fmla="*/ 1347 h 8967"/>
                    <a:gd name="connsiteX9" fmla="*/ 1100 w 24585"/>
                    <a:gd name="connsiteY9" fmla="*/ 395 h 8967"/>
                    <a:gd name="connsiteX10" fmla="*/ 1100 w 24585"/>
                    <a:gd name="connsiteY10" fmla="*/ 4205 h 8967"/>
                    <a:gd name="connsiteX11" fmla="*/ 1100 w 24585"/>
                    <a:gd name="connsiteY11" fmla="*/ 4205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4585" h="8967">
                      <a:moveTo>
                        <a:pt x="1100" y="4205"/>
                      </a:moveTo>
                      <a:cubicBezTo>
                        <a:pt x="4910" y="4205"/>
                        <a:pt x="8720" y="5157"/>
                        <a:pt x="12530" y="6109"/>
                      </a:cubicBezTo>
                      <a:cubicBezTo>
                        <a:pt x="14435" y="7062"/>
                        <a:pt x="16340" y="7062"/>
                        <a:pt x="17293" y="8014"/>
                      </a:cubicBezTo>
                      <a:cubicBezTo>
                        <a:pt x="18245" y="8014"/>
                        <a:pt x="19197" y="8967"/>
                        <a:pt x="20150" y="8967"/>
                      </a:cubicBezTo>
                      <a:cubicBezTo>
                        <a:pt x="21102" y="8967"/>
                        <a:pt x="22055" y="8967"/>
                        <a:pt x="23007" y="8967"/>
                      </a:cubicBezTo>
                      <a:cubicBezTo>
                        <a:pt x="24912" y="8967"/>
                        <a:pt x="24912" y="7062"/>
                        <a:pt x="23960" y="6109"/>
                      </a:cubicBezTo>
                      <a:cubicBezTo>
                        <a:pt x="23007" y="5157"/>
                        <a:pt x="22055" y="5157"/>
                        <a:pt x="22055" y="4205"/>
                      </a:cubicBezTo>
                      <a:cubicBezTo>
                        <a:pt x="21102" y="4205"/>
                        <a:pt x="20150" y="3252"/>
                        <a:pt x="19197" y="3252"/>
                      </a:cubicBezTo>
                      <a:cubicBezTo>
                        <a:pt x="17293" y="2299"/>
                        <a:pt x="15387" y="1347"/>
                        <a:pt x="13482" y="1347"/>
                      </a:cubicBezTo>
                      <a:cubicBezTo>
                        <a:pt x="9672" y="395"/>
                        <a:pt x="4910" y="-558"/>
                        <a:pt x="1100" y="395"/>
                      </a:cubicBezTo>
                      <a:cubicBezTo>
                        <a:pt x="-805" y="1347"/>
                        <a:pt x="147" y="4205"/>
                        <a:pt x="1100" y="4205"/>
                      </a:cubicBezTo>
                      <a:lnTo>
                        <a:pt x="1100" y="42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0" name="Freeform: Shape 949">
                  <a:extLst>
                    <a:ext uri="{FF2B5EF4-FFF2-40B4-BE49-F238E27FC236}">
                      <a16:creationId xmlns:a16="http://schemas.microsoft.com/office/drawing/2014/main" id="{123B0BB4-7E2E-C81F-7A79-5F836145691D}"/>
                    </a:ext>
                  </a:extLst>
                </p:cNvPr>
                <p:cNvSpPr/>
                <p:nvPr/>
              </p:nvSpPr>
              <p:spPr>
                <a:xfrm>
                  <a:off x="6042659" y="4812029"/>
                  <a:ext cx="16587" cy="11429"/>
                </a:xfrm>
                <a:custGeom>
                  <a:avLst/>
                  <a:gdLst>
                    <a:gd name="connsiteX0" fmla="*/ 953 w 16587"/>
                    <a:gd name="connsiteY0" fmla="*/ 1905 h 11429"/>
                    <a:gd name="connsiteX1" fmla="*/ 7620 w 16587"/>
                    <a:gd name="connsiteY1" fmla="*/ 6667 h 11429"/>
                    <a:gd name="connsiteX2" fmla="*/ 11430 w 16587"/>
                    <a:gd name="connsiteY2" fmla="*/ 9525 h 11429"/>
                    <a:gd name="connsiteX3" fmla="*/ 13335 w 16587"/>
                    <a:gd name="connsiteY3" fmla="*/ 10477 h 11429"/>
                    <a:gd name="connsiteX4" fmla="*/ 15240 w 16587"/>
                    <a:gd name="connsiteY4" fmla="*/ 11430 h 11429"/>
                    <a:gd name="connsiteX5" fmla="*/ 16193 w 16587"/>
                    <a:gd name="connsiteY5" fmla="*/ 9525 h 11429"/>
                    <a:gd name="connsiteX6" fmla="*/ 14288 w 16587"/>
                    <a:gd name="connsiteY6" fmla="*/ 8572 h 11429"/>
                    <a:gd name="connsiteX7" fmla="*/ 12383 w 16587"/>
                    <a:gd name="connsiteY7" fmla="*/ 7620 h 11429"/>
                    <a:gd name="connsiteX8" fmla="*/ 8572 w 16587"/>
                    <a:gd name="connsiteY8" fmla="*/ 4763 h 11429"/>
                    <a:gd name="connsiteX9" fmla="*/ 1905 w 16587"/>
                    <a:gd name="connsiteY9" fmla="*/ 0 h 11429"/>
                    <a:gd name="connsiteX10" fmla="*/ 0 w 16587"/>
                    <a:gd name="connsiteY10" fmla="*/ 952 h 11429"/>
                    <a:gd name="connsiteX11" fmla="*/ 953 w 16587"/>
                    <a:gd name="connsiteY11" fmla="*/ 1905 h 11429"/>
                    <a:gd name="connsiteX12" fmla="*/ 953 w 16587"/>
                    <a:gd name="connsiteY12" fmla="*/ 1905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587" h="11429">
                      <a:moveTo>
                        <a:pt x="953" y="1905"/>
                      </a:moveTo>
                      <a:cubicBezTo>
                        <a:pt x="2858" y="3810"/>
                        <a:pt x="5715" y="5715"/>
                        <a:pt x="7620" y="6667"/>
                      </a:cubicBezTo>
                      <a:cubicBezTo>
                        <a:pt x="8572" y="7620"/>
                        <a:pt x="9525" y="8572"/>
                        <a:pt x="11430" y="9525"/>
                      </a:cubicBezTo>
                      <a:cubicBezTo>
                        <a:pt x="12383" y="9525"/>
                        <a:pt x="12383" y="10477"/>
                        <a:pt x="13335" y="10477"/>
                      </a:cubicBezTo>
                      <a:cubicBezTo>
                        <a:pt x="14288" y="10477"/>
                        <a:pt x="15240" y="11430"/>
                        <a:pt x="15240" y="11430"/>
                      </a:cubicBezTo>
                      <a:cubicBezTo>
                        <a:pt x="16193" y="11430"/>
                        <a:pt x="17145" y="10477"/>
                        <a:pt x="16193" y="9525"/>
                      </a:cubicBezTo>
                      <a:cubicBezTo>
                        <a:pt x="15240" y="9525"/>
                        <a:pt x="15240" y="8572"/>
                        <a:pt x="14288" y="8572"/>
                      </a:cubicBezTo>
                      <a:cubicBezTo>
                        <a:pt x="13335" y="8572"/>
                        <a:pt x="13335" y="7620"/>
                        <a:pt x="12383" y="7620"/>
                      </a:cubicBezTo>
                      <a:cubicBezTo>
                        <a:pt x="11430" y="6667"/>
                        <a:pt x="9525" y="5715"/>
                        <a:pt x="8572" y="4763"/>
                      </a:cubicBezTo>
                      <a:cubicBezTo>
                        <a:pt x="6668" y="2857"/>
                        <a:pt x="3810" y="952"/>
                        <a:pt x="1905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cubicBezTo>
                        <a:pt x="0" y="952"/>
                        <a:pt x="953" y="952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1" name="Freeform: Shape 950">
                  <a:extLst>
                    <a:ext uri="{FF2B5EF4-FFF2-40B4-BE49-F238E27FC236}">
                      <a16:creationId xmlns:a16="http://schemas.microsoft.com/office/drawing/2014/main" id="{616D1EEE-C0D5-0AEC-5748-9EE458257C27}"/>
                    </a:ext>
                  </a:extLst>
                </p:cNvPr>
                <p:cNvSpPr/>
                <p:nvPr/>
              </p:nvSpPr>
              <p:spPr>
                <a:xfrm>
                  <a:off x="6088005" y="4793537"/>
                  <a:ext cx="8946" cy="14124"/>
                </a:xfrm>
                <a:custGeom>
                  <a:avLst/>
                  <a:gdLst>
                    <a:gd name="connsiteX0" fmla="*/ 374 w 8946"/>
                    <a:gd name="connsiteY0" fmla="*/ 3252 h 14124"/>
                    <a:gd name="connsiteX1" fmla="*/ 3231 w 8946"/>
                    <a:gd name="connsiteY1" fmla="*/ 8967 h 14124"/>
                    <a:gd name="connsiteX2" fmla="*/ 5136 w 8946"/>
                    <a:gd name="connsiteY2" fmla="*/ 11825 h 14124"/>
                    <a:gd name="connsiteX3" fmla="*/ 6088 w 8946"/>
                    <a:gd name="connsiteY3" fmla="*/ 12777 h 14124"/>
                    <a:gd name="connsiteX4" fmla="*/ 7041 w 8946"/>
                    <a:gd name="connsiteY4" fmla="*/ 13730 h 14124"/>
                    <a:gd name="connsiteX5" fmla="*/ 8946 w 8946"/>
                    <a:gd name="connsiteY5" fmla="*/ 12777 h 14124"/>
                    <a:gd name="connsiteX6" fmla="*/ 7994 w 8946"/>
                    <a:gd name="connsiteY6" fmla="*/ 9919 h 14124"/>
                    <a:gd name="connsiteX7" fmla="*/ 6088 w 8946"/>
                    <a:gd name="connsiteY7" fmla="*/ 7062 h 14124"/>
                    <a:gd name="connsiteX8" fmla="*/ 5136 w 8946"/>
                    <a:gd name="connsiteY8" fmla="*/ 4205 h 14124"/>
                    <a:gd name="connsiteX9" fmla="*/ 4184 w 8946"/>
                    <a:gd name="connsiteY9" fmla="*/ 1347 h 14124"/>
                    <a:gd name="connsiteX10" fmla="*/ 2279 w 8946"/>
                    <a:gd name="connsiteY10" fmla="*/ 394 h 14124"/>
                    <a:gd name="connsiteX11" fmla="*/ 374 w 8946"/>
                    <a:gd name="connsiteY11" fmla="*/ 3252 h 14124"/>
                    <a:gd name="connsiteX12" fmla="*/ 374 w 8946"/>
                    <a:gd name="connsiteY12" fmla="*/ 3252 h 141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46" h="14124">
                      <a:moveTo>
                        <a:pt x="374" y="3252"/>
                      </a:moveTo>
                      <a:cubicBezTo>
                        <a:pt x="1326" y="5157"/>
                        <a:pt x="2279" y="7062"/>
                        <a:pt x="3231" y="8967"/>
                      </a:cubicBezTo>
                      <a:cubicBezTo>
                        <a:pt x="4184" y="9919"/>
                        <a:pt x="4184" y="10872"/>
                        <a:pt x="5136" y="11825"/>
                      </a:cubicBezTo>
                      <a:cubicBezTo>
                        <a:pt x="5136" y="11825"/>
                        <a:pt x="6088" y="12777"/>
                        <a:pt x="6088" y="12777"/>
                      </a:cubicBezTo>
                      <a:cubicBezTo>
                        <a:pt x="6088" y="12777"/>
                        <a:pt x="7041" y="13730"/>
                        <a:pt x="7041" y="13730"/>
                      </a:cubicBezTo>
                      <a:cubicBezTo>
                        <a:pt x="7994" y="14682"/>
                        <a:pt x="8946" y="13730"/>
                        <a:pt x="8946" y="12777"/>
                      </a:cubicBezTo>
                      <a:cubicBezTo>
                        <a:pt x="8946" y="11825"/>
                        <a:pt x="7994" y="10872"/>
                        <a:pt x="7994" y="9919"/>
                      </a:cubicBezTo>
                      <a:cubicBezTo>
                        <a:pt x="7041" y="8967"/>
                        <a:pt x="7041" y="8015"/>
                        <a:pt x="6088" y="7062"/>
                      </a:cubicBezTo>
                      <a:cubicBezTo>
                        <a:pt x="5136" y="6109"/>
                        <a:pt x="5136" y="5157"/>
                        <a:pt x="5136" y="4205"/>
                      </a:cubicBezTo>
                      <a:cubicBezTo>
                        <a:pt x="5136" y="3252"/>
                        <a:pt x="4184" y="2300"/>
                        <a:pt x="4184" y="1347"/>
                      </a:cubicBezTo>
                      <a:cubicBezTo>
                        <a:pt x="4184" y="394"/>
                        <a:pt x="3231" y="-558"/>
                        <a:pt x="2279" y="394"/>
                      </a:cubicBezTo>
                      <a:cubicBezTo>
                        <a:pt x="374" y="1347"/>
                        <a:pt x="-579" y="2300"/>
                        <a:pt x="374" y="3252"/>
                      </a:cubicBezTo>
                      <a:lnTo>
                        <a:pt x="374" y="3252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2" name="Freeform: Shape 951">
                  <a:extLst>
                    <a:ext uri="{FF2B5EF4-FFF2-40B4-BE49-F238E27FC236}">
                      <a16:creationId xmlns:a16="http://schemas.microsoft.com/office/drawing/2014/main" id="{FE478B8D-70ED-C28D-A905-2A3555705C78}"/>
                    </a:ext>
                  </a:extLst>
                </p:cNvPr>
                <p:cNvSpPr/>
                <p:nvPr/>
              </p:nvSpPr>
              <p:spPr>
                <a:xfrm>
                  <a:off x="6123198" y="4777344"/>
                  <a:ext cx="9948" cy="21975"/>
                </a:xfrm>
                <a:custGeom>
                  <a:avLst/>
                  <a:gdLst>
                    <a:gd name="connsiteX0" fmla="*/ 423 w 9948"/>
                    <a:gd name="connsiteY0" fmla="*/ 3252 h 21975"/>
                    <a:gd name="connsiteX1" fmla="*/ 4233 w 9948"/>
                    <a:gd name="connsiteY1" fmla="*/ 12777 h 21975"/>
                    <a:gd name="connsiteX2" fmla="*/ 8044 w 9948"/>
                    <a:gd name="connsiteY2" fmla="*/ 21349 h 21975"/>
                    <a:gd name="connsiteX3" fmla="*/ 9948 w 9948"/>
                    <a:gd name="connsiteY3" fmla="*/ 20397 h 21975"/>
                    <a:gd name="connsiteX4" fmla="*/ 7091 w 9948"/>
                    <a:gd name="connsiteY4" fmla="*/ 10872 h 21975"/>
                    <a:gd name="connsiteX5" fmla="*/ 3281 w 9948"/>
                    <a:gd name="connsiteY5" fmla="*/ 1347 h 21975"/>
                    <a:gd name="connsiteX6" fmla="*/ 423 w 9948"/>
                    <a:gd name="connsiteY6" fmla="*/ 395 h 21975"/>
                    <a:gd name="connsiteX7" fmla="*/ 423 w 9948"/>
                    <a:gd name="connsiteY7" fmla="*/ 3252 h 21975"/>
                    <a:gd name="connsiteX8" fmla="*/ 423 w 9948"/>
                    <a:gd name="connsiteY8" fmla="*/ 3252 h 2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948" h="21975">
                      <a:moveTo>
                        <a:pt x="423" y="3252"/>
                      </a:moveTo>
                      <a:cubicBezTo>
                        <a:pt x="1376" y="6110"/>
                        <a:pt x="2328" y="8967"/>
                        <a:pt x="4233" y="12777"/>
                      </a:cubicBezTo>
                      <a:cubicBezTo>
                        <a:pt x="5186" y="15635"/>
                        <a:pt x="6138" y="19445"/>
                        <a:pt x="8044" y="21349"/>
                      </a:cubicBezTo>
                      <a:cubicBezTo>
                        <a:pt x="8996" y="22302"/>
                        <a:pt x="9948" y="22302"/>
                        <a:pt x="9948" y="20397"/>
                      </a:cubicBezTo>
                      <a:cubicBezTo>
                        <a:pt x="9948" y="17539"/>
                        <a:pt x="8996" y="13730"/>
                        <a:pt x="7091" y="10872"/>
                      </a:cubicBezTo>
                      <a:cubicBezTo>
                        <a:pt x="6138" y="8014"/>
                        <a:pt x="5186" y="5157"/>
                        <a:pt x="3281" y="1347"/>
                      </a:cubicBezTo>
                      <a:cubicBezTo>
                        <a:pt x="3281" y="395"/>
                        <a:pt x="2328" y="-558"/>
                        <a:pt x="423" y="395"/>
                      </a:cubicBezTo>
                      <a:cubicBezTo>
                        <a:pt x="423" y="1347"/>
                        <a:pt x="-529" y="2299"/>
                        <a:pt x="423" y="3252"/>
                      </a:cubicBezTo>
                      <a:lnTo>
                        <a:pt x="423" y="3252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3" name="Freeform: Shape 952">
                  <a:extLst>
                    <a:ext uri="{FF2B5EF4-FFF2-40B4-BE49-F238E27FC236}">
                      <a16:creationId xmlns:a16="http://schemas.microsoft.com/office/drawing/2014/main" id="{BEE10522-5DED-BACC-0A85-57CF348A8364}"/>
                    </a:ext>
                  </a:extLst>
                </p:cNvPr>
                <p:cNvSpPr/>
                <p:nvPr/>
              </p:nvSpPr>
              <p:spPr>
                <a:xfrm>
                  <a:off x="6163435" y="4770677"/>
                  <a:ext cx="5906" cy="20158"/>
                </a:xfrm>
                <a:custGeom>
                  <a:avLst/>
                  <a:gdLst>
                    <a:gd name="connsiteX0" fmla="*/ 192 w 5906"/>
                    <a:gd name="connsiteY0" fmla="*/ 1347 h 20158"/>
                    <a:gd name="connsiteX1" fmla="*/ 2097 w 5906"/>
                    <a:gd name="connsiteY1" fmla="*/ 10872 h 20158"/>
                    <a:gd name="connsiteX2" fmla="*/ 4002 w 5906"/>
                    <a:gd name="connsiteY2" fmla="*/ 19445 h 20158"/>
                    <a:gd name="connsiteX3" fmla="*/ 5907 w 5906"/>
                    <a:gd name="connsiteY3" fmla="*/ 19445 h 20158"/>
                    <a:gd name="connsiteX4" fmla="*/ 4954 w 5906"/>
                    <a:gd name="connsiteY4" fmla="*/ 9920 h 20158"/>
                    <a:gd name="connsiteX5" fmla="*/ 3049 w 5906"/>
                    <a:gd name="connsiteY5" fmla="*/ 395 h 20158"/>
                    <a:gd name="connsiteX6" fmla="*/ 192 w 5906"/>
                    <a:gd name="connsiteY6" fmla="*/ 1347 h 20158"/>
                    <a:gd name="connsiteX7" fmla="*/ 192 w 5906"/>
                    <a:gd name="connsiteY7" fmla="*/ 1347 h 20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906" h="20158">
                      <a:moveTo>
                        <a:pt x="192" y="1347"/>
                      </a:moveTo>
                      <a:cubicBezTo>
                        <a:pt x="1144" y="4205"/>
                        <a:pt x="2097" y="7062"/>
                        <a:pt x="2097" y="10872"/>
                      </a:cubicBezTo>
                      <a:cubicBezTo>
                        <a:pt x="3049" y="13730"/>
                        <a:pt x="3049" y="16587"/>
                        <a:pt x="4002" y="19445"/>
                      </a:cubicBezTo>
                      <a:cubicBezTo>
                        <a:pt x="4002" y="20397"/>
                        <a:pt x="5907" y="20397"/>
                        <a:pt x="5907" y="19445"/>
                      </a:cubicBezTo>
                      <a:cubicBezTo>
                        <a:pt x="5907" y="16587"/>
                        <a:pt x="5907" y="12777"/>
                        <a:pt x="4954" y="9920"/>
                      </a:cubicBezTo>
                      <a:cubicBezTo>
                        <a:pt x="4002" y="7062"/>
                        <a:pt x="3049" y="3252"/>
                        <a:pt x="3049" y="395"/>
                      </a:cubicBezTo>
                      <a:cubicBezTo>
                        <a:pt x="2097" y="-558"/>
                        <a:pt x="-761" y="395"/>
                        <a:pt x="192" y="1347"/>
                      </a:cubicBezTo>
                      <a:lnTo>
                        <a:pt x="192" y="1347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4" name="Freeform: Shape 953">
                  <a:extLst>
                    <a:ext uri="{FF2B5EF4-FFF2-40B4-BE49-F238E27FC236}">
                      <a16:creationId xmlns:a16="http://schemas.microsoft.com/office/drawing/2014/main" id="{C4ACB5E8-7092-A756-CE75-9F4A5368DCB7}"/>
                    </a:ext>
                  </a:extLst>
                </p:cNvPr>
                <p:cNvSpPr/>
                <p:nvPr/>
              </p:nvSpPr>
              <p:spPr>
                <a:xfrm>
                  <a:off x="6189344" y="4731067"/>
                  <a:ext cx="6109" cy="22621"/>
                </a:xfrm>
                <a:custGeom>
                  <a:avLst/>
                  <a:gdLst>
                    <a:gd name="connsiteX0" fmla="*/ 0 w 6109"/>
                    <a:gd name="connsiteY0" fmla="*/ 952 h 22621"/>
                    <a:gd name="connsiteX1" fmla="*/ 1905 w 6109"/>
                    <a:gd name="connsiteY1" fmla="*/ 11430 h 22621"/>
                    <a:gd name="connsiteX2" fmla="*/ 3810 w 6109"/>
                    <a:gd name="connsiteY2" fmla="*/ 21907 h 22621"/>
                    <a:gd name="connsiteX3" fmla="*/ 5715 w 6109"/>
                    <a:gd name="connsiteY3" fmla="*/ 21907 h 22621"/>
                    <a:gd name="connsiteX4" fmla="*/ 4763 w 6109"/>
                    <a:gd name="connsiteY4" fmla="*/ 11430 h 22621"/>
                    <a:gd name="connsiteX5" fmla="*/ 2858 w 6109"/>
                    <a:gd name="connsiteY5" fmla="*/ 952 h 22621"/>
                    <a:gd name="connsiteX6" fmla="*/ 1905 w 6109"/>
                    <a:gd name="connsiteY6" fmla="*/ 0 h 22621"/>
                    <a:gd name="connsiteX7" fmla="*/ 0 w 6109"/>
                    <a:gd name="connsiteY7" fmla="*/ 952 h 22621"/>
                    <a:gd name="connsiteX8" fmla="*/ 0 w 6109"/>
                    <a:gd name="connsiteY8" fmla="*/ 952 h 22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109" h="22621">
                      <a:moveTo>
                        <a:pt x="0" y="952"/>
                      </a:moveTo>
                      <a:cubicBezTo>
                        <a:pt x="0" y="4763"/>
                        <a:pt x="953" y="7620"/>
                        <a:pt x="1905" y="11430"/>
                      </a:cubicBezTo>
                      <a:cubicBezTo>
                        <a:pt x="2858" y="15240"/>
                        <a:pt x="2858" y="18097"/>
                        <a:pt x="3810" y="21907"/>
                      </a:cubicBezTo>
                      <a:cubicBezTo>
                        <a:pt x="3810" y="22860"/>
                        <a:pt x="5715" y="22860"/>
                        <a:pt x="5715" y="21907"/>
                      </a:cubicBezTo>
                      <a:cubicBezTo>
                        <a:pt x="6668" y="18097"/>
                        <a:pt x="5715" y="15240"/>
                        <a:pt x="4763" y="11430"/>
                      </a:cubicBezTo>
                      <a:cubicBezTo>
                        <a:pt x="3810" y="7620"/>
                        <a:pt x="2858" y="4763"/>
                        <a:pt x="2858" y="952"/>
                      </a:cubicBezTo>
                      <a:cubicBezTo>
                        <a:pt x="2858" y="0"/>
                        <a:pt x="1905" y="0"/>
                        <a:pt x="1905" y="0"/>
                      </a:cubicBezTo>
                      <a:cubicBezTo>
                        <a:pt x="953" y="0"/>
                        <a:pt x="0" y="952"/>
                        <a:pt x="0" y="952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5" name="Freeform: Shape 954">
                  <a:extLst>
                    <a:ext uri="{FF2B5EF4-FFF2-40B4-BE49-F238E27FC236}">
                      <a16:creationId xmlns:a16="http://schemas.microsoft.com/office/drawing/2014/main" id="{E894CA37-646C-7469-DA28-7C7D89A57B57}"/>
                    </a:ext>
                  </a:extLst>
                </p:cNvPr>
                <p:cNvSpPr/>
                <p:nvPr/>
              </p:nvSpPr>
              <p:spPr>
                <a:xfrm>
                  <a:off x="6225539" y="4744878"/>
                  <a:ext cx="2857" cy="17383"/>
                </a:xfrm>
                <a:custGeom>
                  <a:avLst/>
                  <a:gdLst>
                    <a:gd name="connsiteX0" fmla="*/ 0 w 2857"/>
                    <a:gd name="connsiteY0" fmla="*/ 1429 h 17383"/>
                    <a:gd name="connsiteX1" fmla="*/ 0 w 2857"/>
                    <a:gd name="connsiteY1" fmla="*/ 9049 h 17383"/>
                    <a:gd name="connsiteX2" fmla="*/ 953 w 2857"/>
                    <a:gd name="connsiteY2" fmla="*/ 16669 h 17383"/>
                    <a:gd name="connsiteX3" fmla="*/ 1905 w 2857"/>
                    <a:gd name="connsiteY3" fmla="*/ 16669 h 17383"/>
                    <a:gd name="connsiteX4" fmla="*/ 2857 w 2857"/>
                    <a:gd name="connsiteY4" fmla="*/ 9049 h 17383"/>
                    <a:gd name="connsiteX5" fmla="*/ 2857 w 2857"/>
                    <a:gd name="connsiteY5" fmla="*/ 1429 h 17383"/>
                    <a:gd name="connsiteX6" fmla="*/ 0 w 2857"/>
                    <a:gd name="connsiteY6" fmla="*/ 1429 h 17383"/>
                    <a:gd name="connsiteX7" fmla="*/ 0 w 2857"/>
                    <a:gd name="connsiteY7" fmla="*/ 1429 h 17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" h="17383">
                      <a:moveTo>
                        <a:pt x="0" y="1429"/>
                      </a:moveTo>
                      <a:cubicBezTo>
                        <a:pt x="0" y="4286"/>
                        <a:pt x="0" y="6191"/>
                        <a:pt x="0" y="9049"/>
                      </a:cubicBezTo>
                      <a:cubicBezTo>
                        <a:pt x="0" y="11906"/>
                        <a:pt x="0" y="13811"/>
                        <a:pt x="953" y="16669"/>
                      </a:cubicBezTo>
                      <a:cubicBezTo>
                        <a:pt x="953" y="17621"/>
                        <a:pt x="1905" y="17621"/>
                        <a:pt x="1905" y="16669"/>
                      </a:cubicBezTo>
                      <a:cubicBezTo>
                        <a:pt x="1905" y="13811"/>
                        <a:pt x="2857" y="11906"/>
                        <a:pt x="2857" y="9049"/>
                      </a:cubicBezTo>
                      <a:cubicBezTo>
                        <a:pt x="2857" y="6191"/>
                        <a:pt x="2857" y="4286"/>
                        <a:pt x="2857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id="{4487067B-70BD-0733-28E3-DB2F65B49A08}"/>
                    </a:ext>
                  </a:extLst>
                </p:cNvPr>
                <p:cNvSpPr/>
                <p:nvPr/>
              </p:nvSpPr>
              <p:spPr>
                <a:xfrm>
                  <a:off x="6271259" y="4752498"/>
                  <a:ext cx="3962" cy="19288"/>
                </a:xfrm>
                <a:custGeom>
                  <a:avLst/>
                  <a:gdLst>
                    <a:gd name="connsiteX0" fmla="*/ 953 w 3962"/>
                    <a:gd name="connsiteY0" fmla="*/ 1429 h 19288"/>
                    <a:gd name="connsiteX1" fmla="*/ 0 w 3962"/>
                    <a:gd name="connsiteY1" fmla="*/ 10001 h 19288"/>
                    <a:gd name="connsiteX2" fmla="*/ 0 w 3962"/>
                    <a:gd name="connsiteY2" fmla="*/ 18574 h 19288"/>
                    <a:gd name="connsiteX3" fmla="*/ 953 w 3962"/>
                    <a:gd name="connsiteY3" fmla="*/ 18574 h 19288"/>
                    <a:gd name="connsiteX4" fmla="*/ 2858 w 3962"/>
                    <a:gd name="connsiteY4" fmla="*/ 10001 h 19288"/>
                    <a:gd name="connsiteX5" fmla="*/ 3810 w 3962"/>
                    <a:gd name="connsiteY5" fmla="*/ 1429 h 19288"/>
                    <a:gd name="connsiteX6" fmla="*/ 953 w 3962"/>
                    <a:gd name="connsiteY6" fmla="*/ 1429 h 19288"/>
                    <a:gd name="connsiteX7" fmla="*/ 953 w 3962"/>
                    <a:gd name="connsiteY7" fmla="*/ 1429 h 19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62" h="19288">
                      <a:moveTo>
                        <a:pt x="953" y="1429"/>
                      </a:moveTo>
                      <a:cubicBezTo>
                        <a:pt x="953" y="4286"/>
                        <a:pt x="0" y="7144"/>
                        <a:pt x="0" y="10001"/>
                      </a:cubicBezTo>
                      <a:cubicBezTo>
                        <a:pt x="0" y="12859"/>
                        <a:pt x="0" y="15716"/>
                        <a:pt x="0" y="18574"/>
                      </a:cubicBezTo>
                      <a:cubicBezTo>
                        <a:pt x="0" y="19526"/>
                        <a:pt x="953" y="19526"/>
                        <a:pt x="953" y="18574"/>
                      </a:cubicBezTo>
                      <a:cubicBezTo>
                        <a:pt x="1905" y="15716"/>
                        <a:pt x="1905" y="12859"/>
                        <a:pt x="2858" y="10001"/>
                      </a:cubicBezTo>
                      <a:cubicBezTo>
                        <a:pt x="2858" y="7144"/>
                        <a:pt x="2858" y="4286"/>
                        <a:pt x="3810" y="1429"/>
                      </a:cubicBezTo>
                      <a:cubicBezTo>
                        <a:pt x="4763" y="-476"/>
                        <a:pt x="953" y="-476"/>
                        <a:pt x="953" y="1429"/>
                      </a:cubicBezTo>
                      <a:lnTo>
                        <a:pt x="953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id="{7908AC48-D0CB-03BF-4BE6-88D829DD8010}"/>
                    </a:ext>
                  </a:extLst>
                </p:cNvPr>
                <p:cNvSpPr/>
                <p:nvPr/>
              </p:nvSpPr>
              <p:spPr>
                <a:xfrm>
                  <a:off x="6220382" y="4728209"/>
                  <a:ext cx="1770" cy="15001"/>
                </a:xfrm>
                <a:custGeom>
                  <a:avLst/>
                  <a:gdLst>
                    <a:gd name="connsiteX0" fmla="*/ 1347 w 1770"/>
                    <a:gd name="connsiteY0" fmla="*/ 0 h 15001"/>
                    <a:gd name="connsiteX1" fmla="*/ 395 w 1770"/>
                    <a:gd name="connsiteY1" fmla="*/ 14288 h 15001"/>
                    <a:gd name="connsiteX2" fmla="*/ 1347 w 1770"/>
                    <a:gd name="connsiteY2" fmla="*/ 14288 h 15001"/>
                    <a:gd name="connsiteX3" fmla="*/ 1347 w 1770"/>
                    <a:gd name="connsiteY3" fmla="*/ 0 h 15001"/>
                    <a:gd name="connsiteX4" fmla="*/ 1347 w 1770"/>
                    <a:gd name="connsiteY4" fmla="*/ 0 h 15001"/>
                    <a:gd name="connsiteX5" fmla="*/ 1347 w 1770"/>
                    <a:gd name="connsiteY5" fmla="*/ 0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70" h="15001">
                      <a:moveTo>
                        <a:pt x="1347" y="0"/>
                      </a:moveTo>
                      <a:cubicBezTo>
                        <a:pt x="395" y="4763"/>
                        <a:pt x="-558" y="9525"/>
                        <a:pt x="395" y="14288"/>
                      </a:cubicBezTo>
                      <a:cubicBezTo>
                        <a:pt x="395" y="15240"/>
                        <a:pt x="1347" y="15240"/>
                        <a:pt x="1347" y="14288"/>
                      </a:cubicBezTo>
                      <a:cubicBezTo>
                        <a:pt x="2299" y="9525"/>
                        <a:pt x="1347" y="4763"/>
                        <a:pt x="1347" y="0"/>
                      </a:cubicBezTo>
                      <a:cubicBezTo>
                        <a:pt x="2299" y="0"/>
                        <a:pt x="1347" y="0"/>
                        <a:pt x="1347" y="0"/>
                      </a:cubicBezTo>
                      <a:lnTo>
                        <a:pt x="1347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id="{B012A6F4-3A80-2A0A-8791-1455530A9C69}"/>
                    </a:ext>
                  </a:extLst>
                </p:cNvPr>
                <p:cNvSpPr/>
                <p:nvPr/>
              </p:nvSpPr>
              <p:spPr>
                <a:xfrm>
                  <a:off x="6250304" y="4726304"/>
                  <a:ext cx="5714" cy="27384"/>
                </a:xfrm>
                <a:custGeom>
                  <a:avLst/>
                  <a:gdLst>
                    <a:gd name="connsiteX0" fmla="*/ 0 w 5714"/>
                    <a:gd name="connsiteY0" fmla="*/ 1905 h 27384"/>
                    <a:gd name="connsiteX1" fmla="*/ 952 w 5714"/>
                    <a:gd name="connsiteY1" fmla="*/ 15240 h 27384"/>
                    <a:gd name="connsiteX2" fmla="*/ 952 w 5714"/>
                    <a:gd name="connsiteY2" fmla="*/ 20955 h 27384"/>
                    <a:gd name="connsiteX3" fmla="*/ 952 w 5714"/>
                    <a:gd name="connsiteY3" fmla="*/ 23813 h 27384"/>
                    <a:gd name="connsiteX4" fmla="*/ 1905 w 5714"/>
                    <a:gd name="connsiteY4" fmla="*/ 26670 h 27384"/>
                    <a:gd name="connsiteX5" fmla="*/ 4763 w 5714"/>
                    <a:gd name="connsiteY5" fmla="*/ 26670 h 27384"/>
                    <a:gd name="connsiteX6" fmla="*/ 5715 w 5714"/>
                    <a:gd name="connsiteY6" fmla="*/ 20002 h 27384"/>
                    <a:gd name="connsiteX7" fmla="*/ 5715 w 5714"/>
                    <a:gd name="connsiteY7" fmla="*/ 13335 h 27384"/>
                    <a:gd name="connsiteX8" fmla="*/ 3810 w 5714"/>
                    <a:gd name="connsiteY8" fmla="*/ 0 h 27384"/>
                    <a:gd name="connsiteX9" fmla="*/ 0 w 5714"/>
                    <a:gd name="connsiteY9" fmla="*/ 1905 h 27384"/>
                    <a:gd name="connsiteX10" fmla="*/ 0 w 5714"/>
                    <a:gd name="connsiteY10" fmla="*/ 1905 h 2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27384">
                      <a:moveTo>
                        <a:pt x="0" y="1905"/>
                      </a:moveTo>
                      <a:cubicBezTo>
                        <a:pt x="952" y="6667"/>
                        <a:pt x="952" y="10477"/>
                        <a:pt x="952" y="15240"/>
                      </a:cubicBezTo>
                      <a:cubicBezTo>
                        <a:pt x="952" y="17145"/>
                        <a:pt x="952" y="19050"/>
                        <a:pt x="952" y="20955"/>
                      </a:cubicBezTo>
                      <a:cubicBezTo>
                        <a:pt x="952" y="21907"/>
                        <a:pt x="952" y="22860"/>
                        <a:pt x="952" y="23813"/>
                      </a:cubicBezTo>
                      <a:cubicBezTo>
                        <a:pt x="952" y="24765"/>
                        <a:pt x="952" y="25717"/>
                        <a:pt x="1905" y="26670"/>
                      </a:cubicBezTo>
                      <a:cubicBezTo>
                        <a:pt x="1905" y="27622"/>
                        <a:pt x="3810" y="27622"/>
                        <a:pt x="4763" y="26670"/>
                      </a:cubicBezTo>
                      <a:cubicBezTo>
                        <a:pt x="5715" y="24765"/>
                        <a:pt x="5715" y="22860"/>
                        <a:pt x="5715" y="20002"/>
                      </a:cubicBezTo>
                      <a:cubicBezTo>
                        <a:pt x="5715" y="18097"/>
                        <a:pt x="5715" y="15240"/>
                        <a:pt x="5715" y="13335"/>
                      </a:cubicBezTo>
                      <a:cubicBezTo>
                        <a:pt x="5715" y="8572"/>
                        <a:pt x="4763" y="4763"/>
                        <a:pt x="3810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id="{823A2164-99A2-E2D8-D28F-5DB9B335DD89}"/>
                    </a:ext>
                  </a:extLst>
                </p:cNvPr>
                <p:cNvSpPr/>
                <p:nvPr/>
              </p:nvSpPr>
              <p:spPr>
                <a:xfrm>
                  <a:off x="6196770" y="4779558"/>
                  <a:ext cx="7814" cy="33096"/>
                </a:xfrm>
                <a:custGeom>
                  <a:avLst/>
                  <a:gdLst>
                    <a:gd name="connsiteX0" fmla="*/ 194 w 7814"/>
                    <a:gd name="connsiteY0" fmla="*/ 1991 h 33096"/>
                    <a:gd name="connsiteX1" fmla="*/ 3052 w 7814"/>
                    <a:gd name="connsiteY1" fmla="*/ 17231 h 33096"/>
                    <a:gd name="connsiteX2" fmla="*/ 5909 w 7814"/>
                    <a:gd name="connsiteY2" fmla="*/ 32471 h 33096"/>
                    <a:gd name="connsiteX3" fmla="*/ 7814 w 7814"/>
                    <a:gd name="connsiteY3" fmla="*/ 31518 h 33096"/>
                    <a:gd name="connsiteX4" fmla="*/ 5909 w 7814"/>
                    <a:gd name="connsiteY4" fmla="*/ 16278 h 33096"/>
                    <a:gd name="connsiteX5" fmla="*/ 2099 w 7814"/>
                    <a:gd name="connsiteY5" fmla="*/ 1038 h 33096"/>
                    <a:gd name="connsiteX6" fmla="*/ 194 w 7814"/>
                    <a:gd name="connsiteY6" fmla="*/ 1991 h 33096"/>
                    <a:gd name="connsiteX7" fmla="*/ 194 w 7814"/>
                    <a:gd name="connsiteY7" fmla="*/ 1991 h 3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814" h="33096">
                      <a:moveTo>
                        <a:pt x="194" y="1991"/>
                      </a:moveTo>
                      <a:cubicBezTo>
                        <a:pt x="2099" y="6753"/>
                        <a:pt x="3052" y="12468"/>
                        <a:pt x="3052" y="17231"/>
                      </a:cubicBezTo>
                      <a:cubicBezTo>
                        <a:pt x="4004" y="21993"/>
                        <a:pt x="4004" y="27708"/>
                        <a:pt x="5909" y="32471"/>
                      </a:cubicBezTo>
                      <a:cubicBezTo>
                        <a:pt x="5909" y="33423"/>
                        <a:pt x="7814" y="33423"/>
                        <a:pt x="7814" y="31518"/>
                      </a:cubicBezTo>
                      <a:cubicBezTo>
                        <a:pt x="7814" y="26756"/>
                        <a:pt x="6862" y="21041"/>
                        <a:pt x="5909" y="16278"/>
                      </a:cubicBezTo>
                      <a:cubicBezTo>
                        <a:pt x="4957" y="11516"/>
                        <a:pt x="4004" y="5801"/>
                        <a:pt x="2099" y="1038"/>
                      </a:cubicBezTo>
                      <a:cubicBezTo>
                        <a:pt x="2099" y="-867"/>
                        <a:pt x="-758" y="86"/>
                        <a:pt x="194" y="1991"/>
                      </a:cubicBezTo>
                      <a:lnTo>
                        <a:pt x="194" y="1991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id="{6AEBE8E9-914C-B14A-D516-2E59F940EE98}"/>
                    </a:ext>
                  </a:extLst>
                </p:cNvPr>
                <p:cNvSpPr/>
                <p:nvPr/>
              </p:nvSpPr>
              <p:spPr>
                <a:xfrm>
                  <a:off x="6284594" y="4786841"/>
                  <a:ext cx="5715" cy="13229"/>
                </a:xfrm>
                <a:custGeom>
                  <a:avLst/>
                  <a:gdLst>
                    <a:gd name="connsiteX0" fmla="*/ 3810 w 5715"/>
                    <a:gd name="connsiteY0" fmla="*/ 423 h 13229"/>
                    <a:gd name="connsiteX1" fmla="*/ 953 w 5715"/>
                    <a:gd name="connsiteY1" fmla="*/ 6138 h 13229"/>
                    <a:gd name="connsiteX2" fmla="*/ 0 w 5715"/>
                    <a:gd name="connsiteY2" fmla="*/ 12806 h 13229"/>
                    <a:gd name="connsiteX3" fmla="*/ 953 w 5715"/>
                    <a:gd name="connsiteY3" fmla="*/ 12806 h 13229"/>
                    <a:gd name="connsiteX4" fmla="*/ 2858 w 5715"/>
                    <a:gd name="connsiteY4" fmla="*/ 6138 h 13229"/>
                    <a:gd name="connsiteX5" fmla="*/ 5715 w 5715"/>
                    <a:gd name="connsiteY5" fmla="*/ 423 h 13229"/>
                    <a:gd name="connsiteX6" fmla="*/ 3810 w 5715"/>
                    <a:gd name="connsiteY6" fmla="*/ 423 h 13229"/>
                    <a:gd name="connsiteX7" fmla="*/ 3810 w 5715"/>
                    <a:gd name="connsiteY7" fmla="*/ 423 h 13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13229">
                      <a:moveTo>
                        <a:pt x="3810" y="423"/>
                      </a:moveTo>
                      <a:cubicBezTo>
                        <a:pt x="2858" y="2328"/>
                        <a:pt x="1905" y="4233"/>
                        <a:pt x="953" y="6138"/>
                      </a:cubicBezTo>
                      <a:cubicBezTo>
                        <a:pt x="0" y="8043"/>
                        <a:pt x="0" y="10901"/>
                        <a:pt x="0" y="12806"/>
                      </a:cubicBezTo>
                      <a:cubicBezTo>
                        <a:pt x="0" y="12806"/>
                        <a:pt x="953" y="13758"/>
                        <a:pt x="953" y="12806"/>
                      </a:cubicBezTo>
                      <a:cubicBezTo>
                        <a:pt x="1905" y="10901"/>
                        <a:pt x="1905" y="8996"/>
                        <a:pt x="2858" y="6138"/>
                      </a:cubicBezTo>
                      <a:cubicBezTo>
                        <a:pt x="3810" y="4233"/>
                        <a:pt x="4763" y="2328"/>
                        <a:pt x="5715" y="423"/>
                      </a:cubicBezTo>
                      <a:cubicBezTo>
                        <a:pt x="5715" y="423"/>
                        <a:pt x="4763" y="-529"/>
                        <a:pt x="3810" y="423"/>
                      </a:cubicBezTo>
                      <a:lnTo>
                        <a:pt x="381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id="{442D0379-5A61-76CB-F030-66D9CB077566}"/>
                    </a:ext>
                  </a:extLst>
                </p:cNvPr>
                <p:cNvSpPr/>
                <p:nvPr/>
              </p:nvSpPr>
              <p:spPr>
                <a:xfrm>
                  <a:off x="6251256" y="4784645"/>
                  <a:ext cx="4656" cy="21431"/>
                </a:xfrm>
                <a:custGeom>
                  <a:avLst/>
                  <a:gdLst>
                    <a:gd name="connsiteX0" fmla="*/ 3810 w 4656"/>
                    <a:gd name="connsiteY0" fmla="*/ 714 h 21431"/>
                    <a:gd name="connsiteX1" fmla="*/ 1905 w 4656"/>
                    <a:gd name="connsiteY1" fmla="*/ 11192 h 21431"/>
                    <a:gd name="connsiteX2" fmla="*/ 0 w 4656"/>
                    <a:gd name="connsiteY2" fmla="*/ 20717 h 21431"/>
                    <a:gd name="connsiteX3" fmla="*/ 953 w 4656"/>
                    <a:gd name="connsiteY3" fmla="*/ 20717 h 21431"/>
                    <a:gd name="connsiteX4" fmla="*/ 2858 w 4656"/>
                    <a:gd name="connsiteY4" fmla="*/ 11192 h 21431"/>
                    <a:gd name="connsiteX5" fmla="*/ 3810 w 4656"/>
                    <a:gd name="connsiteY5" fmla="*/ 714 h 21431"/>
                    <a:gd name="connsiteX6" fmla="*/ 3810 w 4656"/>
                    <a:gd name="connsiteY6" fmla="*/ 714 h 21431"/>
                    <a:gd name="connsiteX7" fmla="*/ 3810 w 4656"/>
                    <a:gd name="connsiteY7" fmla="*/ 714 h 21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56" h="21431">
                      <a:moveTo>
                        <a:pt x="3810" y="714"/>
                      </a:moveTo>
                      <a:cubicBezTo>
                        <a:pt x="2858" y="4524"/>
                        <a:pt x="2858" y="7382"/>
                        <a:pt x="1905" y="11192"/>
                      </a:cubicBezTo>
                      <a:cubicBezTo>
                        <a:pt x="953" y="14049"/>
                        <a:pt x="953" y="17860"/>
                        <a:pt x="0" y="20717"/>
                      </a:cubicBezTo>
                      <a:cubicBezTo>
                        <a:pt x="0" y="21670"/>
                        <a:pt x="953" y="21670"/>
                        <a:pt x="953" y="20717"/>
                      </a:cubicBezTo>
                      <a:cubicBezTo>
                        <a:pt x="1905" y="17860"/>
                        <a:pt x="2858" y="14049"/>
                        <a:pt x="2858" y="11192"/>
                      </a:cubicBezTo>
                      <a:cubicBezTo>
                        <a:pt x="2858" y="7382"/>
                        <a:pt x="3810" y="4524"/>
                        <a:pt x="3810" y="714"/>
                      </a:cubicBezTo>
                      <a:cubicBezTo>
                        <a:pt x="5715" y="-238"/>
                        <a:pt x="3810" y="-238"/>
                        <a:pt x="3810" y="714"/>
                      </a:cubicBezTo>
                      <a:lnTo>
                        <a:pt x="381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id="{3B15A782-506B-54CD-9874-DFBAC8E7579B}"/>
                    </a:ext>
                  </a:extLst>
                </p:cNvPr>
                <p:cNvSpPr/>
                <p:nvPr/>
              </p:nvSpPr>
              <p:spPr>
                <a:xfrm>
                  <a:off x="6304596" y="4734729"/>
                  <a:ext cx="7804" cy="26259"/>
                </a:xfrm>
                <a:custGeom>
                  <a:avLst/>
                  <a:gdLst>
                    <a:gd name="connsiteX0" fmla="*/ 4763 w 7804"/>
                    <a:gd name="connsiteY0" fmla="*/ 1100 h 26259"/>
                    <a:gd name="connsiteX1" fmla="*/ 0 w 7804"/>
                    <a:gd name="connsiteY1" fmla="*/ 24912 h 26259"/>
                    <a:gd name="connsiteX2" fmla="*/ 1905 w 7804"/>
                    <a:gd name="connsiteY2" fmla="*/ 25865 h 26259"/>
                    <a:gd name="connsiteX3" fmla="*/ 7620 w 7804"/>
                    <a:gd name="connsiteY3" fmla="*/ 1100 h 26259"/>
                    <a:gd name="connsiteX4" fmla="*/ 4763 w 7804"/>
                    <a:gd name="connsiteY4" fmla="*/ 1100 h 26259"/>
                    <a:gd name="connsiteX5" fmla="*/ 4763 w 7804"/>
                    <a:gd name="connsiteY5" fmla="*/ 1100 h 262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04" h="26259">
                      <a:moveTo>
                        <a:pt x="4763" y="1100"/>
                      </a:moveTo>
                      <a:cubicBezTo>
                        <a:pt x="4763" y="9672"/>
                        <a:pt x="953" y="16340"/>
                        <a:pt x="0" y="24912"/>
                      </a:cubicBezTo>
                      <a:cubicBezTo>
                        <a:pt x="0" y="25865"/>
                        <a:pt x="953" y="26817"/>
                        <a:pt x="1905" y="25865"/>
                      </a:cubicBezTo>
                      <a:cubicBezTo>
                        <a:pt x="5715" y="18245"/>
                        <a:pt x="8572" y="9672"/>
                        <a:pt x="7620" y="1100"/>
                      </a:cubicBezTo>
                      <a:cubicBezTo>
                        <a:pt x="6668" y="-805"/>
                        <a:pt x="4763" y="147"/>
                        <a:pt x="4763" y="1100"/>
                      </a:cubicBezTo>
                      <a:lnTo>
                        <a:pt x="4763" y="110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id="{0277580D-45F3-1143-CA0A-5EB3E35AF2A4}"/>
                    </a:ext>
                  </a:extLst>
                </p:cNvPr>
                <p:cNvSpPr/>
                <p:nvPr/>
              </p:nvSpPr>
              <p:spPr>
                <a:xfrm>
                  <a:off x="6326504" y="4763057"/>
                  <a:ext cx="14554" cy="29683"/>
                </a:xfrm>
                <a:custGeom>
                  <a:avLst/>
                  <a:gdLst>
                    <a:gd name="connsiteX0" fmla="*/ 13335 w 14554"/>
                    <a:gd name="connsiteY0" fmla="*/ 395 h 29683"/>
                    <a:gd name="connsiteX1" fmla="*/ 6667 w 14554"/>
                    <a:gd name="connsiteY1" fmla="*/ 14682 h 29683"/>
                    <a:gd name="connsiteX2" fmla="*/ 2857 w 14554"/>
                    <a:gd name="connsiteY2" fmla="*/ 21349 h 29683"/>
                    <a:gd name="connsiteX3" fmla="*/ 0 w 14554"/>
                    <a:gd name="connsiteY3" fmla="*/ 28970 h 29683"/>
                    <a:gd name="connsiteX4" fmla="*/ 952 w 14554"/>
                    <a:gd name="connsiteY4" fmla="*/ 28970 h 29683"/>
                    <a:gd name="connsiteX5" fmla="*/ 4763 w 14554"/>
                    <a:gd name="connsiteY5" fmla="*/ 22302 h 29683"/>
                    <a:gd name="connsiteX6" fmla="*/ 8572 w 14554"/>
                    <a:gd name="connsiteY6" fmla="*/ 15635 h 29683"/>
                    <a:gd name="connsiteX7" fmla="*/ 14288 w 14554"/>
                    <a:gd name="connsiteY7" fmla="*/ 1347 h 29683"/>
                    <a:gd name="connsiteX8" fmla="*/ 13335 w 14554"/>
                    <a:gd name="connsiteY8" fmla="*/ 395 h 29683"/>
                    <a:gd name="connsiteX9" fmla="*/ 13335 w 14554"/>
                    <a:gd name="connsiteY9" fmla="*/ 395 h 29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54" h="29683">
                      <a:moveTo>
                        <a:pt x="13335" y="395"/>
                      </a:moveTo>
                      <a:cubicBezTo>
                        <a:pt x="11430" y="5157"/>
                        <a:pt x="8572" y="9920"/>
                        <a:pt x="6667" y="14682"/>
                      </a:cubicBezTo>
                      <a:cubicBezTo>
                        <a:pt x="5715" y="16587"/>
                        <a:pt x="3810" y="19445"/>
                        <a:pt x="2857" y="21349"/>
                      </a:cubicBezTo>
                      <a:cubicBezTo>
                        <a:pt x="1905" y="24207"/>
                        <a:pt x="952" y="26112"/>
                        <a:pt x="0" y="28970"/>
                      </a:cubicBezTo>
                      <a:cubicBezTo>
                        <a:pt x="0" y="29922"/>
                        <a:pt x="952" y="29922"/>
                        <a:pt x="952" y="28970"/>
                      </a:cubicBezTo>
                      <a:cubicBezTo>
                        <a:pt x="1905" y="27064"/>
                        <a:pt x="3810" y="24207"/>
                        <a:pt x="4763" y="22302"/>
                      </a:cubicBezTo>
                      <a:cubicBezTo>
                        <a:pt x="5715" y="20397"/>
                        <a:pt x="7620" y="17539"/>
                        <a:pt x="8572" y="15635"/>
                      </a:cubicBezTo>
                      <a:cubicBezTo>
                        <a:pt x="10477" y="10872"/>
                        <a:pt x="12382" y="6110"/>
                        <a:pt x="14288" y="1347"/>
                      </a:cubicBezTo>
                      <a:cubicBezTo>
                        <a:pt x="15240" y="395"/>
                        <a:pt x="13335" y="-558"/>
                        <a:pt x="13335" y="395"/>
                      </a:cubicBezTo>
                      <a:lnTo>
                        <a:pt x="13335" y="39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id="{28C0F1FC-61A5-F9A8-B2FB-2D9BA873E8EE}"/>
                    </a:ext>
                  </a:extLst>
                </p:cNvPr>
                <p:cNvSpPr/>
                <p:nvPr/>
              </p:nvSpPr>
              <p:spPr>
                <a:xfrm>
                  <a:off x="6352221" y="4791632"/>
                  <a:ext cx="14287" cy="17962"/>
                </a:xfrm>
                <a:custGeom>
                  <a:avLst/>
                  <a:gdLst>
                    <a:gd name="connsiteX0" fmla="*/ 12383 w 14287"/>
                    <a:gd name="connsiteY0" fmla="*/ 395 h 17962"/>
                    <a:gd name="connsiteX1" fmla="*/ 0 w 14287"/>
                    <a:gd name="connsiteY1" fmla="*/ 17539 h 17962"/>
                    <a:gd name="connsiteX2" fmla="*/ 953 w 14287"/>
                    <a:gd name="connsiteY2" fmla="*/ 17539 h 17962"/>
                    <a:gd name="connsiteX3" fmla="*/ 7620 w 14287"/>
                    <a:gd name="connsiteY3" fmla="*/ 8967 h 17962"/>
                    <a:gd name="connsiteX4" fmla="*/ 14288 w 14287"/>
                    <a:gd name="connsiteY4" fmla="*/ 1347 h 17962"/>
                    <a:gd name="connsiteX5" fmla="*/ 12383 w 14287"/>
                    <a:gd name="connsiteY5" fmla="*/ 395 h 17962"/>
                    <a:gd name="connsiteX6" fmla="*/ 12383 w 14287"/>
                    <a:gd name="connsiteY6" fmla="*/ 395 h 17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287" h="17962">
                      <a:moveTo>
                        <a:pt x="12383" y="395"/>
                      </a:moveTo>
                      <a:cubicBezTo>
                        <a:pt x="8572" y="6110"/>
                        <a:pt x="2858" y="10872"/>
                        <a:pt x="0" y="17539"/>
                      </a:cubicBezTo>
                      <a:cubicBezTo>
                        <a:pt x="0" y="17539"/>
                        <a:pt x="0" y="18492"/>
                        <a:pt x="953" y="17539"/>
                      </a:cubicBezTo>
                      <a:cubicBezTo>
                        <a:pt x="2858" y="14682"/>
                        <a:pt x="4763" y="11824"/>
                        <a:pt x="7620" y="8967"/>
                      </a:cubicBezTo>
                      <a:cubicBezTo>
                        <a:pt x="9525" y="6110"/>
                        <a:pt x="12383" y="4205"/>
                        <a:pt x="14288" y="1347"/>
                      </a:cubicBezTo>
                      <a:cubicBezTo>
                        <a:pt x="13335" y="395"/>
                        <a:pt x="12383" y="-558"/>
                        <a:pt x="12383" y="395"/>
                      </a:cubicBezTo>
                      <a:lnTo>
                        <a:pt x="12383" y="39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id="{907C1665-0603-ECEE-14D0-277D1419B3ED}"/>
                    </a:ext>
                  </a:extLst>
                </p:cNvPr>
                <p:cNvSpPr/>
                <p:nvPr/>
              </p:nvSpPr>
              <p:spPr>
                <a:xfrm>
                  <a:off x="6375767" y="4803083"/>
                  <a:ext cx="18758" cy="18865"/>
                </a:xfrm>
                <a:custGeom>
                  <a:avLst/>
                  <a:gdLst>
                    <a:gd name="connsiteX0" fmla="*/ 17412 w 18758"/>
                    <a:gd name="connsiteY0" fmla="*/ 374 h 18865"/>
                    <a:gd name="connsiteX1" fmla="*/ 8839 w 18758"/>
                    <a:gd name="connsiteY1" fmla="*/ 8946 h 18865"/>
                    <a:gd name="connsiteX2" fmla="*/ 267 w 18758"/>
                    <a:gd name="connsiteY2" fmla="*/ 17519 h 18865"/>
                    <a:gd name="connsiteX3" fmla="*/ 1219 w 18758"/>
                    <a:gd name="connsiteY3" fmla="*/ 18471 h 18865"/>
                    <a:gd name="connsiteX4" fmla="*/ 10744 w 18758"/>
                    <a:gd name="connsiteY4" fmla="*/ 10851 h 18865"/>
                    <a:gd name="connsiteX5" fmla="*/ 18364 w 18758"/>
                    <a:gd name="connsiteY5" fmla="*/ 2279 h 18865"/>
                    <a:gd name="connsiteX6" fmla="*/ 17412 w 18758"/>
                    <a:gd name="connsiteY6" fmla="*/ 374 h 18865"/>
                    <a:gd name="connsiteX7" fmla="*/ 17412 w 18758"/>
                    <a:gd name="connsiteY7" fmla="*/ 374 h 18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758" h="18865">
                      <a:moveTo>
                        <a:pt x="17412" y="374"/>
                      </a:moveTo>
                      <a:cubicBezTo>
                        <a:pt x="14554" y="3231"/>
                        <a:pt x="11697" y="6089"/>
                        <a:pt x="8839" y="8946"/>
                      </a:cubicBezTo>
                      <a:cubicBezTo>
                        <a:pt x="5982" y="11804"/>
                        <a:pt x="3124" y="14661"/>
                        <a:pt x="267" y="17519"/>
                      </a:cubicBezTo>
                      <a:cubicBezTo>
                        <a:pt x="-686" y="18471"/>
                        <a:pt x="1219" y="19424"/>
                        <a:pt x="1219" y="18471"/>
                      </a:cubicBezTo>
                      <a:cubicBezTo>
                        <a:pt x="5029" y="16566"/>
                        <a:pt x="7887" y="13709"/>
                        <a:pt x="10744" y="10851"/>
                      </a:cubicBezTo>
                      <a:cubicBezTo>
                        <a:pt x="13602" y="7994"/>
                        <a:pt x="16459" y="5136"/>
                        <a:pt x="18364" y="2279"/>
                      </a:cubicBezTo>
                      <a:cubicBezTo>
                        <a:pt x="19317" y="374"/>
                        <a:pt x="18364" y="-579"/>
                        <a:pt x="17412" y="374"/>
                      </a:cubicBezTo>
                      <a:lnTo>
                        <a:pt x="17412" y="37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id="{862D4BA4-3334-ADA2-3AFC-33FE0CC50224}"/>
                    </a:ext>
                  </a:extLst>
                </p:cNvPr>
                <p:cNvSpPr/>
                <p:nvPr/>
              </p:nvSpPr>
              <p:spPr>
                <a:xfrm>
                  <a:off x="6310312" y="4814463"/>
                  <a:ext cx="13334" cy="17010"/>
                </a:xfrm>
                <a:custGeom>
                  <a:avLst/>
                  <a:gdLst>
                    <a:gd name="connsiteX0" fmla="*/ 10478 w 13334"/>
                    <a:gd name="connsiteY0" fmla="*/ 423 h 17010"/>
                    <a:gd name="connsiteX1" fmla="*/ 4763 w 13334"/>
                    <a:gd name="connsiteY1" fmla="*/ 8043 h 17010"/>
                    <a:gd name="connsiteX2" fmla="*/ 1905 w 13334"/>
                    <a:gd name="connsiteY2" fmla="*/ 11853 h 17010"/>
                    <a:gd name="connsiteX3" fmla="*/ 953 w 13334"/>
                    <a:gd name="connsiteY3" fmla="*/ 13758 h 17010"/>
                    <a:gd name="connsiteX4" fmla="*/ 0 w 13334"/>
                    <a:gd name="connsiteY4" fmla="*/ 15663 h 17010"/>
                    <a:gd name="connsiteX5" fmla="*/ 1905 w 13334"/>
                    <a:gd name="connsiteY5" fmla="*/ 16616 h 17010"/>
                    <a:gd name="connsiteX6" fmla="*/ 3810 w 13334"/>
                    <a:gd name="connsiteY6" fmla="*/ 14711 h 17010"/>
                    <a:gd name="connsiteX7" fmla="*/ 5715 w 13334"/>
                    <a:gd name="connsiteY7" fmla="*/ 12806 h 17010"/>
                    <a:gd name="connsiteX8" fmla="*/ 8572 w 13334"/>
                    <a:gd name="connsiteY8" fmla="*/ 8996 h 17010"/>
                    <a:gd name="connsiteX9" fmla="*/ 13335 w 13334"/>
                    <a:gd name="connsiteY9" fmla="*/ 423 h 17010"/>
                    <a:gd name="connsiteX10" fmla="*/ 10478 w 13334"/>
                    <a:gd name="connsiteY10" fmla="*/ 423 h 17010"/>
                    <a:gd name="connsiteX11" fmla="*/ 10478 w 13334"/>
                    <a:gd name="connsiteY11" fmla="*/ 423 h 17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334" h="17010">
                      <a:moveTo>
                        <a:pt x="10478" y="423"/>
                      </a:moveTo>
                      <a:cubicBezTo>
                        <a:pt x="8572" y="3281"/>
                        <a:pt x="6668" y="5186"/>
                        <a:pt x="4763" y="8043"/>
                      </a:cubicBezTo>
                      <a:cubicBezTo>
                        <a:pt x="3810" y="8996"/>
                        <a:pt x="2857" y="10901"/>
                        <a:pt x="1905" y="11853"/>
                      </a:cubicBezTo>
                      <a:cubicBezTo>
                        <a:pt x="1905" y="12806"/>
                        <a:pt x="953" y="12806"/>
                        <a:pt x="953" y="13758"/>
                      </a:cubicBezTo>
                      <a:cubicBezTo>
                        <a:pt x="953" y="14711"/>
                        <a:pt x="0" y="14711"/>
                        <a:pt x="0" y="15663"/>
                      </a:cubicBezTo>
                      <a:cubicBezTo>
                        <a:pt x="0" y="16616"/>
                        <a:pt x="953" y="17568"/>
                        <a:pt x="1905" y="16616"/>
                      </a:cubicBezTo>
                      <a:cubicBezTo>
                        <a:pt x="2857" y="15663"/>
                        <a:pt x="2857" y="15663"/>
                        <a:pt x="3810" y="14711"/>
                      </a:cubicBezTo>
                      <a:cubicBezTo>
                        <a:pt x="4763" y="13758"/>
                        <a:pt x="4763" y="13758"/>
                        <a:pt x="5715" y="12806"/>
                      </a:cubicBezTo>
                      <a:cubicBezTo>
                        <a:pt x="6668" y="11853"/>
                        <a:pt x="7620" y="9948"/>
                        <a:pt x="8572" y="8996"/>
                      </a:cubicBezTo>
                      <a:cubicBezTo>
                        <a:pt x="10478" y="6138"/>
                        <a:pt x="11430" y="3281"/>
                        <a:pt x="13335" y="423"/>
                      </a:cubicBezTo>
                      <a:cubicBezTo>
                        <a:pt x="12382" y="423"/>
                        <a:pt x="11430" y="-529"/>
                        <a:pt x="10478" y="423"/>
                      </a:cubicBezTo>
                      <a:lnTo>
                        <a:pt x="10478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id="{A7A1A939-E763-FA36-7481-176734AFFED5}"/>
                    </a:ext>
                  </a:extLst>
                </p:cNvPr>
                <p:cNvSpPr/>
                <p:nvPr/>
              </p:nvSpPr>
              <p:spPr>
                <a:xfrm>
                  <a:off x="6066471" y="4843462"/>
                  <a:ext cx="20955" cy="10477"/>
                </a:xfrm>
                <a:custGeom>
                  <a:avLst/>
                  <a:gdLst>
                    <a:gd name="connsiteX0" fmla="*/ 0 w 20955"/>
                    <a:gd name="connsiteY0" fmla="*/ 953 h 10477"/>
                    <a:gd name="connsiteX1" fmla="*/ 9525 w 20955"/>
                    <a:gd name="connsiteY1" fmla="*/ 5715 h 10477"/>
                    <a:gd name="connsiteX2" fmla="*/ 20003 w 20955"/>
                    <a:gd name="connsiteY2" fmla="*/ 10478 h 10477"/>
                    <a:gd name="connsiteX3" fmla="*/ 20955 w 20955"/>
                    <a:gd name="connsiteY3" fmla="*/ 9525 h 10477"/>
                    <a:gd name="connsiteX4" fmla="*/ 10478 w 20955"/>
                    <a:gd name="connsiteY4" fmla="*/ 4763 h 10477"/>
                    <a:gd name="connsiteX5" fmla="*/ 953 w 20955"/>
                    <a:gd name="connsiteY5" fmla="*/ 0 h 10477"/>
                    <a:gd name="connsiteX6" fmla="*/ 0 w 20955"/>
                    <a:gd name="connsiteY6" fmla="*/ 953 h 10477"/>
                    <a:gd name="connsiteX7" fmla="*/ 0 w 20955"/>
                    <a:gd name="connsiteY7" fmla="*/ 953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955" h="10477">
                      <a:moveTo>
                        <a:pt x="0" y="953"/>
                      </a:moveTo>
                      <a:cubicBezTo>
                        <a:pt x="2858" y="2857"/>
                        <a:pt x="6668" y="4763"/>
                        <a:pt x="9525" y="5715"/>
                      </a:cubicBezTo>
                      <a:cubicBezTo>
                        <a:pt x="12383" y="7620"/>
                        <a:pt x="16193" y="9525"/>
                        <a:pt x="20003" y="10478"/>
                      </a:cubicBezTo>
                      <a:cubicBezTo>
                        <a:pt x="20955" y="10478"/>
                        <a:pt x="20955" y="9525"/>
                        <a:pt x="20955" y="9525"/>
                      </a:cubicBezTo>
                      <a:cubicBezTo>
                        <a:pt x="17145" y="7620"/>
                        <a:pt x="14288" y="6668"/>
                        <a:pt x="10478" y="4763"/>
                      </a:cubicBezTo>
                      <a:cubicBezTo>
                        <a:pt x="7620" y="2857"/>
                        <a:pt x="3810" y="953"/>
                        <a:pt x="953" y="0"/>
                      </a:cubicBezTo>
                      <a:cubicBezTo>
                        <a:pt x="0" y="0"/>
                        <a:pt x="0" y="953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id="{0B9C6619-055E-0CD2-6572-99603A96DCC4}"/>
                    </a:ext>
                  </a:extLst>
                </p:cNvPr>
                <p:cNvSpPr/>
                <p:nvPr/>
              </p:nvSpPr>
              <p:spPr>
                <a:xfrm>
                  <a:off x="6090198" y="4829174"/>
                  <a:ext cx="19135" cy="18097"/>
                </a:xfrm>
                <a:custGeom>
                  <a:avLst/>
                  <a:gdLst>
                    <a:gd name="connsiteX0" fmla="*/ 1038 w 19135"/>
                    <a:gd name="connsiteY0" fmla="*/ 2857 h 18097"/>
                    <a:gd name="connsiteX1" fmla="*/ 9611 w 19135"/>
                    <a:gd name="connsiteY1" fmla="*/ 10478 h 18097"/>
                    <a:gd name="connsiteX2" fmla="*/ 13421 w 19135"/>
                    <a:gd name="connsiteY2" fmla="*/ 14288 h 18097"/>
                    <a:gd name="connsiteX3" fmla="*/ 18183 w 19135"/>
                    <a:gd name="connsiteY3" fmla="*/ 18097 h 18097"/>
                    <a:gd name="connsiteX4" fmla="*/ 19136 w 19135"/>
                    <a:gd name="connsiteY4" fmla="*/ 17145 h 18097"/>
                    <a:gd name="connsiteX5" fmla="*/ 15326 w 19135"/>
                    <a:gd name="connsiteY5" fmla="*/ 12382 h 18097"/>
                    <a:gd name="connsiteX6" fmla="*/ 11516 w 19135"/>
                    <a:gd name="connsiteY6" fmla="*/ 7620 h 18097"/>
                    <a:gd name="connsiteX7" fmla="*/ 1991 w 19135"/>
                    <a:gd name="connsiteY7" fmla="*/ 0 h 18097"/>
                    <a:gd name="connsiteX8" fmla="*/ 1038 w 19135"/>
                    <a:gd name="connsiteY8" fmla="*/ 2857 h 18097"/>
                    <a:gd name="connsiteX9" fmla="*/ 1038 w 19135"/>
                    <a:gd name="connsiteY9" fmla="*/ 2857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135" h="18097">
                      <a:moveTo>
                        <a:pt x="1038" y="2857"/>
                      </a:moveTo>
                      <a:cubicBezTo>
                        <a:pt x="3896" y="4763"/>
                        <a:pt x="6754" y="7620"/>
                        <a:pt x="9611" y="10478"/>
                      </a:cubicBezTo>
                      <a:cubicBezTo>
                        <a:pt x="10563" y="11430"/>
                        <a:pt x="12469" y="13335"/>
                        <a:pt x="13421" y="14288"/>
                      </a:cubicBezTo>
                      <a:cubicBezTo>
                        <a:pt x="14373" y="15240"/>
                        <a:pt x="16279" y="17145"/>
                        <a:pt x="18183" y="18097"/>
                      </a:cubicBezTo>
                      <a:cubicBezTo>
                        <a:pt x="19136" y="18097"/>
                        <a:pt x="19136" y="17145"/>
                        <a:pt x="19136" y="17145"/>
                      </a:cubicBezTo>
                      <a:cubicBezTo>
                        <a:pt x="18183" y="16193"/>
                        <a:pt x="16279" y="14288"/>
                        <a:pt x="15326" y="12382"/>
                      </a:cubicBezTo>
                      <a:cubicBezTo>
                        <a:pt x="14373" y="10478"/>
                        <a:pt x="12469" y="9525"/>
                        <a:pt x="11516" y="7620"/>
                      </a:cubicBezTo>
                      <a:cubicBezTo>
                        <a:pt x="8658" y="4763"/>
                        <a:pt x="5801" y="1905"/>
                        <a:pt x="1991" y="0"/>
                      </a:cubicBezTo>
                      <a:cubicBezTo>
                        <a:pt x="86" y="953"/>
                        <a:pt x="-867" y="2857"/>
                        <a:pt x="1038" y="2857"/>
                      </a:cubicBezTo>
                      <a:lnTo>
                        <a:pt x="1038" y="2857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id="{DE4D8B1D-FC58-45C7-CE05-C94A112BE328}"/>
                    </a:ext>
                  </a:extLst>
                </p:cNvPr>
                <p:cNvSpPr/>
                <p:nvPr/>
              </p:nvSpPr>
              <p:spPr>
                <a:xfrm>
                  <a:off x="6121717" y="4823988"/>
                  <a:ext cx="9525" cy="19473"/>
                </a:xfrm>
                <a:custGeom>
                  <a:avLst/>
                  <a:gdLst>
                    <a:gd name="connsiteX0" fmla="*/ 0 w 9525"/>
                    <a:gd name="connsiteY0" fmla="*/ 423 h 19473"/>
                    <a:gd name="connsiteX1" fmla="*/ 3810 w 9525"/>
                    <a:gd name="connsiteY1" fmla="*/ 9948 h 19473"/>
                    <a:gd name="connsiteX2" fmla="*/ 8572 w 9525"/>
                    <a:gd name="connsiteY2" fmla="*/ 19473 h 19473"/>
                    <a:gd name="connsiteX3" fmla="*/ 9525 w 9525"/>
                    <a:gd name="connsiteY3" fmla="*/ 19473 h 19473"/>
                    <a:gd name="connsiteX4" fmla="*/ 4763 w 9525"/>
                    <a:gd name="connsiteY4" fmla="*/ 9948 h 19473"/>
                    <a:gd name="connsiteX5" fmla="*/ 0 w 9525"/>
                    <a:gd name="connsiteY5" fmla="*/ 423 h 19473"/>
                    <a:gd name="connsiteX6" fmla="*/ 0 w 9525"/>
                    <a:gd name="connsiteY6" fmla="*/ 423 h 19473"/>
                    <a:gd name="connsiteX7" fmla="*/ 0 w 9525"/>
                    <a:gd name="connsiteY7" fmla="*/ 423 h 19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19473">
                      <a:moveTo>
                        <a:pt x="0" y="423"/>
                      </a:moveTo>
                      <a:cubicBezTo>
                        <a:pt x="952" y="3281"/>
                        <a:pt x="2857" y="7091"/>
                        <a:pt x="3810" y="9948"/>
                      </a:cubicBezTo>
                      <a:cubicBezTo>
                        <a:pt x="5715" y="12806"/>
                        <a:pt x="6667" y="16616"/>
                        <a:pt x="8572" y="19473"/>
                      </a:cubicBezTo>
                      <a:cubicBezTo>
                        <a:pt x="8572" y="19473"/>
                        <a:pt x="9525" y="19473"/>
                        <a:pt x="9525" y="19473"/>
                      </a:cubicBezTo>
                      <a:cubicBezTo>
                        <a:pt x="8572" y="16616"/>
                        <a:pt x="6667" y="12806"/>
                        <a:pt x="4763" y="9948"/>
                      </a:cubicBezTo>
                      <a:cubicBezTo>
                        <a:pt x="3810" y="7091"/>
                        <a:pt x="1905" y="3281"/>
                        <a:pt x="0" y="423"/>
                      </a:cubicBezTo>
                      <a:cubicBezTo>
                        <a:pt x="952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id="{5554CFEB-4517-CC9D-6583-FC67D0DF2B0E}"/>
                    </a:ext>
                  </a:extLst>
                </p:cNvPr>
                <p:cNvSpPr/>
                <p:nvPr/>
              </p:nvSpPr>
              <p:spPr>
                <a:xfrm>
                  <a:off x="6150292" y="4813511"/>
                  <a:ext cx="8572" cy="24659"/>
                </a:xfrm>
                <a:custGeom>
                  <a:avLst/>
                  <a:gdLst>
                    <a:gd name="connsiteX0" fmla="*/ 0 w 8572"/>
                    <a:gd name="connsiteY0" fmla="*/ 423 h 24659"/>
                    <a:gd name="connsiteX1" fmla="*/ 3810 w 8572"/>
                    <a:gd name="connsiteY1" fmla="*/ 12806 h 24659"/>
                    <a:gd name="connsiteX2" fmla="*/ 7620 w 8572"/>
                    <a:gd name="connsiteY2" fmla="*/ 24236 h 24659"/>
                    <a:gd name="connsiteX3" fmla="*/ 8572 w 8572"/>
                    <a:gd name="connsiteY3" fmla="*/ 24236 h 24659"/>
                    <a:gd name="connsiteX4" fmla="*/ 4763 w 8572"/>
                    <a:gd name="connsiteY4" fmla="*/ 11853 h 24659"/>
                    <a:gd name="connsiteX5" fmla="*/ 952 w 8572"/>
                    <a:gd name="connsiteY5" fmla="*/ 423 h 24659"/>
                    <a:gd name="connsiteX6" fmla="*/ 0 w 8572"/>
                    <a:gd name="connsiteY6" fmla="*/ 423 h 24659"/>
                    <a:gd name="connsiteX7" fmla="*/ 0 w 8572"/>
                    <a:gd name="connsiteY7" fmla="*/ 423 h 24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" h="24659">
                      <a:moveTo>
                        <a:pt x="0" y="423"/>
                      </a:moveTo>
                      <a:cubicBezTo>
                        <a:pt x="952" y="4233"/>
                        <a:pt x="1905" y="8996"/>
                        <a:pt x="3810" y="12806"/>
                      </a:cubicBezTo>
                      <a:cubicBezTo>
                        <a:pt x="4763" y="16616"/>
                        <a:pt x="5715" y="20426"/>
                        <a:pt x="7620" y="24236"/>
                      </a:cubicBezTo>
                      <a:cubicBezTo>
                        <a:pt x="7620" y="25188"/>
                        <a:pt x="8572" y="24236"/>
                        <a:pt x="8572" y="24236"/>
                      </a:cubicBezTo>
                      <a:cubicBezTo>
                        <a:pt x="7620" y="20426"/>
                        <a:pt x="5715" y="16616"/>
                        <a:pt x="4763" y="11853"/>
                      </a:cubicBezTo>
                      <a:cubicBezTo>
                        <a:pt x="3810" y="8044"/>
                        <a:pt x="1905" y="4233"/>
                        <a:pt x="952" y="423"/>
                      </a:cubicBezTo>
                      <a:cubicBezTo>
                        <a:pt x="952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id="{F34E3C57-B87F-4512-CF1C-3B09861310F3}"/>
                    </a:ext>
                  </a:extLst>
                </p:cNvPr>
                <p:cNvSpPr/>
                <p:nvPr/>
              </p:nvSpPr>
              <p:spPr>
                <a:xfrm>
                  <a:off x="6171246" y="4812981"/>
                  <a:ext cx="5715" cy="25479"/>
                </a:xfrm>
                <a:custGeom>
                  <a:avLst/>
                  <a:gdLst>
                    <a:gd name="connsiteX0" fmla="*/ 0 w 5715"/>
                    <a:gd name="connsiteY0" fmla="*/ 953 h 25479"/>
                    <a:gd name="connsiteX1" fmla="*/ 1905 w 5715"/>
                    <a:gd name="connsiteY1" fmla="*/ 13335 h 25479"/>
                    <a:gd name="connsiteX2" fmla="*/ 3810 w 5715"/>
                    <a:gd name="connsiteY2" fmla="*/ 24765 h 25479"/>
                    <a:gd name="connsiteX3" fmla="*/ 5715 w 5715"/>
                    <a:gd name="connsiteY3" fmla="*/ 24765 h 25479"/>
                    <a:gd name="connsiteX4" fmla="*/ 4763 w 5715"/>
                    <a:gd name="connsiteY4" fmla="*/ 12383 h 25479"/>
                    <a:gd name="connsiteX5" fmla="*/ 2858 w 5715"/>
                    <a:gd name="connsiteY5" fmla="*/ 0 h 25479"/>
                    <a:gd name="connsiteX6" fmla="*/ 0 w 5715"/>
                    <a:gd name="connsiteY6" fmla="*/ 953 h 25479"/>
                    <a:gd name="connsiteX7" fmla="*/ 0 w 5715"/>
                    <a:gd name="connsiteY7" fmla="*/ 953 h 25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5" h="25479">
                      <a:moveTo>
                        <a:pt x="0" y="953"/>
                      </a:moveTo>
                      <a:cubicBezTo>
                        <a:pt x="953" y="4763"/>
                        <a:pt x="953" y="8573"/>
                        <a:pt x="1905" y="13335"/>
                      </a:cubicBezTo>
                      <a:cubicBezTo>
                        <a:pt x="2858" y="17145"/>
                        <a:pt x="2858" y="20955"/>
                        <a:pt x="3810" y="24765"/>
                      </a:cubicBezTo>
                      <a:cubicBezTo>
                        <a:pt x="3810" y="25718"/>
                        <a:pt x="5715" y="25718"/>
                        <a:pt x="5715" y="24765"/>
                      </a:cubicBezTo>
                      <a:cubicBezTo>
                        <a:pt x="5715" y="20955"/>
                        <a:pt x="4763" y="17145"/>
                        <a:pt x="4763" y="12383"/>
                      </a:cubicBezTo>
                      <a:cubicBezTo>
                        <a:pt x="3810" y="8573"/>
                        <a:pt x="2858" y="4763"/>
                        <a:pt x="2858" y="0"/>
                      </a:cubicBezTo>
                      <a:cubicBezTo>
                        <a:pt x="1905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2" name="Freeform: Shape 971">
                  <a:extLst>
                    <a:ext uri="{FF2B5EF4-FFF2-40B4-BE49-F238E27FC236}">
                      <a16:creationId xmlns:a16="http://schemas.microsoft.com/office/drawing/2014/main" id="{F987D2E1-068E-A85D-249B-03A1BC0332AD}"/>
                    </a:ext>
                  </a:extLst>
                </p:cNvPr>
                <p:cNvSpPr/>
                <p:nvPr/>
              </p:nvSpPr>
              <p:spPr>
                <a:xfrm>
                  <a:off x="6215062" y="4816416"/>
                  <a:ext cx="1905" cy="20139"/>
                </a:xfrm>
                <a:custGeom>
                  <a:avLst/>
                  <a:gdLst>
                    <a:gd name="connsiteX0" fmla="*/ 0 w 1905"/>
                    <a:gd name="connsiteY0" fmla="*/ 1328 h 20139"/>
                    <a:gd name="connsiteX1" fmla="*/ 0 w 1905"/>
                    <a:gd name="connsiteY1" fmla="*/ 9900 h 20139"/>
                    <a:gd name="connsiteX2" fmla="*/ 0 w 1905"/>
                    <a:gd name="connsiteY2" fmla="*/ 14663 h 20139"/>
                    <a:gd name="connsiteX3" fmla="*/ 0 w 1905"/>
                    <a:gd name="connsiteY3" fmla="*/ 19425 h 20139"/>
                    <a:gd name="connsiteX4" fmla="*/ 953 w 1905"/>
                    <a:gd name="connsiteY4" fmla="*/ 19425 h 20139"/>
                    <a:gd name="connsiteX5" fmla="*/ 1905 w 1905"/>
                    <a:gd name="connsiteY5" fmla="*/ 15615 h 20139"/>
                    <a:gd name="connsiteX6" fmla="*/ 1905 w 1905"/>
                    <a:gd name="connsiteY6" fmla="*/ 10853 h 20139"/>
                    <a:gd name="connsiteX7" fmla="*/ 1905 w 1905"/>
                    <a:gd name="connsiteY7" fmla="*/ 2280 h 20139"/>
                    <a:gd name="connsiteX8" fmla="*/ 0 w 1905"/>
                    <a:gd name="connsiteY8" fmla="*/ 1328 h 20139"/>
                    <a:gd name="connsiteX9" fmla="*/ 0 w 1905"/>
                    <a:gd name="connsiteY9" fmla="*/ 1328 h 2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" h="20139">
                      <a:moveTo>
                        <a:pt x="0" y="1328"/>
                      </a:moveTo>
                      <a:cubicBezTo>
                        <a:pt x="0" y="4185"/>
                        <a:pt x="0" y="7043"/>
                        <a:pt x="0" y="9900"/>
                      </a:cubicBezTo>
                      <a:cubicBezTo>
                        <a:pt x="0" y="11805"/>
                        <a:pt x="0" y="12758"/>
                        <a:pt x="0" y="14663"/>
                      </a:cubicBezTo>
                      <a:cubicBezTo>
                        <a:pt x="0" y="16568"/>
                        <a:pt x="0" y="17520"/>
                        <a:pt x="0" y="19425"/>
                      </a:cubicBezTo>
                      <a:cubicBezTo>
                        <a:pt x="0" y="20378"/>
                        <a:pt x="953" y="20378"/>
                        <a:pt x="953" y="19425"/>
                      </a:cubicBezTo>
                      <a:cubicBezTo>
                        <a:pt x="953" y="18473"/>
                        <a:pt x="1905" y="16568"/>
                        <a:pt x="1905" y="15615"/>
                      </a:cubicBezTo>
                      <a:cubicBezTo>
                        <a:pt x="1905" y="13710"/>
                        <a:pt x="1905" y="12758"/>
                        <a:pt x="1905" y="10853"/>
                      </a:cubicBezTo>
                      <a:cubicBezTo>
                        <a:pt x="1905" y="7995"/>
                        <a:pt x="1905" y="5138"/>
                        <a:pt x="1905" y="2280"/>
                      </a:cubicBezTo>
                      <a:cubicBezTo>
                        <a:pt x="1905" y="-577"/>
                        <a:pt x="0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3" name="Freeform: Shape 972">
                  <a:extLst>
                    <a:ext uri="{FF2B5EF4-FFF2-40B4-BE49-F238E27FC236}">
                      <a16:creationId xmlns:a16="http://schemas.microsoft.com/office/drawing/2014/main" id="{FD51781F-9C41-6457-39E5-C90BB388BDC5}"/>
                    </a:ext>
                  </a:extLst>
                </p:cNvPr>
                <p:cNvSpPr/>
                <p:nvPr/>
              </p:nvSpPr>
              <p:spPr>
                <a:xfrm>
                  <a:off x="6220777" y="4780835"/>
                  <a:ext cx="1219" cy="16668"/>
                </a:xfrm>
                <a:custGeom>
                  <a:avLst/>
                  <a:gdLst>
                    <a:gd name="connsiteX0" fmla="*/ 0 w 1219"/>
                    <a:gd name="connsiteY0" fmla="*/ 714 h 16668"/>
                    <a:gd name="connsiteX1" fmla="*/ 0 w 1219"/>
                    <a:gd name="connsiteY1" fmla="*/ 8334 h 16668"/>
                    <a:gd name="connsiteX2" fmla="*/ 0 w 1219"/>
                    <a:gd name="connsiteY2" fmla="*/ 15954 h 16668"/>
                    <a:gd name="connsiteX3" fmla="*/ 953 w 1219"/>
                    <a:gd name="connsiteY3" fmla="*/ 15954 h 16668"/>
                    <a:gd name="connsiteX4" fmla="*/ 953 w 1219"/>
                    <a:gd name="connsiteY4" fmla="*/ 8334 h 16668"/>
                    <a:gd name="connsiteX5" fmla="*/ 953 w 1219"/>
                    <a:gd name="connsiteY5" fmla="*/ 714 h 16668"/>
                    <a:gd name="connsiteX6" fmla="*/ 0 w 1219"/>
                    <a:gd name="connsiteY6" fmla="*/ 714 h 16668"/>
                    <a:gd name="connsiteX7" fmla="*/ 0 w 1219"/>
                    <a:gd name="connsiteY7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9" h="16668">
                      <a:moveTo>
                        <a:pt x="0" y="714"/>
                      </a:moveTo>
                      <a:cubicBezTo>
                        <a:pt x="0" y="3572"/>
                        <a:pt x="0" y="5477"/>
                        <a:pt x="0" y="8334"/>
                      </a:cubicBezTo>
                      <a:cubicBezTo>
                        <a:pt x="0" y="11192"/>
                        <a:pt x="0" y="13097"/>
                        <a:pt x="0" y="15954"/>
                      </a:cubicBezTo>
                      <a:cubicBezTo>
                        <a:pt x="0" y="16907"/>
                        <a:pt x="953" y="16907"/>
                        <a:pt x="953" y="15954"/>
                      </a:cubicBezTo>
                      <a:cubicBezTo>
                        <a:pt x="953" y="14049"/>
                        <a:pt x="953" y="11192"/>
                        <a:pt x="953" y="8334"/>
                      </a:cubicBezTo>
                      <a:cubicBezTo>
                        <a:pt x="953" y="5477"/>
                        <a:pt x="953" y="3572"/>
                        <a:pt x="953" y="714"/>
                      </a:cubicBezTo>
                      <a:cubicBezTo>
                        <a:pt x="1905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4" name="Freeform: Shape 973">
                  <a:extLst>
                    <a:ext uri="{FF2B5EF4-FFF2-40B4-BE49-F238E27FC236}">
                      <a16:creationId xmlns:a16="http://schemas.microsoft.com/office/drawing/2014/main" id="{C8EF53CE-C078-AFA8-4DCF-C3C454E21A5D}"/>
                    </a:ext>
                  </a:extLst>
                </p:cNvPr>
                <p:cNvSpPr/>
                <p:nvPr/>
              </p:nvSpPr>
              <p:spPr>
                <a:xfrm>
                  <a:off x="6240356" y="4825840"/>
                  <a:ext cx="4233" cy="25003"/>
                </a:xfrm>
                <a:custGeom>
                  <a:avLst/>
                  <a:gdLst>
                    <a:gd name="connsiteX0" fmla="*/ 1376 w 4233"/>
                    <a:gd name="connsiteY0" fmla="*/ 1429 h 25003"/>
                    <a:gd name="connsiteX1" fmla="*/ 423 w 4233"/>
                    <a:gd name="connsiteY1" fmla="*/ 12859 h 25003"/>
                    <a:gd name="connsiteX2" fmla="*/ 423 w 4233"/>
                    <a:gd name="connsiteY2" fmla="*/ 24289 h 25003"/>
                    <a:gd name="connsiteX3" fmla="*/ 2328 w 4233"/>
                    <a:gd name="connsiteY3" fmla="*/ 24289 h 25003"/>
                    <a:gd name="connsiteX4" fmla="*/ 3281 w 4233"/>
                    <a:gd name="connsiteY4" fmla="*/ 12859 h 25003"/>
                    <a:gd name="connsiteX5" fmla="*/ 4233 w 4233"/>
                    <a:gd name="connsiteY5" fmla="*/ 1429 h 25003"/>
                    <a:gd name="connsiteX6" fmla="*/ 1376 w 4233"/>
                    <a:gd name="connsiteY6" fmla="*/ 1429 h 25003"/>
                    <a:gd name="connsiteX7" fmla="*/ 1376 w 4233"/>
                    <a:gd name="connsiteY7" fmla="*/ 1429 h 25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3" h="25003">
                      <a:moveTo>
                        <a:pt x="1376" y="1429"/>
                      </a:moveTo>
                      <a:cubicBezTo>
                        <a:pt x="423" y="5239"/>
                        <a:pt x="423" y="9049"/>
                        <a:pt x="423" y="12859"/>
                      </a:cubicBezTo>
                      <a:cubicBezTo>
                        <a:pt x="423" y="16669"/>
                        <a:pt x="-529" y="20479"/>
                        <a:pt x="423" y="24289"/>
                      </a:cubicBezTo>
                      <a:cubicBezTo>
                        <a:pt x="423" y="25241"/>
                        <a:pt x="1376" y="25241"/>
                        <a:pt x="2328" y="24289"/>
                      </a:cubicBezTo>
                      <a:cubicBezTo>
                        <a:pt x="3281" y="20479"/>
                        <a:pt x="3281" y="16669"/>
                        <a:pt x="3281" y="12859"/>
                      </a:cubicBezTo>
                      <a:cubicBezTo>
                        <a:pt x="3281" y="9049"/>
                        <a:pt x="3281" y="5239"/>
                        <a:pt x="4233" y="1429"/>
                      </a:cubicBezTo>
                      <a:cubicBezTo>
                        <a:pt x="3281" y="-476"/>
                        <a:pt x="1376" y="-476"/>
                        <a:pt x="1376" y="1429"/>
                      </a:cubicBezTo>
                      <a:lnTo>
                        <a:pt x="1376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5" name="Freeform: Shape 974">
                  <a:extLst>
                    <a:ext uri="{FF2B5EF4-FFF2-40B4-BE49-F238E27FC236}">
                      <a16:creationId xmlns:a16="http://schemas.microsoft.com/office/drawing/2014/main" id="{5B557B9E-1ED3-8733-3C51-5C670028605D}"/>
                    </a:ext>
                  </a:extLst>
                </p:cNvPr>
                <p:cNvSpPr/>
                <p:nvPr/>
              </p:nvSpPr>
              <p:spPr>
                <a:xfrm>
                  <a:off x="6265544" y="4831608"/>
                  <a:ext cx="4076" cy="13520"/>
                </a:xfrm>
                <a:custGeom>
                  <a:avLst/>
                  <a:gdLst>
                    <a:gd name="connsiteX0" fmla="*/ 2858 w 4076"/>
                    <a:gd name="connsiteY0" fmla="*/ 423 h 13520"/>
                    <a:gd name="connsiteX1" fmla="*/ 1905 w 4076"/>
                    <a:gd name="connsiteY1" fmla="*/ 7091 h 13520"/>
                    <a:gd name="connsiteX2" fmla="*/ 953 w 4076"/>
                    <a:gd name="connsiteY2" fmla="*/ 9948 h 13520"/>
                    <a:gd name="connsiteX3" fmla="*/ 0 w 4076"/>
                    <a:gd name="connsiteY3" fmla="*/ 12806 h 13520"/>
                    <a:gd name="connsiteX4" fmla="*/ 953 w 4076"/>
                    <a:gd name="connsiteY4" fmla="*/ 12806 h 13520"/>
                    <a:gd name="connsiteX5" fmla="*/ 1905 w 4076"/>
                    <a:gd name="connsiteY5" fmla="*/ 9948 h 13520"/>
                    <a:gd name="connsiteX6" fmla="*/ 2858 w 4076"/>
                    <a:gd name="connsiteY6" fmla="*/ 7091 h 13520"/>
                    <a:gd name="connsiteX7" fmla="*/ 3810 w 4076"/>
                    <a:gd name="connsiteY7" fmla="*/ 423 h 13520"/>
                    <a:gd name="connsiteX8" fmla="*/ 2858 w 4076"/>
                    <a:gd name="connsiteY8" fmla="*/ 423 h 13520"/>
                    <a:gd name="connsiteX9" fmla="*/ 2858 w 4076"/>
                    <a:gd name="connsiteY9" fmla="*/ 423 h 13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076" h="13520">
                      <a:moveTo>
                        <a:pt x="2858" y="423"/>
                      </a:moveTo>
                      <a:cubicBezTo>
                        <a:pt x="2858" y="2328"/>
                        <a:pt x="1905" y="4233"/>
                        <a:pt x="1905" y="7091"/>
                      </a:cubicBezTo>
                      <a:cubicBezTo>
                        <a:pt x="1905" y="8043"/>
                        <a:pt x="953" y="8996"/>
                        <a:pt x="953" y="9948"/>
                      </a:cubicBezTo>
                      <a:cubicBezTo>
                        <a:pt x="953" y="10901"/>
                        <a:pt x="0" y="11853"/>
                        <a:pt x="0" y="12806"/>
                      </a:cubicBezTo>
                      <a:cubicBezTo>
                        <a:pt x="0" y="13758"/>
                        <a:pt x="953" y="13758"/>
                        <a:pt x="953" y="12806"/>
                      </a:cubicBezTo>
                      <a:cubicBezTo>
                        <a:pt x="1905" y="11853"/>
                        <a:pt x="1905" y="10901"/>
                        <a:pt x="1905" y="9948"/>
                      </a:cubicBezTo>
                      <a:cubicBezTo>
                        <a:pt x="1905" y="8996"/>
                        <a:pt x="2858" y="8043"/>
                        <a:pt x="2858" y="7091"/>
                      </a:cubicBezTo>
                      <a:cubicBezTo>
                        <a:pt x="2858" y="5186"/>
                        <a:pt x="3810" y="2328"/>
                        <a:pt x="3810" y="423"/>
                      </a:cubicBezTo>
                      <a:cubicBezTo>
                        <a:pt x="4763" y="423"/>
                        <a:pt x="2858" y="-529"/>
                        <a:pt x="2858" y="423"/>
                      </a:cubicBezTo>
                      <a:lnTo>
                        <a:pt x="2858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6" name="Freeform: Shape 975">
                  <a:extLst>
                    <a:ext uri="{FF2B5EF4-FFF2-40B4-BE49-F238E27FC236}">
                      <a16:creationId xmlns:a16="http://schemas.microsoft.com/office/drawing/2014/main" id="{D0B03E69-0BBD-FF83-365E-FCDE1F752F22}"/>
                    </a:ext>
                  </a:extLst>
                </p:cNvPr>
                <p:cNvSpPr/>
                <p:nvPr/>
              </p:nvSpPr>
              <p:spPr>
                <a:xfrm>
                  <a:off x="6280784" y="4850129"/>
                  <a:ext cx="4233" cy="7619"/>
                </a:xfrm>
                <a:custGeom>
                  <a:avLst/>
                  <a:gdLst>
                    <a:gd name="connsiteX0" fmla="*/ 3810 w 4233"/>
                    <a:gd name="connsiteY0" fmla="*/ 0 h 7619"/>
                    <a:gd name="connsiteX1" fmla="*/ 0 w 4233"/>
                    <a:gd name="connsiteY1" fmla="*/ 7620 h 7619"/>
                    <a:gd name="connsiteX2" fmla="*/ 0 w 4233"/>
                    <a:gd name="connsiteY2" fmla="*/ 7620 h 7619"/>
                    <a:gd name="connsiteX3" fmla="*/ 3810 w 4233"/>
                    <a:gd name="connsiteY3" fmla="*/ 0 h 7619"/>
                    <a:gd name="connsiteX4" fmla="*/ 3810 w 4233"/>
                    <a:gd name="connsiteY4" fmla="*/ 0 h 7619"/>
                    <a:gd name="connsiteX5" fmla="*/ 3810 w 4233"/>
                    <a:gd name="connsiteY5" fmla="*/ 0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33" h="7619">
                      <a:moveTo>
                        <a:pt x="3810" y="0"/>
                      </a:moveTo>
                      <a:cubicBezTo>
                        <a:pt x="1905" y="2857"/>
                        <a:pt x="953" y="5715"/>
                        <a:pt x="0" y="7620"/>
                      </a:cubicBezTo>
                      <a:cubicBezTo>
                        <a:pt x="0" y="7620"/>
                        <a:pt x="0" y="7620"/>
                        <a:pt x="0" y="7620"/>
                      </a:cubicBezTo>
                      <a:cubicBezTo>
                        <a:pt x="1905" y="5715"/>
                        <a:pt x="2858" y="2857"/>
                        <a:pt x="3810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lnTo>
                        <a:pt x="3810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7" name="Freeform: Shape 976">
                  <a:extLst>
                    <a:ext uri="{FF2B5EF4-FFF2-40B4-BE49-F238E27FC236}">
                      <a16:creationId xmlns:a16="http://schemas.microsoft.com/office/drawing/2014/main" id="{3FC5C340-4EFE-A013-A727-601CF9978984}"/>
                    </a:ext>
                  </a:extLst>
                </p:cNvPr>
                <p:cNvSpPr/>
                <p:nvPr/>
              </p:nvSpPr>
              <p:spPr>
                <a:xfrm>
                  <a:off x="6168389" y="4873942"/>
                  <a:ext cx="10477" cy="23254"/>
                </a:xfrm>
                <a:custGeom>
                  <a:avLst/>
                  <a:gdLst>
                    <a:gd name="connsiteX0" fmla="*/ 0 w 10477"/>
                    <a:gd name="connsiteY0" fmla="*/ 1905 h 23254"/>
                    <a:gd name="connsiteX1" fmla="*/ 4763 w 10477"/>
                    <a:gd name="connsiteY1" fmla="*/ 12382 h 23254"/>
                    <a:gd name="connsiteX2" fmla="*/ 9525 w 10477"/>
                    <a:gd name="connsiteY2" fmla="*/ 22860 h 23254"/>
                    <a:gd name="connsiteX3" fmla="*/ 10478 w 10477"/>
                    <a:gd name="connsiteY3" fmla="*/ 21907 h 23254"/>
                    <a:gd name="connsiteX4" fmla="*/ 6667 w 10477"/>
                    <a:gd name="connsiteY4" fmla="*/ 10477 h 23254"/>
                    <a:gd name="connsiteX5" fmla="*/ 1905 w 10477"/>
                    <a:gd name="connsiteY5" fmla="*/ 0 h 23254"/>
                    <a:gd name="connsiteX6" fmla="*/ 0 w 10477"/>
                    <a:gd name="connsiteY6" fmla="*/ 1905 h 23254"/>
                    <a:gd name="connsiteX7" fmla="*/ 0 w 10477"/>
                    <a:gd name="connsiteY7" fmla="*/ 1905 h 2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477" h="23254">
                      <a:moveTo>
                        <a:pt x="0" y="1905"/>
                      </a:moveTo>
                      <a:cubicBezTo>
                        <a:pt x="1905" y="5715"/>
                        <a:pt x="2857" y="8572"/>
                        <a:pt x="4763" y="12382"/>
                      </a:cubicBezTo>
                      <a:cubicBezTo>
                        <a:pt x="5715" y="16192"/>
                        <a:pt x="6667" y="20002"/>
                        <a:pt x="9525" y="22860"/>
                      </a:cubicBezTo>
                      <a:cubicBezTo>
                        <a:pt x="9525" y="23813"/>
                        <a:pt x="10478" y="22860"/>
                        <a:pt x="10478" y="21907"/>
                      </a:cubicBezTo>
                      <a:cubicBezTo>
                        <a:pt x="9525" y="18097"/>
                        <a:pt x="7620" y="14288"/>
                        <a:pt x="6667" y="10477"/>
                      </a:cubicBezTo>
                      <a:cubicBezTo>
                        <a:pt x="4763" y="6667"/>
                        <a:pt x="3810" y="3810"/>
                        <a:pt x="1905" y="0"/>
                      </a:cubicBezTo>
                      <a:cubicBezTo>
                        <a:pt x="953" y="952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8" name="Freeform: Shape 977">
                  <a:extLst>
                    <a:ext uri="{FF2B5EF4-FFF2-40B4-BE49-F238E27FC236}">
                      <a16:creationId xmlns:a16="http://schemas.microsoft.com/office/drawing/2014/main" id="{4AE2481F-09AE-4965-7765-884C5BB7475D}"/>
                    </a:ext>
                  </a:extLst>
                </p:cNvPr>
                <p:cNvSpPr/>
                <p:nvPr/>
              </p:nvSpPr>
              <p:spPr>
                <a:xfrm>
                  <a:off x="6189344" y="4858702"/>
                  <a:ext cx="8697" cy="28336"/>
                </a:xfrm>
                <a:custGeom>
                  <a:avLst/>
                  <a:gdLst>
                    <a:gd name="connsiteX0" fmla="*/ 0 w 8697"/>
                    <a:gd name="connsiteY0" fmla="*/ 953 h 28336"/>
                    <a:gd name="connsiteX1" fmla="*/ 2858 w 8697"/>
                    <a:gd name="connsiteY1" fmla="*/ 14288 h 28336"/>
                    <a:gd name="connsiteX2" fmla="*/ 6668 w 8697"/>
                    <a:gd name="connsiteY2" fmla="*/ 27622 h 28336"/>
                    <a:gd name="connsiteX3" fmla="*/ 8573 w 8697"/>
                    <a:gd name="connsiteY3" fmla="*/ 27622 h 28336"/>
                    <a:gd name="connsiteX4" fmla="*/ 2858 w 8697"/>
                    <a:gd name="connsiteY4" fmla="*/ 0 h 28336"/>
                    <a:gd name="connsiteX5" fmla="*/ 0 w 8697"/>
                    <a:gd name="connsiteY5" fmla="*/ 953 h 28336"/>
                    <a:gd name="connsiteX6" fmla="*/ 0 w 8697"/>
                    <a:gd name="connsiteY6" fmla="*/ 953 h 28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697" h="28336">
                      <a:moveTo>
                        <a:pt x="0" y="953"/>
                      </a:moveTo>
                      <a:cubicBezTo>
                        <a:pt x="953" y="5715"/>
                        <a:pt x="1905" y="10478"/>
                        <a:pt x="2858" y="14288"/>
                      </a:cubicBezTo>
                      <a:cubicBezTo>
                        <a:pt x="3810" y="19050"/>
                        <a:pt x="4763" y="22860"/>
                        <a:pt x="6668" y="27622"/>
                      </a:cubicBezTo>
                      <a:cubicBezTo>
                        <a:pt x="6668" y="28575"/>
                        <a:pt x="7620" y="28575"/>
                        <a:pt x="8573" y="27622"/>
                      </a:cubicBezTo>
                      <a:cubicBezTo>
                        <a:pt x="9525" y="18097"/>
                        <a:pt x="4763" y="9525"/>
                        <a:pt x="2858" y="0"/>
                      </a:cubicBezTo>
                      <a:cubicBezTo>
                        <a:pt x="1905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9" name="Freeform: Shape 978">
                  <a:extLst>
                    <a:ext uri="{FF2B5EF4-FFF2-40B4-BE49-F238E27FC236}">
                      <a16:creationId xmlns:a16="http://schemas.microsoft.com/office/drawing/2014/main" id="{A3F16C63-B219-94A3-5D06-8F55B245320C}"/>
                    </a:ext>
                  </a:extLst>
                </p:cNvPr>
                <p:cNvSpPr/>
                <p:nvPr/>
              </p:nvSpPr>
              <p:spPr>
                <a:xfrm>
                  <a:off x="6219401" y="4878618"/>
                  <a:ext cx="5377" cy="24612"/>
                </a:xfrm>
                <a:custGeom>
                  <a:avLst/>
                  <a:gdLst>
                    <a:gd name="connsiteX0" fmla="*/ 2328 w 5377"/>
                    <a:gd name="connsiteY0" fmla="*/ 1038 h 24612"/>
                    <a:gd name="connsiteX1" fmla="*/ 423 w 5377"/>
                    <a:gd name="connsiteY1" fmla="*/ 12468 h 24612"/>
                    <a:gd name="connsiteX2" fmla="*/ 423 w 5377"/>
                    <a:gd name="connsiteY2" fmla="*/ 23898 h 24612"/>
                    <a:gd name="connsiteX3" fmla="*/ 2328 w 5377"/>
                    <a:gd name="connsiteY3" fmla="*/ 23898 h 24612"/>
                    <a:gd name="connsiteX4" fmla="*/ 2328 w 5377"/>
                    <a:gd name="connsiteY4" fmla="*/ 21041 h 24612"/>
                    <a:gd name="connsiteX5" fmla="*/ 2328 w 5377"/>
                    <a:gd name="connsiteY5" fmla="*/ 18183 h 24612"/>
                    <a:gd name="connsiteX6" fmla="*/ 3281 w 5377"/>
                    <a:gd name="connsiteY6" fmla="*/ 12468 h 24612"/>
                    <a:gd name="connsiteX7" fmla="*/ 5186 w 5377"/>
                    <a:gd name="connsiteY7" fmla="*/ 1991 h 24612"/>
                    <a:gd name="connsiteX8" fmla="*/ 2328 w 5377"/>
                    <a:gd name="connsiteY8" fmla="*/ 1038 h 24612"/>
                    <a:gd name="connsiteX9" fmla="*/ 2328 w 5377"/>
                    <a:gd name="connsiteY9" fmla="*/ 1038 h 246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377" h="24612">
                      <a:moveTo>
                        <a:pt x="2328" y="1038"/>
                      </a:moveTo>
                      <a:cubicBezTo>
                        <a:pt x="1376" y="4848"/>
                        <a:pt x="1376" y="8658"/>
                        <a:pt x="423" y="12468"/>
                      </a:cubicBezTo>
                      <a:cubicBezTo>
                        <a:pt x="423" y="16278"/>
                        <a:pt x="-529" y="20088"/>
                        <a:pt x="423" y="23898"/>
                      </a:cubicBezTo>
                      <a:cubicBezTo>
                        <a:pt x="423" y="24851"/>
                        <a:pt x="1376" y="24851"/>
                        <a:pt x="2328" y="23898"/>
                      </a:cubicBezTo>
                      <a:cubicBezTo>
                        <a:pt x="2328" y="22946"/>
                        <a:pt x="2328" y="21993"/>
                        <a:pt x="2328" y="21041"/>
                      </a:cubicBezTo>
                      <a:cubicBezTo>
                        <a:pt x="2328" y="20088"/>
                        <a:pt x="2328" y="19136"/>
                        <a:pt x="2328" y="18183"/>
                      </a:cubicBezTo>
                      <a:cubicBezTo>
                        <a:pt x="2328" y="16278"/>
                        <a:pt x="2328" y="14373"/>
                        <a:pt x="3281" y="12468"/>
                      </a:cubicBezTo>
                      <a:cubicBezTo>
                        <a:pt x="3281" y="8658"/>
                        <a:pt x="4233" y="4848"/>
                        <a:pt x="5186" y="1991"/>
                      </a:cubicBezTo>
                      <a:cubicBezTo>
                        <a:pt x="6138" y="86"/>
                        <a:pt x="3281" y="-867"/>
                        <a:pt x="2328" y="1038"/>
                      </a:cubicBezTo>
                      <a:lnTo>
                        <a:pt x="2328" y="103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0" name="Freeform: Shape 979">
                  <a:extLst>
                    <a:ext uri="{FF2B5EF4-FFF2-40B4-BE49-F238E27FC236}">
                      <a16:creationId xmlns:a16="http://schemas.microsoft.com/office/drawing/2014/main" id="{03C118DB-64B5-9C6C-F2AE-0CBC76AD8BE9}"/>
                    </a:ext>
                  </a:extLst>
                </p:cNvPr>
                <p:cNvSpPr/>
                <p:nvPr/>
              </p:nvSpPr>
              <p:spPr>
                <a:xfrm>
                  <a:off x="6189344" y="4929187"/>
                  <a:ext cx="3810" cy="5715"/>
                </a:xfrm>
                <a:custGeom>
                  <a:avLst/>
                  <a:gdLst>
                    <a:gd name="connsiteX0" fmla="*/ 0 w 3810"/>
                    <a:gd name="connsiteY0" fmla="*/ 1905 h 5715"/>
                    <a:gd name="connsiteX1" fmla="*/ 953 w 3810"/>
                    <a:gd name="connsiteY1" fmla="*/ 3810 h 5715"/>
                    <a:gd name="connsiteX2" fmla="*/ 1905 w 3810"/>
                    <a:gd name="connsiteY2" fmla="*/ 4763 h 5715"/>
                    <a:gd name="connsiteX3" fmla="*/ 2858 w 3810"/>
                    <a:gd name="connsiteY3" fmla="*/ 5715 h 5715"/>
                    <a:gd name="connsiteX4" fmla="*/ 3810 w 3810"/>
                    <a:gd name="connsiteY4" fmla="*/ 5715 h 5715"/>
                    <a:gd name="connsiteX5" fmla="*/ 3810 w 3810"/>
                    <a:gd name="connsiteY5" fmla="*/ 4763 h 5715"/>
                    <a:gd name="connsiteX6" fmla="*/ 2858 w 3810"/>
                    <a:gd name="connsiteY6" fmla="*/ 3810 h 5715"/>
                    <a:gd name="connsiteX7" fmla="*/ 1905 w 3810"/>
                    <a:gd name="connsiteY7" fmla="*/ 953 h 5715"/>
                    <a:gd name="connsiteX8" fmla="*/ 953 w 3810"/>
                    <a:gd name="connsiteY8" fmla="*/ 0 h 5715"/>
                    <a:gd name="connsiteX9" fmla="*/ 0 w 3810"/>
                    <a:gd name="connsiteY9" fmla="*/ 1905 h 5715"/>
                    <a:gd name="connsiteX10" fmla="*/ 0 w 3810"/>
                    <a:gd name="connsiteY10" fmla="*/ 190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10" h="5715">
                      <a:moveTo>
                        <a:pt x="0" y="1905"/>
                      </a:moveTo>
                      <a:cubicBezTo>
                        <a:pt x="0" y="2857"/>
                        <a:pt x="953" y="3810"/>
                        <a:pt x="953" y="3810"/>
                      </a:cubicBezTo>
                      <a:cubicBezTo>
                        <a:pt x="953" y="3810"/>
                        <a:pt x="953" y="4763"/>
                        <a:pt x="1905" y="4763"/>
                      </a:cubicBezTo>
                      <a:cubicBezTo>
                        <a:pt x="1905" y="4763"/>
                        <a:pt x="2858" y="5715"/>
                        <a:pt x="2858" y="5715"/>
                      </a:cubicBezTo>
                      <a:cubicBezTo>
                        <a:pt x="2858" y="5715"/>
                        <a:pt x="3810" y="5715"/>
                        <a:pt x="3810" y="5715"/>
                      </a:cubicBezTo>
                      <a:cubicBezTo>
                        <a:pt x="3810" y="5715"/>
                        <a:pt x="3810" y="4763"/>
                        <a:pt x="3810" y="4763"/>
                      </a:cubicBezTo>
                      <a:cubicBezTo>
                        <a:pt x="3810" y="4763"/>
                        <a:pt x="3810" y="3810"/>
                        <a:pt x="2858" y="3810"/>
                      </a:cubicBezTo>
                      <a:cubicBezTo>
                        <a:pt x="2858" y="2857"/>
                        <a:pt x="1905" y="1905"/>
                        <a:pt x="1905" y="953"/>
                      </a:cubicBezTo>
                      <a:cubicBezTo>
                        <a:pt x="1905" y="953"/>
                        <a:pt x="953" y="0"/>
                        <a:pt x="953" y="0"/>
                      </a:cubicBezTo>
                      <a:cubicBezTo>
                        <a:pt x="0" y="953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1" name="Freeform: Shape 980">
                  <a:extLst>
                    <a:ext uri="{FF2B5EF4-FFF2-40B4-BE49-F238E27FC236}">
                      <a16:creationId xmlns:a16="http://schemas.microsoft.com/office/drawing/2014/main" id="{FF82F1F4-9999-FAF2-2FBC-EC26B93EE9E6}"/>
                    </a:ext>
                  </a:extLst>
                </p:cNvPr>
                <p:cNvSpPr/>
                <p:nvPr/>
              </p:nvSpPr>
              <p:spPr>
                <a:xfrm>
                  <a:off x="6200774" y="4912518"/>
                  <a:ext cx="3809" cy="15477"/>
                </a:xfrm>
                <a:custGeom>
                  <a:avLst/>
                  <a:gdLst>
                    <a:gd name="connsiteX0" fmla="*/ 0 w 3809"/>
                    <a:gd name="connsiteY0" fmla="*/ 1429 h 15477"/>
                    <a:gd name="connsiteX1" fmla="*/ 953 w 3809"/>
                    <a:gd name="connsiteY1" fmla="*/ 8096 h 15477"/>
                    <a:gd name="connsiteX2" fmla="*/ 1905 w 3809"/>
                    <a:gd name="connsiteY2" fmla="*/ 10954 h 15477"/>
                    <a:gd name="connsiteX3" fmla="*/ 2857 w 3809"/>
                    <a:gd name="connsiteY3" fmla="*/ 14764 h 15477"/>
                    <a:gd name="connsiteX4" fmla="*/ 3810 w 3809"/>
                    <a:gd name="connsiteY4" fmla="*/ 14764 h 15477"/>
                    <a:gd name="connsiteX5" fmla="*/ 3810 w 3809"/>
                    <a:gd name="connsiteY5" fmla="*/ 10954 h 15477"/>
                    <a:gd name="connsiteX6" fmla="*/ 2857 w 3809"/>
                    <a:gd name="connsiteY6" fmla="*/ 8096 h 15477"/>
                    <a:gd name="connsiteX7" fmla="*/ 1905 w 3809"/>
                    <a:gd name="connsiteY7" fmla="*/ 1429 h 15477"/>
                    <a:gd name="connsiteX8" fmla="*/ 0 w 3809"/>
                    <a:gd name="connsiteY8" fmla="*/ 1429 h 15477"/>
                    <a:gd name="connsiteX9" fmla="*/ 0 w 3809"/>
                    <a:gd name="connsiteY9" fmla="*/ 1429 h 1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09" h="15477">
                      <a:moveTo>
                        <a:pt x="0" y="1429"/>
                      </a:moveTo>
                      <a:cubicBezTo>
                        <a:pt x="0" y="3334"/>
                        <a:pt x="953" y="6191"/>
                        <a:pt x="953" y="8096"/>
                      </a:cubicBezTo>
                      <a:cubicBezTo>
                        <a:pt x="953" y="9049"/>
                        <a:pt x="953" y="10001"/>
                        <a:pt x="1905" y="10954"/>
                      </a:cubicBezTo>
                      <a:cubicBezTo>
                        <a:pt x="1905" y="11906"/>
                        <a:pt x="2857" y="12859"/>
                        <a:pt x="2857" y="14764"/>
                      </a:cubicBezTo>
                      <a:cubicBezTo>
                        <a:pt x="2857" y="15716"/>
                        <a:pt x="3810" y="15716"/>
                        <a:pt x="3810" y="14764"/>
                      </a:cubicBezTo>
                      <a:cubicBezTo>
                        <a:pt x="3810" y="13811"/>
                        <a:pt x="3810" y="12859"/>
                        <a:pt x="3810" y="10954"/>
                      </a:cubicBezTo>
                      <a:cubicBezTo>
                        <a:pt x="3810" y="10001"/>
                        <a:pt x="3810" y="9049"/>
                        <a:pt x="2857" y="8096"/>
                      </a:cubicBezTo>
                      <a:cubicBezTo>
                        <a:pt x="2857" y="6191"/>
                        <a:pt x="1905" y="3334"/>
                        <a:pt x="1905" y="1429"/>
                      </a:cubicBezTo>
                      <a:cubicBezTo>
                        <a:pt x="1905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2" name="Freeform: Shape 981">
                  <a:extLst>
                    <a:ext uri="{FF2B5EF4-FFF2-40B4-BE49-F238E27FC236}">
                      <a16:creationId xmlns:a16="http://schemas.microsoft.com/office/drawing/2014/main" id="{0A39618C-4F53-BCAC-6CD9-A5788FA94C72}"/>
                    </a:ext>
                  </a:extLst>
                </p:cNvPr>
                <p:cNvSpPr/>
                <p:nvPr/>
              </p:nvSpPr>
              <p:spPr>
                <a:xfrm>
                  <a:off x="6203631" y="4948475"/>
                  <a:ext cx="2857" cy="22092"/>
                </a:xfrm>
                <a:custGeom>
                  <a:avLst/>
                  <a:gdLst>
                    <a:gd name="connsiteX0" fmla="*/ 0 w 2857"/>
                    <a:gd name="connsiteY0" fmla="*/ 714 h 22092"/>
                    <a:gd name="connsiteX1" fmla="*/ 0 w 2857"/>
                    <a:gd name="connsiteY1" fmla="*/ 11192 h 22092"/>
                    <a:gd name="connsiteX2" fmla="*/ 1905 w 2857"/>
                    <a:gd name="connsiteY2" fmla="*/ 21669 h 22092"/>
                    <a:gd name="connsiteX3" fmla="*/ 2858 w 2857"/>
                    <a:gd name="connsiteY3" fmla="*/ 21669 h 22092"/>
                    <a:gd name="connsiteX4" fmla="*/ 1905 w 2857"/>
                    <a:gd name="connsiteY4" fmla="*/ 15954 h 22092"/>
                    <a:gd name="connsiteX5" fmla="*/ 953 w 2857"/>
                    <a:gd name="connsiteY5" fmla="*/ 11192 h 22092"/>
                    <a:gd name="connsiteX6" fmla="*/ 953 w 2857"/>
                    <a:gd name="connsiteY6" fmla="*/ 714 h 22092"/>
                    <a:gd name="connsiteX7" fmla="*/ 0 w 2857"/>
                    <a:gd name="connsiteY7" fmla="*/ 714 h 22092"/>
                    <a:gd name="connsiteX8" fmla="*/ 0 w 2857"/>
                    <a:gd name="connsiteY8" fmla="*/ 714 h 22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" h="22092">
                      <a:moveTo>
                        <a:pt x="0" y="714"/>
                      </a:moveTo>
                      <a:cubicBezTo>
                        <a:pt x="0" y="4524"/>
                        <a:pt x="0" y="7382"/>
                        <a:pt x="0" y="11192"/>
                      </a:cubicBezTo>
                      <a:cubicBezTo>
                        <a:pt x="0" y="15002"/>
                        <a:pt x="0" y="18812"/>
                        <a:pt x="1905" y="21669"/>
                      </a:cubicBezTo>
                      <a:cubicBezTo>
                        <a:pt x="1905" y="22622"/>
                        <a:pt x="2858" y="21669"/>
                        <a:pt x="2858" y="21669"/>
                      </a:cubicBezTo>
                      <a:cubicBezTo>
                        <a:pt x="2858" y="19764"/>
                        <a:pt x="2858" y="17859"/>
                        <a:pt x="1905" y="15954"/>
                      </a:cubicBezTo>
                      <a:cubicBezTo>
                        <a:pt x="1905" y="14049"/>
                        <a:pt x="1905" y="13097"/>
                        <a:pt x="953" y="11192"/>
                      </a:cubicBezTo>
                      <a:cubicBezTo>
                        <a:pt x="953" y="7382"/>
                        <a:pt x="953" y="4524"/>
                        <a:pt x="953" y="714"/>
                      </a:cubicBezTo>
                      <a:cubicBezTo>
                        <a:pt x="953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3" name="Freeform: Shape 982">
                  <a:extLst>
                    <a:ext uri="{FF2B5EF4-FFF2-40B4-BE49-F238E27FC236}">
                      <a16:creationId xmlns:a16="http://schemas.microsoft.com/office/drawing/2014/main" id="{E927DD57-BA4F-15B4-55D3-C705060F8757}"/>
                    </a:ext>
                  </a:extLst>
                </p:cNvPr>
                <p:cNvSpPr/>
                <p:nvPr/>
              </p:nvSpPr>
              <p:spPr>
                <a:xfrm>
                  <a:off x="6220777" y="4922846"/>
                  <a:ext cx="4762" cy="28010"/>
                </a:xfrm>
                <a:custGeom>
                  <a:avLst/>
                  <a:gdLst>
                    <a:gd name="connsiteX0" fmla="*/ 3810 w 4762"/>
                    <a:gd name="connsiteY0" fmla="*/ 626 h 28010"/>
                    <a:gd name="connsiteX1" fmla="*/ 0 w 4762"/>
                    <a:gd name="connsiteY1" fmla="*/ 27296 h 28010"/>
                    <a:gd name="connsiteX2" fmla="*/ 953 w 4762"/>
                    <a:gd name="connsiteY2" fmla="*/ 27296 h 28010"/>
                    <a:gd name="connsiteX3" fmla="*/ 4763 w 4762"/>
                    <a:gd name="connsiteY3" fmla="*/ 1578 h 28010"/>
                    <a:gd name="connsiteX4" fmla="*/ 3810 w 4762"/>
                    <a:gd name="connsiteY4" fmla="*/ 626 h 28010"/>
                    <a:gd name="connsiteX5" fmla="*/ 3810 w 4762"/>
                    <a:gd name="connsiteY5" fmla="*/ 626 h 280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" h="28010">
                      <a:moveTo>
                        <a:pt x="3810" y="626"/>
                      </a:moveTo>
                      <a:cubicBezTo>
                        <a:pt x="953" y="9198"/>
                        <a:pt x="0" y="17771"/>
                        <a:pt x="0" y="27296"/>
                      </a:cubicBezTo>
                      <a:cubicBezTo>
                        <a:pt x="0" y="28248"/>
                        <a:pt x="953" y="28248"/>
                        <a:pt x="953" y="27296"/>
                      </a:cubicBezTo>
                      <a:cubicBezTo>
                        <a:pt x="2857" y="18723"/>
                        <a:pt x="2857" y="10151"/>
                        <a:pt x="4763" y="1578"/>
                      </a:cubicBezTo>
                      <a:cubicBezTo>
                        <a:pt x="4763" y="-327"/>
                        <a:pt x="3810" y="-327"/>
                        <a:pt x="3810" y="626"/>
                      </a:cubicBezTo>
                      <a:lnTo>
                        <a:pt x="3810" y="626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4" name="Freeform: Shape 983">
                  <a:extLst>
                    <a:ext uri="{FF2B5EF4-FFF2-40B4-BE49-F238E27FC236}">
                      <a16:creationId xmlns:a16="http://schemas.microsoft.com/office/drawing/2014/main" id="{1D08D2CA-441F-392F-8F68-A78F25B6F043}"/>
                    </a:ext>
                  </a:extLst>
                </p:cNvPr>
                <p:cNvSpPr/>
                <p:nvPr/>
              </p:nvSpPr>
              <p:spPr>
                <a:xfrm>
                  <a:off x="6239827" y="4894896"/>
                  <a:ext cx="6667" cy="27384"/>
                </a:xfrm>
                <a:custGeom>
                  <a:avLst/>
                  <a:gdLst>
                    <a:gd name="connsiteX0" fmla="*/ 6667 w 6667"/>
                    <a:gd name="connsiteY0" fmla="*/ 0 h 27384"/>
                    <a:gd name="connsiteX1" fmla="*/ 2857 w 6667"/>
                    <a:gd name="connsiteY1" fmla="*/ 13335 h 27384"/>
                    <a:gd name="connsiteX2" fmla="*/ 0 w 6667"/>
                    <a:gd name="connsiteY2" fmla="*/ 26670 h 27384"/>
                    <a:gd name="connsiteX3" fmla="*/ 953 w 6667"/>
                    <a:gd name="connsiteY3" fmla="*/ 26670 h 27384"/>
                    <a:gd name="connsiteX4" fmla="*/ 4763 w 6667"/>
                    <a:gd name="connsiteY4" fmla="*/ 13335 h 27384"/>
                    <a:gd name="connsiteX5" fmla="*/ 6667 w 6667"/>
                    <a:gd name="connsiteY5" fmla="*/ 0 h 27384"/>
                    <a:gd name="connsiteX6" fmla="*/ 6667 w 6667"/>
                    <a:gd name="connsiteY6" fmla="*/ 0 h 27384"/>
                    <a:gd name="connsiteX7" fmla="*/ 6667 w 6667"/>
                    <a:gd name="connsiteY7" fmla="*/ 0 h 27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667" h="27384">
                      <a:moveTo>
                        <a:pt x="6667" y="0"/>
                      </a:moveTo>
                      <a:cubicBezTo>
                        <a:pt x="5715" y="4763"/>
                        <a:pt x="3810" y="8572"/>
                        <a:pt x="2857" y="13335"/>
                      </a:cubicBezTo>
                      <a:cubicBezTo>
                        <a:pt x="1905" y="18097"/>
                        <a:pt x="0" y="21908"/>
                        <a:pt x="0" y="26670"/>
                      </a:cubicBezTo>
                      <a:cubicBezTo>
                        <a:pt x="0" y="27622"/>
                        <a:pt x="953" y="27622"/>
                        <a:pt x="953" y="26670"/>
                      </a:cubicBezTo>
                      <a:cubicBezTo>
                        <a:pt x="2857" y="22860"/>
                        <a:pt x="2857" y="18097"/>
                        <a:pt x="4763" y="13335"/>
                      </a:cubicBezTo>
                      <a:cubicBezTo>
                        <a:pt x="4763" y="8572"/>
                        <a:pt x="5715" y="4763"/>
                        <a:pt x="6667" y="0"/>
                      </a:cubicBezTo>
                      <a:cubicBezTo>
                        <a:pt x="6667" y="0"/>
                        <a:pt x="6667" y="0"/>
                        <a:pt x="6667" y="0"/>
                      </a:cubicBezTo>
                      <a:lnTo>
                        <a:pt x="6667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5" name="Freeform: Shape 984">
                  <a:extLst>
                    <a:ext uri="{FF2B5EF4-FFF2-40B4-BE49-F238E27FC236}">
                      <a16:creationId xmlns:a16="http://schemas.microsoft.com/office/drawing/2014/main" id="{DD1D7B3F-C3C0-7B74-0B7B-6312CE0B69D9}"/>
                    </a:ext>
                  </a:extLst>
                </p:cNvPr>
                <p:cNvSpPr/>
                <p:nvPr/>
              </p:nvSpPr>
              <p:spPr>
                <a:xfrm>
                  <a:off x="6258877" y="4871084"/>
                  <a:ext cx="8995" cy="24235"/>
                </a:xfrm>
                <a:custGeom>
                  <a:avLst/>
                  <a:gdLst>
                    <a:gd name="connsiteX0" fmla="*/ 8572 w 8995"/>
                    <a:gd name="connsiteY0" fmla="*/ 0 h 24235"/>
                    <a:gd name="connsiteX1" fmla="*/ 3810 w 8995"/>
                    <a:gd name="connsiteY1" fmla="*/ 11430 h 24235"/>
                    <a:gd name="connsiteX2" fmla="*/ 0 w 8995"/>
                    <a:gd name="connsiteY2" fmla="*/ 23813 h 24235"/>
                    <a:gd name="connsiteX3" fmla="*/ 953 w 8995"/>
                    <a:gd name="connsiteY3" fmla="*/ 23813 h 24235"/>
                    <a:gd name="connsiteX4" fmla="*/ 4763 w 8995"/>
                    <a:gd name="connsiteY4" fmla="*/ 12383 h 24235"/>
                    <a:gd name="connsiteX5" fmla="*/ 8572 w 8995"/>
                    <a:gd name="connsiteY5" fmla="*/ 0 h 24235"/>
                    <a:gd name="connsiteX6" fmla="*/ 8572 w 8995"/>
                    <a:gd name="connsiteY6" fmla="*/ 0 h 24235"/>
                    <a:gd name="connsiteX7" fmla="*/ 8572 w 8995"/>
                    <a:gd name="connsiteY7" fmla="*/ 0 h 242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95" h="24235">
                      <a:moveTo>
                        <a:pt x="8572" y="0"/>
                      </a:moveTo>
                      <a:cubicBezTo>
                        <a:pt x="6667" y="3810"/>
                        <a:pt x="4763" y="7620"/>
                        <a:pt x="3810" y="11430"/>
                      </a:cubicBezTo>
                      <a:cubicBezTo>
                        <a:pt x="1905" y="15240"/>
                        <a:pt x="953" y="19050"/>
                        <a:pt x="0" y="23813"/>
                      </a:cubicBezTo>
                      <a:cubicBezTo>
                        <a:pt x="0" y="23813"/>
                        <a:pt x="953" y="24765"/>
                        <a:pt x="953" y="23813"/>
                      </a:cubicBezTo>
                      <a:cubicBezTo>
                        <a:pt x="2857" y="20003"/>
                        <a:pt x="3810" y="16193"/>
                        <a:pt x="4763" y="12383"/>
                      </a:cubicBezTo>
                      <a:cubicBezTo>
                        <a:pt x="6667" y="7620"/>
                        <a:pt x="7620" y="3810"/>
                        <a:pt x="8572" y="0"/>
                      </a:cubicBezTo>
                      <a:cubicBezTo>
                        <a:pt x="9525" y="0"/>
                        <a:pt x="8572" y="0"/>
                        <a:pt x="8572" y="0"/>
                      </a:cubicBezTo>
                      <a:lnTo>
                        <a:pt x="8572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6" name="Freeform: Shape 985">
                  <a:extLst>
                    <a:ext uri="{FF2B5EF4-FFF2-40B4-BE49-F238E27FC236}">
                      <a16:creationId xmlns:a16="http://schemas.microsoft.com/office/drawing/2014/main" id="{50C72963-3E8A-92B5-7617-8ECCF56F330C}"/>
                    </a:ext>
                  </a:extLst>
                </p:cNvPr>
                <p:cNvSpPr/>
                <p:nvPr/>
              </p:nvSpPr>
              <p:spPr>
                <a:xfrm>
                  <a:off x="6240779" y="4864655"/>
                  <a:ext cx="5022" cy="24288"/>
                </a:xfrm>
                <a:custGeom>
                  <a:avLst/>
                  <a:gdLst>
                    <a:gd name="connsiteX0" fmla="*/ 2857 w 5022"/>
                    <a:gd name="connsiteY0" fmla="*/ 714 h 24288"/>
                    <a:gd name="connsiteX1" fmla="*/ 952 w 5022"/>
                    <a:gd name="connsiteY1" fmla="*/ 12144 h 24288"/>
                    <a:gd name="connsiteX2" fmla="*/ 0 w 5022"/>
                    <a:gd name="connsiteY2" fmla="*/ 17859 h 24288"/>
                    <a:gd name="connsiteX3" fmla="*/ 0 w 5022"/>
                    <a:gd name="connsiteY3" fmla="*/ 23574 h 24288"/>
                    <a:gd name="connsiteX4" fmla="*/ 952 w 5022"/>
                    <a:gd name="connsiteY4" fmla="*/ 23574 h 24288"/>
                    <a:gd name="connsiteX5" fmla="*/ 1905 w 5022"/>
                    <a:gd name="connsiteY5" fmla="*/ 17859 h 24288"/>
                    <a:gd name="connsiteX6" fmla="*/ 2857 w 5022"/>
                    <a:gd name="connsiteY6" fmla="*/ 12144 h 24288"/>
                    <a:gd name="connsiteX7" fmla="*/ 4763 w 5022"/>
                    <a:gd name="connsiteY7" fmla="*/ 714 h 24288"/>
                    <a:gd name="connsiteX8" fmla="*/ 2857 w 5022"/>
                    <a:gd name="connsiteY8" fmla="*/ 714 h 24288"/>
                    <a:gd name="connsiteX9" fmla="*/ 2857 w 5022"/>
                    <a:gd name="connsiteY9" fmla="*/ 714 h 24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022" h="24288">
                      <a:moveTo>
                        <a:pt x="2857" y="714"/>
                      </a:moveTo>
                      <a:cubicBezTo>
                        <a:pt x="1905" y="4524"/>
                        <a:pt x="1905" y="8334"/>
                        <a:pt x="952" y="12144"/>
                      </a:cubicBezTo>
                      <a:cubicBezTo>
                        <a:pt x="952" y="14049"/>
                        <a:pt x="952" y="15954"/>
                        <a:pt x="0" y="17859"/>
                      </a:cubicBezTo>
                      <a:cubicBezTo>
                        <a:pt x="0" y="19764"/>
                        <a:pt x="0" y="21669"/>
                        <a:pt x="0" y="23574"/>
                      </a:cubicBezTo>
                      <a:cubicBezTo>
                        <a:pt x="0" y="24527"/>
                        <a:pt x="952" y="24527"/>
                        <a:pt x="952" y="23574"/>
                      </a:cubicBezTo>
                      <a:cubicBezTo>
                        <a:pt x="1905" y="21669"/>
                        <a:pt x="1905" y="19764"/>
                        <a:pt x="1905" y="17859"/>
                      </a:cubicBezTo>
                      <a:cubicBezTo>
                        <a:pt x="1905" y="15954"/>
                        <a:pt x="1905" y="14049"/>
                        <a:pt x="2857" y="12144"/>
                      </a:cubicBezTo>
                      <a:cubicBezTo>
                        <a:pt x="2857" y="8334"/>
                        <a:pt x="3810" y="4524"/>
                        <a:pt x="4763" y="714"/>
                      </a:cubicBezTo>
                      <a:cubicBezTo>
                        <a:pt x="5715" y="-238"/>
                        <a:pt x="3810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7" name="Freeform: Shape 986">
                  <a:extLst>
                    <a:ext uri="{FF2B5EF4-FFF2-40B4-BE49-F238E27FC236}">
                      <a16:creationId xmlns:a16="http://schemas.microsoft.com/office/drawing/2014/main" id="{E467879B-5592-F5FB-9AE0-A665C1BE029C}"/>
                    </a:ext>
                  </a:extLst>
                </p:cNvPr>
                <p:cNvSpPr/>
                <p:nvPr/>
              </p:nvSpPr>
              <p:spPr>
                <a:xfrm>
                  <a:off x="6208923" y="4849415"/>
                  <a:ext cx="3042" cy="25241"/>
                </a:xfrm>
                <a:custGeom>
                  <a:avLst/>
                  <a:gdLst>
                    <a:gd name="connsiteX0" fmla="*/ 1376 w 3042"/>
                    <a:gd name="connsiteY0" fmla="*/ 714 h 25241"/>
                    <a:gd name="connsiteX1" fmla="*/ 423 w 3042"/>
                    <a:gd name="connsiteY1" fmla="*/ 13097 h 25241"/>
                    <a:gd name="connsiteX2" fmla="*/ 423 w 3042"/>
                    <a:gd name="connsiteY2" fmla="*/ 24527 h 25241"/>
                    <a:gd name="connsiteX3" fmla="*/ 2328 w 3042"/>
                    <a:gd name="connsiteY3" fmla="*/ 24527 h 25241"/>
                    <a:gd name="connsiteX4" fmla="*/ 2328 w 3042"/>
                    <a:gd name="connsiteY4" fmla="*/ 13097 h 25241"/>
                    <a:gd name="connsiteX5" fmla="*/ 1376 w 3042"/>
                    <a:gd name="connsiteY5" fmla="*/ 714 h 25241"/>
                    <a:gd name="connsiteX6" fmla="*/ 1376 w 3042"/>
                    <a:gd name="connsiteY6" fmla="*/ 714 h 25241"/>
                    <a:gd name="connsiteX7" fmla="*/ 1376 w 3042"/>
                    <a:gd name="connsiteY7" fmla="*/ 714 h 25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42" h="25241">
                      <a:moveTo>
                        <a:pt x="1376" y="714"/>
                      </a:moveTo>
                      <a:cubicBezTo>
                        <a:pt x="1376" y="4524"/>
                        <a:pt x="423" y="8334"/>
                        <a:pt x="423" y="13097"/>
                      </a:cubicBezTo>
                      <a:cubicBezTo>
                        <a:pt x="423" y="16907"/>
                        <a:pt x="-529" y="20717"/>
                        <a:pt x="423" y="24527"/>
                      </a:cubicBezTo>
                      <a:cubicBezTo>
                        <a:pt x="423" y="25479"/>
                        <a:pt x="1376" y="25479"/>
                        <a:pt x="2328" y="24527"/>
                      </a:cubicBezTo>
                      <a:cubicBezTo>
                        <a:pt x="3281" y="20717"/>
                        <a:pt x="3281" y="16907"/>
                        <a:pt x="2328" y="13097"/>
                      </a:cubicBezTo>
                      <a:cubicBezTo>
                        <a:pt x="3281" y="8334"/>
                        <a:pt x="2328" y="4524"/>
                        <a:pt x="1376" y="714"/>
                      </a:cubicBezTo>
                      <a:cubicBezTo>
                        <a:pt x="2328" y="-238"/>
                        <a:pt x="1376" y="-238"/>
                        <a:pt x="1376" y="714"/>
                      </a:cubicBezTo>
                      <a:lnTo>
                        <a:pt x="1376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8" name="Freeform: Shape 987">
                  <a:extLst>
                    <a:ext uri="{FF2B5EF4-FFF2-40B4-BE49-F238E27FC236}">
                      <a16:creationId xmlns:a16="http://schemas.microsoft.com/office/drawing/2014/main" id="{B07835CB-046E-DBDE-BB89-CC0B37A96096}"/>
                    </a:ext>
                  </a:extLst>
                </p:cNvPr>
                <p:cNvSpPr/>
                <p:nvPr/>
              </p:nvSpPr>
              <p:spPr>
                <a:xfrm>
                  <a:off x="6149339" y="4855844"/>
                  <a:ext cx="7619" cy="19050"/>
                </a:xfrm>
                <a:custGeom>
                  <a:avLst/>
                  <a:gdLst>
                    <a:gd name="connsiteX0" fmla="*/ 0 w 7619"/>
                    <a:gd name="connsiteY0" fmla="*/ 0 h 19050"/>
                    <a:gd name="connsiteX1" fmla="*/ 1905 w 7619"/>
                    <a:gd name="connsiteY1" fmla="*/ 9525 h 19050"/>
                    <a:gd name="connsiteX2" fmla="*/ 3810 w 7619"/>
                    <a:gd name="connsiteY2" fmla="*/ 14288 h 19050"/>
                    <a:gd name="connsiteX3" fmla="*/ 6667 w 7619"/>
                    <a:gd name="connsiteY3" fmla="*/ 19050 h 19050"/>
                    <a:gd name="connsiteX4" fmla="*/ 7620 w 7619"/>
                    <a:gd name="connsiteY4" fmla="*/ 19050 h 19050"/>
                    <a:gd name="connsiteX5" fmla="*/ 5715 w 7619"/>
                    <a:gd name="connsiteY5" fmla="*/ 14288 h 19050"/>
                    <a:gd name="connsiteX6" fmla="*/ 3810 w 7619"/>
                    <a:gd name="connsiteY6" fmla="*/ 9525 h 19050"/>
                    <a:gd name="connsiteX7" fmla="*/ 953 w 7619"/>
                    <a:gd name="connsiteY7" fmla="*/ 0 h 19050"/>
                    <a:gd name="connsiteX8" fmla="*/ 0 w 7619"/>
                    <a:gd name="connsiteY8" fmla="*/ 0 h 19050"/>
                    <a:gd name="connsiteX9" fmla="*/ 0 w 7619"/>
                    <a:gd name="connsiteY9" fmla="*/ 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619" h="19050">
                      <a:moveTo>
                        <a:pt x="0" y="0"/>
                      </a:moveTo>
                      <a:cubicBezTo>
                        <a:pt x="0" y="2858"/>
                        <a:pt x="953" y="6668"/>
                        <a:pt x="1905" y="9525"/>
                      </a:cubicBezTo>
                      <a:cubicBezTo>
                        <a:pt x="2857" y="11430"/>
                        <a:pt x="2857" y="12383"/>
                        <a:pt x="3810" y="14288"/>
                      </a:cubicBezTo>
                      <a:cubicBezTo>
                        <a:pt x="4763" y="16193"/>
                        <a:pt x="5715" y="17145"/>
                        <a:pt x="6667" y="19050"/>
                      </a:cubicBezTo>
                      <a:cubicBezTo>
                        <a:pt x="6667" y="19050"/>
                        <a:pt x="7620" y="19050"/>
                        <a:pt x="7620" y="19050"/>
                      </a:cubicBezTo>
                      <a:cubicBezTo>
                        <a:pt x="7620" y="17145"/>
                        <a:pt x="6667" y="16193"/>
                        <a:pt x="5715" y="14288"/>
                      </a:cubicBezTo>
                      <a:cubicBezTo>
                        <a:pt x="4763" y="12383"/>
                        <a:pt x="4763" y="11430"/>
                        <a:pt x="3810" y="9525"/>
                      </a:cubicBezTo>
                      <a:cubicBezTo>
                        <a:pt x="2857" y="6668"/>
                        <a:pt x="1905" y="2858"/>
                        <a:pt x="953" y="0"/>
                      </a:cubicBezTo>
                      <a:cubicBezTo>
                        <a:pt x="953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9" name="Freeform: Shape 988">
                  <a:extLst>
                    <a:ext uri="{FF2B5EF4-FFF2-40B4-BE49-F238E27FC236}">
                      <a16:creationId xmlns:a16="http://schemas.microsoft.com/office/drawing/2014/main" id="{2C30B462-A680-6850-05EA-C1142E1723EF}"/>
                    </a:ext>
                  </a:extLst>
                </p:cNvPr>
                <p:cNvSpPr/>
                <p:nvPr/>
              </p:nvSpPr>
              <p:spPr>
                <a:xfrm>
                  <a:off x="6123198" y="4865898"/>
                  <a:ext cx="16615" cy="16615"/>
                </a:xfrm>
                <a:custGeom>
                  <a:avLst/>
                  <a:gdLst>
                    <a:gd name="connsiteX0" fmla="*/ 423 w 16615"/>
                    <a:gd name="connsiteY0" fmla="*/ 423 h 16615"/>
                    <a:gd name="connsiteX1" fmla="*/ 4233 w 16615"/>
                    <a:gd name="connsiteY1" fmla="*/ 5186 h 16615"/>
                    <a:gd name="connsiteX2" fmla="*/ 8044 w 16615"/>
                    <a:gd name="connsiteY2" fmla="*/ 8996 h 16615"/>
                    <a:gd name="connsiteX3" fmla="*/ 11853 w 16615"/>
                    <a:gd name="connsiteY3" fmla="*/ 12806 h 16615"/>
                    <a:gd name="connsiteX4" fmla="*/ 15663 w 16615"/>
                    <a:gd name="connsiteY4" fmla="*/ 16616 h 16615"/>
                    <a:gd name="connsiteX5" fmla="*/ 16616 w 16615"/>
                    <a:gd name="connsiteY5" fmla="*/ 15663 h 16615"/>
                    <a:gd name="connsiteX6" fmla="*/ 13758 w 16615"/>
                    <a:gd name="connsiteY6" fmla="*/ 10901 h 16615"/>
                    <a:gd name="connsiteX7" fmla="*/ 8996 w 16615"/>
                    <a:gd name="connsiteY7" fmla="*/ 7091 h 16615"/>
                    <a:gd name="connsiteX8" fmla="*/ 4233 w 16615"/>
                    <a:gd name="connsiteY8" fmla="*/ 3281 h 16615"/>
                    <a:gd name="connsiteX9" fmla="*/ 423 w 16615"/>
                    <a:gd name="connsiteY9" fmla="*/ 423 h 16615"/>
                    <a:gd name="connsiteX10" fmla="*/ 423 w 16615"/>
                    <a:gd name="connsiteY10" fmla="*/ 423 h 16615"/>
                    <a:gd name="connsiteX11" fmla="*/ 423 w 16615"/>
                    <a:gd name="connsiteY11" fmla="*/ 423 h 16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615" h="16615">
                      <a:moveTo>
                        <a:pt x="423" y="423"/>
                      </a:moveTo>
                      <a:cubicBezTo>
                        <a:pt x="1376" y="2328"/>
                        <a:pt x="3281" y="3281"/>
                        <a:pt x="4233" y="5186"/>
                      </a:cubicBezTo>
                      <a:cubicBezTo>
                        <a:pt x="5186" y="6138"/>
                        <a:pt x="7091" y="8044"/>
                        <a:pt x="8044" y="8996"/>
                      </a:cubicBezTo>
                      <a:cubicBezTo>
                        <a:pt x="8996" y="9948"/>
                        <a:pt x="10901" y="11853"/>
                        <a:pt x="11853" y="12806"/>
                      </a:cubicBezTo>
                      <a:cubicBezTo>
                        <a:pt x="12806" y="13758"/>
                        <a:pt x="14711" y="15663"/>
                        <a:pt x="15663" y="16616"/>
                      </a:cubicBezTo>
                      <a:cubicBezTo>
                        <a:pt x="16616" y="16616"/>
                        <a:pt x="16616" y="16616"/>
                        <a:pt x="16616" y="15663"/>
                      </a:cubicBezTo>
                      <a:cubicBezTo>
                        <a:pt x="15663" y="13758"/>
                        <a:pt x="14711" y="11853"/>
                        <a:pt x="13758" y="10901"/>
                      </a:cubicBezTo>
                      <a:cubicBezTo>
                        <a:pt x="12806" y="9948"/>
                        <a:pt x="10901" y="8044"/>
                        <a:pt x="8996" y="7091"/>
                      </a:cubicBezTo>
                      <a:cubicBezTo>
                        <a:pt x="7091" y="6138"/>
                        <a:pt x="6138" y="4233"/>
                        <a:pt x="4233" y="3281"/>
                      </a:cubicBezTo>
                      <a:cubicBezTo>
                        <a:pt x="4233" y="2328"/>
                        <a:pt x="2328" y="1376"/>
                        <a:pt x="423" y="423"/>
                      </a:cubicBezTo>
                      <a:cubicBezTo>
                        <a:pt x="423" y="-529"/>
                        <a:pt x="-529" y="423"/>
                        <a:pt x="423" y="423"/>
                      </a:cubicBezTo>
                      <a:lnTo>
                        <a:pt x="423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0" name="Freeform: Shape 989">
                  <a:extLst>
                    <a:ext uri="{FF2B5EF4-FFF2-40B4-BE49-F238E27FC236}">
                      <a16:creationId xmlns:a16="http://schemas.microsoft.com/office/drawing/2014/main" id="{9764A539-499E-2BC0-EB1B-9A5D88B22BCE}"/>
                    </a:ext>
                  </a:extLst>
                </p:cNvPr>
                <p:cNvSpPr/>
                <p:nvPr/>
              </p:nvSpPr>
              <p:spPr>
                <a:xfrm>
                  <a:off x="6148387" y="4900188"/>
                  <a:ext cx="8572" cy="12805"/>
                </a:xfrm>
                <a:custGeom>
                  <a:avLst/>
                  <a:gdLst>
                    <a:gd name="connsiteX0" fmla="*/ 0 w 8572"/>
                    <a:gd name="connsiteY0" fmla="*/ 423 h 12805"/>
                    <a:gd name="connsiteX1" fmla="*/ 7620 w 8572"/>
                    <a:gd name="connsiteY1" fmla="*/ 12806 h 12805"/>
                    <a:gd name="connsiteX2" fmla="*/ 8572 w 8572"/>
                    <a:gd name="connsiteY2" fmla="*/ 11853 h 12805"/>
                    <a:gd name="connsiteX3" fmla="*/ 0 w 8572"/>
                    <a:gd name="connsiteY3" fmla="*/ 423 h 12805"/>
                    <a:gd name="connsiteX4" fmla="*/ 0 w 8572"/>
                    <a:gd name="connsiteY4" fmla="*/ 423 h 12805"/>
                    <a:gd name="connsiteX5" fmla="*/ 0 w 8572"/>
                    <a:gd name="connsiteY5" fmla="*/ 423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72" h="12805">
                      <a:moveTo>
                        <a:pt x="0" y="423"/>
                      </a:moveTo>
                      <a:cubicBezTo>
                        <a:pt x="3810" y="4233"/>
                        <a:pt x="4763" y="8996"/>
                        <a:pt x="7620" y="12806"/>
                      </a:cubicBezTo>
                      <a:cubicBezTo>
                        <a:pt x="7620" y="12806"/>
                        <a:pt x="8572" y="12806"/>
                        <a:pt x="8572" y="11853"/>
                      </a:cubicBezTo>
                      <a:cubicBezTo>
                        <a:pt x="7620" y="7091"/>
                        <a:pt x="4763" y="3281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1" name="Freeform: Shape 990">
                  <a:extLst>
                    <a:ext uri="{FF2B5EF4-FFF2-40B4-BE49-F238E27FC236}">
                      <a16:creationId xmlns:a16="http://schemas.microsoft.com/office/drawing/2014/main" id="{A561E322-6FE4-5380-610B-0BB1BBBE1DDE}"/>
                    </a:ext>
                  </a:extLst>
                </p:cNvPr>
                <p:cNvSpPr/>
                <p:nvPr/>
              </p:nvSpPr>
              <p:spPr>
                <a:xfrm>
                  <a:off x="6169342" y="4910666"/>
                  <a:ext cx="6667" cy="15105"/>
                </a:xfrm>
                <a:custGeom>
                  <a:avLst/>
                  <a:gdLst>
                    <a:gd name="connsiteX0" fmla="*/ 0 w 6667"/>
                    <a:gd name="connsiteY0" fmla="*/ 423 h 15105"/>
                    <a:gd name="connsiteX1" fmla="*/ 952 w 6667"/>
                    <a:gd name="connsiteY1" fmla="*/ 4233 h 15105"/>
                    <a:gd name="connsiteX2" fmla="*/ 1905 w 6667"/>
                    <a:gd name="connsiteY2" fmla="*/ 8043 h 15105"/>
                    <a:gd name="connsiteX3" fmla="*/ 5715 w 6667"/>
                    <a:gd name="connsiteY3" fmla="*/ 14711 h 15105"/>
                    <a:gd name="connsiteX4" fmla="*/ 6667 w 6667"/>
                    <a:gd name="connsiteY4" fmla="*/ 13758 h 15105"/>
                    <a:gd name="connsiteX5" fmla="*/ 3810 w 6667"/>
                    <a:gd name="connsiteY5" fmla="*/ 6138 h 15105"/>
                    <a:gd name="connsiteX6" fmla="*/ 1905 w 6667"/>
                    <a:gd name="connsiteY6" fmla="*/ 2328 h 15105"/>
                    <a:gd name="connsiteX7" fmla="*/ 0 w 6667"/>
                    <a:gd name="connsiteY7" fmla="*/ 423 h 15105"/>
                    <a:gd name="connsiteX8" fmla="*/ 0 w 6667"/>
                    <a:gd name="connsiteY8" fmla="*/ 423 h 15105"/>
                    <a:gd name="connsiteX9" fmla="*/ 0 w 6667"/>
                    <a:gd name="connsiteY9" fmla="*/ 423 h 15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5105">
                      <a:moveTo>
                        <a:pt x="0" y="423"/>
                      </a:moveTo>
                      <a:cubicBezTo>
                        <a:pt x="0" y="1376"/>
                        <a:pt x="952" y="3281"/>
                        <a:pt x="952" y="4233"/>
                      </a:cubicBezTo>
                      <a:cubicBezTo>
                        <a:pt x="952" y="5186"/>
                        <a:pt x="1905" y="7091"/>
                        <a:pt x="1905" y="8043"/>
                      </a:cubicBezTo>
                      <a:cubicBezTo>
                        <a:pt x="2857" y="10901"/>
                        <a:pt x="3810" y="12806"/>
                        <a:pt x="5715" y="14711"/>
                      </a:cubicBezTo>
                      <a:cubicBezTo>
                        <a:pt x="5715" y="15663"/>
                        <a:pt x="6667" y="14711"/>
                        <a:pt x="6667" y="13758"/>
                      </a:cubicBezTo>
                      <a:cubicBezTo>
                        <a:pt x="5715" y="10901"/>
                        <a:pt x="4763" y="8996"/>
                        <a:pt x="3810" y="6138"/>
                      </a:cubicBezTo>
                      <a:cubicBezTo>
                        <a:pt x="2857" y="5186"/>
                        <a:pt x="2857" y="4233"/>
                        <a:pt x="1905" y="2328"/>
                      </a:cubicBezTo>
                      <a:cubicBezTo>
                        <a:pt x="1905" y="2328"/>
                        <a:pt x="952" y="1376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2" name="Freeform: Shape 991">
                  <a:extLst>
                    <a:ext uri="{FF2B5EF4-FFF2-40B4-BE49-F238E27FC236}">
                      <a16:creationId xmlns:a16="http://schemas.microsoft.com/office/drawing/2014/main" id="{D0B80A19-B742-34CB-EA14-EC68006F7BDB}"/>
                    </a:ext>
                  </a:extLst>
                </p:cNvPr>
                <p:cNvSpPr/>
                <p:nvPr/>
              </p:nvSpPr>
              <p:spPr>
                <a:xfrm>
                  <a:off x="6307454" y="4839652"/>
                  <a:ext cx="11429" cy="14287"/>
                </a:xfrm>
                <a:custGeom>
                  <a:avLst/>
                  <a:gdLst>
                    <a:gd name="connsiteX0" fmla="*/ 9525 w 11429"/>
                    <a:gd name="connsiteY0" fmla="*/ 0 h 14287"/>
                    <a:gd name="connsiteX1" fmla="*/ 4763 w 11429"/>
                    <a:gd name="connsiteY1" fmla="*/ 6667 h 14287"/>
                    <a:gd name="connsiteX2" fmla="*/ 0 w 11429"/>
                    <a:gd name="connsiteY2" fmla="*/ 13335 h 14287"/>
                    <a:gd name="connsiteX3" fmla="*/ 952 w 11429"/>
                    <a:gd name="connsiteY3" fmla="*/ 14288 h 14287"/>
                    <a:gd name="connsiteX4" fmla="*/ 6667 w 11429"/>
                    <a:gd name="connsiteY4" fmla="*/ 7620 h 14287"/>
                    <a:gd name="connsiteX5" fmla="*/ 11430 w 11429"/>
                    <a:gd name="connsiteY5" fmla="*/ 953 h 14287"/>
                    <a:gd name="connsiteX6" fmla="*/ 9525 w 11429"/>
                    <a:gd name="connsiteY6" fmla="*/ 0 h 14287"/>
                    <a:gd name="connsiteX7" fmla="*/ 9525 w 11429"/>
                    <a:gd name="connsiteY7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29" h="14287">
                      <a:moveTo>
                        <a:pt x="9525" y="0"/>
                      </a:moveTo>
                      <a:cubicBezTo>
                        <a:pt x="7620" y="1905"/>
                        <a:pt x="6667" y="4763"/>
                        <a:pt x="4763" y="6667"/>
                      </a:cubicBezTo>
                      <a:cubicBezTo>
                        <a:pt x="2857" y="8572"/>
                        <a:pt x="952" y="11430"/>
                        <a:pt x="0" y="13335"/>
                      </a:cubicBezTo>
                      <a:cubicBezTo>
                        <a:pt x="0" y="14288"/>
                        <a:pt x="0" y="14288"/>
                        <a:pt x="952" y="14288"/>
                      </a:cubicBezTo>
                      <a:cubicBezTo>
                        <a:pt x="2857" y="12382"/>
                        <a:pt x="4763" y="9525"/>
                        <a:pt x="6667" y="7620"/>
                      </a:cubicBezTo>
                      <a:cubicBezTo>
                        <a:pt x="8572" y="5715"/>
                        <a:pt x="10477" y="2857"/>
                        <a:pt x="11430" y="953"/>
                      </a:cubicBezTo>
                      <a:cubicBezTo>
                        <a:pt x="10477" y="0"/>
                        <a:pt x="9525" y="0"/>
                        <a:pt x="9525" y="0"/>
                      </a:cubicBezTo>
                      <a:lnTo>
                        <a:pt x="9525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3" name="Freeform: Shape 992">
                  <a:extLst>
                    <a:ext uri="{FF2B5EF4-FFF2-40B4-BE49-F238E27FC236}">
                      <a16:creationId xmlns:a16="http://schemas.microsoft.com/office/drawing/2014/main" id="{BED7594A-2950-FE7C-8363-0F9057AC27C7}"/>
                    </a:ext>
                  </a:extLst>
                </p:cNvPr>
                <p:cNvSpPr/>
                <p:nvPr/>
              </p:nvSpPr>
              <p:spPr>
                <a:xfrm>
                  <a:off x="6281737" y="4812587"/>
                  <a:ext cx="11430" cy="20791"/>
                </a:xfrm>
                <a:custGeom>
                  <a:avLst/>
                  <a:gdLst>
                    <a:gd name="connsiteX0" fmla="*/ 8572 w 11430"/>
                    <a:gd name="connsiteY0" fmla="*/ 394 h 20791"/>
                    <a:gd name="connsiteX1" fmla="*/ 3810 w 11430"/>
                    <a:gd name="connsiteY1" fmla="*/ 9919 h 20791"/>
                    <a:gd name="connsiteX2" fmla="*/ 0 w 11430"/>
                    <a:gd name="connsiteY2" fmla="*/ 19444 h 20791"/>
                    <a:gd name="connsiteX3" fmla="*/ 1905 w 11430"/>
                    <a:gd name="connsiteY3" fmla="*/ 20397 h 20791"/>
                    <a:gd name="connsiteX4" fmla="*/ 6668 w 11430"/>
                    <a:gd name="connsiteY4" fmla="*/ 10872 h 20791"/>
                    <a:gd name="connsiteX5" fmla="*/ 11430 w 11430"/>
                    <a:gd name="connsiteY5" fmla="*/ 1347 h 20791"/>
                    <a:gd name="connsiteX6" fmla="*/ 8572 w 11430"/>
                    <a:gd name="connsiteY6" fmla="*/ 394 h 20791"/>
                    <a:gd name="connsiteX7" fmla="*/ 8572 w 11430"/>
                    <a:gd name="connsiteY7" fmla="*/ 394 h 20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30" h="20791">
                      <a:moveTo>
                        <a:pt x="8572" y="394"/>
                      </a:moveTo>
                      <a:cubicBezTo>
                        <a:pt x="6668" y="3252"/>
                        <a:pt x="5715" y="7062"/>
                        <a:pt x="3810" y="9919"/>
                      </a:cubicBezTo>
                      <a:cubicBezTo>
                        <a:pt x="1905" y="12777"/>
                        <a:pt x="953" y="16587"/>
                        <a:pt x="0" y="19444"/>
                      </a:cubicBezTo>
                      <a:cubicBezTo>
                        <a:pt x="0" y="20397"/>
                        <a:pt x="953" y="21350"/>
                        <a:pt x="1905" y="20397"/>
                      </a:cubicBezTo>
                      <a:cubicBezTo>
                        <a:pt x="3810" y="17540"/>
                        <a:pt x="5715" y="14682"/>
                        <a:pt x="6668" y="10872"/>
                      </a:cubicBezTo>
                      <a:cubicBezTo>
                        <a:pt x="8572" y="8015"/>
                        <a:pt x="9525" y="4205"/>
                        <a:pt x="11430" y="1347"/>
                      </a:cubicBezTo>
                      <a:cubicBezTo>
                        <a:pt x="11430" y="394"/>
                        <a:pt x="9525" y="-558"/>
                        <a:pt x="8572" y="394"/>
                      </a:cubicBezTo>
                      <a:lnTo>
                        <a:pt x="8572" y="39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4" name="Freeform: Shape 993">
                  <a:extLst>
                    <a:ext uri="{FF2B5EF4-FFF2-40B4-BE49-F238E27FC236}">
                      <a16:creationId xmlns:a16="http://schemas.microsoft.com/office/drawing/2014/main" id="{6592D68A-7A5B-B3E5-4EE7-AB150D0A2DF1}"/>
                    </a:ext>
                  </a:extLst>
                </p:cNvPr>
                <p:cNvSpPr/>
                <p:nvPr/>
              </p:nvSpPr>
              <p:spPr>
                <a:xfrm>
                  <a:off x="6333171" y="4815024"/>
                  <a:ext cx="12667" cy="18354"/>
                </a:xfrm>
                <a:custGeom>
                  <a:avLst/>
                  <a:gdLst>
                    <a:gd name="connsiteX0" fmla="*/ 10478 w 12667"/>
                    <a:gd name="connsiteY0" fmla="*/ 815 h 18354"/>
                    <a:gd name="connsiteX1" fmla="*/ 4763 w 12667"/>
                    <a:gd name="connsiteY1" fmla="*/ 9388 h 18354"/>
                    <a:gd name="connsiteX2" fmla="*/ 0 w 12667"/>
                    <a:gd name="connsiteY2" fmla="*/ 17007 h 18354"/>
                    <a:gd name="connsiteX3" fmla="*/ 953 w 12667"/>
                    <a:gd name="connsiteY3" fmla="*/ 17960 h 18354"/>
                    <a:gd name="connsiteX4" fmla="*/ 6668 w 12667"/>
                    <a:gd name="connsiteY4" fmla="*/ 10340 h 18354"/>
                    <a:gd name="connsiteX5" fmla="*/ 11430 w 12667"/>
                    <a:gd name="connsiteY5" fmla="*/ 1768 h 18354"/>
                    <a:gd name="connsiteX6" fmla="*/ 10478 w 12667"/>
                    <a:gd name="connsiteY6" fmla="*/ 815 h 18354"/>
                    <a:gd name="connsiteX7" fmla="*/ 10478 w 12667"/>
                    <a:gd name="connsiteY7" fmla="*/ 815 h 18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67" h="18354">
                      <a:moveTo>
                        <a:pt x="10478" y="815"/>
                      </a:moveTo>
                      <a:cubicBezTo>
                        <a:pt x="8572" y="3673"/>
                        <a:pt x="6668" y="6530"/>
                        <a:pt x="4763" y="9388"/>
                      </a:cubicBezTo>
                      <a:cubicBezTo>
                        <a:pt x="2858" y="12245"/>
                        <a:pt x="1905" y="15103"/>
                        <a:pt x="0" y="17007"/>
                      </a:cubicBezTo>
                      <a:cubicBezTo>
                        <a:pt x="0" y="17960"/>
                        <a:pt x="953" y="18913"/>
                        <a:pt x="953" y="17960"/>
                      </a:cubicBezTo>
                      <a:cubicBezTo>
                        <a:pt x="3810" y="16055"/>
                        <a:pt x="5715" y="13198"/>
                        <a:pt x="6668" y="10340"/>
                      </a:cubicBezTo>
                      <a:cubicBezTo>
                        <a:pt x="8572" y="7482"/>
                        <a:pt x="9525" y="4625"/>
                        <a:pt x="11430" y="1768"/>
                      </a:cubicBezTo>
                      <a:cubicBezTo>
                        <a:pt x="14288" y="815"/>
                        <a:pt x="11430" y="-1090"/>
                        <a:pt x="10478" y="815"/>
                      </a:cubicBezTo>
                      <a:lnTo>
                        <a:pt x="10478" y="81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5" name="Freeform: Shape 994">
                  <a:extLst>
                    <a:ext uri="{FF2B5EF4-FFF2-40B4-BE49-F238E27FC236}">
                      <a16:creationId xmlns:a16="http://schemas.microsoft.com/office/drawing/2014/main" id="{00372269-C775-0A19-EF0C-F4223919FE8C}"/>
                    </a:ext>
                  </a:extLst>
                </p:cNvPr>
                <p:cNvSpPr/>
                <p:nvPr/>
              </p:nvSpPr>
              <p:spPr>
                <a:xfrm>
                  <a:off x="6342696" y="4724637"/>
                  <a:ext cx="7620" cy="13096"/>
                </a:xfrm>
                <a:custGeom>
                  <a:avLst/>
                  <a:gdLst>
                    <a:gd name="connsiteX0" fmla="*/ 3810 w 7620"/>
                    <a:gd name="connsiteY0" fmla="*/ 714 h 13096"/>
                    <a:gd name="connsiteX1" fmla="*/ 1905 w 7620"/>
                    <a:gd name="connsiteY1" fmla="*/ 6429 h 13096"/>
                    <a:gd name="connsiteX2" fmla="*/ 953 w 7620"/>
                    <a:gd name="connsiteY2" fmla="*/ 9287 h 13096"/>
                    <a:gd name="connsiteX3" fmla="*/ 0 w 7620"/>
                    <a:gd name="connsiteY3" fmla="*/ 12144 h 13096"/>
                    <a:gd name="connsiteX4" fmla="*/ 1905 w 7620"/>
                    <a:gd name="connsiteY4" fmla="*/ 13097 h 13096"/>
                    <a:gd name="connsiteX5" fmla="*/ 7620 w 7620"/>
                    <a:gd name="connsiteY5" fmla="*/ 2619 h 13096"/>
                    <a:gd name="connsiteX6" fmla="*/ 6668 w 7620"/>
                    <a:gd name="connsiteY6" fmla="*/ 714 h 13096"/>
                    <a:gd name="connsiteX7" fmla="*/ 3810 w 7620"/>
                    <a:gd name="connsiteY7" fmla="*/ 714 h 13096"/>
                    <a:gd name="connsiteX8" fmla="*/ 3810 w 7620"/>
                    <a:gd name="connsiteY8" fmla="*/ 714 h 130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20" h="13096">
                      <a:moveTo>
                        <a:pt x="3810" y="714"/>
                      </a:moveTo>
                      <a:cubicBezTo>
                        <a:pt x="2858" y="2619"/>
                        <a:pt x="2858" y="4524"/>
                        <a:pt x="1905" y="6429"/>
                      </a:cubicBezTo>
                      <a:cubicBezTo>
                        <a:pt x="1905" y="7382"/>
                        <a:pt x="953" y="8334"/>
                        <a:pt x="953" y="9287"/>
                      </a:cubicBezTo>
                      <a:cubicBezTo>
                        <a:pt x="953" y="10239"/>
                        <a:pt x="0" y="11192"/>
                        <a:pt x="0" y="12144"/>
                      </a:cubicBezTo>
                      <a:cubicBezTo>
                        <a:pt x="0" y="13097"/>
                        <a:pt x="953" y="13097"/>
                        <a:pt x="1905" y="13097"/>
                      </a:cubicBezTo>
                      <a:cubicBezTo>
                        <a:pt x="3810" y="10239"/>
                        <a:pt x="5715" y="6429"/>
                        <a:pt x="7620" y="2619"/>
                      </a:cubicBezTo>
                      <a:cubicBezTo>
                        <a:pt x="7620" y="1667"/>
                        <a:pt x="7620" y="714"/>
                        <a:pt x="6668" y="714"/>
                      </a:cubicBezTo>
                      <a:cubicBezTo>
                        <a:pt x="4763" y="-238"/>
                        <a:pt x="3810" y="-238"/>
                        <a:pt x="3810" y="714"/>
                      </a:cubicBezTo>
                      <a:lnTo>
                        <a:pt x="3810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6" name="Freeform: Shape 995">
                  <a:extLst>
                    <a:ext uri="{FF2B5EF4-FFF2-40B4-BE49-F238E27FC236}">
                      <a16:creationId xmlns:a16="http://schemas.microsoft.com/office/drawing/2014/main" id="{2D196F85-04B1-A56E-321C-00DD3A14FEB2}"/>
                    </a:ext>
                  </a:extLst>
                </p:cNvPr>
                <p:cNvSpPr/>
                <p:nvPr/>
              </p:nvSpPr>
              <p:spPr>
                <a:xfrm>
                  <a:off x="6120764" y="4886562"/>
                  <a:ext cx="10477" cy="18253"/>
                </a:xfrm>
                <a:custGeom>
                  <a:avLst/>
                  <a:gdLst>
                    <a:gd name="connsiteX0" fmla="*/ 0 w 10477"/>
                    <a:gd name="connsiteY0" fmla="*/ 2619 h 18253"/>
                    <a:gd name="connsiteX1" fmla="*/ 3810 w 10477"/>
                    <a:gd name="connsiteY1" fmla="*/ 10239 h 18253"/>
                    <a:gd name="connsiteX2" fmla="*/ 5715 w 10477"/>
                    <a:gd name="connsiteY2" fmla="*/ 14049 h 18253"/>
                    <a:gd name="connsiteX3" fmla="*/ 6667 w 10477"/>
                    <a:gd name="connsiteY3" fmla="*/ 15954 h 18253"/>
                    <a:gd name="connsiteX4" fmla="*/ 8572 w 10477"/>
                    <a:gd name="connsiteY4" fmla="*/ 17859 h 18253"/>
                    <a:gd name="connsiteX5" fmla="*/ 10478 w 10477"/>
                    <a:gd name="connsiteY5" fmla="*/ 16907 h 18253"/>
                    <a:gd name="connsiteX6" fmla="*/ 10478 w 10477"/>
                    <a:gd name="connsiteY6" fmla="*/ 15002 h 18253"/>
                    <a:gd name="connsiteX7" fmla="*/ 9525 w 10477"/>
                    <a:gd name="connsiteY7" fmla="*/ 13097 h 18253"/>
                    <a:gd name="connsiteX8" fmla="*/ 7620 w 10477"/>
                    <a:gd name="connsiteY8" fmla="*/ 8334 h 18253"/>
                    <a:gd name="connsiteX9" fmla="*/ 5715 w 10477"/>
                    <a:gd name="connsiteY9" fmla="*/ 4524 h 18253"/>
                    <a:gd name="connsiteX10" fmla="*/ 2857 w 10477"/>
                    <a:gd name="connsiteY10" fmla="*/ 714 h 18253"/>
                    <a:gd name="connsiteX11" fmla="*/ 953 w 10477"/>
                    <a:gd name="connsiteY11" fmla="*/ 714 h 18253"/>
                    <a:gd name="connsiteX12" fmla="*/ 0 w 10477"/>
                    <a:gd name="connsiteY12" fmla="*/ 2619 h 18253"/>
                    <a:gd name="connsiteX13" fmla="*/ 0 w 10477"/>
                    <a:gd name="connsiteY13" fmla="*/ 2619 h 18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18253">
                      <a:moveTo>
                        <a:pt x="0" y="2619"/>
                      </a:moveTo>
                      <a:cubicBezTo>
                        <a:pt x="953" y="5477"/>
                        <a:pt x="2857" y="8334"/>
                        <a:pt x="3810" y="10239"/>
                      </a:cubicBezTo>
                      <a:cubicBezTo>
                        <a:pt x="4763" y="11192"/>
                        <a:pt x="4763" y="13097"/>
                        <a:pt x="5715" y="14049"/>
                      </a:cubicBezTo>
                      <a:cubicBezTo>
                        <a:pt x="5715" y="15002"/>
                        <a:pt x="6667" y="15002"/>
                        <a:pt x="6667" y="15954"/>
                      </a:cubicBezTo>
                      <a:cubicBezTo>
                        <a:pt x="6667" y="16907"/>
                        <a:pt x="7620" y="16907"/>
                        <a:pt x="8572" y="17859"/>
                      </a:cubicBezTo>
                      <a:cubicBezTo>
                        <a:pt x="9525" y="18812"/>
                        <a:pt x="10478" y="17859"/>
                        <a:pt x="10478" y="16907"/>
                      </a:cubicBezTo>
                      <a:cubicBezTo>
                        <a:pt x="10478" y="15954"/>
                        <a:pt x="10478" y="15002"/>
                        <a:pt x="10478" y="15002"/>
                      </a:cubicBezTo>
                      <a:cubicBezTo>
                        <a:pt x="10478" y="14049"/>
                        <a:pt x="9525" y="13097"/>
                        <a:pt x="9525" y="13097"/>
                      </a:cubicBezTo>
                      <a:cubicBezTo>
                        <a:pt x="8572" y="11192"/>
                        <a:pt x="8572" y="10239"/>
                        <a:pt x="7620" y="8334"/>
                      </a:cubicBezTo>
                      <a:cubicBezTo>
                        <a:pt x="6667" y="7382"/>
                        <a:pt x="6667" y="5477"/>
                        <a:pt x="5715" y="4524"/>
                      </a:cubicBezTo>
                      <a:cubicBezTo>
                        <a:pt x="4763" y="2619"/>
                        <a:pt x="3810" y="1667"/>
                        <a:pt x="2857" y="714"/>
                      </a:cubicBezTo>
                      <a:cubicBezTo>
                        <a:pt x="2857" y="-238"/>
                        <a:pt x="1905" y="-238"/>
                        <a:pt x="953" y="714"/>
                      </a:cubicBezTo>
                      <a:cubicBezTo>
                        <a:pt x="0" y="714"/>
                        <a:pt x="0" y="1667"/>
                        <a:pt x="0" y="2619"/>
                      </a:cubicBezTo>
                      <a:lnTo>
                        <a:pt x="0" y="261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7" name="Freeform: Shape 996">
                  <a:extLst>
                    <a:ext uri="{FF2B5EF4-FFF2-40B4-BE49-F238E27FC236}">
                      <a16:creationId xmlns:a16="http://schemas.microsoft.com/office/drawing/2014/main" id="{94DAB5CD-FF97-2CAC-C939-38C897B9429C}"/>
                    </a:ext>
                  </a:extLst>
                </p:cNvPr>
                <p:cNvSpPr/>
                <p:nvPr/>
              </p:nvSpPr>
              <p:spPr>
                <a:xfrm>
                  <a:off x="6134099" y="4927281"/>
                  <a:ext cx="9525" cy="19675"/>
                </a:xfrm>
                <a:custGeom>
                  <a:avLst/>
                  <a:gdLst>
                    <a:gd name="connsiteX0" fmla="*/ 0 w 9525"/>
                    <a:gd name="connsiteY0" fmla="*/ 1905 h 19675"/>
                    <a:gd name="connsiteX1" fmla="*/ 3810 w 9525"/>
                    <a:gd name="connsiteY1" fmla="*/ 10478 h 19675"/>
                    <a:gd name="connsiteX2" fmla="*/ 5715 w 9525"/>
                    <a:gd name="connsiteY2" fmla="*/ 15240 h 19675"/>
                    <a:gd name="connsiteX3" fmla="*/ 6668 w 9525"/>
                    <a:gd name="connsiteY3" fmla="*/ 17145 h 19675"/>
                    <a:gd name="connsiteX4" fmla="*/ 7620 w 9525"/>
                    <a:gd name="connsiteY4" fmla="*/ 19050 h 19675"/>
                    <a:gd name="connsiteX5" fmla="*/ 9525 w 9525"/>
                    <a:gd name="connsiteY5" fmla="*/ 18098 h 19675"/>
                    <a:gd name="connsiteX6" fmla="*/ 5715 w 9525"/>
                    <a:gd name="connsiteY6" fmla="*/ 8573 h 19675"/>
                    <a:gd name="connsiteX7" fmla="*/ 953 w 9525"/>
                    <a:gd name="connsiteY7" fmla="*/ 0 h 19675"/>
                    <a:gd name="connsiteX8" fmla="*/ 0 w 9525"/>
                    <a:gd name="connsiteY8" fmla="*/ 1905 h 19675"/>
                    <a:gd name="connsiteX9" fmla="*/ 0 w 9525"/>
                    <a:gd name="connsiteY9" fmla="*/ 1905 h 19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25" h="19675">
                      <a:moveTo>
                        <a:pt x="0" y="1905"/>
                      </a:moveTo>
                      <a:cubicBezTo>
                        <a:pt x="953" y="4763"/>
                        <a:pt x="2857" y="7620"/>
                        <a:pt x="3810" y="10478"/>
                      </a:cubicBezTo>
                      <a:cubicBezTo>
                        <a:pt x="4763" y="12383"/>
                        <a:pt x="4763" y="13335"/>
                        <a:pt x="5715" y="15240"/>
                      </a:cubicBezTo>
                      <a:cubicBezTo>
                        <a:pt x="5715" y="16193"/>
                        <a:pt x="6668" y="17145"/>
                        <a:pt x="6668" y="17145"/>
                      </a:cubicBezTo>
                      <a:cubicBezTo>
                        <a:pt x="6668" y="18098"/>
                        <a:pt x="7620" y="19050"/>
                        <a:pt x="7620" y="19050"/>
                      </a:cubicBezTo>
                      <a:cubicBezTo>
                        <a:pt x="8572" y="20003"/>
                        <a:pt x="9525" y="20003"/>
                        <a:pt x="9525" y="18098"/>
                      </a:cubicBezTo>
                      <a:cubicBezTo>
                        <a:pt x="9525" y="15240"/>
                        <a:pt x="7620" y="11430"/>
                        <a:pt x="5715" y="8573"/>
                      </a:cubicBezTo>
                      <a:cubicBezTo>
                        <a:pt x="3810" y="5715"/>
                        <a:pt x="2857" y="2858"/>
                        <a:pt x="953" y="0"/>
                      </a:cubicBezTo>
                      <a:cubicBezTo>
                        <a:pt x="1905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8" name="Freeform: Shape 997">
                  <a:extLst>
                    <a:ext uri="{FF2B5EF4-FFF2-40B4-BE49-F238E27FC236}">
                      <a16:creationId xmlns:a16="http://schemas.microsoft.com/office/drawing/2014/main" id="{D790CB26-B8A0-96E3-0881-FB684A52628D}"/>
                    </a:ext>
                  </a:extLst>
                </p:cNvPr>
                <p:cNvSpPr/>
                <p:nvPr/>
              </p:nvSpPr>
              <p:spPr>
                <a:xfrm>
                  <a:off x="6149339" y="4926858"/>
                  <a:ext cx="8572" cy="15663"/>
                </a:xfrm>
                <a:custGeom>
                  <a:avLst/>
                  <a:gdLst>
                    <a:gd name="connsiteX0" fmla="*/ 0 w 8572"/>
                    <a:gd name="connsiteY0" fmla="*/ 423 h 15663"/>
                    <a:gd name="connsiteX1" fmla="*/ 3810 w 8572"/>
                    <a:gd name="connsiteY1" fmla="*/ 8043 h 15663"/>
                    <a:gd name="connsiteX2" fmla="*/ 5715 w 8572"/>
                    <a:gd name="connsiteY2" fmla="*/ 11853 h 15663"/>
                    <a:gd name="connsiteX3" fmla="*/ 6667 w 8572"/>
                    <a:gd name="connsiteY3" fmla="*/ 13758 h 15663"/>
                    <a:gd name="connsiteX4" fmla="*/ 7620 w 8572"/>
                    <a:gd name="connsiteY4" fmla="*/ 15663 h 15663"/>
                    <a:gd name="connsiteX5" fmla="*/ 8572 w 8572"/>
                    <a:gd name="connsiteY5" fmla="*/ 15663 h 15663"/>
                    <a:gd name="connsiteX6" fmla="*/ 7620 w 8572"/>
                    <a:gd name="connsiteY6" fmla="*/ 13758 h 15663"/>
                    <a:gd name="connsiteX7" fmla="*/ 6667 w 8572"/>
                    <a:gd name="connsiteY7" fmla="*/ 11853 h 15663"/>
                    <a:gd name="connsiteX8" fmla="*/ 4763 w 8572"/>
                    <a:gd name="connsiteY8" fmla="*/ 8043 h 15663"/>
                    <a:gd name="connsiteX9" fmla="*/ 0 w 8572"/>
                    <a:gd name="connsiteY9" fmla="*/ 423 h 15663"/>
                    <a:gd name="connsiteX10" fmla="*/ 0 w 8572"/>
                    <a:gd name="connsiteY10" fmla="*/ 423 h 15663"/>
                    <a:gd name="connsiteX11" fmla="*/ 0 w 8572"/>
                    <a:gd name="connsiteY11" fmla="*/ 423 h 15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2" h="15663">
                      <a:moveTo>
                        <a:pt x="0" y="423"/>
                      </a:moveTo>
                      <a:cubicBezTo>
                        <a:pt x="953" y="3281"/>
                        <a:pt x="1905" y="5186"/>
                        <a:pt x="3810" y="8043"/>
                      </a:cubicBezTo>
                      <a:cubicBezTo>
                        <a:pt x="4763" y="8996"/>
                        <a:pt x="4763" y="9948"/>
                        <a:pt x="5715" y="11853"/>
                      </a:cubicBezTo>
                      <a:cubicBezTo>
                        <a:pt x="5715" y="12806"/>
                        <a:pt x="6667" y="12806"/>
                        <a:pt x="6667" y="13758"/>
                      </a:cubicBezTo>
                      <a:cubicBezTo>
                        <a:pt x="6667" y="14711"/>
                        <a:pt x="7620" y="14711"/>
                        <a:pt x="7620" y="15663"/>
                      </a:cubicBezTo>
                      <a:cubicBezTo>
                        <a:pt x="7620" y="15663"/>
                        <a:pt x="8572" y="15663"/>
                        <a:pt x="8572" y="15663"/>
                      </a:cubicBezTo>
                      <a:cubicBezTo>
                        <a:pt x="8572" y="14711"/>
                        <a:pt x="8572" y="14711"/>
                        <a:pt x="7620" y="13758"/>
                      </a:cubicBezTo>
                      <a:cubicBezTo>
                        <a:pt x="7620" y="12806"/>
                        <a:pt x="6667" y="12806"/>
                        <a:pt x="6667" y="11853"/>
                      </a:cubicBezTo>
                      <a:cubicBezTo>
                        <a:pt x="5715" y="10901"/>
                        <a:pt x="4763" y="9948"/>
                        <a:pt x="4763" y="8043"/>
                      </a:cubicBezTo>
                      <a:cubicBezTo>
                        <a:pt x="3810" y="5186"/>
                        <a:pt x="1905" y="3281"/>
                        <a:pt x="0" y="423"/>
                      </a:cubicBezTo>
                      <a:cubicBezTo>
                        <a:pt x="953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9" name="Freeform: Shape 998">
                  <a:extLst>
                    <a:ext uri="{FF2B5EF4-FFF2-40B4-BE49-F238E27FC236}">
                      <a16:creationId xmlns:a16="http://schemas.microsoft.com/office/drawing/2014/main" id="{2763FF18-BC62-7742-F4AE-B93CF0DB9113}"/>
                    </a:ext>
                  </a:extLst>
                </p:cNvPr>
                <p:cNvSpPr/>
                <p:nvPr/>
              </p:nvSpPr>
              <p:spPr>
                <a:xfrm>
                  <a:off x="6152196" y="4953952"/>
                  <a:ext cx="8572" cy="16586"/>
                </a:xfrm>
                <a:custGeom>
                  <a:avLst/>
                  <a:gdLst>
                    <a:gd name="connsiteX0" fmla="*/ 0 w 8572"/>
                    <a:gd name="connsiteY0" fmla="*/ 953 h 16586"/>
                    <a:gd name="connsiteX1" fmla="*/ 1905 w 8572"/>
                    <a:gd name="connsiteY1" fmla="*/ 4763 h 16586"/>
                    <a:gd name="connsiteX2" fmla="*/ 3810 w 8572"/>
                    <a:gd name="connsiteY2" fmla="*/ 8572 h 16586"/>
                    <a:gd name="connsiteX3" fmla="*/ 4763 w 8572"/>
                    <a:gd name="connsiteY3" fmla="*/ 12382 h 16586"/>
                    <a:gd name="connsiteX4" fmla="*/ 5715 w 8572"/>
                    <a:gd name="connsiteY4" fmla="*/ 14288 h 16586"/>
                    <a:gd name="connsiteX5" fmla="*/ 6668 w 8572"/>
                    <a:gd name="connsiteY5" fmla="*/ 16192 h 16586"/>
                    <a:gd name="connsiteX6" fmla="*/ 8572 w 8572"/>
                    <a:gd name="connsiteY6" fmla="*/ 15240 h 16586"/>
                    <a:gd name="connsiteX7" fmla="*/ 8572 w 8572"/>
                    <a:gd name="connsiteY7" fmla="*/ 13335 h 16586"/>
                    <a:gd name="connsiteX8" fmla="*/ 7620 w 8572"/>
                    <a:gd name="connsiteY8" fmla="*/ 11430 h 16586"/>
                    <a:gd name="connsiteX9" fmla="*/ 5715 w 8572"/>
                    <a:gd name="connsiteY9" fmla="*/ 7620 h 16586"/>
                    <a:gd name="connsiteX10" fmla="*/ 3810 w 8572"/>
                    <a:gd name="connsiteY10" fmla="*/ 3810 h 16586"/>
                    <a:gd name="connsiteX11" fmla="*/ 953 w 8572"/>
                    <a:gd name="connsiteY11" fmla="*/ 0 h 16586"/>
                    <a:gd name="connsiteX12" fmla="*/ 0 w 8572"/>
                    <a:gd name="connsiteY12" fmla="*/ 953 h 16586"/>
                    <a:gd name="connsiteX13" fmla="*/ 0 w 8572"/>
                    <a:gd name="connsiteY13" fmla="*/ 953 h 16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6586">
                      <a:moveTo>
                        <a:pt x="0" y="953"/>
                      </a:moveTo>
                      <a:cubicBezTo>
                        <a:pt x="0" y="1905"/>
                        <a:pt x="953" y="3810"/>
                        <a:pt x="1905" y="4763"/>
                      </a:cubicBezTo>
                      <a:cubicBezTo>
                        <a:pt x="2858" y="5715"/>
                        <a:pt x="2858" y="7620"/>
                        <a:pt x="3810" y="8572"/>
                      </a:cubicBezTo>
                      <a:cubicBezTo>
                        <a:pt x="4763" y="9525"/>
                        <a:pt x="4763" y="10478"/>
                        <a:pt x="4763" y="12382"/>
                      </a:cubicBezTo>
                      <a:cubicBezTo>
                        <a:pt x="4763" y="13335"/>
                        <a:pt x="5715" y="14288"/>
                        <a:pt x="5715" y="14288"/>
                      </a:cubicBezTo>
                      <a:cubicBezTo>
                        <a:pt x="5715" y="15240"/>
                        <a:pt x="6668" y="15240"/>
                        <a:pt x="6668" y="16192"/>
                      </a:cubicBezTo>
                      <a:cubicBezTo>
                        <a:pt x="7620" y="17145"/>
                        <a:pt x="8572" y="16192"/>
                        <a:pt x="8572" y="15240"/>
                      </a:cubicBezTo>
                      <a:cubicBezTo>
                        <a:pt x="8572" y="14288"/>
                        <a:pt x="8572" y="13335"/>
                        <a:pt x="8572" y="13335"/>
                      </a:cubicBezTo>
                      <a:cubicBezTo>
                        <a:pt x="8572" y="12382"/>
                        <a:pt x="8572" y="12382"/>
                        <a:pt x="7620" y="11430"/>
                      </a:cubicBezTo>
                      <a:cubicBezTo>
                        <a:pt x="6668" y="10478"/>
                        <a:pt x="6668" y="8572"/>
                        <a:pt x="5715" y="7620"/>
                      </a:cubicBezTo>
                      <a:cubicBezTo>
                        <a:pt x="4763" y="6667"/>
                        <a:pt x="4763" y="4763"/>
                        <a:pt x="3810" y="3810"/>
                      </a:cubicBezTo>
                      <a:cubicBezTo>
                        <a:pt x="2858" y="2857"/>
                        <a:pt x="1905" y="953"/>
                        <a:pt x="953" y="0"/>
                      </a:cubicBezTo>
                      <a:cubicBezTo>
                        <a:pt x="953" y="0"/>
                        <a:pt x="0" y="0"/>
                        <a:pt x="0" y="953"/>
                      </a:cubicBezTo>
                      <a:lnTo>
                        <a:pt x="0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0" name="Freeform: Shape 999">
                  <a:extLst>
                    <a:ext uri="{FF2B5EF4-FFF2-40B4-BE49-F238E27FC236}">
                      <a16:creationId xmlns:a16="http://schemas.microsoft.com/office/drawing/2014/main" id="{BDC43322-921F-1429-9A65-C2DBA742A1EF}"/>
                    </a:ext>
                  </a:extLst>
                </p:cNvPr>
                <p:cNvSpPr/>
                <p:nvPr/>
              </p:nvSpPr>
              <p:spPr>
                <a:xfrm>
                  <a:off x="6173152" y="4941483"/>
                  <a:ext cx="9525" cy="23571"/>
                </a:xfrm>
                <a:custGeom>
                  <a:avLst/>
                  <a:gdLst>
                    <a:gd name="connsiteX0" fmla="*/ 0 w 9525"/>
                    <a:gd name="connsiteY0" fmla="*/ 1991 h 23571"/>
                    <a:gd name="connsiteX1" fmla="*/ 1905 w 9525"/>
                    <a:gd name="connsiteY1" fmla="*/ 12468 h 23571"/>
                    <a:gd name="connsiteX2" fmla="*/ 6667 w 9525"/>
                    <a:gd name="connsiteY2" fmla="*/ 22946 h 23571"/>
                    <a:gd name="connsiteX3" fmla="*/ 9525 w 9525"/>
                    <a:gd name="connsiteY3" fmla="*/ 21993 h 23571"/>
                    <a:gd name="connsiteX4" fmla="*/ 6667 w 9525"/>
                    <a:gd name="connsiteY4" fmla="*/ 11516 h 23571"/>
                    <a:gd name="connsiteX5" fmla="*/ 3810 w 9525"/>
                    <a:gd name="connsiteY5" fmla="*/ 1038 h 23571"/>
                    <a:gd name="connsiteX6" fmla="*/ 0 w 9525"/>
                    <a:gd name="connsiteY6" fmla="*/ 1991 h 23571"/>
                    <a:gd name="connsiteX7" fmla="*/ 0 w 9525"/>
                    <a:gd name="connsiteY7" fmla="*/ 1991 h 23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5" h="23571">
                      <a:moveTo>
                        <a:pt x="0" y="1991"/>
                      </a:moveTo>
                      <a:cubicBezTo>
                        <a:pt x="0" y="5801"/>
                        <a:pt x="953" y="9611"/>
                        <a:pt x="1905" y="12468"/>
                      </a:cubicBezTo>
                      <a:cubicBezTo>
                        <a:pt x="2857" y="16278"/>
                        <a:pt x="3810" y="20088"/>
                        <a:pt x="6667" y="22946"/>
                      </a:cubicBezTo>
                      <a:cubicBezTo>
                        <a:pt x="7620" y="23898"/>
                        <a:pt x="9525" y="23898"/>
                        <a:pt x="9525" y="21993"/>
                      </a:cubicBezTo>
                      <a:cubicBezTo>
                        <a:pt x="9525" y="18183"/>
                        <a:pt x="8572" y="14373"/>
                        <a:pt x="6667" y="11516"/>
                      </a:cubicBezTo>
                      <a:cubicBezTo>
                        <a:pt x="5715" y="7706"/>
                        <a:pt x="4763" y="4848"/>
                        <a:pt x="3810" y="1038"/>
                      </a:cubicBezTo>
                      <a:cubicBezTo>
                        <a:pt x="3810" y="-867"/>
                        <a:pt x="953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1" name="Freeform: Shape 1000">
                  <a:extLst>
                    <a:ext uri="{FF2B5EF4-FFF2-40B4-BE49-F238E27FC236}">
                      <a16:creationId xmlns:a16="http://schemas.microsoft.com/office/drawing/2014/main" id="{0893ABA1-9C54-67AA-9407-C090AE90FCC0}"/>
                    </a:ext>
                  </a:extLst>
                </p:cNvPr>
                <p:cNvSpPr/>
                <p:nvPr/>
              </p:nvSpPr>
              <p:spPr>
                <a:xfrm>
                  <a:off x="6230302" y="4951094"/>
                  <a:ext cx="3809" cy="13097"/>
                </a:xfrm>
                <a:custGeom>
                  <a:avLst/>
                  <a:gdLst>
                    <a:gd name="connsiteX0" fmla="*/ 0 w 3809"/>
                    <a:gd name="connsiteY0" fmla="*/ 2858 h 13097"/>
                    <a:gd name="connsiteX1" fmla="*/ 0 w 3809"/>
                    <a:gd name="connsiteY1" fmla="*/ 7620 h 13097"/>
                    <a:gd name="connsiteX2" fmla="*/ 0 w 3809"/>
                    <a:gd name="connsiteY2" fmla="*/ 10478 h 13097"/>
                    <a:gd name="connsiteX3" fmla="*/ 0 w 3809"/>
                    <a:gd name="connsiteY3" fmla="*/ 11430 h 13097"/>
                    <a:gd name="connsiteX4" fmla="*/ 0 w 3809"/>
                    <a:gd name="connsiteY4" fmla="*/ 12383 h 13097"/>
                    <a:gd name="connsiteX5" fmla="*/ 1905 w 3809"/>
                    <a:gd name="connsiteY5" fmla="*/ 12383 h 13097"/>
                    <a:gd name="connsiteX6" fmla="*/ 2857 w 3809"/>
                    <a:gd name="connsiteY6" fmla="*/ 11430 h 13097"/>
                    <a:gd name="connsiteX7" fmla="*/ 3810 w 3809"/>
                    <a:gd name="connsiteY7" fmla="*/ 10478 h 13097"/>
                    <a:gd name="connsiteX8" fmla="*/ 3810 w 3809"/>
                    <a:gd name="connsiteY8" fmla="*/ 7620 h 13097"/>
                    <a:gd name="connsiteX9" fmla="*/ 3810 w 3809"/>
                    <a:gd name="connsiteY9" fmla="*/ 1905 h 13097"/>
                    <a:gd name="connsiteX10" fmla="*/ 1905 w 3809"/>
                    <a:gd name="connsiteY10" fmla="*/ 0 h 13097"/>
                    <a:gd name="connsiteX11" fmla="*/ 0 w 3809"/>
                    <a:gd name="connsiteY11" fmla="*/ 2858 h 13097"/>
                    <a:gd name="connsiteX12" fmla="*/ 0 w 3809"/>
                    <a:gd name="connsiteY12" fmla="*/ 2858 h 13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9" h="13097">
                      <a:moveTo>
                        <a:pt x="0" y="2858"/>
                      </a:moveTo>
                      <a:cubicBezTo>
                        <a:pt x="0" y="4763"/>
                        <a:pt x="0" y="6668"/>
                        <a:pt x="0" y="7620"/>
                      </a:cubicBezTo>
                      <a:cubicBezTo>
                        <a:pt x="0" y="8573"/>
                        <a:pt x="0" y="9525"/>
                        <a:pt x="0" y="10478"/>
                      </a:cubicBezTo>
                      <a:cubicBezTo>
                        <a:pt x="0" y="10478"/>
                        <a:pt x="0" y="11430"/>
                        <a:pt x="0" y="11430"/>
                      </a:cubicBezTo>
                      <a:cubicBezTo>
                        <a:pt x="0" y="12383"/>
                        <a:pt x="0" y="12383"/>
                        <a:pt x="0" y="12383"/>
                      </a:cubicBezTo>
                      <a:cubicBezTo>
                        <a:pt x="0" y="13335"/>
                        <a:pt x="953" y="13335"/>
                        <a:pt x="1905" y="12383"/>
                      </a:cubicBezTo>
                      <a:cubicBezTo>
                        <a:pt x="1905" y="12383"/>
                        <a:pt x="2857" y="11430"/>
                        <a:pt x="2857" y="11430"/>
                      </a:cubicBezTo>
                      <a:cubicBezTo>
                        <a:pt x="2857" y="11430"/>
                        <a:pt x="2857" y="10478"/>
                        <a:pt x="3810" y="10478"/>
                      </a:cubicBezTo>
                      <a:cubicBezTo>
                        <a:pt x="3810" y="9525"/>
                        <a:pt x="3810" y="8573"/>
                        <a:pt x="3810" y="7620"/>
                      </a:cubicBezTo>
                      <a:cubicBezTo>
                        <a:pt x="3810" y="5715"/>
                        <a:pt x="3810" y="3810"/>
                        <a:pt x="3810" y="1905"/>
                      </a:cubicBezTo>
                      <a:cubicBezTo>
                        <a:pt x="3810" y="953"/>
                        <a:pt x="2857" y="0"/>
                        <a:pt x="1905" y="0"/>
                      </a:cubicBezTo>
                      <a:cubicBezTo>
                        <a:pt x="953" y="953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2" name="Freeform: Shape 1001">
                  <a:extLst>
                    <a:ext uri="{FF2B5EF4-FFF2-40B4-BE49-F238E27FC236}">
                      <a16:creationId xmlns:a16="http://schemas.microsoft.com/office/drawing/2014/main" id="{E3B07A12-984D-F112-927D-A34C4FA3B9A1}"/>
                    </a:ext>
                  </a:extLst>
                </p:cNvPr>
                <p:cNvSpPr/>
                <p:nvPr/>
              </p:nvSpPr>
              <p:spPr>
                <a:xfrm>
                  <a:off x="6257924" y="4952604"/>
                  <a:ext cx="6667" cy="17539"/>
                </a:xfrm>
                <a:custGeom>
                  <a:avLst/>
                  <a:gdLst>
                    <a:gd name="connsiteX0" fmla="*/ 3810 w 6667"/>
                    <a:gd name="connsiteY0" fmla="*/ 395 h 17539"/>
                    <a:gd name="connsiteX1" fmla="*/ 0 w 6667"/>
                    <a:gd name="connsiteY1" fmla="*/ 16587 h 17539"/>
                    <a:gd name="connsiteX2" fmla="*/ 1905 w 6667"/>
                    <a:gd name="connsiteY2" fmla="*/ 17539 h 17539"/>
                    <a:gd name="connsiteX3" fmla="*/ 6668 w 6667"/>
                    <a:gd name="connsiteY3" fmla="*/ 1347 h 17539"/>
                    <a:gd name="connsiteX4" fmla="*/ 3810 w 6667"/>
                    <a:gd name="connsiteY4" fmla="*/ 395 h 17539"/>
                    <a:gd name="connsiteX5" fmla="*/ 3810 w 6667"/>
                    <a:gd name="connsiteY5" fmla="*/ 395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67" h="17539">
                      <a:moveTo>
                        <a:pt x="3810" y="395"/>
                      </a:moveTo>
                      <a:cubicBezTo>
                        <a:pt x="953" y="5157"/>
                        <a:pt x="0" y="10872"/>
                        <a:pt x="0" y="16587"/>
                      </a:cubicBezTo>
                      <a:cubicBezTo>
                        <a:pt x="0" y="17539"/>
                        <a:pt x="953" y="17539"/>
                        <a:pt x="1905" y="17539"/>
                      </a:cubicBezTo>
                      <a:cubicBezTo>
                        <a:pt x="5715" y="12777"/>
                        <a:pt x="4763" y="7062"/>
                        <a:pt x="6668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lnTo>
                        <a:pt x="3810" y="39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3" name="Freeform: Shape 1002">
                  <a:extLst>
                    <a:ext uri="{FF2B5EF4-FFF2-40B4-BE49-F238E27FC236}">
                      <a16:creationId xmlns:a16="http://schemas.microsoft.com/office/drawing/2014/main" id="{FB02F7A3-BA0A-A70F-2B24-2F83451CFE74}"/>
                    </a:ext>
                  </a:extLst>
                </p:cNvPr>
                <p:cNvSpPr/>
                <p:nvPr/>
              </p:nvSpPr>
              <p:spPr>
                <a:xfrm>
                  <a:off x="6246494" y="4935378"/>
                  <a:ext cx="4954" cy="16430"/>
                </a:xfrm>
                <a:custGeom>
                  <a:avLst/>
                  <a:gdLst>
                    <a:gd name="connsiteX0" fmla="*/ 1905 w 4954"/>
                    <a:gd name="connsiteY0" fmla="*/ 1429 h 16430"/>
                    <a:gd name="connsiteX1" fmla="*/ 1905 w 4954"/>
                    <a:gd name="connsiteY1" fmla="*/ 4286 h 16430"/>
                    <a:gd name="connsiteX2" fmla="*/ 953 w 4954"/>
                    <a:gd name="connsiteY2" fmla="*/ 8096 h 16430"/>
                    <a:gd name="connsiteX3" fmla="*/ 0 w 4954"/>
                    <a:gd name="connsiteY3" fmla="*/ 11906 h 16430"/>
                    <a:gd name="connsiteX4" fmla="*/ 0 w 4954"/>
                    <a:gd name="connsiteY4" fmla="*/ 13811 h 16430"/>
                    <a:gd name="connsiteX5" fmla="*/ 953 w 4954"/>
                    <a:gd name="connsiteY5" fmla="*/ 15716 h 16430"/>
                    <a:gd name="connsiteX6" fmla="*/ 2858 w 4954"/>
                    <a:gd name="connsiteY6" fmla="*/ 15716 h 16430"/>
                    <a:gd name="connsiteX7" fmla="*/ 3810 w 4954"/>
                    <a:gd name="connsiteY7" fmla="*/ 13811 h 16430"/>
                    <a:gd name="connsiteX8" fmla="*/ 4763 w 4954"/>
                    <a:gd name="connsiteY8" fmla="*/ 11906 h 16430"/>
                    <a:gd name="connsiteX9" fmla="*/ 4763 w 4954"/>
                    <a:gd name="connsiteY9" fmla="*/ 8096 h 16430"/>
                    <a:gd name="connsiteX10" fmla="*/ 4763 w 4954"/>
                    <a:gd name="connsiteY10" fmla="*/ 1429 h 16430"/>
                    <a:gd name="connsiteX11" fmla="*/ 1905 w 4954"/>
                    <a:gd name="connsiteY11" fmla="*/ 1429 h 16430"/>
                    <a:gd name="connsiteX12" fmla="*/ 1905 w 4954"/>
                    <a:gd name="connsiteY12" fmla="*/ 1429 h 16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54" h="16430">
                      <a:moveTo>
                        <a:pt x="1905" y="1429"/>
                      </a:moveTo>
                      <a:cubicBezTo>
                        <a:pt x="1905" y="2381"/>
                        <a:pt x="1905" y="3334"/>
                        <a:pt x="1905" y="4286"/>
                      </a:cubicBezTo>
                      <a:cubicBezTo>
                        <a:pt x="1905" y="5239"/>
                        <a:pt x="1905" y="7144"/>
                        <a:pt x="953" y="8096"/>
                      </a:cubicBezTo>
                      <a:cubicBezTo>
                        <a:pt x="953" y="9049"/>
                        <a:pt x="953" y="10954"/>
                        <a:pt x="0" y="11906"/>
                      </a:cubicBezTo>
                      <a:cubicBezTo>
                        <a:pt x="0" y="12859"/>
                        <a:pt x="0" y="12859"/>
                        <a:pt x="0" y="13811"/>
                      </a:cubicBezTo>
                      <a:cubicBezTo>
                        <a:pt x="0" y="14764"/>
                        <a:pt x="0" y="14764"/>
                        <a:pt x="953" y="15716"/>
                      </a:cubicBezTo>
                      <a:cubicBezTo>
                        <a:pt x="953" y="16669"/>
                        <a:pt x="2858" y="16669"/>
                        <a:pt x="2858" y="15716"/>
                      </a:cubicBezTo>
                      <a:cubicBezTo>
                        <a:pt x="2858" y="14764"/>
                        <a:pt x="3810" y="14764"/>
                        <a:pt x="3810" y="13811"/>
                      </a:cubicBezTo>
                      <a:cubicBezTo>
                        <a:pt x="3810" y="12859"/>
                        <a:pt x="3810" y="12859"/>
                        <a:pt x="4763" y="11906"/>
                      </a:cubicBezTo>
                      <a:cubicBezTo>
                        <a:pt x="4763" y="10954"/>
                        <a:pt x="4763" y="9049"/>
                        <a:pt x="4763" y="8096"/>
                      </a:cubicBezTo>
                      <a:cubicBezTo>
                        <a:pt x="4763" y="6191"/>
                        <a:pt x="4763" y="3334"/>
                        <a:pt x="4763" y="1429"/>
                      </a:cubicBezTo>
                      <a:cubicBezTo>
                        <a:pt x="5715" y="-476"/>
                        <a:pt x="2858" y="-476"/>
                        <a:pt x="1905" y="1429"/>
                      </a:cubicBezTo>
                      <a:lnTo>
                        <a:pt x="1905" y="1429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4" name="Freeform: Shape 1003">
                  <a:extLst>
                    <a:ext uri="{FF2B5EF4-FFF2-40B4-BE49-F238E27FC236}">
                      <a16:creationId xmlns:a16="http://schemas.microsoft.com/office/drawing/2014/main" id="{36E741EA-AE2A-1F81-6E54-7F8E596054EC}"/>
                    </a:ext>
                  </a:extLst>
                </p:cNvPr>
                <p:cNvSpPr/>
                <p:nvPr/>
              </p:nvSpPr>
              <p:spPr>
                <a:xfrm>
                  <a:off x="6276021" y="4925703"/>
                  <a:ext cx="4762" cy="20389"/>
                </a:xfrm>
                <a:custGeom>
                  <a:avLst/>
                  <a:gdLst>
                    <a:gd name="connsiteX0" fmla="*/ 1905 w 4762"/>
                    <a:gd name="connsiteY0" fmla="*/ 1578 h 20389"/>
                    <a:gd name="connsiteX1" fmla="*/ 953 w 4762"/>
                    <a:gd name="connsiteY1" fmla="*/ 10151 h 20389"/>
                    <a:gd name="connsiteX2" fmla="*/ 0 w 4762"/>
                    <a:gd name="connsiteY2" fmla="*/ 14913 h 20389"/>
                    <a:gd name="connsiteX3" fmla="*/ 0 w 4762"/>
                    <a:gd name="connsiteY3" fmla="*/ 19676 h 20389"/>
                    <a:gd name="connsiteX4" fmla="*/ 1905 w 4762"/>
                    <a:gd name="connsiteY4" fmla="*/ 19676 h 20389"/>
                    <a:gd name="connsiteX5" fmla="*/ 4763 w 4762"/>
                    <a:gd name="connsiteY5" fmla="*/ 10151 h 20389"/>
                    <a:gd name="connsiteX6" fmla="*/ 4763 w 4762"/>
                    <a:gd name="connsiteY6" fmla="*/ 626 h 20389"/>
                    <a:gd name="connsiteX7" fmla="*/ 1905 w 4762"/>
                    <a:gd name="connsiteY7" fmla="*/ 1578 h 20389"/>
                    <a:gd name="connsiteX8" fmla="*/ 1905 w 4762"/>
                    <a:gd name="connsiteY8" fmla="*/ 1578 h 20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762" h="20389">
                      <a:moveTo>
                        <a:pt x="1905" y="1578"/>
                      </a:moveTo>
                      <a:cubicBezTo>
                        <a:pt x="1905" y="4436"/>
                        <a:pt x="953" y="7293"/>
                        <a:pt x="953" y="10151"/>
                      </a:cubicBezTo>
                      <a:cubicBezTo>
                        <a:pt x="953" y="12056"/>
                        <a:pt x="0" y="13008"/>
                        <a:pt x="0" y="14913"/>
                      </a:cubicBezTo>
                      <a:cubicBezTo>
                        <a:pt x="0" y="16818"/>
                        <a:pt x="0" y="17771"/>
                        <a:pt x="0" y="19676"/>
                      </a:cubicBezTo>
                      <a:cubicBezTo>
                        <a:pt x="0" y="20628"/>
                        <a:pt x="1905" y="20628"/>
                        <a:pt x="1905" y="19676"/>
                      </a:cubicBezTo>
                      <a:cubicBezTo>
                        <a:pt x="3810" y="16818"/>
                        <a:pt x="3810" y="13961"/>
                        <a:pt x="4763" y="10151"/>
                      </a:cubicBezTo>
                      <a:cubicBezTo>
                        <a:pt x="4763" y="7293"/>
                        <a:pt x="4763" y="4436"/>
                        <a:pt x="4763" y="626"/>
                      </a:cubicBezTo>
                      <a:cubicBezTo>
                        <a:pt x="4763" y="-327"/>
                        <a:pt x="1905" y="-327"/>
                        <a:pt x="1905" y="1578"/>
                      </a:cubicBezTo>
                      <a:lnTo>
                        <a:pt x="1905" y="157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5" name="Freeform: Shape 1004">
                  <a:extLst>
                    <a:ext uri="{FF2B5EF4-FFF2-40B4-BE49-F238E27FC236}">
                      <a16:creationId xmlns:a16="http://schemas.microsoft.com/office/drawing/2014/main" id="{17550E4A-088C-9DE2-7E96-795078CFCE5D}"/>
                    </a:ext>
                  </a:extLst>
                </p:cNvPr>
                <p:cNvSpPr/>
                <p:nvPr/>
              </p:nvSpPr>
              <p:spPr>
                <a:xfrm>
                  <a:off x="6264592" y="4908470"/>
                  <a:ext cx="5022" cy="16668"/>
                </a:xfrm>
                <a:custGeom>
                  <a:avLst/>
                  <a:gdLst>
                    <a:gd name="connsiteX0" fmla="*/ 2857 w 5022"/>
                    <a:gd name="connsiteY0" fmla="*/ 714 h 16668"/>
                    <a:gd name="connsiteX1" fmla="*/ 952 w 5022"/>
                    <a:gd name="connsiteY1" fmla="*/ 8335 h 16668"/>
                    <a:gd name="connsiteX2" fmla="*/ 0 w 5022"/>
                    <a:gd name="connsiteY2" fmla="*/ 12145 h 16668"/>
                    <a:gd name="connsiteX3" fmla="*/ 0 w 5022"/>
                    <a:gd name="connsiteY3" fmla="*/ 14049 h 16668"/>
                    <a:gd name="connsiteX4" fmla="*/ 0 w 5022"/>
                    <a:gd name="connsiteY4" fmla="*/ 15954 h 16668"/>
                    <a:gd name="connsiteX5" fmla="*/ 1905 w 5022"/>
                    <a:gd name="connsiteY5" fmla="*/ 15954 h 16668"/>
                    <a:gd name="connsiteX6" fmla="*/ 2857 w 5022"/>
                    <a:gd name="connsiteY6" fmla="*/ 14049 h 16668"/>
                    <a:gd name="connsiteX7" fmla="*/ 2857 w 5022"/>
                    <a:gd name="connsiteY7" fmla="*/ 12145 h 16668"/>
                    <a:gd name="connsiteX8" fmla="*/ 3810 w 5022"/>
                    <a:gd name="connsiteY8" fmla="*/ 8335 h 16668"/>
                    <a:gd name="connsiteX9" fmla="*/ 4763 w 5022"/>
                    <a:gd name="connsiteY9" fmla="*/ 714 h 16668"/>
                    <a:gd name="connsiteX10" fmla="*/ 2857 w 5022"/>
                    <a:gd name="connsiteY10" fmla="*/ 714 h 16668"/>
                    <a:gd name="connsiteX11" fmla="*/ 2857 w 5022"/>
                    <a:gd name="connsiteY11" fmla="*/ 714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22" h="16668">
                      <a:moveTo>
                        <a:pt x="2857" y="714"/>
                      </a:moveTo>
                      <a:cubicBezTo>
                        <a:pt x="1905" y="2620"/>
                        <a:pt x="1905" y="5477"/>
                        <a:pt x="952" y="8335"/>
                      </a:cubicBezTo>
                      <a:cubicBezTo>
                        <a:pt x="952" y="9287"/>
                        <a:pt x="0" y="11192"/>
                        <a:pt x="0" y="12145"/>
                      </a:cubicBezTo>
                      <a:cubicBezTo>
                        <a:pt x="0" y="13097"/>
                        <a:pt x="0" y="13097"/>
                        <a:pt x="0" y="14049"/>
                      </a:cubicBezTo>
                      <a:cubicBezTo>
                        <a:pt x="0" y="15002"/>
                        <a:pt x="0" y="15002"/>
                        <a:pt x="0" y="15954"/>
                      </a:cubicBezTo>
                      <a:cubicBezTo>
                        <a:pt x="0" y="16907"/>
                        <a:pt x="1905" y="16907"/>
                        <a:pt x="1905" y="15954"/>
                      </a:cubicBezTo>
                      <a:cubicBezTo>
                        <a:pt x="1905" y="15002"/>
                        <a:pt x="2857" y="15002"/>
                        <a:pt x="2857" y="14049"/>
                      </a:cubicBezTo>
                      <a:cubicBezTo>
                        <a:pt x="2857" y="13097"/>
                        <a:pt x="2857" y="13097"/>
                        <a:pt x="2857" y="12145"/>
                      </a:cubicBezTo>
                      <a:cubicBezTo>
                        <a:pt x="2857" y="11192"/>
                        <a:pt x="2857" y="9287"/>
                        <a:pt x="3810" y="8335"/>
                      </a:cubicBezTo>
                      <a:cubicBezTo>
                        <a:pt x="3810" y="5477"/>
                        <a:pt x="4763" y="3572"/>
                        <a:pt x="4763" y="714"/>
                      </a:cubicBezTo>
                      <a:cubicBezTo>
                        <a:pt x="5715" y="-238"/>
                        <a:pt x="3810" y="-238"/>
                        <a:pt x="2857" y="714"/>
                      </a:cubicBezTo>
                      <a:lnTo>
                        <a:pt x="2857" y="71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6" name="Freeform: Shape 1005">
                  <a:extLst>
                    <a:ext uri="{FF2B5EF4-FFF2-40B4-BE49-F238E27FC236}">
                      <a16:creationId xmlns:a16="http://schemas.microsoft.com/office/drawing/2014/main" id="{04E15A24-2EAA-66BB-4482-D69A57620766}"/>
                    </a:ext>
                  </a:extLst>
                </p:cNvPr>
                <p:cNvSpPr/>
                <p:nvPr/>
              </p:nvSpPr>
              <p:spPr>
                <a:xfrm>
                  <a:off x="6290309" y="4882140"/>
                  <a:ext cx="7811" cy="18233"/>
                </a:xfrm>
                <a:custGeom>
                  <a:avLst/>
                  <a:gdLst>
                    <a:gd name="connsiteX0" fmla="*/ 4763 w 7811"/>
                    <a:gd name="connsiteY0" fmla="*/ 374 h 18233"/>
                    <a:gd name="connsiteX1" fmla="*/ 953 w 7811"/>
                    <a:gd name="connsiteY1" fmla="*/ 7994 h 18233"/>
                    <a:gd name="connsiteX2" fmla="*/ 0 w 7811"/>
                    <a:gd name="connsiteY2" fmla="*/ 12756 h 18233"/>
                    <a:gd name="connsiteX3" fmla="*/ 0 w 7811"/>
                    <a:gd name="connsiteY3" fmla="*/ 14661 h 18233"/>
                    <a:gd name="connsiteX4" fmla="*/ 0 w 7811"/>
                    <a:gd name="connsiteY4" fmla="*/ 17519 h 18233"/>
                    <a:gd name="connsiteX5" fmla="*/ 1905 w 7811"/>
                    <a:gd name="connsiteY5" fmla="*/ 17519 h 18233"/>
                    <a:gd name="connsiteX6" fmla="*/ 2858 w 7811"/>
                    <a:gd name="connsiteY6" fmla="*/ 15614 h 18233"/>
                    <a:gd name="connsiteX7" fmla="*/ 3810 w 7811"/>
                    <a:gd name="connsiteY7" fmla="*/ 13709 h 18233"/>
                    <a:gd name="connsiteX8" fmla="*/ 4763 w 7811"/>
                    <a:gd name="connsiteY8" fmla="*/ 9899 h 18233"/>
                    <a:gd name="connsiteX9" fmla="*/ 7620 w 7811"/>
                    <a:gd name="connsiteY9" fmla="*/ 2279 h 18233"/>
                    <a:gd name="connsiteX10" fmla="*/ 4763 w 7811"/>
                    <a:gd name="connsiteY10" fmla="*/ 374 h 18233"/>
                    <a:gd name="connsiteX11" fmla="*/ 4763 w 7811"/>
                    <a:gd name="connsiteY11" fmla="*/ 374 h 182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811" h="18233">
                      <a:moveTo>
                        <a:pt x="4763" y="374"/>
                      </a:moveTo>
                      <a:cubicBezTo>
                        <a:pt x="2858" y="3231"/>
                        <a:pt x="1905" y="5136"/>
                        <a:pt x="953" y="7994"/>
                      </a:cubicBezTo>
                      <a:cubicBezTo>
                        <a:pt x="953" y="9899"/>
                        <a:pt x="0" y="10851"/>
                        <a:pt x="0" y="12756"/>
                      </a:cubicBezTo>
                      <a:cubicBezTo>
                        <a:pt x="0" y="13709"/>
                        <a:pt x="0" y="14661"/>
                        <a:pt x="0" y="14661"/>
                      </a:cubicBezTo>
                      <a:cubicBezTo>
                        <a:pt x="0" y="15614"/>
                        <a:pt x="0" y="16566"/>
                        <a:pt x="0" y="17519"/>
                      </a:cubicBezTo>
                      <a:cubicBezTo>
                        <a:pt x="0" y="18471"/>
                        <a:pt x="1905" y="18471"/>
                        <a:pt x="1905" y="17519"/>
                      </a:cubicBezTo>
                      <a:cubicBezTo>
                        <a:pt x="1905" y="16566"/>
                        <a:pt x="2858" y="16566"/>
                        <a:pt x="2858" y="15614"/>
                      </a:cubicBezTo>
                      <a:cubicBezTo>
                        <a:pt x="2858" y="14661"/>
                        <a:pt x="2858" y="13709"/>
                        <a:pt x="3810" y="13709"/>
                      </a:cubicBezTo>
                      <a:cubicBezTo>
                        <a:pt x="3810" y="12756"/>
                        <a:pt x="4763" y="10851"/>
                        <a:pt x="4763" y="9899"/>
                      </a:cubicBezTo>
                      <a:cubicBezTo>
                        <a:pt x="5715" y="7041"/>
                        <a:pt x="6668" y="5136"/>
                        <a:pt x="7620" y="2279"/>
                      </a:cubicBezTo>
                      <a:cubicBezTo>
                        <a:pt x="8572" y="374"/>
                        <a:pt x="5715" y="-579"/>
                        <a:pt x="4763" y="374"/>
                      </a:cubicBezTo>
                      <a:lnTo>
                        <a:pt x="4763" y="374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7" name="Freeform: Shape 1006">
                  <a:extLst>
                    <a:ext uri="{FF2B5EF4-FFF2-40B4-BE49-F238E27FC236}">
                      <a16:creationId xmlns:a16="http://schemas.microsoft.com/office/drawing/2014/main" id="{E27CAD78-BF60-479E-CC49-A7E5508783CA}"/>
                    </a:ext>
                  </a:extLst>
                </p:cNvPr>
                <p:cNvSpPr/>
                <p:nvPr/>
              </p:nvSpPr>
              <p:spPr>
                <a:xfrm>
                  <a:off x="6279831" y="4868227"/>
                  <a:ext cx="6667" cy="14287"/>
                </a:xfrm>
                <a:custGeom>
                  <a:avLst/>
                  <a:gdLst>
                    <a:gd name="connsiteX0" fmla="*/ 2858 w 6667"/>
                    <a:gd name="connsiteY0" fmla="*/ 953 h 14287"/>
                    <a:gd name="connsiteX1" fmla="*/ 953 w 6667"/>
                    <a:gd name="connsiteY1" fmla="*/ 6667 h 14287"/>
                    <a:gd name="connsiteX2" fmla="*/ 0 w 6667"/>
                    <a:gd name="connsiteY2" fmla="*/ 9525 h 14287"/>
                    <a:gd name="connsiteX3" fmla="*/ 0 w 6667"/>
                    <a:gd name="connsiteY3" fmla="*/ 11430 h 14287"/>
                    <a:gd name="connsiteX4" fmla="*/ 0 w 6667"/>
                    <a:gd name="connsiteY4" fmla="*/ 13335 h 14287"/>
                    <a:gd name="connsiteX5" fmla="*/ 1905 w 6667"/>
                    <a:gd name="connsiteY5" fmla="*/ 14288 h 14287"/>
                    <a:gd name="connsiteX6" fmla="*/ 2858 w 6667"/>
                    <a:gd name="connsiteY6" fmla="*/ 12382 h 14287"/>
                    <a:gd name="connsiteX7" fmla="*/ 3810 w 6667"/>
                    <a:gd name="connsiteY7" fmla="*/ 10478 h 14287"/>
                    <a:gd name="connsiteX8" fmla="*/ 4763 w 6667"/>
                    <a:gd name="connsiteY8" fmla="*/ 7620 h 14287"/>
                    <a:gd name="connsiteX9" fmla="*/ 6668 w 6667"/>
                    <a:gd name="connsiteY9" fmla="*/ 1905 h 14287"/>
                    <a:gd name="connsiteX10" fmla="*/ 5715 w 6667"/>
                    <a:gd name="connsiteY10" fmla="*/ 0 h 14287"/>
                    <a:gd name="connsiteX11" fmla="*/ 2858 w 6667"/>
                    <a:gd name="connsiteY11" fmla="*/ 953 h 14287"/>
                    <a:gd name="connsiteX12" fmla="*/ 2858 w 6667"/>
                    <a:gd name="connsiteY12" fmla="*/ 953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4287">
                      <a:moveTo>
                        <a:pt x="2858" y="953"/>
                      </a:moveTo>
                      <a:cubicBezTo>
                        <a:pt x="1905" y="2857"/>
                        <a:pt x="1905" y="4763"/>
                        <a:pt x="953" y="6667"/>
                      </a:cubicBezTo>
                      <a:cubicBezTo>
                        <a:pt x="953" y="7620"/>
                        <a:pt x="0" y="8572"/>
                        <a:pt x="0" y="9525"/>
                      </a:cubicBezTo>
                      <a:cubicBezTo>
                        <a:pt x="0" y="10478"/>
                        <a:pt x="0" y="10478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3" y="14288"/>
                        <a:pt x="1905" y="14288"/>
                      </a:cubicBezTo>
                      <a:cubicBezTo>
                        <a:pt x="1905" y="13335"/>
                        <a:pt x="2858" y="13335"/>
                        <a:pt x="2858" y="12382"/>
                      </a:cubicBezTo>
                      <a:cubicBezTo>
                        <a:pt x="2858" y="11430"/>
                        <a:pt x="2858" y="11430"/>
                        <a:pt x="3810" y="10478"/>
                      </a:cubicBezTo>
                      <a:cubicBezTo>
                        <a:pt x="3810" y="9525"/>
                        <a:pt x="4763" y="8572"/>
                        <a:pt x="4763" y="7620"/>
                      </a:cubicBezTo>
                      <a:cubicBezTo>
                        <a:pt x="4763" y="5715"/>
                        <a:pt x="5715" y="3810"/>
                        <a:pt x="6668" y="1905"/>
                      </a:cubicBezTo>
                      <a:cubicBezTo>
                        <a:pt x="6668" y="953"/>
                        <a:pt x="6668" y="953"/>
                        <a:pt x="5715" y="0"/>
                      </a:cubicBezTo>
                      <a:cubicBezTo>
                        <a:pt x="3810" y="0"/>
                        <a:pt x="2858" y="0"/>
                        <a:pt x="2858" y="953"/>
                      </a:cubicBezTo>
                      <a:lnTo>
                        <a:pt x="2858" y="95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8" name="Freeform: Shape 1007">
                  <a:extLst>
                    <a:ext uri="{FF2B5EF4-FFF2-40B4-BE49-F238E27FC236}">
                      <a16:creationId xmlns:a16="http://schemas.microsoft.com/office/drawing/2014/main" id="{0C0FDA85-50AC-E45D-F98C-4B82FBDAAD47}"/>
                    </a:ext>
                  </a:extLst>
                </p:cNvPr>
                <p:cNvSpPr/>
                <p:nvPr/>
              </p:nvSpPr>
              <p:spPr>
                <a:xfrm>
                  <a:off x="6319837" y="4853544"/>
                  <a:ext cx="9286" cy="15634"/>
                </a:xfrm>
                <a:custGeom>
                  <a:avLst/>
                  <a:gdLst>
                    <a:gd name="connsiteX0" fmla="*/ 8572 w 9286"/>
                    <a:gd name="connsiteY0" fmla="*/ 395 h 15634"/>
                    <a:gd name="connsiteX1" fmla="*/ 3810 w 9286"/>
                    <a:gd name="connsiteY1" fmla="*/ 7062 h 15634"/>
                    <a:gd name="connsiteX2" fmla="*/ 1905 w 9286"/>
                    <a:gd name="connsiteY2" fmla="*/ 10872 h 15634"/>
                    <a:gd name="connsiteX3" fmla="*/ 953 w 9286"/>
                    <a:gd name="connsiteY3" fmla="*/ 12777 h 15634"/>
                    <a:gd name="connsiteX4" fmla="*/ 0 w 9286"/>
                    <a:gd name="connsiteY4" fmla="*/ 14682 h 15634"/>
                    <a:gd name="connsiteX5" fmla="*/ 953 w 9286"/>
                    <a:gd name="connsiteY5" fmla="*/ 15635 h 15634"/>
                    <a:gd name="connsiteX6" fmla="*/ 1905 w 9286"/>
                    <a:gd name="connsiteY6" fmla="*/ 13730 h 15634"/>
                    <a:gd name="connsiteX7" fmla="*/ 2857 w 9286"/>
                    <a:gd name="connsiteY7" fmla="*/ 11824 h 15634"/>
                    <a:gd name="connsiteX8" fmla="*/ 4763 w 9286"/>
                    <a:gd name="connsiteY8" fmla="*/ 8967 h 15634"/>
                    <a:gd name="connsiteX9" fmla="*/ 8572 w 9286"/>
                    <a:gd name="connsiteY9" fmla="*/ 3252 h 15634"/>
                    <a:gd name="connsiteX10" fmla="*/ 8572 w 9286"/>
                    <a:gd name="connsiteY10" fmla="*/ 1347 h 15634"/>
                    <a:gd name="connsiteX11" fmla="*/ 8572 w 9286"/>
                    <a:gd name="connsiteY11" fmla="*/ 395 h 15634"/>
                    <a:gd name="connsiteX12" fmla="*/ 8572 w 9286"/>
                    <a:gd name="connsiteY12" fmla="*/ 395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286" h="15634">
                      <a:moveTo>
                        <a:pt x="8572" y="395"/>
                      </a:moveTo>
                      <a:cubicBezTo>
                        <a:pt x="6668" y="2299"/>
                        <a:pt x="5715" y="4205"/>
                        <a:pt x="3810" y="7062"/>
                      </a:cubicBezTo>
                      <a:cubicBezTo>
                        <a:pt x="2857" y="8014"/>
                        <a:pt x="2857" y="8967"/>
                        <a:pt x="1905" y="10872"/>
                      </a:cubicBezTo>
                      <a:cubicBezTo>
                        <a:pt x="1905" y="11824"/>
                        <a:pt x="953" y="11824"/>
                        <a:pt x="953" y="12777"/>
                      </a:cubicBezTo>
                      <a:cubicBezTo>
                        <a:pt x="953" y="13730"/>
                        <a:pt x="953" y="13730"/>
                        <a:pt x="0" y="14682"/>
                      </a:cubicBezTo>
                      <a:cubicBezTo>
                        <a:pt x="0" y="15635"/>
                        <a:pt x="953" y="15635"/>
                        <a:pt x="953" y="15635"/>
                      </a:cubicBezTo>
                      <a:cubicBezTo>
                        <a:pt x="953" y="14682"/>
                        <a:pt x="1905" y="14682"/>
                        <a:pt x="1905" y="13730"/>
                      </a:cubicBezTo>
                      <a:cubicBezTo>
                        <a:pt x="1905" y="12777"/>
                        <a:pt x="2857" y="12777"/>
                        <a:pt x="2857" y="11824"/>
                      </a:cubicBezTo>
                      <a:cubicBezTo>
                        <a:pt x="3810" y="10872"/>
                        <a:pt x="3810" y="9920"/>
                        <a:pt x="4763" y="8967"/>
                      </a:cubicBezTo>
                      <a:cubicBezTo>
                        <a:pt x="5715" y="7062"/>
                        <a:pt x="7620" y="5157"/>
                        <a:pt x="8572" y="3252"/>
                      </a:cubicBezTo>
                      <a:cubicBezTo>
                        <a:pt x="9525" y="2299"/>
                        <a:pt x="9525" y="2299"/>
                        <a:pt x="8572" y="1347"/>
                      </a:cubicBezTo>
                      <a:cubicBezTo>
                        <a:pt x="9525" y="395"/>
                        <a:pt x="8572" y="-558"/>
                        <a:pt x="8572" y="395"/>
                      </a:cubicBezTo>
                      <a:lnTo>
                        <a:pt x="8572" y="39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9" name="Freeform: Shape 1008">
                  <a:extLst>
                    <a:ext uri="{FF2B5EF4-FFF2-40B4-BE49-F238E27FC236}">
                      <a16:creationId xmlns:a16="http://schemas.microsoft.com/office/drawing/2014/main" id="{62B0F2B1-9BCF-0785-CD65-89C425889A89}"/>
                    </a:ext>
                  </a:extLst>
                </p:cNvPr>
                <p:cNvSpPr/>
                <p:nvPr/>
              </p:nvSpPr>
              <p:spPr>
                <a:xfrm>
                  <a:off x="6093720" y="4866321"/>
                  <a:ext cx="16008" cy="13334"/>
                </a:xfrm>
                <a:custGeom>
                  <a:avLst/>
                  <a:gdLst>
                    <a:gd name="connsiteX0" fmla="*/ 374 w 16008"/>
                    <a:gd name="connsiteY0" fmla="*/ 2858 h 13334"/>
                    <a:gd name="connsiteX1" fmla="*/ 7041 w 16008"/>
                    <a:gd name="connsiteY1" fmla="*/ 8572 h 13334"/>
                    <a:gd name="connsiteX2" fmla="*/ 10851 w 16008"/>
                    <a:gd name="connsiteY2" fmla="*/ 11430 h 13334"/>
                    <a:gd name="connsiteX3" fmla="*/ 14661 w 16008"/>
                    <a:gd name="connsiteY3" fmla="*/ 13335 h 13334"/>
                    <a:gd name="connsiteX4" fmla="*/ 15614 w 16008"/>
                    <a:gd name="connsiteY4" fmla="*/ 11430 h 13334"/>
                    <a:gd name="connsiteX5" fmla="*/ 8946 w 16008"/>
                    <a:gd name="connsiteY5" fmla="*/ 5715 h 13334"/>
                    <a:gd name="connsiteX6" fmla="*/ 2279 w 16008"/>
                    <a:gd name="connsiteY6" fmla="*/ 0 h 13334"/>
                    <a:gd name="connsiteX7" fmla="*/ 374 w 16008"/>
                    <a:gd name="connsiteY7" fmla="*/ 2858 h 13334"/>
                    <a:gd name="connsiteX8" fmla="*/ 374 w 16008"/>
                    <a:gd name="connsiteY8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008" h="13334">
                      <a:moveTo>
                        <a:pt x="374" y="2858"/>
                      </a:moveTo>
                      <a:cubicBezTo>
                        <a:pt x="2279" y="4763"/>
                        <a:pt x="4184" y="6668"/>
                        <a:pt x="7041" y="8572"/>
                      </a:cubicBezTo>
                      <a:cubicBezTo>
                        <a:pt x="7994" y="9525"/>
                        <a:pt x="8946" y="10478"/>
                        <a:pt x="10851" y="11430"/>
                      </a:cubicBezTo>
                      <a:cubicBezTo>
                        <a:pt x="11804" y="12383"/>
                        <a:pt x="13709" y="13335"/>
                        <a:pt x="14661" y="13335"/>
                      </a:cubicBezTo>
                      <a:cubicBezTo>
                        <a:pt x="15614" y="13335"/>
                        <a:pt x="16566" y="12383"/>
                        <a:pt x="15614" y="11430"/>
                      </a:cubicBezTo>
                      <a:cubicBezTo>
                        <a:pt x="13709" y="9525"/>
                        <a:pt x="11804" y="7620"/>
                        <a:pt x="8946" y="5715"/>
                      </a:cubicBezTo>
                      <a:cubicBezTo>
                        <a:pt x="7041" y="3810"/>
                        <a:pt x="4184" y="1905"/>
                        <a:pt x="2279" y="0"/>
                      </a:cubicBezTo>
                      <a:cubicBezTo>
                        <a:pt x="374" y="0"/>
                        <a:pt x="-579" y="1905"/>
                        <a:pt x="374" y="2858"/>
                      </a:cubicBezTo>
                      <a:lnTo>
                        <a:pt x="374" y="285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0" name="Freeform: Shape 1009">
                  <a:extLst>
                    <a:ext uri="{FF2B5EF4-FFF2-40B4-BE49-F238E27FC236}">
                      <a16:creationId xmlns:a16="http://schemas.microsoft.com/office/drawing/2014/main" id="{9F3C226B-EB1C-F9FD-9440-46A4FD8AC4E7}"/>
                    </a:ext>
                  </a:extLst>
                </p:cNvPr>
                <p:cNvSpPr/>
                <p:nvPr/>
              </p:nvSpPr>
              <p:spPr>
                <a:xfrm>
                  <a:off x="5992177" y="4840604"/>
                  <a:ext cx="10239" cy="3809"/>
                </a:xfrm>
                <a:custGeom>
                  <a:avLst/>
                  <a:gdLst>
                    <a:gd name="connsiteX0" fmla="*/ 953 w 10239"/>
                    <a:gd name="connsiteY0" fmla="*/ 1905 h 3809"/>
                    <a:gd name="connsiteX1" fmla="*/ 5715 w 10239"/>
                    <a:gd name="connsiteY1" fmla="*/ 2857 h 3809"/>
                    <a:gd name="connsiteX2" fmla="*/ 7620 w 10239"/>
                    <a:gd name="connsiteY2" fmla="*/ 3810 h 3809"/>
                    <a:gd name="connsiteX3" fmla="*/ 8572 w 10239"/>
                    <a:gd name="connsiteY3" fmla="*/ 3810 h 3809"/>
                    <a:gd name="connsiteX4" fmla="*/ 9525 w 10239"/>
                    <a:gd name="connsiteY4" fmla="*/ 3810 h 3809"/>
                    <a:gd name="connsiteX5" fmla="*/ 9525 w 10239"/>
                    <a:gd name="connsiteY5" fmla="*/ 1905 h 3809"/>
                    <a:gd name="connsiteX6" fmla="*/ 8572 w 10239"/>
                    <a:gd name="connsiteY6" fmla="*/ 952 h 3809"/>
                    <a:gd name="connsiteX7" fmla="*/ 7620 w 10239"/>
                    <a:gd name="connsiteY7" fmla="*/ 952 h 3809"/>
                    <a:gd name="connsiteX8" fmla="*/ 5715 w 10239"/>
                    <a:gd name="connsiteY8" fmla="*/ 952 h 3809"/>
                    <a:gd name="connsiteX9" fmla="*/ 953 w 10239"/>
                    <a:gd name="connsiteY9" fmla="*/ 0 h 3809"/>
                    <a:gd name="connsiteX10" fmla="*/ 0 w 10239"/>
                    <a:gd name="connsiteY10" fmla="*/ 952 h 3809"/>
                    <a:gd name="connsiteX11" fmla="*/ 953 w 10239"/>
                    <a:gd name="connsiteY11" fmla="*/ 1905 h 3809"/>
                    <a:gd name="connsiteX12" fmla="*/ 953 w 10239"/>
                    <a:gd name="connsiteY12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239" h="3809">
                      <a:moveTo>
                        <a:pt x="953" y="1905"/>
                      </a:moveTo>
                      <a:cubicBezTo>
                        <a:pt x="2857" y="1905"/>
                        <a:pt x="3810" y="2857"/>
                        <a:pt x="5715" y="2857"/>
                      </a:cubicBezTo>
                      <a:cubicBezTo>
                        <a:pt x="6667" y="2857"/>
                        <a:pt x="7620" y="2857"/>
                        <a:pt x="7620" y="3810"/>
                      </a:cubicBezTo>
                      <a:cubicBezTo>
                        <a:pt x="7620" y="3810"/>
                        <a:pt x="8572" y="3810"/>
                        <a:pt x="8572" y="3810"/>
                      </a:cubicBezTo>
                      <a:cubicBezTo>
                        <a:pt x="8572" y="3810"/>
                        <a:pt x="9525" y="3810"/>
                        <a:pt x="9525" y="3810"/>
                      </a:cubicBezTo>
                      <a:cubicBezTo>
                        <a:pt x="10478" y="3810"/>
                        <a:pt x="10478" y="2857"/>
                        <a:pt x="9525" y="1905"/>
                      </a:cubicBezTo>
                      <a:cubicBezTo>
                        <a:pt x="9525" y="1905"/>
                        <a:pt x="8572" y="1905"/>
                        <a:pt x="8572" y="952"/>
                      </a:cubicBezTo>
                      <a:cubicBezTo>
                        <a:pt x="8572" y="952"/>
                        <a:pt x="7620" y="952"/>
                        <a:pt x="7620" y="952"/>
                      </a:cubicBezTo>
                      <a:cubicBezTo>
                        <a:pt x="6667" y="952"/>
                        <a:pt x="5715" y="952"/>
                        <a:pt x="5715" y="952"/>
                      </a:cubicBezTo>
                      <a:cubicBezTo>
                        <a:pt x="3810" y="952"/>
                        <a:pt x="2857" y="0"/>
                        <a:pt x="953" y="0"/>
                      </a:cubicBezTo>
                      <a:cubicBezTo>
                        <a:pt x="953" y="0"/>
                        <a:pt x="0" y="0"/>
                        <a:pt x="0" y="952"/>
                      </a:cubicBezTo>
                      <a:cubicBezTo>
                        <a:pt x="0" y="952"/>
                        <a:pt x="0" y="1905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1" name="Freeform: Shape 1010">
                  <a:extLst>
                    <a:ext uri="{FF2B5EF4-FFF2-40B4-BE49-F238E27FC236}">
                      <a16:creationId xmlns:a16="http://schemas.microsoft.com/office/drawing/2014/main" id="{C447B904-14CD-F712-B4BC-604AFA227433}"/>
                    </a:ext>
                  </a:extLst>
                </p:cNvPr>
                <p:cNvSpPr/>
                <p:nvPr/>
              </p:nvSpPr>
              <p:spPr>
                <a:xfrm>
                  <a:off x="5934312" y="4820602"/>
                  <a:ext cx="20478" cy="4762"/>
                </a:xfrm>
                <a:custGeom>
                  <a:avLst/>
                  <a:gdLst>
                    <a:gd name="connsiteX0" fmla="*/ 714 w 20478"/>
                    <a:gd name="connsiteY0" fmla="*/ 1905 h 4762"/>
                    <a:gd name="connsiteX1" fmla="*/ 10239 w 20478"/>
                    <a:gd name="connsiteY1" fmla="*/ 3810 h 4762"/>
                    <a:gd name="connsiteX2" fmla="*/ 15002 w 20478"/>
                    <a:gd name="connsiteY2" fmla="*/ 4763 h 4762"/>
                    <a:gd name="connsiteX3" fmla="*/ 19764 w 20478"/>
                    <a:gd name="connsiteY3" fmla="*/ 4763 h 4762"/>
                    <a:gd name="connsiteX4" fmla="*/ 19764 w 20478"/>
                    <a:gd name="connsiteY4" fmla="*/ 3810 h 4762"/>
                    <a:gd name="connsiteX5" fmla="*/ 15002 w 20478"/>
                    <a:gd name="connsiteY5" fmla="*/ 1905 h 4762"/>
                    <a:gd name="connsiteX6" fmla="*/ 10239 w 20478"/>
                    <a:gd name="connsiteY6" fmla="*/ 953 h 4762"/>
                    <a:gd name="connsiteX7" fmla="*/ 714 w 20478"/>
                    <a:gd name="connsiteY7" fmla="*/ 0 h 4762"/>
                    <a:gd name="connsiteX8" fmla="*/ 714 w 20478"/>
                    <a:gd name="connsiteY8" fmla="*/ 1905 h 4762"/>
                    <a:gd name="connsiteX9" fmla="*/ 714 w 20478"/>
                    <a:gd name="connsiteY9" fmla="*/ 1905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478" h="4762">
                      <a:moveTo>
                        <a:pt x="714" y="1905"/>
                      </a:moveTo>
                      <a:cubicBezTo>
                        <a:pt x="3572" y="1905"/>
                        <a:pt x="7382" y="2857"/>
                        <a:pt x="10239" y="3810"/>
                      </a:cubicBezTo>
                      <a:cubicBezTo>
                        <a:pt x="12144" y="3810"/>
                        <a:pt x="13097" y="4763"/>
                        <a:pt x="15002" y="4763"/>
                      </a:cubicBezTo>
                      <a:cubicBezTo>
                        <a:pt x="16907" y="4763"/>
                        <a:pt x="18812" y="4763"/>
                        <a:pt x="19764" y="4763"/>
                      </a:cubicBezTo>
                      <a:cubicBezTo>
                        <a:pt x="20717" y="4763"/>
                        <a:pt x="20717" y="3810"/>
                        <a:pt x="19764" y="3810"/>
                      </a:cubicBezTo>
                      <a:cubicBezTo>
                        <a:pt x="17859" y="2857"/>
                        <a:pt x="16907" y="2857"/>
                        <a:pt x="15002" y="1905"/>
                      </a:cubicBezTo>
                      <a:cubicBezTo>
                        <a:pt x="13097" y="1905"/>
                        <a:pt x="12144" y="953"/>
                        <a:pt x="10239" y="953"/>
                      </a:cubicBezTo>
                      <a:cubicBezTo>
                        <a:pt x="7382" y="953"/>
                        <a:pt x="3572" y="0"/>
                        <a:pt x="714" y="0"/>
                      </a:cubicBezTo>
                      <a:cubicBezTo>
                        <a:pt x="-238" y="953"/>
                        <a:pt x="-238" y="1905"/>
                        <a:pt x="714" y="1905"/>
                      </a:cubicBezTo>
                      <a:lnTo>
                        <a:pt x="714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2" name="Freeform: Shape 1011">
                  <a:extLst>
                    <a:ext uri="{FF2B5EF4-FFF2-40B4-BE49-F238E27FC236}">
                      <a16:creationId xmlns:a16="http://schemas.microsoft.com/office/drawing/2014/main" id="{CBA85A35-48FA-D48A-0FAF-B85F4DE67756}"/>
                    </a:ext>
                  </a:extLst>
                </p:cNvPr>
                <p:cNvSpPr/>
                <p:nvPr/>
              </p:nvSpPr>
              <p:spPr>
                <a:xfrm>
                  <a:off x="5921215" y="4840604"/>
                  <a:ext cx="19288" cy="4762"/>
                </a:xfrm>
                <a:custGeom>
                  <a:avLst/>
                  <a:gdLst>
                    <a:gd name="connsiteX0" fmla="*/ 1429 w 19288"/>
                    <a:gd name="connsiteY0" fmla="*/ 2857 h 4762"/>
                    <a:gd name="connsiteX1" fmla="*/ 9049 w 19288"/>
                    <a:gd name="connsiteY1" fmla="*/ 3810 h 4762"/>
                    <a:gd name="connsiteX2" fmla="*/ 13811 w 19288"/>
                    <a:gd name="connsiteY2" fmla="*/ 4763 h 4762"/>
                    <a:gd name="connsiteX3" fmla="*/ 18574 w 19288"/>
                    <a:gd name="connsiteY3" fmla="*/ 4763 h 4762"/>
                    <a:gd name="connsiteX4" fmla="*/ 18574 w 19288"/>
                    <a:gd name="connsiteY4" fmla="*/ 2857 h 4762"/>
                    <a:gd name="connsiteX5" fmla="*/ 16669 w 19288"/>
                    <a:gd name="connsiteY5" fmla="*/ 1905 h 4762"/>
                    <a:gd name="connsiteX6" fmla="*/ 14764 w 19288"/>
                    <a:gd name="connsiteY6" fmla="*/ 952 h 4762"/>
                    <a:gd name="connsiteX7" fmla="*/ 10001 w 19288"/>
                    <a:gd name="connsiteY7" fmla="*/ 0 h 4762"/>
                    <a:gd name="connsiteX8" fmla="*/ 1429 w 19288"/>
                    <a:gd name="connsiteY8" fmla="*/ 0 h 4762"/>
                    <a:gd name="connsiteX9" fmla="*/ 1429 w 19288"/>
                    <a:gd name="connsiteY9" fmla="*/ 2857 h 4762"/>
                    <a:gd name="connsiteX10" fmla="*/ 1429 w 19288"/>
                    <a:gd name="connsiteY10" fmla="*/ 2857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288" h="4762">
                      <a:moveTo>
                        <a:pt x="1429" y="2857"/>
                      </a:moveTo>
                      <a:cubicBezTo>
                        <a:pt x="4286" y="2857"/>
                        <a:pt x="7144" y="3810"/>
                        <a:pt x="9049" y="3810"/>
                      </a:cubicBezTo>
                      <a:cubicBezTo>
                        <a:pt x="10954" y="3810"/>
                        <a:pt x="11906" y="4763"/>
                        <a:pt x="13811" y="4763"/>
                      </a:cubicBezTo>
                      <a:cubicBezTo>
                        <a:pt x="15716" y="4763"/>
                        <a:pt x="16669" y="4763"/>
                        <a:pt x="18574" y="4763"/>
                      </a:cubicBezTo>
                      <a:cubicBezTo>
                        <a:pt x="19526" y="4763"/>
                        <a:pt x="19526" y="2857"/>
                        <a:pt x="18574" y="2857"/>
                      </a:cubicBezTo>
                      <a:cubicBezTo>
                        <a:pt x="17621" y="2857"/>
                        <a:pt x="16669" y="1905"/>
                        <a:pt x="16669" y="1905"/>
                      </a:cubicBezTo>
                      <a:cubicBezTo>
                        <a:pt x="15716" y="1905"/>
                        <a:pt x="14764" y="952"/>
                        <a:pt x="14764" y="952"/>
                      </a:cubicBezTo>
                      <a:cubicBezTo>
                        <a:pt x="12859" y="952"/>
                        <a:pt x="11906" y="952"/>
                        <a:pt x="10001" y="0"/>
                      </a:cubicBezTo>
                      <a:cubicBezTo>
                        <a:pt x="7144" y="0"/>
                        <a:pt x="4286" y="0"/>
                        <a:pt x="1429" y="0"/>
                      </a:cubicBezTo>
                      <a:cubicBezTo>
                        <a:pt x="-476" y="0"/>
                        <a:pt x="-476" y="2857"/>
                        <a:pt x="1429" y="2857"/>
                      </a:cubicBezTo>
                      <a:lnTo>
                        <a:pt x="1429" y="2857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3" name="Freeform: Shape 1012">
                  <a:extLst>
                    <a:ext uri="{FF2B5EF4-FFF2-40B4-BE49-F238E27FC236}">
                      <a16:creationId xmlns:a16="http://schemas.microsoft.com/office/drawing/2014/main" id="{92918C9B-5751-A103-286C-4D06A39E97DA}"/>
                    </a:ext>
                  </a:extLst>
                </p:cNvPr>
                <p:cNvSpPr/>
                <p:nvPr/>
              </p:nvSpPr>
              <p:spPr>
                <a:xfrm>
                  <a:off x="6405699" y="4780596"/>
                  <a:ext cx="15497" cy="9898"/>
                </a:xfrm>
                <a:custGeom>
                  <a:avLst/>
                  <a:gdLst>
                    <a:gd name="connsiteX0" fmla="*/ 1768 w 15497"/>
                    <a:gd name="connsiteY0" fmla="*/ 9525 h 9898"/>
                    <a:gd name="connsiteX1" fmla="*/ 7482 w 15497"/>
                    <a:gd name="connsiteY1" fmla="*/ 5715 h 9898"/>
                    <a:gd name="connsiteX2" fmla="*/ 11293 w 15497"/>
                    <a:gd name="connsiteY2" fmla="*/ 3810 h 9898"/>
                    <a:gd name="connsiteX3" fmla="*/ 15103 w 15497"/>
                    <a:gd name="connsiteY3" fmla="*/ 1905 h 9898"/>
                    <a:gd name="connsiteX4" fmla="*/ 14150 w 15497"/>
                    <a:gd name="connsiteY4" fmla="*/ 0 h 9898"/>
                    <a:gd name="connsiteX5" fmla="*/ 6530 w 15497"/>
                    <a:gd name="connsiteY5" fmla="*/ 2858 h 9898"/>
                    <a:gd name="connsiteX6" fmla="*/ 815 w 15497"/>
                    <a:gd name="connsiteY6" fmla="*/ 7620 h 9898"/>
                    <a:gd name="connsiteX7" fmla="*/ 1768 w 15497"/>
                    <a:gd name="connsiteY7" fmla="*/ 9525 h 9898"/>
                    <a:gd name="connsiteX8" fmla="*/ 1768 w 15497"/>
                    <a:gd name="connsiteY8" fmla="*/ 9525 h 9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497" h="9898">
                      <a:moveTo>
                        <a:pt x="1768" y="9525"/>
                      </a:moveTo>
                      <a:cubicBezTo>
                        <a:pt x="3673" y="7620"/>
                        <a:pt x="5578" y="6668"/>
                        <a:pt x="7482" y="5715"/>
                      </a:cubicBezTo>
                      <a:cubicBezTo>
                        <a:pt x="8435" y="4763"/>
                        <a:pt x="10340" y="4763"/>
                        <a:pt x="11293" y="3810"/>
                      </a:cubicBezTo>
                      <a:cubicBezTo>
                        <a:pt x="12245" y="2858"/>
                        <a:pt x="13198" y="2858"/>
                        <a:pt x="15103" y="1905"/>
                      </a:cubicBezTo>
                      <a:cubicBezTo>
                        <a:pt x="16055" y="953"/>
                        <a:pt x="15103" y="0"/>
                        <a:pt x="14150" y="0"/>
                      </a:cubicBezTo>
                      <a:cubicBezTo>
                        <a:pt x="11293" y="953"/>
                        <a:pt x="8435" y="1905"/>
                        <a:pt x="6530" y="2858"/>
                      </a:cubicBezTo>
                      <a:cubicBezTo>
                        <a:pt x="4625" y="3810"/>
                        <a:pt x="1768" y="5715"/>
                        <a:pt x="815" y="7620"/>
                      </a:cubicBezTo>
                      <a:cubicBezTo>
                        <a:pt x="-1090" y="9525"/>
                        <a:pt x="815" y="10478"/>
                        <a:pt x="1768" y="9525"/>
                      </a:cubicBezTo>
                      <a:lnTo>
                        <a:pt x="1768" y="952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4" name="Freeform: Shape 1013">
                  <a:extLst>
                    <a:ext uri="{FF2B5EF4-FFF2-40B4-BE49-F238E27FC236}">
                      <a16:creationId xmlns:a16="http://schemas.microsoft.com/office/drawing/2014/main" id="{01844717-BB37-8147-5A7A-5FD843C47EB4}"/>
                    </a:ext>
                  </a:extLst>
                </p:cNvPr>
                <p:cNvSpPr/>
                <p:nvPr/>
              </p:nvSpPr>
              <p:spPr>
                <a:xfrm>
                  <a:off x="6411277" y="4805362"/>
                  <a:ext cx="9286" cy="1905"/>
                </a:xfrm>
                <a:custGeom>
                  <a:avLst/>
                  <a:gdLst>
                    <a:gd name="connsiteX0" fmla="*/ 953 w 9286"/>
                    <a:gd name="connsiteY0" fmla="*/ 1905 h 1905"/>
                    <a:gd name="connsiteX1" fmla="*/ 4763 w 9286"/>
                    <a:gd name="connsiteY1" fmla="*/ 953 h 1905"/>
                    <a:gd name="connsiteX2" fmla="*/ 6667 w 9286"/>
                    <a:gd name="connsiteY2" fmla="*/ 953 h 1905"/>
                    <a:gd name="connsiteX3" fmla="*/ 7620 w 9286"/>
                    <a:gd name="connsiteY3" fmla="*/ 953 h 1905"/>
                    <a:gd name="connsiteX4" fmla="*/ 8572 w 9286"/>
                    <a:gd name="connsiteY4" fmla="*/ 953 h 1905"/>
                    <a:gd name="connsiteX5" fmla="*/ 8572 w 9286"/>
                    <a:gd name="connsiteY5" fmla="*/ 0 h 1905"/>
                    <a:gd name="connsiteX6" fmla="*/ 7620 w 9286"/>
                    <a:gd name="connsiteY6" fmla="*/ 0 h 1905"/>
                    <a:gd name="connsiteX7" fmla="*/ 6667 w 9286"/>
                    <a:gd name="connsiteY7" fmla="*/ 0 h 1905"/>
                    <a:gd name="connsiteX8" fmla="*/ 4763 w 9286"/>
                    <a:gd name="connsiteY8" fmla="*/ 0 h 1905"/>
                    <a:gd name="connsiteX9" fmla="*/ 953 w 9286"/>
                    <a:gd name="connsiteY9" fmla="*/ 953 h 1905"/>
                    <a:gd name="connsiteX10" fmla="*/ 0 w 9286"/>
                    <a:gd name="connsiteY10" fmla="*/ 1905 h 1905"/>
                    <a:gd name="connsiteX11" fmla="*/ 953 w 9286"/>
                    <a:gd name="connsiteY11" fmla="*/ 1905 h 1905"/>
                    <a:gd name="connsiteX12" fmla="*/ 953 w 9286"/>
                    <a:gd name="connsiteY12" fmla="*/ 1905 h 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286" h="1905">
                      <a:moveTo>
                        <a:pt x="953" y="1905"/>
                      </a:moveTo>
                      <a:cubicBezTo>
                        <a:pt x="1905" y="1905"/>
                        <a:pt x="2857" y="953"/>
                        <a:pt x="4763" y="953"/>
                      </a:cubicBezTo>
                      <a:cubicBezTo>
                        <a:pt x="5715" y="953"/>
                        <a:pt x="5715" y="953"/>
                        <a:pt x="6667" y="953"/>
                      </a:cubicBezTo>
                      <a:cubicBezTo>
                        <a:pt x="6667" y="953"/>
                        <a:pt x="6667" y="953"/>
                        <a:pt x="7620" y="953"/>
                      </a:cubicBezTo>
                      <a:cubicBezTo>
                        <a:pt x="7620" y="953"/>
                        <a:pt x="7620" y="953"/>
                        <a:pt x="8572" y="953"/>
                      </a:cubicBezTo>
                      <a:cubicBezTo>
                        <a:pt x="9525" y="953"/>
                        <a:pt x="9525" y="0"/>
                        <a:pt x="8572" y="0"/>
                      </a:cubicBezTo>
                      <a:cubicBezTo>
                        <a:pt x="8572" y="0"/>
                        <a:pt x="7620" y="0"/>
                        <a:pt x="7620" y="0"/>
                      </a:cubicBezTo>
                      <a:cubicBezTo>
                        <a:pt x="7620" y="0"/>
                        <a:pt x="6667" y="0"/>
                        <a:pt x="6667" y="0"/>
                      </a:cubicBezTo>
                      <a:cubicBezTo>
                        <a:pt x="5715" y="0"/>
                        <a:pt x="5715" y="0"/>
                        <a:pt x="4763" y="0"/>
                      </a:cubicBezTo>
                      <a:cubicBezTo>
                        <a:pt x="3810" y="0"/>
                        <a:pt x="2857" y="953"/>
                        <a:pt x="953" y="953"/>
                      </a:cubicBezTo>
                      <a:cubicBezTo>
                        <a:pt x="953" y="953"/>
                        <a:pt x="0" y="1905"/>
                        <a:pt x="0" y="1905"/>
                      </a:cubicBezTo>
                      <a:cubicBezTo>
                        <a:pt x="0" y="1905"/>
                        <a:pt x="953" y="1905"/>
                        <a:pt x="953" y="1905"/>
                      </a:cubicBezTo>
                      <a:lnTo>
                        <a:pt x="953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5" name="Freeform: Shape 1014">
                  <a:extLst>
                    <a:ext uri="{FF2B5EF4-FFF2-40B4-BE49-F238E27FC236}">
                      <a16:creationId xmlns:a16="http://schemas.microsoft.com/office/drawing/2014/main" id="{674E2A8D-4484-66F5-D2CF-3F33C9423A27}"/>
                    </a:ext>
                  </a:extLst>
                </p:cNvPr>
                <p:cNvSpPr/>
                <p:nvPr/>
              </p:nvSpPr>
              <p:spPr>
                <a:xfrm>
                  <a:off x="6459854" y="4799646"/>
                  <a:ext cx="7619" cy="3809"/>
                </a:xfrm>
                <a:custGeom>
                  <a:avLst/>
                  <a:gdLst>
                    <a:gd name="connsiteX0" fmla="*/ 952 w 7619"/>
                    <a:gd name="connsiteY0" fmla="*/ 3810 h 3809"/>
                    <a:gd name="connsiteX1" fmla="*/ 7620 w 7619"/>
                    <a:gd name="connsiteY1" fmla="*/ 953 h 3809"/>
                    <a:gd name="connsiteX2" fmla="*/ 7620 w 7619"/>
                    <a:gd name="connsiteY2" fmla="*/ 0 h 3809"/>
                    <a:gd name="connsiteX3" fmla="*/ 952 w 7619"/>
                    <a:gd name="connsiteY3" fmla="*/ 1905 h 3809"/>
                    <a:gd name="connsiteX4" fmla="*/ 0 w 7619"/>
                    <a:gd name="connsiteY4" fmla="*/ 2858 h 3809"/>
                    <a:gd name="connsiteX5" fmla="*/ 952 w 7619"/>
                    <a:gd name="connsiteY5" fmla="*/ 3810 h 3809"/>
                    <a:gd name="connsiteX6" fmla="*/ 952 w 7619"/>
                    <a:gd name="connsiteY6" fmla="*/ 3810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619" h="3809">
                      <a:moveTo>
                        <a:pt x="952" y="3810"/>
                      </a:moveTo>
                      <a:cubicBezTo>
                        <a:pt x="2857" y="2858"/>
                        <a:pt x="5715" y="2858"/>
                        <a:pt x="7620" y="953"/>
                      </a:cubicBezTo>
                      <a:cubicBezTo>
                        <a:pt x="7620" y="953"/>
                        <a:pt x="7620" y="0"/>
                        <a:pt x="7620" y="0"/>
                      </a:cubicBezTo>
                      <a:cubicBezTo>
                        <a:pt x="5715" y="0"/>
                        <a:pt x="2857" y="953"/>
                        <a:pt x="952" y="1905"/>
                      </a:cubicBezTo>
                      <a:cubicBezTo>
                        <a:pt x="0" y="1905"/>
                        <a:pt x="0" y="2858"/>
                        <a:pt x="0" y="2858"/>
                      </a:cubicBezTo>
                      <a:cubicBezTo>
                        <a:pt x="0" y="3810"/>
                        <a:pt x="952" y="3810"/>
                        <a:pt x="952" y="3810"/>
                      </a:cubicBezTo>
                      <a:lnTo>
                        <a:pt x="952" y="381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6" name="Freeform: Shape 1015">
                  <a:extLst>
                    <a:ext uri="{FF2B5EF4-FFF2-40B4-BE49-F238E27FC236}">
                      <a16:creationId xmlns:a16="http://schemas.microsoft.com/office/drawing/2014/main" id="{143598D7-C5D5-8267-4B25-707F4E4EC49F}"/>
                    </a:ext>
                  </a:extLst>
                </p:cNvPr>
                <p:cNvSpPr/>
                <p:nvPr/>
              </p:nvSpPr>
              <p:spPr>
                <a:xfrm>
                  <a:off x="6432231" y="4770119"/>
                  <a:ext cx="11430" cy="5476"/>
                </a:xfrm>
                <a:custGeom>
                  <a:avLst/>
                  <a:gdLst>
                    <a:gd name="connsiteX0" fmla="*/ 2858 w 11430"/>
                    <a:gd name="connsiteY0" fmla="*/ 4763 h 5476"/>
                    <a:gd name="connsiteX1" fmla="*/ 3810 w 11430"/>
                    <a:gd name="connsiteY1" fmla="*/ 4763 h 5476"/>
                    <a:gd name="connsiteX2" fmla="*/ 4763 w 11430"/>
                    <a:gd name="connsiteY2" fmla="*/ 4763 h 5476"/>
                    <a:gd name="connsiteX3" fmla="*/ 4763 w 11430"/>
                    <a:gd name="connsiteY3" fmla="*/ 4763 h 5476"/>
                    <a:gd name="connsiteX4" fmla="*/ 4763 w 11430"/>
                    <a:gd name="connsiteY4" fmla="*/ 4763 h 5476"/>
                    <a:gd name="connsiteX5" fmla="*/ 6668 w 11430"/>
                    <a:gd name="connsiteY5" fmla="*/ 3810 h 5476"/>
                    <a:gd name="connsiteX6" fmla="*/ 9525 w 11430"/>
                    <a:gd name="connsiteY6" fmla="*/ 2858 h 5476"/>
                    <a:gd name="connsiteX7" fmla="*/ 10478 w 11430"/>
                    <a:gd name="connsiteY7" fmla="*/ 1905 h 5476"/>
                    <a:gd name="connsiteX8" fmla="*/ 11430 w 11430"/>
                    <a:gd name="connsiteY8" fmla="*/ 953 h 5476"/>
                    <a:gd name="connsiteX9" fmla="*/ 10478 w 11430"/>
                    <a:gd name="connsiteY9" fmla="*/ 0 h 5476"/>
                    <a:gd name="connsiteX10" fmla="*/ 9525 w 11430"/>
                    <a:gd name="connsiteY10" fmla="*/ 0 h 5476"/>
                    <a:gd name="connsiteX11" fmla="*/ 8573 w 11430"/>
                    <a:gd name="connsiteY11" fmla="*/ 0 h 5476"/>
                    <a:gd name="connsiteX12" fmla="*/ 5715 w 11430"/>
                    <a:gd name="connsiteY12" fmla="*/ 953 h 5476"/>
                    <a:gd name="connsiteX13" fmla="*/ 953 w 11430"/>
                    <a:gd name="connsiteY13" fmla="*/ 2858 h 5476"/>
                    <a:gd name="connsiteX14" fmla="*/ 0 w 11430"/>
                    <a:gd name="connsiteY14" fmla="*/ 4763 h 5476"/>
                    <a:gd name="connsiteX15" fmla="*/ 2858 w 11430"/>
                    <a:gd name="connsiteY15" fmla="*/ 4763 h 5476"/>
                    <a:gd name="connsiteX16" fmla="*/ 2858 w 11430"/>
                    <a:gd name="connsiteY16" fmla="*/ 4763 h 54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430" h="5476">
                      <a:moveTo>
                        <a:pt x="2858" y="4763"/>
                      </a:moveTo>
                      <a:cubicBezTo>
                        <a:pt x="2858" y="4763"/>
                        <a:pt x="3810" y="4763"/>
                        <a:pt x="3810" y="4763"/>
                      </a:cubicBezTo>
                      <a:cubicBezTo>
                        <a:pt x="3810" y="4763"/>
                        <a:pt x="3810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4763" y="4763"/>
                        <a:pt x="4763" y="4763"/>
                        <a:pt x="4763" y="4763"/>
                      </a:cubicBezTo>
                      <a:cubicBezTo>
                        <a:pt x="5715" y="4763"/>
                        <a:pt x="6668" y="3810"/>
                        <a:pt x="6668" y="3810"/>
                      </a:cubicBezTo>
                      <a:cubicBezTo>
                        <a:pt x="7620" y="3810"/>
                        <a:pt x="8573" y="2858"/>
                        <a:pt x="9525" y="2858"/>
                      </a:cubicBezTo>
                      <a:cubicBezTo>
                        <a:pt x="9525" y="2858"/>
                        <a:pt x="10478" y="2858"/>
                        <a:pt x="10478" y="1905"/>
                      </a:cubicBezTo>
                      <a:cubicBezTo>
                        <a:pt x="10478" y="1905"/>
                        <a:pt x="11430" y="953"/>
                        <a:pt x="11430" y="953"/>
                      </a:cubicBezTo>
                      <a:cubicBezTo>
                        <a:pt x="11430" y="0"/>
                        <a:pt x="11430" y="0"/>
                        <a:pt x="10478" y="0"/>
                      </a:cubicBezTo>
                      <a:cubicBezTo>
                        <a:pt x="10478" y="0"/>
                        <a:pt x="9525" y="0"/>
                        <a:pt x="9525" y="0"/>
                      </a:cubicBezTo>
                      <a:cubicBezTo>
                        <a:pt x="9525" y="0"/>
                        <a:pt x="8573" y="0"/>
                        <a:pt x="8573" y="0"/>
                      </a:cubicBezTo>
                      <a:cubicBezTo>
                        <a:pt x="7620" y="0"/>
                        <a:pt x="6668" y="953"/>
                        <a:pt x="5715" y="953"/>
                      </a:cubicBezTo>
                      <a:cubicBezTo>
                        <a:pt x="3810" y="1905"/>
                        <a:pt x="2858" y="1905"/>
                        <a:pt x="953" y="2858"/>
                      </a:cubicBezTo>
                      <a:cubicBezTo>
                        <a:pt x="0" y="2858"/>
                        <a:pt x="0" y="3810"/>
                        <a:pt x="0" y="4763"/>
                      </a:cubicBezTo>
                      <a:cubicBezTo>
                        <a:pt x="1905" y="5715"/>
                        <a:pt x="2858" y="5715"/>
                        <a:pt x="2858" y="4763"/>
                      </a:cubicBezTo>
                      <a:lnTo>
                        <a:pt x="2858" y="476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7" name="Freeform: Shape 1016">
                  <a:extLst>
                    <a:ext uri="{FF2B5EF4-FFF2-40B4-BE49-F238E27FC236}">
                      <a16:creationId xmlns:a16="http://schemas.microsoft.com/office/drawing/2014/main" id="{E2785E57-0132-99E9-5F17-CA3D5747C0D9}"/>
                    </a:ext>
                  </a:extLst>
                </p:cNvPr>
                <p:cNvSpPr/>
                <p:nvPr/>
              </p:nvSpPr>
              <p:spPr>
                <a:xfrm>
                  <a:off x="6381749" y="4742496"/>
                  <a:ext cx="13334" cy="15001"/>
                </a:xfrm>
                <a:custGeom>
                  <a:avLst/>
                  <a:gdLst>
                    <a:gd name="connsiteX0" fmla="*/ 3810 w 13334"/>
                    <a:gd name="connsiteY0" fmla="*/ 14288 h 15001"/>
                    <a:gd name="connsiteX1" fmla="*/ 4763 w 13334"/>
                    <a:gd name="connsiteY1" fmla="*/ 12383 h 15001"/>
                    <a:gd name="connsiteX2" fmla="*/ 5715 w 13334"/>
                    <a:gd name="connsiteY2" fmla="*/ 11430 h 15001"/>
                    <a:gd name="connsiteX3" fmla="*/ 5715 w 13334"/>
                    <a:gd name="connsiteY3" fmla="*/ 11430 h 15001"/>
                    <a:gd name="connsiteX4" fmla="*/ 5715 w 13334"/>
                    <a:gd name="connsiteY4" fmla="*/ 11430 h 15001"/>
                    <a:gd name="connsiteX5" fmla="*/ 8572 w 13334"/>
                    <a:gd name="connsiteY5" fmla="*/ 8572 h 15001"/>
                    <a:gd name="connsiteX6" fmla="*/ 11430 w 13334"/>
                    <a:gd name="connsiteY6" fmla="*/ 5715 h 15001"/>
                    <a:gd name="connsiteX7" fmla="*/ 11430 w 13334"/>
                    <a:gd name="connsiteY7" fmla="*/ 4763 h 15001"/>
                    <a:gd name="connsiteX8" fmla="*/ 12382 w 13334"/>
                    <a:gd name="connsiteY8" fmla="*/ 3810 h 15001"/>
                    <a:gd name="connsiteX9" fmla="*/ 12382 w 13334"/>
                    <a:gd name="connsiteY9" fmla="*/ 3810 h 15001"/>
                    <a:gd name="connsiteX10" fmla="*/ 12382 w 13334"/>
                    <a:gd name="connsiteY10" fmla="*/ 3810 h 15001"/>
                    <a:gd name="connsiteX11" fmla="*/ 13335 w 13334"/>
                    <a:gd name="connsiteY11" fmla="*/ 1905 h 15001"/>
                    <a:gd name="connsiteX12" fmla="*/ 11430 w 13334"/>
                    <a:gd name="connsiteY12" fmla="*/ 0 h 15001"/>
                    <a:gd name="connsiteX13" fmla="*/ 9525 w 13334"/>
                    <a:gd name="connsiteY13" fmla="*/ 953 h 15001"/>
                    <a:gd name="connsiteX14" fmla="*/ 9525 w 13334"/>
                    <a:gd name="connsiteY14" fmla="*/ 953 h 15001"/>
                    <a:gd name="connsiteX15" fmla="*/ 9525 w 13334"/>
                    <a:gd name="connsiteY15" fmla="*/ 953 h 15001"/>
                    <a:gd name="connsiteX16" fmla="*/ 7620 w 13334"/>
                    <a:gd name="connsiteY16" fmla="*/ 1905 h 15001"/>
                    <a:gd name="connsiteX17" fmla="*/ 4763 w 13334"/>
                    <a:gd name="connsiteY17" fmla="*/ 4763 h 15001"/>
                    <a:gd name="connsiteX18" fmla="*/ 1905 w 13334"/>
                    <a:gd name="connsiteY18" fmla="*/ 7620 h 15001"/>
                    <a:gd name="connsiteX19" fmla="*/ 0 w 13334"/>
                    <a:gd name="connsiteY19" fmla="*/ 11430 h 15001"/>
                    <a:gd name="connsiteX20" fmla="*/ 953 w 13334"/>
                    <a:gd name="connsiteY20" fmla="*/ 14288 h 15001"/>
                    <a:gd name="connsiteX21" fmla="*/ 3810 w 13334"/>
                    <a:gd name="connsiteY21" fmla="*/ 14288 h 15001"/>
                    <a:gd name="connsiteX22" fmla="*/ 3810 w 13334"/>
                    <a:gd name="connsiteY22" fmla="*/ 14288 h 15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3334" h="15001">
                      <a:moveTo>
                        <a:pt x="3810" y="14288"/>
                      </a:moveTo>
                      <a:cubicBezTo>
                        <a:pt x="3810" y="13335"/>
                        <a:pt x="4763" y="13335"/>
                        <a:pt x="4763" y="12383"/>
                      </a:cubicBezTo>
                      <a:cubicBezTo>
                        <a:pt x="4763" y="12383"/>
                        <a:pt x="4763" y="12383"/>
                        <a:pt x="5715" y="11430"/>
                      </a:cubicBezTo>
                      <a:cubicBezTo>
                        <a:pt x="5715" y="11430"/>
                        <a:pt x="5715" y="11430"/>
                        <a:pt x="5715" y="11430"/>
                      </a:cubicBezTo>
                      <a:cubicBezTo>
                        <a:pt x="5715" y="11430"/>
                        <a:pt x="5715" y="11430"/>
                        <a:pt x="5715" y="11430"/>
                      </a:cubicBezTo>
                      <a:cubicBezTo>
                        <a:pt x="6668" y="10478"/>
                        <a:pt x="7620" y="9525"/>
                        <a:pt x="8572" y="8572"/>
                      </a:cubicBezTo>
                      <a:cubicBezTo>
                        <a:pt x="9525" y="7620"/>
                        <a:pt x="10478" y="6668"/>
                        <a:pt x="11430" y="5715"/>
                      </a:cubicBezTo>
                      <a:cubicBezTo>
                        <a:pt x="11430" y="5715"/>
                        <a:pt x="11430" y="5715"/>
                        <a:pt x="11430" y="4763"/>
                      </a:cubicBezTo>
                      <a:cubicBezTo>
                        <a:pt x="11430" y="4763"/>
                        <a:pt x="11430" y="3810"/>
                        <a:pt x="12382" y="3810"/>
                      </a:cubicBezTo>
                      <a:cubicBezTo>
                        <a:pt x="12382" y="3810"/>
                        <a:pt x="12382" y="3810"/>
                        <a:pt x="12382" y="3810"/>
                      </a:cubicBezTo>
                      <a:cubicBezTo>
                        <a:pt x="12382" y="3810"/>
                        <a:pt x="12382" y="3810"/>
                        <a:pt x="12382" y="3810"/>
                      </a:cubicBezTo>
                      <a:cubicBezTo>
                        <a:pt x="12382" y="2858"/>
                        <a:pt x="13335" y="2858"/>
                        <a:pt x="13335" y="1905"/>
                      </a:cubicBezTo>
                      <a:cubicBezTo>
                        <a:pt x="13335" y="953"/>
                        <a:pt x="12382" y="0"/>
                        <a:pt x="11430" y="0"/>
                      </a:cubicBezTo>
                      <a:cubicBezTo>
                        <a:pt x="10478" y="0"/>
                        <a:pt x="10478" y="0"/>
                        <a:pt x="9525" y="953"/>
                      </a:cubicBezTo>
                      <a:cubicBezTo>
                        <a:pt x="9525" y="953"/>
                        <a:pt x="9525" y="953"/>
                        <a:pt x="9525" y="953"/>
                      </a:cubicBezTo>
                      <a:cubicBezTo>
                        <a:pt x="9525" y="953"/>
                        <a:pt x="9525" y="953"/>
                        <a:pt x="9525" y="953"/>
                      </a:cubicBezTo>
                      <a:cubicBezTo>
                        <a:pt x="8572" y="953"/>
                        <a:pt x="8572" y="1905"/>
                        <a:pt x="7620" y="1905"/>
                      </a:cubicBezTo>
                      <a:cubicBezTo>
                        <a:pt x="6668" y="2858"/>
                        <a:pt x="5715" y="3810"/>
                        <a:pt x="4763" y="4763"/>
                      </a:cubicBezTo>
                      <a:cubicBezTo>
                        <a:pt x="3810" y="5715"/>
                        <a:pt x="2857" y="6668"/>
                        <a:pt x="1905" y="7620"/>
                      </a:cubicBezTo>
                      <a:cubicBezTo>
                        <a:pt x="953" y="8572"/>
                        <a:pt x="953" y="9525"/>
                        <a:pt x="0" y="11430"/>
                      </a:cubicBezTo>
                      <a:cubicBezTo>
                        <a:pt x="0" y="12383"/>
                        <a:pt x="0" y="13335"/>
                        <a:pt x="953" y="14288"/>
                      </a:cubicBezTo>
                      <a:cubicBezTo>
                        <a:pt x="953" y="15240"/>
                        <a:pt x="2857" y="15240"/>
                        <a:pt x="3810" y="14288"/>
                      </a:cubicBezTo>
                      <a:lnTo>
                        <a:pt x="3810" y="14288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8" name="Freeform: Shape 1017">
                  <a:extLst>
                    <a:ext uri="{FF2B5EF4-FFF2-40B4-BE49-F238E27FC236}">
                      <a16:creationId xmlns:a16="http://schemas.microsoft.com/office/drawing/2014/main" id="{8FF892F4-2332-49E3-F1CC-D33513D1F16C}"/>
                    </a:ext>
                  </a:extLst>
                </p:cNvPr>
                <p:cNvSpPr/>
                <p:nvPr/>
              </p:nvSpPr>
              <p:spPr>
                <a:xfrm>
                  <a:off x="6313169" y="4771398"/>
                  <a:ext cx="5715" cy="18723"/>
                </a:xfrm>
                <a:custGeom>
                  <a:avLst/>
                  <a:gdLst>
                    <a:gd name="connsiteX0" fmla="*/ 3810 w 5715"/>
                    <a:gd name="connsiteY0" fmla="*/ 626 h 18723"/>
                    <a:gd name="connsiteX1" fmla="*/ 953 w 5715"/>
                    <a:gd name="connsiteY1" fmla="*/ 9198 h 18723"/>
                    <a:gd name="connsiteX2" fmla="*/ 0 w 5715"/>
                    <a:gd name="connsiteY2" fmla="*/ 13008 h 18723"/>
                    <a:gd name="connsiteX3" fmla="*/ 0 w 5715"/>
                    <a:gd name="connsiteY3" fmla="*/ 17771 h 18723"/>
                    <a:gd name="connsiteX4" fmla="*/ 1905 w 5715"/>
                    <a:gd name="connsiteY4" fmla="*/ 18723 h 18723"/>
                    <a:gd name="connsiteX5" fmla="*/ 2858 w 5715"/>
                    <a:gd name="connsiteY5" fmla="*/ 17771 h 18723"/>
                    <a:gd name="connsiteX6" fmla="*/ 3810 w 5715"/>
                    <a:gd name="connsiteY6" fmla="*/ 16818 h 18723"/>
                    <a:gd name="connsiteX7" fmla="*/ 3810 w 5715"/>
                    <a:gd name="connsiteY7" fmla="*/ 15866 h 18723"/>
                    <a:gd name="connsiteX8" fmla="*/ 4763 w 5715"/>
                    <a:gd name="connsiteY8" fmla="*/ 11103 h 18723"/>
                    <a:gd name="connsiteX9" fmla="*/ 5715 w 5715"/>
                    <a:gd name="connsiteY9" fmla="*/ 1578 h 18723"/>
                    <a:gd name="connsiteX10" fmla="*/ 3810 w 5715"/>
                    <a:gd name="connsiteY10" fmla="*/ 626 h 18723"/>
                    <a:gd name="connsiteX11" fmla="*/ 3810 w 5715"/>
                    <a:gd name="connsiteY11" fmla="*/ 626 h 18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715" h="18723">
                      <a:moveTo>
                        <a:pt x="3810" y="626"/>
                      </a:moveTo>
                      <a:cubicBezTo>
                        <a:pt x="2858" y="3483"/>
                        <a:pt x="1905" y="6341"/>
                        <a:pt x="953" y="9198"/>
                      </a:cubicBezTo>
                      <a:cubicBezTo>
                        <a:pt x="953" y="10151"/>
                        <a:pt x="0" y="12056"/>
                        <a:pt x="0" y="13008"/>
                      </a:cubicBezTo>
                      <a:cubicBezTo>
                        <a:pt x="0" y="14913"/>
                        <a:pt x="0" y="15866"/>
                        <a:pt x="0" y="17771"/>
                      </a:cubicBezTo>
                      <a:cubicBezTo>
                        <a:pt x="0" y="18723"/>
                        <a:pt x="953" y="18723"/>
                        <a:pt x="1905" y="18723"/>
                      </a:cubicBezTo>
                      <a:cubicBezTo>
                        <a:pt x="2858" y="18723"/>
                        <a:pt x="2858" y="17771"/>
                        <a:pt x="2858" y="17771"/>
                      </a:cubicBezTo>
                      <a:cubicBezTo>
                        <a:pt x="2858" y="16818"/>
                        <a:pt x="3810" y="16818"/>
                        <a:pt x="3810" y="16818"/>
                      </a:cubicBezTo>
                      <a:cubicBezTo>
                        <a:pt x="3810" y="16818"/>
                        <a:pt x="3810" y="15866"/>
                        <a:pt x="3810" y="15866"/>
                      </a:cubicBezTo>
                      <a:cubicBezTo>
                        <a:pt x="3810" y="13961"/>
                        <a:pt x="4763" y="13008"/>
                        <a:pt x="4763" y="11103"/>
                      </a:cubicBezTo>
                      <a:cubicBezTo>
                        <a:pt x="4763" y="8246"/>
                        <a:pt x="5715" y="5388"/>
                        <a:pt x="5715" y="1578"/>
                      </a:cubicBezTo>
                      <a:cubicBezTo>
                        <a:pt x="5715" y="-327"/>
                        <a:pt x="3810" y="-327"/>
                        <a:pt x="3810" y="626"/>
                      </a:cubicBezTo>
                      <a:lnTo>
                        <a:pt x="3810" y="626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9" name="Freeform: Shape 1018">
                  <a:extLst>
                    <a:ext uri="{FF2B5EF4-FFF2-40B4-BE49-F238E27FC236}">
                      <a16:creationId xmlns:a16="http://schemas.microsoft.com/office/drawing/2014/main" id="{91757497-7C05-8CDE-1C3E-607365EE8F12}"/>
                    </a:ext>
                  </a:extLst>
                </p:cNvPr>
                <p:cNvSpPr/>
                <p:nvPr/>
              </p:nvSpPr>
              <p:spPr>
                <a:xfrm>
                  <a:off x="6304596" y="4705349"/>
                  <a:ext cx="7620" cy="18723"/>
                </a:xfrm>
                <a:custGeom>
                  <a:avLst/>
                  <a:gdLst>
                    <a:gd name="connsiteX0" fmla="*/ 2858 w 7620"/>
                    <a:gd name="connsiteY0" fmla="*/ 1905 h 18723"/>
                    <a:gd name="connsiteX1" fmla="*/ 953 w 7620"/>
                    <a:gd name="connsiteY1" fmla="*/ 9525 h 18723"/>
                    <a:gd name="connsiteX2" fmla="*/ 0 w 7620"/>
                    <a:gd name="connsiteY2" fmla="*/ 13335 h 18723"/>
                    <a:gd name="connsiteX3" fmla="*/ 0 w 7620"/>
                    <a:gd name="connsiteY3" fmla="*/ 15240 h 18723"/>
                    <a:gd name="connsiteX4" fmla="*/ 0 w 7620"/>
                    <a:gd name="connsiteY4" fmla="*/ 17145 h 18723"/>
                    <a:gd name="connsiteX5" fmla="*/ 2858 w 7620"/>
                    <a:gd name="connsiteY5" fmla="*/ 18097 h 18723"/>
                    <a:gd name="connsiteX6" fmla="*/ 3810 w 7620"/>
                    <a:gd name="connsiteY6" fmla="*/ 16193 h 18723"/>
                    <a:gd name="connsiteX7" fmla="*/ 4763 w 7620"/>
                    <a:gd name="connsiteY7" fmla="*/ 14288 h 18723"/>
                    <a:gd name="connsiteX8" fmla="*/ 5715 w 7620"/>
                    <a:gd name="connsiteY8" fmla="*/ 10478 h 18723"/>
                    <a:gd name="connsiteX9" fmla="*/ 7620 w 7620"/>
                    <a:gd name="connsiteY9" fmla="*/ 2857 h 18723"/>
                    <a:gd name="connsiteX10" fmla="*/ 5715 w 7620"/>
                    <a:gd name="connsiteY10" fmla="*/ 0 h 18723"/>
                    <a:gd name="connsiteX11" fmla="*/ 2858 w 7620"/>
                    <a:gd name="connsiteY11" fmla="*/ 1905 h 18723"/>
                    <a:gd name="connsiteX12" fmla="*/ 2858 w 7620"/>
                    <a:gd name="connsiteY12" fmla="*/ 1905 h 18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20" h="18723">
                      <a:moveTo>
                        <a:pt x="2858" y="1905"/>
                      </a:moveTo>
                      <a:cubicBezTo>
                        <a:pt x="1905" y="4763"/>
                        <a:pt x="1905" y="6668"/>
                        <a:pt x="953" y="9525"/>
                      </a:cubicBezTo>
                      <a:cubicBezTo>
                        <a:pt x="953" y="10478"/>
                        <a:pt x="0" y="12382"/>
                        <a:pt x="0" y="13335"/>
                      </a:cubicBezTo>
                      <a:cubicBezTo>
                        <a:pt x="0" y="14288"/>
                        <a:pt x="0" y="14288"/>
                        <a:pt x="0" y="15240"/>
                      </a:cubicBezTo>
                      <a:cubicBezTo>
                        <a:pt x="0" y="16193"/>
                        <a:pt x="0" y="16193"/>
                        <a:pt x="0" y="17145"/>
                      </a:cubicBezTo>
                      <a:cubicBezTo>
                        <a:pt x="0" y="19050"/>
                        <a:pt x="1905" y="19050"/>
                        <a:pt x="2858" y="18097"/>
                      </a:cubicBezTo>
                      <a:cubicBezTo>
                        <a:pt x="2858" y="17145"/>
                        <a:pt x="3810" y="17145"/>
                        <a:pt x="3810" y="16193"/>
                      </a:cubicBezTo>
                      <a:cubicBezTo>
                        <a:pt x="3810" y="15240"/>
                        <a:pt x="3810" y="15240"/>
                        <a:pt x="4763" y="14288"/>
                      </a:cubicBezTo>
                      <a:cubicBezTo>
                        <a:pt x="4763" y="13335"/>
                        <a:pt x="5715" y="11430"/>
                        <a:pt x="5715" y="10478"/>
                      </a:cubicBezTo>
                      <a:cubicBezTo>
                        <a:pt x="6668" y="7620"/>
                        <a:pt x="6668" y="5715"/>
                        <a:pt x="7620" y="2857"/>
                      </a:cubicBezTo>
                      <a:cubicBezTo>
                        <a:pt x="7620" y="1905"/>
                        <a:pt x="7620" y="0"/>
                        <a:pt x="5715" y="0"/>
                      </a:cubicBezTo>
                      <a:cubicBezTo>
                        <a:pt x="4763" y="0"/>
                        <a:pt x="2858" y="953"/>
                        <a:pt x="2858" y="1905"/>
                      </a:cubicBezTo>
                      <a:lnTo>
                        <a:pt x="2858" y="1905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0" name="Freeform: Shape 1019">
                  <a:extLst>
                    <a:ext uri="{FF2B5EF4-FFF2-40B4-BE49-F238E27FC236}">
                      <a16:creationId xmlns:a16="http://schemas.microsoft.com/office/drawing/2014/main" id="{827CDCDF-7C50-41DA-A442-E67848F7ECF6}"/>
                    </a:ext>
                  </a:extLst>
                </p:cNvPr>
                <p:cNvSpPr/>
                <p:nvPr/>
              </p:nvSpPr>
              <p:spPr>
                <a:xfrm>
                  <a:off x="6357937" y="4766838"/>
                  <a:ext cx="9525" cy="12805"/>
                </a:xfrm>
                <a:custGeom>
                  <a:avLst/>
                  <a:gdLst>
                    <a:gd name="connsiteX0" fmla="*/ 9525 w 9525"/>
                    <a:gd name="connsiteY0" fmla="*/ 423 h 12805"/>
                    <a:gd name="connsiteX1" fmla="*/ 7620 w 9525"/>
                    <a:gd name="connsiteY1" fmla="*/ 1376 h 12805"/>
                    <a:gd name="connsiteX2" fmla="*/ 6668 w 9525"/>
                    <a:gd name="connsiteY2" fmla="*/ 2328 h 12805"/>
                    <a:gd name="connsiteX3" fmla="*/ 3810 w 9525"/>
                    <a:gd name="connsiteY3" fmla="*/ 5186 h 12805"/>
                    <a:gd name="connsiteX4" fmla="*/ 1905 w 9525"/>
                    <a:gd name="connsiteY4" fmla="*/ 8043 h 12805"/>
                    <a:gd name="connsiteX5" fmla="*/ 953 w 9525"/>
                    <a:gd name="connsiteY5" fmla="*/ 9948 h 12805"/>
                    <a:gd name="connsiteX6" fmla="*/ 0 w 9525"/>
                    <a:gd name="connsiteY6" fmla="*/ 11853 h 12805"/>
                    <a:gd name="connsiteX7" fmla="*/ 953 w 9525"/>
                    <a:gd name="connsiteY7" fmla="*/ 12806 h 12805"/>
                    <a:gd name="connsiteX8" fmla="*/ 1905 w 9525"/>
                    <a:gd name="connsiteY8" fmla="*/ 11853 h 12805"/>
                    <a:gd name="connsiteX9" fmla="*/ 2857 w 9525"/>
                    <a:gd name="connsiteY9" fmla="*/ 9948 h 12805"/>
                    <a:gd name="connsiteX10" fmla="*/ 4763 w 9525"/>
                    <a:gd name="connsiteY10" fmla="*/ 7091 h 12805"/>
                    <a:gd name="connsiteX11" fmla="*/ 6668 w 9525"/>
                    <a:gd name="connsiteY11" fmla="*/ 4233 h 12805"/>
                    <a:gd name="connsiteX12" fmla="*/ 7620 w 9525"/>
                    <a:gd name="connsiteY12" fmla="*/ 2328 h 12805"/>
                    <a:gd name="connsiteX13" fmla="*/ 7620 w 9525"/>
                    <a:gd name="connsiteY13" fmla="*/ 1376 h 12805"/>
                    <a:gd name="connsiteX14" fmla="*/ 9525 w 9525"/>
                    <a:gd name="connsiteY14" fmla="*/ 423 h 12805"/>
                    <a:gd name="connsiteX15" fmla="*/ 9525 w 9525"/>
                    <a:gd name="connsiteY15" fmla="*/ 423 h 12805"/>
                    <a:gd name="connsiteX16" fmla="*/ 9525 w 9525"/>
                    <a:gd name="connsiteY16" fmla="*/ 423 h 128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525" h="12805">
                      <a:moveTo>
                        <a:pt x="9525" y="423"/>
                      </a:moveTo>
                      <a:cubicBezTo>
                        <a:pt x="8572" y="423"/>
                        <a:pt x="8572" y="1376"/>
                        <a:pt x="7620" y="1376"/>
                      </a:cubicBezTo>
                      <a:cubicBezTo>
                        <a:pt x="7620" y="1376"/>
                        <a:pt x="6668" y="2328"/>
                        <a:pt x="6668" y="2328"/>
                      </a:cubicBezTo>
                      <a:cubicBezTo>
                        <a:pt x="5715" y="3281"/>
                        <a:pt x="4763" y="4233"/>
                        <a:pt x="3810" y="5186"/>
                      </a:cubicBezTo>
                      <a:cubicBezTo>
                        <a:pt x="2857" y="6138"/>
                        <a:pt x="1905" y="7091"/>
                        <a:pt x="1905" y="8043"/>
                      </a:cubicBezTo>
                      <a:cubicBezTo>
                        <a:pt x="1905" y="8996"/>
                        <a:pt x="953" y="8996"/>
                        <a:pt x="953" y="9948"/>
                      </a:cubicBezTo>
                      <a:cubicBezTo>
                        <a:pt x="953" y="10901"/>
                        <a:pt x="0" y="10901"/>
                        <a:pt x="0" y="11853"/>
                      </a:cubicBezTo>
                      <a:cubicBezTo>
                        <a:pt x="0" y="12806"/>
                        <a:pt x="953" y="12806"/>
                        <a:pt x="953" y="12806"/>
                      </a:cubicBezTo>
                      <a:cubicBezTo>
                        <a:pt x="953" y="12806"/>
                        <a:pt x="1905" y="11853"/>
                        <a:pt x="1905" y="11853"/>
                      </a:cubicBezTo>
                      <a:cubicBezTo>
                        <a:pt x="1905" y="10901"/>
                        <a:pt x="2857" y="10901"/>
                        <a:pt x="2857" y="9948"/>
                      </a:cubicBezTo>
                      <a:cubicBezTo>
                        <a:pt x="3810" y="8996"/>
                        <a:pt x="3810" y="8043"/>
                        <a:pt x="4763" y="7091"/>
                      </a:cubicBezTo>
                      <a:cubicBezTo>
                        <a:pt x="5715" y="6138"/>
                        <a:pt x="5715" y="5186"/>
                        <a:pt x="6668" y="4233"/>
                      </a:cubicBezTo>
                      <a:cubicBezTo>
                        <a:pt x="6668" y="3281"/>
                        <a:pt x="7620" y="3281"/>
                        <a:pt x="7620" y="2328"/>
                      </a:cubicBezTo>
                      <a:cubicBezTo>
                        <a:pt x="7620" y="2328"/>
                        <a:pt x="7620" y="1376"/>
                        <a:pt x="7620" y="1376"/>
                      </a:cubicBezTo>
                      <a:cubicBezTo>
                        <a:pt x="9525" y="423"/>
                        <a:pt x="9525" y="423"/>
                        <a:pt x="9525" y="423"/>
                      </a:cubicBezTo>
                      <a:cubicBezTo>
                        <a:pt x="9525" y="423"/>
                        <a:pt x="9525" y="-529"/>
                        <a:pt x="9525" y="423"/>
                      </a:cubicBezTo>
                      <a:lnTo>
                        <a:pt x="9525" y="423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1" name="Freeform: Shape 1020">
                  <a:extLst>
                    <a:ext uri="{FF2B5EF4-FFF2-40B4-BE49-F238E27FC236}">
                      <a16:creationId xmlns:a16="http://schemas.microsoft.com/office/drawing/2014/main" id="{14641149-315D-F02A-ED87-A87F5C6DE2DB}"/>
                    </a:ext>
                  </a:extLst>
                </p:cNvPr>
                <p:cNvSpPr/>
                <p:nvPr/>
              </p:nvSpPr>
              <p:spPr>
                <a:xfrm>
                  <a:off x="6377939" y="4781549"/>
                  <a:ext cx="8572" cy="12144"/>
                </a:xfrm>
                <a:custGeom>
                  <a:avLst/>
                  <a:gdLst>
                    <a:gd name="connsiteX0" fmla="*/ 6667 w 8572"/>
                    <a:gd name="connsiteY0" fmla="*/ 0 h 12144"/>
                    <a:gd name="connsiteX1" fmla="*/ 2857 w 8572"/>
                    <a:gd name="connsiteY1" fmla="*/ 5715 h 12144"/>
                    <a:gd name="connsiteX2" fmla="*/ 953 w 8572"/>
                    <a:gd name="connsiteY2" fmla="*/ 8572 h 12144"/>
                    <a:gd name="connsiteX3" fmla="*/ 0 w 8572"/>
                    <a:gd name="connsiteY3" fmla="*/ 11430 h 12144"/>
                    <a:gd name="connsiteX4" fmla="*/ 953 w 8572"/>
                    <a:gd name="connsiteY4" fmla="*/ 11430 h 12144"/>
                    <a:gd name="connsiteX5" fmla="*/ 2857 w 8572"/>
                    <a:gd name="connsiteY5" fmla="*/ 8572 h 12144"/>
                    <a:gd name="connsiteX6" fmla="*/ 4763 w 8572"/>
                    <a:gd name="connsiteY6" fmla="*/ 5715 h 12144"/>
                    <a:gd name="connsiteX7" fmla="*/ 8572 w 8572"/>
                    <a:gd name="connsiteY7" fmla="*/ 0 h 12144"/>
                    <a:gd name="connsiteX8" fmla="*/ 6667 w 8572"/>
                    <a:gd name="connsiteY8" fmla="*/ 0 h 12144"/>
                    <a:gd name="connsiteX9" fmla="*/ 6667 w 8572"/>
                    <a:gd name="connsiteY9" fmla="*/ 0 h 12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" h="12144">
                      <a:moveTo>
                        <a:pt x="6667" y="0"/>
                      </a:moveTo>
                      <a:cubicBezTo>
                        <a:pt x="5715" y="1905"/>
                        <a:pt x="3810" y="3810"/>
                        <a:pt x="2857" y="5715"/>
                      </a:cubicBezTo>
                      <a:cubicBezTo>
                        <a:pt x="1905" y="6668"/>
                        <a:pt x="1905" y="7620"/>
                        <a:pt x="953" y="8572"/>
                      </a:cubicBezTo>
                      <a:cubicBezTo>
                        <a:pt x="953" y="9525"/>
                        <a:pt x="0" y="10478"/>
                        <a:pt x="0" y="11430"/>
                      </a:cubicBezTo>
                      <a:cubicBezTo>
                        <a:pt x="0" y="12382"/>
                        <a:pt x="953" y="12382"/>
                        <a:pt x="953" y="11430"/>
                      </a:cubicBezTo>
                      <a:cubicBezTo>
                        <a:pt x="1905" y="10478"/>
                        <a:pt x="1905" y="9525"/>
                        <a:pt x="2857" y="8572"/>
                      </a:cubicBezTo>
                      <a:cubicBezTo>
                        <a:pt x="3810" y="7620"/>
                        <a:pt x="3810" y="6668"/>
                        <a:pt x="4763" y="5715"/>
                      </a:cubicBezTo>
                      <a:cubicBezTo>
                        <a:pt x="5715" y="3810"/>
                        <a:pt x="6667" y="1905"/>
                        <a:pt x="8572" y="0"/>
                      </a:cubicBezTo>
                      <a:cubicBezTo>
                        <a:pt x="8572" y="0"/>
                        <a:pt x="7620" y="0"/>
                        <a:pt x="6667" y="0"/>
                      </a:cubicBezTo>
                      <a:lnTo>
                        <a:pt x="6667" y="0"/>
                      </a:lnTo>
                      <a:close/>
                    </a:path>
                  </a:pathLst>
                </a:custGeom>
                <a:solidFill>
                  <a:srgbClr val="7F58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22" name="Graphic 2">
                <a:extLst>
                  <a:ext uri="{FF2B5EF4-FFF2-40B4-BE49-F238E27FC236}">
                    <a16:creationId xmlns:a16="http://schemas.microsoft.com/office/drawing/2014/main" id="{EA898F44-7773-DE60-4BFC-3D6950FDB08A}"/>
                  </a:ext>
                </a:extLst>
              </p:cNvPr>
              <p:cNvGrpSpPr/>
              <p:nvPr/>
            </p:nvGrpSpPr>
            <p:grpSpPr>
              <a:xfrm>
                <a:off x="6145740" y="4963477"/>
                <a:ext cx="124327" cy="73580"/>
                <a:chOff x="6145740" y="4963477"/>
                <a:chExt cx="124327" cy="73580"/>
              </a:xfrm>
            </p:grpSpPr>
            <p:sp>
              <p:nvSpPr>
                <p:cNvPr id="1023" name="Freeform: Shape 1022">
                  <a:extLst>
                    <a:ext uri="{FF2B5EF4-FFF2-40B4-BE49-F238E27FC236}">
                      <a16:creationId xmlns:a16="http://schemas.microsoft.com/office/drawing/2014/main" id="{0E47DACA-F099-7E52-DA2E-B5CF0CD89151}"/>
                    </a:ext>
                  </a:extLst>
                </p:cNvPr>
                <p:cNvSpPr/>
                <p:nvPr/>
              </p:nvSpPr>
              <p:spPr>
                <a:xfrm>
                  <a:off x="6145740" y="4963477"/>
                  <a:ext cx="124327" cy="73580"/>
                </a:xfrm>
                <a:custGeom>
                  <a:avLst/>
                  <a:gdLst>
                    <a:gd name="connsiteX0" fmla="*/ 120756 w 124327"/>
                    <a:gd name="connsiteY0" fmla="*/ 41910 h 73580"/>
                    <a:gd name="connsiteX1" fmla="*/ 80751 w 124327"/>
                    <a:gd name="connsiteY1" fmla="*/ 71438 h 73580"/>
                    <a:gd name="connsiteX2" fmla="*/ 43604 w 124327"/>
                    <a:gd name="connsiteY2" fmla="*/ 71438 h 73580"/>
                    <a:gd name="connsiteX3" fmla="*/ 3599 w 124327"/>
                    <a:gd name="connsiteY3" fmla="*/ 41910 h 73580"/>
                    <a:gd name="connsiteX4" fmla="*/ 61701 w 124327"/>
                    <a:gd name="connsiteY4" fmla="*/ 0 h 73580"/>
                    <a:gd name="connsiteX5" fmla="*/ 120756 w 124327"/>
                    <a:gd name="connsiteY5" fmla="*/ 41910 h 73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4327" h="73580">
                      <a:moveTo>
                        <a:pt x="120756" y="41910"/>
                      </a:moveTo>
                      <a:cubicBezTo>
                        <a:pt x="112184" y="54292"/>
                        <a:pt x="97896" y="64770"/>
                        <a:pt x="80751" y="71438"/>
                      </a:cubicBezTo>
                      <a:cubicBezTo>
                        <a:pt x="72179" y="74295"/>
                        <a:pt x="52176" y="74295"/>
                        <a:pt x="43604" y="71438"/>
                      </a:cubicBezTo>
                      <a:cubicBezTo>
                        <a:pt x="26459" y="65722"/>
                        <a:pt x="12171" y="54292"/>
                        <a:pt x="3599" y="41910"/>
                      </a:cubicBezTo>
                      <a:cubicBezTo>
                        <a:pt x="-1164" y="34290"/>
                        <a:pt x="-12594" y="0"/>
                        <a:pt x="61701" y="0"/>
                      </a:cubicBezTo>
                      <a:cubicBezTo>
                        <a:pt x="136949" y="0"/>
                        <a:pt x="125519" y="34290"/>
                        <a:pt x="120756" y="41910"/>
                      </a:cubicBezTo>
                      <a:close/>
                    </a:path>
                  </a:pathLst>
                </a:custGeom>
                <a:solidFill>
                  <a:srgbClr val="413F4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024" name="Graphic 2">
                  <a:extLst>
                    <a:ext uri="{FF2B5EF4-FFF2-40B4-BE49-F238E27FC236}">
                      <a16:creationId xmlns:a16="http://schemas.microsoft.com/office/drawing/2014/main" id="{06A408B7-6527-BEF6-4086-AE296A749D27}"/>
                    </a:ext>
                  </a:extLst>
                </p:cNvPr>
                <p:cNvGrpSpPr/>
                <p:nvPr/>
              </p:nvGrpSpPr>
              <p:grpSpPr>
                <a:xfrm>
                  <a:off x="6151244" y="5003481"/>
                  <a:ext cx="115252" cy="30480"/>
                  <a:chOff x="6151244" y="5003481"/>
                  <a:chExt cx="115252" cy="30480"/>
                </a:xfrm>
                <a:solidFill>
                  <a:srgbClr val="26252A"/>
                </a:solidFill>
              </p:grpSpPr>
              <p:sp>
                <p:nvSpPr>
                  <p:cNvPr id="1025" name="Freeform: Shape 1024">
                    <a:extLst>
                      <a:ext uri="{FF2B5EF4-FFF2-40B4-BE49-F238E27FC236}">
                        <a16:creationId xmlns:a16="http://schemas.microsoft.com/office/drawing/2014/main" id="{5232AA42-5523-AE57-66D4-54D99CE188CE}"/>
                      </a:ext>
                    </a:extLst>
                  </p:cNvPr>
                  <p:cNvSpPr/>
                  <p:nvPr/>
                </p:nvSpPr>
                <p:spPr>
                  <a:xfrm>
                    <a:off x="6151244" y="5004434"/>
                    <a:ext cx="42862" cy="29527"/>
                  </a:xfrm>
                  <a:custGeom>
                    <a:avLst/>
                    <a:gdLst>
                      <a:gd name="connsiteX0" fmla="*/ 37148 w 42862"/>
                      <a:gd name="connsiteY0" fmla="*/ 29528 h 29527"/>
                      <a:gd name="connsiteX1" fmla="*/ 42863 w 42862"/>
                      <a:gd name="connsiteY1" fmla="*/ 18097 h 29527"/>
                      <a:gd name="connsiteX2" fmla="*/ 13335 w 42862"/>
                      <a:gd name="connsiteY2" fmla="*/ 0 h 29527"/>
                      <a:gd name="connsiteX3" fmla="*/ 0 w 42862"/>
                      <a:gd name="connsiteY3" fmla="*/ 1905 h 29527"/>
                      <a:gd name="connsiteX4" fmla="*/ 37148 w 42862"/>
                      <a:gd name="connsiteY4" fmla="*/ 29528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62" h="29527">
                        <a:moveTo>
                          <a:pt x="37148" y="29528"/>
                        </a:moveTo>
                        <a:cubicBezTo>
                          <a:pt x="40958" y="26670"/>
                          <a:pt x="42863" y="21908"/>
                          <a:pt x="42863" y="18097"/>
                        </a:cubicBezTo>
                        <a:cubicBezTo>
                          <a:pt x="42863" y="7620"/>
                          <a:pt x="33338" y="0"/>
                          <a:pt x="13335" y="0"/>
                        </a:cubicBezTo>
                        <a:cubicBezTo>
                          <a:pt x="7620" y="0"/>
                          <a:pt x="3810" y="953"/>
                          <a:pt x="0" y="1905"/>
                        </a:cubicBezTo>
                        <a:cubicBezTo>
                          <a:pt x="6668" y="12383"/>
                          <a:pt x="20955" y="22860"/>
                          <a:pt x="37148" y="29528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26" name="Freeform: Shape 1025">
                    <a:extLst>
                      <a:ext uri="{FF2B5EF4-FFF2-40B4-BE49-F238E27FC236}">
                        <a16:creationId xmlns:a16="http://schemas.microsoft.com/office/drawing/2014/main" id="{F3AAAD5C-E50D-E89D-BB2D-8D140B4A2E29}"/>
                      </a:ext>
                    </a:extLst>
                  </p:cNvPr>
                  <p:cNvSpPr/>
                  <p:nvPr/>
                </p:nvSpPr>
                <p:spPr>
                  <a:xfrm>
                    <a:off x="6223634" y="5003481"/>
                    <a:ext cx="42862" cy="29527"/>
                  </a:xfrm>
                  <a:custGeom>
                    <a:avLst/>
                    <a:gdLst>
                      <a:gd name="connsiteX0" fmla="*/ 42863 w 42862"/>
                      <a:gd name="connsiteY0" fmla="*/ 1905 h 29527"/>
                      <a:gd name="connsiteX1" fmla="*/ 29528 w 42862"/>
                      <a:gd name="connsiteY1" fmla="*/ 0 h 29527"/>
                      <a:gd name="connsiteX2" fmla="*/ 0 w 42862"/>
                      <a:gd name="connsiteY2" fmla="*/ 18098 h 29527"/>
                      <a:gd name="connsiteX3" fmla="*/ 5715 w 42862"/>
                      <a:gd name="connsiteY3" fmla="*/ 29528 h 29527"/>
                      <a:gd name="connsiteX4" fmla="*/ 42863 w 42862"/>
                      <a:gd name="connsiteY4" fmla="*/ 1905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62" h="29527">
                        <a:moveTo>
                          <a:pt x="42863" y="1905"/>
                        </a:moveTo>
                        <a:cubicBezTo>
                          <a:pt x="39053" y="953"/>
                          <a:pt x="34290" y="0"/>
                          <a:pt x="29528" y="0"/>
                        </a:cubicBezTo>
                        <a:cubicBezTo>
                          <a:pt x="8572" y="0"/>
                          <a:pt x="0" y="8573"/>
                          <a:pt x="0" y="18098"/>
                        </a:cubicBezTo>
                        <a:cubicBezTo>
                          <a:pt x="0" y="22860"/>
                          <a:pt x="1905" y="26670"/>
                          <a:pt x="5715" y="29528"/>
                        </a:cubicBezTo>
                        <a:cubicBezTo>
                          <a:pt x="20955" y="23813"/>
                          <a:pt x="35243" y="13335"/>
                          <a:pt x="42863" y="1905"/>
                        </a:cubicBezTo>
                        <a:close/>
                      </a:path>
                    </a:pathLst>
                  </a:custGeom>
                  <a:solidFill>
                    <a:srgbClr val="26252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7" name="Freeform: Shape 1026">
                  <a:extLst>
                    <a:ext uri="{FF2B5EF4-FFF2-40B4-BE49-F238E27FC236}">
                      <a16:creationId xmlns:a16="http://schemas.microsoft.com/office/drawing/2014/main" id="{ACC663E7-7422-CA09-9591-45B0F6C165CB}"/>
                    </a:ext>
                  </a:extLst>
                </p:cNvPr>
                <p:cNvSpPr/>
                <p:nvPr/>
              </p:nvSpPr>
              <p:spPr>
                <a:xfrm>
                  <a:off x="6153917" y="4967495"/>
                  <a:ext cx="87814" cy="39604"/>
                </a:xfrm>
                <a:custGeom>
                  <a:avLst/>
                  <a:gdLst>
                    <a:gd name="connsiteX0" fmla="*/ 87814 w 87814"/>
                    <a:gd name="connsiteY0" fmla="*/ 6459 h 39604"/>
                    <a:gd name="connsiteX1" fmla="*/ 32569 w 87814"/>
                    <a:gd name="connsiteY1" fmla="*/ 3601 h 39604"/>
                    <a:gd name="connsiteX2" fmla="*/ 1137 w 87814"/>
                    <a:gd name="connsiteY2" fmla="*/ 30271 h 39604"/>
                    <a:gd name="connsiteX3" fmla="*/ 38284 w 87814"/>
                    <a:gd name="connsiteY3" fmla="*/ 36939 h 39604"/>
                    <a:gd name="connsiteX4" fmla="*/ 87814 w 87814"/>
                    <a:gd name="connsiteY4" fmla="*/ 6459 h 39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7814" h="39604">
                      <a:moveTo>
                        <a:pt x="87814" y="6459"/>
                      </a:moveTo>
                      <a:cubicBezTo>
                        <a:pt x="87814" y="6459"/>
                        <a:pt x="71622" y="-5924"/>
                        <a:pt x="32569" y="3601"/>
                      </a:cubicBezTo>
                      <a:cubicBezTo>
                        <a:pt x="-1721" y="12174"/>
                        <a:pt x="-1721" y="30271"/>
                        <a:pt x="1137" y="30271"/>
                      </a:cubicBezTo>
                      <a:cubicBezTo>
                        <a:pt x="3994" y="30271"/>
                        <a:pt x="24949" y="25509"/>
                        <a:pt x="38284" y="36939"/>
                      </a:cubicBezTo>
                      <a:cubicBezTo>
                        <a:pt x="52572" y="49321"/>
                        <a:pt x="12567" y="15031"/>
                        <a:pt x="87814" y="6459"/>
                      </a:cubicBezTo>
                      <a:close/>
                    </a:path>
                  </a:pathLst>
                </a:custGeom>
                <a:solidFill>
                  <a:srgbClr val="5250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83" name="Graphic 2">
            <a:extLst>
              <a:ext uri="{FF2B5EF4-FFF2-40B4-BE49-F238E27FC236}">
                <a16:creationId xmlns:a16="http://schemas.microsoft.com/office/drawing/2014/main" id="{0EC9008D-A755-6D90-CDDB-8EF29B729430}"/>
              </a:ext>
            </a:extLst>
          </p:cNvPr>
          <p:cNvGrpSpPr/>
          <p:nvPr/>
        </p:nvGrpSpPr>
        <p:grpSpPr>
          <a:xfrm>
            <a:off x="9635687" y="1546224"/>
            <a:ext cx="1327034" cy="1199649"/>
            <a:chOff x="7767199" y="2832388"/>
            <a:chExt cx="1327034" cy="1199649"/>
          </a:xfrm>
        </p:grpSpPr>
        <p:grpSp>
          <p:nvGrpSpPr>
            <p:cNvPr id="1484" name="Graphic 2">
              <a:extLst>
                <a:ext uri="{FF2B5EF4-FFF2-40B4-BE49-F238E27FC236}">
                  <a16:creationId xmlns:a16="http://schemas.microsoft.com/office/drawing/2014/main" id="{827E9C85-3CCE-D2B7-CFD8-DBB2890A1C00}"/>
                </a:ext>
              </a:extLst>
            </p:cNvPr>
            <p:cNvGrpSpPr/>
            <p:nvPr/>
          </p:nvGrpSpPr>
          <p:grpSpPr>
            <a:xfrm>
              <a:off x="8654414" y="2967037"/>
              <a:ext cx="439819" cy="843280"/>
              <a:chOff x="8654414" y="2967037"/>
              <a:chExt cx="439819" cy="843280"/>
            </a:xfrm>
          </p:grpSpPr>
          <p:sp>
            <p:nvSpPr>
              <p:cNvPr id="1485" name="Freeform: Shape 1484">
                <a:extLst>
                  <a:ext uri="{FF2B5EF4-FFF2-40B4-BE49-F238E27FC236}">
                    <a16:creationId xmlns:a16="http://schemas.microsoft.com/office/drawing/2014/main" id="{45AA1A81-CA80-C27E-5B06-81EC738CB2D5}"/>
                  </a:ext>
                </a:extLst>
              </p:cNvPr>
              <p:cNvSpPr/>
              <p:nvPr/>
            </p:nvSpPr>
            <p:spPr>
              <a:xfrm>
                <a:off x="8654414" y="2967037"/>
                <a:ext cx="439819" cy="843280"/>
              </a:xfrm>
              <a:custGeom>
                <a:avLst/>
                <a:gdLst>
                  <a:gd name="connsiteX0" fmla="*/ 0 w 439819"/>
                  <a:gd name="connsiteY0" fmla="*/ 763905 h 843280"/>
                  <a:gd name="connsiteX1" fmla="*/ 313373 w 439819"/>
                  <a:gd name="connsiteY1" fmla="*/ 826770 h 843280"/>
                  <a:gd name="connsiteX2" fmla="*/ 399098 w 439819"/>
                  <a:gd name="connsiteY2" fmla="*/ 434340 h 843280"/>
                  <a:gd name="connsiteX3" fmla="*/ 142875 w 439819"/>
                  <a:gd name="connsiteY3" fmla="*/ 101917 h 843280"/>
                  <a:gd name="connsiteX4" fmla="*/ 123825 w 439819"/>
                  <a:gd name="connsiteY4" fmla="*/ 143828 h 843280"/>
                  <a:gd name="connsiteX5" fmla="*/ 102870 w 439819"/>
                  <a:gd name="connsiteY5" fmla="*/ 0 h 843280"/>
                  <a:gd name="connsiteX6" fmla="*/ 56198 w 439819"/>
                  <a:gd name="connsiteY6" fmla="*/ 70485 h 843280"/>
                  <a:gd name="connsiteX7" fmla="*/ 30480 w 439819"/>
                  <a:gd name="connsiteY7" fmla="*/ 32385 h 843280"/>
                  <a:gd name="connsiteX8" fmla="*/ 40005 w 439819"/>
                  <a:gd name="connsiteY8" fmla="*/ 176213 h 843280"/>
                  <a:gd name="connsiteX9" fmla="*/ 4763 w 439819"/>
                  <a:gd name="connsiteY9" fmla="*/ 129540 h 843280"/>
                  <a:gd name="connsiteX10" fmla="*/ 84773 w 439819"/>
                  <a:gd name="connsiteY10" fmla="*/ 333375 h 843280"/>
                  <a:gd name="connsiteX11" fmla="*/ 0 w 439819"/>
                  <a:gd name="connsiteY11" fmla="*/ 763905 h 843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39819" h="843280">
                    <a:moveTo>
                      <a:pt x="0" y="763905"/>
                    </a:moveTo>
                    <a:cubicBezTo>
                      <a:pt x="0" y="763905"/>
                      <a:pt x="180023" y="886778"/>
                      <a:pt x="313373" y="826770"/>
                    </a:cubicBezTo>
                    <a:cubicBezTo>
                      <a:pt x="446723" y="767715"/>
                      <a:pt x="473393" y="570547"/>
                      <a:pt x="399098" y="434340"/>
                    </a:cubicBezTo>
                    <a:cubicBezTo>
                      <a:pt x="306705" y="266700"/>
                      <a:pt x="118110" y="240983"/>
                      <a:pt x="142875" y="101917"/>
                    </a:cubicBezTo>
                    <a:cubicBezTo>
                      <a:pt x="142875" y="101917"/>
                      <a:pt x="124778" y="124778"/>
                      <a:pt x="123825" y="143828"/>
                    </a:cubicBezTo>
                    <a:cubicBezTo>
                      <a:pt x="123825" y="143828"/>
                      <a:pt x="75248" y="82867"/>
                      <a:pt x="102870" y="0"/>
                    </a:cubicBezTo>
                    <a:cubicBezTo>
                      <a:pt x="102870" y="0"/>
                      <a:pt x="64770" y="17145"/>
                      <a:pt x="56198" y="70485"/>
                    </a:cubicBezTo>
                    <a:lnTo>
                      <a:pt x="30480" y="32385"/>
                    </a:lnTo>
                    <a:cubicBezTo>
                      <a:pt x="30480" y="32385"/>
                      <a:pt x="-3810" y="111442"/>
                      <a:pt x="40005" y="176213"/>
                    </a:cubicBezTo>
                    <a:lnTo>
                      <a:pt x="4763" y="129540"/>
                    </a:lnTo>
                    <a:cubicBezTo>
                      <a:pt x="4763" y="129540"/>
                      <a:pt x="7620" y="215265"/>
                      <a:pt x="84773" y="333375"/>
                    </a:cubicBezTo>
                    <a:cubicBezTo>
                      <a:pt x="167640" y="462915"/>
                      <a:pt x="167640" y="677228"/>
                      <a:pt x="0" y="763905"/>
                    </a:cubicBezTo>
                    <a:close/>
                  </a:path>
                </a:pathLst>
              </a:custGeom>
              <a:solidFill>
                <a:srgbClr val="C74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6" name="Freeform: Shape 1485">
                <a:extLst>
                  <a:ext uri="{FF2B5EF4-FFF2-40B4-BE49-F238E27FC236}">
                    <a16:creationId xmlns:a16="http://schemas.microsoft.com/office/drawing/2014/main" id="{282F5F4F-5080-0FC9-8852-59D1346805F1}"/>
                  </a:ext>
                </a:extLst>
              </p:cNvPr>
              <p:cNvSpPr/>
              <p:nvPr/>
            </p:nvSpPr>
            <p:spPr>
              <a:xfrm>
                <a:off x="8659006" y="2967989"/>
                <a:ext cx="199278" cy="292493"/>
              </a:xfrm>
              <a:custGeom>
                <a:avLst/>
                <a:gdLst>
                  <a:gd name="connsiteX0" fmla="*/ 36366 w 199278"/>
                  <a:gd name="connsiteY0" fmla="*/ 256222 h 292493"/>
                  <a:gd name="connsiteX1" fmla="*/ 76370 w 199278"/>
                  <a:gd name="connsiteY1" fmla="*/ 292417 h 292493"/>
                  <a:gd name="connsiteX2" fmla="*/ 83038 w 199278"/>
                  <a:gd name="connsiteY2" fmla="*/ 268605 h 292493"/>
                  <a:gd name="connsiteX3" fmla="*/ 134473 w 199278"/>
                  <a:gd name="connsiteY3" fmla="*/ 280035 h 292493"/>
                  <a:gd name="connsiteX4" fmla="*/ 133520 w 199278"/>
                  <a:gd name="connsiteY4" fmla="*/ 256222 h 292493"/>
                  <a:gd name="connsiteX5" fmla="*/ 160191 w 199278"/>
                  <a:gd name="connsiteY5" fmla="*/ 246697 h 292493"/>
                  <a:gd name="connsiteX6" fmla="*/ 197338 w 199278"/>
                  <a:gd name="connsiteY6" fmla="*/ 278130 h 292493"/>
                  <a:gd name="connsiteX7" fmla="*/ 177336 w 199278"/>
                  <a:gd name="connsiteY7" fmla="*/ 234315 h 292493"/>
                  <a:gd name="connsiteX8" fmla="*/ 181145 w 199278"/>
                  <a:gd name="connsiteY8" fmla="*/ 220980 h 292493"/>
                  <a:gd name="connsiteX9" fmla="*/ 138283 w 199278"/>
                  <a:gd name="connsiteY9" fmla="*/ 101917 h 292493"/>
                  <a:gd name="connsiteX10" fmla="*/ 119233 w 199278"/>
                  <a:gd name="connsiteY10" fmla="*/ 143827 h 292493"/>
                  <a:gd name="connsiteX11" fmla="*/ 98278 w 199278"/>
                  <a:gd name="connsiteY11" fmla="*/ 0 h 292493"/>
                  <a:gd name="connsiteX12" fmla="*/ 51605 w 199278"/>
                  <a:gd name="connsiteY12" fmla="*/ 70485 h 292493"/>
                  <a:gd name="connsiteX13" fmla="*/ 25888 w 199278"/>
                  <a:gd name="connsiteY13" fmla="*/ 32385 h 292493"/>
                  <a:gd name="connsiteX14" fmla="*/ 35413 w 199278"/>
                  <a:gd name="connsiteY14" fmla="*/ 176213 h 292493"/>
                  <a:gd name="connsiteX15" fmla="*/ 170 w 199278"/>
                  <a:gd name="connsiteY15" fmla="*/ 129540 h 292493"/>
                  <a:gd name="connsiteX16" fmla="*/ 36366 w 199278"/>
                  <a:gd name="connsiteY16" fmla="*/ 256222 h 292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99278" h="292493">
                    <a:moveTo>
                      <a:pt x="36366" y="256222"/>
                    </a:moveTo>
                    <a:cubicBezTo>
                      <a:pt x="50653" y="260032"/>
                      <a:pt x="63036" y="294322"/>
                      <a:pt x="76370" y="292417"/>
                    </a:cubicBezTo>
                    <a:cubicBezTo>
                      <a:pt x="88753" y="290513"/>
                      <a:pt x="77323" y="275272"/>
                      <a:pt x="83038" y="268605"/>
                    </a:cubicBezTo>
                    <a:cubicBezTo>
                      <a:pt x="100183" y="248602"/>
                      <a:pt x="122091" y="284797"/>
                      <a:pt x="134473" y="280035"/>
                    </a:cubicBezTo>
                    <a:cubicBezTo>
                      <a:pt x="146855" y="275272"/>
                      <a:pt x="131616" y="264795"/>
                      <a:pt x="133520" y="256222"/>
                    </a:cubicBezTo>
                    <a:cubicBezTo>
                      <a:pt x="136378" y="244792"/>
                      <a:pt x="150666" y="241935"/>
                      <a:pt x="160191" y="246697"/>
                    </a:cubicBezTo>
                    <a:cubicBezTo>
                      <a:pt x="173525" y="254317"/>
                      <a:pt x="187813" y="286702"/>
                      <a:pt x="197338" y="278130"/>
                    </a:cubicBezTo>
                    <a:cubicBezTo>
                      <a:pt x="206863" y="269557"/>
                      <a:pt x="178288" y="245745"/>
                      <a:pt x="177336" y="234315"/>
                    </a:cubicBezTo>
                    <a:cubicBezTo>
                      <a:pt x="176383" y="229552"/>
                      <a:pt x="178288" y="224790"/>
                      <a:pt x="181145" y="220980"/>
                    </a:cubicBezTo>
                    <a:cubicBezTo>
                      <a:pt x="148761" y="187642"/>
                      <a:pt x="128758" y="152400"/>
                      <a:pt x="138283" y="101917"/>
                    </a:cubicBezTo>
                    <a:cubicBezTo>
                      <a:pt x="138283" y="101917"/>
                      <a:pt x="120186" y="124777"/>
                      <a:pt x="119233" y="143827"/>
                    </a:cubicBezTo>
                    <a:cubicBezTo>
                      <a:pt x="119233" y="143827"/>
                      <a:pt x="70655" y="82867"/>
                      <a:pt x="98278" y="0"/>
                    </a:cubicBezTo>
                    <a:cubicBezTo>
                      <a:pt x="98278" y="0"/>
                      <a:pt x="60178" y="17145"/>
                      <a:pt x="51605" y="70485"/>
                    </a:cubicBezTo>
                    <a:lnTo>
                      <a:pt x="25888" y="32385"/>
                    </a:lnTo>
                    <a:cubicBezTo>
                      <a:pt x="25888" y="32385"/>
                      <a:pt x="-8402" y="111442"/>
                      <a:pt x="35413" y="176213"/>
                    </a:cubicBezTo>
                    <a:lnTo>
                      <a:pt x="170" y="129540"/>
                    </a:lnTo>
                    <a:cubicBezTo>
                      <a:pt x="-782" y="129540"/>
                      <a:pt x="1123" y="180022"/>
                      <a:pt x="36366" y="256222"/>
                    </a:cubicBezTo>
                    <a:close/>
                  </a:path>
                </a:pathLst>
              </a:custGeom>
              <a:solidFill>
                <a:srgbClr val="402A2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487" name="Freeform: Shape 1486">
              <a:extLst>
                <a:ext uri="{FF2B5EF4-FFF2-40B4-BE49-F238E27FC236}">
                  <a16:creationId xmlns:a16="http://schemas.microsoft.com/office/drawing/2014/main" id="{DCF732FE-371F-8F57-B5AE-75C70CB24FA9}"/>
                </a:ext>
              </a:extLst>
            </p:cNvPr>
            <p:cNvSpPr/>
            <p:nvPr/>
          </p:nvSpPr>
          <p:spPr>
            <a:xfrm>
              <a:off x="8358187" y="3932765"/>
              <a:ext cx="360044" cy="99272"/>
            </a:xfrm>
            <a:custGeom>
              <a:avLst/>
              <a:gdLst>
                <a:gd name="connsiteX0" fmla="*/ 360045 w 360044"/>
                <a:gd name="connsiteY0" fmla="*/ 49636 h 99272"/>
                <a:gd name="connsiteX1" fmla="*/ 180023 w 360044"/>
                <a:gd name="connsiteY1" fmla="*/ 99166 h 99272"/>
                <a:gd name="connsiteX2" fmla="*/ 0 w 360044"/>
                <a:gd name="connsiteY2" fmla="*/ 49636 h 99272"/>
                <a:gd name="connsiteX3" fmla="*/ 180023 w 360044"/>
                <a:gd name="connsiteY3" fmla="*/ 106 h 99272"/>
                <a:gd name="connsiteX4" fmla="*/ 360045 w 360044"/>
                <a:gd name="connsiteY4" fmla="*/ 49636 h 99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044" h="99272">
                  <a:moveTo>
                    <a:pt x="360045" y="49636"/>
                  </a:moveTo>
                  <a:cubicBezTo>
                    <a:pt x="360045" y="77259"/>
                    <a:pt x="279082" y="99166"/>
                    <a:pt x="180023" y="99166"/>
                  </a:cubicBezTo>
                  <a:cubicBezTo>
                    <a:pt x="80963" y="99166"/>
                    <a:pt x="0" y="103929"/>
                    <a:pt x="0" y="49636"/>
                  </a:cubicBezTo>
                  <a:cubicBezTo>
                    <a:pt x="0" y="-4656"/>
                    <a:pt x="80963" y="106"/>
                    <a:pt x="180023" y="106"/>
                  </a:cubicBezTo>
                  <a:cubicBezTo>
                    <a:pt x="279082" y="-846"/>
                    <a:pt x="360045" y="22014"/>
                    <a:pt x="360045" y="49636"/>
                  </a:cubicBezTo>
                  <a:close/>
                </a:path>
              </a:pathLst>
            </a:custGeom>
            <a:solidFill>
              <a:srgbClr val="402A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8" name="Freeform: Shape 1487">
              <a:extLst>
                <a:ext uri="{FF2B5EF4-FFF2-40B4-BE49-F238E27FC236}">
                  <a16:creationId xmlns:a16="http://schemas.microsoft.com/office/drawing/2014/main" id="{EE211756-DC74-77F6-0441-02F5800D92DA}"/>
                </a:ext>
              </a:extLst>
            </p:cNvPr>
            <p:cNvSpPr/>
            <p:nvPr/>
          </p:nvSpPr>
          <p:spPr>
            <a:xfrm>
              <a:off x="8223810" y="3340416"/>
              <a:ext cx="650215" cy="673465"/>
            </a:xfrm>
            <a:custGeom>
              <a:avLst/>
              <a:gdLst>
                <a:gd name="connsiteX0" fmla="*/ 501089 w 650215"/>
                <a:gd name="connsiteY0" fmla="*/ 292417 h 673465"/>
                <a:gd name="connsiteX1" fmla="*/ 160094 w 650215"/>
                <a:gd name="connsiteY1" fmla="*/ 0 h 673465"/>
                <a:gd name="connsiteX2" fmla="*/ 9599 w 650215"/>
                <a:gd name="connsiteY2" fmla="*/ 48578 h 673465"/>
                <a:gd name="connsiteX3" fmla="*/ 68654 w 650215"/>
                <a:gd name="connsiteY3" fmla="*/ 484823 h 673465"/>
                <a:gd name="connsiteX4" fmla="*/ 556334 w 650215"/>
                <a:gd name="connsiteY4" fmla="*/ 638175 h 673465"/>
                <a:gd name="connsiteX5" fmla="*/ 501089 w 650215"/>
                <a:gd name="connsiteY5" fmla="*/ 292417 h 673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0215" h="673465">
                  <a:moveTo>
                    <a:pt x="501089" y="292417"/>
                  </a:moveTo>
                  <a:cubicBezTo>
                    <a:pt x="295349" y="184785"/>
                    <a:pt x="160094" y="0"/>
                    <a:pt x="160094" y="0"/>
                  </a:cubicBezTo>
                  <a:lnTo>
                    <a:pt x="9599" y="48578"/>
                  </a:lnTo>
                  <a:cubicBezTo>
                    <a:pt x="9599" y="48578"/>
                    <a:pt x="-35169" y="302895"/>
                    <a:pt x="68654" y="484823"/>
                  </a:cubicBezTo>
                  <a:cubicBezTo>
                    <a:pt x="171524" y="666750"/>
                    <a:pt x="423937" y="715327"/>
                    <a:pt x="556334" y="638175"/>
                  </a:cubicBezTo>
                  <a:cubicBezTo>
                    <a:pt x="687779" y="560070"/>
                    <a:pt x="691589" y="391477"/>
                    <a:pt x="501089" y="292417"/>
                  </a:cubicBezTo>
                  <a:close/>
                </a:path>
              </a:pathLst>
            </a:custGeom>
            <a:solidFill>
              <a:srgbClr val="EC523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89" name="Graphic 2">
              <a:extLst>
                <a:ext uri="{FF2B5EF4-FFF2-40B4-BE49-F238E27FC236}">
                  <a16:creationId xmlns:a16="http://schemas.microsoft.com/office/drawing/2014/main" id="{86346876-30E1-F726-D39D-5D1068AEA327}"/>
                </a:ext>
              </a:extLst>
            </p:cNvPr>
            <p:cNvGrpSpPr/>
            <p:nvPr/>
          </p:nvGrpSpPr>
          <p:grpSpPr>
            <a:xfrm>
              <a:off x="8132039" y="3525019"/>
              <a:ext cx="224262" cy="505172"/>
              <a:chOff x="8132039" y="3525019"/>
              <a:chExt cx="224262" cy="505172"/>
            </a:xfrm>
            <a:solidFill>
              <a:srgbClr val="402A24"/>
            </a:solidFill>
          </p:grpSpPr>
          <p:grpSp>
            <p:nvGrpSpPr>
              <p:cNvPr id="1490" name="Graphic 2">
                <a:extLst>
                  <a:ext uri="{FF2B5EF4-FFF2-40B4-BE49-F238E27FC236}">
                    <a16:creationId xmlns:a16="http://schemas.microsoft.com/office/drawing/2014/main" id="{F53A31C7-BE60-2575-4954-B845B1529977}"/>
                  </a:ext>
                </a:extLst>
              </p:cNvPr>
              <p:cNvGrpSpPr/>
              <p:nvPr/>
            </p:nvGrpSpPr>
            <p:grpSpPr>
              <a:xfrm>
                <a:off x="8226336" y="3525019"/>
                <a:ext cx="129964" cy="505172"/>
                <a:chOff x="8226336" y="3525019"/>
                <a:chExt cx="129964" cy="505172"/>
              </a:xfrm>
              <a:solidFill>
                <a:srgbClr val="402A24"/>
              </a:solidFill>
            </p:grpSpPr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440456C9-32CB-EA62-6FF0-78D1D17DF0C5}"/>
                    </a:ext>
                  </a:extLst>
                </p:cNvPr>
                <p:cNvSpPr/>
                <p:nvPr/>
              </p:nvSpPr>
              <p:spPr>
                <a:xfrm>
                  <a:off x="8252447" y="3525019"/>
                  <a:ext cx="103854" cy="451667"/>
                </a:xfrm>
                <a:custGeom>
                  <a:avLst/>
                  <a:gdLst>
                    <a:gd name="connsiteX0" fmla="*/ 103835 w 103854"/>
                    <a:gd name="connsiteY0" fmla="*/ 131628 h 451667"/>
                    <a:gd name="connsiteX1" fmla="*/ 70497 w 103854"/>
                    <a:gd name="connsiteY1" fmla="*/ 447858 h 451667"/>
                    <a:gd name="connsiteX2" fmla="*/ 24777 w 103854"/>
                    <a:gd name="connsiteY2" fmla="*/ 451668 h 451667"/>
                    <a:gd name="connsiteX3" fmla="*/ 8585 w 103854"/>
                    <a:gd name="connsiteY3" fmla="*/ 103053 h 451667"/>
                    <a:gd name="connsiteX4" fmla="*/ 103835 w 103854"/>
                    <a:gd name="connsiteY4" fmla="*/ 131628 h 45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854" h="451667">
                      <a:moveTo>
                        <a:pt x="103835" y="131628"/>
                      </a:moveTo>
                      <a:cubicBezTo>
                        <a:pt x="104787" y="348798"/>
                        <a:pt x="70497" y="447858"/>
                        <a:pt x="70497" y="447858"/>
                      </a:cubicBezTo>
                      <a:lnTo>
                        <a:pt x="24777" y="451668"/>
                      </a:lnTo>
                      <a:cubicBezTo>
                        <a:pt x="24777" y="451668"/>
                        <a:pt x="51447" y="218305"/>
                        <a:pt x="8585" y="103053"/>
                      </a:cubicBezTo>
                      <a:cubicBezTo>
                        <a:pt x="-35230" y="-12200"/>
                        <a:pt x="102882" y="-65540"/>
                        <a:pt x="103835" y="131628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2" name="Freeform: Shape 1491">
                  <a:extLst>
                    <a:ext uri="{FF2B5EF4-FFF2-40B4-BE49-F238E27FC236}">
                      <a16:creationId xmlns:a16="http://schemas.microsoft.com/office/drawing/2014/main" id="{235416F1-654B-6F50-C990-5B8402B534AE}"/>
                    </a:ext>
                  </a:extLst>
                </p:cNvPr>
                <p:cNvSpPr/>
                <p:nvPr/>
              </p:nvSpPr>
              <p:spPr>
                <a:xfrm>
                  <a:off x="8226336" y="3810587"/>
                  <a:ext cx="120420" cy="219604"/>
                </a:xfrm>
                <a:custGeom>
                  <a:avLst/>
                  <a:gdLst>
                    <a:gd name="connsiteX0" fmla="*/ 28028 w 120420"/>
                    <a:gd name="connsiteY0" fmla="*/ 176577 h 219604"/>
                    <a:gd name="connsiteX1" fmla="*/ 86131 w 120420"/>
                    <a:gd name="connsiteY1" fmla="*/ 188007 h 219604"/>
                    <a:gd name="connsiteX2" fmla="*/ 120420 w 120420"/>
                    <a:gd name="connsiteY2" fmla="*/ 33702 h 219604"/>
                    <a:gd name="connsiteX3" fmla="*/ 89940 w 120420"/>
                    <a:gd name="connsiteY3" fmla="*/ 7984 h 219604"/>
                    <a:gd name="connsiteX4" fmla="*/ 58508 w 120420"/>
                    <a:gd name="connsiteY4" fmla="*/ 1317 h 219604"/>
                    <a:gd name="connsiteX5" fmla="*/ 28028 w 120420"/>
                    <a:gd name="connsiteY5" fmla="*/ 176577 h 219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420" h="219604">
                      <a:moveTo>
                        <a:pt x="28028" y="176577"/>
                      </a:moveTo>
                      <a:cubicBezTo>
                        <a:pt x="-53887" y="244204"/>
                        <a:pt x="68033" y="219439"/>
                        <a:pt x="86131" y="188007"/>
                      </a:cubicBezTo>
                      <a:cubicBezTo>
                        <a:pt x="97561" y="167052"/>
                        <a:pt x="118515" y="80374"/>
                        <a:pt x="120420" y="33702"/>
                      </a:cubicBezTo>
                      <a:cubicBezTo>
                        <a:pt x="120420" y="33702"/>
                        <a:pt x="109943" y="18462"/>
                        <a:pt x="89940" y="7984"/>
                      </a:cubicBezTo>
                      <a:cubicBezTo>
                        <a:pt x="64223" y="-4398"/>
                        <a:pt x="58508" y="1317"/>
                        <a:pt x="58508" y="1317"/>
                      </a:cubicBezTo>
                      <a:cubicBezTo>
                        <a:pt x="58508" y="1317"/>
                        <a:pt x="66128" y="145144"/>
                        <a:pt x="28028" y="176577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493" name="Graphic 2">
                <a:extLst>
                  <a:ext uri="{FF2B5EF4-FFF2-40B4-BE49-F238E27FC236}">
                    <a16:creationId xmlns:a16="http://schemas.microsoft.com/office/drawing/2014/main" id="{96959C56-9C6B-0FBC-46EB-61785C72B191}"/>
                  </a:ext>
                </a:extLst>
              </p:cNvPr>
              <p:cNvGrpSpPr/>
              <p:nvPr/>
            </p:nvGrpSpPr>
            <p:grpSpPr>
              <a:xfrm>
                <a:off x="8132039" y="3525019"/>
                <a:ext cx="129012" cy="505172"/>
                <a:chOff x="8132039" y="3525019"/>
                <a:chExt cx="129012" cy="505172"/>
              </a:xfrm>
              <a:solidFill>
                <a:srgbClr val="402A24"/>
              </a:solidFill>
            </p:grpSpPr>
            <p:sp>
              <p:nvSpPr>
                <p:cNvPr id="1494" name="Freeform: Shape 1493">
                  <a:extLst>
                    <a:ext uri="{FF2B5EF4-FFF2-40B4-BE49-F238E27FC236}">
                      <a16:creationId xmlns:a16="http://schemas.microsoft.com/office/drawing/2014/main" id="{B3AA7DFA-3B39-3D3D-2D34-B384A3F50D47}"/>
                    </a:ext>
                  </a:extLst>
                </p:cNvPr>
                <p:cNvSpPr/>
                <p:nvPr/>
              </p:nvSpPr>
              <p:spPr>
                <a:xfrm>
                  <a:off x="8157487" y="3525019"/>
                  <a:ext cx="103564" cy="451667"/>
                </a:xfrm>
                <a:custGeom>
                  <a:avLst/>
                  <a:gdLst>
                    <a:gd name="connsiteX0" fmla="*/ 103545 w 103564"/>
                    <a:gd name="connsiteY0" fmla="*/ 131628 h 451667"/>
                    <a:gd name="connsiteX1" fmla="*/ 70207 w 103564"/>
                    <a:gd name="connsiteY1" fmla="*/ 447858 h 451667"/>
                    <a:gd name="connsiteX2" fmla="*/ 24487 w 103564"/>
                    <a:gd name="connsiteY2" fmla="*/ 451668 h 451667"/>
                    <a:gd name="connsiteX3" fmla="*/ 8295 w 103564"/>
                    <a:gd name="connsiteY3" fmla="*/ 103053 h 451667"/>
                    <a:gd name="connsiteX4" fmla="*/ 103545 w 103564"/>
                    <a:gd name="connsiteY4" fmla="*/ 131628 h 45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3564" h="451667">
                      <a:moveTo>
                        <a:pt x="103545" y="131628"/>
                      </a:moveTo>
                      <a:cubicBezTo>
                        <a:pt x="104497" y="348798"/>
                        <a:pt x="70207" y="447858"/>
                        <a:pt x="70207" y="447858"/>
                      </a:cubicBezTo>
                      <a:lnTo>
                        <a:pt x="24487" y="451668"/>
                      </a:lnTo>
                      <a:cubicBezTo>
                        <a:pt x="24487" y="451668"/>
                        <a:pt x="51157" y="218305"/>
                        <a:pt x="8295" y="103053"/>
                      </a:cubicBezTo>
                      <a:cubicBezTo>
                        <a:pt x="-34568" y="-12200"/>
                        <a:pt x="102592" y="-65540"/>
                        <a:pt x="103545" y="131628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5" name="Freeform: Shape 1494">
                  <a:extLst>
                    <a:ext uri="{FF2B5EF4-FFF2-40B4-BE49-F238E27FC236}">
                      <a16:creationId xmlns:a16="http://schemas.microsoft.com/office/drawing/2014/main" id="{7DE9CA69-D090-166C-C703-DDAB558E4D4B}"/>
                    </a:ext>
                  </a:extLst>
                </p:cNvPr>
                <p:cNvSpPr/>
                <p:nvPr/>
              </p:nvSpPr>
              <p:spPr>
                <a:xfrm>
                  <a:off x="8132039" y="3810587"/>
                  <a:ext cx="120420" cy="219604"/>
                </a:xfrm>
                <a:custGeom>
                  <a:avLst/>
                  <a:gdLst>
                    <a:gd name="connsiteX0" fmla="*/ 28028 w 120420"/>
                    <a:gd name="connsiteY0" fmla="*/ 176577 h 219604"/>
                    <a:gd name="connsiteX1" fmla="*/ 86130 w 120420"/>
                    <a:gd name="connsiteY1" fmla="*/ 188007 h 219604"/>
                    <a:gd name="connsiteX2" fmla="*/ 120421 w 120420"/>
                    <a:gd name="connsiteY2" fmla="*/ 33702 h 219604"/>
                    <a:gd name="connsiteX3" fmla="*/ 89941 w 120420"/>
                    <a:gd name="connsiteY3" fmla="*/ 7984 h 219604"/>
                    <a:gd name="connsiteX4" fmla="*/ 58508 w 120420"/>
                    <a:gd name="connsiteY4" fmla="*/ 1317 h 219604"/>
                    <a:gd name="connsiteX5" fmla="*/ 28028 w 120420"/>
                    <a:gd name="connsiteY5" fmla="*/ 176577 h 219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0420" h="219604">
                      <a:moveTo>
                        <a:pt x="28028" y="176577"/>
                      </a:moveTo>
                      <a:cubicBezTo>
                        <a:pt x="-53887" y="244204"/>
                        <a:pt x="68033" y="219439"/>
                        <a:pt x="86130" y="188007"/>
                      </a:cubicBezTo>
                      <a:cubicBezTo>
                        <a:pt x="97560" y="167052"/>
                        <a:pt x="118516" y="80374"/>
                        <a:pt x="120421" y="33702"/>
                      </a:cubicBezTo>
                      <a:cubicBezTo>
                        <a:pt x="120421" y="33702"/>
                        <a:pt x="109943" y="18462"/>
                        <a:pt x="89941" y="7984"/>
                      </a:cubicBezTo>
                      <a:cubicBezTo>
                        <a:pt x="64223" y="-4398"/>
                        <a:pt x="58508" y="1317"/>
                        <a:pt x="58508" y="1317"/>
                      </a:cubicBezTo>
                      <a:cubicBezTo>
                        <a:pt x="58508" y="1317"/>
                        <a:pt x="66128" y="145144"/>
                        <a:pt x="28028" y="176577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96" name="Graphic 2">
              <a:extLst>
                <a:ext uri="{FF2B5EF4-FFF2-40B4-BE49-F238E27FC236}">
                  <a16:creationId xmlns:a16="http://schemas.microsoft.com/office/drawing/2014/main" id="{16184A88-A1D3-D53F-5164-74B7CB30C455}"/>
                </a:ext>
              </a:extLst>
            </p:cNvPr>
            <p:cNvGrpSpPr/>
            <p:nvPr/>
          </p:nvGrpSpPr>
          <p:grpSpPr>
            <a:xfrm>
              <a:off x="8088163" y="3297554"/>
              <a:ext cx="346692" cy="583882"/>
              <a:chOff x="8088163" y="3297554"/>
              <a:chExt cx="346692" cy="583882"/>
            </a:xfrm>
            <a:solidFill>
              <a:srgbClr val="E6C4A8"/>
            </a:solidFill>
          </p:grpSpPr>
          <p:sp>
            <p:nvSpPr>
              <p:cNvPr id="1497" name="Freeform: Shape 1496">
                <a:extLst>
                  <a:ext uri="{FF2B5EF4-FFF2-40B4-BE49-F238E27FC236}">
                    <a16:creationId xmlns:a16="http://schemas.microsoft.com/office/drawing/2014/main" id="{5848073F-47CA-5817-917D-ABE8E59573B7}"/>
                  </a:ext>
                </a:extLst>
              </p:cNvPr>
              <p:cNvSpPr/>
              <p:nvPr/>
            </p:nvSpPr>
            <p:spPr>
              <a:xfrm>
                <a:off x="8088163" y="3297554"/>
                <a:ext cx="346692" cy="583882"/>
              </a:xfrm>
              <a:custGeom>
                <a:avLst/>
                <a:gdLst>
                  <a:gd name="connsiteX0" fmla="*/ 345271 w 346692"/>
                  <a:gd name="connsiteY0" fmla="*/ 233363 h 583882"/>
                  <a:gd name="connsiteX1" fmla="*/ 136673 w 346692"/>
                  <a:gd name="connsiteY1" fmla="*/ 583883 h 583882"/>
                  <a:gd name="connsiteX2" fmla="*/ 117623 w 346692"/>
                  <a:gd name="connsiteY2" fmla="*/ 483870 h 583882"/>
                  <a:gd name="connsiteX3" fmla="*/ 4275 w 346692"/>
                  <a:gd name="connsiteY3" fmla="*/ 233363 h 583882"/>
                  <a:gd name="connsiteX4" fmla="*/ 177631 w 346692"/>
                  <a:gd name="connsiteY4" fmla="*/ 0 h 583882"/>
                  <a:gd name="connsiteX5" fmla="*/ 345271 w 346692"/>
                  <a:gd name="connsiteY5" fmla="*/ 233363 h 583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6692" h="583882">
                    <a:moveTo>
                      <a:pt x="345271" y="233363"/>
                    </a:moveTo>
                    <a:cubicBezTo>
                      <a:pt x="328125" y="462915"/>
                      <a:pt x="136673" y="583883"/>
                      <a:pt x="136673" y="583883"/>
                    </a:cubicBezTo>
                    <a:cubicBezTo>
                      <a:pt x="136673" y="583883"/>
                      <a:pt x="157628" y="542925"/>
                      <a:pt x="117623" y="483870"/>
                    </a:cubicBezTo>
                    <a:cubicBezTo>
                      <a:pt x="57616" y="396240"/>
                      <a:pt x="16658" y="324803"/>
                      <a:pt x="4275" y="233363"/>
                    </a:cubicBezTo>
                    <a:cubicBezTo>
                      <a:pt x="-19537" y="60008"/>
                      <a:pt x="58568" y="0"/>
                      <a:pt x="177631" y="0"/>
                    </a:cubicBezTo>
                    <a:cubicBezTo>
                      <a:pt x="288121" y="953"/>
                      <a:pt x="357653" y="69533"/>
                      <a:pt x="345271" y="233363"/>
                    </a:cubicBezTo>
                    <a:close/>
                  </a:path>
                </a:pathLst>
              </a:custGeom>
              <a:solidFill>
                <a:srgbClr val="E6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8" name="Freeform: Shape 1497">
                <a:extLst>
                  <a:ext uri="{FF2B5EF4-FFF2-40B4-BE49-F238E27FC236}">
                    <a16:creationId xmlns:a16="http://schemas.microsoft.com/office/drawing/2014/main" id="{DEB578BD-C8E1-22C1-25EF-A743858596C6}"/>
                  </a:ext>
                </a:extLst>
              </p:cNvPr>
              <p:cNvSpPr/>
              <p:nvPr/>
            </p:nvSpPr>
            <p:spPr>
              <a:xfrm>
                <a:off x="8176681" y="3731995"/>
                <a:ext cx="113878" cy="115151"/>
              </a:xfrm>
              <a:custGeom>
                <a:avLst/>
                <a:gdLst>
                  <a:gd name="connsiteX0" fmla="*/ 530 w 113878"/>
                  <a:gd name="connsiteY0" fmla="*/ 6567 h 115151"/>
                  <a:gd name="connsiteX1" fmla="*/ 27200 w 113878"/>
                  <a:gd name="connsiteY1" fmla="*/ 115152 h 115151"/>
                  <a:gd name="connsiteX2" fmla="*/ 113878 w 113878"/>
                  <a:gd name="connsiteY2" fmla="*/ 6567 h 115151"/>
                  <a:gd name="connsiteX3" fmla="*/ 530 w 113878"/>
                  <a:gd name="connsiteY3" fmla="*/ 6567 h 115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878" h="115151">
                    <a:moveTo>
                      <a:pt x="530" y="6567"/>
                    </a:moveTo>
                    <a:cubicBezTo>
                      <a:pt x="10055" y="21807"/>
                      <a:pt x="37678" y="80861"/>
                      <a:pt x="27200" y="115152"/>
                    </a:cubicBezTo>
                    <a:cubicBezTo>
                      <a:pt x="27200" y="115152"/>
                      <a:pt x="71016" y="75147"/>
                      <a:pt x="113878" y="6567"/>
                    </a:cubicBezTo>
                    <a:cubicBezTo>
                      <a:pt x="112925" y="7519"/>
                      <a:pt x="-8995" y="-8673"/>
                      <a:pt x="530" y="6567"/>
                    </a:cubicBezTo>
                    <a:close/>
                  </a:path>
                </a:pathLst>
              </a:custGeom>
              <a:solidFill>
                <a:srgbClr val="E6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9" name="Freeform: Shape 1498">
                <a:extLst>
                  <a:ext uri="{FF2B5EF4-FFF2-40B4-BE49-F238E27FC236}">
                    <a16:creationId xmlns:a16="http://schemas.microsoft.com/office/drawing/2014/main" id="{CBECE0BF-CED1-721F-1CE9-A9259E7DA012}"/>
                  </a:ext>
                </a:extLst>
              </p:cNvPr>
              <p:cNvSpPr/>
              <p:nvPr/>
            </p:nvSpPr>
            <p:spPr>
              <a:xfrm>
                <a:off x="8112442" y="3599496"/>
                <a:ext cx="47625" cy="118109"/>
              </a:xfrm>
              <a:custGeom>
                <a:avLst/>
                <a:gdLst>
                  <a:gd name="connsiteX0" fmla="*/ 47625 w 47625"/>
                  <a:gd name="connsiteY0" fmla="*/ 0 h 118109"/>
                  <a:gd name="connsiteX1" fmla="*/ 0 w 47625"/>
                  <a:gd name="connsiteY1" fmla="*/ 14288 h 118109"/>
                  <a:gd name="connsiteX2" fmla="*/ 39052 w 47625"/>
                  <a:gd name="connsiteY2" fmla="*/ 118110 h 118109"/>
                  <a:gd name="connsiteX3" fmla="*/ 47625 w 47625"/>
                  <a:gd name="connsiteY3" fmla="*/ 0 h 118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118109">
                    <a:moveTo>
                      <a:pt x="47625" y="0"/>
                    </a:moveTo>
                    <a:lnTo>
                      <a:pt x="0" y="14288"/>
                    </a:lnTo>
                    <a:cubicBezTo>
                      <a:pt x="23813" y="67628"/>
                      <a:pt x="33338" y="98108"/>
                      <a:pt x="39052" y="118110"/>
                    </a:cubicBezTo>
                    <a:cubicBezTo>
                      <a:pt x="38100" y="118110"/>
                      <a:pt x="44768" y="64770"/>
                      <a:pt x="47625" y="0"/>
                    </a:cubicBezTo>
                    <a:close/>
                  </a:path>
                </a:pathLst>
              </a:custGeom>
              <a:solidFill>
                <a:srgbClr val="E6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0" name="Freeform: Shape 1499">
                <a:extLst>
                  <a:ext uri="{FF2B5EF4-FFF2-40B4-BE49-F238E27FC236}">
                    <a16:creationId xmlns:a16="http://schemas.microsoft.com/office/drawing/2014/main" id="{8EA06337-D3A3-B4CA-CC96-233EB80EB46B}"/>
                  </a:ext>
                </a:extLst>
              </p:cNvPr>
              <p:cNvSpPr/>
              <p:nvPr/>
            </p:nvSpPr>
            <p:spPr>
              <a:xfrm>
                <a:off x="8231504" y="3762374"/>
                <a:ext cx="107632" cy="91440"/>
              </a:xfrm>
              <a:custGeom>
                <a:avLst/>
                <a:gdLst>
                  <a:gd name="connsiteX0" fmla="*/ 0 w 107632"/>
                  <a:gd name="connsiteY0" fmla="*/ 0 h 91440"/>
                  <a:gd name="connsiteX1" fmla="*/ 17145 w 107632"/>
                  <a:gd name="connsiteY1" fmla="*/ 19050 h 91440"/>
                  <a:gd name="connsiteX2" fmla="*/ 46672 w 107632"/>
                  <a:gd name="connsiteY2" fmla="*/ 91440 h 91440"/>
                  <a:gd name="connsiteX3" fmla="*/ 107632 w 107632"/>
                  <a:gd name="connsiteY3" fmla="*/ 9525 h 91440"/>
                  <a:gd name="connsiteX4" fmla="*/ 0 w 107632"/>
                  <a:gd name="connsiteY4" fmla="*/ 0 h 9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" h="91440">
                    <a:moveTo>
                      <a:pt x="0" y="0"/>
                    </a:moveTo>
                    <a:cubicBezTo>
                      <a:pt x="3810" y="2857"/>
                      <a:pt x="20002" y="21907"/>
                      <a:pt x="17145" y="19050"/>
                    </a:cubicBezTo>
                    <a:cubicBezTo>
                      <a:pt x="11430" y="13335"/>
                      <a:pt x="50482" y="64770"/>
                      <a:pt x="46672" y="91440"/>
                    </a:cubicBezTo>
                    <a:cubicBezTo>
                      <a:pt x="46672" y="91440"/>
                      <a:pt x="70485" y="69532"/>
                      <a:pt x="107632" y="952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6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43C9E241-298F-98A0-DA0A-E4403947FEC5}"/>
                  </a:ext>
                </a:extLst>
              </p:cNvPr>
              <p:cNvSpPr/>
              <p:nvPr/>
            </p:nvSpPr>
            <p:spPr>
              <a:xfrm>
                <a:off x="8336279" y="3542346"/>
                <a:ext cx="96202" cy="123825"/>
              </a:xfrm>
              <a:custGeom>
                <a:avLst/>
                <a:gdLst>
                  <a:gd name="connsiteX0" fmla="*/ 0 w 96202"/>
                  <a:gd name="connsiteY0" fmla="*/ 80963 h 123825"/>
                  <a:gd name="connsiteX1" fmla="*/ 20955 w 96202"/>
                  <a:gd name="connsiteY1" fmla="*/ 83820 h 123825"/>
                  <a:gd name="connsiteX2" fmla="*/ 72390 w 96202"/>
                  <a:gd name="connsiteY2" fmla="*/ 123825 h 123825"/>
                  <a:gd name="connsiteX3" fmla="*/ 96202 w 96202"/>
                  <a:gd name="connsiteY3" fmla="*/ 0 h 123825"/>
                  <a:gd name="connsiteX4" fmla="*/ 0 w 96202"/>
                  <a:gd name="connsiteY4" fmla="*/ 80963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02" h="123825">
                    <a:moveTo>
                      <a:pt x="0" y="80963"/>
                    </a:moveTo>
                    <a:cubicBezTo>
                      <a:pt x="3810" y="80963"/>
                      <a:pt x="25718" y="84773"/>
                      <a:pt x="20955" y="83820"/>
                    </a:cubicBezTo>
                    <a:cubicBezTo>
                      <a:pt x="14288" y="82868"/>
                      <a:pt x="65722" y="98108"/>
                      <a:pt x="72390" y="123825"/>
                    </a:cubicBezTo>
                    <a:cubicBezTo>
                      <a:pt x="72390" y="123825"/>
                      <a:pt x="85725" y="79058"/>
                      <a:pt x="96202" y="0"/>
                    </a:cubicBezTo>
                    <a:lnTo>
                      <a:pt x="0" y="80963"/>
                    </a:lnTo>
                    <a:close/>
                  </a:path>
                </a:pathLst>
              </a:custGeom>
              <a:solidFill>
                <a:srgbClr val="E6C4A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02" name="Graphic 2">
              <a:extLst>
                <a:ext uri="{FF2B5EF4-FFF2-40B4-BE49-F238E27FC236}">
                  <a16:creationId xmlns:a16="http://schemas.microsoft.com/office/drawing/2014/main" id="{5B36E167-62BB-B08C-76DD-47BE8F9CED02}"/>
                </a:ext>
              </a:extLst>
            </p:cNvPr>
            <p:cNvGrpSpPr/>
            <p:nvPr/>
          </p:nvGrpSpPr>
          <p:grpSpPr>
            <a:xfrm>
              <a:off x="8447468" y="3429326"/>
              <a:ext cx="407923" cy="452505"/>
              <a:chOff x="8447468" y="3429326"/>
              <a:chExt cx="407923" cy="452505"/>
            </a:xfrm>
            <a:solidFill>
              <a:srgbClr val="C9452B"/>
            </a:solidFill>
          </p:grpSpPr>
          <p:sp>
            <p:nvSpPr>
              <p:cNvPr id="1503" name="Freeform: Shape 1502">
                <a:extLst>
                  <a:ext uri="{FF2B5EF4-FFF2-40B4-BE49-F238E27FC236}">
                    <a16:creationId xmlns:a16="http://schemas.microsoft.com/office/drawing/2014/main" id="{0D6DD777-DDCF-7006-1A15-2EC2B59743DE}"/>
                  </a:ext>
                </a:extLst>
              </p:cNvPr>
              <p:cNvSpPr/>
              <p:nvPr/>
            </p:nvSpPr>
            <p:spPr>
              <a:xfrm>
                <a:off x="8447468" y="3429326"/>
                <a:ext cx="18610" cy="29574"/>
              </a:xfrm>
              <a:custGeom>
                <a:avLst/>
                <a:gdLst>
                  <a:gd name="connsiteX0" fmla="*/ 253 w 18610"/>
                  <a:gd name="connsiteY0" fmla="*/ 1578 h 29574"/>
                  <a:gd name="connsiteX1" fmla="*/ 6921 w 18610"/>
                  <a:gd name="connsiteY1" fmla="*/ 15866 h 29574"/>
                  <a:gd name="connsiteX2" fmla="*/ 16446 w 18610"/>
                  <a:gd name="connsiteY2" fmla="*/ 29201 h 29574"/>
                  <a:gd name="connsiteX3" fmla="*/ 18351 w 18610"/>
                  <a:gd name="connsiteY3" fmla="*/ 27296 h 29574"/>
                  <a:gd name="connsiteX4" fmla="*/ 9779 w 18610"/>
                  <a:gd name="connsiteY4" fmla="*/ 13961 h 29574"/>
                  <a:gd name="connsiteX5" fmla="*/ 3111 w 18610"/>
                  <a:gd name="connsiteY5" fmla="*/ 626 h 29574"/>
                  <a:gd name="connsiteX6" fmla="*/ 253 w 18610"/>
                  <a:gd name="connsiteY6" fmla="*/ 1578 h 29574"/>
                  <a:gd name="connsiteX7" fmla="*/ 253 w 18610"/>
                  <a:gd name="connsiteY7" fmla="*/ 1578 h 29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610" h="29574">
                    <a:moveTo>
                      <a:pt x="253" y="1578"/>
                    </a:moveTo>
                    <a:cubicBezTo>
                      <a:pt x="2158" y="6341"/>
                      <a:pt x="4063" y="11103"/>
                      <a:pt x="6921" y="15866"/>
                    </a:cubicBezTo>
                    <a:cubicBezTo>
                      <a:pt x="9779" y="20628"/>
                      <a:pt x="12636" y="25391"/>
                      <a:pt x="16446" y="29201"/>
                    </a:cubicBezTo>
                    <a:cubicBezTo>
                      <a:pt x="17398" y="30153"/>
                      <a:pt x="19304" y="29201"/>
                      <a:pt x="18351" y="27296"/>
                    </a:cubicBezTo>
                    <a:cubicBezTo>
                      <a:pt x="16446" y="22533"/>
                      <a:pt x="12636" y="18723"/>
                      <a:pt x="9779" y="13961"/>
                    </a:cubicBezTo>
                    <a:cubicBezTo>
                      <a:pt x="6921" y="10151"/>
                      <a:pt x="5016" y="5388"/>
                      <a:pt x="3111" y="626"/>
                    </a:cubicBezTo>
                    <a:cubicBezTo>
                      <a:pt x="1206" y="-327"/>
                      <a:pt x="-699" y="-327"/>
                      <a:pt x="253" y="1578"/>
                    </a:cubicBezTo>
                    <a:lnTo>
                      <a:pt x="253" y="157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4" name="Freeform: Shape 1503">
                <a:extLst>
                  <a:ext uri="{FF2B5EF4-FFF2-40B4-BE49-F238E27FC236}">
                    <a16:creationId xmlns:a16="http://schemas.microsoft.com/office/drawing/2014/main" id="{FF5CF869-D74A-99CA-1901-8B871819ABA4}"/>
                  </a:ext>
                </a:extLst>
              </p:cNvPr>
              <p:cNvSpPr/>
              <p:nvPr/>
            </p:nvSpPr>
            <p:spPr>
              <a:xfrm>
                <a:off x="8452217" y="3473904"/>
                <a:ext cx="10186" cy="20259"/>
              </a:xfrm>
              <a:custGeom>
                <a:avLst/>
                <a:gdLst>
                  <a:gd name="connsiteX0" fmla="*/ 267 w 10186"/>
                  <a:gd name="connsiteY0" fmla="*/ 1768 h 20259"/>
                  <a:gd name="connsiteX1" fmla="*/ 4077 w 10186"/>
                  <a:gd name="connsiteY1" fmla="*/ 10340 h 20259"/>
                  <a:gd name="connsiteX2" fmla="*/ 5982 w 10186"/>
                  <a:gd name="connsiteY2" fmla="*/ 15103 h 20259"/>
                  <a:gd name="connsiteX3" fmla="*/ 8839 w 10186"/>
                  <a:gd name="connsiteY3" fmla="*/ 19865 h 20259"/>
                  <a:gd name="connsiteX4" fmla="*/ 9792 w 10186"/>
                  <a:gd name="connsiteY4" fmla="*/ 18913 h 20259"/>
                  <a:gd name="connsiteX5" fmla="*/ 5029 w 10186"/>
                  <a:gd name="connsiteY5" fmla="*/ 9388 h 20259"/>
                  <a:gd name="connsiteX6" fmla="*/ 1219 w 10186"/>
                  <a:gd name="connsiteY6" fmla="*/ 815 h 20259"/>
                  <a:gd name="connsiteX7" fmla="*/ 267 w 10186"/>
                  <a:gd name="connsiteY7" fmla="*/ 1768 h 20259"/>
                  <a:gd name="connsiteX8" fmla="*/ 267 w 10186"/>
                  <a:gd name="connsiteY8" fmla="*/ 1768 h 20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86" h="20259">
                    <a:moveTo>
                      <a:pt x="267" y="1768"/>
                    </a:moveTo>
                    <a:cubicBezTo>
                      <a:pt x="2171" y="4625"/>
                      <a:pt x="3124" y="7483"/>
                      <a:pt x="4077" y="10340"/>
                    </a:cubicBezTo>
                    <a:cubicBezTo>
                      <a:pt x="5029" y="12245"/>
                      <a:pt x="5982" y="13198"/>
                      <a:pt x="5982" y="15103"/>
                    </a:cubicBezTo>
                    <a:cubicBezTo>
                      <a:pt x="6934" y="17008"/>
                      <a:pt x="7887" y="17960"/>
                      <a:pt x="8839" y="19865"/>
                    </a:cubicBezTo>
                    <a:cubicBezTo>
                      <a:pt x="9792" y="20818"/>
                      <a:pt x="10744" y="19865"/>
                      <a:pt x="9792" y="18913"/>
                    </a:cubicBezTo>
                    <a:cubicBezTo>
                      <a:pt x="7887" y="16055"/>
                      <a:pt x="5982" y="13198"/>
                      <a:pt x="5029" y="9388"/>
                    </a:cubicBezTo>
                    <a:cubicBezTo>
                      <a:pt x="4077" y="6530"/>
                      <a:pt x="2171" y="3673"/>
                      <a:pt x="1219" y="815"/>
                    </a:cubicBezTo>
                    <a:cubicBezTo>
                      <a:pt x="1219" y="-1090"/>
                      <a:pt x="-686" y="815"/>
                      <a:pt x="267" y="1768"/>
                    </a:cubicBezTo>
                    <a:lnTo>
                      <a:pt x="267" y="176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5015A368-06C6-A92C-B0FB-FB2F80558DB5}"/>
                  </a:ext>
                </a:extLst>
              </p:cNvPr>
              <p:cNvSpPr/>
              <p:nvPr/>
            </p:nvSpPr>
            <p:spPr>
              <a:xfrm>
                <a:off x="8482590" y="3476432"/>
                <a:ext cx="22281" cy="21406"/>
              </a:xfrm>
              <a:custGeom>
                <a:avLst/>
                <a:gdLst>
                  <a:gd name="connsiteX0" fmla="*/ 374 w 22281"/>
                  <a:gd name="connsiteY0" fmla="*/ 3049 h 21406"/>
                  <a:gd name="connsiteX1" fmla="*/ 5136 w 22281"/>
                  <a:gd name="connsiteY1" fmla="*/ 6859 h 21406"/>
                  <a:gd name="connsiteX2" fmla="*/ 9899 w 22281"/>
                  <a:gd name="connsiteY2" fmla="*/ 11622 h 21406"/>
                  <a:gd name="connsiteX3" fmla="*/ 20376 w 22281"/>
                  <a:gd name="connsiteY3" fmla="*/ 21147 h 21406"/>
                  <a:gd name="connsiteX4" fmla="*/ 22282 w 22281"/>
                  <a:gd name="connsiteY4" fmla="*/ 19242 h 21406"/>
                  <a:gd name="connsiteX5" fmla="*/ 13709 w 22281"/>
                  <a:gd name="connsiteY5" fmla="*/ 7812 h 21406"/>
                  <a:gd name="connsiteX6" fmla="*/ 2279 w 22281"/>
                  <a:gd name="connsiteY6" fmla="*/ 192 h 21406"/>
                  <a:gd name="connsiteX7" fmla="*/ 374 w 22281"/>
                  <a:gd name="connsiteY7" fmla="*/ 3049 h 21406"/>
                  <a:gd name="connsiteX8" fmla="*/ 374 w 22281"/>
                  <a:gd name="connsiteY8" fmla="*/ 3049 h 21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81" h="21406">
                    <a:moveTo>
                      <a:pt x="374" y="3049"/>
                    </a:moveTo>
                    <a:cubicBezTo>
                      <a:pt x="2279" y="4002"/>
                      <a:pt x="4184" y="5907"/>
                      <a:pt x="5136" y="6859"/>
                    </a:cubicBezTo>
                    <a:cubicBezTo>
                      <a:pt x="7041" y="8764"/>
                      <a:pt x="8946" y="9717"/>
                      <a:pt x="9899" y="11622"/>
                    </a:cubicBezTo>
                    <a:cubicBezTo>
                      <a:pt x="13709" y="14479"/>
                      <a:pt x="16566" y="18289"/>
                      <a:pt x="20376" y="21147"/>
                    </a:cubicBezTo>
                    <a:cubicBezTo>
                      <a:pt x="21329" y="22099"/>
                      <a:pt x="22282" y="20194"/>
                      <a:pt x="22282" y="19242"/>
                    </a:cubicBezTo>
                    <a:cubicBezTo>
                      <a:pt x="20376" y="14479"/>
                      <a:pt x="16566" y="11622"/>
                      <a:pt x="13709" y="7812"/>
                    </a:cubicBezTo>
                    <a:cubicBezTo>
                      <a:pt x="9899" y="4954"/>
                      <a:pt x="6089" y="2097"/>
                      <a:pt x="2279" y="192"/>
                    </a:cubicBezTo>
                    <a:cubicBezTo>
                      <a:pt x="374" y="-761"/>
                      <a:pt x="-579" y="2097"/>
                      <a:pt x="374" y="3049"/>
                    </a:cubicBezTo>
                    <a:lnTo>
                      <a:pt x="374" y="304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6" name="Freeform: Shape 1505">
                <a:extLst>
                  <a:ext uri="{FF2B5EF4-FFF2-40B4-BE49-F238E27FC236}">
                    <a16:creationId xmlns:a16="http://schemas.microsoft.com/office/drawing/2014/main" id="{C1BCFD52-28B4-AB30-9B22-6B5EAA8BC75D}"/>
                  </a:ext>
                </a:extLst>
              </p:cNvPr>
              <p:cNvSpPr/>
              <p:nvPr/>
            </p:nvSpPr>
            <p:spPr>
              <a:xfrm>
                <a:off x="8479712" y="3497319"/>
                <a:ext cx="22696" cy="20262"/>
              </a:xfrm>
              <a:custGeom>
                <a:avLst/>
                <a:gdLst>
                  <a:gd name="connsiteX0" fmla="*/ 394 w 22696"/>
                  <a:gd name="connsiteY0" fmla="*/ 2165 h 20262"/>
                  <a:gd name="connsiteX1" fmla="*/ 9919 w 22696"/>
                  <a:gd name="connsiteY1" fmla="*/ 11690 h 20262"/>
                  <a:gd name="connsiteX2" fmla="*/ 14682 w 22696"/>
                  <a:gd name="connsiteY2" fmla="*/ 16452 h 20262"/>
                  <a:gd name="connsiteX3" fmla="*/ 21350 w 22696"/>
                  <a:gd name="connsiteY3" fmla="*/ 20262 h 20262"/>
                  <a:gd name="connsiteX4" fmla="*/ 22302 w 22696"/>
                  <a:gd name="connsiteY4" fmla="*/ 18357 h 20262"/>
                  <a:gd name="connsiteX5" fmla="*/ 17539 w 22696"/>
                  <a:gd name="connsiteY5" fmla="*/ 12642 h 20262"/>
                  <a:gd name="connsiteX6" fmla="*/ 11825 w 22696"/>
                  <a:gd name="connsiteY6" fmla="*/ 7880 h 20262"/>
                  <a:gd name="connsiteX7" fmla="*/ 1347 w 22696"/>
                  <a:gd name="connsiteY7" fmla="*/ 260 h 20262"/>
                  <a:gd name="connsiteX8" fmla="*/ 394 w 22696"/>
                  <a:gd name="connsiteY8" fmla="*/ 2165 h 20262"/>
                  <a:gd name="connsiteX9" fmla="*/ 394 w 22696"/>
                  <a:gd name="connsiteY9" fmla="*/ 2165 h 2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696" h="20262">
                    <a:moveTo>
                      <a:pt x="394" y="2165"/>
                    </a:moveTo>
                    <a:cubicBezTo>
                      <a:pt x="4205" y="5022"/>
                      <a:pt x="7062" y="7880"/>
                      <a:pt x="9919" y="11690"/>
                    </a:cubicBezTo>
                    <a:cubicBezTo>
                      <a:pt x="11825" y="13595"/>
                      <a:pt x="12777" y="15500"/>
                      <a:pt x="14682" y="16452"/>
                    </a:cubicBezTo>
                    <a:cubicBezTo>
                      <a:pt x="16587" y="18357"/>
                      <a:pt x="18492" y="19310"/>
                      <a:pt x="21350" y="20262"/>
                    </a:cubicBezTo>
                    <a:cubicBezTo>
                      <a:pt x="22302" y="20262"/>
                      <a:pt x="23255" y="19310"/>
                      <a:pt x="22302" y="18357"/>
                    </a:cubicBezTo>
                    <a:cubicBezTo>
                      <a:pt x="21350" y="16452"/>
                      <a:pt x="19444" y="14547"/>
                      <a:pt x="17539" y="12642"/>
                    </a:cubicBezTo>
                    <a:cubicBezTo>
                      <a:pt x="15635" y="10737"/>
                      <a:pt x="13730" y="9785"/>
                      <a:pt x="11825" y="7880"/>
                    </a:cubicBezTo>
                    <a:cubicBezTo>
                      <a:pt x="8014" y="5022"/>
                      <a:pt x="5157" y="2165"/>
                      <a:pt x="1347" y="260"/>
                    </a:cubicBezTo>
                    <a:cubicBezTo>
                      <a:pt x="394" y="-693"/>
                      <a:pt x="-558" y="1212"/>
                      <a:pt x="394" y="2165"/>
                    </a:cubicBezTo>
                    <a:lnTo>
                      <a:pt x="394" y="2165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26E08E7E-80D8-39BB-8B6F-497748715F4A}"/>
                  </a:ext>
                </a:extLst>
              </p:cNvPr>
              <p:cNvSpPr/>
              <p:nvPr/>
            </p:nvSpPr>
            <p:spPr>
              <a:xfrm>
                <a:off x="8522255" y="3517582"/>
                <a:ext cx="15396" cy="16192"/>
              </a:xfrm>
              <a:custGeom>
                <a:avLst/>
                <a:gdLst>
                  <a:gd name="connsiteX0" fmla="*/ 714 w 15396"/>
                  <a:gd name="connsiteY0" fmla="*/ 2858 h 16192"/>
                  <a:gd name="connsiteX1" fmla="*/ 6430 w 15396"/>
                  <a:gd name="connsiteY1" fmla="*/ 11430 h 16192"/>
                  <a:gd name="connsiteX2" fmla="*/ 10239 w 15396"/>
                  <a:gd name="connsiteY2" fmla="*/ 14288 h 16192"/>
                  <a:gd name="connsiteX3" fmla="*/ 12144 w 15396"/>
                  <a:gd name="connsiteY3" fmla="*/ 15240 h 16192"/>
                  <a:gd name="connsiteX4" fmla="*/ 14049 w 15396"/>
                  <a:gd name="connsiteY4" fmla="*/ 16192 h 16192"/>
                  <a:gd name="connsiteX5" fmla="*/ 15002 w 15396"/>
                  <a:gd name="connsiteY5" fmla="*/ 14288 h 16192"/>
                  <a:gd name="connsiteX6" fmla="*/ 14049 w 15396"/>
                  <a:gd name="connsiteY6" fmla="*/ 12383 h 16192"/>
                  <a:gd name="connsiteX7" fmla="*/ 12144 w 15396"/>
                  <a:gd name="connsiteY7" fmla="*/ 11430 h 16192"/>
                  <a:gd name="connsiteX8" fmla="*/ 9287 w 15396"/>
                  <a:gd name="connsiteY8" fmla="*/ 8572 h 16192"/>
                  <a:gd name="connsiteX9" fmla="*/ 3572 w 15396"/>
                  <a:gd name="connsiteY9" fmla="*/ 952 h 16192"/>
                  <a:gd name="connsiteX10" fmla="*/ 714 w 15396"/>
                  <a:gd name="connsiteY10" fmla="*/ 0 h 16192"/>
                  <a:gd name="connsiteX11" fmla="*/ 714 w 15396"/>
                  <a:gd name="connsiteY11" fmla="*/ 2858 h 16192"/>
                  <a:gd name="connsiteX12" fmla="*/ 714 w 15396"/>
                  <a:gd name="connsiteY12" fmla="*/ 2858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396" h="16192">
                    <a:moveTo>
                      <a:pt x="714" y="2858"/>
                    </a:moveTo>
                    <a:cubicBezTo>
                      <a:pt x="2619" y="5715"/>
                      <a:pt x="4524" y="8572"/>
                      <a:pt x="6430" y="11430"/>
                    </a:cubicBezTo>
                    <a:cubicBezTo>
                      <a:pt x="7382" y="12383"/>
                      <a:pt x="8334" y="13335"/>
                      <a:pt x="10239" y="14288"/>
                    </a:cubicBezTo>
                    <a:cubicBezTo>
                      <a:pt x="11192" y="14288"/>
                      <a:pt x="11192" y="15240"/>
                      <a:pt x="12144" y="15240"/>
                    </a:cubicBezTo>
                    <a:cubicBezTo>
                      <a:pt x="13097" y="15240"/>
                      <a:pt x="14049" y="16192"/>
                      <a:pt x="14049" y="16192"/>
                    </a:cubicBezTo>
                    <a:cubicBezTo>
                      <a:pt x="15002" y="16192"/>
                      <a:pt x="15955" y="15240"/>
                      <a:pt x="15002" y="14288"/>
                    </a:cubicBezTo>
                    <a:cubicBezTo>
                      <a:pt x="15002" y="13335"/>
                      <a:pt x="14049" y="13335"/>
                      <a:pt x="14049" y="12383"/>
                    </a:cubicBezTo>
                    <a:cubicBezTo>
                      <a:pt x="13097" y="11430"/>
                      <a:pt x="13097" y="11430"/>
                      <a:pt x="12144" y="11430"/>
                    </a:cubicBezTo>
                    <a:cubicBezTo>
                      <a:pt x="11192" y="10477"/>
                      <a:pt x="10239" y="9525"/>
                      <a:pt x="9287" y="8572"/>
                    </a:cubicBezTo>
                    <a:cubicBezTo>
                      <a:pt x="7382" y="6667"/>
                      <a:pt x="5477" y="3810"/>
                      <a:pt x="3572" y="952"/>
                    </a:cubicBezTo>
                    <a:cubicBezTo>
                      <a:pt x="2619" y="0"/>
                      <a:pt x="1667" y="0"/>
                      <a:pt x="714" y="0"/>
                    </a:cubicBezTo>
                    <a:cubicBezTo>
                      <a:pt x="-238" y="952"/>
                      <a:pt x="-238" y="1905"/>
                      <a:pt x="714" y="2858"/>
                    </a:cubicBezTo>
                    <a:lnTo>
                      <a:pt x="714" y="285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8" name="Freeform: Shape 1507">
                <a:extLst>
                  <a:ext uri="{FF2B5EF4-FFF2-40B4-BE49-F238E27FC236}">
                    <a16:creationId xmlns:a16="http://schemas.microsoft.com/office/drawing/2014/main" id="{D32264A1-7DBA-A840-2305-85D48EA5D002}"/>
                  </a:ext>
                </a:extLst>
              </p:cNvPr>
              <p:cNvSpPr/>
              <p:nvPr/>
            </p:nvSpPr>
            <p:spPr>
              <a:xfrm>
                <a:off x="8508681" y="3538537"/>
                <a:ext cx="11430" cy="17539"/>
              </a:xfrm>
              <a:custGeom>
                <a:avLst/>
                <a:gdLst>
                  <a:gd name="connsiteX0" fmla="*/ 0 w 11430"/>
                  <a:gd name="connsiteY0" fmla="*/ 2858 h 17539"/>
                  <a:gd name="connsiteX1" fmla="*/ 4763 w 11430"/>
                  <a:gd name="connsiteY1" fmla="*/ 9525 h 17539"/>
                  <a:gd name="connsiteX2" fmla="*/ 9525 w 11430"/>
                  <a:gd name="connsiteY2" fmla="*/ 17145 h 17539"/>
                  <a:gd name="connsiteX3" fmla="*/ 11430 w 11430"/>
                  <a:gd name="connsiteY3" fmla="*/ 16192 h 17539"/>
                  <a:gd name="connsiteX4" fmla="*/ 7620 w 11430"/>
                  <a:gd name="connsiteY4" fmla="*/ 7620 h 17539"/>
                  <a:gd name="connsiteX5" fmla="*/ 2857 w 11430"/>
                  <a:gd name="connsiteY5" fmla="*/ 953 h 17539"/>
                  <a:gd name="connsiteX6" fmla="*/ 953 w 11430"/>
                  <a:gd name="connsiteY6" fmla="*/ 0 h 17539"/>
                  <a:gd name="connsiteX7" fmla="*/ 0 w 11430"/>
                  <a:gd name="connsiteY7" fmla="*/ 2858 h 17539"/>
                  <a:gd name="connsiteX8" fmla="*/ 0 w 11430"/>
                  <a:gd name="connsiteY8" fmla="*/ 2858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430" h="17539">
                    <a:moveTo>
                      <a:pt x="0" y="2858"/>
                    </a:moveTo>
                    <a:cubicBezTo>
                      <a:pt x="1905" y="4763"/>
                      <a:pt x="2857" y="7620"/>
                      <a:pt x="4763" y="9525"/>
                    </a:cubicBezTo>
                    <a:cubicBezTo>
                      <a:pt x="6668" y="12383"/>
                      <a:pt x="7620" y="15240"/>
                      <a:pt x="9525" y="17145"/>
                    </a:cubicBezTo>
                    <a:cubicBezTo>
                      <a:pt x="10478" y="18097"/>
                      <a:pt x="11430" y="17145"/>
                      <a:pt x="11430" y="16192"/>
                    </a:cubicBezTo>
                    <a:cubicBezTo>
                      <a:pt x="10478" y="13335"/>
                      <a:pt x="8573" y="10478"/>
                      <a:pt x="7620" y="7620"/>
                    </a:cubicBezTo>
                    <a:cubicBezTo>
                      <a:pt x="5715" y="5715"/>
                      <a:pt x="4763" y="2858"/>
                      <a:pt x="2857" y="953"/>
                    </a:cubicBezTo>
                    <a:cubicBezTo>
                      <a:pt x="2857" y="0"/>
                      <a:pt x="1905" y="0"/>
                      <a:pt x="953" y="0"/>
                    </a:cubicBezTo>
                    <a:cubicBezTo>
                      <a:pt x="0" y="953"/>
                      <a:pt x="0" y="1905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B4C77EEB-2526-C70F-A8CB-B2504AD1DC12}"/>
                  </a:ext>
                </a:extLst>
              </p:cNvPr>
              <p:cNvSpPr/>
              <p:nvPr/>
            </p:nvSpPr>
            <p:spPr>
              <a:xfrm>
                <a:off x="8469953" y="3526154"/>
                <a:ext cx="16820" cy="26112"/>
              </a:xfrm>
              <a:custGeom>
                <a:avLst/>
                <a:gdLst>
                  <a:gd name="connsiteX0" fmla="*/ 628 w 16820"/>
                  <a:gd name="connsiteY0" fmla="*/ 2858 h 26112"/>
                  <a:gd name="connsiteX1" fmla="*/ 7296 w 16820"/>
                  <a:gd name="connsiteY1" fmla="*/ 14288 h 26112"/>
                  <a:gd name="connsiteX2" fmla="*/ 11106 w 16820"/>
                  <a:gd name="connsiteY2" fmla="*/ 20003 h 26112"/>
                  <a:gd name="connsiteX3" fmla="*/ 13011 w 16820"/>
                  <a:gd name="connsiteY3" fmla="*/ 22860 h 26112"/>
                  <a:gd name="connsiteX4" fmla="*/ 14916 w 16820"/>
                  <a:gd name="connsiteY4" fmla="*/ 25717 h 26112"/>
                  <a:gd name="connsiteX5" fmla="*/ 16821 w 16820"/>
                  <a:gd name="connsiteY5" fmla="*/ 24765 h 26112"/>
                  <a:gd name="connsiteX6" fmla="*/ 13963 w 16820"/>
                  <a:gd name="connsiteY6" fmla="*/ 18098 h 26112"/>
                  <a:gd name="connsiteX7" fmla="*/ 10153 w 16820"/>
                  <a:gd name="connsiteY7" fmla="*/ 11430 h 26112"/>
                  <a:gd name="connsiteX8" fmla="*/ 3486 w 16820"/>
                  <a:gd name="connsiteY8" fmla="*/ 0 h 26112"/>
                  <a:gd name="connsiteX9" fmla="*/ 628 w 16820"/>
                  <a:gd name="connsiteY9" fmla="*/ 2858 h 26112"/>
                  <a:gd name="connsiteX10" fmla="*/ 628 w 16820"/>
                  <a:gd name="connsiteY10" fmla="*/ 2858 h 2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820" h="26112">
                    <a:moveTo>
                      <a:pt x="628" y="2858"/>
                    </a:moveTo>
                    <a:cubicBezTo>
                      <a:pt x="2533" y="6667"/>
                      <a:pt x="5391" y="10478"/>
                      <a:pt x="7296" y="14288"/>
                    </a:cubicBezTo>
                    <a:cubicBezTo>
                      <a:pt x="8248" y="16192"/>
                      <a:pt x="9201" y="18098"/>
                      <a:pt x="11106" y="20003"/>
                    </a:cubicBezTo>
                    <a:cubicBezTo>
                      <a:pt x="12058" y="20955"/>
                      <a:pt x="12058" y="21908"/>
                      <a:pt x="13011" y="22860"/>
                    </a:cubicBezTo>
                    <a:cubicBezTo>
                      <a:pt x="13963" y="23813"/>
                      <a:pt x="14916" y="24765"/>
                      <a:pt x="14916" y="25717"/>
                    </a:cubicBezTo>
                    <a:cubicBezTo>
                      <a:pt x="15869" y="26670"/>
                      <a:pt x="16821" y="25717"/>
                      <a:pt x="16821" y="24765"/>
                    </a:cubicBezTo>
                    <a:cubicBezTo>
                      <a:pt x="15869" y="22860"/>
                      <a:pt x="14916" y="20003"/>
                      <a:pt x="13963" y="18098"/>
                    </a:cubicBezTo>
                    <a:cubicBezTo>
                      <a:pt x="13011" y="16192"/>
                      <a:pt x="11106" y="14288"/>
                      <a:pt x="10153" y="11430"/>
                    </a:cubicBezTo>
                    <a:cubicBezTo>
                      <a:pt x="8248" y="7620"/>
                      <a:pt x="5391" y="3810"/>
                      <a:pt x="3486" y="0"/>
                    </a:cubicBezTo>
                    <a:cubicBezTo>
                      <a:pt x="1581" y="0"/>
                      <a:pt x="-1277" y="953"/>
                      <a:pt x="628" y="2858"/>
                    </a:cubicBezTo>
                    <a:lnTo>
                      <a:pt x="628" y="285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3E3705E8-9441-05CB-AF6C-C04695F8AD1B}"/>
                  </a:ext>
                </a:extLst>
              </p:cNvPr>
              <p:cNvSpPr/>
              <p:nvPr/>
            </p:nvSpPr>
            <p:spPr>
              <a:xfrm>
                <a:off x="8525635" y="3581562"/>
                <a:ext cx="20194" cy="28785"/>
              </a:xfrm>
              <a:custGeom>
                <a:avLst/>
                <a:gdLst>
                  <a:gd name="connsiteX0" fmla="*/ 192 w 20194"/>
                  <a:gd name="connsiteY0" fmla="*/ 2694 h 28785"/>
                  <a:gd name="connsiteX1" fmla="*/ 7812 w 20194"/>
                  <a:gd name="connsiteY1" fmla="*/ 16029 h 28785"/>
                  <a:gd name="connsiteX2" fmla="*/ 18289 w 20194"/>
                  <a:gd name="connsiteY2" fmla="*/ 28412 h 28785"/>
                  <a:gd name="connsiteX3" fmla="*/ 20194 w 20194"/>
                  <a:gd name="connsiteY3" fmla="*/ 26507 h 28785"/>
                  <a:gd name="connsiteX4" fmla="*/ 11622 w 20194"/>
                  <a:gd name="connsiteY4" fmla="*/ 13172 h 28785"/>
                  <a:gd name="connsiteX5" fmla="*/ 3050 w 20194"/>
                  <a:gd name="connsiteY5" fmla="*/ 789 h 28785"/>
                  <a:gd name="connsiteX6" fmla="*/ 192 w 20194"/>
                  <a:gd name="connsiteY6" fmla="*/ 2694 h 28785"/>
                  <a:gd name="connsiteX7" fmla="*/ 192 w 20194"/>
                  <a:gd name="connsiteY7" fmla="*/ 2694 h 28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194" h="28785">
                    <a:moveTo>
                      <a:pt x="192" y="2694"/>
                    </a:moveTo>
                    <a:cubicBezTo>
                      <a:pt x="2097" y="7457"/>
                      <a:pt x="4954" y="11267"/>
                      <a:pt x="7812" y="16029"/>
                    </a:cubicBezTo>
                    <a:cubicBezTo>
                      <a:pt x="10669" y="20792"/>
                      <a:pt x="13527" y="25554"/>
                      <a:pt x="18289" y="28412"/>
                    </a:cubicBezTo>
                    <a:cubicBezTo>
                      <a:pt x="19242" y="29364"/>
                      <a:pt x="20194" y="28412"/>
                      <a:pt x="20194" y="26507"/>
                    </a:cubicBezTo>
                    <a:cubicBezTo>
                      <a:pt x="19242" y="21744"/>
                      <a:pt x="15432" y="16982"/>
                      <a:pt x="11622" y="13172"/>
                    </a:cubicBezTo>
                    <a:cubicBezTo>
                      <a:pt x="8764" y="9362"/>
                      <a:pt x="5907" y="4599"/>
                      <a:pt x="3050" y="789"/>
                    </a:cubicBezTo>
                    <a:cubicBezTo>
                      <a:pt x="2097" y="-1116"/>
                      <a:pt x="-761" y="789"/>
                      <a:pt x="192" y="2694"/>
                    </a:cubicBezTo>
                    <a:lnTo>
                      <a:pt x="192" y="2694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7DD7033B-AB2F-6FDD-5FCB-AF89585E7429}"/>
                  </a:ext>
                </a:extLst>
              </p:cNvPr>
              <p:cNvSpPr/>
              <p:nvPr/>
            </p:nvSpPr>
            <p:spPr>
              <a:xfrm>
                <a:off x="8561069" y="3581399"/>
                <a:ext cx="20955" cy="27622"/>
              </a:xfrm>
              <a:custGeom>
                <a:avLst/>
                <a:gdLst>
                  <a:gd name="connsiteX0" fmla="*/ 0 w 20955"/>
                  <a:gd name="connsiteY0" fmla="*/ 2858 h 27622"/>
                  <a:gd name="connsiteX1" fmla="*/ 6668 w 20955"/>
                  <a:gd name="connsiteY1" fmla="*/ 17145 h 27622"/>
                  <a:gd name="connsiteX2" fmla="*/ 11430 w 20955"/>
                  <a:gd name="connsiteY2" fmla="*/ 23813 h 27622"/>
                  <a:gd name="connsiteX3" fmla="*/ 19050 w 20955"/>
                  <a:gd name="connsiteY3" fmla="*/ 27622 h 27622"/>
                  <a:gd name="connsiteX4" fmla="*/ 20955 w 20955"/>
                  <a:gd name="connsiteY4" fmla="*/ 25717 h 27622"/>
                  <a:gd name="connsiteX5" fmla="*/ 17145 w 20955"/>
                  <a:gd name="connsiteY5" fmla="*/ 20003 h 27622"/>
                  <a:gd name="connsiteX6" fmla="*/ 12382 w 20955"/>
                  <a:gd name="connsiteY6" fmla="*/ 14288 h 27622"/>
                  <a:gd name="connsiteX7" fmla="*/ 4763 w 20955"/>
                  <a:gd name="connsiteY7" fmla="*/ 1905 h 27622"/>
                  <a:gd name="connsiteX8" fmla="*/ 1905 w 20955"/>
                  <a:gd name="connsiteY8" fmla="*/ 0 h 27622"/>
                  <a:gd name="connsiteX9" fmla="*/ 0 w 20955"/>
                  <a:gd name="connsiteY9" fmla="*/ 2858 h 27622"/>
                  <a:gd name="connsiteX10" fmla="*/ 0 w 20955"/>
                  <a:gd name="connsiteY10" fmla="*/ 2858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955" h="27622">
                    <a:moveTo>
                      <a:pt x="0" y="2858"/>
                    </a:moveTo>
                    <a:cubicBezTo>
                      <a:pt x="1905" y="7620"/>
                      <a:pt x="3810" y="13335"/>
                      <a:pt x="6668" y="17145"/>
                    </a:cubicBezTo>
                    <a:cubicBezTo>
                      <a:pt x="8573" y="19050"/>
                      <a:pt x="9525" y="21908"/>
                      <a:pt x="11430" y="23813"/>
                    </a:cubicBezTo>
                    <a:cubicBezTo>
                      <a:pt x="13335" y="25717"/>
                      <a:pt x="16193" y="27622"/>
                      <a:pt x="19050" y="27622"/>
                    </a:cubicBezTo>
                    <a:cubicBezTo>
                      <a:pt x="20003" y="27622"/>
                      <a:pt x="20955" y="26670"/>
                      <a:pt x="20955" y="25717"/>
                    </a:cubicBezTo>
                    <a:cubicBezTo>
                      <a:pt x="20003" y="22860"/>
                      <a:pt x="18098" y="20955"/>
                      <a:pt x="17145" y="20003"/>
                    </a:cubicBezTo>
                    <a:cubicBezTo>
                      <a:pt x="15240" y="18097"/>
                      <a:pt x="13335" y="16192"/>
                      <a:pt x="12382" y="14288"/>
                    </a:cubicBezTo>
                    <a:cubicBezTo>
                      <a:pt x="9525" y="10478"/>
                      <a:pt x="6668" y="6667"/>
                      <a:pt x="4763" y="1905"/>
                    </a:cubicBezTo>
                    <a:cubicBezTo>
                      <a:pt x="4763" y="953"/>
                      <a:pt x="3810" y="0"/>
                      <a:pt x="1905" y="0"/>
                    </a:cubicBezTo>
                    <a:cubicBezTo>
                      <a:pt x="0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2" name="Freeform: Shape 1511">
                <a:extLst>
                  <a:ext uri="{FF2B5EF4-FFF2-40B4-BE49-F238E27FC236}">
                    <a16:creationId xmlns:a16="http://schemas.microsoft.com/office/drawing/2014/main" id="{E6D0BB42-8CDE-8678-FE9D-0A7A28FF0739}"/>
                  </a:ext>
                </a:extLst>
              </p:cNvPr>
              <p:cNvSpPr/>
              <p:nvPr/>
            </p:nvSpPr>
            <p:spPr>
              <a:xfrm>
                <a:off x="8564090" y="3547910"/>
                <a:ext cx="26766" cy="23011"/>
              </a:xfrm>
              <a:custGeom>
                <a:avLst/>
                <a:gdLst>
                  <a:gd name="connsiteX0" fmla="*/ 789 w 26766"/>
                  <a:gd name="connsiteY0" fmla="*/ 3962 h 23011"/>
                  <a:gd name="connsiteX1" fmla="*/ 12219 w 26766"/>
                  <a:gd name="connsiteY1" fmla="*/ 13487 h 23011"/>
                  <a:gd name="connsiteX2" fmla="*/ 17934 w 26766"/>
                  <a:gd name="connsiteY2" fmla="*/ 18249 h 23011"/>
                  <a:gd name="connsiteX3" fmla="*/ 24602 w 26766"/>
                  <a:gd name="connsiteY3" fmla="*/ 23012 h 23011"/>
                  <a:gd name="connsiteX4" fmla="*/ 26507 w 26766"/>
                  <a:gd name="connsiteY4" fmla="*/ 21107 h 23011"/>
                  <a:gd name="connsiteX5" fmla="*/ 21744 w 26766"/>
                  <a:gd name="connsiteY5" fmla="*/ 14439 h 23011"/>
                  <a:gd name="connsiteX6" fmla="*/ 15077 w 26766"/>
                  <a:gd name="connsiteY6" fmla="*/ 8724 h 23011"/>
                  <a:gd name="connsiteX7" fmla="*/ 2694 w 26766"/>
                  <a:gd name="connsiteY7" fmla="*/ 152 h 23011"/>
                  <a:gd name="connsiteX8" fmla="*/ 789 w 26766"/>
                  <a:gd name="connsiteY8" fmla="*/ 3962 h 23011"/>
                  <a:gd name="connsiteX9" fmla="*/ 789 w 26766"/>
                  <a:gd name="connsiteY9" fmla="*/ 3962 h 2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66" h="23011">
                    <a:moveTo>
                      <a:pt x="789" y="3962"/>
                    </a:moveTo>
                    <a:cubicBezTo>
                      <a:pt x="4599" y="6819"/>
                      <a:pt x="8409" y="10629"/>
                      <a:pt x="12219" y="13487"/>
                    </a:cubicBezTo>
                    <a:cubicBezTo>
                      <a:pt x="14124" y="15392"/>
                      <a:pt x="16029" y="17297"/>
                      <a:pt x="17934" y="18249"/>
                    </a:cubicBezTo>
                    <a:cubicBezTo>
                      <a:pt x="19839" y="20154"/>
                      <a:pt x="22697" y="22059"/>
                      <a:pt x="24602" y="23012"/>
                    </a:cubicBezTo>
                    <a:cubicBezTo>
                      <a:pt x="25554" y="23012"/>
                      <a:pt x="27459" y="22059"/>
                      <a:pt x="26507" y="21107"/>
                    </a:cubicBezTo>
                    <a:cubicBezTo>
                      <a:pt x="25554" y="18249"/>
                      <a:pt x="23649" y="16344"/>
                      <a:pt x="21744" y="14439"/>
                    </a:cubicBezTo>
                    <a:cubicBezTo>
                      <a:pt x="19839" y="12534"/>
                      <a:pt x="17934" y="10629"/>
                      <a:pt x="15077" y="8724"/>
                    </a:cubicBezTo>
                    <a:cubicBezTo>
                      <a:pt x="11266" y="5867"/>
                      <a:pt x="6504" y="3009"/>
                      <a:pt x="2694" y="152"/>
                    </a:cubicBezTo>
                    <a:cubicBezTo>
                      <a:pt x="789" y="-801"/>
                      <a:pt x="-1116" y="3009"/>
                      <a:pt x="789" y="3962"/>
                    </a:cubicBezTo>
                    <a:lnTo>
                      <a:pt x="789" y="3962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3" name="Freeform: Shape 1512">
                <a:extLst>
                  <a:ext uri="{FF2B5EF4-FFF2-40B4-BE49-F238E27FC236}">
                    <a16:creationId xmlns:a16="http://schemas.microsoft.com/office/drawing/2014/main" id="{AA25A5B8-4CB0-E558-8FAD-E88A8FA44FAC}"/>
                  </a:ext>
                </a:extLst>
              </p:cNvPr>
              <p:cNvSpPr/>
              <p:nvPr/>
            </p:nvSpPr>
            <p:spPr>
              <a:xfrm>
                <a:off x="8538685" y="3552429"/>
                <a:ext cx="19899" cy="16846"/>
              </a:xfrm>
              <a:custGeom>
                <a:avLst/>
                <a:gdLst>
                  <a:gd name="connsiteX0" fmla="*/ 1428 w 19899"/>
                  <a:gd name="connsiteY0" fmla="*/ 7062 h 16846"/>
                  <a:gd name="connsiteX1" fmla="*/ 6191 w 19899"/>
                  <a:gd name="connsiteY1" fmla="*/ 9920 h 16846"/>
                  <a:gd name="connsiteX2" fmla="*/ 8096 w 19899"/>
                  <a:gd name="connsiteY2" fmla="*/ 10872 h 16846"/>
                  <a:gd name="connsiteX3" fmla="*/ 9049 w 19899"/>
                  <a:gd name="connsiteY3" fmla="*/ 10872 h 16846"/>
                  <a:gd name="connsiteX4" fmla="*/ 9049 w 19899"/>
                  <a:gd name="connsiteY4" fmla="*/ 10872 h 16846"/>
                  <a:gd name="connsiteX5" fmla="*/ 10001 w 19899"/>
                  <a:gd name="connsiteY5" fmla="*/ 11825 h 16846"/>
                  <a:gd name="connsiteX6" fmla="*/ 13811 w 19899"/>
                  <a:gd name="connsiteY6" fmla="*/ 14682 h 16846"/>
                  <a:gd name="connsiteX7" fmla="*/ 15716 w 19899"/>
                  <a:gd name="connsiteY7" fmla="*/ 15635 h 16846"/>
                  <a:gd name="connsiteX8" fmla="*/ 17621 w 19899"/>
                  <a:gd name="connsiteY8" fmla="*/ 16587 h 16846"/>
                  <a:gd name="connsiteX9" fmla="*/ 19526 w 19899"/>
                  <a:gd name="connsiteY9" fmla="*/ 14682 h 16846"/>
                  <a:gd name="connsiteX10" fmla="*/ 18574 w 19899"/>
                  <a:gd name="connsiteY10" fmla="*/ 11825 h 16846"/>
                  <a:gd name="connsiteX11" fmla="*/ 17621 w 19899"/>
                  <a:gd name="connsiteY11" fmla="*/ 10872 h 16846"/>
                  <a:gd name="connsiteX12" fmla="*/ 17621 w 19899"/>
                  <a:gd name="connsiteY12" fmla="*/ 10872 h 16846"/>
                  <a:gd name="connsiteX13" fmla="*/ 17621 w 19899"/>
                  <a:gd name="connsiteY13" fmla="*/ 9920 h 16846"/>
                  <a:gd name="connsiteX14" fmla="*/ 13811 w 19899"/>
                  <a:gd name="connsiteY14" fmla="*/ 6110 h 16846"/>
                  <a:gd name="connsiteX15" fmla="*/ 5239 w 19899"/>
                  <a:gd name="connsiteY15" fmla="*/ 395 h 16846"/>
                  <a:gd name="connsiteX16" fmla="*/ 1428 w 19899"/>
                  <a:gd name="connsiteY16" fmla="*/ 1347 h 16846"/>
                  <a:gd name="connsiteX17" fmla="*/ 1428 w 19899"/>
                  <a:gd name="connsiteY17" fmla="*/ 7062 h 16846"/>
                  <a:gd name="connsiteX18" fmla="*/ 1428 w 19899"/>
                  <a:gd name="connsiteY18" fmla="*/ 7062 h 16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899" h="16846">
                    <a:moveTo>
                      <a:pt x="1428" y="7062"/>
                    </a:moveTo>
                    <a:cubicBezTo>
                      <a:pt x="3334" y="8015"/>
                      <a:pt x="4286" y="8967"/>
                      <a:pt x="6191" y="9920"/>
                    </a:cubicBezTo>
                    <a:cubicBezTo>
                      <a:pt x="7144" y="9920"/>
                      <a:pt x="7144" y="10872"/>
                      <a:pt x="8096" y="10872"/>
                    </a:cubicBezTo>
                    <a:cubicBezTo>
                      <a:pt x="8096" y="10872"/>
                      <a:pt x="8096" y="10872"/>
                      <a:pt x="9049" y="10872"/>
                    </a:cubicBezTo>
                    <a:cubicBezTo>
                      <a:pt x="9049" y="10872"/>
                      <a:pt x="9049" y="10872"/>
                      <a:pt x="9049" y="10872"/>
                    </a:cubicBezTo>
                    <a:cubicBezTo>
                      <a:pt x="9049" y="10872"/>
                      <a:pt x="10001" y="11825"/>
                      <a:pt x="10001" y="11825"/>
                    </a:cubicBezTo>
                    <a:cubicBezTo>
                      <a:pt x="10953" y="12777"/>
                      <a:pt x="12859" y="13730"/>
                      <a:pt x="13811" y="14682"/>
                    </a:cubicBezTo>
                    <a:cubicBezTo>
                      <a:pt x="14764" y="14682"/>
                      <a:pt x="14764" y="15635"/>
                      <a:pt x="15716" y="15635"/>
                    </a:cubicBezTo>
                    <a:cubicBezTo>
                      <a:pt x="16669" y="16587"/>
                      <a:pt x="16669" y="16587"/>
                      <a:pt x="17621" y="16587"/>
                    </a:cubicBezTo>
                    <a:cubicBezTo>
                      <a:pt x="19526" y="17540"/>
                      <a:pt x="20478" y="15635"/>
                      <a:pt x="19526" y="14682"/>
                    </a:cubicBezTo>
                    <a:cubicBezTo>
                      <a:pt x="19526" y="13730"/>
                      <a:pt x="18574" y="12777"/>
                      <a:pt x="18574" y="11825"/>
                    </a:cubicBezTo>
                    <a:cubicBezTo>
                      <a:pt x="18574" y="11825"/>
                      <a:pt x="17621" y="10872"/>
                      <a:pt x="17621" y="10872"/>
                    </a:cubicBezTo>
                    <a:cubicBezTo>
                      <a:pt x="16669" y="9920"/>
                      <a:pt x="17621" y="10872"/>
                      <a:pt x="17621" y="10872"/>
                    </a:cubicBezTo>
                    <a:cubicBezTo>
                      <a:pt x="17621" y="10872"/>
                      <a:pt x="17621" y="10872"/>
                      <a:pt x="17621" y="9920"/>
                    </a:cubicBezTo>
                    <a:cubicBezTo>
                      <a:pt x="16669" y="8015"/>
                      <a:pt x="14764" y="7062"/>
                      <a:pt x="13811" y="6110"/>
                    </a:cubicBezTo>
                    <a:cubicBezTo>
                      <a:pt x="10953" y="4205"/>
                      <a:pt x="8096" y="2300"/>
                      <a:pt x="5239" y="395"/>
                    </a:cubicBezTo>
                    <a:cubicBezTo>
                      <a:pt x="4286" y="-558"/>
                      <a:pt x="2381" y="395"/>
                      <a:pt x="1428" y="1347"/>
                    </a:cubicBezTo>
                    <a:cubicBezTo>
                      <a:pt x="-476" y="4205"/>
                      <a:pt x="-476" y="6110"/>
                      <a:pt x="1428" y="7062"/>
                    </a:cubicBezTo>
                    <a:lnTo>
                      <a:pt x="1428" y="7062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4" name="Freeform: Shape 1513">
                <a:extLst>
                  <a:ext uri="{FF2B5EF4-FFF2-40B4-BE49-F238E27FC236}">
                    <a16:creationId xmlns:a16="http://schemas.microsoft.com/office/drawing/2014/main" id="{50505498-C612-E5B5-9F0B-433E42F6A050}"/>
                  </a:ext>
                </a:extLst>
              </p:cNvPr>
              <p:cNvSpPr/>
              <p:nvPr/>
            </p:nvSpPr>
            <p:spPr>
              <a:xfrm>
                <a:off x="8598402" y="3637405"/>
                <a:ext cx="24579" cy="25216"/>
              </a:xfrm>
              <a:custGeom>
                <a:avLst/>
                <a:gdLst>
                  <a:gd name="connsiteX0" fmla="*/ 767 w 24579"/>
                  <a:gd name="connsiteY0" fmla="*/ 3049 h 25216"/>
                  <a:gd name="connsiteX1" fmla="*/ 11245 w 24579"/>
                  <a:gd name="connsiteY1" fmla="*/ 13527 h 25216"/>
                  <a:gd name="connsiteX2" fmla="*/ 16007 w 24579"/>
                  <a:gd name="connsiteY2" fmla="*/ 19242 h 25216"/>
                  <a:gd name="connsiteX3" fmla="*/ 18865 w 24579"/>
                  <a:gd name="connsiteY3" fmla="*/ 22099 h 25216"/>
                  <a:gd name="connsiteX4" fmla="*/ 19817 w 24579"/>
                  <a:gd name="connsiteY4" fmla="*/ 24004 h 25216"/>
                  <a:gd name="connsiteX5" fmla="*/ 21722 w 24579"/>
                  <a:gd name="connsiteY5" fmla="*/ 24957 h 25216"/>
                  <a:gd name="connsiteX6" fmla="*/ 24579 w 24579"/>
                  <a:gd name="connsiteY6" fmla="*/ 23052 h 25216"/>
                  <a:gd name="connsiteX7" fmla="*/ 22674 w 24579"/>
                  <a:gd name="connsiteY7" fmla="*/ 19242 h 25216"/>
                  <a:gd name="connsiteX8" fmla="*/ 19817 w 24579"/>
                  <a:gd name="connsiteY8" fmla="*/ 15432 h 25216"/>
                  <a:gd name="connsiteX9" fmla="*/ 15054 w 24579"/>
                  <a:gd name="connsiteY9" fmla="*/ 9717 h 25216"/>
                  <a:gd name="connsiteX10" fmla="*/ 3624 w 24579"/>
                  <a:gd name="connsiteY10" fmla="*/ 192 h 25216"/>
                  <a:gd name="connsiteX11" fmla="*/ 767 w 24579"/>
                  <a:gd name="connsiteY11" fmla="*/ 3049 h 25216"/>
                  <a:gd name="connsiteX12" fmla="*/ 767 w 24579"/>
                  <a:gd name="connsiteY12" fmla="*/ 3049 h 25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4579" h="25216">
                    <a:moveTo>
                      <a:pt x="767" y="3049"/>
                    </a:moveTo>
                    <a:cubicBezTo>
                      <a:pt x="4577" y="5907"/>
                      <a:pt x="7434" y="9717"/>
                      <a:pt x="11245" y="13527"/>
                    </a:cubicBezTo>
                    <a:cubicBezTo>
                      <a:pt x="13149" y="15432"/>
                      <a:pt x="14102" y="17337"/>
                      <a:pt x="16007" y="19242"/>
                    </a:cubicBezTo>
                    <a:cubicBezTo>
                      <a:pt x="16959" y="20194"/>
                      <a:pt x="17912" y="21147"/>
                      <a:pt x="18865" y="22099"/>
                    </a:cubicBezTo>
                    <a:cubicBezTo>
                      <a:pt x="18865" y="23052"/>
                      <a:pt x="19817" y="23052"/>
                      <a:pt x="19817" y="24004"/>
                    </a:cubicBezTo>
                    <a:cubicBezTo>
                      <a:pt x="20770" y="24957"/>
                      <a:pt x="20770" y="24957"/>
                      <a:pt x="21722" y="24957"/>
                    </a:cubicBezTo>
                    <a:cubicBezTo>
                      <a:pt x="22674" y="25909"/>
                      <a:pt x="24579" y="24004"/>
                      <a:pt x="24579" y="23052"/>
                    </a:cubicBezTo>
                    <a:cubicBezTo>
                      <a:pt x="24579" y="21147"/>
                      <a:pt x="23627" y="20194"/>
                      <a:pt x="22674" y="19242"/>
                    </a:cubicBezTo>
                    <a:cubicBezTo>
                      <a:pt x="21722" y="18289"/>
                      <a:pt x="20770" y="16384"/>
                      <a:pt x="19817" y="15432"/>
                    </a:cubicBezTo>
                    <a:cubicBezTo>
                      <a:pt x="17912" y="13527"/>
                      <a:pt x="16959" y="11622"/>
                      <a:pt x="15054" y="9717"/>
                    </a:cubicBezTo>
                    <a:cubicBezTo>
                      <a:pt x="11245" y="5907"/>
                      <a:pt x="7434" y="3049"/>
                      <a:pt x="3624" y="192"/>
                    </a:cubicBezTo>
                    <a:cubicBezTo>
                      <a:pt x="767" y="-761"/>
                      <a:pt x="-1138" y="2097"/>
                      <a:pt x="767" y="3049"/>
                    </a:cubicBezTo>
                    <a:lnTo>
                      <a:pt x="767" y="304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5" name="Freeform: Shape 1514">
                <a:extLst>
                  <a:ext uri="{FF2B5EF4-FFF2-40B4-BE49-F238E27FC236}">
                    <a16:creationId xmlns:a16="http://schemas.microsoft.com/office/drawing/2014/main" id="{FE6DB0A8-F365-19E6-2818-1C4E37A1890E}"/>
                  </a:ext>
                </a:extLst>
              </p:cNvPr>
              <p:cNvSpPr/>
              <p:nvPr/>
            </p:nvSpPr>
            <p:spPr>
              <a:xfrm>
                <a:off x="8616872" y="3615689"/>
                <a:ext cx="15634" cy="17404"/>
              </a:xfrm>
              <a:custGeom>
                <a:avLst/>
                <a:gdLst>
                  <a:gd name="connsiteX0" fmla="*/ 395 w 15634"/>
                  <a:gd name="connsiteY0" fmla="*/ 2857 h 17404"/>
                  <a:gd name="connsiteX1" fmla="*/ 6109 w 15634"/>
                  <a:gd name="connsiteY1" fmla="*/ 9525 h 17404"/>
                  <a:gd name="connsiteX2" fmla="*/ 9920 w 15634"/>
                  <a:gd name="connsiteY2" fmla="*/ 13335 h 17404"/>
                  <a:gd name="connsiteX3" fmla="*/ 11825 w 15634"/>
                  <a:gd name="connsiteY3" fmla="*/ 15240 h 17404"/>
                  <a:gd name="connsiteX4" fmla="*/ 13729 w 15634"/>
                  <a:gd name="connsiteY4" fmla="*/ 17145 h 17404"/>
                  <a:gd name="connsiteX5" fmla="*/ 15634 w 15634"/>
                  <a:gd name="connsiteY5" fmla="*/ 15240 h 17404"/>
                  <a:gd name="connsiteX6" fmla="*/ 14682 w 15634"/>
                  <a:gd name="connsiteY6" fmla="*/ 13335 h 17404"/>
                  <a:gd name="connsiteX7" fmla="*/ 12777 w 15634"/>
                  <a:gd name="connsiteY7" fmla="*/ 11430 h 17404"/>
                  <a:gd name="connsiteX8" fmla="*/ 9920 w 15634"/>
                  <a:gd name="connsiteY8" fmla="*/ 7620 h 17404"/>
                  <a:gd name="connsiteX9" fmla="*/ 4204 w 15634"/>
                  <a:gd name="connsiteY9" fmla="*/ 952 h 17404"/>
                  <a:gd name="connsiteX10" fmla="*/ 1347 w 15634"/>
                  <a:gd name="connsiteY10" fmla="*/ 0 h 17404"/>
                  <a:gd name="connsiteX11" fmla="*/ 395 w 15634"/>
                  <a:gd name="connsiteY11" fmla="*/ 2857 h 17404"/>
                  <a:gd name="connsiteX12" fmla="*/ 395 w 15634"/>
                  <a:gd name="connsiteY12" fmla="*/ 2857 h 1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17404">
                    <a:moveTo>
                      <a:pt x="395" y="2857"/>
                    </a:moveTo>
                    <a:cubicBezTo>
                      <a:pt x="2300" y="5715"/>
                      <a:pt x="4204" y="7620"/>
                      <a:pt x="6109" y="9525"/>
                    </a:cubicBezTo>
                    <a:cubicBezTo>
                      <a:pt x="7062" y="10477"/>
                      <a:pt x="8015" y="11430"/>
                      <a:pt x="9920" y="13335"/>
                    </a:cubicBezTo>
                    <a:cubicBezTo>
                      <a:pt x="10872" y="14288"/>
                      <a:pt x="10872" y="14288"/>
                      <a:pt x="11825" y="15240"/>
                    </a:cubicBezTo>
                    <a:cubicBezTo>
                      <a:pt x="12777" y="16192"/>
                      <a:pt x="13729" y="16192"/>
                      <a:pt x="13729" y="17145"/>
                    </a:cubicBezTo>
                    <a:cubicBezTo>
                      <a:pt x="14682" y="18097"/>
                      <a:pt x="15634" y="16192"/>
                      <a:pt x="15634" y="15240"/>
                    </a:cubicBezTo>
                    <a:cubicBezTo>
                      <a:pt x="15634" y="14288"/>
                      <a:pt x="14682" y="14288"/>
                      <a:pt x="14682" y="13335"/>
                    </a:cubicBezTo>
                    <a:cubicBezTo>
                      <a:pt x="13729" y="12382"/>
                      <a:pt x="13729" y="12382"/>
                      <a:pt x="12777" y="11430"/>
                    </a:cubicBezTo>
                    <a:cubicBezTo>
                      <a:pt x="11825" y="10477"/>
                      <a:pt x="10872" y="9525"/>
                      <a:pt x="9920" y="7620"/>
                    </a:cubicBezTo>
                    <a:cubicBezTo>
                      <a:pt x="8015" y="5715"/>
                      <a:pt x="6109" y="3810"/>
                      <a:pt x="4204" y="952"/>
                    </a:cubicBezTo>
                    <a:cubicBezTo>
                      <a:pt x="3252" y="0"/>
                      <a:pt x="2300" y="0"/>
                      <a:pt x="1347" y="0"/>
                    </a:cubicBezTo>
                    <a:cubicBezTo>
                      <a:pt x="395" y="952"/>
                      <a:pt x="-558" y="1905"/>
                      <a:pt x="395" y="2857"/>
                    </a:cubicBezTo>
                    <a:lnTo>
                      <a:pt x="395" y="2857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6" name="Freeform: Shape 1515">
                <a:extLst>
                  <a:ext uri="{FF2B5EF4-FFF2-40B4-BE49-F238E27FC236}">
                    <a16:creationId xmlns:a16="http://schemas.microsoft.com/office/drawing/2014/main" id="{705B3A71-B66D-5F50-AF3E-C86035439BA1}"/>
                  </a:ext>
                </a:extLst>
              </p:cNvPr>
              <p:cNvSpPr/>
              <p:nvPr/>
            </p:nvSpPr>
            <p:spPr>
              <a:xfrm>
                <a:off x="8649023" y="3605645"/>
                <a:ext cx="27672" cy="19569"/>
              </a:xfrm>
              <a:custGeom>
                <a:avLst/>
                <a:gdLst>
                  <a:gd name="connsiteX0" fmla="*/ 628 w 27672"/>
                  <a:gd name="connsiteY0" fmla="*/ 4329 h 19569"/>
                  <a:gd name="connsiteX1" fmla="*/ 13011 w 27672"/>
                  <a:gd name="connsiteY1" fmla="*/ 12902 h 19569"/>
                  <a:gd name="connsiteX2" fmla="*/ 18726 w 27672"/>
                  <a:gd name="connsiteY2" fmla="*/ 16712 h 19569"/>
                  <a:gd name="connsiteX3" fmla="*/ 21583 w 27672"/>
                  <a:gd name="connsiteY3" fmla="*/ 18617 h 19569"/>
                  <a:gd name="connsiteX4" fmla="*/ 25393 w 27672"/>
                  <a:gd name="connsiteY4" fmla="*/ 19569 h 19569"/>
                  <a:gd name="connsiteX5" fmla="*/ 27298 w 27672"/>
                  <a:gd name="connsiteY5" fmla="*/ 16712 h 19569"/>
                  <a:gd name="connsiteX6" fmla="*/ 24440 w 27672"/>
                  <a:gd name="connsiteY6" fmla="*/ 13854 h 19569"/>
                  <a:gd name="connsiteX7" fmla="*/ 21583 w 27672"/>
                  <a:gd name="connsiteY7" fmla="*/ 11949 h 19569"/>
                  <a:gd name="connsiteX8" fmla="*/ 15868 w 27672"/>
                  <a:gd name="connsiteY8" fmla="*/ 8139 h 19569"/>
                  <a:gd name="connsiteX9" fmla="*/ 3486 w 27672"/>
                  <a:gd name="connsiteY9" fmla="*/ 519 h 19569"/>
                  <a:gd name="connsiteX10" fmla="*/ 628 w 27672"/>
                  <a:gd name="connsiteY10" fmla="*/ 4329 h 19569"/>
                  <a:gd name="connsiteX11" fmla="*/ 628 w 27672"/>
                  <a:gd name="connsiteY11" fmla="*/ 4329 h 19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7672" h="19569">
                    <a:moveTo>
                      <a:pt x="628" y="4329"/>
                    </a:moveTo>
                    <a:cubicBezTo>
                      <a:pt x="4438" y="7187"/>
                      <a:pt x="8248" y="10044"/>
                      <a:pt x="13011" y="12902"/>
                    </a:cubicBezTo>
                    <a:cubicBezTo>
                      <a:pt x="14915" y="13854"/>
                      <a:pt x="16821" y="15759"/>
                      <a:pt x="18726" y="16712"/>
                    </a:cubicBezTo>
                    <a:cubicBezTo>
                      <a:pt x="19678" y="17664"/>
                      <a:pt x="20631" y="17664"/>
                      <a:pt x="21583" y="18617"/>
                    </a:cubicBezTo>
                    <a:cubicBezTo>
                      <a:pt x="22536" y="19569"/>
                      <a:pt x="23488" y="19569"/>
                      <a:pt x="25393" y="19569"/>
                    </a:cubicBezTo>
                    <a:cubicBezTo>
                      <a:pt x="27298" y="19569"/>
                      <a:pt x="28251" y="17664"/>
                      <a:pt x="27298" y="16712"/>
                    </a:cubicBezTo>
                    <a:cubicBezTo>
                      <a:pt x="26346" y="15759"/>
                      <a:pt x="25393" y="14807"/>
                      <a:pt x="24440" y="13854"/>
                    </a:cubicBezTo>
                    <a:cubicBezTo>
                      <a:pt x="23488" y="12902"/>
                      <a:pt x="22536" y="12902"/>
                      <a:pt x="21583" y="11949"/>
                    </a:cubicBezTo>
                    <a:cubicBezTo>
                      <a:pt x="19678" y="10997"/>
                      <a:pt x="17773" y="9092"/>
                      <a:pt x="15868" y="8139"/>
                    </a:cubicBezTo>
                    <a:cubicBezTo>
                      <a:pt x="12058" y="5282"/>
                      <a:pt x="7296" y="3377"/>
                      <a:pt x="3486" y="519"/>
                    </a:cubicBezTo>
                    <a:cubicBezTo>
                      <a:pt x="1581" y="-1386"/>
                      <a:pt x="-1277" y="2424"/>
                      <a:pt x="628" y="4329"/>
                    </a:cubicBezTo>
                    <a:lnTo>
                      <a:pt x="628" y="432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7" name="Freeform: Shape 1516">
                <a:extLst>
                  <a:ext uri="{FF2B5EF4-FFF2-40B4-BE49-F238E27FC236}">
                    <a16:creationId xmlns:a16="http://schemas.microsoft.com/office/drawing/2014/main" id="{ED19F816-BF57-EC15-D340-D25D61C47A77}"/>
                  </a:ext>
                </a:extLst>
              </p:cNvPr>
              <p:cNvSpPr/>
              <p:nvPr/>
            </p:nvSpPr>
            <p:spPr>
              <a:xfrm>
                <a:off x="8670459" y="3650537"/>
                <a:ext cx="29348" cy="19444"/>
              </a:xfrm>
              <a:custGeom>
                <a:avLst/>
                <a:gdLst>
                  <a:gd name="connsiteX0" fmla="*/ 1100 w 29348"/>
                  <a:gd name="connsiteY0" fmla="*/ 5157 h 19444"/>
                  <a:gd name="connsiteX1" fmla="*/ 13482 w 29348"/>
                  <a:gd name="connsiteY1" fmla="*/ 13730 h 19444"/>
                  <a:gd name="connsiteX2" fmla="*/ 20150 w 29348"/>
                  <a:gd name="connsiteY2" fmla="*/ 17540 h 19444"/>
                  <a:gd name="connsiteX3" fmla="*/ 23960 w 29348"/>
                  <a:gd name="connsiteY3" fmla="*/ 18492 h 19444"/>
                  <a:gd name="connsiteX4" fmla="*/ 27770 w 29348"/>
                  <a:gd name="connsiteY4" fmla="*/ 19444 h 19444"/>
                  <a:gd name="connsiteX5" fmla="*/ 28722 w 29348"/>
                  <a:gd name="connsiteY5" fmla="*/ 16587 h 19444"/>
                  <a:gd name="connsiteX6" fmla="*/ 23007 w 29348"/>
                  <a:gd name="connsiteY6" fmla="*/ 12777 h 19444"/>
                  <a:gd name="connsiteX7" fmla="*/ 16340 w 29348"/>
                  <a:gd name="connsiteY7" fmla="*/ 8967 h 19444"/>
                  <a:gd name="connsiteX8" fmla="*/ 4910 w 29348"/>
                  <a:gd name="connsiteY8" fmla="*/ 395 h 19444"/>
                  <a:gd name="connsiteX9" fmla="*/ 1100 w 29348"/>
                  <a:gd name="connsiteY9" fmla="*/ 1347 h 19444"/>
                  <a:gd name="connsiteX10" fmla="*/ 1100 w 29348"/>
                  <a:gd name="connsiteY10" fmla="*/ 5157 h 19444"/>
                  <a:gd name="connsiteX11" fmla="*/ 1100 w 29348"/>
                  <a:gd name="connsiteY11" fmla="*/ 5157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9348" h="19444">
                    <a:moveTo>
                      <a:pt x="1100" y="5157"/>
                    </a:moveTo>
                    <a:cubicBezTo>
                      <a:pt x="4910" y="8015"/>
                      <a:pt x="8720" y="10872"/>
                      <a:pt x="13482" y="13730"/>
                    </a:cubicBezTo>
                    <a:cubicBezTo>
                      <a:pt x="15388" y="14682"/>
                      <a:pt x="18245" y="16587"/>
                      <a:pt x="20150" y="17540"/>
                    </a:cubicBezTo>
                    <a:cubicBezTo>
                      <a:pt x="21102" y="17540"/>
                      <a:pt x="22055" y="18492"/>
                      <a:pt x="23960" y="18492"/>
                    </a:cubicBezTo>
                    <a:cubicBezTo>
                      <a:pt x="24913" y="18492"/>
                      <a:pt x="26817" y="18492"/>
                      <a:pt x="27770" y="19444"/>
                    </a:cubicBezTo>
                    <a:cubicBezTo>
                      <a:pt x="29675" y="19444"/>
                      <a:pt x="29675" y="16587"/>
                      <a:pt x="28722" y="16587"/>
                    </a:cubicBezTo>
                    <a:cubicBezTo>
                      <a:pt x="26817" y="15634"/>
                      <a:pt x="24913" y="13730"/>
                      <a:pt x="23007" y="12777"/>
                    </a:cubicBezTo>
                    <a:cubicBezTo>
                      <a:pt x="21102" y="11825"/>
                      <a:pt x="19197" y="10872"/>
                      <a:pt x="16340" y="8967"/>
                    </a:cubicBezTo>
                    <a:cubicBezTo>
                      <a:pt x="12530" y="6109"/>
                      <a:pt x="8720" y="3252"/>
                      <a:pt x="4910" y="395"/>
                    </a:cubicBezTo>
                    <a:cubicBezTo>
                      <a:pt x="3957" y="-558"/>
                      <a:pt x="2052" y="395"/>
                      <a:pt x="1100" y="1347"/>
                    </a:cubicBezTo>
                    <a:cubicBezTo>
                      <a:pt x="-805" y="2300"/>
                      <a:pt x="147" y="4205"/>
                      <a:pt x="1100" y="5157"/>
                    </a:cubicBezTo>
                    <a:lnTo>
                      <a:pt x="1100" y="5157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8" name="Freeform: Shape 1517">
                <a:extLst>
                  <a:ext uri="{FF2B5EF4-FFF2-40B4-BE49-F238E27FC236}">
                    <a16:creationId xmlns:a16="http://schemas.microsoft.com/office/drawing/2014/main" id="{AF5B40A4-B0D0-72EB-EA98-319B76CEFE22}"/>
                  </a:ext>
                </a:extLst>
              </p:cNvPr>
              <p:cNvSpPr/>
              <p:nvPr/>
            </p:nvSpPr>
            <p:spPr>
              <a:xfrm>
                <a:off x="8609393" y="3580187"/>
                <a:ext cx="28664" cy="23119"/>
              </a:xfrm>
              <a:custGeom>
                <a:avLst/>
                <a:gdLst>
                  <a:gd name="connsiteX0" fmla="*/ 253 w 28664"/>
                  <a:gd name="connsiteY0" fmla="*/ 2165 h 23119"/>
                  <a:gd name="connsiteX1" fmla="*/ 11683 w 28664"/>
                  <a:gd name="connsiteY1" fmla="*/ 14547 h 23119"/>
                  <a:gd name="connsiteX2" fmla="*/ 18351 w 28664"/>
                  <a:gd name="connsiteY2" fmla="*/ 20262 h 23119"/>
                  <a:gd name="connsiteX3" fmla="*/ 22161 w 28664"/>
                  <a:gd name="connsiteY3" fmla="*/ 22167 h 23119"/>
                  <a:gd name="connsiteX4" fmla="*/ 25971 w 28664"/>
                  <a:gd name="connsiteY4" fmla="*/ 23120 h 23119"/>
                  <a:gd name="connsiteX5" fmla="*/ 27876 w 28664"/>
                  <a:gd name="connsiteY5" fmla="*/ 20262 h 23119"/>
                  <a:gd name="connsiteX6" fmla="*/ 25018 w 28664"/>
                  <a:gd name="connsiteY6" fmla="*/ 17405 h 23119"/>
                  <a:gd name="connsiteX7" fmla="*/ 22161 w 28664"/>
                  <a:gd name="connsiteY7" fmla="*/ 15500 h 23119"/>
                  <a:gd name="connsiteX8" fmla="*/ 15493 w 28664"/>
                  <a:gd name="connsiteY8" fmla="*/ 10737 h 23119"/>
                  <a:gd name="connsiteX9" fmla="*/ 3111 w 28664"/>
                  <a:gd name="connsiteY9" fmla="*/ 260 h 23119"/>
                  <a:gd name="connsiteX10" fmla="*/ 253 w 28664"/>
                  <a:gd name="connsiteY10" fmla="*/ 2165 h 23119"/>
                  <a:gd name="connsiteX11" fmla="*/ 253 w 28664"/>
                  <a:gd name="connsiteY11" fmla="*/ 2165 h 23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8664" h="23119">
                    <a:moveTo>
                      <a:pt x="253" y="2165"/>
                    </a:moveTo>
                    <a:cubicBezTo>
                      <a:pt x="4063" y="6927"/>
                      <a:pt x="7873" y="10737"/>
                      <a:pt x="11683" y="14547"/>
                    </a:cubicBezTo>
                    <a:cubicBezTo>
                      <a:pt x="13588" y="16452"/>
                      <a:pt x="15493" y="18357"/>
                      <a:pt x="18351" y="20262"/>
                    </a:cubicBezTo>
                    <a:cubicBezTo>
                      <a:pt x="19304" y="21215"/>
                      <a:pt x="20256" y="22167"/>
                      <a:pt x="22161" y="22167"/>
                    </a:cubicBezTo>
                    <a:cubicBezTo>
                      <a:pt x="23113" y="23120"/>
                      <a:pt x="25018" y="23120"/>
                      <a:pt x="25971" y="23120"/>
                    </a:cubicBezTo>
                    <a:cubicBezTo>
                      <a:pt x="27876" y="23120"/>
                      <a:pt x="29781" y="21215"/>
                      <a:pt x="27876" y="20262"/>
                    </a:cubicBezTo>
                    <a:cubicBezTo>
                      <a:pt x="26923" y="19310"/>
                      <a:pt x="25971" y="18357"/>
                      <a:pt x="25018" y="17405"/>
                    </a:cubicBezTo>
                    <a:cubicBezTo>
                      <a:pt x="24066" y="16452"/>
                      <a:pt x="23113" y="15500"/>
                      <a:pt x="22161" y="15500"/>
                    </a:cubicBezTo>
                    <a:cubicBezTo>
                      <a:pt x="20256" y="13595"/>
                      <a:pt x="17398" y="12642"/>
                      <a:pt x="15493" y="10737"/>
                    </a:cubicBezTo>
                    <a:cubicBezTo>
                      <a:pt x="11683" y="6927"/>
                      <a:pt x="6921" y="3117"/>
                      <a:pt x="3111" y="260"/>
                    </a:cubicBezTo>
                    <a:cubicBezTo>
                      <a:pt x="1206" y="-693"/>
                      <a:pt x="-699" y="1212"/>
                      <a:pt x="253" y="2165"/>
                    </a:cubicBezTo>
                    <a:lnTo>
                      <a:pt x="253" y="2165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9" name="Freeform: Shape 1518">
                <a:extLst>
                  <a:ext uri="{FF2B5EF4-FFF2-40B4-BE49-F238E27FC236}">
                    <a16:creationId xmlns:a16="http://schemas.microsoft.com/office/drawing/2014/main" id="{1E49F322-7023-3935-0124-E5B30840A1F1}"/>
                  </a:ext>
                </a:extLst>
              </p:cNvPr>
              <p:cNvSpPr/>
              <p:nvPr/>
            </p:nvSpPr>
            <p:spPr>
              <a:xfrm>
                <a:off x="8705232" y="3640262"/>
                <a:ext cx="31097" cy="17336"/>
              </a:xfrm>
              <a:custGeom>
                <a:avLst/>
                <a:gdLst>
                  <a:gd name="connsiteX0" fmla="*/ 617 w 31097"/>
                  <a:gd name="connsiteY0" fmla="*/ 3049 h 17336"/>
                  <a:gd name="connsiteX1" fmla="*/ 13952 w 31097"/>
                  <a:gd name="connsiteY1" fmla="*/ 12574 h 17336"/>
                  <a:gd name="connsiteX2" fmla="*/ 30144 w 31097"/>
                  <a:gd name="connsiteY2" fmla="*/ 17337 h 17336"/>
                  <a:gd name="connsiteX3" fmla="*/ 31097 w 31097"/>
                  <a:gd name="connsiteY3" fmla="*/ 15432 h 17336"/>
                  <a:gd name="connsiteX4" fmla="*/ 27287 w 31097"/>
                  <a:gd name="connsiteY4" fmla="*/ 13527 h 17336"/>
                  <a:gd name="connsiteX5" fmla="*/ 23477 w 31097"/>
                  <a:gd name="connsiteY5" fmla="*/ 11622 h 17336"/>
                  <a:gd name="connsiteX6" fmla="*/ 16810 w 31097"/>
                  <a:gd name="connsiteY6" fmla="*/ 8764 h 17336"/>
                  <a:gd name="connsiteX7" fmla="*/ 4427 w 31097"/>
                  <a:gd name="connsiteY7" fmla="*/ 192 h 17336"/>
                  <a:gd name="connsiteX8" fmla="*/ 617 w 31097"/>
                  <a:gd name="connsiteY8" fmla="*/ 3049 h 17336"/>
                  <a:gd name="connsiteX9" fmla="*/ 617 w 31097"/>
                  <a:gd name="connsiteY9" fmla="*/ 3049 h 17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097" h="17336">
                    <a:moveTo>
                      <a:pt x="617" y="3049"/>
                    </a:moveTo>
                    <a:cubicBezTo>
                      <a:pt x="4427" y="6859"/>
                      <a:pt x="9190" y="9717"/>
                      <a:pt x="13952" y="12574"/>
                    </a:cubicBezTo>
                    <a:cubicBezTo>
                      <a:pt x="18715" y="15432"/>
                      <a:pt x="24429" y="17337"/>
                      <a:pt x="30144" y="17337"/>
                    </a:cubicBezTo>
                    <a:cubicBezTo>
                      <a:pt x="31097" y="17337"/>
                      <a:pt x="31097" y="16384"/>
                      <a:pt x="31097" y="15432"/>
                    </a:cubicBezTo>
                    <a:cubicBezTo>
                      <a:pt x="30144" y="14479"/>
                      <a:pt x="29192" y="14479"/>
                      <a:pt x="27287" y="13527"/>
                    </a:cubicBezTo>
                    <a:cubicBezTo>
                      <a:pt x="26335" y="12574"/>
                      <a:pt x="24429" y="12574"/>
                      <a:pt x="23477" y="11622"/>
                    </a:cubicBezTo>
                    <a:cubicBezTo>
                      <a:pt x="21572" y="10669"/>
                      <a:pt x="18715" y="9717"/>
                      <a:pt x="16810" y="8764"/>
                    </a:cubicBezTo>
                    <a:cubicBezTo>
                      <a:pt x="12047" y="6859"/>
                      <a:pt x="8237" y="4002"/>
                      <a:pt x="4427" y="192"/>
                    </a:cubicBezTo>
                    <a:cubicBezTo>
                      <a:pt x="1569" y="-761"/>
                      <a:pt x="-1288" y="2097"/>
                      <a:pt x="617" y="3049"/>
                    </a:cubicBezTo>
                    <a:lnTo>
                      <a:pt x="617" y="304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0" name="Freeform: Shape 1519">
                <a:extLst>
                  <a:ext uri="{FF2B5EF4-FFF2-40B4-BE49-F238E27FC236}">
                    <a16:creationId xmlns:a16="http://schemas.microsoft.com/office/drawing/2014/main" id="{031E9B19-697B-70AE-E54C-6B76F03B4930}"/>
                  </a:ext>
                </a:extLst>
              </p:cNvPr>
              <p:cNvSpPr/>
              <p:nvPr/>
            </p:nvSpPr>
            <p:spPr>
              <a:xfrm>
                <a:off x="8730614" y="3677602"/>
                <a:ext cx="18492" cy="13334"/>
              </a:xfrm>
              <a:custGeom>
                <a:avLst/>
                <a:gdLst>
                  <a:gd name="connsiteX0" fmla="*/ 0 w 18492"/>
                  <a:gd name="connsiteY0" fmla="*/ 2857 h 13334"/>
                  <a:gd name="connsiteX1" fmla="*/ 6668 w 18492"/>
                  <a:gd name="connsiteY1" fmla="*/ 9525 h 13334"/>
                  <a:gd name="connsiteX2" fmla="*/ 11430 w 18492"/>
                  <a:gd name="connsiteY2" fmla="*/ 12382 h 13334"/>
                  <a:gd name="connsiteX3" fmla="*/ 14288 w 18492"/>
                  <a:gd name="connsiteY3" fmla="*/ 13335 h 13334"/>
                  <a:gd name="connsiteX4" fmla="*/ 17145 w 18492"/>
                  <a:gd name="connsiteY4" fmla="*/ 13335 h 13334"/>
                  <a:gd name="connsiteX5" fmla="*/ 18098 w 18492"/>
                  <a:gd name="connsiteY5" fmla="*/ 10478 h 13334"/>
                  <a:gd name="connsiteX6" fmla="*/ 16193 w 18492"/>
                  <a:gd name="connsiteY6" fmla="*/ 9525 h 13334"/>
                  <a:gd name="connsiteX7" fmla="*/ 14288 w 18492"/>
                  <a:gd name="connsiteY7" fmla="*/ 8572 h 13334"/>
                  <a:gd name="connsiteX8" fmla="*/ 9525 w 18492"/>
                  <a:gd name="connsiteY8" fmla="*/ 6667 h 13334"/>
                  <a:gd name="connsiteX9" fmla="*/ 2858 w 18492"/>
                  <a:gd name="connsiteY9" fmla="*/ 953 h 13334"/>
                  <a:gd name="connsiteX10" fmla="*/ 953 w 18492"/>
                  <a:gd name="connsiteY10" fmla="*/ 0 h 13334"/>
                  <a:gd name="connsiteX11" fmla="*/ 0 w 18492"/>
                  <a:gd name="connsiteY11" fmla="*/ 2857 h 13334"/>
                  <a:gd name="connsiteX12" fmla="*/ 0 w 18492"/>
                  <a:gd name="connsiteY12" fmla="*/ 2857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492" h="13334">
                    <a:moveTo>
                      <a:pt x="0" y="2857"/>
                    </a:moveTo>
                    <a:cubicBezTo>
                      <a:pt x="1905" y="5715"/>
                      <a:pt x="3810" y="7620"/>
                      <a:pt x="6668" y="9525"/>
                    </a:cubicBezTo>
                    <a:cubicBezTo>
                      <a:pt x="7620" y="10478"/>
                      <a:pt x="9525" y="11430"/>
                      <a:pt x="11430" y="12382"/>
                    </a:cubicBezTo>
                    <a:cubicBezTo>
                      <a:pt x="12383" y="12382"/>
                      <a:pt x="13335" y="13335"/>
                      <a:pt x="14288" y="13335"/>
                    </a:cubicBezTo>
                    <a:cubicBezTo>
                      <a:pt x="15240" y="13335"/>
                      <a:pt x="16193" y="13335"/>
                      <a:pt x="17145" y="13335"/>
                    </a:cubicBezTo>
                    <a:cubicBezTo>
                      <a:pt x="18098" y="13335"/>
                      <a:pt x="19050" y="11430"/>
                      <a:pt x="18098" y="10478"/>
                    </a:cubicBezTo>
                    <a:cubicBezTo>
                      <a:pt x="17145" y="10478"/>
                      <a:pt x="17145" y="9525"/>
                      <a:pt x="16193" y="9525"/>
                    </a:cubicBezTo>
                    <a:cubicBezTo>
                      <a:pt x="15240" y="9525"/>
                      <a:pt x="15240" y="8572"/>
                      <a:pt x="14288" y="8572"/>
                    </a:cubicBezTo>
                    <a:cubicBezTo>
                      <a:pt x="12383" y="7620"/>
                      <a:pt x="11430" y="6667"/>
                      <a:pt x="9525" y="6667"/>
                    </a:cubicBezTo>
                    <a:cubicBezTo>
                      <a:pt x="6668" y="4763"/>
                      <a:pt x="4763" y="3810"/>
                      <a:pt x="2858" y="953"/>
                    </a:cubicBezTo>
                    <a:cubicBezTo>
                      <a:pt x="2858" y="0"/>
                      <a:pt x="1905" y="0"/>
                      <a:pt x="953" y="0"/>
                    </a:cubicBezTo>
                    <a:cubicBezTo>
                      <a:pt x="0" y="953"/>
                      <a:pt x="0" y="1905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1" name="Freeform: Shape 1520">
                <a:extLst>
                  <a:ext uri="{FF2B5EF4-FFF2-40B4-BE49-F238E27FC236}">
                    <a16:creationId xmlns:a16="http://schemas.microsoft.com/office/drawing/2014/main" id="{8163DC88-BDC5-D017-FBC4-48ADC07AA455}"/>
                  </a:ext>
                </a:extLst>
              </p:cNvPr>
              <p:cNvSpPr/>
              <p:nvPr/>
            </p:nvSpPr>
            <p:spPr>
              <a:xfrm>
                <a:off x="8779891" y="3683895"/>
                <a:ext cx="26923" cy="28369"/>
              </a:xfrm>
              <a:custGeom>
                <a:avLst/>
                <a:gdLst>
                  <a:gd name="connsiteX0" fmla="*/ 253 w 26923"/>
                  <a:gd name="connsiteY0" fmla="*/ 2279 h 28369"/>
                  <a:gd name="connsiteX1" fmla="*/ 11683 w 26923"/>
                  <a:gd name="connsiteY1" fmla="*/ 15614 h 28369"/>
                  <a:gd name="connsiteX2" fmla="*/ 24066 w 26923"/>
                  <a:gd name="connsiteY2" fmla="*/ 27996 h 28369"/>
                  <a:gd name="connsiteX3" fmla="*/ 26923 w 26923"/>
                  <a:gd name="connsiteY3" fmla="*/ 26091 h 28369"/>
                  <a:gd name="connsiteX4" fmla="*/ 16446 w 26923"/>
                  <a:gd name="connsiteY4" fmla="*/ 12756 h 28369"/>
                  <a:gd name="connsiteX5" fmla="*/ 9778 w 26923"/>
                  <a:gd name="connsiteY5" fmla="*/ 7041 h 28369"/>
                  <a:gd name="connsiteX6" fmla="*/ 3111 w 26923"/>
                  <a:gd name="connsiteY6" fmla="*/ 374 h 28369"/>
                  <a:gd name="connsiteX7" fmla="*/ 253 w 26923"/>
                  <a:gd name="connsiteY7" fmla="*/ 2279 h 28369"/>
                  <a:gd name="connsiteX8" fmla="*/ 253 w 26923"/>
                  <a:gd name="connsiteY8" fmla="*/ 2279 h 28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6923" h="28369">
                    <a:moveTo>
                      <a:pt x="253" y="2279"/>
                    </a:moveTo>
                    <a:cubicBezTo>
                      <a:pt x="3111" y="7041"/>
                      <a:pt x="7873" y="11804"/>
                      <a:pt x="11683" y="15614"/>
                    </a:cubicBezTo>
                    <a:cubicBezTo>
                      <a:pt x="15494" y="19424"/>
                      <a:pt x="19303" y="24186"/>
                      <a:pt x="24066" y="27996"/>
                    </a:cubicBezTo>
                    <a:cubicBezTo>
                      <a:pt x="25019" y="28949"/>
                      <a:pt x="26923" y="27996"/>
                      <a:pt x="26923" y="26091"/>
                    </a:cubicBezTo>
                    <a:cubicBezTo>
                      <a:pt x="25019" y="20376"/>
                      <a:pt x="21208" y="16566"/>
                      <a:pt x="16446" y="12756"/>
                    </a:cubicBezTo>
                    <a:cubicBezTo>
                      <a:pt x="14541" y="10851"/>
                      <a:pt x="11683" y="8946"/>
                      <a:pt x="9778" y="7041"/>
                    </a:cubicBezTo>
                    <a:cubicBezTo>
                      <a:pt x="7873" y="5136"/>
                      <a:pt x="5016" y="3231"/>
                      <a:pt x="3111" y="374"/>
                    </a:cubicBezTo>
                    <a:cubicBezTo>
                      <a:pt x="1206" y="-579"/>
                      <a:pt x="-699" y="374"/>
                      <a:pt x="253" y="2279"/>
                    </a:cubicBezTo>
                    <a:lnTo>
                      <a:pt x="253" y="227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2" name="Freeform: Shape 1521">
                <a:extLst>
                  <a:ext uri="{FF2B5EF4-FFF2-40B4-BE49-F238E27FC236}">
                    <a16:creationId xmlns:a16="http://schemas.microsoft.com/office/drawing/2014/main" id="{0F77469D-E33C-8F1F-1AA8-410260518B86}"/>
                  </a:ext>
                </a:extLst>
              </p:cNvPr>
              <p:cNvSpPr/>
              <p:nvPr/>
            </p:nvSpPr>
            <p:spPr>
              <a:xfrm>
                <a:off x="8792267" y="3730152"/>
                <a:ext cx="25977" cy="30576"/>
              </a:xfrm>
              <a:custGeom>
                <a:avLst/>
                <a:gdLst>
                  <a:gd name="connsiteX0" fmla="*/ 259 w 25977"/>
                  <a:gd name="connsiteY0" fmla="*/ 2694 h 30576"/>
                  <a:gd name="connsiteX1" fmla="*/ 11690 w 25977"/>
                  <a:gd name="connsiteY1" fmla="*/ 16981 h 30576"/>
                  <a:gd name="connsiteX2" fmla="*/ 24072 w 25977"/>
                  <a:gd name="connsiteY2" fmla="*/ 30316 h 30576"/>
                  <a:gd name="connsiteX3" fmla="*/ 25977 w 25977"/>
                  <a:gd name="connsiteY3" fmla="*/ 28412 h 30576"/>
                  <a:gd name="connsiteX4" fmla="*/ 14547 w 25977"/>
                  <a:gd name="connsiteY4" fmla="*/ 14124 h 30576"/>
                  <a:gd name="connsiteX5" fmla="*/ 2165 w 25977"/>
                  <a:gd name="connsiteY5" fmla="*/ 789 h 30576"/>
                  <a:gd name="connsiteX6" fmla="*/ 259 w 25977"/>
                  <a:gd name="connsiteY6" fmla="*/ 2694 h 30576"/>
                  <a:gd name="connsiteX7" fmla="*/ 259 w 25977"/>
                  <a:gd name="connsiteY7" fmla="*/ 2694 h 30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77" h="30576">
                    <a:moveTo>
                      <a:pt x="259" y="2694"/>
                    </a:moveTo>
                    <a:cubicBezTo>
                      <a:pt x="4070" y="7456"/>
                      <a:pt x="7880" y="12219"/>
                      <a:pt x="11690" y="16981"/>
                    </a:cubicBezTo>
                    <a:cubicBezTo>
                      <a:pt x="15500" y="21744"/>
                      <a:pt x="19309" y="26506"/>
                      <a:pt x="24072" y="30316"/>
                    </a:cubicBezTo>
                    <a:cubicBezTo>
                      <a:pt x="25025" y="31269"/>
                      <a:pt x="25977" y="29364"/>
                      <a:pt x="25977" y="28412"/>
                    </a:cubicBezTo>
                    <a:cubicBezTo>
                      <a:pt x="23120" y="22697"/>
                      <a:pt x="18357" y="18887"/>
                      <a:pt x="14547" y="14124"/>
                    </a:cubicBezTo>
                    <a:cubicBezTo>
                      <a:pt x="10737" y="9362"/>
                      <a:pt x="5975" y="5552"/>
                      <a:pt x="2165" y="789"/>
                    </a:cubicBezTo>
                    <a:cubicBezTo>
                      <a:pt x="1212" y="-1116"/>
                      <a:pt x="-693" y="789"/>
                      <a:pt x="259" y="2694"/>
                    </a:cubicBezTo>
                    <a:lnTo>
                      <a:pt x="259" y="2694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3" name="Freeform: Shape 1522">
                <a:extLst>
                  <a:ext uri="{FF2B5EF4-FFF2-40B4-BE49-F238E27FC236}">
                    <a16:creationId xmlns:a16="http://schemas.microsoft.com/office/drawing/2014/main" id="{8A130D82-6849-F914-DA6C-4E25F241BD7C}"/>
                  </a:ext>
                </a:extLst>
              </p:cNvPr>
              <p:cNvSpPr/>
              <p:nvPr/>
            </p:nvSpPr>
            <p:spPr>
              <a:xfrm>
                <a:off x="8836342" y="3747314"/>
                <a:ext cx="11169" cy="33634"/>
              </a:xfrm>
              <a:custGeom>
                <a:avLst/>
                <a:gdLst>
                  <a:gd name="connsiteX0" fmla="*/ 0 w 11169"/>
                  <a:gd name="connsiteY0" fmla="*/ 2678 h 33634"/>
                  <a:gd name="connsiteX1" fmla="*/ 3810 w 11169"/>
                  <a:gd name="connsiteY1" fmla="*/ 17918 h 33634"/>
                  <a:gd name="connsiteX2" fmla="*/ 7620 w 11169"/>
                  <a:gd name="connsiteY2" fmla="*/ 32205 h 33634"/>
                  <a:gd name="connsiteX3" fmla="*/ 10477 w 11169"/>
                  <a:gd name="connsiteY3" fmla="*/ 32205 h 33634"/>
                  <a:gd name="connsiteX4" fmla="*/ 2857 w 11169"/>
                  <a:gd name="connsiteY4" fmla="*/ 1725 h 33634"/>
                  <a:gd name="connsiteX5" fmla="*/ 0 w 11169"/>
                  <a:gd name="connsiteY5" fmla="*/ 2678 h 33634"/>
                  <a:gd name="connsiteX6" fmla="*/ 0 w 11169"/>
                  <a:gd name="connsiteY6" fmla="*/ 2678 h 33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169" h="33634">
                    <a:moveTo>
                      <a:pt x="0" y="2678"/>
                    </a:moveTo>
                    <a:cubicBezTo>
                      <a:pt x="952" y="7441"/>
                      <a:pt x="2857" y="13155"/>
                      <a:pt x="3810" y="17918"/>
                    </a:cubicBezTo>
                    <a:cubicBezTo>
                      <a:pt x="4763" y="22680"/>
                      <a:pt x="5715" y="27443"/>
                      <a:pt x="7620" y="32205"/>
                    </a:cubicBezTo>
                    <a:cubicBezTo>
                      <a:pt x="7620" y="34110"/>
                      <a:pt x="10477" y="34110"/>
                      <a:pt x="10477" y="32205"/>
                    </a:cubicBezTo>
                    <a:cubicBezTo>
                      <a:pt x="13335" y="21728"/>
                      <a:pt x="6668" y="11250"/>
                      <a:pt x="2857" y="1725"/>
                    </a:cubicBezTo>
                    <a:cubicBezTo>
                      <a:pt x="3810" y="-1132"/>
                      <a:pt x="0" y="-180"/>
                      <a:pt x="0" y="2678"/>
                    </a:cubicBezTo>
                    <a:lnTo>
                      <a:pt x="0" y="267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DB940227-2ADB-68DB-96FC-A94FE530FB5C}"/>
                  </a:ext>
                </a:extLst>
              </p:cNvPr>
              <p:cNvSpPr/>
              <p:nvPr/>
            </p:nvSpPr>
            <p:spPr>
              <a:xfrm>
                <a:off x="8850629" y="3806903"/>
                <a:ext cx="4762" cy="21907"/>
              </a:xfrm>
              <a:custGeom>
                <a:avLst/>
                <a:gdLst>
                  <a:gd name="connsiteX0" fmla="*/ 0 w 4762"/>
                  <a:gd name="connsiteY0" fmla="*/ 2143 h 21907"/>
                  <a:gd name="connsiteX1" fmla="*/ 0 w 4762"/>
                  <a:gd name="connsiteY1" fmla="*/ 11668 h 21907"/>
                  <a:gd name="connsiteX2" fmla="*/ 0 w 4762"/>
                  <a:gd name="connsiteY2" fmla="*/ 16431 h 21907"/>
                  <a:gd name="connsiteX3" fmla="*/ 0 w 4762"/>
                  <a:gd name="connsiteY3" fmla="*/ 18336 h 21907"/>
                  <a:gd name="connsiteX4" fmla="*/ 952 w 4762"/>
                  <a:gd name="connsiteY4" fmla="*/ 21193 h 21907"/>
                  <a:gd name="connsiteX5" fmla="*/ 3810 w 4762"/>
                  <a:gd name="connsiteY5" fmla="*/ 21193 h 21907"/>
                  <a:gd name="connsiteX6" fmla="*/ 4763 w 4762"/>
                  <a:gd name="connsiteY6" fmla="*/ 18336 h 21907"/>
                  <a:gd name="connsiteX7" fmla="*/ 4763 w 4762"/>
                  <a:gd name="connsiteY7" fmla="*/ 16431 h 21907"/>
                  <a:gd name="connsiteX8" fmla="*/ 4763 w 4762"/>
                  <a:gd name="connsiteY8" fmla="*/ 11668 h 21907"/>
                  <a:gd name="connsiteX9" fmla="*/ 4763 w 4762"/>
                  <a:gd name="connsiteY9" fmla="*/ 2143 h 21907"/>
                  <a:gd name="connsiteX10" fmla="*/ 0 w 4762"/>
                  <a:gd name="connsiteY10" fmla="*/ 2143 h 21907"/>
                  <a:gd name="connsiteX11" fmla="*/ 0 w 4762"/>
                  <a:gd name="connsiteY11" fmla="*/ 2143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2" h="21907">
                    <a:moveTo>
                      <a:pt x="0" y="2143"/>
                    </a:moveTo>
                    <a:cubicBezTo>
                      <a:pt x="0" y="5001"/>
                      <a:pt x="0" y="7858"/>
                      <a:pt x="0" y="11668"/>
                    </a:cubicBezTo>
                    <a:cubicBezTo>
                      <a:pt x="0" y="13573"/>
                      <a:pt x="0" y="14526"/>
                      <a:pt x="0" y="16431"/>
                    </a:cubicBezTo>
                    <a:cubicBezTo>
                      <a:pt x="0" y="17383"/>
                      <a:pt x="0" y="17383"/>
                      <a:pt x="0" y="18336"/>
                    </a:cubicBezTo>
                    <a:cubicBezTo>
                      <a:pt x="0" y="19288"/>
                      <a:pt x="0" y="20240"/>
                      <a:pt x="952" y="21193"/>
                    </a:cubicBezTo>
                    <a:cubicBezTo>
                      <a:pt x="952" y="22146"/>
                      <a:pt x="2857" y="22146"/>
                      <a:pt x="3810" y="21193"/>
                    </a:cubicBezTo>
                    <a:cubicBezTo>
                      <a:pt x="3810" y="20240"/>
                      <a:pt x="4763" y="19288"/>
                      <a:pt x="4763" y="18336"/>
                    </a:cubicBezTo>
                    <a:cubicBezTo>
                      <a:pt x="4763" y="17383"/>
                      <a:pt x="4763" y="17383"/>
                      <a:pt x="4763" y="16431"/>
                    </a:cubicBezTo>
                    <a:cubicBezTo>
                      <a:pt x="4763" y="14526"/>
                      <a:pt x="4763" y="13573"/>
                      <a:pt x="4763" y="11668"/>
                    </a:cubicBezTo>
                    <a:cubicBezTo>
                      <a:pt x="4763" y="8811"/>
                      <a:pt x="4763" y="5953"/>
                      <a:pt x="4763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FAD99E6A-5405-5586-1092-D4A0D7D1B72F}"/>
                  </a:ext>
                </a:extLst>
              </p:cNvPr>
              <p:cNvSpPr/>
              <p:nvPr/>
            </p:nvSpPr>
            <p:spPr>
              <a:xfrm>
                <a:off x="8688063" y="3695446"/>
                <a:ext cx="24847" cy="17398"/>
              </a:xfrm>
              <a:custGeom>
                <a:avLst/>
                <a:gdLst>
                  <a:gd name="connsiteX0" fmla="*/ 641 w 24847"/>
                  <a:gd name="connsiteY0" fmla="*/ 3111 h 17398"/>
                  <a:gd name="connsiteX1" fmla="*/ 11118 w 24847"/>
                  <a:gd name="connsiteY1" fmla="*/ 11683 h 17398"/>
                  <a:gd name="connsiteX2" fmla="*/ 23501 w 24847"/>
                  <a:gd name="connsiteY2" fmla="*/ 17398 h 17398"/>
                  <a:gd name="connsiteX3" fmla="*/ 24453 w 24847"/>
                  <a:gd name="connsiteY3" fmla="*/ 15493 h 17398"/>
                  <a:gd name="connsiteX4" fmla="*/ 18738 w 24847"/>
                  <a:gd name="connsiteY4" fmla="*/ 12636 h 17398"/>
                  <a:gd name="connsiteX5" fmla="*/ 13023 w 24847"/>
                  <a:gd name="connsiteY5" fmla="*/ 8826 h 17398"/>
                  <a:gd name="connsiteX6" fmla="*/ 2546 w 24847"/>
                  <a:gd name="connsiteY6" fmla="*/ 253 h 17398"/>
                  <a:gd name="connsiteX7" fmla="*/ 641 w 24847"/>
                  <a:gd name="connsiteY7" fmla="*/ 3111 h 17398"/>
                  <a:gd name="connsiteX8" fmla="*/ 641 w 24847"/>
                  <a:gd name="connsiteY8" fmla="*/ 3111 h 17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47" h="17398">
                    <a:moveTo>
                      <a:pt x="641" y="3111"/>
                    </a:moveTo>
                    <a:cubicBezTo>
                      <a:pt x="4451" y="5968"/>
                      <a:pt x="7309" y="8826"/>
                      <a:pt x="11118" y="11683"/>
                    </a:cubicBezTo>
                    <a:cubicBezTo>
                      <a:pt x="14928" y="14541"/>
                      <a:pt x="18738" y="16446"/>
                      <a:pt x="23501" y="17398"/>
                    </a:cubicBezTo>
                    <a:cubicBezTo>
                      <a:pt x="24453" y="17398"/>
                      <a:pt x="25406" y="16446"/>
                      <a:pt x="24453" y="15493"/>
                    </a:cubicBezTo>
                    <a:cubicBezTo>
                      <a:pt x="22548" y="14541"/>
                      <a:pt x="20643" y="13588"/>
                      <a:pt x="18738" y="12636"/>
                    </a:cubicBezTo>
                    <a:cubicBezTo>
                      <a:pt x="16834" y="11683"/>
                      <a:pt x="14928" y="9778"/>
                      <a:pt x="13023" y="8826"/>
                    </a:cubicBezTo>
                    <a:cubicBezTo>
                      <a:pt x="9213" y="5968"/>
                      <a:pt x="6356" y="3111"/>
                      <a:pt x="2546" y="253"/>
                    </a:cubicBezTo>
                    <a:cubicBezTo>
                      <a:pt x="1593" y="-699"/>
                      <a:pt x="-1264" y="1206"/>
                      <a:pt x="641" y="3111"/>
                    </a:cubicBezTo>
                    <a:lnTo>
                      <a:pt x="641" y="3111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6" name="Freeform: Shape 1525">
                <a:extLst>
                  <a:ext uri="{FF2B5EF4-FFF2-40B4-BE49-F238E27FC236}">
                    <a16:creationId xmlns:a16="http://schemas.microsoft.com/office/drawing/2014/main" id="{1514F906-E484-E10A-43AD-C6853C2744A2}"/>
                  </a:ext>
                </a:extLst>
              </p:cNvPr>
              <p:cNvSpPr/>
              <p:nvPr/>
            </p:nvSpPr>
            <p:spPr>
              <a:xfrm>
                <a:off x="8754751" y="3722817"/>
                <a:ext cx="26719" cy="28386"/>
              </a:xfrm>
              <a:custGeom>
                <a:avLst/>
                <a:gdLst>
                  <a:gd name="connsiteX0" fmla="*/ 628 w 26719"/>
                  <a:gd name="connsiteY0" fmla="*/ 2410 h 28386"/>
                  <a:gd name="connsiteX1" fmla="*/ 11106 w 26719"/>
                  <a:gd name="connsiteY1" fmla="*/ 16697 h 28386"/>
                  <a:gd name="connsiteX2" fmla="*/ 24441 w 26719"/>
                  <a:gd name="connsiteY2" fmla="*/ 28127 h 28386"/>
                  <a:gd name="connsiteX3" fmla="*/ 26346 w 26719"/>
                  <a:gd name="connsiteY3" fmla="*/ 26222 h 28386"/>
                  <a:gd name="connsiteX4" fmla="*/ 14916 w 26719"/>
                  <a:gd name="connsiteY4" fmla="*/ 13840 h 28386"/>
                  <a:gd name="connsiteX5" fmla="*/ 3486 w 26719"/>
                  <a:gd name="connsiteY5" fmla="*/ 1457 h 28386"/>
                  <a:gd name="connsiteX6" fmla="*/ 628 w 26719"/>
                  <a:gd name="connsiteY6" fmla="*/ 2410 h 28386"/>
                  <a:gd name="connsiteX7" fmla="*/ 628 w 26719"/>
                  <a:gd name="connsiteY7" fmla="*/ 2410 h 28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719" h="28386">
                    <a:moveTo>
                      <a:pt x="628" y="2410"/>
                    </a:moveTo>
                    <a:cubicBezTo>
                      <a:pt x="3486" y="7172"/>
                      <a:pt x="7296" y="11935"/>
                      <a:pt x="11106" y="16697"/>
                    </a:cubicBezTo>
                    <a:cubicBezTo>
                      <a:pt x="14916" y="21460"/>
                      <a:pt x="18725" y="26222"/>
                      <a:pt x="24441" y="28127"/>
                    </a:cubicBezTo>
                    <a:cubicBezTo>
                      <a:pt x="26346" y="29080"/>
                      <a:pt x="27298" y="27175"/>
                      <a:pt x="26346" y="26222"/>
                    </a:cubicBezTo>
                    <a:cubicBezTo>
                      <a:pt x="23488" y="21460"/>
                      <a:pt x="18725" y="17650"/>
                      <a:pt x="14916" y="13840"/>
                    </a:cubicBezTo>
                    <a:cubicBezTo>
                      <a:pt x="11106" y="10030"/>
                      <a:pt x="6343" y="6220"/>
                      <a:pt x="3486" y="1457"/>
                    </a:cubicBezTo>
                    <a:cubicBezTo>
                      <a:pt x="1581" y="-1400"/>
                      <a:pt x="-1277" y="505"/>
                      <a:pt x="628" y="2410"/>
                    </a:cubicBezTo>
                    <a:lnTo>
                      <a:pt x="628" y="2410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7" name="Freeform: Shape 1526">
                <a:extLst>
                  <a:ext uri="{FF2B5EF4-FFF2-40B4-BE49-F238E27FC236}">
                    <a16:creationId xmlns:a16="http://schemas.microsoft.com/office/drawing/2014/main" id="{F0EF4C7D-B3BB-40BE-B002-15FDB12A53D3}"/>
                  </a:ext>
                </a:extLst>
              </p:cNvPr>
              <p:cNvSpPr/>
              <p:nvPr/>
            </p:nvSpPr>
            <p:spPr>
              <a:xfrm>
                <a:off x="8809672" y="3789996"/>
                <a:ext cx="9525" cy="20262"/>
              </a:xfrm>
              <a:custGeom>
                <a:avLst/>
                <a:gdLst>
                  <a:gd name="connsiteX0" fmla="*/ 0 w 9525"/>
                  <a:gd name="connsiteY0" fmla="*/ 1905 h 20262"/>
                  <a:gd name="connsiteX1" fmla="*/ 952 w 9525"/>
                  <a:gd name="connsiteY1" fmla="*/ 11430 h 20262"/>
                  <a:gd name="connsiteX2" fmla="*/ 2857 w 9525"/>
                  <a:gd name="connsiteY2" fmla="*/ 16193 h 20262"/>
                  <a:gd name="connsiteX3" fmla="*/ 4763 w 9525"/>
                  <a:gd name="connsiteY3" fmla="*/ 18097 h 20262"/>
                  <a:gd name="connsiteX4" fmla="*/ 6667 w 9525"/>
                  <a:gd name="connsiteY4" fmla="*/ 20003 h 20262"/>
                  <a:gd name="connsiteX5" fmla="*/ 9525 w 9525"/>
                  <a:gd name="connsiteY5" fmla="*/ 18097 h 20262"/>
                  <a:gd name="connsiteX6" fmla="*/ 9525 w 9525"/>
                  <a:gd name="connsiteY6" fmla="*/ 16193 h 20262"/>
                  <a:gd name="connsiteX7" fmla="*/ 8572 w 9525"/>
                  <a:gd name="connsiteY7" fmla="*/ 15240 h 20262"/>
                  <a:gd name="connsiteX8" fmla="*/ 8572 w 9525"/>
                  <a:gd name="connsiteY8" fmla="*/ 15240 h 20262"/>
                  <a:gd name="connsiteX9" fmla="*/ 7620 w 9525"/>
                  <a:gd name="connsiteY9" fmla="*/ 11430 h 20262"/>
                  <a:gd name="connsiteX10" fmla="*/ 6667 w 9525"/>
                  <a:gd name="connsiteY10" fmla="*/ 2858 h 20262"/>
                  <a:gd name="connsiteX11" fmla="*/ 3810 w 9525"/>
                  <a:gd name="connsiteY11" fmla="*/ 0 h 20262"/>
                  <a:gd name="connsiteX12" fmla="*/ 0 w 9525"/>
                  <a:gd name="connsiteY12" fmla="*/ 1905 h 20262"/>
                  <a:gd name="connsiteX13" fmla="*/ 0 w 9525"/>
                  <a:gd name="connsiteY13" fmla="*/ 1905 h 20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525" h="20262">
                    <a:moveTo>
                      <a:pt x="0" y="1905"/>
                    </a:moveTo>
                    <a:cubicBezTo>
                      <a:pt x="0" y="4763"/>
                      <a:pt x="0" y="8572"/>
                      <a:pt x="952" y="11430"/>
                    </a:cubicBezTo>
                    <a:cubicBezTo>
                      <a:pt x="952" y="13335"/>
                      <a:pt x="1905" y="14288"/>
                      <a:pt x="2857" y="16193"/>
                    </a:cubicBezTo>
                    <a:cubicBezTo>
                      <a:pt x="2857" y="17145"/>
                      <a:pt x="3810" y="18097"/>
                      <a:pt x="4763" y="18097"/>
                    </a:cubicBezTo>
                    <a:cubicBezTo>
                      <a:pt x="5715" y="19050"/>
                      <a:pt x="5715" y="19050"/>
                      <a:pt x="6667" y="20003"/>
                    </a:cubicBezTo>
                    <a:cubicBezTo>
                      <a:pt x="7620" y="20955"/>
                      <a:pt x="9525" y="19050"/>
                      <a:pt x="9525" y="18097"/>
                    </a:cubicBezTo>
                    <a:cubicBezTo>
                      <a:pt x="9525" y="17145"/>
                      <a:pt x="9525" y="17145"/>
                      <a:pt x="9525" y="16193"/>
                    </a:cubicBezTo>
                    <a:cubicBezTo>
                      <a:pt x="9525" y="16193"/>
                      <a:pt x="9525" y="15240"/>
                      <a:pt x="8572" y="15240"/>
                    </a:cubicBezTo>
                    <a:cubicBezTo>
                      <a:pt x="8572" y="15240"/>
                      <a:pt x="8572" y="15240"/>
                      <a:pt x="8572" y="15240"/>
                    </a:cubicBezTo>
                    <a:cubicBezTo>
                      <a:pt x="7620" y="14288"/>
                      <a:pt x="7620" y="12383"/>
                      <a:pt x="7620" y="11430"/>
                    </a:cubicBezTo>
                    <a:cubicBezTo>
                      <a:pt x="6667" y="8572"/>
                      <a:pt x="6667" y="6668"/>
                      <a:pt x="6667" y="2858"/>
                    </a:cubicBezTo>
                    <a:cubicBezTo>
                      <a:pt x="6667" y="1905"/>
                      <a:pt x="5715" y="0"/>
                      <a:pt x="3810" y="0"/>
                    </a:cubicBezTo>
                    <a:cubicBezTo>
                      <a:pt x="952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8" name="Freeform: Shape 1527">
                <a:extLst>
                  <a:ext uri="{FF2B5EF4-FFF2-40B4-BE49-F238E27FC236}">
                    <a16:creationId xmlns:a16="http://schemas.microsoft.com/office/drawing/2014/main" id="{E2E914A6-51CA-2537-783A-230260E15172}"/>
                  </a:ext>
                </a:extLst>
              </p:cNvPr>
              <p:cNvSpPr/>
              <p:nvPr/>
            </p:nvSpPr>
            <p:spPr>
              <a:xfrm>
                <a:off x="8841104" y="3854141"/>
                <a:ext cx="5185" cy="27690"/>
              </a:xfrm>
              <a:custGeom>
                <a:avLst/>
                <a:gdLst>
                  <a:gd name="connsiteX0" fmla="*/ 1905 w 5185"/>
                  <a:gd name="connsiteY0" fmla="*/ 1578 h 27690"/>
                  <a:gd name="connsiteX1" fmla="*/ 952 w 5185"/>
                  <a:gd name="connsiteY1" fmla="*/ 13961 h 27690"/>
                  <a:gd name="connsiteX2" fmla="*/ 0 w 5185"/>
                  <a:gd name="connsiteY2" fmla="*/ 19676 h 27690"/>
                  <a:gd name="connsiteX3" fmla="*/ 0 w 5185"/>
                  <a:gd name="connsiteY3" fmla="*/ 26343 h 27690"/>
                  <a:gd name="connsiteX4" fmla="*/ 2857 w 5185"/>
                  <a:gd name="connsiteY4" fmla="*/ 27296 h 27690"/>
                  <a:gd name="connsiteX5" fmla="*/ 4763 w 5185"/>
                  <a:gd name="connsiteY5" fmla="*/ 20628 h 27690"/>
                  <a:gd name="connsiteX6" fmla="*/ 4763 w 5185"/>
                  <a:gd name="connsiteY6" fmla="*/ 13961 h 27690"/>
                  <a:gd name="connsiteX7" fmla="*/ 3810 w 5185"/>
                  <a:gd name="connsiteY7" fmla="*/ 626 h 27690"/>
                  <a:gd name="connsiteX8" fmla="*/ 1905 w 5185"/>
                  <a:gd name="connsiteY8" fmla="*/ 1578 h 27690"/>
                  <a:gd name="connsiteX9" fmla="*/ 1905 w 5185"/>
                  <a:gd name="connsiteY9" fmla="*/ 1578 h 2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85" h="27690">
                    <a:moveTo>
                      <a:pt x="1905" y="1578"/>
                    </a:moveTo>
                    <a:cubicBezTo>
                      <a:pt x="1905" y="6340"/>
                      <a:pt x="1905" y="10151"/>
                      <a:pt x="952" y="13961"/>
                    </a:cubicBezTo>
                    <a:cubicBezTo>
                      <a:pt x="952" y="15865"/>
                      <a:pt x="952" y="17771"/>
                      <a:pt x="0" y="19676"/>
                    </a:cubicBezTo>
                    <a:cubicBezTo>
                      <a:pt x="0" y="21581"/>
                      <a:pt x="0" y="24438"/>
                      <a:pt x="0" y="26343"/>
                    </a:cubicBezTo>
                    <a:cubicBezTo>
                      <a:pt x="0" y="27296"/>
                      <a:pt x="1905" y="28248"/>
                      <a:pt x="2857" y="27296"/>
                    </a:cubicBezTo>
                    <a:cubicBezTo>
                      <a:pt x="4763" y="25390"/>
                      <a:pt x="4763" y="23486"/>
                      <a:pt x="4763" y="20628"/>
                    </a:cubicBezTo>
                    <a:cubicBezTo>
                      <a:pt x="4763" y="18723"/>
                      <a:pt x="5715" y="15865"/>
                      <a:pt x="4763" y="13961"/>
                    </a:cubicBezTo>
                    <a:cubicBezTo>
                      <a:pt x="4763" y="9198"/>
                      <a:pt x="4763" y="5388"/>
                      <a:pt x="3810" y="626"/>
                    </a:cubicBezTo>
                    <a:cubicBezTo>
                      <a:pt x="5715" y="-327"/>
                      <a:pt x="1905" y="-327"/>
                      <a:pt x="1905" y="1578"/>
                    </a:cubicBezTo>
                    <a:lnTo>
                      <a:pt x="1905" y="1578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9" name="Freeform: Shape 1528">
                <a:extLst>
                  <a:ext uri="{FF2B5EF4-FFF2-40B4-BE49-F238E27FC236}">
                    <a16:creationId xmlns:a16="http://schemas.microsoft.com/office/drawing/2014/main" id="{C071D6A3-5D34-9561-C1E5-CC996CF04327}"/>
                  </a:ext>
                </a:extLst>
              </p:cNvPr>
              <p:cNvSpPr/>
              <p:nvPr/>
            </p:nvSpPr>
            <p:spPr>
              <a:xfrm>
                <a:off x="8821631" y="3824048"/>
                <a:ext cx="7091" cy="25717"/>
              </a:xfrm>
              <a:custGeom>
                <a:avLst/>
                <a:gdLst>
                  <a:gd name="connsiteX0" fmla="*/ 423 w 7091"/>
                  <a:gd name="connsiteY0" fmla="*/ 2143 h 25717"/>
                  <a:gd name="connsiteX1" fmla="*/ 423 w 7091"/>
                  <a:gd name="connsiteY1" fmla="*/ 13573 h 25717"/>
                  <a:gd name="connsiteX2" fmla="*/ 3281 w 7091"/>
                  <a:gd name="connsiteY2" fmla="*/ 25003 h 25717"/>
                  <a:gd name="connsiteX3" fmla="*/ 6138 w 7091"/>
                  <a:gd name="connsiteY3" fmla="*/ 25003 h 25717"/>
                  <a:gd name="connsiteX4" fmla="*/ 7091 w 7091"/>
                  <a:gd name="connsiteY4" fmla="*/ 22146 h 25717"/>
                  <a:gd name="connsiteX5" fmla="*/ 7091 w 7091"/>
                  <a:gd name="connsiteY5" fmla="*/ 19288 h 25717"/>
                  <a:gd name="connsiteX6" fmla="*/ 6138 w 7091"/>
                  <a:gd name="connsiteY6" fmla="*/ 13573 h 25717"/>
                  <a:gd name="connsiteX7" fmla="*/ 5186 w 7091"/>
                  <a:gd name="connsiteY7" fmla="*/ 2143 h 25717"/>
                  <a:gd name="connsiteX8" fmla="*/ 423 w 7091"/>
                  <a:gd name="connsiteY8" fmla="*/ 2143 h 25717"/>
                  <a:gd name="connsiteX9" fmla="*/ 423 w 7091"/>
                  <a:gd name="connsiteY9" fmla="*/ 2143 h 2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91" h="25717">
                    <a:moveTo>
                      <a:pt x="423" y="2143"/>
                    </a:moveTo>
                    <a:cubicBezTo>
                      <a:pt x="423" y="5953"/>
                      <a:pt x="-529" y="9763"/>
                      <a:pt x="423" y="13573"/>
                    </a:cubicBezTo>
                    <a:cubicBezTo>
                      <a:pt x="423" y="17383"/>
                      <a:pt x="423" y="22146"/>
                      <a:pt x="3281" y="25003"/>
                    </a:cubicBezTo>
                    <a:cubicBezTo>
                      <a:pt x="4233" y="25956"/>
                      <a:pt x="6138" y="25956"/>
                      <a:pt x="6138" y="25003"/>
                    </a:cubicBezTo>
                    <a:cubicBezTo>
                      <a:pt x="6138" y="24051"/>
                      <a:pt x="7091" y="23098"/>
                      <a:pt x="7091" y="22146"/>
                    </a:cubicBezTo>
                    <a:cubicBezTo>
                      <a:pt x="7091" y="21193"/>
                      <a:pt x="7091" y="20241"/>
                      <a:pt x="7091" y="19288"/>
                    </a:cubicBezTo>
                    <a:cubicBezTo>
                      <a:pt x="7091" y="17383"/>
                      <a:pt x="7091" y="15478"/>
                      <a:pt x="6138" y="13573"/>
                    </a:cubicBezTo>
                    <a:cubicBezTo>
                      <a:pt x="6138" y="9763"/>
                      <a:pt x="5186" y="5953"/>
                      <a:pt x="5186" y="2143"/>
                    </a:cubicBezTo>
                    <a:cubicBezTo>
                      <a:pt x="5186" y="-714"/>
                      <a:pt x="1376" y="-714"/>
                      <a:pt x="423" y="2143"/>
                    </a:cubicBezTo>
                    <a:lnTo>
                      <a:pt x="423" y="2143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0" name="Freeform: Shape 1529">
                <a:extLst>
                  <a:ext uri="{FF2B5EF4-FFF2-40B4-BE49-F238E27FC236}">
                    <a16:creationId xmlns:a16="http://schemas.microsoft.com/office/drawing/2014/main" id="{A1BB84C3-5869-2FE4-B4B5-6DA38BFB3AF9}"/>
                  </a:ext>
                </a:extLst>
              </p:cNvPr>
              <p:cNvSpPr/>
              <p:nvPr/>
            </p:nvSpPr>
            <p:spPr>
              <a:xfrm>
                <a:off x="8741518" y="3745925"/>
                <a:ext cx="17670" cy="23490"/>
              </a:xfrm>
              <a:custGeom>
                <a:avLst/>
                <a:gdLst>
                  <a:gd name="connsiteX0" fmla="*/ 526 w 17670"/>
                  <a:gd name="connsiteY0" fmla="*/ 3114 h 23490"/>
                  <a:gd name="connsiteX1" fmla="*/ 7194 w 17670"/>
                  <a:gd name="connsiteY1" fmla="*/ 13592 h 23490"/>
                  <a:gd name="connsiteX2" fmla="*/ 11004 w 17670"/>
                  <a:gd name="connsiteY2" fmla="*/ 18354 h 23490"/>
                  <a:gd name="connsiteX3" fmla="*/ 12908 w 17670"/>
                  <a:gd name="connsiteY3" fmla="*/ 21211 h 23490"/>
                  <a:gd name="connsiteX4" fmla="*/ 13861 w 17670"/>
                  <a:gd name="connsiteY4" fmla="*/ 22164 h 23490"/>
                  <a:gd name="connsiteX5" fmla="*/ 14814 w 17670"/>
                  <a:gd name="connsiteY5" fmla="*/ 23117 h 23490"/>
                  <a:gd name="connsiteX6" fmla="*/ 17671 w 17670"/>
                  <a:gd name="connsiteY6" fmla="*/ 21211 h 23490"/>
                  <a:gd name="connsiteX7" fmla="*/ 17671 w 17670"/>
                  <a:gd name="connsiteY7" fmla="*/ 20259 h 23490"/>
                  <a:gd name="connsiteX8" fmla="*/ 16719 w 17670"/>
                  <a:gd name="connsiteY8" fmla="*/ 18354 h 23490"/>
                  <a:gd name="connsiteX9" fmla="*/ 14814 w 17670"/>
                  <a:gd name="connsiteY9" fmla="*/ 15496 h 23490"/>
                  <a:gd name="connsiteX10" fmla="*/ 11004 w 17670"/>
                  <a:gd name="connsiteY10" fmla="*/ 10734 h 23490"/>
                  <a:gd name="connsiteX11" fmla="*/ 3383 w 17670"/>
                  <a:gd name="connsiteY11" fmla="*/ 1209 h 23490"/>
                  <a:gd name="connsiteX12" fmla="*/ 526 w 17670"/>
                  <a:gd name="connsiteY12" fmla="*/ 3114 h 23490"/>
                  <a:gd name="connsiteX13" fmla="*/ 526 w 17670"/>
                  <a:gd name="connsiteY13" fmla="*/ 3114 h 23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7670" h="23490">
                    <a:moveTo>
                      <a:pt x="526" y="3114"/>
                    </a:moveTo>
                    <a:cubicBezTo>
                      <a:pt x="2431" y="5971"/>
                      <a:pt x="5289" y="9781"/>
                      <a:pt x="7194" y="13592"/>
                    </a:cubicBezTo>
                    <a:cubicBezTo>
                      <a:pt x="8146" y="15496"/>
                      <a:pt x="9099" y="17401"/>
                      <a:pt x="11004" y="18354"/>
                    </a:cubicBezTo>
                    <a:cubicBezTo>
                      <a:pt x="11956" y="19306"/>
                      <a:pt x="11956" y="20259"/>
                      <a:pt x="12908" y="21211"/>
                    </a:cubicBezTo>
                    <a:cubicBezTo>
                      <a:pt x="12908" y="21211"/>
                      <a:pt x="13861" y="22164"/>
                      <a:pt x="13861" y="22164"/>
                    </a:cubicBezTo>
                    <a:cubicBezTo>
                      <a:pt x="13861" y="22164"/>
                      <a:pt x="14814" y="22164"/>
                      <a:pt x="14814" y="23117"/>
                    </a:cubicBezTo>
                    <a:cubicBezTo>
                      <a:pt x="16719" y="24069"/>
                      <a:pt x="17671" y="23117"/>
                      <a:pt x="17671" y="21211"/>
                    </a:cubicBezTo>
                    <a:cubicBezTo>
                      <a:pt x="17671" y="21211"/>
                      <a:pt x="17671" y="20259"/>
                      <a:pt x="17671" y="20259"/>
                    </a:cubicBezTo>
                    <a:cubicBezTo>
                      <a:pt x="17671" y="19306"/>
                      <a:pt x="16719" y="19306"/>
                      <a:pt x="16719" y="18354"/>
                    </a:cubicBezTo>
                    <a:cubicBezTo>
                      <a:pt x="15766" y="17401"/>
                      <a:pt x="15766" y="16449"/>
                      <a:pt x="14814" y="15496"/>
                    </a:cubicBezTo>
                    <a:cubicBezTo>
                      <a:pt x="13861" y="13592"/>
                      <a:pt x="11956" y="11686"/>
                      <a:pt x="11004" y="10734"/>
                    </a:cubicBezTo>
                    <a:cubicBezTo>
                      <a:pt x="8146" y="7876"/>
                      <a:pt x="6241" y="4067"/>
                      <a:pt x="3383" y="1209"/>
                    </a:cubicBezTo>
                    <a:cubicBezTo>
                      <a:pt x="2431" y="-1649"/>
                      <a:pt x="-1379" y="1209"/>
                      <a:pt x="526" y="3114"/>
                    </a:cubicBezTo>
                    <a:lnTo>
                      <a:pt x="526" y="3114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1" name="Freeform: Shape 1530">
                <a:extLst>
                  <a:ext uri="{FF2B5EF4-FFF2-40B4-BE49-F238E27FC236}">
                    <a16:creationId xmlns:a16="http://schemas.microsoft.com/office/drawing/2014/main" id="{35DECF9C-FA9D-A4D1-C979-7CE92D1669E6}"/>
                  </a:ext>
                </a:extLst>
              </p:cNvPr>
              <p:cNvSpPr/>
              <p:nvPr/>
            </p:nvSpPr>
            <p:spPr>
              <a:xfrm>
                <a:off x="8655367" y="3711177"/>
                <a:ext cx="19423" cy="19071"/>
              </a:xfrm>
              <a:custGeom>
                <a:avLst/>
                <a:gdLst>
                  <a:gd name="connsiteX0" fmla="*/ 952 w 19423"/>
                  <a:gd name="connsiteY0" fmla="*/ 2619 h 19071"/>
                  <a:gd name="connsiteX1" fmla="*/ 9525 w 19423"/>
                  <a:gd name="connsiteY1" fmla="*/ 12144 h 19071"/>
                  <a:gd name="connsiteX2" fmla="*/ 13335 w 19423"/>
                  <a:gd name="connsiteY2" fmla="*/ 15954 h 19071"/>
                  <a:gd name="connsiteX3" fmla="*/ 15240 w 19423"/>
                  <a:gd name="connsiteY3" fmla="*/ 17859 h 19071"/>
                  <a:gd name="connsiteX4" fmla="*/ 17145 w 19423"/>
                  <a:gd name="connsiteY4" fmla="*/ 18812 h 19071"/>
                  <a:gd name="connsiteX5" fmla="*/ 19050 w 19423"/>
                  <a:gd name="connsiteY5" fmla="*/ 16907 h 19071"/>
                  <a:gd name="connsiteX6" fmla="*/ 18097 w 19423"/>
                  <a:gd name="connsiteY6" fmla="*/ 15002 h 19071"/>
                  <a:gd name="connsiteX7" fmla="*/ 16193 w 19423"/>
                  <a:gd name="connsiteY7" fmla="*/ 13097 h 19071"/>
                  <a:gd name="connsiteX8" fmla="*/ 12382 w 19423"/>
                  <a:gd name="connsiteY8" fmla="*/ 9287 h 19071"/>
                  <a:gd name="connsiteX9" fmla="*/ 2857 w 19423"/>
                  <a:gd name="connsiteY9" fmla="*/ 714 h 19071"/>
                  <a:gd name="connsiteX10" fmla="*/ 0 w 19423"/>
                  <a:gd name="connsiteY10" fmla="*/ 714 h 19071"/>
                  <a:gd name="connsiteX11" fmla="*/ 952 w 19423"/>
                  <a:gd name="connsiteY11" fmla="*/ 2619 h 19071"/>
                  <a:gd name="connsiteX12" fmla="*/ 952 w 19423"/>
                  <a:gd name="connsiteY12" fmla="*/ 2619 h 19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423" h="19071">
                    <a:moveTo>
                      <a:pt x="952" y="2619"/>
                    </a:moveTo>
                    <a:cubicBezTo>
                      <a:pt x="3810" y="5477"/>
                      <a:pt x="6668" y="8334"/>
                      <a:pt x="9525" y="12144"/>
                    </a:cubicBezTo>
                    <a:cubicBezTo>
                      <a:pt x="10477" y="13097"/>
                      <a:pt x="12382" y="15002"/>
                      <a:pt x="13335" y="15954"/>
                    </a:cubicBezTo>
                    <a:cubicBezTo>
                      <a:pt x="14288" y="16907"/>
                      <a:pt x="15240" y="16907"/>
                      <a:pt x="15240" y="17859"/>
                    </a:cubicBezTo>
                    <a:cubicBezTo>
                      <a:pt x="16193" y="17859"/>
                      <a:pt x="17145" y="18812"/>
                      <a:pt x="17145" y="18812"/>
                    </a:cubicBezTo>
                    <a:cubicBezTo>
                      <a:pt x="19050" y="19764"/>
                      <a:pt x="20002" y="17859"/>
                      <a:pt x="19050" y="16907"/>
                    </a:cubicBezTo>
                    <a:cubicBezTo>
                      <a:pt x="19050" y="15954"/>
                      <a:pt x="18097" y="15954"/>
                      <a:pt x="18097" y="15002"/>
                    </a:cubicBezTo>
                    <a:cubicBezTo>
                      <a:pt x="17145" y="14049"/>
                      <a:pt x="17145" y="13097"/>
                      <a:pt x="16193" y="13097"/>
                    </a:cubicBezTo>
                    <a:cubicBezTo>
                      <a:pt x="15240" y="11192"/>
                      <a:pt x="13335" y="10239"/>
                      <a:pt x="12382" y="9287"/>
                    </a:cubicBezTo>
                    <a:cubicBezTo>
                      <a:pt x="9525" y="6429"/>
                      <a:pt x="5715" y="3572"/>
                      <a:pt x="2857" y="714"/>
                    </a:cubicBezTo>
                    <a:cubicBezTo>
                      <a:pt x="1905" y="-238"/>
                      <a:pt x="952" y="-238"/>
                      <a:pt x="0" y="714"/>
                    </a:cubicBezTo>
                    <a:cubicBezTo>
                      <a:pt x="0" y="714"/>
                      <a:pt x="0" y="1667"/>
                      <a:pt x="952" y="2619"/>
                    </a:cubicBezTo>
                    <a:lnTo>
                      <a:pt x="952" y="2619"/>
                    </a:lnTo>
                    <a:close/>
                  </a:path>
                </a:pathLst>
              </a:custGeom>
              <a:solidFill>
                <a:srgbClr val="C945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32" name="Graphic 2">
              <a:extLst>
                <a:ext uri="{FF2B5EF4-FFF2-40B4-BE49-F238E27FC236}">
                  <a16:creationId xmlns:a16="http://schemas.microsoft.com/office/drawing/2014/main" id="{24B6DFBF-8246-71C3-0FE4-0C9D62FBFF34}"/>
                </a:ext>
              </a:extLst>
            </p:cNvPr>
            <p:cNvGrpSpPr/>
            <p:nvPr/>
          </p:nvGrpSpPr>
          <p:grpSpPr>
            <a:xfrm>
              <a:off x="8742282" y="3276339"/>
              <a:ext cx="171211" cy="422857"/>
              <a:chOff x="8742282" y="3276339"/>
              <a:chExt cx="171211" cy="422857"/>
            </a:xfrm>
            <a:solidFill>
              <a:srgbClr val="9C331C"/>
            </a:solidFill>
          </p:grpSpPr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ED98302C-5567-481A-CB06-AA43B16E2DDB}"/>
                  </a:ext>
                </a:extLst>
              </p:cNvPr>
              <p:cNvSpPr/>
              <p:nvPr/>
            </p:nvSpPr>
            <p:spPr>
              <a:xfrm>
                <a:off x="8783001" y="3629024"/>
                <a:ext cx="14547" cy="14913"/>
              </a:xfrm>
              <a:custGeom>
                <a:avLst/>
                <a:gdLst>
                  <a:gd name="connsiteX0" fmla="*/ 3810 w 14547"/>
                  <a:gd name="connsiteY0" fmla="*/ 14288 h 14913"/>
                  <a:gd name="connsiteX1" fmla="*/ 9525 w 14547"/>
                  <a:gd name="connsiteY1" fmla="*/ 7620 h 14913"/>
                  <a:gd name="connsiteX2" fmla="*/ 12383 w 14547"/>
                  <a:gd name="connsiteY2" fmla="*/ 4763 h 14913"/>
                  <a:gd name="connsiteX3" fmla="*/ 13335 w 14547"/>
                  <a:gd name="connsiteY3" fmla="*/ 2858 h 14913"/>
                  <a:gd name="connsiteX4" fmla="*/ 14288 w 14547"/>
                  <a:gd name="connsiteY4" fmla="*/ 1905 h 14913"/>
                  <a:gd name="connsiteX5" fmla="*/ 12383 w 14547"/>
                  <a:gd name="connsiteY5" fmla="*/ 0 h 14913"/>
                  <a:gd name="connsiteX6" fmla="*/ 10478 w 14547"/>
                  <a:gd name="connsiteY6" fmla="*/ 953 h 14913"/>
                  <a:gd name="connsiteX7" fmla="*/ 8573 w 14547"/>
                  <a:gd name="connsiteY7" fmla="*/ 1905 h 14913"/>
                  <a:gd name="connsiteX8" fmla="*/ 5715 w 14547"/>
                  <a:gd name="connsiteY8" fmla="*/ 4763 h 14913"/>
                  <a:gd name="connsiteX9" fmla="*/ 0 w 14547"/>
                  <a:gd name="connsiteY9" fmla="*/ 11430 h 14913"/>
                  <a:gd name="connsiteX10" fmla="*/ 953 w 14547"/>
                  <a:gd name="connsiteY10" fmla="*/ 13335 h 14913"/>
                  <a:gd name="connsiteX11" fmla="*/ 3810 w 14547"/>
                  <a:gd name="connsiteY11" fmla="*/ 14288 h 14913"/>
                  <a:gd name="connsiteX12" fmla="*/ 3810 w 14547"/>
                  <a:gd name="connsiteY12" fmla="*/ 14288 h 1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547" h="14913">
                    <a:moveTo>
                      <a:pt x="3810" y="14288"/>
                    </a:moveTo>
                    <a:cubicBezTo>
                      <a:pt x="5715" y="12383"/>
                      <a:pt x="7620" y="9525"/>
                      <a:pt x="9525" y="7620"/>
                    </a:cubicBezTo>
                    <a:cubicBezTo>
                      <a:pt x="10478" y="6667"/>
                      <a:pt x="11430" y="5715"/>
                      <a:pt x="12383" y="4763"/>
                    </a:cubicBezTo>
                    <a:cubicBezTo>
                      <a:pt x="13335" y="3810"/>
                      <a:pt x="13335" y="3810"/>
                      <a:pt x="13335" y="2858"/>
                    </a:cubicBezTo>
                    <a:cubicBezTo>
                      <a:pt x="13335" y="2858"/>
                      <a:pt x="14288" y="1905"/>
                      <a:pt x="14288" y="1905"/>
                    </a:cubicBezTo>
                    <a:cubicBezTo>
                      <a:pt x="15240" y="953"/>
                      <a:pt x="13335" y="0"/>
                      <a:pt x="12383" y="0"/>
                    </a:cubicBezTo>
                    <a:cubicBezTo>
                      <a:pt x="11430" y="0"/>
                      <a:pt x="11430" y="953"/>
                      <a:pt x="10478" y="953"/>
                    </a:cubicBezTo>
                    <a:cubicBezTo>
                      <a:pt x="9525" y="953"/>
                      <a:pt x="9525" y="1905"/>
                      <a:pt x="8573" y="1905"/>
                    </a:cubicBezTo>
                    <a:cubicBezTo>
                      <a:pt x="7620" y="2858"/>
                      <a:pt x="6668" y="3810"/>
                      <a:pt x="5715" y="4763"/>
                    </a:cubicBezTo>
                    <a:cubicBezTo>
                      <a:pt x="3810" y="6667"/>
                      <a:pt x="1905" y="9525"/>
                      <a:pt x="0" y="11430"/>
                    </a:cubicBezTo>
                    <a:cubicBezTo>
                      <a:pt x="0" y="12383"/>
                      <a:pt x="0" y="13335"/>
                      <a:pt x="953" y="13335"/>
                    </a:cubicBezTo>
                    <a:cubicBezTo>
                      <a:pt x="2858" y="15240"/>
                      <a:pt x="3810" y="15240"/>
                      <a:pt x="3810" y="14288"/>
                    </a:cubicBezTo>
                    <a:lnTo>
                      <a:pt x="3810" y="1428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F55A7829-0DCA-CF29-F947-DA06519954E3}"/>
                  </a:ext>
                </a:extLst>
              </p:cNvPr>
              <p:cNvSpPr/>
              <p:nvPr/>
            </p:nvSpPr>
            <p:spPr>
              <a:xfrm>
                <a:off x="8810936" y="3621404"/>
                <a:ext cx="15880" cy="21208"/>
              </a:xfrm>
              <a:custGeom>
                <a:avLst/>
                <a:gdLst>
                  <a:gd name="connsiteX0" fmla="*/ 2546 w 15880"/>
                  <a:gd name="connsiteY0" fmla="*/ 20955 h 21208"/>
                  <a:gd name="connsiteX1" fmla="*/ 6356 w 15880"/>
                  <a:gd name="connsiteY1" fmla="*/ 17145 h 21208"/>
                  <a:gd name="connsiteX2" fmla="*/ 10166 w 15880"/>
                  <a:gd name="connsiteY2" fmla="*/ 12383 h 21208"/>
                  <a:gd name="connsiteX3" fmla="*/ 13976 w 15880"/>
                  <a:gd name="connsiteY3" fmla="*/ 7620 h 21208"/>
                  <a:gd name="connsiteX4" fmla="*/ 14928 w 15880"/>
                  <a:gd name="connsiteY4" fmla="*/ 4763 h 21208"/>
                  <a:gd name="connsiteX5" fmla="*/ 15881 w 15880"/>
                  <a:gd name="connsiteY5" fmla="*/ 1905 h 21208"/>
                  <a:gd name="connsiteX6" fmla="*/ 13024 w 15880"/>
                  <a:gd name="connsiteY6" fmla="*/ 0 h 21208"/>
                  <a:gd name="connsiteX7" fmla="*/ 11118 w 15880"/>
                  <a:gd name="connsiteY7" fmla="*/ 1905 h 21208"/>
                  <a:gd name="connsiteX8" fmla="*/ 9213 w 15880"/>
                  <a:gd name="connsiteY8" fmla="*/ 3810 h 21208"/>
                  <a:gd name="connsiteX9" fmla="*/ 6356 w 15880"/>
                  <a:gd name="connsiteY9" fmla="*/ 8573 h 21208"/>
                  <a:gd name="connsiteX10" fmla="*/ 3499 w 15880"/>
                  <a:gd name="connsiteY10" fmla="*/ 13335 h 21208"/>
                  <a:gd name="connsiteX11" fmla="*/ 641 w 15880"/>
                  <a:gd name="connsiteY11" fmla="*/ 18098 h 21208"/>
                  <a:gd name="connsiteX12" fmla="*/ 2546 w 15880"/>
                  <a:gd name="connsiteY12" fmla="*/ 20955 h 21208"/>
                  <a:gd name="connsiteX13" fmla="*/ 2546 w 15880"/>
                  <a:gd name="connsiteY13" fmla="*/ 20955 h 2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5880" h="21208">
                    <a:moveTo>
                      <a:pt x="2546" y="20955"/>
                    </a:moveTo>
                    <a:cubicBezTo>
                      <a:pt x="3499" y="20003"/>
                      <a:pt x="5403" y="18098"/>
                      <a:pt x="6356" y="17145"/>
                    </a:cubicBezTo>
                    <a:cubicBezTo>
                      <a:pt x="7308" y="16192"/>
                      <a:pt x="9213" y="14288"/>
                      <a:pt x="10166" y="12383"/>
                    </a:cubicBezTo>
                    <a:cubicBezTo>
                      <a:pt x="11118" y="10478"/>
                      <a:pt x="13024" y="9525"/>
                      <a:pt x="13976" y="7620"/>
                    </a:cubicBezTo>
                    <a:cubicBezTo>
                      <a:pt x="14928" y="6667"/>
                      <a:pt x="14928" y="5715"/>
                      <a:pt x="14928" y="4763"/>
                    </a:cubicBezTo>
                    <a:cubicBezTo>
                      <a:pt x="15881" y="3810"/>
                      <a:pt x="15881" y="2858"/>
                      <a:pt x="15881" y="1905"/>
                    </a:cubicBezTo>
                    <a:cubicBezTo>
                      <a:pt x="15881" y="953"/>
                      <a:pt x="13976" y="0"/>
                      <a:pt x="13024" y="0"/>
                    </a:cubicBezTo>
                    <a:cubicBezTo>
                      <a:pt x="12071" y="953"/>
                      <a:pt x="11118" y="953"/>
                      <a:pt x="11118" y="1905"/>
                    </a:cubicBezTo>
                    <a:cubicBezTo>
                      <a:pt x="10166" y="2858"/>
                      <a:pt x="10166" y="2858"/>
                      <a:pt x="9213" y="3810"/>
                    </a:cubicBezTo>
                    <a:cubicBezTo>
                      <a:pt x="8261" y="5715"/>
                      <a:pt x="7308" y="6667"/>
                      <a:pt x="6356" y="8573"/>
                    </a:cubicBezTo>
                    <a:cubicBezTo>
                      <a:pt x="5403" y="10478"/>
                      <a:pt x="4451" y="11430"/>
                      <a:pt x="3499" y="13335"/>
                    </a:cubicBezTo>
                    <a:cubicBezTo>
                      <a:pt x="2546" y="15240"/>
                      <a:pt x="1593" y="17145"/>
                      <a:pt x="641" y="18098"/>
                    </a:cubicBezTo>
                    <a:cubicBezTo>
                      <a:pt x="-1264" y="20003"/>
                      <a:pt x="1593" y="21908"/>
                      <a:pt x="2546" y="20955"/>
                    </a:cubicBezTo>
                    <a:lnTo>
                      <a:pt x="2546" y="20955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7646AA6E-16FE-B0B6-BCB1-377899F00C73}"/>
                  </a:ext>
                </a:extLst>
              </p:cNvPr>
              <p:cNvSpPr/>
              <p:nvPr/>
            </p:nvSpPr>
            <p:spPr>
              <a:xfrm>
                <a:off x="8791574" y="3566635"/>
                <a:ext cx="9525" cy="32947"/>
              </a:xfrm>
              <a:custGeom>
                <a:avLst/>
                <a:gdLst>
                  <a:gd name="connsiteX0" fmla="*/ 3810 w 9525"/>
                  <a:gd name="connsiteY0" fmla="*/ 31909 h 32947"/>
                  <a:gd name="connsiteX1" fmla="*/ 8573 w 9525"/>
                  <a:gd name="connsiteY1" fmla="*/ 17621 h 32947"/>
                  <a:gd name="connsiteX2" fmla="*/ 9525 w 9525"/>
                  <a:gd name="connsiteY2" fmla="*/ 10001 h 32947"/>
                  <a:gd name="connsiteX3" fmla="*/ 8573 w 9525"/>
                  <a:gd name="connsiteY3" fmla="*/ 1429 h 32947"/>
                  <a:gd name="connsiteX4" fmla="*/ 4763 w 9525"/>
                  <a:gd name="connsiteY4" fmla="*/ 1429 h 32947"/>
                  <a:gd name="connsiteX5" fmla="*/ 1905 w 9525"/>
                  <a:gd name="connsiteY5" fmla="*/ 16669 h 32947"/>
                  <a:gd name="connsiteX6" fmla="*/ 0 w 9525"/>
                  <a:gd name="connsiteY6" fmla="*/ 30956 h 32947"/>
                  <a:gd name="connsiteX7" fmla="*/ 3810 w 9525"/>
                  <a:gd name="connsiteY7" fmla="*/ 31909 h 32947"/>
                  <a:gd name="connsiteX8" fmla="*/ 3810 w 9525"/>
                  <a:gd name="connsiteY8" fmla="*/ 31909 h 32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" h="32947">
                    <a:moveTo>
                      <a:pt x="3810" y="31909"/>
                    </a:moveTo>
                    <a:cubicBezTo>
                      <a:pt x="6668" y="28099"/>
                      <a:pt x="7620" y="22384"/>
                      <a:pt x="8573" y="17621"/>
                    </a:cubicBezTo>
                    <a:cubicBezTo>
                      <a:pt x="8573" y="14764"/>
                      <a:pt x="9525" y="11906"/>
                      <a:pt x="9525" y="10001"/>
                    </a:cubicBezTo>
                    <a:cubicBezTo>
                      <a:pt x="9525" y="7144"/>
                      <a:pt x="9525" y="4286"/>
                      <a:pt x="8573" y="1429"/>
                    </a:cubicBezTo>
                    <a:cubicBezTo>
                      <a:pt x="7620" y="-476"/>
                      <a:pt x="5715" y="-476"/>
                      <a:pt x="4763" y="1429"/>
                    </a:cubicBezTo>
                    <a:cubicBezTo>
                      <a:pt x="2857" y="6191"/>
                      <a:pt x="2857" y="11906"/>
                      <a:pt x="1905" y="16669"/>
                    </a:cubicBezTo>
                    <a:cubicBezTo>
                      <a:pt x="952" y="21431"/>
                      <a:pt x="0" y="26194"/>
                      <a:pt x="0" y="30956"/>
                    </a:cubicBezTo>
                    <a:cubicBezTo>
                      <a:pt x="0" y="32861"/>
                      <a:pt x="2857" y="33814"/>
                      <a:pt x="3810" y="31909"/>
                    </a:cubicBezTo>
                    <a:lnTo>
                      <a:pt x="3810" y="31909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6" name="Freeform: Shape 1535">
                <a:extLst>
                  <a:ext uri="{FF2B5EF4-FFF2-40B4-BE49-F238E27FC236}">
                    <a16:creationId xmlns:a16="http://schemas.microsoft.com/office/drawing/2014/main" id="{8E9365CA-9714-9374-C76C-B5D29E1E9674}"/>
                  </a:ext>
                </a:extLst>
              </p:cNvPr>
              <p:cNvSpPr/>
              <p:nvPr/>
            </p:nvSpPr>
            <p:spPr>
              <a:xfrm>
                <a:off x="8809672" y="3567978"/>
                <a:ext cx="9525" cy="29369"/>
              </a:xfrm>
              <a:custGeom>
                <a:avLst/>
                <a:gdLst>
                  <a:gd name="connsiteX0" fmla="*/ 4763 w 9525"/>
                  <a:gd name="connsiteY0" fmla="*/ 27708 h 29369"/>
                  <a:gd name="connsiteX1" fmla="*/ 8572 w 9525"/>
                  <a:gd name="connsiteY1" fmla="*/ 15326 h 29369"/>
                  <a:gd name="connsiteX2" fmla="*/ 9525 w 9525"/>
                  <a:gd name="connsiteY2" fmla="*/ 9611 h 29369"/>
                  <a:gd name="connsiteX3" fmla="*/ 9525 w 9525"/>
                  <a:gd name="connsiteY3" fmla="*/ 5801 h 29369"/>
                  <a:gd name="connsiteX4" fmla="*/ 9525 w 9525"/>
                  <a:gd name="connsiteY4" fmla="*/ 1991 h 29369"/>
                  <a:gd name="connsiteX5" fmla="*/ 6667 w 9525"/>
                  <a:gd name="connsiteY5" fmla="*/ 1038 h 29369"/>
                  <a:gd name="connsiteX6" fmla="*/ 5715 w 9525"/>
                  <a:gd name="connsiteY6" fmla="*/ 3896 h 29369"/>
                  <a:gd name="connsiteX7" fmla="*/ 4763 w 9525"/>
                  <a:gd name="connsiteY7" fmla="*/ 6753 h 29369"/>
                  <a:gd name="connsiteX8" fmla="*/ 3810 w 9525"/>
                  <a:gd name="connsiteY8" fmla="*/ 12468 h 29369"/>
                  <a:gd name="connsiteX9" fmla="*/ 0 w 9525"/>
                  <a:gd name="connsiteY9" fmla="*/ 25803 h 29369"/>
                  <a:gd name="connsiteX10" fmla="*/ 4763 w 9525"/>
                  <a:gd name="connsiteY10" fmla="*/ 27708 h 29369"/>
                  <a:gd name="connsiteX11" fmla="*/ 4763 w 9525"/>
                  <a:gd name="connsiteY11" fmla="*/ 27708 h 293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29369">
                    <a:moveTo>
                      <a:pt x="4763" y="27708"/>
                    </a:moveTo>
                    <a:cubicBezTo>
                      <a:pt x="6667" y="23898"/>
                      <a:pt x="7620" y="19136"/>
                      <a:pt x="8572" y="15326"/>
                    </a:cubicBezTo>
                    <a:cubicBezTo>
                      <a:pt x="9525" y="13421"/>
                      <a:pt x="9525" y="11516"/>
                      <a:pt x="9525" y="9611"/>
                    </a:cubicBezTo>
                    <a:cubicBezTo>
                      <a:pt x="9525" y="8658"/>
                      <a:pt x="9525" y="7706"/>
                      <a:pt x="9525" y="5801"/>
                    </a:cubicBezTo>
                    <a:cubicBezTo>
                      <a:pt x="9525" y="4848"/>
                      <a:pt x="9525" y="2943"/>
                      <a:pt x="9525" y="1991"/>
                    </a:cubicBezTo>
                    <a:cubicBezTo>
                      <a:pt x="9525" y="86"/>
                      <a:pt x="7620" y="-867"/>
                      <a:pt x="6667" y="1038"/>
                    </a:cubicBezTo>
                    <a:cubicBezTo>
                      <a:pt x="5715" y="1991"/>
                      <a:pt x="5715" y="2943"/>
                      <a:pt x="5715" y="3896"/>
                    </a:cubicBezTo>
                    <a:cubicBezTo>
                      <a:pt x="5715" y="4848"/>
                      <a:pt x="4763" y="5801"/>
                      <a:pt x="4763" y="6753"/>
                    </a:cubicBezTo>
                    <a:cubicBezTo>
                      <a:pt x="3810" y="8658"/>
                      <a:pt x="3810" y="10563"/>
                      <a:pt x="3810" y="12468"/>
                    </a:cubicBezTo>
                    <a:cubicBezTo>
                      <a:pt x="2857" y="17231"/>
                      <a:pt x="1905" y="21041"/>
                      <a:pt x="0" y="25803"/>
                    </a:cubicBezTo>
                    <a:cubicBezTo>
                      <a:pt x="0" y="29613"/>
                      <a:pt x="3810" y="30566"/>
                      <a:pt x="4763" y="27708"/>
                    </a:cubicBezTo>
                    <a:lnTo>
                      <a:pt x="4763" y="2770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7" name="Freeform: Shape 1536">
                <a:extLst>
                  <a:ext uri="{FF2B5EF4-FFF2-40B4-BE49-F238E27FC236}">
                    <a16:creationId xmlns:a16="http://schemas.microsoft.com/office/drawing/2014/main" id="{9786295A-4E7A-5453-6656-B08B184F77A6}"/>
                  </a:ext>
                </a:extLst>
              </p:cNvPr>
              <p:cNvSpPr/>
              <p:nvPr/>
            </p:nvSpPr>
            <p:spPr>
              <a:xfrm>
                <a:off x="8842056" y="3545442"/>
                <a:ext cx="3810" cy="36433"/>
              </a:xfrm>
              <a:custGeom>
                <a:avLst/>
                <a:gdLst>
                  <a:gd name="connsiteX0" fmla="*/ 2857 w 3810"/>
                  <a:gd name="connsiteY0" fmla="*/ 35004 h 36433"/>
                  <a:gd name="connsiteX1" fmla="*/ 3810 w 3810"/>
                  <a:gd name="connsiteY1" fmla="*/ 17859 h 36433"/>
                  <a:gd name="connsiteX2" fmla="*/ 2857 w 3810"/>
                  <a:gd name="connsiteY2" fmla="*/ 714 h 36433"/>
                  <a:gd name="connsiteX3" fmla="*/ 953 w 3810"/>
                  <a:gd name="connsiteY3" fmla="*/ 714 h 36433"/>
                  <a:gd name="connsiteX4" fmla="*/ 0 w 3810"/>
                  <a:gd name="connsiteY4" fmla="*/ 17859 h 36433"/>
                  <a:gd name="connsiteX5" fmla="*/ 953 w 3810"/>
                  <a:gd name="connsiteY5" fmla="*/ 35004 h 36433"/>
                  <a:gd name="connsiteX6" fmla="*/ 2857 w 3810"/>
                  <a:gd name="connsiteY6" fmla="*/ 35004 h 36433"/>
                  <a:gd name="connsiteX7" fmla="*/ 2857 w 3810"/>
                  <a:gd name="connsiteY7" fmla="*/ 35004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10" h="36433">
                    <a:moveTo>
                      <a:pt x="2857" y="35004"/>
                    </a:moveTo>
                    <a:cubicBezTo>
                      <a:pt x="2857" y="29289"/>
                      <a:pt x="2857" y="23574"/>
                      <a:pt x="3810" y="17859"/>
                    </a:cubicBezTo>
                    <a:cubicBezTo>
                      <a:pt x="3810" y="12144"/>
                      <a:pt x="3810" y="6429"/>
                      <a:pt x="2857" y="714"/>
                    </a:cubicBezTo>
                    <a:cubicBezTo>
                      <a:pt x="2857" y="-238"/>
                      <a:pt x="953" y="-238"/>
                      <a:pt x="953" y="714"/>
                    </a:cubicBezTo>
                    <a:cubicBezTo>
                      <a:pt x="0" y="6429"/>
                      <a:pt x="0" y="12144"/>
                      <a:pt x="0" y="17859"/>
                    </a:cubicBezTo>
                    <a:cubicBezTo>
                      <a:pt x="0" y="23574"/>
                      <a:pt x="0" y="29289"/>
                      <a:pt x="953" y="35004"/>
                    </a:cubicBezTo>
                    <a:cubicBezTo>
                      <a:pt x="0" y="36909"/>
                      <a:pt x="2857" y="36909"/>
                      <a:pt x="2857" y="35004"/>
                    </a:cubicBezTo>
                    <a:lnTo>
                      <a:pt x="2857" y="35004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8" name="Freeform: Shape 1537">
                <a:extLst>
                  <a:ext uri="{FF2B5EF4-FFF2-40B4-BE49-F238E27FC236}">
                    <a16:creationId xmlns:a16="http://schemas.microsoft.com/office/drawing/2014/main" id="{3960149E-E026-B71D-7778-976581956A17}"/>
                  </a:ext>
                </a:extLst>
              </p:cNvPr>
              <p:cNvSpPr/>
              <p:nvPr/>
            </p:nvSpPr>
            <p:spPr>
              <a:xfrm>
                <a:off x="8804909" y="3500675"/>
                <a:ext cx="3809" cy="33813"/>
              </a:xfrm>
              <a:custGeom>
                <a:avLst/>
                <a:gdLst>
                  <a:gd name="connsiteX0" fmla="*/ 0 w 3809"/>
                  <a:gd name="connsiteY0" fmla="*/ 714 h 33813"/>
                  <a:gd name="connsiteX1" fmla="*/ 0 w 3809"/>
                  <a:gd name="connsiteY1" fmla="*/ 16907 h 33813"/>
                  <a:gd name="connsiteX2" fmla="*/ 952 w 3809"/>
                  <a:gd name="connsiteY2" fmla="*/ 33099 h 33813"/>
                  <a:gd name="connsiteX3" fmla="*/ 2857 w 3809"/>
                  <a:gd name="connsiteY3" fmla="*/ 33099 h 33813"/>
                  <a:gd name="connsiteX4" fmla="*/ 3810 w 3809"/>
                  <a:gd name="connsiteY4" fmla="*/ 16907 h 33813"/>
                  <a:gd name="connsiteX5" fmla="*/ 3810 w 3809"/>
                  <a:gd name="connsiteY5" fmla="*/ 714 h 33813"/>
                  <a:gd name="connsiteX6" fmla="*/ 0 w 3809"/>
                  <a:gd name="connsiteY6" fmla="*/ 714 h 33813"/>
                  <a:gd name="connsiteX7" fmla="*/ 0 w 3809"/>
                  <a:gd name="connsiteY7" fmla="*/ 714 h 33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" h="33813">
                    <a:moveTo>
                      <a:pt x="0" y="714"/>
                    </a:moveTo>
                    <a:cubicBezTo>
                      <a:pt x="0" y="6429"/>
                      <a:pt x="0" y="12144"/>
                      <a:pt x="0" y="16907"/>
                    </a:cubicBezTo>
                    <a:cubicBezTo>
                      <a:pt x="0" y="22622"/>
                      <a:pt x="0" y="27384"/>
                      <a:pt x="952" y="33099"/>
                    </a:cubicBezTo>
                    <a:cubicBezTo>
                      <a:pt x="952" y="34052"/>
                      <a:pt x="2857" y="34052"/>
                      <a:pt x="2857" y="33099"/>
                    </a:cubicBezTo>
                    <a:cubicBezTo>
                      <a:pt x="3810" y="27384"/>
                      <a:pt x="3810" y="22622"/>
                      <a:pt x="3810" y="16907"/>
                    </a:cubicBezTo>
                    <a:cubicBezTo>
                      <a:pt x="3810" y="11192"/>
                      <a:pt x="3810" y="5477"/>
                      <a:pt x="3810" y="714"/>
                    </a:cubicBezTo>
                    <a:cubicBezTo>
                      <a:pt x="2857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9" name="Freeform: Shape 1538">
                <a:extLst>
                  <a:ext uri="{FF2B5EF4-FFF2-40B4-BE49-F238E27FC236}">
                    <a16:creationId xmlns:a16="http://schemas.microsoft.com/office/drawing/2014/main" id="{23C615D6-1470-5547-C06A-0F1046A61E79}"/>
                  </a:ext>
                </a:extLst>
              </p:cNvPr>
              <p:cNvSpPr/>
              <p:nvPr/>
            </p:nvSpPr>
            <p:spPr>
              <a:xfrm>
                <a:off x="8820149" y="3488530"/>
                <a:ext cx="7619" cy="30718"/>
              </a:xfrm>
              <a:custGeom>
                <a:avLst/>
                <a:gdLst>
                  <a:gd name="connsiteX0" fmla="*/ 0 w 7619"/>
                  <a:gd name="connsiteY0" fmla="*/ 1429 h 30718"/>
                  <a:gd name="connsiteX1" fmla="*/ 1905 w 7619"/>
                  <a:gd name="connsiteY1" fmla="*/ 16669 h 30718"/>
                  <a:gd name="connsiteX2" fmla="*/ 2857 w 7619"/>
                  <a:gd name="connsiteY2" fmla="*/ 23336 h 30718"/>
                  <a:gd name="connsiteX3" fmla="*/ 4763 w 7619"/>
                  <a:gd name="connsiteY3" fmla="*/ 30004 h 30718"/>
                  <a:gd name="connsiteX4" fmla="*/ 6668 w 7619"/>
                  <a:gd name="connsiteY4" fmla="*/ 30004 h 30718"/>
                  <a:gd name="connsiteX5" fmla="*/ 7620 w 7619"/>
                  <a:gd name="connsiteY5" fmla="*/ 23336 h 30718"/>
                  <a:gd name="connsiteX6" fmla="*/ 6668 w 7619"/>
                  <a:gd name="connsiteY6" fmla="*/ 16669 h 30718"/>
                  <a:gd name="connsiteX7" fmla="*/ 2857 w 7619"/>
                  <a:gd name="connsiteY7" fmla="*/ 1429 h 30718"/>
                  <a:gd name="connsiteX8" fmla="*/ 0 w 7619"/>
                  <a:gd name="connsiteY8" fmla="*/ 1429 h 30718"/>
                  <a:gd name="connsiteX9" fmla="*/ 0 w 7619"/>
                  <a:gd name="connsiteY9" fmla="*/ 1429 h 30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19" h="30718">
                    <a:moveTo>
                      <a:pt x="0" y="1429"/>
                    </a:moveTo>
                    <a:cubicBezTo>
                      <a:pt x="952" y="6191"/>
                      <a:pt x="952" y="10954"/>
                      <a:pt x="1905" y="16669"/>
                    </a:cubicBezTo>
                    <a:cubicBezTo>
                      <a:pt x="1905" y="18574"/>
                      <a:pt x="2857" y="21431"/>
                      <a:pt x="2857" y="23336"/>
                    </a:cubicBezTo>
                    <a:cubicBezTo>
                      <a:pt x="2857" y="25241"/>
                      <a:pt x="3810" y="28099"/>
                      <a:pt x="4763" y="30004"/>
                    </a:cubicBezTo>
                    <a:cubicBezTo>
                      <a:pt x="4763" y="30956"/>
                      <a:pt x="6668" y="30956"/>
                      <a:pt x="6668" y="30004"/>
                    </a:cubicBezTo>
                    <a:cubicBezTo>
                      <a:pt x="6668" y="28099"/>
                      <a:pt x="7620" y="25241"/>
                      <a:pt x="7620" y="23336"/>
                    </a:cubicBezTo>
                    <a:cubicBezTo>
                      <a:pt x="7620" y="20479"/>
                      <a:pt x="6668" y="18574"/>
                      <a:pt x="6668" y="16669"/>
                    </a:cubicBezTo>
                    <a:cubicBezTo>
                      <a:pt x="5715" y="11906"/>
                      <a:pt x="3810" y="7144"/>
                      <a:pt x="2857" y="1429"/>
                    </a:cubicBezTo>
                    <a:cubicBezTo>
                      <a:pt x="1905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0" name="Freeform: Shape 1539">
                <a:extLst>
                  <a:ext uri="{FF2B5EF4-FFF2-40B4-BE49-F238E27FC236}">
                    <a16:creationId xmlns:a16="http://schemas.microsoft.com/office/drawing/2014/main" id="{3707FF8F-3FB6-F418-4917-886743281A0A}"/>
                  </a:ext>
                </a:extLst>
              </p:cNvPr>
              <p:cNvSpPr/>
              <p:nvPr/>
            </p:nvSpPr>
            <p:spPr>
              <a:xfrm>
                <a:off x="8795124" y="3438019"/>
                <a:ext cx="12403" cy="27888"/>
              </a:xfrm>
              <a:custGeom>
                <a:avLst/>
                <a:gdLst>
                  <a:gd name="connsiteX0" fmla="*/ 260 w 12403"/>
                  <a:gd name="connsiteY0" fmla="*/ 2410 h 27888"/>
                  <a:gd name="connsiteX1" fmla="*/ 6927 w 12403"/>
                  <a:gd name="connsiteY1" fmla="*/ 13840 h 27888"/>
                  <a:gd name="connsiteX2" fmla="*/ 8832 w 12403"/>
                  <a:gd name="connsiteY2" fmla="*/ 20507 h 27888"/>
                  <a:gd name="connsiteX3" fmla="*/ 9785 w 12403"/>
                  <a:gd name="connsiteY3" fmla="*/ 27175 h 27888"/>
                  <a:gd name="connsiteX4" fmla="*/ 11689 w 12403"/>
                  <a:gd name="connsiteY4" fmla="*/ 27175 h 27888"/>
                  <a:gd name="connsiteX5" fmla="*/ 11689 w 12403"/>
                  <a:gd name="connsiteY5" fmla="*/ 20507 h 27888"/>
                  <a:gd name="connsiteX6" fmla="*/ 9785 w 12403"/>
                  <a:gd name="connsiteY6" fmla="*/ 13840 h 27888"/>
                  <a:gd name="connsiteX7" fmla="*/ 2164 w 12403"/>
                  <a:gd name="connsiteY7" fmla="*/ 1457 h 27888"/>
                  <a:gd name="connsiteX8" fmla="*/ 260 w 12403"/>
                  <a:gd name="connsiteY8" fmla="*/ 2410 h 27888"/>
                  <a:gd name="connsiteX9" fmla="*/ 260 w 12403"/>
                  <a:gd name="connsiteY9" fmla="*/ 2410 h 27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403" h="27888">
                    <a:moveTo>
                      <a:pt x="260" y="2410"/>
                    </a:moveTo>
                    <a:cubicBezTo>
                      <a:pt x="3117" y="6220"/>
                      <a:pt x="5022" y="10030"/>
                      <a:pt x="6927" y="13840"/>
                    </a:cubicBezTo>
                    <a:cubicBezTo>
                      <a:pt x="7880" y="15745"/>
                      <a:pt x="7880" y="17650"/>
                      <a:pt x="8832" y="20507"/>
                    </a:cubicBezTo>
                    <a:cubicBezTo>
                      <a:pt x="8832" y="22412"/>
                      <a:pt x="9785" y="25270"/>
                      <a:pt x="9785" y="27175"/>
                    </a:cubicBezTo>
                    <a:cubicBezTo>
                      <a:pt x="9785" y="28127"/>
                      <a:pt x="11689" y="28127"/>
                      <a:pt x="11689" y="27175"/>
                    </a:cubicBezTo>
                    <a:cubicBezTo>
                      <a:pt x="12642" y="25270"/>
                      <a:pt x="12642" y="22412"/>
                      <a:pt x="11689" y="20507"/>
                    </a:cubicBezTo>
                    <a:cubicBezTo>
                      <a:pt x="11689" y="17650"/>
                      <a:pt x="10737" y="15745"/>
                      <a:pt x="9785" y="13840"/>
                    </a:cubicBezTo>
                    <a:cubicBezTo>
                      <a:pt x="7880" y="9077"/>
                      <a:pt x="5022" y="5267"/>
                      <a:pt x="2164" y="1457"/>
                    </a:cubicBezTo>
                    <a:cubicBezTo>
                      <a:pt x="1212" y="-1400"/>
                      <a:pt x="-693" y="505"/>
                      <a:pt x="260" y="2410"/>
                    </a:cubicBezTo>
                    <a:lnTo>
                      <a:pt x="260" y="2410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9C977E51-0FE2-EB14-8D5B-88BBA1C7D540}"/>
                  </a:ext>
                </a:extLst>
              </p:cNvPr>
              <p:cNvSpPr/>
              <p:nvPr/>
            </p:nvSpPr>
            <p:spPr>
              <a:xfrm>
                <a:off x="8789416" y="3392409"/>
                <a:ext cx="16445" cy="27459"/>
              </a:xfrm>
              <a:custGeom>
                <a:avLst/>
                <a:gdLst>
                  <a:gd name="connsiteX0" fmla="*/ 253 w 16445"/>
                  <a:gd name="connsiteY0" fmla="*/ 1347 h 27459"/>
                  <a:gd name="connsiteX1" fmla="*/ 6921 w 16445"/>
                  <a:gd name="connsiteY1" fmla="*/ 14682 h 27459"/>
                  <a:gd name="connsiteX2" fmla="*/ 10731 w 16445"/>
                  <a:gd name="connsiteY2" fmla="*/ 21349 h 27459"/>
                  <a:gd name="connsiteX3" fmla="*/ 12636 w 16445"/>
                  <a:gd name="connsiteY3" fmla="*/ 24207 h 27459"/>
                  <a:gd name="connsiteX4" fmla="*/ 14541 w 16445"/>
                  <a:gd name="connsiteY4" fmla="*/ 27065 h 27459"/>
                  <a:gd name="connsiteX5" fmla="*/ 16446 w 16445"/>
                  <a:gd name="connsiteY5" fmla="*/ 26112 h 27459"/>
                  <a:gd name="connsiteX6" fmla="*/ 15494 w 16445"/>
                  <a:gd name="connsiteY6" fmla="*/ 23255 h 27459"/>
                  <a:gd name="connsiteX7" fmla="*/ 14541 w 16445"/>
                  <a:gd name="connsiteY7" fmla="*/ 20397 h 27459"/>
                  <a:gd name="connsiteX8" fmla="*/ 10731 w 16445"/>
                  <a:gd name="connsiteY8" fmla="*/ 13730 h 27459"/>
                  <a:gd name="connsiteX9" fmla="*/ 3111 w 16445"/>
                  <a:gd name="connsiteY9" fmla="*/ 394 h 27459"/>
                  <a:gd name="connsiteX10" fmla="*/ 253 w 16445"/>
                  <a:gd name="connsiteY10" fmla="*/ 1347 h 27459"/>
                  <a:gd name="connsiteX11" fmla="*/ 253 w 16445"/>
                  <a:gd name="connsiteY11" fmla="*/ 1347 h 27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445" h="27459">
                    <a:moveTo>
                      <a:pt x="253" y="1347"/>
                    </a:moveTo>
                    <a:cubicBezTo>
                      <a:pt x="2158" y="6110"/>
                      <a:pt x="5016" y="10872"/>
                      <a:pt x="6921" y="14682"/>
                    </a:cubicBezTo>
                    <a:cubicBezTo>
                      <a:pt x="7873" y="16587"/>
                      <a:pt x="8826" y="18492"/>
                      <a:pt x="10731" y="21349"/>
                    </a:cubicBezTo>
                    <a:cubicBezTo>
                      <a:pt x="11683" y="22302"/>
                      <a:pt x="11683" y="23255"/>
                      <a:pt x="12636" y="24207"/>
                    </a:cubicBezTo>
                    <a:cubicBezTo>
                      <a:pt x="13588" y="25160"/>
                      <a:pt x="13588" y="26112"/>
                      <a:pt x="14541" y="27065"/>
                    </a:cubicBezTo>
                    <a:cubicBezTo>
                      <a:pt x="15494" y="28017"/>
                      <a:pt x="16446" y="27065"/>
                      <a:pt x="16446" y="26112"/>
                    </a:cubicBezTo>
                    <a:cubicBezTo>
                      <a:pt x="16446" y="25160"/>
                      <a:pt x="15494" y="24207"/>
                      <a:pt x="15494" y="23255"/>
                    </a:cubicBezTo>
                    <a:cubicBezTo>
                      <a:pt x="15494" y="22302"/>
                      <a:pt x="14541" y="21349"/>
                      <a:pt x="14541" y="20397"/>
                    </a:cubicBezTo>
                    <a:cubicBezTo>
                      <a:pt x="13588" y="18492"/>
                      <a:pt x="11683" y="16587"/>
                      <a:pt x="10731" y="13730"/>
                    </a:cubicBezTo>
                    <a:cubicBezTo>
                      <a:pt x="7873" y="8967"/>
                      <a:pt x="5969" y="5157"/>
                      <a:pt x="3111" y="394"/>
                    </a:cubicBezTo>
                    <a:cubicBezTo>
                      <a:pt x="1206" y="-558"/>
                      <a:pt x="-699" y="394"/>
                      <a:pt x="253" y="1347"/>
                    </a:cubicBezTo>
                    <a:lnTo>
                      <a:pt x="253" y="1347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39B3AA02-7823-B453-2316-D385D8426F7E}"/>
                  </a:ext>
                </a:extLst>
              </p:cNvPr>
              <p:cNvSpPr/>
              <p:nvPr/>
            </p:nvSpPr>
            <p:spPr>
              <a:xfrm>
                <a:off x="8762810" y="3323986"/>
                <a:ext cx="17334" cy="29765"/>
              </a:xfrm>
              <a:custGeom>
                <a:avLst/>
                <a:gdLst>
                  <a:gd name="connsiteX0" fmla="*/ 189 w 17334"/>
                  <a:gd name="connsiteY0" fmla="*/ 2143 h 29765"/>
                  <a:gd name="connsiteX1" fmla="*/ 5904 w 17334"/>
                  <a:gd name="connsiteY1" fmla="*/ 16431 h 29765"/>
                  <a:gd name="connsiteX2" fmla="*/ 9714 w 17334"/>
                  <a:gd name="connsiteY2" fmla="*/ 23098 h 29765"/>
                  <a:gd name="connsiteX3" fmla="*/ 14477 w 17334"/>
                  <a:gd name="connsiteY3" fmla="*/ 29766 h 29765"/>
                  <a:gd name="connsiteX4" fmla="*/ 17334 w 17334"/>
                  <a:gd name="connsiteY4" fmla="*/ 28813 h 29765"/>
                  <a:gd name="connsiteX5" fmla="*/ 16382 w 17334"/>
                  <a:gd name="connsiteY5" fmla="*/ 25003 h 29765"/>
                  <a:gd name="connsiteX6" fmla="*/ 14477 w 17334"/>
                  <a:gd name="connsiteY6" fmla="*/ 22146 h 29765"/>
                  <a:gd name="connsiteX7" fmla="*/ 10666 w 17334"/>
                  <a:gd name="connsiteY7" fmla="*/ 15478 h 29765"/>
                  <a:gd name="connsiteX8" fmla="*/ 3999 w 17334"/>
                  <a:gd name="connsiteY8" fmla="*/ 2143 h 29765"/>
                  <a:gd name="connsiteX9" fmla="*/ 189 w 17334"/>
                  <a:gd name="connsiteY9" fmla="*/ 2143 h 29765"/>
                  <a:gd name="connsiteX10" fmla="*/ 189 w 17334"/>
                  <a:gd name="connsiteY10" fmla="*/ 2143 h 29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34" h="29765">
                    <a:moveTo>
                      <a:pt x="189" y="2143"/>
                    </a:moveTo>
                    <a:cubicBezTo>
                      <a:pt x="2094" y="6906"/>
                      <a:pt x="3999" y="11668"/>
                      <a:pt x="5904" y="16431"/>
                    </a:cubicBezTo>
                    <a:cubicBezTo>
                      <a:pt x="6857" y="19288"/>
                      <a:pt x="7809" y="21193"/>
                      <a:pt x="9714" y="23098"/>
                    </a:cubicBezTo>
                    <a:cubicBezTo>
                      <a:pt x="10666" y="25003"/>
                      <a:pt x="11619" y="27861"/>
                      <a:pt x="14477" y="29766"/>
                    </a:cubicBezTo>
                    <a:cubicBezTo>
                      <a:pt x="15429" y="29766"/>
                      <a:pt x="16382" y="29766"/>
                      <a:pt x="17334" y="28813"/>
                    </a:cubicBezTo>
                    <a:cubicBezTo>
                      <a:pt x="17334" y="26908"/>
                      <a:pt x="17334" y="25956"/>
                      <a:pt x="16382" y="25003"/>
                    </a:cubicBezTo>
                    <a:cubicBezTo>
                      <a:pt x="15429" y="24051"/>
                      <a:pt x="15429" y="23098"/>
                      <a:pt x="14477" y="22146"/>
                    </a:cubicBezTo>
                    <a:cubicBezTo>
                      <a:pt x="13524" y="20241"/>
                      <a:pt x="12572" y="17383"/>
                      <a:pt x="10666" y="15478"/>
                    </a:cubicBezTo>
                    <a:cubicBezTo>
                      <a:pt x="8762" y="10716"/>
                      <a:pt x="5904" y="6906"/>
                      <a:pt x="3999" y="2143"/>
                    </a:cubicBezTo>
                    <a:cubicBezTo>
                      <a:pt x="2094" y="-714"/>
                      <a:pt x="-763" y="-714"/>
                      <a:pt x="189" y="2143"/>
                    </a:cubicBezTo>
                    <a:lnTo>
                      <a:pt x="189" y="2143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3" name="Freeform: Shape 1542">
                <a:extLst>
                  <a:ext uri="{FF2B5EF4-FFF2-40B4-BE49-F238E27FC236}">
                    <a16:creationId xmlns:a16="http://schemas.microsoft.com/office/drawing/2014/main" id="{808F5928-37CB-BE07-E56D-A99BCEBA71CC}"/>
                  </a:ext>
                </a:extLst>
              </p:cNvPr>
              <p:cNvSpPr/>
              <p:nvPr/>
            </p:nvSpPr>
            <p:spPr>
              <a:xfrm>
                <a:off x="8742282" y="3290887"/>
                <a:ext cx="16213" cy="17404"/>
              </a:xfrm>
              <a:custGeom>
                <a:avLst/>
                <a:gdLst>
                  <a:gd name="connsiteX0" fmla="*/ 715 w 16213"/>
                  <a:gd name="connsiteY0" fmla="*/ 2858 h 17404"/>
                  <a:gd name="connsiteX1" fmla="*/ 6429 w 16213"/>
                  <a:gd name="connsiteY1" fmla="*/ 10478 h 17404"/>
                  <a:gd name="connsiteX2" fmla="*/ 10240 w 16213"/>
                  <a:gd name="connsiteY2" fmla="*/ 14288 h 17404"/>
                  <a:gd name="connsiteX3" fmla="*/ 12144 w 16213"/>
                  <a:gd name="connsiteY3" fmla="*/ 16192 h 17404"/>
                  <a:gd name="connsiteX4" fmla="*/ 14049 w 16213"/>
                  <a:gd name="connsiteY4" fmla="*/ 17145 h 17404"/>
                  <a:gd name="connsiteX5" fmla="*/ 15954 w 16213"/>
                  <a:gd name="connsiteY5" fmla="*/ 15240 h 17404"/>
                  <a:gd name="connsiteX6" fmla="*/ 15002 w 16213"/>
                  <a:gd name="connsiteY6" fmla="*/ 13335 h 17404"/>
                  <a:gd name="connsiteX7" fmla="*/ 13097 w 16213"/>
                  <a:gd name="connsiteY7" fmla="*/ 11430 h 17404"/>
                  <a:gd name="connsiteX8" fmla="*/ 9287 w 16213"/>
                  <a:gd name="connsiteY8" fmla="*/ 7620 h 17404"/>
                  <a:gd name="connsiteX9" fmla="*/ 3572 w 16213"/>
                  <a:gd name="connsiteY9" fmla="*/ 953 h 17404"/>
                  <a:gd name="connsiteX10" fmla="*/ 715 w 16213"/>
                  <a:gd name="connsiteY10" fmla="*/ 0 h 17404"/>
                  <a:gd name="connsiteX11" fmla="*/ 715 w 16213"/>
                  <a:gd name="connsiteY11" fmla="*/ 2858 h 17404"/>
                  <a:gd name="connsiteX12" fmla="*/ 715 w 16213"/>
                  <a:gd name="connsiteY12" fmla="*/ 2858 h 1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13" h="17404">
                    <a:moveTo>
                      <a:pt x="715" y="2858"/>
                    </a:moveTo>
                    <a:cubicBezTo>
                      <a:pt x="2619" y="5715"/>
                      <a:pt x="4524" y="8572"/>
                      <a:pt x="6429" y="10478"/>
                    </a:cubicBezTo>
                    <a:cubicBezTo>
                      <a:pt x="7382" y="11430"/>
                      <a:pt x="8335" y="13335"/>
                      <a:pt x="10240" y="14288"/>
                    </a:cubicBezTo>
                    <a:cubicBezTo>
                      <a:pt x="11192" y="15240"/>
                      <a:pt x="11192" y="15240"/>
                      <a:pt x="12144" y="16192"/>
                    </a:cubicBezTo>
                    <a:cubicBezTo>
                      <a:pt x="13097" y="16192"/>
                      <a:pt x="13097" y="17145"/>
                      <a:pt x="14049" y="17145"/>
                    </a:cubicBezTo>
                    <a:cubicBezTo>
                      <a:pt x="15002" y="18097"/>
                      <a:pt x="16907" y="16192"/>
                      <a:pt x="15954" y="15240"/>
                    </a:cubicBezTo>
                    <a:cubicBezTo>
                      <a:pt x="15954" y="14288"/>
                      <a:pt x="15002" y="14288"/>
                      <a:pt x="15002" y="13335"/>
                    </a:cubicBezTo>
                    <a:cubicBezTo>
                      <a:pt x="14049" y="12383"/>
                      <a:pt x="14049" y="11430"/>
                      <a:pt x="13097" y="11430"/>
                    </a:cubicBezTo>
                    <a:cubicBezTo>
                      <a:pt x="12144" y="10478"/>
                      <a:pt x="11192" y="8572"/>
                      <a:pt x="9287" y="7620"/>
                    </a:cubicBezTo>
                    <a:cubicBezTo>
                      <a:pt x="7382" y="5715"/>
                      <a:pt x="5477" y="2858"/>
                      <a:pt x="3572" y="953"/>
                    </a:cubicBezTo>
                    <a:cubicBezTo>
                      <a:pt x="2619" y="0"/>
                      <a:pt x="1667" y="0"/>
                      <a:pt x="715" y="0"/>
                    </a:cubicBezTo>
                    <a:cubicBezTo>
                      <a:pt x="-238" y="953"/>
                      <a:pt x="-238" y="1905"/>
                      <a:pt x="715" y="2858"/>
                    </a:cubicBezTo>
                    <a:lnTo>
                      <a:pt x="715" y="285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4" name="Freeform: Shape 1543">
                <a:extLst>
                  <a:ext uri="{FF2B5EF4-FFF2-40B4-BE49-F238E27FC236}">
                    <a16:creationId xmlns:a16="http://schemas.microsoft.com/office/drawing/2014/main" id="{4BBAD815-772B-DD39-7BDC-E2EA4CEFCEFA}"/>
                  </a:ext>
                </a:extLst>
              </p:cNvPr>
              <p:cNvSpPr/>
              <p:nvPr/>
            </p:nvSpPr>
            <p:spPr>
              <a:xfrm>
                <a:off x="8784906" y="3313661"/>
                <a:ext cx="10872" cy="18577"/>
              </a:xfrm>
              <a:custGeom>
                <a:avLst/>
                <a:gdLst>
                  <a:gd name="connsiteX0" fmla="*/ 0 w 10872"/>
                  <a:gd name="connsiteY0" fmla="*/ 1991 h 18577"/>
                  <a:gd name="connsiteX1" fmla="*/ 3810 w 10872"/>
                  <a:gd name="connsiteY1" fmla="*/ 10563 h 18577"/>
                  <a:gd name="connsiteX2" fmla="*/ 6668 w 10872"/>
                  <a:gd name="connsiteY2" fmla="*/ 14373 h 18577"/>
                  <a:gd name="connsiteX3" fmla="*/ 9525 w 10872"/>
                  <a:gd name="connsiteY3" fmla="*/ 18183 h 18577"/>
                  <a:gd name="connsiteX4" fmla="*/ 10478 w 10872"/>
                  <a:gd name="connsiteY4" fmla="*/ 17231 h 18577"/>
                  <a:gd name="connsiteX5" fmla="*/ 8573 w 10872"/>
                  <a:gd name="connsiteY5" fmla="*/ 13421 h 18577"/>
                  <a:gd name="connsiteX6" fmla="*/ 5715 w 10872"/>
                  <a:gd name="connsiteY6" fmla="*/ 9611 h 18577"/>
                  <a:gd name="connsiteX7" fmla="*/ 1905 w 10872"/>
                  <a:gd name="connsiteY7" fmla="*/ 1038 h 18577"/>
                  <a:gd name="connsiteX8" fmla="*/ 0 w 10872"/>
                  <a:gd name="connsiteY8" fmla="*/ 1991 h 18577"/>
                  <a:gd name="connsiteX9" fmla="*/ 0 w 10872"/>
                  <a:gd name="connsiteY9" fmla="*/ 1991 h 1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872" h="18577">
                    <a:moveTo>
                      <a:pt x="0" y="1991"/>
                    </a:moveTo>
                    <a:cubicBezTo>
                      <a:pt x="953" y="4848"/>
                      <a:pt x="2857" y="7706"/>
                      <a:pt x="3810" y="10563"/>
                    </a:cubicBezTo>
                    <a:cubicBezTo>
                      <a:pt x="4763" y="11516"/>
                      <a:pt x="5715" y="13421"/>
                      <a:pt x="6668" y="14373"/>
                    </a:cubicBezTo>
                    <a:cubicBezTo>
                      <a:pt x="7620" y="15326"/>
                      <a:pt x="8573" y="17231"/>
                      <a:pt x="9525" y="18183"/>
                    </a:cubicBezTo>
                    <a:cubicBezTo>
                      <a:pt x="10478" y="19136"/>
                      <a:pt x="11430" y="18183"/>
                      <a:pt x="10478" y="17231"/>
                    </a:cubicBezTo>
                    <a:cubicBezTo>
                      <a:pt x="9525" y="16278"/>
                      <a:pt x="9525" y="14373"/>
                      <a:pt x="8573" y="13421"/>
                    </a:cubicBezTo>
                    <a:cubicBezTo>
                      <a:pt x="7620" y="12468"/>
                      <a:pt x="6668" y="10563"/>
                      <a:pt x="5715" y="9611"/>
                    </a:cubicBezTo>
                    <a:cubicBezTo>
                      <a:pt x="3810" y="6753"/>
                      <a:pt x="2857" y="3896"/>
                      <a:pt x="1905" y="1038"/>
                    </a:cubicBezTo>
                    <a:cubicBezTo>
                      <a:pt x="1905" y="-867"/>
                      <a:pt x="0" y="86"/>
                      <a:pt x="0" y="1991"/>
                    </a:cubicBezTo>
                    <a:lnTo>
                      <a:pt x="0" y="1991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5" name="Freeform: Shape 1544">
                <a:extLst>
                  <a:ext uri="{FF2B5EF4-FFF2-40B4-BE49-F238E27FC236}">
                    <a16:creationId xmlns:a16="http://schemas.microsoft.com/office/drawing/2014/main" id="{EEC1ADF5-1B43-CF3F-0F80-783E4CF2DD18}"/>
                  </a:ext>
                </a:extLst>
              </p:cNvPr>
              <p:cNvSpPr/>
              <p:nvPr/>
            </p:nvSpPr>
            <p:spPr>
              <a:xfrm>
                <a:off x="8799957" y="3356104"/>
                <a:ext cx="12571" cy="20901"/>
              </a:xfrm>
              <a:custGeom>
                <a:avLst/>
                <a:gdLst>
                  <a:gd name="connsiteX0" fmla="*/ 189 w 12571"/>
                  <a:gd name="connsiteY0" fmla="*/ 2410 h 20901"/>
                  <a:gd name="connsiteX1" fmla="*/ 4952 w 12571"/>
                  <a:gd name="connsiteY1" fmla="*/ 11935 h 20901"/>
                  <a:gd name="connsiteX2" fmla="*/ 10667 w 12571"/>
                  <a:gd name="connsiteY2" fmla="*/ 20507 h 20901"/>
                  <a:gd name="connsiteX3" fmla="*/ 12572 w 12571"/>
                  <a:gd name="connsiteY3" fmla="*/ 19555 h 20901"/>
                  <a:gd name="connsiteX4" fmla="*/ 8761 w 12571"/>
                  <a:gd name="connsiteY4" fmla="*/ 10030 h 20901"/>
                  <a:gd name="connsiteX5" fmla="*/ 3999 w 12571"/>
                  <a:gd name="connsiteY5" fmla="*/ 1457 h 20901"/>
                  <a:gd name="connsiteX6" fmla="*/ 189 w 12571"/>
                  <a:gd name="connsiteY6" fmla="*/ 2410 h 20901"/>
                  <a:gd name="connsiteX7" fmla="*/ 189 w 12571"/>
                  <a:gd name="connsiteY7" fmla="*/ 2410 h 20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571" h="20901">
                    <a:moveTo>
                      <a:pt x="189" y="2410"/>
                    </a:moveTo>
                    <a:cubicBezTo>
                      <a:pt x="2094" y="5267"/>
                      <a:pt x="3047" y="8125"/>
                      <a:pt x="4952" y="11935"/>
                    </a:cubicBezTo>
                    <a:cubicBezTo>
                      <a:pt x="6856" y="14792"/>
                      <a:pt x="7809" y="17650"/>
                      <a:pt x="10667" y="20507"/>
                    </a:cubicBezTo>
                    <a:cubicBezTo>
                      <a:pt x="11619" y="21460"/>
                      <a:pt x="12572" y="20507"/>
                      <a:pt x="12572" y="19555"/>
                    </a:cubicBezTo>
                    <a:cubicBezTo>
                      <a:pt x="11619" y="16697"/>
                      <a:pt x="9714" y="12887"/>
                      <a:pt x="8761" y="10030"/>
                    </a:cubicBezTo>
                    <a:cubicBezTo>
                      <a:pt x="6856" y="7172"/>
                      <a:pt x="5904" y="4315"/>
                      <a:pt x="3999" y="1457"/>
                    </a:cubicBezTo>
                    <a:cubicBezTo>
                      <a:pt x="2094" y="-1400"/>
                      <a:pt x="-764" y="505"/>
                      <a:pt x="189" y="2410"/>
                    </a:cubicBezTo>
                    <a:lnTo>
                      <a:pt x="189" y="2410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6CBF6199-177D-26A8-1598-CD7E9ABDD3FA}"/>
                  </a:ext>
                </a:extLst>
              </p:cNvPr>
              <p:cNvSpPr/>
              <p:nvPr/>
            </p:nvSpPr>
            <p:spPr>
              <a:xfrm>
                <a:off x="8828722" y="3403196"/>
                <a:ext cx="13334" cy="37070"/>
              </a:xfrm>
              <a:custGeom>
                <a:avLst/>
                <a:gdLst>
                  <a:gd name="connsiteX0" fmla="*/ 0 w 13334"/>
                  <a:gd name="connsiteY0" fmla="*/ 1991 h 37070"/>
                  <a:gd name="connsiteX1" fmla="*/ 2857 w 13334"/>
                  <a:gd name="connsiteY1" fmla="*/ 20088 h 37070"/>
                  <a:gd name="connsiteX2" fmla="*/ 5715 w 13334"/>
                  <a:gd name="connsiteY2" fmla="*/ 28661 h 37070"/>
                  <a:gd name="connsiteX3" fmla="*/ 10477 w 13334"/>
                  <a:gd name="connsiteY3" fmla="*/ 36281 h 37070"/>
                  <a:gd name="connsiteX4" fmla="*/ 13335 w 13334"/>
                  <a:gd name="connsiteY4" fmla="*/ 34376 h 37070"/>
                  <a:gd name="connsiteX5" fmla="*/ 8572 w 13334"/>
                  <a:gd name="connsiteY5" fmla="*/ 18183 h 37070"/>
                  <a:gd name="connsiteX6" fmla="*/ 4763 w 13334"/>
                  <a:gd name="connsiteY6" fmla="*/ 1038 h 37070"/>
                  <a:gd name="connsiteX7" fmla="*/ 0 w 13334"/>
                  <a:gd name="connsiteY7" fmla="*/ 1991 h 37070"/>
                  <a:gd name="connsiteX8" fmla="*/ 0 w 13334"/>
                  <a:gd name="connsiteY8" fmla="*/ 1991 h 37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4" h="37070">
                    <a:moveTo>
                      <a:pt x="0" y="1991"/>
                    </a:moveTo>
                    <a:cubicBezTo>
                      <a:pt x="952" y="7706"/>
                      <a:pt x="1905" y="14373"/>
                      <a:pt x="2857" y="20088"/>
                    </a:cubicBezTo>
                    <a:cubicBezTo>
                      <a:pt x="3810" y="22946"/>
                      <a:pt x="4763" y="25803"/>
                      <a:pt x="5715" y="28661"/>
                    </a:cubicBezTo>
                    <a:cubicBezTo>
                      <a:pt x="6667" y="31518"/>
                      <a:pt x="8572" y="34376"/>
                      <a:pt x="10477" y="36281"/>
                    </a:cubicBezTo>
                    <a:cubicBezTo>
                      <a:pt x="11430" y="38186"/>
                      <a:pt x="13335" y="36281"/>
                      <a:pt x="13335" y="34376"/>
                    </a:cubicBezTo>
                    <a:cubicBezTo>
                      <a:pt x="12382" y="28661"/>
                      <a:pt x="10477" y="23898"/>
                      <a:pt x="8572" y="18183"/>
                    </a:cubicBezTo>
                    <a:cubicBezTo>
                      <a:pt x="6667" y="12468"/>
                      <a:pt x="5715" y="6753"/>
                      <a:pt x="4763" y="1038"/>
                    </a:cubicBezTo>
                    <a:cubicBezTo>
                      <a:pt x="3810" y="-867"/>
                      <a:pt x="0" y="86"/>
                      <a:pt x="0" y="1991"/>
                    </a:cubicBezTo>
                    <a:lnTo>
                      <a:pt x="0" y="1991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7" name="Freeform: Shape 1546">
                <a:extLst>
                  <a:ext uri="{FF2B5EF4-FFF2-40B4-BE49-F238E27FC236}">
                    <a16:creationId xmlns:a16="http://schemas.microsoft.com/office/drawing/2014/main" id="{B5A4270E-C075-C676-6234-3DD015E497B7}"/>
                  </a:ext>
                </a:extLst>
              </p:cNvPr>
              <p:cNvSpPr/>
              <p:nvPr/>
            </p:nvSpPr>
            <p:spPr>
              <a:xfrm>
                <a:off x="8834330" y="3463533"/>
                <a:ext cx="13441" cy="33719"/>
              </a:xfrm>
              <a:custGeom>
                <a:avLst/>
                <a:gdLst>
                  <a:gd name="connsiteX0" fmla="*/ 107 w 13441"/>
                  <a:gd name="connsiteY0" fmla="*/ 3566 h 33719"/>
                  <a:gd name="connsiteX1" fmla="*/ 4869 w 13441"/>
                  <a:gd name="connsiteY1" fmla="*/ 18807 h 33719"/>
                  <a:gd name="connsiteX2" fmla="*/ 10584 w 13441"/>
                  <a:gd name="connsiteY2" fmla="*/ 33094 h 33719"/>
                  <a:gd name="connsiteX3" fmla="*/ 13442 w 13441"/>
                  <a:gd name="connsiteY3" fmla="*/ 32141 h 33719"/>
                  <a:gd name="connsiteX4" fmla="*/ 10584 w 13441"/>
                  <a:gd name="connsiteY4" fmla="*/ 16901 h 33719"/>
                  <a:gd name="connsiteX5" fmla="*/ 5821 w 13441"/>
                  <a:gd name="connsiteY5" fmla="*/ 1661 h 33719"/>
                  <a:gd name="connsiteX6" fmla="*/ 107 w 13441"/>
                  <a:gd name="connsiteY6" fmla="*/ 3566 h 33719"/>
                  <a:gd name="connsiteX7" fmla="*/ 107 w 13441"/>
                  <a:gd name="connsiteY7" fmla="*/ 3566 h 33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441" h="33719">
                    <a:moveTo>
                      <a:pt x="107" y="3566"/>
                    </a:moveTo>
                    <a:cubicBezTo>
                      <a:pt x="2012" y="8329"/>
                      <a:pt x="2964" y="14044"/>
                      <a:pt x="4869" y="18807"/>
                    </a:cubicBezTo>
                    <a:cubicBezTo>
                      <a:pt x="6774" y="23569"/>
                      <a:pt x="7726" y="29284"/>
                      <a:pt x="10584" y="33094"/>
                    </a:cubicBezTo>
                    <a:cubicBezTo>
                      <a:pt x="11537" y="34046"/>
                      <a:pt x="13442" y="34046"/>
                      <a:pt x="13442" y="32141"/>
                    </a:cubicBezTo>
                    <a:cubicBezTo>
                      <a:pt x="13442" y="26426"/>
                      <a:pt x="11537" y="21664"/>
                      <a:pt x="10584" y="16901"/>
                    </a:cubicBezTo>
                    <a:cubicBezTo>
                      <a:pt x="8679" y="12139"/>
                      <a:pt x="7726" y="6424"/>
                      <a:pt x="5821" y="1661"/>
                    </a:cubicBezTo>
                    <a:cubicBezTo>
                      <a:pt x="4869" y="-1196"/>
                      <a:pt x="-846" y="-243"/>
                      <a:pt x="107" y="3566"/>
                    </a:cubicBezTo>
                    <a:lnTo>
                      <a:pt x="107" y="3566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8" name="Freeform: Shape 1547">
                <a:extLst>
                  <a:ext uri="{FF2B5EF4-FFF2-40B4-BE49-F238E27FC236}">
                    <a16:creationId xmlns:a16="http://schemas.microsoft.com/office/drawing/2014/main" id="{A8E8ABA5-B360-FA36-3A91-45B2CB06640B}"/>
                  </a:ext>
                </a:extLst>
              </p:cNvPr>
              <p:cNvSpPr/>
              <p:nvPr/>
            </p:nvSpPr>
            <p:spPr>
              <a:xfrm>
                <a:off x="8859201" y="3507580"/>
                <a:ext cx="5477" cy="32623"/>
              </a:xfrm>
              <a:custGeom>
                <a:avLst/>
                <a:gdLst>
                  <a:gd name="connsiteX0" fmla="*/ 0 w 5477"/>
                  <a:gd name="connsiteY0" fmla="*/ 1429 h 32623"/>
                  <a:gd name="connsiteX1" fmla="*/ 953 w 5477"/>
                  <a:gd name="connsiteY1" fmla="*/ 16669 h 32623"/>
                  <a:gd name="connsiteX2" fmla="*/ 1905 w 5477"/>
                  <a:gd name="connsiteY2" fmla="*/ 31909 h 32623"/>
                  <a:gd name="connsiteX3" fmla="*/ 4763 w 5477"/>
                  <a:gd name="connsiteY3" fmla="*/ 31909 h 32623"/>
                  <a:gd name="connsiteX4" fmla="*/ 4763 w 5477"/>
                  <a:gd name="connsiteY4" fmla="*/ 16669 h 32623"/>
                  <a:gd name="connsiteX5" fmla="*/ 2858 w 5477"/>
                  <a:gd name="connsiteY5" fmla="*/ 1429 h 32623"/>
                  <a:gd name="connsiteX6" fmla="*/ 0 w 5477"/>
                  <a:gd name="connsiteY6" fmla="*/ 1429 h 32623"/>
                  <a:gd name="connsiteX7" fmla="*/ 0 w 5477"/>
                  <a:gd name="connsiteY7" fmla="*/ 1429 h 32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77" h="32623">
                    <a:moveTo>
                      <a:pt x="0" y="1429"/>
                    </a:moveTo>
                    <a:cubicBezTo>
                      <a:pt x="953" y="6191"/>
                      <a:pt x="953" y="11906"/>
                      <a:pt x="953" y="16669"/>
                    </a:cubicBezTo>
                    <a:cubicBezTo>
                      <a:pt x="953" y="21431"/>
                      <a:pt x="0" y="27146"/>
                      <a:pt x="1905" y="31909"/>
                    </a:cubicBezTo>
                    <a:cubicBezTo>
                      <a:pt x="1905" y="32861"/>
                      <a:pt x="4763" y="32861"/>
                      <a:pt x="4763" y="31909"/>
                    </a:cubicBezTo>
                    <a:cubicBezTo>
                      <a:pt x="5715" y="27146"/>
                      <a:pt x="5715" y="21431"/>
                      <a:pt x="4763" y="16669"/>
                    </a:cubicBezTo>
                    <a:cubicBezTo>
                      <a:pt x="4763" y="11906"/>
                      <a:pt x="3810" y="6191"/>
                      <a:pt x="2858" y="1429"/>
                    </a:cubicBezTo>
                    <a:cubicBezTo>
                      <a:pt x="1905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9" name="Freeform: Shape 1548">
                <a:extLst>
                  <a:ext uri="{FF2B5EF4-FFF2-40B4-BE49-F238E27FC236}">
                    <a16:creationId xmlns:a16="http://schemas.microsoft.com/office/drawing/2014/main" id="{B02433F5-DE89-DF75-EC16-6408E9AD3BA6}"/>
                  </a:ext>
                </a:extLst>
              </p:cNvPr>
              <p:cNvSpPr/>
              <p:nvPr/>
            </p:nvSpPr>
            <p:spPr>
              <a:xfrm>
                <a:off x="8834994" y="3646862"/>
                <a:ext cx="14941" cy="20635"/>
              </a:xfrm>
              <a:custGeom>
                <a:avLst/>
                <a:gdLst>
                  <a:gd name="connsiteX0" fmla="*/ 1347 w 14941"/>
                  <a:gd name="connsiteY0" fmla="*/ 20262 h 20635"/>
                  <a:gd name="connsiteX1" fmla="*/ 1347 w 14941"/>
                  <a:gd name="connsiteY1" fmla="*/ 20262 h 20635"/>
                  <a:gd name="connsiteX2" fmla="*/ 1347 w 14941"/>
                  <a:gd name="connsiteY2" fmla="*/ 20262 h 20635"/>
                  <a:gd name="connsiteX3" fmla="*/ 4205 w 14941"/>
                  <a:gd name="connsiteY3" fmla="*/ 16452 h 20635"/>
                  <a:gd name="connsiteX4" fmla="*/ 5157 w 14941"/>
                  <a:gd name="connsiteY4" fmla="*/ 15500 h 20635"/>
                  <a:gd name="connsiteX5" fmla="*/ 5157 w 14941"/>
                  <a:gd name="connsiteY5" fmla="*/ 15500 h 20635"/>
                  <a:gd name="connsiteX6" fmla="*/ 6110 w 14941"/>
                  <a:gd name="connsiteY6" fmla="*/ 14547 h 20635"/>
                  <a:gd name="connsiteX7" fmla="*/ 8015 w 14941"/>
                  <a:gd name="connsiteY7" fmla="*/ 11690 h 20635"/>
                  <a:gd name="connsiteX8" fmla="*/ 11825 w 14941"/>
                  <a:gd name="connsiteY8" fmla="*/ 6927 h 20635"/>
                  <a:gd name="connsiteX9" fmla="*/ 14682 w 14941"/>
                  <a:gd name="connsiteY9" fmla="*/ 2165 h 20635"/>
                  <a:gd name="connsiteX10" fmla="*/ 12777 w 14941"/>
                  <a:gd name="connsiteY10" fmla="*/ 260 h 20635"/>
                  <a:gd name="connsiteX11" fmla="*/ 4205 w 14941"/>
                  <a:gd name="connsiteY11" fmla="*/ 8832 h 20635"/>
                  <a:gd name="connsiteX12" fmla="*/ 1347 w 14941"/>
                  <a:gd name="connsiteY12" fmla="*/ 13595 h 20635"/>
                  <a:gd name="connsiteX13" fmla="*/ 394 w 14941"/>
                  <a:gd name="connsiteY13" fmla="*/ 18357 h 20635"/>
                  <a:gd name="connsiteX14" fmla="*/ 394 w 14941"/>
                  <a:gd name="connsiteY14" fmla="*/ 17405 h 20635"/>
                  <a:gd name="connsiteX15" fmla="*/ 394 w 14941"/>
                  <a:gd name="connsiteY15" fmla="*/ 18357 h 20635"/>
                  <a:gd name="connsiteX16" fmla="*/ 1347 w 14941"/>
                  <a:gd name="connsiteY16" fmla="*/ 20262 h 20635"/>
                  <a:gd name="connsiteX17" fmla="*/ 1347 w 14941"/>
                  <a:gd name="connsiteY17" fmla="*/ 20262 h 20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941" h="20635">
                    <a:moveTo>
                      <a:pt x="1347" y="20262"/>
                    </a:moveTo>
                    <a:cubicBezTo>
                      <a:pt x="1347" y="19310"/>
                      <a:pt x="1347" y="19310"/>
                      <a:pt x="1347" y="20262"/>
                    </a:cubicBezTo>
                    <a:cubicBezTo>
                      <a:pt x="1347" y="19310"/>
                      <a:pt x="1347" y="19310"/>
                      <a:pt x="1347" y="20262"/>
                    </a:cubicBezTo>
                    <a:cubicBezTo>
                      <a:pt x="2300" y="20262"/>
                      <a:pt x="3252" y="18357"/>
                      <a:pt x="4205" y="16452"/>
                    </a:cubicBezTo>
                    <a:cubicBezTo>
                      <a:pt x="4205" y="16452"/>
                      <a:pt x="5157" y="15500"/>
                      <a:pt x="5157" y="15500"/>
                    </a:cubicBezTo>
                    <a:cubicBezTo>
                      <a:pt x="5157" y="15500"/>
                      <a:pt x="5157" y="15500"/>
                      <a:pt x="5157" y="15500"/>
                    </a:cubicBezTo>
                    <a:cubicBezTo>
                      <a:pt x="5157" y="15500"/>
                      <a:pt x="5157" y="14547"/>
                      <a:pt x="6110" y="14547"/>
                    </a:cubicBezTo>
                    <a:cubicBezTo>
                      <a:pt x="7062" y="13595"/>
                      <a:pt x="7062" y="12642"/>
                      <a:pt x="8015" y="11690"/>
                    </a:cubicBezTo>
                    <a:cubicBezTo>
                      <a:pt x="8967" y="9785"/>
                      <a:pt x="10872" y="8832"/>
                      <a:pt x="11825" y="6927"/>
                    </a:cubicBezTo>
                    <a:cubicBezTo>
                      <a:pt x="12777" y="5022"/>
                      <a:pt x="13730" y="4070"/>
                      <a:pt x="14682" y="2165"/>
                    </a:cubicBezTo>
                    <a:cubicBezTo>
                      <a:pt x="15635" y="1212"/>
                      <a:pt x="13730" y="-693"/>
                      <a:pt x="12777" y="260"/>
                    </a:cubicBezTo>
                    <a:cubicBezTo>
                      <a:pt x="8967" y="2165"/>
                      <a:pt x="7062" y="5975"/>
                      <a:pt x="4205" y="8832"/>
                    </a:cubicBezTo>
                    <a:cubicBezTo>
                      <a:pt x="3252" y="10737"/>
                      <a:pt x="2300" y="11690"/>
                      <a:pt x="1347" y="13595"/>
                    </a:cubicBezTo>
                    <a:cubicBezTo>
                      <a:pt x="394" y="15500"/>
                      <a:pt x="-558" y="17405"/>
                      <a:pt x="394" y="18357"/>
                    </a:cubicBezTo>
                    <a:cubicBezTo>
                      <a:pt x="394" y="18357"/>
                      <a:pt x="394" y="17405"/>
                      <a:pt x="394" y="17405"/>
                    </a:cubicBezTo>
                    <a:cubicBezTo>
                      <a:pt x="394" y="17405"/>
                      <a:pt x="394" y="17405"/>
                      <a:pt x="394" y="18357"/>
                    </a:cubicBezTo>
                    <a:cubicBezTo>
                      <a:pt x="-558" y="20262"/>
                      <a:pt x="394" y="21215"/>
                      <a:pt x="1347" y="20262"/>
                    </a:cubicBezTo>
                    <a:lnTo>
                      <a:pt x="1347" y="20262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0" name="Freeform: Shape 1549">
                <a:extLst>
                  <a:ext uri="{FF2B5EF4-FFF2-40B4-BE49-F238E27FC236}">
                    <a16:creationId xmlns:a16="http://schemas.microsoft.com/office/drawing/2014/main" id="{8869E44C-5A21-39ED-25A9-BB42DB920F50}"/>
                  </a:ext>
                </a:extLst>
              </p:cNvPr>
              <p:cNvSpPr/>
              <p:nvPr/>
            </p:nvSpPr>
            <p:spPr>
              <a:xfrm>
                <a:off x="8855492" y="3584109"/>
                <a:ext cx="5056" cy="32056"/>
              </a:xfrm>
              <a:custGeom>
                <a:avLst/>
                <a:gdLst>
                  <a:gd name="connsiteX0" fmla="*/ 3709 w 5056"/>
                  <a:gd name="connsiteY0" fmla="*/ 30627 h 32056"/>
                  <a:gd name="connsiteX1" fmla="*/ 4662 w 5056"/>
                  <a:gd name="connsiteY1" fmla="*/ 1100 h 32056"/>
                  <a:gd name="connsiteX2" fmla="*/ 2757 w 5056"/>
                  <a:gd name="connsiteY2" fmla="*/ 1100 h 32056"/>
                  <a:gd name="connsiteX3" fmla="*/ 852 w 5056"/>
                  <a:gd name="connsiteY3" fmla="*/ 30627 h 32056"/>
                  <a:gd name="connsiteX4" fmla="*/ 3709 w 5056"/>
                  <a:gd name="connsiteY4" fmla="*/ 30627 h 32056"/>
                  <a:gd name="connsiteX5" fmla="*/ 3709 w 5056"/>
                  <a:gd name="connsiteY5" fmla="*/ 30627 h 32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56" h="32056">
                    <a:moveTo>
                      <a:pt x="3709" y="30627"/>
                    </a:moveTo>
                    <a:cubicBezTo>
                      <a:pt x="4662" y="21102"/>
                      <a:pt x="5614" y="10625"/>
                      <a:pt x="4662" y="1100"/>
                    </a:cubicBezTo>
                    <a:cubicBezTo>
                      <a:pt x="4662" y="147"/>
                      <a:pt x="2757" y="-805"/>
                      <a:pt x="2757" y="1100"/>
                    </a:cubicBezTo>
                    <a:cubicBezTo>
                      <a:pt x="-1053" y="10625"/>
                      <a:pt x="-100" y="21102"/>
                      <a:pt x="852" y="30627"/>
                    </a:cubicBezTo>
                    <a:cubicBezTo>
                      <a:pt x="852" y="32532"/>
                      <a:pt x="2757" y="32532"/>
                      <a:pt x="3709" y="30627"/>
                    </a:cubicBezTo>
                    <a:lnTo>
                      <a:pt x="3709" y="30627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1" name="Freeform: Shape 1550">
                <a:extLst>
                  <a:ext uri="{FF2B5EF4-FFF2-40B4-BE49-F238E27FC236}">
                    <a16:creationId xmlns:a16="http://schemas.microsoft.com/office/drawing/2014/main" id="{2BAC629F-E986-F2B2-972E-D3818E5EA00F}"/>
                  </a:ext>
                </a:extLst>
              </p:cNvPr>
              <p:cNvSpPr/>
              <p:nvPr/>
            </p:nvSpPr>
            <p:spPr>
              <a:xfrm>
                <a:off x="8871584" y="3622466"/>
                <a:ext cx="9525" cy="28860"/>
              </a:xfrm>
              <a:custGeom>
                <a:avLst/>
                <a:gdLst>
                  <a:gd name="connsiteX0" fmla="*/ 4763 w 9525"/>
                  <a:gd name="connsiteY0" fmla="*/ 2748 h 28860"/>
                  <a:gd name="connsiteX1" fmla="*/ 2857 w 9525"/>
                  <a:gd name="connsiteY1" fmla="*/ 15131 h 28860"/>
                  <a:gd name="connsiteX2" fmla="*/ 952 w 9525"/>
                  <a:gd name="connsiteY2" fmla="*/ 20846 h 28860"/>
                  <a:gd name="connsiteX3" fmla="*/ 0 w 9525"/>
                  <a:gd name="connsiteY3" fmla="*/ 23703 h 28860"/>
                  <a:gd name="connsiteX4" fmla="*/ 0 w 9525"/>
                  <a:gd name="connsiteY4" fmla="*/ 27513 h 28860"/>
                  <a:gd name="connsiteX5" fmla="*/ 2857 w 9525"/>
                  <a:gd name="connsiteY5" fmla="*/ 28466 h 28860"/>
                  <a:gd name="connsiteX6" fmla="*/ 5715 w 9525"/>
                  <a:gd name="connsiteY6" fmla="*/ 25608 h 28860"/>
                  <a:gd name="connsiteX7" fmla="*/ 7620 w 9525"/>
                  <a:gd name="connsiteY7" fmla="*/ 22751 h 28860"/>
                  <a:gd name="connsiteX8" fmla="*/ 8572 w 9525"/>
                  <a:gd name="connsiteY8" fmla="*/ 17036 h 28860"/>
                  <a:gd name="connsiteX9" fmla="*/ 9525 w 9525"/>
                  <a:gd name="connsiteY9" fmla="*/ 3701 h 28860"/>
                  <a:gd name="connsiteX10" fmla="*/ 4763 w 9525"/>
                  <a:gd name="connsiteY10" fmla="*/ 2748 h 28860"/>
                  <a:gd name="connsiteX11" fmla="*/ 4763 w 9525"/>
                  <a:gd name="connsiteY11" fmla="*/ 2748 h 28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525" h="28860">
                    <a:moveTo>
                      <a:pt x="4763" y="2748"/>
                    </a:moveTo>
                    <a:cubicBezTo>
                      <a:pt x="4763" y="6558"/>
                      <a:pt x="3810" y="11321"/>
                      <a:pt x="2857" y="15131"/>
                    </a:cubicBezTo>
                    <a:cubicBezTo>
                      <a:pt x="1905" y="17036"/>
                      <a:pt x="1905" y="18941"/>
                      <a:pt x="952" y="20846"/>
                    </a:cubicBezTo>
                    <a:cubicBezTo>
                      <a:pt x="952" y="21798"/>
                      <a:pt x="952" y="22751"/>
                      <a:pt x="0" y="23703"/>
                    </a:cubicBezTo>
                    <a:cubicBezTo>
                      <a:pt x="0" y="24656"/>
                      <a:pt x="0" y="26561"/>
                      <a:pt x="0" y="27513"/>
                    </a:cubicBezTo>
                    <a:cubicBezTo>
                      <a:pt x="0" y="28466"/>
                      <a:pt x="1905" y="29418"/>
                      <a:pt x="2857" y="28466"/>
                    </a:cubicBezTo>
                    <a:cubicBezTo>
                      <a:pt x="3810" y="27513"/>
                      <a:pt x="4763" y="27513"/>
                      <a:pt x="5715" y="25608"/>
                    </a:cubicBezTo>
                    <a:cubicBezTo>
                      <a:pt x="6667" y="24656"/>
                      <a:pt x="6667" y="23703"/>
                      <a:pt x="7620" y="22751"/>
                    </a:cubicBezTo>
                    <a:cubicBezTo>
                      <a:pt x="8572" y="20846"/>
                      <a:pt x="8572" y="18941"/>
                      <a:pt x="8572" y="17036"/>
                    </a:cubicBezTo>
                    <a:cubicBezTo>
                      <a:pt x="9525" y="12273"/>
                      <a:pt x="9525" y="7511"/>
                      <a:pt x="9525" y="3701"/>
                    </a:cubicBezTo>
                    <a:cubicBezTo>
                      <a:pt x="9525" y="-1062"/>
                      <a:pt x="4763" y="-1062"/>
                      <a:pt x="4763" y="2748"/>
                    </a:cubicBezTo>
                    <a:lnTo>
                      <a:pt x="4763" y="274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2" name="Freeform: Shape 1551">
                <a:extLst>
                  <a:ext uri="{FF2B5EF4-FFF2-40B4-BE49-F238E27FC236}">
                    <a16:creationId xmlns:a16="http://schemas.microsoft.com/office/drawing/2014/main" id="{C3E14BED-4A1C-6DC9-36C9-B0DC31930F02}"/>
                  </a:ext>
                </a:extLst>
              </p:cNvPr>
              <p:cNvSpPr/>
              <p:nvPr/>
            </p:nvSpPr>
            <p:spPr>
              <a:xfrm>
                <a:off x="8880156" y="3547585"/>
                <a:ext cx="5715" cy="33575"/>
              </a:xfrm>
              <a:custGeom>
                <a:avLst/>
                <a:gdLst>
                  <a:gd name="connsiteX0" fmla="*/ 953 w 5715"/>
                  <a:gd name="connsiteY0" fmla="*/ 1429 h 33575"/>
                  <a:gd name="connsiteX1" fmla="*/ 0 w 5715"/>
                  <a:gd name="connsiteY1" fmla="*/ 17621 h 33575"/>
                  <a:gd name="connsiteX2" fmla="*/ 0 w 5715"/>
                  <a:gd name="connsiteY2" fmla="*/ 25241 h 33575"/>
                  <a:gd name="connsiteX3" fmla="*/ 1905 w 5715"/>
                  <a:gd name="connsiteY3" fmla="*/ 32861 h 33575"/>
                  <a:gd name="connsiteX4" fmla="*/ 3810 w 5715"/>
                  <a:gd name="connsiteY4" fmla="*/ 32861 h 33575"/>
                  <a:gd name="connsiteX5" fmla="*/ 5715 w 5715"/>
                  <a:gd name="connsiteY5" fmla="*/ 25241 h 33575"/>
                  <a:gd name="connsiteX6" fmla="*/ 4763 w 5715"/>
                  <a:gd name="connsiteY6" fmla="*/ 17621 h 33575"/>
                  <a:gd name="connsiteX7" fmla="*/ 2857 w 5715"/>
                  <a:gd name="connsiteY7" fmla="*/ 1429 h 33575"/>
                  <a:gd name="connsiteX8" fmla="*/ 953 w 5715"/>
                  <a:gd name="connsiteY8" fmla="*/ 1429 h 33575"/>
                  <a:gd name="connsiteX9" fmla="*/ 953 w 5715"/>
                  <a:gd name="connsiteY9" fmla="*/ 1429 h 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5" h="33575">
                    <a:moveTo>
                      <a:pt x="953" y="1429"/>
                    </a:moveTo>
                    <a:cubicBezTo>
                      <a:pt x="953" y="7144"/>
                      <a:pt x="0" y="12859"/>
                      <a:pt x="0" y="17621"/>
                    </a:cubicBezTo>
                    <a:cubicBezTo>
                      <a:pt x="0" y="20479"/>
                      <a:pt x="0" y="23336"/>
                      <a:pt x="0" y="25241"/>
                    </a:cubicBezTo>
                    <a:cubicBezTo>
                      <a:pt x="0" y="28099"/>
                      <a:pt x="953" y="30956"/>
                      <a:pt x="1905" y="32861"/>
                    </a:cubicBezTo>
                    <a:cubicBezTo>
                      <a:pt x="1905" y="33814"/>
                      <a:pt x="3810" y="33814"/>
                      <a:pt x="3810" y="32861"/>
                    </a:cubicBezTo>
                    <a:cubicBezTo>
                      <a:pt x="5715" y="30956"/>
                      <a:pt x="5715" y="28099"/>
                      <a:pt x="5715" y="25241"/>
                    </a:cubicBezTo>
                    <a:cubicBezTo>
                      <a:pt x="5715" y="22384"/>
                      <a:pt x="4763" y="19526"/>
                      <a:pt x="4763" y="17621"/>
                    </a:cubicBezTo>
                    <a:cubicBezTo>
                      <a:pt x="3810" y="11906"/>
                      <a:pt x="2857" y="7144"/>
                      <a:pt x="2857" y="1429"/>
                    </a:cubicBezTo>
                    <a:cubicBezTo>
                      <a:pt x="2857" y="-476"/>
                      <a:pt x="953" y="-476"/>
                      <a:pt x="953" y="1429"/>
                    </a:cubicBezTo>
                    <a:lnTo>
                      <a:pt x="953" y="1429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3" name="Freeform: Shape 1552">
                <a:extLst>
                  <a:ext uri="{FF2B5EF4-FFF2-40B4-BE49-F238E27FC236}">
                    <a16:creationId xmlns:a16="http://schemas.microsoft.com/office/drawing/2014/main" id="{4342FD6C-F75E-0849-B48B-385E3823DAD7}"/>
                  </a:ext>
                </a:extLst>
              </p:cNvPr>
              <p:cNvSpPr/>
              <p:nvPr/>
            </p:nvSpPr>
            <p:spPr>
              <a:xfrm>
                <a:off x="8873489" y="3477219"/>
                <a:ext cx="9948" cy="26469"/>
              </a:xfrm>
              <a:custGeom>
                <a:avLst/>
                <a:gdLst>
                  <a:gd name="connsiteX0" fmla="*/ 0 w 9948"/>
                  <a:gd name="connsiteY0" fmla="*/ 3215 h 26469"/>
                  <a:gd name="connsiteX1" fmla="*/ 3810 w 9948"/>
                  <a:gd name="connsiteY1" fmla="*/ 14645 h 26469"/>
                  <a:gd name="connsiteX2" fmla="*/ 4763 w 9948"/>
                  <a:gd name="connsiteY2" fmla="*/ 20360 h 26469"/>
                  <a:gd name="connsiteX3" fmla="*/ 5715 w 9948"/>
                  <a:gd name="connsiteY3" fmla="*/ 23217 h 26469"/>
                  <a:gd name="connsiteX4" fmla="*/ 7620 w 9948"/>
                  <a:gd name="connsiteY4" fmla="*/ 26075 h 26469"/>
                  <a:gd name="connsiteX5" fmla="*/ 9525 w 9948"/>
                  <a:gd name="connsiteY5" fmla="*/ 25122 h 26469"/>
                  <a:gd name="connsiteX6" fmla="*/ 9525 w 9948"/>
                  <a:gd name="connsiteY6" fmla="*/ 18455 h 26469"/>
                  <a:gd name="connsiteX7" fmla="*/ 7620 w 9948"/>
                  <a:gd name="connsiteY7" fmla="*/ 12740 h 26469"/>
                  <a:gd name="connsiteX8" fmla="*/ 3810 w 9948"/>
                  <a:gd name="connsiteY8" fmla="*/ 357 h 26469"/>
                  <a:gd name="connsiteX9" fmla="*/ 0 w 9948"/>
                  <a:gd name="connsiteY9" fmla="*/ 3215 h 26469"/>
                  <a:gd name="connsiteX10" fmla="*/ 0 w 9948"/>
                  <a:gd name="connsiteY10" fmla="*/ 3215 h 26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48" h="26469">
                    <a:moveTo>
                      <a:pt x="0" y="3215"/>
                    </a:moveTo>
                    <a:cubicBezTo>
                      <a:pt x="1905" y="7025"/>
                      <a:pt x="2858" y="10835"/>
                      <a:pt x="3810" y="14645"/>
                    </a:cubicBezTo>
                    <a:cubicBezTo>
                      <a:pt x="3810" y="16550"/>
                      <a:pt x="4763" y="18455"/>
                      <a:pt x="4763" y="20360"/>
                    </a:cubicBezTo>
                    <a:cubicBezTo>
                      <a:pt x="4763" y="21312"/>
                      <a:pt x="4763" y="22265"/>
                      <a:pt x="5715" y="23217"/>
                    </a:cubicBezTo>
                    <a:cubicBezTo>
                      <a:pt x="5715" y="24170"/>
                      <a:pt x="6668" y="25122"/>
                      <a:pt x="7620" y="26075"/>
                    </a:cubicBezTo>
                    <a:cubicBezTo>
                      <a:pt x="8573" y="27027"/>
                      <a:pt x="9525" y="26075"/>
                      <a:pt x="9525" y="25122"/>
                    </a:cubicBezTo>
                    <a:cubicBezTo>
                      <a:pt x="10478" y="23217"/>
                      <a:pt x="9525" y="20360"/>
                      <a:pt x="9525" y="18455"/>
                    </a:cubicBezTo>
                    <a:cubicBezTo>
                      <a:pt x="9525" y="16550"/>
                      <a:pt x="8573" y="14645"/>
                      <a:pt x="7620" y="12740"/>
                    </a:cubicBezTo>
                    <a:cubicBezTo>
                      <a:pt x="6668" y="8930"/>
                      <a:pt x="4763" y="5120"/>
                      <a:pt x="3810" y="357"/>
                    </a:cubicBezTo>
                    <a:cubicBezTo>
                      <a:pt x="2858" y="-595"/>
                      <a:pt x="0" y="357"/>
                      <a:pt x="0" y="3215"/>
                    </a:cubicBezTo>
                    <a:lnTo>
                      <a:pt x="0" y="3215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4" name="Freeform: Shape 1553">
                <a:extLst>
                  <a:ext uri="{FF2B5EF4-FFF2-40B4-BE49-F238E27FC236}">
                    <a16:creationId xmlns:a16="http://schemas.microsoft.com/office/drawing/2014/main" id="{487E3F02-644B-1F01-0D53-F20C1843244F}"/>
                  </a:ext>
                </a:extLst>
              </p:cNvPr>
              <p:cNvSpPr/>
              <p:nvPr/>
            </p:nvSpPr>
            <p:spPr>
              <a:xfrm>
                <a:off x="8855703" y="3425888"/>
                <a:ext cx="10589" cy="20017"/>
              </a:xfrm>
              <a:custGeom>
                <a:avLst/>
                <a:gdLst>
                  <a:gd name="connsiteX0" fmla="*/ 641 w 10589"/>
                  <a:gd name="connsiteY0" fmla="*/ 3111 h 20017"/>
                  <a:gd name="connsiteX1" fmla="*/ 5403 w 10589"/>
                  <a:gd name="connsiteY1" fmla="*/ 10731 h 20017"/>
                  <a:gd name="connsiteX2" fmla="*/ 6356 w 10589"/>
                  <a:gd name="connsiteY2" fmla="*/ 15493 h 20017"/>
                  <a:gd name="connsiteX3" fmla="*/ 7308 w 10589"/>
                  <a:gd name="connsiteY3" fmla="*/ 17398 h 20017"/>
                  <a:gd name="connsiteX4" fmla="*/ 8261 w 10589"/>
                  <a:gd name="connsiteY4" fmla="*/ 19303 h 20017"/>
                  <a:gd name="connsiteX5" fmla="*/ 10166 w 10589"/>
                  <a:gd name="connsiteY5" fmla="*/ 19303 h 20017"/>
                  <a:gd name="connsiteX6" fmla="*/ 10166 w 10589"/>
                  <a:gd name="connsiteY6" fmla="*/ 16446 h 20017"/>
                  <a:gd name="connsiteX7" fmla="*/ 10166 w 10589"/>
                  <a:gd name="connsiteY7" fmla="*/ 13588 h 20017"/>
                  <a:gd name="connsiteX8" fmla="*/ 8261 w 10589"/>
                  <a:gd name="connsiteY8" fmla="*/ 8826 h 20017"/>
                  <a:gd name="connsiteX9" fmla="*/ 2546 w 10589"/>
                  <a:gd name="connsiteY9" fmla="*/ 253 h 20017"/>
                  <a:gd name="connsiteX10" fmla="*/ 641 w 10589"/>
                  <a:gd name="connsiteY10" fmla="*/ 3111 h 20017"/>
                  <a:gd name="connsiteX11" fmla="*/ 641 w 10589"/>
                  <a:gd name="connsiteY11" fmla="*/ 3111 h 2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589" h="20017">
                    <a:moveTo>
                      <a:pt x="641" y="3111"/>
                    </a:moveTo>
                    <a:cubicBezTo>
                      <a:pt x="2546" y="5016"/>
                      <a:pt x="4451" y="7873"/>
                      <a:pt x="5403" y="10731"/>
                    </a:cubicBezTo>
                    <a:cubicBezTo>
                      <a:pt x="6356" y="12636"/>
                      <a:pt x="6356" y="13588"/>
                      <a:pt x="6356" y="15493"/>
                    </a:cubicBezTo>
                    <a:cubicBezTo>
                      <a:pt x="6356" y="16446"/>
                      <a:pt x="6356" y="17398"/>
                      <a:pt x="7308" y="17398"/>
                    </a:cubicBezTo>
                    <a:cubicBezTo>
                      <a:pt x="7308" y="18351"/>
                      <a:pt x="7308" y="19303"/>
                      <a:pt x="8261" y="19303"/>
                    </a:cubicBezTo>
                    <a:cubicBezTo>
                      <a:pt x="8261" y="20256"/>
                      <a:pt x="10166" y="20256"/>
                      <a:pt x="10166" y="19303"/>
                    </a:cubicBezTo>
                    <a:cubicBezTo>
                      <a:pt x="10166" y="18351"/>
                      <a:pt x="11119" y="17398"/>
                      <a:pt x="10166" y="16446"/>
                    </a:cubicBezTo>
                    <a:cubicBezTo>
                      <a:pt x="10166" y="15493"/>
                      <a:pt x="10166" y="14541"/>
                      <a:pt x="10166" y="13588"/>
                    </a:cubicBezTo>
                    <a:cubicBezTo>
                      <a:pt x="10166" y="11683"/>
                      <a:pt x="9214" y="9778"/>
                      <a:pt x="8261" y="8826"/>
                    </a:cubicBezTo>
                    <a:cubicBezTo>
                      <a:pt x="7308" y="5968"/>
                      <a:pt x="4451" y="2158"/>
                      <a:pt x="2546" y="253"/>
                    </a:cubicBezTo>
                    <a:cubicBezTo>
                      <a:pt x="1594" y="-699"/>
                      <a:pt x="-1264" y="1206"/>
                      <a:pt x="641" y="3111"/>
                    </a:cubicBezTo>
                    <a:lnTo>
                      <a:pt x="641" y="3111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5" name="Freeform: Shape 1554">
                <a:extLst>
                  <a:ext uri="{FF2B5EF4-FFF2-40B4-BE49-F238E27FC236}">
                    <a16:creationId xmlns:a16="http://schemas.microsoft.com/office/drawing/2014/main" id="{B6FA2E9D-331B-423E-5B46-C13473213199}"/>
                  </a:ext>
                </a:extLst>
              </p:cNvPr>
              <p:cNvSpPr/>
              <p:nvPr/>
            </p:nvSpPr>
            <p:spPr>
              <a:xfrm>
                <a:off x="8833090" y="3365182"/>
                <a:ext cx="12777" cy="25159"/>
              </a:xfrm>
              <a:custGeom>
                <a:avLst/>
                <a:gdLst>
                  <a:gd name="connsiteX0" fmla="*/ 395 w 12777"/>
                  <a:gd name="connsiteY0" fmla="*/ 1905 h 25159"/>
                  <a:gd name="connsiteX1" fmla="*/ 5157 w 12777"/>
                  <a:gd name="connsiteY1" fmla="*/ 12383 h 25159"/>
                  <a:gd name="connsiteX2" fmla="*/ 7062 w 12777"/>
                  <a:gd name="connsiteY2" fmla="*/ 18097 h 25159"/>
                  <a:gd name="connsiteX3" fmla="*/ 8015 w 12777"/>
                  <a:gd name="connsiteY3" fmla="*/ 21908 h 25159"/>
                  <a:gd name="connsiteX4" fmla="*/ 9920 w 12777"/>
                  <a:gd name="connsiteY4" fmla="*/ 24765 h 25159"/>
                  <a:gd name="connsiteX5" fmla="*/ 11824 w 12777"/>
                  <a:gd name="connsiteY5" fmla="*/ 23813 h 25159"/>
                  <a:gd name="connsiteX6" fmla="*/ 12777 w 12777"/>
                  <a:gd name="connsiteY6" fmla="*/ 20002 h 25159"/>
                  <a:gd name="connsiteX7" fmla="*/ 11824 w 12777"/>
                  <a:gd name="connsiteY7" fmla="*/ 16192 h 25159"/>
                  <a:gd name="connsiteX8" fmla="*/ 8967 w 12777"/>
                  <a:gd name="connsiteY8" fmla="*/ 9525 h 25159"/>
                  <a:gd name="connsiteX9" fmla="*/ 1347 w 12777"/>
                  <a:gd name="connsiteY9" fmla="*/ 0 h 25159"/>
                  <a:gd name="connsiteX10" fmla="*/ 395 w 12777"/>
                  <a:gd name="connsiteY10" fmla="*/ 1905 h 25159"/>
                  <a:gd name="connsiteX11" fmla="*/ 395 w 12777"/>
                  <a:gd name="connsiteY11" fmla="*/ 1905 h 2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777" h="25159">
                    <a:moveTo>
                      <a:pt x="395" y="1905"/>
                    </a:moveTo>
                    <a:cubicBezTo>
                      <a:pt x="2299" y="5715"/>
                      <a:pt x="4204" y="8572"/>
                      <a:pt x="5157" y="12383"/>
                    </a:cubicBezTo>
                    <a:cubicBezTo>
                      <a:pt x="6109" y="14288"/>
                      <a:pt x="6109" y="16192"/>
                      <a:pt x="7062" y="18097"/>
                    </a:cubicBezTo>
                    <a:cubicBezTo>
                      <a:pt x="7062" y="19050"/>
                      <a:pt x="8015" y="20002"/>
                      <a:pt x="8015" y="21908"/>
                    </a:cubicBezTo>
                    <a:cubicBezTo>
                      <a:pt x="8015" y="22860"/>
                      <a:pt x="8967" y="23813"/>
                      <a:pt x="9920" y="24765"/>
                    </a:cubicBezTo>
                    <a:cubicBezTo>
                      <a:pt x="10872" y="25717"/>
                      <a:pt x="11824" y="24765"/>
                      <a:pt x="11824" y="23813"/>
                    </a:cubicBezTo>
                    <a:cubicBezTo>
                      <a:pt x="11824" y="22860"/>
                      <a:pt x="12777" y="21908"/>
                      <a:pt x="12777" y="20002"/>
                    </a:cubicBezTo>
                    <a:cubicBezTo>
                      <a:pt x="12777" y="19050"/>
                      <a:pt x="12777" y="17145"/>
                      <a:pt x="11824" y="16192"/>
                    </a:cubicBezTo>
                    <a:cubicBezTo>
                      <a:pt x="10872" y="14288"/>
                      <a:pt x="9920" y="11430"/>
                      <a:pt x="8967" y="9525"/>
                    </a:cubicBezTo>
                    <a:cubicBezTo>
                      <a:pt x="7062" y="5715"/>
                      <a:pt x="4204" y="2858"/>
                      <a:pt x="1347" y="0"/>
                    </a:cubicBezTo>
                    <a:cubicBezTo>
                      <a:pt x="395" y="0"/>
                      <a:pt x="-558" y="952"/>
                      <a:pt x="395" y="1905"/>
                    </a:cubicBezTo>
                    <a:lnTo>
                      <a:pt x="395" y="1905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6" name="Freeform: Shape 1555">
                <a:extLst>
                  <a:ext uri="{FF2B5EF4-FFF2-40B4-BE49-F238E27FC236}">
                    <a16:creationId xmlns:a16="http://schemas.microsoft.com/office/drawing/2014/main" id="{083D1F98-1621-75C3-8C83-F06FAAC1B616}"/>
                  </a:ext>
                </a:extLst>
              </p:cNvPr>
              <p:cNvSpPr/>
              <p:nvPr/>
            </p:nvSpPr>
            <p:spPr>
              <a:xfrm>
                <a:off x="8805862" y="3317557"/>
                <a:ext cx="16452" cy="21214"/>
              </a:xfrm>
              <a:custGeom>
                <a:avLst/>
                <a:gdLst>
                  <a:gd name="connsiteX0" fmla="*/ 0 w 16452"/>
                  <a:gd name="connsiteY0" fmla="*/ 2858 h 21214"/>
                  <a:gd name="connsiteX1" fmla="*/ 1905 w 16452"/>
                  <a:gd name="connsiteY1" fmla="*/ 7620 h 21214"/>
                  <a:gd name="connsiteX2" fmla="*/ 4763 w 16452"/>
                  <a:gd name="connsiteY2" fmla="*/ 12383 h 21214"/>
                  <a:gd name="connsiteX3" fmla="*/ 14288 w 16452"/>
                  <a:gd name="connsiteY3" fmla="*/ 20955 h 21214"/>
                  <a:gd name="connsiteX4" fmla="*/ 16193 w 16452"/>
                  <a:gd name="connsiteY4" fmla="*/ 19050 h 21214"/>
                  <a:gd name="connsiteX5" fmla="*/ 8573 w 16452"/>
                  <a:gd name="connsiteY5" fmla="*/ 9525 h 21214"/>
                  <a:gd name="connsiteX6" fmla="*/ 2857 w 16452"/>
                  <a:gd name="connsiteY6" fmla="*/ 952 h 21214"/>
                  <a:gd name="connsiteX7" fmla="*/ 0 w 16452"/>
                  <a:gd name="connsiteY7" fmla="*/ 0 h 21214"/>
                  <a:gd name="connsiteX8" fmla="*/ 0 w 16452"/>
                  <a:gd name="connsiteY8" fmla="*/ 2858 h 21214"/>
                  <a:gd name="connsiteX9" fmla="*/ 0 w 16452"/>
                  <a:gd name="connsiteY9" fmla="*/ 2858 h 2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452" h="21214">
                    <a:moveTo>
                      <a:pt x="0" y="2858"/>
                    </a:moveTo>
                    <a:cubicBezTo>
                      <a:pt x="952" y="4763"/>
                      <a:pt x="952" y="5715"/>
                      <a:pt x="1905" y="7620"/>
                    </a:cubicBezTo>
                    <a:cubicBezTo>
                      <a:pt x="2857" y="9525"/>
                      <a:pt x="3810" y="10477"/>
                      <a:pt x="4763" y="12383"/>
                    </a:cubicBezTo>
                    <a:cubicBezTo>
                      <a:pt x="7620" y="16192"/>
                      <a:pt x="10477" y="19050"/>
                      <a:pt x="14288" y="20955"/>
                    </a:cubicBezTo>
                    <a:cubicBezTo>
                      <a:pt x="15240" y="21908"/>
                      <a:pt x="17145" y="20002"/>
                      <a:pt x="16193" y="19050"/>
                    </a:cubicBezTo>
                    <a:cubicBezTo>
                      <a:pt x="14288" y="15240"/>
                      <a:pt x="11430" y="12383"/>
                      <a:pt x="8573" y="9525"/>
                    </a:cubicBezTo>
                    <a:cubicBezTo>
                      <a:pt x="6668" y="6667"/>
                      <a:pt x="4763" y="3810"/>
                      <a:pt x="2857" y="952"/>
                    </a:cubicBezTo>
                    <a:cubicBezTo>
                      <a:pt x="1905" y="0"/>
                      <a:pt x="952" y="0"/>
                      <a:pt x="0" y="0"/>
                    </a:cubicBezTo>
                    <a:cubicBezTo>
                      <a:pt x="0" y="952"/>
                      <a:pt x="0" y="1905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7" name="Freeform: Shape 1556">
                <a:extLst>
                  <a:ext uri="{FF2B5EF4-FFF2-40B4-BE49-F238E27FC236}">
                    <a16:creationId xmlns:a16="http://schemas.microsoft.com/office/drawing/2014/main" id="{9C7E9FBF-E134-1CF9-4BD9-9FDD3A86DECE}"/>
                  </a:ext>
                </a:extLst>
              </p:cNvPr>
              <p:cNvSpPr/>
              <p:nvPr/>
            </p:nvSpPr>
            <p:spPr>
              <a:xfrm>
                <a:off x="8759875" y="3276339"/>
                <a:ext cx="19690" cy="21214"/>
              </a:xfrm>
              <a:custGeom>
                <a:avLst/>
                <a:gdLst>
                  <a:gd name="connsiteX0" fmla="*/ 267 w 19690"/>
                  <a:gd name="connsiteY0" fmla="*/ 2165 h 21214"/>
                  <a:gd name="connsiteX1" fmla="*/ 3124 w 19690"/>
                  <a:gd name="connsiteY1" fmla="*/ 7880 h 21214"/>
                  <a:gd name="connsiteX2" fmla="*/ 6934 w 19690"/>
                  <a:gd name="connsiteY2" fmla="*/ 13595 h 21214"/>
                  <a:gd name="connsiteX3" fmla="*/ 11697 w 19690"/>
                  <a:gd name="connsiteY3" fmla="*/ 18357 h 21214"/>
                  <a:gd name="connsiteX4" fmla="*/ 14554 w 19690"/>
                  <a:gd name="connsiteY4" fmla="*/ 20262 h 21214"/>
                  <a:gd name="connsiteX5" fmla="*/ 17412 w 19690"/>
                  <a:gd name="connsiteY5" fmla="*/ 21215 h 21214"/>
                  <a:gd name="connsiteX6" fmla="*/ 19317 w 19690"/>
                  <a:gd name="connsiteY6" fmla="*/ 18357 h 21214"/>
                  <a:gd name="connsiteX7" fmla="*/ 17412 w 19690"/>
                  <a:gd name="connsiteY7" fmla="*/ 15500 h 21214"/>
                  <a:gd name="connsiteX8" fmla="*/ 15507 w 19690"/>
                  <a:gd name="connsiteY8" fmla="*/ 13595 h 21214"/>
                  <a:gd name="connsiteX9" fmla="*/ 10744 w 19690"/>
                  <a:gd name="connsiteY9" fmla="*/ 8832 h 21214"/>
                  <a:gd name="connsiteX10" fmla="*/ 5982 w 19690"/>
                  <a:gd name="connsiteY10" fmla="*/ 4070 h 21214"/>
                  <a:gd name="connsiteX11" fmla="*/ 1219 w 19690"/>
                  <a:gd name="connsiteY11" fmla="*/ 260 h 21214"/>
                  <a:gd name="connsiteX12" fmla="*/ 267 w 19690"/>
                  <a:gd name="connsiteY12" fmla="*/ 2165 h 21214"/>
                  <a:gd name="connsiteX13" fmla="*/ 267 w 19690"/>
                  <a:gd name="connsiteY13" fmla="*/ 2165 h 21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690" h="21214">
                    <a:moveTo>
                      <a:pt x="267" y="2165"/>
                    </a:moveTo>
                    <a:cubicBezTo>
                      <a:pt x="1219" y="4070"/>
                      <a:pt x="2172" y="5975"/>
                      <a:pt x="3124" y="7880"/>
                    </a:cubicBezTo>
                    <a:cubicBezTo>
                      <a:pt x="4077" y="9785"/>
                      <a:pt x="5982" y="11690"/>
                      <a:pt x="6934" y="13595"/>
                    </a:cubicBezTo>
                    <a:cubicBezTo>
                      <a:pt x="8839" y="15500"/>
                      <a:pt x="9792" y="17405"/>
                      <a:pt x="11697" y="18357"/>
                    </a:cubicBezTo>
                    <a:cubicBezTo>
                      <a:pt x="12649" y="19310"/>
                      <a:pt x="13602" y="19310"/>
                      <a:pt x="14554" y="20262"/>
                    </a:cubicBezTo>
                    <a:cubicBezTo>
                      <a:pt x="15507" y="21215"/>
                      <a:pt x="16459" y="21215"/>
                      <a:pt x="17412" y="21215"/>
                    </a:cubicBezTo>
                    <a:cubicBezTo>
                      <a:pt x="19317" y="21215"/>
                      <a:pt x="20269" y="20262"/>
                      <a:pt x="19317" y="18357"/>
                    </a:cubicBezTo>
                    <a:cubicBezTo>
                      <a:pt x="18364" y="17405"/>
                      <a:pt x="18364" y="16452"/>
                      <a:pt x="17412" y="15500"/>
                    </a:cubicBezTo>
                    <a:cubicBezTo>
                      <a:pt x="16459" y="14547"/>
                      <a:pt x="16459" y="13595"/>
                      <a:pt x="15507" y="13595"/>
                    </a:cubicBezTo>
                    <a:cubicBezTo>
                      <a:pt x="13602" y="11690"/>
                      <a:pt x="12649" y="10737"/>
                      <a:pt x="10744" y="8832"/>
                    </a:cubicBezTo>
                    <a:cubicBezTo>
                      <a:pt x="8839" y="6927"/>
                      <a:pt x="7887" y="5975"/>
                      <a:pt x="5982" y="4070"/>
                    </a:cubicBezTo>
                    <a:cubicBezTo>
                      <a:pt x="4077" y="2165"/>
                      <a:pt x="3124" y="1212"/>
                      <a:pt x="1219" y="260"/>
                    </a:cubicBezTo>
                    <a:cubicBezTo>
                      <a:pt x="1219" y="-693"/>
                      <a:pt x="-686" y="1212"/>
                      <a:pt x="267" y="2165"/>
                    </a:cubicBezTo>
                    <a:lnTo>
                      <a:pt x="267" y="2165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8" name="Freeform: Shape 1557">
                <a:extLst>
                  <a:ext uri="{FF2B5EF4-FFF2-40B4-BE49-F238E27FC236}">
                    <a16:creationId xmlns:a16="http://schemas.microsoft.com/office/drawing/2014/main" id="{8F6F2873-1036-9861-A82B-978462B99A95}"/>
                  </a:ext>
                </a:extLst>
              </p:cNvPr>
              <p:cNvSpPr/>
              <p:nvPr/>
            </p:nvSpPr>
            <p:spPr>
              <a:xfrm>
                <a:off x="8843520" y="3670934"/>
                <a:ext cx="19750" cy="24235"/>
              </a:xfrm>
              <a:custGeom>
                <a:avLst/>
                <a:gdLst>
                  <a:gd name="connsiteX0" fmla="*/ 5204 w 19750"/>
                  <a:gd name="connsiteY0" fmla="*/ 22860 h 24235"/>
                  <a:gd name="connsiteX1" fmla="*/ 12824 w 19750"/>
                  <a:gd name="connsiteY1" fmla="*/ 12383 h 24235"/>
                  <a:gd name="connsiteX2" fmla="*/ 16634 w 19750"/>
                  <a:gd name="connsiteY2" fmla="*/ 7620 h 24235"/>
                  <a:gd name="connsiteX3" fmla="*/ 19491 w 19750"/>
                  <a:gd name="connsiteY3" fmla="*/ 1905 h 24235"/>
                  <a:gd name="connsiteX4" fmla="*/ 17586 w 19750"/>
                  <a:gd name="connsiteY4" fmla="*/ 0 h 24235"/>
                  <a:gd name="connsiteX5" fmla="*/ 12824 w 19750"/>
                  <a:gd name="connsiteY5" fmla="*/ 3810 h 24235"/>
                  <a:gd name="connsiteX6" fmla="*/ 8061 w 19750"/>
                  <a:gd name="connsiteY6" fmla="*/ 8572 h 24235"/>
                  <a:gd name="connsiteX7" fmla="*/ 441 w 19750"/>
                  <a:gd name="connsiteY7" fmla="*/ 20003 h 24235"/>
                  <a:gd name="connsiteX8" fmla="*/ 5204 w 19750"/>
                  <a:gd name="connsiteY8" fmla="*/ 22860 h 24235"/>
                  <a:gd name="connsiteX9" fmla="*/ 5204 w 19750"/>
                  <a:gd name="connsiteY9" fmla="*/ 22860 h 24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750" h="24235">
                    <a:moveTo>
                      <a:pt x="5204" y="22860"/>
                    </a:moveTo>
                    <a:cubicBezTo>
                      <a:pt x="8061" y="19050"/>
                      <a:pt x="9966" y="15240"/>
                      <a:pt x="12824" y="12383"/>
                    </a:cubicBezTo>
                    <a:cubicBezTo>
                      <a:pt x="13777" y="10478"/>
                      <a:pt x="15681" y="8572"/>
                      <a:pt x="16634" y="7620"/>
                    </a:cubicBezTo>
                    <a:cubicBezTo>
                      <a:pt x="17586" y="5715"/>
                      <a:pt x="18539" y="3810"/>
                      <a:pt x="19491" y="1905"/>
                    </a:cubicBezTo>
                    <a:cubicBezTo>
                      <a:pt x="20444" y="953"/>
                      <a:pt x="18539" y="0"/>
                      <a:pt x="17586" y="0"/>
                    </a:cubicBezTo>
                    <a:cubicBezTo>
                      <a:pt x="15681" y="953"/>
                      <a:pt x="14729" y="2858"/>
                      <a:pt x="12824" y="3810"/>
                    </a:cubicBezTo>
                    <a:cubicBezTo>
                      <a:pt x="10919" y="5715"/>
                      <a:pt x="9966" y="6668"/>
                      <a:pt x="8061" y="8572"/>
                    </a:cubicBezTo>
                    <a:cubicBezTo>
                      <a:pt x="5204" y="12383"/>
                      <a:pt x="2347" y="16193"/>
                      <a:pt x="441" y="20003"/>
                    </a:cubicBezTo>
                    <a:cubicBezTo>
                      <a:pt x="-1464" y="23813"/>
                      <a:pt x="3299" y="25718"/>
                      <a:pt x="5204" y="22860"/>
                    </a:cubicBezTo>
                    <a:lnTo>
                      <a:pt x="5204" y="22860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9" name="Freeform: Shape 1558">
                <a:extLst>
                  <a:ext uri="{FF2B5EF4-FFF2-40B4-BE49-F238E27FC236}">
                    <a16:creationId xmlns:a16="http://schemas.microsoft.com/office/drawing/2014/main" id="{18A3EB5B-6B9F-10DD-26A5-60812AD11D52}"/>
                  </a:ext>
                </a:extLst>
              </p:cNvPr>
              <p:cNvSpPr/>
              <p:nvPr/>
            </p:nvSpPr>
            <p:spPr>
              <a:xfrm>
                <a:off x="8881808" y="3680064"/>
                <a:ext cx="14540" cy="19132"/>
              </a:xfrm>
              <a:custGeom>
                <a:avLst/>
                <a:gdLst>
                  <a:gd name="connsiteX0" fmla="*/ 3111 w 14540"/>
                  <a:gd name="connsiteY0" fmla="*/ 18492 h 19132"/>
                  <a:gd name="connsiteX1" fmla="*/ 9778 w 14540"/>
                  <a:gd name="connsiteY1" fmla="*/ 10872 h 19132"/>
                  <a:gd name="connsiteX2" fmla="*/ 12636 w 14540"/>
                  <a:gd name="connsiteY2" fmla="*/ 6110 h 19132"/>
                  <a:gd name="connsiteX3" fmla="*/ 14541 w 14540"/>
                  <a:gd name="connsiteY3" fmla="*/ 1347 h 19132"/>
                  <a:gd name="connsiteX4" fmla="*/ 12636 w 14540"/>
                  <a:gd name="connsiteY4" fmla="*/ 395 h 19132"/>
                  <a:gd name="connsiteX5" fmla="*/ 9778 w 14540"/>
                  <a:gd name="connsiteY5" fmla="*/ 4205 h 19132"/>
                  <a:gd name="connsiteX6" fmla="*/ 6921 w 14540"/>
                  <a:gd name="connsiteY6" fmla="*/ 8967 h 19132"/>
                  <a:gd name="connsiteX7" fmla="*/ 253 w 14540"/>
                  <a:gd name="connsiteY7" fmla="*/ 16587 h 19132"/>
                  <a:gd name="connsiteX8" fmla="*/ 3111 w 14540"/>
                  <a:gd name="connsiteY8" fmla="*/ 18492 h 19132"/>
                  <a:gd name="connsiteX9" fmla="*/ 3111 w 14540"/>
                  <a:gd name="connsiteY9" fmla="*/ 18492 h 19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540" h="19132">
                    <a:moveTo>
                      <a:pt x="3111" y="18492"/>
                    </a:moveTo>
                    <a:cubicBezTo>
                      <a:pt x="5968" y="15635"/>
                      <a:pt x="7873" y="13730"/>
                      <a:pt x="9778" y="10872"/>
                    </a:cubicBezTo>
                    <a:cubicBezTo>
                      <a:pt x="10731" y="9920"/>
                      <a:pt x="11683" y="8015"/>
                      <a:pt x="12636" y="6110"/>
                    </a:cubicBezTo>
                    <a:cubicBezTo>
                      <a:pt x="13589" y="4205"/>
                      <a:pt x="14541" y="3252"/>
                      <a:pt x="14541" y="1347"/>
                    </a:cubicBezTo>
                    <a:cubicBezTo>
                      <a:pt x="14541" y="395"/>
                      <a:pt x="13589" y="-558"/>
                      <a:pt x="12636" y="395"/>
                    </a:cubicBezTo>
                    <a:cubicBezTo>
                      <a:pt x="11683" y="1347"/>
                      <a:pt x="10731" y="3252"/>
                      <a:pt x="9778" y="4205"/>
                    </a:cubicBezTo>
                    <a:cubicBezTo>
                      <a:pt x="8826" y="5157"/>
                      <a:pt x="7873" y="7062"/>
                      <a:pt x="6921" y="8967"/>
                    </a:cubicBezTo>
                    <a:cubicBezTo>
                      <a:pt x="5016" y="11825"/>
                      <a:pt x="3111" y="13730"/>
                      <a:pt x="253" y="16587"/>
                    </a:cubicBezTo>
                    <a:cubicBezTo>
                      <a:pt x="-699" y="17540"/>
                      <a:pt x="1206" y="20397"/>
                      <a:pt x="3111" y="18492"/>
                    </a:cubicBezTo>
                    <a:lnTo>
                      <a:pt x="3111" y="18492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0" name="Freeform: Shape 1559">
                <a:extLst>
                  <a:ext uri="{FF2B5EF4-FFF2-40B4-BE49-F238E27FC236}">
                    <a16:creationId xmlns:a16="http://schemas.microsoft.com/office/drawing/2014/main" id="{E3135D67-DB65-B2F4-EE22-FFD0663B9664}"/>
                  </a:ext>
                </a:extLst>
              </p:cNvPr>
              <p:cNvSpPr/>
              <p:nvPr/>
            </p:nvSpPr>
            <p:spPr>
              <a:xfrm>
                <a:off x="8901912" y="3602268"/>
                <a:ext cx="11581" cy="36741"/>
              </a:xfrm>
              <a:custGeom>
                <a:avLst/>
                <a:gdLst>
                  <a:gd name="connsiteX0" fmla="*/ 3962 w 11581"/>
                  <a:gd name="connsiteY0" fmla="*/ 35328 h 36741"/>
                  <a:gd name="connsiteX1" fmla="*/ 8724 w 11581"/>
                  <a:gd name="connsiteY1" fmla="*/ 19136 h 36741"/>
                  <a:gd name="connsiteX2" fmla="*/ 11582 w 11581"/>
                  <a:gd name="connsiteY2" fmla="*/ 1991 h 36741"/>
                  <a:gd name="connsiteX3" fmla="*/ 7772 w 11581"/>
                  <a:gd name="connsiteY3" fmla="*/ 1038 h 36741"/>
                  <a:gd name="connsiteX4" fmla="*/ 4914 w 11581"/>
                  <a:gd name="connsiteY4" fmla="*/ 9611 h 36741"/>
                  <a:gd name="connsiteX5" fmla="*/ 3009 w 11581"/>
                  <a:gd name="connsiteY5" fmla="*/ 17231 h 36741"/>
                  <a:gd name="connsiteX6" fmla="*/ 152 w 11581"/>
                  <a:gd name="connsiteY6" fmla="*/ 33423 h 36741"/>
                  <a:gd name="connsiteX7" fmla="*/ 3962 w 11581"/>
                  <a:gd name="connsiteY7" fmla="*/ 35328 h 36741"/>
                  <a:gd name="connsiteX8" fmla="*/ 3962 w 11581"/>
                  <a:gd name="connsiteY8" fmla="*/ 35328 h 36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581" h="36741">
                    <a:moveTo>
                      <a:pt x="3962" y="35328"/>
                    </a:moveTo>
                    <a:cubicBezTo>
                      <a:pt x="5867" y="30566"/>
                      <a:pt x="7772" y="24851"/>
                      <a:pt x="8724" y="19136"/>
                    </a:cubicBezTo>
                    <a:cubicBezTo>
                      <a:pt x="9677" y="13421"/>
                      <a:pt x="11582" y="7706"/>
                      <a:pt x="11582" y="1991"/>
                    </a:cubicBezTo>
                    <a:cubicBezTo>
                      <a:pt x="11582" y="86"/>
                      <a:pt x="8724" y="-867"/>
                      <a:pt x="7772" y="1038"/>
                    </a:cubicBezTo>
                    <a:cubicBezTo>
                      <a:pt x="5867" y="3896"/>
                      <a:pt x="4914" y="6753"/>
                      <a:pt x="4914" y="9611"/>
                    </a:cubicBezTo>
                    <a:cubicBezTo>
                      <a:pt x="3962" y="12468"/>
                      <a:pt x="3962" y="15326"/>
                      <a:pt x="3009" y="17231"/>
                    </a:cubicBezTo>
                    <a:cubicBezTo>
                      <a:pt x="2057" y="22946"/>
                      <a:pt x="1104" y="27708"/>
                      <a:pt x="152" y="33423"/>
                    </a:cubicBezTo>
                    <a:cubicBezTo>
                      <a:pt x="-801" y="36281"/>
                      <a:pt x="3009" y="38186"/>
                      <a:pt x="3962" y="35328"/>
                    </a:cubicBezTo>
                    <a:lnTo>
                      <a:pt x="3962" y="35328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1" name="Freeform: Shape 1560">
                <a:extLst>
                  <a:ext uri="{FF2B5EF4-FFF2-40B4-BE49-F238E27FC236}">
                    <a16:creationId xmlns:a16="http://schemas.microsoft.com/office/drawing/2014/main" id="{2F6965B1-6B2C-E400-E194-06A8CFCA79BF}"/>
                  </a:ext>
                </a:extLst>
              </p:cNvPr>
              <p:cNvSpPr/>
              <p:nvPr/>
            </p:nvSpPr>
            <p:spPr>
              <a:xfrm>
                <a:off x="8900852" y="3517496"/>
                <a:ext cx="11131" cy="42234"/>
              </a:xfrm>
              <a:custGeom>
                <a:avLst/>
                <a:gdLst>
                  <a:gd name="connsiteX0" fmla="*/ 10737 w 11131"/>
                  <a:gd name="connsiteY0" fmla="*/ 40091 h 42234"/>
                  <a:gd name="connsiteX1" fmla="*/ 9785 w 11131"/>
                  <a:gd name="connsiteY1" fmla="*/ 20088 h 42234"/>
                  <a:gd name="connsiteX2" fmla="*/ 3117 w 11131"/>
                  <a:gd name="connsiteY2" fmla="*/ 1038 h 42234"/>
                  <a:gd name="connsiteX3" fmla="*/ 260 w 11131"/>
                  <a:gd name="connsiteY3" fmla="*/ 1991 h 42234"/>
                  <a:gd name="connsiteX4" fmla="*/ 2165 w 11131"/>
                  <a:gd name="connsiteY4" fmla="*/ 21041 h 42234"/>
                  <a:gd name="connsiteX5" fmla="*/ 5022 w 11131"/>
                  <a:gd name="connsiteY5" fmla="*/ 40091 h 42234"/>
                  <a:gd name="connsiteX6" fmla="*/ 10737 w 11131"/>
                  <a:gd name="connsiteY6" fmla="*/ 40091 h 42234"/>
                  <a:gd name="connsiteX7" fmla="*/ 10737 w 11131"/>
                  <a:gd name="connsiteY7" fmla="*/ 40091 h 42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31" h="42234">
                    <a:moveTo>
                      <a:pt x="10737" y="40091"/>
                    </a:moveTo>
                    <a:cubicBezTo>
                      <a:pt x="11690" y="33423"/>
                      <a:pt x="10737" y="26756"/>
                      <a:pt x="9785" y="20088"/>
                    </a:cubicBezTo>
                    <a:cubicBezTo>
                      <a:pt x="8832" y="13421"/>
                      <a:pt x="6927" y="6753"/>
                      <a:pt x="3117" y="1038"/>
                    </a:cubicBezTo>
                    <a:cubicBezTo>
                      <a:pt x="2165" y="-867"/>
                      <a:pt x="260" y="86"/>
                      <a:pt x="260" y="1991"/>
                    </a:cubicBezTo>
                    <a:cubicBezTo>
                      <a:pt x="-693" y="8658"/>
                      <a:pt x="1212" y="15326"/>
                      <a:pt x="2165" y="21041"/>
                    </a:cubicBezTo>
                    <a:cubicBezTo>
                      <a:pt x="3117" y="26756"/>
                      <a:pt x="4070" y="33423"/>
                      <a:pt x="5022" y="40091"/>
                    </a:cubicBezTo>
                    <a:cubicBezTo>
                      <a:pt x="5022" y="42948"/>
                      <a:pt x="9785" y="42948"/>
                      <a:pt x="10737" y="40091"/>
                    </a:cubicBezTo>
                    <a:lnTo>
                      <a:pt x="10737" y="40091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2" name="Freeform: Shape 1561">
                <a:extLst>
                  <a:ext uri="{FF2B5EF4-FFF2-40B4-BE49-F238E27FC236}">
                    <a16:creationId xmlns:a16="http://schemas.microsoft.com/office/drawing/2014/main" id="{FF6B97B0-BD8F-EF01-E198-43D48260B264}"/>
                  </a:ext>
                </a:extLst>
              </p:cNvPr>
              <p:cNvSpPr/>
              <p:nvPr/>
            </p:nvSpPr>
            <p:spPr>
              <a:xfrm>
                <a:off x="8887776" y="3447675"/>
                <a:ext cx="12642" cy="23607"/>
              </a:xfrm>
              <a:custGeom>
                <a:avLst/>
                <a:gdLst>
                  <a:gd name="connsiteX0" fmla="*/ 0 w 12642"/>
                  <a:gd name="connsiteY0" fmla="*/ 2279 h 23607"/>
                  <a:gd name="connsiteX1" fmla="*/ 2858 w 12642"/>
                  <a:gd name="connsiteY1" fmla="*/ 13709 h 23607"/>
                  <a:gd name="connsiteX2" fmla="*/ 5715 w 12642"/>
                  <a:gd name="connsiteY2" fmla="*/ 19424 h 23607"/>
                  <a:gd name="connsiteX3" fmla="*/ 7620 w 12642"/>
                  <a:gd name="connsiteY3" fmla="*/ 21329 h 23607"/>
                  <a:gd name="connsiteX4" fmla="*/ 10478 w 12642"/>
                  <a:gd name="connsiteY4" fmla="*/ 23234 h 23607"/>
                  <a:gd name="connsiteX5" fmla="*/ 12383 w 12642"/>
                  <a:gd name="connsiteY5" fmla="*/ 21329 h 23607"/>
                  <a:gd name="connsiteX6" fmla="*/ 11430 w 12642"/>
                  <a:gd name="connsiteY6" fmla="*/ 18471 h 23607"/>
                  <a:gd name="connsiteX7" fmla="*/ 9525 w 12642"/>
                  <a:gd name="connsiteY7" fmla="*/ 15614 h 23607"/>
                  <a:gd name="connsiteX8" fmla="*/ 6668 w 12642"/>
                  <a:gd name="connsiteY8" fmla="*/ 10851 h 23607"/>
                  <a:gd name="connsiteX9" fmla="*/ 2858 w 12642"/>
                  <a:gd name="connsiteY9" fmla="*/ 374 h 23607"/>
                  <a:gd name="connsiteX10" fmla="*/ 0 w 12642"/>
                  <a:gd name="connsiteY10" fmla="*/ 2279 h 23607"/>
                  <a:gd name="connsiteX11" fmla="*/ 0 w 12642"/>
                  <a:gd name="connsiteY11" fmla="*/ 2279 h 23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642" h="23607">
                    <a:moveTo>
                      <a:pt x="0" y="2279"/>
                    </a:moveTo>
                    <a:cubicBezTo>
                      <a:pt x="953" y="6089"/>
                      <a:pt x="1905" y="9899"/>
                      <a:pt x="2858" y="13709"/>
                    </a:cubicBezTo>
                    <a:cubicBezTo>
                      <a:pt x="3810" y="15614"/>
                      <a:pt x="4763" y="17519"/>
                      <a:pt x="5715" y="19424"/>
                    </a:cubicBezTo>
                    <a:cubicBezTo>
                      <a:pt x="6668" y="20376"/>
                      <a:pt x="6668" y="21329"/>
                      <a:pt x="7620" y="21329"/>
                    </a:cubicBezTo>
                    <a:cubicBezTo>
                      <a:pt x="8573" y="22281"/>
                      <a:pt x="9525" y="23234"/>
                      <a:pt x="10478" y="23234"/>
                    </a:cubicBezTo>
                    <a:cubicBezTo>
                      <a:pt x="11430" y="24186"/>
                      <a:pt x="13335" y="23234"/>
                      <a:pt x="12383" y="21329"/>
                    </a:cubicBezTo>
                    <a:cubicBezTo>
                      <a:pt x="12383" y="20376"/>
                      <a:pt x="12383" y="19424"/>
                      <a:pt x="11430" y="18471"/>
                    </a:cubicBezTo>
                    <a:cubicBezTo>
                      <a:pt x="10478" y="17519"/>
                      <a:pt x="10478" y="16566"/>
                      <a:pt x="9525" y="15614"/>
                    </a:cubicBezTo>
                    <a:cubicBezTo>
                      <a:pt x="8573" y="13709"/>
                      <a:pt x="7620" y="12756"/>
                      <a:pt x="6668" y="10851"/>
                    </a:cubicBezTo>
                    <a:cubicBezTo>
                      <a:pt x="4763" y="7041"/>
                      <a:pt x="3810" y="4184"/>
                      <a:pt x="2858" y="374"/>
                    </a:cubicBezTo>
                    <a:cubicBezTo>
                      <a:pt x="2858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3" name="Freeform: Shape 1562">
                <a:extLst>
                  <a:ext uri="{FF2B5EF4-FFF2-40B4-BE49-F238E27FC236}">
                    <a16:creationId xmlns:a16="http://schemas.microsoft.com/office/drawing/2014/main" id="{A258B031-AF05-FEEF-DE74-8B73D52F449D}"/>
                  </a:ext>
                </a:extLst>
              </p:cNvPr>
              <p:cNvSpPr/>
              <p:nvPr/>
            </p:nvSpPr>
            <p:spPr>
              <a:xfrm>
                <a:off x="8866822" y="3391852"/>
                <a:ext cx="11689" cy="18357"/>
              </a:xfrm>
              <a:custGeom>
                <a:avLst/>
                <a:gdLst>
                  <a:gd name="connsiteX0" fmla="*/ 0 w 11689"/>
                  <a:gd name="connsiteY0" fmla="*/ 1905 h 18357"/>
                  <a:gd name="connsiteX1" fmla="*/ 3810 w 11689"/>
                  <a:gd name="connsiteY1" fmla="*/ 10477 h 18357"/>
                  <a:gd name="connsiteX2" fmla="*/ 6667 w 11689"/>
                  <a:gd name="connsiteY2" fmla="*/ 14288 h 18357"/>
                  <a:gd name="connsiteX3" fmla="*/ 7620 w 11689"/>
                  <a:gd name="connsiteY3" fmla="*/ 16192 h 18357"/>
                  <a:gd name="connsiteX4" fmla="*/ 9525 w 11689"/>
                  <a:gd name="connsiteY4" fmla="*/ 18097 h 18357"/>
                  <a:gd name="connsiteX5" fmla="*/ 11430 w 11689"/>
                  <a:gd name="connsiteY5" fmla="*/ 16192 h 18357"/>
                  <a:gd name="connsiteX6" fmla="*/ 10477 w 11689"/>
                  <a:gd name="connsiteY6" fmla="*/ 14288 h 18357"/>
                  <a:gd name="connsiteX7" fmla="*/ 9525 w 11689"/>
                  <a:gd name="connsiteY7" fmla="*/ 12382 h 18357"/>
                  <a:gd name="connsiteX8" fmla="*/ 7620 w 11689"/>
                  <a:gd name="connsiteY8" fmla="*/ 8572 h 18357"/>
                  <a:gd name="connsiteX9" fmla="*/ 5715 w 11689"/>
                  <a:gd name="connsiteY9" fmla="*/ 4763 h 18357"/>
                  <a:gd name="connsiteX10" fmla="*/ 5715 w 11689"/>
                  <a:gd name="connsiteY10" fmla="*/ 4763 h 18357"/>
                  <a:gd name="connsiteX11" fmla="*/ 5715 w 11689"/>
                  <a:gd name="connsiteY11" fmla="*/ 4763 h 18357"/>
                  <a:gd name="connsiteX12" fmla="*/ 5715 w 11689"/>
                  <a:gd name="connsiteY12" fmla="*/ 3810 h 18357"/>
                  <a:gd name="connsiteX13" fmla="*/ 4763 w 11689"/>
                  <a:gd name="connsiteY13" fmla="*/ 1905 h 18357"/>
                  <a:gd name="connsiteX14" fmla="*/ 1905 w 11689"/>
                  <a:gd name="connsiteY14" fmla="*/ 0 h 18357"/>
                  <a:gd name="connsiteX15" fmla="*/ 0 w 11689"/>
                  <a:gd name="connsiteY15" fmla="*/ 1905 h 18357"/>
                  <a:gd name="connsiteX16" fmla="*/ 0 w 11689"/>
                  <a:gd name="connsiteY16" fmla="*/ 1905 h 18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689" h="18357">
                    <a:moveTo>
                      <a:pt x="0" y="1905"/>
                    </a:moveTo>
                    <a:cubicBezTo>
                      <a:pt x="952" y="4763"/>
                      <a:pt x="1905" y="7620"/>
                      <a:pt x="3810" y="10477"/>
                    </a:cubicBezTo>
                    <a:cubicBezTo>
                      <a:pt x="4763" y="11430"/>
                      <a:pt x="5715" y="13335"/>
                      <a:pt x="6667" y="14288"/>
                    </a:cubicBezTo>
                    <a:cubicBezTo>
                      <a:pt x="6667" y="15240"/>
                      <a:pt x="7620" y="15240"/>
                      <a:pt x="7620" y="16192"/>
                    </a:cubicBezTo>
                    <a:cubicBezTo>
                      <a:pt x="8572" y="17145"/>
                      <a:pt x="8572" y="17145"/>
                      <a:pt x="9525" y="18097"/>
                    </a:cubicBezTo>
                    <a:cubicBezTo>
                      <a:pt x="10477" y="19050"/>
                      <a:pt x="12382" y="17145"/>
                      <a:pt x="11430" y="16192"/>
                    </a:cubicBezTo>
                    <a:cubicBezTo>
                      <a:pt x="11430" y="15240"/>
                      <a:pt x="11430" y="15240"/>
                      <a:pt x="10477" y="14288"/>
                    </a:cubicBezTo>
                    <a:cubicBezTo>
                      <a:pt x="10477" y="13335"/>
                      <a:pt x="9525" y="13335"/>
                      <a:pt x="9525" y="12382"/>
                    </a:cubicBezTo>
                    <a:cubicBezTo>
                      <a:pt x="8572" y="11430"/>
                      <a:pt x="8572" y="10477"/>
                      <a:pt x="7620" y="8572"/>
                    </a:cubicBezTo>
                    <a:cubicBezTo>
                      <a:pt x="6667" y="7620"/>
                      <a:pt x="6667" y="5715"/>
                      <a:pt x="5715" y="4763"/>
                    </a:cubicBezTo>
                    <a:cubicBezTo>
                      <a:pt x="5715" y="4763"/>
                      <a:pt x="5715" y="5715"/>
                      <a:pt x="5715" y="4763"/>
                    </a:cubicBezTo>
                    <a:cubicBezTo>
                      <a:pt x="5715" y="4763"/>
                      <a:pt x="5715" y="4763"/>
                      <a:pt x="5715" y="4763"/>
                    </a:cubicBezTo>
                    <a:cubicBezTo>
                      <a:pt x="5715" y="4763"/>
                      <a:pt x="5715" y="3810"/>
                      <a:pt x="5715" y="3810"/>
                    </a:cubicBezTo>
                    <a:cubicBezTo>
                      <a:pt x="5715" y="2857"/>
                      <a:pt x="4763" y="1905"/>
                      <a:pt x="4763" y="1905"/>
                    </a:cubicBezTo>
                    <a:cubicBezTo>
                      <a:pt x="4763" y="952"/>
                      <a:pt x="2857" y="0"/>
                      <a:pt x="1905" y="0"/>
                    </a:cubicBezTo>
                    <a:cubicBezTo>
                      <a:pt x="952" y="0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4" name="Freeform: Shape 1563">
                <a:extLst>
                  <a:ext uri="{FF2B5EF4-FFF2-40B4-BE49-F238E27FC236}">
                    <a16:creationId xmlns:a16="http://schemas.microsoft.com/office/drawing/2014/main" id="{004A350B-31FB-7584-2C15-DF59826DAAB7}"/>
                  </a:ext>
                </a:extLst>
              </p:cNvPr>
              <p:cNvSpPr/>
              <p:nvPr/>
            </p:nvSpPr>
            <p:spPr>
              <a:xfrm>
                <a:off x="8843195" y="3345875"/>
                <a:ext cx="18864" cy="24068"/>
              </a:xfrm>
              <a:custGeom>
                <a:avLst/>
                <a:gdLst>
                  <a:gd name="connsiteX0" fmla="*/ 767 w 18864"/>
                  <a:gd name="connsiteY0" fmla="*/ 3114 h 24068"/>
                  <a:gd name="connsiteX1" fmla="*/ 8387 w 18864"/>
                  <a:gd name="connsiteY1" fmla="*/ 13591 h 24068"/>
                  <a:gd name="connsiteX2" fmla="*/ 12197 w 18864"/>
                  <a:gd name="connsiteY2" fmla="*/ 19306 h 24068"/>
                  <a:gd name="connsiteX3" fmla="*/ 16959 w 18864"/>
                  <a:gd name="connsiteY3" fmla="*/ 24069 h 24068"/>
                  <a:gd name="connsiteX4" fmla="*/ 18865 w 18864"/>
                  <a:gd name="connsiteY4" fmla="*/ 23116 h 24068"/>
                  <a:gd name="connsiteX5" fmla="*/ 13149 w 18864"/>
                  <a:gd name="connsiteY5" fmla="*/ 10734 h 24068"/>
                  <a:gd name="connsiteX6" fmla="*/ 3624 w 18864"/>
                  <a:gd name="connsiteY6" fmla="*/ 1209 h 24068"/>
                  <a:gd name="connsiteX7" fmla="*/ 767 w 18864"/>
                  <a:gd name="connsiteY7" fmla="*/ 3114 h 24068"/>
                  <a:gd name="connsiteX8" fmla="*/ 767 w 18864"/>
                  <a:gd name="connsiteY8" fmla="*/ 3114 h 2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64" h="24068">
                    <a:moveTo>
                      <a:pt x="767" y="3114"/>
                    </a:moveTo>
                    <a:cubicBezTo>
                      <a:pt x="3624" y="5971"/>
                      <a:pt x="6482" y="9781"/>
                      <a:pt x="8387" y="13591"/>
                    </a:cubicBezTo>
                    <a:cubicBezTo>
                      <a:pt x="9340" y="15496"/>
                      <a:pt x="10292" y="17401"/>
                      <a:pt x="12197" y="19306"/>
                    </a:cubicBezTo>
                    <a:cubicBezTo>
                      <a:pt x="13149" y="21211"/>
                      <a:pt x="15054" y="23116"/>
                      <a:pt x="16959" y="24069"/>
                    </a:cubicBezTo>
                    <a:cubicBezTo>
                      <a:pt x="17912" y="24069"/>
                      <a:pt x="18865" y="24069"/>
                      <a:pt x="18865" y="23116"/>
                    </a:cubicBezTo>
                    <a:cubicBezTo>
                      <a:pt x="17912" y="18354"/>
                      <a:pt x="15054" y="14544"/>
                      <a:pt x="13149" y="10734"/>
                    </a:cubicBezTo>
                    <a:cubicBezTo>
                      <a:pt x="10292" y="6924"/>
                      <a:pt x="7434" y="4066"/>
                      <a:pt x="3624" y="1209"/>
                    </a:cubicBezTo>
                    <a:cubicBezTo>
                      <a:pt x="767" y="-1649"/>
                      <a:pt x="-1138" y="1209"/>
                      <a:pt x="767" y="3114"/>
                    </a:cubicBezTo>
                    <a:lnTo>
                      <a:pt x="767" y="3114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5" name="Freeform: Shape 1564">
                <a:extLst>
                  <a:ext uri="{FF2B5EF4-FFF2-40B4-BE49-F238E27FC236}">
                    <a16:creationId xmlns:a16="http://schemas.microsoft.com/office/drawing/2014/main" id="{FAAED7AF-5597-B273-C5BB-80E1A7D0B123}"/>
                  </a:ext>
                </a:extLst>
              </p:cNvPr>
              <p:cNvSpPr/>
              <p:nvPr/>
            </p:nvSpPr>
            <p:spPr>
              <a:xfrm>
                <a:off x="8795384" y="3289539"/>
                <a:ext cx="20954" cy="20656"/>
              </a:xfrm>
              <a:custGeom>
                <a:avLst/>
                <a:gdLst>
                  <a:gd name="connsiteX0" fmla="*/ 952 w 20954"/>
                  <a:gd name="connsiteY0" fmla="*/ 3252 h 20656"/>
                  <a:gd name="connsiteX1" fmla="*/ 9525 w 20954"/>
                  <a:gd name="connsiteY1" fmla="*/ 11825 h 20656"/>
                  <a:gd name="connsiteX2" fmla="*/ 13335 w 20954"/>
                  <a:gd name="connsiteY2" fmla="*/ 16587 h 20656"/>
                  <a:gd name="connsiteX3" fmla="*/ 15240 w 20954"/>
                  <a:gd name="connsiteY3" fmla="*/ 18492 h 20656"/>
                  <a:gd name="connsiteX4" fmla="*/ 18097 w 20954"/>
                  <a:gd name="connsiteY4" fmla="*/ 20397 h 20656"/>
                  <a:gd name="connsiteX5" fmla="*/ 20955 w 20954"/>
                  <a:gd name="connsiteY5" fmla="*/ 18492 h 20656"/>
                  <a:gd name="connsiteX6" fmla="*/ 20002 w 20954"/>
                  <a:gd name="connsiteY6" fmla="*/ 15635 h 20656"/>
                  <a:gd name="connsiteX7" fmla="*/ 18097 w 20954"/>
                  <a:gd name="connsiteY7" fmla="*/ 12777 h 20656"/>
                  <a:gd name="connsiteX8" fmla="*/ 13335 w 20954"/>
                  <a:gd name="connsiteY8" fmla="*/ 8015 h 20656"/>
                  <a:gd name="connsiteX9" fmla="*/ 2857 w 20954"/>
                  <a:gd name="connsiteY9" fmla="*/ 394 h 20656"/>
                  <a:gd name="connsiteX10" fmla="*/ 0 w 20954"/>
                  <a:gd name="connsiteY10" fmla="*/ 1347 h 20656"/>
                  <a:gd name="connsiteX11" fmla="*/ 952 w 20954"/>
                  <a:gd name="connsiteY11" fmla="*/ 3252 h 20656"/>
                  <a:gd name="connsiteX12" fmla="*/ 952 w 20954"/>
                  <a:gd name="connsiteY12" fmla="*/ 3252 h 20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0954" h="20656">
                    <a:moveTo>
                      <a:pt x="952" y="3252"/>
                    </a:moveTo>
                    <a:cubicBezTo>
                      <a:pt x="3810" y="6110"/>
                      <a:pt x="6667" y="8967"/>
                      <a:pt x="9525" y="11825"/>
                    </a:cubicBezTo>
                    <a:cubicBezTo>
                      <a:pt x="10477" y="13730"/>
                      <a:pt x="12382" y="14682"/>
                      <a:pt x="13335" y="16587"/>
                    </a:cubicBezTo>
                    <a:cubicBezTo>
                      <a:pt x="14288" y="17540"/>
                      <a:pt x="14288" y="17540"/>
                      <a:pt x="15240" y="18492"/>
                    </a:cubicBezTo>
                    <a:cubicBezTo>
                      <a:pt x="16192" y="19444"/>
                      <a:pt x="17145" y="19444"/>
                      <a:pt x="18097" y="20397"/>
                    </a:cubicBezTo>
                    <a:cubicBezTo>
                      <a:pt x="20002" y="21350"/>
                      <a:pt x="20955" y="19444"/>
                      <a:pt x="20955" y="18492"/>
                    </a:cubicBezTo>
                    <a:cubicBezTo>
                      <a:pt x="20955" y="17540"/>
                      <a:pt x="20002" y="16587"/>
                      <a:pt x="20002" y="15635"/>
                    </a:cubicBezTo>
                    <a:cubicBezTo>
                      <a:pt x="19050" y="14682"/>
                      <a:pt x="19050" y="13730"/>
                      <a:pt x="18097" y="12777"/>
                    </a:cubicBezTo>
                    <a:cubicBezTo>
                      <a:pt x="17145" y="10872"/>
                      <a:pt x="15240" y="9919"/>
                      <a:pt x="13335" y="8015"/>
                    </a:cubicBezTo>
                    <a:cubicBezTo>
                      <a:pt x="10477" y="5157"/>
                      <a:pt x="6667" y="2300"/>
                      <a:pt x="2857" y="394"/>
                    </a:cubicBezTo>
                    <a:cubicBezTo>
                      <a:pt x="1905" y="-558"/>
                      <a:pt x="952" y="394"/>
                      <a:pt x="0" y="1347"/>
                    </a:cubicBezTo>
                    <a:cubicBezTo>
                      <a:pt x="952" y="1347"/>
                      <a:pt x="952" y="2300"/>
                      <a:pt x="952" y="3252"/>
                    </a:cubicBezTo>
                    <a:lnTo>
                      <a:pt x="952" y="3252"/>
                    </a:lnTo>
                    <a:close/>
                  </a:path>
                </a:pathLst>
              </a:custGeom>
              <a:solidFill>
                <a:srgbClr val="9C331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566" name="Graphic 2">
              <a:extLst>
                <a:ext uri="{FF2B5EF4-FFF2-40B4-BE49-F238E27FC236}">
                  <a16:creationId xmlns:a16="http://schemas.microsoft.com/office/drawing/2014/main" id="{85937A46-B2E7-8E83-1FE4-1589952363ED}"/>
                </a:ext>
              </a:extLst>
            </p:cNvPr>
            <p:cNvGrpSpPr/>
            <p:nvPr/>
          </p:nvGrpSpPr>
          <p:grpSpPr>
            <a:xfrm>
              <a:off x="8111489" y="3333123"/>
              <a:ext cx="309456" cy="357813"/>
              <a:chOff x="8111489" y="3333123"/>
              <a:chExt cx="309456" cy="357813"/>
            </a:xfrm>
            <a:solidFill>
              <a:srgbClr val="D1B4A2"/>
            </a:solidFill>
          </p:grpSpPr>
          <p:sp>
            <p:nvSpPr>
              <p:cNvPr id="1567" name="Freeform: Shape 1566">
                <a:extLst>
                  <a:ext uri="{FF2B5EF4-FFF2-40B4-BE49-F238E27FC236}">
                    <a16:creationId xmlns:a16="http://schemas.microsoft.com/office/drawing/2014/main" id="{2E588BF8-1D2E-831E-265E-2BDD1C2D1DFC}"/>
                  </a:ext>
                </a:extLst>
              </p:cNvPr>
              <p:cNvSpPr/>
              <p:nvPr/>
            </p:nvSpPr>
            <p:spPr>
              <a:xfrm>
                <a:off x="8162924" y="3333123"/>
                <a:ext cx="15001" cy="21022"/>
              </a:xfrm>
              <a:custGeom>
                <a:avLst/>
                <a:gdLst>
                  <a:gd name="connsiteX0" fmla="*/ 10477 w 15001"/>
                  <a:gd name="connsiteY0" fmla="*/ 626 h 21022"/>
                  <a:gd name="connsiteX1" fmla="*/ 3810 w 15001"/>
                  <a:gd name="connsiteY1" fmla="*/ 10151 h 21022"/>
                  <a:gd name="connsiteX2" fmla="*/ 1905 w 15001"/>
                  <a:gd name="connsiteY2" fmla="*/ 14913 h 21022"/>
                  <a:gd name="connsiteX3" fmla="*/ 0 w 15001"/>
                  <a:gd name="connsiteY3" fmla="*/ 19676 h 21022"/>
                  <a:gd name="connsiteX4" fmla="*/ 1905 w 15001"/>
                  <a:gd name="connsiteY4" fmla="*/ 20628 h 21022"/>
                  <a:gd name="connsiteX5" fmla="*/ 4763 w 15001"/>
                  <a:gd name="connsiteY5" fmla="*/ 16818 h 21022"/>
                  <a:gd name="connsiteX6" fmla="*/ 7620 w 15001"/>
                  <a:gd name="connsiteY6" fmla="*/ 13008 h 21022"/>
                  <a:gd name="connsiteX7" fmla="*/ 14288 w 15001"/>
                  <a:gd name="connsiteY7" fmla="*/ 5388 h 21022"/>
                  <a:gd name="connsiteX8" fmla="*/ 14288 w 15001"/>
                  <a:gd name="connsiteY8" fmla="*/ 1578 h 21022"/>
                  <a:gd name="connsiteX9" fmla="*/ 10477 w 15001"/>
                  <a:gd name="connsiteY9" fmla="*/ 626 h 21022"/>
                  <a:gd name="connsiteX10" fmla="*/ 10477 w 15001"/>
                  <a:gd name="connsiteY10" fmla="*/ 626 h 21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001" h="21022">
                    <a:moveTo>
                      <a:pt x="10477" y="626"/>
                    </a:moveTo>
                    <a:cubicBezTo>
                      <a:pt x="7620" y="3483"/>
                      <a:pt x="5715" y="6341"/>
                      <a:pt x="3810" y="10151"/>
                    </a:cubicBezTo>
                    <a:cubicBezTo>
                      <a:pt x="2857" y="12056"/>
                      <a:pt x="2857" y="13008"/>
                      <a:pt x="1905" y="14913"/>
                    </a:cubicBezTo>
                    <a:cubicBezTo>
                      <a:pt x="952" y="16818"/>
                      <a:pt x="952" y="17771"/>
                      <a:pt x="0" y="19676"/>
                    </a:cubicBezTo>
                    <a:cubicBezTo>
                      <a:pt x="0" y="20628"/>
                      <a:pt x="952" y="21581"/>
                      <a:pt x="1905" y="20628"/>
                    </a:cubicBezTo>
                    <a:cubicBezTo>
                      <a:pt x="2857" y="19676"/>
                      <a:pt x="3810" y="17771"/>
                      <a:pt x="4763" y="16818"/>
                    </a:cubicBezTo>
                    <a:cubicBezTo>
                      <a:pt x="5715" y="15866"/>
                      <a:pt x="6668" y="13961"/>
                      <a:pt x="7620" y="13008"/>
                    </a:cubicBezTo>
                    <a:cubicBezTo>
                      <a:pt x="9525" y="10151"/>
                      <a:pt x="11430" y="7293"/>
                      <a:pt x="14288" y="5388"/>
                    </a:cubicBezTo>
                    <a:cubicBezTo>
                      <a:pt x="15240" y="4436"/>
                      <a:pt x="15240" y="2531"/>
                      <a:pt x="14288" y="1578"/>
                    </a:cubicBezTo>
                    <a:cubicBezTo>
                      <a:pt x="13335" y="-327"/>
                      <a:pt x="11430" y="-327"/>
                      <a:pt x="10477" y="626"/>
                    </a:cubicBezTo>
                    <a:lnTo>
                      <a:pt x="10477" y="626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8" name="Freeform: Shape 1567">
                <a:extLst>
                  <a:ext uri="{FF2B5EF4-FFF2-40B4-BE49-F238E27FC236}">
                    <a16:creationId xmlns:a16="http://schemas.microsoft.com/office/drawing/2014/main" id="{71EB1923-B759-DAF7-7376-EB455AD63BD4}"/>
                  </a:ext>
                </a:extLst>
              </p:cNvPr>
              <p:cNvSpPr/>
              <p:nvPr/>
            </p:nvSpPr>
            <p:spPr>
              <a:xfrm>
                <a:off x="8179117" y="3348989"/>
                <a:ext cx="8572" cy="18492"/>
              </a:xfrm>
              <a:custGeom>
                <a:avLst/>
                <a:gdLst>
                  <a:gd name="connsiteX0" fmla="*/ 5715 w 8572"/>
                  <a:gd name="connsiteY0" fmla="*/ 952 h 18492"/>
                  <a:gd name="connsiteX1" fmla="*/ 2857 w 8572"/>
                  <a:gd name="connsiteY1" fmla="*/ 9525 h 18492"/>
                  <a:gd name="connsiteX2" fmla="*/ 1905 w 8572"/>
                  <a:gd name="connsiteY2" fmla="*/ 13335 h 18492"/>
                  <a:gd name="connsiteX3" fmla="*/ 952 w 8572"/>
                  <a:gd name="connsiteY3" fmla="*/ 15240 h 18492"/>
                  <a:gd name="connsiteX4" fmla="*/ 0 w 8572"/>
                  <a:gd name="connsiteY4" fmla="*/ 17145 h 18492"/>
                  <a:gd name="connsiteX5" fmla="*/ 1905 w 8572"/>
                  <a:gd name="connsiteY5" fmla="*/ 18097 h 18492"/>
                  <a:gd name="connsiteX6" fmla="*/ 2857 w 8572"/>
                  <a:gd name="connsiteY6" fmla="*/ 16192 h 18492"/>
                  <a:gd name="connsiteX7" fmla="*/ 3810 w 8572"/>
                  <a:gd name="connsiteY7" fmla="*/ 14288 h 18492"/>
                  <a:gd name="connsiteX8" fmla="*/ 5715 w 8572"/>
                  <a:gd name="connsiteY8" fmla="*/ 10477 h 18492"/>
                  <a:gd name="connsiteX9" fmla="*/ 8572 w 8572"/>
                  <a:gd name="connsiteY9" fmla="*/ 2857 h 18492"/>
                  <a:gd name="connsiteX10" fmla="*/ 7620 w 8572"/>
                  <a:gd name="connsiteY10" fmla="*/ 0 h 18492"/>
                  <a:gd name="connsiteX11" fmla="*/ 5715 w 8572"/>
                  <a:gd name="connsiteY11" fmla="*/ 952 h 18492"/>
                  <a:gd name="connsiteX12" fmla="*/ 5715 w 8572"/>
                  <a:gd name="connsiteY12" fmla="*/ 952 h 1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" h="18492">
                    <a:moveTo>
                      <a:pt x="5715" y="952"/>
                    </a:moveTo>
                    <a:cubicBezTo>
                      <a:pt x="4763" y="3810"/>
                      <a:pt x="3810" y="6667"/>
                      <a:pt x="2857" y="9525"/>
                    </a:cubicBezTo>
                    <a:cubicBezTo>
                      <a:pt x="2857" y="10477"/>
                      <a:pt x="1905" y="12382"/>
                      <a:pt x="1905" y="13335"/>
                    </a:cubicBezTo>
                    <a:cubicBezTo>
                      <a:pt x="1905" y="14288"/>
                      <a:pt x="952" y="14288"/>
                      <a:pt x="952" y="15240"/>
                    </a:cubicBezTo>
                    <a:cubicBezTo>
                      <a:pt x="952" y="16192"/>
                      <a:pt x="952" y="17145"/>
                      <a:pt x="0" y="17145"/>
                    </a:cubicBezTo>
                    <a:cubicBezTo>
                      <a:pt x="0" y="18097"/>
                      <a:pt x="952" y="19050"/>
                      <a:pt x="1905" y="18097"/>
                    </a:cubicBezTo>
                    <a:cubicBezTo>
                      <a:pt x="1905" y="17145"/>
                      <a:pt x="2857" y="17145"/>
                      <a:pt x="2857" y="16192"/>
                    </a:cubicBezTo>
                    <a:cubicBezTo>
                      <a:pt x="2857" y="15240"/>
                      <a:pt x="3810" y="15240"/>
                      <a:pt x="3810" y="14288"/>
                    </a:cubicBezTo>
                    <a:cubicBezTo>
                      <a:pt x="4763" y="13335"/>
                      <a:pt x="4763" y="11430"/>
                      <a:pt x="5715" y="10477"/>
                    </a:cubicBezTo>
                    <a:cubicBezTo>
                      <a:pt x="6668" y="7620"/>
                      <a:pt x="7620" y="4763"/>
                      <a:pt x="8572" y="2857"/>
                    </a:cubicBezTo>
                    <a:cubicBezTo>
                      <a:pt x="8572" y="1905"/>
                      <a:pt x="8572" y="952"/>
                      <a:pt x="7620" y="0"/>
                    </a:cubicBezTo>
                    <a:cubicBezTo>
                      <a:pt x="7620" y="0"/>
                      <a:pt x="6668" y="0"/>
                      <a:pt x="5715" y="952"/>
                    </a:cubicBezTo>
                    <a:lnTo>
                      <a:pt x="5715" y="952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9" name="Freeform: Shape 1568">
                <a:extLst>
                  <a:ext uri="{FF2B5EF4-FFF2-40B4-BE49-F238E27FC236}">
                    <a16:creationId xmlns:a16="http://schemas.microsoft.com/office/drawing/2014/main" id="{D8965BC1-FCE9-2927-EF3D-8DE094E661BB}"/>
                  </a:ext>
                </a:extLst>
              </p:cNvPr>
              <p:cNvSpPr/>
              <p:nvPr/>
            </p:nvSpPr>
            <p:spPr>
              <a:xfrm>
                <a:off x="8203881" y="3348989"/>
                <a:ext cx="4762" cy="21669"/>
              </a:xfrm>
              <a:custGeom>
                <a:avLst/>
                <a:gdLst>
                  <a:gd name="connsiteX0" fmla="*/ 953 w 4762"/>
                  <a:gd name="connsiteY0" fmla="*/ 2857 h 21669"/>
                  <a:gd name="connsiteX1" fmla="*/ 0 w 4762"/>
                  <a:gd name="connsiteY1" fmla="*/ 12382 h 21669"/>
                  <a:gd name="connsiteX2" fmla="*/ 0 w 4762"/>
                  <a:gd name="connsiteY2" fmla="*/ 17145 h 21669"/>
                  <a:gd name="connsiteX3" fmla="*/ 0 w 4762"/>
                  <a:gd name="connsiteY3" fmla="*/ 19050 h 21669"/>
                  <a:gd name="connsiteX4" fmla="*/ 953 w 4762"/>
                  <a:gd name="connsiteY4" fmla="*/ 20955 h 21669"/>
                  <a:gd name="connsiteX5" fmla="*/ 3810 w 4762"/>
                  <a:gd name="connsiteY5" fmla="*/ 20955 h 21669"/>
                  <a:gd name="connsiteX6" fmla="*/ 4763 w 4762"/>
                  <a:gd name="connsiteY6" fmla="*/ 19050 h 21669"/>
                  <a:gd name="connsiteX7" fmla="*/ 4763 w 4762"/>
                  <a:gd name="connsiteY7" fmla="*/ 17145 h 21669"/>
                  <a:gd name="connsiteX8" fmla="*/ 4763 w 4762"/>
                  <a:gd name="connsiteY8" fmla="*/ 12382 h 21669"/>
                  <a:gd name="connsiteX9" fmla="*/ 3810 w 4762"/>
                  <a:gd name="connsiteY9" fmla="*/ 2857 h 21669"/>
                  <a:gd name="connsiteX10" fmla="*/ 953 w 4762"/>
                  <a:gd name="connsiteY10" fmla="*/ 0 h 21669"/>
                  <a:gd name="connsiteX11" fmla="*/ 953 w 4762"/>
                  <a:gd name="connsiteY11" fmla="*/ 2857 h 21669"/>
                  <a:gd name="connsiteX12" fmla="*/ 953 w 4762"/>
                  <a:gd name="connsiteY12" fmla="*/ 2857 h 21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1669">
                    <a:moveTo>
                      <a:pt x="953" y="2857"/>
                    </a:moveTo>
                    <a:cubicBezTo>
                      <a:pt x="953" y="5715"/>
                      <a:pt x="0" y="9525"/>
                      <a:pt x="0" y="12382"/>
                    </a:cubicBezTo>
                    <a:cubicBezTo>
                      <a:pt x="0" y="14288"/>
                      <a:pt x="0" y="16192"/>
                      <a:pt x="0" y="17145"/>
                    </a:cubicBezTo>
                    <a:cubicBezTo>
                      <a:pt x="0" y="18097"/>
                      <a:pt x="0" y="19050"/>
                      <a:pt x="0" y="19050"/>
                    </a:cubicBezTo>
                    <a:cubicBezTo>
                      <a:pt x="0" y="20002"/>
                      <a:pt x="953" y="20955"/>
                      <a:pt x="953" y="20955"/>
                    </a:cubicBezTo>
                    <a:cubicBezTo>
                      <a:pt x="1905" y="21907"/>
                      <a:pt x="3810" y="21907"/>
                      <a:pt x="3810" y="20955"/>
                    </a:cubicBezTo>
                    <a:cubicBezTo>
                      <a:pt x="3810" y="20002"/>
                      <a:pt x="4763" y="19050"/>
                      <a:pt x="4763" y="19050"/>
                    </a:cubicBezTo>
                    <a:cubicBezTo>
                      <a:pt x="4763" y="18097"/>
                      <a:pt x="4763" y="17145"/>
                      <a:pt x="4763" y="17145"/>
                    </a:cubicBezTo>
                    <a:cubicBezTo>
                      <a:pt x="4763" y="15240"/>
                      <a:pt x="4763" y="14288"/>
                      <a:pt x="4763" y="12382"/>
                    </a:cubicBezTo>
                    <a:cubicBezTo>
                      <a:pt x="4763" y="9525"/>
                      <a:pt x="4763" y="5715"/>
                      <a:pt x="3810" y="2857"/>
                    </a:cubicBezTo>
                    <a:cubicBezTo>
                      <a:pt x="3810" y="1905"/>
                      <a:pt x="2857" y="0"/>
                      <a:pt x="953" y="0"/>
                    </a:cubicBezTo>
                    <a:cubicBezTo>
                      <a:pt x="1905" y="0"/>
                      <a:pt x="953" y="952"/>
                      <a:pt x="953" y="2857"/>
                    </a:cubicBezTo>
                    <a:lnTo>
                      <a:pt x="953" y="285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0" name="Freeform: Shape 1569">
                <a:extLst>
                  <a:ext uri="{FF2B5EF4-FFF2-40B4-BE49-F238E27FC236}">
                    <a16:creationId xmlns:a16="http://schemas.microsoft.com/office/drawing/2014/main" id="{C4ACAC0D-9FC3-40DC-35C2-2CF0A21F90EC}"/>
                  </a:ext>
                </a:extLst>
              </p:cNvPr>
              <p:cNvSpPr/>
              <p:nvPr/>
            </p:nvSpPr>
            <p:spPr>
              <a:xfrm>
                <a:off x="8231504" y="3342083"/>
                <a:ext cx="4762" cy="26669"/>
              </a:xfrm>
              <a:custGeom>
                <a:avLst/>
                <a:gdLst>
                  <a:gd name="connsiteX0" fmla="*/ 0 w 4762"/>
                  <a:gd name="connsiteY0" fmla="*/ 2143 h 26669"/>
                  <a:gd name="connsiteX1" fmla="*/ 0 w 4762"/>
                  <a:gd name="connsiteY1" fmla="*/ 14526 h 26669"/>
                  <a:gd name="connsiteX2" fmla="*/ 952 w 4762"/>
                  <a:gd name="connsiteY2" fmla="*/ 25956 h 26669"/>
                  <a:gd name="connsiteX3" fmla="*/ 3810 w 4762"/>
                  <a:gd name="connsiteY3" fmla="*/ 25956 h 26669"/>
                  <a:gd name="connsiteX4" fmla="*/ 4763 w 4762"/>
                  <a:gd name="connsiteY4" fmla="*/ 14526 h 26669"/>
                  <a:gd name="connsiteX5" fmla="*/ 4763 w 4762"/>
                  <a:gd name="connsiteY5" fmla="*/ 2143 h 26669"/>
                  <a:gd name="connsiteX6" fmla="*/ 0 w 4762"/>
                  <a:gd name="connsiteY6" fmla="*/ 2143 h 26669"/>
                  <a:gd name="connsiteX7" fmla="*/ 0 w 4762"/>
                  <a:gd name="connsiteY7" fmla="*/ 2143 h 26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" h="26669">
                    <a:moveTo>
                      <a:pt x="0" y="2143"/>
                    </a:moveTo>
                    <a:cubicBezTo>
                      <a:pt x="0" y="5953"/>
                      <a:pt x="0" y="9763"/>
                      <a:pt x="0" y="14526"/>
                    </a:cubicBezTo>
                    <a:cubicBezTo>
                      <a:pt x="0" y="18336"/>
                      <a:pt x="0" y="22146"/>
                      <a:pt x="952" y="25956"/>
                    </a:cubicBezTo>
                    <a:cubicBezTo>
                      <a:pt x="952" y="26908"/>
                      <a:pt x="2857" y="26908"/>
                      <a:pt x="3810" y="25956"/>
                    </a:cubicBezTo>
                    <a:cubicBezTo>
                      <a:pt x="4763" y="22146"/>
                      <a:pt x="4763" y="18336"/>
                      <a:pt x="4763" y="14526"/>
                    </a:cubicBezTo>
                    <a:cubicBezTo>
                      <a:pt x="4763" y="10716"/>
                      <a:pt x="4763" y="6906"/>
                      <a:pt x="4763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1" name="Freeform: Shape 1570">
                <a:extLst>
                  <a:ext uri="{FF2B5EF4-FFF2-40B4-BE49-F238E27FC236}">
                    <a16:creationId xmlns:a16="http://schemas.microsoft.com/office/drawing/2014/main" id="{5DA7DD5E-443C-E89F-BF7C-48DAE2357E11}"/>
                  </a:ext>
                </a:extLst>
              </p:cNvPr>
              <p:cNvSpPr/>
              <p:nvPr/>
            </p:nvSpPr>
            <p:spPr>
              <a:xfrm>
                <a:off x="8257222" y="3343750"/>
                <a:ext cx="7619" cy="25866"/>
              </a:xfrm>
              <a:custGeom>
                <a:avLst/>
                <a:gdLst>
                  <a:gd name="connsiteX0" fmla="*/ 0 w 7619"/>
                  <a:gd name="connsiteY0" fmla="*/ 1429 h 25866"/>
                  <a:gd name="connsiteX1" fmla="*/ 952 w 7619"/>
                  <a:gd name="connsiteY1" fmla="*/ 13811 h 25866"/>
                  <a:gd name="connsiteX2" fmla="*/ 1905 w 7619"/>
                  <a:gd name="connsiteY2" fmla="*/ 19526 h 25866"/>
                  <a:gd name="connsiteX3" fmla="*/ 2857 w 7619"/>
                  <a:gd name="connsiteY3" fmla="*/ 22384 h 25866"/>
                  <a:gd name="connsiteX4" fmla="*/ 4763 w 7619"/>
                  <a:gd name="connsiteY4" fmla="*/ 25241 h 25866"/>
                  <a:gd name="connsiteX5" fmla="*/ 7620 w 7619"/>
                  <a:gd name="connsiteY5" fmla="*/ 24289 h 25866"/>
                  <a:gd name="connsiteX6" fmla="*/ 7620 w 7619"/>
                  <a:gd name="connsiteY6" fmla="*/ 21431 h 25866"/>
                  <a:gd name="connsiteX7" fmla="*/ 6667 w 7619"/>
                  <a:gd name="connsiteY7" fmla="*/ 18574 h 25866"/>
                  <a:gd name="connsiteX8" fmla="*/ 5715 w 7619"/>
                  <a:gd name="connsiteY8" fmla="*/ 12859 h 25866"/>
                  <a:gd name="connsiteX9" fmla="*/ 4763 w 7619"/>
                  <a:gd name="connsiteY9" fmla="*/ 1429 h 25866"/>
                  <a:gd name="connsiteX10" fmla="*/ 0 w 7619"/>
                  <a:gd name="connsiteY10" fmla="*/ 1429 h 25866"/>
                  <a:gd name="connsiteX11" fmla="*/ 0 w 7619"/>
                  <a:gd name="connsiteY11" fmla="*/ 1429 h 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19" h="25866">
                    <a:moveTo>
                      <a:pt x="0" y="1429"/>
                    </a:moveTo>
                    <a:cubicBezTo>
                      <a:pt x="0" y="5239"/>
                      <a:pt x="0" y="10001"/>
                      <a:pt x="952" y="13811"/>
                    </a:cubicBezTo>
                    <a:cubicBezTo>
                      <a:pt x="952" y="15716"/>
                      <a:pt x="1905" y="17621"/>
                      <a:pt x="1905" y="19526"/>
                    </a:cubicBezTo>
                    <a:cubicBezTo>
                      <a:pt x="1905" y="20479"/>
                      <a:pt x="2857" y="21431"/>
                      <a:pt x="2857" y="22384"/>
                    </a:cubicBezTo>
                    <a:cubicBezTo>
                      <a:pt x="2857" y="23336"/>
                      <a:pt x="3810" y="24289"/>
                      <a:pt x="4763" y="25241"/>
                    </a:cubicBezTo>
                    <a:cubicBezTo>
                      <a:pt x="5715" y="26194"/>
                      <a:pt x="7620" y="26194"/>
                      <a:pt x="7620" y="24289"/>
                    </a:cubicBezTo>
                    <a:cubicBezTo>
                      <a:pt x="7620" y="23336"/>
                      <a:pt x="7620" y="22384"/>
                      <a:pt x="7620" y="21431"/>
                    </a:cubicBezTo>
                    <a:cubicBezTo>
                      <a:pt x="7620" y="20479"/>
                      <a:pt x="6667" y="19526"/>
                      <a:pt x="6667" y="18574"/>
                    </a:cubicBezTo>
                    <a:cubicBezTo>
                      <a:pt x="6667" y="16669"/>
                      <a:pt x="5715" y="14764"/>
                      <a:pt x="5715" y="12859"/>
                    </a:cubicBezTo>
                    <a:cubicBezTo>
                      <a:pt x="4763" y="9049"/>
                      <a:pt x="4763" y="5239"/>
                      <a:pt x="4763" y="1429"/>
                    </a:cubicBezTo>
                    <a:cubicBezTo>
                      <a:pt x="3810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2" name="Freeform: Shape 1571">
                <a:extLst>
                  <a:ext uri="{FF2B5EF4-FFF2-40B4-BE49-F238E27FC236}">
                    <a16:creationId xmlns:a16="http://schemas.microsoft.com/office/drawing/2014/main" id="{3D51C25E-72D4-E536-6678-8B2D84089642}"/>
                  </a:ext>
                </a:extLst>
              </p:cNvPr>
              <p:cNvSpPr/>
              <p:nvPr/>
            </p:nvSpPr>
            <p:spPr>
              <a:xfrm>
                <a:off x="8291512" y="3346295"/>
                <a:ext cx="9525" cy="23091"/>
              </a:xfrm>
              <a:custGeom>
                <a:avLst/>
                <a:gdLst>
                  <a:gd name="connsiteX0" fmla="*/ 0 w 9525"/>
                  <a:gd name="connsiteY0" fmla="*/ 2694 h 23091"/>
                  <a:gd name="connsiteX1" fmla="*/ 3810 w 9525"/>
                  <a:gd name="connsiteY1" fmla="*/ 13172 h 23091"/>
                  <a:gd name="connsiteX2" fmla="*/ 7620 w 9525"/>
                  <a:gd name="connsiteY2" fmla="*/ 22697 h 23091"/>
                  <a:gd name="connsiteX3" fmla="*/ 9525 w 9525"/>
                  <a:gd name="connsiteY3" fmla="*/ 21744 h 23091"/>
                  <a:gd name="connsiteX4" fmla="*/ 8573 w 9525"/>
                  <a:gd name="connsiteY4" fmla="*/ 16029 h 23091"/>
                  <a:gd name="connsiteX5" fmla="*/ 6668 w 9525"/>
                  <a:gd name="connsiteY5" fmla="*/ 11267 h 23091"/>
                  <a:gd name="connsiteX6" fmla="*/ 1905 w 9525"/>
                  <a:gd name="connsiteY6" fmla="*/ 789 h 23091"/>
                  <a:gd name="connsiteX7" fmla="*/ 0 w 9525"/>
                  <a:gd name="connsiteY7" fmla="*/ 2694 h 23091"/>
                  <a:gd name="connsiteX8" fmla="*/ 0 w 9525"/>
                  <a:gd name="connsiteY8" fmla="*/ 2694 h 23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" h="23091">
                    <a:moveTo>
                      <a:pt x="0" y="2694"/>
                    </a:moveTo>
                    <a:cubicBezTo>
                      <a:pt x="1905" y="5552"/>
                      <a:pt x="2857" y="9362"/>
                      <a:pt x="3810" y="13172"/>
                    </a:cubicBezTo>
                    <a:cubicBezTo>
                      <a:pt x="4763" y="16982"/>
                      <a:pt x="4763" y="20792"/>
                      <a:pt x="7620" y="22697"/>
                    </a:cubicBezTo>
                    <a:cubicBezTo>
                      <a:pt x="8573" y="23649"/>
                      <a:pt x="9525" y="22697"/>
                      <a:pt x="9525" y="21744"/>
                    </a:cubicBezTo>
                    <a:cubicBezTo>
                      <a:pt x="9525" y="19839"/>
                      <a:pt x="9525" y="17934"/>
                      <a:pt x="8573" y="16029"/>
                    </a:cubicBezTo>
                    <a:cubicBezTo>
                      <a:pt x="7620" y="14124"/>
                      <a:pt x="7620" y="12219"/>
                      <a:pt x="6668" y="11267"/>
                    </a:cubicBezTo>
                    <a:cubicBezTo>
                      <a:pt x="5715" y="7457"/>
                      <a:pt x="3810" y="4599"/>
                      <a:pt x="1905" y="789"/>
                    </a:cubicBezTo>
                    <a:cubicBezTo>
                      <a:pt x="1905" y="-1116"/>
                      <a:pt x="0" y="789"/>
                      <a:pt x="0" y="2694"/>
                    </a:cubicBezTo>
                    <a:lnTo>
                      <a:pt x="0" y="269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3" name="Freeform: Shape 1572">
                <a:extLst>
                  <a:ext uri="{FF2B5EF4-FFF2-40B4-BE49-F238E27FC236}">
                    <a16:creationId xmlns:a16="http://schemas.microsoft.com/office/drawing/2014/main" id="{CE12E891-F7D1-4AF5-B9EE-2D44F4E8B0C1}"/>
                  </a:ext>
                </a:extLst>
              </p:cNvPr>
              <p:cNvSpPr/>
              <p:nvPr/>
            </p:nvSpPr>
            <p:spPr>
              <a:xfrm>
                <a:off x="8313419" y="3342321"/>
                <a:ext cx="9525" cy="20716"/>
              </a:xfrm>
              <a:custGeom>
                <a:avLst/>
                <a:gdLst>
                  <a:gd name="connsiteX0" fmla="*/ 953 w 9525"/>
                  <a:gd name="connsiteY0" fmla="*/ 2858 h 20716"/>
                  <a:gd name="connsiteX1" fmla="*/ 3810 w 9525"/>
                  <a:gd name="connsiteY1" fmla="*/ 11430 h 20716"/>
                  <a:gd name="connsiteX2" fmla="*/ 4763 w 9525"/>
                  <a:gd name="connsiteY2" fmla="*/ 16193 h 20716"/>
                  <a:gd name="connsiteX3" fmla="*/ 5715 w 9525"/>
                  <a:gd name="connsiteY3" fmla="*/ 18098 h 20716"/>
                  <a:gd name="connsiteX4" fmla="*/ 6668 w 9525"/>
                  <a:gd name="connsiteY4" fmla="*/ 20003 h 20716"/>
                  <a:gd name="connsiteX5" fmla="*/ 9525 w 9525"/>
                  <a:gd name="connsiteY5" fmla="*/ 20003 h 20716"/>
                  <a:gd name="connsiteX6" fmla="*/ 9525 w 9525"/>
                  <a:gd name="connsiteY6" fmla="*/ 17145 h 20716"/>
                  <a:gd name="connsiteX7" fmla="*/ 8573 w 9525"/>
                  <a:gd name="connsiteY7" fmla="*/ 14288 h 20716"/>
                  <a:gd name="connsiteX8" fmla="*/ 6668 w 9525"/>
                  <a:gd name="connsiteY8" fmla="*/ 9525 h 20716"/>
                  <a:gd name="connsiteX9" fmla="*/ 2857 w 9525"/>
                  <a:gd name="connsiteY9" fmla="*/ 953 h 20716"/>
                  <a:gd name="connsiteX10" fmla="*/ 0 w 9525"/>
                  <a:gd name="connsiteY10" fmla="*/ 0 h 20716"/>
                  <a:gd name="connsiteX11" fmla="*/ 953 w 9525"/>
                  <a:gd name="connsiteY11" fmla="*/ 2858 h 20716"/>
                  <a:gd name="connsiteX12" fmla="*/ 953 w 9525"/>
                  <a:gd name="connsiteY12" fmla="*/ 2858 h 2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5" h="20716">
                    <a:moveTo>
                      <a:pt x="953" y="2858"/>
                    </a:moveTo>
                    <a:cubicBezTo>
                      <a:pt x="1905" y="5715"/>
                      <a:pt x="2857" y="8573"/>
                      <a:pt x="3810" y="11430"/>
                    </a:cubicBezTo>
                    <a:cubicBezTo>
                      <a:pt x="4763" y="13335"/>
                      <a:pt x="4763" y="14288"/>
                      <a:pt x="4763" y="16193"/>
                    </a:cubicBezTo>
                    <a:cubicBezTo>
                      <a:pt x="4763" y="17145"/>
                      <a:pt x="4763" y="17145"/>
                      <a:pt x="5715" y="18098"/>
                    </a:cubicBezTo>
                    <a:cubicBezTo>
                      <a:pt x="5715" y="19050"/>
                      <a:pt x="6668" y="20003"/>
                      <a:pt x="6668" y="20003"/>
                    </a:cubicBezTo>
                    <a:cubicBezTo>
                      <a:pt x="7620" y="20955"/>
                      <a:pt x="9525" y="20955"/>
                      <a:pt x="9525" y="20003"/>
                    </a:cubicBezTo>
                    <a:cubicBezTo>
                      <a:pt x="9525" y="19050"/>
                      <a:pt x="9525" y="18098"/>
                      <a:pt x="9525" y="17145"/>
                    </a:cubicBezTo>
                    <a:cubicBezTo>
                      <a:pt x="9525" y="16193"/>
                      <a:pt x="9525" y="15240"/>
                      <a:pt x="8573" y="14288"/>
                    </a:cubicBezTo>
                    <a:cubicBezTo>
                      <a:pt x="8573" y="12383"/>
                      <a:pt x="7620" y="11430"/>
                      <a:pt x="6668" y="9525"/>
                    </a:cubicBezTo>
                    <a:cubicBezTo>
                      <a:pt x="5715" y="6668"/>
                      <a:pt x="3810" y="3810"/>
                      <a:pt x="2857" y="953"/>
                    </a:cubicBezTo>
                    <a:cubicBezTo>
                      <a:pt x="2857" y="0"/>
                      <a:pt x="953" y="0"/>
                      <a:pt x="0" y="0"/>
                    </a:cubicBezTo>
                    <a:cubicBezTo>
                      <a:pt x="953" y="953"/>
                      <a:pt x="0" y="1905"/>
                      <a:pt x="953" y="2858"/>
                    </a:cubicBezTo>
                    <a:lnTo>
                      <a:pt x="953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4" name="Freeform: Shape 1573">
                <a:extLst>
                  <a:ext uri="{FF2B5EF4-FFF2-40B4-BE49-F238E27FC236}">
                    <a16:creationId xmlns:a16="http://schemas.microsoft.com/office/drawing/2014/main" id="{0B424A94-1BF9-FB1F-8FAA-ACE84B0355EB}"/>
                  </a:ext>
                </a:extLst>
              </p:cNvPr>
              <p:cNvSpPr/>
              <p:nvPr/>
            </p:nvSpPr>
            <p:spPr>
              <a:xfrm>
                <a:off x="8338763" y="3336607"/>
                <a:ext cx="19423" cy="24764"/>
              </a:xfrm>
              <a:custGeom>
                <a:avLst/>
                <a:gdLst>
                  <a:gd name="connsiteX0" fmla="*/ 374 w 19423"/>
                  <a:gd name="connsiteY0" fmla="*/ 2858 h 24764"/>
                  <a:gd name="connsiteX1" fmla="*/ 7041 w 19423"/>
                  <a:gd name="connsiteY1" fmla="*/ 15240 h 24764"/>
                  <a:gd name="connsiteX2" fmla="*/ 11804 w 19423"/>
                  <a:gd name="connsiteY2" fmla="*/ 20002 h 24764"/>
                  <a:gd name="connsiteX3" fmla="*/ 14661 w 19423"/>
                  <a:gd name="connsiteY3" fmla="*/ 22860 h 24764"/>
                  <a:gd name="connsiteX4" fmla="*/ 17518 w 19423"/>
                  <a:gd name="connsiteY4" fmla="*/ 24765 h 24764"/>
                  <a:gd name="connsiteX5" fmla="*/ 19424 w 19423"/>
                  <a:gd name="connsiteY5" fmla="*/ 22860 h 24764"/>
                  <a:gd name="connsiteX6" fmla="*/ 18471 w 19423"/>
                  <a:gd name="connsiteY6" fmla="*/ 20002 h 24764"/>
                  <a:gd name="connsiteX7" fmla="*/ 17518 w 19423"/>
                  <a:gd name="connsiteY7" fmla="*/ 18097 h 24764"/>
                  <a:gd name="connsiteX8" fmla="*/ 16566 w 19423"/>
                  <a:gd name="connsiteY8" fmla="*/ 16192 h 24764"/>
                  <a:gd name="connsiteX9" fmla="*/ 11804 w 19423"/>
                  <a:gd name="connsiteY9" fmla="*/ 11430 h 24764"/>
                  <a:gd name="connsiteX10" fmla="*/ 5136 w 19423"/>
                  <a:gd name="connsiteY10" fmla="*/ 1905 h 24764"/>
                  <a:gd name="connsiteX11" fmla="*/ 2279 w 19423"/>
                  <a:gd name="connsiteY11" fmla="*/ 0 h 24764"/>
                  <a:gd name="connsiteX12" fmla="*/ 374 w 19423"/>
                  <a:gd name="connsiteY12" fmla="*/ 2858 h 24764"/>
                  <a:gd name="connsiteX13" fmla="*/ 374 w 19423"/>
                  <a:gd name="connsiteY13" fmla="*/ 2858 h 24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9423" h="24764">
                    <a:moveTo>
                      <a:pt x="374" y="2858"/>
                    </a:moveTo>
                    <a:cubicBezTo>
                      <a:pt x="1326" y="7620"/>
                      <a:pt x="4184" y="11430"/>
                      <a:pt x="7041" y="15240"/>
                    </a:cubicBezTo>
                    <a:cubicBezTo>
                      <a:pt x="7993" y="17145"/>
                      <a:pt x="9899" y="19050"/>
                      <a:pt x="11804" y="20002"/>
                    </a:cubicBezTo>
                    <a:cubicBezTo>
                      <a:pt x="12756" y="20955"/>
                      <a:pt x="13709" y="21908"/>
                      <a:pt x="14661" y="22860"/>
                    </a:cubicBezTo>
                    <a:cubicBezTo>
                      <a:pt x="15613" y="23813"/>
                      <a:pt x="16566" y="24765"/>
                      <a:pt x="17518" y="24765"/>
                    </a:cubicBezTo>
                    <a:cubicBezTo>
                      <a:pt x="18471" y="24765"/>
                      <a:pt x="19424" y="23813"/>
                      <a:pt x="19424" y="22860"/>
                    </a:cubicBezTo>
                    <a:cubicBezTo>
                      <a:pt x="19424" y="21908"/>
                      <a:pt x="19424" y="20955"/>
                      <a:pt x="18471" y="20002"/>
                    </a:cubicBezTo>
                    <a:cubicBezTo>
                      <a:pt x="18471" y="19050"/>
                      <a:pt x="18471" y="19050"/>
                      <a:pt x="17518" y="18097"/>
                    </a:cubicBezTo>
                    <a:cubicBezTo>
                      <a:pt x="17518" y="17145"/>
                      <a:pt x="16566" y="17145"/>
                      <a:pt x="16566" y="16192"/>
                    </a:cubicBezTo>
                    <a:cubicBezTo>
                      <a:pt x="14661" y="14288"/>
                      <a:pt x="13709" y="13335"/>
                      <a:pt x="11804" y="11430"/>
                    </a:cubicBezTo>
                    <a:cubicBezTo>
                      <a:pt x="8946" y="8572"/>
                      <a:pt x="6088" y="5715"/>
                      <a:pt x="5136" y="1905"/>
                    </a:cubicBezTo>
                    <a:cubicBezTo>
                      <a:pt x="5136" y="952"/>
                      <a:pt x="3231" y="0"/>
                      <a:pt x="2279" y="0"/>
                    </a:cubicBezTo>
                    <a:cubicBezTo>
                      <a:pt x="374" y="0"/>
                      <a:pt x="-579" y="1905"/>
                      <a:pt x="374" y="2858"/>
                    </a:cubicBezTo>
                    <a:lnTo>
                      <a:pt x="374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5" name="Freeform: Shape 1574">
                <a:extLst>
                  <a:ext uri="{FF2B5EF4-FFF2-40B4-BE49-F238E27FC236}">
                    <a16:creationId xmlns:a16="http://schemas.microsoft.com/office/drawing/2014/main" id="{8135401E-7398-CBFC-4F69-D720E4D1AF0F}"/>
                  </a:ext>
                </a:extLst>
              </p:cNvPr>
              <p:cNvSpPr/>
              <p:nvPr/>
            </p:nvSpPr>
            <p:spPr>
              <a:xfrm>
                <a:off x="8140064" y="3369944"/>
                <a:ext cx="11824" cy="20716"/>
              </a:xfrm>
              <a:custGeom>
                <a:avLst/>
                <a:gdLst>
                  <a:gd name="connsiteX0" fmla="*/ 8573 w 11824"/>
                  <a:gd name="connsiteY0" fmla="*/ 952 h 20716"/>
                  <a:gd name="connsiteX1" fmla="*/ 0 w 11824"/>
                  <a:gd name="connsiteY1" fmla="*/ 20002 h 20716"/>
                  <a:gd name="connsiteX2" fmla="*/ 1905 w 11824"/>
                  <a:gd name="connsiteY2" fmla="*/ 20002 h 20716"/>
                  <a:gd name="connsiteX3" fmla="*/ 11430 w 11824"/>
                  <a:gd name="connsiteY3" fmla="*/ 2858 h 20716"/>
                  <a:gd name="connsiteX4" fmla="*/ 10478 w 11824"/>
                  <a:gd name="connsiteY4" fmla="*/ 0 h 20716"/>
                  <a:gd name="connsiteX5" fmla="*/ 8573 w 11824"/>
                  <a:gd name="connsiteY5" fmla="*/ 952 h 20716"/>
                  <a:gd name="connsiteX6" fmla="*/ 8573 w 11824"/>
                  <a:gd name="connsiteY6" fmla="*/ 952 h 2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24" h="20716">
                    <a:moveTo>
                      <a:pt x="8573" y="952"/>
                    </a:moveTo>
                    <a:cubicBezTo>
                      <a:pt x="4763" y="6667"/>
                      <a:pt x="953" y="13335"/>
                      <a:pt x="0" y="20002"/>
                    </a:cubicBezTo>
                    <a:cubicBezTo>
                      <a:pt x="0" y="20955"/>
                      <a:pt x="1905" y="20955"/>
                      <a:pt x="1905" y="20002"/>
                    </a:cubicBezTo>
                    <a:cubicBezTo>
                      <a:pt x="3810" y="13335"/>
                      <a:pt x="7620" y="7620"/>
                      <a:pt x="11430" y="2858"/>
                    </a:cubicBezTo>
                    <a:cubicBezTo>
                      <a:pt x="12383" y="1905"/>
                      <a:pt x="11430" y="952"/>
                      <a:pt x="10478" y="0"/>
                    </a:cubicBezTo>
                    <a:cubicBezTo>
                      <a:pt x="10478" y="0"/>
                      <a:pt x="9525" y="0"/>
                      <a:pt x="8573" y="952"/>
                    </a:cubicBezTo>
                    <a:lnTo>
                      <a:pt x="8573" y="952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6" name="Freeform: Shape 1575">
                <a:extLst>
                  <a:ext uri="{FF2B5EF4-FFF2-40B4-BE49-F238E27FC236}">
                    <a16:creationId xmlns:a16="http://schemas.microsoft.com/office/drawing/2014/main" id="{1FE490BE-287A-2779-648B-71F69EC8CF97}"/>
                  </a:ext>
                </a:extLst>
              </p:cNvPr>
              <p:cNvSpPr/>
              <p:nvPr/>
            </p:nvSpPr>
            <p:spPr>
              <a:xfrm>
                <a:off x="8156256" y="3389946"/>
                <a:ext cx="15634" cy="26670"/>
              </a:xfrm>
              <a:custGeom>
                <a:avLst/>
                <a:gdLst>
                  <a:gd name="connsiteX0" fmla="*/ 9525 w 15634"/>
                  <a:gd name="connsiteY0" fmla="*/ 1905 h 26670"/>
                  <a:gd name="connsiteX1" fmla="*/ 3810 w 15634"/>
                  <a:gd name="connsiteY1" fmla="*/ 13335 h 26670"/>
                  <a:gd name="connsiteX2" fmla="*/ 953 w 15634"/>
                  <a:gd name="connsiteY2" fmla="*/ 19050 h 26670"/>
                  <a:gd name="connsiteX3" fmla="*/ 0 w 15634"/>
                  <a:gd name="connsiteY3" fmla="*/ 21908 h 26670"/>
                  <a:gd name="connsiteX4" fmla="*/ 0 w 15634"/>
                  <a:gd name="connsiteY4" fmla="*/ 24765 h 26670"/>
                  <a:gd name="connsiteX5" fmla="*/ 2857 w 15634"/>
                  <a:gd name="connsiteY5" fmla="*/ 26670 h 26670"/>
                  <a:gd name="connsiteX6" fmla="*/ 5715 w 15634"/>
                  <a:gd name="connsiteY6" fmla="*/ 23813 h 26670"/>
                  <a:gd name="connsiteX7" fmla="*/ 7620 w 15634"/>
                  <a:gd name="connsiteY7" fmla="*/ 20955 h 26670"/>
                  <a:gd name="connsiteX8" fmla="*/ 10478 w 15634"/>
                  <a:gd name="connsiteY8" fmla="*/ 15240 h 26670"/>
                  <a:gd name="connsiteX9" fmla="*/ 15240 w 15634"/>
                  <a:gd name="connsiteY9" fmla="*/ 3810 h 26670"/>
                  <a:gd name="connsiteX10" fmla="*/ 14288 w 15634"/>
                  <a:gd name="connsiteY10" fmla="*/ 0 h 26670"/>
                  <a:gd name="connsiteX11" fmla="*/ 9525 w 15634"/>
                  <a:gd name="connsiteY11" fmla="*/ 1905 h 26670"/>
                  <a:gd name="connsiteX12" fmla="*/ 9525 w 15634"/>
                  <a:gd name="connsiteY12" fmla="*/ 1905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634" h="26670">
                    <a:moveTo>
                      <a:pt x="9525" y="1905"/>
                    </a:moveTo>
                    <a:cubicBezTo>
                      <a:pt x="7620" y="5715"/>
                      <a:pt x="5715" y="9525"/>
                      <a:pt x="3810" y="13335"/>
                    </a:cubicBezTo>
                    <a:cubicBezTo>
                      <a:pt x="2857" y="15240"/>
                      <a:pt x="1905" y="17145"/>
                      <a:pt x="953" y="19050"/>
                    </a:cubicBezTo>
                    <a:cubicBezTo>
                      <a:pt x="953" y="20003"/>
                      <a:pt x="0" y="20955"/>
                      <a:pt x="0" y="21908"/>
                    </a:cubicBezTo>
                    <a:cubicBezTo>
                      <a:pt x="0" y="22860"/>
                      <a:pt x="0" y="23813"/>
                      <a:pt x="0" y="24765"/>
                    </a:cubicBezTo>
                    <a:cubicBezTo>
                      <a:pt x="0" y="25718"/>
                      <a:pt x="1905" y="26670"/>
                      <a:pt x="2857" y="26670"/>
                    </a:cubicBezTo>
                    <a:cubicBezTo>
                      <a:pt x="3810" y="25718"/>
                      <a:pt x="4763" y="25718"/>
                      <a:pt x="5715" y="23813"/>
                    </a:cubicBezTo>
                    <a:cubicBezTo>
                      <a:pt x="6668" y="22860"/>
                      <a:pt x="6668" y="21908"/>
                      <a:pt x="7620" y="20955"/>
                    </a:cubicBezTo>
                    <a:cubicBezTo>
                      <a:pt x="8573" y="19050"/>
                      <a:pt x="9525" y="17145"/>
                      <a:pt x="10478" y="15240"/>
                    </a:cubicBezTo>
                    <a:cubicBezTo>
                      <a:pt x="12382" y="11430"/>
                      <a:pt x="13335" y="7620"/>
                      <a:pt x="15240" y="3810"/>
                    </a:cubicBezTo>
                    <a:cubicBezTo>
                      <a:pt x="16193" y="2858"/>
                      <a:pt x="15240" y="953"/>
                      <a:pt x="14288" y="0"/>
                    </a:cubicBezTo>
                    <a:cubicBezTo>
                      <a:pt x="11430" y="0"/>
                      <a:pt x="10478" y="0"/>
                      <a:pt x="9525" y="1905"/>
                    </a:cubicBezTo>
                    <a:lnTo>
                      <a:pt x="9525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7" name="Freeform: Shape 1576">
                <a:extLst>
                  <a:ext uri="{FF2B5EF4-FFF2-40B4-BE49-F238E27FC236}">
                    <a16:creationId xmlns:a16="http://schemas.microsoft.com/office/drawing/2014/main" id="{AEB23864-D33F-2EC9-C720-9671C5A381FE}"/>
                  </a:ext>
                </a:extLst>
              </p:cNvPr>
              <p:cNvSpPr/>
              <p:nvPr/>
            </p:nvSpPr>
            <p:spPr>
              <a:xfrm>
                <a:off x="8188642" y="3395662"/>
                <a:ext cx="7619" cy="26817"/>
              </a:xfrm>
              <a:custGeom>
                <a:avLst/>
                <a:gdLst>
                  <a:gd name="connsiteX0" fmla="*/ 2857 w 7619"/>
                  <a:gd name="connsiteY0" fmla="*/ 2858 h 26817"/>
                  <a:gd name="connsiteX1" fmla="*/ 952 w 7619"/>
                  <a:gd name="connsiteY1" fmla="*/ 14288 h 26817"/>
                  <a:gd name="connsiteX2" fmla="*/ 0 w 7619"/>
                  <a:gd name="connsiteY2" fmla="*/ 20003 h 26817"/>
                  <a:gd name="connsiteX3" fmla="*/ 0 w 7619"/>
                  <a:gd name="connsiteY3" fmla="*/ 22860 h 26817"/>
                  <a:gd name="connsiteX4" fmla="*/ 0 w 7619"/>
                  <a:gd name="connsiteY4" fmla="*/ 25717 h 26817"/>
                  <a:gd name="connsiteX5" fmla="*/ 2857 w 7619"/>
                  <a:gd name="connsiteY5" fmla="*/ 25717 h 26817"/>
                  <a:gd name="connsiteX6" fmla="*/ 3810 w 7619"/>
                  <a:gd name="connsiteY6" fmla="*/ 22860 h 26817"/>
                  <a:gd name="connsiteX7" fmla="*/ 4763 w 7619"/>
                  <a:gd name="connsiteY7" fmla="*/ 20003 h 26817"/>
                  <a:gd name="connsiteX8" fmla="*/ 5715 w 7619"/>
                  <a:gd name="connsiteY8" fmla="*/ 14288 h 26817"/>
                  <a:gd name="connsiteX9" fmla="*/ 7620 w 7619"/>
                  <a:gd name="connsiteY9" fmla="*/ 2858 h 26817"/>
                  <a:gd name="connsiteX10" fmla="*/ 6668 w 7619"/>
                  <a:gd name="connsiteY10" fmla="*/ 0 h 26817"/>
                  <a:gd name="connsiteX11" fmla="*/ 2857 w 7619"/>
                  <a:gd name="connsiteY11" fmla="*/ 2858 h 26817"/>
                  <a:gd name="connsiteX12" fmla="*/ 2857 w 7619"/>
                  <a:gd name="connsiteY12" fmla="*/ 2858 h 26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19" h="26817">
                    <a:moveTo>
                      <a:pt x="2857" y="2858"/>
                    </a:moveTo>
                    <a:cubicBezTo>
                      <a:pt x="1905" y="6667"/>
                      <a:pt x="952" y="10478"/>
                      <a:pt x="952" y="14288"/>
                    </a:cubicBezTo>
                    <a:cubicBezTo>
                      <a:pt x="952" y="16192"/>
                      <a:pt x="0" y="18097"/>
                      <a:pt x="0" y="20003"/>
                    </a:cubicBezTo>
                    <a:cubicBezTo>
                      <a:pt x="0" y="20955"/>
                      <a:pt x="0" y="21908"/>
                      <a:pt x="0" y="22860"/>
                    </a:cubicBezTo>
                    <a:cubicBezTo>
                      <a:pt x="0" y="23813"/>
                      <a:pt x="0" y="24765"/>
                      <a:pt x="0" y="25717"/>
                    </a:cubicBezTo>
                    <a:cubicBezTo>
                      <a:pt x="0" y="26670"/>
                      <a:pt x="2857" y="27622"/>
                      <a:pt x="2857" y="25717"/>
                    </a:cubicBezTo>
                    <a:cubicBezTo>
                      <a:pt x="2857" y="24765"/>
                      <a:pt x="3810" y="23813"/>
                      <a:pt x="3810" y="22860"/>
                    </a:cubicBezTo>
                    <a:cubicBezTo>
                      <a:pt x="3810" y="21908"/>
                      <a:pt x="3810" y="20955"/>
                      <a:pt x="4763" y="20003"/>
                    </a:cubicBezTo>
                    <a:cubicBezTo>
                      <a:pt x="4763" y="18097"/>
                      <a:pt x="5715" y="16192"/>
                      <a:pt x="5715" y="14288"/>
                    </a:cubicBezTo>
                    <a:cubicBezTo>
                      <a:pt x="6668" y="10478"/>
                      <a:pt x="6668" y="6667"/>
                      <a:pt x="7620" y="2858"/>
                    </a:cubicBezTo>
                    <a:cubicBezTo>
                      <a:pt x="7620" y="1905"/>
                      <a:pt x="7620" y="953"/>
                      <a:pt x="6668" y="0"/>
                    </a:cubicBezTo>
                    <a:cubicBezTo>
                      <a:pt x="3810" y="953"/>
                      <a:pt x="2857" y="1905"/>
                      <a:pt x="2857" y="2858"/>
                    </a:cubicBezTo>
                    <a:lnTo>
                      <a:pt x="2857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8" name="Freeform: Shape 1577">
                <a:extLst>
                  <a:ext uri="{FF2B5EF4-FFF2-40B4-BE49-F238E27FC236}">
                    <a16:creationId xmlns:a16="http://schemas.microsoft.com/office/drawing/2014/main" id="{77F06E5A-2A2A-5BA4-6C38-56A01A1624C6}"/>
                  </a:ext>
                </a:extLst>
              </p:cNvPr>
              <p:cNvSpPr/>
              <p:nvPr/>
            </p:nvSpPr>
            <p:spPr>
              <a:xfrm>
                <a:off x="8223884" y="3392090"/>
                <a:ext cx="3280" cy="24288"/>
              </a:xfrm>
              <a:custGeom>
                <a:avLst/>
                <a:gdLst>
                  <a:gd name="connsiteX0" fmla="*/ 0 w 3280"/>
                  <a:gd name="connsiteY0" fmla="*/ 714 h 24288"/>
                  <a:gd name="connsiteX1" fmla="*/ 0 w 3280"/>
                  <a:gd name="connsiteY1" fmla="*/ 12144 h 24288"/>
                  <a:gd name="connsiteX2" fmla="*/ 952 w 3280"/>
                  <a:gd name="connsiteY2" fmla="*/ 23574 h 24288"/>
                  <a:gd name="connsiteX3" fmla="*/ 2857 w 3280"/>
                  <a:gd name="connsiteY3" fmla="*/ 23574 h 24288"/>
                  <a:gd name="connsiteX4" fmla="*/ 2857 w 3280"/>
                  <a:gd name="connsiteY4" fmla="*/ 12144 h 24288"/>
                  <a:gd name="connsiteX5" fmla="*/ 1905 w 3280"/>
                  <a:gd name="connsiteY5" fmla="*/ 714 h 24288"/>
                  <a:gd name="connsiteX6" fmla="*/ 0 w 3280"/>
                  <a:gd name="connsiteY6" fmla="*/ 714 h 24288"/>
                  <a:gd name="connsiteX7" fmla="*/ 0 w 3280"/>
                  <a:gd name="connsiteY7" fmla="*/ 714 h 24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80" h="24288">
                    <a:moveTo>
                      <a:pt x="0" y="714"/>
                    </a:moveTo>
                    <a:cubicBezTo>
                      <a:pt x="0" y="4524"/>
                      <a:pt x="0" y="8334"/>
                      <a:pt x="0" y="12144"/>
                    </a:cubicBezTo>
                    <a:cubicBezTo>
                      <a:pt x="0" y="15954"/>
                      <a:pt x="0" y="19764"/>
                      <a:pt x="952" y="23574"/>
                    </a:cubicBezTo>
                    <a:cubicBezTo>
                      <a:pt x="952" y="24527"/>
                      <a:pt x="2857" y="24527"/>
                      <a:pt x="2857" y="23574"/>
                    </a:cubicBezTo>
                    <a:cubicBezTo>
                      <a:pt x="3810" y="19764"/>
                      <a:pt x="2857" y="15954"/>
                      <a:pt x="2857" y="12144"/>
                    </a:cubicBezTo>
                    <a:cubicBezTo>
                      <a:pt x="1905" y="8334"/>
                      <a:pt x="1905" y="4524"/>
                      <a:pt x="1905" y="714"/>
                    </a:cubicBezTo>
                    <a:cubicBezTo>
                      <a:pt x="1905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9" name="Freeform: Shape 1578">
                <a:extLst>
                  <a:ext uri="{FF2B5EF4-FFF2-40B4-BE49-F238E27FC236}">
                    <a16:creationId xmlns:a16="http://schemas.microsoft.com/office/drawing/2014/main" id="{39267632-4818-9AB8-437C-48E85A4C5CB6}"/>
                  </a:ext>
                </a:extLst>
              </p:cNvPr>
              <p:cNvSpPr/>
              <p:nvPr/>
            </p:nvSpPr>
            <p:spPr>
              <a:xfrm>
                <a:off x="8256269" y="3381374"/>
                <a:ext cx="6667" cy="21580"/>
              </a:xfrm>
              <a:custGeom>
                <a:avLst/>
                <a:gdLst>
                  <a:gd name="connsiteX0" fmla="*/ 0 w 6667"/>
                  <a:gd name="connsiteY0" fmla="*/ 1905 h 21580"/>
                  <a:gd name="connsiteX1" fmla="*/ 953 w 6667"/>
                  <a:gd name="connsiteY1" fmla="*/ 11430 h 21580"/>
                  <a:gd name="connsiteX2" fmla="*/ 1905 w 6667"/>
                  <a:gd name="connsiteY2" fmla="*/ 16192 h 21580"/>
                  <a:gd name="connsiteX3" fmla="*/ 2857 w 6667"/>
                  <a:gd name="connsiteY3" fmla="*/ 18097 h 21580"/>
                  <a:gd name="connsiteX4" fmla="*/ 4763 w 6667"/>
                  <a:gd name="connsiteY4" fmla="*/ 20955 h 21580"/>
                  <a:gd name="connsiteX5" fmla="*/ 6668 w 6667"/>
                  <a:gd name="connsiteY5" fmla="*/ 20003 h 21580"/>
                  <a:gd name="connsiteX6" fmla="*/ 6668 w 6667"/>
                  <a:gd name="connsiteY6" fmla="*/ 17145 h 21580"/>
                  <a:gd name="connsiteX7" fmla="*/ 5715 w 6667"/>
                  <a:gd name="connsiteY7" fmla="*/ 14288 h 21580"/>
                  <a:gd name="connsiteX8" fmla="*/ 4763 w 6667"/>
                  <a:gd name="connsiteY8" fmla="*/ 9525 h 21580"/>
                  <a:gd name="connsiteX9" fmla="*/ 2857 w 6667"/>
                  <a:gd name="connsiteY9" fmla="*/ 0 h 21580"/>
                  <a:gd name="connsiteX10" fmla="*/ 0 w 6667"/>
                  <a:gd name="connsiteY10" fmla="*/ 1905 h 21580"/>
                  <a:gd name="connsiteX11" fmla="*/ 0 w 6667"/>
                  <a:gd name="connsiteY11" fmla="*/ 1905 h 21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21580">
                    <a:moveTo>
                      <a:pt x="0" y="1905"/>
                    </a:moveTo>
                    <a:cubicBezTo>
                      <a:pt x="0" y="4763"/>
                      <a:pt x="953" y="7620"/>
                      <a:pt x="953" y="11430"/>
                    </a:cubicBezTo>
                    <a:cubicBezTo>
                      <a:pt x="953" y="13335"/>
                      <a:pt x="953" y="14288"/>
                      <a:pt x="1905" y="16192"/>
                    </a:cubicBezTo>
                    <a:cubicBezTo>
                      <a:pt x="1905" y="17145"/>
                      <a:pt x="1905" y="18097"/>
                      <a:pt x="2857" y="18097"/>
                    </a:cubicBezTo>
                    <a:cubicBezTo>
                      <a:pt x="2857" y="19050"/>
                      <a:pt x="3810" y="20003"/>
                      <a:pt x="4763" y="20955"/>
                    </a:cubicBezTo>
                    <a:cubicBezTo>
                      <a:pt x="5715" y="21908"/>
                      <a:pt x="6668" y="21908"/>
                      <a:pt x="6668" y="20003"/>
                    </a:cubicBezTo>
                    <a:cubicBezTo>
                      <a:pt x="6668" y="19050"/>
                      <a:pt x="6668" y="18097"/>
                      <a:pt x="6668" y="17145"/>
                    </a:cubicBezTo>
                    <a:cubicBezTo>
                      <a:pt x="6668" y="16192"/>
                      <a:pt x="6668" y="15240"/>
                      <a:pt x="5715" y="14288"/>
                    </a:cubicBezTo>
                    <a:cubicBezTo>
                      <a:pt x="5715" y="12383"/>
                      <a:pt x="4763" y="11430"/>
                      <a:pt x="4763" y="9525"/>
                    </a:cubicBezTo>
                    <a:cubicBezTo>
                      <a:pt x="3810" y="6667"/>
                      <a:pt x="3810" y="3810"/>
                      <a:pt x="2857" y="0"/>
                    </a:cubicBezTo>
                    <a:cubicBezTo>
                      <a:pt x="1905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0" name="Freeform: Shape 1579">
                <a:extLst>
                  <a:ext uri="{FF2B5EF4-FFF2-40B4-BE49-F238E27FC236}">
                    <a16:creationId xmlns:a16="http://schemas.microsoft.com/office/drawing/2014/main" id="{55E807F3-2BE0-6482-6C9F-D557A043B23B}"/>
                  </a:ext>
                </a:extLst>
              </p:cNvPr>
              <p:cNvSpPr/>
              <p:nvPr/>
            </p:nvSpPr>
            <p:spPr>
              <a:xfrm>
                <a:off x="8284449" y="3408044"/>
                <a:ext cx="6109" cy="17770"/>
              </a:xfrm>
              <a:custGeom>
                <a:avLst/>
                <a:gdLst>
                  <a:gd name="connsiteX0" fmla="*/ 394 w 6109"/>
                  <a:gd name="connsiteY0" fmla="*/ 2858 h 17770"/>
                  <a:gd name="connsiteX1" fmla="*/ 1347 w 6109"/>
                  <a:gd name="connsiteY1" fmla="*/ 9525 h 17770"/>
                  <a:gd name="connsiteX2" fmla="*/ 2300 w 6109"/>
                  <a:gd name="connsiteY2" fmla="*/ 13335 h 17770"/>
                  <a:gd name="connsiteX3" fmla="*/ 2300 w 6109"/>
                  <a:gd name="connsiteY3" fmla="*/ 15240 h 17770"/>
                  <a:gd name="connsiteX4" fmla="*/ 3252 w 6109"/>
                  <a:gd name="connsiteY4" fmla="*/ 17145 h 17770"/>
                  <a:gd name="connsiteX5" fmla="*/ 6110 w 6109"/>
                  <a:gd name="connsiteY5" fmla="*/ 16192 h 17770"/>
                  <a:gd name="connsiteX6" fmla="*/ 6110 w 6109"/>
                  <a:gd name="connsiteY6" fmla="*/ 14288 h 17770"/>
                  <a:gd name="connsiteX7" fmla="*/ 6110 w 6109"/>
                  <a:gd name="connsiteY7" fmla="*/ 12383 h 17770"/>
                  <a:gd name="connsiteX8" fmla="*/ 5157 w 6109"/>
                  <a:gd name="connsiteY8" fmla="*/ 8572 h 17770"/>
                  <a:gd name="connsiteX9" fmla="*/ 4205 w 6109"/>
                  <a:gd name="connsiteY9" fmla="*/ 1905 h 17770"/>
                  <a:gd name="connsiteX10" fmla="*/ 1347 w 6109"/>
                  <a:gd name="connsiteY10" fmla="*/ 0 h 17770"/>
                  <a:gd name="connsiteX11" fmla="*/ 394 w 6109"/>
                  <a:gd name="connsiteY11" fmla="*/ 2858 h 17770"/>
                  <a:gd name="connsiteX12" fmla="*/ 394 w 6109"/>
                  <a:gd name="connsiteY12" fmla="*/ 2858 h 17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109" h="17770">
                    <a:moveTo>
                      <a:pt x="394" y="2858"/>
                    </a:moveTo>
                    <a:cubicBezTo>
                      <a:pt x="1347" y="4763"/>
                      <a:pt x="1347" y="7620"/>
                      <a:pt x="1347" y="9525"/>
                    </a:cubicBezTo>
                    <a:cubicBezTo>
                      <a:pt x="1347" y="10477"/>
                      <a:pt x="1347" y="11430"/>
                      <a:pt x="2300" y="13335"/>
                    </a:cubicBezTo>
                    <a:cubicBezTo>
                      <a:pt x="2300" y="14288"/>
                      <a:pt x="2300" y="14288"/>
                      <a:pt x="2300" y="15240"/>
                    </a:cubicBezTo>
                    <a:cubicBezTo>
                      <a:pt x="2300" y="16192"/>
                      <a:pt x="3252" y="16192"/>
                      <a:pt x="3252" y="17145"/>
                    </a:cubicBezTo>
                    <a:cubicBezTo>
                      <a:pt x="4205" y="18097"/>
                      <a:pt x="6110" y="18097"/>
                      <a:pt x="6110" y="16192"/>
                    </a:cubicBezTo>
                    <a:cubicBezTo>
                      <a:pt x="6110" y="15240"/>
                      <a:pt x="6110" y="15240"/>
                      <a:pt x="6110" y="14288"/>
                    </a:cubicBezTo>
                    <a:cubicBezTo>
                      <a:pt x="6110" y="13335"/>
                      <a:pt x="6110" y="13335"/>
                      <a:pt x="6110" y="12383"/>
                    </a:cubicBezTo>
                    <a:cubicBezTo>
                      <a:pt x="6110" y="11430"/>
                      <a:pt x="6110" y="9525"/>
                      <a:pt x="5157" y="8572"/>
                    </a:cubicBezTo>
                    <a:cubicBezTo>
                      <a:pt x="5157" y="6667"/>
                      <a:pt x="4205" y="3810"/>
                      <a:pt x="4205" y="1905"/>
                    </a:cubicBezTo>
                    <a:cubicBezTo>
                      <a:pt x="4205" y="952"/>
                      <a:pt x="2300" y="0"/>
                      <a:pt x="1347" y="0"/>
                    </a:cubicBezTo>
                    <a:cubicBezTo>
                      <a:pt x="394" y="0"/>
                      <a:pt x="-558" y="952"/>
                      <a:pt x="394" y="2858"/>
                    </a:cubicBezTo>
                    <a:lnTo>
                      <a:pt x="394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1" name="Freeform: Shape 1580">
                <a:extLst>
                  <a:ext uri="{FF2B5EF4-FFF2-40B4-BE49-F238E27FC236}">
                    <a16:creationId xmlns:a16="http://schemas.microsoft.com/office/drawing/2014/main" id="{0D08AAAB-6C01-F379-4CF8-8BA268E64347}"/>
                  </a:ext>
                </a:extLst>
              </p:cNvPr>
              <p:cNvSpPr/>
              <p:nvPr/>
            </p:nvSpPr>
            <p:spPr>
              <a:xfrm>
                <a:off x="8320665" y="3404792"/>
                <a:ext cx="10851" cy="23649"/>
              </a:xfrm>
              <a:custGeom>
                <a:avLst/>
                <a:gdLst>
                  <a:gd name="connsiteX0" fmla="*/ 374 w 10851"/>
                  <a:gd name="connsiteY0" fmla="*/ 2300 h 23649"/>
                  <a:gd name="connsiteX1" fmla="*/ 3232 w 10851"/>
                  <a:gd name="connsiteY1" fmla="*/ 12777 h 23649"/>
                  <a:gd name="connsiteX2" fmla="*/ 4184 w 10851"/>
                  <a:gd name="connsiteY2" fmla="*/ 17540 h 23649"/>
                  <a:gd name="connsiteX3" fmla="*/ 5136 w 10851"/>
                  <a:gd name="connsiteY3" fmla="*/ 20397 h 23649"/>
                  <a:gd name="connsiteX4" fmla="*/ 7041 w 10851"/>
                  <a:gd name="connsiteY4" fmla="*/ 23255 h 23649"/>
                  <a:gd name="connsiteX5" fmla="*/ 9899 w 10851"/>
                  <a:gd name="connsiteY5" fmla="*/ 22302 h 23649"/>
                  <a:gd name="connsiteX6" fmla="*/ 10851 w 10851"/>
                  <a:gd name="connsiteY6" fmla="*/ 19445 h 23649"/>
                  <a:gd name="connsiteX7" fmla="*/ 10851 w 10851"/>
                  <a:gd name="connsiteY7" fmla="*/ 16587 h 23649"/>
                  <a:gd name="connsiteX8" fmla="*/ 9899 w 10851"/>
                  <a:gd name="connsiteY8" fmla="*/ 11825 h 23649"/>
                  <a:gd name="connsiteX9" fmla="*/ 6089 w 10851"/>
                  <a:gd name="connsiteY9" fmla="*/ 1347 h 23649"/>
                  <a:gd name="connsiteX10" fmla="*/ 2279 w 10851"/>
                  <a:gd name="connsiteY10" fmla="*/ 395 h 23649"/>
                  <a:gd name="connsiteX11" fmla="*/ 374 w 10851"/>
                  <a:gd name="connsiteY11" fmla="*/ 2300 h 23649"/>
                  <a:gd name="connsiteX12" fmla="*/ 374 w 10851"/>
                  <a:gd name="connsiteY12" fmla="*/ 2300 h 23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51" h="23649">
                    <a:moveTo>
                      <a:pt x="374" y="2300"/>
                    </a:moveTo>
                    <a:cubicBezTo>
                      <a:pt x="1326" y="6110"/>
                      <a:pt x="2279" y="8967"/>
                      <a:pt x="3232" y="12777"/>
                    </a:cubicBezTo>
                    <a:cubicBezTo>
                      <a:pt x="3232" y="14682"/>
                      <a:pt x="4184" y="16587"/>
                      <a:pt x="4184" y="17540"/>
                    </a:cubicBezTo>
                    <a:cubicBezTo>
                      <a:pt x="4184" y="18492"/>
                      <a:pt x="5136" y="19445"/>
                      <a:pt x="5136" y="20397"/>
                    </a:cubicBezTo>
                    <a:cubicBezTo>
                      <a:pt x="6089" y="21350"/>
                      <a:pt x="6089" y="22302"/>
                      <a:pt x="7041" y="23255"/>
                    </a:cubicBezTo>
                    <a:cubicBezTo>
                      <a:pt x="7994" y="24207"/>
                      <a:pt x="8946" y="23255"/>
                      <a:pt x="9899" y="22302"/>
                    </a:cubicBezTo>
                    <a:cubicBezTo>
                      <a:pt x="10851" y="21350"/>
                      <a:pt x="10851" y="20397"/>
                      <a:pt x="10851" y="19445"/>
                    </a:cubicBezTo>
                    <a:cubicBezTo>
                      <a:pt x="10851" y="18492"/>
                      <a:pt x="10851" y="17540"/>
                      <a:pt x="10851" y="16587"/>
                    </a:cubicBezTo>
                    <a:cubicBezTo>
                      <a:pt x="10851" y="14682"/>
                      <a:pt x="9899" y="12777"/>
                      <a:pt x="9899" y="11825"/>
                    </a:cubicBezTo>
                    <a:cubicBezTo>
                      <a:pt x="8946" y="8015"/>
                      <a:pt x="7994" y="4205"/>
                      <a:pt x="6089" y="1347"/>
                    </a:cubicBezTo>
                    <a:cubicBezTo>
                      <a:pt x="5136" y="395"/>
                      <a:pt x="4184" y="-558"/>
                      <a:pt x="2279" y="395"/>
                    </a:cubicBezTo>
                    <a:cubicBezTo>
                      <a:pt x="374" y="-558"/>
                      <a:pt x="-579" y="1347"/>
                      <a:pt x="374" y="2300"/>
                    </a:cubicBezTo>
                    <a:lnTo>
                      <a:pt x="374" y="230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2" name="Freeform: Shape 1581">
                <a:extLst>
                  <a:ext uri="{FF2B5EF4-FFF2-40B4-BE49-F238E27FC236}">
                    <a16:creationId xmlns:a16="http://schemas.microsoft.com/office/drawing/2014/main" id="{637221C8-21AD-0153-0D9E-26842972358C}"/>
                  </a:ext>
                </a:extLst>
              </p:cNvPr>
              <p:cNvSpPr/>
              <p:nvPr/>
            </p:nvSpPr>
            <p:spPr>
              <a:xfrm>
                <a:off x="8305799" y="3381000"/>
                <a:ext cx="9525" cy="22675"/>
              </a:xfrm>
              <a:custGeom>
                <a:avLst/>
                <a:gdLst>
                  <a:gd name="connsiteX0" fmla="*/ 0 w 9525"/>
                  <a:gd name="connsiteY0" fmla="*/ 2279 h 22675"/>
                  <a:gd name="connsiteX1" fmla="*/ 952 w 9525"/>
                  <a:gd name="connsiteY1" fmla="*/ 12756 h 22675"/>
                  <a:gd name="connsiteX2" fmla="*/ 1905 w 9525"/>
                  <a:gd name="connsiteY2" fmla="*/ 17519 h 22675"/>
                  <a:gd name="connsiteX3" fmla="*/ 2857 w 9525"/>
                  <a:gd name="connsiteY3" fmla="*/ 19424 h 22675"/>
                  <a:gd name="connsiteX4" fmla="*/ 4763 w 9525"/>
                  <a:gd name="connsiteY4" fmla="*/ 22281 h 22675"/>
                  <a:gd name="connsiteX5" fmla="*/ 8573 w 9525"/>
                  <a:gd name="connsiteY5" fmla="*/ 21329 h 22675"/>
                  <a:gd name="connsiteX6" fmla="*/ 9525 w 9525"/>
                  <a:gd name="connsiteY6" fmla="*/ 18471 h 22675"/>
                  <a:gd name="connsiteX7" fmla="*/ 9525 w 9525"/>
                  <a:gd name="connsiteY7" fmla="*/ 16566 h 22675"/>
                  <a:gd name="connsiteX8" fmla="*/ 8573 w 9525"/>
                  <a:gd name="connsiteY8" fmla="*/ 11804 h 22675"/>
                  <a:gd name="connsiteX9" fmla="*/ 5715 w 9525"/>
                  <a:gd name="connsiteY9" fmla="*/ 2279 h 22675"/>
                  <a:gd name="connsiteX10" fmla="*/ 2857 w 9525"/>
                  <a:gd name="connsiteY10" fmla="*/ 374 h 22675"/>
                  <a:gd name="connsiteX11" fmla="*/ 0 w 9525"/>
                  <a:gd name="connsiteY11" fmla="*/ 2279 h 22675"/>
                  <a:gd name="connsiteX12" fmla="*/ 0 w 9525"/>
                  <a:gd name="connsiteY12" fmla="*/ 2279 h 2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5" h="22675">
                    <a:moveTo>
                      <a:pt x="0" y="2279"/>
                    </a:moveTo>
                    <a:cubicBezTo>
                      <a:pt x="0" y="6089"/>
                      <a:pt x="952" y="8946"/>
                      <a:pt x="952" y="12756"/>
                    </a:cubicBezTo>
                    <a:cubicBezTo>
                      <a:pt x="952" y="14661"/>
                      <a:pt x="952" y="15614"/>
                      <a:pt x="1905" y="17519"/>
                    </a:cubicBezTo>
                    <a:cubicBezTo>
                      <a:pt x="1905" y="18471"/>
                      <a:pt x="2857" y="19424"/>
                      <a:pt x="2857" y="19424"/>
                    </a:cubicBezTo>
                    <a:cubicBezTo>
                      <a:pt x="2857" y="20376"/>
                      <a:pt x="3810" y="21329"/>
                      <a:pt x="4763" y="22281"/>
                    </a:cubicBezTo>
                    <a:cubicBezTo>
                      <a:pt x="5715" y="23234"/>
                      <a:pt x="7620" y="22281"/>
                      <a:pt x="8573" y="21329"/>
                    </a:cubicBezTo>
                    <a:cubicBezTo>
                      <a:pt x="8573" y="20376"/>
                      <a:pt x="9525" y="19424"/>
                      <a:pt x="9525" y="18471"/>
                    </a:cubicBezTo>
                    <a:cubicBezTo>
                      <a:pt x="9525" y="17519"/>
                      <a:pt x="9525" y="16566"/>
                      <a:pt x="9525" y="16566"/>
                    </a:cubicBezTo>
                    <a:cubicBezTo>
                      <a:pt x="9525" y="14661"/>
                      <a:pt x="8573" y="12756"/>
                      <a:pt x="8573" y="11804"/>
                    </a:cubicBezTo>
                    <a:cubicBezTo>
                      <a:pt x="7620" y="8946"/>
                      <a:pt x="6668" y="6089"/>
                      <a:pt x="5715" y="2279"/>
                    </a:cubicBezTo>
                    <a:cubicBezTo>
                      <a:pt x="5715" y="1326"/>
                      <a:pt x="3810" y="374"/>
                      <a:pt x="2857" y="374"/>
                    </a:cubicBezTo>
                    <a:cubicBezTo>
                      <a:pt x="952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3" name="Freeform: Shape 1582">
                <a:extLst>
                  <a:ext uri="{FF2B5EF4-FFF2-40B4-BE49-F238E27FC236}">
                    <a16:creationId xmlns:a16="http://schemas.microsoft.com/office/drawing/2014/main" id="{A68BF12F-9309-D073-D4D9-5CA017E3F8AD}"/>
                  </a:ext>
                </a:extLst>
              </p:cNvPr>
              <p:cNvSpPr/>
              <p:nvPr/>
            </p:nvSpPr>
            <p:spPr>
              <a:xfrm>
                <a:off x="8341994" y="3374707"/>
                <a:ext cx="10477" cy="19675"/>
              </a:xfrm>
              <a:custGeom>
                <a:avLst/>
                <a:gdLst>
                  <a:gd name="connsiteX0" fmla="*/ 0 w 10477"/>
                  <a:gd name="connsiteY0" fmla="*/ 1905 h 19675"/>
                  <a:gd name="connsiteX1" fmla="*/ 953 w 10477"/>
                  <a:gd name="connsiteY1" fmla="*/ 6667 h 19675"/>
                  <a:gd name="connsiteX2" fmla="*/ 1905 w 10477"/>
                  <a:gd name="connsiteY2" fmla="*/ 10477 h 19675"/>
                  <a:gd name="connsiteX3" fmla="*/ 2857 w 10477"/>
                  <a:gd name="connsiteY3" fmla="*/ 14288 h 19675"/>
                  <a:gd name="connsiteX4" fmla="*/ 3810 w 10477"/>
                  <a:gd name="connsiteY4" fmla="*/ 16192 h 19675"/>
                  <a:gd name="connsiteX5" fmla="*/ 5715 w 10477"/>
                  <a:gd name="connsiteY5" fmla="*/ 19050 h 19675"/>
                  <a:gd name="connsiteX6" fmla="*/ 9525 w 10477"/>
                  <a:gd name="connsiteY6" fmla="*/ 18097 h 19675"/>
                  <a:gd name="connsiteX7" fmla="*/ 10478 w 10477"/>
                  <a:gd name="connsiteY7" fmla="*/ 16192 h 19675"/>
                  <a:gd name="connsiteX8" fmla="*/ 10478 w 10477"/>
                  <a:gd name="connsiteY8" fmla="*/ 14288 h 19675"/>
                  <a:gd name="connsiteX9" fmla="*/ 9525 w 10477"/>
                  <a:gd name="connsiteY9" fmla="*/ 9525 h 19675"/>
                  <a:gd name="connsiteX10" fmla="*/ 8573 w 10477"/>
                  <a:gd name="connsiteY10" fmla="*/ 5715 h 19675"/>
                  <a:gd name="connsiteX11" fmla="*/ 6668 w 10477"/>
                  <a:gd name="connsiteY11" fmla="*/ 1905 h 19675"/>
                  <a:gd name="connsiteX12" fmla="*/ 3810 w 10477"/>
                  <a:gd name="connsiteY12" fmla="*/ 0 h 19675"/>
                  <a:gd name="connsiteX13" fmla="*/ 0 w 10477"/>
                  <a:gd name="connsiteY13" fmla="*/ 1905 h 19675"/>
                  <a:gd name="connsiteX14" fmla="*/ 0 w 10477"/>
                  <a:gd name="connsiteY14" fmla="*/ 1905 h 19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477" h="19675">
                    <a:moveTo>
                      <a:pt x="0" y="1905"/>
                    </a:moveTo>
                    <a:cubicBezTo>
                      <a:pt x="0" y="3810"/>
                      <a:pt x="0" y="4763"/>
                      <a:pt x="953" y="6667"/>
                    </a:cubicBezTo>
                    <a:cubicBezTo>
                      <a:pt x="953" y="7620"/>
                      <a:pt x="1905" y="9525"/>
                      <a:pt x="1905" y="10477"/>
                    </a:cubicBezTo>
                    <a:cubicBezTo>
                      <a:pt x="1905" y="11430"/>
                      <a:pt x="2857" y="13335"/>
                      <a:pt x="2857" y="14288"/>
                    </a:cubicBezTo>
                    <a:cubicBezTo>
                      <a:pt x="2857" y="15240"/>
                      <a:pt x="3810" y="15240"/>
                      <a:pt x="3810" y="16192"/>
                    </a:cubicBezTo>
                    <a:cubicBezTo>
                      <a:pt x="3810" y="17145"/>
                      <a:pt x="4763" y="18097"/>
                      <a:pt x="5715" y="19050"/>
                    </a:cubicBezTo>
                    <a:cubicBezTo>
                      <a:pt x="6668" y="20002"/>
                      <a:pt x="8573" y="20002"/>
                      <a:pt x="9525" y="18097"/>
                    </a:cubicBezTo>
                    <a:cubicBezTo>
                      <a:pt x="9525" y="17145"/>
                      <a:pt x="10478" y="16192"/>
                      <a:pt x="10478" y="16192"/>
                    </a:cubicBezTo>
                    <a:cubicBezTo>
                      <a:pt x="10478" y="15240"/>
                      <a:pt x="10478" y="15240"/>
                      <a:pt x="10478" y="14288"/>
                    </a:cubicBezTo>
                    <a:cubicBezTo>
                      <a:pt x="10478" y="12383"/>
                      <a:pt x="9525" y="11430"/>
                      <a:pt x="9525" y="9525"/>
                    </a:cubicBezTo>
                    <a:cubicBezTo>
                      <a:pt x="9525" y="8572"/>
                      <a:pt x="8573" y="6667"/>
                      <a:pt x="8573" y="5715"/>
                    </a:cubicBezTo>
                    <a:cubicBezTo>
                      <a:pt x="8573" y="4763"/>
                      <a:pt x="7620" y="2858"/>
                      <a:pt x="6668" y="1905"/>
                    </a:cubicBezTo>
                    <a:cubicBezTo>
                      <a:pt x="6668" y="952"/>
                      <a:pt x="4763" y="0"/>
                      <a:pt x="3810" y="0"/>
                    </a:cubicBezTo>
                    <a:cubicBezTo>
                      <a:pt x="1905" y="0"/>
                      <a:pt x="0" y="952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4" name="Freeform: Shape 1583">
                <a:extLst>
                  <a:ext uri="{FF2B5EF4-FFF2-40B4-BE49-F238E27FC236}">
                    <a16:creationId xmlns:a16="http://schemas.microsoft.com/office/drawing/2014/main" id="{3A2B4AC1-F761-FC8E-AAD6-B4521A1706FF}"/>
                  </a:ext>
                </a:extLst>
              </p:cNvPr>
              <p:cNvSpPr/>
              <p:nvPr/>
            </p:nvSpPr>
            <p:spPr>
              <a:xfrm>
                <a:off x="8375331" y="3390767"/>
                <a:ext cx="9919" cy="26243"/>
              </a:xfrm>
              <a:custGeom>
                <a:avLst/>
                <a:gdLst>
                  <a:gd name="connsiteX0" fmla="*/ 0 w 9919"/>
                  <a:gd name="connsiteY0" fmla="*/ 2037 h 26243"/>
                  <a:gd name="connsiteX1" fmla="*/ 1905 w 9919"/>
                  <a:gd name="connsiteY1" fmla="*/ 14419 h 26243"/>
                  <a:gd name="connsiteX2" fmla="*/ 3810 w 9919"/>
                  <a:gd name="connsiteY2" fmla="*/ 20134 h 26243"/>
                  <a:gd name="connsiteX3" fmla="*/ 4763 w 9919"/>
                  <a:gd name="connsiteY3" fmla="*/ 22992 h 26243"/>
                  <a:gd name="connsiteX4" fmla="*/ 6668 w 9919"/>
                  <a:gd name="connsiteY4" fmla="*/ 25849 h 26243"/>
                  <a:gd name="connsiteX5" fmla="*/ 9525 w 9919"/>
                  <a:gd name="connsiteY5" fmla="*/ 24897 h 26243"/>
                  <a:gd name="connsiteX6" fmla="*/ 8573 w 9919"/>
                  <a:gd name="connsiteY6" fmla="*/ 19182 h 26243"/>
                  <a:gd name="connsiteX7" fmla="*/ 6668 w 9919"/>
                  <a:gd name="connsiteY7" fmla="*/ 13467 h 26243"/>
                  <a:gd name="connsiteX8" fmla="*/ 3810 w 9919"/>
                  <a:gd name="connsiteY8" fmla="*/ 2989 h 26243"/>
                  <a:gd name="connsiteX9" fmla="*/ 0 w 9919"/>
                  <a:gd name="connsiteY9" fmla="*/ 2037 h 26243"/>
                  <a:gd name="connsiteX10" fmla="*/ 0 w 9919"/>
                  <a:gd name="connsiteY10" fmla="*/ 2037 h 2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919" h="26243">
                    <a:moveTo>
                      <a:pt x="0" y="2037"/>
                    </a:moveTo>
                    <a:cubicBezTo>
                      <a:pt x="0" y="5847"/>
                      <a:pt x="953" y="9657"/>
                      <a:pt x="1905" y="14419"/>
                    </a:cubicBezTo>
                    <a:cubicBezTo>
                      <a:pt x="2857" y="16324"/>
                      <a:pt x="2857" y="18229"/>
                      <a:pt x="3810" y="20134"/>
                    </a:cubicBezTo>
                    <a:cubicBezTo>
                      <a:pt x="3810" y="21087"/>
                      <a:pt x="4763" y="22039"/>
                      <a:pt x="4763" y="22992"/>
                    </a:cubicBezTo>
                    <a:cubicBezTo>
                      <a:pt x="5715" y="23944"/>
                      <a:pt x="5715" y="24897"/>
                      <a:pt x="6668" y="25849"/>
                    </a:cubicBezTo>
                    <a:cubicBezTo>
                      <a:pt x="7620" y="26802"/>
                      <a:pt x="8573" y="25849"/>
                      <a:pt x="9525" y="24897"/>
                    </a:cubicBezTo>
                    <a:cubicBezTo>
                      <a:pt x="10478" y="22992"/>
                      <a:pt x="9525" y="21087"/>
                      <a:pt x="8573" y="19182"/>
                    </a:cubicBezTo>
                    <a:cubicBezTo>
                      <a:pt x="7620" y="17277"/>
                      <a:pt x="6668" y="15372"/>
                      <a:pt x="6668" y="13467"/>
                    </a:cubicBezTo>
                    <a:cubicBezTo>
                      <a:pt x="5715" y="9657"/>
                      <a:pt x="3810" y="6799"/>
                      <a:pt x="3810" y="2989"/>
                    </a:cubicBezTo>
                    <a:cubicBezTo>
                      <a:pt x="4763" y="-821"/>
                      <a:pt x="0" y="-821"/>
                      <a:pt x="0" y="2037"/>
                    </a:cubicBezTo>
                    <a:lnTo>
                      <a:pt x="0" y="203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5" name="Freeform: Shape 1584">
                <a:extLst>
                  <a:ext uri="{FF2B5EF4-FFF2-40B4-BE49-F238E27FC236}">
                    <a16:creationId xmlns:a16="http://schemas.microsoft.com/office/drawing/2014/main" id="{AEB43662-4788-E01A-99E0-3D16B6056124}"/>
                  </a:ext>
                </a:extLst>
              </p:cNvPr>
              <p:cNvSpPr/>
              <p:nvPr/>
            </p:nvSpPr>
            <p:spPr>
              <a:xfrm>
                <a:off x="8353164" y="3408623"/>
                <a:ext cx="8832" cy="16328"/>
              </a:xfrm>
              <a:custGeom>
                <a:avLst/>
                <a:gdLst>
                  <a:gd name="connsiteX0" fmla="*/ 260 w 8832"/>
                  <a:gd name="connsiteY0" fmla="*/ 4184 h 16328"/>
                  <a:gd name="connsiteX1" fmla="*/ 2165 w 8832"/>
                  <a:gd name="connsiteY1" fmla="*/ 9899 h 16328"/>
                  <a:gd name="connsiteX2" fmla="*/ 3117 w 8832"/>
                  <a:gd name="connsiteY2" fmla="*/ 12756 h 16328"/>
                  <a:gd name="connsiteX3" fmla="*/ 4070 w 8832"/>
                  <a:gd name="connsiteY3" fmla="*/ 14661 h 16328"/>
                  <a:gd name="connsiteX4" fmla="*/ 5022 w 8832"/>
                  <a:gd name="connsiteY4" fmla="*/ 15614 h 16328"/>
                  <a:gd name="connsiteX5" fmla="*/ 7879 w 8832"/>
                  <a:gd name="connsiteY5" fmla="*/ 15614 h 16328"/>
                  <a:gd name="connsiteX6" fmla="*/ 8832 w 8832"/>
                  <a:gd name="connsiteY6" fmla="*/ 13709 h 16328"/>
                  <a:gd name="connsiteX7" fmla="*/ 8832 w 8832"/>
                  <a:gd name="connsiteY7" fmla="*/ 11804 h 16328"/>
                  <a:gd name="connsiteX8" fmla="*/ 7879 w 8832"/>
                  <a:gd name="connsiteY8" fmla="*/ 7994 h 16328"/>
                  <a:gd name="connsiteX9" fmla="*/ 5974 w 8832"/>
                  <a:gd name="connsiteY9" fmla="*/ 2279 h 16328"/>
                  <a:gd name="connsiteX10" fmla="*/ 2165 w 8832"/>
                  <a:gd name="connsiteY10" fmla="*/ 374 h 16328"/>
                  <a:gd name="connsiteX11" fmla="*/ 260 w 8832"/>
                  <a:gd name="connsiteY11" fmla="*/ 4184 h 16328"/>
                  <a:gd name="connsiteX12" fmla="*/ 260 w 8832"/>
                  <a:gd name="connsiteY12" fmla="*/ 4184 h 1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832" h="16328">
                    <a:moveTo>
                      <a:pt x="260" y="4184"/>
                    </a:moveTo>
                    <a:cubicBezTo>
                      <a:pt x="1212" y="6089"/>
                      <a:pt x="1212" y="7994"/>
                      <a:pt x="2165" y="9899"/>
                    </a:cubicBezTo>
                    <a:cubicBezTo>
                      <a:pt x="2165" y="10851"/>
                      <a:pt x="2165" y="11804"/>
                      <a:pt x="3117" y="12756"/>
                    </a:cubicBezTo>
                    <a:cubicBezTo>
                      <a:pt x="3117" y="13709"/>
                      <a:pt x="3117" y="13709"/>
                      <a:pt x="4070" y="14661"/>
                    </a:cubicBezTo>
                    <a:cubicBezTo>
                      <a:pt x="4070" y="15614"/>
                      <a:pt x="5022" y="15614"/>
                      <a:pt x="5022" y="15614"/>
                    </a:cubicBezTo>
                    <a:cubicBezTo>
                      <a:pt x="5974" y="16566"/>
                      <a:pt x="6927" y="16566"/>
                      <a:pt x="7879" y="15614"/>
                    </a:cubicBezTo>
                    <a:cubicBezTo>
                      <a:pt x="8832" y="15614"/>
                      <a:pt x="8832" y="14661"/>
                      <a:pt x="8832" y="13709"/>
                    </a:cubicBezTo>
                    <a:cubicBezTo>
                      <a:pt x="8832" y="12756"/>
                      <a:pt x="8832" y="11804"/>
                      <a:pt x="8832" y="11804"/>
                    </a:cubicBezTo>
                    <a:cubicBezTo>
                      <a:pt x="8832" y="10851"/>
                      <a:pt x="8832" y="9899"/>
                      <a:pt x="7879" y="7994"/>
                    </a:cubicBezTo>
                    <a:cubicBezTo>
                      <a:pt x="6927" y="6089"/>
                      <a:pt x="6927" y="4184"/>
                      <a:pt x="5974" y="2279"/>
                    </a:cubicBezTo>
                    <a:cubicBezTo>
                      <a:pt x="5022" y="374"/>
                      <a:pt x="4070" y="-579"/>
                      <a:pt x="2165" y="374"/>
                    </a:cubicBezTo>
                    <a:cubicBezTo>
                      <a:pt x="1212" y="374"/>
                      <a:pt x="-693" y="2279"/>
                      <a:pt x="260" y="4184"/>
                    </a:cubicBezTo>
                    <a:lnTo>
                      <a:pt x="260" y="418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6" name="Freeform: Shape 1585">
                <a:extLst>
                  <a:ext uri="{FF2B5EF4-FFF2-40B4-BE49-F238E27FC236}">
                    <a16:creationId xmlns:a16="http://schemas.microsoft.com/office/drawing/2014/main" id="{08789839-93B7-93C8-66CB-5C346401A1BA}"/>
                  </a:ext>
                </a:extLst>
              </p:cNvPr>
              <p:cNvSpPr/>
              <p:nvPr/>
            </p:nvSpPr>
            <p:spPr>
              <a:xfrm>
                <a:off x="8117204" y="3442334"/>
                <a:ext cx="6667" cy="22621"/>
              </a:xfrm>
              <a:custGeom>
                <a:avLst/>
                <a:gdLst>
                  <a:gd name="connsiteX0" fmla="*/ 1905 w 6667"/>
                  <a:gd name="connsiteY0" fmla="*/ 1905 h 22621"/>
                  <a:gd name="connsiteX1" fmla="*/ 0 w 6667"/>
                  <a:gd name="connsiteY1" fmla="*/ 12383 h 22621"/>
                  <a:gd name="connsiteX2" fmla="*/ 0 w 6667"/>
                  <a:gd name="connsiteY2" fmla="*/ 17145 h 22621"/>
                  <a:gd name="connsiteX3" fmla="*/ 952 w 6667"/>
                  <a:gd name="connsiteY3" fmla="*/ 21908 h 22621"/>
                  <a:gd name="connsiteX4" fmla="*/ 3810 w 6667"/>
                  <a:gd name="connsiteY4" fmla="*/ 21908 h 22621"/>
                  <a:gd name="connsiteX5" fmla="*/ 4763 w 6667"/>
                  <a:gd name="connsiteY5" fmla="*/ 17145 h 22621"/>
                  <a:gd name="connsiteX6" fmla="*/ 4763 w 6667"/>
                  <a:gd name="connsiteY6" fmla="*/ 12383 h 22621"/>
                  <a:gd name="connsiteX7" fmla="*/ 6668 w 6667"/>
                  <a:gd name="connsiteY7" fmla="*/ 2858 h 22621"/>
                  <a:gd name="connsiteX8" fmla="*/ 5715 w 6667"/>
                  <a:gd name="connsiteY8" fmla="*/ 0 h 22621"/>
                  <a:gd name="connsiteX9" fmla="*/ 1905 w 6667"/>
                  <a:gd name="connsiteY9" fmla="*/ 1905 h 22621"/>
                  <a:gd name="connsiteX10" fmla="*/ 1905 w 6667"/>
                  <a:gd name="connsiteY10" fmla="*/ 1905 h 22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" h="22621">
                    <a:moveTo>
                      <a:pt x="1905" y="1905"/>
                    </a:moveTo>
                    <a:cubicBezTo>
                      <a:pt x="952" y="4763"/>
                      <a:pt x="0" y="8573"/>
                      <a:pt x="0" y="12383"/>
                    </a:cubicBezTo>
                    <a:cubicBezTo>
                      <a:pt x="0" y="14288"/>
                      <a:pt x="0" y="15240"/>
                      <a:pt x="0" y="17145"/>
                    </a:cubicBezTo>
                    <a:cubicBezTo>
                      <a:pt x="0" y="19050"/>
                      <a:pt x="0" y="20003"/>
                      <a:pt x="952" y="21908"/>
                    </a:cubicBezTo>
                    <a:cubicBezTo>
                      <a:pt x="952" y="22860"/>
                      <a:pt x="2857" y="22860"/>
                      <a:pt x="3810" y="21908"/>
                    </a:cubicBezTo>
                    <a:cubicBezTo>
                      <a:pt x="3810" y="20003"/>
                      <a:pt x="4763" y="19050"/>
                      <a:pt x="4763" y="17145"/>
                    </a:cubicBezTo>
                    <a:cubicBezTo>
                      <a:pt x="4763" y="15240"/>
                      <a:pt x="4763" y="14288"/>
                      <a:pt x="4763" y="12383"/>
                    </a:cubicBezTo>
                    <a:cubicBezTo>
                      <a:pt x="4763" y="9525"/>
                      <a:pt x="5715" y="5715"/>
                      <a:pt x="6668" y="2858"/>
                    </a:cubicBezTo>
                    <a:cubicBezTo>
                      <a:pt x="6668" y="1905"/>
                      <a:pt x="6668" y="953"/>
                      <a:pt x="5715" y="0"/>
                    </a:cubicBezTo>
                    <a:cubicBezTo>
                      <a:pt x="3810" y="0"/>
                      <a:pt x="2857" y="953"/>
                      <a:pt x="1905" y="1905"/>
                    </a:cubicBezTo>
                    <a:lnTo>
                      <a:pt x="1905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7" name="Freeform: Shape 1586">
                <a:extLst>
                  <a:ext uri="{FF2B5EF4-FFF2-40B4-BE49-F238E27FC236}">
                    <a16:creationId xmlns:a16="http://schemas.microsoft.com/office/drawing/2014/main" id="{81409A78-810B-704A-2890-BA68DAA92788}"/>
                  </a:ext>
                </a:extLst>
              </p:cNvPr>
              <p:cNvSpPr/>
              <p:nvPr/>
            </p:nvSpPr>
            <p:spPr>
              <a:xfrm>
                <a:off x="8141969" y="3470534"/>
                <a:ext cx="5715" cy="26487"/>
              </a:xfrm>
              <a:custGeom>
                <a:avLst/>
                <a:gdLst>
                  <a:gd name="connsiteX0" fmla="*/ 0 w 5715"/>
                  <a:gd name="connsiteY0" fmla="*/ 2280 h 26487"/>
                  <a:gd name="connsiteX1" fmla="*/ 953 w 5715"/>
                  <a:gd name="connsiteY1" fmla="*/ 14663 h 26487"/>
                  <a:gd name="connsiteX2" fmla="*/ 953 w 5715"/>
                  <a:gd name="connsiteY2" fmla="*/ 20378 h 26487"/>
                  <a:gd name="connsiteX3" fmla="*/ 1905 w 5715"/>
                  <a:gd name="connsiteY3" fmla="*/ 24188 h 26487"/>
                  <a:gd name="connsiteX4" fmla="*/ 2857 w 5715"/>
                  <a:gd name="connsiteY4" fmla="*/ 26093 h 26487"/>
                  <a:gd name="connsiteX5" fmla="*/ 4763 w 5715"/>
                  <a:gd name="connsiteY5" fmla="*/ 25140 h 26487"/>
                  <a:gd name="connsiteX6" fmla="*/ 5715 w 5715"/>
                  <a:gd name="connsiteY6" fmla="*/ 22283 h 26487"/>
                  <a:gd name="connsiteX7" fmla="*/ 5715 w 5715"/>
                  <a:gd name="connsiteY7" fmla="*/ 19425 h 26487"/>
                  <a:gd name="connsiteX8" fmla="*/ 4763 w 5715"/>
                  <a:gd name="connsiteY8" fmla="*/ 13710 h 26487"/>
                  <a:gd name="connsiteX9" fmla="*/ 2857 w 5715"/>
                  <a:gd name="connsiteY9" fmla="*/ 1328 h 26487"/>
                  <a:gd name="connsiteX10" fmla="*/ 0 w 5715"/>
                  <a:gd name="connsiteY10" fmla="*/ 2280 h 26487"/>
                  <a:gd name="connsiteX11" fmla="*/ 0 w 5715"/>
                  <a:gd name="connsiteY11" fmla="*/ 2280 h 26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5" h="26487">
                    <a:moveTo>
                      <a:pt x="0" y="2280"/>
                    </a:moveTo>
                    <a:cubicBezTo>
                      <a:pt x="0" y="6090"/>
                      <a:pt x="0" y="10853"/>
                      <a:pt x="953" y="14663"/>
                    </a:cubicBezTo>
                    <a:cubicBezTo>
                      <a:pt x="953" y="16568"/>
                      <a:pt x="953" y="18473"/>
                      <a:pt x="953" y="20378"/>
                    </a:cubicBezTo>
                    <a:cubicBezTo>
                      <a:pt x="953" y="21330"/>
                      <a:pt x="953" y="23235"/>
                      <a:pt x="1905" y="24188"/>
                    </a:cubicBezTo>
                    <a:cubicBezTo>
                      <a:pt x="1905" y="25140"/>
                      <a:pt x="2857" y="25140"/>
                      <a:pt x="2857" y="26093"/>
                    </a:cubicBezTo>
                    <a:cubicBezTo>
                      <a:pt x="3810" y="27045"/>
                      <a:pt x="4763" y="26093"/>
                      <a:pt x="4763" y="25140"/>
                    </a:cubicBezTo>
                    <a:cubicBezTo>
                      <a:pt x="4763" y="24188"/>
                      <a:pt x="5715" y="23235"/>
                      <a:pt x="5715" y="22283"/>
                    </a:cubicBezTo>
                    <a:cubicBezTo>
                      <a:pt x="5715" y="21330"/>
                      <a:pt x="5715" y="20378"/>
                      <a:pt x="5715" y="19425"/>
                    </a:cubicBezTo>
                    <a:cubicBezTo>
                      <a:pt x="5715" y="17520"/>
                      <a:pt x="4763" y="15615"/>
                      <a:pt x="4763" y="13710"/>
                    </a:cubicBezTo>
                    <a:cubicBezTo>
                      <a:pt x="3810" y="9900"/>
                      <a:pt x="3810" y="5138"/>
                      <a:pt x="2857" y="1328"/>
                    </a:cubicBezTo>
                    <a:cubicBezTo>
                      <a:pt x="2857" y="-577"/>
                      <a:pt x="0" y="-577"/>
                      <a:pt x="0" y="2280"/>
                    </a:cubicBezTo>
                    <a:lnTo>
                      <a:pt x="0" y="228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8" name="Freeform: Shape 1587">
                <a:extLst>
                  <a:ext uri="{FF2B5EF4-FFF2-40B4-BE49-F238E27FC236}">
                    <a16:creationId xmlns:a16="http://schemas.microsoft.com/office/drawing/2014/main" id="{5382387C-D7DE-FDBF-0AC1-7B13323348AE}"/>
                  </a:ext>
                </a:extLst>
              </p:cNvPr>
              <p:cNvSpPr/>
              <p:nvPr/>
            </p:nvSpPr>
            <p:spPr>
              <a:xfrm>
                <a:off x="8121967" y="3414712"/>
                <a:ext cx="6667" cy="10477"/>
              </a:xfrm>
              <a:custGeom>
                <a:avLst/>
                <a:gdLst>
                  <a:gd name="connsiteX0" fmla="*/ 4763 w 6667"/>
                  <a:gd name="connsiteY0" fmla="*/ 1905 h 10477"/>
                  <a:gd name="connsiteX1" fmla="*/ 2857 w 6667"/>
                  <a:gd name="connsiteY1" fmla="*/ 5715 h 10477"/>
                  <a:gd name="connsiteX2" fmla="*/ 1905 w 6667"/>
                  <a:gd name="connsiteY2" fmla="*/ 7620 h 10477"/>
                  <a:gd name="connsiteX3" fmla="*/ 952 w 6667"/>
                  <a:gd name="connsiteY3" fmla="*/ 8572 h 10477"/>
                  <a:gd name="connsiteX4" fmla="*/ 0 w 6667"/>
                  <a:gd name="connsiteY4" fmla="*/ 9525 h 10477"/>
                  <a:gd name="connsiteX5" fmla="*/ 0 w 6667"/>
                  <a:gd name="connsiteY5" fmla="*/ 10478 h 10477"/>
                  <a:gd name="connsiteX6" fmla="*/ 952 w 6667"/>
                  <a:gd name="connsiteY6" fmla="*/ 10478 h 10477"/>
                  <a:gd name="connsiteX7" fmla="*/ 1905 w 6667"/>
                  <a:gd name="connsiteY7" fmla="*/ 9525 h 10477"/>
                  <a:gd name="connsiteX8" fmla="*/ 2857 w 6667"/>
                  <a:gd name="connsiteY8" fmla="*/ 8572 h 10477"/>
                  <a:gd name="connsiteX9" fmla="*/ 4763 w 6667"/>
                  <a:gd name="connsiteY9" fmla="*/ 6667 h 10477"/>
                  <a:gd name="connsiteX10" fmla="*/ 6668 w 6667"/>
                  <a:gd name="connsiteY10" fmla="*/ 2858 h 10477"/>
                  <a:gd name="connsiteX11" fmla="*/ 5715 w 6667"/>
                  <a:gd name="connsiteY11" fmla="*/ 0 h 10477"/>
                  <a:gd name="connsiteX12" fmla="*/ 4763 w 6667"/>
                  <a:gd name="connsiteY12" fmla="*/ 1905 h 10477"/>
                  <a:gd name="connsiteX13" fmla="*/ 4763 w 6667"/>
                  <a:gd name="connsiteY13" fmla="*/ 1905 h 10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7" h="10477">
                    <a:moveTo>
                      <a:pt x="4763" y="1905"/>
                    </a:moveTo>
                    <a:cubicBezTo>
                      <a:pt x="3810" y="2858"/>
                      <a:pt x="3810" y="4763"/>
                      <a:pt x="2857" y="5715"/>
                    </a:cubicBezTo>
                    <a:cubicBezTo>
                      <a:pt x="2857" y="6667"/>
                      <a:pt x="1905" y="6667"/>
                      <a:pt x="1905" y="7620"/>
                    </a:cubicBezTo>
                    <a:cubicBezTo>
                      <a:pt x="1905" y="7620"/>
                      <a:pt x="1905" y="8572"/>
                      <a:pt x="952" y="8572"/>
                    </a:cubicBezTo>
                    <a:cubicBezTo>
                      <a:pt x="952" y="8572"/>
                      <a:pt x="952" y="9525"/>
                      <a:pt x="0" y="9525"/>
                    </a:cubicBezTo>
                    <a:cubicBezTo>
                      <a:pt x="0" y="9525"/>
                      <a:pt x="0" y="10478"/>
                      <a:pt x="0" y="10478"/>
                    </a:cubicBezTo>
                    <a:cubicBezTo>
                      <a:pt x="0" y="10478"/>
                      <a:pt x="952" y="10478"/>
                      <a:pt x="952" y="10478"/>
                    </a:cubicBezTo>
                    <a:cubicBezTo>
                      <a:pt x="952" y="10478"/>
                      <a:pt x="1905" y="10478"/>
                      <a:pt x="1905" y="9525"/>
                    </a:cubicBezTo>
                    <a:cubicBezTo>
                      <a:pt x="1905" y="9525"/>
                      <a:pt x="2857" y="8572"/>
                      <a:pt x="2857" y="8572"/>
                    </a:cubicBezTo>
                    <a:cubicBezTo>
                      <a:pt x="3810" y="7620"/>
                      <a:pt x="3810" y="6667"/>
                      <a:pt x="4763" y="6667"/>
                    </a:cubicBezTo>
                    <a:cubicBezTo>
                      <a:pt x="5715" y="5715"/>
                      <a:pt x="6668" y="3810"/>
                      <a:pt x="6668" y="2858"/>
                    </a:cubicBezTo>
                    <a:cubicBezTo>
                      <a:pt x="6668" y="1905"/>
                      <a:pt x="6668" y="953"/>
                      <a:pt x="5715" y="0"/>
                    </a:cubicBezTo>
                    <a:cubicBezTo>
                      <a:pt x="6668" y="0"/>
                      <a:pt x="5715" y="953"/>
                      <a:pt x="4763" y="1905"/>
                    </a:cubicBezTo>
                    <a:lnTo>
                      <a:pt x="4763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9" name="Freeform: Shape 1588">
                <a:extLst>
                  <a:ext uri="{FF2B5EF4-FFF2-40B4-BE49-F238E27FC236}">
                    <a16:creationId xmlns:a16="http://schemas.microsoft.com/office/drawing/2014/main" id="{036AC2F0-E51D-177D-DFD5-2CF5DC2C2D77}"/>
                  </a:ext>
                </a:extLst>
              </p:cNvPr>
              <p:cNvSpPr/>
              <p:nvPr/>
            </p:nvSpPr>
            <p:spPr>
              <a:xfrm>
                <a:off x="8155304" y="3440282"/>
                <a:ext cx="6667" cy="20864"/>
              </a:xfrm>
              <a:custGeom>
                <a:avLst/>
                <a:gdLst>
                  <a:gd name="connsiteX0" fmla="*/ 1905 w 6667"/>
                  <a:gd name="connsiteY0" fmla="*/ 1100 h 20864"/>
                  <a:gd name="connsiteX1" fmla="*/ 0 w 6667"/>
                  <a:gd name="connsiteY1" fmla="*/ 10625 h 20864"/>
                  <a:gd name="connsiteX2" fmla="*/ 0 w 6667"/>
                  <a:gd name="connsiteY2" fmla="*/ 15387 h 20864"/>
                  <a:gd name="connsiteX3" fmla="*/ 952 w 6667"/>
                  <a:gd name="connsiteY3" fmla="*/ 18245 h 20864"/>
                  <a:gd name="connsiteX4" fmla="*/ 1905 w 6667"/>
                  <a:gd name="connsiteY4" fmla="*/ 20150 h 20864"/>
                  <a:gd name="connsiteX5" fmla="*/ 3810 w 6667"/>
                  <a:gd name="connsiteY5" fmla="*/ 20150 h 20864"/>
                  <a:gd name="connsiteX6" fmla="*/ 4763 w 6667"/>
                  <a:gd name="connsiteY6" fmla="*/ 18245 h 20864"/>
                  <a:gd name="connsiteX7" fmla="*/ 5715 w 6667"/>
                  <a:gd name="connsiteY7" fmla="*/ 16340 h 20864"/>
                  <a:gd name="connsiteX8" fmla="*/ 5715 w 6667"/>
                  <a:gd name="connsiteY8" fmla="*/ 11577 h 20864"/>
                  <a:gd name="connsiteX9" fmla="*/ 6668 w 6667"/>
                  <a:gd name="connsiteY9" fmla="*/ 3005 h 20864"/>
                  <a:gd name="connsiteX10" fmla="*/ 5715 w 6667"/>
                  <a:gd name="connsiteY10" fmla="*/ 1100 h 20864"/>
                  <a:gd name="connsiteX11" fmla="*/ 1905 w 6667"/>
                  <a:gd name="connsiteY11" fmla="*/ 1100 h 20864"/>
                  <a:gd name="connsiteX12" fmla="*/ 1905 w 6667"/>
                  <a:gd name="connsiteY12" fmla="*/ 1100 h 2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67" h="20864">
                    <a:moveTo>
                      <a:pt x="1905" y="1100"/>
                    </a:moveTo>
                    <a:cubicBezTo>
                      <a:pt x="952" y="3957"/>
                      <a:pt x="952" y="7767"/>
                      <a:pt x="0" y="10625"/>
                    </a:cubicBezTo>
                    <a:cubicBezTo>
                      <a:pt x="0" y="12530"/>
                      <a:pt x="0" y="13482"/>
                      <a:pt x="0" y="15387"/>
                    </a:cubicBezTo>
                    <a:cubicBezTo>
                      <a:pt x="0" y="16340"/>
                      <a:pt x="0" y="17292"/>
                      <a:pt x="952" y="18245"/>
                    </a:cubicBezTo>
                    <a:cubicBezTo>
                      <a:pt x="952" y="19197"/>
                      <a:pt x="952" y="20150"/>
                      <a:pt x="1905" y="20150"/>
                    </a:cubicBezTo>
                    <a:cubicBezTo>
                      <a:pt x="2857" y="21102"/>
                      <a:pt x="2857" y="21102"/>
                      <a:pt x="3810" y="20150"/>
                    </a:cubicBezTo>
                    <a:cubicBezTo>
                      <a:pt x="4763" y="19197"/>
                      <a:pt x="4763" y="19197"/>
                      <a:pt x="4763" y="18245"/>
                    </a:cubicBezTo>
                    <a:cubicBezTo>
                      <a:pt x="4763" y="17292"/>
                      <a:pt x="4763" y="16340"/>
                      <a:pt x="5715" y="16340"/>
                    </a:cubicBezTo>
                    <a:cubicBezTo>
                      <a:pt x="5715" y="14435"/>
                      <a:pt x="5715" y="13482"/>
                      <a:pt x="5715" y="11577"/>
                    </a:cubicBezTo>
                    <a:cubicBezTo>
                      <a:pt x="5715" y="8720"/>
                      <a:pt x="5715" y="5862"/>
                      <a:pt x="6668" y="3005"/>
                    </a:cubicBezTo>
                    <a:cubicBezTo>
                      <a:pt x="6668" y="2052"/>
                      <a:pt x="6668" y="1100"/>
                      <a:pt x="5715" y="1100"/>
                    </a:cubicBezTo>
                    <a:cubicBezTo>
                      <a:pt x="2857" y="-805"/>
                      <a:pt x="1905" y="147"/>
                      <a:pt x="1905" y="1100"/>
                    </a:cubicBezTo>
                    <a:lnTo>
                      <a:pt x="1905" y="110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0" name="Freeform: Shape 1589">
                <a:extLst>
                  <a:ext uri="{FF2B5EF4-FFF2-40B4-BE49-F238E27FC236}">
                    <a16:creationId xmlns:a16="http://schemas.microsoft.com/office/drawing/2014/main" id="{49E31739-8B24-E57D-FAF7-E4D13A927365}"/>
                  </a:ext>
                </a:extLst>
              </p:cNvPr>
              <p:cNvSpPr/>
              <p:nvPr/>
            </p:nvSpPr>
            <p:spPr>
              <a:xfrm>
                <a:off x="8190547" y="3459003"/>
                <a:ext cx="5714" cy="24914"/>
              </a:xfrm>
              <a:custGeom>
                <a:avLst/>
                <a:gdLst>
                  <a:gd name="connsiteX0" fmla="*/ 952 w 5714"/>
                  <a:gd name="connsiteY0" fmla="*/ 1429 h 24914"/>
                  <a:gd name="connsiteX1" fmla="*/ 0 w 5714"/>
                  <a:gd name="connsiteY1" fmla="*/ 12859 h 24914"/>
                  <a:gd name="connsiteX2" fmla="*/ 2857 w 5714"/>
                  <a:gd name="connsiteY2" fmla="*/ 24289 h 24914"/>
                  <a:gd name="connsiteX3" fmla="*/ 5715 w 5714"/>
                  <a:gd name="connsiteY3" fmla="*/ 23336 h 24914"/>
                  <a:gd name="connsiteX4" fmla="*/ 5715 w 5714"/>
                  <a:gd name="connsiteY4" fmla="*/ 20479 h 24914"/>
                  <a:gd name="connsiteX5" fmla="*/ 5715 w 5714"/>
                  <a:gd name="connsiteY5" fmla="*/ 17621 h 24914"/>
                  <a:gd name="connsiteX6" fmla="*/ 4763 w 5714"/>
                  <a:gd name="connsiteY6" fmla="*/ 12859 h 24914"/>
                  <a:gd name="connsiteX7" fmla="*/ 4763 w 5714"/>
                  <a:gd name="connsiteY7" fmla="*/ 1429 h 24914"/>
                  <a:gd name="connsiteX8" fmla="*/ 952 w 5714"/>
                  <a:gd name="connsiteY8" fmla="*/ 1429 h 24914"/>
                  <a:gd name="connsiteX9" fmla="*/ 952 w 5714"/>
                  <a:gd name="connsiteY9" fmla="*/ 1429 h 24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14" h="24914">
                    <a:moveTo>
                      <a:pt x="952" y="1429"/>
                    </a:moveTo>
                    <a:cubicBezTo>
                      <a:pt x="952" y="5239"/>
                      <a:pt x="0" y="9049"/>
                      <a:pt x="0" y="12859"/>
                    </a:cubicBezTo>
                    <a:cubicBezTo>
                      <a:pt x="0" y="16669"/>
                      <a:pt x="0" y="21431"/>
                      <a:pt x="2857" y="24289"/>
                    </a:cubicBezTo>
                    <a:cubicBezTo>
                      <a:pt x="3810" y="25241"/>
                      <a:pt x="5715" y="25241"/>
                      <a:pt x="5715" y="23336"/>
                    </a:cubicBezTo>
                    <a:cubicBezTo>
                      <a:pt x="5715" y="22384"/>
                      <a:pt x="5715" y="21431"/>
                      <a:pt x="5715" y="20479"/>
                    </a:cubicBezTo>
                    <a:cubicBezTo>
                      <a:pt x="5715" y="19526"/>
                      <a:pt x="5715" y="18574"/>
                      <a:pt x="5715" y="17621"/>
                    </a:cubicBezTo>
                    <a:cubicBezTo>
                      <a:pt x="5715" y="15716"/>
                      <a:pt x="4763" y="13811"/>
                      <a:pt x="4763" y="12859"/>
                    </a:cubicBezTo>
                    <a:cubicBezTo>
                      <a:pt x="4763" y="9049"/>
                      <a:pt x="4763" y="5239"/>
                      <a:pt x="4763" y="1429"/>
                    </a:cubicBezTo>
                    <a:cubicBezTo>
                      <a:pt x="4763" y="-476"/>
                      <a:pt x="952" y="-476"/>
                      <a:pt x="952" y="1429"/>
                    </a:cubicBezTo>
                    <a:lnTo>
                      <a:pt x="952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1" name="Freeform: Shape 1590">
                <a:extLst>
                  <a:ext uri="{FF2B5EF4-FFF2-40B4-BE49-F238E27FC236}">
                    <a16:creationId xmlns:a16="http://schemas.microsoft.com/office/drawing/2014/main" id="{63592F91-41DD-D5B0-A45C-8D29E3001A58}"/>
                  </a:ext>
                </a:extLst>
              </p:cNvPr>
              <p:cNvSpPr/>
              <p:nvPr/>
            </p:nvSpPr>
            <p:spPr>
              <a:xfrm>
                <a:off x="8215312" y="3434340"/>
                <a:ext cx="4762" cy="18232"/>
              </a:xfrm>
              <a:custGeom>
                <a:avLst/>
                <a:gdLst>
                  <a:gd name="connsiteX0" fmla="*/ 0 w 4762"/>
                  <a:gd name="connsiteY0" fmla="*/ 2279 h 18232"/>
                  <a:gd name="connsiteX1" fmla="*/ 0 w 4762"/>
                  <a:gd name="connsiteY1" fmla="*/ 9899 h 18232"/>
                  <a:gd name="connsiteX2" fmla="*/ 0 w 4762"/>
                  <a:gd name="connsiteY2" fmla="*/ 13709 h 18232"/>
                  <a:gd name="connsiteX3" fmla="*/ 0 w 4762"/>
                  <a:gd name="connsiteY3" fmla="*/ 15614 h 18232"/>
                  <a:gd name="connsiteX4" fmla="*/ 952 w 4762"/>
                  <a:gd name="connsiteY4" fmla="*/ 17519 h 18232"/>
                  <a:gd name="connsiteX5" fmla="*/ 3810 w 4762"/>
                  <a:gd name="connsiteY5" fmla="*/ 17519 h 18232"/>
                  <a:gd name="connsiteX6" fmla="*/ 4763 w 4762"/>
                  <a:gd name="connsiteY6" fmla="*/ 15614 h 18232"/>
                  <a:gd name="connsiteX7" fmla="*/ 4763 w 4762"/>
                  <a:gd name="connsiteY7" fmla="*/ 13709 h 18232"/>
                  <a:gd name="connsiteX8" fmla="*/ 4763 w 4762"/>
                  <a:gd name="connsiteY8" fmla="*/ 9899 h 18232"/>
                  <a:gd name="connsiteX9" fmla="*/ 4763 w 4762"/>
                  <a:gd name="connsiteY9" fmla="*/ 2279 h 18232"/>
                  <a:gd name="connsiteX10" fmla="*/ 2857 w 4762"/>
                  <a:gd name="connsiteY10" fmla="*/ 374 h 18232"/>
                  <a:gd name="connsiteX11" fmla="*/ 0 w 4762"/>
                  <a:gd name="connsiteY11" fmla="*/ 2279 h 18232"/>
                  <a:gd name="connsiteX12" fmla="*/ 0 w 4762"/>
                  <a:gd name="connsiteY12" fmla="*/ 2279 h 18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18232">
                    <a:moveTo>
                      <a:pt x="0" y="2279"/>
                    </a:moveTo>
                    <a:cubicBezTo>
                      <a:pt x="0" y="5136"/>
                      <a:pt x="0" y="7041"/>
                      <a:pt x="0" y="9899"/>
                    </a:cubicBezTo>
                    <a:cubicBezTo>
                      <a:pt x="0" y="10851"/>
                      <a:pt x="0" y="12756"/>
                      <a:pt x="0" y="13709"/>
                    </a:cubicBezTo>
                    <a:cubicBezTo>
                      <a:pt x="0" y="14661"/>
                      <a:pt x="0" y="15614"/>
                      <a:pt x="0" y="15614"/>
                    </a:cubicBezTo>
                    <a:cubicBezTo>
                      <a:pt x="0" y="16566"/>
                      <a:pt x="0" y="16566"/>
                      <a:pt x="952" y="17519"/>
                    </a:cubicBezTo>
                    <a:cubicBezTo>
                      <a:pt x="952" y="18471"/>
                      <a:pt x="2857" y="18471"/>
                      <a:pt x="3810" y="17519"/>
                    </a:cubicBezTo>
                    <a:cubicBezTo>
                      <a:pt x="3810" y="16566"/>
                      <a:pt x="3810" y="16566"/>
                      <a:pt x="4763" y="15614"/>
                    </a:cubicBezTo>
                    <a:cubicBezTo>
                      <a:pt x="4763" y="14661"/>
                      <a:pt x="4763" y="13709"/>
                      <a:pt x="4763" y="13709"/>
                    </a:cubicBezTo>
                    <a:cubicBezTo>
                      <a:pt x="4763" y="12756"/>
                      <a:pt x="4763" y="10851"/>
                      <a:pt x="4763" y="9899"/>
                    </a:cubicBezTo>
                    <a:cubicBezTo>
                      <a:pt x="4763" y="7041"/>
                      <a:pt x="4763" y="5136"/>
                      <a:pt x="4763" y="2279"/>
                    </a:cubicBezTo>
                    <a:cubicBezTo>
                      <a:pt x="4763" y="1326"/>
                      <a:pt x="3810" y="374"/>
                      <a:pt x="2857" y="374"/>
                    </a:cubicBezTo>
                    <a:cubicBezTo>
                      <a:pt x="952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2" name="Freeform: Shape 1591">
                <a:extLst>
                  <a:ext uri="{FF2B5EF4-FFF2-40B4-BE49-F238E27FC236}">
                    <a16:creationId xmlns:a16="http://schemas.microsoft.com/office/drawing/2014/main" id="{F5AD59CA-8036-3BF6-C1AF-B0BE213D80E1}"/>
                  </a:ext>
                </a:extLst>
              </p:cNvPr>
              <p:cNvSpPr/>
              <p:nvPr/>
            </p:nvSpPr>
            <p:spPr>
              <a:xfrm>
                <a:off x="8238172" y="3466146"/>
                <a:ext cx="4762" cy="26431"/>
              </a:xfrm>
              <a:custGeom>
                <a:avLst/>
                <a:gdLst>
                  <a:gd name="connsiteX0" fmla="*/ 0 w 4762"/>
                  <a:gd name="connsiteY0" fmla="*/ 2858 h 26431"/>
                  <a:gd name="connsiteX1" fmla="*/ 0 w 4762"/>
                  <a:gd name="connsiteY1" fmla="*/ 14288 h 26431"/>
                  <a:gd name="connsiteX2" fmla="*/ 0 w 4762"/>
                  <a:gd name="connsiteY2" fmla="*/ 20003 h 26431"/>
                  <a:gd name="connsiteX3" fmla="*/ 0 w 4762"/>
                  <a:gd name="connsiteY3" fmla="*/ 22860 h 26431"/>
                  <a:gd name="connsiteX4" fmla="*/ 952 w 4762"/>
                  <a:gd name="connsiteY4" fmla="*/ 25718 h 26431"/>
                  <a:gd name="connsiteX5" fmla="*/ 3810 w 4762"/>
                  <a:gd name="connsiteY5" fmla="*/ 25718 h 26431"/>
                  <a:gd name="connsiteX6" fmla="*/ 4763 w 4762"/>
                  <a:gd name="connsiteY6" fmla="*/ 22860 h 26431"/>
                  <a:gd name="connsiteX7" fmla="*/ 4763 w 4762"/>
                  <a:gd name="connsiteY7" fmla="*/ 20003 h 26431"/>
                  <a:gd name="connsiteX8" fmla="*/ 4763 w 4762"/>
                  <a:gd name="connsiteY8" fmla="*/ 14288 h 26431"/>
                  <a:gd name="connsiteX9" fmla="*/ 4763 w 4762"/>
                  <a:gd name="connsiteY9" fmla="*/ 2858 h 26431"/>
                  <a:gd name="connsiteX10" fmla="*/ 1905 w 4762"/>
                  <a:gd name="connsiteY10" fmla="*/ 0 h 26431"/>
                  <a:gd name="connsiteX11" fmla="*/ 0 w 4762"/>
                  <a:gd name="connsiteY11" fmla="*/ 2858 h 26431"/>
                  <a:gd name="connsiteX12" fmla="*/ 0 w 4762"/>
                  <a:gd name="connsiteY12" fmla="*/ 2858 h 26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6431">
                    <a:moveTo>
                      <a:pt x="0" y="2858"/>
                    </a:moveTo>
                    <a:cubicBezTo>
                      <a:pt x="0" y="6668"/>
                      <a:pt x="0" y="10478"/>
                      <a:pt x="0" y="14288"/>
                    </a:cubicBezTo>
                    <a:cubicBezTo>
                      <a:pt x="0" y="16193"/>
                      <a:pt x="0" y="18098"/>
                      <a:pt x="0" y="20003"/>
                    </a:cubicBezTo>
                    <a:cubicBezTo>
                      <a:pt x="0" y="20955"/>
                      <a:pt x="0" y="21908"/>
                      <a:pt x="0" y="22860"/>
                    </a:cubicBezTo>
                    <a:cubicBezTo>
                      <a:pt x="0" y="23813"/>
                      <a:pt x="952" y="24765"/>
                      <a:pt x="952" y="25718"/>
                    </a:cubicBezTo>
                    <a:cubicBezTo>
                      <a:pt x="1905" y="26670"/>
                      <a:pt x="3810" y="26670"/>
                      <a:pt x="3810" y="25718"/>
                    </a:cubicBezTo>
                    <a:cubicBezTo>
                      <a:pt x="3810" y="24765"/>
                      <a:pt x="4763" y="23813"/>
                      <a:pt x="4763" y="22860"/>
                    </a:cubicBezTo>
                    <a:cubicBezTo>
                      <a:pt x="4763" y="21908"/>
                      <a:pt x="4763" y="20955"/>
                      <a:pt x="4763" y="20003"/>
                    </a:cubicBezTo>
                    <a:cubicBezTo>
                      <a:pt x="4763" y="18098"/>
                      <a:pt x="4763" y="16193"/>
                      <a:pt x="4763" y="14288"/>
                    </a:cubicBezTo>
                    <a:cubicBezTo>
                      <a:pt x="4763" y="10478"/>
                      <a:pt x="4763" y="6668"/>
                      <a:pt x="4763" y="2858"/>
                    </a:cubicBezTo>
                    <a:cubicBezTo>
                      <a:pt x="4763" y="953"/>
                      <a:pt x="3810" y="0"/>
                      <a:pt x="1905" y="0"/>
                    </a:cubicBezTo>
                    <a:cubicBezTo>
                      <a:pt x="1905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3" name="Freeform: Shape 1592">
                <a:extLst>
                  <a:ext uri="{FF2B5EF4-FFF2-40B4-BE49-F238E27FC236}">
                    <a16:creationId xmlns:a16="http://schemas.microsoft.com/office/drawing/2014/main" id="{27751E1D-6192-D16C-3EEC-BDE2B4E4689F}"/>
                  </a:ext>
                </a:extLst>
              </p:cNvPr>
              <p:cNvSpPr/>
              <p:nvPr/>
            </p:nvSpPr>
            <p:spPr>
              <a:xfrm>
                <a:off x="8257222" y="3433523"/>
                <a:ext cx="3809" cy="19682"/>
              </a:xfrm>
              <a:custGeom>
                <a:avLst/>
                <a:gdLst>
                  <a:gd name="connsiteX0" fmla="*/ 0 w 3809"/>
                  <a:gd name="connsiteY0" fmla="*/ 2143 h 19682"/>
                  <a:gd name="connsiteX1" fmla="*/ 0 w 3809"/>
                  <a:gd name="connsiteY1" fmla="*/ 10716 h 19682"/>
                  <a:gd name="connsiteX2" fmla="*/ 1905 w 3809"/>
                  <a:gd name="connsiteY2" fmla="*/ 19288 h 19682"/>
                  <a:gd name="connsiteX3" fmla="*/ 3810 w 3809"/>
                  <a:gd name="connsiteY3" fmla="*/ 18336 h 19682"/>
                  <a:gd name="connsiteX4" fmla="*/ 3810 w 3809"/>
                  <a:gd name="connsiteY4" fmla="*/ 14526 h 19682"/>
                  <a:gd name="connsiteX5" fmla="*/ 3810 w 3809"/>
                  <a:gd name="connsiteY5" fmla="*/ 10716 h 19682"/>
                  <a:gd name="connsiteX6" fmla="*/ 3810 w 3809"/>
                  <a:gd name="connsiteY6" fmla="*/ 2143 h 19682"/>
                  <a:gd name="connsiteX7" fmla="*/ 0 w 3809"/>
                  <a:gd name="connsiteY7" fmla="*/ 2143 h 19682"/>
                  <a:gd name="connsiteX8" fmla="*/ 0 w 3809"/>
                  <a:gd name="connsiteY8" fmla="*/ 2143 h 19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09" h="19682">
                    <a:moveTo>
                      <a:pt x="0" y="2143"/>
                    </a:moveTo>
                    <a:cubicBezTo>
                      <a:pt x="0" y="5001"/>
                      <a:pt x="0" y="7858"/>
                      <a:pt x="0" y="10716"/>
                    </a:cubicBezTo>
                    <a:cubicBezTo>
                      <a:pt x="0" y="13573"/>
                      <a:pt x="952" y="16431"/>
                      <a:pt x="1905" y="19288"/>
                    </a:cubicBezTo>
                    <a:cubicBezTo>
                      <a:pt x="2857" y="20241"/>
                      <a:pt x="3810" y="19288"/>
                      <a:pt x="3810" y="18336"/>
                    </a:cubicBezTo>
                    <a:cubicBezTo>
                      <a:pt x="3810" y="17383"/>
                      <a:pt x="3810" y="15478"/>
                      <a:pt x="3810" y="14526"/>
                    </a:cubicBezTo>
                    <a:cubicBezTo>
                      <a:pt x="3810" y="13573"/>
                      <a:pt x="3810" y="11668"/>
                      <a:pt x="3810" y="10716"/>
                    </a:cubicBezTo>
                    <a:cubicBezTo>
                      <a:pt x="3810" y="7858"/>
                      <a:pt x="3810" y="5001"/>
                      <a:pt x="3810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4" name="Freeform: Shape 1593">
                <a:extLst>
                  <a:ext uri="{FF2B5EF4-FFF2-40B4-BE49-F238E27FC236}">
                    <a16:creationId xmlns:a16="http://schemas.microsoft.com/office/drawing/2014/main" id="{6AB5E327-17DE-C0A8-86DF-1CD0289DF060}"/>
                  </a:ext>
                </a:extLst>
              </p:cNvPr>
              <p:cNvSpPr/>
              <p:nvPr/>
            </p:nvSpPr>
            <p:spPr>
              <a:xfrm>
                <a:off x="8293293" y="3465438"/>
                <a:ext cx="12368" cy="27773"/>
              </a:xfrm>
              <a:custGeom>
                <a:avLst/>
                <a:gdLst>
                  <a:gd name="connsiteX0" fmla="*/ 124 w 12368"/>
                  <a:gd name="connsiteY0" fmla="*/ 3566 h 27773"/>
                  <a:gd name="connsiteX1" fmla="*/ 3934 w 12368"/>
                  <a:gd name="connsiteY1" fmla="*/ 15949 h 27773"/>
                  <a:gd name="connsiteX2" fmla="*/ 8696 w 12368"/>
                  <a:gd name="connsiteY2" fmla="*/ 27379 h 27773"/>
                  <a:gd name="connsiteX3" fmla="*/ 11554 w 12368"/>
                  <a:gd name="connsiteY3" fmla="*/ 26427 h 27773"/>
                  <a:gd name="connsiteX4" fmla="*/ 10601 w 12368"/>
                  <a:gd name="connsiteY4" fmla="*/ 14044 h 27773"/>
                  <a:gd name="connsiteX5" fmla="*/ 6792 w 12368"/>
                  <a:gd name="connsiteY5" fmla="*/ 1661 h 27773"/>
                  <a:gd name="connsiteX6" fmla="*/ 124 w 12368"/>
                  <a:gd name="connsiteY6" fmla="*/ 3566 h 27773"/>
                  <a:gd name="connsiteX7" fmla="*/ 124 w 12368"/>
                  <a:gd name="connsiteY7" fmla="*/ 3566 h 2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68" h="27773">
                    <a:moveTo>
                      <a:pt x="124" y="3566"/>
                    </a:moveTo>
                    <a:cubicBezTo>
                      <a:pt x="1076" y="7377"/>
                      <a:pt x="2029" y="12139"/>
                      <a:pt x="3934" y="15949"/>
                    </a:cubicBezTo>
                    <a:cubicBezTo>
                      <a:pt x="4886" y="19759"/>
                      <a:pt x="5839" y="24521"/>
                      <a:pt x="8696" y="27379"/>
                    </a:cubicBezTo>
                    <a:cubicBezTo>
                      <a:pt x="9649" y="28332"/>
                      <a:pt x="10601" y="27379"/>
                      <a:pt x="11554" y="26427"/>
                    </a:cubicBezTo>
                    <a:cubicBezTo>
                      <a:pt x="13459" y="22616"/>
                      <a:pt x="11554" y="17854"/>
                      <a:pt x="10601" y="14044"/>
                    </a:cubicBezTo>
                    <a:cubicBezTo>
                      <a:pt x="9649" y="10234"/>
                      <a:pt x="7744" y="6424"/>
                      <a:pt x="6792" y="1661"/>
                    </a:cubicBezTo>
                    <a:cubicBezTo>
                      <a:pt x="3934" y="-1196"/>
                      <a:pt x="-829" y="-243"/>
                      <a:pt x="124" y="3566"/>
                    </a:cubicBezTo>
                    <a:lnTo>
                      <a:pt x="124" y="3566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5" name="Freeform: Shape 1594">
                <a:extLst>
                  <a:ext uri="{FF2B5EF4-FFF2-40B4-BE49-F238E27FC236}">
                    <a16:creationId xmlns:a16="http://schemas.microsoft.com/office/drawing/2014/main" id="{E26694E3-BA8D-BBD8-8EC4-A2CB61CD0283}"/>
                  </a:ext>
                </a:extLst>
              </p:cNvPr>
              <p:cNvSpPr/>
              <p:nvPr/>
            </p:nvSpPr>
            <p:spPr>
              <a:xfrm>
                <a:off x="8332319" y="3454785"/>
                <a:ext cx="8723" cy="24458"/>
              </a:xfrm>
              <a:custGeom>
                <a:avLst/>
                <a:gdLst>
                  <a:gd name="connsiteX0" fmla="*/ 150 w 8723"/>
                  <a:gd name="connsiteY0" fmla="*/ 3741 h 24458"/>
                  <a:gd name="connsiteX1" fmla="*/ 3008 w 8723"/>
                  <a:gd name="connsiteY1" fmla="*/ 13266 h 24458"/>
                  <a:gd name="connsiteX2" fmla="*/ 4913 w 8723"/>
                  <a:gd name="connsiteY2" fmla="*/ 23744 h 24458"/>
                  <a:gd name="connsiteX3" fmla="*/ 7770 w 8723"/>
                  <a:gd name="connsiteY3" fmla="*/ 23744 h 24458"/>
                  <a:gd name="connsiteX4" fmla="*/ 8723 w 8723"/>
                  <a:gd name="connsiteY4" fmla="*/ 12314 h 24458"/>
                  <a:gd name="connsiteX5" fmla="*/ 4913 w 8723"/>
                  <a:gd name="connsiteY5" fmla="*/ 1836 h 24458"/>
                  <a:gd name="connsiteX6" fmla="*/ 150 w 8723"/>
                  <a:gd name="connsiteY6" fmla="*/ 3741 h 24458"/>
                  <a:gd name="connsiteX7" fmla="*/ 150 w 8723"/>
                  <a:gd name="connsiteY7" fmla="*/ 3741 h 2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23" h="24458">
                    <a:moveTo>
                      <a:pt x="150" y="3741"/>
                    </a:moveTo>
                    <a:cubicBezTo>
                      <a:pt x="2055" y="6599"/>
                      <a:pt x="3008" y="9456"/>
                      <a:pt x="3008" y="13266"/>
                    </a:cubicBezTo>
                    <a:cubicBezTo>
                      <a:pt x="3008" y="17076"/>
                      <a:pt x="3008" y="20886"/>
                      <a:pt x="4913" y="23744"/>
                    </a:cubicBezTo>
                    <a:cubicBezTo>
                      <a:pt x="4913" y="24696"/>
                      <a:pt x="6818" y="24696"/>
                      <a:pt x="7770" y="23744"/>
                    </a:cubicBezTo>
                    <a:cubicBezTo>
                      <a:pt x="8723" y="19934"/>
                      <a:pt x="8723" y="16124"/>
                      <a:pt x="8723" y="12314"/>
                    </a:cubicBezTo>
                    <a:cubicBezTo>
                      <a:pt x="7770" y="8504"/>
                      <a:pt x="6818" y="4694"/>
                      <a:pt x="4913" y="1836"/>
                    </a:cubicBezTo>
                    <a:cubicBezTo>
                      <a:pt x="3008" y="-1974"/>
                      <a:pt x="-802" y="884"/>
                      <a:pt x="150" y="3741"/>
                    </a:cubicBezTo>
                    <a:lnTo>
                      <a:pt x="150" y="3741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6" name="Freeform: Shape 1595">
                <a:extLst>
                  <a:ext uri="{FF2B5EF4-FFF2-40B4-BE49-F238E27FC236}">
                    <a16:creationId xmlns:a16="http://schemas.microsoft.com/office/drawing/2014/main" id="{101352FB-3831-DA92-78A1-B4FAFE721101}"/>
                  </a:ext>
                </a:extLst>
              </p:cNvPr>
              <p:cNvSpPr/>
              <p:nvPr/>
            </p:nvSpPr>
            <p:spPr>
              <a:xfrm>
                <a:off x="8309609" y="3436359"/>
                <a:ext cx="9525" cy="16825"/>
              </a:xfrm>
              <a:custGeom>
                <a:avLst/>
                <a:gdLst>
                  <a:gd name="connsiteX0" fmla="*/ 0 w 9525"/>
                  <a:gd name="connsiteY0" fmla="*/ 2165 h 16825"/>
                  <a:gd name="connsiteX1" fmla="*/ 952 w 9525"/>
                  <a:gd name="connsiteY1" fmla="*/ 9785 h 16825"/>
                  <a:gd name="connsiteX2" fmla="*/ 2857 w 9525"/>
                  <a:gd name="connsiteY2" fmla="*/ 13595 h 16825"/>
                  <a:gd name="connsiteX3" fmla="*/ 4763 w 9525"/>
                  <a:gd name="connsiteY3" fmla="*/ 15500 h 16825"/>
                  <a:gd name="connsiteX4" fmla="*/ 6667 w 9525"/>
                  <a:gd name="connsiteY4" fmla="*/ 16452 h 16825"/>
                  <a:gd name="connsiteX5" fmla="*/ 9525 w 9525"/>
                  <a:gd name="connsiteY5" fmla="*/ 14547 h 16825"/>
                  <a:gd name="connsiteX6" fmla="*/ 8572 w 9525"/>
                  <a:gd name="connsiteY6" fmla="*/ 12642 h 16825"/>
                  <a:gd name="connsiteX7" fmla="*/ 8572 w 9525"/>
                  <a:gd name="connsiteY7" fmla="*/ 12642 h 16825"/>
                  <a:gd name="connsiteX8" fmla="*/ 8572 w 9525"/>
                  <a:gd name="connsiteY8" fmla="*/ 12642 h 16825"/>
                  <a:gd name="connsiteX9" fmla="*/ 8572 w 9525"/>
                  <a:gd name="connsiteY9" fmla="*/ 11690 h 16825"/>
                  <a:gd name="connsiteX10" fmla="*/ 7620 w 9525"/>
                  <a:gd name="connsiteY10" fmla="*/ 9785 h 16825"/>
                  <a:gd name="connsiteX11" fmla="*/ 7620 w 9525"/>
                  <a:gd name="connsiteY11" fmla="*/ 8832 h 16825"/>
                  <a:gd name="connsiteX12" fmla="*/ 7620 w 9525"/>
                  <a:gd name="connsiteY12" fmla="*/ 8832 h 16825"/>
                  <a:gd name="connsiteX13" fmla="*/ 7620 w 9525"/>
                  <a:gd name="connsiteY13" fmla="*/ 7880 h 16825"/>
                  <a:gd name="connsiteX14" fmla="*/ 6667 w 9525"/>
                  <a:gd name="connsiteY14" fmla="*/ 5022 h 16825"/>
                  <a:gd name="connsiteX15" fmla="*/ 6667 w 9525"/>
                  <a:gd name="connsiteY15" fmla="*/ 3117 h 16825"/>
                  <a:gd name="connsiteX16" fmla="*/ 6667 w 9525"/>
                  <a:gd name="connsiteY16" fmla="*/ 2165 h 16825"/>
                  <a:gd name="connsiteX17" fmla="*/ 6667 w 9525"/>
                  <a:gd name="connsiteY17" fmla="*/ 2165 h 16825"/>
                  <a:gd name="connsiteX18" fmla="*/ 6667 w 9525"/>
                  <a:gd name="connsiteY18" fmla="*/ 2165 h 16825"/>
                  <a:gd name="connsiteX19" fmla="*/ 4763 w 9525"/>
                  <a:gd name="connsiteY19" fmla="*/ 260 h 16825"/>
                  <a:gd name="connsiteX20" fmla="*/ 0 w 9525"/>
                  <a:gd name="connsiteY20" fmla="*/ 2165 h 16825"/>
                  <a:gd name="connsiteX21" fmla="*/ 0 w 9525"/>
                  <a:gd name="connsiteY21" fmla="*/ 2165 h 16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525" h="16825">
                    <a:moveTo>
                      <a:pt x="0" y="2165"/>
                    </a:moveTo>
                    <a:cubicBezTo>
                      <a:pt x="0" y="5022"/>
                      <a:pt x="0" y="6927"/>
                      <a:pt x="952" y="9785"/>
                    </a:cubicBezTo>
                    <a:cubicBezTo>
                      <a:pt x="952" y="10737"/>
                      <a:pt x="1905" y="12642"/>
                      <a:pt x="2857" y="13595"/>
                    </a:cubicBezTo>
                    <a:cubicBezTo>
                      <a:pt x="3810" y="14547"/>
                      <a:pt x="3810" y="14547"/>
                      <a:pt x="4763" y="15500"/>
                    </a:cubicBezTo>
                    <a:cubicBezTo>
                      <a:pt x="5715" y="16452"/>
                      <a:pt x="5715" y="16452"/>
                      <a:pt x="6667" y="16452"/>
                    </a:cubicBezTo>
                    <a:cubicBezTo>
                      <a:pt x="7620" y="17405"/>
                      <a:pt x="9525" y="16452"/>
                      <a:pt x="9525" y="14547"/>
                    </a:cubicBezTo>
                    <a:cubicBezTo>
                      <a:pt x="9525" y="13595"/>
                      <a:pt x="9525" y="12642"/>
                      <a:pt x="8572" y="12642"/>
                    </a:cubicBezTo>
                    <a:cubicBezTo>
                      <a:pt x="8572" y="12642"/>
                      <a:pt x="8572" y="12642"/>
                      <a:pt x="8572" y="12642"/>
                    </a:cubicBezTo>
                    <a:cubicBezTo>
                      <a:pt x="8572" y="12642"/>
                      <a:pt x="8572" y="12642"/>
                      <a:pt x="8572" y="12642"/>
                    </a:cubicBezTo>
                    <a:cubicBezTo>
                      <a:pt x="8572" y="12642"/>
                      <a:pt x="8572" y="11690"/>
                      <a:pt x="8572" y="11690"/>
                    </a:cubicBezTo>
                    <a:cubicBezTo>
                      <a:pt x="8572" y="10737"/>
                      <a:pt x="7620" y="10737"/>
                      <a:pt x="7620" y="9785"/>
                    </a:cubicBezTo>
                    <a:cubicBezTo>
                      <a:pt x="7620" y="9785"/>
                      <a:pt x="7620" y="8832"/>
                      <a:pt x="7620" y="8832"/>
                    </a:cubicBezTo>
                    <a:cubicBezTo>
                      <a:pt x="7620" y="8832"/>
                      <a:pt x="7620" y="8832"/>
                      <a:pt x="7620" y="8832"/>
                    </a:cubicBezTo>
                    <a:cubicBezTo>
                      <a:pt x="7620" y="8832"/>
                      <a:pt x="7620" y="8832"/>
                      <a:pt x="7620" y="7880"/>
                    </a:cubicBezTo>
                    <a:cubicBezTo>
                      <a:pt x="7620" y="6927"/>
                      <a:pt x="6667" y="5975"/>
                      <a:pt x="6667" y="5022"/>
                    </a:cubicBezTo>
                    <a:cubicBezTo>
                      <a:pt x="6667" y="4070"/>
                      <a:pt x="6667" y="4070"/>
                      <a:pt x="6667" y="3117"/>
                    </a:cubicBezTo>
                    <a:cubicBezTo>
                      <a:pt x="6667" y="3117"/>
                      <a:pt x="6667" y="2165"/>
                      <a:pt x="6667" y="2165"/>
                    </a:cubicBezTo>
                    <a:cubicBezTo>
                      <a:pt x="6667" y="2165"/>
                      <a:pt x="6667" y="1212"/>
                      <a:pt x="6667" y="2165"/>
                    </a:cubicBezTo>
                    <a:cubicBezTo>
                      <a:pt x="6667" y="2165"/>
                      <a:pt x="6667" y="2165"/>
                      <a:pt x="6667" y="2165"/>
                    </a:cubicBezTo>
                    <a:cubicBezTo>
                      <a:pt x="6667" y="1212"/>
                      <a:pt x="5715" y="-693"/>
                      <a:pt x="4763" y="260"/>
                    </a:cubicBezTo>
                    <a:cubicBezTo>
                      <a:pt x="952" y="260"/>
                      <a:pt x="0" y="1212"/>
                      <a:pt x="0" y="2165"/>
                    </a:cubicBezTo>
                    <a:lnTo>
                      <a:pt x="0" y="216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7" name="Freeform: Shape 1596">
                <a:extLst>
                  <a:ext uri="{FF2B5EF4-FFF2-40B4-BE49-F238E27FC236}">
                    <a16:creationId xmlns:a16="http://schemas.microsoft.com/office/drawing/2014/main" id="{81659E2F-6B2A-C189-C547-90AC90754172}"/>
                  </a:ext>
                </a:extLst>
              </p:cNvPr>
              <p:cNvSpPr/>
              <p:nvPr/>
            </p:nvSpPr>
            <p:spPr>
              <a:xfrm>
                <a:off x="8367712" y="3456383"/>
                <a:ext cx="5953" cy="23812"/>
              </a:xfrm>
              <a:custGeom>
                <a:avLst/>
                <a:gdLst>
                  <a:gd name="connsiteX0" fmla="*/ 0 w 5953"/>
                  <a:gd name="connsiteY0" fmla="*/ 2143 h 23812"/>
                  <a:gd name="connsiteX1" fmla="*/ 0 w 5953"/>
                  <a:gd name="connsiteY1" fmla="*/ 12621 h 23812"/>
                  <a:gd name="connsiteX2" fmla="*/ 1905 w 5953"/>
                  <a:gd name="connsiteY2" fmla="*/ 23098 h 23812"/>
                  <a:gd name="connsiteX3" fmla="*/ 4763 w 5953"/>
                  <a:gd name="connsiteY3" fmla="*/ 23098 h 23812"/>
                  <a:gd name="connsiteX4" fmla="*/ 5715 w 5953"/>
                  <a:gd name="connsiteY4" fmla="*/ 12621 h 23812"/>
                  <a:gd name="connsiteX5" fmla="*/ 4763 w 5953"/>
                  <a:gd name="connsiteY5" fmla="*/ 2143 h 23812"/>
                  <a:gd name="connsiteX6" fmla="*/ 0 w 5953"/>
                  <a:gd name="connsiteY6" fmla="*/ 2143 h 23812"/>
                  <a:gd name="connsiteX7" fmla="*/ 0 w 5953"/>
                  <a:gd name="connsiteY7" fmla="*/ 2143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53" h="23812">
                    <a:moveTo>
                      <a:pt x="0" y="2143"/>
                    </a:moveTo>
                    <a:cubicBezTo>
                      <a:pt x="0" y="5953"/>
                      <a:pt x="0" y="8811"/>
                      <a:pt x="0" y="12621"/>
                    </a:cubicBezTo>
                    <a:cubicBezTo>
                      <a:pt x="0" y="16431"/>
                      <a:pt x="0" y="20241"/>
                      <a:pt x="1905" y="23098"/>
                    </a:cubicBezTo>
                    <a:cubicBezTo>
                      <a:pt x="2857" y="24051"/>
                      <a:pt x="3810" y="24051"/>
                      <a:pt x="4763" y="23098"/>
                    </a:cubicBezTo>
                    <a:cubicBezTo>
                      <a:pt x="6668" y="20241"/>
                      <a:pt x="5715" y="16431"/>
                      <a:pt x="5715" y="12621"/>
                    </a:cubicBezTo>
                    <a:cubicBezTo>
                      <a:pt x="5715" y="8811"/>
                      <a:pt x="4763" y="5953"/>
                      <a:pt x="4763" y="2143"/>
                    </a:cubicBezTo>
                    <a:cubicBezTo>
                      <a:pt x="4763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8" name="Freeform: Shape 1597">
                <a:extLst>
                  <a:ext uri="{FF2B5EF4-FFF2-40B4-BE49-F238E27FC236}">
                    <a16:creationId xmlns:a16="http://schemas.microsoft.com/office/drawing/2014/main" id="{B6BA072B-AE90-C777-878E-EA2BFF214ECE}"/>
                  </a:ext>
                </a:extLst>
              </p:cNvPr>
              <p:cNvSpPr/>
              <p:nvPr/>
            </p:nvSpPr>
            <p:spPr>
              <a:xfrm>
                <a:off x="8369617" y="3426720"/>
                <a:ext cx="9525" cy="18471"/>
              </a:xfrm>
              <a:custGeom>
                <a:avLst/>
                <a:gdLst>
                  <a:gd name="connsiteX0" fmla="*/ 0 w 9525"/>
                  <a:gd name="connsiteY0" fmla="*/ 2279 h 18471"/>
                  <a:gd name="connsiteX1" fmla="*/ 952 w 9525"/>
                  <a:gd name="connsiteY1" fmla="*/ 11804 h 18471"/>
                  <a:gd name="connsiteX2" fmla="*/ 2857 w 9525"/>
                  <a:gd name="connsiteY2" fmla="*/ 16566 h 18471"/>
                  <a:gd name="connsiteX3" fmla="*/ 4763 w 9525"/>
                  <a:gd name="connsiteY3" fmla="*/ 17519 h 18471"/>
                  <a:gd name="connsiteX4" fmla="*/ 4763 w 9525"/>
                  <a:gd name="connsiteY4" fmla="*/ 17519 h 18471"/>
                  <a:gd name="connsiteX5" fmla="*/ 5715 w 9525"/>
                  <a:gd name="connsiteY5" fmla="*/ 17519 h 18471"/>
                  <a:gd name="connsiteX6" fmla="*/ 7620 w 9525"/>
                  <a:gd name="connsiteY6" fmla="*/ 18471 h 18471"/>
                  <a:gd name="connsiteX7" fmla="*/ 9525 w 9525"/>
                  <a:gd name="connsiteY7" fmla="*/ 17519 h 18471"/>
                  <a:gd name="connsiteX8" fmla="*/ 8572 w 9525"/>
                  <a:gd name="connsiteY8" fmla="*/ 15614 h 18471"/>
                  <a:gd name="connsiteX9" fmla="*/ 8572 w 9525"/>
                  <a:gd name="connsiteY9" fmla="*/ 14661 h 18471"/>
                  <a:gd name="connsiteX10" fmla="*/ 8572 w 9525"/>
                  <a:gd name="connsiteY10" fmla="*/ 12756 h 18471"/>
                  <a:gd name="connsiteX11" fmla="*/ 7620 w 9525"/>
                  <a:gd name="connsiteY11" fmla="*/ 10851 h 18471"/>
                  <a:gd name="connsiteX12" fmla="*/ 7620 w 9525"/>
                  <a:gd name="connsiteY12" fmla="*/ 10851 h 18471"/>
                  <a:gd name="connsiteX13" fmla="*/ 7620 w 9525"/>
                  <a:gd name="connsiteY13" fmla="*/ 10851 h 18471"/>
                  <a:gd name="connsiteX14" fmla="*/ 7620 w 9525"/>
                  <a:gd name="connsiteY14" fmla="*/ 9899 h 18471"/>
                  <a:gd name="connsiteX15" fmla="*/ 6668 w 9525"/>
                  <a:gd name="connsiteY15" fmla="*/ 6089 h 18471"/>
                  <a:gd name="connsiteX16" fmla="*/ 6668 w 9525"/>
                  <a:gd name="connsiteY16" fmla="*/ 6089 h 18471"/>
                  <a:gd name="connsiteX17" fmla="*/ 6668 w 9525"/>
                  <a:gd name="connsiteY17" fmla="*/ 6089 h 18471"/>
                  <a:gd name="connsiteX18" fmla="*/ 6668 w 9525"/>
                  <a:gd name="connsiteY18" fmla="*/ 5136 h 18471"/>
                  <a:gd name="connsiteX19" fmla="*/ 6668 w 9525"/>
                  <a:gd name="connsiteY19" fmla="*/ 3231 h 18471"/>
                  <a:gd name="connsiteX20" fmla="*/ 3810 w 9525"/>
                  <a:gd name="connsiteY20" fmla="*/ 374 h 18471"/>
                  <a:gd name="connsiteX21" fmla="*/ 0 w 9525"/>
                  <a:gd name="connsiteY21" fmla="*/ 2279 h 18471"/>
                  <a:gd name="connsiteX22" fmla="*/ 0 w 9525"/>
                  <a:gd name="connsiteY22" fmla="*/ 2279 h 1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525" h="18471">
                    <a:moveTo>
                      <a:pt x="0" y="2279"/>
                    </a:moveTo>
                    <a:cubicBezTo>
                      <a:pt x="0" y="5136"/>
                      <a:pt x="0" y="8946"/>
                      <a:pt x="952" y="11804"/>
                    </a:cubicBezTo>
                    <a:cubicBezTo>
                      <a:pt x="952" y="13709"/>
                      <a:pt x="1905" y="14661"/>
                      <a:pt x="2857" y="16566"/>
                    </a:cubicBezTo>
                    <a:cubicBezTo>
                      <a:pt x="2857" y="17519"/>
                      <a:pt x="3810" y="17519"/>
                      <a:pt x="4763" y="17519"/>
                    </a:cubicBezTo>
                    <a:cubicBezTo>
                      <a:pt x="4763" y="17519"/>
                      <a:pt x="4763" y="17519"/>
                      <a:pt x="4763" y="17519"/>
                    </a:cubicBezTo>
                    <a:cubicBezTo>
                      <a:pt x="4763" y="17519"/>
                      <a:pt x="4763" y="17519"/>
                      <a:pt x="5715" y="17519"/>
                    </a:cubicBezTo>
                    <a:cubicBezTo>
                      <a:pt x="6668" y="18471"/>
                      <a:pt x="6668" y="18471"/>
                      <a:pt x="7620" y="18471"/>
                    </a:cubicBezTo>
                    <a:cubicBezTo>
                      <a:pt x="8572" y="18471"/>
                      <a:pt x="9525" y="18471"/>
                      <a:pt x="9525" y="17519"/>
                    </a:cubicBezTo>
                    <a:cubicBezTo>
                      <a:pt x="9525" y="16566"/>
                      <a:pt x="9525" y="16566"/>
                      <a:pt x="8572" y="15614"/>
                    </a:cubicBezTo>
                    <a:cubicBezTo>
                      <a:pt x="8572" y="15614"/>
                      <a:pt x="8572" y="14661"/>
                      <a:pt x="8572" y="14661"/>
                    </a:cubicBezTo>
                    <a:cubicBezTo>
                      <a:pt x="8572" y="14661"/>
                      <a:pt x="8572" y="13709"/>
                      <a:pt x="8572" y="12756"/>
                    </a:cubicBezTo>
                    <a:cubicBezTo>
                      <a:pt x="8572" y="11804"/>
                      <a:pt x="7620" y="10851"/>
                      <a:pt x="7620" y="10851"/>
                    </a:cubicBezTo>
                    <a:cubicBezTo>
                      <a:pt x="7620" y="10851"/>
                      <a:pt x="7620" y="10851"/>
                      <a:pt x="7620" y="10851"/>
                    </a:cubicBezTo>
                    <a:cubicBezTo>
                      <a:pt x="7620" y="10851"/>
                      <a:pt x="7620" y="10851"/>
                      <a:pt x="7620" y="10851"/>
                    </a:cubicBezTo>
                    <a:cubicBezTo>
                      <a:pt x="7620" y="10851"/>
                      <a:pt x="7620" y="9899"/>
                      <a:pt x="7620" y="9899"/>
                    </a:cubicBezTo>
                    <a:cubicBezTo>
                      <a:pt x="7620" y="8946"/>
                      <a:pt x="6668" y="7041"/>
                      <a:pt x="6668" y="6089"/>
                    </a:cubicBezTo>
                    <a:cubicBezTo>
                      <a:pt x="6668" y="6089"/>
                      <a:pt x="6668" y="5136"/>
                      <a:pt x="6668" y="6089"/>
                    </a:cubicBezTo>
                    <a:cubicBezTo>
                      <a:pt x="6668" y="6089"/>
                      <a:pt x="6668" y="6089"/>
                      <a:pt x="6668" y="6089"/>
                    </a:cubicBezTo>
                    <a:cubicBezTo>
                      <a:pt x="6668" y="6089"/>
                      <a:pt x="6668" y="5136"/>
                      <a:pt x="6668" y="5136"/>
                    </a:cubicBezTo>
                    <a:cubicBezTo>
                      <a:pt x="6668" y="4184"/>
                      <a:pt x="6668" y="4184"/>
                      <a:pt x="6668" y="3231"/>
                    </a:cubicBezTo>
                    <a:cubicBezTo>
                      <a:pt x="6668" y="1326"/>
                      <a:pt x="5715" y="374"/>
                      <a:pt x="3810" y="374"/>
                    </a:cubicBezTo>
                    <a:cubicBezTo>
                      <a:pt x="1905" y="-579"/>
                      <a:pt x="0" y="374"/>
                      <a:pt x="0" y="2279"/>
                    </a:cubicBezTo>
                    <a:lnTo>
                      <a:pt x="0" y="227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9" name="Freeform: Shape 1598">
                <a:extLst>
                  <a:ext uri="{FF2B5EF4-FFF2-40B4-BE49-F238E27FC236}">
                    <a16:creationId xmlns:a16="http://schemas.microsoft.com/office/drawing/2014/main" id="{F1C7191F-AEBA-44EE-CA98-BADC5B84D1A0}"/>
                  </a:ext>
                </a:extLst>
              </p:cNvPr>
              <p:cNvSpPr/>
              <p:nvPr/>
            </p:nvSpPr>
            <p:spPr>
              <a:xfrm>
                <a:off x="8411526" y="3454717"/>
                <a:ext cx="9419" cy="31432"/>
              </a:xfrm>
              <a:custGeom>
                <a:avLst/>
                <a:gdLst>
                  <a:gd name="connsiteX0" fmla="*/ 0 w 9419"/>
                  <a:gd name="connsiteY0" fmla="*/ 2857 h 31432"/>
                  <a:gd name="connsiteX1" fmla="*/ 0 w 9419"/>
                  <a:gd name="connsiteY1" fmla="*/ 17145 h 31432"/>
                  <a:gd name="connsiteX2" fmla="*/ 953 w 9419"/>
                  <a:gd name="connsiteY2" fmla="*/ 24765 h 31432"/>
                  <a:gd name="connsiteX3" fmla="*/ 5715 w 9419"/>
                  <a:gd name="connsiteY3" fmla="*/ 31432 h 31432"/>
                  <a:gd name="connsiteX4" fmla="*/ 8573 w 9419"/>
                  <a:gd name="connsiteY4" fmla="*/ 30480 h 31432"/>
                  <a:gd name="connsiteX5" fmla="*/ 8573 w 9419"/>
                  <a:gd name="connsiteY5" fmla="*/ 22860 h 31432"/>
                  <a:gd name="connsiteX6" fmla="*/ 6668 w 9419"/>
                  <a:gd name="connsiteY6" fmla="*/ 16192 h 31432"/>
                  <a:gd name="connsiteX7" fmla="*/ 5715 w 9419"/>
                  <a:gd name="connsiteY7" fmla="*/ 2857 h 31432"/>
                  <a:gd name="connsiteX8" fmla="*/ 0 w 9419"/>
                  <a:gd name="connsiteY8" fmla="*/ 2857 h 31432"/>
                  <a:gd name="connsiteX9" fmla="*/ 0 w 9419"/>
                  <a:gd name="connsiteY9" fmla="*/ 2857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419" h="31432">
                    <a:moveTo>
                      <a:pt x="0" y="2857"/>
                    </a:moveTo>
                    <a:cubicBezTo>
                      <a:pt x="0" y="7620"/>
                      <a:pt x="0" y="12382"/>
                      <a:pt x="0" y="17145"/>
                    </a:cubicBezTo>
                    <a:cubicBezTo>
                      <a:pt x="0" y="20002"/>
                      <a:pt x="953" y="21907"/>
                      <a:pt x="953" y="24765"/>
                    </a:cubicBezTo>
                    <a:cubicBezTo>
                      <a:pt x="1905" y="27623"/>
                      <a:pt x="2858" y="31432"/>
                      <a:pt x="5715" y="31432"/>
                    </a:cubicBezTo>
                    <a:cubicBezTo>
                      <a:pt x="6668" y="31432"/>
                      <a:pt x="7620" y="31432"/>
                      <a:pt x="8573" y="30480"/>
                    </a:cubicBezTo>
                    <a:cubicBezTo>
                      <a:pt x="10478" y="28575"/>
                      <a:pt x="8573" y="24765"/>
                      <a:pt x="8573" y="22860"/>
                    </a:cubicBezTo>
                    <a:cubicBezTo>
                      <a:pt x="7620" y="20955"/>
                      <a:pt x="7620" y="18098"/>
                      <a:pt x="6668" y="16192"/>
                    </a:cubicBezTo>
                    <a:cubicBezTo>
                      <a:pt x="5715" y="12382"/>
                      <a:pt x="5715" y="7620"/>
                      <a:pt x="5715" y="2857"/>
                    </a:cubicBezTo>
                    <a:cubicBezTo>
                      <a:pt x="5715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0" name="Freeform: Shape 1599">
                <a:extLst>
                  <a:ext uri="{FF2B5EF4-FFF2-40B4-BE49-F238E27FC236}">
                    <a16:creationId xmlns:a16="http://schemas.microsoft.com/office/drawing/2014/main" id="{9714A9FA-BF03-B34A-027B-76A3423A3CFD}"/>
                  </a:ext>
                </a:extLst>
              </p:cNvPr>
              <p:cNvSpPr/>
              <p:nvPr/>
            </p:nvSpPr>
            <p:spPr>
              <a:xfrm>
                <a:off x="8400097" y="3512343"/>
                <a:ext cx="3809" cy="25003"/>
              </a:xfrm>
              <a:custGeom>
                <a:avLst/>
                <a:gdLst>
                  <a:gd name="connsiteX0" fmla="*/ 0 w 3809"/>
                  <a:gd name="connsiteY0" fmla="*/ 1429 h 25003"/>
                  <a:gd name="connsiteX1" fmla="*/ 0 w 3809"/>
                  <a:gd name="connsiteY1" fmla="*/ 12859 h 25003"/>
                  <a:gd name="connsiteX2" fmla="*/ 0 w 3809"/>
                  <a:gd name="connsiteY2" fmla="*/ 18574 h 25003"/>
                  <a:gd name="connsiteX3" fmla="*/ 952 w 3809"/>
                  <a:gd name="connsiteY3" fmla="*/ 24289 h 25003"/>
                  <a:gd name="connsiteX4" fmla="*/ 2857 w 3809"/>
                  <a:gd name="connsiteY4" fmla="*/ 24289 h 25003"/>
                  <a:gd name="connsiteX5" fmla="*/ 3810 w 3809"/>
                  <a:gd name="connsiteY5" fmla="*/ 18574 h 25003"/>
                  <a:gd name="connsiteX6" fmla="*/ 3810 w 3809"/>
                  <a:gd name="connsiteY6" fmla="*/ 12859 h 25003"/>
                  <a:gd name="connsiteX7" fmla="*/ 3810 w 3809"/>
                  <a:gd name="connsiteY7" fmla="*/ 1429 h 25003"/>
                  <a:gd name="connsiteX8" fmla="*/ 0 w 3809"/>
                  <a:gd name="connsiteY8" fmla="*/ 1429 h 25003"/>
                  <a:gd name="connsiteX9" fmla="*/ 0 w 3809"/>
                  <a:gd name="connsiteY9" fmla="*/ 1429 h 25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09" h="25003">
                    <a:moveTo>
                      <a:pt x="0" y="1429"/>
                    </a:moveTo>
                    <a:cubicBezTo>
                      <a:pt x="0" y="5239"/>
                      <a:pt x="0" y="9049"/>
                      <a:pt x="0" y="12859"/>
                    </a:cubicBezTo>
                    <a:cubicBezTo>
                      <a:pt x="0" y="14764"/>
                      <a:pt x="0" y="16669"/>
                      <a:pt x="0" y="18574"/>
                    </a:cubicBezTo>
                    <a:cubicBezTo>
                      <a:pt x="0" y="20479"/>
                      <a:pt x="0" y="22384"/>
                      <a:pt x="952" y="24289"/>
                    </a:cubicBezTo>
                    <a:cubicBezTo>
                      <a:pt x="952" y="25241"/>
                      <a:pt x="2857" y="25241"/>
                      <a:pt x="2857" y="24289"/>
                    </a:cubicBezTo>
                    <a:cubicBezTo>
                      <a:pt x="3810" y="22384"/>
                      <a:pt x="3810" y="20479"/>
                      <a:pt x="3810" y="18574"/>
                    </a:cubicBezTo>
                    <a:cubicBezTo>
                      <a:pt x="3810" y="16669"/>
                      <a:pt x="3810" y="14764"/>
                      <a:pt x="3810" y="12859"/>
                    </a:cubicBezTo>
                    <a:cubicBezTo>
                      <a:pt x="3810" y="9049"/>
                      <a:pt x="3810" y="5239"/>
                      <a:pt x="3810" y="1429"/>
                    </a:cubicBezTo>
                    <a:cubicBezTo>
                      <a:pt x="3810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1" name="Freeform: Shape 1600">
                <a:extLst>
                  <a:ext uri="{FF2B5EF4-FFF2-40B4-BE49-F238E27FC236}">
                    <a16:creationId xmlns:a16="http://schemas.microsoft.com/office/drawing/2014/main" id="{8B8F4949-F5BE-7F9B-7E7F-7882F345C8BE}"/>
                  </a:ext>
                </a:extLst>
              </p:cNvPr>
              <p:cNvSpPr/>
              <p:nvPr/>
            </p:nvSpPr>
            <p:spPr>
              <a:xfrm>
                <a:off x="8374379" y="3499484"/>
                <a:ext cx="6667" cy="21669"/>
              </a:xfrm>
              <a:custGeom>
                <a:avLst/>
                <a:gdLst>
                  <a:gd name="connsiteX0" fmla="*/ 0 w 6667"/>
                  <a:gd name="connsiteY0" fmla="*/ 3810 h 21669"/>
                  <a:gd name="connsiteX1" fmla="*/ 0 w 6667"/>
                  <a:gd name="connsiteY1" fmla="*/ 12383 h 21669"/>
                  <a:gd name="connsiteX2" fmla="*/ 2857 w 6667"/>
                  <a:gd name="connsiteY2" fmla="*/ 20955 h 21669"/>
                  <a:gd name="connsiteX3" fmla="*/ 5715 w 6667"/>
                  <a:gd name="connsiteY3" fmla="*/ 20955 h 21669"/>
                  <a:gd name="connsiteX4" fmla="*/ 6668 w 6667"/>
                  <a:gd name="connsiteY4" fmla="*/ 18098 h 21669"/>
                  <a:gd name="connsiteX5" fmla="*/ 6668 w 6667"/>
                  <a:gd name="connsiteY5" fmla="*/ 15240 h 21669"/>
                  <a:gd name="connsiteX6" fmla="*/ 6668 w 6667"/>
                  <a:gd name="connsiteY6" fmla="*/ 11430 h 21669"/>
                  <a:gd name="connsiteX7" fmla="*/ 6668 w 6667"/>
                  <a:gd name="connsiteY7" fmla="*/ 2858 h 21669"/>
                  <a:gd name="connsiteX8" fmla="*/ 3810 w 6667"/>
                  <a:gd name="connsiteY8" fmla="*/ 0 h 21669"/>
                  <a:gd name="connsiteX9" fmla="*/ 0 w 6667"/>
                  <a:gd name="connsiteY9" fmla="*/ 3810 h 21669"/>
                  <a:gd name="connsiteX10" fmla="*/ 0 w 6667"/>
                  <a:gd name="connsiteY10" fmla="*/ 3810 h 21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667" h="21669">
                    <a:moveTo>
                      <a:pt x="0" y="3810"/>
                    </a:moveTo>
                    <a:cubicBezTo>
                      <a:pt x="0" y="6668"/>
                      <a:pt x="0" y="9525"/>
                      <a:pt x="0" y="12383"/>
                    </a:cubicBezTo>
                    <a:cubicBezTo>
                      <a:pt x="0" y="15240"/>
                      <a:pt x="0" y="19050"/>
                      <a:pt x="2857" y="20955"/>
                    </a:cubicBezTo>
                    <a:cubicBezTo>
                      <a:pt x="3810" y="21908"/>
                      <a:pt x="4763" y="21908"/>
                      <a:pt x="5715" y="20955"/>
                    </a:cubicBezTo>
                    <a:cubicBezTo>
                      <a:pt x="5715" y="20003"/>
                      <a:pt x="6668" y="19050"/>
                      <a:pt x="6668" y="18098"/>
                    </a:cubicBezTo>
                    <a:cubicBezTo>
                      <a:pt x="6668" y="17145"/>
                      <a:pt x="6668" y="16193"/>
                      <a:pt x="6668" y="15240"/>
                    </a:cubicBezTo>
                    <a:cubicBezTo>
                      <a:pt x="6668" y="14288"/>
                      <a:pt x="6668" y="13335"/>
                      <a:pt x="6668" y="11430"/>
                    </a:cubicBezTo>
                    <a:cubicBezTo>
                      <a:pt x="6668" y="8573"/>
                      <a:pt x="6668" y="5715"/>
                      <a:pt x="6668" y="2858"/>
                    </a:cubicBezTo>
                    <a:cubicBezTo>
                      <a:pt x="6668" y="1905"/>
                      <a:pt x="5715" y="0"/>
                      <a:pt x="3810" y="0"/>
                    </a:cubicBezTo>
                    <a:cubicBezTo>
                      <a:pt x="952" y="953"/>
                      <a:pt x="0" y="1905"/>
                      <a:pt x="0" y="3810"/>
                    </a:cubicBezTo>
                    <a:lnTo>
                      <a:pt x="0" y="381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2" name="Freeform: Shape 1601">
                <a:extLst>
                  <a:ext uri="{FF2B5EF4-FFF2-40B4-BE49-F238E27FC236}">
                    <a16:creationId xmlns:a16="http://schemas.microsoft.com/office/drawing/2014/main" id="{B29B9526-98FC-AC17-4246-878640824A00}"/>
                  </a:ext>
                </a:extLst>
              </p:cNvPr>
              <p:cNvSpPr/>
              <p:nvPr/>
            </p:nvSpPr>
            <p:spPr>
              <a:xfrm>
                <a:off x="8343899" y="3491626"/>
                <a:ext cx="4762" cy="21907"/>
              </a:xfrm>
              <a:custGeom>
                <a:avLst/>
                <a:gdLst>
                  <a:gd name="connsiteX0" fmla="*/ 952 w 4762"/>
                  <a:gd name="connsiteY0" fmla="*/ 2143 h 21907"/>
                  <a:gd name="connsiteX1" fmla="*/ 0 w 4762"/>
                  <a:gd name="connsiteY1" fmla="*/ 11668 h 21907"/>
                  <a:gd name="connsiteX2" fmla="*/ 0 w 4762"/>
                  <a:gd name="connsiteY2" fmla="*/ 16431 h 21907"/>
                  <a:gd name="connsiteX3" fmla="*/ 0 w 4762"/>
                  <a:gd name="connsiteY3" fmla="*/ 19288 h 21907"/>
                  <a:gd name="connsiteX4" fmla="*/ 952 w 4762"/>
                  <a:gd name="connsiteY4" fmla="*/ 21193 h 21907"/>
                  <a:gd name="connsiteX5" fmla="*/ 3810 w 4762"/>
                  <a:gd name="connsiteY5" fmla="*/ 21193 h 21907"/>
                  <a:gd name="connsiteX6" fmla="*/ 4763 w 4762"/>
                  <a:gd name="connsiteY6" fmla="*/ 19288 h 21907"/>
                  <a:gd name="connsiteX7" fmla="*/ 4763 w 4762"/>
                  <a:gd name="connsiteY7" fmla="*/ 16431 h 21907"/>
                  <a:gd name="connsiteX8" fmla="*/ 4763 w 4762"/>
                  <a:gd name="connsiteY8" fmla="*/ 11668 h 21907"/>
                  <a:gd name="connsiteX9" fmla="*/ 3810 w 4762"/>
                  <a:gd name="connsiteY9" fmla="*/ 2143 h 21907"/>
                  <a:gd name="connsiteX10" fmla="*/ 952 w 4762"/>
                  <a:gd name="connsiteY10" fmla="*/ 2143 h 21907"/>
                  <a:gd name="connsiteX11" fmla="*/ 952 w 4762"/>
                  <a:gd name="connsiteY11" fmla="*/ 2143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2" h="21907">
                    <a:moveTo>
                      <a:pt x="952" y="2143"/>
                    </a:moveTo>
                    <a:cubicBezTo>
                      <a:pt x="952" y="5001"/>
                      <a:pt x="952" y="8811"/>
                      <a:pt x="0" y="11668"/>
                    </a:cubicBezTo>
                    <a:cubicBezTo>
                      <a:pt x="0" y="13573"/>
                      <a:pt x="0" y="14526"/>
                      <a:pt x="0" y="16431"/>
                    </a:cubicBezTo>
                    <a:cubicBezTo>
                      <a:pt x="0" y="17383"/>
                      <a:pt x="0" y="18336"/>
                      <a:pt x="0" y="19288"/>
                    </a:cubicBezTo>
                    <a:cubicBezTo>
                      <a:pt x="0" y="20241"/>
                      <a:pt x="952" y="21193"/>
                      <a:pt x="952" y="21193"/>
                    </a:cubicBezTo>
                    <a:cubicBezTo>
                      <a:pt x="1905" y="22146"/>
                      <a:pt x="3810" y="22146"/>
                      <a:pt x="3810" y="21193"/>
                    </a:cubicBezTo>
                    <a:cubicBezTo>
                      <a:pt x="3810" y="20241"/>
                      <a:pt x="4763" y="19288"/>
                      <a:pt x="4763" y="19288"/>
                    </a:cubicBezTo>
                    <a:cubicBezTo>
                      <a:pt x="4763" y="18336"/>
                      <a:pt x="4763" y="17383"/>
                      <a:pt x="4763" y="16431"/>
                    </a:cubicBezTo>
                    <a:cubicBezTo>
                      <a:pt x="4763" y="14526"/>
                      <a:pt x="4763" y="13573"/>
                      <a:pt x="4763" y="11668"/>
                    </a:cubicBezTo>
                    <a:cubicBezTo>
                      <a:pt x="4763" y="8811"/>
                      <a:pt x="4763" y="5001"/>
                      <a:pt x="3810" y="2143"/>
                    </a:cubicBezTo>
                    <a:cubicBezTo>
                      <a:pt x="5715" y="-714"/>
                      <a:pt x="952" y="-714"/>
                      <a:pt x="952" y="2143"/>
                    </a:cubicBezTo>
                    <a:lnTo>
                      <a:pt x="952" y="214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3" name="Freeform: Shape 1602">
                <a:extLst>
                  <a:ext uri="{FF2B5EF4-FFF2-40B4-BE49-F238E27FC236}">
                    <a16:creationId xmlns:a16="http://schemas.microsoft.com/office/drawing/2014/main" id="{AF255510-94A1-96CE-B553-947DCFA9D57D}"/>
                  </a:ext>
                </a:extLst>
              </p:cNvPr>
              <p:cNvSpPr/>
              <p:nvPr/>
            </p:nvSpPr>
            <p:spPr>
              <a:xfrm>
                <a:off x="8377237" y="3551395"/>
                <a:ext cx="4004" cy="24050"/>
              </a:xfrm>
              <a:custGeom>
                <a:avLst/>
                <a:gdLst>
                  <a:gd name="connsiteX0" fmla="*/ 1905 w 4004"/>
                  <a:gd name="connsiteY0" fmla="*/ 1429 h 24050"/>
                  <a:gd name="connsiteX1" fmla="*/ 952 w 4004"/>
                  <a:gd name="connsiteY1" fmla="*/ 11906 h 24050"/>
                  <a:gd name="connsiteX2" fmla="*/ 0 w 4004"/>
                  <a:gd name="connsiteY2" fmla="*/ 17621 h 24050"/>
                  <a:gd name="connsiteX3" fmla="*/ 0 w 4004"/>
                  <a:gd name="connsiteY3" fmla="*/ 20479 h 24050"/>
                  <a:gd name="connsiteX4" fmla="*/ 952 w 4004"/>
                  <a:gd name="connsiteY4" fmla="*/ 23336 h 24050"/>
                  <a:gd name="connsiteX5" fmla="*/ 2857 w 4004"/>
                  <a:gd name="connsiteY5" fmla="*/ 23336 h 24050"/>
                  <a:gd name="connsiteX6" fmla="*/ 3810 w 4004"/>
                  <a:gd name="connsiteY6" fmla="*/ 20479 h 24050"/>
                  <a:gd name="connsiteX7" fmla="*/ 3810 w 4004"/>
                  <a:gd name="connsiteY7" fmla="*/ 17621 h 24050"/>
                  <a:gd name="connsiteX8" fmla="*/ 3810 w 4004"/>
                  <a:gd name="connsiteY8" fmla="*/ 11906 h 24050"/>
                  <a:gd name="connsiteX9" fmla="*/ 3810 w 4004"/>
                  <a:gd name="connsiteY9" fmla="*/ 1429 h 24050"/>
                  <a:gd name="connsiteX10" fmla="*/ 1905 w 4004"/>
                  <a:gd name="connsiteY10" fmla="*/ 1429 h 24050"/>
                  <a:gd name="connsiteX11" fmla="*/ 1905 w 4004"/>
                  <a:gd name="connsiteY11" fmla="*/ 1429 h 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04" h="24050">
                    <a:moveTo>
                      <a:pt x="1905" y="1429"/>
                    </a:moveTo>
                    <a:cubicBezTo>
                      <a:pt x="1905" y="5239"/>
                      <a:pt x="952" y="9049"/>
                      <a:pt x="952" y="11906"/>
                    </a:cubicBezTo>
                    <a:cubicBezTo>
                      <a:pt x="952" y="13811"/>
                      <a:pt x="0" y="15716"/>
                      <a:pt x="0" y="17621"/>
                    </a:cubicBezTo>
                    <a:cubicBezTo>
                      <a:pt x="0" y="18574"/>
                      <a:pt x="0" y="19526"/>
                      <a:pt x="0" y="20479"/>
                    </a:cubicBezTo>
                    <a:cubicBezTo>
                      <a:pt x="0" y="21431"/>
                      <a:pt x="0" y="22384"/>
                      <a:pt x="952" y="23336"/>
                    </a:cubicBezTo>
                    <a:cubicBezTo>
                      <a:pt x="952" y="24289"/>
                      <a:pt x="2857" y="24289"/>
                      <a:pt x="2857" y="23336"/>
                    </a:cubicBezTo>
                    <a:cubicBezTo>
                      <a:pt x="2857" y="22384"/>
                      <a:pt x="3810" y="21431"/>
                      <a:pt x="3810" y="20479"/>
                    </a:cubicBezTo>
                    <a:cubicBezTo>
                      <a:pt x="3810" y="19526"/>
                      <a:pt x="3810" y="18574"/>
                      <a:pt x="3810" y="17621"/>
                    </a:cubicBezTo>
                    <a:cubicBezTo>
                      <a:pt x="3810" y="15716"/>
                      <a:pt x="3810" y="13811"/>
                      <a:pt x="3810" y="11906"/>
                    </a:cubicBezTo>
                    <a:cubicBezTo>
                      <a:pt x="3810" y="8096"/>
                      <a:pt x="3810" y="4286"/>
                      <a:pt x="3810" y="1429"/>
                    </a:cubicBezTo>
                    <a:cubicBezTo>
                      <a:pt x="4763" y="-476"/>
                      <a:pt x="1905" y="-476"/>
                      <a:pt x="1905" y="1429"/>
                    </a:cubicBezTo>
                    <a:lnTo>
                      <a:pt x="1905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4" name="Freeform: Shape 1603">
                <a:extLst>
                  <a:ext uri="{FF2B5EF4-FFF2-40B4-BE49-F238E27FC236}">
                    <a16:creationId xmlns:a16="http://schemas.microsoft.com/office/drawing/2014/main" id="{F9C7CE4D-F57B-DFEA-9CD7-CF1E2F20587B}"/>
                  </a:ext>
                </a:extLst>
              </p:cNvPr>
              <p:cNvSpPr/>
              <p:nvPr/>
            </p:nvSpPr>
            <p:spPr>
              <a:xfrm>
                <a:off x="8402954" y="3565370"/>
                <a:ext cx="6859" cy="24996"/>
              </a:xfrm>
              <a:custGeom>
                <a:avLst/>
                <a:gdLst>
                  <a:gd name="connsiteX0" fmla="*/ 3810 w 6859"/>
                  <a:gd name="connsiteY0" fmla="*/ 789 h 24996"/>
                  <a:gd name="connsiteX1" fmla="*/ 952 w 6859"/>
                  <a:gd name="connsiteY1" fmla="*/ 12219 h 24996"/>
                  <a:gd name="connsiteX2" fmla="*/ 0 w 6859"/>
                  <a:gd name="connsiteY2" fmla="*/ 17934 h 24996"/>
                  <a:gd name="connsiteX3" fmla="*/ 0 w 6859"/>
                  <a:gd name="connsiteY3" fmla="*/ 18887 h 24996"/>
                  <a:gd name="connsiteX4" fmla="*/ 0 w 6859"/>
                  <a:gd name="connsiteY4" fmla="*/ 20792 h 24996"/>
                  <a:gd name="connsiteX5" fmla="*/ 0 w 6859"/>
                  <a:gd name="connsiteY5" fmla="*/ 23649 h 24996"/>
                  <a:gd name="connsiteX6" fmla="*/ 2857 w 6859"/>
                  <a:gd name="connsiteY6" fmla="*/ 24602 h 24996"/>
                  <a:gd name="connsiteX7" fmla="*/ 4763 w 6859"/>
                  <a:gd name="connsiteY7" fmla="*/ 22697 h 24996"/>
                  <a:gd name="connsiteX8" fmla="*/ 5715 w 6859"/>
                  <a:gd name="connsiteY8" fmla="*/ 19839 h 24996"/>
                  <a:gd name="connsiteX9" fmla="*/ 5715 w 6859"/>
                  <a:gd name="connsiteY9" fmla="*/ 14124 h 24996"/>
                  <a:gd name="connsiteX10" fmla="*/ 6668 w 6859"/>
                  <a:gd name="connsiteY10" fmla="*/ 2694 h 24996"/>
                  <a:gd name="connsiteX11" fmla="*/ 3810 w 6859"/>
                  <a:gd name="connsiteY11" fmla="*/ 789 h 24996"/>
                  <a:gd name="connsiteX12" fmla="*/ 3810 w 6859"/>
                  <a:gd name="connsiteY12" fmla="*/ 789 h 24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59" h="24996">
                    <a:moveTo>
                      <a:pt x="3810" y="789"/>
                    </a:moveTo>
                    <a:cubicBezTo>
                      <a:pt x="1905" y="4599"/>
                      <a:pt x="952" y="8409"/>
                      <a:pt x="952" y="12219"/>
                    </a:cubicBezTo>
                    <a:cubicBezTo>
                      <a:pt x="952" y="14124"/>
                      <a:pt x="0" y="16029"/>
                      <a:pt x="0" y="17934"/>
                    </a:cubicBezTo>
                    <a:cubicBezTo>
                      <a:pt x="0" y="17934"/>
                      <a:pt x="0" y="18887"/>
                      <a:pt x="0" y="18887"/>
                    </a:cubicBezTo>
                    <a:cubicBezTo>
                      <a:pt x="0" y="19839"/>
                      <a:pt x="0" y="19839"/>
                      <a:pt x="0" y="20792"/>
                    </a:cubicBezTo>
                    <a:cubicBezTo>
                      <a:pt x="0" y="21744"/>
                      <a:pt x="0" y="22697"/>
                      <a:pt x="0" y="23649"/>
                    </a:cubicBezTo>
                    <a:cubicBezTo>
                      <a:pt x="0" y="24602"/>
                      <a:pt x="1905" y="25554"/>
                      <a:pt x="2857" y="24602"/>
                    </a:cubicBezTo>
                    <a:cubicBezTo>
                      <a:pt x="3810" y="23649"/>
                      <a:pt x="3810" y="23649"/>
                      <a:pt x="4763" y="22697"/>
                    </a:cubicBezTo>
                    <a:cubicBezTo>
                      <a:pt x="5715" y="21744"/>
                      <a:pt x="5715" y="20792"/>
                      <a:pt x="5715" y="19839"/>
                    </a:cubicBezTo>
                    <a:cubicBezTo>
                      <a:pt x="5715" y="17934"/>
                      <a:pt x="6668" y="16029"/>
                      <a:pt x="5715" y="14124"/>
                    </a:cubicBezTo>
                    <a:cubicBezTo>
                      <a:pt x="5715" y="10314"/>
                      <a:pt x="5715" y="6504"/>
                      <a:pt x="6668" y="2694"/>
                    </a:cubicBezTo>
                    <a:cubicBezTo>
                      <a:pt x="7620" y="789"/>
                      <a:pt x="4763" y="-1116"/>
                      <a:pt x="3810" y="789"/>
                    </a:cubicBezTo>
                    <a:lnTo>
                      <a:pt x="3810" y="78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5" name="Freeform: Shape 1604">
                <a:extLst>
                  <a:ext uri="{FF2B5EF4-FFF2-40B4-BE49-F238E27FC236}">
                    <a16:creationId xmlns:a16="http://schemas.microsoft.com/office/drawing/2014/main" id="{97B6B6A3-9139-EDA0-04EC-14ACAB0A4D31}"/>
                  </a:ext>
                </a:extLst>
              </p:cNvPr>
              <p:cNvSpPr/>
              <p:nvPr/>
            </p:nvSpPr>
            <p:spPr>
              <a:xfrm>
                <a:off x="8374379" y="3612355"/>
                <a:ext cx="8572" cy="18015"/>
              </a:xfrm>
              <a:custGeom>
                <a:avLst/>
                <a:gdLst>
                  <a:gd name="connsiteX0" fmla="*/ 4763 w 8572"/>
                  <a:gd name="connsiteY0" fmla="*/ 1429 h 18015"/>
                  <a:gd name="connsiteX1" fmla="*/ 2857 w 8572"/>
                  <a:gd name="connsiteY1" fmla="*/ 9049 h 18015"/>
                  <a:gd name="connsiteX2" fmla="*/ 952 w 8572"/>
                  <a:gd name="connsiteY2" fmla="*/ 12859 h 18015"/>
                  <a:gd name="connsiteX3" fmla="*/ 0 w 8572"/>
                  <a:gd name="connsiteY3" fmla="*/ 14764 h 18015"/>
                  <a:gd name="connsiteX4" fmla="*/ 0 w 8572"/>
                  <a:gd name="connsiteY4" fmla="*/ 16669 h 18015"/>
                  <a:gd name="connsiteX5" fmla="*/ 1905 w 8572"/>
                  <a:gd name="connsiteY5" fmla="*/ 17621 h 18015"/>
                  <a:gd name="connsiteX6" fmla="*/ 3810 w 8572"/>
                  <a:gd name="connsiteY6" fmla="*/ 15716 h 18015"/>
                  <a:gd name="connsiteX7" fmla="*/ 4763 w 8572"/>
                  <a:gd name="connsiteY7" fmla="*/ 13811 h 18015"/>
                  <a:gd name="connsiteX8" fmla="*/ 6668 w 8572"/>
                  <a:gd name="connsiteY8" fmla="*/ 10001 h 18015"/>
                  <a:gd name="connsiteX9" fmla="*/ 8572 w 8572"/>
                  <a:gd name="connsiteY9" fmla="*/ 1429 h 18015"/>
                  <a:gd name="connsiteX10" fmla="*/ 4763 w 8572"/>
                  <a:gd name="connsiteY10" fmla="*/ 1429 h 18015"/>
                  <a:gd name="connsiteX11" fmla="*/ 4763 w 8572"/>
                  <a:gd name="connsiteY11" fmla="*/ 1429 h 18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2" h="18015">
                    <a:moveTo>
                      <a:pt x="4763" y="1429"/>
                    </a:moveTo>
                    <a:cubicBezTo>
                      <a:pt x="4763" y="4286"/>
                      <a:pt x="3810" y="7144"/>
                      <a:pt x="2857" y="9049"/>
                    </a:cubicBezTo>
                    <a:cubicBezTo>
                      <a:pt x="1905" y="10001"/>
                      <a:pt x="1905" y="10954"/>
                      <a:pt x="952" y="12859"/>
                    </a:cubicBezTo>
                    <a:cubicBezTo>
                      <a:pt x="952" y="13811"/>
                      <a:pt x="0" y="13811"/>
                      <a:pt x="0" y="14764"/>
                    </a:cubicBezTo>
                    <a:cubicBezTo>
                      <a:pt x="0" y="15716"/>
                      <a:pt x="0" y="16669"/>
                      <a:pt x="0" y="16669"/>
                    </a:cubicBezTo>
                    <a:cubicBezTo>
                      <a:pt x="0" y="17621"/>
                      <a:pt x="952" y="18574"/>
                      <a:pt x="1905" y="17621"/>
                    </a:cubicBezTo>
                    <a:cubicBezTo>
                      <a:pt x="2857" y="16669"/>
                      <a:pt x="2857" y="16669"/>
                      <a:pt x="3810" y="15716"/>
                    </a:cubicBezTo>
                    <a:cubicBezTo>
                      <a:pt x="3810" y="14764"/>
                      <a:pt x="4763" y="14764"/>
                      <a:pt x="4763" y="13811"/>
                    </a:cubicBezTo>
                    <a:cubicBezTo>
                      <a:pt x="5715" y="12859"/>
                      <a:pt x="5715" y="10954"/>
                      <a:pt x="6668" y="10001"/>
                    </a:cubicBezTo>
                    <a:cubicBezTo>
                      <a:pt x="7620" y="7144"/>
                      <a:pt x="8572" y="4286"/>
                      <a:pt x="8572" y="1429"/>
                    </a:cubicBezTo>
                    <a:cubicBezTo>
                      <a:pt x="7620" y="-476"/>
                      <a:pt x="4763" y="-476"/>
                      <a:pt x="4763" y="1429"/>
                    </a:cubicBezTo>
                    <a:lnTo>
                      <a:pt x="4763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6" name="Freeform: Shape 1605">
                <a:extLst>
                  <a:ext uri="{FF2B5EF4-FFF2-40B4-BE49-F238E27FC236}">
                    <a16:creationId xmlns:a16="http://schemas.microsoft.com/office/drawing/2014/main" id="{1548A979-44F3-6BF2-9775-3D7FE2CAB1AB}"/>
                  </a:ext>
                </a:extLst>
              </p:cNvPr>
              <p:cNvSpPr/>
              <p:nvPr/>
            </p:nvSpPr>
            <p:spPr>
              <a:xfrm>
                <a:off x="8359139" y="3587114"/>
                <a:ext cx="5715" cy="11429"/>
              </a:xfrm>
              <a:custGeom>
                <a:avLst/>
                <a:gdLst>
                  <a:gd name="connsiteX0" fmla="*/ 1905 w 5715"/>
                  <a:gd name="connsiteY0" fmla="*/ 2857 h 11429"/>
                  <a:gd name="connsiteX1" fmla="*/ 1905 w 5715"/>
                  <a:gd name="connsiteY1" fmla="*/ 3810 h 11429"/>
                  <a:gd name="connsiteX2" fmla="*/ 1905 w 5715"/>
                  <a:gd name="connsiteY2" fmla="*/ 4763 h 11429"/>
                  <a:gd name="connsiteX3" fmla="*/ 1905 w 5715"/>
                  <a:gd name="connsiteY3" fmla="*/ 4763 h 11429"/>
                  <a:gd name="connsiteX4" fmla="*/ 953 w 5715"/>
                  <a:gd name="connsiteY4" fmla="*/ 6667 h 11429"/>
                  <a:gd name="connsiteX5" fmla="*/ 0 w 5715"/>
                  <a:gd name="connsiteY5" fmla="*/ 8572 h 11429"/>
                  <a:gd name="connsiteX6" fmla="*/ 0 w 5715"/>
                  <a:gd name="connsiteY6" fmla="*/ 9525 h 11429"/>
                  <a:gd name="connsiteX7" fmla="*/ 0 w 5715"/>
                  <a:gd name="connsiteY7" fmla="*/ 10477 h 11429"/>
                  <a:gd name="connsiteX8" fmla="*/ 1905 w 5715"/>
                  <a:gd name="connsiteY8" fmla="*/ 11430 h 11429"/>
                  <a:gd name="connsiteX9" fmla="*/ 2858 w 5715"/>
                  <a:gd name="connsiteY9" fmla="*/ 10477 h 11429"/>
                  <a:gd name="connsiteX10" fmla="*/ 3810 w 5715"/>
                  <a:gd name="connsiteY10" fmla="*/ 9525 h 11429"/>
                  <a:gd name="connsiteX11" fmla="*/ 4763 w 5715"/>
                  <a:gd name="connsiteY11" fmla="*/ 6667 h 11429"/>
                  <a:gd name="connsiteX12" fmla="*/ 5715 w 5715"/>
                  <a:gd name="connsiteY12" fmla="*/ 1905 h 11429"/>
                  <a:gd name="connsiteX13" fmla="*/ 3810 w 5715"/>
                  <a:gd name="connsiteY13" fmla="*/ 0 h 11429"/>
                  <a:gd name="connsiteX14" fmla="*/ 1905 w 5715"/>
                  <a:gd name="connsiteY14" fmla="*/ 2857 h 11429"/>
                  <a:gd name="connsiteX15" fmla="*/ 1905 w 5715"/>
                  <a:gd name="connsiteY15" fmla="*/ 2857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715" h="11429">
                    <a:moveTo>
                      <a:pt x="1905" y="2857"/>
                    </a:moveTo>
                    <a:cubicBezTo>
                      <a:pt x="1905" y="2857"/>
                      <a:pt x="1905" y="3810"/>
                      <a:pt x="1905" y="3810"/>
                    </a:cubicBezTo>
                    <a:cubicBezTo>
                      <a:pt x="1905" y="3810"/>
                      <a:pt x="1905" y="3810"/>
                      <a:pt x="1905" y="4763"/>
                    </a:cubicBezTo>
                    <a:cubicBezTo>
                      <a:pt x="1905" y="4763"/>
                      <a:pt x="1905" y="4763"/>
                      <a:pt x="1905" y="4763"/>
                    </a:cubicBezTo>
                    <a:cubicBezTo>
                      <a:pt x="1905" y="5715"/>
                      <a:pt x="1905" y="6667"/>
                      <a:pt x="953" y="6667"/>
                    </a:cubicBezTo>
                    <a:cubicBezTo>
                      <a:pt x="953" y="7620"/>
                      <a:pt x="0" y="8572"/>
                      <a:pt x="0" y="8572"/>
                    </a:cubicBezTo>
                    <a:cubicBezTo>
                      <a:pt x="0" y="8572"/>
                      <a:pt x="0" y="9525"/>
                      <a:pt x="0" y="9525"/>
                    </a:cubicBezTo>
                    <a:cubicBezTo>
                      <a:pt x="0" y="9525"/>
                      <a:pt x="0" y="10477"/>
                      <a:pt x="0" y="10477"/>
                    </a:cubicBezTo>
                    <a:cubicBezTo>
                      <a:pt x="0" y="11430"/>
                      <a:pt x="953" y="11430"/>
                      <a:pt x="1905" y="11430"/>
                    </a:cubicBezTo>
                    <a:cubicBezTo>
                      <a:pt x="1905" y="11430"/>
                      <a:pt x="2858" y="10477"/>
                      <a:pt x="2858" y="10477"/>
                    </a:cubicBezTo>
                    <a:cubicBezTo>
                      <a:pt x="2858" y="10477"/>
                      <a:pt x="2858" y="9525"/>
                      <a:pt x="3810" y="9525"/>
                    </a:cubicBezTo>
                    <a:cubicBezTo>
                      <a:pt x="3810" y="8572"/>
                      <a:pt x="4763" y="7620"/>
                      <a:pt x="4763" y="6667"/>
                    </a:cubicBezTo>
                    <a:cubicBezTo>
                      <a:pt x="5715" y="4763"/>
                      <a:pt x="5715" y="3810"/>
                      <a:pt x="5715" y="1905"/>
                    </a:cubicBezTo>
                    <a:cubicBezTo>
                      <a:pt x="5715" y="952"/>
                      <a:pt x="4763" y="0"/>
                      <a:pt x="3810" y="0"/>
                    </a:cubicBezTo>
                    <a:cubicBezTo>
                      <a:pt x="2858" y="952"/>
                      <a:pt x="1905" y="1905"/>
                      <a:pt x="1905" y="2857"/>
                    </a:cubicBezTo>
                    <a:lnTo>
                      <a:pt x="1905" y="285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7" name="Freeform: Shape 1606">
                <a:extLst>
                  <a:ext uri="{FF2B5EF4-FFF2-40B4-BE49-F238E27FC236}">
                    <a16:creationId xmlns:a16="http://schemas.microsoft.com/office/drawing/2014/main" id="{369712BD-5A92-1195-839E-C46D9F86C498}"/>
                  </a:ext>
                </a:extLst>
              </p:cNvPr>
              <p:cNvSpPr/>
              <p:nvPr/>
            </p:nvSpPr>
            <p:spPr>
              <a:xfrm>
                <a:off x="8347709" y="3535679"/>
                <a:ext cx="5714" cy="23574"/>
              </a:xfrm>
              <a:custGeom>
                <a:avLst/>
                <a:gdLst>
                  <a:gd name="connsiteX0" fmla="*/ 0 w 5714"/>
                  <a:gd name="connsiteY0" fmla="*/ 2857 h 23574"/>
                  <a:gd name="connsiteX1" fmla="*/ 0 w 5714"/>
                  <a:gd name="connsiteY1" fmla="*/ 12382 h 23574"/>
                  <a:gd name="connsiteX2" fmla="*/ 0 w 5714"/>
                  <a:gd name="connsiteY2" fmla="*/ 17145 h 23574"/>
                  <a:gd name="connsiteX3" fmla="*/ 0 w 5714"/>
                  <a:gd name="connsiteY3" fmla="*/ 20002 h 23574"/>
                  <a:gd name="connsiteX4" fmla="*/ 952 w 5714"/>
                  <a:gd name="connsiteY4" fmla="*/ 22860 h 23574"/>
                  <a:gd name="connsiteX5" fmla="*/ 4763 w 5714"/>
                  <a:gd name="connsiteY5" fmla="*/ 22860 h 23574"/>
                  <a:gd name="connsiteX6" fmla="*/ 5715 w 5714"/>
                  <a:gd name="connsiteY6" fmla="*/ 20002 h 23574"/>
                  <a:gd name="connsiteX7" fmla="*/ 5715 w 5714"/>
                  <a:gd name="connsiteY7" fmla="*/ 17145 h 23574"/>
                  <a:gd name="connsiteX8" fmla="*/ 5715 w 5714"/>
                  <a:gd name="connsiteY8" fmla="*/ 12382 h 23574"/>
                  <a:gd name="connsiteX9" fmla="*/ 5715 w 5714"/>
                  <a:gd name="connsiteY9" fmla="*/ 2857 h 23574"/>
                  <a:gd name="connsiteX10" fmla="*/ 0 w 5714"/>
                  <a:gd name="connsiteY10" fmla="*/ 2857 h 23574"/>
                  <a:gd name="connsiteX11" fmla="*/ 0 w 5714"/>
                  <a:gd name="connsiteY11" fmla="*/ 2857 h 23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4" h="23574">
                    <a:moveTo>
                      <a:pt x="0" y="2857"/>
                    </a:moveTo>
                    <a:cubicBezTo>
                      <a:pt x="0" y="5715"/>
                      <a:pt x="0" y="9525"/>
                      <a:pt x="0" y="12382"/>
                    </a:cubicBezTo>
                    <a:cubicBezTo>
                      <a:pt x="0" y="14287"/>
                      <a:pt x="0" y="15240"/>
                      <a:pt x="0" y="17145"/>
                    </a:cubicBezTo>
                    <a:cubicBezTo>
                      <a:pt x="0" y="18098"/>
                      <a:pt x="0" y="19050"/>
                      <a:pt x="0" y="20002"/>
                    </a:cubicBezTo>
                    <a:cubicBezTo>
                      <a:pt x="0" y="20955"/>
                      <a:pt x="952" y="21907"/>
                      <a:pt x="952" y="22860"/>
                    </a:cubicBezTo>
                    <a:cubicBezTo>
                      <a:pt x="1905" y="23812"/>
                      <a:pt x="3810" y="23812"/>
                      <a:pt x="4763" y="22860"/>
                    </a:cubicBezTo>
                    <a:cubicBezTo>
                      <a:pt x="5715" y="21907"/>
                      <a:pt x="5715" y="20955"/>
                      <a:pt x="5715" y="20002"/>
                    </a:cubicBezTo>
                    <a:cubicBezTo>
                      <a:pt x="5715" y="19050"/>
                      <a:pt x="5715" y="18098"/>
                      <a:pt x="5715" y="17145"/>
                    </a:cubicBezTo>
                    <a:cubicBezTo>
                      <a:pt x="5715" y="15240"/>
                      <a:pt x="5715" y="14287"/>
                      <a:pt x="5715" y="12382"/>
                    </a:cubicBezTo>
                    <a:cubicBezTo>
                      <a:pt x="5715" y="9525"/>
                      <a:pt x="5715" y="5715"/>
                      <a:pt x="5715" y="2857"/>
                    </a:cubicBezTo>
                    <a:cubicBezTo>
                      <a:pt x="4763" y="-952"/>
                      <a:pt x="0" y="-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8" name="Freeform: Shape 1607">
                <a:extLst>
                  <a:ext uri="{FF2B5EF4-FFF2-40B4-BE49-F238E27FC236}">
                    <a16:creationId xmlns:a16="http://schemas.microsoft.com/office/drawing/2014/main" id="{2DB00FAD-6AD5-C9DF-86AF-C6904682F832}"/>
                  </a:ext>
                </a:extLst>
              </p:cNvPr>
              <p:cNvSpPr/>
              <p:nvPr/>
            </p:nvSpPr>
            <p:spPr>
              <a:xfrm>
                <a:off x="8396287" y="3429578"/>
                <a:ext cx="8967" cy="25853"/>
              </a:xfrm>
              <a:custGeom>
                <a:avLst/>
                <a:gdLst>
                  <a:gd name="connsiteX0" fmla="*/ 0 w 8967"/>
                  <a:gd name="connsiteY0" fmla="*/ 3231 h 25853"/>
                  <a:gd name="connsiteX1" fmla="*/ 1905 w 8967"/>
                  <a:gd name="connsiteY1" fmla="*/ 14661 h 25853"/>
                  <a:gd name="connsiteX2" fmla="*/ 5715 w 8967"/>
                  <a:gd name="connsiteY2" fmla="*/ 25139 h 25853"/>
                  <a:gd name="connsiteX3" fmla="*/ 8573 w 8967"/>
                  <a:gd name="connsiteY3" fmla="*/ 25139 h 25853"/>
                  <a:gd name="connsiteX4" fmla="*/ 7620 w 8967"/>
                  <a:gd name="connsiteY4" fmla="*/ 13709 h 25853"/>
                  <a:gd name="connsiteX5" fmla="*/ 4763 w 8967"/>
                  <a:gd name="connsiteY5" fmla="*/ 2279 h 25853"/>
                  <a:gd name="connsiteX6" fmla="*/ 952 w 8967"/>
                  <a:gd name="connsiteY6" fmla="*/ 374 h 25853"/>
                  <a:gd name="connsiteX7" fmla="*/ 0 w 8967"/>
                  <a:gd name="connsiteY7" fmla="*/ 3231 h 25853"/>
                  <a:gd name="connsiteX8" fmla="*/ 0 w 8967"/>
                  <a:gd name="connsiteY8" fmla="*/ 3231 h 25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67" h="25853">
                    <a:moveTo>
                      <a:pt x="0" y="3231"/>
                    </a:moveTo>
                    <a:cubicBezTo>
                      <a:pt x="952" y="7041"/>
                      <a:pt x="1905" y="10851"/>
                      <a:pt x="1905" y="14661"/>
                    </a:cubicBezTo>
                    <a:cubicBezTo>
                      <a:pt x="2857" y="18471"/>
                      <a:pt x="3810" y="22281"/>
                      <a:pt x="5715" y="25139"/>
                    </a:cubicBezTo>
                    <a:cubicBezTo>
                      <a:pt x="6668" y="26091"/>
                      <a:pt x="8573" y="26091"/>
                      <a:pt x="8573" y="25139"/>
                    </a:cubicBezTo>
                    <a:cubicBezTo>
                      <a:pt x="9525" y="21329"/>
                      <a:pt x="8573" y="17519"/>
                      <a:pt x="7620" y="13709"/>
                    </a:cubicBezTo>
                    <a:cubicBezTo>
                      <a:pt x="6668" y="9899"/>
                      <a:pt x="5715" y="6089"/>
                      <a:pt x="4763" y="2279"/>
                    </a:cubicBezTo>
                    <a:cubicBezTo>
                      <a:pt x="4763" y="374"/>
                      <a:pt x="2857" y="-579"/>
                      <a:pt x="952" y="374"/>
                    </a:cubicBezTo>
                    <a:cubicBezTo>
                      <a:pt x="952" y="-579"/>
                      <a:pt x="0" y="1326"/>
                      <a:pt x="0" y="3231"/>
                    </a:cubicBezTo>
                    <a:lnTo>
                      <a:pt x="0" y="3231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9" name="Freeform: Shape 1608">
                <a:extLst>
                  <a:ext uri="{FF2B5EF4-FFF2-40B4-BE49-F238E27FC236}">
                    <a16:creationId xmlns:a16="http://schemas.microsoft.com/office/drawing/2014/main" id="{4A45CB2C-AD9A-F9CC-67CB-0CA2CE7CF10B}"/>
                  </a:ext>
                </a:extLst>
              </p:cNvPr>
              <p:cNvSpPr/>
              <p:nvPr/>
            </p:nvSpPr>
            <p:spPr>
              <a:xfrm>
                <a:off x="8111489" y="3498770"/>
                <a:ext cx="6667" cy="33575"/>
              </a:xfrm>
              <a:custGeom>
                <a:avLst/>
                <a:gdLst>
                  <a:gd name="connsiteX0" fmla="*/ 953 w 6667"/>
                  <a:gd name="connsiteY0" fmla="*/ 714 h 33575"/>
                  <a:gd name="connsiteX1" fmla="*/ 0 w 6667"/>
                  <a:gd name="connsiteY1" fmla="*/ 8334 h 33575"/>
                  <a:gd name="connsiteX2" fmla="*/ 0 w 6667"/>
                  <a:gd name="connsiteY2" fmla="*/ 15954 h 33575"/>
                  <a:gd name="connsiteX3" fmla="*/ 0 w 6667"/>
                  <a:gd name="connsiteY3" fmla="*/ 23574 h 33575"/>
                  <a:gd name="connsiteX4" fmla="*/ 1905 w 6667"/>
                  <a:gd name="connsiteY4" fmla="*/ 32147 h 33575"/>
                  <a:gd name="connsiteX5" fmla="*/ 4763 w 6667"/>
                  <a:gd name="connsiteY5" fmla="*/ 32147 h 33575"/>
                  <a:gd name="connsiteX6" fmla="*/ 6668 w 6667"/>
                  <a:gd name="connsiteY6" fmla="*/ 23574 h 33575"/>
                  <a:gd name="connsiteX7" fmla="*/ 6668 w 6667"/>
                  <a:gd name="connsiteY7" fmla="*/ 15954 h 33575"/>
                  <a:gd name="connsiteX8" fmla="*/ 6668 w 6667"/>
                  <a:gd name="connsiteY8" fmla="*/ 8334 h 33575"/>
                  <a:gd name="connsiteX9" fmla="*/ 5715 w 6667"/>
                  <a:gd name="connsiteY9" fmla="*/ 714 h 33575"/>
                  <a:gd name="connsiteX10" fmla="*/ 953 w 6667"/>
                  <a:gd name="connsiteY10" fmla="*/ 714 h 33575"/>
                  <a:gd name="connsiteX11" fmla="*/ 953 w 6667"/>
                  <a:gd name="connsiteY11" fmla="*/ 714 h 33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7" h="33575">
                    <a:moveTo>
                      <a:pt x="953" y="714"/>
                    </a:moveTo>
                    <a:cubicBezTo>
                      <a:pt x="0" y="3572"/>
                      <a:pt x="0" y="5477"/>
                      <a:pt x="0" y="8334"/>
                    </a:cubicBezTo>
                    <a:cubicBezTo>
                      <a:pt x="0" y="11192"/>
                      <a:pt x="0" y="13097"/>
                      <a:pt x="0" y="15954"/>
                    </a:cubicBezTo>
                    <a:cubicBezTo>
                      <a:pt x="0" y="18812"/>
                      <a:pt x="0" y="20717"/>
                      <a:pt x="0" y="23574"/>
                    </a:cubicBezTo>
                    <a:cubicBezTo>
                      <a:pt x="0" y="26432"/>
                      <a:pt x="953" y="29289"/>
                      <a:pt x="1905" y="32147"/>
                    </a:cubicBezTo>
                    <a:cubicBezTo>
                      <a:pt x="2858" y="34052"/>
                      <a:pt x="4763" y="34052"/>
                      <a:pt x="4763" y="32147"/>
                    </a:cubicBezTo>
                    <a:cubicBezTo>
                      <a:pt x="5715" y="29289"/>
                      <a:pt x="6668" y="26432"/>
                      <a:pt x="6668" y="23574"/>
                    </a:cubicBezTo>
                    <a:cubicBezTo>
                      <a:pt x="6668" y="20717"/>
                      <a:pt x="6668" y="18812"/>
                      <a:pt x="6668" y="15954"/>
                    </a:cubicBezTo>
                    <a:cubicBezTo>
                      <a:pt x="6668" y="13097"/>
                      <a:pt x="6668" y="11192"/>
                      <a:pt x="6668" y="8334"/>
                    </a:cubicBezTo>
                    <a:cubicBezTo>
                      <a:pt x="6668" y="5477"/>
                      <a:pt x="6668" y="2619"/>
                      <a:pt x="5715" y="714"/>
                    </a:cubicBezTo>
                    <a:cubicBezTo>
                      <a:pt x="2858" y="-238"/>
                      <a:pt x="953" y="-238"/>
                      <a:pt x="953" y="714"/>
                    </a:cubicBezTo>
                    <a:lnTo>
                      <a:pt x="953" y="71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0" name="Freeform: Shape 1609">
                <a:extLst>
                  <a:ext uri="{FF2B5EF4-FFF2-40B4-BE49-F238E27FC236}">
                    <a16:creationId xmlns:a16="http://schemas.microsoft.com/office/drawing/2014/main" id="{0D0DE924-1D1B-A39D-8B46-BCFEA0AA512C}"/>
                  </a:ext>
                </a:extLst>
              </p:cNvPr>
              <p:cNvSpPr/>
              <p:nvPr/>
            </p:nvSpPr>
            <p:spPr>
              <a:xfrm>
                <a:off x="8126729" y="3519111"/>
                <a:ext cx="4762" cy="19098"/>
              </a:xfrm>
              <a:custGeom>
                <a:avLst/>
                <a:gdLst>
                  <a:gd name="connsiteX0" fmla="*/ 0 w 4762"/>
                  <a:gd name="connsiteY0" fmla="*/ 2280 h 19098"/>
                  <a:gd name="connsiteX1" fmla="*/ 0 w 4762"/>
                  <a:gd name="connsiteY1" fmla="*/ 10853 h 19098"/>
                  <a:gd name="connsiteX2" fmla="*/ 952 w 4762"/>
                  <a:gd name="connsiteY2" fmla="*/ 14663 h 19098"/>
                  <a:gd name="connsiteX3" fmla="*/ 1905 w 4762"/>
                  <a:gd name="connsiteY3" fmla="*/ 16568 h 19098"/>
                  <a:gd name="connsiteX4" fmla="*/ 2857 w 4762"/>
                  <a:gd name="connsiteY4" fmla="*/ 18473 h 19098"/>
                  <a:gd name="connsiteX5" fmla="*/ 4763 w 4762"/>
                  <a:gd name="connsiteY5" fmla="*/ 17520 h 19098"/>
                  <a:gd name="connsiteX6" fmla="*/ 4763 w 4762"/>
                  <a:gd name="connsiteY6" fmla="*/ 15615 h 19098"/>
                  <a:gd name="connsiteX7" fmla="*/ 4763 w 4762"/>
                  <a:gd name="connsiteY7" fmla="*/ 13710 h 19098"/>
                  <a:gd name="connsiteX8" fmla="*/ 4763 w 4762"/>
                  <a:gd name="connsiteY8" fmla="*/ 9900 h 19098"/>
                  <a:gd name="connsiteX9" fmla="*/ 4763 w 4762"/>
                  <a:gd name="connsiteY9" fmla="*/ 1328 h 19098"/>
                  <a:gd name="connsiteX10" fmla="*/ 0 w 4762"/>
                  <a:gd name="connsiteY10" fmla="*/ 2280 h 19098"/>
                  <a:gd name="connsiteX11" fmla="*/ 0 w 4762"/>
                  <a:gd name="connsiteY11" fmla="*/ 2280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2" h="19098">
                    <a:moveTo>
                      <a:pt x="0" y="2280"/>
                    </a:moveTo>
                    <a:cubicBezTo>
                      <a:pt x="0" y="5138"/>
                      <a:pt x="0" y="7995"/>
                      <a:pt x="0" y="10853"/>
                    </a:cubicBezTo>
                    <a:cubicBezTo>
                      <a:pt x="0" y="12758"/>
                      <a:pt x="0" y="13710"/>
                      <a:pt x="952" y="14663"/>
                    </a:cubicBezTo>
                    <a:cubicBezTo>
                      <a:pt x="952" y="15615"/>
                      <a:pt x="952" y="16568"/>
                      <a:pt x="1905" y="16568"/>
                    </a:cubicBezTo>
                    <a:cubicBezTo>
                      <a:pt x="1905" y="17520"/>
                      <a:pt x="2857" y="17520"/>
                      <a:pt x="2857" y="18473"/>
                    </a:cubicBezTo>
                    <a:cubicBezTo>
                      <a:pt x="3810" y="19425"/>
                      <a:pt x="4763" y="19425"/>
                      <a:pt x="4763" y="17520"/>
                    </a:cubicBezTo>
                    <a:cubicBezTo>
                      <a:pt x="4763" y="16568"/>
                      <a:pt x="4763" y="15615"/>
                      <a:pt x="4763" y="15615"/>
                    </a:cubicBezTo>
                    <a:cubicBezTo>
                      <a:pt x="4763" y="14663"/>
                      <a:pt x="4763" y="14663"/>
                      <a:pt x="4763" y="13710"/>
                    </a:cubicBezTo>
                    <a:cubicBezTo>
                      <a:pt x="4763" y="12758"/>
                      <a:pt x="4763" y="10853"/>
                      <a:pt x="4763" y="9900"/>
                    </a:cubicBezTo>
                    <a:cubicBezTo>
                      <a:pt x="4763" y="7043"/>
                      <a:pt x="4763" y="4185"/>
                      <a:pt x="4763" y="1328"/>
                    </a:cubicBezTo>
                    <a:cubicBezTo>
                      <a:pt x="3810" y="-577"/>
                      <a:pt x="0" y="-577"/>
                      <a:pt x="0" y="2280"/>
                    </a:cubicBezTo>
                    <a:lnTo>
                      <a:pt x="0" y="228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1" name="Freeform: Shape 1610">
                <a:extLst>
                  <a:ext uri="{FF2B5EF4-FFF2-40B4-BE49-F238E27FC236}">
                    <a16:creationId xmlns:a16="http://schemas.microsoft.com/office/drawing/2014/main" id="{430B7E81-B72C-DC2F-4C13-F2095741A587}"/>
                  </a:ext>
                </a:extLst>
              </p:cNvPr>
              <p:cNvSpPr/>
              <p:nvPr/>
            </p:nvSpPr>
            <p:spPr>
              <a:xfrm>
                <a:off x="8112442" y="3553151"/>
                <a:ext cx="7886" cy="25785"/>
              </a:xfrm>
              <a:custGeom>
                <a:avLst/>
                <a:gdLst>
                  <a:gd name="connsiteX0" fmla="*/ 0 w 7886"/>
                  <a:gd name="connsiteY0" fmla="*/ 1578 h 25785"/>
                  <a:gd name="connsiteX1" fmla="*/ 1905 w 7886"/>
                  <a:gd name="connsiteY1" fmla="*/ 13961 h 25785"/>
                  <a:gd name="connsiteX2" fmla="*/ 3810 w 7886"/>
                  <a:gd name="connsiteY2" fmla="*/ 19676 h 25785"/>
                  <a:gd name="connsiteX3" fmla="*/ 6668 w 7886"/>
                  <a:gd name="connsiteY3" fmla="*/ 25391 h 25785"/>
                  <a:gd name="connsiteX4" fmla="*/ 7620 w 7886"/>
                  <a:gd name="connsiteY4" fmla="*/ 24438 h 25785"/>
                  <a:gd name="connsiteX5" fmla="*/ 6668 w 7886"/>
                  <a:gd name="connsiteY5" fmla="*/ 17771 h 25785"/>
                  <a:gd name="connsiteX6" fmla="*/ 4763 w 7886"/>
                  <a:gd name="connsiteY6" fmla="*/ 12056 h 25785"/>
                  <a:gd name="connsiteX7" fmla="*/ 2857 w 7886"/>
                  <a:gd name="connsiteY7" fmla="*/ 626 h 25785"/>
                  <a:gd name="connsiteX8" fmla="*/ 0 w 7886"/>
                  <a:gd name="connsiteY8" fmla="*/ 1578 h 25785"/>
                  <a:gd name="connsiteX9" fmla="*/ 0 w 7886"/>
                  <a:gd name="connsiteY9" fmla="*/ 1578 h 25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886" h="25785">
                    <a:moveTo>
                      <a:pt x="0" y="1578"/>
                    </a:moveTo>
                    <a:cubicBezTo>
                      <a:pt x="0" y="5388"/>
                      <a:pt x="952" y="10151"/>
                      <a:pt x="1905" y="13961"/>
                    </a:cubicBezTo>
                    <a:cubicBezTo>
                      <a:pt x="1905" y="15866"/>
                      <a:pt x="2857" y="17771"/>
                      <a:pt x="3810" y="19676"/>
                    </a:cubicBezTo>
                    <a:cubicBezTo>
                      <a:pt x="4763" y="21581"/>
                      <a:pt x="5715" y="23486"/>
                      <a:pt x="6668" y="25391"/>
                    </a:cubicBezTo>
                    <a:cubicBezTo>
                      <a:pt x="6668" y="26343"/>
                      <a:pt x="8572" y="25391"/>
                      <a:pt x="7620" y="24438"/>
                    </a:cubicBezTo>
                    <a:cubicBezTo>
                      <a:pt x="7620" y="22533"/>
                      <a:pt x="6668" y="20628"/>
                      <a:pt x="6668" y="17771"/>
                    </a:cubicBezTo>
                    <a:cubicBezTo>
                      <a:pt x="5715" y="15866"/>
                      <a:pt x="5715" y="13961"/>
                      <a:pt x="4763" y="12056"/>
                    </a:cubicBezTo>
                    <a:cubicBezTo>
                      <a:pt x="3810" y="8246"/>
                      <a:pt x="2857" y="4436"/>
                      <a:pt x="2857" y="626"/>
                    </a:cubicBezTo>
                    <a:cubicBezTo>
                      <a:pt x="1905" y="-327"/>
                      <a:pt x="0" y="-327"/>
                      <a:pt x="0" y="1578"/>
                    </a:cubicBezTo>
                    <a:lnTo>
                      <a:pt x="0" y="157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2" name="Freeform: Shape 1611">
                <a:extLst>
                  <a:ext uri="{FF2B5EF4-FFF2-40B4-BE49-F238E27FC236}">
                    <a16:creationId xmlns:a16="http://schemas.microsoft.com/office/drawing/2014/main" id="{D8AB87C8-DDAD-AAB9-9787-3ADB4FE829F6}"/>
                  </a:ext>
                </a:extLst>
              </p:cNvPr>
              <p:cNvSpPr/>
              <p:nvPr/>
            </p:nvSpPr>
            <p:spPr>
              <a:xfrm>
                <a:off x="8142922" y="3555443"/>
                <a:ext cx="6667" cy="21587"/>
              </a:xfrm>
              <a:custGeom>
                <a:avLst/>
                <a:gdLst>
                  <a:gd name="connsiteX0" fmla="*/ 0 w 6667"/>
                  <a:gd name="connsiteY0" fmla="*/ 2143 h 21587"/>
                  <a:gd name="connsiteX1" fmla="*/ 1905 w 6667"/>
                  <a:gd name="connsiteY1" fmla="*/ 11668 h 21587"/>
                  <a:gd name="connsiteX2" fmla="*/ 2857 w 6667"/>
                  <a:gd name="connsiteY2" fmla="*/ 16431 h 21587"/>
                  <a:gd name="connsiteX3" fmla="*/ 4763 w 6667"/>
                  <a:gd name="connsiteY3" fmla="*/ 21193 h 21587"/>
                  <a:gd name="connsiteX4" fmla="*/ 6667 w 6667"/>
                  <a:gd name="connsiteY4" fmla="*/ 20241 h 21587"/>
                  <a:gd name="connsiteX5" fmla="*/ 6667 w 6667"/>
                  <a:gd name="connsiteY5" fmla="*/ 15478 h 21587"/>
                  <a:gd name="connsiteX6" fmla="*/ 5715 w 6667"/>
                  <a:gd name="connsiteY6" fmla="*/ 10716 h 21587"/>
                  <a:gd name="connsiteX7" fmla="*/ 3810 w 6667"/>
                  <a:gd name="connsiteY7" fmla="*/ 2143 h 21587"/>
                  <a:gd name="connsiteX8" fmla="*/ 0 w 6667"/>
                  <a:gd name="connsiteY8" fmla="*/ 2143 h 21587"/>
                  <a:gd name="connsiteX9" fmla="*/ 0 w 6667"/>
                  <a:gd name="connsiteY9" fmla="*/ 2143 h 215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" h="21587">
                    <a:moveTo>
                      <a:pt x="0" y="2143"/>
                    </a:moveTo>
                    <a:cubicBezTo>
                      <a:pt x="0" y="5001"/>
                      <a:pt x="952" y="8811"/>
                      <a:pt x="1905" y="11668"/>
                    </a:cubicBezTo>
                    <a:cubicBezTo>
                      <a:pt x="1905" y="13573"/>
                      <a:pt x="2857" y="14526"/>
                      <a:pt x="2857" y="16431"/>
                    </a:cubicBezTo>
                    <a:cubicBezTo>
                      <a:pt x="3810" y="18336"/>
                      <a:pt x="3810" y="19288"/>
                      <a:pt x="4763" y="21193"/>
                    </a:cubicBezTo>
                    <a:cubicBezTo>
                      <a:pt x="5715" y="22146"/>
                      <a:pt x="6667" y="21193"/>
                      <a:pt x="6667" y="20241"/>
                    </a:cubicBezTo>
                    <a:cubicBezTo>
                      <a:pt x="6667" y="18336"/>
                      <a:pt x="6667" y="17383"/>
                      <a:pt x="6667" y="15478"/>
                    </a:cubicBezTo>
                    <a:cubicBezTo>
                      <a:pt x="6667" y="13573"/>
                      <a:pt x="5715" y="12621"/>
                      <a:pt x="5715" y="10716"/>
                    </a:cubicBezTo>
                    <a:cubicBezTo>
                      <a:pt x="4763" y="7858"/>
                      <a:pt x="3810" y="5001"/>
                      <a:pt x="3810" y="2143"/>
                    </a:cubicBezTo>
                    <a:cubicBezTo>
                      <a:pt x="3810" y="-714"/>
                      <a:pt x="0" y="-714"/>
                      <a:pt x="0" y="2143"/>
                    </a:cubicBezTo>
                    <a:lnTo>
                      <a:pt x="0" y="214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3" name="Freeform: Shape 1612">
                <a:extLst>
                  <a:ext uri="{FF2B5EF4-FFF2-40B4-BE49-F238E27FC236}">
                    <a16:creationId xmlns:a16="http://schemas.microsoft.com/office/drawing/2014/main" id="{F6ED3027-252F-1C61-8936-E7F61C579DA3}"/>
                  </a:ext>
                </a:extLst>
              </p:cNvPr>
              <p:cNvSpPr/>
              <p:nvPr/>
            </p:nvSpPr>
            <p:spPr>
              <a:xfrm>
                <a:off x="8121775" y="3603053"/>
                <a:ext cx="18288" cy="26344"/>
              </a:xfrm>
              <a:custGeom>
                <a:avLst/>
                <a:gdLst>
                  <a:gd name="connsiteX0" fmla="*/ 192 w 18288"/>
                  <a:gd name="connsiteY0" fmla="*/ 3111 h 26344"/>
                  <a:gd name="connsiteX1" fmla="*/ 7812 w 18288"/>
                  <a:gd name="connsiteY1" fmla="*/ 14541 h 26344"/>
                  <a:gd name="connsiteX2" fmla="*/ 15432 w 18288"/>
                  <a:gd name="connsiteY2" fmla="*/ 25971 h 26344"/>
                  <a:gd name="connsiteX3" fmla="*/ 18289 w 18288"/>
                  <a:gd name="connsiteY3" fmla="*/ 24066 h 26344"/>
                  <a:gd name="connsiteX4" fmla="*/ 11622 w 18288"/>
                  <a:gd name="connsiteY4" fmla="*/ 11683 h 26344"/>
                  <a:gd name="connsiteX5" fmla="*/ 3049 w 18288"/>
                  <a:gd name="connsiteY5" fmla="*/ 253 h 26344"/>
                  <a:gd name="connsiteX6" fmla="*/ 192 w 18288"/>
                  <a:gd name="connsiteY6" fmla="*/ 3111 h 26344"/>
                  <a:gd name="connsiteX7" fmla="*/ 192 w 18288"/>
                  <a:gd name="connsiteY7" fmla="*/ 3111 h 26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288" h="26344">
                    <a:moveTo>
                      <a:pt x="192" y="3111"/>
                    </a:moveTo>
                    <a:cubicBezTo>
                      <a:pt x="3049" y="6921"/>
                      <a:pt x="5907" y="10731"/>
                      <a:pt x="7812" y="14541"/>
                    </a:cubicBezTo>
                    <a:cubicBezTo>
                      <a:pt x="9717" y="18351"/>
                      <a:pt x="11622" y="23113"/>
                      <a:pt x="15432" y="25971"/>
                    </a:cubicBezTo>
                    <a:cubicBezTo>
                      <a:pt x="16384" y="26923"/>
                      <a:pt x="18289" y="25971"/>
                      <a:pt x="18289" y="24066"/>
                    </a:cubicBezTo>
                    <a:cubicBezTo>
                      <a:pt x="17337" y="19303"/>
                      <a:pt x="14479" y="15493"/>
                      <a:pt x="11622" y="11683"/>
                    </a:cubicBezTo>
                    <a:cubicBezTo>
                      <a:pt x="8764" y="7873"/>
                      <a:pt x="5907" y="4063"/>
                      <a:pt x="3049" y="253"/>
                    </a:cubicBezTo>
                    <a:cubicBezTo>
                      <a:pt x="2097" y="-699"/>
                      <a:pt x="-761" y="1206"/>
                      <a:pt x="192" y="3111"/>
                    </a:cubicBezTo>
                    <a:lnTo>
                      <a:pt x="192" y="3111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4" name="Freeform: Shape 1613">
                <a:extLst>
                  <a:ext uri="{FF2B5EF4-FFF2-40B4-BE49-F238E27FC236}">
                    <a16:creationId xmlns:a16="http://schemas.microsoft.com/office/drawing/2014/main" id="{272C6CC2-CF48-17DB-246E-42DD65C02B67}"/>
                  </a:ext>
                </a:extLst>
              </p:cNvPr>
              <p:cNvSpPr/>
              <p:nvPr/>
            </p:nvSpPr>
            <p:spPr>
              <a:xfrm>
                <a:off x="8137206" y="3594339"/>
                <a:ext cx="14682" cy="18492"/>
              </a:xfrm>
              <a:custGeom>
                <a:avLst/>
                <a:gdLst>
                  <a:gd name="connsiteX0" fmla="*/ 0 w 14682"/>
                  <a:gd name="connsiteY0" fmla="*/ 2300 h 18492"/>
                  <a:gd name="connsiteX1" fmla="*/ 4763 w 14682"/>
                  <a:gd name="connsiteY1" fmla="*/ 11825 h 18492"/>
                  <a:gd name="connsiteX2" fmla="*/ 8573 w 14682"/>
                  <a:gd name="connsiteY2" fmla="*/ 15635 h 18492"/>
                  <a:gd name="connsiteX3" fmla="*/ 13335 w 14682"/>
                  <a:gd name="connsiteY3" fmla="*/ 18492 h 18492"/>
                  <a:gd name="connsiteX4" fmla="*/ 14288 w 14682"/>
                  <a:gd name="connsiteY4" fmla="*/ 17540 h 18492"/>
                  <a:gd name="connsiteX5" fmla="*/ 11430 w 14682"/>
                  <a:gd name="connsiteY5" fmla="*/ 13730 h 18492"/>
                  <a:gd name="connsiteX6" fmla="*/ 8573 w 14682"/>
                  <a:gd name="connsiteY6" fmla="*/ 9919 h 18492"/>
                  <a:gd name="connsiteX7" fmla="*/ 4763 w 14682"/>
                  <a:gd name="connsiteY7" fmla="*/ 1347 h 18492"/>
                  <a:gd name="connsiteX8" fmla="*/ 2857 w 14682"/>
                  <a:gd name="connsiteY8" fmla="*/ 394 h 18492"/>
                  <a:gd name="connsiteX9" fmla="*/ 0 w 14682"/>
                  <a:gd name="connsiteY9" fmla="*/ 2300 h 18492"/>
                  <a:gd name="connsiteX10" fmla="*/ 0 w 14682"/>
                  <a:gd name="connsiteY10" fmla="*/ 2300 h 1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682" h="18492">
                    <a:moveTo>
                      <a:pt x="0" y="2300"/>
                    </a:moveTo>
                    <a:cubicBezTo>
                      <a:pt x="953" y="6110"/>
                      <a:pt x="1905" y="8967"/>
                      <a:pt x="4763" y="11825"/>
                    </a:cubicBezTo>
                    <a:cubicBezTo>
                      <a:pt x="5715" y="13730"/>
                      <a:pt x="6668" y="14682"/>
                      <a:pt x="8573" y="15635"/>
                    </a:cubicBezTo>
                    <a:cubicBezTo>
                      <a:pt x="9525" y="16587"/>
                      <a:pt x="11430" y="17540"/>
                      <a:pt x="13335" y="18492"/>
                    </a:cubicBezTo>
                    <a:cubicBezTo>
                      <a:pt x="14288" y="18492"/>
                      <a:pt x="15240" y="17540"/>
                      <a:pt x="14288" y="17540"/>
                    </a:cubicBezTo>
                    <a:cubicBezTo>
                      <a:pt x="13335" y="16587"/>
                      <a:pt x="12382" y="14682"/>
                      <a:pt x="11430" y="13730"/>
                    </a:cubicBezTo>
                    <a:cubicBezTo>
                      <a:pt x="10478" y="12777"/>
                      <a:pt x="9525" y="10872"/>
                      <a:pt x="8573" y="9919"/>
                    </a:cubicBezTo>
                    <a:cubicBezTo>
                      <a:pt x="6668" y="7062"/>
                      <a:pt x="4763" y="5157"/>
                      <a:pt x="4763" y="1347"/>
                    </a:cubicBezTo>
                    <a:cubicBezTo>
                      <a:pt x="4763" y="394"/>
                      <a:pt x="3810" y="-558"/>
                      <a:pt x="2857" y="394"/>
                    </a:cubicBezTo>
                    <a:cubicBezTo>
                      <a:pt x="0" y="394"/>
                      <a:pt x="0" y="1347"/>
                      <a:pt x="0" y="2300"/>
                    </a:cubicBezTo>
                    <a:lnTo>
                      <a:pt x="0" y="230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5" name="Freeform: Shape 1614">
                <a:extLst>
                  <a:ext uri="{FF2B5EF4-FFF2-40B4-BE49-F238E27FC236}">
                    <a16:creationId xmlns:a16="http://schemas.microsoft.com/office/drawing/2014/main" id="{FA565BCB-8796-29A5-602D-AF6194C2BB8F}"/>
                  </a:ext>
                </a:extLst>
              </p:cNvPr>
              <p:cNvSpPr/>
              <p:nvPr/>
            </p:nvSpPr>
            <p:spPr>
              <a:xfrm>
                <a:off x="8155737" y="3650427"/>
                <a:ext cx="17664" cy="20507"/>
              </a:xfrm>
              <a:custGeom>
                <a:avLst/>
                <a:gdLst>
                  <a:gd name="connsiteX0" fmla="*/ 519 w 17664"/>
                  <a:gd name="connsiteY0" fmla="*/ 2410 h 20507"/>
                  <a:gd name="connsiteX1" fmla="*/ 6235 w 17664"/>
                  <a:gd name="connsiteY1" fmla="*/ 11935 h 20507"/>
                  <a:gd name="connsiteX2" fmla="*/ 10044 w 17664"/>
                  <a:gd name="connsiteY2" fmla="*/ 16697 h 20507"/>
                  <a:gd name="connsiteX3" fmla="*/ 15760 w 17664"/>
                  <a:gd name="connsiteY3" fmla="*/ 20507 h 20507"/>
                  <a:gd name="connsiteX4" fmla="*/ 17664 w 17664"/>
                  <a:gd name="connsiteY4" fmla="*/ 18602 h 20507"/>
                  <a:gd name="connsiteX5" fmla="*/ 13854 w 17664"/>
                  <a:gd name="connsiteY5" fmla="*/ 13840 h 20507"/>
                  <a:gd name="connsiteX6" fmla="*/ 10044 w 17664"/>
                  <a:gd name="connsiteY6" fmla="*/ 10030 h 20507"/>
                  <a:gd name="connsiteX7" fmla="*/ 4329 w 17664"/>
                  <a:gd name="connsiteY7" fmla="*/ 1457 h 20507"/>
                  <a:gd name="connsiteX8" fmla="*/ 519 w 17664"/>
                  <a:gd name="connsiteY8" fmla="*/ 2410 h 20507"/>
                  <a:gd name="connsiteX9" fmla="*/ 519 w 17664"/>
                  <a:gd name="connsiteY9" fmla="*/ 2410 h 20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64" h="20507">
                    <a:moveTo>
                      <a:pt x="519" y="2410"/>
                    </a:moveTo>
                    <a:cubicBezTo>
                      <a:pt x="2424" y="5267"/>
                      <a:pt x="4329" y="9077"/>
                      <a:pt x="6235" y="11935"/>
                    </a:cubicBezTo>
                    <a:cubicBezTo>
                      <a:pt x="7187" y="13840"/>
                      <a:pt x="9092" y="14792"/>
                      <a:pt x="10044" y="16697"/>
                    </a:cubicBezTo>
                    <a:cubicBezTo>
                      <a:pt x="11949" y="18602"/>
                      <a:pt x="13854" y="19555"/>
                      <a:pt x="15760" y="20507"/>
                    </a:cubicBezTo>
                    <a:cubicBezTo>
                      <a:pt x="16712" y="20507"/>
                      <a:pt x="17664" y="19555"/>
                      <a:pt x="17664" y="18602"/>
                    </a:cubicBezTo>
                    <a:cubicBezTo>
                      <a:pt x="16712" y="16697"/>
                      <a:pt x="15760" y="14792"/>
                      <a:pt x="13854" y="13840"/>
                    </a:cubicBezTo>
                    <a:cubicBezTo>
                      <a:pt x="12902" y="12887"/>
                      <a:pt x="10997" y="10982"/>
                      <a:pt x="10044" y="10030"/>
                    </a:cubicBezTo>
                    <a:cubicBezTo>
                      <a:pt x="8139" y="7172"/>
                      <a:pt x="6235" y="4315"/>
                      <a:pt x="4329" y="1457"/>
                    </a:cubicBezTo>
                    <a:cubicBezTo>
                      <a:pt x="2424" y="-1400"/>
                      <a:pt x="-1386" y="505"/>
                      <a:pt x="519" y="2410"/>
                    </a:cubicBezTo>
                    <a:lnTo>
                      <a:pt x="519" y="2410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6" name="Freeform: Shape 1615">
                <a:extLst>
                  <a:ext uri="{FF2B5EF4-FFF2-40B4-BE49-F238E27FC236}">
                    <a16:creationId xmlns:a16="http://schemas.microsoft.com/office/drawing/2014/main" id="{89316981-D80D-5F8B-DED6-2ABD2E13ABF3}"/>
                  </a:ext>
                </a:extLst>
              </p:cNvPr>
              <p:cNvSpPr/>
              <p:nvPr/>
            </p:nvSpPr>
            <p:spPr>
              <a:xfrm>
                <a:off x="8180069" y="3643788"/>
                <a:ext cx="8572" cy="17063"/>
              </a:xfrm>
              <a:custGeom>
                <a:avLst/>
                <a:gdLst>
                  <a:gd name="connsiteX0" fmla="*/ 0 w 8572"/>
                  <a:gd name="connsiteY0" fmla="*/ 1429 h 17063"/>
                  <a:gd name="connsiteX1" fmla="*/ 1905 w 8572"/>
                  <a:gd name="connsiteY1" fmla="*/ 9049 h 17063"/>
                  <a:gd name="connsiteX2" fmla="*/ 3810 w 8572"/>
                  <a:gd name="connsiteY2" fmla="*/ 12859 h 17063"/>
                  <a:gd name="connsiteX3" fmla="*/ 4763 w 8572"/>
                  <a:gd name="connsiteY3" fmla="*/ 14764 h 17063"/>
                  <a:gd name="connsiteX4" fmla="*/ 6668 w 8572"/>
                  <a:gd name="connsiteY4" fmla="*/ 16669 h 17063"/>
                  <a:gd name="connsiteX5" fmla="*/ 8573 w 8572"/>
                  <a:gd name="connsiteY5" fmla="*/ 15716 h 17063"/>
                  <a:gd name="connsiteX6" fmla="*/ 8573 w 8572"/>
                  <a:gd name="connsiteY6" fmla="*/ 13811 h 17063"/>
                  <a:gd name="connsiteX7" fmla="*/ 7620 w 8572"/>
                  <a:gd name="connsiteY7" fmla="*/ 11906 h 17063"/>
                  <a:gd name="connsiteX8" fmla="*/ 5715 w 8572"/>
                  <a:gd name="connsiteY8" fmla="*/ 8096 h 17063"/>
                  <a:gd name="connsiteX9" fmla="*/ 3810 w 8572"/>
                  <a:gd name="connsiteY9" fmla="*/ 1429 h 17063"/>
                  <a:gd name="connsiteX10" fmla="*/ 0 w 8572"/>
                  <a:gd name="connsiteY10" fmla="*/ 1429 h 17063"/>
                  <a:gd name="connsiteX11" fmla="*/ 0 w 8572"/>
                  <a:gd name="connsiteY11" fmla="*/ 1429 h 17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2" h="17063">
                    <a:moveTo>
                      <a:pt x="0" y="1429"/>
                    </a:moveTo>
                    <a:cubicBezTo>
                      <a:pt x="0" y="4286"/>
                      <a:pt x="953" y="7144"/>
                      <a:pt x="1905" y="9049"/>
                    </a:cubicBezTo>
                    <a:cubicBezTo>
                      <a:pt x="2857" y="10001"/>
                      <a:pt x="2857" y="11906"/>
                      <a:pt x="3810" y="12859"/>
                    </a:cubicBezTo>
                    <a:cubicBezTo>
                      <a:pt x="3810" y="13811"/>
                      <a:pt x="4763" y="13811"/>
                      <a:pt x="4763" y="14764"/>
                    </a:cubicBezTo>
                    <a:cubicBezTo>
                      <a:pt x="4763" y="15716"/>
                      <a:pt x="5715" y="15716"/>
                      <a:pt x="6668" y="16669"/>
                    </a:cubicBezTo>
                    <a:cubicBezTo>
                      <a:pt x="7620" y="17621"/>
                      <a:pt x="8573" y="16669"/>
                      <a:pt x="8573" y="15716"/>
                    </a:cubicBezTo>
                    <a:cubicBezTo>
                      <a:pt x="8573" y="14764"/>
                      <a:pt x="8573" y="14764"/>
                      <a:pt x="8573" y="13811"/>
                    </a:cubicBezTo>
                    <a:cubicBezTo>
                      <a:pt x="8573" y="12859"/>
                      <a:pt x="7620" y="12859"/>
                      <a:pt x="7620" y="11906"/>
                    </a:cubicBezTo>
                    <a:cubicBezTo>
                      <a:pt x="6668" y="10954"/>
                      <a:pt x="6668" y="10001"/>
                      <a:pt x="5715" y="8096"/>
                    </a:cubicBezTo>
                    <a:cubicBezTo>
                      <a:pt x="4763" y="6191"/>
                      <a:pt x="3810" y="3334"/>
                      <a:pt x="3810" y="1429"/>
                    </a:cubicBezTo>
                    <a:cubicBezTo>
                      <a:pt x="3810" y="-476"/>
                      <a:pt x="0" y="-476"/>
                      <a:pt x="0" y="1429"/>
                    </a:cubicBezTo>
                    <a:lnTo>
                      <a:pt x="0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7" name="Freeform: Shape 1616">
                <a:extLst>
                  <a:ext uri="{FF2B5EF4-FFF2-40B4-BE49-F238E27FC236}">
                    <a16:creationId xmlns:a16="http://schemas.microsoft.com/office/drawing/2014/main" id="{A50AF8CE-A0AC-AAB6-AE15-700A8DB80179}"/>
                  </a:ext>
                </a:extLst>
              </p:cNvPr>
              <p:cNvSpPr/>
              <p:nvPr/>
            </p:nvSpPr>
            <p:spPr>
              <a:xfrm>
                <a:off x="8167427" y="3567690"/>
                <a:ext cx="10498" cy="25533"/>
              </a:xfrm>
              <a:custGeom>
                <a:avLst/>
                <a:gdLst>
                  <a:gd name="connsiteX0" fmla="*/ 260 w 10498"/>
                  <a:gd name="connsiteY0" fmla="*/ 4184 h 25533"/>
                  <a:gd name="connsiteX1" fmla="*/ 3117 w 10498"/>
                  <a:gd name="connsiteY1" fmla="*/ 14661 h 25533"/>
                  <a:gd name="connsiteX2" fmla="*/ 4070 w 10498"/>
                  <a:gd name="connsiteY2" fmla="*/ 19424 h 25533"/>
                  <a:gd name="connsiteX3" fmla="*/ 5022 w 10498"/>
                  <a:gd name="connsiteY3" fmla="*/ 22281 h 25533"/>
                  <a:gd name="connsiteX4" fmla="*/ 6927 w 10498"/>
                  <a:gd name="connsiteY4" fmla="*/ 25139 h 25533"/>
                  <a:gd name="connsiteX5" fmla="*/ 9785 w 10498"/>
                  <a:gd name="connsiteY5" fmla="*/ 24186 h 25533"/>
                  <a:gd name="connsiteX6" fmla="*/ 9785 w 10498"/>
                  <a:gd name="connsiteY6" fmla="*/ 17519 h 25533"/>
                  <a:gd name="connsiteX7" fmla="*/ 8832 w 10498"/>
                  <a:gd name="connsiteY7" fmla="*/ 12756 h 25533"/>
                  <a:gd name="connsiteX8" fmla="*/ 5974 w 10498"/>
                  <a:gd name="connsiteY8" fmla="*/ 2279 h 25533"/>
                  <a:gd name="connsiteX9" fmla="*/ 2165 w 10498"/>
                  <a:gd name="connsiteY9" fmla="*/ 374 h 25533"/>
                  <a:gd name="connsiteX10" fmla="*/ 260 w 10498"/>
                  <a:gd name="connsiteY10" fmla="*/ 4184 h 25533"/>
                  <a:gd name="connsiteX11" fmla="*/ 260 w 10498"/>
                  <a:gd name="connsiteY11" fmla="*/ 4184 h 2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498" h="25533">
                    <a:moveTo>
                      <a:pt x="260" y="4184"/>
                    </a:moveTo>
                    <a:cubicBezTo>
                      <a:pt x="1212" y="7994"/>
                      <a:pt x="2165" y="10851"/>
                      <a:pt x="3117" y="14661"/>
                    </a:cubicBezTo>
                    <a:cubicBezTo>
                      <a:pt x="3117" y="16566"/>
                      <a:pt x="4070" y="18471"/>
                      <a:pt x="4070" y="19424"/>
                    </a:cubicBezTo>
                    <a:cubicBezTo>
                      <a:pt x="4070" y="20376"/>
                      <a:pt x="4070" y="21329"/>
                      <a:pt x="5022" y="22281"/>
                    </a:cubicBezTo>
                    <a:cubicBezTo>
                      <a:pt x="5022" y="23234"/>
                      <a:pt x="5974" y="24186"/>
                      <a:pt x="6927" y="25139"/>
                    </a:cubicBezTo>
                    <a:cubicBezTo>
                      <a:pt x="7879" y="26091"/>
                      <a:pt x="9785" y="25139"/>
                      <a:pt x="9785" y="24186"/>
                    </a:cubicBezTo>
                    <a:cubicBezTo>
                      <a:pt x="10737" y="22281"/>
                      <a:pt x="10737" y="20376"/>
                      <a:pt x="9785" y="17519"/>
                    </a:cubicBezTo>
                    <a:cubicBezTo>
                      <a:pt x="9785" y="15614"/>
                      <a:pt x="8832" y="13709"/>
                      <a:pt x="8832" y="12756"/>
                    </a:cubicBezTo>
                    <a:cubicBezTo>
                      <a:pt x="7879" y="8946"/>
                      <a:pt x="6927" y="5136"/>
                      <a:pt x="5974" y="2279"/>
                    </a:cubicBezTo>
                    <a:cubicBezTo>
                      <a:pt x="5022" y="374"/>
                      <a:pt x="4070" y="-579"/>
                      <a:pt x="2165" y="374"/>
                    </a:cubicBezTo>
                    <a:cubicBezTo>
                      <a:pt x="1212" y="374"/>
                      <a:pt x="-693" y="2279"/>
                      <a:pt x="260" y="4184"/>
                    </a:cubicBezTo>
                    <a:lnTo>
                      <a:pt x="260" y="418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8" name="Freeform: Shape 1617">
                <a:extLst>
                  <a:ext uri="{FF2B5EF4-FFF2-40B4-BE49-F238E27FC236}">
                    <a16:creationId xmlns:a16="http://schemas.microsoft.com/office/drawing/2014/main" id="{60E2845B-ECA5-505B-2250-FD35EA00B22A}"/>
                  </a:ext>
                </a:extLst>
              </p:cNvPr>
              <p:cNvSpPr/>
              <p:nvPr/>
            </p:nvSpPr>
            <p:spPr>
              <a:xfrm>
                <a:off x="8158400" y="3516629"/>
                <a:ext cx="7381" cy="18492"/>
              </a:xfrm>
              <a:custGeom>
                <a:avLst/>
                <a:gdLst>
                  <a:gd name="connsiteX0" fmla="*/ 714 w 7381"/>
                  <a:gd name="connsiteY0" fmla="*/ 1905 h 18492"/>
                  <a:gd name="connsiteX1" fmla="*/ 714 w 7381"/>
                  <a:gd name="connsiteY1" fmla="*/ 10478 h 18492"/>
                  <a:gd name="connsiteX2" fmla="*/ 1667 w 7381"/>
                  <a:gd name="connsiteY2" fmla="*/ 14288 h 18492"/>
                  <a:gd name="connsiteX3" fmla="*/ 2619 w 7381"/>
                  <a:gd name="connsiteY3" fmla="*/ 16192 h 18492"/>
                  <a:gd name="connsiteX4" fmla="*/ 4524 w 7381"/>
                  <a:gd name="connsiteY4" fmla="*/ 18098 h 18492"/>
                  <a:gd name="connsiteX5" fmla="*/ 7382 w 7381"/>
                  <a:gd name="connsiteY5" fmla="*/ 17145 h 18492"/>
                  <a:gd name="connsiteX6" fmla="*/ 7382 w 7381"/>
                  <a:gd name="connsiteY6" fmla="*/ 15240 h 18492"/>
                  <a:gd name="connsiteX7" fmla="*/ 6430 w 7381"/>
                  <a:gd name="connsiteY7" fmla="*/ 13335 h 18492"/>
                  <a:gd name="connsiteX8" fmla="*/ 5477 w 7381"/>
                  <a:gd name="connsiteY8" fmla="*/ 9525 h 18492"/>
                  <a:gd name="connsiteX9" fmla="*/ 5477 w 7381"/>
                  <a:gd name="connsiteY9" fmla="*/ 8573 h 18492"/>
                  <a:gd name="connsiteX10" fmla="*/ 5477 w 7381"/>
                  <a:gd name="connsiteY10" fmla="*/ 8573 h 18492"/>
                  <a:gd name="connsiteX11" fmla="*/ 5477 w 7381"/>
                  <a:gd name="connsiteY11" fmla="*/ 7620 h 18492"/>
                  <a:gd name="connsiteX12" fmla="*/ 5477 w 7381"/>
                  <a:gd name="connsiteY12" fmla="*/ 5715 h 18492"/>
                  <a:gd name="connsiteX13" fmla="*/ 5477 w 7381"/>
                  <a:gd name="connsiteY13" fmla="*/ 3810 h 18492"/>
                  <a:gd name="connsiteX14" fmla="*/ 5477 w 7381"/>
                  <a:gd name="connsiteY14" fmla="*/ 3810 h 18492"/>
                  <a:gd name="connsiteX15" fmla="*/ 5477 w 7381"/>
                  <a:gd name="connsiteY15" fmla="*/ 2858 h 18492"/>
                  <a:gd name="connsiteX16" fmla="*/ 3572 w 7381"/>
                  <a:gd name="connsiteY16" fmla="*/ 0 h 18492"/>
                  <a:gd name="connsiteX17" fmla="*/ 714 w 7381"/>
                  <a:gd name="connsiteY17" fmla="*/ 1905 h 18492"/>
                  <a:gd name="connsiteX18" fmla="*/ 714 w 7381"/>
                  <a:gd name="connsiteY18" fmla="*/ 1905 h 18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381" h="18492">
                    <a:moveTo>
                      <a:pt x="714" y="1905"/>
                    </a:moveTo>
                    <a:cubicBezTo>
                      <a:pt x="-238" y="4763"/>
                      <a:pt x="-238" y="7620"/>
                      <a:pt x="714" y="10478"/>
                    </a:cubicBezTo>
                    <a:cubicBezTo>
                      <a:pt x="714" y="12383"/>
                      <a:pt x="1667" y="13335"/>
                      <a:pt x="1667" y="14288"/>
                    </a:cubicBezTo>
                    <a:cubicBezTo>
                      <a:pt x="1667" y="15240"/>
                      <a:pt x="2619" y="15240"/>
                      <a:pt x="2619" y="16192"/>
                    </a:cubicBezTo>
                    <a:cubicBezTo>
                      <a:pt x="3572" y="17145"/>
                      <a:pt x="3572" y="17145"/>
                      <a:pt x="4524" y="18098"/>
                    </a:cubicBezTo>
                    <a:cubicBezTo>
                      <a:pt x="5477" y="19050"/>
                      <a:pt x="7382" y="18098"/>
                      <a:pt x="7382" y="17145"/>
                    </a:cubicBezTo>
                    <a:cubicBezTo>
                      <a:pt x="7382" y="16192"/>
                      <a:pt x="7382" y="15240"/>
                      <a:pt x="7382" y="15240"/>
                    </a:cubicBezTo>
                    <a:cubicBezTo>
                      <a:pt x="7382" y="14288"/>
                      <a:pt x="7382" y="14288"/>
                      <a:pt x="6430" y="13335"/>
                    </a:cubicBezTo>
                    <a:cubicBezTo>
                      <a:pt x="6430" y="12383"/>
                      <a:pt x="5477" y="10478"/>
                      <a:pt x="5477" y="9525"/>
                    </a:cubicBezTo>
                    <a:cubicBezTo>
                      <a:pt x="5477" y="9525"/>
                      <a:pt x="5477" y="8573"/>
                      <a:pt x="5477" y="8573"/>
                    </a:cubicBezTo>
                    <a:cubicBezTo>
                      <a:pt x="5477" y="8573"/>
                      <a:pt x="5477" y="8573"/>
                      <a:pt x="5477" y="8573"/>
                    </a:cubicBezTo>
                    <a:cubicBezTo>
                      <a:pt x="5477" y="8573"/>
                      <a:pt x="5477" y="8573"/>
                      <a:pt x="5477" y="7620"/>
                    </a:cubicBezTo>
                    <a:cubicBezTo>
                      <a:pt x="5477" y="6667"/>
                      <a:pt x="5477" y="6667"/>
                      <a:pt x="5477" y="5715"/>
                    </a:cubicBezTo>
                    <a:cubicBezTo>
                      <a:pt x="5477" y="4763"/>
                      <a:pt x="5477" y="4763"/>
                      <a:pt x="5477" y="3810"/>
                    </a:cubicBezTo>
                    <a:cubicBezTo>
                      <a:pt x="5477" y="4763"/>
                      <a:pt x="5477" y="3810"/>
                      <a:pt x="5477" y="3810"/>
                    </a:cubicBezTo>
                    <a:cubicBezTo>
                      <a:pt x="5477" y="3810"/>
                      <a:pt x="5477" y="2858"/>
                      <a:pt x="5477" y="2858"/>
                    </a:cubicBezTo>
                    <a:cubicBezTo>
                      <a:pt x="5477" y="1905"/>
                      <a:pt x="5477" y="0"/>
                      <a:pt x="3572" y="0"/>
                    </a:cubicBezTo>
                    <a:cubicBezTo>
                      <a:pt x="2619" y="0"/>
                      <a:pt x="714" y="953"/>
                      <a:pt x="714" y="1905"/>
                    </a:cubicBezTo>
                    <a:lnTo>
                      <a:pt x="714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9" name="Freeform: Shape 1618">
                <a:extLst>
                  <a:ext uri="{FF2B5EF4-FFF2-40B4-BE49-F238E27FC236}">
                    <a16:creationId xmlns:a16="http://schemas.microsoft.com/office/drawing/2014/main" id="{81D97CF4-B972-7B0A-7882-F1D0FB8F6CDC}"/>
                  </a:ext>
                </a:extLst>
              </p:cNvPr>
              <p:cNvSpPr/>
              <p:nvPr/>
            </p:nvSpPr>
            <p:spPr>
              <a:xfrm>
                <a:off x="8192451" y="3501947"/>
                <a:ext cx="5715" cy="14443"/>
              </a:xfrm>
              <a:custGeom>
                <a:avLst/>
                <a:gdLst>
                  <a:gd name="connsiteX0" fmla="*/ 953 w 5715"/>
                  <a:gd name="connsiteY0" fmla="*/ 1347 h 14443"/>
                  <a:gd name="connsiteX1" fmla="*/ 0 w 5715"/>
                  <a:gd name="connsiteY1" fmla="*/ 7062 h 14443"/>
                  <a:gd name="connsiteX2" fmla="*/ 0 w 5715"/>
                  <a:gd name="connsiteY2" fmla="*/ 9919 h 14443"/>
                  <a:gd name="connsiteX3" fmla="*/ 0 w 5715"/>
                  <a:gd name="connsiteY3" fmla="*/ 11824 h 14443"/>
                  <a:gd name="connsiteX4" fmla="*/ 953 w 5715"/>
                  <a:gd name="connsiteY4" fmla="*/ 13730 h 14443"/>
                  <a:gd name="connsiteX5" fmla="*/ 3810 w 5715"/>
                  <a:gd name="connsiteY5" fmla="*/ 13730 h 14443"/>
                  <a:gd name="connsiteX6" fmla="*/ 4763 w 5715"/>
                  <a:gd name="connsiteY6" fmla="*/ 11824 h 14443"/>
                  <a:gd name="connsiteX7" fmla="*/ 4763 w 5715"/>
                  <a:gd name="connsiteY7" fmla="*/ 10872 h 14443"/>
                  <a:gd name="connsiteX8" fmla="*/ 4763 w 5715"/>
                  <a:gd name="connsiteY8" fmla="*/ 10872 h 14443"/>
                  <a:gd name="connsiteX9" fmla="*/ 4763 w 5715"/>
                  <a:gd name="connsiteY9" fmla="*/ 10872 h 14443"/>
                  <a:gd name="connsiteX10" fmla="*/ 4763 w 5715"/>
                  <a:gd name="connsiteY10" fmla="*/ 8015 h 14443"/>
                  <a:gd name="connsiteX11" fmla="*/ 4763 w 5715"/>
                  <a:gd name="connsiteY11" fmla="*/ 8015 h 14443"/>
                  <a:gd name="connsiteX12" fmla="*/ 4763 w 5715"/>
                  <a:gd name="connsiteY12" fmla="*/ 7062 h 14443"/>
                  <a:gd name="connsiteX13" fmla="*/ 4763 w 5715"/>
                  <a:gd name="connsiteY13" fmla="*/ 6110 h 14443"/>
                  <a:gd name="connsiteX14" fmla="*/ 5715 w 5715"/>
                  <a:gd name="connsiteY14" fmla="*/ 3252 h 14443"/>
                  <a:gd name="connsiteX15" fmla="*/ 3810 w 5715"/>
                  <a:gd name="connsiteY15" fmla="*/ 394 h 14443"/>
                  <a:gd name="connsiteX16" fmla="*/ 953 w 5715"/>
                  <a:gd name="connsiteY16" fmla="*/ 1347 h 14443"/>
                  <a:gd name="connsiteX17" fmla="*/ 953 w 5715"/>
                  <a:gd name="connsiteY17" fmla="*/ 1347 h 144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715" h="14443">
                    <a:moveTo>
                      <a:pt x="953" y="1347"/>
                    </a:moveTo>
                    <a:cubicBezTo>
                      <a:pt x="0" y="3252"/>
                      <a:pt x="0" y="5157"/>
                      <a:pt x="0" y="7062"/>
                    </a:cubicBezTo>
                    <a:cubicBezTo>
                      <a:pt x="0" y="8015"/>
                      <a:pt x="0" y="8967"/>
                      <a:pt x="0" y="9919"/>
                    </a:cubicBezTo>
                    <a:cubicBezTo>
                      <a:pt x="0" y="10872"/>
                      <a:pt x="0" y="10872"/>
                      <a:pt x="0" y="11824"/>
                    </a:cubicBezTo>
                    <a:cubicBezTo>
                      <a:pt x="0" y="12777"/>
                      <a:pt x="0" y="12777"/>
                      <a:pt x="953" y="13730"/>
                    </a:cubicBezTo>
                    <a:cubicBezTo>
                      <a:pt x="1905" y="14682"/>
                      <a:pt x="2858" y="14682"/>
                      <a:pt x="3810" y="13730"/>
                    </a:cubicBezTo>
                    <a:cubicBezTo>
                      <a:pt x="3810" y="13730"/>
                      <a:pt x="4763" y="12777"/>
                      <a:pt x="4763" y="11824"/>
                    </a:cubicBezTo>
                    <a:cubicBezTo>
                      <a:pt x="4763" y="11824"/>
                      <a:pt x="4763" y="10872"/>
                      <a:pt x="4763" y="10872"/>
                    </a:cubicBezTo>
                    <a:cubicBezTo>
                      <a:pt x="4763" y="10872"/>
                      <a:pt x="4763" y="10872"/>
                      <a:pt x="4763" y="10872"/>
                    </a:cubicBezTo>
                    <a:cubicBezTo>
                      <a:pt x="4763" y="10872"/>
                      <a:pt x="4763" y="10872"/>
                      <a:pt x="4763" y="10872"/>
                    </a:cubicBezTo>
                    <a:cubicBezTo>
                      <a:pt x="4763" y="9919"/>
                      <a:pt x="4763" y="8967"/>
                      <a:pt x="4763" y="8015"/>
                    </a:cubicBezTo>
                    <a:cubicBezTo>
                      <a:pt x="4763" y="8015"/>
                      <a:pt x="4763" y="7062"/>
                      <a:pt x="4763" y="8015"/>
                    </a:cubicBezTo>
                    <a:cubicBezTo>
                      <a:pt x="4763" y="8015"/>
                      <a:pt x="4763" y="8015"/>
                      <a:pt x="4763" y="7062"/>
                    </a:cubicBezTo>
                    <a:cubicBezTo>
                      <a:pt x="4763" y="7062"/>
                      <a:pt x="4763" y="6110"/>
                      <a:pt x="4763" y="6110"/>
                    </a:cubicBezTo>
                    <a:cubicBezTo>
                      <a:pt x="4763" y="5157"/>
                      <a:pt x="4763" y="4205"/>
                      <a:pt x="5715" y="3252"/>
                    </a:cubicBezTo>
                    <a:cubicBezTo>
                      <a:pt x="5715" y="2299"/>
                      <a:pt x="4763" y="394"/>
                      <a:pt x="3810" y="394"/>
                    </a:cubicBezTo>
                    <a:cubicBezTo>
                      <a:pt x="2858" y="-558"/>
                      <a:pt x="953" y="394"/>
                      <a:pt x="953" y="1347"/>
                    </a:cubicBezTo>
                    <a:lnTo>
                      <a:pt x="953" y="134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0" name="Freeform: Shape 1619">
                <a:extLst>
                  <a:ext uri="{FF2B5EF4-FFF2-40B4-BE49-F238E27FC236}">
                    <a16:creationId xmlns:a16="http://schemas.microsoft.com/office/drawing/2014/main" id="{75722305-03AC-B418-2927-5B21B733661F}"/>
                  </a:ext>
                </a:extLst>
              </p:cNvPr>
              <p:cNvSpPr/>
              <p:nvPr/>
            </p:nvSpPr>
            <p:spPr>
              <a:xfrm>
                <a:off x="8226742" y="3509009"/>
                <a:ext cx="4762" cy="10239"/>
              </a:xfrm>
              <a:custGeom>
                <a:avLst/>
                <a:gdLst>
                  <a:gd name="connsiteX0" fmla="*/ 0 w 4762"/>
                  <a:gd name="connsiteY0" fmla="*/ 953 h 10239"/>
                  <a:gd name="connsiteX1" fmla="*/ 952 w 4762"/>
                  <a:gd name="connsiteY1" fmla="*/ 5715 h 10239"/>
                  <a:gd name="connsiteX2" fmla="*/ 1905 w 4762"/>
                  <a:gd name="connsiteY2" fmla="*/ 7620 h 10239"/>
                  <a:gd name="connsiteX3" fmla="*/ 2857 w 4762"/>
                  <a:gd name="connsiteY3" fmla="*/ 9525 h 10239"/>
                  <a:gd name="connsiteX4" fmla="*/ 4763 w 4762"/>
                  <a:gd name="connsiteY4" fmla="*/ 9525 h 10239"/>
                  <a:gd name="connsiteX5" fmla="*/ 4763 w 4762"/>
                  <a:gd name="connsiteY5" fmla="*/ 7620 h 10239"/>
                  <a:gd name="connsiteX6" fmla="*/ 4763 w 4762"/>
                  <a:gd name="connsiteY6" fmla="*/ 5715 h 10239"/>
                  <a:gd name="connsiteX7" fmla="*/ 4763 w 4762"/>
                  <a:gd name="connsiteY7" fmla="*/ 3810 h 10239"/>
                  <a:gd name="connsiteX8" fmla="*/ 4763 w 4762"/>
                  <a:gd name="connsiteY8" fmla="*/ 3810 h 10239"/>
                  <a:gd name="connsiteX9" fmla="*/ 4763 w 4762"/>
                  <a:gd name="connsiteY9" fmla="*/ 2858 h 10239"/>
                  <a:gd name="connsiteX10" fmla="*/ 4763 w 4762"/>
                  <a:gd name="connsiteY10" fmla="*/ 1905 h 10239"/>
                  <a:gd name="connsiteX11" fmla="*/ 2857 w 4762"/>
                  <a:gd name="connsiteY11" fmla="*/ 0 h 10239"/>
                  <a:gd name="connsiteX12" fmla="*/ 0 w 4762"/>
                  <a:gd name="connsiteY12" fmla="*/ 953 h 10239"/>
                  <a:gd name="connsiteX13" fmla="*/ 0 w 4762"/>
                  <a:gd name="connsiteY13" fmla="*/ 953 h 10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762" h="10239">
                    <a:moveTo>
                      <a:pt x="0" y="953"/>
                    </a:moveTo>
                    <a:cubicBezTo>
                      <a:pt x="0" y="2858"/>
                      <a:pt x="0" y="3810"/>
                      <a:pt x="952" y="5715"/>
                    </a:cubicBezTo>
                    <a:cubicBezTo>
                      <a:pt x="952" y="6668"/>
                      <a:pt x="952" y="6668"/>
                      <a:pt x="1905" y="7620"/>
                    </a:cubicBezTo>
                    <a:cubicBezTo>
                      <a:pt x="1905" y="8573"/>
                      <a:pt x="1905" y="8573"/>
                      <a:pt x="2857" y="9525"/>
                    </a:cubicBezTo>
                    <a:cubicBezTo>
                      <a:pt x="2857" y="10478"/>
                      <a:pt x="4763" y="10478"/>
                      <a:pt x="4763" y="9525"/>
                    </a:cubicBezTo>
                    <a:cubicBezTo>
                      <a:pt x="4763" y="8573"/>
                      <a:pt x="4763" y="7620"/>
                      <a:pt x="4763" y="7620"/>
                    </a:cubicBezTo>
                    <a:cubicBezTo>
                      <a:pt x="4763" y="6668"/>
                      <a:pt x="4763" y="6668"/>
                      <a:pt x="4763" y="5715"/>
                    </a:cubicBezTo>
                    <a:cubicBezTo>
                      <a:pt x="4763" y="4763"/>
                      <a:pt x="4763" y="4763"/>
                      <a:pt x="4763" y="3810"/>
                    </a:cubicBezTo>
                    <a:cubicBezTo>
                      <a:pt x="4763" y="3810"/>
                      <a:pt x="4763" y="2858"/>
                      <a:pt x="4763" y="3810"/>
                    </a:cubicBezTo>
                    <a:cubicBezTo>
                      <a:pt x="4763" y="3810"/>
                      <a:pt x="4763" y="3810"/>
                      <a:pt x="4763" y="2858"/>
                    </a:cubicBezTo>
                    <a:cubicBezTo>
                      <a:pt x="4763" y="2858"/>
                      <a:pt x="4763" y="1905"/>
                      <a:pt x="4763" y="1905"/>
                    </a:cubicBezTo>
                    <a:cubicBezTo>
                      <a:pt x="4763" y="953"/>
                      <a:pt x="3810" y="0"/>
                      <a:pt x="2857" y="0"/>
                    </a:cubicBezTo>
                    <a:cubicBezTo>
                      <a:pt x="952" y="0"/>
                      <a:pt x="0" y="0"/>
                      <a:pt x="0" y="953"/>
                    </a:cubicBezTo>
                    <a:lnTo>
                      <a:pt x="0" y="953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1" name="Freeform: Shape 1620">
                <a:extLst>
                  <a:ext uri="{FF2B5EF4-FFF2-40B4-BE49-F238E27FC236}">
                    <a16:creationId xmlns:a16="http://schemas.microsoft.com/office/drawing/2014/main" id="{26E01F6B-B3CE-3A75-7E71-842936DA92AD}"/>
                  </a:ext>
                </a:extLst>
              </p:cNvPr>
              <p:cNvSpPr/>
              <p:nvPr/>
            </p:nvSpPr>
            <p:spPr>
              <a:xfrm>
                <a:off x="8287701" y="3505199"/>
                <a:ext cx="5715" cy="19444"/>
              </a:xfrm>
              <a:custGeom>
                <a:avLst/>
                <a:gdLst>
                  <a:gd name="connsiteX0" fmla="*/ 0 w 5715"/>
                  <a:gd name="connsiteY0" fmla="*/ 2858 h 19444"/>
                  <a:gd name="connsiteX1" fmla="*/ 0 w 5715"/>
                  <a:gd name="connsiteY1" fmla="*/ 11430 h 19444"/>
                  <a:gd name="connsiteX2" fmla="*/ 953 w 5715"/>
                  <a:gd name="connsiteY2" fmla="*/ 15240 h 19444"/>
                  <a:gd name="connsiteX3" fmla="*/ 1905 w 5715"/>
                  <a:gd name="connsiteY3" fmla="*/ 17145 h 19444"/>
                  <a:gd name="connsiteX4" fmla="*/ 3810 w 5715"/>
                  <a:gd name="connsiteY4" fmla="*/ 19050 h 19444"/>
                  <a:gd name="connsiteX5" fmla="*/ 5715 w 5715"/>
                  <a:gd name="connsiteY5" fmla="*/ 18097 h 19444"/>
                  <a:gd name="connsiteX6" fmla="*/ 5715 w 5715"/>
                  <a:gd name="connsiteY6" fmla="*/ 16192 h 19444"/>
                  <a:gd name="connsiteX7" fmla="*/ 5715 w 5715"/>
                  <a:gd name="connsiteY7" fmla="*/ 14288 h 19444"/>
                  <a:gd name="connsiteX8" fmla="*/ 5715 w 5715"/>
                  <a:gd name="connsiteY8" fmla="*/ 12383 h 19444"/>
                  <a:gd name="connsiteX9" fmla="*/ 5715 w 5715"/>
                  <a:gd name="connsiteY9" fmla="*/ 11430 h 19444"/>
                  <a:gd name="connsiteX10" fmla="*/ 5715 w 5715"/>
                  <a:gd name="connsiteY10" fmla="*/ 10478 h 19444"/>
                  <a:gd name="connsiteX11" fmla="*/ 5715 w 5715"/>
                  <a:gd name="connsiteY11" fmla="*/ 9525 h 19444"/>
                  <a:gd name="connsiteX12" fmla="*/ 5715 w 5715"/>
                  <a:gd name="connsiteY12" fmla="*/ 8572 h 19444"/>
                  <a:gd name="connsiteX13" fmla="*/ 5715 w 5715"/>
                  <a:gd name="connsiteY13" fmla="*/ 6667 h 19444"/>
                  <a:gd name="connsiteX14" fmla="*/ 5715 w 5715"/>
                  <a:gd name="connsiteY14" fmla="*/ 2858 h 19444"/>
                  <a:gd name="connsiteX15" fmla="*/ 2858 w 5715"/>
                  <a:gd name="connsiteY15" fmla="*/ 0 h 19444"/>
                  <a:gd name="connsiteX16" fmla="*/ 0 w 5715"/>
                  <a:gd name="connsiteY16" fmla="*/ 2858 h 19444"/>
                  <a:gd name="connsiteX17" fmla="*/ 0 w 5715"/>
                  <a:gd name="connsiteY17" fmla="*/ 2858 h 1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5715" h="19444">
                    <a:moveTo>
                      <a:pt x="0" y="2858"/>
                    </a:moveTo>
                    <a:cubicBezTo>
                      <a:pt x="0" y="5715"/>
                      <a:pt x="0" y="8572"/>
                      <a:pt x="0" y="11430"/>
                    </a:cubicBezTo>
                    <a:cubicBezTo>
                      <a:pt x="0" y="12383"/>
                      <a:pt x="0" y="14288"/>
                      <a:pt x="953" y="15240"/>
                    </a:cubicBezTo>
                    <a:cubicBezTo>
                      <a:pt x="953" y="16192"/>
                      <a:pt x="1905" y="16192"/>
                      <a:pt x="1905" y="17145"/>
                    </a:cubicBezTo>
                    <a:cubicBezTo>
                      <a:pt x="2858" y="18097"/>
                      <a:pt x="2858" y="18097"/>
                      <a:pt x="3810" y="19050"/>
                    </a:cubicBezTo>
                    <a:cubicBezTo>
                      <a:pt x="4763" y="20003"/>
                      <a:pt x="5715" y="19050"/>
                      <a:pt x="5715" y="18097"/>
                    </a:cubicBezTo>
                    <a:cubicBezTo>
                      <a:pt x="5715" y="17145"/>
                      <a:pt x="5715" y="17145"/>
                      <a:pt x="5715" y="16192"/>
                    </a:cubicBezTo>
                    <a:cubicBezTo>
                      <a:pt x="5715" y="15240"/>
                      <a:pt x="5715" y="15240"/>
                      <a:pt x="5715" y="14288"/>
                    </a:cubicBezTo>
                    <a:cubicBezTo>
                      <a:pt x="5715" y="13335"/>
                      <a:pt x="5715" y="13335"/>
                      <a:pt x="5715" y="12383"/>
                    </a:cubicBezTo>
                    <a:cubicBezTo>
                      <a:pt x="5715" y="12383"/>
                      <a:pt x="5715" y="11430"/>
                      <a:pt x="5715" y="11430"/>
                    </a:cubicBezTo>
                    <a:cubicBezTo>
                      <a:pt x="5715" y="11430"/>
                      <a:pt x="5715" y="10478"/>
                      <a:pt x="5715" y="10478"/>
                    </a:cubicBezTo>
                    <a:cubicBezTo>
                      <a:pt x="5715" y="10478"/>
                      <a:pt x="5715" y="9525"/>
                      <a:pt x="5715" y="9525"/>
                    </a:cubicBezTo>
                    <a:cubicBezTo>
                      <a:pt x="5715" y="9525"/>
                      <a:pt x="5715" y="8572"/>
                      <a:pt x="5715" y="8572"/>
                    </a:cubicBezTo>
                    <a:cubicBezTo>
                      <a:pt x="5715" y="7620"/>
                      <a:pt x="5715" y="7620"/>
                      <a:pt x="5715" y="6667"/>
                    </a:cubicBezTo>
                    <a:cubicBezTo>
                      <a:pt x="5715" y="5715"/>
                      <a:pt x="5715" y="3810"/>
                      <a:pt x="5715" y="2858"/>
                    </a:cubicBezTo>
                    <a:cubicBezTo>
                      <a:pt x="5715" y="1905"/>
                      <a:pt x="4763" y="0"/>
                      <a:pt x="2858" y="0"/>
                    </a:cubicBezTo>
                    <a:cubicBezTo>
                      <a:pt x="1905" y="0"/>
                      <a:pt x="0" y="953"/>
                      <a:pt x="0" y="2858"/>
                    </a:cubicBez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2" name="Freeform: Shape 1621">
                <a:extLst>
                  <a:ext uri="{FF2B5EF4-FFF2-40B4-BE49-F238E27FC236}">
                    <a16:creationId xmlns:a16="http://schemas.microsoft.com/office/drawing/2014/main" id="{DE3A1E6F-BB54-0B62-2A98-A6C866D95886}"/>
                  </a:ext>
                </a:extLst>
              </p:cNvPr>
              <p:cNvSpPr/>
              <p:nvPr/>
            </p:nvSpPr>
            <p:spPr>
              <a:xfrm>
                <a:off x="8324475" y="3514350"/>
                <a:ext cx="7041" cy="18144"/>
              </a:xfrm>
              <a:custGeom>
                <a:avLst/>
                <a:gdLst>
                  <a:gd name="connsiteX0" fmla="*/ 374 w 7041"/>
                  <a:gd name="connsiteY0" fmla="*/ 4184 h 18144"/>
                  <a:gd name="connsiteX1" fmla="*/ 1326 w 7041"/>
                  <a:gd name="connsiteY1" fmla="*/ 10851 h 18144"/>
                  <a:gd name="connsiteX2" fmla="*/ 2279 w 7041"/>
                  <a:gd name="connsiteY2" fmla="*/ 13709 h 18144"/>
                  <a:gd name="connsiteX3" fmla="*/ 3231 w 7041"/>
                  <a:gd name="connsiteY3" fmla="*/ 15614 h 18144"/>
                  <a:gd name="connsiteX4" fmla="*/ 4184 w 7041"/>
                  <a:gd name="connsiteY4" fmla="*/ 17519 h 18144"/>
                  <a:gd name="connsiteX5" fmla="*/ 7041 w 7041"/>
                  <a:gd name="connsiteY5" fmla="*/ 16566 h 18144"/>
                  <a:gd name="connsiteX6" fmla="*/ 7041 w 7041"/>
                  <a:gd name="connsiteY6" fmla="*/ 14661 h 18144"/>
                  <a:gd name="connsiteX7" fmla="*/ 7041 w 7041"/>
                  <a:gd name="connsiteY7" fmla="*/ 12756 h 18144"/>
                  <a:gd name="connsiteX8" fmla="*/ 7041 w 7041"/>
                  <a:gd name="connsiteY8" fmla="*/ 9899 h 18144"/>
                  <a:gd name="connsiteX9" fmla="*/ 6088 w 7041"/>
                  <a:gd name="connsiteY9" fmla="*/ 2279 h 18144"/>
                  <a:gd name="connsiteX10" fmla="*/ 2279 w 7041"/>
                  <a:gd name="connsiteY10" fmla="*/ 374 h 18144"/>
                  <a:gd name="connsiteX11" fmla="*/ 374 w 7041"/>
                  <a:gd name="connsiteY11" fmla="*/ 4184 h 18144"/>
                  <a:gd name="connsiteX12" fmla="*/ 374 w 7041"/>
                  <a:gd name="connsiteY12" fmla="*/ 4184 h 18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041" h="18144">
                    <a:moveTo>
                      <a:pt x="374" y="4184"/>
                    </a:moveTo>
                    <a:cubicBezTo>
                      <a:pt x="1326" y="6089"/>
                      <a:pt x="1326" y="8946"/>
                      <a:pt x="1326" y="10851"/>
                    </a:cubicBezTo>
                    <a:cubicBezTo>
                      <a:pt x="1326" y="11804"/>
                      <a:pt x="1326" y="12756"/>
                      <a:pt x="2279" y="13709"/>
                    </a:cubicBezTo>
                    <a:cubicBezTo>
                      <a:pt x="2279" y="14661"/>
                      <a:pt x="2279" y="14661"/>
                      <a:pt x="3231" y="15614"/>
                    </a:cubicBezTo>
                    <a:cubicBezTo>
                      <a:pt x="3231" y="16566"/>
                      <a:pt x="4184" y="16566"/>
                      <a:pt x="4184" y="17519"/>
                    </a:cubicBezTo>
                    <a:cubicBezTo>
                      <a:pt x="5136" y="18471"/>
                      <a:pt x="7041" y="18471"/>
                      <a:pt x="7041" y="16566"/>
                    </a:cubicBezTo>
                    <a:cubicBezTo>
                      <a:pt x="7041" y="15614"/>
                      <a:pt x="7041" y="15614"/>
                      <a:pt x="7041" y="14661"/>
                    </a:cubicBezTo>
                    <a:cubicBezTo>
                      <a:pt x="7041" y="13709"/>
                      <a:pt x="7041" y="13709"/>
                      <a:pt x="7041" y="12756"/>
                    </a:cubicBezTo>
                    <a:cubicBezTo>
                      <a:pt x="7041" y="11804"/>
                      <a:pt x="7041" y="10851"/>
                      <a:pt x="7041" y="9899"/>
                    </a:cubicBezTo>
                    <a:cubicBezTo>
                      <a:pt x="7041" y="7041"/>
                      <a:pt x="6088" y="5136"/>
                      <a:pt x="6088" y="2279"/>
                    </a:cubicBezTo>
                    <a:cubicBezTo>
                      <a:pt x="6088" y="374"/>
                      <a:pt x="4184" y="-579"/>
                      <a:pt x="2279" y="374"/>
                    </a:cubicBezTo>
                    <a:cubicBezTo>
                      <a:pt x="374" y="1326"/>
                      <a:pt x="-579" y="2279"/>
                      <a:pt x="374" y="4184"/>
                    </a:cubicBezTo>
                    <a:lnTo>
                      <a:pt x="374" y="4184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3" name="Freeform: Shape 1622">
                <a:extLst>
                  <a:ext uri="{FF2B5EF4-FFF2-40B4-BE49-F238E27FC236}">
                    <a16:creationId xmlns:a16="http://schemas.microsoft.com/office/drawing/2014/main" id="{027170FA-EC0F-A825-651D-058DBBCF0155}"/>
                  </a:ext>
                </a:extLst>
              </p:cNvPr>
              <p:cNvSpPr/>
              <p:nvPr/>
            </p:nvSpPr>
            <p:spPr>
              <a:xfrm>
                <a:off x="8201407" y="3531869"/>
                <a:ext cx="15809" cy="29901"/>
              </a:xfrm>
              <a:custGeom>
                <a:avLst/>
                <a:gdLst>
                  <a:gd name="connsiteX0" fmla="*/ 570 w 15809"/>
                  <a:gd name="connsiteY0" fmla="*/ 2858 h 29901"/>
                  <a:gd name="connsiteX1" fmla="*/ 5332 w 15809"/>
                  <a:gd name="connsiteY1" fmla="*/ 16192 h 29901"/>
                  <a:gd name="connsiteX2" fmla="*/ 7237 w 15809"/>
                  <a:gd name="connsiteY2" fmla="*/ 22860 h 29901"/>
                  <a:gd name="connsiteX3" fmla="*/ 9142 w 15809"/>
                  <a:gd name="connsiteY3" fmla="*/ 26670 h 29901"/>
                  <a:gd name="connsiteX4" fmla="*/ 12000 w 15809"/>
                  <a:gd name="connsiteY4" fmla="*/ 29527 h 29901"/>
                  <a:gd name="connsiteX5" fmla="*/ 15810 w 15809"/>
                  <a:gd name="connsiteY5" fmla="*/ 27622 h 29901"/>
                  <a:gd name="connsiteX6" fmla="*/ 14857 w 15809"/>
                  <a:gd name="connsiteY6" fmla="*/ 23813 h 29901"/>
                  <a:gd name="connsiteX7" fmla="*/ 13905 w 15809"/>
                  <a:gd name="connsiteY7" fmla="*/ 20002 h 29901"/>
                  <a:gd name="connsiteX8" fmla="*/ 11047 w 15809"/>
                  <a:gd name="connsiteY8" fmla="*/ 13335 h 29901"/>
                  <a:gd name="connsiteX9" fmla="*/ 5332 w 15809"/>
                  <a:gd name="connsiteY9" fmla="*/ 952 h 29901"/>
                  <a:gd name="connsiteX10" fmla="*/ 2475 w 15809"/>
                  <a:gd name="connsiteY10" fmla="*/ 0 h 29901"/>
                  <a:gd name="connsiteX11" fmla="*/ 570 w 15809"/>
                  <a:gd name="connsiteY11" fmla="*/ 2858 h 29901"/>
                  <a:gd name="connsiteX12" fmla="*/ 570 w 15809"/>
                  <a:gd name="connsiteY12" fmla="*/ 2858 h 29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809" h="29901">
                    <a:moveTo>
                      <a:pt x="570" y="2858"/>
                    </a:moveTo>
                    <a:cubicBezTo>
                      <a:pt x="2475" y="6667"/>
                      <a:pt x="3427" y="11430"/>
                      <a:pt x="5332" y="16192"/>
                    </a:cubicBezTo>
                    <a:cubicBezTo>
                      <a:pt x="6285" y="18097"/>
                      <a:pt x="6285" y="20955"/>
                      <a:pt x="7237" y="22860"/>
                    </a:cubicBezTo>
                    <a:cubicBezTo>
                      <a:pt x="7237" y="23813"/>
                      <a:pt x="8190" y="25717"/>
                      <a:pt x="9142" y="26670"/>
                    </a:cubicBezTo>
                    <a:cubicBezTo>
                      <a:pt x="10095" y="27622"/>
                      <a:pt x="11047" y="28575"/>
                      <a:pt x="12000" y="29527"/>
                    </a:cubicBezTo>
                    <a:cubicBezTo>
                      <a:pt x="12952" y="30480"/>
                      <a:pt x="15810" y="29527"/>
                      <a:pt x="15810" y="27622"/>
                    </a:cubicBezTo>
                    <a:cubicBezTo>
                      <a:pt x="15810" y="25717"/>
                      <a:pt x="15810" y="24765"/>
                      <a:pt x="14857" y="23813"/>
                    </a:cubicBezTo>
                    <a:cubicBezTo>
                      <a:pt x="14857" y="22860"/>
                      <a:pt x="13905" y="21908"/>
                      <a:pt x="13905" y="20002"/>
                    </a:cubicBezTo>
                    <a:cubicBezTo>
                      <a:pt x="12952" y="18097"/>
                      <a:pt x="12000" y="15240"/>
                      <a:pt x="11047" y="13335"/>
                    </a:cubicBezTo>
                    <a:cubicBezTo>
                      <a:pt x="9142" y="9525"/>
                      <a:pt x="7237" y="4763"/>
                      <a:pt x="5332" y="952"/>
                    </a:cubicBezTo>
                    <a:cubicBezTo>
                      <a:pt x="4380" y="0"/>
                      <a:pt x="3427" y="0"/>
                      <a:pt x="2475" y="0"/>
                    </a:cubicBezTo>
                    <a:cubicBezTo>
                      <a:pt x="-383" y="952"/>
                      <a:pt x="-383" y="1905"/>
                      <a:pt x="570" y="2858"/>
                    </a:cubicBezTo>
                    <a:lnTo>
                      <a:pt x="570" y="2858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4" name="Freeform: Shape 1623">
                <a:extLst>
                  <a:ext uri="{FF2B5EF4-FFF2-40B4-BE49-F238E27FC236}">
                    <a16:creationId xmlns:a16="http://schemas.microsoft.com/office/drawing/2014/main" id="{6A6353CE-B0A9-A178-6E16-023F88E4DA85}"/>
                  </a:ext>
                </a:extLst>
              </p:cNvPr>
              <p:cNvSpPr/>
              <p:nvPr/>
            </p:nvSpPr>
            <p:spPr>
              <a:xfrm>
                <a:off x="8265794" y="3528059"/>
                <a:ext cx="6667" cy="18811"/>
              </a:xfrm>
              <a:custGeom>
                <a:avLst/>
                <a:gdLst>
                  <a:gd name="connsiteX0" fmla="*/ 0 w 6667"/>
                  <a:gd name="connsiteY0" fmla="*/ 1905 h 18811"/>
                  <a:gd name="connsiteX1" fmla="*/ 0 w 6667"/>
                  <a:gd name="connsiteY1" fmla="*/ 10478 h 18811"/>
                  <a:gd name="connsiteX2" fmla="*/ 953 w 6667"/>
                  <a:gd name="connsiteY2" fmla="*/ 14288 h 18811"/>
                  <a:gd name="connsiteX3" fmla="*/ 1905 w 6667"/>
                  <a:gd name="connsiteY3" fmla="*/ 16193 h 18811"/>
                  <a:gd name="connsiteX4" fmla="*/ 3810 w 6667"/>
                  <a:gd name="connsiteY4" fmla="*/ 18098 h 18811"/>
                  <a:gd name="connsiteX5" fmla="*/ 5715 w 6667"/>
                  <a:gd name="connsiteY5" fmla="*/ 18098 h 18811"/>
                  <a:gd name="connsiteX6" fmla="*/ 6668 w 6667"/>
                  <a:gd name="connsiteY6" fmla="*/ 16193 h 18811"/>
                  <a:gd name="connsiteX7" fmla="*/ 6668 w 6667"/>
                  <a:gd name="connsiteY7" fmla="*/ 14288 h 18811"/>
                  <a:gd name="connsiteX8" fmla="*/ 5715 w 6667"/>
                  <a:gd name="connsiteY8" fmla="*/ 12383 h 18811"/>
                  <a:gd name="connsiteX9" fmla="*/ 4763 w 6667"/>
                  <a:gd name="connsiteY9" fmla="*/ 9525 h 18811"/>
                  <a:gd name="connsiteX10" fmla="*/ 4763 w 6667"/>
                  <a:gd name="connsiteY10" fmla="*/ 1905 h 18811"/>
                  <a:gd name="connsiteX11" fmla="*/ 2857 w 6667"/>
                  <a:gd name="connsiteY11" fmla="*/ 0 h 18811"/>
                  <a:gd name="connsiteX12" fmla="*/ 0 w 6667"/>
                  <a:gd name="connsiteY12" fmla="*/ 1905 h 18811"/>
                  <a:gd name="connsiteX13" fmla="*/ 0 w 6667"/>
                  <a:gd name="connsiteY13" fmla="*/ 1905 h 18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67" h="18811">
                    <a:moveTo>
                      <a:pt x="0" y="1905"/>
                    </a:moveTo>
                    <a:cubicBezTo>
                      <a:pt x="0" y="4763"/>
                      <a:pt x="0" y="7620"/>
                      <a:pt x="0" y="10478"/>
                    </a:cubicBezTo>
                    <a:cubicBezTo>
                      <a:pt x="0" y="11430"/>
                      <a:pt x="0" y="13335"/>
                      <a:pt x="953" y="14288"/>
                    </a:cubicBezTo>
                    <a:cubicBezTo>
                      <a:pt x="953" y="15240"/>
                      <a:pt x="1905" y="16193"/>
                      <a:pt x="1905" y="16193"/>
                    </a:cubicBezTo>
                    <a:cubicBezTo>
                      <a:pt x="1905" y="17145"/>
                      <a:pt x="2857" y="17145"/>
                      <a:pt x="3810" y="18098"/>
                    </a:cubicBezTo>
                    <a:cubicBezTo>
                      <a:pt x="3810" y="19050"/>
                      <a:pt x="4763" y="19050"/>
                      <a:pt x="5715" y="18098"/>
                    </a:cubicBezTo>
                    <a:cubicBezTo>
                      <a:pt x="6668" y="18098"/>
                      <a:pt x="6668" y="17145"/>
                      <a:pt x="6668" y="16193"/>
                    </a:cubicBezTo>
                    <a:cubicBezTo>
                      <a:pt x="6668" y="15240"/>
                      <a:pt x="6668" y="15240"/>
                      <a:pt x="6668" y="14288"/>
                    </a:cubicBezTo>
                    <a:cubicBezTo>
                      <a:pt x="6668" y="13335"/>
                      <a:pt x="6668" y="13335"/>
                      <a:pt x="5715" y="12383"/>
                    </a:cubicBezTo>
                    <a:cubicBezTo>
                      <a:pt x="5715" y="11430"/>
                      <a:pt x="4763" y="10478"/>
                      <a:pt x="4763" y="9525"/>
                    </a:cubicBezTo>
                    <a:cubicBezTo>
                      <a:pt x="4763" y="6668"/>
                      <a:pt x="4763" y="4763"/>
                      <a:pt x="4763" y="1905"/>
                    </a:cubicBezTo>
                    <a:cubicBezTo>
                      <a:pt x="4763" y="953"/>
                      <a:pt x="3810" y="0"/>
                      <a:pt x="2857" y="0"/>
                    </a:cubicBezTo>
                    <a:cubicBezTo>
                      <a:pt x="953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5" name="Freeform: Shape 1624">
                <a:extLst>
                  <a:ext uri="{FF2B5EF4-FFF2-40B4-BE49-F238E27FC236}">
                    <a16:creationId xmlns:a16="http://schemas.microsoft.com/office/drawing/2014/main" id="{587C9A18-89C1-5DA8-A08B-2DC6C4D5770C}"/>
                  </a:ext>
                </a:extLst>
              </p:cNvPr>
              <p:cNvSpPr/>
              <p:nvPr/>
            </p:nvSpPr>
            <p:spPr>
              <a:xfrm>
                <a:off x="8329612" y="3553300"/>
                <a:ext cx="4762" cy="10001"/>
              </a:xfrm>
              <a:custGeom>
                <a:avLst/>
                <a:gdLst>
                  <a:gd name="connsiteX0" fmla="*/ 952 w 4762"/>
                  <a:gd name="connsiteY0" fmla="*/ 1429 h 10001"/>
                  <a:gd name="connsiteX1" fmla="*/ 0 w 4762"/>
                  <a:gd name="connsiteY1" fmla="*/ 5239 h 10001"/>
                  <a:gd name="connsiteX2" fmla="*/ 0 w 4762"/>
                  <a:gd name="connsiteY2" fmla="*/ 7144 h 10001"/>
                  <a:gd name="connsiteX3" fmla="*/ 952 w 4762"/>
                  <a:gd name="connsiteY3" fmla="*/ 9049 h 10001"/>
                  <a:gd name="connsiteX4" fmla="*/ 1905 w 4762"/>
                  <a:gd name="connsiteY4" fmla="*/ 10001 h 10001"/>
                  <a:gd name="connsiteX5" fmla="*/ 2857 w 4762"/>
                  <a:gd name="connsiteY5" fmla="*/ 9049 h 10001"/>
                  <a:gd name="connsiteX6" fmla="*/ 2857 w 4762"/>
                  <a:gd name="connsiteY6" fmla="*/ 8096 h 10001"/>
                  <a:gd name="connsiteX7" fmla="*/ 2857 w 4762"/>
                  <a:gd name="connsiteY7" fmla="*/ 8096 h 10001"/>
                  <a:gd name="connsiteX8" fmla="*/ 2857 w 4762"/>
                  <a:gd name="connsiteY8" fmla="*/ 7144 h 10001"/>
                  <a:gd name="connsiteX9" fmla="*/ 2857 w 4762"/>
                  <a:gd name="connsiteY9" fmla="*/ 6191 h 10001"/>
                  <a:gd name="connsiteX10" fmla="*/ 2857 w 4762"/>
                  <a:gd name="connsiteY10" fmla="*/ 7144 h 10001"/>
                  <a:gd name="connsiteX11" fmla="*/ 3810 w 4762"/>
                  <a:gd name="connsiteY11" fmla="*/ 5239 h 10001"/>
                  <a:gd name="connsiteX12" fmla="*/ 3810 w 4762"/>
                  <a:gd name="connsiteY12" fmla="*/ 6191 h 10001"/>
                  <a:gd name="connsiteX13" fmla="*/ 4763 w 4762"/>
                  <a:gd name="connsiteY13" fmla="*/ 4286 h 10001"/>
                  <a:gd name="connsiteX14" fmla="*/ 4763 w 4762"/>
                  <a:gd name="connsiteY14" fmla="*/ 2381 h 10001"/>
                  <a:gd name="connsiteX15" fmla="*/ 3810 w 4762"/>
                  <a:gd name="connsiteY15" fmla="*/ 1429 h 10001"/>
                  <a:gd name="connsiteX16" fmla="*/ 952 w 4762"/>
                  <a:gd name="connsiteY16" fmla="*/ 1429 h 10001"/>
                  <a:gd name="connsiteX17" fmla="*/ 952 w 4762"/>
                  <a:gd name="connsiteY17" fmla="*/ 1429 h 1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762" h="10001">
                    <a:moveTo>
                      <a:pt x="952" y="1429"/>
                    </a:moveTo>
                    <a:cubicBezTo>
                      <a:pt x="0" y="2381"/>
                      <a:pt x="0" y="4286"/>
                      <a:pt x="0" y="5239"/>
                    </a:cubicBezTo>
                    <a:cubicBezTo>
                      <a:pt x="0" y="6191"/>
                      <a:pt x="0" y="6191"/>
                      <a:pt x="0" y="7144"/>
                    </a:cubicBezTo>
                    <a:cubicBezTo>
                      <a:pt x="0" y="8096"/>
                      <a:pt x="0" y="8096"/>
                      <a:pt x="952" y="9049"/>
                    </a:cubicBezTo>
                    <a:cubicBezTo>
                      <a:pt x="952" y="9049"/>
                      <a:pt x="1905" y="10001"/>
                      <a:pt x="1905" y="10001"/>
                    </a:cubicBezTo>
                    <a:cubicBezTo>
                      <a:pt x="1905" y="10001"/>
                      <a:pt x="2857" y="10001"/>
                      <a:pt x="2857" y="9049"/>
                    </a:cubicBezTo>
                    <a:cubicBezTo>
                      <a:pt x="2857" y="9049"/>
                      <a:pt x="2857" y="8096"/>
                      <a:pt x="2857" y="8096"/>
                    </a:cubicBezTo>
                    <a:cubicBezTo>
                      <a:pt x="2857" y="8096"/>
                      <a:pt x="2857" y="8096"/>
                      <a:pt x="2857" y="8096"/>
                    </a:cubicBezTo>
                    <a:cubicBezTo>
                      <a:pt x="2857" y="8096"/>
                      <a:pt x="2857" y="8096"/>
                      <a:pt x="2857" y="7144"/>
                    </a:cubicBezTo>
                    <a:cubicBezTo>
                      <a:pt x="2857" y="7144"/>
                      <a:pt x="2857" y="6191"/>
                      <a:pt x="2857" y="6191"/>
                    </a:cubicBezTo>
                    <a:cubicBezTo>
                      <a:pt x="2857" y="6191"/>
                      <a:pt x="2857" y="6191"/>
                      <a:pt x="2857" y="7144"/>
                    </a:cubicBezTo>
                    <a:cubicBezTo>
                      <a:pt x="2857" y="6191"/>
                      <a:pt x="2857" y="6191"/>
                      <a:pt x="3810" y="5239"/>
                    </a:cubicBezTo>
                    <a:cubicBezTo>
                      <a:pt x="3810" y="5239"/>
                      <a:pt x="3810" y="5239"/>
                      <a:pt x="3810" y="6191"/>
                    </a:cubicBezTo>
                    <a:cubicBezTo>
                      <a:pt x="3810" y="5239"/>
                      <a:pt x="4763" y="5239"/>
                      <a:pt x="4763" y="4286"/>
                    </a:cubicBezTo>
                    <a:cubicBezTo>
                      <a:pt x="4763" y="4286"/>
                      <a:pt x="4763" y="3334"/>
                      <a:pt x="4763" y="2381"/>
                    </a:cubicBezTo>
                    <a:cubicBezTo>
                      <a:pt x="4763" y="1429"/>
                      <a:pt x="3810" y="1429"/>
                      <a:pt x="3810" y="1429"/>
                    </a:cubicBezTo>
                    <a:cubicBezTo>
                      <a:pt x="2857" y="-476"/>
                      <a:pt x="952" y="-476"/>
                      <a:pt x="952" y="1429"/>
                    </a:cubicBezTo>
                    <a:lnTo>
                      <a:pt x="952" y="1429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6" name="Freeform: Shape 1625">
                <a:extLst>
                  <a:ext uri="{FF2B5EF4-FFF2-40B4-BE49-F238E27FC236}">
                    <a16:creationId xmlns:a16="http://schemas.microsoft.com/office/drawing/2014/main" id="{CE2B9ED5-91A5-2D1D-41D0-F7C6D8EF90D6}"/>
                  </a:ext>
                </a:extLst>
              </p:cNvPr>
              <p:cNvSpPr/>
              <p:nvPr/>
            </p:nvSpPr>
            <p:spPr>
              <a:xfrm>
                <a:off x="8359139" y="3646169"/>
                <a:ext cx="11430" cy="18097"/>
              </a:xfrm>
              <a:custGeom>
                <a:avLst/>
                <a:gdLst>
                  <a:gd name="connsiteX0" fmla="*/ 5715 w 11430"/>
                  <a:gd name="connsiteY0" fmla="*/ 1905 h 18097"/>
                  <a:gd name="connsiteX1" fmla="*/ 4763 w 11430"/>
                  <a:gd name="connsiteY1" fmla="*/ 4763 h 18097"/>
                  <a:gd name="connsiteX2" fmla="*/ 2858 w 11430"/>
                  <a:gd name="connsiteY2" fmla="*/ 7620 h 18097"/>
                  <a:gd name="connsiteX3" fmla="*/ 0 w 11430"/>
                  <a:gd name="connsiteY3" fmla="*/ 14288 h 18097"/>
                  <a:gd name="connsiteX4" fmla="*/ 1905 w 11430"/>
                  <a:gd name="connsiteY4" fmla="*/ 18098 h 18097"/>
                  <a:gd name="connsiteX5" fmla="*/ 3810 w 11430"/>
                  <a:gd name="connsiteY5" fmla="*/ 18098 h 18097"/>
                  <a:gd name="connsiteX6" fmla="*/ 6668 w 11430"/>
                  <a:gd name="connsiteY6" fmla="*/ 16192 h 18097"/>
                  <a:gd name="connsiteX7" fmla="*/ 9525 w 11430"/>
                  <a:gd name="connsiteY7" fmla="*/ 9525 h 18097"/>
                  <a:gd name="connsiteX8" fmla="*/ 11430 w 11430"/>
                  <a:gd name="connsiteY8" fmla="*/ 1905 h 18097"/>
                  <a:gd name="connsiteX9" fmla="*/ 9525 w 11430"/>
                  <a:gd name="connsiteY9" fmla="*/ 0 h 18097"/>
                  <a:gd name="connsiteX10" fmla="*/ 5715 w 11430"/>
                  <a:gd name="connsiteY10" fmla="*/ 1905 h 18097"/>
                  <a:gd name="connsiteX11" fmla="*/ 5715 w 11430"/>
                  <a:gd name="connsiteY11" fmla="*/ 1905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430" h="18097">
                    <a:moveTo>
                      <a:pt x="5715" y="1905"/>
                    </a:moveTo>
                    <a:cubicBezTo>
                      <a:pt x="5715" y="2858"/>
                      <a:pt x="4763" y="3810"/>
                      <a:pt x="4763" y="4763"/>
                    </a:cubicBezTo>
                    <a:cubicBezTo>
                      <a:pt x="3810" y="5715"/>
                      <a:pt x="3810" y="6667"/>
                      <a:pt x="2858" y="7620"/>
                    </a:cubicBezTo>
                    <a:cubicBezTo>
                      <a:pt x="1905" y="9525"/>
                      <a:pt x="953" y="12383"/>
                      <a:pt x="0" y="14288"/>
                    </a:cubicBezTo>
                    <a:cubicBezTo>
                      <a:pt x="0" y="16192"/>
                      <a:pt x="0" y="17145"/>
                      <a:pt x="1905" y="18098"/>
                    </a:cubicBezTo>
                    <a:cubicBezTo>
                      <a:pt x="2858" y="18098"/>
                      <a:pt x="2858" y="18098"/>
                      <a:pt x="3810" y="18098"/>
                    </a:cubicBezTo>
                    <a:cubicBezTo>
                      <a:pt x="4763" y="18098"/>
                      <a:pt x="5715" y="17145"/>
                      <a:pt x="6668" y="16192"/>
                    </a:cubicBezTo>
                    <a:cubicBezTo>
                      <a:pt x="7620" y="14288"/>
                      <a:pt x="8573" y="12383"/>
                      <a:pt x="9525" y="9525"/>
                    </a:cubicBezTo>
                    <a:cubicBezTo>
                      <a:pt x="10478" y="7620"/>
                      <a:pt x="10478" y="4763"/>
                      <a:pt x="11430" y="1905"/>
                    </a:cubicBezTo>
                    <a:cubicBezTo>
                      <a:pt x="11430" y="952"/>
                      <a:pt x="10478" y="0"/>
                      <a:pt x="9525" y="0"/>
                    </a:cubicBezTo>
                    <a:cubicBezTo>
                      <a:pt x="6668" y="952"/>
                      <a:pt x="5715" y="952"/>
                      <a:pt x="5715" y="1905"/>
                    </a:cubicBezTo>
                    <a:lnTo>
                      <a:pt x="5715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7" name="Freeform: Shape 1626">
                <a:extLst>
                  <a:ext uri="{FF2B5EF4-FFF2-40B4-BE49-F238E27FC236}">
                    <a16:creationId xmlns:a16="http://schemas.microsoft.com/office/drawing/2014/main" id="{2C29E520-F076-F0E5-C097-BA674B6ACDB9}"/>
                  </a:ext>
                </a:extLst>
              </p:cNvPr>
              <p:cNvSpPr/>
              <p:nvPr/>
            </p:nvSpPr>
            <p:spPr>
              <a:xfrm>
                <a:off x="8352472" y="3616247"/>
                <a:ext cx="5714" cy="13171"/>
              </a:xfrm>
              <a:custGeom>
                <a:avLst/>
                <a:gdLst>
                  <a:gd name="connsiteX0" fmla="*/ 2857 w 5714"/>
                  <a:gd name="connsiteY0" fmla="*/ 1347 h 13171"/>
                  <a:gd name="connsiteX1" fmla="*/ 952 w 5714"/>
                  <a:gd name="connsiteY1" fmla="*/ 6110 h 13171"/>
                  <a:gd name="connsiteX2" fmla="*/ 0 w 5714"/>
                  <a:gd name="connsiteY2" fmla="*/ 8967 h 13171"/>
                  <a:gd name="connsiteX3" fmla="*/ 0 w 5714"/>
                  <a:gd name="connsiteY3" fmla="*/ 10872 h 13171"/>
                  <a:gd name="connsiteX4" fmla="*/ 0 w 5714"/>
                  <a:gd name="connsiteY4" fmla="*/ 11824 h 13171"/>
                  <a:gd name="connsiteX5" fmla="*/ 0 w 5714"/>
                  <a:gd name="connsiteY5" fmla="*/ 11824 h 13171"/>
                  <a:gd name="connsiteX6" fmla="*/ 0 w 5714"/>
                  <a:gd name="connsiteY6" fmla="*/ 11824 h 13171"/>
                  <a:gd name="connsiteX7" fmla="*/ 0 w 5714"/>
                  <a:gd name="connsiteY7" fmla="*/ 11824 h 13171"/>
                  <a:gd name="connsiteX8" fmla="*/ 0 w 5714"/>
                  <a:gd name="connsiteY8" fmla="*/ 11824 h 13171"/>
                  <a:gd name="connsiteX9" fmla="*/ 1905 w 5714"/>
                  <a:gd name="connsiteY9" fmla="*/ 12777 h 13171"/>
                  <a:gd name="connsiteX10" fmla="*/ 2857 w 5714"/>
                  <a:gd name="connsiteY10" fmla="*/ 11824 h 13171"/>
                  <a:gd name="connsiteX11" fmla="*/ 4763 w 5714"/>
                  <a:gd name="connsiteY11" fmla="*/ 9919 h 13171"/>
                  <a:gd name="connsiteX12" fmla="*/ 4763 w 5714"/>
                  <a:gd name="connsiteY12" fmla="*/ 8967 h 13171"/>
                  <a:gd name="connsiteX13" fmla="*/ 4763 w 5714"/>
                  <a:gd name="connsiteY13" fmla="*/ 8015 h 13171"/>
                  <a:gd name="connsiteX14" fmla="*/ 5715 w 5714"/>
                  <a:gd name="connsiteY14" fmla="*/ 3252 h 13171"/>
                  <a:gd name="connsiteX15" fmla="*/ 5715 w 5714"/>
                  <a:gd name="connsiteY15" fmla="*/ 1347 h 13171"/>
                  <a:gd name="connsiteX16" fmla="*/ 4763 w 5714"/>
                  <a:gd name="connsiteY16" fmla="*/ 394 h 13171"/>
                  <a:gd name="connsiteX17" fmla="*/ 2857 w 5714"/>
                  <a:gd name="connsiteY17" fmla="*/ 1347 h 13171"/>
                  <a:gd name="connsiteX18" fmla="*/ 2857 w 5714"/>
                  <a:gd name="connsiteY18" fmla="*/ 1347 h 1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714" h="13171">
                    <a:moveTo>
                      <a:pt x="2857" y="1347"/>
                    </a:moveTo>
                    <a:cubicBezTo>
                      <a:pt x="1905" y="3252"/>
                      <a:pt x="1905" y="5157"/>
                      <a:pt x="952" y="6110"/>
                    </a:cubicBezTo>
                    <a:cubicBezTo>
                      <a:pt x="952" y="7062"/>
                      <a:pt x="952" y="8015"/>
                      <a:pt x="0" y="8967"/>
                    </a:cubicBezTo>
                    <a:cubicBezTo>
                      <a:pt x="0" y="9919"/>
                      <a:pt x="0" y="9919"/>
                      <a:pt x="0" y="10872"/>
                    </a:cubicBezTo>
                    <a:cubicBezTo>
                      <a:pt x="0" y="10872"/>
                      <a:pt x="0" y="11824"/>
                      <a:pt x="0" y="11824"/>
                    </a:cubicBezTo>
                    <a:cubicBezTo>
                      <a:pt x="0" y="11824"/>
                      <a:pt x="0" y="11824"/>
                      <a:pt x="0" y="11824"/>
                    </a:cubicBezTo>
                    <a:cubicBezTo>
                      <a:pt x="0" y="11824"/>
                      <a:pt x="0" y="11824"/>
                      <a:pt x="0" y="11824"/>
                    </a:cubicBezTo>
                    <a:cubicBezTo>
                      <a:pt x="0" y="11824"/>
                      <a:pt x="0" y="11824"/>
                      <a:pt x="0" y="11824"/>
                    </a:cubicBezTo>
                    <a:cubicBezTo>
                      <a:pt x="0" y="11824"/>
                      <a:pt x="0" y="11824"/>
                      <a:pt x="0" y="11824"/>
                    </a:cubicBezTo>
                    <a:cubicBezTo>
                      <a:pt x="0" y="12777"/>
                      <a:pt x="952" y="13730"/>
                      <a:pt x="1905" y="12777"/>
                    </a:cubicBezTo>
                    <a:cubicBezTo>
                      <a:pt x="1905" y="12777"/>
                      <a:pt x="2857" y="12777"/>
                      <a:pt x="2857" y="11824"/>
                    </a:cubicBezTo>
                    <a:cubicBezTo>
                      <a:pt x="3810" y="10872"/>
                      <a:pt x="3810" y="10872"/>
                      <a:pt x="4763" y="9919"/>
                    </a:cubicBezTo>
                    <a:cubicBezTo>
                      <a:pt x="4763" y="9919"/>
                      <a:pt x="4763" y="8967"/>
                      <a:pt x="4763" y="8967"/>
                    </a:cubicBezTo>
                    <a:cubicBezTo>
                      <a:pt x="4763" y="8967"/>
                      <a:pt x="4763" y="8015"/>
                      <a:pt x="4763" y="8015"/>
                    </a:cubicBezTo>
                    <a:cubicBezTo>
                      <a:pt x="4763" y="6110"/>
                      <a:pt x="4763" y="5157"/>
                      <a:pt x="5715" y="3252"/>
                    </a:cubicBezTo>
                    <a:cubicBezTo>
                      <a:pt x="5715" y="2299"/>
                      <a:pt x="5715" y="2299"/>
                      <a:pt x="5715" y="1347"/>
                    </a:cubicBezTo>
                    <a:cubicBezTo>
                      <a:pt x="5715" y="1347"/>
                      <a:pt x="4763" y="394"/>
                      <a:pt x="4763" y="394"/>
                    </a:cubicBezTo>
                    <a:cubicBezTo>
                      <a:pt x="4763" y="-558"/>
                      <a:pt x="3810" y="394"/>
                      <a:pt x="2857" y="1347"/>
                    </a:cubicBezTo>
                    <a:lnTo>
                      <a:pt x="2857" y="134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8" name="Freeform: Shape 1627">
                <a:extLst>
                  <a:ext uri="{FF2B5EF4-FFF2-40B4-BE49-F238E27FC236}">
                    <a16:creationId xmlns:a16="http://schemas.microsoft.com/office/drawing/2014/main" id="{88A90797-2A68-ADAF-4572-09B61368C7B2}"/>
                  </a:ext>
                </a:extLst>
              </p:cNvPr>
              <p:cNvSpPr/>
              <p:nvPr/>
            </p:nvSpPr>
            <p:spPr>
              <a:xfrm>
                <a:off x="8191499" y="3677602"/>
                <a:ext cx="9948" cy="13334"/>
              </a:xfrm>
              <a:custGeom>
                <a:avLst/>
                <a:gdLst>
                  <a:gd name="connsiteX0" fmla="*/ 0 w 9948"/>
                  <a:gd name="connsiteY0" fmla="*/ 1905 h 13334"/>
                  <a:gd name="connsiteX1" fmla="*/ 2857 w 9948"/>
                  <a:gd name="connsiteY1" fmla="*/ 7620 h 13334"/>
                  <a:gd name="connsiteX2" fmla="*/ 4763 w 9948"/>
                  <a:gd name="connsiteY2" fmla="*/ 10478 h 13334"/>
                  <a:gd name="connsiteX3" fmla="*/ 5715 w 9948"/>
                  <a:gd name="connsiteY3" fmla="*/ 12382 h 13334"/>
                  <a:gd name="connsiteX4" fmla="*/ 6668 w 9948"/>
                  <a:gd name="connsiteY4" fmla="*/ 13335 h 13334"/>
                  <a:gd name="connsiteX5" fmla="*/ 8573 w 9948"/>
                  <a:gd name="connsiteY5" fmla="*/ 13335 h 13334"/>
                  <a:gd name="connsiteX6" fmla="*/ 7620 w 9948"/>
                  <a:gd name="connsiteY6" fmla="*/ 13335 h 13334"/>
                  <a:gd name="connsiteX7" fmla="*/ 8573 w 9948"/>
                  <a:gd name="connsiteY7" fmla="*/ 13335 h 13334"/>
                  <a:gd name="connsiteX8" fmla="*/ 9525 w 9948"/>
                  <a:gd name="connsiteY8" fmla="*/ 12382 h 13334"/>
                  <a:gd name="connsiteX9" fmla="*/ 9525 w 9948"/>
                  <a:gd name="connsiteY9" fmla="*/ 11430 h 13334"/>
                  <a:gd name="connsiteX10" fmla="*/ 9525 w 9948"/>
                  <a:gd name="connsiteY10" fmla="*/ 12382 h 13334"/>
                  <a:gd name="connsiteX11" fmla="*/ 9525 w 9948"/>
                  <a:gd name="connsiteY11" fmla="*/ 10478 h 13334"/>
                  <a:gd name="connsiteX12" fmla="*/ 9525 w 9948"/>
                  <a:gd name="connsiteY12" fmla="*/ 9525 h 13334"/>
                  <a:gd name="connsiteX13" fmla="*/ 8573 w 9948"/>
                  <a:gd name="connsiteY13" fmla="*/ 8572 h 13334"/>
                  <a:gd name="connsiteX14" fmla="*/ 6668 w 9948"/>
                  <a:gd name="connsiteY14" fmla="*/ 5715 h 13334"/>
                  <a:gd name="connsiteX15" fmla="*/ 6668 w 9948"/>
                  <a:gd name="connsiteY15" fmla="*/ 4763 h 13334"/>
                  <a:gd name="connsiteX16" fmla="*/ 6668 w 9948"/>
                  <a:gd name="connsiteY16" fmla="*/ 4763 h 13334"/>
                  <a:gd name="connsiteX17" fmla="*/ 6668 w 9948"/>
                  <a:gd name="connsiteY17" fmla="*/ 4763 h 13334"/>
                  <a:gd name="connsiteX18" fmla="*/ 5715 w 9948"/>
                  <a:gd name="connsiteY18" fmla="*/ 3810 h 13334"/>
                  <a:gd name="connsiteX19" fmla="*/ 4763 w 9948"/>
                  <a:gd name="connsiteY19" fmla="*/ 953 h 13334"/>
                  <a:gd name="connsiteX20" fmla="*/ 2857 w 9948"/>
                  <a:gd name="connsiteY20" fmla="*/ 0 h 13334"/>
                  <a:gd name="connsiteX21" fmla="*/ 0 w 9948"/>
                  <a:gd name="connsiteY21" fmla="*/ 1905 h 13334"/>
                  <a:gd name="connsiteX22" fmla="*/ 0 w 9948"/>
                  <a:gd name="connsiteY22" fmla="*/ 1905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9948" h="13334">
                    <a:moveTo>
                      <a:pt x="0" y="1905"/>
                    </a:moveTo>
                    <a:cubicBezTo>
                      <a:pt x="952" y="3810"/>
                      <a:pt x="952" y="5715"/>
                      <a:pt x="2857" y="7620"/>
                    </a:cubicBezTo>
                    <a:cubicBezTo>
                      <a:pt x="3810" y="8572"/>
                      <a:pt x="3810" y="9525"/>
                      <a:pt x="4763" y="10478"/>
                    </a:cubicBezTo>
                    <a:cubicBezTo>
                      <a:pt x="4763" y="11430"/>
                      <a:pt x="5715" y="11430"/>
                      <a:pt x="5715" y="12382"/>
                    </a:cubicBezTo>
                    <a:cubicBezTo>
                      <a:pt x="5715" y="12382"/>
                      <a:pt x="6668" y="12382"/>
                      <a:pt x="6668" y="13335"/>
                    </a:cubicBezTo>
                    <a:cubicBezTo>
                      <a:pt x="7620" y="13335"/>
                      <a:pt x="7620" y="13335"/>
                      <a:pt x="8573" y="13335"/>
                    </a:cubicBezTo>
                    <a:cubicBezTo>
                      <a:pt x="8573" y="13335"/>
                      <a:pt x="7620" y="13335"/>
                      <a:pt x="7620" y="13335"/>
                    </a:cubicBezTo>
                    <a:cubicBezTo>
                      <a:pt x="7620" y="13335"/>
                      <a:pt x="7620" y="13335"/>
                      <a:pt x="8573" y="13335"/>
                    </a:cubicBezTo>
                    <a:cubicBezTo>
                      <a:pt x="9525" y="13335"/>
                      <a:pt x="9525" y="13335"/>
                      <a:pt x="9525" y="12382"/>
                    </a:cubicBezTo>
                    <a:cubicBezTo>
                      <a:pt x="9525" y="12382"/>
                      <a:pt x="9525" y="12382"/>
                      <a:pt x="9525" y="11430"/>
                    </a:cubicBezTo>
                    <a:cubicBezTo>
                      <a:pt x="9525" y="11430"/>
                      <a:pt x="9525" y="12382"/>
                      <a:pt x="9525" y="12382"/>
                    </a:cubicBezTo>
                    <a:cubicBezTo>
                      <a:pt x="9525" y="11430"/>
                      <a:pt x="10477" y="11430"/>
                      <a:pt x="9525" y="10478"/>
                    </a:cubicBezTo>
                    <a:cubicBezTo>
                      <a:pt x="9525" y="10478"/>
                      <a:pt x="9525" y="9525"/>
                      <a:pt x="9525" y="9525"/>
                    </a:cubicBezTo>
                    <a:cubicBezTo>
                      <a:pt x="9525" y="9525"/>
                      <a:pt x="8573" y="8572"/>
                      <a:pt x="8573" y="8572"/>
                    </a:cubicBezTo>
                    <a:cubicBezTo>
                      <a:pt x="7620" y="7620"/>
                      <a:pt x="7620" y="6667"/>
                      <a:pt x="6668" y="5715"/>
                    </a:cubicBezTo>
                    <a:cubicBezTo>
                      <a:pt x="6668" y="5715"/>
                      <a:pt x="6668" y="5715"/>
                      <a:pt x="6668" y="4763"/>
                    </a:cubicBezTo>
                    <a:cubicBezTo>
                      <a:pt x="6668" y="4763"/>
                      <a:pt x="6668" y="4763"/>
                      <a:pt x="6668" y="4763"/>
                    </a:cubicBezTo>
                    <a:cubicBezTo>
                      <a:pt x="6668" y="4763"/>
                      <a:pt x="6668" y="4763"/>
                      <a:pt x="6668" y="4763"/>
                    </a:cubicBezTo>
                    <a:cubicBezTo>
                      <a:pt x="6668" y="4763"/>
                      <a:pt x="5715" y="3810"/>
                      <a:pt x="5715" y="3810"/>
                    </a:cubicBezTo>
                    <a:cubicBezTo>
                      <a:pt x="4763" y="2857"/>
                      <a:pt x="4763" y="1905"/>
                      <a:pt x="4763" y="953"/>
                    </a:cubicBezTo>
                    <a:cubicBezTo>
                      <a:pt x="4763" y="0"/>
                      <a:pt x="3810" y="0"/>
                      <a:pt x="2857" y="0"/>
                    </a:cubicBezTo>
                    <a:cubicBezTo>
                      <a:pt x="0" y="0"/>
                      <a:pt x="0" y="953"/>
                      <a:pt x="0" y="1905"/>
                    </a:cubicBezTo>
                    <a:lnTo>
                      <a:pt x="0" y="1905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9" name="Freeform: Shape 1628">
                <a:extLst>
                  <a:ext uri="{FF2B5EF4-FFF2-40B4-BE49-F238E27FC236}">
                    <a16:creationId xmlns:a16="http://schemas.microsoft.com/office/drawing/2014/main" id="{7D0F3554-23AC-CA83-3A17-DB148C0A6633}"/>
                  </a:ext>
                </a:extLst>
              </p:cNvPr>
              <p:cNvSpPr/>
              <p:nvPr/>
            </p:nvSpPr>
            <p:spPr>
              <a:xfrm>
                <a:off x="8178164" y="3608627"/>
                <a:ext cx="11853" cy="17539"/>
              </a:xfrm>
              <a:custGeom>
                <a:avLst/>
                <a:gdLst>
                  <a:gd name="connsiteX0" fmla="*/ 0 w 11853"/>
                  <a:gd name="connsiteY0" fmla="*/ 3252 h 17539"/>
                  <a:gd name="connsiteX1" fmla="*/ 3810 w 11853"/>
                  <a:gd name="connsiteY1" fmla="*/ 10872 h 17539"/>
                  <a:gd name="connsiteX2" fmla="*/ 5715 w 11853"/>
                  <a:gd name="connsiteY2" fmla="*/ 14682 h 17539"/>
                  <a:gd name="connsiteX3" fmla="*/ 6668 w 11853"/>
                  <a:gd name="connsiteY3" fmla="*/ 16587 h 17539"/>
                  <a:gd name="connsiteX4" fmla="*/ 9525 w 11853"/>
                  <a:gd name="connsiteY4" fmla="*/ 17540 h 17539"/>
                  <a:gd name="connsiteX5" fmla="*/ 11430 w 11853"/>
                  <a:gd name="connsiteY5" fmla="*/ 16587 h 17539"/>
                  <a:gd name="connsiteX6" fmla="*/ 11430 w 11853"/>
                  <a:gd name="connsiteY6" fmla="*/ 13730 h 17539"/>
                  <a:gd name="connsiteX7" fmla="*/ 10478 w 11853"/>
                  <a:gd name="connsiteY7" fmla="*/ 11825 h 17539"/>
                  <a:gd name="connsiteX8" fmla="*/ 8573 w 11853"/>
                  <a:gd name="connsiteY8" fmla="*/ 8015 h 17539"/>
                  <a:gd name="connsiteX9" fmla="*/ 3810 w 11853"/>
                  <a:gd name="connsiteY9" fmla="*/ 1347 h 17539"/>
                  <a:gd name="connsiteX10" fmla="*/ 953 w 11853"/>
                  <a:gd name="connsiteY10" fmla="*/ 394 h 17539"/>
                  <a:gd name="connsiteX11" fmla="*/ 0 w 11853"/>
                  <a:gd name="connsiteY11" fmla="*/ 3252 h 17539"/>
                  <a:gd name="connsiteX12" fmla="*/ 0 w 11853"/>
                  <a:gd name="connsiteY12" fmla="*/ 3252 h 17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853" h="17539">
                    <a:moveTo>
                      <a:pt x="0" y="3252"/>
                    </a:moveTo>
                    <a:cubicBezTo>
                      <a:pt x="953" y="6110"/>
                      <a:pt x="2858" y="8015"/>
                      <a:pt x="3810" y="10872"/>
                    </a:cubicBezTo>
                    <a:cubicBezTo>
                      <a:pt x="4763" y="11825"/>
                      <a:pt x="4763" y="12777"/>
                      <a:pt x="5715" y="14682"/>
                    </a:cubicBezTo>
                    <a:cubicBezTo>
                      <a:pt x="5715" y="15635"/>
                      <a:pt x="6668" y="15635"/>
                      <a:pt x="6668" y="16587"/>
                    </a:cubicBezTo>
                    <a:cubicBezTo>
                      <a:pt x="7620" y="17540"/>
                      <a:pt x="8573" y="17540"/>
                      <a:pt x="9525" y="17540"/>
                    </a:cubicBezTo>
                    <a:cubicBezTo>
                      <a:pt x="10478" y="17540"/>
                      <a:pt x="10478" y="17540"/>
                      <a:pt x="11430" y="16587"/>
                    </a:cubicBezTo>
                    <a:cubicBezTo>
                      <a:pt x="11430" y="15635"/>
                      <a:pt x="12383" y="14682"/>
                      <a:pt x="11430" y="13730"/>
                    </a:cubicBezTo>
                    <a:cubicBezTo>
                      <a:pt x="11430" y="12777"/>
                      <a:pt x="10478" y="11825"/>
                      <a:pt x="10478" y="11825"/>
                    </a:cubicBezTo>
                    <a:cubicBezTo>
                      <a:pt x="9525" y="10872"/>
                      <a:pt x="9525" y="9919"/>
                      <a:pt x="8573" y="8015"/>
                    </a:cubicBezTo>
                    <a:cubicBezTo>
                      <a:pt x="6668" y="6110"/>
                      <a:pt x="5715" y="3252"/>
                      <a:pt x="3810" y="1347"/>
                    </a:cubicBezTo>
                    <a:cubicBezTo>
                      <a:pt x="2858" y="394"/>
                      <a:pt x="1905" y="-558"/>
                      <a:pt x="953" y="394"/>
                    </a:cubicBezTo>
                    <a:cubicBezTo>
                      <a:pt x="0" y="394"/>
                      <a:pt x="0" y="2300"/>
                      <a:pt x="0" y="3252"/>
                    </a:cubicBezTo>
                    <a:lnTo>
                      <a:pt x="0" y="3252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0" name="Freeform: Shape 1629">
                <a:extLst>
                  <a:ext uri="{FF2B5EF4-FFF2-40B4-BE49-F238E27FC236}">
                    <a16:creationId xmlns:a16="http://schemas.microsoft.com/office/drawing/2014/main" id="{E5177244-CF95-93B5-AC78-8A373F5167C4}"/>
                  </a:ext>
                </a:extLst>
              </p:cNvPr>
              <p:cNvSpPr/>
              <p:nvPr/>
            </p:nvSpPr>
            <p:spPr>
              <a:xfrm>
                <a:off x="8333422" y="3587114"/>
                <a:ext cx="4762" cy="20716"/>
              </a:xfrm>
              <a:custGeom>
                <a:avLst/>
                <a:gdLst>
                  <a:gd name="connsiteX0" fmla="*/ 0 w 4762"/>
                  <a:gd name="connsiteY0" fmla="*/ 2857 h 20716"/>
                  <a:gd name="connsiteX1" fmla="*/ 0 w 4762"/>
                  <a:gd name="connsiteY1" fmla="*/ 11430 h 20716"/>
                  <a:gd name="connsiteX2" fmla="*/ 0 w 4762"/>
                  <a:gd name="connsiteY2" fmla="*/ 15240 h 20716"/>
                  <a:gd name="connsiteX3" fmla="*/ 0 w 4762"/>
                  <a:gd name="connsiteY3" fmla="*/ 18097 h 20716"/>
                  <a:gd name="connsiteX4" fmla="*/ 952 w 4762"/>
                  <a:gd name="connsiteY4" fmla="*/ 20002 h 20716"/>
                  <a:gd name="connsiteX5" fmla="*/ 3810 w 4762"/>
                  <a:gd name="connsiteY5" fmla="*/ 20002 h 20716"/>
                  <a:gd name="connsiteX6" fmla="*/ 4763 w 4762"/>
                  <a:gd name="connsiteY6" fmla="*/ 18097 h 20716"/>
                  <a:gd name="connsiteX7" fmla="*/ 4763 w 4762"/>
                  <a:gd name="connsiteY7" fmla="*/ 16192 h 20716"/>
                  <a:gd name="connsiteX8" fmla="*/ 4763 w 4762"/>
                  <a:gd name="connsiteY8" fmla="*/ 11430 h 20716"/>
                  <a:gd name="connsiteX9" fmla="*/ 4763 w 4762"/>
                  <a:gd name="connsiteY9" fmla="*/ 2857 h 20716"/>
                  <a:gd name="connsiteX10" fmla="*/ 1905 w 4762"/>
                  <a:gd name="connsiteY10" fmla="*/ 0 h 20716"/>
                  <a:gd name="connsiteX11" fmla="*/ 0 w 4762"/>
                  <a:gd name="connsiteY11" fmla="*/ 2857 h 20716"/>
                  <a:gd name="connsiteX12" fmla="*/ 0 w 4762"/>
                  <a:gd name="connsiteY12" fmla="*/ 2857 h 20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762" h="20716">
                    <a:moveTo>
                      <a:pt x="0" y="2857"/>
                    </a:moveTo>
                    <a:cubicBezTo>
                      <a:pt x="0" y="5715"/>
                      <a:pt x="0" y="8572"/>
                      <a:pt x="0" y="11430"/>
                    </a:cubicBezTo>
                    <a:cubicBezTo>
                      <a:pt x="0" y="12382"/>
                      <a:pt x="0" y="14288"/>
                      <a:pt x="0" y="15240"/>
                    </a:cubicBezTo>
                    <a:cubicBezTo>
                      <a:pt x="0" y="16192"/>
                      <a:pt x="0" y="17145"/>
                      <a:pt x="0" y="18097"/>
                    </a:cubicBezTo>
                    <a:cubicBezTo>
                      <a:pt x="0" y="19050"/>
                      <a:pt x="952" y="20002"/>
                      <a:pt x="952" y="20002"/>
                    </a:cubicBezTo>
                    <a:cubicBezTo>
                      <a:pt x="1905" y="20955"/>
                      <a:pt x="3810" y="20955"/>
                      <a:pt x="3810" y="20002"/>
                    </a:cubicBezTo>
                    <a:cubicBezTo>
                      <a:pt x="3810" y="19050"/>
                      <a:pt x="4763" y="19050"/>
                      <a:pt x="4763" y="18097"/>
                    </a:cubicBezTo>
                    <a:cubicBezTo>
                      <a:pt x="4763" y="17145"/>
                      <a:pt x="4763" y="16192"/>
                      <a:pt x="4763" y="16192"/>
                    </a:cubicBezTo>
                    <a:cubicBezTo>
                      <a:pt x="4763" y="14288"/>
                      <a:pt x="4763" y="13335"/>
                      <a:pt x="4763" y="11430"/>
                    </a:cubicBezTo>
                    <a:cubicBezTo>
                      <a:pt x="4763" y="8572"/>
                      <a:pt x="4763" y="5715"/>
                      <a:pt x="4763" y="2857"/>
                    </a:cubicBezTo>
                    <a:cubicBezTo>
                      <a:pt x="4763" y="1905"/>
                      <a:pt x="3810" y="0"/>
                      <a:pt x="1905" y="0"/>
                    </a:cubicBezTo>
                    <a:cubicBezTo>
                      <a:pt x="952" y="0"/>
                      <a:pt x="0" y="952"/>
                      <a:pt x="0" y="2857"/>
                    </a:cubicBezTo>
                    <a:lnTo>
                      <a:pt x="0" y="2857"/>
                    </a:lnTo>
                    <a:close/>
                  </a:path>
                </a:pathLst>
              </a:custGeom>
              <a:solidFill>
                <a:srgbClr val="D1B4A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31" name="Graphic 2">
              <a:extLst>
                <a:ext uri="{FF2B5EF4-FFF2-40B4-BE49-F238E27FC236}">
                  <a16:creationId xmlns:a16="http://schemas.microsoft.com/office/drawing/2014/main" id="{08645781-5775-1983-807E-432BE3B2DD69}"/>
                </a:ext>
              </a:extLst>
            </p:cNvPr>
            <p:cNvGrpSpPr/>
            <p:nvPr/>
          </p:nvGrpSpPr>
          <p:grpSpPr>
            <a:xfrm>
              <a:off x="7767199" y="2832388"/>
              <a:ext cx="942897" cy="579704"/>
              <a:chOff x="7767199" y="2832388"/>
              <a:chExt cx="942897" cy="579704"/>
            </a:xfrm>
          </p:grpSpPr>
          <p:grpSp>
            <p:nvGrpSpPr>
              <p:cNvPr id="1632" name="Graphic 2">
                <a:extLst>
                  <a:ext uri="{FF2B5EF4-FFF2-40B4-BE49-F238E27FC236}">
                    <a16:creationId xmlns:a16="http://schemas.microsoft.com/office/drawing/2014/main" id="{2ECE250B-9299-19B4-3664-48F003C404EB}"/>
                  </a:ext>
                </a:extLst>
              </p:cNvPr>
              <p:cNvGrpSpPr/>
              <p:nvPr/>
            </p:nvGrpSpPr>
            <p:grpSpPr>
              <a:xfrm>
                <a:off x="8428658" y="2832388"/>
                <a:ext cx="281438" cy="195218"/>
                <a:chOff x="8428658" y="2832388"/>
                <a:chExt cx="281438" cy="195218"/>
              </a:xfrm>
            </p:grpSpPr>
            <p:sp>
              <p:nvSpPr>
                <p:cNvPr id="1633" name="Freeform: Shape 1632">
                  <a:extLst>
                    <a:ext uri="{FF2B5EF4-FFF2-40B4-BE49-F238E27FC236}">
                      <a16:creationId xmlns:a16="http://schemas.microsoft.com/office/drawing/2014/main" id="{63136E44-6E9F-B34D-09AB-F14EC65FFCF3}"/>
                    </a:ext>
                  </a:extLst>
                </p:cNvPr>
                <p:cNvSpPr/>
                <p:nvPr/>
              </p:nvSpPr>
              <p:spPr>
                <a:xfrm>
                  <a:off x="8428658" y="2833340"/>
                  <a:ext cx="281379" cy="194266"/>
                </a:xfrm>
                <a:custGeom>
                  <a:avLst/>
                  <a:gdLst>
                    <a:gd name="connsiteX0" fmla="*/ 279096 w 281379"/>
                    <a:gd name="connsiteY0" fmla="*/ 3204 h 194266"/>
                    <a:gd name="connsiteX1" fmla="*/ 14 w 281379"/>
                    <a:gd name="connsiteY1" fmla="*/ 105121 h 194266"/>
                    <a:gd name="connsiteX2" fmla="*/ 61926 w 281379"/>
                    <a:gd name="connsiteY2" fmla="*/ 160366 h 194266"/>
                    <a:gd name="connsiteX3" fmla="*/ 104789 w 281379"/>
                    <a:gd name="connsiteY3" fmla="*/ 191799 h 194266"/>
                    <a:gd name="connsiteX4" fmla="*/ 279096 w 281379"/>
                    <a:gd name="connsiteY4" fmla="*/ 3204 h 194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379" h="194266">
                      <a:moveTo>
                        <a:pt x="279096" y="3204"/>
                      </a:moveTo>
                      <a:cubicBezTo>
                        <a:pt x="163843" y="-14894"/>
                        <a:pt x="27636" y="47019"/>
                        <a:pt x="14" y="105121"/>
                      </a:cubicBezTo>
                      <a:cubicBezTo>
                        <a:pt x="-939" y="106074"/>
                        <a:pt x="48591" y="147984"/>
                        <a:pt x="61926" y="160366"/>
                      </a:cubicBezTo>
                      <a:cubicBezTo>
                        <a:pt x="76214" y="173701"/>
                        <a:pt x="101931" y="191799"/>
                        <a:pt x="104789" y="191799"/>
                      </a:cubicBezTo>
                      <a:cubicBezTo>
                        <a:pt x="204801" y="219421"/>
                        <a:pt x="297193" y="6061"/>
                        <a:pt x="279096" y="3204"/>
                      </a:cubicBezTo>
                      <a:close/>
                    </a:path>
                  </a:pathLst>
                </a:custGeom>
                <a:solidFill>
                  <a:srgbClr val="FDD8C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4" name="Freeform: Shape 1633">
                  <a:extLst>
                    <a:ext uri="{FF2B5EF4-FFF2-40B4-BE49-F238E27FC236}">
                      <a16:creationId xmlns:a16="http://schemas.microsoft.com/office/drawing/2014/main" id="{F5509359-3F6F-68E7-EC07-7419E0BB1815}"/>
                    </a:ext>
                  </a:extLst>
                </p:cNvPr>
                <p:cNvSpPr/>
                <p:nvPr/>
              </p:nvSpPr>
              <p:spPr>
                <a:xfrm>
                  <a:off x="8428672" y="2832388"/>
                  <a:ext cx="279082" cy="166081"/>
                </a:xfrm>
                <a:custGeom>
                  <a:avLst/>
                  <a:gdLst>
                    <a:gd name="connsiteX0" fmla="*/ 61913 w 279082"/>
                    <a:gd name="connsiteY0" fmla="*/ 160366 h 166081"/>
                    <a:gd name="connsiteX1" fmla="*/ 68580 w 279082"/>
                    <a:gd name="connsiteY1" fmla="*/ 166081 h 166081"/>
                    <a:gd name="connsiteX2" fmla="*/ 279082 w 279082"/>
                    <a:gd name="connsiteY2" fmla="*/ 3204 h 166081"/>
                    <a:gd name="connsiteX3" fmla="*/ 0 w 279082"/>
                    <a:gd name="connsiteY3" fmla="*/ 105121 h 166081"/>
                    <a:gd name="connsiteX4" fmla="*/ 0 w 279082"/>
                    <a:gd name="connsiteY4" fmla="*/ 105121 h 166081"/>
                    <a:gd name="connsiteX5" fmla="*/ 61913 w 279082"/>
                    <a:gd name="connsiteY5" fmla="*/ 160366 h 166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9082" h="166081">
                      <a:moveTo>
                        <a:pt x="61913" y="160366"/>
                      </a:moveTo>
                      <a:cubicBezTo>
                        <a:pt x="63817" y="162271"/>
                        <a:pt x="66675" y="164176"/>
                        <a:pt x="68580" y="166081"/>
                      </a:cubicBezTo>
                      <a:cubicBezTo>
                        <a:pt x="116205" y="43209"/>
                        <a:pt x="204788" y="11776"/>
                        <a:pt x="279082" y="3204"/>
                      </a:cubicBezTo>
                      <a:cubicBezTo>
                        <a:pt x="163830" y="-14894"/>
                        <a:pt x="27622" y="47019"/>
                        <a:pt x="0" y="105121"/>
                      </a:cubicBezTo>
                      <a:cubicBezTo>
                        <a:pt x="0" y="105121"/>
                        <a:pt x="0" y="105121"/>
                        <a:pt x="0" y="105121"/>
                      </a:cubicBezTo>
                      <a:cubicBezTo>
                        <a:pt x="2857" y="109884"/>
                        <a:pt x="49530" y="148936"/>
                        <a:pt x="61913" y="160366"/>
                      </a:cubicBezTo>
                      <a:close/>
                    </a:path>
                  </a:pathLst>
                </a:custGeom>
                <a:solidFill>
                  <a:srgbClr val="EC5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5" name="Freeform: Shape 1634">
                  <a:extLst>
                    <a:ext uri="{FF2B5EF4-FFF2-40B4-BE49-F238E27FC236}">
                      <a16:creationId xmlns:a16="http://schemas.microsoft.com/office/drawing/2014/main" id="{D8EC8E93-1631-7EEB-D391-12B7772EFFE9}"/>
                    </a:ext>
                  </a:extLst>
                </p:cNvPr>
                <p:cNvSpPr/>
                <p:nvPr/>
              </p:nvSpPr>
              <p:spPr>
                <a:xfrm>
                  <a:off x="8584881" y="2833189"/>
                  <a:ext cx="125215" cy="84317"/>
                </a:xfrm>
                <a:custGeom>
                  <a:avLst/>
                  <a:gdLst>
                    <a:gd name="connsiteX0" fmla="*/ 95250 w 125215"/>
                    <a:gd name="connsiteY0" fmla="*/ 84318 h 84317"/>
                    <a:gd name="connsiteX1" fmla="*/ 122873 w 125215"/>
                    <a:gd name="connsiteY1" fmla="*/ 3355 h 84317"/>
                    <a:gd name="connsiteX2" fmla="*/ 0 w 125215"/>
                    <a:gd name="connsiteY2" fmla="*/ 10023 h 84317"/>
                    <a:gd name="connsiteX3" fmla="*/ 57150 w 125215"/>
                    <a:gd name="connsiteY3" fmla="*/ 17643 h 84317"/>
                    <a:gd name="connsiteX4" fmla="*/ 115253 w 125215"/>
                    <a:gd name="connsiteY4" fmla="*/ 12880 h 84317"/>
                    <a:gd name="connsiteX5" fmla="*/ 95250 w 125215"/>
                    <a:gd name="connsiteY5" fmla="*/ 84318 h 8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215" h="84317">
                      <a:moveTo>
                        <a:pt x="95250" y="84318"/>
                      </a:moveTo>
                      <a:cubicBezTo>
                        <a:pt x="119063" y="42408"/>
                        <a:pt x="130493" y="4308"/>
                        <a:pt x="122873" y="3355"/>
                      </a:cubicBezTo>
                      <a:cubicBezTo>
                        <a:pt x="82868" y="-3312"/>
                        <a:pt x="40005" y="498"/>
                        <a:pt x="0" y="10023"/>
                      </a:cubicBezTo>
                      <a:cubicBezTo>
                        <a:pt x="10478" y="15738"/>
                        <a:pt x="27623" y="20500"/>
                        <a:pt x="57150" y="17643"/>
                      </a:cubicBezTo>
                      <a:cubicBezTo>
                        <a:pt x="57150" y="17643"/>
                        <a:pt x="120015" y="-4265"/>
                        <a:pt x="115253" y="12880"/>
                      </a:cubicBezTo>
                      <a:cubicBezTo>
                        <a:pt x="110490" y="30978"/>
                        <a:pt x="95250" y="84318"/>
                        <a:pt x="95250" y="84318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36" name="Graphic 2">
                <a:extLst>
                  <a:ext uri="{FF2B5EF4-FFF2-40B4-BE49-F238E27FC236}">
                    <a16:creationId xmlns:a16="http://schemas.microsoft.com/office/drawing/2014/main" id="{D27D9FCC-7460-C990-B0D3-EC532B46D081}"/>
                  </a:ext>
                </a:extLst>
              </p:cNvPr>
              <p:cNvGrpSpPr/>
              <p:nvPr/>
            </p:nvGrpSpPr>
            <p:grpSpPr>
              <a:xfrm>
                <a:off x="7767199" y="2839055"/>
                <a:ext cx="281424" cy="194431"/>
                <a:chOff x="7767199" y="2839055"/>
                <a:chExt cx="281424" cy="194431"/>
              </a:xfrm>
            </p:grpSpPr>
            <p:sp>
              <p:nvSpPr>
                <p:cNvPr id="1637" name="Freeform: Shape 1636">
                  <a:extLst>
                    <a:ext uri="{FF2B5EF4-FFF2-40B4-BE49-F238E27FC236}">
                      <a16:creationId xmlns:a16="http://schemas.microsoft.com/office/drawing/2014/main" id="{D2346D81-3005-D2AA-DA6F-E32FA7EE146B}"/>
                    </a:ext>
                  </a:extLst>
                </p:cNvPr>
                <p:cNvSpPr/>
                <p:nvPr/>
              </p:nvSpPr>
              <p:spPr>
                <a:xfrm>
                  <a:off x="7767258" y="2839055"/>
                  <a:ext cx="281365" cy="194431"/>
                </a:xfrm>
                <a:custGeom>
                  <a:avLst/>
                  <a:gdLst>
                    <a:gd name="connsiteX0" fmla="*/ 176591 w 281365"/>
                    <a:gd name="connsiteY0" fmla="*/ 191799 h 194431"/>
                    <a:gd name="connsiteX1" fmla="*/ 219453 w 281365"/>
                    <a:gd name="connsiteY1" fmla="*/ 160366 h 194431"/>
                    <a:gd name="connsiteX2" fmla="*/ 281366 w 281365"/>
                    <a:gd name="connsiteY2" fmla="*/ 105121 h 194431"/>
                    <a:gd name="connsiteX3" fmla="*/ 2283 w 281365"/>
                    <a:gd name="connsiteY3" fmla="*/ 3204 h 194431"/>
                    <a:gd name="connsiteX4" fmla="*/ 176591 w 281365"/>
                    <a:gd name="connsiteY4" fmla="*/ 191799 h 194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1365" h="194431">
                      <a:moveTo>
                        <a:pt x="176591" y="191799"/>
                      </a:moveTo>
                      <a:cubicBezTo>
                        <a:pt x="178496" y="190846"/>
                        <a:pt x="205166" y="173701"/>
                        <a:pt x="219453" y="160366"/>
                      </a:cubicBezTo>
                      <a:cubicBezTo>
                        <a:pt x="232788" y="147984"/>
                        <a:pt x="281366" y="107026"/>
                        <a:pt x="281366" y="105121"/>
                      </a:cubicBezTo>
                      <a:cubicBezTo>
                        <a:pt x="253743" y="47019"/>
                        <a:pt x="117536" y="-14894"/>
                        <a:pt x="2283" y="3204"/>
                      </a:cubicBezTo>
                      <a:cubicBezTo>
                        <a:pt x="-15814" y="7014"/>
                        <a:pt x="76578" y="220374"/>
                        <a:pt x="176591" y="191799"/>
                      </a:cubicBezTo>
                      <a:close/>
                    </a:path>
                  </a:pathLst>
                </a:custGeom>
                <a:solidFill>
                  <a:srgbClr val="FDD8C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8" name="Freeform: Shape 1637">
                  <a:extLst>
                    <a:ext uri="{FF2B5EF4-FFF2-40B4-BE49-F238E27FC236}">
                      <a16:creationId xmlns:a16="http://schemas.microsoft.com/office/drawing/2014/main" id="{4E45F9CE-78B7-F2DA-E8C7-68965140EBAB}"/>
                    </a:ext>
                  </a:extLst>
                </p:cNvPr>
                <p:cNvSpPr/>
                <p:nvPr/>
              </p:nvSpPr>
              <p:spPr>
                <a:xfrm>
                  <a:off x="7769542" y="2839055"/>
                  <a:ext cx="279082" cy="166081"/>
                </a:xfrm>
                <a:custGeom>
                  <a:avLst/>
                  <a:gdLst>
                    <a:gd name="connsiteX0" fmla="*/ 217170 w 279082"/>
                    <a:gd name="connsiteY0" fmla="*/ 160366 h 166081"/>
                    <a:gd name="connsiteX1" fmla="*/ 210502 w 279082"/>
                    <a:gd name="connsiteY1" fmla="*/ 166081 h 166081"/>
                    <a:gd name="connsiteX2" fmla="*/ 0 w 279082"/>
                    <a:gd name="connsiteY2" fmla="*/ 3204 h 166081"/>
                    <a:gd name="connsiteX3" fmla="*/ 279082 w 279082"/>
                    <a:gd name="connsiteY3" fmla="*/ 105121 h 166081"/>
                    <a:gd name="connsiteX4" fmla="*/ 279082 w 279082"/>
                    <a:gd name="connsiteY4" fmla="*/ 105121 h 166081"/>
                    <a:gd name="connsiteX5" fmla="*/ 217170 w 279082"/>
                    <a:gd name="connsiteY5" fmla="*/ 160366 h 166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9082" h="166081">
                      <a:moveTo>
                        <a:pt x="217170" y="160366"/>
                      </a:moveTo>
                      <a:cubicBezTo>
                        <a:pt x="215265" y="162271"/>
                        <a:pt x="212407" y="164176"/>
                        <a:pt x="210502" y="166081"/>
                      </a:cubicBezTo>
                      <a:cubicBezTo>
                        <a:pt x="162877" y="43209"/>
                        <a:pt x="74295" y="11776"/>
                        <a:pt x="0" y="3204"/>
                      </a:cubicBezTo>
                      <a:cubicBezTo>
                        <a:pt x="115252" y="-14894"/>
                        <a:pt x="251460" y="47019"/>
                        <a:pt x="279082" y="105121"/>
                      </a:cubicBezTo>
                      <a:cubicBezTo>
                        <a:pt x="279082" y="105121"/>
                        <a:pt x="279082" y="105121"/>
                        <a:pt x="279082" y="105121"/>
                      </a:cubicBezTo>
                      <a:cubicBezTo>
                        <a:pt x="276225" y="109884"/>
                        <a:pt x="229552" y="148936"/>
                        <a:pt x="217170" y="160366"/>
                      </a:cubicBezTo>
                      <a:close/>
                    </a:path>
                  </a:pathLst>
                </a:custGeom>
                <a:solidFill>
                  <a:srgbClr val="EC523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9" name="Freeform: Shape 1638">
                  <a:extLst>
                    <a:ext uri="{FF2B5EF4-FFF2-40B4-BE49-F238E27FC236}">
                      <a16:creationId xmlns:a16="http://schemas.microsoft.com/office/drawing/2014/main" id="{4DD2A2C8-A0BA-8850-9A51-2E3591100B70}"/>
                    </a:ext>
                  </a:extLst>
                </p:cNvPr>
                <p:cNvSpPr/>
                <p:nvPr/>
              </p:nvSpPr>
              <p:spPr>
                <a:xfrm>
                  <a:off x="7767199" y="2839856"/>
                  <a:ext cx="125214" cy="84317"/>
                </a:xfrm>
                <a:custGeom>
                  <a:avLst/>
                  <a:gdLst>
                    <a:gd name="connsiteX0" fmla="*/ 29965 w 125214"/>
                    <a:gd name="connsiteY0" fmla="*/ 84318 h 84317"/>
                    <a:gd name="connsiteX1" fmla="*/ 2342 w 125214"/>
                    <a:gd name="connsiteY1" fmla="*/ 3355 h 84317"/>
                    <a:gd name="connsiteX2" fmla="*/ 125215 w 125214"/>
                    <a:gd name="connsiteY2" fmla="*/ 10023 h 84317"/>
                    <a:gd name="connsiteX3" fmla="*/ 68065 w 125214"/>
                    <a:gd name="connsiteY3" fmla="*/ 17643 h 84317"/>
                    <a:gd name="connsiteX4" fmla="*/ 9962 w 125214"/>
                    <a:gd name="connsiteY4" fmla="*/ 12880 h 84317"/>
                    <a:gd name="connsiteX5" fmla="*/ 29965 w 125214"/>
                    <a:gd name="connsiteY5" fmla="*/ 84318 h 8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5214" h="84317">
                      <a:moveTo>
                        <a:pt x="29965" y="84318"/>
                      </a:moveTo>
                      <a:cubicBezTo>
                        <a:pt x="6152" y="42408"/>
                        <a:pt x="-5278" y="4308"/>
                        <a:pt x="2342" y="3355"/>
                      </a:cubicBezTo>
                      <a:cubicBezTo>
                        <a:pt x="42347" y="-3312"/>
                        <a:pt x="85210" y="498"/>
                        <a:pt x="125215" y="10023"/>
                      </a:cubicBezTo>
                      <a:cubicBezTo>
                        <a:pt x="114737" y="15738"/>
                        <a:pt x="97592" y="20500"/>
                        <a:pt x="68065" y="17643"/>
                      </a:cubicBezTo>
                      <a:cubicBezTo>
                        <a:pt x="68065" y="17643"/>
                        <a:pt x="5200" y="-4265"/>
                        <a:pt x="9962" y="12880"/>
                      </a:cubicBezTo>
                      <a:cubicBezTo>
                        <a:pt x="14725" y="30025"/>
                        <a:pt x="29965" y="83365"/>
                        <a:pt x="29965" y="84318"/>
                      </a:cubicBezTo>
                      <a:close/>
                    </a:path>
                  </a:pathLst>
                </a:custGeom>
                <a:solidFill>
                  <a:srgbClr val="402A2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640" name="Freeform: Shape 1639">
                <a:extLst>
                  <a:ext uri="{FF2B5EF4-FFF2-40B4-BE49-F238E27FC236}">
                    <a16:creationId xmlns:a16="http://schemas.microsoft.com/office/drawing/2014/main" id="{F53FAAAF-2379-EE15-3435-433CFEAD9D83}"/>
                  </a:ext>
                </a:extLst>
              </p:cNvPr>
              <p:cNvSpPr/>
              <p:nvPr/>
            </p:nvSpPr>
            <p:spPr>
              <a:xfrm>
                <a:off x="7780971" y="2901067"/>
                <a:ext cx="903922" cy="486022"/>
              </a:xfrm>
              <a:custGeom>
                <a:avLst/>
                <a:gdLst>
                  <a:gd name="connsiteX0" fmla="*/ 903922 w 903922"/>
                  <a:gd name="connsiteY0" fmla="*/ 331717 h 486022"/>
                  <a:gd name="connsiteX1" fmla="*/ 858203 w 903922"/>
                  <a:gd name="connsiteY1" fmla="*/ 292665 h 486022"/>
                  <a:gd name="connsiteX2" fmla="*/ 888683 w 903922"/>
                  <a:gd name="connsiteY2" fmla="*/ 289807 h 486022"/>
                  <a:gd name="connsiteX3" fmla="*/ 720090 w 903922"/>
                  <a:gd name="connsiteY3" fmla="*/ 90735 h 486022"/>
                  <a:gd name="connsiteX4" fmla="*/ 616267 w 903922"/>
                  <a:gd name="connsiteY4" fmla="*/ 26917 h 486022"/>
                  <a:gd name="connsiteX5" fmla="*/ 155258 w 903922"/>
                  <a:gd name="connsiteY5" fmla="*/ 128835 h 486022"/>
                  <a:gd name="connsiteX6" fmla="*/ 155258 w 903922"/>
                  <a:gd name="connsiteY6" fmla="*/ 127882 h 486022"/>
                  <a:gd name="connsiteX7" fmla="*/ 15240 w 903922"/>
                  <a:gd name="connsiteY7" fmla="*/ 292665 h 486022"/>
                  <a:gd name="connsiteX8" fmla="*/ 45720 w 903922"/>
                  <a:gd name="connsiteY8" fmla="*/ 295522 h 486022"/>
                  <a:gd name="connsiteX9" fmla="*/ 0 w 903922"/>
                  <a:gd name="connsiteY9" fmla="*/ 334575 h 486022"/>
                  <a:gd name="connsiteX10" fmla="*/ 66675 w 903922"/>
                  <a:gd name="connsiteY10" fmla="*/ 326955 h 486022"/>
                  <a:gd name="connsiteX11" fmla="*/ 45720 w 903922"/>
                  <a:gd name="connsiteY11" fmla="*/ 357435 h 486022"/>
                  <a:gd name="connsiteX12" fmla="*/ 443865 w 903922"/>
                  <a:gd name="connsiteY12" fmla="*/ 486022 h 486022"/>
                  <a:gd name="connsiteX13" fmla="*/ 858203 w 903922"/>
                  <a:gd name="connsiteY13" fmla="*/ 353625 h 486022"/>
                  <a:gd name="connsiteX14" fmla="*/ 837247 w 903922"/>
                  <a:gd name="connsiteY14" fmla="*/ 323145 h 486022"/>
                  <a:gd name="connsiteX15" fmla="*/ 903922 w 903922"/>
                  <a:gd name="connsiteY15" fmla="*/ 331717 h 486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03922" h="486022">
                    <a:moveTo>
                      <a:pt x="903922" y="331717"/>
                    </a:moveTo>
                    <a:lnTo>
                      <a:pt x="858203" y="292665"/>
                    </a:lnTo>
                    <a:lnTo>
                      <a:pt x="888683" y="289807"/>
                    </a:lnTo>
                    <a:cubicBezTo>
                      <a:pt x="827722" y="192652"/>
                      <a:pt x="748665" y="116452"/>
                      <a:pt x="720090" y="90735"/>
                    </a:cubicBezTo>
                    <a:cubicBezTo>
                      <a:pt x="693420" y="63112"/>
                      <a:pt x="661988" y="44062"/>
                      <a:pt x="616267" y="26917"/>
                    </a:cubicBezTo>
                    <a:cubicBezTo>
                      <a:pt x="471488" y="-25470"/>
                      <a:pt x="283845" y="-6420"/>
                      <a:pt x="155258" y="128835"/>
                    </a:cubicBezTo>
                    <a:lnTo>
                      <a:pt x="155258" y="127882"/>
                    </a:lnTo>
                    <a:cubicBezTo>
                      <a:pt x="155258" y="127882"/>
                      <a:pt x="47625" y="228847"/>
                      <a:pt x="15240" y="292665"/>
                    </a:cubicBezTo>
                    <a:lnTo>
                      <a:pt x="45720" y="295522"/>
                    </a:lnTo>
                    <a:lnTo>
                      <a:pt x="0" y="334575"/>
                    </a:lnTo>
                    <a:lnTo>
                      <a:pt x="66675" y="326955"/>
                    </a:lnTo>
                    <a:lnTo>
                      <a:pt x="45720" y="357435"/>
                    </a:lnTo>
                    <a:cubicBezTo>
                      <a:pt x="45720" y="357435"/>
                      <a:pt x="326708" y="486022"/>
                      <a:pt x="443865" y="486022"/>
                    </a:cubicBezTo>
                    <a:cubicBezTo>
                      <a:pt x="560070" y="486022"/>
                      <a:pt x="858203" y="353625"/>
                      <a:pt x="858203" y="353625"/>
                    </a:cubicBezTo>
                    <a:lnTo>
                      <a:pt x="837247" y="323145"/>
                    </a:lnTo>
                    <a:lnTo>
                      <a:pt x="903922" y="331717"/>
                    </a:lnTo>
                    <a:close/>
                  </a:path>
                </a:pathLst>
              </a:custGeom>
              <a:solidFill>
                <a:srgbClr val="FDD8C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1" name="Freeform: Shape 1640">
                <a:extLst>
                  <a:ext uri="{FF2B5EF4-FFF2-40B4-BE49-F238E27FC236}">
                    <a16:creationId xmlns:a16="http://schemas.microsoft.com/office/drawing/2014/main" id="{1D71D767-13BB-D0CC-412D-C88CC915AE0A}"/>
                  </a:ext>
                </a:extLst>
              </p:cNvPr>
              <p:cNvSpPr/>
              <p:nvPr/>
            </p:nvSpPr>
            <p:spPr>
              <a:xfrm>
                <a:off x="7797164" y="2895352"/>
                <a:ext cx="872490" cy="486974"/>
              </a:xfrm>
              <a:custGeom>
                <a:avLst/>
                <a:gdLst>
                  <a:gd name="connsiteX0" fmla="*/ 704850 w 872490"/>
                  <a:gd name="connsiteY0" fmla="*/ 90735 h 486974"/>
                  <a:gd name="connsiteX1" fmla="*/ 601028 w 872490"/>
                  <a:gd name="connsiteY1" fmla="*/ 26917 h 486974"/>
                  <a:gd name="connsiteX2" fmla="*/ 140017 w 872490"/>
                  <a:gd name="connsiteY2" fmla="*/ 128835 h 486974"/>
                  <a:gd name="connsiteX3" fmla="*/ 140017 w 872490"/>
                  <a:gd name="connsiteY3" fmla="*/ 127882 h 486974"/>
                  <a:gd name="connsiteX4" fmla="*/ 0 w 872490"/>
                  <a:gd name="connsiteY4" fmla="*/ 292665 h 486974"/>
                  <a:gd name="connsiteX5" fmla="*/ 259080 w 872490"/>
                  <a:gd name="connsiteY5" fmla="*/ 376485 h 486974"/>
                  <a:gd name="connsiteX6" fmla="*/ 441960 w 872490"/>
                  <a:gd name="connsiteY6" fmla="*/ 486975 h 486974"/>
                  <a:gd name="connsiteX7" fmla="*/ 445770 w 872490"/>
                  <a:gd name="connsiteY7" fmla="*/ 486975 h 486974"/>
                  <a:gd name="connsiteX8" fmla="*/ 596265 w 872490"/>
                  <a:gd name="connsiteY8" fmla="*/ 380295 h 486974"/>
                  <a:gd name="connsiteX9" fmla="*/ 872490 w 872490"/>
                  <a:gd name="connsiteY9" fmla="*/ 289807 h 486974"/>
                  <a:gd name="connsiteX10" fmla="*/ 704850 w 872490"/>
                  <a:gd name="connsiteY10" fmla="*/ 90735 h 486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72490" h="486974">
                    <a:moveTo>
                      <a:pt x="704850" y="90735"/>
                    </a:moveTo>
                    <a:cubicBezTo>
                      <a:pt x="678180" y="63112"/>
                      <a:pt x="646747" y="44062"/>
                      <a:pt x="601028" y="26917"/>
                    </a:cubicBezTo>
                    <a:cubicBezTo>
                      <a:pt x="456247" y="-25470"/>
                      <a:pt x="268605" y="-6420"/>
                      <a:pt x="140017" y="128835"/>
                    </a:cubicBezTo>
                    <a:lnTo>
                      <a:pt x="140017" y="127882"/>
                    </a:lnTo>
                    <a:cubicBezTo>
                      <a:pt x="140017" y="127882"/>
                      <a:pt x="33338" y="227895"/>
                      <a:pt x="0" y="292665"/>
                    </a:cubicBezTo>
                    <a:cubicBezTo>
                      <a:pt x="7620" y="286950"/>
                      <a:pt x="129540" y="302190"/>
                      <a:pt x="259080" y="376485"/>
                    </a:cubicBezTo>
                    <a:cubicBezTo>
                      <a:pt x="358140" y="432682"/>
                      <a:pt x="427672" y="475545"/>
                      <a:pt x="441960" y="486975"/>
                    </a:cubicBezTo>
                    <a:cubicBezTo>
                      <a:pt x="442912" y="486975"/>
                      <a:pt x="444817" y="486975"/>
                      <a:pt x="445770" y="486975"/>
                    </a:cubicBezTo>
                    <a:cubicBezTo>
                      <a:pt x="453390" y="474592"/>
                      <a:pt x="527685" y="428872"/>
                      <a:pt x="596265" y="380295"/>
                    </a:cubicBezTo>
                    <a:cubicBezTo>
                      <a:pt x="738187" y="280282"/>
                      <a:pt x="872490" y="289807"/>
                      <a:pt x="872490" y="289807"/>
                    </a:cubicBezTo>
                    <a:cubicBezTo>
                      <a:pt x="811530" y="192652"/>
                      <a:pt x="732472" y="116452"/>
                      <a:pt x="704850" y="90735"/>
                    </a:cubicBezTo>
                    <a:close/>
                  </a:path>
                </a:pathLst>
              </a:custGeom>
              <a:solidFill>
                <a:srgbClr val="EC523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42" name="Graphic 2">
                <a:extLst>
                  <a:ext uri="{FF2B5EF4-FFF2-40B4-BE49-F238E27FC236}">
                    <a16:creationId xmlns:a16="http://schemas.microsoft.com/office/drawing/2014/main" id="{6FB7BF93-F858-F451-36F2-B398D080916F}"/>
                  </a:ext>
                </a:extLst>
              </p:cNvPr>
              <p:cNvGrpSpPr/>
              <p:nvPr/>
            </p:nvGrpSpPr>
            <p:grpSpPr>
              <a:xfrm>
                <a:off x="7838700" y="2900919"/>
                <a:ext cx="772374" cy="442354"/>
                <a:chOff x="7838700" y="2900919"/>
                <a:chExt cx="772374" cy="442354"/>
              </a:xfrm>
              <a:solidFill>
                <a:srgbClr val="BB4027"/>
              </a:solidFill>
            </p:grpSpPr>
            <p:sp>
              <p:nvSpPr>
                <p:cNvPr id="1643" name="Freeform: Shape 1642">
                  <a:extLst>
                    <a:ext uri="{FF2B5EF4-FFF2-40B4-BE49-F238E27FC236}">
                      <a16:creationId xmlns:a16="http://schemas.microsoft.com/office/drawing/2014/main" id="{659F0512-75DC-7763-1A04-E0067BC6F148}"/>
                    </a:ext>
                  </a:extLst>
                </p:cNvPr>
                <p:cNvSpPr/>
                <p:nvPr/>
              </p:nvSpPr>
              <p:spPr>
                <a:xfrm>
                  <a:off x="8101704" y="2921316"/>
                  <a:ext cx="9784" cy="12382"/>
                </a:xfrm>
                <a:custGeom>
                  <a:avLst/>
                  <a:gdLst>
                    <a:gd name="connsiteX0" fmla="*/ 259 w 9784"/>
                    <a:gd name="connsiteY0" fmla="*/ 1905 h 12382"/>
                    <a:gd name="connsiteX1" fmla="*/ 1212 w 9784"/>
                    <a:gd name="connsiteY1" fmla="*/ 4763 h 12382"/>
                    <a:gd name="connsiteX2" fmla="*/ 3117 w 9784"/>
                    <a:gd name="connsiteY2" fmla="*/ 7620 h 12382"/>
                    <a:gd name="connsiteX3" fmla="*/ 5022 w 9784"/>
                    <a:gd name="connsiteY3" fmla="*/ 10478 h 12382"/>
                    <a:gd name="connsiteX4" fmla="*/ 5975 w 9784"/>
                    <a:gd name="connsiteY4" fmla="*/ 11430 h 12382"/>
                    <a:gd name="connsiteX5" fmla="*/ 7880 w 9784"/>
                    <a:gd name="connsiteY5" fmla="*/ 12383 h 12382"/>
                    <a:gd name="connsiteX6" fmla="*/ 9784 w 9784"/>
                    <a:gd name="connsiteY6" fmla="*/ 10478 h 12382"/>
                    <a:gd name="connsiteX7" fmla="*/ 9784 w 9784"/>
                    <a:gd name="connsiteY7" fmla="*/ 8573 h 12382"/>
                    <a:gd name="connsiteX8" fmla="*/ 8832 w 9784"/>
                    <a:gd name="connsiteY8" fmla="*/ 6667 h 12382"/>
                    <a:gd name="connsiteX9" fmla="*/ 6927 w 9784"/>
                    <a:gd name="connsiteY9" fmla="*/ 3810 h 12382"/>
                    <a:gd name="connsiteX10" fmla="*/ 5022 w 9784"/>
                    <a:gd name="connsiteY10" fmla="*/ 1905 h 12382"/>
                    <a:gd name="connsiteX11" fmla="*/ 2165 w 9784"/>
                    <a:gd name="connsiteY11" fmla="*/ 0 h 12382"/>
                    <a:gd name="connsiteX12" fmla="*/ 259 w 9784"/>
                    <a:gd name="connsiteY12" fmla="*/ 1905 h 12382"/>
                    <a:gd name="connsiteX13" fmla="*/ 259 w 9784"/>
                    <a:gd name="connsiteY13" fmla="*/ 1905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784" h="12382">
                      <a:moveTo>
                        <a:pt x="259" y="1905"/>
                      </a:moveTo>
                      <a:cubicBezTo>
                        <a:pt x="259" y="2858"/>
                        <a:pt x="1212" y="3810"/>
                        <a:pt x="1212" y="4763"/>
                      </a:cubicBezTo>
                      <a:cubicBezTo>
                        <a:pt x="2165" y="5715"/>
                        <a:pt x="2165" y="6667"/>
                        <a:pt x="3117" y="7620"/>
                      </a:cubicBezTo>
                      <a:cubicBezTo>
                        <a:pt x="4070" y="8573"/>
                        <a:pt x="4070" y="9525"/>
                        <a:pt x="5022" y="10478"/>
                      </a:cubicBezTo>
                      <a:cubicBezTo>
                        <a:pt x="5022" y="10478"/>
                        <a:pt x="5975" y="11430"/>
                        <a:pt x="5975" y="11430"/>
                      </a:cubicBezTo>
                      <a:cubicBezTo>
                        <a:pt x="6927" y="12383"/>
                        <a:pt x="6927" y="12383"/>
                        <a:pt x="7880" y="12383"/>
                      </a:cubicBezTo>
                      <a:cubicBezTo>
                        <a:pt x="8832" y="12383"/>
                        <a:pt x="9784" y="11430"/>
                        <a:pt x="9784" y="10478"/>
                      </a:cubicBezTo>
                      <a:cubicBezTo>
                        <a:pt x="9784" y="9525"/>
                        <a:pt x="9784" y="9525"/>
                        <a:pt x="9784" y="8573"/>
                      </a:cubicBezTo>
                      <a:cubicBezTo>
                        <a:pt x="9784" y="7620"/>
                        <a:pt x="8832" y="7620"/>
                        <a:pt x="8832" y="6667"/>
                      </a:cubicBezTo>
                      <a:cubicBezTo>
                        <a:pt x="7880" y="5715"/>
                        <a:pt x="6927" y="4763"/>
                        <a:pt x="6927" y="3810"/>
                      </a:cubicBezTo>
                      <a:cubicBezTo>
                        <a:pt x="5975" y="2858"/>
                        <a:pt x="5975" y="1905"/>
                        <a:pt x="5022" y="1905"/>
                      </a:cubicBezTo>
                      <a:cubicBezTo>
                        <a:pt x="4070" y="953"/>
                        <a:pt x="3117" y="0"/>
                        <a:pt x="2165" y="0"/>
                      </a:cubicBezTo>
                      <a:cubicBezTo>
                        <a:pt x="1212" y="0"/>
                        <a:pt x="-693" y="953"/>
                        <a:pt x="259" y="1905"/>
                      </a:cubicBezTo>
                      <a:lnTo>
                        <a:pt x="259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4" name="Freeform: Shape 1643">
                  <a:extLst>
                    <a:ext uri="{FF2B5EF4-FFF2-40B4-BE49-F238E27FC236}">
                      <a16:creationId xmlns:a16="http://schemas.microsoft.com/office/drawing/2014/main" id="{ED7C7CB2-5236-6DDE-8CD3-8845E352C559}"/>
                    </a:ext>
                  </a:extLst>
                </p:cNvPr>
                <p:cNvSpPr/>
                <p:nvPr/>
              </p:nvSpPr>
              <p:spPr>
                <a:xfrm>
                  <a:off x="8113394" y="2951796"/>
                  <a:ext cx="10477" cy="17145"/>
                </a:xfrm>
                <a:custGeom>
                  <a:avLst/>
                  <a:gdLst>
                    <a:gd name="connsiteX0" fmla="*/ 0 w 10477"/>
                    <a:gd name="connsiteY0" fmla="*/ 1905 h 17145"/>
                    <a:gd name="connsiteX1" fmla="*/ 1905 w 10477"/>
                    <a:gd name="connsiteY1" fmla="*/ 10478 h 17145"/>
                    <a:gd name="connsiteX2" fmla="*/ 3810 w 10477"/>
                    <a:gd name="connsiteY2" fmla="*/ 14288 h 17145"/>
                    <a:gd name="connsiteX3" fmla="*/ 5715 w 10477"/>
                    <a:gd name="connsiteY3" fmla="*/ 16193 h 17145"/>
                    <a:gd name="connsiteX4" fmla="*/ 7620 w 10477"/>
                    <a:gd name="connsiteY4" fmla="*/ 17145 h 17145"/>
                    <a:gd name="connsiteX5" fmla="*/ 8573 w 10477"/>
                    <a:gd name="connsiteY5" fmla="*/ 17145 h 17145"/>
                    <a:gd name="connsiteX6" fmla="*/ 10478 w 10477"/>
                    <a:gd name="connsiteY6" fmla="*/ 15240 h 17145"/>
                    <a:gd name="connsiteX7" fmla="*/ 10478 w 10477"/>
                    <a:gd name="connsiteY7" fmla="*/ 14288 h 17145"/>
                    <a:gd name="connsiteX8" fmla="*/ 10478 w 10477"/>
                    <a:gd name="connsiteY8" fmla="*/ 12383 h 17145"/>
                    <a:gd name="connsiteX9" fmla="*/ 9525 w 10477"/>
                    <a:gd name="connsiteY9" fmla="*/ 10478 h 17145"/>
                    <a:gd name="connsiteX10" fmla="*/ 7620 w 10477"/>
                    <a:gd name="connsiteY10" fmla="*/ 7620 h 17145"/>
                    <a:gd name="connsiteX11" fmla="*/ 5715 w 10477"/>
                    <a:gd name="connsiteY11" fmla="*/ 4763 h 17145"/>
                    <a:gd name="connsiteX12" fmla="*/ 5715 w 10477"/>
                    <a:gd name="connsiteY12" fmla="*/ 4763 h 17145"/>
                    <a:gd name="connsiteX13" fmla="*/ 5715 w 10477"/>
                    <a:gd name="connsiteY13" fmla="*/ 4763 h 17145"/>
                    <a:gd name="connsiteX14" fmla="*/ 5715 w 10477"/>
                    <a:gd name="connsiteY14" fmla="*/ 3810 h 17145"/>
                    <a:gd name="connsiteX15" fmla="*/ 4763 w 10477"/>
                    <a:gd name="connsiteY15" fmla="*/ 1905 h 17145"/>
                    <a:gd name="connsiteX16" fmla="*/ 1905 w 10477"/>
                    <a:gd name="connsiteY16" fmla="*/ 0 h 17145"/>
                    <a:gd name="connsiteX17" fmla="*/ 0 w 10477"/>
                    <a:gd name="connsiteY17" fmla="*/ 1905 h 17145"/>
                    <a:gd name="connsiteX18" fmla="*/ 0 w 10477"/>
                    <a:gd name="connsiteY18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477" h="17145">
                      <a:moveTo>
                        <a:pt x="0" y="1905"/>
                      </a:moveTo>
                      <a:cubicBezTo>
                        <a:pt x="0" y="4763"/>
                        <a:pt x="953" y="7620"/>
                        <a:pt x="1905" y="10478"/>
                      </a:cubicBezTo>
                      <a:cubicBezTo>
                        <a:pt x="2857" y="11430"/>
                        <a:pt x="2857" y="13335"/>
                        <a:pt x="3810" y="14288"/>
                      </a:cubicBezTo>
                      <a:cubicBezTo>
                        <a:pt x="4763" y="15240"/>
                        <a:pt x="4763" y="15240"/>
                        <a:pt x="5715" y="16193"/>
                      </a:cubicBezTo>
                      <a:cubicBezTo>
                        <a:pt x="6668" y="16193"/>
                        <a:pt x="6668" y="17145"/>
                        <a:pt x="7620" y="17145"/>
                      </a:cubicBezTo>
                      <a:cubicBezTo>
                        <a:pt x="7620" y="17145"/>
                        <a:pt x="8573" y="17145"/>
                        <a:pt x="8573" y="17145"/>
                      </a:cubicBezTo>
                      <a:cubicBezTo>
                        <a:pt x="9525" y="17145"/>
                        <a:pt x="10478" y="16193"/>
                        <a:pt x="10478" y="15240"/>
                      </a:cubicBezTo>
                      <a:cubicBezTo>
                        <a:pt x="10478" y="15240"/>
                        <a:pt x="10478" y="14288"/>
                        <a:pt x="10478" y="14288"/>
                      </a:cubicBezTo>
                      <a:cubicBezTo>
                        <a:pt x="10478" y="13335"/>
                        <a:pt x="10478" y="13335"/>
                        <a:pt x="10478" y="12383"/>
                      </a:cubicBezTo>
                      <a:cubicBezTo>
                        <a:pt x="10478" y="11430"/>
                        <a:pt x="9525" y="11430"/>
                        <a:pt x="9525" y="10478"/>
                      </a:cubicBezTo>
                      <a:cubicBezTo>
                        <a:pt x="8573" y="9525"/>
                        <a:pt x="7620" y="8573"/>
                        <a:pt x="7620" y="7620"/>
                      </a:cubicBezTo>
                      <a:cubicBezTo>
                        <a:pt x="6668" y="6668"/>
                        <a:pt x="6668" y="5715"/>
                        <a:pt x="5715" y="4763"/>
                      </a:cubicBezTo>
                      <a:cubicBezTo>
                        <a:pt x="5715" y="4763"/>
                        <a:pt x="5715" y="4763"/>
                        <a:pt x="5715" y="4763"/>
                      </a:cubicBezTo>
                      <a:cubicBezTo>
                        <a:pt x="5715" y="4763"/>
                        <a:pt x="5715" y="4763"/>
                        <a:pt x="5715" y="4763"/>
                      </a:cubicBezTo>
                      <a:cubicBezTo>
                        <a:pt x="5715" y="4763"/>
                        <a:pt x="5715" y="3810"/>
                        <a:pt x="5715" y="3810"/>
                      </a:cubicBezTo>
                      <a:cubicBezTo>
                        <a:pt x="5715" y="2858"/>
                        <a:pt x="5715" y="2858"/>
                        <a:pt x="4763" y="1905"/>
                      </a:cubicBezTo>
                      <a:cubicBezTo>
                        <a:pt x="4763" y="953"/>
                        <a:pt x="3810" y="0"/>
                        <a:pt x="1905" y="0"/>
                      </a:cubicBez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5" name="Freeform: Shape 1644">
                  <a:extLst>
                    <a:ext uri="{FF2B5EF4-FFF2-40B4-BE49-F238E27FC236}">
                      <a16:creationId xmlns:a16="http://schemas.microsoft.com/office/drawing/2014/main" id="{AFBB5449-03FA-1A88-E3D9-1A8E181134A2}"/>
                    </a:ext>
                  </a:extLst>
                </p:cNvPr>
                <p:cNvSpPr/>
                <p:nvPr/>
              </p:nvSpPr>
              <p:spPr>
                <a:xfrm>
                  <a:off x="8141017" y="2937509"/>
                  <a:ext cx="6109" cy="17145"/>
                </a:xfrm>
                <a:custGeom>
                  <a:avLst/>
                  <a:gdLst>
                    <a:gd name="connsiteX0" fmla="*/ 0 w 6109"/>
                    <a:gd name="connsiteY0" fmla="*/ 1905 h 17145"/>
                    <a:gd name="connsiteX1" fmla="*/ 0 w 6109"/>
                    <a:gd name="connsiteY1" fmla="*/ 9525 h 17145"/>
                    <a:gd name="connsiteX2" fmla="*/ 3810 w 6109"/>
                    <a:gd name="connsiteY2" fmla="*/ 17145 h 17145"/>
                    <a:gd name="connsiteX3" fmla="*/ 2857 w 6109"/>
                    <a:gd name="connsiteY3" fmla="*/ 17145 h 17145"/>
                    <a:gd name="connsiteX4" fmla="*/ 3810 w 6109"/>
                    <a:gd name="connsiteY4" fmla="*/ 17145 h 17145"/>
                    <a:gd name="connsiteX5" fmla="*/ 5715 w 6109"/>
                    <a:gd name="connsiteY5" fmla="*/ 16193 h 17145"/>
                    <a:gd name="connsiteX6" fmla="*/ 5715 w 6109"/>
                    <a:gd name="connsiteY6" fmla="*/ 15240 h 17145"/>
                    <a:gd name="connsiteX7" fmla="*/ 4763 w 6109"/>
                    <a:gd name="connsiteY7" fmla="*/ 16193 h 17145"/>
                    <a:gd name="connsiteX8" fmla="*/ 5715 w 6109"/>
                    <a:gd name="connsiteY8" fmla="*/ 12383 h 17145"/>
                    <a:gd name="connsiteX9" fmla="*/ 5715 w 6109"/>
                    <a:gd name="connsiteY9" fmla="*/ 10478 h 17145"/>
                    <a:gd name="connsiteX10" fmla="*/ 4763 w 6109"/>
                    <a:gd name="connsiteY10" fmla="*/ 7620 h 17145"/>
                    <a:gd name="connsiteX11" fmla="*/ 2857 w 6109"/>
                    <a:gd name="connsiteY11" fmla="*/ 953 h 17145"/>
                    <a:gd name="connsiteX12" fmla="*/ 952 w 6109"/>
                    <a:gd name="connsiteY12" fmla="*/ 0 h 17145"/>
                    <a:gd name="connsiteX13" fmla="*/ 0 w 6109"/>
                    <a:gd name="connsiteY13" fmla="*/ 1905 h 17145"/>
                    <a:gd name="connsiteX14" fmla="*/ 0 w 6109"/>
                    <a:gd name="connsiteY14" fmla="*/ 1905 h 17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109" h="17145">
                      <a:moveTo>
                        <a:pt x="0" y="1905"/>
                      </a:moveTo>
                      <a:cubicBezTo>
                        <a:pt x="0" y="4763"/>
                        <a:pt x="0" y="6668"/>
                        <a:pt x="0" y="9525"/>
                      </a:cubicBezTo>
                      <a:cubicBezTo>
                        <a:pt x="0" y="12383"/>
                        <a:pt x="952" y="17145"/>
                        <a:pt x="3810" y="17145"/>
                      </a:cubicBezTo>
                      <a:cubicBezTo>
                        <a:pt x="3810" y="17145"/>
                        <a:pt x="2857" y="17145"/>
                        <a:pt x="2857" y="17145"/>
                      </a:cubicBezTo>
                      <a:cubicBezTo>
                        <a:pt x="2857" y="17145"/>
                        <a:pt x="3810" y="17145"/>
                        <a:pt x="3810" y="17145"/>
                      </a:cubicBezTo>
                      <a:cubicBezTo>
                        <a:pt x="4763" y="17145"/>
                        <a:pt x="5715" y="17145"/>
                        <a:pt x="5715" y="16193"/>
                      </a:cubicBezTo>
                      <a:cubicBezTo>
                        <a:pt x="5715" y="16193"/>
                        <a:pt x="5715" y="16193"/>
                        <a:pt x="5715" y="15240"/>
                      </a:cubicBezTo>
                      <a:cubicBezTo>
                        <a:pt x="5715" y="15240"/>
                        <a:pt x="4763" y="16193"/>
                        <a:pt x="4763" y="16193"/>
                      </a:cubicBezTo>
                      <a:cubicBezTo>
                        <a:pt x="5715" y="15240"/>
                        <a:pt x="6668" y="14288"/>
                        <a:pt x="5715" y="12383"/>
                      </a:cubicBezTo>
                      <a:cubicBezTo>
                        <a:pt x="5715" y="11430"/>
                        <a:pt x="5715" y="11430"/>
                        <a:pt x="5715" y="10478"/>
                      </a:cubicBezTo>
                      <a:cubicBezTo>
                        <a:pt x="5715" y="9525"/>
                        <a:pt x="4763" y="8573"/>
                        <a:pt x="4763" y="7620"/>
                      </a:cubicBezTo>
                      <a:cubicBezTo>
                        <a:pt x="3810" y="5715"/>
                        <a:pt x="2857" y="2858"/>
                        <a:pt x="2857" y="953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952" y="953"/>
                        <a:pt x="0" y="1905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6" name="Freeform: Shape 1645">
                  <a:extLst>
                    <a:ext uri="{FF2B5EF4-FFF2-40B4-BE49-F238E27FC236}">
                      <a16:creationId xmlns:a16="http://schemas.microsoft.com/office/drawing/2014/main" id="{353EADB0-A0BF-1D12-5386-975A09974F5D}"/>
                    </a:ext>
                  </a:extLst>
                </p:cNvPr>
                <p:cNvSpPr/>
                <p:nvPr/>
              </p:nvSpPr>
              <p:spPr>
                <a:xfrm>
                  <a:off x="8164569" y="2911644"/>
                  <a:ext cx="6927" cy="16734"/>
                </a:xfrm>
                <a:custGeom>
                  <a:avLst/>
                  <a:gdLst>
                    <a:gd name="connsiteX0" fmla="*/ 260 w 6927"/>
                    <a:gd name="connsiteY0" fmla="*/ 1100 h 16734"/>
                    <a:gd name="connsiteX1" fmla="*/ 2165 w 6927"/>
                    <a:gd name="connsiteY1" fmla="*/ 8720 h 16734"/>
                    <a:gd name="connsiteX2" fmla="*/ 3117 w 6927"/>
                    <a:gd name="connsiteY2" fmla="*/ 12530 h 16734"/>
                    <a:gd name="connsiteX3" fmla="*/ 5022 w 6927"/>
                    <a:gd name="connsiteY3" fmla="*/ 16340 h 16734"/>
                    <a:gd name="connsiteX4" fmla="*/ 6927 w 6927"/>
                    <a:gd name="connsiteY4" fmla="*/ 15387 h 16734"/>
                    <a:gd name="connsiteX5" fmla="*/ 5975 w 6927"/>
                    <a:gd name="connsiteY5" fmla="*/ 11577 h 16734"/>
                    <a:gd name="connsiteX6" fmla="*/ 5022 w 6927"/>
                    <a:gd name="connsiteY6" fmla="*/ 7767 h 16734"/>
                    <a:gd name="connsiteX7" fmla="*/ 2165 w 6927"/>
                    <a:gd name="connsiteY7" fmla="*/ 1100 h 16734"/>
                    <a:gd name="connsiteX8" fmla="*/ 260 w 6927"/>
                    <a:gd name="connsiteY8" fmla="*/ 1100 h 16734"/>
                    <a:gd name="connsiteX9" fmla="*/ 260 w 6927"/>
                    <a:gd name="connsiteY9" fmla="*/ 1100 h 16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27" h="16734">
                      <a:moveTo>
                        <a:pt x="260" y="1100"/>
                      </a:moveTo>
                      <a:cubicBezTo>
                        <a:pt x="1212" y="3957"/>
                        <a:pt x="1212" y="5862"/>
                        <a:pt x="2165" y="8720"/>
                      </a:cubicBezTo>
                      <a:cubicBezTo>
                        <a:pt x="2165" y="9672"/>
                        <a:pt x="3117" y="10625"/>
                        <a:pt x="3117" y="12530"/>
                      </a:cubicBezTo>
                      <a:cubicBezTo>
                        <a:pt x="4069" y="13482"/>
                        <a:pt x="4069" y="14435"/>
                        <a:pt x="5022" y="16340"/>
                      </a:cubicBezTo>
                      <a:cubicBezTo>
                        <a:pt x="5022" y="17292"/>
                        <a:pt x="6927" y="16340"/>
                        <a:pt x="6927" y="15387"/>
                      </a:cubicBezTo>
                      <a:cubicBezTo>
                        <a:pt x="6927" y="14435"/>
                        <a:pt x="5975" y="12530"/>
                        <a:pt x="5975" y="11577"/>
                      </a:cubicBezTo>
                      <a:cubicBezTo>
                        <a:pt x="5975" y="10625"/>
                        <a:pt x="5022" y="9672"/>
                        <a:pt x="5022" y="7767"/>
                      </a:cubicBezTo>
                      <a:cubicBezTo>
                        <a:pt x="4069" y="4910"/>
                        <a:pt x="3117" y="3005"/>
                        <a:pt x="2165" y="1100"/>
                      </a:cubicBezTo>
                      <a:cubicBezTo>
                        <a:pt x="1212" y="-805"/>
                        <a:pt x="-693" y="147"/>
                        <a:pt x="260" y="1100"/>
                      </a:cubicBezTo>
                      <a:lnTo>
                        <a:pt x="260" y="110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7" name="Freeform: Shape 1646">
                  <a:extLst>
                    <a:ext uri="{FF2B5EF4-FFF2-40B4-BE49-F238E27FC236}">
                      <a16:creationId xmlns:a16="http://schemas.microsoft.com/office/drawing/2014/main" id="{7D009024-7693-F500-0222-24C5E58EEE2E}"/>
                    </a:ext>
                  </a:extLst>
                </p:cNvPr>
                <p:cNvSpPr/>
                <p:nvPr/>
              </p:nvSpPr>
              <p:spPr>
                <a:xfrm>
                  <a:off x="8168639" y="2938067"/>
                  <a:ext cx="7620" cy="17934"/>
                </a:xfrm>
                <a:custGeom>
                  <a:avLst/>
                  <a:gdLst>
                    <a:gd name="connsiteX0" fmla="*/ 0 w 7620"/>
                    <a:gd name="connsiteY0" fmla="*/ 1347 h 17934"/>
                    <a:gd name="connsiteX1" fmla="*/ 953 w 7620"/>
                    <a:gd name="connsiteY1" fmla="*/ 9920 h 17934"/>
                    <a:gd name="connsiteX2" fmla="*/ 1905 w 7620"/>
                    <a:gd name="connsiteY2" fmla="*/ 13730 h 17934"/>
                    <a:gd name="connsiteX3" fmla="*/ 2858 w 7620"/>
                    <a:gd name="connsiteY3" fmla="*/ 15635 h 17934"/>
                    <a:gd name="connsiteX4" fmla="*/ 4763 w 7620"/>
                    <a:gd name="connsiteY4" fmla="*/ 17540 h 17934"/>
                    <a:gd name="connsiteX5" fmla="*/ 7620 w 7620"/>
                    <a:gd name="connsiteY5" fmla="*/ 16587 h 17934"/>
                    <a:gd name="connsiteX6" fmla="*/ 7620 w 7620"/>
                    <a:gd name="connsiteY6" fmla="*/ 13730 h 17934"/>
                    <a:gd name="connsiteX7" fmla="*/ 7620 w 7620"/>
                    <a:gd name="connsiteY7" fmla="*/ 13730 h 17934"/>
                    <a:gd name="connsiteX8" fmla="*/ 7620 w 7620"/>
                    <a:gd name="connsiteY8" fmla="*/ 13730 h 17934"/>
                    <a:gd name="connsiteX9" fmla="*/ 7620 w 7620"/>
                    <a:gd name="connsiteY9" fmla="*/ 12777 h 17934"/>
                    <a:gd name="connsiteX10" fmla="*/ 6668 w 7620"/>
                    <a:gd name="connsiteY10" fmla="*/ 8967 h 17934"/>
                    <a:gd name="connsiteX11" fmla="*/ 4763 w 7620"/>
                    <a:gd name="connsiteY11" fmla="*/ 1347 h 17934"/>
                    <a:gd name="connsiteX12" fmla="*/ 2858 w 7620"/>
                    <a:gd name="connsiteY12" fmla="*/ 395 h 17934"/>
                    <a:gd name="connsiteX13" fmla="*/ 0 w 7620"/>
                    <a:gd name="connsiteY13" fmla="*/ 1347 h 17934"/>
                    <a:gd name="connsiteX14" fmla="*/ 0 w 7620"/>
                    <a:gd name="connsiteY14" fmla="*/ 1347 h 1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620" h="17934">
                      <a:moveTo>
                        <a:pt x="0" y="1347"/>
                      </a:moveTo>
                      <a:cubicBezTo>
                        <a:pt x="0" y="4205"/>
                        <a:pt x="0" y="7062"/>
                        <a:pt x="953" y="9920"/>
                      </a:cubicBezTo>
                      <a:cubicBezTo>
                        <a:pt x="953" y="10872"/>
                        <a:pt x="953" y="12777"/>
                        <a:pt x="1905" y="13730"/>
                      </a:cubicBezTo>
                      <a:cubicBezTo>
                        <a:pt x="1905" y="14682"/>
                        <a:pt x="2858" y="15635"/>
                        <a:pt x="2858" y="15635"/>
                      </a:cubicBezTo>
                      <a:cubicBezTo>
                        <a:pt x="2858" y="16587"/>
                        <a:pt x="3810" y="16587"/>
                        <a:pt x="4763" y="17540"/>
                      </a:cubicBezTo>
                      <a:cubicBezTo>
                        <a:pt x="5715" y="18492"/>
                        <a:pt x="6668" y="17540"/>
                        <a:pt x="7620" y="16587"/>
                      </a:cubicBezTo>
                      <a:cubicBezTo>
                        <a:pt x="7620" y="15635"/>
                        <a:pt x="7620" y="14682"/>
                        <a:pt x="7620" y="13730"/>
                      </a:cubicBezTo>
                      <a:cubicBezTo>
                        <a:pt x="7620" y="13730"/>
                        <a:pt x="7620" y="13730"/>
                        <a:pt x="7620" y="13730"/>
                      </a:cubicBezTo>
                      <a:cubicBezTo>
                        <a:pt x="7620" y="13730"/>
                        <a:pt x="7620" y="13730"/>
                        <a:pt x="7620" y="13730"/>
                      </a:cubicBezTo>
                      <a:cubicBezTo>
                        <a:pt x="7620" y="13730"/>
                        <a:pt x="7620" y="12777"/>
                        <a:pt x="7620" y="12777"/>
                      </a:cubicBezTo>
                      <a:cubicBezTo>
                        <a:pt x="7620" y="11825"/>
                        <a:pt x="6668" y="9920"/>
                        <a:pt x="6668" y="8967"/>
                      </a:cubicBezTo>
                      <a:cubicBezTo>
                        <a:pt x="5715" y="6110"/>
                        <a:pt x="5715" y="4205"/>
                        <a:pt x="4763" y="1347"/>
                      </a:cubicBezTo>
                      <a:cubicBezTo>
                        <a:pt x="4763" y="395"/>
                        <a:pt x="3810" y="-558"/>
                        <a:pt x="2858" y="395"/>
                      </a:cubicBezTo>
                      <a:cubicBezTo>
                        <a:pt x="0" y="395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8" name="Freeform: Shape 1647">
                  <a:extLst>
                    <a:ext uri="{FF2B5EF4-FFF2-40B4-BE49-F238E27FC236}">
                      <a16:creationId xmlns:a16="http://schemas.microsoft.com/office/drawing/2014/main" id="{DAE259A2-86AB-EE82-2CA7-81E11AC79B17}"/>
                    </a:ext>
                  </a:extLst>
                </p:cNvPr>
                <p:cNvSpPr/>
                <p:nvPr/>
              </p:nvSpPr>
              <p:spPr>
                <a:xfrm>
                  <a:off x="8137206" y="2910839"/>
                  <a:ext cx="10477" cy="18097"/>
                </a:xfrm>
                <a:custGeom>
                  <a:avLst/>
                  <a:gdLst>
                    <a:gd name="connsiteX0" fmla="*/ 0 w 10477"/>
                    <a:gd name="connsiteY0" fmla="*/ 1905 h 18097"/>
                    <a:gd name="connsiteX1" fmla="*/ 953 w 10477"/>
                    <a:gd name="connsiteY1" fmla="*/ 10477 h 18097"/>
                    <a:gd name="connsiteX2" fmla="*/ 2857 w 10477"/>
                    <a:gd name="connsiteY2" fmla="*/ 14288 h 18097"/>
                    <a:gd name="connsiteX3" fmla="*/ 3810 w 10477"/>
                    <a:gd name="connsiteY3" fmla="*/ 16192 h 18097"/>
                    <a:gd name="connsiteX4" fmla="*/ 6668 w 10477"/>
                    <a:gd name="connsiteY4" fmla="*/ 18097 h 18097"/>
                    <a:gd name="connsiteX5" fmla="*/ 9525 w 10477"/>
                    <a:gd name="connsiteY5" fmla="*/ 17145 h 18097"/>
                    <a:gd name="connsiteX6" fmla="*/ 10478 w 10477"/>
                    <a:gd name="connsiteY6" fmla="*/ 14288 h 18097"/>
                    <a:gd name="connsiteX7" fmla="*/ 9525 w 10477"/>
                    <a:gd name="connsiteY7" fmla="*/ 12382 h 18097"/>
                    <a:gd name="connsiteX8" fmla="*/ 9525 w 10477"/>
                    <a:gd name="connsiteY8" fmla="*/ 11430 h 18097"/>
                    <a:gd name="connsiteX9" fmla="*/ 9525 w 10477"/>
                    <a:gd name="connsiteY9" fmla="*/ 11430 h 18097"/>
                    <a:gd name="connsiteX10" fmla="*/ 9525 w 10477"/>
                    <a:gd name="connsiteY10" fmla="*/ 10477 h 18097"/>
                    <a:gd name="connsiteX11" fmla="*/ 8573 w 10477"/>
                    <a:gd name="connsiteY11" fmla="*/ 8572 h 18097"/>
                    <a:gd name="connsiteX12" fmla="*/ 7620 w 10477"/>
                    <a:gd name="connsiteY12" fmla="*/ 6667 h 18097"/>
                    <a:gd name="connsiteX13" fmla="*/ 7620 w 10477"/>
                    <a:gd name="connsiteY13" fmla="*/ 6667 h 18097"/>
                    <a:gd name="connsiteX14" fmla="*/ 7620 w 10477"/>
                    <a:gd name="connsiteY14" fmla="*/ 5715 h 18097"/>
                    <a:gd name="connsiteX15" fmla="*/ 6668 w 10477"/>
                    <a:gd name="connsiteY15" fmla="*/ 1905 h 18097"/>
                    <a:gd name="connsiteX16" fmla="*/ 3810 w 10477"/>
                    <a:gd name="connsiteY16" fmla="*/ 0 h 18097"/>
                    <a:gd name="connsiteX17" fmla="*/ 0 w 10477"/>
                    <a:gd name="connsiteY17" fmla="*/ 1905 h 18097"/>
                    <a:gd name="connsiteX18" fmla="*/ 0 w 10477"/>
                    <a:gd name="connsiteY18" fmla="*/ 1905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0477" h="18097">
                      <a:moveTo>
                        <a:pt x="0" y="1905"/>
                      </a:moveTo>
                      <a:cubicBezTo>
                        <a:pt x="0" y="4763"/>
                        <a:pt x="953" y="7620"/>
                        <a:pt x="953" y="10477"/>
                      </a:cubicBezTo>
                      <a:cubicBezTo>
                        <a:pt x="953" y="12382"/>
                        <a:pt x="1905" y="13335"/>
                        <a:pt x="2857" y="14288"/>
                      </a:cubicBezTo>
                      <a:cubicBezTo>
                        <a:pt x="2857" y="15240"/>
                        <a:pt x="3810" y="15240"/>
                        <a:pt x="3810" y="16192"/>
                      </a:cubicBezTo>
                      <a:cubicBezTo>
                        <a:pt x="4763" y="17145"/>
                        <a:pt x="5715" y="18097"/>
                        <a:pt x="6668" y="18097"/>
                      </a:cubicBezTo>
                      <a:cubicBezTo>
                        <a:pt x="7620" y="18097"/>
                        <a:pt x="8573" y="18097"/>
                        <a:pt x="9525" y="17145"/>
                      </a:cubicBezTo>
                      <a:cubicBezTo>
                        <a:pt x="10478" y="16192"/>
                        <a:pt x="10478" y="15240"/>
                        <a:pt x="10478" y="14288"/>
                      </a:cubicBezTo>
                      <a:cubicBezTo>
                        <a:pt x="10478" y="13335"/>
                        <a:pt x="9525" y="12382"/>
                        <a:pt x="9525" y="12382"/>
                      </a:cubicBezTo>
                      <a:cubicBezTo>
                        <a:pt x="9525" y="12382"/>
                        <a:pt x="9525" y="11430"/>
                        <a:pt x="9525" y="11430"/>
                      </a:cubicBezTo>
                      <a:cubicBezTo>
                        <a:pt x="9525" y="11430"/>
                        <a:pt x="9525" y="11430"/>
                        <a:pt x="9525" y="11430"/>
                      </a:cubicBezTo>
                      <a:cubicBezTo>
                        <a:pt x="9525" y="11430"/>
                        <a:pt x="9525" y="11430"/>
                        <a:pt x="9525" y="10477"/>
                      </a:cubicBezTo>
                      <a:cubicBezTo>
                        <a:pt x="9525" y="9525"/>
                        <a:pt x="8573" y="8572"/>
                        <a:pt x="8573" y="8572"/>
                      </a:cubicBezTo>
                      <a:cubicBezTo>
                        <a:pt x="8573" y="7620"/>
                        <a:pt x="7620" y="7620"/>
                        <a:pt x="7620" y="6667"/>
                      </a:cubicBezTo>
                      <a:cubicBezTo>
                        <a:pt x="7620" y="7620"/>
                        <a:pt x="7620" y="6667"/>
                        <a:pt x="7620" y="6667"/>
                      </a:cubicBezTo>
                      <a:cubicBezTo>
                        <a:pt x="7620" y="6667"/>
                        <a:pt x="7620" y="5715"/>
                        <a:pt x="7620" y="5715"/>
                      </a:cubicBezTo>
                      <a:cubicBezTo>
                        <a:pt x="7620" y="4763"/>
                        <a:pt x="6668" y="3810"/>
                        <a:pt x="6668" y="1905"/>
                      </a:cubicBezTo>
                      <a:cubicBezTo>
                        <a:pt x="6668" y="952"/>
                        <a:pt x="4763" y="0"/>
                        <a:pt x="3810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9" name="Freeform: Shape 1648">
                  <a:extLst>
                    <a:ext uri="{FF2B5EF4-FFF2-40B4-BE49-F238E27FC236}">
                      <a16:creationId xmlns:a16="http://schemas.microsoft.com/office/drawing/2014/main" id="{7042F14E-D43E-AC9F-D677-5E2851A3FEE8}"/>
                    </a:ext>
                  </a:extLst>
                </p:cNvPr>
                <p:cNvSpPr/>
                <p:nvPr/>
              </p:nvSpPr>
              <p:spPr>
                <a:xfrm>
                  <a:off x="8193404" y="2900919"/>
                  <a:ext cx="6667" cy="17301"/>
                </a:xfrm>
                <a:custGeom>
                  <a:avLst/>
                  <a:gdLst>
                    <a:gd name="connsiteX0" fmla="*/ 0 w 6667"/>
                    <a:gd name="connsiteY0" fmla="*/ 1347 h 17301"/>
                    <a:gd name="connsiteX1" fmla="*/ 952 w 6667"/>
                    <a:gd name="connsiteY1" fmla="*/ 8967 h 17301"/>
                    <a:gd name="connsiteX2" fmla="*/ 1905 w 6667"/>
                    <a:gd name="connsiteY2" fmla="*/ 12777 h 17301"/>
                    <a:gd name="connsiteX3" fmla="*/ 2857 w 6667"/>
                    <a:gd name="connsiteY3" fmla="*/ 14682 h 17301"/>
                    <a:gd name="connsiteX4" fmla="*/ 3810 w 6667"/>
                    <a:gd name="connsiteY4" fmla="*/ 16587 h 17301"/>
                    <a:gd name="connsiteX5" fmla="*/ 6668 w 6667"/>
                    <a:gd name="connsiteY5" fmla="*/ 16587 h 17301"/>
                    <a:gd name="connsiteX6" fmla="*/ 6668 w 6667"/>
                    <a:gd name="connsiteY6" fmla="*/ 14682 h 17301"/>
                    <a:gd name="connsiteX7" fmla="*/ 6668 w 6667"/>
                    <a:gd name="connsiteY7" fmla="*/ 12777 h 17301"/>
                    <a:gd name="connsiteX8" fmla="*/ 5715 w 6667"/>
                    <a:gd name="connsiteY8" fmla="*/ 8967 h 17301"/>
                    <a:gd name="connsiteX9" fmla="*/ 3810 w 6667"/>
                    <a:gd name="connsiteY9" fmla="*/ 1347 h 17301"/>
                    <a:gd name="connsiteX10" fmla="*/ 1905 w 6667"/>
                    <a:gd name="connsiteY10" fmla="*/ 395 h 17301"/>
                    <a:gd name="connsiteX11" fmla="*/ 0 w 6667"/>
                    <a:gd name="connsiteY11" fmla="*/ 1347 h 17301"/>
                    <a:gd name="connsiteX12" fmla="*/ 0 w 6667"/>
                    <a:gd name="connsiteY12" fmla="*/ 1347 h 17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667" h="17301">
                      <a:moveTo>
                        <a:pt x="0" y="1347"/>
                      </a:moveTo>
                      <a:cubicBezTo>
                        <a:pt x="0" y="4205"/>
                        <a:pt x="952" y="6109"/>
                        <a:pt x="952" y="8967"/>
                      </a:cubicBezTo>
                      <a:cubicBezTo>
                        <a:pt x="952" y="9920"/>
                        <a:pt x="952" y="11825"/>
                        <a:pt x="1905" y="12777"/>
                      </a:cubicBezTo>
                      <a:cubicBezTo>
                        <a:pt x="1905" y="13730"/>
                        <a:pt x="1905" y="13730"/>
                        <a:pt x="2857" y="14682"/>
                      </a:cubicBezTo>
                      <a:cubicBezTo>
                        <a:pt x="2857" y="15634"/>
                        <a:pt x="3810" y="16587"/>
                        <a:pt x="3810" y="16587"/>
                      </a:cubicBezTo>
                      <a:cubicBezTo>
                        <a:pt x="4763" y="17539"/>
                        <a:pt x="6668" y="17539"/>
                        <a:pt x="6668" y="16587"/>
                      </a:cubicBezTo>
                      <a:cubicBezTo>
                        <a:pt x="6668" y="15634"/>
                        <a:pt x="6668" y="14682"/>
                        <a:pt x="6668" y="14682"/>
                      </a:cubicBezTo>
                      <a:cubicBezTo>
                        <a:pt x="6668" y="13730"/>
                        <a:pt x="6668" y="13730"/>
                        <a:pt x="6668" y="12777"/>
                      </a:cubicBezTo>
                      <a:cubicBezTo>
                        <a:pt x="6668" y="11825"/>
                        <a:pt x="6668" y="9920"/>
                        <a:pt x="5715" y="8967"/>
                      </a:cubicBezTo>
                      <a:cubicBezTo>
                        <a:pt x="4763" y="6109"/>
                        <a:pt x="4763" y="4205"/>
                        <a:pt x="3810" y="1347"/>
                      </a:cubicBezTo>
                      <a:cubicBezTo>
                        <a:pt x="3810" y="395"/>
                        <a:pt x="2857" y="-558"/>
                        <a:pt x="1905" y="395"/>
                      </a:cubicBezTo>
                      <a:cubicBezTo>
                        <a:pt x="952" y="395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0" name="Freeform: Shape 1649">
                  <a:extLst>
                    <a:ext uri="{FF2B5EF4-FFF2-40B4-BE49-F238E27FC236}">
                      <a16:creationId xmlns:a16="http://schemas.microsoft.com/office/drawing/2014/main" id="{54EC14CD-829D-41E1-B900-A38066D621CB}"/>
                    </a:ext>
                  </a:extLst>
                </p:cNvPr>
                <p:cNvSpPr/>
                <p:nvPr/>
              </p:nvSpPr>
              <p:spPr>
                <a:xfrm>
                  <a:off x="8229599" y="2901314"/>
                  <a:ext cx="4762" cy="15954"/>
                </a:xfrm>
                <a:custGeom>
                  <a:avLst/>
                  <a:gdLst>
                    <a:gd name="connsiteX0" fmla="*/ 0 w 4762"/>
                    <a:gd name="connsiteY0" fmla="*/ 1905 h 15954"/>
                    <a:gd name="connsiteX1" fmla="*/ 0 w 4762"/>
                    <a:gd name="connsiteY1" fmla="*/ 8572 h 15954"/>
                    <a:gd name="connsiteX2" fmla="*/ 0 w 4762"/>
                    <a:gd name="connsiteY2" fmla="*/ 11430 h 15954"/>
                    <a:gd name="connsiteX3" fmla="*/ 0 w 4762"/>
                    <a:gd name="connsiteY3" fmla="*/ 13335 h 15954"/>
                    <a:gd name="connsiteX4" fmla="*/ 952 w 4762"/>
                    <a:gd name="connsiteY4" fmla="*/ 15240 h 15954"/>
                    <a:gd name="connsiteX5" fmla="*/ 3810 w 4762"/>
                    <a:gd name="connsiteY5" fmla="*/ 15240 h 15954"/>
                    <a:gd name="connsiteX6" fmla="*/ 4763 w 4762"/>
                    <a:gd name="connsiteY6" fmla="*/ 13335 h 15954"/>
                    <a:gd name="connsiteX7" fmla="*/ 4763 w 4762"/>
                    <a:gd name="connsiteY7" fmla="*/ 11430 h 15954"/>
                    <a:gd name="connsiteX8" fmla="*/ 4763 w 4762"/>
                    <a:gd name="connsiteY8" fmla="*/ 7620 h 15954"/>
                    <a:gd name="connsiteX9" fmla="*/ 2857 w 4762"/>
                    <a:gd name="connsiteY9" fmla="*/ 952 h 15954"/>
                    <a:gd name="connsiteX10" fmla="*/ 952 w 4762"/>
                    <a:gd name="connsiteY10" fmla="*/ 0 h 15954"/>
                    <a:gd name="connsiteX11" fmla="*/ 0 w 4762"/>
                    <a:gd name="connsiteY11" fmla="*/ 1905 h 15954"/>
                    <a:gd name="connsiteX12" fmla="*/ 0 w 4762"/>
                    <a:gd name="connsiteY12" fmla="*/ 1905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62" h="15954">
                      <a:moveTo>
                        <a:pt x="0" y="1905"/>
                      </a:moveTo>
                      <a:cubicBezTo>
                        <a:pt x="0" y="3810"/>
                        <a:pt x="0" y="5715"/>
                        <a:pt x="0" y="8572"/>
                      </a:cubicBezTo>
                      <a:cubicBezTo>
                        <a:pt x="0" y="9525"/>
                        <a:pt x="0" y="10477"/>
                        <a:pt x="0" y="11430"/>
                      </a:cubicBezTo>
                      <a:cubicBezTo>
                        <a:pt x="0" y="12382"/>
                        <a:pt x="0" y="12382"/>
                        <a:pt x="0" y="13335"/>
                      </a:cubicBezTo>
                      <a:cubicBezTo>
                        <a:pt x="0" y="14288"/>
                        <a:pt x="952" y="14288"/>
                        <a:pt x="952" y="15240"/>
                      </a:cubicBezTo>
                      <a:cubicBezTo>
                        <a:pt x="1905" y="16192"/>
                        <a:pt x="2857" y="16192"/>
                        <a:pt x="3810" y="15240"/>
                      </a:cubicBezTo>
                      <a:cubicBezTo>
                        <a:pt x="3810" y="14288"/>
                        <a:pt x="4763" y="14288"/>
                        <a:pt x="4763" y="13335"/>
                      </a:cubicBezTo>
                      <a:cubicBezTo>
                        <a:pt x="4763" y="12382"/>
                        <a:pt x="4763" y="12382"/>
                        <a:pt x="4763" y="11430"/>
                      </a:cubicBezTo>
                      <a:cubicBezTo>
                        <a:pt x="4763" y="10477"/>
                        <a:pt x="4763" y="8572"/>
                        <a:pt x="4763" y="7620"/>
                      </a:cubicBezTo>
                      <a:cubicBezTo>
                        <a:pt x="4763" y="5715"/>
                        <a:pt x="3810" y="3810"/>
                        <a:pt x="2857" y="952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0" y="952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1" name="Freeform: Shape 1650">
                  <a:extLst>
                    <a:ext uri="{FF2B5EF4-FFF2-40B4-BE49-F238E27FC236}">
                      <a16:creationId xmlns:a16="http://schemas.microsoft.com/office/drawing/2014/main" id="{53876F5E-84ED-7E46-FA17-3F5B99B5A2F4}"/>
                    </a:ext>
                  </a:extLst>
                </p:cNvPr>
                <p:cNvSpPr/>
                <p:nvPr/>
              </p:nvSpPr>
              <p:spPr>
                <a:xfrm>
                  <a:off x="8265794" y="2906077"/>
                  <a:ext cx="1905" cy="11191"/>
                </a:xfrm>
                <a:custGeom>
                  <a:avLst/>
                  <a:gdLst>
                    <a:gd name="connsiteX0" fmla="*/ 0 w 1905"/>
                    <a:gd name="connsiteY0" fmla="*/ 1905 h 11191"/>
                    <a:gd name="connsiteX1" fmla="*/ 0 w 1905"/>
                    <a:gd name="connsiteY1" fmla="*/ 5715 h 11191"/>
                    <a:gd name="connsiteX2" fmla="*/ 0 w 1905"/>
                    <a:gd name="connsiteY2" fmla="*/ 7620 h 11191"/>
                    <a:gd name="connsiteX3" fmla="*/ 0 w 1905"/>
                    <a:gd name="connsiteY3" fmla="*/ 9525 h 11191"/>
                    <a:gd name="connsiteX4" fmla="*/ 0 w 1905"/>
                    <a:gd name="connsiteY4" fmla="*/ 10477 h 11191"/>
                    <a:gd name="connsiteX5" fmla="*/ 1905 w 1905"/>
                    <a:gd name="connsiteY5" fmla="*/ 10477 h 11191"/>
                    <a:gd name="connsiteX6" fmla="*/ 1905 w 1905"/>
                    <a:gd name="connsiteY6" fmla="*/ 9525 h 11191"/>
                    <a:gd name="connsiteX7" fmla="*/ 1905 w 1905"/>
                    <a:gd name="connsiteY7" fmla="*/ 7620 h 11191"/>
                    <a:gd name="connsiteX8" fmla="*/ 1905 w 1905"/>
                    <a:gd name="connsiteY8" fmla="*/ 5715 h 11191"/>
                    <a:gd name="connsiteX9" fmla="*/ 1905 w 1905"/>
                    <a:gd name="connsiteY9" fmla="*/ 1905 h 11191"/>
                    <a:gd name="connsiteX10" fmla="*/ 0 w 1905"/>
                    <a:gd name="connsiteY10" fmla="*/ 0 h 11191"/>
                    <a:gd name="connsiteX11" fmla="*/ 0 w 1905"/>
                    <a:gd name="connsiteY11" fmla="*/ 1905 h 11191"/>
                    <a:gd name="connsiteX12" fmla="*/ 0 w 1905"/>
                    <a:gd name="connsiteY12" fmla="*/ 1905 h 1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5" h="11191">
                      <a:moveTo>
                        <a:pt x="0" y="1905"/>
                      </a:moveTo>
                      <a:cubicBezTo>
                        <a:pt x="0" y="2857"/>
                        <a:pt x="0" y="4763"/>
                        <a:pt x="0" y="5715"/>
                      </a:cubicBezTo>
                      <a:cubicBezTo>
                        <a:pt x="0" y="6667"/>
                        <a:pt x="0" y="6667"/>
                        <a:pt x="0" y="7620"/>
                      </a:cubicBezTo>
                      <a:cubicBezTo>
                        <a:pt x="0" y="8572"/>
                        <a:pt x="0" y="8572"/>
                        <a:pt x="0" y="9525"/>
                      </a:cubicBezTo>
                      <a:cubicBezTo>
                        <a:pt x="0" y="9525"/>
                        <a:pt x="0" y="10477"/>
                        <a:pt x="0" y="10477"/>
                      </a:cubicBezTo>
                      <a:cubicBezTo>
                        <a:pt x="0" y="11430"/>
                        <a:pt x="1905" y="11430"/>
                        <a:pt x="1905" y="10477"/>
                      </a:cubicBezTo>
                      <a:cubicBezTo>
                        <a:pt x="1905" y="10477"/>
                        <a:pt x="1905" y="9525"/>
                        <a:pt x="1905" y="9525"/>
                      </a:cubicBezTo>
                      <a:cubicBezTo>
                        <a:pt x="1905" y="8572"/>
                        <a:pt x="1905" y="8572"/>
                        <a:pt x="1905" y="7620"/>
                      </a:cubicBezTo>
                      <a:cubicBezTo>
                        <a:pt x="1905" y="6667"/>
                        <a:pt x="1905" y="6667"/>
                        <a:pt x="1905" y="5715"/>
                      </a:cubicBezTo>
                      <a:cubicBezTo>
                        <a:pt x="1905" y="4763"/>
                        <a:pt x="1905" y="2857"/>
                        <a:pt x="1905" y="1905"/>
                      </a:cubicBezTo>
                      <a:cubicBezTo>
                        <a:pt x="1905" y="952"/>
                        <a:pt x="953" y="0"/>
                        <a:pt x="0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2" name="Freeform: Shape 1651">
                  <a:extLst>
                    <a:ext uri="{FF2B5EF4-FFF2-40B4-BE49-F238E27FC236}">
                      <a16:creationId xmlns:a16="http://schemas.microsoft.com/office/drawing/2014/main" id="{818B1C4F-848C-8E07-28D3-1D1903ECCE28}"/>
                    </a:ext>
                  </a:extLst>
                </p:cNvPr>
                <p:cNvSpPr/>
                <p:nvPr/>
              </p:nvSpPr>
              <p:spPr>
                <a:xfrm>
                  <a:off x="8310562" y="2915226"/>
                  <a:ext cx="6667" cy="17520"/>
                </a:xfrm>
                <a:custGeom>
                  <a:avLst/>
                  <a:gdLst>
                    <a:gd name="connsiteX0" fmla="*/ 3810 w 6667"/>
                    <a:gd name="connsiteY0" fmla="*/ 1328 h 17520"/>
                    <a:gd name="connsiteX1" fmla="*/ 1905 w 6667"/>
                    <a:gd name="connsiteY1" fmla="*/ 8948 h 17520"/>
                    <a:gd name="connsiteX2" fmla="*/ 952 w 6667"/>
                    <a:gd name="connsiteY2" fmla="*/ 12758 h 17520"/>
                    <a:gd name="connsiteX3" fmla="*/ 0 w 6667"/>
                    <a:gd name="connsiteY3" fmla="*/ 16568 h 17520"/>
                    <a:gd name="connsiteX4" fmla="*/ 1905 w 6667"/>
                    <a:gd name="connsiteY4" fmla="*/ 17520 h 17520"/>
                    <a:gd name="connsiteX5" fmla="*/ 3810 w 6667"/>
                    <a:gd name="connsiteY5" fmla="*/ 13710 h 17520"/>
                    <a:gd name="connsiteX6" fmla="*/ 4763 w 6667"/>
                    <a:gd name="connsiteY6" fmla="*/ 9900 h 17520"/>
                    <a:gd name="connsiteX7" fmla="*/ 6668 w 6667"/>
                    <a:gd name="connsiteY7" fmla="*/ 2280 h 17520"/>
                    <a:gd name="connsiteX8" fmla="*/ 3810 w 6667"/>
                    <a:gd name="connsiteY8" fmla="*/ 1328 h 17520"/>
                    <a:gd name="connsiteX9" fmla="*/ 3810 w 6667"/>
                    <a:gd name="connsiteY9" fmla="*/ 1328 h 175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" h="17520">
                      <a:moveTo>
                        <a:pt x="3810" y="1328"/>
                      </a:moveTo>
                      <a:cubicBezTo>
                        <a:pt x="2857" y="4185"/>
                        <a:pt x="2857" y="6090"/>
                        <a:pt x="1905" y="8948"/>
                      </a:cubicBezTo>
                      <a:cubicBezTo>
                        <a:pt x="1905" y="9900"/>
                        <a:pt x="952" y="11805"/>
                        <a:pt x="952" y="12758"/>
                      </a:cubicBezTo>
                      <a:cubicBezTo>
                        <a:pt x="952" y="13710"/>
                        <a:pt x="0" y="15615"/>
                        <a:pt x="0" y="16568"/>
                      </a:cubicBezTo>
                      <a:cubicBezTo>
                        <a:pt x="0" y="17520"/>
                        <a:pt x="1905" y="17520"/>
                        <a:pt x="1905" y="17520"/>
                      </a:cubicBezTo>
                      <a:cubicBezTo>
                        <a:pt x="2857" y="16568"/>
                        <a:pt x="2857" y="15615"/>
                        <a:pt x="3810" y="13710"/>
                      </a:cubicBezTo>
                      <a:cubicBezTo>
                        <a:pt x="4763" y="12758"/>
                        <a:pt x="4763" y="10853"/>
                        <a:pt x="4763" y="9900"/>
                      </a:cubicBezTo>
                      <a:cubicBezTo>
                        <a:pt x="5715" y="7043"/>
                        <a:pt x="5715" y="5138"/>
                        <a:pt x="6668" y="2280"/>
                      </a:cubicBezTo>
                      <a:cubicBezTo>
                        <a:pt x="6668" y="-577"/>
                        <a:pt x="3810" y="-577"/>
                        <a:pt x="3810" y="1328"/>
                      </a:cubicBezTo>
                      <a:lnTo>
                        <a:pt x="3810" y="132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3" name="Freeform: Shape 1652">
                  <a:extLst>
                    <a:ext uri="{FF2B5EF4-FFF2-40B4-BE49-F238E27FC236}">
                      <a16:creationId xmlns:a16="http://schemas.microsoft.com/office/drawing/2014/main" id="{A4385F32-7F46-C94E-C374-0184A858365D}"/>
                    </a:ext>
                  </a:extLst>
                </p:cNvPr>
                <p:cNvSpPr/>
                <p:nvPr/>
              </p:nvSpPr>
              <p:spPr>
                <a:xfrm>
                  <a:off x="8133143" y="2977752"/>
                  <a:ext cx="14540" cy="24921"/>
                </a:xfrm>
                <a:custGeom>
                  <a:avLst/>
                  <a:gdLst>
                    <a:gd name="connsiteX0" fmla="*/ 253 w 14540"/>
                    <a:gd name="connsiteY0" fmla="*/ 6429 h 24921"/>
                    <a:gd name="connsiteX1" fmla="*/ 4063 w 14540"/>
                    <a:gd name="connsiteY1" fmla="*/ 15954 h 24921"/>
                    <a:gd name="connsiteX2" fmla="*/ 6921 w 14540"/>
                    <a:gd name="connsiteY2" fmla="*/ 20717 h 24921"/>
                    <a:gd name="connsiteX3" fmla="*/ 7873 w 14540"/>
                    <a:gd name="connsiteY3" fmla="*/ 22622 h 24921"/>
                    <a:gd name="connsiteX4" fmla="*/ 10731 w 14540"/>
                    <a:gd name="connsiteY4" fmla="*/ 24527 h 24921"/>
                    <a:gd name="connsiteX5" fmla="*/ 14541 w 14540"/>
                    <a:gd name="connsiteY5" fmla="*/ 23574 h 24921"/>
                    <a:gd name="connsiteX6" fmla="*/ 14541 w 14540"/>
                    <a:gd name="connsiteY6" fmla="*/ 19764 h 24921"/>
                    <a:gd name="connsiteX7" fmla="*/ 13588 w 14540"/>
                    <a:gd name="connsiteY7" fmla="*/ 17859 h 24921"/>
                    <a:gd name="connsiteX8" fmla="*/ 11683 w 14540"/>
                    <a:gd name="connsiteY8" fmla="*/ 13097 h 24921"/>
                    <a:gd name="connsiteX9" fmla="*/ 7873 w 14540"/>
                    <a:gd name="connsiteY9" fmla="*/ 3572 h 24921"/>
                    <a:gd name="connsiteX10" fmla="*/ 5968 w 14540"/>
                    <a:gd name="connsiteY10" fmla="*/ 714 h 24921"/>
                    <a:gd name="connsiteX11" fmla="*/ 3111 w 14540"/>
                    <a:gd name="connsiteY11" fmla="*/ 714 h 24921"/>
                    <a:gd name="connsiteX12" fmla="*/ 253 w 14540"/>
                    <a:gd name="connsiteY12" fmla="*/ 6429 h 24921"/>
                    <a:gd name="connsiteX13" fmla="*/ 253 w 14540"/>
                    <a:gd name="connsiteY13" fmla="*/ 6429 h 24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540" h="24921">
                      <a:moveTo>
                        <a:pt x="253" y="6429"/>
                      </a:moveTo>
                      <a:cubicBezTo>
                        <a:pt x="1206" y="9287"/>
                        <a:pt x="3111" y="13097"/>
                        <a:pt x="4063" y="15954"/>
                      </a:cubicBezTo>
                      <a:cubicBezTo>
                        <a:pt x="5016" y="17859"/>
                        <a:pt x="5968" y="19764"/>
                        <a:pt x="6921" y="20717"/>
                      </a:cubicBezTo>
                      <a:cubicBezTo>
                        <a:pt x="6921" y="21669"/>
                        <a:pt x="7873" y="21669"/>
                        <a:pt x="7873" y="22622"/>
                      </a:cubicBezTo>
                      <a:cubicBezTo>
                        <a:pt x="8826" y="23574"/>
                        <a:pt x="9779" y="24527"/>
                        <a:pt x="10731" y="24527"/>
                      </a:cubicBezTo>
                      <a:cubicBezTo>
                        <a:pt x="11683" y="25479"/>
                        <a:pt x="13588" y="24527"/>
                        <a:pt x="14541" y="23574"/>
                      </a:cubicBezTo>
                      <a:cubicBezTo>
                        <a:pt x="14541" y="22622"/>
                        <a:pt x="14541" y="21669"/>
                        <a:pt x="14541" y="19764"/>
                      </a:cubicBezTo>
                      <a:cubicBezTo>
                        <a:pt x="14541" y="18812"/>
                        <a:pt x="14541" y="17859"/>
                        <a:pt x="13588" y="17859"/>
                      </a:cubicBezTo>
                      <a:cubicBezTo>
                        <a:pt x="13588" y="15954"/>
                        <a:pt x="12636" y="15002"/>
                        <a:pt x="11683" y="13097"/>
                      </a:cubicBezTo>
                      <a:cubicBezTo>
                        <a:pt x="10731" y="10239"/>
                        <a:pt x="8826" y="7382"/>
                        <a:pt x="7873" y="3572"/>
                      </a:cubicBezTo>
                      <a:cubicBezTo>
                        <a:pt x="7873" y="2619"/>
                        <a:pt x="6921" y="1667"/>
                        <a:pt x="5968" y="714"/>
                      </a:cubicBezTo>
                      <a:cubicBezTo>
                        <a:pt x="5016" y="-238"/>
                        <a:pt x="4063" y="-238"/>
                        <a:pt x="3111" y="714"/>
                      </a:cubicBezTo>
                      <a:cubicBezTo>
                        <a:pt x="1206" y="1667"/>
                        <a:pt x="-699" y="4524"/>
                        <a:pt x="253" y="6429"/>
                      </a:cubicBezTo>
                      <a:lnTo>
                        <a:pt x="253" y="642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4" name="Freeform: Shape 1653">
                  <a:extLst>
                    <a:ext uri="{FF2B5EF4-FFF2-40B4-BE49-F238E27FC236}">
                      <a16:creationId xmlns:a16="http://schemas.microsoft.com/office/drawing/2014/main" id="{E9D4F46E-E619-DF27-F306-BA7783B9DA00}"/>
                    </a:ext>
                  </a:extLst>
                </p:cNvPr>
                <p:cNvSpPr/>
                <p:nvPr/>
              </p:nvSpPr>
              <p:spPr>
                <a:xfrm>
                  <a:off x="8177212" y="2973451"/>
                  <a:ext cx="8572" cy="21922"/>
                </a:xfrm>
                <a:custGeom>
                  <a:avLst/>
                  <a:gdLst>
                    <a:gd name="connsiteX0" fmla="*/ 0 w 8572"/>
                    <a:gd name="connsiteY0" fmla="*/ 3111 h 21922"/>
                    <a:gd name="connsiteX1" fmla="*/ 1905 w 8572"/>
                    <a:gd name="connsiteY1" fmla="*/ 12636 h 21922"/>
                    <a:gd name="connsiteX2" fmla="*/ 2857 w 8572"/>
                    <a:gd name="connsiteY2" fmla="*/ 17398 h 21922"/>
                    <a:gd name="connsiteX3" fmla="*/ 3810 w 8572"/>
                    <a:gd name="connsiteY3" fmla="*/ 19303 h 21922"/>
                    <a:gd name="connsiteX4" fmla="*/ 4763 w 8572"/>
                    <a:gd name="connsiteY4" fmla="*/ 21208 h 21922"/>
                    <a:gd name="connsiteX5" fmla="*/ 7620 w 8572"/>
                    <a:gd name="connsiteY5" fmla="*/ 21208 h 21922"/>
                    <a:gd name="connsiteX6" fmla="*/ 8573 w 8572"/>
                    <a:gd name="connsiteY6" fmla="*/ 18351 h 21922"/>
                    <a:gd name="connsiteX7" fmla="*/ 8573 w 8572"/>
                    <a:gd name="connsiteY7" fmla="*/ 16446 h 21922"/>
                    <a:gd name="connsiteX8" fmla="*/ 7620 w 8572"/>
                    <a:gd name="connsiteY8" fmla="*/ 11683 h 21922"/>
                    <a:gd name="connsiteX9" fmla="*/ 4763 w 8572"/>
                    <a:gd name="connsiteY9" fmla="*/ 2158 h 21922"/>
                    <a:gd name="connsiteX10" fmla="*/ 1905 w 8572"/>
                    <a:gd name="connsiteY10" fmla="*/ 253 h 21922"/>
                    <a:gd name="connsiteX11" fmla="*/ 0 w 8572"/>
                    <a:gd name="connsiteY11" fmla="*/ 3111 h 21922"/>
                    <a:gd name="connsiteX12" fmla="*/ 0 w 8572"/>
                    <a:gd name="connsiteY12" fmla="*/ 3111 h 21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72" h="21922">
                      <a:moveTo>
                        <a:pt x="0" y="3111"/>
                      </a:moveTo>
                      <a:cubicBezTo>
                        <a:pt x="952" y="5968"/>
                        <a:pt x="1905" y="8826"/>
                        <a:pt x="1905" y="12636"/>
                      </a:cubicBezTo>
                      <a:cubicBezTo>
                        <a:pt x="1905" y="14541"/>
                        <a:pt x="2857" y="15493"/>
                        <a:pt x="2857" y="17398"/>
                      </a:cubicBezTo>
                      <a:cubicBezTo>
                        <a:pt x="2857" y="18351"/>
                        <a:pt x="2857" y="19303"/>
                        <a:pt x="3810" y="19303"/>
                      </a:cubicBezTo>
                      <a:cubicBezTo>
                        <a:pt x="3810" y="20256"/>
                        <a:pt x="4763" y="21208"/>
                        <a:pt x="4763" y="21208"/>
                      </a:cubicBezTo>
                      <a:cubicBezTo>
                        <a:pt x="5715" y="22161"/>
                        <a:pt x="7620" y="22161"/>
                        <a:pt x="7620" y="21208"/>
                      </a:cubicBezTo>
                      <a:cubicBezTo>
                        <a:pt x="7620" y="20256"/>
                        <a:pt x="8573" y="19303"/>
                        <a:pt x="8573" y="18351"/>
                      </a:cubicBezTo>
                      <a:cubicBezTo>
                        <a:pt x="8573" y="17398"/>
                        <a:pt x="8573" y="16446"/>
                        <a:pt x="8573" y="16446"/>
                      </a:cubicBezTo>
                      <a:cubicBezTo>
                        <a:pt x="8573" y="14541"/>
                        <a:pt x="7620" y="13588"/>
                        <a:pt x="7620" y="11683"/>
                      </a:cubicBezTo>
                      <a:cubicBezTo>
                        <a:pt x="6668" y="8826"/>
                        <a:pt x="5715" y="5968"/>
                        <a:pt x="4763" y="2158"/>
                      </a:cubicBezTo>
                      <a:cubicBezTo>
                        <a:pt x="4763" y="1206"/>
                        <a:pt x="2857" y="253"/>
                        <a:pt x="1905" y="253"/>
                      </a:cubicBezTo>
                      <a:cubicBezTo>
                        <a:pt x="952" y="-699"/>
                        <a:pt x="0" y="1206"/>
                        <a:pt x="0" y="3111"/>
                      </a:cubicBezTo>
                      <a:lnTo>
                        <a:pt x="0" y="311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5" name="Freeform: Shape 1654">
                  <a:extLst>
                    <a:ext uri="{FF2B5EF4-FFF2-40B4-BE49-F238E27FC236}">
                      <a16:creationId xmlns:a16="http://schemas.microsoft.com/office/drawing/2014/main" id="{79468350-5419-A169-4A3A-3FEB46D2DDB2}"/>
                    </a:ext>
                  </a:extLst>
                </p:cNvPr>
                <p:cNvSpPr/>
                <p:nvPr/>
              </p:nvSpPr>
              <p:spPr>
                <a:xfrm>
                  <a:off x="8205787" y="2933699"/>
                  <a:ext cx="9525" cy="24526"/>
                </a:xfrm>
                <a:custGeom>
                  <a:avLst/>
                  <a:gdLst>
                    <a:gd name="connsiteX0" fmla="*/ 0 w 9525"/>
                    <a:gd name="connsiteY0" fmla="*/ 2858 h 24526"/>
                    <a:gd name="connsiteX1" fmla="*/ 1905 w 9525"/>
                    <a:gd name="connsiteY1" fmla="*/ 13335 h 24526"/>
                    <a:gd name="connsiteX2" fmla="*/ 2857 w 9525"/>
                    <a:gd name="connsiteY2" fmla="*/ 18097 h 24526"/>
                    <a:gd name="connsiteX3" fmla="*/ 3810 w 9525"/>
                    <a:gd name="connsiteY3" fmla="*/ 20955 h 24526"/>
                    <a:gd name="connsiteX4" fmla="*/ 4763 w 9525"/>
                    <a:gd name="connsiteY4" fmla="*/ 23813 h 24526"/>
                    <a:gd name="connsiteX5" fmla="*/ 8573 w 9525"/>
                    <a:gd name="connsiteY5" fmla="*/ 23813 h 24526"/>
                    <a:gd name="connsiteX6" fmla="*/ 9525 w 9525"/>
                    <a:gd name="connsiteY6" fmla="*/ 20955 h 24526"/>
                    <a:gd name="connsiteX7" fmla="*/ 9525 w 9525"/>
                    <a:gd name="connsiteY7" fmla="*/ 18097 h 24526"/>
                    <a:gd name="connsiteX8" fmla="*/ 8573 w 9525"/>
                    <a:gd name="connsiteY8" fmla="*/ 12383 h 24526"/>
                    <a:gd name="connsiteX9" fmla="*/ 6668 w 9525"/>
                    <a:gd name="connsiteY9" fmla="*/ 1905 h 24526"/>
                    <a:gd name="connsiteX10" fmla="*/ 3810 w 9525"/>
                    <a:gd name="connsiteY10" fmla="*/ 0 h 24526"/>
                    <a:gd name="connsiteX11" fmla="*/ 0 w 9525"/>
                    <a:gd name="connsiteY11" fmla="*/ 2858 h 24526"/>
                    <a:gd name="connsiteX12" fmla="*/ 0 w 9525"/>
                    <a:gd name="connsiteY12" fmla="*/ 2858 h 24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4526">
                      <a:moveTo>
                        <a:pt x="0" y="2858"/>
                      </a:moveTo>
                      <a:cubicBezTo>
                        <a:pt x="0" y="6667"/>
                        <a:pt x="952" y="10478"/>
                        <a:pt x="1905" y="13335"/>
                      </a:cubicBezTo>
                      <a:cubicBezTo>
                        <a:pt x="1905" y="15240"/>
                        <a:pt x="2857" y="16192"/>
                        <a:pt x="2857" y="18097"/>
                      </a:cubicBezTo>
                      <a:cubicBezTo>
                        <a:pt x="2857" y="19050"/>
                        <a:pt x="2857" y="20003"/>
                        <a:pt x="3810" y="20955"/>
                      </a:cubicBezTo>
                      <a:cubicBezTo>
                        <a:pt x="3810" y="21908"/>
                        <a:pt x="4763" y="22860"/>
                        <a:pt x="4763" y="23813"/>
                      </a:cubicBezTo>
                      <a:cubicBezTo>
                        <a:pt x="5715" y="24765"/>
                        <a:pt x="7620" y="24765"/>
                        <a:pt x="8573" y="23813"/>
                      </a:cubicBezTo>
                      <a:cubicBezTo>
                        <a:pt x="9525" y="22860"/>
                        <a:pt x="9525" y="21908"/>
                        <a:pt x="9525" y="20955"/>
                      </a:cubicBezTo>
                      <a:cubicBezTo>
                        <a:pt x="9525" y="20003"/>
                        <a:pt x="9525" y="19050"/>
                        <a:pt x="9525" y="18097"/>
                      </a:cubicBezTo>
                      <a:cubicBezTo>
                        <a:pt x="9525" y="16192"/>
                        <a:pt x="8573" y="14288"/>
                        <a:pt x="8573" y="12383"/>
                      </a:cubicBezTo>
                      <a:cubicBezTo>
                        <a:pt x="7620" y="8572"/>
                        <a:pt x="6668" y="5715"/>
                        <a:pt x="6668" y="1905"/>
                      </a:cubicBezTo>
                      <a:cubicBezTo>
                        <a:pt x="6668" y="953"/>
                        <a:pt x="4763" y="0"/>
                        <a:pt x="3810" y="0"/>
                      </a:cubicBezTo>
                      <a:cubicBezTo>
                        <a:pt x="1905" y="0"/>
                        <a:pt x="0" y="1905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6" name="Freeform: Shape 1655">
                  <a:extLst>
                    <a:ext uri="{FF2B5EF4-FFF2-40B4-BE49-F238E27FC236}">
                      <a16:creationId xmlns:a16="http://schemas.microsoft.com/office/drawing/2014/main" id="{D0699F85-9A6C-3955-06D2-D692A4480068}"/>
                    </a:ext>
                  </a:extLst>
                </p:cNvPr>
                <p:cNvSpPr/>
                <p:nvPr/>
              </p:nvSpPr>
              <p:spPr>
                <a:xfrm>
                  <a:off x="8245792" y="2947987"/>
                  <a:ext cx="5714" cy="17859"/>
                </a:xfrm>
                <a:custGeom>
                  <a:avLst/>
                  <a:gdLst>
                    <a:gd name="connsiteX0" fmla="*/ 0 w 5714"/>
                    <a:gd name="connsiteY0" fmla="*/ 1905 h 17859"/>
                    <a:gd name="connsiteX1" fmla="*/ 0 w 5714"/>
                    <a:gd name="connsiteY1" fmla="*/ 9525 h 17859"/>
                    <a:gd name="connsiteX2" fmla="*/ 952 w 5714"/>
                    <a:gd name="connsiteY2" fmla="*/ 13335 h 17859"/>
                    <a:gd name="connsiteX3" fmla="*/ 1905 w 5714"/>
                    <a:gd name="connsiteY3" fmla="*/ 17145 h 17859"/>
                    <a:gd name="connsiteX4" fmla="*/ 3810 w 5714"/>
                    <a:gd name="connsiteY4" fmla="*/ 17145 h 17859"/>
                    <a:gd name="connsiteX5" fmla="*/ 4763 w 5714"/>
                    <a:gd name="connsiteY5" fmla="*/ 13335 h 17859"/>
                    <a:gd name="connsiteX6" fmla="*/ 5715 w 5714"/>
                    <a:gd name="connsiteY6" fmla="*/ 9525 h 17859"/>
                    <a:gd name="connsiteX7" fmla="*/ 5715 w 5714"/>
                    <a:gd name="connsiteY7" fmla="*/ 1905 h 17859"/>
                    <a:gd name="connsiteX8" fmla="*/ 3810 w 5714"/>
                    <a:gd name="connsiteY8" fmla="*/ 0 h 17859"/>
                    <a:gd name="connsiteX9" fmla="*/ 0 w 5714"/>
                    <a:gd name="connsiteY9" fmla="*/ 1905 h 17859"/>
                    <a:gd name="connsiteX10" fmla="*/ 0 w 5714"/>
                    <a:gd name="connsiteY10" fmla="*/ 1905 h 17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714" h="17859">
                      <a:moveTo>
                        <a:pt x="0" y="1905"/>
                      </a:moveTo>
                      <a:cubicBezTo>
                        <a:pt x="0" y="4763"/>
                        <a:pt x="0" y="6667"/>
                        <a:pt x="0" y="9525"/>
                      </a:cubicBezTo>
                      <a:cubicBezTo>
                        <a:pt x="0" y="10478"/>
                        <a:pt x="0" y="12383"/>
                        <a:pt x="952" y="13335"/>
                      </a:cubicBezTo>
                      <a:cubicBezTo>
                        <a:pt x="952" y="14288"/>
                        <a:pt x="952" y="16192"/>
                        <a:pt x="1905" y="17145"/>
                      </a:cubicBezTo>
                      <a:cubicBezTo>
                        <a:pt x="1905" y="18097"/>
                        <a:pt x="3810" y="18097"/>
                        <a:pt x="3810" y="17145"/>
                      </a:cubicBezTo>
                      <a:cubicBezTo>
                        <a:pt x="3810" y="16192"/>
                        <a:pt x="3810" y="15240"/>
                        <a:pt x="4763" y="13335"/>
                      </a:cubicBezTo>
                      <a:cubicBezTo>
                        <a:pt x="4763" y="12383"/>
                        <a:pt x="5715" y="10478"/>
                        <a:pt x="5715" y="9525"/>
                      </a:cubicBezTo>
                      <a:cubicBezTo>
                        <a:pt x="5715" y="6667"/>
                        <a:pt x="5715" y="4763"/>
                        <a:pt x="5715" y="1905"/>
                      </a:cubicBezTo>
                      <a:cubicBezTo>
                        <a:pt x="5715" y="953"/>
                        <a:pt x="4763" y="0"/>
                        <a:pt x="3810" y="0"/>
                      </a:cubicBez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7" name="Freeform: Shape 1656">
                  <a:extLst>
                    <a:ext uri="{FF2B5EF4-FFF2-40B4-BE49-F238E27FC236}">
                      <a16:creationId xmlns:a16="http://schemas.microsoft.com/office/drawing/2014/main" id="{3DC51CE9-1D28-4F05-8206-D06647BE0123}"/>
                    </a:ext>
                  </a:extLst>
                </p:cNvPr>
                <p:cNvSpPr/>
                <p:nvPr/>
              </p:nvSpPr>
              <p:spPr>
                <a:xfrm>
                  <a:off x="8295322" y="2955233"/>
                  <a:ext cx="7619" cy="20852"/>
                </a:xfrm>
                <a:custGeom>
                  <a:avLst/>
                  <a:gdLst>
                    <a:gd name="connsiteX0" fmla="*/ 952 w 7619"/>
                    <a:gd name="connsiteY0" fmla="*/ 2279 h 20852"/>
                    <a:gd name="connsiteX1" fmla="*/ 0 w 7619"/>
                    <a:gd name="connsiteY1" fmla="*/ 10851 h 20852"/>
                    <a:gd name="connsiteX2" fmla="*/ 0 w 7619"/>
                    <a:gd name="connsiteY2" fmla="*/ 15614 h 20852"/>
                    <a:gd name="connsiteX3" fmla="*/ 952 w 7619"/>
                    <a:gd name="connsiteY3" fmla="*/ 19424 h 20852"/>
                    <a:gd name="connsiteX4" fmla="*/ 3810 w 7619"/>
                    <a:gd name="connsiteY4" fmla="*/ 19424 h 20852"/>
                    <a:gd name="connsiteX5" fmla="*/ 5715 w 7619"/>
                    <a:gd name="connsiteY5" fmla="*/ 15614 h 20852"/>
                    <a:gd name="connsiteX6" fmla="*/ 6667 w 7619"/>
                    <a:gd name="connsiteY6" fmla="*/ 11804 h 20852"/>
                    <a:gd name="connsiteX7" fmla="*/ 7620 w 7619"/>
                    <a:gd name="connsiteY7" fmla="*/ 7041 h 20852"/>
                    <a:gd name="connsiteX8" fmla="*/ 7620 w 7619"/>
                    <a:gd name="connsiteY8" fmla="*/ 5136 h 20852"/>
                    <a:gd name="connsiteX9" fmla="*/ 7620 w 7619"/>
                    <a:gd name="connsiteY9" fmla="*/ 5136 h 20852"/>
                    <a:gd name="connsiteX10" fmla="*/ 7620 w 7619"/>
                    <a:gd name="connsiteY10" fmla="*/ 4184 h 20852"/>
                    <a:gd name="connsiteX11" fmla="*/ 4763 w 7619"/>
                    <a:gd name="connsiteY11" fmla="*/ 374 h 20852"/>
                    <a:gd name="connsiteX12" fmla="*/ 952 w 7619"/>
                    <a:gd name="connsiteY12" fmla="*/ 2279 h 20852"/>
                    <a:gd name="connsiteX13" fmla="*/ 952 w 7619"/>
                    <a:gd name="connsiteY13" fmla="*/ 2279 h 20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619" h="20852">
                      <a:moveTo>
                        <a:pt x="952" y="2279"/>
                      </a:moveTo>
                      <a:cubicBezTo>
                        <a:pt x="952" y="5136"/>
                        <a:pt x="0" y="7994"/>
                        <a:pt x="0" y="10851"/>
                      </a:cubicBezTo>
                      <a:cubicBezTo>
                        <a:pt x="0" y="12756"/>
                        <a:pt x="0" y="13709"/>
                        <a:pt x="0" y="15614"/>
                      </a:cubicBezTo>
                      <a:cubicBezTo>
                        <a:pt x="0" y="16566"/>
                        <a:pt x="0" y="18471"/>
                        <a:pt x="952" y="19424"/>
                      </a:cubicBezTo>
                      <a:cubicBezTo>
                        <a:pt x="952" y="21329"/>
                        <a:pt x="2857" y="21329"/>
                        <a:pt x="3810" y="19424"/>
                      </a:cubicBezTo>
                      <a:cubicBezTo>
                        <a:pt x="4763" y="18471"/>
                        <a:pt x="4763" y="16566"/>
                        <a:pt x="5715" y="15614"/>
                      </a:cubicBezTo>
                      <a:cubicBezTo>
                        <a:pt x="6667" y="14661"/>
                        <a:pt x="6667" y="12756"/>
                        <a:pt x="6667" y="11804"/>
                      </a:cubicBezTo>
                      <a:cubicBezTo>
                        <a:pt x="6667" y="9899"/>
                        <a:pt x="6667" y="8946"/>
                        <a:pt x="7620" y="7041"/>
                      </a:cubicBezTo>
                      <a:cubicBezTo>
                        <a:pt x="7620" y="6089"/>
                        <a:pt x="7620" y="6089"/>
                        <a:pt x="7620" y="5136"/>
                      </a:cubicBezTo>
                      <a:cubicBezTo>
                        <a:pt x="7620" y="6089"/>
                        <a:pt x="7620" y="5136"/>
                        <a:pt x="7620" y="5136"/>
                      </a:cubicBezTo>
                      <a:cubicBezTo>
                        <a:pt x="7620" y="5136"/>
                        <a:pt x="7620" y="4184"/>
                        <a:pt x="7620" y="4184"/>
                      </a:cubicBezTo>
                      <a:cubicBezTo>
                        <a:pt x="7620" y="2279"/>
                        <a:pt x="6667" y="374"/>
                        <a:pt x="4763" y="374"/>
                      </a:cubicBezTo>
                      <a:cubicBezTo>
                        <a:pt x="2857" y="-579"/>
                        <a:pt x="952" y="374"/>
                        <a:pt x="952" y="2279"/>
                      </a:cubicBezTo>
                      <a:lnTo>
                        <a:pt x="952" y="227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8" name="Freeform: Shape 1657">
                  <a:extLst>
                    <a:ext uri="{FF2B5EF4-FFF2-40B4-BE49-F238E27FC236}">
                      <a16:creationId xmlns:a16="http://schemas.microsoft.com/office/drawing/2014/main" id="{DA5BF0B4-1B69-1297-B7D1-A0D53756F620}"/>
                    </a:ext>
                  </a:extLst>
                </p:cNvPr>
                <p:cNvSpPr/>
                <p:nvPr/>
              </p:nvSpPr>
              <p:spPr>
                <a:xfrm>
                  <a:off x="8241029" y="2932032"/>
                  <a:ext cx="4762" cy="15716"/>
                </a:xfrm>
                <a:custGeom>
                  <a:avLst/>
                  <a:gdLst>
                    <a:gd name="connsiteX0" fmla="*/ 1905 w 4762"/>
                    <a:gd name="connsiteY0" fmla="*/ 714 h 15716"/>
                    <a:gd name="connsiteX1" fmla="*/ 0 w 4762"/>
                    <a:gd name="connsiteY1" fmla="*/ 7382 h 15716"/>
                    <a:gd name="connsiteX2" fmla="*/ 0 w 4762"/>
                    <a:gd name="connsiteY2" fmla="*/ 11192 h 15716"/>
                    <a:gd name="connsiteX3" fmla="*/ 0 w 4762"/>
                    <a:gd name="connsiteY3" fmla="*/ 13097 h 15716"/>
                    <a:gd name="connsiteX4" fmla="*/ 952 w 4762"/>
                    <a:gd name="connsiteY4" fmla="*/ 15002 h 15716"/>
                    <a:gd name="connsiteX5" fmla="*/ 3810 w 4762"/>
                    <a:gd name="connsiteY5" fmla="*/ 15002 h 15716"/>
                    <a:gd name="connsiteX6" fmla="*/ 4763 w 4762"/>
                    <a:gd name="connsiteY6" fmla="*/ 13097 h 15716"/>
                    <a:gd name="connsiteX7" fmla="*/ 4763 w 4762"/>
                    <a:gd name="connsiteY7" fmla="*/ 11192 h 15716"/>
                    <a:gd name="connsiteX8" fmla="*/ 4763 w 4762"/>
                    <a:gd name="connsiteY8" fmla="*/ 7382 h 15716"/>
                    <a:gd name="connsiteX9" fmla="*/ 1905 w 4762"/>
                    <a:gd name="connsiteY9" fmla="*/ 714 h 15716"/>
                    <a:gd name="connsiteX10" fmla="*/ 1905 w 4762"/>
                    <a:gd name="connsiteY10" fmla="*/ 714 h 15716"/>
                    <a:gd name="connsiteX11" fmla="*/ 1905 w 4762"/>
                    <a:gd name="connsiteY11" fmla="*/ 714 h 15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62" h="15716">
                      <a:moveTo>
                        <a:pt x="1905" y="714"/>
                      </a:moveTo>
                      <a:cubicBezTo>
                        <a:pt x="952" y="2619"/>
                        <a:pt x="0" y="5477"/>
                        <a:pt x="0" y="7382"/>
                      </a:cubicBezTo>
                      <a:cubicBezTo>
                        <a:pt x="0" y="8334"/>
                        <a:pt x="0" y="10239"/>
                        <a:pt x="0" y="11192"/>
                      </a:cubicBezTo>
                      <a:cubicBezTo>
                        <a:pt x="0" y="12144"/>
                        <a:pt x="0" y="12144"/>
                        <a:pt x="0" y="13097"/>
                      </a:cubicBezTo>
                      <a:cubicBezTo>
                        <a:pt x="0" y="14049"/>
                        <a:pt x="0" y="14049"/>
                        <a:pt x="952" y="15002"/>
                      </a:cubicBezTo>
                      <a:cubicBezTo>
                        <a:pt x="1905" y="15954"/>
                        <a:pt x="2857" y="15954"/>
                        <a:pt x="3810" y="15002"/>
                      </a:cubicBezTo>
                      <a:cubicBezTo>
                        <a:pt x="3810" y="14049"/>
                        <a:pt x="4763" y="14049"/>
                        <a:pt x="4763" y="13097"/>
                      </a:cubicBezTo>
                      <a:cubicBezTo>
                        <a:pt x="4763" y="12144"/>
                        <a:pt x="4763" y="12144"/>
                        <a:pt x="4763" y="11192"/>
                      </a:cubicBezTo>
                      <a:cubicBezTo>
                        <a:pt x="4763" y="10239"/>
                        <a:pt x="4763" y="8334"/>
                        <a:pt x="4763" y="7382"/>
                      </a:cubicBezTo>
                      <a:cubicBezTo>
                        <a:pt x="2857" y="5477"/>
                        <a:pt x="2857" y="3572"/>
                        <a:pt x="1905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59" name="Freeform: Shape 1658">
                  <a:extLst>
                    <a:ext uri="{FF2B5EF4-FFF2-40B4-BE49-F238E27FC236}">
                      <a16:creationId xmlns:a16="http://schemas.microsoft.com/office/drawing/2014/main" id="{20C09CED-F551-91E5-5E1B-E0E0A0C933AE}"/>
                    </a:ext>
                  </a:extLst>
                </p:cNvPr>
                <p:cNvSpPr/>
                <p:nvPr/>
              </p:nvSpPr>
              <p:spPr>
                <a:xfrm>
                  <a:off x="8273057" y="2928937"/>
                  <a:ext cx="8929" cy="30003"/>
                </a:xfrm>
                <a:custGeom>
                  <a:avLst/>
                  <a:gdLst>
                    <a:gd name="connsiteX0" fmla="*/ 357 w 8929"/>
                    <a:gd name="connsiteY0" fmla="*/ 3810 h 30003"/>
                    <a:gd name="connsiteX1" fmla="*/ 357 w 8929"/>
                    <a:gd name="connsiteY1" fmla="*/ 10478 h 30003"/>
                    <a:gd name="connsiteX2" fmla="*/ 357 w 8929"/>
                    <a:gd name="connsiteY2" fmla="*/ 16192 h 30003"/>
                    <a:gd name="connsiteX3" fmla="*/ 357 w 8929"/>
                    <a:gd name="connsiteY3" fmla="*/ 21908 h 30003"/>
                    <a:gd name="connsiteX4" fmla="*/ 357 w 8929"/>
                    <a:gd name="connsiteY4" fmla="*/ 24765 h 30003"/>
                    <a:gd name="connsiteX5" fmla="*/ 2262 w 8929"/>
                    <a:gd name="connsiteY5" fmla="*/ 28575 h 30003"/>
                    <a:gd name="connsiteX6" fmla="*/ 7025 w 8929"/>
                    <a:gd name="connsiteY6" fmla="*/ 28575 h 30003"/>
                    <a:gd name="connsiteX7" fmla="*/ 8930 w 8929"/>
                    <a:gd name="connsiteY7" fmla="*/ 24765 h 30003"/>
                    <a:gd name="connsiteX8" fmla="*/ 8930 w 8929"/>
                    <a:gd name="connsiteY8" fmla="*/ 21908 h 30003"/>
                    <a:gd name="connsiteX9" fmla="*/ 8930 w 8929"/>
                    <a:gd name="connsiteY9" fmla="*/ 15240 h 30003"/>
                    <a:gd name="connsiteX10" fmla="*/ 7978 w 8929"/>
                    <a:gd name="connsiteY10" fmla="*/ 8572 h 30003"/>
                    <a:gd name="connsiteX11" fmla="*/ 6072 w 8929"/>
                    <a:gd name="connsiteY11" fmla="*/ 1905 h 30003"/>
                    <a:gd name="connsiteX12" fmla="*/ 3215 w 8929"/>
                    <a:gd name="connsiteY12" fmla="*/ 0 h 30003"/>
                    <a:gd name="connsiteX13" fmla="*/ 357 w 8929"/>
                    <a:gd name="connsiteY13" fmla="*/ 3810 h 30003"/>
                    <a:gd name="connsiteX14" fmla="*/ 357 w 8929"/>
                    <a:gd name="connsiteY14" fmla="*/ 3810 h 30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929" h="30003">
                      <a:moveTo>
                        <a:pt x="357" y="3810"/>
                      </a:moveTo>
                      <a:cubicBezTo>
                        <a:pt x="357" y="5715"/>
                        <a:pt x="357" y="8572"/>
                        <a:pt x="357" y="10478"/>
                      </a:cubicBezTo>
                      <a:cubicBezTo>
                        <a:pt x="357" y="12383"/>
                        <a:pt x="357" y="14288"/>
                        <a:pt x="357" y="16192"/>
                      </a:cubicBezTo>
                      <a:cubicBezTo>
                        <a:pt x="357" y="18097"/>
                        <a:pt x="357" y="20003"/>
                        <a:pt x="357" y="21908"/>
                      </a:cubicBezTo>
                      <a:cubicBezTo>
                        <a:pt x="357" y="22860"/>
                        <a:pt x="357" y="23813"/>
                        <a:pt x="357" y="24765"/>
                      </a:cubicBezTo>
                      <a:cubicBezTo>
                        <a:pt x="357" y="25717"/>
                        <a:pt x="1310" y="27622"/>
                        <a:pt x="2262" y="28575"/>
                      </a:cubicBezTo>
                      <a:cubicBezTo>
                        <a:pt x="3215" y="30480"/>
                        <a:pt x="6072" y="30480"/>
                        <a:pt x="7025" y="28575"/>
                      </a:cubicBezTo>
                      <a:cubicBezTo>
                        <a:pt x="7978" y="27622"/>
                        <a:pt x="7978" y="26670"/>
                        <a:pt x="8930" y="24765"/>
                      </a:cubicBezTo>
                      <a:cubicBezTo>
                        <a:pt x="8930" y="23813"/>
                        <a:pt x="8930" y="22860"/>
                        <a:pt x="8930" y="21908"/>
                      </a:cubicBezTo>
                      <a:cubicBezTo>
                        <a:pt x="8930" y="20003"/>
                        <a:pt x="8930" y="17145"/>
                        <a:pt x="8930" y="15240"/>
                      </a:cubicBezTo>
                      <a:cubicBezTo>
                        <a:pt x="8930" y="13335"/>
                        <a:pt x="7978" y="10478"/>
                        <a:pt x="7978" y="8572"/>
                      </a:cubicBezTo>
                      <a:cubicBezTo>
                        <a:pt x="7025" y="6667"/>
                        <a:pt x="7025" y="3810"/>
                        <a:pt x="6072" y="1905"/>
                      </a:cubicBezTo>
                      <a:cubicBezTo>
                        <a:pt x="6072" y="953"/>
                        <a:pt x="4167" y="0"/>
                        <a:pt x="3215" y="0"/>
                      </a:cubicBezTo>
                      <a:cubicBezTo>
                        <a:pt x="357" y="953"/>
                        <a:pt x="-595" y="2858"/>
                        <a:pt x="357" y="3810"/>
                      </a:cubicBezTo>
                      <a:lnTo>
                        <a:pt x="357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0" name="Freeform: Shape 1659">
                  <a:extLst>
                    <a:ext uri="{FF2B5EF4-FFF2-40B4-BE49-F238E27FC236}">
                      <a16:creationId xmlns:a16="http://schemas.microsoft.com/office/drawing/2014/main" id="{FEAF70F8-994F-CE72-78C2-318DB1B79F26}"/>
                    </a:ext>
                  </a:extLst>
                </p:cNvPr>
                <p:cNvSpPr/>
                <p:nvPr/>
              </p:nvSpPr>
              <p:spPr>
                <a:xfrm>
                  <a:off x="8214235" y="2980901"/>
                  <a:ext cx="11977" cy="34713"/>
                </a:xfrm>
                <a:custGeom>
                  <a:avLst/>
                  <a:gdLst>
                    <a:gd name="connsiteX0" fmla="*/ 125 w 11977"/>
                    <a:gd name="connsiteY0" fmla="*/ 4233 h 34713"/>
                    <a:gd name="connsiteX1" fmla="*/ 2982 w 11977"/>
                    <a:gd name="connsiteY1" fmla="*/ 19473 h 34713"/>
                    <a:gd name="connsiteX2" fmla="*/ 7745 w 11977"/>
                    <a:gd name="connsiteY2" fmla="*/ 33761 h 34713"/>
                    <a:gd name="connsiteX3" fmla="*/ 11554 w 11977"/>
                    <a:gd name="connsiteY3" fmla="*/ 32808 h 34713"/>
                    <a:gd name="connsiteX4" fmla="*/ 11554 w 11977"/>
                    <a:gd name="connsiteY4" fmla="*/ 24236 h 34713"/>
                    <a:gd name="connsiteX5" fmla="*/ 10602 w 11977"/>
                    <a:gd name="connsiteY5" fmla="*/ 16616 h 34713"/>
                    <a:gd name="connsiteX6" fmla="*/ 5839 w 11977"/>
                    <a:gd name="connsiteY6" fmla="*/ 1376 h 34713"/>
                    <a:gd name="connsiteX7" fmla="*/ 125 w 11977"/>
                    <a:gd name="connsiteY7" fmla="*/ 4233 h 34713"/>
                    <a:gd name="connsiteX8" fmla="*/ 125 w 11977"/>
                    <a:gd name="connsiteY8" fmla="*/ 4233 h 34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977" h="34713">
                      <a:moveTo>
                        <a:pt x="125" y="4233"/>
                      </a:moveTo>
                      <a:cubicBezTo>
                        <a:pt x="2029" y="8996"/>
                        <a:pt x="2029" y="14711"/>
                        <a:pt x="2982" y="19473"/>
                      </a:cubicBezTo>
                      <a:cubicBezTo>
                        <a:pt x="3934" y="24236"/>
                        <a:pt x="3934" y="29951"/>
                        <a:pt x="7745" y="33761"/>
                      </a:cubicBezTo>
                      <a:cubicBezTo>
                        <a:pt x="8697" y="34713"/>
                        <a:pt x="11554" y="35666"/>
                        <a:pt x="11554" y="32808"/>
                      </a:cubicBezTo>
                      <a:cubicBezTo>
                        <a:pt x="11554" y="29951"/>
                        <a:pt x="12507" y="27093"/>
                        <a:pt x="11554" y="24236"/>
                      </a:cubicBezTo>
                      <a:cubicBezTo>
                        <a:pt x="11554" y="21378"/>
                        <a:pt x="10602" y="19473"/>
                        <a:pt x="10602" y="16616"/>
                      </a:cubicBezTo>
                      <a:cubicBezTo>
                        <a:pt x="9650" y="10901"/>
                        <a:pt x="7745" y="6138"/>
                        <a:pt x="5839" y="1376"/>
                      </a:cubicBezTo>
                      <a:cubicBezTo>
                        <a:pt x="3934" y="-1482"/>
                        <a:pt x="-828" y="423"/>
                        <a:pt x="125" y="4233"/>
                      </a:cubicBezTo>
                      <a:lnTo>
                        <a:pt x="125" y="423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1" name="Freeform: Shape 1660">
                  <a:extLst>
                    <a:ext uri="{FF2B5EF4-FFF2-40B4-BE49-F238E27FC236}">
                      <a16:creationId xmlns:a16="http://schemas.microsoft.com/office/drawing/2014/main" id="{440D3A8A-3E88-5C3B-CE7D-80F6D60284DB}"/>
                    </a:ext>
                  </a:extLst>
                </p:cNvPr>
                <p:cNvSpPr/>
                <p:nvPr/>
              </p:nvSpPr>
              <p:spPr>
                <a:xfrm>
                  <a:off x="8310562" y="2988684"/>
                  <a:ext cx="7811" cy="14308"/>
                </a:xfrm>
                <a:custGeom>
                  <a:avLst/>
                  <a:gdLst>
                    <a:gd name="connsiteX0" fmla="*/ 4763 w 7811"/>
                    <a:gd name="connsiteY0" fmla="*/ 260 h 14308"/>
                    <a:gd name="connsiteX1" fmla="*/ 952 w 7811"/>
                    <a:gd name="connsiteY1" fmla="*/ 5975 h 14308"/>
                    <a:gd name="connsiteX2" fmla="*/ 0 w 7811"/>
                    <a:gd name="connsiteY2" fmla="*/ 7880 h 14308"/>
                    <a:gd name="connsiteX3" fmla="*/ 0 w 7811"/>
                    <a:gd name="connsiteY3" fmla="*/ 9785 h 14308"/>
                    <a:gd name="connsiteX4" fmla="*/ 0 w 7811"/>
                    <a:gd name="connsiteY4" fmla="*/ 13595 h 14308"/>
                    <a:gd name="connsiteX5" fmla="*/ 1905 w 7811"/>
                    <a:gd name="connsiteY5" fmla="*/ 13595 h 14308"/>
                    <a:gd name="connsiteX6" fmla="*/ 2857 w 7811"/>
                    <a:gd name="connsiteY6" fmla="*/ 10737 h 14308"/>
                    <a:gd name="connsiteX7" fmla="*/ 3810 w 7811"/>
                    <a:gd name="connsiteY7" fmla="*/ 8832 h 14308"/>
                    <a:gd name="connsiteX8" fmla="*/ 4763 w 7811"/>
                    <a:gd name="connsiteY8" fmla="*/ 6927 h 14308"/>
                    <a:gd name="connsiteX9" fmla="*/ 7620 w 7811"/>
                    <a:gd name="connsiteY9" fmla="*/ 2165 h 14308"/>
                    <a:gd name="connsiteX10" fmla="*/ 4763 w 7811"/>
                    <a:gd name="connsiteY10" fmla="*/ 260 h 14308"/>
                    <a:gd name="connsiteX11" fmla="*/ 4763 w 7811"/>
                    <a:gd name="connsiteY11" fmla="*/ 260 h 14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811" h="14308">
                      <a:moveTo>
                        <a:pt x="4763" y="260"/>
                      </a:moveTo>
                      <a:cubicBezTo>
                        <a:pt x="3810" y="2165"/>
                        <a:pt x="1905" y="4070"/>
                        <a:pt x="952" y="5975"/>
                      </a:cubicBezTo>
                      <a:cubicBezTo>
                        <a:pt x="952" y="6927"/>
                        <a:pt x="952" y="6927"/>
                        <a:pt x="0" y="7880"/>
                      </a:cubicBezTo>
                      <a:cubicBezTo>
                        <a:pt x="0" y="8832"/>
                        <a:pt x="0" y="8832"/>
                        <a:pt x="0" y="9785"/>
                      </a:cubicBezTo>
                      <a:cubicBezTo>
                        <a:pt x="0" y="10737"/>
                        <a:pt x="0" y="12642"/>
                        <a:pt x="0" y="13595"/>
                      </a:cubicBezTo>
                      <a:cubicBezTo>
                        <a:pt x="0" y="14547"/>
                        <a:pt x="952" y="14547"/>
                        <a:pt x="1905" y="13595"/>
                      </a:cubicBezTo>
                      <a:cubicBezTo>
                        <a:pt x="1905" y="12642"/>
                        <a:pt x="2857" y="11690"/>
                        <a:pt x="2857" y="10737"/>
                      </a:cubicBezTo>
                      <a:cubicBezTo>
                        <a:pt x="2857" y="9785"/>
                        <a:pt x="3810" y="9785"/>
                        <a:pt x="3810" y="8832"/>
                      </a:cubicBezTo>
                      <a:cubicBezTo>
                        <a:pt x="3810" y="7880"/>
                        <a:pt x="3810" y="7880"/>
                        <a:pt x="4763" y="6927"/>
                      </a:cubicBezTo>
                      <a:cubicBezTo>
                        <a:pt x="5715" y="5022"/>
                        <a:pt x="6668" y="3117"/>
                        <a:pt x="7620" y="2165"/>
                      </a:cubicBezTo>
                      <a:cubicBezTo>
                        <a:pt x="8573" y="1212"/>
                        <a:pt x="5715" y="-693"/>
                        <a:pt x="4763" y="260"/>
                      </a:cubicBezTo>
                      <a:lnTo>
                        <a:pt x="4763" y="26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2" name="Freeform: Shape 1661">
                  <a:extLst>
                    <a:ext uri="{FF2B5EF4-FFF2-40B4-BE49-F238E27FC236}">
                      <a16:creationId xmlns:a16="http://schemas.microsoft.com/office/drawing/2014/main" id="{73EFC8FE-B4B7-D856-ABA7-C803950C9AC6}"/>
                    </a:ext>
                  </a:extLst>
                </p:cNvPr>
                <p:cNvSpPr/>
                <p:nvPr/>
              </p:nvSpPr>
              <p:spPr>
                <a:xfrm>
                  <a:off x="8276272" y="2987366"/>
                  <a:ext cx="6667" cy="21975"/>
                </a:xfrm>
                <a:custGeom>
                  <a:avLst/>
                  <a:gdLst>
                    <a:gd name="connsiteX0" fmla="*/ 2857 w 6667"/>
                    <a:gd name="connsiteY0" fmla="*/ 626 h 21975"/>
                    <a:gd name="connsiteX1" fmla="*/ 952 w 6667"/>
                    <a:gd name="connsiteY1" fmla="*/ 10151 h 21975"/>
                    <a:gd name="connsiteX2" fmla="*/ 0 w 6667"/>
                    <a:gd name="connsiteY2" fmla="*/ 14913 h 21975"/>
                    <a:gd name="connsiteX3" fmla="*/ 0 w 6667"/>
                    <a:gd name="connsiteY3" fmla="*/ 17771 h 21975"/>
                    <a:gd name="connsiteX4" fmla="*/ 0 w 6667"/>
                    <a:gd name="connsiteY4" fmla="*/ 20628 h 21975"/>
                    <a:gd name="connsiteX5" fmla="*/ 2857 w 6667"/>
                    <a:gd name="connsiteY5" fmla="*/ 21581 h 21975"/>
                    <a:gd name="connsiteX6" fmla="*/ 4763 w 6667"/>
                    <a:gd name="connsiteY6" fmla="*/ 16818 h 21975"/>
                    <a:gd name="connsiteX7" fmla="*/ 5715 w 6667"/>
                    <a:gd name="connsiteY7" fmla="*/ 12056 h 21975"/>
                    <a:gd name="connsiteX8" fmla="*/ 6667 w 6667"/>
                    <a:gd name="connsiteY8" fmla="*/ 1578 h 21975"/>
                    <a:gd name="connsiteX9" fmla="*/ 2857 w 6667"/>
                    <a:gd name="connsiteY9" fmla="*/ 626 h 21975"/>
                    <a:gd name="connsiteX10" fmla="*/ 2857 w 6667"/>
                    <a:gd name="connsiteY10" fmla="*/ 626 h 2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667" h="21975">
                      <a:moveTo>
                        <a:pt x="2857" y="626"/>
                      </a:moveTo>
                      <a:cubicBezTo>
                        <a:pt x="1905" y="3483"/>
                        <a:pt x="1905" y="7293"/>
                        <a:pt x="952" y="10151"/>
                      </a:cubicBezTo>
                      <a:cubicBezTo>
                        <a:pt x="952" y="12056"/>
                        <a:pt x="0" y="13008"/>
                        <a:pt x="0" y="14913"/>
                      </a:cubicBezTo>
                      <a:cubicBezTo>
                        <a:pt x="0" y="15866"/>
                        <a:pt x="0" y="16818"/>
                        <a:pt x="0" y="17771"/>
                      </a:cubicBezTo>
                      <a:cubicBezTo>
                        <a:pt x="0" y="18723"/>
                        <a:pt x="0" y="19676"/>
                        <a:pt x="0" y="20628"/>
                      </a:cubicBezTo>
                      <a:cubicBezTo>
                        <a:pt x="0" y="21581"/>
                        <a:pt x="1905" y="22533"/>
                        <a:pt x="2857" y="21581"/>
                      </a:cubicBezTo>
                      <a:cubicBezTo>
                        <a:pt x="3810" y="19676"/>
                        <a:pt x="4763" y="18723"/>
                        <a:pt x="4763" y="16818"/>
                      </a:cubicBezTo>
                      <a:cubicBezTo>
                        <a:pt x="4763" y="14913"/>
                        <a:pt x="5715" y="13008"/>
                        <a:pt x="5715" y="12056"/>
                      </a:cubicBezTo>
                      <a:cubicBezTo>
                        <a:pt x="5715" y="8246"/>
                        <a:pt x="6667" y="5388"/>
                        <a:pt x="6667" y="1578"/>
                      </a:cubicBezTo>
                      <a:cubicBezTo>
                        <a:pt x="5715" y="-327"/>
                        <a:pt x="2857" y="-327"/>
                        <a:pt x="2857" y="626"/>
                      </a:cubicBezTo>
                      <a:lnTo>
                        <a:pt x="2857" y="62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3" name="Freeform: Shape 1662">
                  <a:extLst>
                    <a:ext uri="{FF2B5EF4-FFF2-40B4-BE49-F238E27FC236}">
                      <a16:creationId xmlns:a16="http://schemas.microsoft.com/office/drawing/2014/main" id="{A7B8AFE5-DE8A-D086-832B-05D730147095}"/>
                    </a:ext>
                  </a:extLst>
                </p:cNvPr>
                <p:cNvSpPr/>
                <p:nvPr/>
              </p:nvSpPr>
              <p:spPr>
                <a:xfrm>
                  <a:off x="8163876" y="3014988"/>
                  <a:ext cx="10737" cy="24832"/>
                </a:xfrm>
                <a:custGeom>
                  <a:avLst/>
                  <a:gdLst>
                    <a:gd name="connsiteX0" fmla="*/ 0 w 10737"/>
                    <a:gd name="connsiteY0" fmla="*/ 1578 h 24832"/>
                    <a:gd name="connsiteX1" fmla="*/ 3810 w 10737"/>
                    <a:gd name="connsiteY1" fmla="*/ 13008 h 24832"/>
                    <a:gd name="connsiteX2" fmla="*/ 8573 w 10737"/>
                    <a:gd name="connsiteY2" fmla="*/ 24438 h 24832"/>
                    <a:gd name="connsiteX3" fmla="*/ 10478 w 10737"/>
                    <a:gd name="connsiteY3" fmla="*/ 23486 h 24832"/>
                    <a:gd name="connsiteX4" fmla="*/ 6668 w 10737"/>
                    <a:gd name="connsiteY4" fmla="*/ 12056 h 24832"/>
                    <a:gd name="connsiteX5" fmla="*/ 2858 w 10737"/>
                    <a:gd name="connsiteY5" fmla="*/ 626 h 24832"/>
                    <a:gd name="connsiteX6" fmla="*/ 0 w 10737"/>
                    <a:gd name="connsiteY6" fmla="*/ 1578 h 24832"/>
                    <a:gd name="connsiteX7" fmla="*/ 0 w 10737"/>
                    <a:gd name="connsiteY7" fmla="*/ 1578 h 2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37" h="24832">
                      <a:moveTo>
                        <a:pt x="0" y="1578"/>
                      </a:moveTo>
                      <a:cubicBezTo>
                        <a:pt x="953" y="5388"/>
                        <a:pt x="1905" y="9198"/>
                        <a:pt x="3810" y="13008"/>
                      </a:cubicBezTo>
                      <a:cubicBezTo>
                        <a:pt x="4763" y="16818"/>
                        <a:pt x="5715" y="21581"/>
                        <a:pt x="8573" y="24438"/>
                      </a:cubicBezTo>
                      <a:cubicBezTo>
                        <a:pt x="9525" y="25391"/>
                        <a:pt x="11430" y="24438"/>
                        <a:pt x="10478" y="23486"/>
                      </a:cubicBezTo>
                      <a:cubicBezTo>
                        <a:pt x="9525" y="19676"/>
                        <a:pt x="7620" y="15866"/>
                        <a:pt x="6668" y="12056"/>
                      </a:cubicBezTo>
                      <a:cubicBezTo>
                        <a:pt x="5715" y="8246"/>
                        <a:pt x="3810" y="4436"/>
                        <a:pt x="2858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4" name="Freeform: Shape 1663">
                  <a:extLst>
                    <a:ext uri="{FF2B5EF4-FFF2-40B4-BE49-F238E27FC236}">
                      <a16:creationId xmlns:a16="http://schemas.microsoft.com/office/drawing/2014/main" id="{00838B6E-648D-6B2E-15AC-74DAE3E730D7}"/>
                    </a:ext>
                  </a:extLst>
                </p:cNvPr>
                <p:cNvSpPr/>
                <p:nvPr/>
              </p:nvSpPr>
              <p:spPr>
                <a:xfrm>
                  <a:off x="8186737" y="3014576"/>
                  <a:ext cx="8572" cy="26517"/>
                </a:xfrm>
                <a:custGeom>
                  <a:avLst/>
                  <a:gdLst>
                    <a:gd name="connsiteX0" fmla="*/ 0 w 8572"/>
                    <a:gd name="connsiteY0" fmla="*/ 1991 h 26517"/>
                    <a:gd name="connsiteX1" fmla="*/ 1905 w 8572"/>
                    <a:gd name="connsiteY1" fmla="*/ 14373 h 26517"/>
                    <a:gd name="connsiteX2" fmla="*/ 2857 w 8572"/>
                    <a:gd name="connsiteY2" fmla="*/ 20088 h 26517"/>
                    <a:gd name="connsiteX3" fmla="*/ 3810 w 8572"/>
                    <a:gd name="connsiteY3" fmla="*/ 22946 h 26517"/>
                    <a:gd name="connsiteX4" fmla="*/ 4763 w 8572"/>
                    <a:gd name="connsiteY4" fmla="*/ 25803 h 26517"/>
                    <a:gd name="connsiteX5" fmla="*/ 7620 w 8572"/>
                    <a:gd name="connsiteY5" fmla="*/ 25803 h 26517"/>
                    <a:gd name="connsiteX6" fmla="*/ 8573 w 8572"/>
                    <a:gd name="connsiteY6" fmla="*/ 22946 h 26517"/>
                    <a:gd name="connsiteX7" fmla="*/ 8573 w 8572"/>
                    <a:gd name="connsiteY7" fmla="*/ 19136 h 26517"/>
                    <a:gd name="connsiteX8" fmla="*/ 7620 w 8572"/>
                    <a:gd name="connsiteY8" fmla="*/ 13421 h 26517"/>
                    <a:gd name="connsiteX9" fmla="*/ 4763 w 8572"/>
                    <a:gd name="connsiteY9" fmla="*/ 1038 h 26517"/>
                    <a:gd name="connsiteX10" fmla="*/ 0 w 8572"/>
                    <a:gd name="connsiteY10" fmla="*/ 1991 h 26517"/>
                    <a:gd name="connsiteX11" fmla="*/ 0 w 8572"/>
                    <a:gd name="connsiteY11" fmla="*/ 1991 h 265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2" h="26517">
                      <a:moveTo>
                        <a:pt x="0" y="1991"/>
                      </a:moveTo>
                      <a:cubicBezTo>
                        <a:pt x="952" y="5801"/>
                        <a:pt x="952" y="9611"/>
                        <a:pt x="1905" y="14373"/>
                      </a:cubicBezTo>
                      <a:cubicBezTo>
                        <a:pt x="1905" y="16278"/>
                        <a:pt x="2857" y="18183"/>
                        <a:pt x="2857" y="20088"/>
                      </a:cubicBezTo>
                      <a:cubicBezTo>
                        <a:pt x="2857" y="21041"/>
                        <a:pt x="2857" y="21993"/>
                        <a:pt x="3810" y="22946"/>
                      </a:cubicBezTo>
                      <a:cubicBezTo>
                        <a:pt x="3810" y="23898"/>
                        <a:pt x="4763" y="24851"/>
                        <a:pt x="4763" y="25803"/>
                      </a:cubicBezTo>
                      <a:cubicBezTo>
                        <a:pt x="5715" y="26756"/>
                        <a:pt x="7620" y="26756"/>
                        <a:pt x="7620" y="25803"/>
                      </a:cubicBezTo>
                      <a:cubicBezTo>
                        <a:pt x="7620" y="24851"/>
                        <a:pt x="8573" y="23898"/>
                        <a:pt x="8573" y="22946"/>
                      </a:cubicBezTo>
                      <a:cubicBezTo>
                        <a:pt x="8573" y="21993"/>
                        <a:pt x="8573" y="21041"/>
                        <a:pt x="8573" y="19136"/>
                      </a:cubicBezTo>
                      <a:cubicBezTo>
                        <a:pt x="8573" y="17231"/>
                        <a:pt x="7620" y="15326"/>
                        <a:pt x="7620" y="13421"/>
                      </a:cubicBezTo>
                      <a:cubicBezTo>
                        <a:pt x="6668" y="9611"/>
                        <a:pt x="5715" y="5801"/>
                        <a:pt x="4763" y="1038"/>
                      </a:cubicBezTo>
                      <a:cubicBezTo>
                        <a:pt x="3810" y="-867"/>
                        <a:pt x="0" y="86"/>
                        <a:pt x="0" y="1991"/>
                      </a:cubicBezTo>
                      <a:lnTo>
                        <a:pt x="0" y="19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5" name="Freeform: Shape 1664">
                  <a:extLst>
                    <a:ext uri="{FF2B5EF4-FFF2-40B4-BE49-F238E27FC236}">
                      <a16:creationId xmlns:a16="http://schemas.microsoft.com/office/drawing/2014/main" id="{210CDED6-C4CA-74B4-39B2-11CF7DF25584}"/>
                    </a:ext>
                  </a:extLst>
                </p:cNvPr>
                <p:cNvSpPr/>
                <p:nvPr/>
              </p:nvSpPr>
              <p:spPr>
                <a:xfrm>
                  <a:off x="8234362" y="3018096"/>
                  <a:ext cx="4762" cy="20139"/>
                </a:xfrm>
                <a:custGeom>
                  <a:avLst/>
                  <a:gdLst>
                    <a:gd name="connsiteX0" fmla="*/ 0 w 4762"/>
                    <a:gd name="connsiteY0" fmla="*/ 1328 h 20139"/>
                    <a:gd name="connsiteX1" fmla="*/ 0 w 4762"/>
                    <a:gd name="connsiteY1" fmla="*/ 9900 h 20139"/>
                    <a:gd name="connsiteX2" fmla="*/ 0 w 4762"/>
                    <a:gd name="connsiteY2" fmla="*/ 14663 h 20139"/>
                    <a:gd name="connsiteX3" fmla="*/ 952 w 4762"/>
                    <a:gd name="connsiteY3" fmla="*/ 19425 h 20139"/>
                    <a:gd name="connsiteX4" fmla="*/ 2857 w 4762"/>
                    <a:gd name="connsiteY4" fmla="*/ 19425 h 20139"/>
                    <a:gd name="connsiteX5" fmla="*/ 4763 w 4762"/>
                    <a:gd name="connsiteY5" fmla="*/ 15615 h 20139"/>
                    <a:gd name="connsiteX6" fmla="*/ 4763 w 4762"/>
                    <a:gd name="connsiteY6" fmla="*/ 10853 h 20139"/>
                    <a:gd name="connsiteX7" fmla="*/ 4763 w 4762"/>
                    <a:gd name="connsiteY7" fmla="*/ 2280 h 20139"/>
                    <a:gd name="connsiteX8" fmla="*/ 0 w 4762"/>
                    <a:gd name="connsiteY8" fmla="*/ 1328 h 20139"/>
                    <a:gd name="connsiteX9" fmla="*/ 0 w 4762"/>
                    <a:gd name="connsiteY9" fmla="*/ 1328 h 20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2" h="20139">
                      <a:moveTo>
                        <a:pt x="0" y="1328"/>
                      </a:moveTo>
                      <a:cubicBezTo>
                        <a:pt x="0" y="4185"/>
                        <a:pt x="0" y="7043"/>
                        <a:pt x="0" y="9900"/>
                      </a:cubicBezTo>
                      <a:cubicBezTo>
                        <a:pt x="0" y="11805"/>
                        <a:pt x="0" y="12758"/>
                        <a:pt x="0" y="14663"/>
                      </a:cubicBezTo>
                      <a:cubicBezTo>
                        <a:pt x="0" y="16568"/>
                        <a:pt x="0" y="17520"/>
                        <a:pt x="952" y="19425"/>
                      </a:cubicBezTo>
                      <a:cubicBezTo>
                        <a:pt x="952" y="20378"/>
                        <a:pt x="1905" y="20378"/>
                        <a:pt x="2857" y="19425"/>
                      </a:cubicBezTo>
                      <a:cubicBezTo>
                        <a:pt x="3810" y="18473"/>
                        <a:pt x="4763" y="16568"/>
                        <a:pt x="4763" y="15615"/>
                      </a:cubicBezTo>
                      <a:cubicBezTo>
                        <a:pt x="4763" y="13710"/>
                        <a:pt x="4763" y="12758"/>
                        <a:pt x="4763" y="10853"/>
                      </a:cubicBezTo>
                      <a:cubicBezTo>
                        <a:pt x="4763" y="7995"/>
                        <a:pt x="4763" y="5138"/>
                        <a:pt x="4763" y="2280"/>
                      </a:cubicBezTo>
                      <a:cubicBezTo>
                        <a:pt x="3810" y="-577"/>
                        <a:pt x="952" y="-577"/>
                        <a:pt x="0" y="1328"/>
                      </a:cubicBezTo>
                      <a:lnTo>
                        <a:pt x="0" y="132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6" name="Freeform: Shape 1665">
                  <a:extLst>
                    <a:ext uri="{FF2B5EF4-FFF2-40B4-BE49-F238E27FC236}">
                      <a16:creationId xmlns:a16="http://schemas.microsoft.com/office/drawing/2014/main" id="{A09F2046-549B-4E4D-FD6F-A09886B490F5}"/>
                    </a:ext>
                  </a:extLst>
                </p:cNvPr>
                <p:cNvSpPr/>
                <p:nvPr/>
              </p:nvSpPr>
              <p:spPr>
                <a:xfrm>
                  <a:off x="8241029" y="2982991"/>
                  <a:ext cx="3809" cy="17144"/>
                </a:xfrm>
                <a:custGeom>
                  <a:avLst/>
                  <a:gdLst>
                    <a:gd name="connsiteX0" fmla="*/ 0 w 3809"/>
                    <a:gd name="connsiteY0" fmla="*/ 2143 h 17144"/>
                    <a:gd name="connsiteX1" fmla="*/ 0 w 3809"/>
                    <a:gd name="connsiteY1" fmla="*/ 8811 h 17144"/>
                    <a:gd name="connsiteX2" fmla="*/ 0 w 3809"/>
                    <a:gd name="connsiteY2" fmla="*/ 12621 h 17144"/>
                    <a:gd name="connsiteX3" fmla="*/ 0 w 3809"/>
                    <a:gd name="connsiteY3" fmla="*/ 14526 h 17144"/>
                    <a:gd name="connsiteX4" fmla="*/ 952 w 3809"/>
                    <a:gd name="connsiteY4" fmla="*/ 16431 h 17144"/>
                    <a:gd name="connsiteX5" fmla="*/ 2857 w 3809"/>
                    <a:gd name="connsiteY5" fmla="*/ 16431 h 17144"/>
                    <a:gd name="connsiteX6" fmla="*/ 3810 w 3809"/>
                    <a:gd name="connsiteY6" fmla="*/ 14526 h 17144"/>
                    <a:gd name="connsiteX7" fmla="*/ 3810 w 3809"/>
                    <a:gd name="connsiteY7" fmla="*/ 12621 h 17144"/>
                    <a:gd name="connsiteX8" fmla="*/ 3810 w 3809"/>
                    <a:gd name="connsiteY8" fmla="*/ 8811 h 17144"/>
                    <a:gd name="connsiteX9" fmla="*/ 3810 w 3809"/>
                    <a:gd name="connsiteY9" fmla="*/ 2143 h 17144"/>
                    <a:gd name="connsiteX10" fmla="*/ 0 w 3809"/>
                    <a:gd name="connsiteY10" fmla="*/ 2143 h 17144"/>
                    <a:gd name="connsiteX11" fmla="*/ 0 w 3809"/>
                    <a:gd name="connsiteY11" fmla="*/ 2143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09" h="17144">
                      <a:moveTo>
                        <a:pt x="0" y="2143"/>
                      </a:moveTo>
                      <a:cubicBezTo>
                        <a:pt x="0" y="4048"/>
                        <a:pt x="0" y="6906"/>
                        <a:pt x="0" y="8811"/>
                      </a:cubicBezTo>
                      <a:cubicBezTo>
                        <a:pt x="0" y="9763"/>
                        <a:pt x="0" y="10716"/>
                        <a:pt x="0" y="12621"/>
                      </a:cubicBezTo>
                      <a:cubicBezTo>
                        <a:pt x="0" y="13573"/>
                        <a:pt x="0" y="13573"/>
                        <a:pt x="0" y="14526"/>
                      </a:cubicBezTo>
                      <a:cubicBezTo>
                        <a:pt x="0" y="15478"/>
                        <a:pt x="0" y="15478"/>
                        <a:pt x="952" y="16431"/>
                      </a:cubicBezTo>
                      <a:cubicBezTo>
                        <a:pt x="952" y="17383"/>
                        <a:pt x="2857" y="17383"/>
                        <a:pt x="2857" y="16431"/>
                      </a:cubicBezTo>
                      <a:cubicBezTo>
                        <a:pt x="2857" y="15478"/>
                        <a:pt x="2857" y="15478"/>
                        <a:pt x="3810" y="14526"/>
                      </a:cubicBezTo>
                      <a:cubicBezTo>
                        <a:pt x="3810" y="13573"/>
                        <a:pt x="3810" y="13573"/>
                        <a:pt x="3810" y="12621"/>
                      </a:cubicBezTo>
                      <a:cubicBezTo>
                        <a:pt x="3810" y="11668"/>
                        <a:pt x="3810" y="10716"/>
                        <a:pt x="3810" y="8811"/>
                      </a:cubicBezTo>
                      <a:cubicBezTo>
                        <a:pt x="3810" y="6906"/>
                        <a:pt x="3810" y="4048"/>
                        <a:pt x="3810" y="2143"/>
                      </a:cubicBezTo>
                      <a:cubicBezTo>
                        <a:pt x="3810" y="-714"/>
                        <a:pt x="0" y="-714"/>
                        <a:pt x="0" y="2143"/>
                      </a:cubicBezTo>
                      <a:lnTo>
                        <a:pt x="0" y="214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7" name="Freeform: Shape 1666">
                  <a:extLst>
                    <a:ext uri="{FF2B5EF4-FFF2-40B4-BE49-F238E27FC236}">
                      <a16:creationId xmlns:a16="http://schemas.microsoft.com/office/drawing/2014/main" id="{D3302BB3-26B7-36F5-2E31-3F5EE8D5520D}"/>
                    </a:ext>
                  </a:extLst>
                </p:cNvPr>
                <p:cNvSpPr/>
                <p:nvPr/>
              </p:nvSpPr>
              <p:spPr>
                <a:xfrm>
                  <a:off x="8261032" y="3026669"/>
                  <a:ext cx="5867" cy="25854"/>
                </a:xfrm>
                <a:custGeom>
                  <a:avLst/>
                  <a:gdLst>
                    <a:gd name="connsiteX0" fmla="*/ 2857 w 5867"/>
                    <a:gd name="connsiteY0" fmla="*/ 1328 h 25854"/>
                    <a:gd name="connsiteX1" fmla="*/ 953 w 5867"/>
                    <a:gd name="connsiteY1" fmla="*/ 12758 h 25854"/>
                    <a:gd name="connsiteX2" fmla="*/ 1905 w 5867"/>
                    <a:gd name="connsiteY2" fmla="*/ 25140 h 25854"/>
                    <a:gd name="connsiteX3" fmla="*/ 3810 w 5867"/>
                    <a:gd name="connsiteY3" fmla="*/ 25140 h 25854"/>
                    <a:gd name="connsiteX4" fmla="*/ 5715 w 5867"/>
                    <a:gd name="connsiteY4" fmla="*/ 19425 h 25854"/>
                    <a:gd name="connsiteX5" fmla="*/ 5715 w 5867"/>
                    <a:gd name="connsiteY5" fmla="*/ 13710 h 25854"/>
                    <a:gd name="connsiteX6" fmla="*/ 5715 w 5867"/>
                    <a:gd name="connsiteY6" fmla="*/ 2280 h 25854"/>
                    <a:gd name="connsiteX7" fmla="*/ 2857 w 5867"/>
                    <a:gd name="connsiteY7" fmla="*/ 1328 h 25854"/>
                    <a:gd name="connsiteX8" fmla="*/ 2857 w 5867"/>
                    <a:gd name="connsiteY8" fmla="*/ 1328 h 25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67" h="25854">
                      <a:moveTo>
                        <a:pt x="2857" y="1328"/>
                      </a:moveTo>
                      <a:cubicBezTo>
                        <a:pt x="1905" y="5138"/>
                        <a:pt x="1905" y="8948"/>
                        <a:pt x="953" y="12758"/>
                      </a:cubicBezTo>
                      <a:cubicBezTo>
                        <a:pt x="0" y="16568"/>
                        <a:pt x="-952" y="21330"/>
                        <a:pt x="1905" y="25140"/>
                      </a:cubicBezTo>
                      <a:cubicBezTo>
                        <a:pt x="2857" y="26093"/>
                        <a:pt x="3810" y="26093"/>
                        <a:pt x="3810" y="25140"/>
                      </a:cubicBezTo>
                      <a:cubicBezTo>
                        <a:pt x="4762" y="23235"/>
                        <a:pt x="5715" y="21330"/>
                        <a:pt x="5715" y="19425"/>
                      </a:cubicBezTo>
                      <a:cubicBezTo>
                        <a:pt x="5715" y="17520"/>
                        <a:pt x="5715" y="15615"/>
                        <a:pt x="5715" y="13710"/>
                      </a:cubicBezTo>
                      <a:cubicBezTo>
                        <a:pt x="5715" y="9900"/>
                        <a:pt x="5715" y="6090"/>
                        <a:pt x="5715" y="2280"/>
                      </a:cubicBezTo>
                      <a:cubicBezTo>
                        <a:pt x="6667" y="-577"/>
                        <a:pt x="2857" y="-577"/>
                        <a:pt x="2857" y="1328"/>
                      </a:cubicBezTo>
                      <a:lnTo>
                        <a:pt x="2857" y="132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8" name="Freeform: Shape 1667">
                  <a:extLst>
                    <a:ext uri="{FF2B5EF4-FFF2-40B4-BE49-F238E27FC236}">
                      <a16:creationId xmlns:a16="http://schemas.microsoft.com/office/drawing/2014/main" id="{73901A35-17FA-6359-D6B8-E13C5A217B3E}"/>
                    </a:ext>
                  </a:extLst>
                </p:cNvPr>
                <p:cNvSpPr/>
                <p:nvPr/>
              </p:nvSpPr>
              <p:spPr>
                <a:xfrm>
                  <a:off x="8291512" y="3032759"/>
                  <a:ext cx="5714" cy="15240"/>
                </a:xfrm>
                <a:custGeom>
                  <a:avLst/>
                  <a:gdLst>
                    <a:gd name="connsiteX0" fmla="*/ 1905 w 5714"/>
                    <a:gd name="connsiteY0" fmla="*/ 953 h 15240"/>
                    <a:gd name="connsiteX1" fmla="*/ 952 w 5714"/>
                    <a:gd name="connsiteY1" fmla="*/ 7620 h 15240"/>
                    <a:gd name="connsiteX2" fmla="*/ 0 w 5714"/>
                    <a:gd name="connsiteY2" fmla="*/ 10478 h 15240"/>
                    <a:gd name="connsiteX3" fmla="*/ 0 w 5714"/>
                    <a:gd name="connsiteY3" fmla="*/ 12383 h 15240"/>
                    <a:gd name="connsiteX4" fmla="*/ 0 w 5714"/>
                    <a:gd name="connsiteY4" fmla="*/ 14288 h 15240"/>
                    <a:gd name="connsiteX5" fmla="*/ 952 w 5714"/>
                    <a:gd name="connsiteY5" fmla="*/ 15240 h 15240"/>
                    <a:gd name="connsiteX6" fmla="*/ 1905 w 5714"/>
                    <a:gd name="connsiteY6" fmla="*/ 14288 h 15240"/>
                    <a:gd name="connsiteX7" fmla="*/ 2857 w 5714"/>
                    <a:gd name="connsiteY7" fmla="*/ 13335 h 15240"/>
                    <a:gd name="connsiteX8" fmla="*/ 3810 w 5714"/>
                    <a:gd name="connsiteY8" fmla="*/ 11430 h 15240"/>
                    <a:gd name="connsiteX9" fmla="*/ 4763 w 5714"/>
                    <a:gd name="connsiteY9" fmla="*/ 8573 h 15240"/>
                    <a:gd name="connsiteX10" fmla="*/ 5715 w 5714"/>
                    <a:gd name="connsiteY10" fmla="*/ 1905 h 15240"/>
                    <a:gd name="connsiteX11" fmla="*/ 4763 w 5714"/>
                    <a:gd name="connsiteY11" fmla="*/ 0 h 15240"/>
                    <a:gd name="connsiteX12" fmla="*/ 1905 w 5714"/>
                    <a:gd name="connsiteY12" fmla="*/ 953 h 15240"/>
                    <a:gd name="connsiteX13" fmla="*/ 1905 w 5714"/>
                    <a:gd name="connsiteY13" fmla="*/ 953 h 15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5240">
                      <a:moveTo>
                        <a:pt x="1905" y="953"/>
                      </a:moveTo>
                      <a:cubicBezTo>
                        <a:pt x="1905" y="2858"/>
                        <a:pt x="952" y="4763"/>
                        <a:pt x="952" y="7620"/>
                      </a:cubicBezTo>
                      <a:cubicBezTo>
                        <a:pt x="952" y="8573"/>
                        <a:pt x="0" y="9525"/>
                        <a:pt x="0" y="10478"/>
                      </a:cubicBezTo>
                      <a:cubicBezTo>
                        <a:pt x="0" y="11430"/>
                        <a:pt x="0" y="11430"/>
                        <a:pt x="0" y="12383"/>
                      </a:cubicBezTo>
                      <a:cubicBezTo>
                        <a:pt x="0" y="13335"/>
                        <a:pt x="0" y="13335"/>
                        <a:pt x="0" y="14288"/>
                      </a:cubicBezTo>
                      <a:cubicBezTo>
                        <a:pt x="0" y="15240"/>
                        <a:pt x="0" y="15240"/>
                        <a:pt x="952" y="15240"/>
                      </a:cubicBezTo>
                      <a:cubicBezTo>
                        <a:pt x="1905" y="15240"/>
                        <a:pt x="1905" y="15240"/>
                        <a:pt x="1905" y="14288"/>
                      </a:cubicBezTo>
                      <a:cubicBezTo>
                        <a:pt x="1905" y="14288"/>
                        <a:pt x="2857" y="13335"/>
                        <a:pt x="2857" y="13335"/>
                      </a:cubicBezTo>
                      <a:cubicBezTo>
                        <a:pt x="2857" y="12383"/>
                        <a:pt x="2857" y="12383"/>
                        <a:pt x="3810" y="11430"/>
                      </a:cubicBezTo>
                      <a:cubicBezTo>
                        <a:pt x="3810" y="10478"/>
                        <a:pt x="4763" y="9525"/>
                        <a:pt x="4763" y="8573"/>
                      </a:cubicBezTo>
                      <a:cubicBezTo>
                        <a:pt x="5715" y="6668"/>
                        <a:pt x="5715" y="4763"/>
                        <a:pt x="5715" y="1905"/>
                      </a:cubicBezTo>
                      <a:cubicBezTo>
                        <a:pt x="5715" y="953"/>
                        <a:pt x="5715" y="0"/>
                        <a:pt x="4763" y="0"/>
                      </a:cubicBezTo>
                      <a:cubicBezTo>
                        <a:pt x="2857" y="0"/>
                        <a:pt x="1905" y="0"/>
                        <a:pt x="1905" y="953"/>
                      </a:cubicBezTo>
                      <a:lnTo>
                        <a:pt x="1905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69" name="Freeform: Shape 1668">
                  <a:extLst>
                    <a:ext uri="{FF2B5EF4-FFF2-40B4-BE49-F238E27FC236}">
                      <a16:creationId xmlns:a16="http://schemas.microsoft.com/office/drawing/2014/main" id="{1B1A68CD-B562-7328-3DA6-D93B18AE0EE5}"/>
                    </a:ext>
                  </a:extLst>
                </p:cNvPr>
                <p:cNvSpPr/>
                <p:nvPr/>
              </p:nvSpPr>
              <p:spPr>
                <a:xfrm>
                  <a:off x="8183612" y="3075248"/>
                  <a:ext cx="11696" cy="23628"/>
                </a:xfrm>
                <a:custGeom>
                  <a:avLst/>
                  <a:gdLst>
                    <a:gd name="connsiteX0" fmla="*/ 267 w 11696"/>
                    <a:gd name="connsiteY0" fmla="*/ 2279 h 23628"/>
                    <a:gd name="connsiteX1" fmla="*/ 5029 w 11696"/>
                    <a:gd name="connsiteY1" fmla="*/ 12756 h 23628"/>
                    <a:gd name="connsiteX2" fmla="*/ 6934 w 11696"/>
                    <a:gd name="connsiteY2" fmla="*/ 18471 h 23628"/>
                    <a:gd name="connsiteX3" fmla="*/ 7887 w 11696"/>
                    <a:gd name="connsiteY3" fmla="*/ 21329 h 23628"/>
                    <a:gd name="connsiteX4" fmla="*/ 9792 w 11696"/>
                    <a:gd name="connsiteY4" fmla="*/ 23234 h 23628"/>
                    <a:gd name="connsiteX5" fmla="*/ 11697 w 11696"/>
                    <a:gd name="connsiteY5" fmla="*/ 22281 h 23628"/>
                    <a:gd name="connsiteX6" fmla="*/ 10744 w 11696"/>
                    <a:gd name="connsiteY6" fmla="*/ 19424 h 23628"/>
                    <a:gd name="connsiteX7" fmla="*/ 9792 w 11696"/>
                    <a:gd name="connsiteY7" fmla="*/ 16566 h 23628"/>
                    <a:gd name="connsiteX8" fmla="*/ 6934 w 11696"/>
                    <a:gd name="connsiteY8" fmla="*/ 10851 h 23628"/>
                    <a:gd name="connsiteX9" fmla="*/ 1219 w 11696"/>
                    <a:gd name="connsiteY9" fmla="*/ 374 h 23628"/>
                    <a:gd name="connsiteX10" fmla="*/ 267 w 11696"/>
                    <a:gd name="connsiteY10" fmla="*/ 2279 h 23628"/>
                    <a:gd name="connsiteX11" fmla="*/ 267 w 11696"/>
                    <a:gd name="connsiteY11" fmla="*/ 2279 h 2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96" h="23628">
                      <a:moveTo>
                        <a:pt x="267" y="2279"/>
                      </a:moveTo>
                      <a:cubicBezTo>
                        <a:pt x="2172" y="6089"/>
                        <a:pt x="4077" y="8946"/>
                        <a:pt x="5029" y="12756"/>
                      </a:cubicBezTo>
                      <a:cubicBezTo>
                        <a:pt x="5982" y="14661"/>
                        <a:pt x="5982" y="16566"/>
                        <a:pt x="6934" y="18471"/>
                      </a:cubicBezTo>
                      <a:cubicBezTo>
                        <a:pt x="6934" y="19424"/>
                        <a:pt x="7887" y="20376"/>
                        <a:pt x="7887" y="21329"/>
                      </a:cubicBezTo>
                      <a:cubicBezTo>
                        <a:pt x="7887" y="22281"/>
                        <a:pt x="8839" y="23234"/>
                        <a:pt x="9792" y="23234"/>
                      </a:cubicBezTo>
                      <a:cubicBezTo>
                        <a:pt x="10744" y="24186"/>
                        <a:pt x="11697" y="23234"/>
                        <a:pt x="11697" y="22281"/>
                      </a:cubicBezTo>
                      <a:cubicBezTo>
                        <a:pt x="11697" y="21329"/>
                        <a:pt x="11697" y="20376"/>
                        <a:pt x="10744" y="19424"/>
                      </a:cubicBezTo>
                      <a:cubicBezTo>
                        <a:pt x="10744" y="18471"/>
                        <a:pt x="9792" y="17519"/>
                        <a:pt x="9792" y="16566"/>
                      </a:cubicBezTo>
                      <a:cubicBezTo>
                        <a:pt x="8839" y="14661"/>
                        <a:pt x="7887" y="12756"/>
                        <a:pt x="6934" y="10851"/>
                      </a:cubicBezTo>
                      <a:cubicBezTo>
                        <a:pt x="5029" y="7041"/>
                        <a:pt x="3124" y="4184"/>
                        <a:pt x="1219" y="374"/>
                      </a:cubicBezTo>
                      <a:cubicBezTo>
                        <a:pt x="1219" y="-579"/>
                        <a:pt x="-686" y="374"/>
                        <a:pt x="267" y="2279"/>
                      </a:cubicBezTo>
                      <a:lnTo>
                        <a:pt x="267" y="227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0" name="Freeform: Shape 1669">
                  <a:extLst>
                    <a:ext uri="{FF2B5EF4-FFF2-40B4-BE49-F238E27FC236}">
                      <a16:creationId xmlns:a16="http://schemas.microsoft.com/office/drawing/2014/main" id="{291023C7-7F60-9D30-C23C-2363E0302B8D}"/>
                    </a:ext>
                  </a:extLst>
                </p:cNvPr>
                <p:cNvSpPr/>
                <p:nvPr/>
              </p:nvSpPr>
              <p:spPr>
                <a:xfrm>
                  <a:off x="8206587" y="3059531"/>
                  <a:ext cx="10071" cy="30140"/>
                </a:xfrm>
                <a:custGeom>
                  <a:avLst/>
                  <a:gdLst>
                    <a:gd name="connsiteX0" fmla="*/ 152 w 10071"/>
                    <a:gd name="connsiteY0" fmla="*/ 1803 h 30140"/>
                    <a:gd name="connsiteX1" fmla="*/ 3009 w 10071"/>
                    <a:gd name="connsiteY1" fmla="*/ 16091 h 30140"/>
                    <a:gd name="connsiteX2" fmla="*/ 4914 w 10071"/>
                    <a:gd name="connsiteY2" fmla="*/ 22759 h 30140"/>
                    <a:gd name="connsiteX3" fmla="*/ 5867 w 10071"/>
                    <a:gd name="connsiteY3" fmla="*/ 25616 h 30140"/>
                    <a:gd name="connsiteX4" fmla="*/ 6819 w 10071"/>
                    <a:gd name="connsiteY4" fmla="*/ 29426 h 30140"/>
                    <a:gd name="connsiteX5" fmla="*/ 9677 w 10071"/>
                    <a:gd name="connsiteY5" fmla="*/ 29426 h 30140"/>
                    <a:gd name="connsiteX6" fmla="*/ 8724 w 10071"/>
                    <a:gd name="connsiteY6" fmla="*/ 15138 h 30140"/>
                    <a:gd name="connsiteX7" fmla="*/ 3962 w 10071"/>
                    <a:gd name="connsiteY7" fmla="*/ 1803 h 30140"/>
                    <a:gd name="connsiteX8" fmla="*/ 152 w 10071"/>
                    <a:gd name="connsiteY8" fmla="*/ 1803 h 30140"/>
                    <a:gd name="connsiteX9" fmla="*/ 152 w 10071"/>
                    <a:gd name="connsiteY9" fmla="*/ 1803 h 3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071" h="30140">
                      <a:moveTo>
                        <a:pt x="152" y="1803"/>
                      </a:moveTo>
                      <a:cubicBezTo>
                        <a:pt x="152" y="6566"/>
                        <a:pt x="1104" y="11328"/>
                        <a:pt x="3009" y="16091"/>
                      </a:cubicBezTo>
                      <a:cubicBezTo>
                        <a:pt x="3962" y="17996"/>
                        <a:pt x="3962" y="20853"/>
                        <a:pt x="4914" y="22759"/>
                      </a:cubicBezTo>
                      <a:cubicBezTo>
                        <a:pt x="4914" y="23711"/>
                        <a:pt x="5867" y="24663"/>
                        <a:pt x="5867" y="25616"/>
                      </a:cubicBezTo>
                      <a:cubicBezTo>
                        <a:pt x="6819" y="26568"/>
                        <a:pt x="6819" y="27521"/>
                        <a:pt x="6819" y="29426"/>
                      </a:cubicBezTo>
                      <a:cubicBezTo>
                        <a:pt x="7772" y="30378"/>
                        <a:pt x="9677" y="30378"/>
                        <a:pt x="9677" y="29426"/>
                      </a:cubicBezTo>
                      <a:cubicBezTo>
                        <a:pt x="10629" y="24663"/>
                        <a:pt x="9677" y="19901"/>
                        <a:pt x="8724" y="15138"/>
                      </a:cubicBezTo>
                      <a:cubicBezTo>
                        <a:pt x="6819" y="10376"/>
                        <a:pt x="4914" y="6566"/>
                        <a:pt x="3962" y="1803"/>
                      </a:cubicBezTo>
                      <a:cubicBezTo>
                        <a:pt x="3009" y="-1054"/>
                        <a:pt x="-801" y="-102"/>
                        <a:pt x="152" y="1803"/>
                      </a:cubicBezTo>
                      <a:lnTo>
                        <a:pt x="152" y="180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1" name="Freeform: Shape 1670">
                  <a:extLst>
                    <a:ext uri="{FF2B5EF4-FFF2-40B4-BE49-F238E27FC236}">
                      <a16:creationId xmlns:a16="http://schemas.microsoft.com/office/drawing/2014/main" id="{D9E52367-BF16-36D0-8888-12571A2D6FF9}"/>
                    </a:ext>
                  </a:extLst>
                </p:cNvPr>
                <p:cNvSpPr/>
                <p:nvPr/>
              </p:nvSpPr>
              <p:spPr>
                <a:xfrm>
                  <a:off x="8239124" y="3076574"/>
                  <a:ext cx="9525" cy="26431"/>
                </a:xfrm>
                <a:custGeom>
                  <a:avLst/>
                  <a:gdLst>
                    <a:gd name="connsiteX0" fmla="*/ 1905 w 9525"/>
                    <a:gd name="connsiteY0" fmla="*/ 2858 h 26431"/>
                    <a:gd name="connsiteX1" fmla="*/ 0 w 9525"/>
                    <a:gd name="connsiteY1" fmla="*/ 14288 h 26431"/>
                    <a:gd name="connsiteX2" fmla="*/ 0 w 9525"/>
                    <a:gd name="connsiteY2" fmla="*/ 20003 h 26431"/>
                    <a:gd name="connsiteX3" fmla="*/ 952 w 9525"/>
                    <a:gd name="connsiteY3" fmla="*/ 22860 h 26431"/>
                    <a:gd name="connsiteX4" fmla="*/ 1905 w 9525"/>
                    <a:gd name="connsiteY4" fmla="*/ 25717 h 26431"/>
                    <a:gd name="connsiteX5" fmla="*/ 4763 w 9525"/>
                    <a:gd name="connsiteY5" fmla="*/ 25717 h 26431"/>
                    <a:gd name="connsiteX6" fmla="*/ 5715 w 9525"/>
                    <a:gd name="connsiteY6" fmla="*/ 22860 h 26431"/>
                    <a:gd name="connsiteX7" fmla="*/ 6668 w 9525"/>
                    <a:gd name="connsiteY7" fmla="*/ 20003 h 26431"/>
                    <a:gd name="connsiteX8" fmla="*/ 7620 w 9525"/>
                    <a:gd name="connsiteY8" fmla="*/ 14288 h 26431"/>
                    <a:gd name="connsiteX9" fmla="*/ 9525 w 9525"/>
                    <a:gd name="connsiteY9" fmla="*/ 3810 h 26431"/>
                    <a:gd name="connsiteX10" fmla="*/ 7620 w 9525"/>
                    <a:gd name="connsiteY10" fmla="*/ 0 h 26431"/>
                    <a:gd name="connsiteX11" fmla="*/ 1905 w 9525"/>
                    <a:gd name="connsiteY11" fmla="*/ 2858 h 26431"/>
                    <a:gd name="connsiteX12" fmla="*/ 1905 w 9525"/>
                    <a:gd name="connsiteY12" fmla="*/ 2858 h 26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25" h="26431">
                      <a:moveTo>
                        <a:pt x="1905" y="2858"/>
                      </a:moveTo>
                      <a:cubicBezTo>
                        <a:pt x="952" y="6667"/>
                        <a:pt x="0" y="10478"/>
                        <a:pt x="0" y="14288"/>
                      </a:cubicBezTo>
                      <a:cubicBezTo>
                        <a:pt x="0" y="16192"/>
                        <a:pt x="0" y="18097"/>
                        <a:pt x="0" y="20003"/>
                      </a:cubicBezTo>
                      <a:cubicBezTo>
                        <a:pt x="0" y="20955"/>
                        <a:pt x="0" y="21908"/>
                        <a:pt x="952" y="22860"/>
                      </a:cubicBezTo>
                      <a:cubicBezTo>
                        <a:pt x="952" y="23813"/>
                        <a:pt x="952" y="24765"/>
                        <a:pt x="1905" y="25717"/>
                      </a:cubicBezTo>
                      <a:cubicBezTo>
                        <a:pt x="2857" y="26670"/>
                        <a:pt x="3810" y="26670"/>
                        <a:pt x="4763" y="25717"/>
                      </a:cubicBezTo>
                      <a:cubicBezTo>
                        <a:pt x="4763" y="24765"/>
                        <a:pt x="5715" y="23813"/>
                        <a:pt x="5715" y="22860"/>
                      </a:cubicBezTo>
                      <a:cubicBezTo>
                        <a:pt x="5715" y="21908"/>
                        <a:pt x="6668" y="20955"/>
                        <a:pt x="6668" y="20003"/>
                      </a:cubicBezTo>
                      <a:cubicBezTo>
                        <a:pt x="6668" y="18097"/>
                        <a:pt x="7620" y="16192"/>
                        <a:pt x="7620" y="14288"/>
                      </a:cubicBezTo>
                      <a:cubicBezTo>
                        <a:pt x="7620" y="10478"/>
                        <a:pt x="8573" y="7620"/>
                        <a:pt x="9525" y="3810"/>
                      </a:cubicBezTo>
                      <a:cubicBezTo>
                        <a:pt x="9525" y="1905"/>
                        <a:pt x="8573" y="0"/>
                        <a:pt x="7620" y="0"/>
                      </a:cubicBezTo>
                      <a:cubicBezTo>
                        <a:pt x="4763" y="953"/>
                        <a:pt x="2857" y="1905"/>
                        <a:pt x="1905" y="2858"/>
                      </a:cubicBezTo>
                      <a:lnTo>
                        <a:pt x="1905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2" name="Freeform: Shape 1671">
                  <a:extLst>
                    <a:ext uri="{FF2B5EF4-FFF2-40B4-BE49-F238E27FC236}">
                      <a16:creationId xmlns:a16="http://schemas.microsoft.com/office/drawing/2014/main" id="{23CCE013-3E80-92F9-AF75-285221A07DE1}"/>
                    </a:ext>
                  </a:extLst>
                </p:cNvPr>
                <p:cNvSpPr/>
                <p:nvPr/>
              </p:nvSpPr>
              <p:spPr>
                <a:xfrm>
                  <a:off x="8206365" y="3127057"/>
                  <a:ext cx="6088" cy="7620"/>
                </a:xfrm>
                <a:custGeom>
                  <a:avLst/>
                  <a:gdLst>
                    <a:gd name="connsiteX0" fmla="*/ 374 w 6088"/>
                    <a:gd name="connsiteY0" fmla="*/ 3810 h 7620"/>
                    <a:gd name="connsiteX1" fmla="*/ 1326 w 6088"/>
                    <a:gd name="connsiteY1" fmla="*/ 5715 h 7620"/>
                    <a:gd name="connsiteX2" fmla="*/ 2279 w 6088"/>
                    <a:gd name="connsiteY2" fmla="*/ 6667 h 7620"/>
                    <a:gd name="connsiteX3" fmla="*/ 3232 w 6088"/>
                    <a:gd name="connsiteY3" fmla="*/ 7620 h 7620"/>
                    <a:gd name="connsiteX4" fmla="*/ 4184 w 6088"/>
                    <a:gd name="connsiteY4" fmla="*/ 7620 h 7620"/>
                    <a:gd name="connsiteX5" fmla="*/ 5136 w 6088"/>
                    <a:gd name="connsiteY5" fmla="*/ 7620 h 7620"/>
                    <a:gd name="connsiteX6" fmla="*/ 6089 w 6088"/>
                    <a:gd name="connsiteY6" fmla="*/ 6667 h 7620"/>
                    <a:gd name="connsiteX7" fmla="*/ 6089 w 6088"/>
                    <a:gd name="connsiteY7" fmla="*/ 4763 h 7620"/>
                    <a:gd name="connsiteX8" fmla="*/ 5136 w 6088"/>
                    <a:gd name="connsiteY8" fmla="*/ 3810 h 7620"/>
                    <a:gd name="connsiteX9" fmla="*/ 4184 w 6088"/>
                    <a:gd name="connsiteY9" fmla="*/ 952 h 7620"/>
                    <a:gd name="connsiteX10" fmla="*/ 4184 w 6088"/>
                    <a:gd name="connsiteY10" fmla="*/ 0 h 7620"/>
                    <a:gd name="connsiteX11" fmla="*/ 4184 w 6088"/>
                    <a:gd name="connsiteY11" fmla="*/ 0 h 7620"/>
                    <a:gd name="connsiteX12" fmla="*/ 2279 w 6088"/>
                    <a:gd name="connsiteY12" fmla="*/ 0 h 7620"/>
                    <a:gd name="connsiteX13" fmla="*/ 374 w 6088"/>
                    <a:gd name="connsiteY13" fmla="*/ 3810 h 7620"/>
                    <a:gd name="connsiteX14" fmla="*/ 374 w 6088"/>
                    <a:gd name="connsiteY14" fmla="*/ 381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088" h="7620">
                      <a:moveTo>
                        <a:pt x="374" y="3810"/>
                      </a:moveTo>
                      <a:cubicBezTo>
                        <a:pt x="374" y="4763"/>
                        <a:pt x="1326" y="5715"/>
                        <a:pt x="1326" y="5715"/>
                      </a:cubicBezTo>
                      <a:cubicBezTo>
                        <a:pt x="1326" y="5715"/>
                        <a:pt x="1326" y="6667"/>
                        <a:pt x="2279" y="6667"/>
                      </a:cubicBezTo>
                      <a:cubicBezTo>
                        <a:pt x="2279" y="6667"/>
                        <a:pt x="2279" y="6667"/>
                        <a:pt x="3232" y="7620"/>
                      </a:cubicBezTo>
                      <a:cubicBezTo>
                        <a:pt x="3232" y="7620"/>
                        <a:pt x="3232" y="7620"/>
                        <a:pt x="4184" y="7620"/>
                      </a:cubicBezTo>
                      <a:cubicBezTo>
                        <a:pt x="4184" y="7620"/>
                        <a:pt x="5136" y="7620"/>
                        <a:pt x="5136" y="7620"/>
                      </a:cubicBezTo>
                      <a:cubicBezTo>
                        <a:pt x="5136" y="7620"/>
                        <a:pt x="6089" y="6667"/>
                        <a:pt x="6089" y="6667"/>
                      </a:cubicBezTo>
                      <a:cubicBezTo>
                        <a:pt x="6089" y="6667"/>
                        <a:pt x="6089" y="5715"/>
                        <a:pt x="6089" y="4763"/>
                      </a:cubicBezTo>
                      <a:cubicBezTo>
                        <a:pt x="6089" y="4763"/>
                        <a:pt x="6089" y="3810"/>
                        <a:pt x="5136" y="3810"/>
                      </a:cubicBezTo>
                      <a:cubicBezTo>
                        <a:pt x="5136" y="2858"/>
                        <a:pt x="4184" y="1905"/>
                        <a:pt x="4184" y="952"/>
                      </a:cubicBezTo>
                      <a:cubicBezTo>
                        <a:pt x="4184" y="952"/>
                        <a:pt x="4184" y="0"/>
                        <a:pt x="4184" y="0"/>
                      </a:cubicBezTo>
                      <a:cubicBezTo>
                        <a:pt x="4184" y="0"/>
                        <a:pt x="4184" y="0"/>
                        <a:pt x="4184" y="0"/>
                      </a:cubicBezTo>
                      <a:cubicBezTo>
                        <a:pt x="4184" y="0"/>
                        <a:pt x="3232" y="0"/>
                        <a:pt x="2279" y="0"/>
                      </a:cubicBezTo>
                      <a:cubicBezTo>
                        <a:pt x="374" y="1905"/>
                        <a:pt x="-579" y="2858"/>
                        <a:pt x="374" y="3810"/>
                      </a:cubicBezTo>
                      <a:lnTo>
                        <a:pt x="374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3" name="Freeform: Shape 1672">
                  <a:extLst>
                    <a:ext uri="{FF2B5EF4-FFF2-40B4-BE49-F238E27FC236}">
                      <a16:creationId xmlns:a16="http://schemas.microsoft.com/office/drawing/2014/main" id="{86089EC8-E03E-A89E-4EA6-29B9A4C5DE28}"/>
                    </a:ext>
                  </a:extLst>
                </p:cNvPr>
                <p:cNvSpPr/>
                <p:nvPr/>
              </p:nvSpPr>
              <p:spPr>
                <a:xfrm>
                  <a:off x="8219122" y="3112374"/>
                  <a:ext cx="5714" cy="15634"/>
                </a:xfrm>
                <a:custGeom>
                  <a:avLst/>
                  <a:gdLst>
                    <a:gd name="connsiteX0" fmla="*/ 0 w 5714"/>
                    <a:gd name="connsiteY0" fmla="*/ 1347 h 15634"/>
                    <a:gd name="connsiteX1" fmla="*/ 952 w 5714"/>
                    <a:gd name="connsiteY1" fmla="*/ 8015 h 15634"/>
                    <a:gd name="connsiteX2" fmla="*/ 1905 w 5714"/>
                    <a:gd name="connsiteY2" fmla="*/ 10872 h 15634"/>
                    <a:gd name="connsiteX3" fmla="*/ 2857 w 5714"/>
                    <a:gd name="connsiteY3" fmla="*/ 12777 h 15634"/>
                    <a:gd name="connsiteX4" fmla="*/ 3810 w 5714"/>
                    <a:gd name="connsiteY4" fmla="*/ 14682 h 15634"/>
                    <a:gd name="connsiteX5" fmla="*/ 4763 w 5714"/>
                    <a:gd name="connsiteY5" fmla="*/ 15634 h 15634"/>
                    <a:gd name="connsiteX6" fmla="*/ 5715 w 5714"/>
                    <a:gd name="connsiteY6" fmla="*/ 14682 h 15634"/>
                    <a:gd name="connsiteX7" fmla="*/ 5715 w 5714"/>
                    <a:gd name="connsiteY7" fmla="*/ 12777 h 15634"/>
                    <a:gd name="connsiteX8" fmla="*/ 5715 w 5714"/>
                    <a:gd name="connsiteY8" fmla="*/ 10872 h 15634"/>
                    <a:gd name="connsiteX9" fmla="*/ 4763 w 5714"/>
                    <a:gd name="connsiteY9" fmla="*/ 8015 h 15634"/>
                    <a:gd name="connsiteX10" fmla="*/ 3810 w 5714"/>
                    <a:gd name="connsiteY10" fmla="*/ 1347 h 15634"/>
                    <a:gd name="connsiteX11" fmla="*/ 1905 w 5714"/>
                    <a:gd name="connsiteY11" fmla="*/ 395 h 15634"/>
                    <a:gd name="connsiteX12" fmla="*/ 0 w 5714"/>
                    <a:gd name="connsiteY12" fmla="*/ 1347 h 15634"/>
                    <a:gd name="connsiteX13" fmla="*/ 0 w 5714"/>
                    <a:gd name="connsiteY13" fmla="*/ 1347 h 15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5634">
                      <a:moveTo>
                        <a:pt x="0" y="1347"/>
                      </a:moveTo>
                      <a:cubicBezTo>
                        <a:pt x="0" y="3252"/>
                        <a:pt x="952" y="6109"/>
                        <a:pt x="952" y="8015"/>
                      </a:cubicBezTo>
                      <a:cubicBezTo>
                        <a:pt x="952" y="8967"/>
                        <a:pt x="952" y="9920"/>
                        <a:pt x="1905" y="10872"/>
                      </a:cubicBezTo>
                      <a:cubicBezTo>
                        <a:pt x="1905" y="11825"/>
                        <a:pt x="1905" y="11825"/>
                        <a:pt x="2857" y="12777"/>
                      </a:cubicBezTo>
                      <a:cubicBezTo>
                        <a:pt x="2857" y="13730"/>
                        <a:pt x="3810" y="13730"/>
                        <a:pt x="3810" y="14682"/>
                      </a:cubicBezTo>
                      <a:cubicBezTo>
                        <a:pt x="3810" y="14682"/>
                        <a:pt x="4763" y="15634"/>
                        <a:pt x="4763" y="15634"/>
                      </a:cubicBezTo>
                      <a:cubicBezTo>
                        <a:pt x="5715" y="15634"/>
                        <a:pt x="5715" y="14682"/>
                        <a:pt x="5715" y="14682"/>
                      </a:cubicBezTo>
                      <a:cubicBezTo>
                        <a:pt x="5715" y="13730"/>
                        <a:pt x="5715" y="13730"/>
                        <a:pt x="5715" y="12777"/>
                      </a:cubicBezTo>
                      <a:cubicBezTo>
                        <a:pt x="5715" y="11825"/>
                        <a:pt x="5715" y="11825"/>
                        <a:pt x="5715" y="10872"/>
                      </a:cubicBezTo>
                      <a:cubicBezTo>
                        <a:pt x="5715" y="9920"/>
                        <a:pt x="5715" y="8967"/>
                        <a:pt x="4763" y="8015"/>
                      </a:cubicBezTo>
                      <a:cubicBezTo>
                        <a:pt x="4763" y="6109"/>
                        <a:pt x="3810" y="3252"/>
                        <a:pt x="3810" y="1347"/>
                      </a:cubicBezTo>
                      <a:cubicBezTo>
                        <a:pt x="3810" y="395"/>
                        <a:pt x="2857" y="-558"/>
                        <a:pt x="1905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4" name="Freeform: Shape 1673">
                  <a:extLst>
                    <a:ext uri="{FF2B5EF4-FFF2-40B4-BE49-F238E27FC236}">
                      <a16:creationId xmlns:a16="http://schemas.microsoft.com/office/drawing/2014/main" id="{9A6E9ED2-11A2-AC97-C0A0-F10CFEF3BD0A}"/>
                    </a:ext>
                  </a:extLst>
                </p:cNvPr>
                <p:cNvSpPr/>
                <p:nvPr/>
              </p:nvSpPr>
              <p:spPr>
                <a:xfrm>
                  <a:off x="8221979" y="3146583"/>
                  <a:ext cx="2857" cy="23730"/>
                </a:xfrm>
                <a:custGeom>
                  <a:avLst/>
                  <a:gdLst>
                    <a:gd name="connsiteX0" fmla="*/ 0 w 2857"/>
                    <a:gd name="connsiteY0" fmla="*/ 1429 h 23730"/>
                    <a:gd name="connsiteX1" fmla="*/ 0 w 2857"/>
                    <a:gd name="connsiteY1" fmla="*/ 11906 h 23730"/>
                    <a:gd name="connsiteX2" fmla="*/ 0 w 2857"/>
                    <a:gd name="connsiteY2" fmla="*/ 17621 h 23730"/>
                    <a:gd name="connsiteX3" fmla="*/ 0 w 2857"/>
                    <a:gd name="connsiteY3" fmla="*/ 20479 h 23730"/>
                    <a:gd name="connsiteX4" fmla="*/ 952 w 2857"/>
                    <a:gd name="connsiteY4" fmla="*/ 23336 h 23730"/>
                    <a:gd name="connsiteX5" fmla="*/ 2857 w 2857"/>
                    <a:gd name="connsiteY5" fmla="*/ 22384 h 23730"/>
                    <a:gd name="connsiteX6" fmla="*/ 2857 w 2857"/>
                    <a:gd name="connsiteY6" fmla="*/ 19526 h 23730"/>
                    <a:gd name="connsiteX7" fmla="*/ 2857 w 2857"/>
                    <a:gd name="connsiteY7" fmla="*/ 16669 h 23730"/>
                    <a:gd name="connsiteX8" fmla="*/ 1905 w 2857"/>
                    <a:gd name="connsiteY8" fmla="*/ 11906 h 23730"/>
                    <a:gd name="connsiteX9" fmla="*/ 952 w 2857"/>
                    <a:gd name="connsiteY9" fmla="*/ 1429 h 23730"/>
                    <a:gd name="connsiteX10" fmla="*/ 0 w 2857"/>
                    <a:gd name="connsiteY10" fmla="*/ 1429 h 23730"/>
                    <a:gd name="connsiteX11" fmla="*/ 0 w 2857"/>
                    <a:gd name="connsiteY11" fmla="*/ 1429 h 23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857" h="23730">
                      <a:moveTo>
                        <a:pt x="0" y="1429"/>
                      </a:moveTo>
                      <a:cubicBezTo>
                        <a:pt x="0" y="5239"/>
                        <a:pt x="0" y="8096"/>
                        <a:pt x="0" y="11906"/>
                      </a:cubicBezTo>
                      <a:cubicBezTo>
                        <a:pt x="0" y="13811"/>
                        <a:pt x="0" y="15716"/>
                        <a:pt x="0" y="17621"/>
                      </a:cubicBezTo>
                      <a:cubicBezTo>
                        <a:pt x="0" y="18574"/>
                        <a:pt x="0" y="19526"/>
                        <a:pt x="0" y="20479"/>
                      </a:cubicBezTo>
                      <a:cubicBezTo>
                        <a:pt x="0" y="21431"/>
                        <a:pt x="952" y="22384"/>
                        <a:pt x="952" y="23336"/>
                      </a:cubicBezTo>
                      <a:cubicBezTo>
                        <a:pt x="1905" y="24289"/>
                        <a:pt x="2857" y="23336"/>
                        <a:pt x="2857" y="22384"/>
                      </a:cubicBezTo>
                      <a:cubicBezTo>
                        <a:pt x="2857" y="21431"/>
                        <a:pt x="2857" y="20479"/>
                        <a:pt x="2857" y="19526"/>
                      </a:cubicBezTo>
                      <a:cubicBezTo>
                        <a:pt x="2857" y="18574"/>
                        <a:pt x="2857" y="17621"/>
                        <a:pt x="2857" y="16669"/>
                      </a:cubicBezTo>
                      <a:cubicBezTo>
                        <a:pt x="2857" y="14764"/>
                        <a:pt x="2857" y="13811"/>
                        <a:pt x="1905" y="11906"/>
                      </a:cubicBezTo>
                      <a:cubicBezTo>
                        <a:pt x="1905" y="8096"/>
                        <a:pt x="952" y="5239"/>
                        <a:pt x="952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5" name="Freeform: Shape 1674">
                  <a:extLst>
                    <a:ext uri="{FF2B5EF4-FFF2-40B4-BE49-F238E27FC236}">
                      <a16:creationId xmlns:a16="http://schemas.microsoft.com/office/drawing/2014/main" id="{EBEFEC6D-D88E-EAFB-5A86-507E5C00C035}"/>
                    </a:ext>
                  </a:extLst>
                </p:cNvPr>
                <p:cNvSpPr/>
                <p:nvPr/>
              </p:nvSpPr>
              <p:spPr>
                <a:xfrm>
                  <a:off x="8240076" y="3122147"/>
                  <a:ext cx="6927" cy="27917"/>
                </a:xfrm>
                <a:custGeom>
                  <a:avLst/>
                  <a:gdLst>
                    <a:gd name="connsiteX0" fmla="*/ 4763 w 6927"/>
                    <a:gd name="connsiteY0" fmla="*/ 1100 h 27917"/>
                    <a:gd name="connsiteX1" fmla="*/ 953 w 6927"/>
                    <a:gd name="connsiteY1" fmla="*/ 13482 h 27917"/>
                    <a:gd name="connsiteX2" fmla="*/ 0 w 6927"/>
                    <a:gd name="connsiteY2" fmla="*/ 20150 h 27917"/>
                    <a:gd name="connsiteX3" fmla="*/ 0 w 6927"/>
                    <a:gd name="connsiteY3" fmla="*/ 26817 h 27917"/>
                    <a:gd name="connsiteX4" fmla="*/ 1905 w 6927"/>
                    <a:gd name="connsiteY4" fmla="*/ 26817 h 27917"/>
                    <a:gd name="connsiteX5" fmla="*/ 3810 w 6927"/>
                    <a:gd name="connsiteY5" fmla="*/ 20150 h 27917"/>
                    <a:gd name="connsiteX6" fmla="*/ 4763 w 6927"/>
                    <a:gd name="connsiteY6" fmla="*/ 13482 h 27917"/>
                    <a:gd name="connsiteX7" fmla="*/ 6668 w 6927"/>
                    <a:gd name="connsiteY7" fmla="*/ 1100 h 27917"/>
                    <a:gd name="connsiteX8" fmla="*/ 4763 w 6927"/>
                    <a:gd name="connsiteY8" fmla="*/ 1100 h 27917"/>
                    <a:gd name="connsiteX9" fmla="*/ 4763 w 6927"/>
                    <a:gd name="connsiteY9" fmla="*/ 1100 h 279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27" h="27917">
                      <a:moveTo>
                        <a:pt x="4763" y="1100"/>
                      </a:moveTo>
                      <a:cubicBezTo>
                        <a:pt x="2858" y="4910"/>
                        <a:pt x="1905" y="9672"/>
                        <a:pt x="953" y="13482"/>
                      </a:cubicBezTo>
                      <a:cubicBezTo>
                        <a:pt x="953" y="15387"/>
                        <a:pt x="953" y="18245"/>
                        <a:pt x="0" y="20150"/>
                      </a:cubicBezTo>
                      <a:cubicBezTo>
                        <a:pt x="0" y="22055"/>
                        <a:pt x="0" y="24912"/>
                        <a:pt x="0" y="26817"/>
                      </a:cubicBezTo>
                      <a:cubicBezTo>
                        <a:pt x="0" y="27770"/>
                        <a:pt x="1905" y="28722"/>
                        <a:pt x="1905" y="26817"/>
                      </a:cubicBezTo>
                      <a:cubicBezTo>
                        <a:pt x="2858" y="24912"/>
                        <a:pt x="2858" y="23007"/>
                        <a:pt x="3810" y="20150"/>
                      </a:cubicBezTo>
                      <a:cubicBezTo>
                        <a:pt x="3810" y="18245"/>
                        <a:pt x="4763" y="15387"/>
                        <a:pt x="4763" y="13482"/>
                      </a:cubicBezTo>
                      <a:cubicBezTo>
                        <a:pt x="5715" y="9672"/>
                        <a:pt x="5715" y="4910"/>
                        <a:pt x="6668" y="1100"/>
                      </a:cubicBezTo>
                      <a:cubicBezTo>
                        <a:pt x="7620" y="147"/>
                        <a:pt x="5715" y="-805"/>
                        <a:pt x="4763" y="1100"/>
                      </a:cubicBezTo>
                      <a:lnTo>
                        <a:pt x="4763" y="110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6" name="Freeform: Shape 1675">
                  <a:extLst>
                    <a:ext uri="{FF2B5EF4-FFF2-40B4-BE49-F238E27FC236}">
                      <a16:creationId xmlns:a16="http://schemas.microsoft.com/office/drawing/2014/main" id="{CB9605D3-E91A-8577-2223-EA964396D3DA}"/>
                    </a:ext>
                  </a:extLst>
                </p:cNvPr>
                <p:cNvSpPr/>
                <p:nvPr/>
              </p:nvSpPr>
              <p:spPr>
                <a:xfrm>
                  <a:off x="8261031" y="3095201"/>
                  <a:ext cx="8572" cy="27807"/>
                </a:xfrm>
                <a:custGeom>
                  <a:avLst/>
                  <a:gdLst>
                    <a:gd name="connsiteX0" fmla="*/ 8573 w 8572"/>
                    <a:gd name="connsiteY0" fmla="*/ 423 h 27807"/>
                    <a:gd name="connsiteX1" fmla="*/ 5715 w 8572"/>
                    <a:gd name="connsiteY1" fmla="*/ 7091 h 27807"/>
                    <a:gd name="connsiteX2" fmla="*/ 3810 w 8572"/>
                    <a:gd name="connsiteY2" fmla="*/ 13758 h 27807"/>
                    <a:gd name="connsiteX3" fmla="*/ 1905 w 8572"/>
                    <a:gd name="connsiteY3" fmla="*/ 20426 h 27807"/>
                    <a:gd name="connsiteX4" fmla="*/ 0 w 8572"/>
                    <a:gd name="connsiteY4" fmla="*/ 27093 h 27807"/>
                    <a:gd name="connsiteX5" fmla="*/ 1905 w 8572"/>
                    <a:gd name="connsiteY5" fmla="*/ 27093 h 27807"/>
                    <a:gd name="connsiteX6" fmla="*/ 3810 w 8572"/>
                    <a:gd name="connsiteY6" fmla="*/ 20426 h 27807"/>
                    <a:gd name="connsiteX7" fmla="*/ 5715 w 8572"/>
                    <a:gd name="connsiteY7" fmla="*/ 13758 h 27807"/>
                    <a:gd name="connsiteX8" fmla="*/ 7620 w 8572"/>
                    <a:gd name="connsiteY8" fmla="*/ 7091 h 27807"/>
                    <a:gd name="connsiteX9" fmla="*/ 8573 w 8572"/>
                    <a:gd name="connsiteY9" fmla="*/ 423 h 27807"/>
                    <a:gd name="connsiteX10" fmla="*/ 8573 w 8572"/>
                    <a:gd name="connsiteY10" fmla="*/ 423 h 27807"/>
                    <a:gd name="connsiteX11" fmla="*/ 8573 w 8572"/>
                    <a:gd name="connsiteY11" fmla="*/ 423 h 27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572" h="27807">
                      <a:moveTo>
                        <a:pt x="8573" y="423"/>
                      </a:moveTo>
                      <a:cubicBezTo>
                        <a:pt x="7620" y="2328"/>
                        <a:pt x="6668" y="5186"/>
                        <a:pt x="5715" y="7091"/>
                      </a:cubicBezTo>
                      <a:cubicBezTo>
                        <a:pt x="4763" y="8996"/>
                        <a:pt x="4763" y="10901"/>
                        <a:pt x="3810" y="13758"/>
                      </a:cubicBezTo>
                      <a:cubicBezTo>
                        <a:pt x="2857" y="15663"/>
                        <a:pt x="2857" y="17568"/>
                        <a:pt x="1905" y="20426"/>
                      </a:cubicBezTo>
                      <a:cubicBezTo>
                        <a:pt x="953" y="22331"/>
                        <a:pt x="953" y="24236"/>
                        <a:pt x="0" y="27093"/>
                      </a:cubicBezTo>
                      <a:cubicBezTo>
                        <a:pt x="0" y="28046"/>
                        <a:pt x="953" y="28046"/>
                        <a:pt x="1905" y="27093"/>
                      </a:cubicBezTo>
                      <a:cubicBezTo>
                        <a:pt x="2857" y="25188"/>
                        <a:pt x="3810" y="23283"/>
                        <a:pt x="3810" y="20426"/>
                      </a:cubicBezTo>
                      <a:cubicBezTo>
                        <a:pt x="4763" y="18521"/>
                        <a:pt x="4763" y="16616"/>
                        <a:pt x="5715" y="13758"/>
                      </a:cubicBezTo>
                      <a:cubicBezTo>
                        <a:pt x="6668" y="11853"/>
                        <a:pt x="6668" y="9948"/>
                        <a:pt x="7620" y="7091"/>
                      </a:cubicBezTo>
                      <a:cubicBezTo>
                        <a:pt x="8573" y="5186"/>
                        <a:pt x="8573" y="2328"/>
                        <a:pt x="8573" y="423"/>
                      </a:cubicBezTo>
                      <a:cubicBezTo>
                        <a:pt x="8573" y="423"/>
                        <a:pt x="8573" y="-529"/>
                        <a:pt x="8573" y="423"/>
                      </a:cubicBezTo>
                      <a:lnTo>
                        <a:pt x="8573" y="42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7" name="Freeform: Shape 1676">
                  <a:extLst>
                    <a:ext uri="{FF2B5EF4-FFF2-40B4-BE49-F238E27FC236}">
                      <a16:creationId xmlns:a16="http://schemas.microsoft.com/office/drawing/2014/main" id="{677171CD-A9D2-D543-6E46-DC9C6FFA18CD}"/>
                    </a:ext>
                  </a:extLst>
                </p:cNvPr>
                <p:cNvSpPr/>
                <p:nvPr/>
              </p:nvSpPr>
              <p:spPr>
                <a:xfrm>
                  <a:off x="8275848" y="3068954"/>
                  <a:ext cx="10900" cy="23254"/>
                </a:xfrm>
                <a:custGeom>
                  <a:avLst/>
                  <a:gdLst>
                    <a:gd name="connsiteX0" fmla="*/ 8996 w 10900"/>
                    <a:gd name="connsiteY0" fmla="*/ 0 h 23254"/>
                    <a:gd name="connsiteX1" fmla="*/ 3281 w 10900"/>
                    <a:gd name="connsiteY1" fmla="*/ 10478 h 23254"/>
                    <a:gd name="connsiteX2" fmla="*/ 1376 w 10900"/>
                    <a:gd name="connsiteY2" fmla="*/ 16192 h 23254"/>
                    <a:gd name="connsiteX3" fmla="*/ 423 w 10900"/>
                    <a:gd name="connsiteY3" fmla="*/ 19050 h 23254"/>
                    <a:gd name="connsiteX4" fmla="*/ 423 w 10900"/>
                    <a:gd name="connsiteY4" fmla="*/ 21908 h 23254"/>
                    <a:gd name="connsiteX5" fmla="*/ 2328 w 10900"/>
                    <a:gd name="connsiteY5" fmla="*/ 22860 h 23254"/>
                    <a:gd name="connsiteX6" fmla="*/ 5186 w 10900"/>
                    <a:gd name="connsiteY6" fmla="*/ 17145 h 23254"/>
                    <a:gd name="connsiteX7" fmla="*/ 7091 w 10900"/>
                    <a:gd name="connsiteY7" fmla="*/ 11430 h 23254"/>
                    <a:gd name="connsiteX8" fmla="*/ 10901 w 10900"/>
                    <a:gd name="connsiteY8" fmla="*/ 0 h 23254"/>
                    <a:gd name="connsiteX9" fmla="*/ 8996 w 10900"/>
                    <a:gd name="connsiteY9" fmla="*/ 0 h 23254"/>
                    <a:gd name="connsiteX10" fmla="*/ 8996 w 10900"/>
                    <a:gd name="connsiteY10" fmla="*/ 0 h 23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900" h="23254">
                      <a:moveTo>
                        <a:pt x="8996" y="0"/>
                      </a:moveTo>
                      <a:cubicBezTo>
                        <a:pt x="7091" y="3810"/>
                        <a:pt x="5186" y="6667"/>
                        <a:pt x="3281" y="10478"/>
                      </a:cubicBezTo>
                      <a:cubicBezTo>
                        <a:pt x="2328" y="12383"/>
                        <a:pt x="1376" y="14288"/>
                        <a:pt x="1376" y="16192"/>
                      </a:cubicBezTo>
                      <a:cubicBezTo>
                        <a:pt x="1376" y="17145"/>
                        <a:pt x="423" y="18098"/>
                        <a:pt x="423" y="19050"/>
                      </a:cubicBezTo>
                      <a:cubicBezTo>
                        <a:pt x="423" y="20003"/>
                        <a:pt x="-529" y="20955"/>
                        <a:pt x="423" y="21908"/>
                      </a:cubicBezTo>
                      <a:cubicBezTo>
                        <a:pt x="423" y="22860"/>
                        <a:pt x="1376" y="23813"/>
                        <a:pt x="2328" y="22860"/>
                      </a:cubicBezTo>
                      <a:cubicBezTo>
                        <a:pt x="3281" y="20955"/>
                        <a:pt x="4233" y="19050"/>
                        <a:pt x="5186" y="17145"/>
                      </a:cubicBezTo>
                      <a:cubicBezTo>
                        <a:pt x="6138" y="15240"/>
                        <a:pt x="6138" y="13335"/>
                        <a:pt x="7091" y="11430"/>
                      </a:cubicBezTo>
                      <a:cubicBezTo>
                        <a:pt x="8043" y="7620"/>
                        <a:pt x="9948" y="3810"/>
                        <a:pt x="10901" y="0"/>
                      </a:cubicBezTo>
                      <a:cubicBezTo>
                        <a:pt x="9948" y="0"/>
                        <a:pt x="8996" y="0"/>
                        <a:pt x="8996" y="0"/>
                      </a:cubicBezTo>
                      <a:lnTo>
                        <a:pt x="8996" y="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8" name="Freeform: Shape 1677">
                  <a:extLst>
                    <a:ext uri="{FF2B5EF4-FFF2-40B4-BE49-F238E27FC236}">
                      <a16:creationId xmlns:a16="http://schemas.microsoft.com/office/drawing/2014/main" id="{C6F6E758-EA7B-2BBE-CB2F-AF351BA6962F}"/>
                    </a:ext>
                  </a:extLst>
                </p:cNvPr>
                <p:cNvSpPr/>
                <p:nvPr/>
              </p:nvSpPr>
              <p:spPr>
                <a:xfrm>
                  <a:off x="8262937" y="3064997"/>
                  <a:ext cx="6819" cy="24674"/>
                </a:xfrm>
                <a:custGeom>
                  <a:avLst/>
                  <a:gdLst>
                    <a:gd name="connsiteX0" fmla="*/ 2857 w 6819"/>
                    <a:gd name="connsiteY0" fmla="*/ 1100 h 24674"/>
                    <a:gd name="connsiteX1" fmla="*/ 952 w 6819"/>
                    <a:gd name="connsiteY1" fmla="*/ 12530 h 24674"/>
                    <a:gd name="connsiteX2" fmla="*/ 0 w 6819"/>
                    <a:gd name="connsiteY2" fmla="*/ 18245 h 24674"/>
                    <a:gd name="connsiteX3" fmla="*/ 0 w 6819"/>
                    <a:gd name="connsiteY3" fmla="*/ 21102 h 24674"/>
                    <a:gd name="connsiteX4" fmla="*/ 0 w 6819"/>
                    <a:gd name="connsiteY4" fmla="*/ 23960 h 24674"/>
                    <a:gd name="connsiteX5" fmla="*/ 1905 w 6819"/>
                    <a:gd name="connsiteY5" fmla="*/ 23960 h 24674"/>
                    <a:gd name="connsiteX6" fmla="*/ 3810 w 6819"/>
                    <a:gd name="connsiteY6" fmla="*/ 18245 h 24674"/>
                    <a:gd name="connsiteX7" fmla="*/ 4763 w 6819"/>
                    <a:gd name="connsiteY7" fmla="*/ 12530 h 24674"/>
                    <a:gd name="connsiteX8" fmla="*/ 6668 w 6819"/>
                    <a:gd name="connsiteY8" fmla="*/ 1100 h 24674"/>
                    <a:gd name="connsiteX9" fmla="*/ 2857 w 6819"/>
                    <a:gd name="connsiteY9" fmla="*/ 1100 h 24674"/>
                    <a:gd name="connsiteX10" fmla="*/ 2857 w 6819"/>
                    <a:gd name="connsiteY10" fmla="*/ 1100 h 2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19" h="24674">
                      <a:moveTo>
                        <a:pt x="2857" y="1100"/>
                      </a:moveTo>
                      <a:cubicBezTo>
                        <a:pt x="1905" y="4910"/>
                        <a:pt x="1905" y="8720"/>
                        <a:pt x="952" y="12530"/>
                      </a:cubicBezTo>
                      <a:cubicBezTo>
                        <a:pt x="952" y="14435"/>
                        <a:pt x="952" y="16340"/>
                        <a:pt x="0" y="18245"/>
                      </a:cubicBezTo>
                      <a:cubicBezTo>
                        <a:pt x="0" y="19197"/>
                        <a:pt x="0" y="20150"/>
                        <a:pt x="0" y="21102"/>
                      </a:cubicBezTo>
                      <a:cubicBezTo>
                        <a:pt x="0" y="22055"/>
                        <a:pt x="0" y="23007"/>
                        <a:pt x="0" y="23960"/>
                      </a:cubicBezTo>
                      <a:cubicBezTo>
                        <a:pt x="0" y="24912"/>
                        <a:pt x="952" y="24912"/>
                        <a:pt x="1905" y="23960"/>
                      </a:cubicBezTo>
                      <a:cubicBezTo>
                        <a:pt x="2857" y="22055"/>
                        <a:pt x="3810" y="20150"/>
                        <a:pt x="3810" y="18245"/>
                      </a:cubicBezTo>
                      <a:cubicBezTo>
                        <a:pt x="3810" y="16340"/>
                        <a:pt x="3810" y="14435"/>
                        <a:pt x="4763" y="12530"/>
                      </a:cubicBezTo>
                      <a:cubicBezTo>
                        <a:pt x="4763" y="8720"/>
                        <a:pt x="5715" y="4910"/>
                        <a:pt x="6668" y="1100"/>
                      </a:cubicBezTo>
                      <a:cubicBezTo>
                        <a:pt x="7620" y="147"/>
                        <a:pt x="3810" y="-805"/>
                        <a:pt x="2857" y="1100"/>
                      </a:cubicBezTo>
                      <a:lnTo>
                        <a:pt x="2857" y="110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79" name="Freeform: Shape 1678">
                  <a:extLst>
                    <a:ext uri="{FF2B5EF4-FFF2-40B4-BE49-F238E27FC236}">
                      <a16:creationId xmlns:a16="http://schemas.microsoft.com/office/drawing/2014/main" id="{29123234-7980-290F-BA8F-4031A9540153}"/>
                    </a:ext>
                  </a:extLst>
                </p:cNvPr>
                <p:cNvSpPr/>
                <p:nvPr/>
              </p:nvSpPr>
              <p:spPr>
                <a:xfrm>
                  <a:off x="8228647" y="3050857"/>
                  <a:ext cx="4762" cy="24526"/>
                </a:xfrm>
                <a:custGeom>
                  <a:avLst/>
                  <a:gdLst>
                    <a:gd name="connsiteX0" fmla="*/ 1905 w 4762"/>
                    <a:gd name="connsiteY0" fmla="*/ 0 h 24526"/>
                    <a:gd name="connsiteX1" fmla="*/ 952 w 4762"/>
                    <a:gd name="connsiteY1" fmla="*/ 5715 h 24526"/>
                    <a:gd name="connsiteX2" fmla="*/ 0 w 4762"/>
                    <a:gd name="connsiteY2" fmla="*/ 11430 h 24526"/>
                    <a:gd name="connsiteX3" fmla="*/ 0 w 4762"/>
                    <a:gd name="connsiteY3" fmla="*/ 17145 h 24526"/>
                    <a:gd name="connsiteX4" fmla="*/ 0 w 4762"/>
                    <a:gd name="connsiteY4" fmla="*/ 20002 h 24526"/>
                    <a:gd name="connsiteX5" fmla="*/ 0 w 4762"/>
                    <a:gd name="connsiteY5" fmla="*/ 21908 h 24526"/>
                    <a:gd name="connsiteX6" fmla="*/ 952 w 4762"/>
                    <a:gd name="connsiteY6" fmla="*/ 23813 h 24526"/>
                    <a:gd name="connsiteX7" fmla="*/ 3810 w 4762"/>
                    <a:gd name="connsiteY7" fmla="*/ 23813 h 24526"/>
                    <a:gd name="connsiteX8" fmla="*/ 4763 w 4762"/>
                    <a:gd name="connsiteY8" fmla="*/ 20955 h 24526"/>
                    <a:gd name="connsiteX9" fmla="*/ 4763 w 4762"/>
                    <a:gd name="connsiteY9" fmla="*/ 18097 h 24526"/>
                    <a:gd name="connsiteX10" fmla="*/ 4763 w 4762"/>
                    <a:gd name="connsiteY10" fmla="*/ 12383 h 24526"/>
                    <a:gd name="connsiteX11" fmla="*/ 3810 w 4762"/>
                    <a:gd name="connsiteY11" fmla="*/ 6667 h 24526"/>
                    <a:gd name="connsiteX12" fmla="*/ 1905 w 4762"/>
                    <a:gd name="connsiteY12" fmla="*/ 0 h 24526"/>
                    <a:gd name="connsiteX13" fmla="*/ 1905 w 4762"/>
                    <a:gd name="connsiteY13" fmla="*/ 0 h 24526"/>
                    <a:gd name="connsiteX14" fmla="*/ 1905 w 4762"/>
                    <a:gd name="connsiteY14" fmla="*/ 0 h 24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762" h="24526">
                      <a:moveTo>
                        <a:pt x="1905" y="0"/>
                      </a:moveTo>
                      <a:cubicBezTo>
                        <a:pt x="1905" y="1905"/>
                        <a:pt x="952" y="3810"/>
                        <a:pt x="952" y="5715"/>
                      </a:cubicBezTo>
                      <a:cubicBezTo>
                        <a:pt x="952" y="7620"/>
                        <a:pt x="952" y="9525"/>
                        <a:pt x="0" y="11430"/>
                      </a:cubicBezTo>
                      <a:cubicBezTo>
                        <a:pt x="0" y="13335"/>
                        <a:pt x="0" y="15240"/>
                        <a:pt x="0" y="17145"/>
                      </a:cubicBezTo>
                      <a:cubicBezTo>
                        <a:pt x="0" y="18097"/>
                        <a:pt x="0" y="19050"/>
                        <a:pt x="0" y="20002"/>
                      </a:cubicBezTo>
                      <a:cubicBezTo>
                        <a:pt x="0" y="20002"/>
                        <a:pt x="0" y="20955"/>
                        <a:pt x="0" y="21908"/>
                      </a:cubicBezTo>
                      <a:cubicBezTo>
                        <a:pt x="0" y="22860"/>
                        <a:pt x="952" y="22860"/>
                        <a:pt x="952" y="23813"/>
                      </a:cubicBezTo>
                      <a:cubicBezTo>
                        <a:pt x="1905" y="24765"/>
                        <a:pt x="2857" y="24765"/>
                        <a:pt x="3810" y="23813"/>
                      </a:cubicBezTo>
                      <a:cubicBezTo>
                        <a:pt x="4763" y="22860"/>
                        <a:pt x="4763" y="21908"/>
                        <a:pt x="4763" y="20955"/>
                      </a:cubicBezTo>
                      <a:cubicBezTo>
                        <a:pt x="4763" y="20002"/>
                        <a:pt x="4763" y="19050"/>
                        <a:pt x="4763" y="18097"/>
                      </a:cubicBezTo>
                      <a:cubicBezTo>
                        <a:pt x="4763" y="16192"/>
                        <a:pt x="4763" y="14288"/>
                        <a:pt x="4763" y="12383"/>
                      </a:cubicBezTo>
                      <a:cubicBezTo>
                        <a:pt x="4763" y="10477"/>
                        <a:pt x="4763" y="8572"/>
                        <a:pt x="3810" y="6667"/>
                      </a:cubicBezTo>
                      <a:cubicBezTo>
                        <a:pt x="3810" y="4763"/>
                        <a:pt x="2857" y="1905"/>
                        <a:pt x="1905" y="0"/>
                      </a:cubicBezTo>
                      <a:cubicBezTo>
                        <a:pt x="2857" y="0"/>
                        <a:pt x="1905" y="0"/>
                        <a:pt x="1905" y="0"/>
                      </a:cubicBezTo>
                      <a:lnTo>
                        <a:pt x="1905" y="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0" name="Freeform: Shape 1679">
                  <a:extLst>
                    <a:ext uri="{FF2B5EF4-FFF2-40B4-BE49-F238E27FC236}">
                      <a16:creationId xmlns:a16="http://schemas.microsoft.com/office/drawing/2014/main" id="{96A57308-6E30-BCDE-0A65-653C2BE0E3B7}"/>
                    </a:ext>
                  </a:extLst>
                </p:cNvPr>
                <p:cNvSpPr/>
                <p:nvPr/>
              </p:nvSpPr>
              <p:spPr>
                <a:xfrm>
                  <a:off x="8168639" y="3048952"/>
                  <a:ext cx="8572" cy="21349"/>
                </a:xfrm>
                <a:custGeom>
                  <a:avLst/>
                  <a:gdLst>
                    <a:gd name="connsiteX0" fmla="*/ 0 w 8572"/>
                    <a:gd name="connsiteY0" fmla="*/ 2857 h 21349"/>
                    <a:gd name="connsiteX1" fmla="*/ 953 w 8572"/>
                    <a:gd name="connsiteY1" fmla="*/ 7620 h 21349"/>
                    <a:gd name="connsiteX2" fmla="*/ 1905 w 8572"/>
                    <a:gd name="connsiteY2" fmla="*/ 12382 h 21349"/>
                    <a:gd name="connsiteX3" fmla="*/ 3810 w 8572"/>
                    <a:gd name="connsiteY3" fmla="*/ 17145 h 21349"/>
                    <a:gd name="connsiteX4" fmla="*/ 4763 w 8572"/>
                    <a:gd name="connsiteY4" fmla="*/ 19050 h 21349"/>
                    <a:gd name="connsiteX5" fmla="*/ 6668 w 8572"/>
                    <a:gd name="connsiteY5" fmla="*/ 20955 h 21349"/>
                    <a:gd name="connsiteX6" fmla="*/ 8573 w 8572"/>
                    <a:gd name="connsiteY6" fmla="*/ 20002 h 21349"/>
                    <a:gd name="connsiteX7" fmla="*/ 8573 w 8572"/>
                    <a:gd name="connsiteY7" fmla="*/ 17145 h 21349"/>
                    <a:gd name="connsiteX8" fmla="*/ 7620 w 8572"/>
                    <a:gd name="connsiteY8" fmla="*/ 14288 h 21349"/>
                    <a:gd name="connsiteX9" fmla="*/ 5715 w 8572"/>
                    <a:gd name="connsiteY9" fmla="*/ 9525 h 21349"/>
                    <a:gd name="connsiteX10" fmla="*/ 3810 w 8572"/>
                    <a:gd name="connsiteY10" fmla="*/ 4763 h 21349"/>
                    <a:gd name="connsiteX11" fmla="*/ 1905 w 8572"/>
                    <a:gd name="connsiteY11" fmla="*/ 0 h 21349"/>
                    <a:gd name="connsiteX12" fmla="*/ 0 w 8572"/>
                    <a:gd name="connsiteY12" fmla="*/ 2857 h 21349"/>
                    <a:gd name="connsiteX13" fmla="*/ 0 w 8572"/>
                    <a:gd name="connsiteY13" fmla="*/ 2857 h 213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21349">
                      <a:moveTo>
                        <a:pt x="0" y="2857"/>
                      </a:moveTo>
                      <a:cubicBezTo>
                        <a:pt x="0" y="4763"/>
                        <a:pt x="0" y="6667"/>
                        <a:pt x="953" y="7620"/>
                      </a:cubicBezTo>
                      <a:cubicBezTo>
                        <a:pt x="953" y="9525"/>
                        <a:pt x="1905" y="11430"/>
                        <a:pt x="1905" y="12382"/>
                      </a:cubicBezTo>
                      <a:cubicBezTo>
                        <a:pt x="2858" y="14288"/>
                        <a:pt x="2858" y="16192"/>
                        <a:pt x="3810" y="17145"/>
                      </a:cubicBezTo>
                      <a:cubicBezTo>
                        <a:pt x="3810" y="18097"/>
                        <a:pt x="4763" y="19050"/>
                        <a:pt x="4763" y="19050"/>
                      </a:cubicBezTo>
                      <a:cubicBezTo>
                        <a:pt x="5715" y="20002"/>
                        <a:pt x="5715" y="20002"/>
                        <a:pt x="6668" y="20955"/>
                      </a:cubicBezTo>
                      <a:cubicBezTo>
                        <a:pt x="7620" y="21907"/>
                        <a:pt x="8573" y="20955"/>
                        <a:pt x="8573" y="20002"/>
                      </a:cubicBezTo>
                      <a:cubicBezTo>
                        <a:pt x="8573" y="19050"/>
                        <a:pt x="8573" y="18097"/>
                        <a:pt x="8573" y="17145"/>
                      </a:cubicBezTo>
                      <a:cubicBezTo>
                        <a:pt x="8573" y="16192"/>
                        <a:pt x="7620" y="15240"/>
                        <a:pt x="7620" y="14288"/>
                      </a:cubicBezTo>
                      <a:cubicBezTo>
                        <a:pt x="6668" y="12382"/>
                        <a:pt x="6668" y="11430"/>
                        <a:pt x="5715" y="9525"/>
                      </a:cubicBezTo>
                      <a:cubicBezTo>
                        <a:pt x="4763" y="7620"/>
                        <a:pt x="4763" y="6667"/>
                        <a:pt x="3810" y="4763"/>
                      </a:cubicBezTo>
                      <a:cubicBezTo>
                        <a:pt x="2858" y="2857"/>
                        <a:pt x="2858" y="1905"/>
                        <a:pt x="1905" y="0"/>
                      </a:cubicBezTo>
                      <a:cubicBezTo>
                        <a:pt x="1905" y="1905"/>
                        <a:pt x="0" y="1905"/>
                        <a:pt x="0" y="2857"/>
                      </a:cubicBezTo>
                      <a:lnTo>
                        <a:pt x="0" y="28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1" name="Freeform: Shape 1680">
                  <a:extLst>
                    <a:ext uri="{FF2B5EF4-FFF2-40B4-BE49-F238E27FC236}">
                      <a16:creationId xmlns:a16="http://schemas.microsoft.com/office/drawing/2014/main" id="{EAD93CB1-5607-A6DC-607A-82816AC36300}"/>
                    </a:ext>
                  </a:extLst>
                </p:cNvPr>
                <p:cNvSpPr/>
                <p:nvPr/>
              </p:nvSpPr>
              <p:spPr>
                <a:xfrm>
                  <a:off x="8189220" y="3108959"/>
                  <a:ext cx="9205" cy="16587"/>
                </a:xfrm>
                <a:custGeom>
                  <a:avLst/>
                  <a:gdLst>
                    <a:gd name="connsiteX0" fmla="*/ 374 w 9205"/>
                    <a:gd name="connsiteY0" fmla="*/ 953 h 16587"/>
                    <a:gd name="connsiteX1" fmla="*/ 1326 w 9205"/>
                    <a:gd name="connsiteY1" fmla="*/ 4763 h 16587"/>
                    <a:gd name="connsiteX2" fmla="*/ 2279 w 9205"/>
                    <a:gd name="connsiteY2" fmla="*/ 8573 h 16587"/>
                    <a:gd name="connsiteX3" fmla="*/ 4184 w 9205"/>
                    <a:gd name="connsiteY3" fmla="*/ 12383 h 16587"/>
                    <a:gd name="connsiteX4" fmla="*/ 5136 w 9205"/>
                    <a:gd name="connsiteY4" fmla="*/ 14288 h 16587"/>
                    <a:gd name="connsiteX5" fmla="*/ 7041 w 9205"/>
                    <a:gd name="connsiteY5" fmla="*/ 16193 h 16587"/>
                    <a:gd name="connsiteX6" fmla="*/ 8946 w 9205"/>
                    <a:gd name="connsiteY6" fmla="*/ 15240 h 16587"/>
                    <a:gd name="connsiteX7" fmla="*/ 8946 w 9205"/>
                    <a:gd name="connsiteY7" fmla="*/ 12383 h 16587"/>
                    <a:gd name="connsiteX8" fmla="*/ 7993 w 9205"/>
                    <a:gd name="connsiteY8" fmla="*/ 10478 h 16587"/>
                    <a:gd name="connsiteX9" fmla="*/ 6089 w 9205"/>
                    <a:gd name="connsiteY9" fmla="*/ 6668 h 16587"/>
                    <a:gd name="connsiteX10" fmla="*/ 4184 w 9205"/>
                    <a:gd name="connsiteY10" fmla="*/ 2858 h 16587"/>
                    <a:gd name="connsiteX11" fmla="*/ 2279 w 9205"/>
                    <a:gd name="connsiteY11" fmla="*/ 0 h 16587"/>
                    <a:gd name="connsiteX12" fmla="*/ 374 w 9205"/>
                    <a:gd name="connsiteY12" fmla="*/ 953 h 16587"/>
                    <a:gd name="connsiteX13" fmla="*/ 374 w 9205"/>
                    <a:gd name="connsiteY13" fmla="*/ 953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205" h="16587">
                      <a:moveTo>
                        <a:pt x="374" y="953"/>
                      </a:moveTo>
                      <a:cubicBezTo>
                        <a:pt x="374" y="1905"/>
                        <a:pt x="374" y="3810"/>
                        <a:pt x="1326" y="4763"/>
                      </a:cubicBezTo>
                      <a:cubicBezTo>
                        <a:pt x="1326" y="5715"/>
                        <a:pt x="2279" y="7620"/>
                        <a:pt x="2279" y="8573"/>
                      </a:cubicBezTo>
                      <a:cubicBezTo>
                        <a:pt x="3231" y="9525"/>
                        <a:pt x="3231" y="11430"/>
                        <a:pt x="4184" y="12383"/>
                      </a:cubicBezTo>
                      <a:cubicBezTo>
                        <a:pt x="4184" y="13335"/>
                        <a:pt x="5136" y="13335"/>
                        <a:pt x="5136" y="14288"/>
                      </a:cubicBezTo>
                      <a:cubicBezTo>
                        <a:pt x="5136" y="15240"/>
                        <a:pt x="6089" y="15240"/>
                        <a:pt x="7041" y="16193"/>
                      </a:cubicBezTo>
                      <a:cubicBezTo>
                        <a:pt x="7993" y="17145"/>
                        <a:pt x="9899" y="16193"/>
                        <a:pt x="8946" y="15240"/>
                      </a:cubicBezTo>
                      <a:cubicBezTo>
                        <a:pt x="8946" y="14288"/>
                        <a:pt x="8946" y="13335"/>
                        <a:pt x="8946" y="12383"/>
                      </a:cubicBezTo>
                      <a:cubicBezTo>
                        <a:pt x="8946" y="11430"/>
                        <a:pt x="7993" y="11430"/>
                        <a:pt x="7993" y="10478"/>
                      </a:cubicBezTo>
                      <a:cubicBezTo>
                        <a:pt x="7041" y="9525"/>
                        <a:pt x="7041" y="8573"/>
                        <a:pt x="6089" y="6668"/>
                      </a:cubicBezTo>
                      <a:cubicBezTo>
                        <a:pt x="5136" y="5715"/>
                        <a:pt x="5136" y="4763"/>
                        <a:pt x="4184" y="2858"/>
                      </a:cubicBezTo>
                      <a:cubicBezTo>
                        <a:pt x="3231" y="1905"/>
                        <a:pt x="2279" y="953"/>
                        <a:pt x="2279" y="0"/>
                      </a:cubicBezTo>
                      <a:cubicBezTo>
                        <a:pt x="374" y="0"/>
                        <a:pt x="-579" y="0"/>
                        <a:pt x="374" y="953"/>
                      </a:cubicBezTo>
                      <a:lnTo>
                        <a:pt x="374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2" name="Freeform: Shape 1681">
                  <a:extLst>
                    <a:ext uri="{FF2B5EF4-FFF2-40B4-BE49-F238E27FC236}">
                      <a16:creationId xmlns:a16="http://schemas.microsoft.com/office/drawing/2014/main" id="{58D2AE2C-28D4-133E-1897-B6C80891CABA}"/>
                    </a:ext>
                  </a:extLst>
                </p:cNvPr>
                <p:cNvSpPr/>
                <p:nvPr/>
              </p:nvSpPr>
              <p:spPr>
                <a:xfrm>
                  <a:off x="8251506" y="3164204"/>
                  <a:ext cx="5715" cy="14434"/>
                </a:xfrm>
                <a:custGeom>
                  <a:avLst/>
                  <a:gdLst>
                    <a:gd name="connsiteX0" fmla="*/ 1905 w 5715"/>
                    <a:gd name="connsiteY0" fmla="*/ 1905 h 14434"/>
                    <a:gd name="connsiteX1" fmla="*/ 953 w 5715"/>
                    <a:gd name="connsiteY1" fmla="*/ 7620 h 14434"/>
                    <a:gd name="connsiteX2" fmla="*/ 0 w 5715"/>
                    <a:gd name="connsiteY2" fmla="*/ 13335 h 14434"/>
                    <a:gd name="connsiteX3" fmla="*/ 1905 w 5715"/>
                    <a:gd name="connsiteY3" fmla="*/ 13335 h 14434"/>
                    <a:gd name="connsiteX4" fmla="*/ 3810 w 5715"/>
                    <a:gd name="connsiteY4" fmla="*/ 7620 h 14434"/>
                    <a:gd name="connsiteX5" fmla="*/ 5715 w 5715"/>
                    <a:gd name="connsiteY5" fmla="*/ 1905 h 14434"/>
                    <a:gd name="connsiteX6" fmla="*/ 4763 w 5715"/>
                    <a:gd name="connsiteY6" fmla="*/ 0 h 14434"/>
                    <a:gd name="connsiteX7" fmla="*/ 1905 w 5715"/>
                    <a:gd name="connsiteY7" fmla="*/ 1905 h 14434"/>
                    <a:gd name="connsiteX8" fmla="*/ 1905 w 5715"/>
                    <a:gd name="connsiteY8" fmla="*/ 1905 h 14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14434">
                      <a:moveTo>
                        <a:pt x="1905" y="1905"/>
                      </a:moveTo>
                      <a:cubicBezTo>
                        <a:pt x="953" y="3810"/>
                        <a:pt x="953" y="5715"/>
                        <a:pt x="953" y="7620"/>
                      </a:cubicBezTo>
                      <a:cubicBezTo>
                        <a:pt x="953" y="9525"/>
                        <a:pt x="953" y="11430"/>
                        <a:pt x="0" y="13335"/>
                      </a:cubicBezTo>
                      <a:cubicBezTo>
                        <a:pt x="0" y="14288"/>
                        <a:pt x="953" y="15240"/>
                        <a:pt x="1905" y="13335"/>
                      </a:cubicBezTo>
                      <a:cubicBezTo>
                        <a:pt x="2857" y="11430"/>
                        <a:pt x="2857" y="9525"/>
                        <a:pt x="3810" y="7620"/>
                      </a:cubicBezTo>
                      <a:cubicBezTo>
                        <a:pt x="4763" y="5715"/>
                        <a:pt x="4763" y="3810"/>
                        <a:pt x="5715" y="1905"/>
                      </a:cubicBezTo>
                      <a:cubicBezTo>
                        <a:pt x="5715" y="953"/>
                        <a:pt x="5715" y="0"/>
                        <a:pt x="4763" y="0"/>
                      </a:cubicBezTo>
                      <a:cubicBezTo>
                        <a:pt x="2857" y="953"/>
                        <a:pt x="1905" y="953"/>
                        <a:pt x="1905" y="1905"/>
                      </a:cubicBezTo>
                      <a:lnTo>
                        <a:pt x="1905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3" name="Freeform: Shape 1682">
                  <a:extLst>
                    <a:ext uri="{FF2B5EF4-FFF2-40B4-BE49-F238E27FC236}">
                      <a16:creationId xmlns:a16="http://schemas.microsoft.com/office/drawing/2014/main" id="{0B8139D5-155D-7BAB-180C-9BEDB90BCF2D}"/>
                    </a:ext>
                  </a:extLst>
                </p:cNvPr>
                <p:cNvSpPr/>
                <p:nvPr/>
              </p:nvSpPr>
              <p:spPr>
                <a:xfrm>
                  <a:off x="8199946" y="3169544"/>
                  <a:ext cx="8011" cy="33798"/>
                </a:xfrm>
                <a:custGeom>
                  <a:avLst/>
                  <a:gdLst>
                    <a:gd name="connsiteX0" fmla="*/ 125 w 8011"/>
                    <a:gd name="connsiteY0" fmla="*/ 2280 h 33798"/>
                    <a:gd name="connsiteX1" fmla="*/ 2030 w 8011"/>
                    <a:gd name="connsiteY1" fmla="*/ 17520 h 33798"/>
                    <a:gd name="connsiteX2" fmla="*/ 4888 w 8011"/>
                    <a:gd name="connsiteY2" fmla="*/ 32760 h 33798"/>
                    <a:gd name="connsiteX3" fmla="*/ 7745 w 8011"/>
                    <a:gd name="connsiteY3" fmla="*/ 31808 h 33798"/>
                    <a:gd name="connsiteX4" fmla="*/ 6792 w 8011"/>
                    <a:gd name="connsiteY4" fmla="*/ 16568 h 33798"/>
                    <a:gd name="connsiteX5" fmla="*/ 4888 w 8011"/>
                    <a:gd name="connsiteY5" fmla="*/ 1328 h 33798"/>
                    <a:gd name="connsiteX6" fmla="*/ 125 w 8011"/>
                    <a:gd name="connsiteY6" fmla="*/ 2280 h 33798"/>
                    <a:gd name="connsiteX7" fmla="*/ 125 w 8011"/>
                    <a:gd name="connsiteY7" fmla="*/ 2280 h 33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11" h="33798">
                      <a:moveTo>
                        <a:pt x="125" y="2280"/>
                      </a:moveTo>
                      <a:cubicBezTo>
                        <a:pt x="125" y="7043"/>
                        <a:pt x="1078" y="12758"/>
                        <a:pt x="2030" y="17520"/>
                      </a:cubicBezTo>
                      <a:cubicBezTo>
                        <a:pt x="2983" y="22283"/>
                        <a:pt x="2983" y="27998"/>
                        <a:pt x="4888" y="32760"/>
                      </a:cubicBezTo>
                      <a:cubicBezTo>
                        <a:pt x="5840" y="34665"/>
                        <a:pt x="7745" y="33713"/>
                        <a:pt x="7745" y="31808"/>
                      </a:cubicBezTo>
                      <a:cubicBezTo>
                        <a:pt x="8697" y="27045"/>
                        <a:pt x="6792" y="21330"/>
                        <a:pt x="6792" y="16568"/>
                      </a:cubicBezTo>
                      <a:cubicBezTo>
                        <a:pt x="5840" y="11805"/>
                        <a:pt x="5840" y="6090"/>
                        <a:pt x="4888" y="1328"/>
                      </a:cubicBezTo>
                      <a:cubicBezTo>
                        <a:pt x="3935" y="-577"/>
                        <a:pt x="-828" y="-577"/>
                        <a:pt x="125" y="2280"/>
                      </a:cubicBezTo>
                      <a:lnTo>
                        <a:pt x="125" y="228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4" name="Freeform: Shape 1683">
                  <a:extLst>
                    <a:ext uri="{FF2B5EF4-FFF2-40B4-BE49-F238E27FC236}">
                      <a16:creationId xmlns:a16="http://schemas.microsoft.com/office/drawing/2014/main" id="{EFEAD205-B8B9-6380-6284-8C46490A0656}"/>
                    </a:ext>
                  </a:extLst>
                </p:cNvPr>
                <p:cNvSpPr/>
                <p:nvPr/>
              </p:nvSpPr>
              <p:spPr>
                <a:xfrm>
                  <a:off x="8197214" y="3214061"/>
                  <a:ext cx="8572" cy="29595"/>
                </a:xfrm>
                <a:custGeom>
                  <a:avLst/>
                  <a:gdLst>
                    <a:gd name="connsiteX0" fmla="*/ 953 w 8572"/>
                    <a:gd name="connsiteY0" fmla="*/ 626 h 29595"/>
                    <a:gd name="connsiteX1" fmla="*/ 0 w 8572"/>
                    <a:gd name="connsiteY1" fmla="*/ 14913 h 29595"/>
                    <a:gd name="connsiteX2" fmla="*/ 953 w 8572"/>
                    <a:gd name="connsiteY2" fmla="*/ 22533 h 29595"/>
                    <a:gd name="connsiteX3" fmla="*/ 4763 w 8572"/>
                    <a:gd name="connsiteY3" fmla="*/ 29201 h 29595"/>
                    <a:gd name="connsiteX4" fmla="*/ 7620 w 8572"/>
                    <a:gd name="connsiteY4" fmla="*/ 28248 h 29595"/>
                    <a:gd name="connsiteX5" fmla="*/ 8573 w 8572"/>
                    <a:gd name="connsiteY5" fmla="*/ 21581 h 29595"/>
                    <a:gd name="connsiteX6" fmla="*/ 7620 w 8572"/>
                    <a:gd name="connsiteY6" fmla="*/ 14913 h 29595"/>
                    <a:gd name="connsiteX7" fmla="*/ 4763 w 8572"/>
                    <a:gd name="connsiteY7" fmla="*/ 1578 h 29595"/>
                    <a:gd name="connsiteX8" fmla="*/ 953 w 8572"/>
                    <a:gd name="connsiteY8" fmla="*/ 626 h 29595"/>
                    <a:gd name="connsiteX9" fmla="*/ 953 w 8572"/>
                    <a:gd name="connsiteY9" fmla="*/ 626 h 295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" h="29595">
                      <a:moveTo>
                        <a:pt x="953" y="626"/>
                      </a:moveTo>
                      <a:cubicBezTo>
                        <a:pt x="0" y="5388"/>
                        <a:pt x="0" y="10151"/>
                        <a:pt x="0" y="14913"/>
                      </a:cubicBezTo>
                      <a:cubicBezTo>
                        <a:pt x="0" y="17771"/>
                        <a:pt x="0" y="19676"/>
                        <a:pt x="953" y="22533"/>
                      </a:cubicBezTo>
                      <a:cubicBezTo>
                        <a:pt x="953" y="24438"/>
                        <a:pt x="1905" y="27296"/>
                        <a:pt x="4763" y="29201"/>
                      </a:cubicBezTo>
                      <a:cubicBezTo>
                        <a:pt x="5715" y="30153"/>
                        <a:pt x="6668" y="29201"/>
                        <a:pt x="7620" y="28248"/>
                      </a:cubicBezTo>
                      <a:cubicBezTo>
                        <a:pt x="8573" y="26343"/>
                        <a:pt x="8573" y="23486"/>
                        <a:pt x="8573" y="21581"/>
                      </a:cubicBezTo>
                      <a:cubicBezTo>
                        <a:pt x="8573" y="19676"/>
                        <a:pt x="7620" y="16818"/>
                        <a:pt x="7620" y="14913"/>
                      </a:cubicBezTo>
                      <a:cubicBezTo>
                        <a:pt x="6668" y="10151"/>
                        <a:pt x="5715" y="6341"/>
                        <a:pt x="4763" y="1578"/>
                      </a:cubicBezTo>
                      <a:cubicBezTo>
                        <a:pt x="2858" y="-327"/>
                        <a:pt x="953" y="-327"/>
                        <a:pt x="953" y="626"/>
                      </a:cubicBezTo>
                      <a:lnTo>
                        <a:pt x="953" y="62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5" name="Freeform: Shape 1684">
                  <a:extLst>
                    <a:ext uri="{FF2B5EF4-FFF2-40B4-BE49-F238E27FC236}">
                      <a16:creationId xmlns:a16="http://schemas.microsoft.com/office/drawing/2014/main" id="{547C2491-D3A4-728C-D60C-FB9CFEA5CBDF}"/>
                    </a:ext>
                  </a:extLst>
                </p:cNvPr>
                <p:cNvSpPr/>
                <p:nvPr/>
              </p:nvSpPr>
              <p:spPr>
                <a:xfrm>
                  <a:off x="8216264" y="3206114"/>
                  <a:ext cx="7620" cy="29527"/>
                </a:xfrm>
                <a:custGeom>
                  <a:avLst/>
                  <a:gdLst>
                    <a:gd name="connsiteX0" fmla="*/ 1905 w 7620"/>
                    <a:gd name="connsiteY0" fmla="*/ 2857 h 29527"/>
                    <a:gd name="connsiteX1" fmla="*/ 0 w 7620"/>
                    <a:gd name="connsiteY1" fmla="*/ 17145 h 29527"/>
                    <a:gd name="connsiteX2" fmla="*/ 0 w 7620"/>
                    <a:gd name="connsiteY2" fmla="*/ 23813 h 29527"/>
                    <a:gd name="connsiteX3" fmla="*/ 3810 w 7620"/>
                    <a:gd name="connsiteY3" fmla="*/ 29527 h 29527"/>
                    <a:gd name="connsiteX4" fmla="*/ 7620 w 7620"/>
                    <a:gd name="connsiteY4" fmla="*/ 23813 h 29527"/>
                    <a:gd name="connsiteX5" fmla="*/ 7620 w 7620"/>
                    <a:gd name="connsiteY5" fmla="*/ 17145 h 29527"/>
                    <a:gd name="connsiteX6" fmla="*/ 5715 w 7620"/>
                    <a:gd name="connsiteY6" fmla="*/ 2857 h 29527"/>
                    <a:gd name="connsiteX7" fmla="*/ 1905 w 7620"/>
                    <a:gd name="connsiteY7" fmla="*/ 2857 h 29527"/>
                    <a:gd name="connsiteX8" fmla="*/ 1905 w 7620"/>
                    <a:gd name="connsiteY8" fmla="*/ 2857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620" h="29527">
                      <a:moveTo>
                        <a:pt x="1905" y="2857"/>
                      </a:moveTo>
                      <a:cubicBezTo>
                        <a:pt x="953" y="7620"/>
                        <a:pt x="953" y="12382"/>
                        <a:pt x="0" y="17145"/>
                      </a:cubicBezTo>
                      <a:cubicBezTo>
                        <a:pt x="0" y="19050"/>
                        <a:pt x="0" y="21907"/>
                        <a:pt x="0" y="23813"/>
                      </a:cubicBezTo>
                      <a:cubicBezTo>
                        <a:pt x="0" y="25718"/>
                        <a:pt x="953" y="29527"/>
                        <a:pt x="3810" y="29527"/>
                      </a:cubicBezTo>
                      <a:cubicBezTo>
                        <a:pt x="6668" y="29527"/>
                        <a:pt x="7620" y="25718"/>
                        <a:pt x="7620" y="23813"/>
                      </a:cubicBezTo>
                      <a:cubicBezTo>
                        <a:pt x="7620" y="21907"/>
                        <a:pt x="7620" y="19050"/>
                        <a:pt x="7620" y="17145"/>
                      </a:cubicBezTo>
                      <a:cubicBezTo>
                        <a:pt x="7620" y="12382"/>
                        <a:pt x="6668" y="7620"/>
                        <a:pt x="5715" y="2857"/>
                      </a:cubicBezTo>
                      <a:cubicBezTo>
                        <a:pt x="6668" y="-952"/>
                        <a:pt x="1905" y="-952"/>
                        <a:pt x="1905" y="2857"/>
                      </a:cubicBezTo>
                      <a:lnTo>
                        <a:pt x="1905" y="28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6" name="Freeform: Shape 1685">
                  <a:extLst>
                    <a:ext uri="{FF2B5EF4-FFF2-40B4-BE49-F238E27FC236}">
                      <a16:creationId xmlns:a16="http://schemas.microsoft.com/office/drawing/2014/main" id="{CBC120AE-2EA7-29FB-6973-FE02ED77FF4F}"/>
                    </a:ext>
                  </a:extLst>
                </p:cNvPr>
                <p:cNvSpPr/>
                <p:nvPr/>
              </p:nvSpPr>
              <p:spPr>
                <a:xfrm>
                  <a:off x="8242934" y="3206114"/>
                  <a:ext cx="8572" cy="29527"/>
                </a:xfrm>
                <a:custGeom>
                  <a:avLst/>
                  <a:gdLst>
                    <a:gd name="connsiteX0" fmla="*/ 4763 w 8572"/>
                    <a:gd name="connsiteY0" fmla="*/ 2857 h 29527"/>
                    <a:gd name="connsiteX1" fmla="*/ 952 w 8572"/>
                    <a:gd name="connsiteY1" fmla="*/ 15240 h 29527"/>
                    <a:gd name="connsiteX2" fmla="*/ 0 w 8572"/>
                    <a:gd name="connsiteY2" fmla="*/ 22860 h 29527"/>
                    <a:gd name="connsiteX3" fmla="*/ 3810 w 8572"/>
                    <a:gd name="connsiteY3" fmla="*/ 29527 h 29527"/>
                    <a:gd name="connsiteX4" fmla="*/ 8572 w 8572"/>
                    <a:gd name="connsiteY4" fmla="*/ 23813 h 29527"/>
                    <a:gd name="connsiteX5" fmla="*/ 8572 w 8572"/>
                    <a:gd name="connsiteY5" fmla="*/ 16192 h 29527"/>
                    <a:gd name="connsiteX6" fmla="*/ 8572 w 8572"/>
                    <a:gd name="connsiteY6" fmla="*/ 2857 h 29527"/>
                    <a:gd name="connsiteX7" fmla="*/ 6667 w 8572"/>
                    <a:gd name="connsiteY7" fmla="*/ 0 h 29527"/>
                    <a:gd name="connsiteX8" fmla="*/ 4763 w 8572"/>
                    <a:gd name="connsiteY8" fmla="*/ 2857 h 29527"/>
                    <a:gd name="connsiteX9" fmla="*/ 4763 w 8572"/>
                    <a:gd name="connsiteY9" fmla="*/ 2857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572" h="29527">
                      <a:moveTo>
                        <a:pt x="4763" y="2857"/>
                      </a:moveTo>
                      <a:cubicBezTo>
                        <a:pt x="3810" y="6667"/>
                        <a:pt x="1905" y="11430"/>
                        <a:pt x="952" y="15240"/>
                      </a:cubicBezTo>
                      <a:cubicBezTo>
                        <a:pt x="952" y="18097"/>
                        <a:pt x="0" y="20002"/>
                        <a:pt x="0" y="22860"/>
                      </a:cubicBezTo>
                      <a:cubicBezTo>
                        <a:pt x="0" y="25717"/>
                        <a:pt x="952" y="28575"/>
                        <a:pt x="3810" y="29527"/>
                      </a:cubicBezTo>
                      <a:cubicBezTo>
                        <a:pt x="6667" y="29527"/>
                        <a:pt x="8572" y="26670"/>
                        <a:pt x="8572" y="23813"/>
                      </a:cubicBezTo>
                      <a:cubicBezTo>
                        <a:pt x="8572" y="20955"/>
                        <a:pt x="8572" y="19050"/>
                        <a:pt x="8572" y="16192"/>
                      </a:cubicBezTo>
                      <a:cubicBezTo>
                        <a:pt x="8572" y="11430"/>
                        <a:pt x="8572" y="7620"/>
                        <a:pt x="8572" y="2857"/>
                      </a:cubicBezTo>
                      <a:cubicBezTo>
                        <a:pt x="8572" y="1905"/>
                        <a:pt x="7620" y="952"/>
                        <a:pt x="6667" y="0"/>
                      </a:cubicBezTo>
                      <a:cubicBezTo>
                        <a:pt x="6667" y="952"/>
                        <a:pt x="5715" y="1905"/>
                        <a:pt x="4763" y="2857"/>
                      </a:cubicBezTo>
                      <a:lnTo>
                        <a:pt x="4763" y="28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7" name="Freeform: Shape 1686">
                  <a:extLst>
                    <a:ext uri="{FF2B5EF4-FFF2-40B4-BE49-F238E27FC236}">
                      <a16:creationId xmlns:a16="http://schemas.microsoft.com/office/drawing/2014/main" id="{EC96ACF5-C83B-4BDD-3B3A-827760082AEF}"/>
                    </a:ext>
                  </a:extLst>
                </p:cNvPr>
                <p:cNvSpPr/>
                <p:nvPr/>
              </p:nvSpPr>
              <p:spPr>
                <a:xfrm>
                  <a:off x="8224837" y="3176913"/>
                  <a:ext cx="8572" cy="21818"/>
                </a:xfrm>
                <a:custGeom>
                  <a:avLst/>
                  <a:gdLst>
                    <a:gd name="connsiteX0" fmla="*/ 952 w 8572"/>
                    <a:gd name="connsiteY0" fmla="*/ 1578 h 21818"/>
                    <a:gd name="connsiteX1" fmla="*/ 0 w 8572"/>
                    <a:gd name="connsiteY1" fmla="*/ 6341 h 21818"/>
                    <a:gd name="connsiteX2" fmla="*/ 0 w 8572"/>
                    <a:gd name="connsiteY2" fmla="*/ 10151 h 21818"/>
                    <a:gd name="connsiteX3" fmla="*/ 0 w 8572"/>
                    <a:gd name="connsiteY3" fmla="*/ 13961 h 21818"/>
                    <a:gd name="connsiteX4" fmla="*/ 0 w 8572"/>
                    <a:gd name="connsiteY4" fmla="*/ 15866 h 21818"/>
                    <a:gd name="connsiteX5" fmla="*/ 952 w 8572"/>
                    <a:gd name="connsiteY5" fmla="*/ 19676 h 21818"/>
                    <a:gd name="connsiteX6" fmla="*/ 7620 w 8572"/>
                    <a:gd name="connsiteY6" fmla="*/ 19676 h 21818"/>
                    <a:gd name="connsiteX7" fmla="*/ 8573 w 8572"/>
                    <a:gd name="connsiteY7" fmla="*/ 15866 h 21818"/>
                    <a:gd name="connsiteX8" fmla="*/ 8573 w 8572"/>
                    <a:gd name="connsiteY8" fmla="*/ 13961 h 21818"/>
                    <a:gd name="connsiteX9" fmla="*/ 8573 w 8572"/>
                    <a:gd name="connsiteY9" fmla="*/ 10151 h 21818"/>
                    <a:gd name="connsiteX10" fmla="*/ 7620 w 8572"/>
                    <a:gd name="connsiteY10" fmla="*/ 5388 h 21818"/>
                    <a:gd name="connsiteX11" fmla="*/ 6668 w 8572"/>
                    <a:gd name="connsiteY11" fmla="*/ 626 h 21818"/>
                    <a:gd name="connsiteX12" fmla="*/ 952 w 8572"/>
                    <a:gd name="connsiteY12" fmla="*/ 1578 h 21818"/>
                    <a:gd name="connsiteX13" fmla="*/ 952 w 8572"/>
                    <a:gd name="connsiteY13" fmla="*/ 1578 h 21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21818">
                      <a:moveTo>
                        <a:pt x="952" y="1578"/>
                      </a:moveTo>
                      <a:cubicBezTo>
                        <a:pt x="0" y="2531"/>
                        <a:pt x="0" y="4436"/>
                        <a:pt x="0" y="6341"/>
                      </a:cubicBezTo>
                      <a:cubicBezTo>
                        <a:pt x="0" y="7293"/>
                        <a:pt x="0" y="9198"/>
                        <a:pt x="0" y="10151"/>
                      </a:cubicBezTo>
                      <a:cubicBezTo>
                        <a:pt x="0" y="11103"/>
                        <a:pt x="0" y="13008"/>
                        <a:pt x="0" y="13961"/>
                      </a:cubicBezTo>
                      <a:cubicBezTo>
                        <a:pt x="0" y="14913"/>
                        <a:pt x="0" y="14913"/>
                        <a:pt x="0" y="15866"/>
                      </a:cubicBezTo>
                      <a:cubicBezTo>
                        <a:pt x="0" y="16818"/>
                        <a:pt x="0" y="17771"/>
                        <a:pt x="952" y="19676"/>
                      </a:cubicBezTo>
                      <a:cubicBezTo>
                        <a:pt x="2857" y="22533"/>
                        <a:pt x="6668" y="22533"/>
                        <a:pt x="7620" y="19676"/>
                      </a:cubicBezTo>
                      <a:cubicBezTo>
                        <a:pt x="8573" y="18723"/>
                        <a:pt x="8573" y="17771"/>
                        <a:pt x="8573" y="15866"/>
                      </a:cubicBezTo>
                      <a:cubicBezTo>
                        <a:pt x="8573" y="14913"/>
                        <a:pt x="8573" y="14913"/>
                        <a:pt x="8573" y="13961"/>
                      </a:cubicBezTo>
                      <a:cubicBezTo>
                        <a:pt x="8573" y="13008"/>
                        <a:pt x="8573" y="11103"/>
                        <a:pt x="8573" y="10151"/>
                      </a:cubicBezTo>
                      <a:cubicBezTo>
                        <a:pt x="8573" y="8246"/>
                        <a:pt x="7620" y="7293"/>
                        <a:pt x="7620" y="5388"/>
                      </a:cubicBezTo>
                      <a:cubicBezTo>
                        <a:pt x="7620" y="3483"/>
                        <a:pt x="7620" y="2531"/>
                        <a:pt x="6668" y="626"/>
                      </a:cubicBezTo>
                      <a:cubicBezTo>
                        <a:pt x="4763" y="-327"/>
                        <a:pt x="1905" y="-327"/>
                        <a:pt x="952" y="1578"/>
                      </a:cubicBezTo>
                      <a:lnTo>
                        <a:pt x="952" y="157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8" name="Freeform: Shape 1687">
                  <a:extLst>
                    <a:ext uri="{FF2B5EF4-FFF2-40B4-BE49-F238E27FC236}">
                      <a16:creationId xmlns:a16="http://schemas.microsoft.com/office/drawing/2014/main" id="{F5A3CF67-3117-586C-0CD1-BBC7C76A311F}"/>
                    </a:ext>
                  </a:extLst>
                </p:cNvPr>
                <p:cNvSpPr/>
                <p:nvPr/>
              </p:nvSpPr>
              <p:spPr>
                <a:xfrm>
                  <a:off x="8176259" y="3113960"/>
                  <a:ext cx="5714" cy="20187"/>
                </a:xfrm>
                <a:custGeom>
                  <a:avLst/>
                  <a:gdLst>
                    <a:gd name="connsiteX0" fmla="*/ 0 w 5714"/>
                    <a:gd name="connsiteY0" fmla="*/ 714 h 20187"/>
                    <a:gd name="connsiteX1" fmla="*/ 1905 w 5714"/>
                    <a:gd name="connsiteY1" fmla="*/ 10239 h 20187"/>
                    <a:gd name="connsiteX2" fmla="*/ 3810 w 5714"/>
                    <a:gd name="connsiteY2" fmla="*/ 19764 h 20187"/>
                    <a:gd name="connsiteX3" fmla="*/ 5715 w 5714"/>
                    <a:gd name="connsiteY3" fmla="*/ 19764 h 20187"/>
                    <a:gd name="connsiteX4" fmla="*/ 5715 w 5714"/>
                    <a:gd name="connsiteY4" fmla="*/ 16907 h 20187"/>
                    <a:gd name="connsiteX5" fmla="*/ 4763 w 5714"/>
                    <a:gd name="connsiteY5" fmla="*/ 14049 h 20187"/>
                    <a:gd name="connsiteX6" fmla="*/ 3810 w 5714"/>
                    <a:gd name="connsiteY6" fmla="*/ 9287 h 20187"/>
                    <a:gd name="connsiteX7" fmla="*/ 0 w 5714"/>
                    <a:gd name="connsiteY7" fmla="*/ 714 h 20187"/>
                    <a:gd name="connsiteX8" fmla="*/ 0 w 5714"/>
                    <a:gd name="connsiteY8" fmla="*/ 714 h 20187"/>
                    <a:gd name="connsiteX9" fmla="*/ 0 w 5714"/>
                    <a:gd name="connsiteY9" fmla="*/ 714 h 20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714" h="20187">
                      <a:moveTo>
                        <a:pt x="0" y="714"/>
                      </a:moveTo>
                      <a:cubicBezTo>
                        <a:pt x="952" y="3572"/>
                        <a:pt x="952" y="7382"/>
                        <a:pt x="1905" y="10239"/>
                      </a:cubicBezTo>
                      <a:cubicBezTo>
                        <a:pt x="1905" y="13097"/>
                        <a:pt x="2857" y="16907"/>
                        <a:pt x="3810" y="19764"/>
                      </a:cubicBezTo>
                      <a:cubicBezTo>
                        <a:pt x="3810" y="20717"/>
                        <a:pt x="5715" y="19764"/>
                        <a:pt x="5715" y="19764"/>
                      </a:cubicBezTo>
                      <a:cubicBezTo>
                        <a:pt x="5715" y="18812"/>
                        <a:pt x="5715" y="17859"/>
                        <a:pt x="5715" y="16907"/>
                      </a:cubicBezTo>
                      <a:cubicBezTo>
                        <a:pt x="5715" y="15954"/>
                        <a:pt x="5715" y="15002"/>
                        <a:pt x="4763" y="14049"/>
                      </a:cubicBezTo>
                      <a:cubicBezTo>
                        <a:pt x="4763" y="12144"/>
                        <a:pt x="3810" y="11192"/>
                        <a:pt x="3810" y="9287"/>
                      </a:cubicBezTo>
                      <a:cubicBezTo>
                        <a:pt x="2857" y="6429"/>
                        <a:pt x="1905" y="3572"/>
                        <a:pt x="0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lnTo>
                        <a:pt x="0" y="7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89" name="Freeform: Shape 1688">
                  <a:extLst>
                    <a:ext uri="{FF2B5EF4-FFF2-40B4-BE49-F238E27FC236}">
                      <a16:creationId xmlns:a16="http://schemas.microsoft.com/office/drawing/2014/main" id="{A6C18D9A-E934-9CF4-EB06-AC16494C17CC}"/>
                    </a:ext>
                  </a:extLst>
                </p:cNvPr>
                <p:cNvSpPr/>
                <p:nvPr/>
              </p:nvSpPr>
              <p:spPr>
                <a:xfrm>
                  <a:off x="8177212" y="3143576"/>
                  <a:ext cx="9677" cy="21580"/>
                </a:xfrm>
                <a:custGeom>
                  <a:avLst/>
                  <a:gdLst>
                    <a:gd name="connsiteX0" fmla="*/ 0 w 9677"/>
                    <a:gd name="connsiteY0" fmla="*/ 1578 h 21580"/>
                    <a:gd name="connsiteX1" fmla="*/ 952 w 9677"/>
                    <a:gd name="connsiteY1" fmla="*/ 6341 h 21580"/>
                    <a:gd name="connsiteX2" fmla="*/ 1905 w 9677"/>
                    <a:gd name="connsiteY2" fmla="*/ 12056 h 21580"/>
                    <a:gd name="connsiteX3" fmla="*/ 2857 w 9677"/>
                    <a:gd name="connsiteY3" fmla="*/ 16818 h 21580"/>
                    <a:gd name="connsiteX4" fmla="*/ 7620 w 9677"/>
                    <a:gd name="connsiteY4" fmla="*/ 21581 h 21580"/>
                    <a:gd name="connsiteX5" fmla="*/ 9525 w 9677"/>
                    <a:gd name="connsiteY5" fmla="*/ 15866 h 21580"/>
                    <a:gd name="connsiteX6" fmla="*/ 7620 w 9677"/>
                    <a:gd name="connsiteY6" fmla="*/ 11103 h 21580"/>
                    <a:gd name="connsiteX7" fmla="*/ 5715 w 9677"/>
                    <a:gd name="connsiteY7" fmla="*/ 5388 h 21580"/>
                    <a:gd name="connsiteX8" fmla="*/ 3810 w 9677"/>
                    <a:gd name="connsiteY8" fmla="*/ 626 h 21580"/>
                    <a:gd name="connsiteX9" fmla="*/ 0 w 9677"/>
                    <a:gd name="connsiteY9" fmla="*/ 1578 h 21580"/>
                    <a:gd name="connsiteX10" fmla="*/ 0 w 9677"/>
                    <a:gd name="connsiteY10" fmla="*/ 1578 h 21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677" h="21580">
                      <a:moveTo>
                        <a:pt x="0" y="1578"/>
                      </a:moveTo>
                      <a:cubicBezTo>
                        <a:pt x="0" y="3483"/>
                        <a:pt x="952" y="5388"/>
                        <a:pt x="952" y="6341"/>
                      </a:cubicBezTo>
                      <a:cubicBezTo>
                        <a:pt x="952" y="8246"/>
                        <a:pt x="952" y="10151"/>
                        <a:pt x="1905" y="12056"/>
                      </a:cubicBezTo>
                      <a:cubicBezTo>
                        <a:pt x="1905" y="13961"/>
                        <a:pt x="2857" y="15866"/>
                        <a:pt x="2857" y="16818"/>
                      </a:cubicBezTo>
                      <a:cubicBezTo>
                        <a:pt x="3810" y="18723"/>
                        <a:pt x="4763" y="21581"/>
                        <a:pt x="7620" y="21581"/>
                      </a:cubicBezTo>
                      <a:cubicBezTo>
                        <a:pt x="10477" y="20628"/>
                        <a:pt x="9525" y="17771"/>
                        <a:pt x="9525" y="15866"/>
                      </a:cubicBezTo>
                      <a:cubicBezTo>
                        <a:pt x="8573" y="13961"/>
                        <a:pt x="8573" y="13008"/>
                        <a:pt x="7620" y="11103"/>
                      </a:cubicBezTo>
                      <a:cubicBezTo>
                        <a:pt x="6668" y="9198"/>
                        <a:pt x="5715" y="7293"/>
                        <a:pt x="5715" y="5388"/>
                      </a:cubicBezTo>
                      <a:cubicBezTo>
                        <a:pt x="4763" y="3483"/>
                        <a:pt x="4763" y="2531"/>
                        <a:pt x="3810" y="626"/>
                      </a:cubicBezTo>
                      <a:cubicBezTo>
                        <a:pt x="1905" y="-327"/>
                        <a:pt x="0" y="-327"/>
                        <a:pt x="0" y="1578"/>
                      </a:cubicBezTo>
                      <a:lnTo>
                        <a:pt x="0" y="157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0" name="Freeform: Shape 1689">
                  <a:extLst>
                    <a:ext uri="{FF2B5EF4-FFF2-40B4-BE49-F238E27FC236}">
                      <a16:creationId xmlns:a16="http://schemas.microsoft.com/office/drawing/2014/main" id="{DA480CEA-427C-0D48-89CA-8AEE8B321867}"/>
                    </a:ext>
                  </a:extLst>
                </p:cNvPr>
                <p:cNvSpPr/>
                <p:nvPr/>
              </p:nvSpPr>
              <p:spPr>
                <a:xfrm>
                  <a:off x="8153399" y="3048952"/>
                  <a:ext cx="7619" cy="17144"/>
                </a:xfrm>
                <a:custGeom>
                  <a:avLst/>
                  <a:gdLst>
                    <a:gd name="connsiteX0" fmla="*/ 0 w 7619"/>
                    <a:gd name="connsiteY0" fmla="*/ 1905 h 17144"/>
                    <a:gd name="connsiteX1" fmla="*/ 1905 w 7619"/>
                    <a:gd name="connsiteY1" fmla="*/ 9525 h 17144"/>
                    <a:gd name="connsiteX2" fmla="*/ 2857 w 7619"/>
                    <a:gd name="connsiteY2" fmla="*/ 13335 h 17144"/>
                    <a:gd name="connsiteX3" fmla="*/ 3810 w 7619"/>
                    <a:gd name="connsiteY3" fmla="*/ 15240 h 17144"/>
                    <a:gd name="connsiteX4" fmla="*/ 5715 w 7619"/>
                    <a:gd name="connsiteY4" fmla="*/ 17145 h 17144"/>
                    <a:gd name="connsiteX5" fmla="*/ 7620 w 7619"/>
                    <a:gd name="connsiteY5" fmla="*/ 16192 h 17144"/>
                    <a:gd name="connsiteX6" fmla="*/ 7620 w 7619"/>
                    <a:gd name="connsiteY6" fmla="*/ 14288 h 17144"/>
                    <a:gd name="connsiteX7" fmla="*/ 6668 w 7619"/>
                    <a:gd name="connsiteY7" fmla="*/ 12382 h 17144"/>
                    <a:gd name="connsiteX8" fmla="*/ 5715 w 7619"/>
                    <a:gd name="connsiteY8" fmla="*/ 8572 h 17144"/>
                    <a:gd name="connsiteX9" fmla="*/ 2857 w 7619"/>
                    <a:gd name="connsiteY9" fmla="*/ 952 h 17144"/>
                    <a:gd name="connsiteX10" fmla="*/ 952 w 7619"/>
                    <a:gd name="connsiteY10" fmla="*/ 0 h 17144"/>
                    <a:gd name="connsiteX11" fmla="*/ 0 w 7619"/>
                    <a:gd name="connsiteY11" fmla="*/ 1905 h 17144"/>
                    <a:gd name="connsiteX12" fmla="*/ 0 w 7619"/>
                    <a:gd name="connsiteY12" fmla="*/ 1905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619" h="17144">
                      <a:moveTo>
                        <a:pt x="0" y="1905"/>
                      </a:moveTo>
                      <a:cubicBezTo>
                        <a:pt x="952" y="4763"/>
                        <a:pt x="1905" y="7620"/>
                        <a:pt x="1905" y="9525"/>
                      </a:cubicBezTo>
                      <a:cubicBezTo>
                        <a:pt x="1905" y="10477"/>
                        <a:pt x="2857" y="12382"/>
                        <a:pt x="2857" y="13335"/>
                      </a:cubicBezTo>
                      <a:cubicBezTo>
                        <a:pt x="2857" y="14288"/>
                        <a:pt x="2857" y="14288"/>
                        <a:pt x="3810" y="15240"/>
                      </a:cubicBezTo>
                      <a:cubicBezTo>
                        <a:pt x="3810" y="16192"/>
                        <a:pt x="4763" y="16192"/>
                        <a:pt x="5715" y="17145"/>
                      </a:cubicBezTo>
                      <a:cubicBezTo>
                        <a:pt x="6668" y="17145"/>
                        <a:pt x="7620" y="17145"/>
                        <a:pt x="7620" y="16192"/>
                      </a:cubicBezTo>
                      <a:cubicBezTo>
                        <a:pt x="7620" y="15240"/>
                        <a:pt x="7620" y="15240"/>
                        <a:pt x="7620" y="14288"/>
                      </a:cubicBezTo>
                      <a:cubicBezTo>
                        <a:pt x="7620" y="13335"/>
                        <a:pt x="7620" y="13335"/>
                        <a:pt x="6668" y="12382"/>
                      </a:cubicBezTo>
                      <a:cubicBezTo>
                        <a:pt x="6668" y="11430"/>
                        <a:pt x="5715" y="9525"/>
                        <a:pt x="5715" y="8572"/>
                      </a:cubicBezTo>
                      <a:cubicBezTo>
                        <a:pt x="4763" y="5715"/>
                        <a:pt x="3810" y="2857"/>
                        <a:pt x="2857" y="952"/>
                      </a:cubicBezTo>
                      <a:cubicBezTo>
                        <a:pt x="2857" y="0"/>
                        <a:pt x="1905" y="0"/>
                        <a:pt x="952" y="0"/>
                      </a:cubicBezTo>
                      <a:cubicBezTo>
                        <a:pt x="952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1" name="Freeform: Shape 1690">
                  <a:extLst>
                    <a:ext uri="{FF2B5EF4-FFF2-40B4-BE49-F238E27FC236}">
                      <a16:creationId xmlns:a16="http://schemas.microsoft.com/office/drawing/2014/main" id="{5A5B6E4B-A50F-C87B-2DAF-AD78FE80A6C6}"/>
                    </a:ext>
                  </a:extLst>
                </p:cNvPr>
                <p:cNvSpPr/>
                <p:nvPr/>
              </p:nvSpPr>
              <p:spPr>
                <a:xfrm>
                  <a:off x="8319134" y="2937836"/>
                  <a:ext cx="9948" cy="23859"/>
                </a:xfrm>
                <a:custGeom>
                  <a:avLst/>
                  <a:gdLst>
                    <a:gd name="connsiteX0" fmla="*/ 7620 w 9948"/>
                    <a:gd name="connsiteY0" fmla="*/ 626 h 23859"/>
                    <a:gd name="connsiteX1" fmla="*/ 5715 w 9948"/>
                    <a:gd name="connsiteY1" fmla="*/ 3483 h 23859"/>
                    <a:gd name="connsiteX2" fmla="*/ 4763 w 9948"/>
                    <a:gd name="connsiteY2" fmla="*/ 5388 h 23859"/>
                    <a:gd name="connsiteX3" fmla="*/ 2857 w 9948"/>
                    <a:gd name="connsiteY3" fmla="*/ 11103 h 23859"/>
                    <a:gd name="connsiteX4" fmla="*/ 952 w 9948"/>
                    <a:gd name="connsiteY4" fmla="*/ 15866 h 23859"/>
                    <a:gd name="connsiteX5" fmla="*/ 0 w 9948"/>
                    <a:gd name="connsiteY5" fmla="*/ 18723 h 23859"/>
                    <a:gd name="connsiteX6" fmla="*/ 0 w 9948"/>
                    <a:gd name="connsiteY6" fmla="*/ 21581 h 23859"/>
                    <a:gd name="connsiteX7" fmla="*/ 3810 w 9948"/>
                    <a:gd name="connsiteY7" fmla="*/ 23486 h 23859"/>
                    <a:gd name="connsiteX8" fmla="*/ 5715 w 9948"/>
                    <a:gd name="connsiteY8" fmla="*/ 20628 h 23859"/>
                    <a:gd name="connsiteX9" fmla="*/ 6667 w 9948"/>
                    <a:gd name="connsiteY9" fmla="*/ 18723 h 23859"/>
                    <a:gd name="connsiteX10" fmla="*/ 8572 w 9948"/>
                    <a:gd name="connsiteY10" fmla="*/ 13008 h 23859"/>
                    <a:gd name="connsiteX11" fmla="*/ 9525 w 9948"/>
                    <a:gd name="connsiteY11" fmla="*/ 7293 h 23859"/>
                    <a:gd name="connsiteX12" fmla="*/ 9525 w 9948"/>
                    <a:gd name="connsiteY12" fmla="*/ 1578 h 23859"/>
                    <a:gd name="connsiteX13" fmla="*/ 7620 w 9948"/>
                    <a:gd name="connsiteY13" fmla="*/ 626 h 23859"/>
                    <a:gd name="connsiteX14" fmla="*/ 7620 w 9948"/>
                    <a:gd name="connsiteY14" fmla="*/ 626 h 23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948" h="23859">
                      <a:moveTo>
                        <a:pt x="7620" y="626"/>
                      </a:moveTo>
                      <a:cubicBezTo>
                        <a:pt x="6667" y="1578"/>
                        <a:pt x="6667" y="2531"/>
                        <a:pt x="5715" y="3483"/>
                      </a:cubicBezTo>
                      <a:cubicBezTo>
                        <a:pt x="5715" y="4436"/>
                        <a:pt x="4763" y="5388"/>
                        <a:pt x="4763" y="5388"/>
                      </a:cubicBezTo>
                      <a:cubicBezTo>
                        <a:pt x="3810" y="7293"/>
                        <a:pt x="3810" y="9198"/>
                        <a:pt x="2857" y="11103"/>
                      </a:cubicBezTo>
                      <a:cubicBezTo>
                        <a:pt x="1905" y="13008"/>
                        <a:pt x="1905" y="14913"/>
                        <a:pt x="952" y="15866"/>
                      </a:cubicBezTo>
                      <a:cubicBezTo>
                        <a:pt x="952" y="16818"/>
                        <a:pt x="0" y="17771"/>
                        <a:pt x="0" y="18723"/>
                      </a:cubicBezTo>
                      <a:cubicBezTo>
                        <a:pt x="0" y="19676"/>
                        <a:pt x="0" y="20628"/>
                        <a:pt x="0" y="21581"/>
                      </a:cubicBezTo>
                      <a:cubicBezTo>
                        <a:pt x="0" y="23486"/>
                        <a:pt x="1905" y="24438"/>
                        <a:pt x="3810" y="23486"/>
                      </a:cubicBezTo>
                      <a:cubicBezTo>
                        <a:pt x="4763" y="22533"/>
                        <a:pt x="5715" y="21581"/>
                        <a:pt x="5715" y="20628"/>
                      </a:cubicBezTo>
                      <a:cubicBezTo>
                        <a:pt x="5715" y="19676"/>
                        <a:pt x="6667" y="18723"/>
                        <a:pt x="6667" y="18723"/>
                      </a:cubicBezTo>
                      <a:cubicBezTo>
                        <a:pt x="7620" y="16818"/>
                        <a:pt x="8572" y="14913"/>
                        <a:pt x="8572" y="13008"/>
                      </a:cubicBezTo>
                      <a:cubicBezTo>
                        <a:pt x="9525" y="11103"/>
                        <a:pt x="9525" y="9198"/>
                        <a:pt x="9525" y="7293"/>
                      </a:cubicBezTo>
                      <a:cubicBezTo>
                        <a:pt x="9525" y="5388"/>
                        <a:pt x="10477" y="3483"/>
                        <a:pt x="9525" y="1578"/>
                      </a:cubicBezTo>
                      <a:cubicBezTo>
                        <a:pt x="9525" y="-327"/>
                        <a:pt x="8572" y="-327"/>
                        <a:pt x="7620" y="626"/>
                      </a:cubicBezTo>
                      <a:lnTo>
                        <a:pt x="7620" y="62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2" name="Freeform: Shape 1691">
                  <a:extLst>
                    <a:ext uri="{FF2B5EF4-FFF2-40B4-BE49-F238E27FC236}">
                      <a16:creationId xmlns:a16="http://schemas.microsoft.com/office/drawing/2014/main" id="{D47FC703-1303-D392-854F-FE92BC8F5DF2}"/>
                    </a:ext>
                  </a:extLst>
                </p:cNvPr>
                <p:cNvSpPr/>
                <p:nvPr/>
              </p:nvSpPr>
              <p:spPr>
                <a:xfrm>
                  <a:off x="8241981" y="3257510"/>
                  <a:ext cx="6667" cy="26855"/>
                </a:xfrm>
                <a:custGeom>
                  <a:avLst/>
                  <a:gdLst>
                    <a:gd name="connsiteX0" fmla="*/ 3810 w 6667"/>
                    <a:gd name="connsiteY0" fmla="*/ 991 h 26855"/>
                    <a:gd name="connsiteX1" fmla="*/ 953 w 6667"/>
                    <a:gd name="connsiteY1" fmla="*/ 12421 h 26855"/>
                    <a:gd name="connsiteX2" fmla="*/ 0 w 6667"/>
                    <a:gd name="connsiteY2" fmla="*/ 19089 h 26855"/>
                    <a:gd name="connsiteX3" fmla="*/ 0 w 6667"/>
                    <a:gd name="connsiteY3" fmla="*/ 21946 h 26855"/>
                    <a:gd name="connsiteX4" fmla="*/ 0 w 6667"/>
                    <a:gd name="connsiteY4" fmla="*/ 25756 h 26855"/>
                    <a:gd name="connsiteX5" fmla="*/ 2857 w 6667"/>
                    <a:gd name="connsiteY5" fmla="*/ 25756 h 26855"/>
                    <a:gd name="connsiteX6" fmla="*/ 3810 w 6667"/>
                    <a:gd name="connsiteY6" fmla="*/ 22899 h 26855"/>
                    <a:gd name="connsiteX7" fmla="*/ 4763 w 6667"/>
                    <a:gd name="connsiteY7" fmla="*/ 20041 h 26855"/>
                    <a:gd name="connsiteX8" fmla="*/ 5715 w 6667"/>
                    <a:gd name="connsiteY8" fmla="*/ 14326 h 26855"/>
                    <a:gd name="connsiteX9" fmla="*/ 6668 w 6667"/>
                    <a:gd name="connsiteY9" fmla="*/ 2896 h 26855"/>
                    <a:gd name="connsiteX10" fmla="*/ 3810 w 6667"/>
                    <a:gd name="connsiteY10" fmla="*/ 991 h 26855"/>
                    <a:gd name="connsiteX11" fmla="*/ 3810 w 6667"/>
                    <a:gd name="connsiteY11" fmla="*/ 991 h 2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667" h="26855">
                      <a:moveTo>
                        <a:pt x="3810" y="991"/>
                      </a:moveTo>
                      <a:cubicBezTo>
                        <a:pt x="2857" y="4801"/>
                        <a:pt x="953" y="8611"/>
                        <a:pt x="953" y="12421"/>
                      </a:cubicBezTo>
                      <a:cubicBezTo>
                        <a:pt x="953" y="14326"/>
                        <a:pt x="0" y="16231"/>
                        <a:pt x="0" y="19089"/>
                      </a:cubicBezTo>
                      <a:cubicBezTo>
                        <a:pt x="0" y="20041"/>
                        <a:pt x="0" y="20994"/>
                        <a:pt x="0" y="21946"/>
                      </a:cubicBezTo>
                      <a:cubicBezTo>
                        <a:pt x="0" y="22899"/>
                        <a:pt x="0" y="23851"/>
                        <a:pt x="0" y="25756"/>
                      </a:cubicBezTo>
                      <a:cubicBezTo>
                        <a:pt x="0" y="26709"/>
                        <a:pt x="2857" y="27661"/>
                        <a:pt x="2857" y="25756"/>
                      </a:cubicBezTo>
                      <a:cubicBezTo>
                        <a:pt x="2857" y="24804"/>
                        <a:pt x="3810" y="23851"/>
                        <a:pt x="3810" y="22899"/>
                      </a:cubicBezTo>
                      <a:cubicBezTo>
                        <a:pt x="3810" y="21946"/>
                        <a:pt x="3810" y="20994"/>
                        <a:pt x="4763" y="20041"/>
                      </a:cubicBezTo>
                      <a:cubicBezTo>
                        <a:pt x="4763" y="18136"/>
                        <a:pt x="4763" y="16231"/>
                        <a:pt x="5715" y="14326"/>
                      </a:cubicBezTo>
                      <a:cubicBezTo>
                        <a:pt x="5715" y="10516"/>
                        <a:pt x="6668" y="6706"/>
                        <a:pt x="6668" y="2896"/>
                      </a:cubicBezTo>
                      <a:cubicBezTo>
                        <a:pt x="6668" y="39"/>
                        <a:pt x="3810" y="-914"/>
                        <a:pt x="3810" y="991"/>
                      </a:cubicBezTo>
                      <a:lnTo>
                        <a:pt x="3810" y="9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3" name="Freeform: Shape 1692">
                  <a:extLst>
                    <a:ext uri="{FF2B5EF4-FFF2-40B4-BE49-F238E27FC236}">
                      <a16:creationId xmlns:a16="http://schemas.microsoft.com/office/drawing/2014/main" id="{9FA9516B-B288-01A7-CEC9-67D9168F367B}"/>
                    </a:ext>
                  </a:extLst>
                </p:cNvPr>
                <p:cNvSpPr/>
                <p:nvPr/>
              </p:nvSpPr>
              <p:spPr>
                <a:xfrm>
                  <a:off x="8225789" y="3246299"/>
                  <a:ext cx="7620" cy="23306"/>
                </a:xfrm>
                <a:custGeom>
                  <a:avLst/>
                  <a:gdLst>
                    <a:gd name="connsiteX0" fmla="*/ 2858 w 7620"/>
                    <a:gd name="connsiteY0" fmla="*/ 1725 h 23306"/>
                    <a:gd name="connsiteX1" fmla="*/ 1905 w 7620"/>
                    <a:gd name="connsiteY1" fmla="*/ 6488 h 23306"/>
                    <a:gd name="connsiteX2" fmla="*/ 953 w 7620"/>
                    <a:gd name="connsiteY2" fmla="*/ 8393 h 23306"/>
                    <a:gd name="connsiteX3" fmla="*/ 953 w 7620"/>
                    <a:gd name="connsiteY3" fmla="*/ 10298 h 23306"/>
                    <a:gd name="connsiteX4" fmla="*/ 953 w 7620"/>
                    <a:gd name="connsiteY4" fmla="*/ 11250 h 23306"/>
                    <a:gd name="connsiteX5" fmla="*/ 953 w 7620"/>
                    <a:gd name="connsiteY5" fmla="*/ 11250 h 23306"/>
                    <a:gd name="connsiteX6" fmla="*/ 0 w 7620"/>
                    <a:gd name="connsiteY6" fmla="*/ 16965 h 23306"/>
                    <a:gd name="connsiteX7" fmla="*/ 0 w 7620"/>
                    <a:gd name="connsiteY7" fmla="*/ 18870 h 23306"/>
                    <a:gd name="connsiteX8" fmla="*/ 0 w 7620"/>
                    <a:gd name="connsiteY8" fmla="*/ 21728 h 23306"/>
                    <a:gd name="connsiteX9" fmla="*/ 3810 w 7620"/>
                    <a:gd name="connsiteY9" fmla="*/ 22680 h 23306"/>
                    <a:gd name="connsiteX10" fmla="*/ 5715 w 7620"/>
                    <a:gd name="connsiteY10" fmla="*/ 19823 h 23306"/>
                    <a:gd name="connsiteX11" fmla="*/ 6668 w 7620"/>
                    <a:gd name="connsiteY11" fmla="*/ 17918 h 23306"/>
                    <a:gd name="connsiteX12" fmla="*/ 7620 w 7620"/>
                    <a:gd name="connsiteY12" fmla="*/ 12203 h 23306"/>
                    <a:gd name="connsiteX13" fmla="*/ 7620 w 7620"/>
                    <a:gd name="connsiteY13" fmla="*/ 7440 h 23306"/>
                    <a:gd name="connsiteX14" fmla="*/ 7620 w 7620"/>
                    <a:gd name="connsiteY14" fmla="*/ 2678 h 23306"/>
                    <a:gd name="connsiteX15" fmla="*/ 2858 w 7620"/>
                    <a:gd name="connsiteY15" fmla="*/ 1725 h 23306"/>
                    <a:gd name="connsiteX16" fmla="*/ 2858 w 7620"/>
                    <a:gd name="connsiteY16" fmla="*/ 1725 h 23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620" h="23306">
                      <a:moveTo>
                        <a:pt x="2858" y="1725"/>
                      </a:moveTo>
                      <a:cubicBezTo>
                        <a:pt x="2858" y="3630"/>
                        <a:pt x="1905" y="4583"/>
                        <a:pt x="1905" y="6488"/>
                      </a:cubicBezTo>
                      <a:cubicBezTo>
                        <a:pt x="1905" y="7440"/>
                        <a:pt x="1905" y="8393"/>
                        <a:pt x="953" y="8393"/>
                      </a:cubicBezTo>
                      <a:cubicBezTo>
                        <a:pt x="953" y="9345"/>
                        <a:pt x="953" y="9345"/>
                        <a:pt x="953" y="10298"/>
                      </a:cubicBezTo>
                      <a:cubicBezTo>
                        <a:pt x="953" y="10298"/>
                        <a:pt x="953" y="10298"/>
                        <a:pt x="953" y="11250"/>
                      </a:cubicBezTo>
                      <a:cubicBezTo>
                        <a:pt x="953" y="11250"/>
                        <a:pt x="953" y="11250"/>
                        <a:pt x="953" y="11250"/>
                      </a:cubicBezTo>
                      <a:cubicBezTo>
                        <a:pt x="953" y="13155"/>
                        <a:pt x="0" y="15060"/>
                        <a:pt x="0" y="16965"/>
                      </a:cubicBezTo>
                      <a:cubicBezTo>
                        <a:pt x="0" y="17918"/>
                        <a:pt x="0" y="18870"/>
                        <a:pt x="0" y="18870"/>
                      </a:cubicBezTo>
                      <a:cubicBezTo>
                        <a:pt x="0" y="19823"/>
                        <a:pt x="0" y="20775"/>
                        <a:pt x="0" y="21728"/>
                      </a:cubicBezTo>
                      <a:cubicBezTo>
                        <a:pt x="0" y="23633"/>
                        <a:pt x="2858" y="23633"/>
                        <a:pt x="3810" y="22680"/>
                      </a:cubicBezTo>
                      <a:cubicBezTo>
                        <a:pt x="4763" y="21728"/>
                        <a:pt x="5715" y="20775"/>
                        <a:pt x="5715" y="19823"/>
                      </a:cubicBezTo>
                      <a:cubicBezTo>
                        <a:pt x="5715" y="18870"/>
                        <a:pt x="6668" y="17918"/>
                        <a:pt x="6668" y="17918"/>
                      </a:cubicBezTo>
                      <a:cubicBezTo>
                        <a:pt x="7620" y="16013"/>
                        <a:pt x="7620" y="14108"/>
                        <a:pt x="7620" y="12203"/>
                      </a:cubicBezTo>
                      <a:cubicBezTo>
                        <a:pt x="7620" y="10298"/>
                        <a:pt x="7620" y="8393"/>
                        <a:pt x="7620" y="7440"/>
                      </a:cubicBezTo>
                      <a:cubicBezTo>
                        <a:pt x="7620" y="5535"/>
                        <a:pt x="7620" y="4583"/>
                        <a:pt x="7620" y="2678"/>
                      </a:cubicBezTo>
                      <a:cubicBezTo>
                        <a:pt x="6668" y="-180"/>
                        <a:pt x="3810" y="-1132"/>
                        <a:pt x="2858" y="1725"/>
                      </a:cubicBezTo>
                      <a:lnTo>
                        <a:pt x="2858" y="172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4" name="Freeform: Shape 1693">
                  <a:extLst>
                    <a:ext uri="{FF2B5EF4-FFF2-40B4-BE49-F238E27FC236}">
                      <a16:creationId xmlns:a16="http://schemas.microsoft.com/office/drawing/2014/main" id="{0CA6E0A1-3656-DAD5-D1EC-FEE7CA21B267}"/>
                    </a:ext>
                  </a:extLst>
                </p:cNvPr>
                <p:cNvSpPr/>
                <p:nvPr/>
              </p:nvSpPr>
              <p:spPr>
                <a:xfrm>
                  <a:off x="8200072" y="3256698"/>
                  <a:ext cx="7619" cy="30140"/>
                </a:xfrm>
                <a:custGeom>
                  <a:avLst/>
                  <a:gdLst>
                    <a:gd name="connsiteX0" fmla="*/ 0 w 7619"/>
                    <a:gd name="connsiteY0" fmla="*/ 1804 h 30140"/>
                    <a:gd name="connsiteX1" fmla="*/ 952 w 7619"/>
                    <a:gd name="connsiteY1" fmla="*/ 16091 h 30140"/>
                    <a:gd name="connsiteX2" fmla="*/ 1905 w 7619"/>
                    <a:gd name="connsiteY2" fmla="*/ 23711 h 30140"/>
                    <a:gd name="connsiteX3" fmla="*/ 2857 w 7619"/>
                    <a:gd name="connsiteY3" fmla="*/ 26568 h 30140"/>
                    <a:gd name="connsiteX4" fmla="*/ 4763 w 7619"/>
                    <a:gd name="connsiteY4" fmla="*/ 29426 h 30140"/>
                    <a:gd name="connsiteX5" fmla="*/ 7620 w 7619"/>
                    <a:gd name="connsiteY5" fmla="*/ 29426 h 30140"/>
                    <a:gd name="connsiteX6" fmla="*/ 7620 w 7619"/>
                    <a:gd name="connsiteY6" fmla="*/ 26568 h 30140"/>
                    <a:gd name="connsiteX7" fmla="*/ 7620 w 7619"/>
                    <a:gd name="connsiteY7" fmla="*/ 22758 h 30140"/>
                    <a:gd name="connsiteX8" fmla="*/ 6667 w 7619"/>
                    <a:gd name="connsiteY8" fmla="*/ 15138 h 30140"/>
                    <a:gd name="connsiteX9" fmla="*/ 3810 w 7619"/>
                    <a:gd name="connsiteY9" fmla="*/ 1804 h 30140"/>
                    <a:gd name="connsiteX10" fmla="*/ 0 w 7619"/>
                    <a:gd name="connsiteY10" fmla="*/ 1804 h 30140"/>
                    <a:gd name="connsiteX11" fmla="*/ 0 w 7619"/>
                    <a:gd name="connsiteY11" fmla="*/ 1804 h 30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619" h="30140">
                      <a:moveTo>
                        <a:pt x="0" y="1804"/>
                      </a:moveTo>
                      <a:cubicBezTo>
                        <a:pt x="0" y="6566"/>
                        <a:pt x="0" y="11329"/>
                        <a:pt x="952" y="16091"/>
                      </a:cubicBezTo>
                      <a:cubicBezTo>
                        <a:pt x="952" y="18948"/>
                        <a:pt x="952" y="20854"/>
                        <a:pt x="1905" y="23711"/>
                      </a:cubicBezTo>
                      <a:cubicBezTo>
                        <a:pt x="1905" y="24663"/>
                        <a:pt x="2857" y="25616"/>
                        <a:pt x="2857" y="26568"/>
                      </a:cubicBezTo>
                      <a:cubicBezTo>
                        <a:pt x="2857" y="27521"/>
                        <a:pt x="3810" y="28473"/>
                        <a:pt x="4763" y="29426"/>
                      </a:cubicBezTo>
                      <a:cubicBezTo>
                        <a:pt x="5715" y="30379"/>
                        <a:pt x="7620" y="30379"/>
                        <a:pt x="7620" y="29426"/>
                      </a:cubicBezTo>
                      <a:cubicBezTo>
                        <a:pt x="7620" y="28473"/>
                        <a:pt x="7620" y="27521"/>
                        <a:pt x="7620" y="26568"/>
                      </a:cubicBezTo>
                      <a:cubicBezTo>
                        <a:pt x="7620" y="25616"/>
                        <a:pt x="7620" y="24663"/>
                        <a:pt x="7620" y="22758"/>
                      </a:cubicBezTo>
                      <a:cubicBezTo>
                        <a:pt x="7620" y="19901"/>
                        <a:pt x="6667" y="17996"/>
                        <a:pt x="6667" y="15138"/>
                      </a:cubicBezTo>
                      <a:cubicBezTo>
                        <a:pt x="5715" y="10376"/>
                        <a:pt x="4763" y="6566"/>
                        <a:pt x="3810" y="1804"/>
                      </a:cubicBezTo>
                      <a:cubicBezTo>
                        <a:pt x="3810" y="-1054"/>
                        <a:pt x="0" y="-102"/>
                        <a:pt x="0" y="1804"/>
                      </a:cubicBezTo>
                      <a:lnTo>
                        <a:pt x="0" y="180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5" name="Freeform: Shape 1694">
                  <a:extLst>
                    <a:ext uri="{FF2B5EF4-FFF2-40B4-BE49-F238E27FC236}">
                      <a16:creationId xmlns:a16="http://schemas.microsoft.com/office/drawing/2014/main" id="{69F5FE0E-9980-3D31-A0C8-C48AB26454EA}"/>
                    </a:ext>
                  </a:extLst>
                </p:cNvPr>
                <p:cNvSpPr/>
                <p:nvPr/>
              </p:nvSpPr>
              <p:spPr>
                <a:xfrm>
                  <a:off x="8214359" y="3287315"/>
                  <a:ext cx="7772" cy="34766"/>
                </a:xfrm>
                <a:custGeom>
                  <a:avLst/>
                  <a:gdLst>
                    <a:gd name="connsiteX0" fmla="*/ 1905 w 7772"/>
                    <a:gd name="connsiteY0" fmla="*/ 714 h 34766"/>
                    <a:gd name="connsiteX1" fmla="*/ 0 w 7772"/>
                    <a:gd name="connsiteY1" fmla="*/ 8334 h 34766"/>
                    <a:gd name="connsiteX2" fmla="*/ 0 w 7772"/>
                    <a:gd name="connsiteY2" fmla="*/ 16907 h 34766"/>
                    <a:gd name="connsiteX3" fmla="*/ 2857 w 7772"/>
                    <a:gd name="connsiteY3" fmla="*/ 34052 h 34766"/>
                    <a:gd name="connsiteX4" fmla="*/ 5715 w 7772"/>
                    <a:gd name="connsiteY4" fmla="*/ 34052 h 34766"/>
                    <a:gd name="connsiteX5" fmla="*/ 7620 w 7772"/>
                    <a:gd name="connsiteY5" fmla="*/ 16907 h 34766"/>
                    <a:gd name="connsiteX6" fmla="*/ 6667 w 7772"/>
                    <a:gd name="connsiteY6" fmla="*/ 8334 h 34766"/>
                    <a:gd name="connsiteX7" fmla="*/ 4763 w 7772"/>
                    <a:gd name="connsiteY7" fmla="*/ 714 h 34766"/>
                    <a:gd name="connsiteX8" fmla="*/ 1905 w 7772"/>
                    <a:gd name="connsiteY8" fmla="*/ 714 h 34766"/>
                    <a:gd name="connsiteX9" fmla="*/ 1905 w 7772"/>
                    <a:gd name="connsiteY9" fmla="*/ 714 h 34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72" h="34766">
                      <a:moveTo>
                        <a:pt x="1905" y="714"/>
                      </a:moveTo>
                      <a:cubicBezTo>
                        <a:pt x="952" y="2619"/>
                        <a:pt x="0" y="6429"/>
                        <a:pt x="0" y="8334"/>
                      </a:cubicBezTo>
                      <a:cubicBezTo>
                        <a:pt x="0" y="11192"/>
                        <a:pt x="0" y="14049"/>
                        <a:pt x="0" y="16907"/>
                      </a:cubicBezTo>
                      <a:cubicBezTo>
                        <a:pt x="0" y="22622"/>
                        <a:pt x="0" y="29289"/>
                        <a:pt x="2857" y="34052"/>
                      </a:cubicBezTo>
                      <a:cubicBezTo>
                        <a:pt x="3810" y="35004"/>
                        <a:pt x="4763" y="35004"/>
                        <a:pt x="5715" y="34052"/>
                      </a:cubicBezTo>
                      <a:cubicBezTo>
                        <a:pt x="8572" y="28337"/>
                        <a:pt x="7620" y="22622"/>
                        <a:pt x="7620" y="16907"/>
                      </a:cubicBezTo>
                      <a:cubicBezTo>
                        <a:pt x="7620" y="14049"/>
                        <a:pt x="6667" y="11192"/>
                        <a:pt x="6667" y="8334"/>
                      </a:cubicBezTo>
                      <a:cubicBezTo>
                        <a:pt x="6667" y="5477"/>
                        <a:pt x="5715" y="2619"/>
                        <a:pt x="4763" y="714"/>
                      </a:cubicBezTo>
                      <a:cubicBezTo>
                        <a:pt x="2857" y="-238"/>
                        <a:pt x="2857" y="-238"/>
                        <a:pt x="1905" y="714"/>
                      </a:cubicBezTo>
                      <a:lnTo>
                        <a:pt x="1905" y="7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6" name="Freeform: Shape 1695">
                  <a:extLst>
                    <a:ext uri="{FF2B5EF4-FFF2-40B4-BE49-F238E27FC236}">
                      <a16:creationId xmlns:a16="http://schemas.microsoft.com/office/drawing/2014/main" id="{1830DF41-03D0-5144-48E5-AD37C7E43C48}"/>
                    </a:ext>
                  </a:extLst>
                </p:cNvPr>
                <p:cNvSpPr/>
                <p:nvPr/>
              </p:nvSpPr>
              <p:spPr>
                <a:xfrm>
                  <a:off x="8228647" y="3300575"/>
                  <a:ext cx="9525" cy="27132"/>
                </a:xfrm>
                <a:custGeom>
                  <a:avLst/>
                  <a:gdLst>
                    <a:gd name="connsiteX0" fmla="*/ 5715 w 9525"/>
                    <a:gd name="connsiteY0" fmla="*/ 789 h 27132"/>
                    <a:gd name="connsiteX1" fmla="*/ 952 w 9525"/>
                    <a:gd name="connsiteY1" fmla="*/ 12219 h 27132"/>
                    <a:gd name="connsiteX2" fmla="*/ 0 w 9525"/>
                    <a:gd name="connsiteY2" fmla="*/ 18887 h 27132"/>
                    <a:gd name="connsiteX3" fmla="*/ 0 w 9525"/>
                    <a:gd name="connsiteY3" fmla="*/ 21744 h 27132"/>
                    <a:gd name="connsiteX4" fmla="*/ 952 w 9525"/>
                    <a:gd name="connsiteY4" fmla="*/ 25554 h 27132"/>
                    <a:gd name="connsiteX5" fmla="*/ 4763 w 9525"/>
                    <a:gd name="connsiteY5" fmla="*/ 26507 h 27132"/>
                    <a:gd name="connsiteX6" fmla="*/ 6667 w 9525"/>
                    <a:gd name="connsiteY6" fmla="*/ 23649 h 27132"/>
                    <a:gd name="connsiteX7" fmla="*/ 7620 w 9525"/>
                    <a:gd name="connsiteY7" fmla="*/ 20792 h 27132"/>
                    <a:gd name="connsiteX8" fmla="*/ 8572 w 9525"/>
                    <a:gd name="connsiteY8" fmla="*/ 14124 h 27132"/>
                    <a:gd name="connsiteX9" fmla="*/ 9525 w 9525"/>
                    <a:gd name="connsiteY9" fmla="*/ 2694 h 27132"/>
                    <a:gd name="connsiteX10" fmla="*/ 5715 w 9525"/>
                    <a:gd name="connsiteY10" fmla="*/ 789 h 27132"/>
                    <a:gd name="connsiteX11" fmla="*/ 5715 w 9525"/>
                    <a:gd name="connsiteY11" fmla="*/ 789 h 271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27132">
                      <a:moveTo>
                        <a:pt x="5715" y="789"/>
                      </a:moveTo>
                      <a:cubicBezTo>
                        <a:pt x="3810" y="4599"/>
                        <a:pt x="1905" y="8409"/>
                        <a:pt x="952" y="12219"/>
                      </a:cubicBezTo>
                      <a:cubicBezTo>
                        <a:pt x="952" y="14124"/>
                        <a:pt x="0" y="16029"/>
                        <a:pt x="0" y="18887"/>
                      </a:cubicBezTo>
                      <a:cubicBezTo>
                        <a:pt x="0" y="19839"/>
                        <a:pt x="0" y="20792"/>
                        <a:pt x="0" y="21744"/>
                      </a:cubicBezTo>
                      <a:cubicBezTo>
                        <a:pt x="0" y="22697"/>
                        <a:pt x="0" y="23649"/>
                        <a:pt x="952" y="25554"/>
                      </a:cubicBezTo>
                      <a:cubicBezTo>
                        <a:pt x="1905" y="27459"/>
                        <a:pt x="3810" y="27459"/>
                        <a:pt x="4763" y="26507"/>
                      </a:cubicBezTo>
                      <a:cubicBezTo>
                        <a:pt x="5715" y="25554"/>
                        <a:pt x="5715" y="24602"/>
                        <a:pt x="6667" y="23649"/>
                      </a:cubicBezTo>
                      <a:cubicBezTo>
                        <a:pt x="6667" y="22697"/>
                        <a:pt x="7620" y="21744"/>
                        <a:pt x="7620" y="20792"/>
                      </a:cubicBezTo>
                      <a:cubicBezTo>
                        <a:pt x="7620" y="18887"/>
                        <a:pt x="7620" y="16982"/>
                        <a:pt x="8572" y="14124"/>
                      </a:cubicBezTo>
                      <a:cubicBezTo>
                        <a:pt x="9525" y="10314"/>
                        <a:pt x="8572" y="6504"/>
                        <a:pt x="9525" y="2694"/>
                      </a:cubicBezTo>
                      <a:cubicBezTo>
                        <a:pt x="9525" y="789"/>
                        <a:pt x="6667" y="-1116"/>
                        <a:pt x="5715" y="789"/>
                      </a:cubicBezTo>
                      <a:lnTo>
                        <a:pt x="5715" y="78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7" name="Freeform: Shape 1696">
                  <a:extLst>
                    <a:ext uri="{FF2B5EF4-FFF2-40B4-BE49-F238E27FC236}">
                      <a16:creationId xmlns:a16="http://schemas.microsoft.com/office/drawing/2014/main" id="{CFE9A922-8E59-0907-D7B7-AE9672C34851}"/>
                    </a:ext>
                  </a:extLst>
                </p:cNvPr>
                <p:cNvSpPr/>
                <p:nvPr/>
              </p:nvSpPr>
              <p:spPr>
                <a:xfrm>
                  <a:off x="8206739" y="3324803"/>
                  <a:ext cx="7620" cy="18471"/>
                </a:xfrm>
                <a:custGeom>
                  <a:avLst/>
                  <a:gdLst>
                    <a:gd name="connsiteX0" fmla="*/ 0 w 7620"/>
                    <a:gd name="connsiteY0" fmla="*/ 2279 h 18471"/>
                    <a:gd name="connsiteX1" fmla="*/ 953 w 7620"/>
                    <a:gd name="connsiteY1" fmla="*/ 9899 h 18471"/>
                    <a:gd name="connsiteX2" fmla="*/ 1905 w 7620"/>
                    <a:gd name="connsiteY2" fmla="*/ 13709 h 18471"/>
                    <a:gd name="connsiteX3" fmla="*/ 1905 w 7620"/>
                    <a:gd name="connsiteY3" fmla="*/ 15614 h 18471"/>
                    <a:gd name="connsiteX4" fmla="*/ 3810 w 7620"/>
                    <a:gd name="connsiteY4" fmla="*/ 18471 h 18471"/>
                    <a:gd name="connsiteX5" fmla="*/ 6668 w 7620"/>
                    <a:gd name="connsiteY5" fmla="*/ 18471 h 18471"/>
                    <a:gd name="connsiteX6" fmla="*/ 7620 w 7620"/>
                    <a:gd name="connsiteY6" fmla="*/ 15614 h 18471"/>
                    <a:gd name="connsiteX7" fmla="*/ 7620 w 7620"/>
                    <a:gd name="connsiteY7" fmla="*/ 13709 h 18471"/>
                    <a:gd name="connsiteX8" fmla="*/ 6668 w 7620"/>
                    <a:gd name="connsiteY8" fmla="*/ 9899 h 18471"/>
                    <a:gd name="connsiteX9" fmla="*/ 6668 w 7620"/>
                    <a:gd name="connsiteY9" fmla="*/ 7994 h 18471"/>
                    <a:gd name="connsiteX10" fmla="*/ 6668 w 7620"/>
                    <a:gd name="connsiteY10" fmla="*/ 7994 h 18471"/>
                    <a:gd name="connsiteX11" fmla="*/ 6668 w 7620"/>
                    <a:gd name="connsiteY11" fmla="*/ 7041 h 18471"/>
                    <a:gd name="connsiteX12" fmla="*/ 6668 w 7620"/>
                    <a:gd name="connsiteY12" fmla="*/ 3231 h 18471"/>
                    <a:gd name="connsiteX13" fmla="*/ 3810 w 7620"/>
                    <a:gd name="connsiteY13" fmla="*/ 374 h 18471"/>
                    <a:gd name="connsiteX14" fmla="*/ 0 w 7620"/>
                    <a:gd name="connsiteY14" fmla="*/ 2279 h 18471"/>
                    <a:gd name="connsiteX15" fmla="*/ 0 w 7620"/>
                    <a:gd name="connsiteY15" fmla="*/ 2279 h 1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620" h="18471">
                      <a:moveTo>
                        <a:pt x="0" y="2279"/>
                      </a:moveTo>
                      <a:cubicBezTo>
                        <a:pt x="0" y="5136"/>
                        <a:pt x="0" y="7041"/>
                        <a:pt x="953" y="9899"/>
                      </a:cubicBezTo>
                      <a:cubicBezTo>
                        <a:pt x="953" y="10851"/>
                        <a:pt x="953" y="12756"/>
                        <a:pt x="1905" y="13709"/>
                      </a:cubicBezTo>
                      <a:cubicBezTo>
                        <a:pt x="1905" y="14661"/>
                        <a:pt x="1905" y="14661"/>
                        <a:pt x="1905" y="15614"/>
                      </a:cubicBezTo>
                      <a:cubicBezTo>
                        <a:pt x="1905" y="16566"/>
                        <a:pt x="2858" y="17519"/>
                        <a:pt x="3810" y="18471"/>
                      </a:cubicBezTo>
                      <a:cubicBezTo>
                        <a:pt x="4763" y="18471"/>
                        <a:pt x="5715" y="18471"/>
                        <a:pt x="6668" y="18471"/>
                      </a:cubicBezTo>
                      <a:cubicBezTo>
                        <a:pt x="7620" y="17519"/>
                        <a:pt x="7620" y="16566"/>
                        <a:pt x="7620" y="15614"/>
                      </a:cubicBezTo>
                      <a:cubicBezTo>
                        <a:pt x="7620" y="14661"/>
                        <a:pt x="7620" y="13709"/>
                        <a:pt x="7620" y="13709"/>
                      </a:cubicBezTo>
                      <a:cubicBezTo>
                        <a:pt x="7620" y="12756"/>
                        <a:pt x="7620" y="11804"/>
                        <a:pt x="6668" y="9899"/>
                      </a:cubicBezTo>
                      <a:cubicBezTo>
                        <a:pt x="6668" y="8946"/>
                        <a:pt x="6668" y="8946"/>
                        <a:pt x="6668" y="7994"/>
                      </a:cubicBezTo>
                      <a:cubicBezTo>
                        <a:pt x="6668" y="8946"/>
                        <a:pt x="6668" y="7994"/>
                        <a:pt x="6668" y="7994"/>
                      </a:cubicBezTo>
                      <a:cubicBezTo>
                        <a:pt x="6668" y="7994"/>
                        <a:pt x="6668" y="7041"/>
                        <a:pt x="6668" y="7041"/>
                      </a:cubicBezTo>
                      <a:cubicBezTo>
                        <a:pt x="6668" y="6089"/>
                        <a:pt x="6668" y="5136"/>
                        <a:pt x="6668" y="3231"/>
                      </a:cubicBezTo>
                      <a:cubicBezTo>
                        <a:pt x="6668" y="1326"/>
                        <a:pt x="5715" y="374"/>
                        <a:pt x="3810" y="374"/>
                      </a:cubicBez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8" name="Freeform: Shape 1697">
                  <a:extLst>
                    <a:ext uri="{FF2B5EF4-FFF2-40B4-BE49-F238E27FC236}">
                      <a16:creationId xmlns:a16="http://schemas.microsoft.com/office/drawing/2014/main" id="{67709EA9-6BDA-3841-9EBE-D2AC8571CFA4}"/>
                    </a:ext>
                  </a:extLst>
                </p:cNvPr>
                <p:cNvSpPr/>
                <p:nvPr/>
              </p:nvSpPr>
              <p:spPr>
                <a:xfrm>
                  <a:off x="8229599" y="3280034"/>
                  <a:ext cx="3810" cy="16329"/>
                </a:xfrm>
                <a:custGeom>
                  <a:avLst/>
                  <a:gdLst>
                    <a:gd name="connsiteX0" fmla="*/ 0 w 3810"/>
                    <a:gd name="connsiteY0" fmla="*/ 2280 h 16329"/>
                    <a:gd name="connsiteX1" fmla="*/ 0 w 3810"/>
                    <a:gd name="connsiteY1" fmla="*/ 8948 h 16329"/>
                    <a:gd name="connsiteX2" fmla="*/ 0 w 3810"/>
                    <a:gd name="connsiteY2" fmla="*/ 11805 h 16329"/>
                    <a:gd name="connsiteX3" fmla="*/ 0 w 3810"/>
                    <a:gd name="connsiteY3" fmla="*/ 13710 h 16329"/>
                    <a:gd name="connsiteX4" fmla="*/ 952 w 3810"/>
                    <a:gd name="connsiteY4" fmla="*/ 15615 h 16329"/>
                    <a:gd name="connsiteX5" fmla="*/ 2857 w 3810"/>
                    <a:gd name="connsiteY5" fmla="*/ 15615 h 16329"/>
                    <a:gd name="connsiteX6" fmla="*/ 3810 w 3810"/>
                    <a:gd name="connsiteY6" fmla="*/ 13710 h 16329"/>
                    <a:gd name="connsiteX7" fmla="*/ 3810 w 3810"/>
                    <a:gd name="connsiteY7" fmla="*/ 11805 h 16329"/>
                    <a:gd name="connsiteX8" fmla="*/ 3810 w 3810"/>
                    <a:gd name="connsiteY8" fmla="*/ 7995 h 16329"/>
                    <a:gd name="connsiteX9" fmla="*/ 3810 w 3810"/>
                    <a:gd name="connsiteY9" fmla="*/ 1328 h 16329"/>
                    <a:gd name="connsiteX10" fmla="*/ 0 w 3810"/>
                    <a:gd name="connsiteY10" fmla="*/ 2280 h 16329"/>
                    <a:gd name="connsiteX11" fmla="*/ 0 w 3810"/>
                    <a:gd name="connsiteY11" fmla="*/ 2280 h 16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810" h="16329">
                      <a:moveTo>
                        <a:pt x="0" y="2280"/>
                      </a:moveTo>
                      <a:cubicBezTo>
                        <a:pt x="0" y="4185"/>
                        <a:pt x="0" y="7043"/>
                        <a:pt x="0" y="8948"/>
                      </a:cubicBezTo>
                      <a:cubicBezTo>
                        <a:pt x="0" y="9900"/>
                        <a:pt x="0" y="10853"/>
                        <a:pt x="0" y="11805"/>
                      </a:cubicBezTo>
                      <a:cubicBezTo>
                        <a:pt x="0" y="12758"/>
                        <a:pt x="0" y="12758"/>
                        <a:pt x="0" y="13710"/>
                      </a:cubicBezTo>
                      <a:cubicBezTo>
                        <a:pt x="0" y="14663"/>
                        <a:pt x="0" y="14663"/>
                        <a:pt x="952" y="15615"/>
                      </a:cubicBezTo>
                      <a:cubicBezTo>
                        <a:pt x="1905" y="16568"/>
                        <a:pt x="2857" y="16568"/>
                        <a:pt x="2857" y="15615"/>
                      </a:cubicBezTo>
                      <a:cubicBezTo>
                        <a:pt x="2857" y="14663"/>
                        <a:pt x="3810" y="14663"/>
                        <a:pt x="3810" y="13710"/>
                      </a:cubicBezTo>
                      <a:cubicBezTo>
                        <a:pt x="3810" y="12758"/>
                        <a:pt x="3810" y="12758"/>
                        <a:pt x="3810" y="11805"/>
                      </a:cubicBezTo>
                      <a:cubicBezTo>
                        <a:pt x="3810" y="10853"/>
                        <a:pt x="3810" y="9900"/>
                        <a:pt x="3810" y="7995"/>
                      </a:cubicBezTo>
                      <a:cubicBezTo>
                        <a:pt x="3810" y="6090"/>
                        <a:pt x="3810" y="3233"/>
                        <a:pt x="3810" y="1328"/>
                      </a:cubicBezTo>
                      <a:cubicBezTo>
                        <a:pt x="3810" y="-577"/>
                        <a:pt x="0" y="-577"/>
                        <a:pt x="0" y="2280"/>
                      </a:cubicBezTo>
                      <a:lnTo>
                        <a:pt x="0" y="228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99" name="Freeform: Shape 1698">
                  <a:extLst>
                    <a:ext uri="{FF2B5EF4-FFF2-40B4-BE49-F238E27FC236}">
                      <a16:creationId xmlns:a16="http://schemas.microsoft.com/office/drawing/2014/main" id="{EB8A8ABC-E19A-DEE6-0668-17E1BF40976A}"/>
                    </a:ext>
                  </a:extLst>
                </p:cNvPr>
                <p:cNvSpPr/>
                <p:nvPr/>
              </p:nvSpPr>
              <p:spPr>
                <a:xfrm>
                  <a:off x="8260079" y="3160574"/>
                  <a:ext cx="8725" cy="30694"/>
                </a:xfrm>
                <a:custGeom>
                  <a:avLst/>
                  <a:gdLst>
                    <a:gd name="connsiteX0" fmla="*/ 5715 w 8725"/>
                    <a:gd name="connsiteY0" fmla="*/ 1725 h 30694"/>
                    <a:gd name="connsiteX1" fmla="*/ 4763 w 8725"/>
                    <a:gd name="connsiteY1" fmla="*/ 8393 h 30694"/>
                    <a:gd name="connsiteX2" fmla="*/ 2857 w 8725"/>
                    <a:gd name="connsiteY2" fmla="*/ 15060 h 30694"/>
                    <a:gd name="connsiteX3" fmla="*/ 952 w 8725"/>
                    <a:gd name="connsiteY3" fmla="*/ 21728 h 30694"/>
                    <a:gd name="connsiteX4" fmla="*/ 0 w 8725"/>
                    <a:gd name="connsiteY4" fmla="*/ 25538 h 30694"/>
                    <a:gd name="connsiteX5" fmla="*/ 952 w 8725"/>
                    <a:gd name="connsiteY5" fmla="*/ 29348 h 30694"/>
                    <a:gd name="connsiteX6" fmla="*/ 3810 w 8725"/>
                    <a:gd name="connsiteY6" fmla="*/ 30300 h 30694"/>
                    <a:gd name="connsiteX7" fmla="*/ 6668 w 8725"/>
                    <a:gd name="connsiteY7" fmla="*/ 27443 h 30694"/>
                    <a:gd name="connsiteX8" fmla="*/ 7620 w 8725"/>
                    <a:gd name="connsiteY8" fmla="*/ 23633 h 30694"/>
                    <a:gd name="connsiteX9" fmla="*/ 8572 w 8725"/>
                    <a:gd name="connsiteY9" fmla="*/ 16965 h 30694"/>
                    <a:gd name="connsiteX10" fmla="*/ 8572 w 8725"/>
                    <a:gd name="connsiteY10" fmla="*/ 10298 h 30694"/>
                    <a:gd name="connsiteX11" fmla="*/ 8572 w 8725"/>
                    <a:gd name="connsiteY11" fmla="*/ 2678 h 30694"/>
                    <a:gd name="connsiteX12" fmla="*/ 5715 w 8725"/>
                    <a:gd name="connsiteY12" fmla="*/ 1725 h 30694"/>
                    <a:gd name="connsiteX13" fmla="*/ 5715 w 8725"/>
                    <a:gd name="connsiteY13" fmla="*/ 1725 h 306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725" h="30694">
                      <a:moveTo>
                        <a:pt x="5715" y="1725"/>
                      </a:moveTo>
                      <a:cubicBezTo>
                        <a:pt x="5715" y="3630"/>
                        <a:pt x="4763" y="6488"/>
                        <a:pt x="4763" y="8393"/>
                      </a:cubicBezTo>
                      <a:cubicBezTo>
                        <a:pt x="4763" y="10298"/>
                        <a:pt x="3810" y="13155"/>
                        <a:pt x="2857" y="15060"/>
                      </a:cubicBezTo>
                      <a:cubicBezTo>
                        <a:pt x="1905" y="16965"/>
                        <a:pt x="1905" y="18870"/>
                        <a:pt x="952" y="21728"/>
                      </a:cubicBezTo>
                      <a:cubicBezTo>
                        <a:pt x="952" y="22680"/>
                        <a:pt x="0" y="23633"/>
                        <a:pt x="0" y="25538"/>
                      </a:cubicBezTo>
                      <a:cubicBezTo>
                        <a:pt x="0" y="26490"/>
                        <a:pt x="0" y="28395"/>
                        <a:pt x="952" y="29348"/>
                      </a:cubicBezTo>
                      <a:cubicBezTo>
                        <a:pt x="1905" y="30300"/>
                        <a:pt x="2857" y="31253"/>
                        <a:pt x="3810" y="30300"/>
                      </a:cubicBezTo>
                      <a:cubicBezTo>
                        <a:pt x="4763" y="29348"/>
                        <a:pt x="5715" y="28395"/>
                        <a:pt x="6668" y="27443"/>
                      </a:cubicBezTo>
                      <a:cubicBezTo>
                        <a:pt x="6668" y="26490"/>
                        <a:pt x="7620" y="24585"/>
                        <a:pt x="7620" y="23633"/>
                      </a:cubicBezTo>
                      <a:cubicBezTo>
                        <a:pt x="7620" y="21728"/>
                        <a:pt x="7620" y="19823"/>
                        <a:pt x="8572" y="16965"/>
                      </a:cubicBezTo>
                      <a:cubicBezTo>
                        <a:pt x="8572" y="15060"/>
                        <a:pt x="8572" y="12203"/>
                        <a:pt x="8572" y="10298"/>
                      </a:cubicBezTo>
                      <a:cubicBezTo>
                        <a:pt x="8572" y="8393"/>
                        <a:pt x="8572" y="5535"/>
                        <a:pt x="8572" y="2678"/>
                      </a:cubicBezTo>
                      <a:cubicBezTo>
                        <a:pt x="9525" y="-180"/>
                        <a:pt x="5715" y="-1132"/>
                        <a:pt x="5715" y="1725"/>
                      </a:cubicBezTo>
                      <a:lnTo>
                        <a:pt x="5715" y="172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0" name="Freeform: Shape 1699">
                  <a:extLst>
                    <a:ext uri="{FF2B5EF4-FFF2-40B4-BE49-F238E27FC236}">
                      <a16:creationId xmlns:a16="http://schemas.microsoft.com/office/drawing/2014/main" id="{8E6FE604-CAE6-FAC3-5C20-8ECF77C51F99}"/>
                    </a:ext>
                  </a:extLst>
                </p:cNvPr>
                <p:cNvSpPr/>
                <p:nvPr/>
              </p:nvSpPr>
              <p:spPr>
                <a:xfrm>
                  <a:off x="8270556" y="3118484"/>
                  <a:ext cx="6667" cy="19050"/>
                </a:xfrm>
                <a:custGeom>
                  <a:avLst/>
                  <a:gdLst>
                    <a:gd name="connsiteX0" fmla="*/ 2857 w 6667"/>
                    <a:gd name="connsiteY0" fmla="*/ 2858 h 19050"/>
                    <a:gd name="connsiteX1" fmla="*/ 953 w 6667"/>
                    <a:gd name="connsiteY1" fmla="*/ 10478 h 19050"/>
                    <a:gd name="connsiteX2" fmla="*/ 0 w 6667"/>
                    <a:gd name="connsiteY2" fmla="*/ 14288 h 19050"/>
                    <a:gd name="connsiteX3" fmla="*/ 953 w 6667"/>
                    <a:gd name="connsiteY3" fmla="*/ 18098 h 19050"/>
                    <a:gd name="connsiteX4" fmla="*/ 1905 w 6667"/>
                    <a:gd name="connsiteY4" fmla="*/ 19050 h 19050"/>
                    <a:gd name="connsiteX5" fmla="*/ 2857 w 6667"/>
                    <a:gd name="connsiteY5" fmla="*/ 18098 h 19050"/>
                    <a:gd name="connsiteX6" fmla="*/ 4763 w 6667"/>
                    <a:gd name="connsiteY6" fmla="*/ 14288 h 19050"/>
                    <a:gd name="connsiteX7" fmla="*/ 4763 w 6667"/>
                    <a:gd name="connsiteY7" fmla="*/ 12383 h 19050"/>
                    <a:gd name="connsiteX8" fmla="*/ 4763 w 6667"/>
                    <a:gd name="connsiteY8" fmla="*/ 11430 h 19050"/>
                    <a:gd name="connsiteX9" fmla="*/ 4763 w 6667"/>
                    <a:gd name="connsiteY9" fmla="*/ 10478 h 19050"/>
                    <a:gd name="connsiteX10" fmla="*/ 4763 w 6667"/>
                    <a:gd name="connsiteY10" fmla="*/ 10478 h 19050"/>
                    <a:gd name="connsiteX11" fmla="*/ 6668 w 6667"/>
                    <a:gd name="connsiteY11" fmla="*/ 2858 h 19050"/>
                    <a:gd name="connsiteX12" fmla="*/ 4763 w 6667"/>
                    <a:gd name="connsiteY12" fmla="*/ 0 h 19050"/>
                    <a:gd name="connsiteX13" fmla="*/ 2857 w 6667"/>
                    <a:gd name="connsiteY13" fmla="*/ 2858 h 19050"/>
                    <a:gd name="connsiteX14" fmla="*/ 2857 w 6667"/>
                    <a:gd name="connsiteY14" fmla="*/ 2858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667" h="19050">
                      <a:moveTo>
                        <a:pt x="2857" y="2858"/>
                      </a:moveTo>
                      <a:cubicBezTo>
                        <a:pt x="1905" y="5715"/>
                        <a:pt x="953" y="7620"/>
                        <a:pt x="953" y="10478"/>
                      </a:cubicBezTo>
                      <a:cubicBezTo>
                        <a:pt x="953" y="11430"/>
                        <a:pt x="0" y="13335"/>
                        <a:pt x="0" y="14288"/>
                      </a:cubicBezTo>
                      <a:cubicBezTo>
                        <a:pt x="0" y="15240"/>
                        <a:pt x="953" y="17145"/>
                        <a:pt x="953" y="18098"/>
                      </a:cubicBezTo>
                      <a:cubicBezTo>
                        <a:pt x="953" y="18098"/>
                        <a:pt x="1905" y="19050"/>
                        <a:pt x="1905" y="19050"/>
                      </a:cubicBezTo>
                      <a:cubicBezTo>
                        <a:pt x="1905" y="19050"/>
                        <a:pt x="2857" y="19050"/>
                        <a:pt x="2857" y="18098"/>
                      </a:cubicBezTo>
                      <a:cubicBezTo>
                        <a:pt x="3810" y="17145"/>
                        <a:pt x="4763" y="15240"/>
                        <a:pt x="4763" y="14288"/>
                      </a:cubicBezTo>
                      <a:cubicBezTo>
                        <a:pt x="4763" y="13335"/>
                        <a:pt x="4763" y="13335"/>
                        <a:pt x="4763" y="12383"/>
                      </a:cubicBezTo>
                      <a:cubicBezTo>
                        <a:pt x="4763" y="12383"/>
                        <a:pt x="4763" y="11430"/>
                        <a:pt x="4763" y="11430"/>
                      </a:cubicBezTo>
                      <a:cubicBezTo>
                        <a:pt x="4763" y="11430"/>
                        <a:pt x="4763" y="11430"/>
                        <a:pt x="4763" y="10478"/>
                      </a:cubicBezTo>
                      <a:cubicBezTo>
                        <a:pt x="4763" y="10478"/>
                        <a:pt x="4763" y="10478"/>
                        <a:pt x="4763" y="10478"/>
                      </a:cubicBezTo>
                      <a:cubicBezTo>
                        <a:pt x="4763" y="7620"/>
                        <a:pt x="5715" y="5715"/>
                        <a:pt x="6668" y="2858"/>
                      </a:cubicBezTo>
                      <a:cubicBezTo>
                        <a:pt x="6668" y="1905"/>
                        <a:pt x="6668" y="953"/>
                        <a:pt x="4763" y="0"/>
                      </a:cubicBezTo>
                      <a:cubicBezTo>
                        <a:pt x="4763" y="953"/>
                        <a:pt x="3810" y="1905"/>
                        <a:pt x="2857" y="2858"/>
                      </a:cubicBezTo>
                      <a:lnTo>
                        <a:pt x="2857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1" name="Freeform: Shape 1700">
                  <a:extLst>
                    <a:ext uri="{FF2B5EF4-FFF2-40B4-BE49-F238E27FC236}">
                      <a16:creationId xmlns:a16="http://schemas.microsoft.com/office/drawing/2014/main" id="{E161BC5B-0631-A8E2-20BB-59D2CB46908C}"/>
                    </a:ext>
                  </a:extLst>
                </p:cNvPr>
                <p:cNvSpPr/>
                <p:nvPr/>
              </p:nvSpPr>
              <p:spPr>
                <a:xfrm>
                  <a:off x="8369617" y="2926608"/>
                  <a:ext cx="11266" cy="20820"/>
                </a:xfrm>
                <a:custGeom>
                  <a:avLst/>
                  <a:gdLst>
                    <a:gd name="connsiteX0" fmla="*/ 8572 w 11266"/>
                    <a:gd name="connsiteY0" fmla="*/ 423 h 20820"/>
                    <a:gd name="connsiteX1" fmla="*/ 5715 w 11266"/>
                    <a:gd name="connsiteY1" fmla="*/ 4233 h 20820"/>
                    <a:gd name="connsiteX2" fmla="*/ 2857 w 11266"/>
                    <a:gd name="connsiteY2" fmla="*/ 8996 h 20820"/>
                    <a:gd name="connsiteX3" fmla="*/ 952 w 11266"/>
                    <a:gd name="connsiteY3" fmla="*/ 14711 h 20820"/>
                    <a:gd name="connsiteX4" fmla="*/ 0 w 11266"/>
                    <a:gd name="connsiteY4" fmla="*/ 19473 h 20820"/>
                    <a:gd name="connsiteX5" fmla="*/ 2857 w 11266"/>
                    <a:gd name="connsiteY5" fmla="*/ 20426 h 20820"/>
                    <a:gd name="connsiteX6" fmla="*/ 5715 w 11266"/>
                    <a:gd name="connsiteY6" fmla="*/ 15663 h 20820"/>
                    <a:gd name="connsiteX7" fmla="*/ 6668 w 11266"/>
                    <a:gd name="connsiteY7" fmla="*/ 14711 h 20820"/>
                    <a:gd name="connsiteX8" fmla="*/ 7620 w 11266"/>
                    <a:gd name="connsiteY8" fmla="*/ 12806 h 20820"/>
                    <a:gd name="connsiteX9" fmla="*/ 8572 w 11266"/>
                    <a:gd name="connsiteY9" fmla="*/ 9948 h 20820"/>
                    <a:gd name="connsiteX10" fmla="*/ 9525 w 11266"/>
                    <a:gd name="connsiteY10" fmla="*/ 5186 h 20820"/>
                    <a:gd name="connsiteX11" fmla="*/ 10477 w 11266"/>
                    <a:gd name="connsiteY11" fmla="*/ 423 h 20820"/>
                    <a:gd name="connsiteX12" fmla="*/ 8572 w 11266"/>
                    <a:gd name="connsiteY12" fmla="*/ 423 h 20820"/>
                    <a:gd name="connsiteX13" fmla="*/ 8572 w 11266"/>
                    <a:gd name="connsiteY13" fmla="*/ 423 h 20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266" h="20820">
                      <a:moveTo>
                        <a:pt x="8572" y="423"/>
                      </a:moveTo>
                      <a:cubicBezTo>
                        <a:pt x="7620" y="1376"/>
                        <a:pt x="5715" y="3281"/>
                        <a:pt x="5715" y="4233"/>
                      </a:cubicBezTo>
                      <a:cubicBezTo>
                        <a:pt x="4763" y="6138"/>
                        <a:pt x="3810" y="8043"/>
                        <a:pt x="2857" y="8996"/>
                      </a:cubicBezTo>
                      <a:cubicBezTo>
                        <a:pt x="1905" y="10901"/>
                        <a:pt x="952" y="12806"/>
                        <a:pt x="952" y="14711"/>
                      </a:cubicBezTo>
                      <a:cubicBezTo>
                        <a:pt x="952" y="16616"/>
                        <a:pt x="0" y="18521"/>
                        <a:pt x="0" y="19473"/>
                      </a:cubicBezTo>
                      <a:cubicBezTo>
                        <a:pt x="0" y="20426"/>
                        <a:pt x="1905" y="21378"/>
                        <a:pt x="2857" y="20426"/>
                      </a:cubicBezTo>
                      <a:cubicBezTo>
                        <a:pt x="3810" y="19473"/>
                        <a:pt x="4763" y="17568"/>
                        <a:pt x="5715" y="15663"/>
                      </a:cubicBezTo>
                      <a:cubicBezTo>
                        <a:pt x="5715" y="15663"/>
                        <a:pt x="6668" y="14711"/>
                        <a:pt x="6668" y="14711"/>
                      </a:cubicBezTo>
                      <a:cubicBezTo>
                        <a:pt x="6668" y="13758"/>
                        <a:pt x="6668" y="13758"/>
                        <a:pt x="7620" y="12806"/>
                      </a:cubicBezTo>
                      <a:cubicBezTo>
                        <a:pt x="7620" y="11853"/>
                        <a:pt x="8572" y="10901"/>
                        <a:pt x="8572" y="9948"/>
                      </a:cubicBezTo>
                      <a:cubicBezTo>
                        <a:pt x="8572" y="8043"/>
                        <a:pt x="9525" y="6138"/>
                        <a:pt x="9525" y="5186"/>
                      </a:cubicBezTo>
                      <a:cubicBezTo>
                        <a:pt x="10477" y="3281"/>
                        <a:pt x="10477" y="1376"/>
                        <a:pt x="10477" y="423"/>
                      </a:cubicBezTo>
                      <a:cubicBezTo>
                        <a:pt x="12382" y="423"/>
                        <a:pt x="10477" y="-529"/>
                        <a:pt x="8572" y="423"/>
                      </a:cubicBezTo>
                      <a:lnTo>
                        <a:pt x="8572" y="42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2" name="Freeform: Shape 1701">
                  <a:extLst>
                    <a:ext uri="{FF2B5EF4-FFF2-40B4-BE49-F238E27FC236}">
                      <a16:creationId xmlns:a16="http://schemas.microsoft.com/office/drawing/2014/main" id="{36AC7311-A34A-66BA-0923-8747A6460D08}"/>
                    </a:ext>
                  </a:extLst>
                </p:cNvPr>
                <p:cNvSpPr/>
                <p:nvPr/>
              </p:nvSpPr>
              <p:spPr>
                <a:xfrm>
                  <a:off x="8351519" y="2946261"/>
                  <a:ext cx="10239" cy="27442"/>
                </a:xfrm>
                <a:custGeom>
                  <a:avLst/>
                  <a:gdLst>
                    <a:gd name="connsiteX0" fmla="*/ 5715 w 10239"/>
                    <a:gd name="connsiteY0" fmla="*/ 2678 h 27442"/>
                    <a:gd name="connsiteX1" fmla="*/ 2857 w 10239"/>
                    <a:gd name="connsiteY1" fmla="*/ 14108 h 27442"/>
                    <a:gd name="connsiteX2" fmla="*/ 0 w 10239"/>
                    <a:gd name="connsiteY2" fmla="*/ 25538 h 27442"/>
                    <a:gd name="connsiteX3" fmla="*/ 1905 w 10239"/>
                    <a:gd name="connsiteY3" fmla="*/ 27443 h 27442"/>
                    <a:gd name="connsiteX4" fmla="*/ 3810 w 10239"/>
                    <a:gd name="connsiteY4" fmla="*/ 26490 h 27442"/>
                    <a:gd name="connsiteX5" fmla="*/ 9525 w 10239"/>
                    <a:gd name="connsiteY5" fmla="*/ 15060 h 27442"/>
                    <a:gd name="connsiteX6" fmla="*/ 9525 w 10239"/>
                    <a:gd name="connsiteY6" fmla="*/ 1725 h 27442"/>
                    <a:gd name="connsiteX7" fmla="*/ 5715 w 10239"/>
                    <a:gd name="connsiteY7" fmla="*/ 2678 h 27442"/>
                    <a:gd name="connsiteX8" fmla="*/ 5715 w 10239"/>
                    <a:gd name="connsiteY8" fmla="*/ 2678 h 274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39" h="27442">
                      <a:moveTo>
                        <a:pt x="5715" y="2678"/>
                      </a:moveTo>
                      <a:cubicBezTo>
                        <a:pt x="5715" y="6488"/>
                        <a:pt x="3810" y="10298"/>
                        <a:pt x="2857" y="14108"/>
                      </a:cubicBezTo>
                      <a:cubicBezTo>
                        <a:pt x="1905" y="17918"/>
                        <a:pt x="0" y="21728"/>
                        <a:pt x="0" y="25538"/>
                      </a:cubicBezTo>
                      <a:cubicBezTo>
                        <a:pt x="0" y="26490"/>
                        <a:pt x="953" y="27443"/>
                        <a:pt x="1905" y="27443"/>
                      </a:cubicBezTo>
                      <a:cubicBezTo>
                        <a:pt x="2857" y="27443"/>
                        <a:pt x="3810" y="27443"/>
                        <a:pt x="3810" y="26490"/>
                      </a:cubicBezTo>
                      <a:cubicBezTo>
                        <a:pt x="6668" y="22680"/>
                        <a:pt x="8573" y="19823"/>
                        <a:pt x="9525" y="15060"/>
                      </a:cubicBezTo>
                      <a:cubicBezTo>
                        <a:pt x="10478" y="10298"/>
                        <a:pt x="10478" y="6488"/>
                        <a:pt x="9525" y="1725"/>
                      </a:cubicBezTo>
                      <a:cubicBezTo>
                        <a:pt x="9525" y="-1132"/>
                        <a:pt x="5715" y="-180"/>
                        <a:pt x="5715" y="2678"/>
                      </a:cubicBezTo>
                      <a:lnTo>
                        <a:pt x="5715" y="267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3" name="Freeform: Shape 1702">
                  <a:extLst>
                    <a:ext uri="{FF2B5EF4-FFF2-40B4-BE49-F238E27FC236}">
                      <a16:creationId xmlns:a16="http://schemas.microsoft.com/office/drawing/2014/main" id="{3340FF72-60FD-E6C4-F3AD-0E40F8944C3D}"/>
                    </a:ext>
                  </a:extLst>
                </p:cNvPr>
                <p:cNvSpPr/>
                <p:nvPr/>
              </p:nvSpPr>
              <p:spPr>
                <a:xfrm>
                  <a:off x="8371327" y="2961236"/>
                  <a:ext cx="17339" cy="30007"/>
                </a:xfrm>
                <a:custGeom>
                  <a:avLst/>
                  <a:gdLst>
                    <a:gd name="connsiteX0" fmla="*/ 14482 w 17339"/>
                    <a:gd name="connsiteY0" fmla="*/ 1038 h 30007"/>
                    <a:gd name="connsiteX1" fmla="*/ 6862 w 17339"/>
                    <a:gd name="connsiteY1" fmla="*/ 14373 h 30007"/>
                    <a:gd name="connsiteX2" fmla="*/ 3052 w 17339"/>
                    <a:gd name="connsiteY2" fmla="*/ 21041 h 30007"/>
                    <a:gd name="connsiteX3" fmla="*/ 195 w 17339"/>
                    <a:gd name="connsiteY3" fmla="*/ 28661 h 30007"/>
                    <a:gd name="connsiteX4" fmla="*/ 2099 w 17339"/>
                    <a:gd name="connsiteY4" fmla="*/ 29613 h 30007"/>
                    <a:gd name="connsiteX5" fmla="*/ 4957 w 17339"/>
                    <a:gd name="connsiteY5" fmla="*/ 25803 h 30007"/>
                    <a:gd name="connsiteX6" fmla="*/ 7814 w 17339"/>
                    <a:gd name="connsiteY6" fmla="*/ 22946 h 30007"/>
                    <a:gd name="connsiteX7" fmla="*/ 11624 w 17339"/>
                    <a:gd name="connsiteY7" fmla="*/ 16278 h 30007"/>
                    <a:gd name="connsiteX8" fmla="*/ 17339 w 17339"/>
                    <a:gd name="connsiteY8" fmla="*/ 1991 h 30007"/>
                    <a:gd name="connsiteX9" fmla="*/ 14482 w 17339"/>
                    <a:gd name="connsiteY9" fmla="*/ 1038 h 30007"/>
                    <a:gd name="connsiteX10" fmla="*/ 14482 w 17339"/>
                    <a:gd name="connsiteY10" fmla="*/ 1038 h 30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39" h="30007">
                      <a:moveTo>
                        <a:pt x="14482" y="1038"/>
                      </a:moveTo>
                      <a:cubicBezTo>
                        <a:pt x="11624" y="5801"/>
                        <a:pt x="8767" y="9611"/>
                        <a:pt x="6862" y="14373"/>
                      </a:cubicBezTo>
                      <a:cubicBezTo>
                        <a:pt x="5909" y="16278"/>
                        <a:pt x="4004" y="19136"/>
                        <a:pt x="3052" y="21041"/>
                      </a:cubicBezTo>
                      <a:cubicBezTo>
                        <a:pt x="2099" y="23898"/>
                        <a:pt x="1147" y="25803"/>
                        <a:pt x="195" y="28661"/>
                      </a:cubicBezTo>
                      <a:cubicBezTo>
                        <a:pt x="-758" y="29613"/>
                        <a:pt x="2099" y="30566"/>
                        <a:pt x="2099" y="29613"/>
                      </a:cubicBezTo>
                      <a:cubicBezTo>
                        <a:pt x="3052" y="28661"/>
                        <a:pt x="4004" y="27708"/>
                        <a:pt x="4957" y="25803"/>
                      </a:cubicBezTo>
                      <a:cubicBezTo>
                        <a:pt x="5909" y="24851"/>
                        <a:pt x="6862" y="23898"/>
                        <a:pt x="7814" y="22946"/>
                      </a:cubicBezTo>
                      <a:cubicBezTo>
                        <a:pt x="9720" y="21041"/>
                        <a:pt x="10672" y="18183"/>
                        <a:pt x="11624" y="16278"/>
                      </a:cubicBezTo>
                      <a:cubicBezTo>
                        <a:pt x="14482" y="11516"/>
                        <a:pt x="16387" y="6753"/>
                        <a:pt x="17339" y="1991"/>
                      </a:cubicBezTo>
                      <a:cubicBezTo>
                        <a:pt x="17339" y="86"/>
                        <a:pt x="15434" y="-867"/>
                        <a:pt x="14482" y="1038"/>
                      </a:cubicBezTo>
                      <a:lnTo>
                        <a:pt x="14482" y="103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4" name="Freeform: Shape 1703">
                  <a:extLst>
                    <a:ext uri="{FF2B5EF4-FFF2-40B4-BE49-F238E27FC236}">
                      <a16:creationId xmlns:a16="http://schemas.microsoft.com/office/drawing/2014/main" id="{560B23E8-D573-7BE4-1873-182FB4DA4F2E}"/>
                    </a:ext>
                  </a:extLst>
                </p:cNvPr>
                <p:cNvSpPr/>
                <p:nvPr/>
              </p:nvSpPr>
              <p:spPr>
                <a:xfrm>
                  <a:off x="8393429" y="2937362"/>
                  <a:ext cx="9948" cy="14434"/>
                </a:xfrm>
                <a:custGeom>
                  <a:avLst/>
                  <a:gdLst>
                    <a:gd name="connsiteX0" fmla="*/ 2857 w 9948"/>
                    <a:gd name="connsiteY0" fmla="*/ 1100 h 14434"/>
                    <a:gd name="connsiteX1" fmla="*/ 1905 w 9948"/>
                    <a:gd name="connsiteY1" fmla="*/ 3957 h 14434"/>
                    <a:gd name="connsiteX2" fmla="*/ 952 w 9948"/>
                    <a:gd name="connsiteY2" fmla="*/ 6815 h 14434"/>
                    <a:gd name="connsiteX3" fmla="*/ 0 w 9948"/>
                    <a:gd name="connsiteY3" fmla="*/ 9672 h 14434"/>
                    <a:gd name="connsiteX4" fmla="*/ 0 w 9948"/>
                    <a:gd name="connsiteY4" fmla="*/ 12530 h 14434"/>
                    <a:gd name="connsiteX5" fmla="*/ 952 w 9948"/>
                    <a:gd name="connsiteY5" fmla="*/ 14435 h 14434"/>
                    <a:gd name="connsiteX6" fmla="*/ 2857 w 9948"/>
                    <a:gd name="connsiteY6" fmla="*/ 14435 h 14434"/>
                    <a:gd name="connsiteX7" fmla="*/ 3810 w 9948"/>
                    <a:gd name="connsiteY7" fmla="*/ 13482 h 14434"/>
                    <a:gd name="connsiteX8" fmla="*/ 4763 w 9948"/>
                    <a:gd name="connsiteY8" fmla="*/ 12530 h 14434"/>
                    <a:gd name="connsiteX9" fmla="*/ 6668 w 9948"/>
                    <a:gd name="connsiteY9" fmla="*/ 10625 h 14434"/>
                    <a:gd name="connsiteX10" fmla="*/ 8572 w 9948"/>
                    <a:gd name="connsiteY10" fmla="*/ 8720 h 14434"/>
                    <a:gd name="connsiteX11" fmla="*/ 9525 w 9948"/>
                    <a:gd name="connsiteY11" fmla="*/ 5862 h 14434"/>
                    <a:gd name="connsiteX12" fmla="*/ 9525 w 9948"/>
                    <a:gd name="connsiteY12" fmla="*/ 3005 h 14434"/>
                    <a:gd name="connsiteX13" fmla="*/ 7620 w 9948"/>
                    <a:gd name="connsiteY13" fmla="*/ 1100 h 14434"/>
                    <a:gd name="connsiteX14" fmla="*/ 4763 w 9948"/>
                    <a:gd name="connsiteY14" fmla="*/ 1100 h 14434"/>
                    <a:gd name="connsiteX15" fmla="*/ 2857 w 9948"/>
                    <a:gd name="connsiteY15" fmla="*/ 1100 h 14434"/>
                    <a:gd name="connsiteX16" fmla="*/ 2857 w 9948"/>
                    <a:gd name="connsiteY16" fmla="*/ 1100 h 14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948" h="14434">
                      <a:moveTo>
                        <a:pt x="2857" y="1100"/>
                      </a:moveTo>
                      <a:cubicBezTo>
                        <a:pt x="2857" y="2052"/>
                        <a:pt x="1905" y="3005"/>
                        <a:pt x="1905" y="3957"/>
                      </a:cubicBezTo>
                      <a:cubicBezTo>
                        <a:pt x="1905" y="4910"/>
                        <a:pt x="952" y="5862"/>
                        <a:pt x="952" y="6815"/>
                      </a:cubicBezTo>
                      <a:cubicBezTo>
                        <a:pt x="952" y="7767"/>
                        <a:pt x="0" y="8720"/>
                        <a:pt x="0" y="9672"/>
                      </a:cubicBezTo>
                      <a:cubicBezTo>
                        <a:pt x="0" y="10625"/>
                        <a:pt x="0" y="11577"/>
                        <a:pt x="0" y="12530"/>
                      </a:cubicBezTo>
                      <a:cubicBezTo>
                        <a:pt x="0" y="13482"/>
                        <a:pt x="0" y="13482"/>
                        <a:pt x="952" y="14435"/>
                      </a:cubicBezTo>
                      <a:cubicBezTo>
                        <a:pt x="1905" y="14435"/>
                        <a:pt x="1905" y="14435"/>
                        <a:pt x="2857" y="14435"/>
                      </a:cubicBezTo>
                      <a:cubicBezTo>
                        <a:pt x="2857" y="14435"/>
                        <a:pt x="3810" y="13482"/>
                        <a:pt x="3810" y="13482"/>
                      </a:cubicBezTo>
                      <a:cubicBezTo>
                        <a:pt x="3810" y="13482"/>
                        <a:pt x="4763" y="12530"/>
                        <a:pt x="4763" y="12530"/>
                      </a:cubicBezTo>
                      <a:cubicBezTo>
                        <a:pt x="5715" y="11577"/>
                        <a:pt x="5715" y="10625"/>
                        <a:pt x="6668" y="10625"/>
                      </a:cubicBezTo>
                      <a:cubicBezTo>
                        <a:pt x="7620" y="9672"/>
                        <a:pt x="7620" y="8720"/>
                        <a:pt x="8572" y="8720"/>
                      </a:cubicBezTo>
                      <a:cubicBezTo>
                        <a:pt x="9525" y="7767"/>
                        <a:pt x="9525" y="6815"/>
                        <a:pt x="9525" y="5862"/>
                      </a:cubicBezTo>
                      <a:cubicBezTo>
                        <a:pt x="9525" y="4910"/>
                        <a:pt x="10477" y="3957"/>
                        <a:pt x="9525" y="3005"/>
                      </a:cubicBezTo>
                      <a:cubicBezTo>
                        <a:pt x="9525" y="2052"/>
                        <a:pt x="8572" y="1100"/>
                        <a:pt x="7620" y="1100"/>
                      </a:cubicBezTo>
                      <a:cubicBezTo>
                        <a:pt x="6668" y="1100"/>
                        <a:pt x="5715" y="1100"/>
                        <a:pt x="4763" y="1100"/>
                      </a:cubicBezTo>
                      <a:cubicBezTo>
                        <a:pt x="3810" y="-805"/>
                        <a:pt x="3810" y="147"/>
                        <a:pt x="2857" y="1100"/>
                      </a:cubicBezTo>
                      <a:lnTo>
                        <a:pt x="2857" y="110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5" name="Freeform: Shape 1704">
                  <a:extLst>
                    <a:ext uri="{FF2B5EF4-FFF2-40B4-BE49-F238E27FC236}">
                      <a16:creationId xmlns:a16="http://schemas.microsoft.com/office/drawing/2014/main" id="{BA07AC7E-B31D-3DF5-E559-5A3B6BA8DD87}"/>
                    </a:ext>
                  </a:extLst>
                </p:cNvPr>
                <p:cNvSpPr/>
                <p:nvPr/>
              </p:nvSpPr>
              <p:spPr>
                <a:xfrm>
                  <a:off x="8342947" y="2987597"/>
                  <a:ext cx="13594" cy="28642"/>
                </a:xfrm>
                <a:custGeom>
                  <a:avLst/>
                  <a:gdLst>
                    <a:gd name="connsiteX0" fmla="*/ 11430 w 13594"/>
                    <a:gd name="connsiteY0" fmla="*/ 394 h 28642"/>
                    <a:gd name="connsiteX1" fmla="*/ 4763 w 13594"/>
                    <a:gd name="connsiteY1" fmla="*/ 13730 h 28642"/>
                    <a:gd name="connsiteX2" fmla="*/ 1905 w 13594"/>
                    <a:gd name="connsiteY2" fmla="*/ 20397 h 28642"/>
                    <a:gd name="connsiteX3" fmla="*/ 952 w 13594"/>
                    <a:gd name="connsiteY3" fmla="*/ 23255 h 28642"/>
                    <a:gd name="connsiteX4" fmla="*/ 0 w 13594"/>
                    <a:gd name="connsiteY4" fmla="*/ 27065 h 28642"/>
                    <a:gd name="connsiteX5" fmla="*/ 2857 w 13594"/>
                    <a:gd name="connsiteY5" fmla="*/ 28017 h 28642"/>
                    <a:gd name="connsiteX6" fmla="*/ 4763 w 13594"/>
                    <a:gd name="connsiteY6" fmla="*/ 25160 h 28642"/>
                    <a:gd name="connsiteX7" fmla="*/ 5715 w 13594"/>
                    <a:gd name="connsiteY7" fmla="*/ 21349 h 28642"/>
                    <a:gd name="connsiteX8" fmla="*/ 8572 w 13594"/>
                    <a:gd name="connsiteY8" fmla="*/ 14682 h 28642"/>
                    <a:gd name="connsiteX9" fmla="*/ 13335 w 13594"/>
                    <a:gd name="connsiteY9" fmla="*/ 1347 h 28642"/>
                    <a:gd name="connsiteX10" fmla="*/ 11430 w 13594"/>
                    <a:gd name="connsiteY10" fmla="*/ 394 h 28642"/>
                    <a:gd name="connsiteX11" fmla="*/ 11430 w 13594"/>
                    <a:gd name="connsiteY11" fmla="*/ 394 h 28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594" h="28642">
                      <a:moveTo>
                        <a:pt x="11430" y="394"/>
                      </a:moveTo>
                      <a:cubicBezTo>
                        <a:pt x="9525" y="5157"/>
                        <a:pt x="7620" y="8967"/>
                        <a:pt x="4763" y="13730"/>
                      </a:cubicBezTo>
                      <a:cubicBezTo>
                        <a:pt x="3810" y="15635"/>
                        <a:pt x="2857" y="18492"/>
                        <a:pt x="1905" y="20397"/>
                      </a:cubicBezTo>
                      <a:cubicBezTo>
                        <a:pt x="1905" y="21349"/>
                        <a:pt x="952" y="22302"/>
                        <a:pt x="952" y="23255"/>
                      </a:cubicBezTo>
                      <a:cubicBezTo>
                        <a:pt x="952" y="24207"/>
                        <a:pt x="952" y="26112"/>
                        <a:pt x="0" y="27065"/>
                      </a:cubicBezTo>
                      <a:cubicBezTo>
                        <a:pt x="0" y="28969"/>
                        <a:pt x="1905" y="28969"/>
                        <a:pt x="2857" y="28017"/>
                      </a:cubicBezTo>
                      <a:cubicBezTo>
                        <a:pt x="3810" y="27065"/>
                        <a:pt x="4763" y="26112"/>
                        <a:pt x="4763" y="25160"/>
                      </a:cubicBezTo>
                      <a:cubicBezTo>
                        <a:pt x="5715" y="24207"/>
                        <a:pt x="5715" y="23255"/>
                        <a:pt x="5715" y="21349"/>
                      </a:cubicBezTo>
                      <a:cubicBezTo>
                        <a:pt x="6667" y="19444"/>
                        <a:pt x="7620" y="16587"/>
                        <a:pt x="8572" y="14682"/>
                      </a:cubicBezTo>
                      <a:cubicBezTo>
                        <a:pt x="10477" y="9919"/>
                        <a:pt x="11430" y="5157"/>
                        <a:pt x="13335" y="1347"/>
                      </a:cubicBezTo>
                      <a:cubicBezTo>
                        <a:pt x="14288" y="394"/>
                        <a:pt x="12382" y="-558"/>
                        <a:pt x="11430" y="394"/>
                      </a:cubicBezTo>
                      <a:lnTo>
                        <a:pt x="11430" y="39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6" name="Freeform: Shape 1705">
                  <a:extLst>
                    <a:ext uri="{FF2B5EF4-FFF2-40B4-BE49-F238E27FC236}">
                      <a16:creationId xmlns:a16="http://schemas.microsoft.com/office/drawing/2014/main" id="{1928142E-3016-8612-4FEB-9CA0C4C65432}"/>
                    </a:ext>
                  </a:extLst>
                </p:cNvPr>
                <p:cNvSpPr/>
                <p:nvPr/>
              </p:nvSpPr>
              <p:spPr>
                <a:xfrm>
                  <a:off x="8362949" y="3005463"/>
                  <a:ext cx="10871" cy="16288"/>
                </a:xfrm>
                <a:custGeom>
                  <a:avLst/>
                  <a:gdLst>
                    <a:gd name="connsiteX0" fmla="*/ 8573 w 10871"/>
                    <a:gd name="connsiteY0" fmla="*/ 626 h 16288"/>
                    <a:gd name="connsiteX1" fmla="*/ 3810 w 10871"/>
                    <a:gd name="connsiteY1" fmla="*/ 7293 h 16288"/>
                    <a:gd name="connsiteX2" fmla="*/ 1905 w 10871"/>
                    <a:gd name="connsiteY2" fmla="*/ 10151 h 16288"/>
                    <a:gd name="connsiteX3" fmla="*/ 952 w 10871"/>
                    <a:gd name="connsiteY3" fmla="*/ 12056 h 16288"/>
                    <a:gd name="connsiteX4" fmla="*/ 0 w 10871"/>
                    <a:gd name="connsiteY4" fmla="*/ 13961 h 16288"/>
                    <a:gd name="connsiteX5" fmla="*/ 0 w 10871"/>
                    <a:gd name="connsiteY5" fmla="*/ 15866 h 16288"/>
                    <a:gd name="connsiteX6" fmla="*/ 1905 w 10871"/>
                    <a:gd name="connsiteY6" fmla="*/ 15866 h 16288"/>
                    <a:gd name="connsiteX7" fmla="*/ 3810 w 10871"/>
                    <a:gd name="connsiteY7" fmla="*/ 14913 h 16288"/>
                    <a:gd name="connsiteX8" fmla="*/ 4763 w 10871"/>
                    <a:gd name="connsiteY8" fmla="*/ 13008 h 16288"/>
                    <a:gd name="connsiteX9" fmla="*/ 6668 w 10871"/>
                    <a:gd name="connsiteY9" fmla="*/ 10151 h 16288"/>
                    <a:gd name="connsiteX10" fmla="*/ 10477 w 10871"/>
                    <a:gd name="connsiteY10" fmla="*/ 3483 h 16288"/>
                    <a:gd name="connsiteX11" fmla="*/ 9525 w 10871"/>
                    <a:gd name="connsiteY11" fmla="*/ 1578 h 16288"/>
                    <a:gd name="connsiteX12" fmla="*/ 8573 w 10871"/>
                    <a:gd name="connsiteY12" fmla="*/ 626 h 16288"/>
                    <a:gd name="connsiteX13" fmla="*/ 8573 w 10871"/>
                    <a:gd name="connsiteY13" fmla="*/ 626 h 16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871" h="16288">
                      <a:moveTo>
                        <a:pt x="8573" y="626"/>
                      </a:moveTo>
                      <a:cubicBezTo>
                        <a:pt x="6668" y="2531"/>
                        <a:pt x="5715" y="5388"/>
                        <a:pt x="3810" y="7293"/>
                      </a:cubicBezTo>
                      <a:cubicBezTo>
                        <a:pt x="2857" y="8246"/>
                        <a:pt x="2857" y="9198"/>
                        <a:pt x="1905" y="10151"/>
                      </a:cubicBezTo>
                      <a:cubicBezTo>
                        <a:pt x="1905" y="11103"/>
                        <a:pt x="952" y="11103"/>
                        <a:pt x="952" y="12056"/>
                      </a:cubicBezTo>
                      <a:cubicBezTo>
                        <a:pt x="952" y="12056"/>
                        <a:pt x="952" y="13008"/>
                        <a:pt x="0" y="13961"/>
                      </a:cubicBezTo>
                      <a:cubicBezTo>
                        <a:pt x="0" y="14913"/>
                        <a:pt x="0" y="14913"/>
                        <a:pt x="0" y="15866"/>
                      </a:cubicBezTo>
                      <a:cubicBezTo>
                        <a:pt x="0" y="15866"/>
                        <a:pt x="952" y="16818"/>
                        <a:pt x="1905" y="15866"/>
                      </a:cubicBezTo>
                      <a:cubicBezTo>
                        <a:pt x="2857" y="15866"/>
                        <a:pt x="2857" y="14913"/>
                        <a:pt x="3810" y="14913"/>
                      </a:cubicBezTo>
                      <a:cubicBezTo>
                        <a:pt x="4763" y="14913"/>
                        <a:pt x="4763" y="13961"/>
                        <a:pt x="4763" y="13008"/>
                      </a:cubicBezTo>
                      <a:cubicBezTo>
                        <a:pt x="5715" y="12056"/>
                        <a:pt x="5715" y="11103"/>
                        <a:pt x="6668" y="10151"/>
                      </a:cubicBezTo>
                      <a:cubicBezTo>
                        <a:pt x="7620" y="8246"/>
                        <a:pt x="9525" y="5388"/>
                        <a:pt x="10477" y="3483"/>
                      </a:cubicBezTo>
                      <a:cubicBezTo>
                        <a:pt x="11430" y="2531"/>
                        <a:pt x="10477" y="1578"/>
                        <a:pt x="9525" y="1578"/>
                      </a:cubicBezTo>
                      <a:cubicBezTo>
                        <a:pt x="9525" y="-327"/>
                        <a:pt x="8573" y="-327"/>
                        <a:pt x="8573" y="626"/>
                      </a:cubicBezTo>
                      <a:lnTo>
                        <a:pt x="8573" y="62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7" name="Freeform: Shape 1706">
                  <a:extLst>
                    <a:ext uri="{FF2B5EF4-FFF2-40B4-BE49-F238E27FC236}">
                      <a16:creationId xmlns:a16="http://schemas.microsoft.com/office/drawing/2014/main" id="{83F664AF-844B-9015-968E-CCF8E44DBD6D}"/>
                    </a:ext>
                  </a:extLst>
                </p:cNvPr>
                <p:cNvSpPr/>
                <p:nvPr/>
              </p:nvSpPr>
              <p:spPr>
                <a:xfrm>
                  <a:off x="8054339" y="2945687"/>
                  <a:ext cx="16616" cy="18751"/>
                </a:xfrm>
                <a:custGeom>
                  <a:avLst/>
                  <a:gdLst>
                    <a:gd name="connsiteX0" fmla="*/ 953 w 16616"/>
                    <a:gd name="connsiteY0" fmla="*/ 4205 h 18751"/>
                    <a:gd name="connsiteX1" fmla="*/ 2858 w 16616"/>
                    <a:gd name="connsiteY1" fmla="*/ 6109 h 18751"/>
                    <a:gd name="connsiteX2" fmla="*/ 3810 w 16616"/>
                    <a:gd name="connsiteY2" fmla="*/ 7062 h 18751"/>
                    <a:gd name="connsiteX3" fmla="*/ 4763 w 16616"/>
                    <a:gd name="connsiteY3" fmla="*/ 8015 h 18751"/>
                    <a:gd name="connsiteX4" fmla="*/ 4763 w 16616"/>
                    <a:gd name="connsiteY4" fmla="*/ 8015 h 18751"/>
                    <a:gd name="connsiteX5" fmla="*/ 4763 w 16616"/>
                    <a:gd name="connsiteY5" fmla="*/ 8015 h 18751"/>
                    <a:gd name="connsiteX6" fmla="*/ 4763 w 16616"/>
                    <a:gd name="connsiteY6" fmla="*/ 8015 h 18751"/>
                    <a:gd name="connsiteX7" fmla="*/ 5715 w 16616"/>
                    <a:gd name="connsiteY7" fmla="*/ 8967 h 18751"/>
                    <a:gd name="connsiteX8" fmla="*/ 6668 w 16616"/>
                    <a:gd name="connsiteY8" fmla="*/ 10872 h 18751"/>
                    <a:gd name="connsiteX9" fmla="*/ 8573 w 16616"/>
                    <a:gd name="connsiteY9" fmla="*/ 14682 h 18751"/>
                    <a:gd name="connsiteX10" fmla="*/ 10478 w 16616"/>
                    <a:gd name="connsiteY10" fmla="*/ 16587 h 18751"/>
                    <a:gd name="connsiteX11" fmla="*/ 13335 w 16616"/>
                    <a:gd name="connsiteY11" fmla="*/ 18492 h 18751"/>
                    <a:gd name="connsiteX12" fmla="*/ 16193 w 16616"/>
                    <a:gd name="connsiteY12" fmla="*/ 16587 h 18751"/>
                    <a:gd name="connsiteX13" fmla="*/ 16193 w 16616"/>
                    <a:gd name="connsiteY13" fmla="*/ 13730 h 18751"/>
                    <a:gd name="connsiteX14" fmla="*/ 15240 w 16616"/>
                    <a:gd name="connsiteY14" fmla="*/ 11825 h 18751"/>
                    <a:gd name="connsiteX15" fmla="*/ 14288 w 16616"/>
                    <a:gd name="connsiteY15" fmla="*/ 10872 h 18751"/>
                    <a:gd name="connsiteX16" fmla="*/ 11430 w 16616"/>
                    <a:gd name="connsiteY16" fmla="*/ 6109 h 18751"/>
                    <a:gd name="connsiteX17" fmla="*/ 3810 w 16616"/>
                    <a:gd name="connsiteY17" fmla="*/ 395 h 18751"/>
                    <a:gd name="connsiteX18" fmla="*/ 0 w 16616"/>
                    <a:gd name="connsiteY18" fmla="*/ 1347 h 18751"/>
                    <a:gd name="connsiteX19" fmla="*/ 953 w 16616"/>
                    <a:gd name="connsiteY19" fmla="*/ 4205 h 18751"/>
                    <a:gd name="connsiteX20" fmla="*/ 953 w 16616"/>
                    <a:gd name="connsiteY20" fmla="*/ 4205 h 18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6616" h="18751">
                      <a:moveTo>
                        <a:pt x="953" y="4205"/>
                      </a:moveTo>
                      <a:cubicBezTo>
                        <a:pt x="1905" y="5157"/>
                        <a:pt x="1905" y="5157"/>
                        <a:pt x="2858" y="6109"/>
                      </a:cubicBezTo>
                      <a:cubicBezTo>
                        <a:pt x="2858" y="6109"/>
                        <a:pt x="2858" y="7062"/>
                        <a:pt x="3810" y="7062"/>
                      </a:cubicBezTo>
                      <a:cubicBezTo>
                        <a:pt x="3810" y="7062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015"/>
                        <a:pt x="4763" y="8015"/>
                      </a:cubicBezTo>
                      <a:cubicBezTo>
                        <a:pt x="4763" y="8015"/>
                        <a:pt x="4763" y="8967"/>
                        <a:pt x="5715" y="8967"/>
                      </a:cubicBezTo>
                      <a:cubicBezTo>
                        <a:pt x="5715" y="9920"/>
                        <a:pt x="6668" y="9920"/>
                        <a:pt x="6668" y="10872"/>
                      </a:cubicBezTo>
                      <a:cubicBezTo>
                        <a:pt x="7620" y="11825"/>
                        <a:pt x="8573" y="13730"/>
                        <a:pt x="8573" y="14682"/>
                      </a:cubicBezTo>
                      <a:cubicBezTo>
                        <a:pt x="8573" y="15634"/>
                        <a:pt x="9525" y="16587"/>
                        <a:pt x="10478" y="16587"/>
                      </a:cubicBezTo>
                      <a:cubicBezTo>
                        <a:pt x="11430" y="17540"/>
                        <a:pt x="12383" y="17540"/>
                        <a:pt x="13335" y="18492"/>
                      </a:cubicBezTo>
                      <a:cubicBezTo>
                        <a:pt x="14288" y="19445"/>
                        <a:pt x="16193" y="17540"/>
                        <a:pt x="16193" y="16587"/>
                      </a:cubicBezTo>
                      <a:cubicBezTo>
                        <a:pt x="16193" y="15634"/>
                        <a:pt x="17145" y="14682"/>
                        <a:pt x="16193" y="13730"/>
                      </a:cubicBezTo>
                      <a:cubicBezTo>
                        <a:pt x="16193" y="12777"/>
                        <a:pt x="15240" y="12777"/>
                        <a:pt x="15240" y="11825"/>
                      </a:cubicBezTo>
                      <a:cubicBezTo>
                        <a:pt x="15240" y="11825"/>
                        <a:pt x="15240" y="10872"/>
                        <a:pt x="14288" y="10872"/>
                      </a:cubicBezTo>
                      <a:cubicBezTo>
                        <a:pt x="13335" y="8967"/>
                        <a:pt x="12383" y="8015"/>
                        <a:pt x="11430" y="6109"/>
                      </a:cubicBezTo>
                      <a:cubicBezTo>
                        <a:pt x="9525" y="4205"/>
                        <a:pt x="6668" y="1347"/>
                        <a:pt x="3810" y="395"/>
                      </a:cubicBezTo>
                      <a:cubicBezTo>
                        <a:pt x="2858" y="-558"/>
                        <a:pt x="953" y="395"/>
                        <a:pt x="0" y="1347"/>
                      </a:cubicBezTo>
                      <a:cubicBezTo>
                        <a:pt x="0" y="1347"/>
                        <a:pt x="0" y="3252"/>
                        <a:pt x="953" y="4205"/>
                      </a:cubicBezTo>
                      <a:lnTo>
                        <a:pt x="953" y="42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8" name="Freeform: Shape 1707">
                  <a:extLst>
                    <a:ext uri="{FF2B5EF4-FFF2-40B4-BE49-F238E27FC236}">
                      <a16:creationId xmlns:a16="http://schemas.microsoft.com/office/drawing/2014/main" id="{C7404254-E5A3-07A5-6E35-6FE2C9060F54}"/>
                    </a:ext>
                  </a:extLst>
                </p:cNvPr>
                <p:cNvSpPr/>
                <p:nvPr/>
              </p:nvSpPr>
              <p:spPr>
                <a:xfrm>
                  <a:off x="8060054" y="2974657"/>
                  <a:ext cx="11853" cy="14710"/>
                </a:xfrm>
                <a:custGeom>
                  <a:avLst/>
                  <a:gdLst>
                    <a:gd name="connsiteX0" fmla="*/ 952 w 11853"/>
                    <a:gd name="connsiteY0" fmla="*/ 4763 h 14710"/>
                    <a:gd name="connsiteX1" fmla="*/ 3810 w 11853"/>
                    <a:gd name="connsiteY1" fmla="*/ 8572 h 14710"/>
                    <a:gd name="connsiteX2" fmla="*/ 5715 w 11853"/>
                    <a:gd name="connsiteY2" fmla="*/ 10477 h 14710"/>
                    <a:gd name="connsiteX3" fmla="*/ 7620 w 11853"/>
                    <a:gd name="connsiteY3" fmla="*/ 13335 h 14710"/>
                    <a:gd name="connsiteX4" fmla="*/ 8572 w 11853"/>
                    <a:gd name="connsiteY4" fmla="*/ 14288 h 14710"/>
                    <a:gd name="connsiteX5" fmla="*/ 10477 w 11853"/>
                    <a:gd name="connsiteY5" fmla="*/ 14288 h 14710"/>
                    <a:gd name="connsiteX6" fmla="*/ 11430 w 11853"/>
                    <a:gd name="connsiteY6" fmla="*/ 13335 h 14710"/>
                    <a:gd name="connsiteX7" fmla="*/ 11430 w 11853"/>
                    <a:gd name="connsiteY7" fmla="*/ 10477 h 14710"/>
                    <a:gd name="connsiteX8" fmla="*/ 10477 w 11853"/>
                    <a:gd name="connsiteY8" fmla="*/ 8572 h 14710"/>
                    <a:gd name="connsiteX9" fmla="*/ 9525 w 11853"/>
                    <a:gd name="connsiteY9" fmla="*/ 7620 h 14710"/>
                    <a:gd name="connsiteX10" fmla="*/ 7620 w 11853"/>
                    <a:gd name="connsiteY10" fmla="*/ 5715 h 14710"/>
                    <a:gd name="connsiteX11" fmla="*/ 3810 w 11853"/>
                    <a:gd name="connsiteY11" fmla="*/ 952 h 14710"/>
                    <a:gd name="connsiteX12" fmla="*/ 1905 w 11853"/>
                    <a:gd name="connsiteY12" fmla="*/ 0 h 14710"/>
                    <a:gd name="connsiteX13" fmla="*/ 0 w 11853"/>
                    <a:gd name="connsiteY13" fmla="*/ 952 h 14710"/>
                    <a:gd name="connsiteX14" fmla="*/ 952 w 11853"/>
                    <a:gd name="connsiteY14" fmla="*/ 4763 h 14710"/>
                    <a:gd name="connsiteX15" fmla="*/ 952 w 11853"/>
                    <a:gd name="connsiteY15" fmla="*/ 4763 h 147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853" h="14710">
                      <a:moveTo>
                        <a:pt x="952" y="4763"/>
                      </a:moveTo>
                      <a:cubicBezTo>
                        <a:pt x="1905" y="5715"/>
                        <a:pt x="2857" y="7620"/>
                        <a:pt x="3810" y="8572"/>
                      </a:cubicBezTo>
                      <a:cubicBezTo>
                        <a:pt x="4763" y="9525"/>
                        <a:pt x="4763" y="9525"/>
                        <a:pt x="5715" y="10477"/>
                      </a:cubicBezTo>
                      <a:cubicBezTo>
                        <a:pt x="6668" y="11430"/>
                        <a:pt x="6668" y="12383"/>
                        <a:pt x="7620" y="13335"/>
                      </a:cubicBezTo>
                      <a:cubicBezTo>
                        <a:pt x="7620" y="13335"/>
                        <a:pt x="8572" y="14288"/>
                        <a:pt x="8572" y="14288"/>
                      </a:cubicBezTo>
                      <a:cubicBezTo>
                        <a:pt x="9525" y="14288"/>
                        <a:pt x="10477" y="15240"/>
                        <a:pt x="10477" y="14288"/>
                      </a:cubicBezTo>
                      <a:cubicBezTo>
                        <a:pt x="11430" y="14288"/>
                        <a:pt x="11430" y="13335"/>
                        <a:pt x="11430" y="13335"/>
                      </a:cubicBezTo>
                      <a:cubicBezTo>
                        <a:pt x="12382" y="12383"/>
                        <a:pt x="11430" y="11430"/>
                        <a:pt x="11430" y="10477"/>
                      </a:cubicBezTo>
                      <a:cubicBezTo>
                        <a:pt x="11430" y="9525"/>
                        <a:pt x="11430" y="9525"/>
                        <a:pt x="10477" y="8572"/>
                      </a:cubicBezTo>
                      <a:cubicBezTo>
                        <a:pt x="10477" y="8572"/>
                        <a:pt x="9525" y="7620"/>
                        <a:pt x="9525" y="7620"/>
                      </a:cubicBezTo>
                      <a:cubicBezTo>
                        <a:pt x="8572" y="6667"/>
                        <a:pt x="8572" y="6667"/>
                        <a:pt x="7620" y="5715"/>
                      </a:cubicBezTo>
                      <a:cubicBezTo>
                        <a:pt x="6668" y="3810"/>
                        <a:pt x="4763" y="1905"/>
                        <a:pt x="3810" y="952"/>
                      </a:cubicBezTo>
                      <a:cubicBezTo>
                        <a:pt x="3810" y="0"/>
                        <a:pt x="1905" y="0"/>
                        <a:pt x="1905" y="0"/>
                      </a:cubicBezTo>
                      <a:cubicBezTo>
                        <a:pt x="952" y="0"/>
                        <a:pt x="952" y="0"/>
                        <a:pt x="0" y="952"/>
                      </a:cubicBezTo>
                      <a:cubicBezTo>
                        <a:pt x="0" y="1905"/>
                        <a:pt x="0" y="3810"/>
                        <a:pt x="952" y="4763"/>
                      </a:cubicBezTo>
                      <a:lnTo>
                        <a:pt x="952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09" name="Freeform: Shape 1708">
                  <a:extLst>
                    <a:ext uri="{FF2B5EF4-FFF2-40B4-BE49-F238E27FC236}">
                      <a16:creationId xmlns:a16="http://schemas.microsoft.com/office/drawing/2014/main" id="{803EA89D-9C01-DCBC-46F8-3F640CA5666A}"/>
                    </a:ext>
                  </a:extLst>
                </p:cNvPr>
                <p:cNvSpPr/>
                <p:nvPr/>
              </p:nvSpPr>
              <p:spPr>
                <a:xfrm>
                  <a:off x="8084396" y="2952987"/>
                  <a:ext cx="15663" cy="26470"/>
                </a:xfrm>
                <a:custGeom>
                  <a:avLst/>
                  <a:gdLst>
                    <a:gd name="connsiteX0" fmla="*/ 423 w 15663"/>
                    <a:gd name="connsiteY0" fmla="*/ 714 h 26470"/>
                    <a:gd name="connsiteX1" fmla="*/ 423 w 15663"/>
                    <a:gd name="connsiteY1" fmla="*/ 4524 h 26470"/>
                    <a:gd name="connsiteX2" fmla="*/ 1376 w 15663"/>
                    <a:gd name="connsiteY2" fmla="*/ 8334 h 26470"/>
                    <a:gd name="connsiteX3" fmla="*/ 2328 w 15663"/>
                    <a:gd name="connsiteY3" fmla="*/ 11192 h 26470"/>
                    <a:gd name="connsiteX4" fmla="*/ 2328 w 15663"/>
                    <a:gd name="connsiteY4" fmla="*/ 11192 h 26470"/>
                    <a:gd name="connsiteX5" fmla="*/ 2328 w 15663"/>
                    <a:gd name="connsiteY5" fmla="*/ 12144 h 26470"/>
                    <a:gd name="connsiteX6" fmla="*/ 3281 w 15663"/>
                    <a:gd name="connsiteY6" fmla="*/ 14049 h 26470"/>
                    <a:gd name="connsiteX7" fmla="*/ 6139 w 15663"/>
                    <a:gd name="connsiteY7" fmla="*/ 19764 h 26470"/>
                    <a:gd name="connsiteX8" fmla="*/ 8043 w 15663"/>
                    <a:gd name="connsiteY8" fmla="*/ 22622 h 26470"/>
                    <a:gd name="connsiteX9" fmla="*/ 10901 w 15663"/>
                    <a:gd name="connsiteY9" fmla="*/ 25479 h 26470"/>
                    <a:gd name="connsiteX10" fmla="*/ 15664 w 15663"/>
                    <a:gd name="connsiteY10" fmla="*/ 23574 h 26470"/>
                    <a:gd name="connsiteX11" fmla="*/ 15664 w 15663"/>
                    <a:gd name="connsiteY11" fmla="*/ 19764 h 26470"/>
                    <a:gd name="connsiteX12" fmla="*/ 14711 w 15663"/>
                    <a:gd name="connsiteY12" fmla="*/ 15954 h 26470"/>
                    <a:gd name="connsiteX13" fmla="*/ 10901 w 15663"/>
                    <a:gd name="connsiteY13" fmla="*/ 9287 h 26470"/>
                    <a:gd name="connsiteX14" fmla="*/ 6139 w 15663"/>
                    <a:gd name="connsiteY14" fmla="*/ 3572 h 26470"/>
                    <a:gd name="connsiteX15" fmla="*/ 4233 w 15663"/>
                    <a:gd name="connsiteY15" fmla="*/ 1667 h 26470"/>
                    <a:gd name="connsiteX16" fmla="*/ 2328 w 15663"/>
                    <a:gd name="connsiteY16" fmla="*/ 714 h 26470"/>
                    <a:gd name="connsiteX17" fmla="*/ 423 w 15663"/>
                    <a:gd name="connsiteY17" fmla="*/ 714 h 26470"/>
                    <a:gd name="connsiteX18" fmla="*/ 423 w 15663"/>
                    <a:gd name="connsiteY18" fmla="*/ 714 h 26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663" h="26470">
                      <a:moveTo>
                        <a:pt x="423" y="714"/>
                      </a:moveTo>
                      <a:cubicBezTo>
                        <a:pt x="-529" y="1667"/>
                        <a:pt x="423" y="2619"/>
                        <a:pt x="423" y="4524"/>
                      </a:cubicBezTo>
                      <a:cubicBezTo>
                        <a:pt x="423" y="5477"/>
                        <a:pt x="1376" y="6429"/>
                        <a:pt x="1376" y="8334"/>
                      </a:cubicBezTo>
                      <a:cubicBezTo>
                        <a:pt x="1376" y="9287"/>
                        <a:pt x="2328" y="10239"/>
                        <a:pt x="2328" y="11192"/>
                      </a:cubicBezTo>
                      <a:cubicBezTo>
                        <a:pt x="2328" y="11192"/>
                        <a:pt x="2328" y="11192"/>
                        <a:pt x="2328" y="11192"/>
                      </a:cubicBezTo>
                      <a:cubicBezTo>
                        <a:pt x="2328" y="11192"/>
                        <a:pt x="2328" y="12144"/>
                        <a:pt x="2328" y="12144"/>
                      </a:cubicBezTo>
                      <a:cubicBezTo>
                        <a:pt x="2328" y="13097"/>
                        <a:pt x="3281" y="13097"/>
                        <a:pt x="3281" y="14049"/>
                      </a:cubicBezTo>
                      <a:cubicBezTo>
                        <a:pt x="4233" y="15954"/>
                        <a:pt x="5186" y="17859"/>
                        <a:pt x="6139" y="19764"/>
                      </a:cubicBezTo>
                      <a:cubicBezTo>
                        <a:pt x="7091" y="20717"/>
                        <a:pt x="7091" y="21669"/>
                        <a:pt x="8043" y="22622"/>
                      </a:cubicBezTo>
                      <a:cubicBezTo>
                        <a:pt x="8996" y="23574"/>
                        <a:pt x="9948" y="24527"/>
                        <a:pt x="10901" y="25479"/>
                      </a:cubicBezTo>
                      <a:cubicBezTo>
                        <a:pt x="12806" y="27384"/>
                        <a:pt x="15664" y="26432"/>
                        <a:pt x="15664" y="23574"/>
                      </a:cubicBezTo>
                      <a:cubicBezTo>
                        <a:pt x="15664" y="22622"/>
                        <a:pt x="15664" y="20717"/>
                        <a:pt x="15664" y="19764"/>
                      </a:cubicBezTo>
                      <a:cubicBezTo>
                        <a:pt x="15664" y="18812"/>
                        <a:pt x="14711" y="17859"/>
                        <a:pt x="14711" y="15954"/>
                      </a:cubicBezTo>
                      <a:cubicBezTo>
                        <a:pt x="13758" y="14049"/>
                        <a:pt x="12806" y="12144"/>
                        <a:pt x="10901" y="9287"/>
                      </a:cubicBezTo>
                      <a:cubicBezTo>
                        <a:pt x="9948" y="7382"/>
                        <a:pt x="8043" y="5477"/>
                        <a:pt x="6139" y="3572"/>
                      </a:cubicBezTo>
                      <a:cubicBezTo>
                        <a:pt x="5186" y="2619"/>
                        <a:pt x="4233" y="1667"/>
                        <a:pt x="4233" y="1667"/>
                      </a:cubicBezTo>
                      <a:cubicBezTo>
                        <a:pt x="3281" y="714"/>
                        <a:pt x="3281" y="714"/>
                        <a:pt x="2328" y="714"/>
                      </a:cubicBezTo>
                      <a:cubicBezTo>
                        <a:pt x="1376" y="-238"/>
                        <a:pt x="423" y="-238"/>
                        <a:pt x="423" y="714"/>
                      </a:cubicBezTo>
                      <a:lnTo>
                        <a:pt x="423" y="7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0" name="Freeform: Shape 1709">
                  <a:extLst>
                    <a:ext uri="{FF2B5EF4-FFF2-40B4-BE49-F238E27FC236}">
                      <a16:creationId xmlns:a16="http://schemas.microsoft.com/office/drawing/2014/main" id="{99860399-D8C6-BD4D-953B-3ED8A27181E2}"/>
                    </a:ext>
                  </a:extLst>
                </p:cNvPr>
                <p:cNvSpPr/>
                <p:nvPr/>
              </p:nvSpPr>
              <p:spPr>
                <a:xfrm>
                  <a:off x="8082401" y="2986397"/>
                  <a:ext cx="18610" cy="23502"/>
                </a:xfrm>
                <a:custGeom>
                  <a:avLst/>
                  <a:gdLst>
                    <a:gd name="connsiteX0" fmla="*/ 513 w 18610"/>
                    <a:gd name="connsiteY0" fmla="*/ 3500 h 23502"/>
                    <a:gd name="connsiteX1" fmla="*/ 7180 w 18610"/>
                    <a:gd name="connsiteY1" fmla="*/ 13977 h 23502"/>
                    <a:gd name="connsiteX2" fmla="*/ 10990 w 18610"/>
                    <a:gd name="connsiteY2" fmla="*/ 19692 h 23502"/>
                    <a:gd name="connsiteX3" fmla="*/ 11943 w 18610"/>
                    <a:gd name="connsiteY3" fmla="*/ 20645 h 23502"/>
                    <a:gd name="connsiteX4" fmla="*/ 12896 w 18610"/>
                    <a:gd name="connsiteY4" fmla="*/ 21597 h 23502"/>
                    <a:gd name="connsiteX5" fmla="*/ 12896 w 18610"/>
                    <a:gd name="connsiteY5" fmla="*/ 21597 h 23502"/>
                    <a:gd name="connsiteX6" fmla="*/ 12896 w 18610"/>
                    <a:gd name="connsiteY6" fmla="*/ 21597 h 23502"/>
                    <a:gd name="connsiteX7" fmla="*/ 15753 w 18610"/>
                    <a:gd name="connsiteY7" fmla="*/ 23502 h 23502"/>
                    <a:gd name="connsiteX8" fmla="*/ 18610 w 18610"/>
                    <a:gd name="connsiteY8" fmla="*/ 22550 h 23502"/>
                    <a:gd name="connsiteX9" fmla="*/ 18610 w 18610"/>
                    <a:gd name="connsiteY9" fmla="*/ 19692 h 23502"/>
                    <a:gd name="connsiteX10" fmla="*/ 18610 w 18610"/>
                    <a:gd name="connsiteY10" fmla="*/ 19692 h 23502"/>
                    <a:gd name="connsiteX11" fmla="*/ 18610 w 18610"/>
                    <a:gd name="connsiteY11" fmla="*/ 18740 h 23502"/>
                    <a:gd name="connsiteX12" fmla="*/ 17658 w 18610"/>
                    <a:gd name="connsiteY12" fmla="*/ 16835 h 23502"/>
                    <a:gd name="connsiteX13" fmla="*/ 13848 w 18610"/>
                    <a:gd name="connsiteY13" fmla="*/ 11120 h 23502"/>
                    <a:gd name="connsiteX14" fmla="*/ 5275 w 18610"/>
                    <a:gd name="connsiteY14" fmla="*/ 2547 h 23502"/>
                    <a:gd name="connsiteX15" fmla="*/ 513 w 18610"/>
                    <a:gd name="connsiteY15" fmla="*/ 3500 h 23502"/>
                    <a:gd name="connsiteX16" fmla="*/ 513 w 18610"/>
                    <a:gd name="connsiteY16" fmla="*/ 3500 h 2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610" h="23502">
                      <a:moveTo>
                        <a:pt x="513" y="3500"/>
                      </a:moveTo>
                      <a:cubicBezTo>
                        <a:pt x="2418" y="7310"/>
                        <a:pt x="4323" y="10167"/>
                        <a:pt x="7180" y="13977"/>
                      </a:cubicBezTo>
                      <a:cubicBezTo>
                        <a:pt x="8133" y="15882"/>
                        <a:pt x="10038" y="17787"/>
                        <a:pt x="10990" y="19692"/>
                      </a:cubicBezTo>
                      <a:cubicBezTo>
                        <a:pt x="10990" y="19692"/>
                        <a:pt x="11943" y="20645"/>
                        <a:pt x="11943" y="20645"/>
                      </a:cubicBezTo>
                      <a:cubicBezTo>
                        <a:pt x="11943" y="20645"/>
                        <a:pt x="12896" y="20645"/>
                        <a:pt x="12896" y="21597"/>
                      </a:cubicBezTo>
                      <a:cubicBezTo>
                        <a:pt x="13848" y="21597"/>
                        <a:pt x="13848" y="21597"/>
                        <a:pt x="12896" y="21597"/>
                      </a:cubicBezTo>
                      <a:cubicBezTo>
                        <a:pt x="12896" y="21597"/>
                        <a:pt x="12896" y="21597"/>
                        <a:pt x="12896" y="21597"/>
                      </a:cubicBezTo>
                      <a:cubicBezTo>
                        <a:pt x="13848" y="22550"/>
                        <a:pt x="14800" y="23502"/>
                        <a:pt x="15753" y="23502"/>
                      </a:cubicBezTo>
                      <a:cubicBezTo>
                        <a:pt x="16705" y="23502"/>
                        <a:pt x="17658" y="23502"/>
                        <a:pt x="18610" y="22550"/>
                      </a:cubicBezTo>
                      <a:cubicBezTo>
                        <a:pt x="18610" y="21597"/>
                        <a:pt x="18610" y="20645"/>
                        <a:pt x="18610" y="19692"/>
                      </a:cubicBezTo>
                      <a:cubicBezTo>
                        <a:pt x="18610" y="19692"/>
                        <a:pt x="18610" y="19692"/>
                        <a:pt x="18610" y="19692"/>
                      </a:cubicBezTo>
                      <a:cubicBezTo>
                        <a:pt x="18610" y="19692"/>
                        <a:pt x="18610" y="18740"/>
                        <a:pt x="18610" y="18740"/>
                      </a:cubicBezTo>
                      <a:cubicBezTo>
                        <a:pt x="18610" y="17787"/>
                        <a:pt x="17658" y="16835"/>
                        <a:pt x="17658" y="16835"/>
                      </a:cubicBezTo>
                      <a:cubicBezTo>
                        <a:pt x="16705" y="14930"/>
                        <a:pt x="14800" y="13025"/>
                        <a:pt x="13848" y="11120"/>
                      </a:cubicBezTo>
                      <a:cubicBezTo>
                        <a:pt x="10990" y="8262"/>
                        <a:pt x="8133" y="5405"/>
                        <a:pt x="5275" y="2547"/>
                      </a:cubicBezTo>
                      <a:cubicBezTo>
                        <a:pt x="2418" y="-2215"/>
                        <a:pt x="-1392" y="642"/>
                        <a:pt x="513" y="3500"/>
                      </a:cubicBezTo>
                      <a:lnTo>
                        <a:pt x="513" y="350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1" name="Freeform: Shape 1710">
                  <a:extLst>
                    <a:ext uri="{FF2B5EF4-FFF2-40B4-BE49-F238E27FC236}">
                      <a16:creationId xmlns:a16="http://schemas.microsoft.com/office/drawing/2014/main" id="{60E996F8-C709-56CB-3EA5-7C673AB17084}"/>
                    </a:ext>
                  </a:extLst>
                </p:cNvPr>
                <p:cNvSpPr/>
                <p:nvPr/>
              </p:nvSpPr>
              <p:spPr>
                <a:xfrm>
                  <a:off x="8107679" y="2990135"/>
                  <a:ext cx="17568" cy="24526"/>
                </a:xfrm>
                <a:custGeom>
                  <a:avLst/>
                  <a:gdLst>
                    <a:gd name="connsiteX0" fmla="*/ 1905 w 17568"/>
                    <a:gd name="connsiteY0" fmla="*/ 4524 h 24526"/>
                    <a:gd name="connsiteX1" fmla="*/ 2857 w 17568"/>
                    <a:gd name="connsiteY1" fmla="*/ 7382 h 24526"/>
                    <a:gd name="connsiteX2" fmla="*/ 2857 w 17568"/>
                    <a:gd name="connsiteY2" fmla="*/ 7382 h 24526"/>
                    <a:gd name="connsiteX3" fmla="*/ 2857 w 17568"/>
                    <a:gd name="connsiteY3" fmla="*/ 8334 h 24526"/>
                    <a:gd name="connsiteX4" fmla="*/ 4763 w 17568"/>
                    <a:gd name="connsiteY4" fmla="*/ 13097 h 24526"/>
                    <a:gd name="connsiteX5" fmla="*/ 6668 w 17568"/>
                    <a:gd name="connsiteY5" fmla="*/ 17859 h 24526"/>
                    <a:gd name="connsiteX6" fmla="*/ 7620 w 17568"/>
                    <a:gd name="connsiteY6" fmla="*/ 19764 h 24526"/>
                    <a:gd name="connsiteX7" fmla="*/ 11430 w 17568"/>
                    <a:gd name="connsiteY7" fmla="*/ 22622 h 24526"/>
                    <a:gd name="connsiteX8" fmla="*/ 9525 w 17568"/>
                    <a:gd name="connsiteY8" fmla="*/ 21669 h 24526"/>
                    <a:gd name="connsiteX9" fmla="*/ 11430 w 17568"/>
                    <a:gd name="connsiteY9" fmla="*/ 23574 h 24526"/>
                    <a:gd name="connsiteX10" fmla="*/ 13335 w 17568"/>
                    <a:gd name="connsiteY10" fmla="*/ 24527 h 24526"/>
                    <a:gd name="connsiteX11" fmla="*/ 17145 w 17568"/>
                    <a:gd name="connsiteY11" fmla="*/ 22622 h 24526"/>
                    <a:gd name="connsiteX12" fmla="*/ 17145 w 17568"/>
                    <a:gd name="connsiteY12" fmla="*/ 20717 h 24526"/>
                    <a:gd name="connsiteX13" fmla="*/ 17145 w 17568"/>
                    <a:gd name="connsiteY13" fmla="*/ 17859 h 24526"/>
                    <a:gd name="connsiteX14" fmla="*/ 17145 w 17568"/>
                    <a:gd name="connsiteY14" fmla="*/ 19764 h 24526"/>
                    <a:gd name="connsiteX15" fmla="*/ 16193 w 17568"/>
                    <a:gd name="connsiteY15" fmla="*/ 15002 h 24526"/>
                    <a:gd name="connsiteX16" fmla="*/ 15240 w 17568"/>
                    <a:gd name="connsiteY16" fmla="*/ 13097 h 24526"/>
                    <a:gd name="connsiteX17" fmla="*/ 12382 w 17568"/>
                    <a:gd name="connsiteY17" fmla="*/ 9287 h 24526"/>
                    <a:gd name="connsiteX18" fmla="*/ 8572 w 17568"/>
                    <a:gd name="connsiteY18" fmla="*/ 4524 h 24526"/>
                    <a:gd name="connsiteX19" fmla="*/ 4763 w 17568"/>
                    <a:gd name="connsiteY19" fmla="*/ 714 h 24526"/>
                    <a:gd name="connsiteX20" fmla="*/ 0 w 17568"/>
                    <a:gd name="connsiteY20" fmla="*/ 714 h 24526"/>
                    <a:gd name="connsiteX21" fmla="*/ 1905 w 17568"/>
                    <a:gd name="connsiteY21" fmla="*/ 4524 h 24526"/>
                    <a:gd name="connsiteX22" fmla="*/ 1905 w 17568"/>
                    <a:gd name="connsiteY22" fmla="*/ 4524 h 24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7568" h="24526">
                      <a:moveTo>
                        <a:pt x="1905" y="4524"/>
                      </a:moveTo>
                      <a:cubicBezTo>
                        <a:pt x="1905" y="5477"/>
                        <a:pt x="2857" y="6429"/>
                        <a:pt x="2857" y="7382"/>
                      </a:cubicBezTo>
                      <a:cubicBezTo>
                        <a:pt x="2857" y="6429"/>
                        <a:pt x="2857" y="7382"/>
                        <a:pt x="2857" y="7382"/>
                      </a:cubicBezTo>
                      <a:cubicBezTo>
                        <a:pt x="2857" y="7382"/>
                        <a:pt x="2857" y="8334"/>
                        <a:pt x="2857" y="8334"/>
                      </a:cubicBezTo>
                      <a:cubicBezTo>
                        <a:pt x="3810" y="10239"/>
                        <a:pt x="4763" y="12144"/>
                        <a:pt x="4763" y="13097"/>
                      </a:cubicBezTo>
                      <a:cubicBezTo>
                        <a:pt x="5715" y="15002"/>
                        <a:pt x="5715" y="15954"/>
                        <a:pt x="6668" y="17859"/>
                      </a:cubicBezTo>
                      <a:cubicBezTo>
                        <a:pt x="6668" y="18812"/>
                        <a:pt x="7620" y="19764"/>
                        <a:pt x="7620" y="19764"/>
                      </a:cubicBezTo>
                      <a:cubicBezTo>
                        <a:pt x="8572" y="21669"/>
                        <a:pt x="9525" y="22622"/>
                        <a:pt x="11430" y="22622"/>
                      </a:cubicBezTo>
                      <a:cubicBezTo>
                        <a:pt x="10477" y="22622"/>
                        <a:pt x="10477" y="21669"/>
                        <a:pt x="9525" y="21669"/>
                      </a:cubicBezTo>
                      <a:cubicBezTo>
                        <a:pt x="10477" y="22622"/>
                        <a:pt x="10477" y="22622"/>
                        <a:pt x="11430" y="23574"/>
                      </a:cubicBezTo>
                      <a:cubicBezTo>
                        <a:pt x="12382" y="24527"/>
                        <a:pt x="13335" y="24527"/>
                        <a:pt x="13335" y="24527"/>
                      </a:cubicBezTo>
                      <a:cubicBezTo>
                        <a:pt x="15240" y="24527"/>
                        <a:pt x="16193" y="24527"/>
                        <a:pt x="17145" y="22622"/>
                      </a:cubicBezTo>
                      <a:cubicBezTo>
                        <a:pt x="17145" y="21669"/>
                        <a:pt x="18097" y="21669"/>
                        <a:pt x="17145" y="20717"/>
                      </a:cubicBezTo>
                      <a:cubicBezTo>
                        <a:pt x="17145" y="19764"/>
                        <a:pt x="17145" y="18812"/>
                        <a:pt x="17145" y="17859"/>
                      </a:cubicBezTo>
                      <a:cubicBezTo>
                        <a:pt x="17145" y="18812"/>
                        <a:pt x="17145" y="19764"/>
                        <a:pt x="17145" y="19764"/>
                      </a:cubicBezTo>
                      <a:cubicBezTo>
                        <a:pt x="18097" y="17859"/>
                        <a:pt x="17145" y="15954"/>
                        <a:pt x="16193" y="15002"/>
                      </a:cubicBezTo>
                      <a:cubicBezTo>
                        <a:pt x="16193" y="14049"/>
                        <a:pt x="15240" y="13097"/>
                        <a:pt x="15240" y="13097"/>
                      </a:cubicBezTo>
                      <a:cubicBezTo>
                        <a:pt x="14288" y="11192"/>
                        <a:pt x="13335" y="10239"/>
                        <a:pt x="12382" y="9287"/>
                      </a:cubicBezTo>
                      <a:cubicBezTo>
                        <a:pt x="11430" y="7382"/>
                        <a:pt x="10477" y="6429"/>
                        <a:pt x="8572" y="4524"/>
                      </a:cubicBezTo>
                      <a:cubicBezTo>
                        <a:pt x="7620" y="3572"/>
                        <a:pt x="6668" y="1667"/>
                        <a:pt x="4763" y="714"/>
                      </a:cubicBezTo>
                      <a:cubicBezTo>
                        <a:pt x="3810" y="-238"/>
                        <a:pt x="952" y="-238"/>
                        <a:pt x="0" y="714"/>
                      </a:cubicBezTo>
                      <a:cubicBezTo>
                        <a:pt x="952" y="714"/>
                        <a:pt x="952" y="2619"/>
                        <a:pt x="1905" y="4524"/>
                      </a:cubicBezTo>
                      <a:lnTo>
                        <a:pt x="1905" y="452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2" name="Freeform: Shape 1711">
                  <a:extLst>
                    <a:ext uri="{FF2B5EF4-FFF2-40B4-BE49-F238E27FC236}">
                      <a16:creationId xmlns:a16="http://schemas.microsoft.com/office/drawing/2014/main" id="{37E6766C-88AD-0D5E-1488-76FCD7C47A5D}"/>
                    </a:ext>
                  </a:extLst>
                </p:cNvPr>
                <p:cNvSpPr/>
                <p:nvPr/>
              </p:nvSpPr>
              <p:spPr>
                <a:xfrm>
                  <a:off x="8114347" y="3031807"/>
                  <a:ext cx="5714" cy="6667"/>
                </a:xfrm>
                <a:custGeom>
                  <a:avLst/>
                  <a:gdLst>
                    <a:gd name="connsiteX0" fmla="*/ 5715 w 5714"/>
                    <a:gd name="connsiteY0" fmla="*/ 4763 h 6667"/>
                    <a:gd name="connsiteX1" fmla="*/ 5715 w 5714"/>
                    <a:gd name="connsiteY1" fmla="*/ 2858 h 6667"/>
                    <a:gd name="connsiteX2" fmla="*/ 4763 w 5714"/>
                    <a:gd name="connsiteY2" fmla="*/ 952 h 6667"/>
                    <a:gd name="connsiteX3" fmla="*/ 3810 w 5714"/>
                    <a:gd name="connsiteY3" fmla="*/ 0 h 6667"/>
                    <a:gd name="connsiteX4" fmla="*/ 2857 w 5714"/>
                    <a:gd name="connsiteY4" fmla="*/ 0 h 6667"/>
                    <a:gd name="connsiteX5" fmla="*/ 1905 w 5714"/>
                    <a:gd name="connsiteY5" fmla="*/ 0 h 6667"/>
                    <a:gd name="connsiteX6" fmla="*/ 952 w 5714"/>
                    <a:gd name="connsiteY6" fmla="*/ 0 h 6667"/>
                    <a:gd name="connsiteX7" fmla="*/ 952 w 5714"/>
                    <a:gd name="connsiteY7" fmla="*/ 0 h 6667"/>
                    <a:gd name="connsiteX8" fmla="*/ 0 w 5714"/>
                    <a:gd name="connsiteY8" fmla="*/ 952 h 6667"/>
                    <a:gd name="connsiteX9" fmla="*/ 0 w 5714"/>
                    <a:gd name="connsiteY9" fmla="*/ 2858 h 6667"/>
                    <a:gd name="connsiteX10" fmla="*/ 0 w 5714"/>
                    <a:gd name="connsiteY10" fmla="*/ 3810 h 6667"/>
                    <a:gd name="connsiteX11" fmla="*/ 0 w 5714"/>
                    <a:gd name="connsiteY11" fmla="*/ 2858 h 6667"/>
                    <a:gd name="connsiteX12" fmla="*/ 0 w 5714"/>
                    <a:gd name="connsiteY12" fmla="*/ 4763 h 6667"/>
                    <a:gd name="connsiteX13" fmla="*/ 0 w 5714"/>
                    <a:gd name="connsiteY13" fmla="*/ 5715 h 6667"/>
                    <a:gd name="connsiteX14" fmla="*/ 0 w 5714"/>
                    <a:gd name="connsiteY14" fmla="*/ 6667 h 6667"/>
                    <a:gd name="connsiteX15" fmla="*/ 952 w 5714"/>
                    <a:gd name="connsiteY15" fmla="*/ 6667 h 6667"/>
                    <a:gd name="connsiteX16" fmla="*/ 1905 w 5714"/>
                    <a:gd name="connsiteY16" fmla="*/ 6667 h 6667"/>
                    <a:gd name="connsiteX17" fmla="*/ 3810 w 5714"/>
                    <a:gd name="connsiteY17" fmla="*/ 5715 h 6667"/>
                    <a:gd name="connsiteX18" fmla="*/ 5715 w 5714"/>
                    <a:gd name="connsiteY18" fmla="*/ 4763 h 6667"/>
                    <a:gd name="connsiteX19" fmla="*/ 5715 w 5714"/>
                    <a:gd name="connsiteY19" fmla="*/ 476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714" h="6667">
                      <a:moveTo>
                        <a:pt x="5715" y="4763"/>
                      </a:moveTo>
                      <a:cubicBezTo>
                        <a:pt x="5715" y="3810"/>
                        <a:pt x="5715" y="3810"/>
                        <a:pt x="5715" y="2858"/>
                      </a:cubicBezTo>
                      <a:cubicBezTo>
                        <a:pt x="5715" y="1905"/>
                        <a:pt x="5715" y="1905"/>
                        <a:pt x="4763" y="952"/>
                      </a:cubicBezTo>
                      <a:cubicBezTo>
                        <a:pt x="4763" y="952"/>
                        <a:pt x="4763" y="952"/>
                        <a:pt x="3810" y="0"/>
                      </a:cubicBezTo>
                      <a:cubicBezTo>
                        <a:pt x="3810" y="0"/>
                        <a:pt x="3810" y="0"/>
                        <a:pt x="2857" y="0"/>
                      </a:cubicBezTo>
                      <a:cubicBezTo>
                        <a:pt x="2857" y="0"/>
                        <a:pt x="2857" y="0"/>
                        <a:pt x="1905" y="0"/>
                      </a:cubicBezTo>
                      <a:cubicBezTo>
                        <a:pt x="1905" y="0"/>
                        <a:pt x="952" y="0"/>
                        <a:pt x="952" y="0"/>
                      </a:cubicBezTo>
                      <a:cubicBezTo>
                        <a:pt x="952" y="0"/>
                        <a:pt x="952" y="0"/>
                        <a:pt x="952" y="0"/>
                      </a:cubicBezTo>
                      <a:cubicBezTo>
                        <a:pt x="952" y="0"/>
                        <a:pt x="952" y="0"/>
                        <a:pt x="0" y="952"/>
                      </a:cubicBezTo>
                      <a:cubicBezTo>
                        <a:pt x="0" y="1905"/>
                        <a:pt x="0" y="1905"/>
                        <a:pt x="0" y="2858"/>
                      </a:cubicBezTo>
                      <a:cubicBezTo>
                        <a:pt x="0" y="2858"/>
                        <a:pt x="0" y="2858"/>
                        <a:pt x="0" y="3810"/>
                      </a:cubicBezTo>
                      <a:cubicBezTo>
                        <a:pt x="0" y="3810"/>
                        <a:pt x="0" y="3810"/>
                        <a:pt x="0" y="2858"/>
                      </a:cubicBezTo>
                      <a:cubicBezTo>
                        <a:pt x="0" y="3810"/>
                        <a:pt x="0" y="3810"/>
                        <a:pt x="0" y="4763"/>
                      </a:cubicBezTo>
                      <a:cubicBezTo>
                        <a:pt x="0" y="4763"/>
                        <a:pt x="0" y="5715"/>
                        <a:pt x="0" y="5715"/>
                      </a:cubicBezTo>
                      <a:cubicBezTo>
                        <a:pt x="0" y="5715"/>
                        <a:pt x="0" y="6667"/>
                        <a:pt x="0" y="6667"/>
                      </a:cubicBezTo>
                      <a:cubicBezTo>
                        <a:pt x="0" y="6667"/>
                        <a:pt x="0" y="6667"/>
                        <a:pt x="952" y="6667"/>
                      </a:cubicBezTo>
                      <a:cubicBezTo>
                        <a:pt x="952" y="6667"/>
                        <a:pt x="1905" y="6667"/>
                        <a:pt x="1905" y="6667"/>
                      </a:cubicBezTo>
                      <a:cubicBezTo>
                        <a:pt x="2857" y="6667"/>
                        <a:pt x="2857" y="6667"/>
                        <a:pt x="3810" y="5715"/>
                      </a:cubicBezTo>
                      <a:cubicBezTo>
                        <a:pt x="5715" y="5715"/>
                        <a:pt x="5715" y="5715"/>
                        <a:pt x="5715" y="4763"/>
                      </a:cubicBezTo>
                      <a:lnTo>
                        <a:pt x="5715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3" name="Freeform: Shape 1712">
                  <a:extLst>
                    <a:ext uri="{FF2B5EF4-FFF2-40B4-BE49-F238E27FC236}">
                      <a16:creationId xmlns:a16="http://schemas.microsoft.com/office/drawing/2014/main" id="{2D3F8CC1-0A93-6F60-846C-45D914F22D7A}"/>
                    </a:ext>
                  </a:extLst>
                </p:cNvPr>
                <p:cNvSpPr/>
                <p:nvPr/>
              </p:nvSpPr>
              <p:spPr>
                <a:xfrm>
                  <a:off x="8105380" y="3021329"/>
                  <a:ext cx="18492" cy="24765"/>
                </a:xfrm>
                <a:custGeom>
                  <a:avLst/>
                  <a:gdLst>
                    <a:gd name="connsiteX0" fmla="*/ 394 w 18492"/>
                    <a:gd name="connsiteY0" fmla="*/ 953 h 24765"/>
                    <a:gd name="connsiteX1" fmla="*/ 2300 w 18492"/>
                    <a:gd name="connsiteY1" fmla="*/ 3810 h 24765"/>
                    <a:gd name="connsiteX2" fmla="*/ 4205 w 18492"/>
                    <a:gd name="connsiteY2" fmla="*/ 6667 h 24765"/>
                    <a:gd name="connsiteX3" fmla="*/ 8014 w 18492"/>
                    <a:gd name="connsiteY3" fmla="*/ 12382 h 24765"/>
                    <a:gd name="connsiteX4" fmla="*/ 11825 w 18492"/>
                    <a:gd name="connsiteY4" fmla="*/ 19050 h 24765"/>
                    <a:gd name="connsiteX5" fmla="*/ 13730 w 18492"/>
                    <a:gd name="connsiteY5" fmla="*/ 21907 h 24765"/>
                    <a:gd name="connsiteX6" fmla="*/ 16587 w 18492"/>
                    <a:gd name="connsiteY6" fmla="*/ 24765 h 24765"/>
                    <a:gd name="connsiteX7" fmla="*/ 18492 w 18492"/>
                    <a:gd name="connsiteY7" fmla="*/ 23812 h 24765"/>
                    <a:gd name="connsiteX8" fmla="*/ 17539 w 18492"/>
                    <a:gd name="connsiteY8" fmla="*/ 20003 h 24765"/>
                    <a:gd name="connsiteX9" fmla="*/ 15634 w 18492"/>
                    <a:gd name="connsiteY9" fmla="*/ 17145 h 24765"/>
                    <a:gd name="connsiteX10" fmla="*/ 11825 w 18492"/>
                    <a:gd name="connsiteY10" fmla="*/ 10478 h 24765"/>
                    <a:gd name="connsiteX11" fmla="*/ 7062 w 18492"/>
                    <a:gd name="connsiteY11" fmla="*/ 4762 h 24765"/>
                    <a:gd name="connsiteX12" fmla="*/ 4205 w 18492"/>
                    <a:gd name="connsiteY12" fmla="*/ 2857 h 24765"/>
                    <a:gd name="connsiteX13" fmla="*/ 1347 w 18492"/>
                    <a:gd name="connsiteY13" fmla="*/ 1905 h 24765"/>
                    <a:gd name="connsiteX14" fmla="*/ 394 w 18492"/>
                    <a:gd name="connsiteY14" fmla="*/ 953 h 24765"/>
                    <a:gd name="connsiteX15" fmla="*/ 394 w 18492"/>
                    <a:gd name="connsiteY15" fmla="*/ 953 h 2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492" h="24765">
                      <a:moveTo>
                        <a:pt x="394" y="953"/>
                      </a:moveTo>
                      <a:cubicBezTo>
                        <a:pt x="1347" y="1905"/>
                        <a:pt x="2300" y="2857"/>
                        <a:pt x="2300" y="3810"/>
                      </a:cubicBezTo>
                      <a:cubicBezTo>
                        <a:pt x="3252" y="4762"/>
                        <a:pt x="4205" y="5715"/>
                        <a:pt x="4205" y="6667"/>
                      </a:cubicBezTo>
                      <a:cubicBezTo>
                        <a:pt x="6109" y="8573"/>
                        <a:pt x="7062" y="10478"/>
                        <a:pt x="8014" y="12382"/>
                      </a:cubicBezTo>
                      <a:cubicBezTo>
                        <a:pt x="8967" y="14287"/>
                        <a:pt x="9919" y="16192"/>
                        <a:pt x="11825" y="19050"/>
                      </a:cubicBezTo>
                      <a:cubicBezTo>
                        <a:pt x="12777" y="20003"/>
                        <a:pt x="12777" y="20955"/>
                        <a:pt x="13730" y="21907"/>
                      </a:cubicBezTo>
                      <a:cubicBezTo>
                        <a:pt x="14682" y="22860"/>
                        <a:pt x="14682" y="23812"/>
                        <a:pt x="16587" y="24765"/>
                      </a:cubicBezTo>
                      <a:cubicBezTo>
                        <a:pt x="17539" y="24765"/>
                        <a:pt x="18492" y="24765"/>
                        <a:pt x="18492" y="23812"/>
                      </a:cubicBezTo>
                      <a:cubicBezTo>
                        <a:pt x="18492" y="22860"/>
                        <a:pt x="17539" y="21907"/>
                        <a:pt x="17539" y="20003"/>
                      </a:cubicBezTo>
                      <a:cubicBezTo>
                        <a:pt x="16587" y="19050"/>
                        <a:pt x="16587" y="18098"/>
                        <a:pt x="15634" y="17145"/>
                      </a:cubicBezTo>
                      <a:cubicBezTo>
                        <a:pt x="14682" y="15240"/>
                        <a:pt x="12777" y="12382"/>
                        <a:pt x="11825" y="10478"/>
                      </a:cubicBezTo>
                      <a:cubicBezTo>
                        <a:pt x="10872" y="8573"/>
                        <a:pt x="8967" y="6667"/>
                        <a:pt x="7062" y="4762"/>
                      </a:cubicBezTo>
                      <a:cubicBezTo>
                        <a:pt x="6109" y="3810"/>
                        <a:pt x="5157" y="2857"/>
                        <a:pt x="4205" y="2857"/>
                      </a:cubicBezTo>
                      <a:cubicBezTo>
                        <a:pt x="3252" y="1905"/>
                        <a:pt x="2300" y="1905"/>
                        <a:pt x="1347" y="1905"/>
                      </a:cubicBezTo>
                      <a:cubicBezTo>
                        <a:pt x="394" y="-952"/>
                        <a:pt x="-558" y="0"/>
                        <a:pt x="394" y="953"/>
                      </a:cubicBezTo>
                      <a:lnTo>
                        <a:pt x="394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4" name="Freeform: Shape 1713">
                  <a:extLst>
                    <a:ext uri="{FF2B5EF4-FFF2-40B4-BE49-F238E27FC236}">
                      <a16:creationId xmlns:a16="http://schemas.microsoft.com/office/drawing/2014/main" id="{9996F60B-145B-3D54-EA83-A08711C7E986}"/>
                    </a:ext>
                  </a:extLst>
                </p:cNvPr>
                <p:cNvSpPr/>
                <p:nvPr/>
              </p:nvSpPr>
              <p:spPr>
                <a:xfrm>
                  <a:off x="8131492" y="3018471"/>
                  <a:ext cx="9525" cy="17539"/>
                </a:xfrm>
                <a:custGeom>
                  <a:avLst/>
                  <a:gdLst>
                    <a:gd name="connsiteX0" fmla="*/ 0 w 9525"/>
                    <a:gd name="connsiteY0" fmla="*/ 1905 h 17539"/>
                    <a:gd name="connsiteX1" fmla="*/ 952 w 9525"/>
                    <a:gd name="connsiteY1" fmla="*/ 5715 h 17539"/>
                    <a:gd name="connsiteX2" fmla="*/ 2857 w 9525"/>
                    <a:gd name="connsiteY2" fmla="*/ 9525 h 17539"/>
                    <a:gd name="connsiteX3" fmla="*/ 4763 w 9525"/>
                    <a:gd name="connsiteY3" fmla="*/ 13335 h 17539"/>
                    <a:gd name="connsiteX4" fmla="*/ 7620 w 9525"/>
                    <a:gd name="connsiteY4" fmla="*/ 17145 h 17539"/>
                    <a:gd name="connsiteX5" fmla="*/ 9525 w 9525"/>
                    <a:gd name="connsiteY5" fmla="*/ 16193 h 17539"/>
                    <a:gd name="connsiteX6" fmla="*/ 8572 w 9525"/>
                    <a:gd name="connsiteY6" fmla="*/ 11430 h 17539"/>
                    <a:gd name="connsiteX7" fmla="*/ 6668 w 9525"/>
                    <a:gd name="connsiteY7" fmla="*/ 7620 h 17539"/>
                    <a:gd name="connsiteX8" fmla="*/ 4763 w 9525"/>
                    <a:gd name="connsiteY8" fmla="*/ 3810 h 17539"/>
                    <a:gd name="connsiteX9" fmla="*/ 1905 w 9525"/>
                    <a:gd name="connsiteY9" fmla="*/ 0 h 17539"/>
                    <a:gd name="connsiteX10" fmla="*/ 0 w 9525"/>
                    <a:gd name="connsiteY10" fmla="*/ 1905 h 17539"/>
                    <a:gd name="connsiteX11" fmla="*/ 0 w 9525"/>
                    <a:gd name="connsiteY11" fmla="*/ 1905 h 17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525" h="17539">
                      <a:moveTo>
                        <a:pt x="0" y="1905"/>
                      </a:moveTo>
                      <a:cubicBezTo>
                        <a:pt x="0" y="2858"/>
                        <a:pt x="952" y="4763"/>
                        <a:pt x="952" y="5715"/>
                      </a:cubicBezTo>
                      <a:cubicBezTo>
                        <a:pt x="1905" y="6668"/>
                        <a:pt x="1905" y="8573"/>
                        <a:pt x="2857" y="9525"/>
                      </a:cubicBezTo>
                      <a:cubicBezTo>
                        <a:pt x="3810" y="11430"/>
                        <a:pt x="3810" y="12383"/>
                        <a:pt x="4763" y="13335"/>
                      </a:cubicBezTo>
                      <a:cubicBezTo>
                        <a:pt x="5715" y="14288"/>
                        <a:pt x="6668" y="16193"/>
                        <a:pt x="7620" y="17145"/>
                      </a:cubicBezTo>
                      <a:cubicBezTo>
                        <a:pt x="8572" y="18098"/>
                        <a:pt x="9525" y="17145"/>
                        <a:pt x="9525" y="16193"/>
                      </a:cubicBezTo>
                      <a:cubicBezTo>
                        <a:pt x="9525" y="14288"/>
                        <a:pt x="9525" y="13335"/>
                        <a:pt x="8572" y="11430"/>
                      </a:cubicBezTo>
                      <a:cubicBezTo>
                        <a:pt x="7620" y="10478"/>
                        <a:pt x="7620" y="8573"/>
                        <a:pt x="6668" y="7620"/>
                      </a:cubicBezTo>
                      <a:cubicBezTo>
                        <a:pt x="5715" y="6668"/>
                        <a:pt x="4763" y="4763"/>
                        <a:pt x="4763" y="3810"/>
                      </a:cubicBezTo>
                      <a:cubicBezTo>
                        <a:pt x="3810" y="2858"/>
                        <a:pt x="2857" y="953"/>
                        <a:pt x="1905" y="0"/>
                      </a:cubicBezTo>
                      <a:cubicBezTo>
                        <a:pt x="1905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5" name="Freeform: Shape 1714">
                  <a:extLst>
                    <a:ext uri="{FF2B5EF4-FFF2-40B4-BE49-F238E27FC236}">
                      <a16:creationId xmlns:a16="http://schemas.microsoft.com/office/drawing/2014/main" id="{3E49B0DA-1A5D-DD93-36DF-508855B3D0A2}"/>
                    </a:ext>
                  </a:extLst>
                </p:cNvPr>
                <p:cNvSpPr/>
                <p:nvPr/>
              </p:nvSpPr>
              <p:spPr>
                <a:xfrm>
                  <a:off x="8130272" y="3063566"/>
                  <a:ext cx="13363" cy="28873"/>
                </a:xfrm>
                <a:custGeom>
                  <a:avLst/>
                  <a:gdLst>
                    <a:gd name="connsiteX0" fmla="*/ 267 w 13363"/>
                    <a:gd name="connsiteY0" fmla="*/ 626 h 28873"/>
                    <a:gd name="connsiteX1" fmla="*/ 2172 w 13363"/>
                    <a:gd name="connsiteY1" fmla="*/ 7293 h 28873"/>
                    <a:gd name="connsiteX2" fmla="*/ 4077 w 13363"/>
                    <a:gd name="connsiteY2" fmla="*/ 13961 h 28873"/>
                    <a:gd name="connsiteX3" fmla="*/ 5982 w 13363"/>
                    <a:gd name="connsiteY3" fmla="*/ 20628 h 28873"/>
                    <a:gd name="connsiteX4" fmla="*/ 6934 w 13363"/>
                    <a:gd name="connsiteY4" fmla="*/ 24438 h 28873"/>
                    <a:gd name="connsiteX5" fmla="*/ 8839 w 13363"/>
                    <a:gd name="connsiteY5" fmla="*/ 28248 h 28873"/>
                    <a:gd name="connsiteX6" fmla="*/ 12650 w 13363"/>
                    <a:gd name="connsiteY6" fmla="*/ 27296 h 28873"/>
                    <a:gd name="connsiteX7" fmla="*/ 12650 w 13363"/>
                    <a:gd name="connsiteY7" fmla="*/ 23486 h 28873"/>
                    <a:gd name="connsiteX8" fmla="*/ 11697 w 13363"/>
                    <a:gd name="connsiteY8" fmla="*/ 19676 h 28873"/>
                    <a:gd name="connsiteX9" fmla="*/ 8839 w 13363"/>
                    <a:gd name="connsiteY9" fmla="*/ 13008 h 28873"/>
                    <a:gd name="connsiteX10" fmla="*/ 5029 w 13363"/>
                    <a:gd name="connsiteY10" fmla="*/ 7293 h 28873"/>
                    <a:gd name="connsiteX11" fmla="*/ 1219 w 13363"/>
                    <a:gd name="connsiteY11" fmla="*/ 1578 h 28873"/>
                    <a:gd name="connsiteX12" fmla="*/ 267 w 13363"/>
                    <a:gd name="connsiteY12" fmla="*/ 626 h 28873"/>
                    <a:gd name="connsiteX13" fmla="*/ 267 w 13363"/>
                    <a:gd name="connsiteY13" fmla="*/ 626 h 28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363" h="28873">
                      <a:moveTo>
                        <a:pt x="267" y="626"/>
                      </a:moveTo>
                      <a:cubicBezTo>
                        <a:pt x="1219" y="2531"/>
                        <a:pt x="2172" y="5388"/>
                        <a:pt x="2172" y="7293"/>
                      </a:cubicBezTo>
                      <a:cubicBezTo>
                        <a:pt x="3125" y="9198"/>
                        <a:pt x="4077" y="11103"/>
                        <a:pt x="4077" y="13961"/>
                      </a:cubicBezTo>
                      <a:cubicBezTo>
                        <a:pt x="5029" y="15866"/>
                        <a:pt x="5982" y="17771"/>
                        <a:pt x="5982" y="20628"/>
                      </a:cubicBezTo>
                      <a:cubicBezTo>
                        <a:pt x="5982" y="21581"/>
                        <a:pt x="6934" y="22533"/>
                        <a:pt x="6934" y="24438"/>
                      </a:cubicBezTo>
                      <a:cubicBezTo>
                        <a:pt x="6934" y="25391"/>
                        <a:pt x="7887" y="27296"/>
                        <a:pt x="8839" y="28248"/>
                      </a:cubicBezTo>
                      <a:cubicBezTo>
                        <a:pt x="9792" y="29201"/>
                        <a:pt x="11697" y="29201"/>
                        <a:pt x="12650" y="27296"/>
                      </a:cubicBezTo>
                      <a:cubicBezTo>
                        <a:pt x="13602" y="25391"/>
                        <a:pt x="13602" y="24438"/>
                        <a:pt x="12650" y="23486"/>
                      </a:cubicBezTo>
                      <a:cubicBezTo>
                        <a:pt x="12650" y="22533"/>
                        <a:pt x="11697" y="21581"/>
                        <a:pt x="11697" y="19676"/>
                      </a:cubicBezTo>
                      <a:cubicBezTo>
                        <a:pt x="10744" y="17771"/>
                        <a:pt x="9792" y="14913"/>
                        <a:pt x="8839" y="13008"/>
                      </a:cubicBezTo>
                      <a:cubicBezTo>
                        <a:pt x="7887" y="11103"/>
                        <a:pt x="5982" y="9198"/>
                        <a:pt x="5029" y="7293"/>
                      </a:cubicBezTo>
                      <a:cubicBezTo>
                        <a:pt x="3125" y="5388"/>
                        <a:pt x="2172" y="3483"/>
                        <a:pt x="1219" y="1578"/>
                      </a:cubicBezTo>
                      <a:cubicBezTo>
                        <a:pt x="1219" y="-327"/>
                        <a:pt x="-686" y="-327"/>
                        <a:pt x="267" y="626"/>
                      </a:cubicBezTo>
                      <a:lnTo>
                        <a:pt x="267" y="62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6" name="Freeform: Shape 1715">
                  <a:extLst>
                    <a:ext uri="{FF2B5EF4-FFF2-40B4-BE49-F238E27FC236}">
                      <a16:creationId xmlns:a16="http://schemas.microsoft.com/office/drawing/2014/main" id="{5E6CEDB5-CF29-5964-4A3B-E0E38C45C23D}"/>
                    </a:ext>
                  </a:extLst>
                </p:cNvPr>
                <p:cNvSpPr/>
                <p:nvPr/>
              </p:nvSpPr>
              <p:spPr>
                <a:xfrm>
                  <a:off x="8152447" y="3073716"/>
                  <a:ext cx="11803" cy="26670"/>
                </a:xfrm>
                <a:custGeom>
                  <a:avLst/>
                  <a:gdLst>
                    <a:gd name="connsiteX0" fmla="*/ 952 w 11803"/>
                    <a:gd name="connsiteY0" fmla="*/ 953 h 26670"/>
                    <a:gd name="connsiteX1" fmla="*/ 0 w 11803"/>
                    <a:gd name="connsiteY1" fmla="*/ 2858 h 26670"/>
                    <a:gd name="connsiteX2" fmla="*/ 0 w 11803"/>
                    <a:gd name="connsiteY2" fmla="*/ 5715 h 26670"/>
                    <a:gd name="connsiteX3" fmla="*/ 952 w 11803"/>
                    <a:gd name="connsiteY3" fmla="*/ 11430 h 26670"/>
                    <a:gd name="connsiteX4" fmla="*/ 2857 w 11803"/>
                    <a:gd name="connsiteY4" fmla="*/ 17145 h 26670"/>
                    <a:gd name="connsiteX5" fmla="*/ 4763 w 11803"/>
                    <a:gd name="connsiteY5" fmla="*/ 22860 h 26670"/>
                    <a:gd name="connsiteX6" fmla="*/ 9525 w 11803"/>
                    <a:gd name="connsiteY6" fmla="*/ 26670 h 26670"/>
                    <a:gd name="connsiteX7" fmla="*/ 11430 w 11803"/>
                    <a:gd name="connsiteY7" fmla="*/ 21908 h 26670"/>
                    <a:gd name="connsiteX8" fmla="*/ 9525 w 11803"/>
                    <a:gd name="connsiteY8" fmla="*/ 16192 h 26670"/>
                    <a:gd name="connsiteX9" fmla="*/ 6667 w 11803"/>
                    <a:gd name="connsiteY9" fmla="*/ 11430 h 26670"/>
                    <a:gd name="connsiteX10" fmla="*/ 3810 w 11803"/>
                    <a:gd name="connsiteY10" fmla="*/ 5715 h 26670"/>
                    <a:gd name="connsiteX11" fmla="*/ 2857 w 11803"/>
                    <a:gd name="connsiteY11" fmla="*/ 2858 h 26670"/>
                    <a:gd name="connsiteX12" fmla="*/ 1905 w 11803"/>
                    <a:gd name="connsiteY12" fmla="*/ 0 h 26670"/>
                    <a:gd name="connsiteX13" fmla="*/ 952 w 11803"/>
                    <a:gd name="connsiteY13" fmla="*/ 953 h 26670"/>
                    <a:gd name="connsiteX14" fmla="*/ 952 w 11803"/>
                    <a:gd name="connsiteY14" fmla="*/ 953 h 2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803" h="26670">
                      <a:moveTo>
                        <a:pt x="952" y="953"/>
                      </a:moveTo>
                      <a:cubicBezTo>
                        <a:pt x="952" y="1905"/>
                        <a:pt x="0" y="1905"/>
                        <a:pt x="0" y="2858"/>
                      </a:cubicBezTo>
                      <a:cubicBezTo>
                        <a:pt x="0" y="3810"/>
                        <a:pt x="0" y="4763"/>
                        <a:pt x="0" y="5715"/>
                      </a:cubicBezTo>
                      <a:cubicBezTo>
                        <a:pt x="0" y="7620"/>
                        <a:pt x="952" y="9525"/>
                        <a:pt x="952" y="11430"/>
                      </a:cubicBezTo>
                      <a:cubicBezTo>
                        <a:pt x="952" y="13335"/>
                        <a:pt x="1905" y="15240"/>
                        <a:pt x="2857" y="17145"/>
                      </a:cubicBezTo>
                      <a:cubicBezTo>
                        <a:pt x="3810" y="19050"/>
                        <a:pt x="3810" y="20955"/>
                        <a:pt x="4763" y="22860"/>
                      </a:cubicBezTo>
                      <a:cubicBezTo>
                        <a:pt x="5715" y="24765"/>
                        <a:pt x="6667" y="26670"/>
                        <a:pt x="9525" y="26670"/>
                      </a:cubicBezTo>
                      <a:cubicBezTo>
                        <a:pt x="11430" y="26670"/>
                        <a:pt x="12382" y="23813"/>
                        <a:pt x="11430" y="21908"/>
                      </a:cubicBezTo>
                      <a:cubicBezTo>
                        <a:pt x="11430" y="20003"/>
                        <a:pt x="10477" y="18098"/>
                        <a:pt x="9525" y="16192"/>
                      </a:cubicBezTo>
                      <a:cubicBezTo>
                        <a:pt x="8572" y="14288"/>
                        <a:pt x="7620" y="13335"/>
                        <a:pt x="6667" y="11430"/>
                      </a:cubicBezTo>
                      <a:cubicBezTo>
                        <a:pt x="5715" y="9525"/>
                        <a:pt x="4763" y="7620"/>
                        <a:pt x="3810" y="5715"/>
                      </a:cubicBezTo>
                      <a:cubicBezTo>
                        <a:pt x="3810" y="4763"/>
                        <a:pt x="2857" y="3810"/>
                        <a:pt x="2857" y="2858"/>
                      </a:cubicBezTo>
                      <a:cubicBezTo>
                        <a:pt x="2857" y="1905"/>
                        <a:pt x="1905" y="953"/>
                        <a:pt x="1905" y="0"/>
                      </a:cubicBezTo>
                      <a:cubicBezTo>
                        <a:pt x="1905" y="0"/>
                        <a:pt x="952" y="0"/>
                        <a:pt x="952" y="953"/>
                      </a:cubicBezTo>
                      <a:lnTo>
                        <a:pt x="952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7" name="Freeform: Shape 1716">
                  <a:extLst>
                    <a:ext uri="{FF2B5EF4-FFF2-40B4-BE49-F238E27FC236}">
                      <a16:creationId xmlns:a16="http://schemas.microsoft.com/office/drawing/2014/main" id="{B4AF862C-64AD-9176-C283-74A42CC0AAB9}"/>
                    </a:ext>
                  </a:extLst>
                </p:cNvPr>
                <p:cNvSpPr/>
                <p:nvPr/>
              </p:nvSpPr>
              <p:spPr>
                <a:xfrm>
                  <a:off x="8288654" y="3092766"/>
                  <a:ext cx="13334" cy="24912"/>
                </a:xfrm>
                <a:custGeom>
                  <a:avLst/>
                  <a:gdLst>
                    <a:gd name="connsiteX0" fmla="*/ 4763 w 13334"/>
                    <a:gd name="connsiteY0" fmla="*/ 23813 h 24912"/>
                    <a:gd name="connsiteX1" fmla="*/ 6668 w 13334"/>
                    <a:gd name="connsiteY1" fmla="*/ 20955 h 24912"/>
                    <a:gd name="connsiteX2" fmla="*/ 7620 w 13334"/>
                    <a:gd name="connsiteY2" fmla="*/ 18098 h 24912"/>
                    <a:gd name="connsiteX3" fmla="*/ 9525 w 13334"/>
                    <a:gd name="connsiteY3" fmla="*/ 12383 h 24912"/>
                    <a:gd name="connsiteX4" fmla="*/ 10477 w 13334"/>
                    <a:gd name="connsiteY4" fmla="*/ 9525 h 24912"/>
                    <a:gd name="connsiteX5" fmla="*/ 11430 w 13334"/>
                    <a:gd name="connsiteY5" fmla="*/ 7620 h 24912"/>
                    <a:gd name="connsiteX6" fmla="*/ 12382 w 13334"/>
                    <a:gd name="connsiteY6" fmla="*/ 4763 h 24912"/>
                    <a:gd name="connsiteX7" fmla="*/ 13335 w 13334"/>
                    <a:gd name="connsiteY7" fmla="*/ 1905 h 24912"/>
                    <a:gd name="connsiteX8" fmla="*/ 10477 w 13334"/>
                    <a:gd name="connsiteY8" fmla="*/ 0 h 24912"/>
                    <a:gd name="connsiteX9" fmla="*/ 2857 w 13334"/>
                    <a:gd name="connsiteY9" fmla="*/ 10478 h 24912"/>
                    <a:gd name="connsiteX10" fmla="*/ 952 w 13334"/>
                    <a:gd name="connsiteY10" fmla="*/ 16192 h 24912"/>
                    <a:gd name="connsiteX11" fmla="*/ 0 w 13334"/>
                    <a:gd name="connsiteY11" fmla="*/ 20003 h 24912"/>
                    <a:gd name="connsiteX12" fmla="*/ 0 w 13334"/>
                    <a:gd name="connsiteY12" fmla="*/ 23813 h 24912"/>
                    <a:gd name="connsiteX13" fmla="*/ 4763 w 13334"/>
                    <a:gd name="connsiteY13" fmla="*/ 23813 h 24912"/>
                    <a:gd name="connsiteX14" fmla="*/ 4763 w 13334"/>
                    <a:gd name="connsiteY14" fmla="*/ 23813 h 24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334" h="24912">
                      <a:moveTo>
                        <a:pt x="4763" y="23813"/>
                      </a:moveTo>
                      <a:cubicBezTo>
                        <a:pt x="5715" y="22860"/>
                        <a:pt x="5715" y="21908"/>
                        <a:pt x="6668" y="20955"/>
                      </a:cubicBezTo>
                      <a:cubicBezTo>
                        <a:pt x="6668" y="20003"/>
                        <a:pt x="7620" y="19050"/>
                        <a:pt x="7620" y="18098"/>
                      </a:cubicBezTo>
                      <a:cubicBezTo>
                        <a:pt x="8572" y="16192"/>
                        <a:pt x="8572" y="14288"/>
                        <a:pt x="9525" y="12383"/>
                      </a:cubicBezTo>
                      <a:cubicBezTo>
                        <a:pt x="9525" y="11430"/>
                        <a:pt x="10477" y="10478"/>
                        <a:pt x="10477" y="9525"/>
                      </a:cubicBezTo>
                      <a:cubicBezTo>
                        <a:pt x="10477" y="8573"/>
                        <a:pt x="11430" y="7620"/>
                        <a:pt x="11430" y="7620"/>
                      </a:cubicBezTo>
                      <a:cubicBezTo>
                        <a:pt x="11430" y="6667"/>
                        <a:pt x="12382" y="5715"/>
                        <a:pt x="12382" y="4763"/>
                      </a:cubicBezTo>
                      <a:cubicBezTo>
                        <a:pt x="12382" y="3810"/>
                        <a:pt x="13335" y="2858"/>
                        <a:pt x="13335" y="1905"/>
                      </a:cubicBezTo>
                      <a:cubicBezTo>
                        <a:pt x="13335" y="0"/>
                        <a:pt x="11430" y="0"/>
                        <a:pt x="10477" y="0"/>
                      </a:cubicBezTo>
                      <a:cubicBezTo>
                        <a:pt x="6668" y="1905"/>
                        <a:pt x="4763" y="6667"/>
                        <a:pt x="2857" y="10478"/>
                      </a:cubicBezTo>
                      <a:cubicBezTo>
                        <a:pt x="1905" y="12383"/>
                        <a:pt x="1905" y="14288"/>
                        <a:pt x="952" y="16192"/>
                      </a:cubicBezTo>
                      <a:cubicBezTo>
                        <a:pt x="952" y="17145"/>
                        <a:pt x="952" y="18098"/>
                        <a:pt x="0" y="20003"/>
                      </a:cubicBezTo>
                      <a:cubicBezTo>
                        <a:pt x="0" y="20955"/>
                        <a:pt x="0" y="21908"/>
                        <a:pt x="0" y="23813"/>
                      </a:cubicBezTo>
                      <a:cubicBezTo>
                        <a:pt x="952" y="24765"/>
                        <a:pt x="3810" y="25717"/>
                        <a:pt x="4763" y="23813"/>
                      </a:cubicBezTo>
                      <a:lnTo>
                        <a:pt x="4763" y="2381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8" name="Freeform: Shape 1717">
                  <a:extLst>
                    <a:ext uri="{FF2B5EF4-FFF2-40B4-BE49-F238E27FC236}">
                      <a16:creationId xmlns:a16="http://schemas.microsoft.com/office/drawing/2014/main" id="{997C640D-8AE6-7EBF-BE15-196121FD896A}"/>
                    </a:ext>
                  </a:extLst>
                </p:cNvPr>
                <p:cNvSpPr/>
                <p:nvPr/>
              </p:nvSpPr>
              <p:spPr>
                <a:xfrm>
                  <a:off x="8302942" y="3057129"/>
                  <a:ext cx="5714" cy="13402"/>
                </a:xfrm>
                <a:custGeom>
                  <a:avLst/>
                  <a:gdLst>
                    <a:gd name="connsiteX0" fmla="*/ 2857 w 5714"/>
                    <a:gd name="connsiteY0" fmla="*/ 12777 h 13402"/>
                    <a:gd name="connsiteX1" fmla="*/ 3810 w 5714"/>
                    <a:gd name="connsiteY1" fmla="*/ 9920 h 13402"/>
                    <a:gd name="connsiteX2" fmla="*/ 4763 w 5714"/>
                    <a:gd name="connsiteY2" fmla="*/ 7062 h 13402"/>
                    <a:gd name="connsiteX3" fmla="*/ 5715 w 5714"/>
                    <a:gd name="connsiteY3" fmla="*/ 4205 h 13402"/>
                    <a:gd name="connsiteX4" fmla="*/ 5715 w 5714"/>
                    <a:gd name="connsiteY4" fmla="*/ 3252 h 13402"/>
                    <a:gd name="connsiteX5" fmla="*/ 5715 w 5714"/>
                    <a:gd name="connsiteY5" fmla="*/ 1347 h 13402"/>
                    <a:gd name="connsiteX6" fmla="*/ 3810 w 5714"/>
                    <a:gd name="connsiteY6" fmla="*/ 395 h 13402"/>
                    <a:gd name="connsiteX7" fmla="*/ 2857 w 5714"/>
                    <a:gd name="connsiteY7" fmla="*/ 1347 h 13402"/>
                    <a:gd name="connsiteX8" fmla="*/ 1905 w 5714"/>
                    <a:gd name="connsiteY8" fmla="*/ 2300 h 13402"/>
                    <a:gd name="connsiteX9" fmla="*/ 952 w 5714"/>
                    <a:gd name="connsiteY9" fmla="*/ 5157 h 13402"/>
                    <a:gd name="connsiteX10" fmla="*/ 0 w 5714"/>
                    <a:gd name="connsiteY10" fmla="*/ 8967 h 13402"/>
                    <a:gd name="connsiteX11" fmla="*/ 0 w 5714"/>
                    <a:gd name="connsiteY11" fmla="*/ 11825 h 13402"/>
                    <a:gd name="connsiteX12" fmla="*/ 2857 w 5714"/>
                    <a:gd name="connsiteY12" fmla="*/ 12777 h 13402"/>
                    <a:gd name="connsiteX13" fmla="*/ 2857 w 5714"/>
                    <a:gd name="connsiteY13" fmla="*/ 12777 h 13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714" h="13402">
                      <a:moveTo>
                        <a:pt x="2857" y="12777"/>
                      </a:moveTo>
                      <a:cubicBezTo>
                        <a:pt x="2857" y="11825"/>
                        <a:pt x="3810" y="10872"/>
                        <a:pt x="3810" y="9920"/>
                      </a:cubicBezTo>
                      <a:cubicBezTo>
                        <a:pt x="3810" y="8967"/>
                        <a:pt x="4763" y="8015"/>
                        <a:pt x="4763" y="7062"/>
                      </a:cubicBezTo>
                      <a:cubicBezTo>
                        <a:pt x="4763" y="6110"/>
                        <a:pt x="5715" y="5157"/>
                        <a:pt x="5715" y="4205"/>
                      </a:cubicBezTo>
                      <a:cubicBezTo>
                        <a:pt x="5715" y="4205"/>
                        <a:pt x="5715" y="3252"/>
                        <a:pt x="5715" y="3252"/>
                      </a:cubicBezTo>
                      <a:cubicBezTo>
                        <a:pt x="5715" y="2300"/>
                        <a:pt x="5715" y="2300"/>
                        <a:pt x="5715" y="1347"/>
                      </a:cubicBezTo>
                      <a:cubicBezTo>
                        <a:pt x="5715" y="395"/>
                        <a:pt x="3810" y="-558"/>
                        <a:pt x="3810" y="395"/>
                      </a:cubicBezTo>
                      <a:cubicBezTo>
                        <a:pt x="3810" y="395"/>
                        <a:pt x="2857" y="1347"/>
                        <a:pt x="2857" y="1347"/>
                      </a:cubicBezTo>
                      <a:cubicBezTo>
                        <a:pt x="2857" y="1347"/>
                        <a:pt x="2857" y="2300"/>
                        <a:pt x="1905" y="2300"/>
                      </a:cubicBezTo>
                      <a:cubicBezTo>
                        <a:pt x="952" y="3252"/>
                        <a:pt x="952" y="4205"/>
                        <a:pt x="952" y="5157"/>
                      </a:cubicBezTo>
                      <a:cubicBezTo>
                        <a:pt x="952" y="6110"/>
                        <a:pt x="0" y="7062"/>
                        <a:pt x="0" y="8967"/>
                      </a:cubicBezTo>
                      <a:cubicBezTo>
                        <a:pt x="0" y="9920"/>
                        <a:pt x="0" y="10872"/>
                        <a:pt x="0" y="11825"/>
                      </a:cubicBezTo>
                      <a:cubicBezTo>
                        <a:pt x="0" y="13730"/>
                        <a:pt x="2857" y="13730"/>
                        <a:pt x="2857" y="12777"/>
                      </a:cubicBezTo>
                      <a:lnTo>
                        <a:pt x="2857" y="1277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19" name="Freeform: Shape 1718">
                  <a:extLst>
                    <a:ext uri="{FF2B5EF4-FFF2-40B4-BE49-F238E27FC236}">
                      <a16:creationId xmlns:a16="http://schemas.microsoft.com/office/drawing/2014/main" id="{42411C62-6E46-4272-5C86-EB9444C64E36}"/>
                    </a:ext>
                  </a:extLst>
                </p:cNvPr>
                <p:cNvSpPr/>
                <p:nvPr/>
              </p:nvSpPr>
              <p:spPr>
                <a:xfrm>
                  <a:off x="8323637" y="3040958"/>
                  <a:ext cx="13594" cy="17892"/>
                </a:xfrm>
                <a:custGeom>
                  <a:avLst/>
                  <a:gdLst>
                    <a:gd name="connsiteX0" fmla="*/ 2164 w 13594"/>
                    <a:gd name="connsiteY0" fmla="*/ 17519 h 17892"/>
                    <a:gd name="connsiteX1" fmla="*/ 5022 w 13594"/>
                    <a:gd name="connsiteY1" fmla="*/ 13709 h 17892"/>
                    <a:gd name="connsiteX2" fmla="*/ 8832 w 13594"/>
                    <a:gd name="connsiteY2" fmla="*/ 9899 h 17892"/>
                    <a:gd name="connsiteX3" fmla="*/ 11689 w 13594"/>
                    <a:gd name="connsiteY3" fmla="*/ 6089 h 17892"/>
                    <a:gd name="connsiteX4" fmla="*/ 12642 w 13594"/>
                    <a:gd name="connsiteY4" fmla="*/ 4184 h 17892"/>
                    <a:gd name="connsiteX5" fmla="*/ 13594 w 13594"/>
                    <a:gd name="connsiteY5" fmla="*/ 3231 h 17892"/>
                    <a:gd name="connsiteX6" fmla="*/ 13594 w 13594"/>
                    <a:gd name="connsiteY6" fmla="*/ 2279 h 17892"/>
                    <a:gd name="connsiteX7" fmla="*/ 10737 w 13594"/>
                    <a:gd name="connsiteY7" fmla="*/ 374 h 17892"/>
                    <a:gd name="connsiteX8" fmla="*/ 8832 w 13594"/>
                    <a:gd name="connsiteY8" fmla="*/ 1326 h 17892"/>
                    <a:gd name="connsiteX9" fmla="*/ 6927 w 13594"/>
                    <a:gd name="connsiteY9" fmla="*/ 3231 h 17892"/>
                    <a:gd name="connsiteX10" fmla="*/ 4069 w 13594"/>
                    <a:gd name="connsiteY10" fmla="*/ 7994 h 17892"/>
                    <a:gd name="connsiteX11" fmla="*/ 2164 w 13594"/>
                    <a:gd name="connsiteY11" fmla="*/ 11804 h 17892"/>
                    <a:gd name="connsiteX12" fmla="*/ 260 w 13594"/>
                    <a:gd name="connsiteY12" fmla="*/ 15614 h 17892"/>
                    <a:gd name="connsiteX13" fmla="*/ 2164 w 13594"/>
                    <a:gd name="connsiteY13" fmla="*/ 17519 h 17892"/>
                    <a:gd name="connsiteX14" fmla="*/ 2164 w 13594"/>
                    <a:gd name="connsiteY14" fmla="*/ 17519 h 17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594" h="17892">
                      <a:moveTo>
                        <a:pt x="2164" y="17519"/>
                      </a:moveTo>
                      <a:cubicBezTo>
                        <a:pt x="3117" y="16566"/>
                        <a:pt x="4069" y="15614"/>
                        <a:pt x="5022" y="13709"/>
                      </a:cubicBezTo>
                      <a:cubicBezTo>
                        <a:pt x="5975" y="12756"/>
                        <a:pt x="7880" y="11804"/>
                        <a:pt x="8832" y="9899"/>
                      </a:cubicBezTo>
                      <a:cubicBezTo>
                        <a:pt x="9785" y="8946"/>
                        <a:pt x="10737" y="7041"/>
                        <a:pt x="11689" y="6089"/>
                      </a:cubicBezTo>
                      <a:cubicBezTo>
                        <a:pt x="11689" y="5136"/>
                        <a:pt x="12642" y="5136"/>
                        <a:pt x="12642" y="4184"/>
                      </a:cubicBezTo>
                      <a:cubicBezTo>
                        <a:pt x="12642" y="4184"/>
                        <a:pt x="13594" y="3231"/>
                        <a:pt x="13594" y="3231"/>
                      </a:cubicBezTo>
                      <a:cubicBezTo>
                        <a:pt x="13594" y="3231"/>
                        <a:pt x="13594" y="2279"/>
                        <a:pt x="13594" y="2279"/>
                      </a:cubicBezTo>
                      <a:cubicBezTo>
                        <a:pt x="13594" y="374"/>
                        <a:pt x="12642" y="-579"/>
                        <a:pt x="10737" y="374"/>
                      </a:cubicBezTo>
                      <a:cubicBezTo>
                        <a:pt x="9785" y="374"/>
                        <a:pt x="8832" y="1326"/>
                        <a:pt x="8832" y="1326"/>
                      </a:cubicBezTo>
                      <a:cubicBezTo>
                        <a:pt x="7880" y="2279"/>
                        <a:pt x="7880" y="2279"/>
                        <a:pt x="6927" y="3231"/>
                      </a:cubicBezTo>
                      <a:cubicBezTo>
                        <a:pt x="5975" y="4184"/>
                        <a:pt x="5022" y="6089"/>
                        <a:pt x="4069" y="7994"/>
                      </a:cubicBezTo>
                      <a:cubicBezTo>
                        <a:pt x="3117" y="8946"/>
                        <a:pt x="3117" y="10851"/>
                        <a:pt x="2164" y="11804"/>
                      </a:cubicBezTo>
                      <a:cubicBezTo>
                        <a:pt x="1212" y="13709"/>
                        <a:pt x="260" y="14661"/>
                        <a:pt x="260" y="15614"/>
                      </a:cubicBezTo>
                      <a:cubicBezTo>
                        <a:pt x="-693" y="17519"/>
                        <a:pt x="1212" y="18471"/>
                        <a:pt x="2164" y="17519"/>
                      </a:cubicBezTo>
                      <a:lnTo>
                        <a:pt x="2164" y="1751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0" name="Freeform: Shape 1719">
                  <a:extLst>
                    <a:ext uri="{FF2B5EF4-FFF2-40B4-BE49-F238E27FC236}">
                      <a16:creationId xmlns:a16="http://schemas.microsoft.com/office/drawing/2014/main" id="{0C622A33-8122-089A-EB31-6F1DC1269D4B}"/>
                    </a:ext>
                  </a:extLst>
                </p:cNvPr>
                <p:cNvSpPr/>
                <p:nvPr/>
              </p:nvSpPr>
              <p:spPr>
                <a:xfrm>
                  <a:off x="8317648" y="3019424"/>
                  <a:ext cx="8153" cy="16668"/>
                </a:xfrm>
                <a:custGeom>
                  <a:avLst/>
                  <a:gdLst>
                    <a:gd name="connsiteX0" fmla="*/ 2439 w 8153"/>
                    <a:gd name="connsiteY0" fmla="*/ 15240 h 16668"/>
                    <a:gd name="connsiteX1" fmla="*/ 5296 w 8153"/>
                    <a:gd name="connsiteY1" fmla="*/ 8572 h 16668"/>
                    <a:gd name="connsiteX2" fmla="*/ 7201 w 8153"/>
                    <a:gd name="connsiteY2" fmla="*/ 4763 h 16668"/>
                    <a:gd name="connsiteX3" fmla="*/ 8153 w 8153"/>
                    <a:gd name="connsiteY3" fmla="*/ 2858 h 16668"/>
                    <a:gd name="connsiteX4" fmla="*/ 8153 w 8153"/>
                    <a:gd name="connsiteY4" fmla="*/ 953 h 16668"/>
                    <a:gd name="connsiteX5" fmla="*/ 6249 w 8153"/>
                    <a:gd name="connsiteY5" fmla="*/ 0 h 16668"/>
                    <a:gd name="connsiteX6" fmla="*/ 5296 w 8153"/>
                    <a:gd name="connsiteY6" fmla="*/ 1905 h 16668"/>
                    <a:gd name="connsiteX7" fmla="*/ 4344 w 8153"/>
                    <a:gd name="connsiteY7" fmla="*/ 3810 h 16668"/>
                    <a:gd name="connsiteX8" fmla="*/ 2439 w 8153"/>
                    <a:gd name="connsiteY8" fmla="*/ 7620 h 16668"/>
                    <a:gd name="connsiteX9" fmla="*/ 533 w 8153"/>
                    <a:gd name="connsiteY9" fmla="*/ 15240 h 16668"/>
                    <a:gd name="connsiteX10" fmla="*/ 2439 w 8153"/>
                    <a:gd name="connsiteY10" fmla="*/ 15240 h 16668"/>
                    <a:gd name="connsiteX11" fmla="*/ 2439 w 8153"/>
                    <a:gd name="connsiteY11" fmla="*/ 15240 h 16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53" h="16668">
                      <a:moveTo>
                        <a:pt x="2439" y="15240"/>
                      </a:moveTo>
                      <a:cubicBezTo>
                        <a:pt x="2439" y="12383"/>
                        <a:pt x="3391" y="10478"/>
                        <a:pt x="5296" y="8572"/>
                      </a:cubicBezTo>
                      <a:cubicBezTo>
                        <a:pt x="6249" y="7620"/>
                        <a:pt x="6249" y="5715"/>
                        <a:pt x="7201" y="4763"/>
                      </a:cubicBezTo>
                      <a:cubicBezTo>
                        <a:pt x="7201" y="3810"/>
                        <a:pt x="7201" y="3810"/>
                        <a:pt x="8153" y="2858"/>
                      </a:cubicBezTo>
                      <a:cubicBezTo>
                        <a:pt x="8153" y="1905"/>
                        <a:pt x="8153" y="1905"/>
                        <a:pt x="8153" y="953"/>
                      </a:cubicBezTo>
                      <a:cubicBezTo>
                        <a:pt x="8153" y="0"/>
                        <a:pt x="6249" y="0"/>
                        <a:pt x="6249" y="0"/>
                      </a:cubicBezTo>
                      <a:cubicBezTo>
                        <a:pt x="5296" y="0"/>
                        <a:pt x="5296" y="953"/>
                        <a:pt x="5296" y="1905"/>
                      </a:cubicBezTo>
                      <a:cubicBezTo>
                        <a:pt x="5296" y="2858"/>
                        <a:pt x="4344" y="2858"/>
                        <a:pt x="4344" y="3810"/>
                      </a:cubicBezTo>
                      <a:cubicBezTo>
                        <a:pt x="3391" y="4763"/>
                        <a:pt x="3391" y="6667"/>
                        <a:pt x="2439" y="7620"/>
                      </a:cubicBezTo>
                      <a:cubicBezTo>
                        <a:pt x="1486" y="10478"/>
                        <a:pt x="533" y="12383"/>
                        <a:pt x="533" y="15240"/>
                      </a:cubicBezTo>
                      <a:cubicBezTo>
                        <a:pt x="-1372" y="17145"/>
                        <a:pt x="2439" y="17145"/>
                        <a:pt x="2439" y="15240"/>
                      </a:cubicBezTo>
                      <a:lnTo>
                        <a:pt x="2439" y="1524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1" name="Freeform: Shape 1720">
                  <a:extLst>
                    <a:ext uri="{FF2B5EF4-FFF2-40B4-BE49-F238E27FC236}">
                      <a16:creationId xmlns:a16="http://schemas.microsoft.com/office/drawing/2014/main" id="{B9C596ED-745F-7E35-B7B0-9A88C2B355BC}"/>
                    </a:ext>
                  </a:extLst>
                </p:cNvPr>
                <p:cNvSpPr/>
                <p:nvPr/>
              </p:nvSpPr>
              <p:spPr>
                <a:xfrm>
                  <a:off x="8332469" y="2979024"/>
                  <a:ext cx="5715" cy="9919"/>
                </a:xfrm>
                <a:custGeom>
                  <a:avLst/>
                  <a:gdLst>
                    <a:gd name="connsiteX0" fmla="*/ 3810 w 5715"/>
                    <a:gd name="connsiteY0" fmla="*/ 8015 h 9919"/>
                    <a:gd name="connsiteX1" fmla="*/ 3810 w 5715"/>
                    <a:gd name="connsiteY1" fmla="*/ 8015 h 9919"/>
                    <a:gd name="connsiteX2" fmla="*/ 3810 w 5715"/>
                    <a:gd name="connsiteY2" fmla="*/ 8015 h 9919"/>
                    <a:gd name="connsiteX3" fmla="*/ 3810 w 5715"/>
                    <a:gd name="connsiteY3" fmla="*/ 6109 h 9919"/>
                    <a:gd name="connsiteX4" fmla="*/ 3810 w 5715"/>
                    <a:gd name="connsiteY4" fmla="*/ 5157 h 9919"/>
                    <a:gd name="connsiteX5" fmla="*/ 3810 w 5715"/>
                    <a:gd name="connsiteY5" fmla="*/ 5157 h 9919"/>
                    <a:gd name="connsiteX6" fmla="*/ 3810 w 5715"/>
                    <a:gd name="connsiteY6" fmla="*/ 5157 h 9919"/>
                    <a:gd name="connsiteX7" fmla="*/ 3810 w 5715"/>
                    <a:gd name="connsiteY7" fmla="*/ 5157 h 9919"/>
                    <a:gd name="connsiteX8" fmla="*/ 4763 w 5715"/>
                    <a:gd name="connsiteY8" fmla="*/ 3252 h 9919"/>
                    <a:gd name="connsiteX9" fmla="*/ 5715 w 5715"/>
                    <a:gd name="connsiteY9" fmla="*/ 2300 h 9919"/>
                    <a:gd name="connsiteX10" fmla="*/ 5715 w 5715"/>
                    <a:gd name="connsiteY10" fmla="*/ 1347 h 9919"/>
                    <a:gd name="connsiteX11" fmla="*/ 3810 w 5715"/>
                    <a:gd name="connsiteY11" fmla="*/ 395 h 9919"/>
                    <a:gd name="connsiteX12" fmla="*/ 2857 w 5715"/>
                    <a:gd name="connsiteY12" fmla="*/ 395 h 9919"/>
                    <a:gd name="connsiteX13" fmla="*/ 1905 w 5715"/>
                    <a:gd name="connsiteY13" fmla="*/ 1347 h 9919"/>
                    <a:gd name="connsiteX14" fmla="*/ 953 w 5715"/>
                    <a:gd name="connsiteY14" fmla="*/ 3252 h 9919"/>
                    <a:gd name="connsiteX15" fmla="*/ 0 w 5715"/>
                    <a:gd name="connsiteY15" fmla="*/ 8015 h 9919"/>
                    <a:gd name="connsiteX16" fmla="*/ 1905 w 5715"/>
                    <a:gd name="connsiteY16" fmla="*/ 9920 h 9919"/>
                    <a:gd name="connsiteX17" fmla="*/ 3810 w 5715"/>
                    <a:gd name="connsiteY17" fmla="*/ 8015 h 9919"/>
                    <a:gd name="connsiteX18" fmla="*/ 3810 w 5715"/>
                    <a:gd name="connsiteY18" fmla="*/ 8015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715" h="9919">
                      <a:moveTo>
                        <a:pt x="3810" y="8015"/>
                      </a:moveTo>
                      <a:cubicBezTo>
                        <a:pt x="3810" y="8015"/>
                        <a:pt x="3810" y="7062"/>
                        <a:pt x="3810" y="8015"/>
                      </a:cubicBezTo>
                      <a:cubicBezTo>
                        <a:pt x="3810" y="7062"/>
                        <a:pt x="3810" y="7062"/>
                        <a:pt x="3810" y="8015"/>
                      </a:cubicBezTo>
                      <a:cubicBezTo>
                        <a:pt x="3810" y="7062"/>
                        <a:pt x="3810" y="7062"/>
                        <a:pt x="3810" y="6109"/>
                      </a:cubicBezTo>
                      <a:cubicBezTo>
                        <a:pt x="3810" y="6109"/>
                        <a:pt x="3810" y="5157"/>
                        <a:pt x="3810" y="5157"/>
                      </a:cubicBezTo>
                      <a:cubicBezTo>
                        <a:pt x="3810" y="5157"/>
                        <a:pt x="3810" y="5157"/>
                        <a:pt x="3810" y="5157"/>
                      </a:cubicBezTo>
                      <a:cubicBezTo>
                        <a:pt x="3810" y="5157"/>
                        <a:pt x="3810" y="5157"/>
                        <a:pt x="3810" y="5157"/>
                      </a:cubicBezTo>
                      <a:cubicBezTo>
                        <a:pt x="3810" y="5157"/>
                        <a:pt x="3810" y="5157"/>
                        <a:pt x="3810" y="5157"/>
                      </a:cubicBezTo>
                      <a:cubicBezTo>
                        <a:pt x="3810" y="4205"/>
                        <a:pt x="4763" y="4205"/>
                        <a:pt x="4763" y="3252"/>
                      </a:cubicBezTo>
                      <a:cubicBezTo>
                        <a:pt x="4763" y="3252"/>
                        <a:pt x="4763" y="2300"/>
                        <a:pt x="5715" y="2300"/>
                      </a:cubicBezTo>
                      <a:cubicBezTo>
                        <a:pt x="5715" y="2300"/>
                        <a:pt x="5715" y="1347"/>
                        <a:pt x="5715" y="1347"/>
                      </a:cubicBezTo>
                      <a:cubicBezTo>
                        <a:pt x="5715" y="395"/>
                        <a:pt x="4763" y="-558"/>
                        <a:pt x="3810" y="395"/>
                      </a:cubicBezTo>
                      <a:cubicBezTo>
                        <a:pt x="3810" y="395"/>
                        <a:pt x="2857" y="395"/>
                        <a:pt x="2857" y="395"/>
                      </a:cubicBezTo>
                      <a:cubicBezTo>
                        <a:pt x="1905" y="395"/>
                        <a:pt x="1905" y="1347"/>
                        <a:pt x="1905" y="1347"/>
                      </a:cubicBezTo>
                      <a:cubicBezTo>
                        <a:pt x="1905" y="2300"/>
                        <a:pt x="953" y="3252"/>
                        <a:pt x="953" y="3252"/>
                      </a:cubicBezTo>
                      <a:cubicBezTo>
                        <a:pt x="953" y="4205"/>
                        <a:pt x="0" y="6109"/>
                        <a:pt x="0" y="8015"/>
                      </a:cubicBezTo>
                      <a:cubicBezTo>
                        <a:pt x="0" y="8967"/>
                        <a:pt x="953" y="9920"/>
                        <a:pt x="1905" y="9920"/>
                      </a:cubicBezTo>
                      <a:cubicBezTo>
                        <a:pt x="2857" y="8967"/>
                        <a:pt x="3810" y="8967"/>
                        <a:pt x="3810" y="8015"/>
                      </a:cubicBezTo>
                      <a:lnTo>
                        <a:pt x="3810" y="80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2" name="Freeform: Shape 1721">
                  <a:extLst>
                    <a:ext uri="{FF2B5EF4-FFF2-40B4-BE49-F238E27FC236}">
                      <a16:creationId xmlns:a16="http://schemas.microsoft.com/office/drawing/2014/main" id="{8B8042EE-D03B-255F-4254-0785B3FE2EB4}"/>
                    </a:ext>
                  </a:extLst>
                </p:cNvPr>
                <p:cNvSpPr/>
                <p:nvPr/>
              </p:nvSpPr>
              <p:spPr>
                <a:xfrm>
                  <a:off x="8177212" y="3183783"/>
                  <a:ext cx="5714" cy="16377"/>
                </a:xfrm>
                <a:custGeom>
                  <a:avLst/>
                  <a:gdLst>
                    <a:gd name="connsiteX0" fmla="*/ 0 w 5714"/>
                    <a:gd name="connsiteY0" fmla="*/ 423 h 16377"/>
                    <a:gd name="connsiteX1" fmla="*/ 2857 w 5714"/>
                    <a:gd name="connsiteY1" fmla="*/ 8043 h 16377"/>
                    <a:gd name="connsiteX2" fmla="*/ 4763 w 5714"/>
                    <a:gd name="connsiteY2" fmla="*/ 15663 h 16377"/>
                    <a:gd name="connsiteX3" fmla="*/ 5715 w 5714"/>
                    <a:gd name="connsiteY3" fmla="*/ 15663 h 16377"/>
                    <a:gd name="connsiteX4" fmla="*/ 4763 w 5714"/>
                    <a:gd name="connsiteY4" fmla="*/ 8043 h 16377"/>
                    <a:gd name="connsiteX5" fmla="*/ 952 w 5714"/>
                    <a:gd name="connsiteY5" fmla="*/ 423 h 16377"/>
                    <a:gd name="connsiteX6" fmla="*/ 0 w 5714"/>
                    <a:gd name="connsiteY6" fmla="*/ 423 h 16377"/>
                    <a:gd name="connsiteX7" fmla="*/ 0 w 5714"/>
                    <a:gd name="connsiteY7" fmla="*/ 423 h 16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714" h="16377">
                      <a:moveTo>
                        <a:pt x="0" y="423"/>
                      </a:moveTo>
                      <a:cubicBezTo>
                        <a:pt x="952" y="3281"/>
                        <a:pt x="1905" y="5186"/>
                        <a:pt x="2857" y="8043"/>
                      </a:cubicBezTo>
                      <a:cubicBezTo>
                        <a:pt x="3810" y="10901"/>
                        <a:pt x="4763" y="12806"/>
                        <a:pt x="4763" y="15663"/>
                      </a:cubicBezTo>
                      <a:cubicBezTo>
                        <a:pt x="4763" y="16616"/>
                        <a:pt x="5715" y="16616"/>
                        <a:pt x="5715" y="15663"/>
                      </a:cubicBezTo>
                      <a:cubicBezTo>
                        <a:pt x="5715" y="12806"/>
                        <a:pt x="5715" y="9948"/>
                        <a:pt x="4763" y="8043"/>
                      </a:cubicBezTo>
                      <a:cubicBezTo>
                        <a:pt x="3810" y="5186"/>
                        <a:pt x="2857" y="3281"/>
                        <a:pt x="952" y="423"/>
                      </a:cubicBezTo>
                      <a:cubicBezTo>
                        <a:pt x="952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3" name="Freeform: Shape 1722">
                  <a:extLst>
                    <a:ext uri="{FF2B5EF4-FFF2-40B4-BE49-F238E27FC236}">
                      <a16:creationId xmlns:a16="http://schemas.microsoft.com/office/drawing/2014/main" id="{4EDFB268-4E36-9200-6ADF-EA3A6CB679A7}"/>
                    </a:ext>
                  </a:extLst>
                </p:cNvPr>
                <p:cNvSpPr/>
                <p:nvPr/>
              </p:nvSpPr>
              <p:spPr>
                <a:xfrm>
                  <a:off x="8185784" y="3240880"/>
                  <a:ext cx="4762" cy="15187"/>
                </a:xfrm>
                <a:custGeom>
                  <a:avLst/>
                  <a:gdLst>
                    <a:gd name="connsiteX0" fmla="*/ 0 w 4762"/>
                    <a:gd name="connsiteY0" fmla="*/ 1429 h 15187"/>
                    <a:gd name="connsiteX1" fmla="*/ 1905 w 4762"/>
                    <a:gd name="connsiteY1" fmla="*/ 8096 h 15187"/>
                    <a:gd name="connsiteX2" fmla="*/ 3810 w 4762"/>
                    <a:gd name="connsiteY2" fmla="*/ 14764 h 15187"/>
                    <a:gd name="connsiteX3" fmla="*/ 4763 w 4762"/>
                    <a:gd name="connsiteY3" fmla="*/ 14764 h 15187"/>
                    <a:gd name="connsiteX4" fmla="*/ 3810 w 4762"/>
                    <a:gd name="connsiteY4" fmla="*/ 8096 h 15187"/>
                    <a:gd name="connsiteX5" fmla="*/ 2857 w 4762"/>
                    <a:gd name="connsiteY5" fmla="*/ 1429 h 15187"/>
                    <a:gd name="connsiteX6" fmla="*/ 0 w 4762"/>
                    <a:gd name="connsiteY6" fmla="*/ 1429 h 15187"/>
                    <a:gd name="connsiteX7" fmla="*/ 0 w 4762"/>
                    <a:gd name="connsiteY7" fmla="*/ 1429 h 15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762" h="15187">
                      <a:moveTo>
                        <a:pt x="0" y="1429"/>
                      </a:moveTo>
                      <a:cubicBezTo>
                        <a:pt x="0" y="3334"/>
                        <a:pt x="952" y="6191"/>
                        <a:pt x="1905" y="8096"/>
                      </a:cubicBezTo>
                      <a:cubicBezTo>
                        <a:pt x="2857" y="10001"/>
                        <a:pt x="2857" y="12859"/>
                        <a:pt x="3810" y="14764"/>
                      </a:cubicBezTo>
                      <a:cubicBezTo>
                        <a:pt x="3810" y="15716"/>
                        <a:pt x="4763" y="14764"/>
                        <a:pt x="4763" y="14764"/>
                      </a:cubicBezTo>
                      <a:cubicBezTo>
                        <a:pt x="4763" y="12859"/>
                        <a:pt x="4763" y="10001"/>
                        <a:pt x="3810" y="8096"/>
                      </a:cubicBezTo>
                      <a:cubicBezTo>
                        <a:pt x="3810" y="6191"/>
                        <a:pt x="2857" y="3334"/>
                        <a:pt x="2857" y="1429"/>
                      </a:cubicBezTo>
                      <a:cubicBezTo>
                        <a:pt x="2857" y="-476"/>
                        <a:pt x="0" y="-476"/>
                        <a:pt x="0" y="1429"/>
                      </a:cubicBezTo>
                      <a:lnTo>
                        <a:pt x="0" y="142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4" name="Freeform: Shape 1723">
                  <a:extLst>
                    <a:ext uri="{FF2B5EF4-FFF2-40B4-BE49-F238E27FC236}">
                      <a16:creationId xmlns:a16="http://schemas.microsoft.com/office/drawing/2014/main" id="{0CA746E3-81EF-2752-CA11-072F64C042BD}"/>
                    </a:ext>
                  </a:extLst>
                </p:cNvPr>
                <p:cNvSpPr/>
                <p:nvPr/>
              </p:nvSpPr>
              <p:spPr>
                <a:xfrm>
                  <a:off x="8186737" y="3281362"/>
                  <a:ext cx="9882" cy="28724"/>
                </a:xfrm>
                <a:custGeom>
                  <a:avLst/>
                  <a:gdLst>
                    <a:gd name="connsiteX0" fmla="*/ 0 w 9882"/>
                    <a:gd name="connsiteY0" fmla="*/ 2858 h 28724"/>
                    <a:gd name="connsiteX1" fmla="*/ 0 w 9882"/>
                    <a:gd name="connsiteY1" fmla="*/ 9525 h 28724"/>
                    <a:gd name="connsiteX2" fmla="*/ 952 w 9882"/>
                    <a:gd name="connsiteY2" fmla="*/ 16192 h 28724"/>
                    <a:gd name="connsiteX3" fmla="*/ 1905 w 9882"/>
                    <a:gd name="connsiteY3" fmla="*/ 22860 h 28724"/>
                    <a:gd name="connsiteX4" fmla="*/ 6668 w 9882"/>
                    <a:gd name="connsiteY4" fmla="*/ 28575 h 28724"/>
                    <a:gd name="connsiteX5" fmla="*/ 9525 w 9882"/>
                    <a:gd name="connsiteY5" fmla="*/ 20955 h 28724"/>
                    <a:gd name="connsiteX6" fmla="*/ 7620 w 9882"/>
                    <a:gd name="connsiteY6" fmla="*/ 13335 h 28724"/>
                    <a:gd name="connsiteX7" fmla="*/ 5715 w 9882"/>
                    <a:gd name="connsiteY7" fmla="*/ 6667 h 28724"/>
                    <a:gd name="connsiteX8" fmla="*/ 2857 w 9882"/>
                    <a:gd name="connsiteY8" fmla="*/ 0 h 28724"/>
                    <a:gd name="connsiteX9" fmla="*/ 0 w 9882"/>
                    <a:gd name="connsiteY9" fmla="*/ 2858 h 28724"/>
                    <a:gd name="connsiteX10" fmla="*/ 0 w 9882"/>
                    <a:gd name="connsiteY10" fmla="*/ 2858 h 2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882" h="28724">
                      <a:moveTo>
                        <a:pt x="0" y="2858"/>
                      </a:moveTo>
                      <a:cubicBezTo>
                        <a:pt x="0" y="5715"/>
                        <a:pt x="0" y="7620"/>
                        <a:pt x="0" y="9525"/>
                      </a:cubicBezTo>
                      <a:cubicBezTo>
                        <a:pt x="0" y="11430"/>
                        <a:pt x="952" y="14288"/>
                        <a:pt x="952" y="16192"/>
                      </a:cubicBezTo>
                      <a:cubicBezTo>
                        <a:pt x="952" y="18097"/>
                        <a:pt x="1905" y="20955"/>
                        <a:pt x="1905" y="22860"/>
                      </a:cubicBezTo>
                      <a:cubicBezTo>
                        <a:pt x="2857" y="25717"/>
                        <a:pt x="3810" y="29528"/>
                        <a:pt x="6668" y="28575"/>
                      </a:cubicBezTo>
                      <a:cubicBezTo>
                        <a:pt x="9525" y="28575"/>
                        <a:pt x="10477" y="23813"/>
                        <a:pt x="9525" y="20955"/>
                      </a:cubicBezTo>
                      <a:cubicBezTo>
                        <a:pt x="9525" y="18097"/>
                        <a:pt x="8573" y="16192"/>
                        <a:pt x="7620" y="13335"/>
                      </a:cubicBezTo>
                      <a:cubicBezTo>
                        <a:pt x="6668" y="11430"/>
                        <a:pt x="5715" y="9525"/>
                        <a:pt x="5715" y="6667"/>
                      </a:cubicBezTo>
                      <a:cubicBezTo>
                        <a:pt x="4763" y="4763"/>
                        <a:pt x="3810" y="1905"/>
                        <a:pt x="2857" y="0"/>
                      </a:cubicBezTo>
                      <a:cubicBezTo>
                        <a:pt x="3810" y="0"/>
                        <a:pt x="952" y="0"/>
                        <a:pt x="0" y="2858"/>
                      </a:cubicBezTo>
                      <a:lnTo>
                        <a:pt x="0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5" name="Freeform: Shape 1724">
                  <a:extLst>
                    <a:ext uri="{FF2B5EF4-FFF2-40B4-BE49-F238E27FC236}">
                      <a16:creationId xmlns:a16="http://schemas.microsoft.com/office/drawing/2014/main" id="{28D448C6-0214-446B-C6A1-869B14F28978}"/>
                    </a:ext>
                  </a:extLst>
                </p:cNvPr>
                <p:cNvSpPr/>
                <p:nvPr/>
              </p:nvSpPr>
              <p:spPr>
                <a:xfrm>
                  <a:off x="8247697" y="3274299"/>
                  <a:ext cx="11429" cy="29055"/>
                </a:xfrm>
                <a:custGeom>
                  <a:avLst/>
                  <a:gdLst>
                    <a:gd name="connsiteX0" fmla="*/ 9525 w 11429"/>
                    <a:gd name="connsiteY0" fmla="*/ 395 h 29055"/>
                    <a:gd name="connsiteX1" fmla="*/ 5715 w 11429"/>
                    <a:gd name="connsiteY1" fmla="*/ 6109 h 29055"/>
                    <a:gd name="connsiteX2" fmla="*/ 2857 w 11429"/>
                    <a:gd name="connsiteY2" fmla="*/ 12777 h 29055"/>
                    <a:gd name="connsiteX3" fmla="*/ 952 w 11429"/>
                    <a:gd name="connsiteY3" fmla="*/ 19445 h 29055"/>
                    <a:gd name="connsiteX4" fmla="*/ 0 w 11429"/>
                    <a:gd name="connsiteY4" fmla="*/ 27065 h 29055"/>
                    <a:gd name="connsiteX5" fmla="*/ 3810 w 11429"/>
                    <a:gd name="connsiteY5" fmla="*/ 28017 h 29055"/>
                    <a:gd name="connsiteX6" fmla="*/ 6667 w 11429"/>
                    <a:gd name="connsiteY6" fmla="*/ 21350 h 29055"/>
                    <a:gd name="connsiteX7" fmla="*/ 8572 w 11429"/>
                    <a:gd name="connsiteY7" fmla="*/ 14682 h 29055"/>
                    <a:gd name="connsiteX8" fmla="*/ 10477 w 11429"/>
                    <a:gd name="connsiteY8" fmla="*/ 8015 h 29055"/>
                    <a:gd name="connsiteX9" fmla="*/ 11430 w 11429"/>
                    <a:gd name="connsiteY9" fmla="*/ 1347 h 29055"/>
                    <a:gd name="connsiteX10" fmla="*/ 9525 w 11429"/>
                    <a:gd name="connsiteY10" fmla="*/ 395 h 29055"/>
                    <a:gd name="connsiteX11" fmla="*/ 9525 w 11429"/>
                    <a:gd name="connsiteY11" fmla="*/ 395 h 29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429" h="29055">
                      <a:moveTo>
                        <a:pt x="9525" y="395"/>
                      </a:moveTo>
                      <a:cubicBezTo>
                        <a:pt x="7620" y="2300"/>
                        <a:pt x="6667" y="4205"/>
                        <a:pt x="5715" y="6109"/>
                      </a:cubicBezTo>
                      <a:cubicBezTo>
                        <a:pt x="4763" y="8015"/>
                        <a:pt x="3810" y="9920"/>
                        <a:pt x="2857" y="12777"/>
                      </a:cubicBezTo>
                      <a:cubicBezTo>
                        <a:pt x="1905" y="14682"/>
                        <a:pt x="952" y="16587"/>
                        <a:pt x="952" y="19445"/>
                      </a:cubicBezTo>
                      <a:cubicBezTo>
                        <a:pt x="0" y="21350"/>
                        <a:pt x="0" y="24207"/>
                        <a:pt x="0" y="27065"/>
                      </a:cubicBezTo>
                      <a:cubicBezTo>
                        <a:pt x="952" y="28970"/>
                        <a:pt x="2857" y="29922"/>
                        <a:pt x="3810" y="28017"/>
                      </a:cubicBezTo>
                      <a:cubicBezTo>
                        <a:pt x="5715" y="26112"/>
                        <a:pt x="5715" y="23255"/>
                        <a:pt x="6667" y="21350"/>
                      </a:cubicBezTo>
                      <a:cubicBezTo>
                        <a:pt x="7620" y="19445"/>
                        <a:pt x="7620" y="17540"/>
                        <a:pt x="8572" y="14682"/>
                      </a:cubicBezTo>
                      <a:cubicBezTo>
                        <a:pt x="9525" y="12777"/>
                        <a:pt x="9525" y="10872"/>
                        <a:pt x="10477" y="8015"/>
                      </a:cubicBezTo>
                      <a:cubicBezTo>
                        <a:pt x="11430" y="6109"/>
                        <a:pt x="11430" y="3252"/>
                        <a:pt x="11430" y="1347"/>
                      </a:cubicBezTo>
                      <a:cubicBezTo>
                        <a:pt x="11430" y="395"/>
                        <a:pt x="10477" y="-558"/>
                        <a:pt x="9525" y="395"/>
                      </a:cubicBezTo>
                      <a:lnTo>
                        <a:pt x="9525" y="39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6" name="Freeform: Shape 1725">
                  <a:extLst>
                    <a:ext uri="{FF2B5EF4-FFF2-40B4-BE49-F238E27FC236}">
                      <a16:creationId xmlns:a16="http://schemas.microsoft.com/office/drawing/2014/main" id="{6BF487EA-A718-9FB4-EFD0-183C28531D4D}"/>
                    </a:ext>
                  </a:extLst>
                </p:cNvPr>
                <p:cNvSpPr/>
                <p:nvPr/>
              </p:nvSpPr>
              <p:spPr>
                <a:xfrm>
                  <a:off x="8255317" y="3220878"/>
                  <a:ext cx="9525" cy="26193"/>
                </a:xfrm>
                <a:custGeom>
                  <a:avLst/>
                  <a:gdLst>
                    <a:gd name="connsiteX0" fmla="*/ 5715 w 9525"/>
                    <a:gd name="connsiteY0" fmla="*/ 1429 h 26193"/>
                    <a:gd name="connsiteX1" fmla="*/ 4763 w 9525"/>
                    <a:gd name="connsiteY1" fmla="*/ 3334 h 26193"/>
                    <a:gd name="connsiteX2" fmla="*/ 3810 w 9525"/>
                    <a:gd name="connsiteY2" fmla="*/ 5239 h 26193"/>
                    <a:gd name="connsiteX3" fmla="*/ 2857 w 9525"/>
                    <a:gd name="connsiteY3" fmla="*/ 8096 h 26193"/>
                    <a:gd name="connsiteX4" fmla="*/ 952 w 9525"/>
                    <a:gd name="connsiteY4" fmla="*/ 13811 h 26193"/>
                    <a:gd name="connsiteX5" fmla="*/ 0 w 9525"/>
                    <a:gd name="connsiteY5" fmla="*/ 20479 h 26193"/>
                    <a:gd name="connsiteX6" fmla="*/ 1905 w 9525"/>
                    <a:gd name="connsiteY6" fmla="*/ 26194 h 26193"/>
                    <a:gd name="connsiteX7" fmla="*/ 4763 w 9525"/>
                    <a:gd name="connsiteY7" fmla="*/ 25241 h 26193"/>
                    <a:gd name="connsiteX8" fmla="*/ 6668 w 9525"/>
                    <a:gd name="connsiteY8" fmla="*/ 22384 h 26193"/>
                    <a:gd name="connsiteX9" fmla="*/ 8572 w 9525"/>
                    <a:gd name="connsiteY9" fmla="*/ 15716 h 26193"/>
                    <a:gd name="connsiteX10" fmla="*/ 9525 w 9525"/>
                    <a:gd name="connsiteY10" fmla="*/ 9049 h 26193"/>
                    <a:gd name="connsiteX11" fmla="*/ 9525 w 9525"/>
                    <a:gd name="connsiteY11" fmla="*/ 5239 h 26193"/>
                    <a:gd name="connsiteX12" fmla="*/ 9525 w 9525"/>
                    <a:gd name="connsiteY12" fmla="*/ 3334 h 26193"/>
                    <a:gd name="connsiteX13" fmla="*/ 9525 w 9525"/>
                    <a:gd name="connsiteY13" fmla="*/ 1429 h 26193"/>
                    <a:gd name="connsiteX14" fmla="*/ 5715 w 9525"/>
                    <a:gd name="connsiteY14" fmla="*/ 1429 h 26193"/>
                    <a:gd name="connsiteX15" fmla="*/ 5715 w 9525"/>
                    <a:gd name="connsiteY15" fmla="*/ 1429 h 26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26193">
                      <a:moveTo>
                        <a:pt x="5715" y="1429"/>
                      </a:moveTo>
                      <a:cubicBezTo>
                        <a:pt x="5715" y="2381"/>
                        <a:pt x="5715" y="2381"/>
                        <a:pt x="4763" y="3334"/>
                      </a:cubicBezTo>
                      <a:cubicBezTo>
                        <a:pt x="4763" y="4286"/>
                        <a:pt x="3810" y="4286"/>
                        <a:pt x="3810" y="5239"/>
                      </a:cubicBezTo>
                      <a:cubicBezTo>
                        <a:pt x="2857" y="6191"/>
                        <a:pt x="2857" y="7144"/>
                        <a:pt x="2857" y="8096"/>
                      </a:cubicBezTo>
                      <a:cubicBezTo>
                        <a:pt x="1905" y="10001"/>
                        <a:pt x="1905" y="11906"/>
                        <a:pt x="952" y="13811"/>
                      </a:cubicBezTo>
                      <a:cubicBezTo>
                        <a:pt x="0" y="15716"/>
                        <a:pt x="0" y="18574"/>
                        <a:pt x="0" y="20479"/>
                      </a:cubicBezTo>
                      <a:cubicBezTo>
                        <a:pt x="0" y="22384"/>
                        <a:pt x="0" y="25241"/>
                        <a:pt x="1905" y="26194"/>
                      </a:cubicBezTo>
                      <a:cubicBezTo>
                        <a:pt x="2857" y="26194"/>
                        <a:pt x="3810" y="25241"/>
                        <a:pt x="4763" y="25241"/>
                      </a:cubicBezTo>
                      <a:cubicBezTo>
                        <a:pt x="5715" y="24289"/>
                        <a:pt x="5715" y="23336"/>
                        <a:pt x="6668" y="22384"/>
                      </a:cubicBezTo>
                      <a:cubicBezTo>
                        <a:pt x="7620" y="20479"/>
                        <a:pt x="7620" y="18574"/>
                        <a:pt x="8572" y="15716"/>
                      </a:cubicBezTo>
                      <a:cubicBezTo>
                        <a:pt x="8572" y="13811"/>
                        <a:pt x="9525" y="10954"/>
                        <a:pt x="9525" y="9049"/>
                      </a:cubicBezTo>
                      <a:cubicBezTo>
                        <a:pt x="9525" y="8096"/>
                        <a:pt x="9525" y="7144"/>
                        <a:pt x="9525" y="5239"/>
                      </a:cubicBezTo>
                      <a:cubicBezTo>
                        <a:pt x="9525" y="4286"/>
                        <a:pt x="9525" y="4286"/>
                        <a:pt x="9525" y="3334"/>
                      </a:cubicBezTo>
                      <a:cubicBezTo>
                        <a:pt x="9525" y="2381"/>
                        <a:pt x="9525" y="2381"/>
                        <a:pt x="9525" y="1429"/>
                      </a:cubicBezTo>
                      <a:cubicBezTo>
                        <a:pt x="8572" y="-476"/>
                        <a:pt x="5715" y="-476"/>
                        <a:pt x="5715" y="1429"/>
                      </a:cubicBezTo>
                      <a:lnTo>
                        <a:pt x="5715" y="142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7" name="Freeform: Shape 1726">
                  <a:extLst>
                    <a:ext uri="{FF2B5EF4-FFF2-40B4-BE49-F238E27FC236}">
                      <a16:creationId xmlns:a16="http://schemas.microsoft.com/office/drawing/2014/main" id="{FE45542D-3EC8-FEA9-16C3-06E7237341D6}"/>
                    </a:ext>
                  </a:extLst>
                </p:cNvPr>
                <p:cNvSpPr/>
                <p:nvPr/>
              </p:nvSpPr>
              <p:spPr>
                <a:xfrm>
                  <a:off x="8272462" y="3181349"/>
                  <a:ext cx="8572" cy="20716"/>
                </a:xfrm>
                <a:custGeom>
                  <a:avLst/>
                  <a:gdLst>
                    <a:gd name="connsiteX0" fmla="*/ 6668 w 8572"/>
                    <a:gd name="connsiteY0" fmla="*/ 0 h 20716"/>
                    <a:gd name="connsiteX1" fmla="*/ 952 w 8572"/>
                    <a:gd name="connsiteY1" fmla="*/ 8572 h 20716"/>
                    <a:gd name="connsiteX2" fmla="*/ 0 w 8572"/>
                    <a:gd name="connsiteY2" fmla="*/ 14288 h 20716"/>
                    <a:gd name="connsiteX3" fmla="*/ 0 w 8572"/>
                    <a:gd name="connsiteY3" fmla="*/ 17145 h 20716"/>
                    <a:gd name="connsiteX4" fmla="*/ 952 w 8572"/>
                    <a:gd name="connsiteY4" fmla="*/ 20003 h 20716"/>
                    <a:gd name="connsiteX5" fmla="*/ 3810 w 8572"/>
                    <a:gd name="connsiteY5" fmla="*/ 20003 h 20716"/>
                    <a:gd name="connsiteX6" fmla="*/ 5715 w 8572"/>
                    <a:gd name="connsiteY6" fmla="*/ 17145 h 20716"/>
                    <a:gd name="connsiteX7" fmla="*/ 6668 w 8572"/>
                    <a:gd name="connsiteY7" fmla="*/ 15240 h 20716"/>
                    <a:gd name="connsiteX8" fmla="*/ 7620 w 8572"/>
                    <a:gd name="connsiteY8" fmla="*/ 9525 h 20716"/>
                    <a:gd name="connsiteX9" fmla="*/ 7620 w 8572"/>
                    <a:gd name="connsiteY9" fmla="*/ 8572 h 20716"/>
                    <a:gd name="connsiteX10" fmla="*/ 7620 w 8572"/>
                    <a:gd name="connsiteY10" fmla="*/ 8572 h 20716"/>
                    <a:gd name="connsiteX11" fmla="*/ 7620 w 8572"/>
                    <a:gd name="connsiteY11" fmla="*/ 7620 h 20716"/>
                    <a:gd name="connsiteX12" fmla="*/ 8573 w 8572"/>
                    <a:gd name="connsiteY12" fmla="*/ 4763 h 20716"/>
                    <a:gd name="connsiteX13" fmla="*/ 8573 w 8572"/>
                    <a:gd name="connsiteY13" fmla="*/ 2858 h 20716"/>
                    <a:gd name="connsiteX14" fmla="*/ 8573 w 8572"/>
                    <a:gd name="connsiteY14" fmla="*/ 953 h 20716"/>
                    <a:gd name="connsiteX15" fmla="*/ 6668 w 8572"/>
                    <a:gd name="connsiteY15" fmla="*/ 0 h 20716"/>
                    <a:gd name="connsiteX16" fmla="*/ 6668 w 8572"/>
                    <a:gd name="connsiteY16" fmla="*/ 0 h 20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572" h="20716">
                      <a:moveTo>
                        <a:pt x="6668" y="0"/>
                      </a:moveTo>
                      <a:cubicBezTo>
                        <a:pt x="2857" y="953"/>
                        <a:pt x="1905" y="5715"/>
                        <a:pt x="952" y="8572"/>
                      </a:cubicBezTo>
                      <a:cubicBezTo>
                        <a:pt x="0" y="10478"/>
                        <a:pt x="0" y="12383"/>
                        <a:pt x="0" y="14288"/>
                      </a:cubicBezTo>
                      <a:cubicBezTo>
                        <a:pt x="0" y="15240"/>
                        <a:pt x="0" y="16192"/>
                        <a:pt x="0" y="17145"/>
                      </a:cubicBezTo>
                      <a:cubicBezTo>
                        <a:pt x="0" y="18097"/>
                        <a:pt x="0" y="19050"/>
                        <a:pt x="952" y="20003"/>
                      </a:cubicBezTo>
                      <a:cubicBezTo>
                        <a:pt x="1905" y="20955"/>
                        <a:pt x="2857" y="20955"/>
                        <a:pt x="3810" y="20003"/>
                      </a:cubicBezTo>
                      <a:cubicBezTo>
                        <a:pt x="4763" y="19050"/>
                        <a:pt x="4763" y="19050"/>
                        <a:pt x="5715" y="17145"/>
                      </a:cubicBezTo>
                      <a:cubicBezTo>
                        <a:pt x="5715" y="16192"/>
                        <a:pt x="6668" y="15240"/>
                        <a:pt x="6668" y="15240"/>
                      </a:cubicBezTo>
                      <a:cubicBezTo>
                        <a:pt x="6668" y="13335"/>
                        <a:pt x="7620" y="11430"/>
                        <a:pt x="7620" y="9525"/>
                      </a:cubicBezTo>
                      <a:cubicBezTo>
                        <a:pt x="7620" y="9525"/>
                        <a:pt x="7620" y="8572"/>
                        <a:pt x="7620" y="8572"/>
                      </a:cubicBezTo>
                      <a:cubicBezTo>
                        <a:pt x="7620" y="8572"/>
                        <a:pt x="7620" y="8572"/>
                        <a:pt x="7620" y="8572"/>
                      </a:cubicBezTo>
                      <a:cubicBezTo>
                        <a:pt x="7620" y="8572"/>
                        <a:pt x="7620" y="8572"/>
                        <a:pt x="7620" y="7620"/>
                      </a:cubicBezTo>
                      <a:cubicBezTo>
                        <a:pt x="7620" y="6667"/>
                        <a:pt x="7620" y="5715"/>
                        <a:pt x="8573" y="4763"/>
                      </a:cubicBezTo>
                      <a:cubicBezTo>
                        <a:pt x="8573" y="3810"/>
                        <a:pt x="8573" y="2858"/>
                        <a:pt x="8573" y="2858"/>
                      </a:cubicBezTo>
                      <a:cubicBezTo>
                        <a:pt x="8573" y="1905"/>
                        <a:pt x="8573" y="953"/>
                        <a:pt x="8573" y="953"/>
                      </a:cubicBezTo>
                      <a:cubicBezTo>
                        <a:pt x="7620" y="0"/>
                        <a:pt x="6668" y="0"/>
                        <a:pt x="6668" y="0"/>
                      </a:cubicBezTo>
                      <a:lnTo>
                        <a:pt x="6668" y="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8" name="Freeform: Shape 1727">
                  <a:extLst>
                    <a:ext uri="{FF2B5EF4-FFF2-40B4-BE49-F238E27FC236}">
                      <a16:creationId xmlns:a16="http://schemas.microsoft.com/office/drawing/2014/main" id="{2DE70112-81F1-CBBB-1F2E-A0F2AC7B1049}"/>
                    </a:ext>
                  </a:extLst>
                </p:cNvPr>
                <p:cNvSpPr/>
                <p:nvPr/>
              </p:nvSpPr>
              <p:spPr>
                <a:xfrm>
                  <a:off x="8156786" y="3116579"/>
                  <a:ext cx="12880" cy="25159"/>
                </a:xfrm>
                <a:custGeom>
                  <a:avLst/>
                  <a:gdLst>
                    <a:gd name="connsiteX0" fmla="*/ 423 w 12880"/>
                    <a:gd name="connsiteY0" fmla="*/ 953 h 25159"/>
                    <a:gd name="connsiteX1" fmla="*/ 423 w 12880"/>
                    <a:gd name="connsiteY1" fmla="*/ 7620 h 25159"/>
                    <a:gd name="connsiteX2" fmla="*/ 2328 w 12880"/>
                    <a:gd name="connsiteY2" fmla="*/ 13335 h 25159"/>
                    <a:gd name="connsiteX3" fmla="*/ 4233 w 12880"/>
                    <a:gd name="connsiteY3" fmla="*/ 19050 h 25159"/>
                    <a:gd name="connsiteX4" fmla="*/ 8996 w 12880"/>
                    <a:gd name="connsiteY4" fmla="*/ 24765 h 25159"/>
                    <a:gd name="connsiteX5" fmla="*/ 11853 w 12880"/>
                    <a:gd name="connsiteY5" fmla="*/ 23813 h 25159"/>
                    <a:gd name="connsiteX6" fmla="*/ 8996 w 12880"/>
                    <a:gd name="connsiteY6" fmla="*/ 10478 h 25159"/>
                    <a:gd name="connsiteX7" fmla="*/ 6138 w 12880"/>
                    <a:gd name="connsiteY7" fmla="*/ 4763 h 25159"/>
                    <a:gd name="connsiteX8" fmla="*/ 1376 w 12880"/>
                    <a:gd name="connsiteY8" fmla="*/ 0 h 25159"/>
                    <a:gd name="connsiteX9" fmla="*/ 423 w 12880"/>
                    <a:gd name="connsiteY9" fmla="*/ 953 h 25159"/>
                    <a:gd name="connsiteX10" fmla="*/ 423 w 12880"/>
                    <a:gd name="connsiteY10" fmla="*/ 953 h 2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880" h="25159">
                      <a:moveTo>
                        <a:pt x="423" y="953"/>
                      </a:moveTo>
                      <a:cubicBezTo>
                        <a:pt x="-529" y="2858"/>
                        <a:pt x="423" y="4763"/>
                        <a:pt x="423" y="7620"/>
                      </a:cubicBezTo>
                      <a:cubicBezTo>
                        <a:pt x="423" y="9525"/>
                        <a:pt x="1376" y="11430"/>
                        <a:pt x="2328" y="13335"/>
                      </a:cubicBezTo>
                      <a:cubicBezTo>
                        <a:pt x="3281" y="15240"/>
                        <a:pt x="3281" y="17145"/>
                        <a:pt x="4233" y="19050"/>
                      </a:cubicBezTo>
                      <a:cubicBezTo>
                        <a:pt x="5186" y="21908"/>
                        <a:pt x="6138" y="23813"/>
                        <a:pt x="8996" y="24765"/>
                      </a:cubicBezTo>
                      <a:cubicBezTo>
                        <a:pt x="9948" y="25717"/>
                        <a:pt x="11853" y="24765"/>
                        <a:pt x="11853" y="23813"/>
                      </a:cubicBezTo>
                      <a:cubicBezTo>
                        <a:pt x="14711" y="19050"/>
                        <a:pt x="10901" y="14288"/>
                        <a:pt x="8996" y="10478"/>
                      </a:cubicBezTo>
                      <a:cubicBezTo>
                        <a:pt x="8043" y="8573"/>
                        <a:pt x="7091" y="6667"/>
                        <a:pt x="6138" y="4763"/>
                      </a:cubicBezTo>
                      <a:cubicBezTo>
                        <a:pt x="5186" y="2858"/>
                        <a:pt x="4233" y="953"/>
                        <a:pt x="1376" y="0"/>
                      </a:cubicBezTo>
                      <a:cubicBezTo>
                        <a:pt x="1376" y="0"/>
                        <a:pt x="423" y="0"/>
                        <a:pt x="423" y="953"/>
                      </a:cubicBezTo>
                      <a:lnTo>
                        <a:pt x="423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29" name="Freeform: Shape 1728">
                  <a:extLst>
                    <a:ext uri="{FF2B5EF4-FFF2-40B4-BE49-F238E27FC236}">
                      <a16:creationId xmlns:a16="http://schemas.microsoft.com/office/drawing/2014/main" id="{747934CF-96D3-248E-378C-84671BEDE8A8}"/>
                    </a:ext>
                  </a:extLst>
                </p:cNvPr>
                <p:cNvSpPr/>
                <p:nvPr/>
              </p:nvSpPr>
              <p:spPr>
                <a:xfrm>
                  <a:off x="7924424" y="3052338"/>
                  <a:ext cx="24663" cy="7090"/>
                </a:xfrm>
                <a:custGeom>
                  <a:avLst/>
                  <a:gdLst>
                    <a:gd name="connsiteX0" fmla="*/ 2280 w 24663"/>
                    <a:gd name="connsiteY0" fmla="*/ 4233 h 7090"/>
                    <a:gd name="connsiteX1" fmla="*/ 7043 w 24663"/>
                    <a:gd name="connsiteY1" fmla="*/ 5186 h 7090"/>
                    <a:gd name="connsiteX2" fmla="*/ 11805 w 24663"/>
                    <a:gd name="connsiteY2" fmla="*/ 6138 h 7090"/>
                    <a:gd name="connsiteX3" fmla="*/ 17520 w 24663"/>
                    <a:gd name="connsiteY3" fmla="*/ 7091 h 7090"/>
                    <a:gd name="connsiteX4" fmla="*/ 20377 w 24663"/>
                    <a:gd name="connsiteY4" fmla="*/ 7091 h 7090"/>
                    <a:gd name="connsiteX5" fmla="*/ 23235 w 24663"/>
                    <a:gd name="connsiteY5" fmla="*/ 6138 h 7090"/>
                    <a:gd name="connsiteX6" fmla="*/ 23235 w 24663"/>
                    <a:gd name="connsiteY6" fmla="*/ 2328 h 7090"/>
                    <a:gd name="connsiteX7" fmla="*/ 20377 w 24663"/>
                    <a:gd name="connsiteY7" fmla="*/ 1376 h 7090"/>
                    <a:gd name="connsiteX8" fmla="*/ 17520 w 24663"/>
                    <a:gd name="connsiteY8" fmla="*/ 1376 h 7090"/>
                    <a:gd name="connsiteX9" fmla="*/ 11805 w 24663"/>
                    <a:gd name="connsiteY9" fmla="*/ 423 h 7090"/>
                    <a:gd name="connsiteX10" fmla="*/ 1328 w 24663"/>
                    <a:gd name="connsiteY10" fmla="*/ 423 h 7090"/>
                    <a:gd name="connsiteX11" fmla="*/ 2280 w 24663"/>
                    <a:gd name="connsiteY11" fmla="*/ 4233 h 7090"/>
                    <a:gd name="connsiteX12" fmla="*/ 2280 w 24663"/>
                    <a:gd name="connsiteY12" fmla="*/ 4233 h 70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4663" h="7090">
                      <a:moveTo>
                        <a:pt x="2280" y="4233"/>
                      </a:moveTo>
                      <a:cubicBezTo>
                        <a:pt x="4185" y="4233"/>
                        <a:pt x="6090" y="4233"/>
                        <a:pt x="7043" y="5186"/>
                      </a:cubicBezTo>
                      <a:cubicBezTo>
                        <a:pt x="8948" y="5186"/>
                        <a:pt x="10852" y="6138"/>
                        <a:pt x="11805" y="6138"/>
                      </a:cubicBezTo>
                      <a:cubicBezTo>
                        <a:pt x="13710" y="6138"/>
                        <a:pt x="15615" y="7091"/>
                        <a:pt x="17520" y="7091"/>
                      </a:cubicBezTo>
                      <a:cubicBezTo>
                        <a:pt x="18473" y="7091"/>
                        <a:pt x="19425" y="7091"/>
                        <a:pt x="20377" y="7091"/>
                      </a:cubicBezTo>
                      <a:cubicBezTo>
                        <a:pt x="21330" y="7091"/>
                        <a:pt x="22283" y="7091"/>
                        <a:pt x="23235" y="6138"/>
                      </a:cubicBezTo>
                      <a:cubicBezTo>
                        <a:pt x="25140" y="5186"/>
                        <a:pt x="25140" y="3281"/>
                        <a:pt x="23235" y="2328"/>
                      </a:cubicBezTo>
                      <a:cubicBezTo>
                        <a:pt x="22283" y="2328"/>
                        <a:pt x="21330" y="1376"/>
                        <a:pt x="20377" y="1376"/>
                      </a:cubicBezTo>
                      <a:cubicBezTo>
                        <a:pt x="19425" y="1376"/>
                        <a:pt x="18473" y="1376"/>
                        <a:pt x="17520" y="1376"/>
                      </a:cubicBezTo>
                      <a:cubicBezTo>
                        <a:pt x="15615" y="1376"/>
                        <a:pt x="13710" y="423"/>
                        <a:pt x="11805" y="423"/>
                      </a:cubicBezTo>
                      <a:cubicBezTo>
                        <a:pt x="7995" y="423"/>
                        <a:pt x="4185" y="-529"/>
                        <a:pt x="1328" y="423"/>
                      </a:cubicBezTo>
                      <a:cubicBezTo>
                        <a:pt x="-577" y="423"/>
                        <a:pt x="-577" y="4233"/>
                        <a:pt x="2280" y="4233"/>
                      </a:cubicBezTo>
                      <a:lnTo>
                        <a:pt x="2280" y="423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0" name="Freeform: Shape 1729">
                  <a:extLst>
                    <a:ext uri="{FF2B5EF4-FFF2-40B4-BE49-F238E27FC236}">
                      <a16:creationId xmlns:a16="http://schemas.microsoft.com/office/drawing/2014/main" id="{4049643D-2CEE-0FC3-3714-9ABA46E6B589}"/>
                    </a:ext>
                  </a:extLst>
                </p:cNvPr>
                <p:cNvSpPr/>
                <p:nvPr/>
              </p:nvSpPr>
              <p:spPr>
                <a:xfrm>
                  <a:off x="7941905" y="3034138"/>
                  <a:ext cx="22571" cy="10051"/>
                </a:xfrm>
                <a:custGeom>
                  <a:avLst/>
                  <a:gdLst>
                    <a:gd name="connsiteX0" fmla="*/ 991 w 22571"/>
                    <a:gd name="connsiteY0" fmla="*/ 3383 h 10051"/>
                    <a:gd name="connsiteX1" fmla="*/ 10516 w 22571"/>
                    <a:gd name="connsiteY1" fmla="*/ 7194 h 10051"/>
                    <a:gd name="connsiteX2" fmla="*/ 15279 w 22571"/>
                    <a:gd name="connsiteY2" fmla="*/ 9099 h 10051"/>
                    <a:gd name="connsiteX3" fmla="*/ 18136 w 22571"/>
                    <a:gd name="connsiteY3" fmla="*/ 10051 h 10051"/>
                    <a:gd name="connsiteX4" fmla="*/ 20994 w 22571"/>
                    <a:gd name="connsiteY4" fmla="*/ 10051 h 10051"/>
                    <a:gd name="connsiteX5" fmla="*/ 21946 w 22571"/>
                    <a:gd name="connsiteY5" fmla="*/ 7194 h 10051"/>
                    <a:gd name="connsiteX6" fmla="*/ 20041 w 22571"/>
                    <a:gd name="connsiteY6" fmla="*/ 6241 h 10051"/>
                    <a:gd name="connsiteX7" fmla="*/ 17183 w 22571"/>
                    <a:gd name="connsiteY7" fmla="*/ 5289 h 10051"/>
                    <a:gd name="connsiteX8" fmla="*/ 12421 w 22571"/>
                    <a:gd name="connsiteY8" fmla="*/ 3383 h 10051"/>
                    <a:gd name="connsiteX9" fmla="*/ 2896 w 22571"/>
                    <a:gd name="connsiteY9" fmla="*/ 526 h 10051"/>
                    <a:gd name="connsiteX10" fmla="*/ 991 w 22571"/>
                    <a:gd name="connsiteY10" fmla="*/ 3383 h 10051"/>
                    <a:gd name="connsiteX11" fmla="*/ 991 w 22571"/>
                    <a:gd name="connsiteY11" fmla="*/ 3383 h 10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571" h="10051">
                      <a:moveTo>
                        <a:pt x="991" y="3383"/>
                      </a:moveTo>
                      <a:cubicBezTo>
                        <a:pt x="4801" y="4336"/>
                        <a:pt x="7658" y="5289"/>
                        <a:pt x="10516" y="7194"/>
                      </a:cubicBezTo>
                      <a:cubicBezTo>
                        <a:pt x="12421" y="8146"/>
                        <a:pt x="13374" y="8146"/>
                        <a:pt x="15279" y="9099"/>
                      </a:cubicBezTo>
                      <a:cubicBezTo>
                        <a:pt x="16231" y="9099"/>
                        <a:pt x="17183" y="9099"/>
                        <a:pt x="18136" y="10051"/>
                      </a:cubicBezTo>
                      <a:cubicBezTo>
                        <a:pt x="19088" y="10051"/>
                        <a:pt x="20041" y="10051"/>
                        <a:pt x="20994" y="10051"/>
                      </a:cubicBezTo>
                      <a:cubicBezTo>
                        <a:pt x="22899" y="10051"/>
                        <a:pt x="22899" y="8146"/>
                        <a:pt x="21946" y="7194"/>
                      </a:cubicBezTo>
                      <a:cubicBezTo>
                        <a:pt x="20994" y="7194"/>
                        <a:pt x="20041" y="6241"/>
                        <a:pt x="20041" y="6241"/>
                      </a:cubicBezTo>
                      <a:cubicBezTo>
                        <a:pt x="19088" y="6241"/>
                        <a:pt x="18136" y="5289"/>
                        <a:pt x="17183" y="5289"/>
                      </a:cubicBezTo>
                      <a:cubicBezTo>
                        <a:pt x="15279" y="4336"/>
                        <a:pt x="13374" y="4336"/>
                        <a:pt x="12421" y="3383"/>
                      </a:cubicBezTo>
                      <a:cubicBezTo>
                        <a:pt x="9563" y="2431"/>
                        <a:pt x="5754" y="1479"/>
                        <a:pt x="2896" y="526"/>
                      </a:cubicBezTo>
                      <a:cubicBezTo>
                        <a:pt x="38" y="-1379"/>
                        <a:pt x="-914" y="2431"/>
                        <a:pt x="991" y="3383"/>
                      </a:cubicBezTo>
                      <a:lnTo>
                        <a:pt x="991" y="338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1" name="Freeform: Shape 1730">
                  <a:extLst>
                    <a:ext uri="{FF2B5EF4-FFF2-40B4-BE49-F238E27FC236}">
                      <a16:creationId xmlns:a16="http://schemas.microsoft.com/office/drawing/2014/main" id="{82EEC125-08A5-CDD0-6428-C2B212DA496B}"/>
                    </a:ext>
                  </a:extLst>
                </p:cNvPr>
                <p:cNvSpPr/>
                <p:nvPr/>
              </p:nvSpPr>
              <p:spPr>
                <a:xfrm>
                  <a:off x="7954326" y="3006089"/>
                  <a:ext cx="18723" cy="9525"/>
                </a:xfrm>
                <a:custGeom>
                  <a:avLst/>
                  <a:gdLst>
                    <a:gd name="connsiteX0" fmla="*/ 1905 w 18723"/>
                    <a:gd name="connsiteY0" fmla="*/ 5715 h 9525"/>
                    <a:gd name="connsiteX1" fmla="*/ 9525 w 18723"/>
                    <a:gd name="connsiteY1" fmla="*/ 7620 h 9525"/>
                    <a:gd name="connsiteX2" fmla="*/ 13335 w 18723"/>
                    <a:gd name="connsiteY2" fmla="*/ 8572 h 9525"/>
                    <a:gd name="connsiteX3" fmla="*/ 15240 w 18723"/>
                    <a:gd name="connsiteY3" fmla="*/ 9525 h 9525"/>
                    <a:gd name="connsiteX4" fmla="*/ 17145 w 18723"/>
                    <a:gd name="connsiteY4" fmla="*/ 9525 h 9525"/>
                    <a:gd name="connsiteX5" fmla="*/ 18098 w 18723"/>
                    <a:gd name="connsiteY5" fmla="*/ 6667 h 9525"/>
                    <a:gd name="connsiteX6" fmla="*/ 16193 w 18723"/>
                    <a:gd name="connsiteY6" fmla="*/ 4763 h 9525"/>
                    <a:gd name="connsiteX7" fmla="*/ 14288 w 18723"/>
                    <a:gd name="connsiteY7" fmla="*/ 3810 h 9525"/>
                    <a:gd name="connsiteX8" fmla="*/ 10478 w 18723"/>
                    <a:gd name="connsiteY8" fmla="*/ 1905 h 9525"/>
                    <a:gd name="connsiteX9" fmla="*/ 2858 w 18723"/>
                    <a:gd name="connsiteY9" fmla="*/ 0 h 9525"/>
                    <a:gd name="connsiteX10" fmla="*/ 0 w 18723"/>
                    <a:gd name="connsiteY10" fmla="*/ 1905 h 9525"/>
                    <a:gd name="connsiteX11" fmla="*/ 1905 w 18723"/>
                    <a:gd name="connsiteY11" fmla="*/ 5715 h 9525"/>
                    <a:gd name="connsiteX12" fmla="*/ 1905 w 18723"/>
                    <a:gd name="connsiteY12" fmla="*/ 571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723" h="9525">
                      <a:moveTo>
                        <a:pt x="1905" y="5715"/>
                      </a:moveTo>
                      <a:cubicBezTo>
                        <a:pt x="4763" y="6667"/>
                        <a:pt x="6668" y="6667"/>
                        <a:pt x="9525" y="7620"/>
                      </a:cubicBezTo>
                      <a:cubicBezTo>
                        <a:pt x="10478" y="7620"/>
                        <a:pt x="12383" y="8572"/>
                        <a:pt x="13335" y="8572"/>
                      </a:cubicBezTo>
                      <a:cubicBezTo>
                        <a:pt x="14288" y="8572"/>
                        <a:pt x="14288" y="8572"/>
                        <a:pt x="15240" y="9525"/>
                      </a:cubicBezTo>
                      <a:cubicBezTo>
                        <a:pt x="16193" y="9525"/>
                        <a:pt x="17145" y="9525"/>
                        <a:pt x="17145" y="9525"/>
                      </a:cubicBezTo>
                      <a:cubicBezTo>
                        <a:pt x="19050" y="9525"/>
                        <a:pt x="19050" y="7620"/>
                        <a:pt x="18098" y="6667"/>
                      </a:cubicBezTo>
                      <a:cubicBezTo>
                        <a:pt x="17145" y="5715"/>
                        <a:pt x="17145" y="5715"/>
                        <a:pt x="16193" y="4763"/>
                      </a:cubicBezTo>
                      <a:cubicBezTo>
                        <a:pt x="15240" y="4763"/>
                        <a:pt x="15240" y="3810"/>
                        <a:pt x="14288" y="3810"/>
                      </a:cubicBezTo>
                      <a:cubicBezTo>
                        <a:pt x="13335" y="2857"/>
                        <a:pt x="11430" y="2857"/>
                        <a:pt x="10478" y="1905"/>
                      </a:cubicBezTo>
                      <a:cubicBezTo>
                        <a:pt x="7620" y="952"/>
                        <a:pt x="5715" y="952"/>
                        <a:pt x="2858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4763"/>
                        <a:pt x="0" y="5715"/>
                        <a:pt x="1905" y="5715"/>
                      </a:cubicBezTo>
                      <a:lnTo>
                        <a:pt x="1905" y="57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2" name="Freeform: Shape 1731">
                  <a:extLst>
                    <a:ext uri="{FF2B5EF4-FFF2-40B4-BE49-F238E27FC236}">
                      <a16:creationId xmlns:a16="http://schemas.microsoft.com/office/drawing/2014/main" id="{7CBD34F3-86DF-64DF-0E30-D71663134DFD}"/>
                    </a:ext>
                  </a:extLst>
                </p:cNvPr>
                <p:cNvSpPr/>
                <p:nvPr/>
              </p:nvSpPr>
              <p:spPr>
                <a:xfrm>
                  <a:off x="7975281" y="3027044"/>
                  <a:ext cx="17144" cy="8572"/>
                </a:xfrm>
                <a:custGeom>
                  <a:avLst/>
                  <a:gdLst>
                    <a:gd name="connsiteX0" fmla="*/ 953 w 17144"/>
                    <a:gd name="connsiteY0" fmla="*/ 4763 h 8572"/>
                    <a:gd name="connsiteX1" fmla="*/ 7620 w 17144"/>
                    <a:gd name="connsiteY1" fmla="*/ 6667 h 8572"/>
                    <a:gd name="connsiteX2" fmla="*/ 7620 w 17144"/>
                    <a:gd name="connsiteY2" fmla="*/ 6667 h 8572"/>
                    <a:gd name="connsiteX3" fmla="*/ 7620 w 17144"/>
                    <a:gd name="connsiteY3" fmla="*/ 6667 h 8572"/>
                    <a:gd name="connsiteX4" fmla="*/ 8573 w 17144"/>
                    <a:gd name="connsiteY4" fmla="*/ 6667 h 8572"/>
                    <a:gd name="connsiteX5" fmla="*/ 10478 w 17144"/>
                    <a:gd name="connsiteY5" fmla="*/ 7620 h 8572"/>
                    <a:gd name="connsiteX6" fmla="*/ 12382 w 17144"/>
                    <a:gd name="connsiteY6" fmla="*/ 8572 h 8572"/>
                    <a:gd name="connsiteX7" fmla="*/ 15240 w 17144"/>
                    <a:gd name="connsiteY7" fmla="*/ 8572 h 8572"/>
                    <a:gd name="connsiteX8" fmla="*/ 17145 w 17144"/>
                    <a:gd name="connsiteY8" fmla="*/ 7620 h 8572"/>
                    <a:gd name="connsiteX9" fmla="*/ 17145 w 17144"/>
                    <a:gd name="connsiteY9" fmla="*/ 5715 h 8572"/>
                    <a:gd name="connsiteX10" fmla="*/ 15240 w 17144"/>
                    <a:gd name="connsiteY10" fmla="*/ 3810 h 8572"/>
                    <a:gd name="connsiteX11" fmla="*/ 13335 w 17144"/>
                    <a:gd name="connsiteY11" fmla="*/ 2858 h 8572"/>
                    <a:gd name="connsiteX12" fmla="*/ 9525 w 17144"/>
                    <a:gd name="connsiteY12" fmla="*/ 1905 h 8572"/>
                    <a:gd name="connsiteX13" fmla="*/ 1905 w 17144"/>
                    <a:gd name="connsiteY13" fmla="*/ 0 h 8572"/>
                    <a:gd name="connsiteX14" fmla="*/ 0 w 17144"/>
                    <a:gd name="connsiteY14" fmla="*/ 1905 h 8572"/>
                    <a:gd name="connsiteX15" fmla="*/ 953 w 17144"/>
                    <a:gd name="connsiteY15" fmla="*/ 4763 h 8572"/>
                    <a:gd name="connsiteX16" fmla="*/ 953 w 17144"/>
                    <a:gd name="connsiteY16" fmla="*/ 4763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7144" h="8572">
                      <a:moveTo>
                        <a:pt x="953" y="4763"/>
                      </a:moveTo>
                      <a:cubicBezTo>
                        <a:pt x="2857" y="5715"/>
                        <a:pt x="5715" y="5715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6667"/>
                        <a:pt x="7620" y="6667"/>
                        <a:pt x="7620" y="6667"/>
                      </a:cubicBezTo>
                      <a:cubicBezTo>
                        <a:pt x="7620" y="6667"/>
                        <a:pt x="7620" y="6667"/>
                        <a:pt x="8573" y="6667"/>
                      </a:cubicBezTo>
                      <a:cubicBezTo>
                        <a:pt x="9525" y="6667"/>
                        <a:pt x="9525" y="7620"/>
                        <a:pt x="10478" y="7620"/>
                      </a:cubicBezTo>
                      <a:cubicBezTo>
                        <a:pt x="11430" y="7620"/>
                        <a:pt x="11430" y="8572"/>
                        <a:pt x="12382" y="8572"/>
                      </a:cubicBezTo>
                      <a:cubicBezTo>
                        <a:pt x="13335" y="8572"/>
                        <a:pt x="14288" y="8572"/>
                        <a:pt x="15240" y="8572"/>
                      </a:cubicBezTo>
                      <a:cubicBezTo>
                        <a:pt x="16193" y="8572"/>
                        <a:pt x="16193" y="8572"/>
                        <a:pt x="17145" y="7620"/>
                      </a:cubicBezTo>
                      <a:cubicBezTo>
                        <a:pt x="17145" y="6667"/>
                        <a:pt x="17145" y="6667"/>
                        <a:pt x="17145" y="5715"/>
                      </a:cubicBezTo>
                      <a:cubicBezTo>
                        <a:pt x="16193" y="4763"/>
                        <a:pt x="16193" y="4763"/>
                        <a:pt x="15240" y="3810"/>
                      </a:cubicBezTo>
                      <a:cubicBezTo>
                        <a:pt x="14288" y="3810"/>
                        <a:pt x="13335" y="2858"/>
                        <a:pt x="13335" y="2858"/>
                      </a:cubicBezTo>
                      <a:cubicBezTo>
                        <a:pt x="12382" y="2858"/>
                        <a:pt x="11430" y="1905"/>
                        <a:pt x="9525" y="1905"/>
                      </a:cubicBezTo>
                      <a:cubicBezTo>
                        <a:pt x="6668" y="952"/>
                        <a:pt x="4763" y="952"/>
                        <a:pt x="1905" y="0"/>
                      </a:cubicBezTo>
                      <a:cubicBezTo>
                        <a:pt x="953" y="0"/>
                        <a:pt x="0" y="952"/>
                        <a:pt x="0" y="1905"/>
                      </a:cubicBezTo>
                      <a:cubicBezTo>
                        <a:pt x="0" y="2858"/>
                        <a:pt x="0" y="4763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3" name="Freeform: Shape 1732">
                  <a:extLst>
                    <a:ext uri="{FF2B5EF4-FFF2-40B4-BE49-F238E27FC236}">
                      <a16:creationId xmlns:a16="http://schemas.microsoft.com/office/drawing/2014/main" id="{0F4BF7B0-05E0-C468-7E3F-EDA5A7EABB8E}"/>
                    </a:ext>
                  </a:extLst>
                </p:cNvPr>
                <p:cNvSpPr/>
                <p:nvPr/>
              </p:nvSpPr>
              <p:spPr>
                <a:xfrm>
                  <a:off x="7987664" y="2989896"/>
                  <a:ext cx="18097" cy="11430"/>
                </a:xfrm>
                <a:custGeom>
                  <a:avLst/>
                  <a:gdLst>
                    <a:gd name="connsiteX0" fmla="*/ 953 w 18097"/>
                    <a:gd name="connsiteY0" fmla="*/ 4763 h 11430"/>
                    <a:gd name="connsiteX1" fmla="*/ 7620 w 18097"/>
                    <a:gd name="connsiteY1" fmla="*/ 8573 h 11430"/>
                    <a:gd name="connsiteX2" fmla="*/ 11430 w 18097"/>
                    <a:gd name="connsiteY2" fmla="*/ 10478 h 11430"/>
                    <a:gd name="connsiteX3" fmla="*/ 13335 w 18097"/>
                    <a:gd name="connsiteY3" fmla="*/ 11430 h 11430"/>
                    <a:gd name="connsiteX4" fmla="*/ 16192 w 18097"/>
                    <a:gd name="connsiteY4" fmla="*/ 11430 h 11430"/>
                    <a:gd name="connsiteX5" fmla="*/ 18098 w 18097"/>
                    <a:gd name="connsiteY5" fmla="*/ 8573 h 11430"/>
                    <a:gd name="connsiteX6" fmla="*/ 17145 w 18097"/>
                    <a:gd name="connsiteY6" fmla="*/ 5715 h 11430"/>
                    <a:gd name="connsiteX7" fmla="*/ 15240 w 18097"/>
                    <a:gd name="connsiteY7" fmla="*/ 4763 h 11430"/>
                    <a:gd name="connsiteX8" fmla="*/ 11430 w 18097"/>
                    <a:gd name="connsiteY8" fmla="*/ 2858 h 11430"/>
                    <a:gd name="connsiteX9" fmla="*/ 4762 w 18097"/>
                    <a:gd name="connsiteY9" fmla="*/ 0 h 11430"/>
                    <a:gd name="connsiteX10" fmla="*/ 1905 w 18097"/>
                    <a:gd name="connsiteY10" fmla="*/ 953 h 11430"/>
                    <a:gd name="connsiteX11" fmla="*/ 953 w 18097"/>
                    <a:gd name="connsiteY11" fmla="*/ 4763 h 11430"/>
                    <a:gd name="connsiteX12" fmla="*/ 953 w 18097"/>
                    <a:gd name="connsiteY12" fmla="*/ 4763 h 114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097" h="11430">
                      <a:moveTo>
                        <a:pt x="953" y="4763"/>
                      </a:moveTo>
                      <a:cubicBezTo>
                        <a:pt x="2858" y="5715"/>
                        <a:pt x="5715" y="6668"/>
                        <a:pt x="7620" y="8573"/>
                      </a:cubicBezTo>
                      <a:cubicBezTo>
                        <a:pt x="8573" y="9525"/>
                        <a:pt x="9525" y="9525"/>
                        <a:pt x="11430" y="10478"/>
                      </a:cubicBezTo>
                      <a:cubicBezTo>
                        <a:pt x="12383" y="10478"/>
                        <a:pt x="12383" y="11430"/>
                        <a:pt x="13335" y="11430"/>
                      </a:cubicBezTo>
                      <a:cubicBezTo>
                        <a:pt x="14287" y="11430"/>
                        <a:pt x="15240" y="11430"/>
                        <a:pt x="16192" y="11430"/>
                      </a:cubicBezTo>
                      <a:cubicBezTo>
                        <a:pt x="17145" y="11430"/>
                        <a:pt x="18098" y="9525"/>
                        <a:pt x="18098" y="8573"/>
                      </a:cubicBezTo>
                      <a:cubicBezTo>
                        <a:pt x="18098" y="7620"/>
                        <a:pt x="17145" y="6668"/>
                        <a:pt x="17145" y="5715"/>
                      </a:cubicBezTo>
                      <a:cubicBezTo>
                        <a:pt x="16192" y="5715"/>
                        <a:pt x="16192" y="4763"/>
                        <a:pt x="15240" y="4763"/>
                      </a:cubicBezTo>
                      <a:cubicBezTo>
                        <a:pt x="14287" y="3810"/>
                        <a:pt x="12383" y="3810"/>
                        <a:pt x="11430" y="2858"/>
                      </a:cubicBezTo>
                      <a:cubicBezTo>
                        <a:pt x="9525" y="1905"/>
                        <a:pt x="6667" y="953"/>
                        <a:pt x="4762" y="0"/>
                      </a:cubicBezTo>
                      <a:cubicBezTo>
                        <a:pt x="3810" y="0"/>
                        <a:pt x="1905" y="0"/>
                        <a:pt x="1905" y="953"/>
                      </a:cubicBezTo>
                      <a:cubicBezTo>
                        <a:pt x="-952" y="2858"/>
                        <a:pt x="0" y="4763"/>
                        <a:pt x="953" y="4763"/>
                      </a:cubicBezTo>
                      <a:lnTo>
                        <a:pt x="953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4" name="Freeform: Shape 1733">
                  <a:extLst>
                    <a:ext uri="{FF2B5EF4-FFF2-40B4-BE49-F238E27FC236}">
                      <a16:creationId xmlns:a16="http://schemas.microsoft.com/office/drawing/2014/main" id="{595B5037-B31B-F2E2-91D3-03A60DD32FB7}"/>
                    </a:ext>
                  </a:extLst>
                </p:cNvPr>
                <p:cNvSpPr/>
                <p:nvPr/>
              </p:nvSpPr>
              <p:spPr>
                <a:xfrm>
                  <a:off x="8030853" y="3000374"/>
                  <a:ext cx="12056" cy="11429"/>
                </a:xfrm>
                <a:custGeom>
                  <a:avLst/>
                  <a:gdLst>
                    <a:gd name="connsiteX0" fmla="*/ 626 w 12056"/>
                    <a:gd name="connsiteY0" fmla="*/ 6667 h 11429"/>
                    <a:gd name="connsiteX1" fmla="*/ 2531 w 12056"/>
                    <a:gd name="connsiteY1" fmla="*/ 8572 h 11429"/>
                    <a:gd name="connsiteX2" fmla="*/ 1578 w 12056"/>
                    <a:gd name="connsiteY2" fmla="*/ 7620 h 11429"/>
                    <a:gd name="connsiteX3" fmla="*/ 2531 w 12056"/>
                    <a:gd name="connsiteY3" fmla="*/ 9525 h 11429"/>
                    <a:gd name="connsiteX4" fmla="*/ 3483 w 12056"/>
                    <a:gd name="connsiteY4" fmla="*/ 10478 h 11429"/>
                    <a:gd name="connsiteX5" fmla="*/ 5388 w 12056"/>
                    <a:gd name="connsiteY5" fmla="*/ 11430 h 11429"/>
                    <a:gd name="connsiteX6" fmla="*/ 6341 w 12056"/>
                    <a:gd name="connsiteY6" fmla="*/ 11430 h 11429"/>
                    <a:gd name="connsiteX7" fmla="*/ 8246 w 12056"/>
                    <a:gd name="connsiteY7" fmla="*/ 11430 h 11429"/>
                    <a:gd name="connsiteX8" fmla="*/ 10151 w 12056"/>
                    <a:gd name="connsiteY8" fmla="*/ 11430 h 11429"/>
                    <a:gd name="connsiteX9" fmla="*/ 12056 w 12056"/>
                    <a:gd name="connsiteY9" fmla="*/ 8572 h 11429"/>
                    <a:gd name="connsiteX10" fmla="*/ 12056 w 12056"/>
                    <a:gd name="connsiteY10" fmla="*/ 8572 h 11429"/>
                    <a:gd name="connsiteX11" fmla="*/ 12056 w 12056"/>
                    <a:gd name="connsiteY11" fmla="*/ 8572 h 11429"/>
                    <a:gd name="connsiteX12" fmla="*/ 12056 w 12056"/>
                    <a:gd name="connsiteY12" fmla="*/ 7620 h 11429"/>
                    <a:gd name="connsiteX13" fmla="*/ 12056 w 12056"/>
                    <a:gd name="connsiteY13" fmla="*/ 6667 h 11429"/>
                    <a:gd name="connsiteX14" fmla="*/ 11103 w 12056"/>
                    <a:gd name="connsiteY14" fmla="*/ 5715 h 11429"/>
                    <a:gd name="connsiteX15" fmla="*/ 9198 w 12056"/>
                    <a:gd name="connsiteY15" fmla="*/ 3810 h 11429"/>
                    <a:gd name="connsiteX16" fmla="*/ 6341 w 12056"/>
                    <a:gd name="connsiteY16" fmla="*/ 953 h 11429"/>
                    <a:gd name="connsiteX17" fmla="*/ 4436 w 12056"/>
                    <a:gd name="connsiteY17" fmla="*/ 0 h 11429"/>
                    <a:gd name="connsiteX18" fmla="*/ 2531 w 12056"/>
                    <a:gd name="connsiteY18" fmla="*/ 953 h 11429"/>
                    <a:gd name="connsiteX19" fmla="*/ 1578 w 12056"/>
                    <a:gd name="connsiteY19" fmla="*/ 2858 h 11429"/>
                    <a:gd name="connsiteX20" fmla="*/ 626 w 12056"/>
                    <a:gd name="connsiteY20" fmla="*/ 6667 h 11429"/>
                    <a:gd name="connsiteX21" fmla="*/ 626 w 12056"/>
                    <a:gd name="connsiteY21" fmla="*/ 6667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2056" h="11429">
                      <a:moveTo>
                        <a:pt x="626" y="6667"/>
                      </a:moveTo>
                      <a:cubicBezTo>
                        <a:pt x="1578" y="7620"/>
                        <a:pt x="1578" y="7620"/>
                        <a:pt x="2531" y="8572"/>
                      </a:cubicBezTo>
                      <a:cubicBezTo>
                        <a:pt x="2531" y="8572"/>
                        <a:pt x="2531" y="8572"/>
                        <a:pt x="1578" y="7620"/>
                      </a:cubicBezTo>
                      <a:cubicBezTo>
                        <a:pt x="2531" y="8572"/>
                        <a:pt x="2531" y="8572"/>
                        <a:pt x="2531" y="9525"/>
                      </a:cubicBezTo>
                      <a:cubicBezTo>
                        <a:pt x="2531" y="9525"/>
                        <a:pt x="2531" y="10478"/>
                        <a:pt x="3483" y="10478"/>
                      </a:cubicBezTo>
                      <a:cubicBezTo>
                        <a:pt x="3483" y="11430"/>
                        <a:pt x="4436" y="11430"/>
                        <a:pt x="5388" y="11430"/>
                      </a:cubicBezTo>
                      <a:cubicBezTo>
                        <a:pt x="5388" y="11430"/>
                        <a:pt x="5388" y="11430"/>
                        <a:pt x="6341" y="11430"/>
                      </a:cubicBezTo>
                      <a:cubicBezTo>
                        <a:pt x="6341" y="11430"/>
                        <a:pt x="7294" y="11430"/>
                        <a:pt x="8246" y="11430"/>
                      </a:cubicBezTo>
                      <a:cubicBezTo>
                        <a:pt x="9198" y="11430"/>
                        <a:pt x="9198" y="11430"/>
                        <a:pt x="10151" y="11430"/>
                      </a:cubicBezTo>
                      <a:cubicBezTo>
                        <a:pt x="11103" y="10478"/>
                        <a:pt x="12056" y="9525"/>
                        <a:pt x="12056" y="8572"/>
                      </a:cubicBezTo>
                      <a:cubicBezTo>
                        <a:pt x="12056" y="8572"/>
                        <a:pt x="12056" y="8572"/>
                        <a:pt x="12056" y="8572"/>
                      </a:cubicBezTo>
                      <a:cubicBezTo>
                        <a:pt x="12056" y="8572"/>
                        <a:pt x="12056" y="8572"/>
                        <a:pt x="12056" y="8572"/>
                      </a:cubicBezTo>
                      <a:cubicBezTo>
                        <a:pt x="12056" y="8572"/>
                        <a:pt x="12056" y="8572"/>
                        <a:pt x="12056" y="7620"/>
                      </a:cubicBezTo>
                      <a:cubicBezTo>
                        <a:pt x="12056" y="7620"/>
                        <a:pt x="12056" y="6667"/>
                        <a:pt x="12056" y="6667"/>
                      </a:cubicBezTo>
                      <a:cubicBezTo>
                        <a:pt x="12056" y="6667"/>
                        <a:pt x="12056" y="5715"/>
                        <a:pt x="11103" y="5715"/>
                      </a:cubicBezTo>
                      <a:cubicBezTo>
                        <a:pt x="10151" y="4763"/>
                        <a:pt x="10151" y="3810"/>
                        <a:pt x="9198" y="3810"/>
                      </a:cubicBezTo>
                      <a:cubicBezTo>
                        <a:pt x="8246" y="2858"/>
                        <a:pt x="7294" y="1905"/>
                        <a:pt x="6341" y="953"/>
                      </a:cubicBezTo>
                      <a:cubicBezTo>
                        <a:pt x="5388" y="0"/>
                        <a:pt x="5388" y="0"/>
                        <a:pt x="4436" y="0"/>
                      </a:cubicBezTo>
                      <a:cubicBezTo>
                        <a:pt x="3483" y="0"/>
                        <a:pt x="2531" y="0"/>
                        <a:pt x="2531" y="953"/>
                      </a:cubicBezTo>
                      <a:cubicBezTo>
                        <a:pt x="1578" y="1905"/>
                        <a:pt x="1578" y="1905"/>
                        <a:pt x="1578" y="2858"/>
                      </a:cubicBezTo>
                      <a:cubicBezTo>
                        <a:pt x="-327" y="4763"/>
                        <a:pt x="-327" y="5715"/>
                        <a:pt x="626" y="6667"/>
                      </a:cubicBezTo>
                      <a:lnTo>
                        <a:pt x="626" y="66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5" name="Freeform: Shape 1734">
                  <a:extLst>
                    <a:ext uri="{FF2B5EF4-FFF2-40B4-BE49-F238E27FC236}">
                      <a16:creationId xmlns:a16="http://schemas.microsoft.com/office/drawing/2014/main" id="{9AE417AC-804C-44FB-88C6-6206A6EBA24A}"/>
                    </a:ext>
                  </a:extLst>
                </p:cNvPr>
                <p:cNvSpPr/>
                <p:nvPr/>
              </p:nvSpPr>
              <p:spPr>
                <a:xfrm>
                  <a:off x="8022906" y="2974895"/>
                  <a:ext cx="10477" cy="11191"/>
                </a:xfrm>
                <a:custGeom>
                  <a:avLst/>
                  <a:gdLst>
                    <a:gd name="connsiteX0" fmla="*/ 0 w 10477"/>
                    <a:gd name="connsiteY0" fmla="*/ 3572 h 11191"/>
                    <a:gd name="connsiteX1" fmla="*/ 3810 w 10477"/>
                    <a:gd name="connsiteY1" fmla="*/ 7382 h 11191"/>
                    <a:gd name="connsiteX2" fmla="*/ 5715 w 10477"/>
                    <a:gd name="connsiteY2" fmla="*/ 9287 h 11191"/>
                    <a:gd name="connsiteX3" fmla="*/ 6668 w 10477"/>
                    <a:gd name="connsiteY3" fmla="*/ 10239 h 11191"/>
                    <a:gd name="connsiteX4" fmla="*/ 8573 w 10477"/>
                    <a:gd name="connsiteY4" fmla="*/ 11192 h 11191"/>
                    <a:gd name="connsiteX5" fmla="*/ 10478 w 10477"/>
                    <a:gd name="connsiteY5" fmla="*/ 9287 h 11191"/>
                    <a:gd name="connsiteX6" fmla="*/ 10478 w 10477"/>
                    <a:gd name="connsiteY6" fmla="*/ 7382 h 11191"/>
                    <a:gd name="connsiteX7" fmla="*/ 9525 w 10477"/>
                    <a:gd name="connsiteY7" fmla="*/ 6429 h 11191"/>
                    <a:gd name="connsiteX8" fmla="*/ 7620 w 10477"/>
                    <a:gd name="connsiteY8" fmla="*/ 4524 h 11191"/>
                    <a:gd name="connsiteX9" fmla="*/ 3810 w 10477"/>
                    <a:gd name="connsiteY9" fmla="*/ 714 h 11191"/>
                    <a:gd name="connsiteX10" fmla="*/ 1905 w 10477"/>
                    <a:gd name="connsiteY10" fmla="*/ 714 h 11191"/>
                    <a:gd name="connsiteX11" fmla="*/ 0 w 10477"/>
                    <a:gd name="connsiteY11" fmla="*/ 3572 h 11191"/>
                    <a:gd name="connsiteX12" fmla="*/ 0 w 10477"/>
                    <a:gd name="connsiteY12" fmla="*/ 3572 h 111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477" h="11191">
                      <a:moveTo>
                        <a:pt x="0" y="3572"/>
                      </a:moveTo>
                      <a:cubicBezTo>
                        <a:pt x="953" y="4524"/>
                        <a:pt x="1905" y="6429"/>
                        <a:pt x="3810" y="7382"/>
                      </a:cubicBezTo>
                      <a:cubicBezTo>
                        <a:pt x="4763" y="8334"/>
                        <a:pt x="4763" y="8334"/>
                        <a:pt x="5715" y="9287"/>
                      </a:cubicBezTo>
                      <a:cubicBezTo>
                        <a:pt x="5715" y="9287"/>
                        <a:pt x="6668" y="10239"/>
                        <a:pt x="6668" y="10239"/>
                      </a:cubicBezTo>
                      <a:cubicBezTo>
                        <a:pt x="7620" y="10239"/>
                        <a:pt x="7620" y="10239"/>
                        <a:pt x="8573" y="11192"/>
                      </a:cubicBezTo>
                      <a:cubicBezTo>
                        <a:pt x="9525" y="11192"/>
                        <a:pt x="10478" y="10239"/>
                        <a:pt x="10478" y="9287"/>
                      </a:cubicBezTo>
                      <a:cubicBezTo>
                        <a:pt x="10478" y="8334"/>
                        <a:pt x="10478" y="8334"/>
                        <a:pt x="10478" y="7382"/>
                      </a:cubicBezTo>
                      <a:cubicBezTo>
                        <a:pt x="10478" y="7382"/>
                        <a:pt x="9525" y="6429"/>
                        <a:pt x="9525" y="6429"/>
                      </a:cubicBezTo>
                      <a:cubicBezTo>
                        <a:pt x="8573" y="5477"/>
                        <a:pt x="8573" y="5477"/>
                        <a:pt x="7620" y="4524"/>
                      </a:cubicBezTo>
                      <a:cubicBezTo>
                        <a:pt x="6668" y="3572"/>
                        <a:pt x="4763" y="2619"/>
                        <a:pt x="3810" y="714"/>
                      </a:cubicBezTo>
                      <a:cubicBezTo>
                        <a:pt x="2857" y="-238"/>
                        <a:pt x="1905" y="-238"/>
                        <a:pt x="1905" y="714"/>
                      </a:cubicBezTo>
                      <a:cubicBezTo>
                        <a:pt x="0" y="1667"/>
                        <a:pt x="0" y="2619"/>
                        <a:pt x="0" y="3572"/>
                      </a:cubicBezTo>
                      <a:lnTo>
                        <a:pt x="0" y="357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6" name="Freeform: Shape 1735">
                  <a:extLst>
                    <a:ext uri="{FF2B5EF4-FFF2-40B4-BE49-F238E27FC236}">
                      <a16:creationId xmlns:a16="http://schemas.microsoft.com/office/drawing/2014/main" id="{AA58E283-A095-10FB-2F97-E3AEDA920435}"/>
                    </a:ext>
                  </a:extLst>
                </p:cNvPr>
                <p:cNvSpPr/>
                <p:nvPr/>
              </p:nvSpPr>
              <p:spPr>
                <a:xfrm>
                  <a:off x="7968959" y="3053952"/>
                  <a:ext cx="30135" cy="10239"/>
                </a:xfrm>
                <a:custGeom>
                  <a:avLst/>
                  <a:gdLst>
                    <a:gd name="connsiteX0" fmla="*/ 2513 w 30135"/>
                    <a:gd name="connsiteY0" fmla="*/ 4524 h 10239"/>
                    <a:gd name="connsiteX1" fmla="*/ 14896 w 30135"/>
                    <a:gd name="connsiteY1" fmla="*/ 7382 h 10239"/>
                    <a:gd name="connsiteX2" fmla="*/ 20610 w 30135"/>
                    <a:gd name="connsiteY2" fmla="*/ 9287 h 10239"/>
                    <a:gd name="connsiteX3" fmla="*/ 23468 w 30135"/>
                    <a:gd name="connsiteY3" fmla="*/ 10239 h 10239"/>
                    <a:gd name="connsiteX4" fmla="*/ 27278 w 30135"/>
                    <a:gd name="connsiteY4" fmla="*/ 10239 h 10239"/>
                    <a:gd name="connsiteX5" fmla="*/ 30135 w 30135"/>
                    <a:gd name="connsiteY5" fmla="*/ 8334 h 10239"/>
                    <a:gd name="connsiteX6" fmla="*/ 29183 w 30135"/>
                    <a:gd name="connsiteY6" fmla="*/ 5477 h 10239"/>
                    <a:gd name="connsiteX7" fmla="*/ 26326 w 30135"/>
                    <a:gd name="connsiteY7" fmla="*/ 3572 h 10239"/>
                    <a:gd name="connsiteX8" fmla="*/ 23468 w 30135"/>
                    <a:gd name="connsiteY8" fmla="*/ 2619 h 10239"/>
                    <a:gd name="connsiteX9" fmla="*/ 16801 w 30135"/>
                    <a:gd name="connsiteY9" fmla="*/ 714 h 10239"/>
                    <a:gd name="connsiteX10" fmla="*/ 2513 w 30135"/>
                    <a:gd name="connsiteY10" fmla="*/ 714 h 10239"/>
                    <a:gd name="connsiteX11" fmla="*/ 2513 w 30135"/>
                    <a:gd name="connsiteY11" fmla="*/ 4524 h 10239"/>
                    <a:gd name="connsiteX12" fmla="*/ 2513 w 30135"/>
                    <a:gd name="connsiteY12" fmla="*/ 4524 h 10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135" h="10239">
                      <a:moveTo>
                        <a:pt x="2513" y="4524"/>
                      </a:moveTo>
                      <a:cubicBezTo>
                        <a:pt x="6323" y="4524"/>
                        <a:pt x="11085" y="6429"/>
                        <a:pt x="14896" y="7382"/>
                      </a:cubicBezTo>
                      <a:cubicBezTo>
                        <a:pt x="16801" y="8334"/>
                        <a:pt x="18705" y="9287"/>
                        <a:pt x="20610" y="9287"/>
                      </a:cubicBezTo>
                      <a:cubicBezTo>
                        <a:pt x="21563" y="9287"/>
                        <a:pt x="22515" y="10239"/>
                        <a:pt x="23468" y="10239"/>
                      </a:cubicBezTo>
                      <a:cubicBezTo>
                        <a:pt x="24421" y="10239"/>
                        <a:pt x="26326" y="10239"/>
                        <a:pt x="27278" y="10239"/>
                      </a:cubicBezTo>
                      <a:cubicBezTo>
                        <a:pt x="28230" y="10239"/>
                        <a:pt x="29183" y="9287"/>
                        <a:pt x="30135" y="8334"/>
                      </a:cubicBezTo>
                      <a:cubicBezTo>
                        <a:pt x="30135" y="7382"/>
                        <a:pt x="30135" y="6429"/>
                        <a:pt x="29183" y="5477"/>
                      </a:cubicBezTo>
                      <a:cubicBezTo>
                        <a:pt x="28230" y="4524"/>
                        <a:pt x="27278" y="3572"/>
                        <a:pt x="26326" y="3572"/>
                      </a:cubicBezTo>
                      <a:cubicBezTo>
                        <a:pt x="25373" y="2619"/>
                        <a:pt x="24421" y="2619"/>
                        <a:pt x="23468" y="2619"/>
                      </a:cubicBezTo>
                      <a:cubicBezTo>
                        <a:pt x="21563" y="1667"/>
                        <a:pt x="18705" y="714"/>
                        <a:pt x="16801" y="714"/>
                      </a:cubicBezTo>
                      <a:cubicBezTo>
                        <a:pt x="12038" y="-238"/>
                        <a:pt x="7276" y="-238"/>
                        <a:pt x="2513" y="714"/>
                      </a:cubicBezTo>
                      <a:cubicBezTo>
                        <a:pt x="-1297" y="-238"/>
                        <a:pt x="-345" y="4524"/>
                        <a:pt x="2513" y="4524"/>
                      </a:cubicBezTo>
                      <a:lnTo>
                        <a:pt x="2513" y="452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7" name="Freeform: Shape 1736">
                  <a:extLst>
                    <a:ext uri="{FF2B5EF4-FFF2-40B4-BE49-F238E27FC236}">
                      <a16:creationId xmlns:a16="http://schemas.microsoft.com/office/drawing/2014/main" id="{2F468C37-E9E4-016F-D04D-4A45C5EC32AA}"/>
                    </a:ext>
                  </a:extLst>
                </p:cNvPr>
                <p:cNvSpPr/>
                <p:nvPr/>
              </p:nvSpPr>
              <p:spPr>
                <a:xfrm>
                  <a:off x="8000852" y="3012362"/>
                  <a:ext cx="20523" cy="13729"/>
                </a:xfrm>
                <a:custGeom>
                  <a:avLst/>
                  <a:gdLst>
                    <a:gd name="connsiteX0" fmla="*/ 1100 w 20523"/>
                    <a:gd name="connsiteY0" fmla="*/ 5157 h 13729"/>
                    <a:gd name="connsiteX1" fmla="*/ 8720 w 20523"/>
                    <a:gd name="connsiteY1" fmla="*/ 9920 h 13729"/>
                    <a:gd name="connsiteX2" fmla="*/ 12530 w 20523"/>
                    <a:gd name="connsiteY2" fmla="*/ 12777 h 13729"/>
                    <a:gd name="connsiteX3" fmla="*/ 15387 w 20523"/>
                    <a:gd name="connsiteY3" fmla="*/ 13730 h 13729"/>
                    <a:gd name="connsiteX4" fmla="*/ 18245 w 20523"/>
                    <a:gd name="connsiteY4" fmla="*/ 13730 h 13729"/>
                    <a:gd name="connsiteX5" fmla="*/ 20150 w 20523"/>
                    <a:gd name="connsiteY5" fmla="*/ 9920 h 13729"/>
                    <a:gd name="connsiteX6" fmla="*/ 18245 w 20523"/>
                    <a:gd name="connsiteY6" fmla="*/ 8015 h 13729"/>
                    <a:gd name="connsiteX7" fmla="*/ 16340 w 20523"/>
                    <a:gd name="connsiteY7" fmla="*/ 7062 h 13729"/>
                    <a:gd name="connsiteX8" fmla="*/ 12530 w 20523"/>
                    <a:gd name="connsiteY8" fmla="*/ 5157 h 13729"/>
                    <a:gd name="connsiteX9" fmla="*/ 4910 w 20523"/>
                    <a:gd name="connsiteY9" fmla="*/ 395 h 13729"/>
                    <a:gd name="connsiteX10" fmla="*/ 1100 w 20523"/>
                    <a:gd name="connsiteY10" fmla="*/ 1347 h 13729"/>
                    <a:gd name="connsiteX11" fmla="*/ 1100 w 20523"/>
                    <a:gd name="connsiteY11" fmla="*/ 5157 h 13729"/>
                    <a:gd name="connsiteX12" fmla="*/ 1100 w 20523"/>
                    <a:gd name="connsiteY12" fmla="*/ 5157 h 13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0523" h="13729">
                      <a:moveTo>
                        <a:pt x="1100" y="5157"/>
                      </a:moveTo>
                      <a:cubicBezTo>
                        <a:pt x="3958" y="7062"/>
                        <a:pt x="5862" y="8967"/>
                        <a:pt x="8720" y="9920"/>
                      </a:cubicBezTo>
                      <a:cubicBezTo>
                        <a:pt x="9672" y="10872"/>
                        <a:pt x="11577" y="11825"/>
                        <a:pt x="12530" y="12777"/>
                      </a:cubicBezTo>
                      <a:cubicBezTo>
                        <a:pt x="13483" y="12777"/>
                        <a:pt x="14435" y="13730"/>
                        <a:pt x="15387" y="13730"/>
                      </a:cubicBezTo>
                      <a:cubicBezTo>
                        <a:pt x="16340" y="13730"/>
                        <a:pt x="17292" y="13730"/>
                        <a:pt x="18245" y="13730"/>
                      </a:cubicBezTo>
                      <a:cubicBezTo>
                        <a:pt x="20150" y="13730"/>
                        <a:pt x="21102" y="10872"/>
                        <a:pt x="20150" y="9920"/>
                      </a:cubicBezTo>
                      <a:cubicBezTo>
                        <a:pt x="19197" y="8967"/>
                        <a:pt x="19197" y="8967"/>
                        <a:pt x="18245" y="8015"/>
                      </a:cubicBezTo>
                      <a:cubicBezTo>
                        <a:pt x="17292" y="7062"/>
                        <a:pt x="16340" y="7062"/>
                        <a:pt x="16340" y="7062"/>
                      </a:cubicBezTo>
                      <a:cubicBezTo>
                        <a:pt x="15387" y="6109"/>
                        <a:pt x="13483" y="5157"/>
                        <a:pt x="12530" y="5157"/>
                      </a:cubicBezTo>
                      <a:cubicBezTo>
                        <a:pt x="9672" y="3252"/>
                        <a:pt x="7767" y="1347"/>
                        <a:pt x="4910" y="395"/>
                      </a:cubicBezTo>
                      <a:cubicBezTo>
                        <a:pt x="3958" y="-558"/>
                        <a:pt x="1100" y="395"/>
                        <a:pt x="1100" y="1347"/>
                      </a:cubicBezTo>
                      <a:cubicBezTo>
                        <a:pt x="-805" y="2300"/>
                        <a:pt x="147" y="4205"/>
                        <a:pt x="1100" y="5157"/>
                      </a:cubicBezTo>
                      <a:lnTo>
                        <a:pt x="1100" y="51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8" name="Freeform: Shape 1737">
                  <a:extLst>
                    <a:ext uri="{FF2B5EF4-FFF2-40B4-BE49-F238E27FC236}">
                      <a16:creationId xmlns:a16="http://schemas.microsoft.com/office/drawing/2014/main" id="{E2954737-8E72-558E-9DAE-A481069D0B86}"/>
                    </a:ext>
                  </a:extLst>
                </p:cNvPr>
                <p:cNvSpPr/>
                <p:nvPr/>
              </p:nvSpPr>
              <p:spPr>
                <a:xfrm>
                  <a:off x="8413756" y="2948679"/>
                  <a:ext cx="14915" cy="19172"/>
                </a:xfrm>
                <a:custGeom>
                  <a:avLst/>
                  <a:gdLst>
                    <a:gd name="connsiteX0" fmla="*/ 3486 w 14915"/>
                    <a:gd name="connsiteY0" fmla="*/ 18357 h 19172"/>
                    <a:gd name="connsiteX1" fmla="*/ 9200 w 14915"/>
                    <a:gd name="connsiteY1" fmla="*/ 10737 h 19172"/>
                    <a:gd name="connsiteX2" fmla="*/ 12058 w 14915"/>
                    <a:gd name="connsiteY2" fmla="*/ 6927 h 19172"/>
                    <a:gd name="connsiteX3" fmla="*/ 13963 w 14915"/>
                    <a:gd name="connsiteY3" fmla="*/ 5022 h 19172"/>
                    <a:gd name="connsiteX4" fmla="*/ 14916 w 14915"/>
                    <a:gd name="connsiteY4" fmla="*/ 2165 h 19172"/>
                    <a:gd name="connsiteX5" fmla="*/ 12058 w 14915"/>
                    <a:gd name="connsiteY5" fmla="*/ 260 h 19172"/>
                    <a:gd name="connsiteX6" fmla="*/ 10153 w 14915"/>
                    <a:gd name="connsiteY6" fmla="*/ 2165 h 19172"/>
                    <a:gd name="connsiteX7" fmla="*/ 8248 w 14915"/>
                    <a:gd name="connsiteY7" fmla="*/ 4070 h 19172"/>
                    <a:gd name="connsiteX8" fmla="*/ 5391 w 14915"/>
                    <a:gd name="connsiteY8" fmla="*/ 8832 h 19172"/>
                    <a:gd name="connsiteX9" fmla="*/ 628 w 14915"/>
                    <a:gd name="connsiteY9" fmla="*/ 17405 h 19172"/>
                    <a:gd name="connsiteX10" fmla="*/ 3486 w 14915"/>
                    <a:gd name="connsiteY10" fmla="*/ 18357 h 19172"/>
                    <a:gd name="connsiteX11" fmla="*/ 3486 w 14915"/>
                    <a:gd name="connsiteY11" fmla="*/ 18357 h 19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915" h="19172">
                      <a:moveTo>
                        <a:pt x="3486" y="18357"/>
                      </a:moveTo>
                      <a:cubicBezTo>
                        <a:pt x="5391" y="15500"/>
                        <a:pt x="7295" y="12642"/>
                        <a:pt x="9200" y="10737"/>
                      </a:cubicBezTo>
                      <a:cubicBezTo>
                        <a:pt x="10153" y="9785"/>
                        <a:pt x="11106" y="7880"/>
                        <a:pt x="12058" y="6927"/>
                      </a:cubicBezTo>
                      <a:cubicBezTo>
                        <a:pt x="13011" y="5975"/>
                        <a:pt x="13011" y="5975"/>
                        <a:pt x="13963" y="5022"/>
                      </a:cubicBezTo>
                      <a:cubicBezTo>
                        <a:pt x="13963" y="4070"/>
                        <a:pt x="14916" y="3117"/>
                        <a:pt x="14916" y="2165"/>
                      </a:cubicBezTo>
                      <a:cubicBezTo>
                        <a:pt x="14916" y="1212"/>
                        <a:pt x="13963" y="-693"/>
                        <a:pt x="12058" y="260"/>
                      </a:cubicBezTo>
                      <a:cubicBezTo>
                        <a:pt x="11106" y="1212"/>
                        <a:pt x="10153" y="1212"/>
                        <a:pt x="10153" y="2165"/>
                      </a:cubicBezTo>
                      <a:cubicBezTo>
                        <a:pt x="9200" y="3117"/>
                        <a:pt x="9200" y="3117"/>
                        <a:pt x="8248" y="4070"/>
                      </a:cubicBezTo>
                      <a:cubicBezTo>
                        <a:pt x="7295" y="5975"/>
                        <a:pt x="6343" y="6927"/>
                        <a:pt x="5391" y="8832"/>
                      </a:cubicBezTo>
                      <a:cubicBezTo>
                        <a:pt x="3486" y="11690"/>
                        <a:pt x="1581" y="14547"/>
                        <a:pt x="628" y="17405"/>
                      </a:cubicBezTo>
                      <a:cubicBezTo>
                        <a:pt x="-1277" y="18357"/>
                        <a:pt x="1581" y="20262"/>
                        <a:pt x="3486" y="18357"/>
                      </a:cubicBezTo>
                      <a:lnTo>
                        <a:pt x="3486" y="183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39" name="Freeform: Shape 1738">
                  <a:extLst>
                    <a:ext uri="{FF2B5EF4-FFF2-40B4-BE49-F238E27FC236}">
                      <a16:creationId xmlns:a16="http://schemas.microsoft.com/office/drawing/2014/main" id="{77C08C2C-CAC5-C315-A5A1-4B739299C4F0}"/>
                    </a:ext>
                  </a:extLst>
                </p:cNvPr>
                <p:cNvSpPr/>
                <p:nvPr/>
              </p:nvSpPr>
              <p:spPr>
                <a:xfrm>
                  <a:off x="8449232" y="2972752"/>
                  <a:ext cx="19839" cy="11429"/>
                </a:xfrm>
                <a:custGeom>
                  <a:avLst/>
                  <a:gdLst>
                    <a:gd name="connsiteX0" fmla="*/ 4205 w 19839"/>
                    <a:gd name="connsiteY0" fmla="*/ 11430 h 11429"/>
                    <a:gd name="connsiteX1" fmla="*/ 11825 w 19839"/>
                    <a:gd name="connsiteY1" fmla="*/ 7620 h 11429"/>
                    <a:gd name="connsiteX2" fmla="*/ 15635 w 19839"/>
                    <a:gd name="connsiteY2" fmla="*/ 5715 h 11429"/>
                    <a:gd name="connsiteX3" fmla="*/ 17540 w 19839"/>
                    <a:gd name="connsiteY3" fmla="*/ 4763 h 11429"/>
                    <a:gd name="connsiteX4" fmla="*/ 19444 w 19839"/>
                    <a:gd name="connsiteY4" fmla="*/ 2857 h 11429"/>
                    <a:gd name="connsiteX5" fmla="*/ 18492 w 19839"/>
                    <a:gd name="connsiteY5" fmla="*/ 0 h 11429"/>
                    <a:gd name="connsiteX6" fmla="*/ 15635 w 19839"/>
                    <a:gd name="connsiteY6" fmla="*/ 0 h 11429"/>
                    <a:gd name="connsiteX7" fmla="*/ 13730 w 19839"/>
                    <a:gd name="connsiteY7" fmla="*/ 952 h 11429"/>
                    <a:gd name="connsiteX8" fmla="*/ 8967 w 19839"/>
                    <a:gd name="connsiteY8" fmla="*/ 2857 h 11429"/>
                    <a:gd name="connsiteX9" fmla="*/ 1347 w 19839"/>
                    <a:gd name="connsiteY9" fmla="*/ 7620 h 11429"/>
                    <a:gd name="connsiteX10" fmla="*/ 394 w 19839"/>
                    <a:gd name="connsiteY10" fmla="*/ 11430 h 11429"/>
                    <a:gd name="connsiteX11" fmla="*/ 4205 w 19839"/>
                    <a:gd name="connsiteY11" fmla="*/ 11430 h 11429"/>
                    <a:gd name="connsiteX12" fmla="*/ 4205 w 19839"/>
                    <a:gd name="connsiteY12" fmla="*/ 1143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839" h="11429">
                      <a:moveTo>
                        <a:pt x="4205" y="11430"/>
                      </a:moveTo>
                      <a:cubicBezTo>
                        <a:pt x="7062" y="9525"/>
                        <a:pt x="8967" y="8572"/>
                        <a:pt x="11825" y="7620"/>
                      </a:cubicBezTo>
                      <a:cubicBezTo>
                        <a:pt x="12777" y="6667"/>
                        <a:pt x="14682" y="6667"/>
                        <a:pt x="15635" y="5715"/>
                      </a:cubicBezTo>
                      <a:cubicBezTo>
                        <a:pt x="16587" y="5715"/>
                        <a:pt x="16587" y="4763"/>
                        <a:pt x="17540" y="4763"/>
                      </a:cubicBezTo>
                      <a:cubicBezTo>
                        <a:pt x="18492" y="4763"/>
                        <a:pt x="18492" y="3810"/>
                        <a:pt x="19444" y="2857"/>
                      </a:cubicBezTo>
                      <a:cubicBezTo>
                        <a:pt x="20397" y="1905"/>
                        <a:pt x="19444" y="0"/>
                        <a:pt x="18492" y="0"/>
                      </a:cubicBezTo>
                      <a:cubicBezTo>
                        <a:pt x="17540" y="0"/>
                        <a:pt x="16587" y="0"/>
                        <a:pt x="15635" y="0"/>
                      </a:cubicBezTo>
                      <a:cubicBezTo>
                        <a:pt x="14682" y="0"/>
                        <a:pt x="13730" y="952"/>
                        <a:pt x="13730" y="952"/>
                      </a:cubicBezTo>
                      <a:cubicBezTo>
                        <a:pt x="11825" y="1905"/>
                        <a:pt x="10872" y="1905"/>
                        <a:pt x="8967" y="2857"/>
                      </a:cubicBezTo>
                      <a:cubicBezTo>
                        <a:pt x="6110" y="3810"/>
                        <a:pt x="4205" y="5715"/>
                        <a:pt x="1347" y="7620"/>
                      </a:cubicBezTo>
                      <a:cubicBezTo>
                        <a:pt x="394" y="8572"/>
                        <a:pt x="-558" y="10477"/>
                        <a:pt x="394" y="11430"/>
                      </a:cubicBezTo>
                      <a:cubicBezTo>
                        <a:pt x="394" y="11430"/>
                        <a:pt x="2300" y="11430"/>
                        <a:pt x="4205" y="11430"/>
                      </a:cubicBezTo>
                      <a:lnTo>
                        <a:pt x="4205" y="1143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0" name="Freeform: Shape 1739">
                  <a:extLst>
                    <a:ext uri="{FF2B5EF4-FFF2-40B4-BE49-F238E27FC236}">
                      <a16:creationId xmlns:a16="http://schemas.microsoft.com/office/drawing/2014/main" id="{956BB92F-AC3C-0499-96FB-BA3759D17D47}"/>
                    </a:ext>
                  </a:extLst>
                </p:cNvPr>
                <p:cNvSpPr/>
                <p:nvPr/>
              </p:nvSpPr>
              <p:spPr>
                <a:xfrm>
                  <a:off x="8490210" y="3003232"/>
                  <a:ext cx="19185" cy="7620"/>
                </a:xfrm>
                <a:custGeom>
                  <a:avLst/>
                  <a:gdLst>
                    <a:gd name="connsiteX0" fmla="*/ 2278 w 19185"/>
                    <a:gd name="connsiteY0" fmla="*/ 7620 h 7620"/>
                    <a:gd name="connsiteX1" fmla="*/ 10851 w 19185"/>
                    <a:gd name="connsiteY1" fmla="*/ 6667 h 7620"/>
                    <a:gd name="connsiteX2" fmla="*/ 14661 w 19185"/>
                    <a:gd name="connsiteY2" fmla="*/ 5715 h 7620"/>
                    <a:gd name="connsiteX3" fmla="*/ 18471 w 19185"/>
                    <a:gd name="connsiteY3" fmla="*/ 3810 h 7620"/>
                    <a:gd name="connsiteX4" fmla="*/ 18471 w 19185"/>
                    <a:gd name="connsiteY4" fmla="*/ 952 h 7620"/>
                    <a:gd name="connsiteX5" fmla="*/ 13708 w 19185"/>
                    <a:gd name="connsiteY5" fmla="*/ 0 h 7620"/>
                    <a:gd name="connsiteX6" fmla="*/ 8946 w 19185"/>
                    <a:gd name="connsiteY6" fmla="*/ 952 h 7620"/>
                    <a:gd name="connsiteX7" fmla="*/ 374 w 19185"/>
                    <a:gd name="connsiteY7" fmla="*/ 2858 h 7620"/>
                    <a:gd name="connsiteX8" fmla="*/ 2278 w 19185"/>
                    <a:gd name="connsiteY8" fmla="*/ 7620 h 7620"/>
                    <a:gd name="connsiteX9" fmla="*/ 2278 w 19185"/>
                    <a:gd name="connsiteY9" fmla="*/ 762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185" h="7620">
                      <a:moveTo>
                        <a:pt x="2278" y="7620"/>
                      </a:moveTo>
                      <a:cubicBezTo>
                        <a:pt x="5136" y="7620"/>
                        <a:pt x="7994" y="7620"/>
                        <a:pt x="10851" y="6667"/>
                      </a:cubicBezTo>
                      <a:cubicBezTo>
                        <a:pt x="11803" y="6667"/>
                        <a:pt x="13708" y="6667"/>
                        <a:pt x="14661" y="5715"/>
                      </a:cubicBezTo>
                      <a:cubicBezTo>
                        <a:pt x="15614" y="4763"/>
                        <a:pt x="17519" y="4763"/>
                        <a:pt x="18471" y="3810"/>
                      </a:cubicBezTo>
                      <a:cubicBezTo>
                        <a:pt x="19424" y="2858"/>
                        <a:pt x="19424" y="952"/>
                        <a:pt x="18471" y="952"/>
                      </a:cubicBezTo>
                      <a:cubicBezTo>
                        <a:pt x="17519" y="952"/>
                        <a:pt x="15614" y="0"/>
                        <a:pt x="13708" y="0"/>
                      </a:cubicBezTo>
                      <a:cubicBezTo>
                        <a:pt x="11803" y="0"/>
                        <a:pt x="10851" y="952"/>
                        <a:pt x="8946" y="952"/>
                      </a:cubicBezTo>
                      <a:cubicBezTo>
                        <a:pt x="6089" y="1905"/>
                        <a:pt x="3231" y="2858"/>
                        <a:pt x="374" y="2858"/>
                      </a:cubicBezTo>
                      <a:cubicBezTo>
                        <a:pt x="-579" y="3810"/>
                        <a:pt x="374" y="7620"/>
                        <a:pt x="2278" y="7620"/>
                      </a:cubicBezTo>
                      <a:lnTo>
                        <a:pt x="2278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1" name="Freeform: Shape 1740">
                  <a:extLst>
                    <a:ext uri="{FF2B5EF4-FFF2-40B4-BE49-F238E27FC236}">
                      <a16:creationId xmlns:a16="http://schemas.microsoft.com/office/drawing/2014/main" id="{058A6542-AB5D-9456-6C71-A0CFBCD50FE9}"/>
                    </a:ext>
                  </a:extLst>
                </p:cNvPr>
                <p:cNvSpPr/>
                <p:nvPr/>
              </p:nvSpPr>
              <p:spPr>
                <a:xfrm>
                  <a:off x="8435339" y="2957512"/>
                  <a:ext cx="15240" cy="18492"/>
                </a:xfrm>
                <a:custGeom>
                  <a:avLst/>
                  <a:gdLst>
                    <a:gd name="connsiteX0" fmla="*/ 13335 w 15240"/>
                    <a:gd name="connsiteY0" fmla="*/ 953 h 18492"/>
                    <a:gd name="connsiteX1" fmla="*/ 6668 w 15240"/>
                    <a:gd name="connsiteY1" fmla="*/ 8572 h 18492"/>
                    <a:gd name="connsiteX2" fmla="*/ 2858 w 15240"/>
                    <a:gd name="connsiteY2" fmla="*/ 12383 h 18492"/>
                    <a:gd name="connsiteX3" fmla="*/ 0 w 15240"/>
                    <a:gd name="connsiteY3" fmla="*/ 17145 h 18492"/>
                    <a:gd name="connsiteX4" fmla="*/ 953 w 15240"/>
                    <a:gd name="connsiteY4" fmla="*/ 18097 h 18492"/>
                    <a:gd name="connsiteX5" fmla="*/ 8573 w 15240"/>
                    <a:gd name="connsiteY5" fmla="*/ 9525 h 18492"/>
                    <a:gd name="connsiteX6" fmla="*/ 15240 w 15240"/>
                    <a:gd name="connsiteY6" fmla="*/ 1905 h 18492"/>
                    <a:gd name="connsiteX7" fmla="*/ 15240 w 15240"/>
                    <a:gd name="connsiteY7" fmla="*/ 0 h 18492"/>
                    <a:gd name="connsiteX8" fmla="*/ 13335 w 15240"/>
                    <a:gd name="connsiteY8" fmla="*/ 953 h 18492"/>
                    <a:gd name="connsiteX9" fmla="*/ 13335 w 15240"/>
                    <a:gd name="connsiteY9" fmla="*/ 953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240" h="18492">
                      <a:moveTo>
                        <a:pt x="13335" y="953"/>
                      </a:moveTo>
                      <a:cubicBezTo>
                        <a:pt x="11430" y="3810"/>
                        <a:pt x="8573" y="6667"/>
                        <a:pt x="6668" y="8572"/>
                      </a:cubicBezTo>
                      <a:cubicBezTo>
                        <a:pt x="5715" y="9525"/>
                        <a:pt x="4763" y="11430"/>
                        <a:pt x="2858" y="12383"/>
                      </a:cubicBezTo>
                      <a:cubicBezTo>
                        <a:pt x="1905" y="14288"/>
                        <a:pt x="953" y="15240"/>
                        <a:pt x="0" y="17145"/>
                      </a:cubicBezTo>
                      <a:cubicBezTo>
                        <a:pt x="0" y="18097"/>
                        <a:pt x="953" y="19050"/>
                        <a:pt x="953" y="18097"/>
                      </a:cubicBezTo>
                      <a:cubicBezTo>
                        <a:pt x="2858" y="15240"/>
                        <a:pt x="5715" y="12383"/>
                        <a:pt x="8573" y="9525"/>
                      </a:cubicBezTo>
                      <a:cubicBezTo>
                        <a:pt x="11430" y="6667"/>
                        <a:pt x="13335" y="4763"/>
                        <a:pt x="15240" y="1905"/>
                      </a:cubicBezTo>
                      <a:cubicBezTo>
                        <a:pt x="15240" y="953"/>
                        <a:pt x="15240" y="953"/>
                        <a:pt x="15240" y="0"/>
                      </a:cubicBezTo>
                      <a:cubicBezTo>
                        <a:pt x="14288" y="0"/>
                        <a:pt x="14288" y="0"/>
                        <a:pt x="13335" y="953"/>
                      </a:cubicBezTo>
                      <a:lnTo>
                        <a:pt x="13335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2" name="Freeform: Shape 1741">
                  <a:extLst>
                    <a:ext uri="{FF2B5EF4-FFF2-40B4-BE49-F238E27FC236}">
                      <a16:creationId xmlns:a16="http://schemas.microsoft.com/office/drawing/2014/main" id="{CDCAFB37-22AC-6FDB-851F-91B14D81C972}"/>
                    </a:ext>
                  </a:extLst>
                </p:cNvPr>
                <p:cNvSpPr/>
                <p:nvPr/>
              </p:nvSpPr>
              <p:spPr>
                <a:xfrm>
                  <a:off x="8425554" y="3002442"/>
                  <a:ext cx="21842" cy="19839"/>
                </a:xfrm>
                <a:custGeom>
                  <a:avLst/>
                  <a:gdLst>
                    <a:gd name="connsiteX0" fmla="*/ 18357 w 21842"/>
                    <a:gd name="connsiteY0" fmla="*/ 789 h 19839"/>
                    <a:gd name="connsiteX1" fmla="*/ 8832 w 21842"/>
                    <a:gd name="connsiteY1" fmla="*/ 8409 h 19839"/>
                    <a:gd name="connsiteX2" fmla="*/ 4070 w 21842"/>
                    <a:gd name="connsiteY2" fmla="*/ 12219 h 19839"/>
                    <a:gd name="connsiteX3" fmla="*/ 2165 w 21842"/>
                    <a:gd name="connsiteY3" fmla="*/ 14124 h 19839"/>
                    <a:gd name="connsiteX4" fmla="*/ 259 w 21842"/>
                    <a:gd name="connsiteY4" fmla="*/ 16982 h 19839"/>
                    <a:gd name="connsiteX5" fmla="*/ 2165 w 21842"/>
                    <a:gd name="connsiteY5" fmla="*/ 19839 h 19839"/>
                    <a:gd name="connsiteX6" fmla="*/ 5022 w 21842"/>
                    <a:gd name="connsiteY6" fmla="*/ 18887 h 19839"/>
                    <a:gd name="connsiteX7" fmla="*/ 7880 w 21842"/>
                    <a:gd name="connsiteY7" fmla="*/ 16982 h 19839"/>
                    <a:gd name="connsiteX8" fmla="*/ 12642 w 21842"/>
                    <a:gd name="connsiteY8" fmla="*/ 12219 h 19839"/>
                    <a:gd name="connsiteX9" fmla="*/ 21215 w 21842"/>
                    <a:gd name="connsiteY9" fmla="*/ 2694 h 19839"/>
                    <a:gd name="connsiteX10" fmla="*/ 18357 w 21842"/>
                    <a:gd name="connsiteY10" fmla="*/ 789 h 19839"/>
                    <a:gd name="connsiteX11" fmla="*/ 18357 w 21842"/>
                    <a:gd name="connsiteY11" fmla="*/ 789 h 19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842" h="19839">
                      <a:moveTo>
                        <a:pt x="18357" y="789"/>
                      </a:moveTo>
                      <a:cubicBezTo>
                        <a:pt x="15500" y="3647"/>
                        <a:pt x="11690" y="5552"/>
                        <a:pt x="8832" y="8409"/>
                      </a:cubicBezTo>
                      <a:cubicBezTo>
                        <a:pt x="6927" y="9362"/>
                        <a:pt x="5022" y="11266"/>
                        <a:pt x="4070" y="12219"/>
                      </a:cubicBezTo>
                      <a:cubicBezTo>
                        <a:pt x="3117" y="13172"/>
                        <a:pt x="2165" y="14124"/>
                        <a:pt x="2165" y="14124"/>
                      </a:cubicBezTo>
                      <a:cubicBezTo>
                        <a:pt x="1212" y="15077"/>
                        <a:pt x="1212" y="16029"/>
                        <a:pt x="259" y="16982"/>
                      </a:cubicBezTo>
                      <a:cubicBezTo>
                        <a:pt x="-693" y="17934"/>
                        <a:pt x="1212" y="19839"/>
                        <a:pt x="2165" y="19839"/>
                      </a:cubicBezTo>
                      <a:cubicBezTo>
                        <a:pt x="3117" y="19839"/>
                        <a:pt x="4070" y="18887"/>
                        <a:pt x="5022" y="18887"/>
                      </a:cubicBezTo>
                      <a:cubicBezTo>
                        <a:pt x="5975" y="17934"/>
                        <a:pt x="6927" y="17934"/>
                        <a:pt x="7880" y="16982"/>
                      </a:cubicBezTo>
                      <a:cubicBezTo>
                        <a:pt x="9784" y="16029"/>
                        <a:pt x="11690" y="14124"/>
                        <a:pt x="12642" y="12219"/>
                      </a:cubicBezTo>
                      <a:cubicBezTo>
                        <a:pt x="15500" y="9362"/>
                        <a:pt x="18357" y="6504"/>
                        <a:pt x="21215" y="2694"/>
                      </a:cubicBezTo>
                      <a:cubicBezTo>
                        <a:pt x="23120" y="789"/>
                        <a:pt x="20262" y="-1116"/>
                        <a:pt x="18357" y="789"/>
                      </a:cubicBezTo>
                      <a:lnTo>
                        <a:pt x="18357" y="78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3" name="Freeform: Shape 1742">
                  <a:extLst>
                    <a:ext uri="{FF2B5EF4-FFF2-40B4-BE49-F238E27FC236}">
                      <a16:creationId xmlns:a16="http://schemas.microsoft.com/office/drawing/2014/main" id="{0AEC3724-EDE1-F96E-4247-F64A51BAEF3B}"/>
                    </a:ext>
                  </a:extLst>
                </p:cNvPr>
                <p:cNvSpPr/>
                <p:nvPr/>
              </p:nvSpPr>
              <p:spPr>
                <a:xfrm>
                  <a:off x="8464867" y="3027996"/>
                  <a:ext cx="14287" cy="18097"/>
                </a:xfrm>
                <a:custGeom>
                  <a:avLst/>
                  <a:gdLst>
                    <a:gd name="connsiteX0" fmla="*/ 12382 w 14287"/>
                    <a:gd name="connsiteY0" fmla="*/ 0 h 18097"/>
                    <a:gd name="connsiteX1" fmla="*/ 9525 w 14287"/>
                    <a:gd name="connsiteY1" fmla="*/ 3810 h 18097"/>
                    <a:gd name="connsiteX2" fmla="*/ 5715 w 14287"/>
                    <a:gd name="connsiteY2" fmla="*/ 6668 h 18097"/>
                    <a:gd name="connsiteX3" fmla="*/ 1905 w 14287"/>
                    <a:gd name="connsiteY3" fmla="*/ 10478 h 18097"/>
                    <a:gd name="connsiteX4" fmla="*/ 952 w 14287"/>
                    <a:gd name="connsiteY4" fmla="*/ 12383 h 18097"/>
                    <a:gd name="connsiteX5" fmla="*/ 0 w 14287"/>
                    <a:gd name="connsiteY5" fmla="*/ 15240 h 18097"/>
                    <a:gd name="connsiteX6" fmla="*/ 2857 w 14287"/>
                    <a:gd name="connsiteY6" fmla="*/ 18098 h 18097"/>
                    <a:gd name="connsiteX7" fmla="*/ 5715 w 14287"/>
                    <a:gd name="connsiteY7" fmla="*/ 17145 h 18097"/>
                    <a:gd name="connsiteX8" fmla="*/ 7620 w 14287"/>
                    <a:gd name="connsiteY8" fmla="*/ 15240 h 18097"/>
                    <a:gd name="connsiteX9" fmla="*/ 10477 w 14287"/>
                    <a:gd name="connsiteY9" fmla="*/ 11430 h 18097"/>
                    <a:gd name="connsiteX10" fmla="*/ 12382 w 14287"/>
                    <a:gd name="connsiteY10" fmla="*/ 6668 h 18097"/>
                    <a:gd name="connsiteX11" fmla="*/ 14288 w 14287"/>
                    <a:gd name="connsiteY11" fmla="*/ 1905 h 18097"/>
                    <a:gd name="connsiteX12" fmla="*/ 14288 w 14287"/>
                    <a:gd name="connsiteY12" fmla="*/ 0 h 18097"/>
                    <a:gd name="connsiteX13" fmla="*/ 12382 w 14287"/>
                    <a:gd name="connsiteY13" fmla="*/ 0 h 18097"/>
                    <a:gd name="connsiteX14" fmla="*/ 12382 w 14287"/>
                    <a:gd name="connsiteY14" fmla="*/ 0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287" h="18097">
                      <a:moveTo>
                        <a:pt x="12382" y="0"/>
                      </a:moveTo>
                      <a:cubicBezTo>
                        <a:pt x="11430" y="953"/>
                        <a:pt x="10477" y="2858"/>
                        <a:pt x="9525" y="3810"/>
                      </a:cubicBezTo>
                      <a:cubicBezTo>
                        <a:pt x="8572" y="4763"/>
                        <a:pt x="7620" y="5715"/>
                        <a:pt x="5715" y="6668"/>
                      </a:cubicBezTo>
                      <a:cubicBezTo>
                        <a:pt x="4763" y="7620"/>
                        <a:pt x="3810" y="9525"/>
                        <a:pt x="1905" y="10478"/>
                      </a:cubicBezTo>
                      <a:cubicBezTo>
                        <a:pt x="1905" y="11430"/>
                        <a:pt x="952" y="11430"/>
                        <a:pt x="952" y="12383"/>
                      </a:cubicBezTo>
                      <a:cubicBezTo>
                        <a:pt x="0" y="13335"/>
                        <a:pt x="0" y="14288"/>
                        <a:pt x="0" y="15240"/>
                      </a:cubicBezTo>
                      <a:cubicBezTo>
                        <a:pt x="0" y="16193"/>
                        <a:pt x="952" y="18098"/>
                        <a:pt x="2857" y="18098"/>
                      </a:cubicBezTo>
                      <a:cubicBezTo>
                        <a:pt x="3810" y="18098"/>
                        <a:pt x="4763" y="17145"/>
                        <a:pt x="5715" y="17145"/>
                      </a:cubicBezTo>
                      <a:cubicBezTo>
                        <a:pt x="6668" y="16193"/>
                        <a:pt x="6668" y="16193"/>
                        <a:pt x="7620" y="15240"/>
                      </a:cubicBezTo>
                      <a:cubicBezTo>
                        <a:pt x="8572" y="14288"/>
                        <a:pt x="9525" y="12383"/>
                        <a:pt x="10477" y="11430"/>
                      </a:cubicBezTo>
                      <a:cubicBezTo>
                        <a:pt x="11430" y="10478"/>
                        <a:pt x="12382" y="8573"/>
                        <a:pt x="12382" y="6668"/>
                      </a:cubicBezTo>
                      <a:cubicBezTo>
                        <a:pt x="13335" y="4763"/>
                        <a:pt x="13335" y="3810"/>
                        <a:pt x="14288" y="1905"/>
                      </a:cubicBezTo>
                      <a:cubicBezTo>
                        <a:pt x="14288" y="953"/>
                        <a:pt x="14288" y="953"/>
                        <a:pt x="14288" y="0"/>
                      </a:cubicBezTo>
                      <a:cubicBezTo>
                        <a:pt x="13335" y="0"/>
                        <a:pt x="12382" y="0"/>
                        <a:pt x="12382" y="0"/>
                      </a:cubicBezTo>
                      <a:lnTo>
                        <a:pt x="12382" y="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4" name="Freeform: Shape 1743">
                  <a:extLst>
                    <a:ext uri="{FF2B5EF4-FFF2-40B4-BE49-F238E27FC236}">
                      <a16:creationId xmlns:a16="http://schemas.microsoft.com/office/drawing/2014/main" id="{A7D18C82-35F3-B97E-76B5-528FBE54C66A}"/>
                    </a:ext>
                  </a:extLst>
                </p:cNvPr>
                <p:cNvSpPr/>
                <p:nvPr/>
              </p:nvSpPr>
              <p:spPr>
                <a:xfrm>
                  <a:off x="8471534" y="2992992"/>
                  <a:ext cx="14287" cy="15954"/>
                </a:xfrm>
                <a:custGeom>
                  <a:avLst/>
                  <a:gdLst>
                    <a:gd name="connsiteX0" fmla="*/ 11430 w 14287"/>
                    <a:gd name="connsiteY0" fmla="*/ 714 h 15954"/>
                    <a:gd name="connsiteX1" fmla="*/ 5715 w 14287"/>
                    <a:gd name="connsiteY1" fmla="*/ 7382 h 15954"/>
                    <a:gd name="connsiteX2" fmla="*/ 2857 w 14287"/>
                    <a:gd name="connsiteY2" fmla="*/ 10239 h 15954"/>
                    <a:gd name="connsiteX3" fmla="*/ 952 w 14287"/>
                    <a:gd name="connsiteY3" fmla="*/ 12144 h 15954"/>
                    <a:gd name="connsiteX4" fmla="*/ 0 w 14287"/>
                    <a:gd name="connsiteY4" fmla="*/ 14049 h 15954"/>
                    <a:gd name="connsiteX5" fmla="*/ 1905 w 14287"/>
                    <a:gd name="connsiteY5" fmla="*/ 15954 h 15954"/>
                    <a:gd name="connsiteX6" fmla="*/ 3810 w 14287"/>
                    <a:gd name="connsiteY6" fmla="*/ 15002 h 15954"/>
                    <a:gd name="connsiteX7" fmla="*/ 5715 w 14287"/>
                    <a:gd name="connsiteY7" fmla="*/ 13097 h 15954"/>
                    <a:gd name="connsiteX8" fmla="*/ 8572 w 14287"/>
                    <a:gd name="connsiteY8" fmla="*/ 9287 h 15954"/>
                    <a:gd name="connsiteX9" fmla="*/ 14288 w 14287"/>
                    <a:gd name="connsiteY9" fmla="*/ 2619 h 15954"/>
                    <a:gd name="connsiteX10" fmla="*/ 14288 w 14287"/>
                    <a:gd name="connsiteY10" fmla="*/ 714 h 15954"/>
                    <a:gd name="connsiteX11" fmla="*/ 11430 w 14287"/>
                    <a:gd name="connsiteY11" fmla="*/ 714 h 15954"/>
                    <a:gd name="connsiteX12" fmla="*/ 11430 w 14287"/>
                    <a:gd name="connsiteY12" fmla="*/ 714 h 15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287" h="15954">
                      <a:moveTo>
                        <a:pt x="11430" y="714"/>
                      </a:moveTo>
                      <a:cubicBezTo>
                        <a:pt x="9525" y="2619"/>
                        <a:pt x="7620" y="5477"/>
                        <a:pt x="5715" y="7382"/>
                      </a:cubicBezTo>
                      <a:cubicBezTo>
                        <a:pt x="4763" y="8334"/>
                        <a:pt x="3810" y="9287"/>
                        <a:pt x="2857" y="10239"/>
                      </a:cubicBezTo>
                      <a:cubicBezTo>
                        <a:pt x="1905" y="11192"/>
                        <a:pt x="1905" y="11192"/>
                        <a:pt x="952" y="12144"/>
                      </a:cubicBezTo>
                      <a:cubicBezTo>
                        <a:pt x="0" y="13097"/>
                        <a:pt x="0" y="13097"/>
                        <a:pt x="0" y="14049"/>
                      </a:cubicBezTo>
                      <a:cubicBezTo>
                        <a:pt x="0" y="15002"/>
                        <a:pt x="952" y="15954"/>
                        <a:pt x="1905" y="15954"/>
                      </a:cubicBezTo>
                      <a:cubicBezTo>
                        <a:pt x="2857" y="15954"/>
                        <a:pt x="2857" y="15002"/>
                        <a:pt x="3810" y="15002"/>
                      </a:cubicBezTo>
                      <a:cubicBezTo>
                        <a:pt x="4763" y="14049"/>
                        <a:pt x="4763" y="14049"/>
                        <a:pt x="5715" y="13097"/>
                      </a:cubicBezTo>
                      <a:cubicBezTo>
                        <a:pt x="6667" y="12144"/>
                        <a:pt x="7620" y="11192"/>
                        <a:pt x="8572" y="9287"/>
                      </a:cubicBezTo>
                      <a:cubicBezTo>
                        <a:pt x="10477" y="7382"/>
                        <a:pt x="12382" y="4524"/>
                        <a:pt x="14288" y="2619"/>
                      </a:cubicBezTo>
                      <a:cubicBezTo>
                        <a:pt x="14288" y="1667"/>
                        <a:pt x="14288" y="1667"/>
                        <a:pt x="14288" y="714"/>
                      </a:cubicBezTo>
                      <a:cubicBezTo>
                        <a:pt x="12382" y="-238"/>
                        <a:pt x="11430" y="-238"/>
                        <a:pt x="11430" y="714"/>
                      </a:cubicBezTo>
                      <a:lnTo>
                        <a:pt x="11430" y="7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5" name="Freeform: Shape 1744">
                  <a:extLst>
                    <a:ext uri="{FF2B5EF4-FFF2-40B4-BE49-F238E27FC236}">
                      <a16:creationId xmlns:a16="http://schemas.microsoft.com/office/drawing/2014/main" id="{A0B1B7A5-3CC4-6276-6DBD-7306B36C5392}"/>
                    </a:ext>
                  </a:extLst>
                </p:cNvPr>
                <p:cNvSpPr/>
                <p:nvPr/>
              </p:nvSpPr>
              <p:spPr>
                <a:xfrm>
                  <a:off x="8402954" y="2983229"/>
                  <a:ext cx="15634" cy="20262"/>
                </a:xfrm>
                <a:custGeom>
                  <a:avLst/>
                  <a:gdLst>
                    <a:gd name="connsiteX0" fmla="*/ 11430 w 15634"/>
                    <a:gd name="connsiteY0" fmla="*/ 953 h 20262"/>
                    <a:gd name="connsiteX1" fmla="*/ 4763 w 15634"/>
                    <a:gd name="connsiteY1" fmla="*/ 9525 h 20262"/>
                    <a:gd name="connsiteX2" fmla="*/ 1905 w 15634"/>
                    <a:gd name="connsiteY2" fmla="*/ 13335 h 20262"/>
                    <a:gd name="connsiteX3" fmla="*/ 952 w 15634"/>
                    <a:gd name="connsiteY3" fmla="*/ 16192 h 20262"/>
                    <a:gd name="connsiteX4" fmla="*/ 0 w 15634"/>
                    <a:gd name="connsiteY4" fmla="*/ 18098 h 20262"/>
                    <a:gd name="connsiteX5" fmla="*/ 1905 w 15634"/>
                    <a:gd name="connsiteY5" fmla="*/ 20003 h 20262"/>
                    <a:gd name="connsiteX6" fmla="*/ 3810 w 15634"/>
                    <a:gd name="connsiteY6" fmla="*/ 19050 h 20262"/>
                    <a:gd name="connsiteX7" fmla="*/ 5715 w 15634"/>
                    <a:gd name="connsiteY7" fmla="*/ 17145 h 20262"/>
                    <a:gd name="connsiteX8" fmla="*/ 7620 w 15634"/>
                    <a:gd name="connsiteY8" fmla="*/ 15240 h 20262"/>
                    <a:gd name="connsiteX9" fmla="*/ 9525 w 15634"/>
                    <a:gd name="connsiteY9" fmla="*/ 12383 h 20262"/>
                    <a:gd name="connsiteX10" fmla="*/ 15240 w 15634"/>
                    <a:gd name="connsiteY10" fmla="*/ 3810 h 20262"/>
                    <a:gd name="connsiteX11" fmla="*/ 14288 w 15634"/>
                    <a:gd name="connsiteY11" fmla="*/ 0 h 20262"/>
                    <a:gd name="connsiteX12" fmla="*/ 11430 w 15634"/>
                    <a:gd name="connsiteY12" fmla="*/ 953 h 20262"/>
                    <a:gd name="connsiteX13" fmla="*/ 11430 w 15634"/>
                    <a:gd name="connsiteY13" fmla="*/ 953 h 202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634" h="20262">
                      <a:moveTo>
                        <a:pt x="11430" y="953"/>
                      </a:moveTo>
                      <a:cubicBezTo>
                        <a:pt x="9525" y="3810"/>
                        <a:pt x="6668" y="6667"/>
                        <a:pt x="4763" y="9525"/>
                      </a:cubicBezTo>
                      <a:cubicBezTo>
                        <a:pt x="3810" y="10478"/>
                        <a:pt x="2857" y="12383"/>
                        <a:pt x="1905" y="13335"/>
                      </a:cubicBezTo>
                      <a:cubicBezTo>
                        <a:pt x="952" y="14288"/>
                        <a:pt x="952" y="15240"/>
                        <a:pt x="952" y="16192"/>
                      </a:cubicBezTo>
                      <a:cubicBezTo>
                        <a:pt x="952" y="17145"/>
                        <a:pt x="0" y="17145"/>
                        <a:pt x="0" y="18098"/>
                      </a:cubicBezTo>
                      <a:cubicBezTo>
                        <a:pt x="0" y="19050"/>
                        <a:pt x="952" y="20955"/>
                        <a:pt x="1905" y="20003"/>
                      </a:cubicBezTo>
                      <a:cubicBezTo>
                        <a:pt x="2857" y="20003"/>
                        <a:pt x="3810" y="19050"/>
                        <a:pt x="3810" y="19050"/>
                      </a:cubicBezTo>
                      <a:cubicBezTo>
                        <a:pt x="4763" y="18098"/>
                        <a:pt x="5715" y="18098"/>
                        <a:pt x="5715" y="17145"/>
                      </a:cubicBezTo>
                      <a:cubicBezTo>
                        <a:pt x="6668" y="16192"/>
                        <a:pt x="6668" y="16192"/>
                        <a:pt x="7620" y="15240"/>
                      </a:cubicBezTo>
                      <a:cubicBezTo>
                        <a:pt x="8572" y="14288"/>
                        <a:pt x="8572" y="13335"/>
                        <a:pt x="9525" y="12383"/>
                      </a:cubicBezTo>
                      <a:cubicBezTo>
                        <a:pt x="11430" y="9525"/>
                        <a:pt x="13335" y="6667"/>
                        <a:pt x="15240" y="3810"/>
                      </a:cubicBezTo>
                      <a:cubicBezTo>
                        <a:pt x="16193" y="2858"/>
                        <a:pt x="15240" y="953"/>
                        <a:pt x="14288" y="0"/>
                      </a:cubicBezTo>
                      <a:cubicBezTo>
                        <a:pt x="14288" y="0"/>
                        <a:pt x="12382" y="0"/>
                        <a:pt x="11430" y="953"/>
                      </a:cubicBezTo>
                      <a:lnTo>
                        <a:pt x="11430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6" name="Freeform: Shape 1745">
                  <a:extLst>
                    <a:ext uri="{FF2B5EF4-FFF2-40B4-BE49-F238E27FC236}">
                      <a16:creationId xmlns:a16="http://schemas.microsoft.com/office/drawing/2014/main" id="{47B3CFC4-BDBA-13C7-1D59-7227B7DC82F1}"/>
                    </a:ext>
                  </a:extLst>
                </p:cNvPr>
                <p:cNvSpPr/>
                <p:nvPr/>
              </p:nvSpPr>
              <p:spPr>
                <a:xfrm>
                  <a:off x="8386762" y="3029902"/>
                  <a:ext cx="6667" cy="8572"/>
                </a:xfrm>
                <a:custGeom>
                  <a:avLst/>
                  <a:gdLst>
                    <a:gd name="connsiteX0" fmla="*/ 4763 w 6667"/>
                    <a:gd name="connsiteY0" fmla="*/ 6667 h 8572"/>
                    <a:gd name="connsiteX1" fmla="*/ 4763 w 6667"/>
                    <a:gd name="connsiteY1" fmla="*/ 6667 h 8572"/>
                    <a:gd name="connsiteX2" fmla="*/ 4763 w 6667"/>
                    <a:gd name="connsiteY2" fmla="*/ 5715 h 8572"/>
                    <a:gd name="connsiteX3" fmla="*/ 4763 w 6667"/>
                    <a:gd name="connsiteY3" fmla="*/ 5715 h 8572"/>
                    <a:gd name="connsiteX4" fmla="*/ 4763 w 6667"/>
                    <a:gd name="connsiteY4" fmla="*/ 5715 h 8572"/>
                    <a:gd name="connsiteX5" fmla="*/ 5715 w 6667"/>
                    <a:gd name="connsiteY5" fmla="*/ 3810 h 8572"/>
                    <a:gd name="connsiteX6" fmla="*/ 5715 w 6667"/>
                    <a:gd name="connsiteY6" fmla="*/ 3810 h 8572"/>
                    <a:gd name="connsiteX7" fmla="*/ 5715 w 6667"/>
                    <a:gd name="connsiteY7" fmla="*/ 3810 h 8572"/>
                    <a:gd name="connsiteX8" fmla="*/ 5715 w 6667"/>
                    <a:gd name="connsiteY8" fmla="*/ 3810 h 8572"/>
                    <a:gd name="connsiteX9" fmla="*/ 5715 w 6667"/>
                    <a:gd name="connsiteY9" fmla="*/ 2857 h 8572"/>
                    <a:gd name="connsiteX10" fmla="*/ 6668 w 6667"/>
                    <a:gd name="connsiteY10" fmla="*/ 952 h 8572"/>
                    <a:gd name="connsiteX11" fmla="*/ 5715 w 6667"/>
                    <a:gd name="connsiteY11" fmla="*/ 0 h 8572"/>
                    <a:gd name="connsiteX12" fmla="*/ 4763 w 6667"/>
                    <a:gd name="connsiteY12" fmla="*/ 0 h 8572"/>
                    <a:gd name="connsiteX13" fmla="*/ 2857 w 6667"/>
                    <a:gd name="connsiteY13" fmla="*/ 952 h 8572"/>
                    <a:gd name="connsiteX14" fmla="*/ 1905 w 6667"/>
                    <a:gd name="connsiteY14" fmla="*/ 1905 h 8572"/>
                    <a:gd name="connsiteX15" fmla="*/ 1905 w 6667"/>
                    <a:gd name="connsiteY15" fmla="*/ 1905 h 8572"/>
                    <a:gd name="connsiteX16" fmla="*/ 1905 w 6667"/>
                    <a:gd name="connsiteY16" fmla="*/ 1905 h 8572"/>
                    <a:gd name="connsiteX17" fmla="*/ 1905 w 6667"/>
                    <a:gd name="connsiteY17" fmla="*/ 1905 h 8572"/>
                    <a:gd name="connsiteX18" fmla="*/ 1905 w 6667"/>
                    <a:gd name="connsiteY18" fmla="*/ 1905 h 8572"/>
                    <a:gd name="connsiteX19" fmla="*/ 952 w 6667"/>
                    <a:gd name="connsiteY19" fmla="*/ 3810 h 8572"/>
                    <a:gd name="connsiteX20" fmla="*/ 0 w 6667"/>
                    <a:gd name="connsiteY20" fmla="*/ 5715 h 8572"/>
                    <a:gd name="connsiteX21" fmla="*/ 0 w 6667"/>
                    <a:gd name="connsiteY21" fmla="*/ 7620 h 8572"/>
                    <a:gd name="connsiteX22" fmla="*/ 952 w 6667"/>
                    <a:gd name="connsiteY22" fmla="*/ 8572 h 8572"/>
                    <a:gd name="connsiteX23" fmla="*/ 4763 w 6667"/>
                    <a:gd name="connsiteY23" fmla="*/ 6667 h 8572"/>
                    <a:gd name="connsiteX24" fmla="*/ 4763 w 6667"/>
                    <a:gd name="connsiteY24" fmla="*/ 6667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667" h="8572">
                      <a:moveTo>
                        <a:pt x="4763" y="6667"/>
                      </a:moveTo>
                      <a:cubicBezTo>
                        <a:pt x="4763" y="5715"/>
                        <a:pt x="4763" y="5715"/>
                        <a:pt x="4763" y="6667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5715"/>
                        <a:pt x="4763" y="5715"/>
                        <a:pt x="4763" y="5715"/>
                      </a:cubicBezTo>
                      <a:cubicBezTo>
                        <a:pt x="4763" y="4763"/>
                        <a:pt x="5715" y="4763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3810"/>
                        <a:pt x="5715" y="3810"/>
                      </a:cubicBezTo>
                      <a:cubicBezTo>
                        <a:pt x="5715" y="3810"/>
                        <a:pt x="5715" y="2857"/>
                        <a:pt x="5715" y="2857"/>
                      </a:cubicBezTo>
                      <a:cubicBezTo>
                        <a:pt x="5715" y="1905"/>
                        <a:pt x="6668" y="1905"/>
                        <a:pt x="6668" y="952"/>
                      </a:cubicBezTo>
                      <a:cubicBezTo>
                        <a:pt x="6668" y="952"/>
                        <a:pt x="6668" y="0"/>
                        <a:pt x="5715" y="0"/>
                      </a:cubicBezTo>
                      <a:cubicBezTo>
                        <a:pt x="5715" y="0"/>
                        <a:pt x="4763" y="0"/>
                        <a:pt x="4763" y="0"/>
                      </a:cubicBezTo>
                      <a:cubicBezTo>
                        <a:pt x="3810" y="0"/>
                        <a:pt x="3810" y="952"/>
                        <a:pt x="2857" y="952"/>
                      </a:cubicBezTo>
                      <a:cubicBezTo>
                        <a:pt x="2857" y="952"/>
                        <a:pt x="2857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1905" y="1905"/>
                        <a:pt x="1905" y="1905"/>
                        <a:pt x="1905" y="1905"/>
                      </a:cubicBezTo>
                      <a:cubicBezTo>
                        <a:pt x="952" y="2857"/>
                        <a:pt x="952" y="2857"/>
                        <a:pt x="952" y="3810"/>
                      </a:cubicBezTo>
                      <a:cubicBezTo>
                        <a:pt x="952" y="4763"/>
                        <a:pt x="0" y="4763"/>
                        <a:pt x="0" y="5715"/>
                      </a:cubicBezTo>
                      <a:cubicBezTo>
                        <a:pt x="0" y="5715"/>
                        <a:pt x="0" y="6667"/>
                        <a:pt x="0" y="7620"/>
                      </a:cubicBezTo>
                      <a:cubicBezTo>
                        <a:pt x="0" y="7620"/>
                        <a:pt x="952" y="8572"/>
                        <a:pt x="952" y="8572"/>
                      </a:cubicBezTo>
                      <a:cubicBezTo>
                        <a:pt x="3810" y="7620"/>
                        <a:pt x="4763" y="7620"/>
                        <a:pt x="4763" y="6667"/>
                      </a:cubicBezTo>
                      <a:lnTo>
                        <a:pt x="4763" y="66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7" name="Freeform: Shape 1746">
                  <a:extLst>
                    <a:ext uri="{FF2B5EF4-FFF2-40B4-BE49-F238E27FC236}">
                      <a16:creationId xmlns:a16="http://schemas.microsoft.com/office/drawing/2014/main" id="{FC940CC2-C0AE-FC2F-C5A2-718294F6A6C8}"/>
                    </a:ext>
                  </a:extLst>
                </p:cNvPr>
                <p:cNvSpPr/>
                <p:nvPr/>
              </p:nvSpPr>
              <p:spPr>
                <a:xfrm>
                  <a:off x="8430814" y="3072504"/>
                  <a:ext cx="22995" cy="18357"/>
                </a:xfrm>
                <a:custGeom>
                  <a:avLst/>
                  <a:gdLst>
                    <a:gd name="connsiteX0" fmla="*/ 4524 w 22995"/>
                    <a:gd name="connsiteY0" fmla="*/ 17405 h 18357"/>
                    <a:gd name="connsiteX1" fmla="*/ 14049 w 22995"/>
                    <a:gd name="connsiteY1" fmla="*/ 9785 h 18357"/>
                    <a:gd name="connsiteX2" fmla="*/ 18812 w 22995"/>
                    <a:gd name="connsiteY2" fmla="*/ 5975 h 18357"/>
                    <a:gd name="connsiteX3" fmla="*/ 20717 w 22995"/>
                    <a:gd name="connsiteY3" fmla="*/ 4070 h 18357"/>
                    <a:gd name="connsiteX4" fmla="*/ 22622 w 22995"/>
                    <a:gd name="connsiteY4" fmla="*/ 2165 h 18357"/>
                    <a:gd name="connsiteX5" fmla="*/ 20717 w 22995"/>
                    <a:gd name="connsiteY5" fmla="*/ 260 h 18357"/>
                    <a:gd name="connsiteX6" fmla="*/ 17860 w 22995"/>
                    <a:gd name="connsiteY6" fmla="*/ 1212 h 18357"/>
                    <a:gd name="connsiteX7" fmla="*/ 15002 w 22995"/>
                    <a:gd name="connsiteY7" fmla="*/ 3117 h 18357"/>
                    <a:gd name="connsiteX8" fmla="*/ 10240 w 22995"/>
                    <a:gd name="connsiteY8" fmla="*/ 6927 h 18357"/>
                    <a:gd name="connsiteX9" fmla="*/ 715 w 22995"/>
                    <a:gd name="connsiteY9" fmla="*/ 15500 h 18357"/>
                    <a:gd name="connsiteX10" fmla="*/ 715 w 22995"/>
                    <a:gd name="connsiteY10" fmla="*/ 18357 h 18357"/>
                    <a:gd name="connsiteX11" fmla="*/ 4524 w 22995"/>
                    <a:gd name="connsiteY11" fmla="*/ 17405 h 18357"/>
                    <a:gd name="connsiteX12" fmla="*/ 4524 w 22995"/>
                    <a:gd name="connsiteY12" fmla="*/ 17405 h 18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2995" h="18357">
                      <a:moveTo>
                        <a:pt x="4524" y="17405"/>
                      </a:moveTo>
                      <a:cubicBezTo>
                        <a:pt x="7382" y="14547"/>
                        <a:pt x="11192" y="11690"/>
                        <a:pt x="14049" y="9785"/>
                      </a:cubicBezTo>
                      <a:cubicBezTo>
                        <a:pt x="15954" y="8832"/>
                        <a:pt x="16907" y="6927"/>
                        <a:pt x="18812" y="5975"/>
                      </a:cubicBezTo>
                      <a:cubicBezTo>
                        <a:pt x="19765" y="5022"/>
                        <a:pt x="19765" y="5022"/>
                        <a:pt x="20717" y="4070"/>
                      </a:cubicBezTo>
                      <a:cubicBezTo>
                        <a:pt x="21670" y="3117"/>
                        <a:pt x="21670" y="2165"/>
                        <a:pt x="22622" y="2165"/>
                      </a:cubicBezTo>
                      <a:cubicBezTo>
                        <a:pt x="23574" y="1212"/>
                        <a:pt x="22622" y="-693"/>
                        <a:pt x="20717" y="260"/>
                      </a:cubicBezTo>
                      <a:cubicBezTo>
                        <a:pt x="19765" y="260"/>
                        <a:pt x="18812" y="1212"/>
                        <a:pt x="17860" y="1212"/>
                      </a:cubicBezTo>
                      <a:cubicBezTo>
                        <a:pt x="16907" y="2165"/>
                        <a:pt x="15954" y="2165"/>
                        <a:pt x="15002" y="3117"/>
                      </a:cubicBezTo>
                      <a:cubicBezTo>
                        <a:pt x="13097" y="4070"/>
                        <a:pt x="11192" y="5975"/>
                        <a:pt x="10240" y="6927"/>
                      </a:cubicBezTo>
                      <a:cubicBezTo>
                        <a:pt x="7382" y="9785"/>
                        <a:pt x="4524" y="12642"/>
                        <a:pt x="715" y="15500"/>
                      </a:cubicBezTo>
                      <a:cubicBezTo>
                        <a:pt x="-238" y="16452"/>
                        <a:pt x="-238" y="18357"/>
                        <a:pt x="715" y="18357"/>
                      </a:cubicBezTo>
                      <a:cubicBezTo>
                        <a:pt x="1667" y="18357"/>
                        <a:pt x="3572" y="18357"/>
                        <a:pt x="4524" y="17405"/>
                      </a:cubicBezTo>
                      <a:lnTo>
                        <a:pt x="4524" y="174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8" name="Freeform: Shape 1747">
                  <a:extLst>
                    <a:ext uri="{FF2B5EF4-FFF2-40B4-BE49-F238E27FC236}">
                      <a16:creationId xmlns:a16="http://schemas.microsoft.com/office/drawing/2014/main" id="{46948C69-F195-0E7E-B451-CE49E1329746}"/>
                    </a:ext>
                  </a:extLst>
                </p:cNvPr>
                <p:cNvSpPr/>
                <p:nvPr/>
              </p:nvSpPr>
              <p:spPr>
                <a:xfrm>
                  <a:off x="8494952" y="3068954"/>
                  <a:ext cx="14124" cy="10477"/>
                </a:xfrm>
                <a:custGeom>
                  <a:avLst/>
                  <a:gdLst>
                    <a:gd name="connsiteX0" fmla="*/ 3252 w 14124"/>
                    <a:gd name="connsiteY0" fmla="*/ 7620 h 10477"/>
                    <a:gd name="connsiteX1" fmla="*/ 4204 w 14124"/>
                    <a:gd name="connsiteY1" fmla="*/ 6667 h 10477"/>
                    <a:gd name="connsiteX2" fmla="*/ 5157 w 14124"/>
                    <a:gd name="connsiteY2" fmla="*/ 6667 h 10477"/>
                    <a:gd name="connsiteX3" fmla="*/ 5157 w 14124"/>
                    <a:gd name="connsiteY3" fmla="*/ 6667 h 10477"/>
                    <a:gd name="connsiteX4" fmla="*/ 5157 w 14124"/>
                    <a:gd name="connsiteY4" fmla="*/ 6667 h 10477"/>
                    <a:gd name="connsiteX5" fmla="*/ 8015 w 14124"/>
                    <a:gd name="connsiteY5" fmla="*/ 4763 h 10477"/>
                    <a:gd name="connsiteX6" fmla="*/ 9920 w 14124"/>
                    <a:gd name="connsiteY6" fmla="*/ 3810 h 10477"/>
                    <a:gd name="connsiteX7" fmla="*/ 9920 w 14124"/>
                    <a:gd name="connsiteY7" fmla="*/ 3810 h 10477"/>
                    <a:gd name="connsiteX8" fmla="*/ 9920 w 14124"/>
                    <a:gd name="connsiteY8" fmla="*/ 3810 h 10477"/>
                    <a:gd name="connsiteX9" fmla="*/ 10872 w 14124"/>
                    <a:gd name="connsiteY9" fmla="*/ 3810 h 10477"/>
                    <a:gd name="connsiteX10" fmla="*/ 12777 w 14124"/>
                    <a:gd name="connsiteY10" fmla="*/ 2858 h 10477"/>
                    <a:gd name="connsiteX11" fmla="*/ 13729 w 14124"/>
                    <a:gd name="connsiteY11" fmla="*/ 1905 h 10477"/>
                    <a:gd name="connsiteX12" fmla="*/ 12777 w 14124"/>
                    <a:gd name="connsiteY12" fmla="*/ 0 h 10477"/>
                    <a:gd name="connsiteX13" fmla="*/ 9920 w 14124"/>
                    <a:gd name="connsiteY13" fmla="*/ 953 h 10477"/>
                    <a:gd name="connsiteX14" fmla="*/ 8967 w 14124"/>
                    <a:gd name="connsiteY14" fmla="*/ 953 h 10477"/>
                    <a:gd name="connsiteX15" fmla="*/ 8967 w 14124"/>
                    <a:gd name="connsiteY15" fmla="*/ 953 h 10477"/>
                    <a:gd name="connsiteX16" fmla="*/ 8967 w 14124"/>
                    <a:gd name="connsiteY16" fmla="*/ 953 h 10477"/>
                    <a:gd name="connsiteX17" fmla="*/ 7062 w 14124"/>
                    <a:gd name="connsiteY17" fmla="*/ 1905 h 10477"/>
                    <a:gd name="connsiteX18" fmla="*/ 1347 w 14124"/>
                    <a:gd name="connsiteY18" fmla="*/ 5715 h 10477"/>
                    <a:gd name="connsiteX19" fmla="*/ 395 w 14124"/>
                    <a:gd name="connsiteY19" fmla="*/ 9525 h 10477"/>
                    <a:gd name="connsiteX20" fmla="*/ 2299 w 14124"/>
                    <a:gd name="connsiteY20" fmla="*/ 10478 h 10477"/>
                    <a:gd name="connsiteX21" fmla="*/ 3252 w 14124"/>
                    <a:gd name="connsiteY21" fmla="*/ 7620 h 10477"/>
                    <a:gd name="connsiteX22" fmla="*/ 3252 w 14124"/>
                    <a:gd name="connsiteY22" fmla="*/ 7620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4124" h="10477">
                      <a:moveTo>
                        <a:pt x="3252" y="7620"/>
                      </a:moveTo>
                      <a:cubicBezTo>
                        <a:pt x="3252" y="7620"/>
                        <a:pt x="4204" y="6667"/>
                        <a:pt x="4204" y="6667"/>
                      </a:cubicBezTo>
                      <a:cubicBezTo>
                        <a:pt x="4204" y="6667"/>
                        <a:pt x="4204" y="6667"/>
                        <a:pt x="5157" y="6667"/>
                      </a:cubicBezTo>
                      <a:cubicBezTo>
                        <a:pt x="5157" y="6667"/>
                        <a:pt x="6109" y="6667"/>
                        <a:pt x="5157" y="6667"/>
                      </a:cubicBezTo>
                      <a:cubicBezTo>
                        <a:pt x="5157" y="6667"/>
                        <a:pt x="5157" y="6667"/>
                        <a:pt x="5157" y="6667"/>
                      </a:cubicBezTo>
                      <a:cubicBezTo>
                        <a:pt x="6109" y="5715"/>
                        <a:pt x="7062" y="5715"/>
                        <a:pt x="8015" y="4763"/>
                      </a:cubicBezTo>
                      <a:cubicBezTo>
                        <a:pt x="8967" y="4763"/>
                        <a:pt x="8967" y="3810"/>
                        <a:pt x="9920" y="3810"/>
                      </a:cubicBezTo>
                      <a:cubicBezTo>
                        <a:pt x="9920" y="3810"/>
                        <a:pt x="9920" y="3810"/>
                        <a:pt x="9920" y="3810"/>
                      </a:cubicBezTo>
                      <a:cubicBezTo>
                        <a:pt x="9920" y="3810"/>
                        <a:pt x="9920" y="3810"/>
                        <a:pt x="9920" y="3810"/>
                      </a:cubicBezTo>
                      <a:cubicBezTo>
                        <a:pt x="9920" y="3810"/>
                        <a:pt x="9920" y="3810"/>
                        <a:pt x="10872" y="3810"/>
                      </a:cubicBezTo>
                      <a:cubicBezTo>
                        <a:pt x="11824" y="3810"/>
                        <a:pt x="11824" y="2858"/>
                        <a:pt x="12777" y="2858"/>
                      </a:cubicBezTo>
                      <a:cubicBezTo>
                        <a:pt x="12777" y="2858"/>
                        <a:pt x="13729" y="1905"/>
                        <a:pt x="13729" y="1905"/>
                      </a:cubicBezTo>
                      <a:cubicBezTo>
                        <a:pt x="14682" y="953"/>
                        <a:pt x="13729" y="0"/>
                        <a:pt x="12777" y="0"/>
                      </a:cubicBezTo>
                      <a:cubicBezTo>
                        <a:pt x="11824" y="0"/>
                        <a:pt x="10872" y="0"/>
                        <a:pt x="9920" y="953"/>
                      </a:cubicBezTo>
                      <a:cubicBezTo>
                        <a:pt x="9920" y="953"/>
                        <a:pt x="8967" y="953"/>
                        <a:pt x="8967" y="953"/>
                      </a:cubicBezTo>
                      <a:cubicBezTo>
                        <a:pt x="8967" y="953"/>
                        <a:pt x="8967" y="953"/>
                        <a:pt x="8967" y="953"/>
                      </a:cubicBezTo>
                      <a:cubicBezTo>
                        <a:pt x="8967" y="953"/>
                        <a:pt x="8967" y="953"/>
                        <a:pt x="8967" y="953"/>
                      </a:cubicBezTo>
                      <a:cubicBezTo>
                        <a:pt x="8015" y="953"/>
                        <a:pt x="8015" y="1905"/>
                        <a:pt x="7062" y="1905"/>
                      </a:cubicBezTo>
                      <a:cubicBezTo>
                        <a:pt x="5157" y="2858"/>
                        <a:pt x="3252" y="3810"/>
                        <a:pt x="1347" y="5715"/>
                      </a:cubicBezTo>
                      <a:cubicBezTo>
                        <a:pt x="395" y="6667"/>
                        <a:pt x="-558" y="8573"/>
                        <a:pt x="395" y="9525"/>
                      </a:cubicBezTo>
                      <a:cubicBezTo>
                        <a:pt x="395" y="10478"/>
                        <a:pt x="1347" y="10478"/>
                        <a:pt x="2299" y="10478"/>
                      </a:cubicBezTo>
                      <a:cubicBezTo>
                        <a:pt x="1347" y="8573"/>
                        <a:pt x="2299" y="8573"/>
                        <a:pt x="3252" y="7620"/>
                      </a:cubicBezTo>
                      <a:lnTo>
                        <a:pt x="3252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49" name="Freeform: Shape 1748">
                  <a:extLst>
                    <a:ext uri="{FF2B5EF4-FFF2-40B4-BE49-F238E27FC236}">
                      <a16:creationId xmlns:a16="http://schemas.microsoft.com/office/drawing/2014/main" id="{4119D416-0CDF-FE15-F060-E39123F0617D}"/>
                    </a:ext>
                  </a:extLst>
                </p:cNvPr>
                <p:cNvSpPr/>
                <p:nvPr/>
              </p:nvSpPr>
              <p:spPr>
                <a:xfrm>
                  <a:off x="8495347" y="3029902"/>
                  <a:ext cx="9525" cy="8334"/>
                </a:xfrm>
                <a:custGeom>
                  <a:avLst/>
                  <a:gdLst>
                    <a:gd name="connsiteX0" fmla="*/ 4763 w 9525"/>
                    <a:gd name="connsiteY0" fmla="*/ 7620 h 8334"/>
                    <a:gd name="connsiteX1" fmla="*/ 4763 w 9525"/>
                    <a:gd name="connsiteY1" fmla="*/ 7620 h 8334"/>
                    <a:gd name="connsiteX2" fmla="*/ 5715 w 9525"/>
                    <a:gd name="connsiteY2" fmla="*/ 5715 h 8334"/>
                    <a:gd name="connsiteX3" fmla="*/ 6667 w 9525"/>
                    <a:gd name="connsiteY3" fmla="*/ 4763 h 8334"/>
                    <a:gd name="connsiteX4" fmla="*/ 6667 w 9525"/>
                    <a:gd name="connsiteY4" fmla="*/ 4763 h 8334"/>
                    <a:gd name="connsiteX5" fmla="*/ 7620 w 9525"/>
                    <a:gd name="connsiteY5" fmla="*/ 3810 h 8334"/>
                    <a:gd name="connsiteX6" fmla="*/ 7620 w 9525"/>
                    <a:gd name="connsiteY6" fmla="*/ 3810 h 8334"/>
                    <a:gd name="connsiteX7" fmla="*/ 8572 w 9525"/>
                    <a:gd name="connsiteY7" fmla="*/ 2857 h 8334"/>
                    <a:gd name="connsiteX8" fmla="*/ 9525 w 9525"/>
                    <a:gd name="connsiteY8" fmla="*/ 1905 h 8334"/>
                    <a:gd name="connsiteX9" fmla="*/ 9525 w 9525"/>
                    <a:gd name="connsiteY9" fmla="*/ 952 h 8334"/>
                    <a:gd name="connsiteX10" fmla="*/ 8572 w 9525"/>
                    <a:gd name="connsiteY10" fmla="*/ 0 h 8334"/>
                    <a:gd name="connsiteX11" fmla="*/ 6667 w 9525"/>
                    <a:gd name="connsiteY11" fmla="*/ 0 h 8334"/>
                    <a:gd name="connsiteX12" fmla="*/ 4763 w 9525"/>
                    <a:gd name="connsiteY12" fmla="*/ 952 h 8334"/>
                    <a:gd name="connsiteX13" fmla="*/ 4763 w 9525"/>
                    <a:gd name="connsiteY13" fmla="*/ 952 h 8334"/>
                    <a:gd name="connsiteX14" fmla="*/ 2857 w 9525"/>
                    <a:gd name="connsiteY14" fmla="*/ 1905 h 8334"/>
                    <a:gd name="connsiteX15" fmla="*/ 1905 w 9525"/>
                    <a:gd name="connsiteY15" fmla="*/ 1905 h 8334"/>
                    <a:gd name="connsiteX16" fmla="*/ 952 w 9525"/>
                    <a:gd name="connsiteY16" fmla="*/ 2857 h 8334"/>
                    <a:gd name="connsiteX17" fmla="*/ 0 w 9525"/>
                    <a:gd name="connsiteY17" fmla="*/ 4763 h 8334"/>
                    <a:gd name="connsiteX18" fmla="*/ 952 w 9525"/>
                    <a:gd name="connsiteY18" fmla="*/ 6667 h 8334"/>
                    <a:gd name="connsiteX19" fmla="*/ 2857 w 9525"/>
                    <a:gd name="connsiteY19" fmla="*/ 7620 h 8334"/>
                    <a:gd name="connsiteX20" fmla="*/ 4763 w 9525"/>
                    <a:gd name="connsiteY20" fmla="*/ 7620 h 8334"/>
                    <a:gd name="connsiteX21" fmla="*/ 4763 w 9525"/>
                    <a:gd name="connsiteY21" fmla="*/ 7620 h 8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25" h="8334">
                      <a:moveTo>
                        <a:pt x="4763" y="7620"/>
                      </a:moveTo>
                      <a:cubicBezTo>
                        <a:pt x="4763" y="7620"/>
                        <a:pt x="4763" y="7620"/>
                        <a:pt x="4763" y="7620"/>
                      </a:cubicBezTo>
                      <a:cubicBezTo>
                        <a:pt x="5715" y="6667"/>
                        <a:pt x="5715" y="6667"/>
                        <a:pt x="5715" y="5715"/>
                      </a:cubicBezTo>
                      <a:cubicBezTo>
                        <a:pt x="5715" y="5715"/>
                        <a:pt x="6667" y="4763"/>
                        <a:pt x="6667" y="4763"/>
                      </a:cubicBezTo>
                      <a:cubicBezTo>
                        <a:pt x="6667" y="4763"/>
                        <a:pt x="6667" y="4763"/>
                        <a:pt x="6667" y="4763"/>
                      </a:cubicBezTo>
                      <a:cubicBezTo>
                        <a:pt x="6667" y="4763"/>
                        <a:pt x="7620" y="3810"/>
                        <a:pt x="7620" y="3810"/>
                      </a:cubicBezTo>
                      <a:cubicBezTo>
                        <a:pt x="7620" y="3810"/>
                        <a:pt x="7620" y="3810"/>
                        <a:pt x="7620" y="3810"/>
                      </a:cubicBezTo>
                      <a:cubicBezTo>
                        <a:pt x="7620" y="3810"/>
                        <a:pt x="8572" y="2857"/>
                        <a:pt x="8572" y="2857"/>
                      </a:cubicBezTo>
                      <a:cubicBezTo>
                        <a:pt x="8572" y="2857"/>
                        <a:pt x="9525" y="1905"/>
                        <a:pt x="9525" y="1905"/>
                      </a:cubicBezTo>
                      <a:cubicBezTo>
                        <a:pt x="9525" y="1905"/>
                        <a:pt x="9525" y="952"/>
                        <a:pt x="9525" y="952"/>
                      </a:cubicBezTo>
                      <a:cubicBezTo>
                        <a:pt x="9525" y="952"/>
                        <a:pt x="8572" y="0"/>
                        <a:pt x="8572" y="0"/>
                      </a:cubicBezTo>
                      <a:cubicBezTo>
                        <a:pt x="7620" y="0"/>
                        <a:pt x="7620" y="0"/>
                        <a:pt x="6667" y="0"/>
                      </a:cubicBezTo>
                      <a:cubicBezTo>
                        <a:pt x="5715" y="0"/>
                        <a:pt x="5715" y="0"/>
                        <a:pt x="4763" y="952"/>
                      </a:cubicBezTo>
                      <a:cubicBezTo>
                        <a:pt x="4763" y="952"/>
                        <a:pt x="4763" y="952"/>
                        <a:pt x="4763" y="952"/>
                      </a:cubicBezTo>
                      <a:cubicBezTo>
                        <a:pt x="3810" y="952"/>
                        <a:pt x="2857" y="1905"/>
                        <a:pt x="2857" y="1905"/>
                      </a:cubicBezTo>
                      <a:cubicBezTo>
                        <a:pt x="2857" y="1905"/>
                        <a:pt x="1905" y="1905"/>
                        <a:pt x="1905" y="1905"/>
                      </a:cubicBezTo>
                      <a:cubicBezTo>
                        <a:pt x="1905" y="1905"/>
                        <a:pt x="952" y="2857"/>
                        <a:pt x="952" y="2857"/>
                      </a:cubicBezTo>
                      <a:cubicBezTo>
                        <a:pt x="952" y="2857"/>
                        <a:pt x="0" y="3810"/>
                        <a:pt x="0" y="4763"/>
                      </a:cubicBezTo>
                      <a:cubicBezTo>
                        <a:pt x="0" y="5715"/>
                        <a:pt x="0" y="5715"/>
                        <a:pt x="952" y="6667"/>
                      </a:cubicBezTo>
                      <a:cubicBezTo>
                        <a:pt x="1905" y="6667"/>
                        <a:pt x="1905" y="7620"/>
                        <a:pt x="2857" y="7620"/>
                      </a:cubicBezTo>
                      <a:cubicBezTo>
                        <a:pt x="3810" y="8572"/>
                        <a:pt x="3810" y="8572"/>
                        <a:pt x="4763" y="7620"/>
                      </a:cubicBezTo>
                      <a:lnTo>
                        <a:pt x="4763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0" name="Freeform: Shape 1749">
                  <a:extLst>
                    <a:ext uri="{FF2B5EF4-FFF2-40B4-BE49-F238E27FC236}">
                      <a16:creationId xmlns:a16="http://schemas.microsoft.com/office/drawing/2014/main" id="{76C00632-E322-8D67-65E2-2EE6E8B21A2B}"/>
                    </a:ext>
                  </a:extLst>
                </p:cNvPr>
                <p:cNvSpPr/>
                <p:nvPr/>
              </p:nvSpPr>
              <p:spPr>
                <a:xfrm>
                  <a:off x="8525453" y="3074669"/>
                  <a:ext cx="16008" cy="5714"/>
                </a:xfrm>
                <a:custGeom>
                  <a:avLst/>
                  <a:gdLst>
                    <a:gd name="connsiteX0" fmla="*/ 4184 w 16008"/>
                    <a:gd name="connsiteY0" fmla="*/ 5715 h 5714"/>
                    <a:gd name="connsiteX1" fmla="*/ 9899 w 16008"/>
                    <a:gd name="connsiteY1" fmla="*/ 4763 h 5714"/>
                    <a:gd name="connsiteX2" fmla="*/ 10851 w 16008"/>
                    <a:gd name="connsiteY2" fmla="*/ 4763 h 5714"/>
                    <a:gd name="connsiteX3" fmla="*/ 11804 w 16008"/>
                    <a:gd name="connsiteY3" fmla="*/ 4763 h 5714"/>
                    <a:gd name="connsiteX4" fmla="*/ 12757 w 16008"/>
                    <a:gd name="connsiteY4" fmla="*/ 4763 h 5714"/>
                    <a:gd name="connsiteX5" fmla="*/ 13709 w 16008"/>
                    <a:gd name="connsiteY5" fmla="*/ 4763 h 5714"/>
                    <a:gd name="connsiteX6" fmla="*/ 14661 w 16008"/>
                    <a:gd name="connsiteY6" fmla="*/ 3810 h 5714"/>
                    <a:gd name="connsiteX7" fmla="*/ 15614 w 16008"/>
                    <a:gd name="connsiteY7" fmla="*/ 2858 h 5714"/>
                    <a:gd name="connsiteX8" fmla="*/ 14661 w 16008"/>
                    <a:gd name="connsiteY8" fmla="*/ 0 h 5714"/>
                    <a:gd name="connsiteX9" fmla="*/ 13709 w 16008"/>
                    <a:gd name="connsiteY9" fmla="*/ 0 h 5714"/>
                    <a:gd name="connsiteX10" fmla="*/ 10851 w 16008"/>
                    <a:gd name="connsiteY10" fmla="*/ 0 h 5714"/>
                    <a:gd name="connsiteX11" fmla="*/ 7994 w 16008"/>
                    <a:gd name="connsiteY11" fmla="*/ 0 h 5714"/>
                    <a:gd name="connsiteX12" fmla="*/ 2279 w 16008"/>
                    <a:gd name="connsiteY12" fmla="*/ 952 h 5714"/>
                    <a:gd name="connsiteX13" fmla="*/ 374 w 16008"/>
                    <a:gd name="connsiteY13" fmla="*/ 4763 h 5714"/>
                    <a:gd name="connsiteX14" fmla="*/ 4184 w 16008"/>
                    <a:gd name="connsiteY14" fmla="*/ 5715 h 5714"/>
                    <a:gd name="connsiteX15" fmla="*/ 4184 w 16008"/>
                    <a:gd name="connsiteY15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008" h="5714">
                      <a:moveTo>
                        <a:pt x="4184" y="5715"/>
                      </a:moveTo>
                      <a:cubicBezTo>
                        <a:pt x="6089" y="5715"/>
                        <a:pt x="7994" y="4763"/>
                        <a:pt x="9899" y="4763"/>
                      </a:cubicBezTo>
                      <a:cubicBezTo>
                        <a:pt x="9899" y="4763"/>
                        <a:pt x="10851" y="4763"/>
                        <a:pt x="10851" y="4763"/>
                      </a:cubicBezTo>
                      <a:cubicBezTo>
                        <a:pt x="10851" y="4763"/>
                        <a:pt x="11804" y="4763"/>
                        <a:pt x="11804" y="4763"/>
                      </a:cubicBezTo>
                      <a:cubicBezTo>
                        <a:pt x="11804" y="4763"/>
                        <a:pt x="11804" y="4763"/>
                        <a:pt x="12757" y="4763"/>
                      </a:cubicBezTo>
                      <a:cubicBezTo>
                        <a:pt x="12757" y="4763"/>
                        <a:pt x="13709" y="4763"/>
                        <a:pt x="13709" y="4763"/>
                      </a:cubicBezTo>
                      <a:cubicBezTo>
                        <a:pt x="13709" y="4763"/>
                        <a:pt x="14661" y="3810"/>
                        <a:pt x="14661" y="3810"/>
                      </a:cubicBezTo>
                      <a:cubicBezTo>
                        <a:pt x="14661" y="3810"/>
                        <a:pt x="14661" y="2858"/>
                        <a:pt x="15614" y="2858"/>
                      </a:cubicBezTo>
                      <a:cubicBezTo>
                        <a:pt x="16566" y="1905"/>
                        <a:pt x="15614" y="0"/>
                        <a:pt x="14661" y="0"/>
                      </a:cubicBezTo>
                      <a:cubicBezTo>
                        <a:pt x="14661" y="0"/>
                        <a:pt x="13709" y="0"/>
                        <a:pt x="13709" y="0"/>
                      </a:cubicBezTo>
                      <a:cubicBezTo>
                        <a:pt x="12757" y="0"/>
                        <a:pt x="11804" y="0"/>
                        <a:pt x="10851" y="0"/>
                      </a:cubicBezTo>
                      <a:cubicBezTo>
                        <a:pt x="9899" y="0"/>
                        <a:pt x="8946" y="0"/>
                        <a:pt x="7994" y="0"/>
                      </a:cubicBezTo>
                      <a:cubicBezTo>
                        <a:pt x="6089" y="0"/>
                        <a:pt x="4184" y="952"/>
                        <a:pt x="2279" y="952"/>
                      </a:cubicBezTo>
                      <a:cubicBezTo>
                        <a:pt x="374" y="952"/>
                        <a:pt x="-579" y="3810"/>
                        <a:pt x="374" y="4763"/>
                      </a:cubicBezTo>
                      <a:cubicBezTo>
                        <a:pt x="1326" y="4763"/>
                        <a:pt x="2279" y="5715"/>
                        <a:pt x="4184" y="5715"/>
                      </a:cubicBezTo>
                      <a:lnTo>
                        <a:pt x="4184" y="57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1" name="Freeform: Shape 1750">
                  <a:extLst>
                    <a:ext uri="{FF2B5EF4-FFF2-40B4-BE49-F238E27FC236}">
                      <a16:creationId xmlns:a16="http://schemas.microsoft.com/office/drawing/2014/main" id="{71FD2873-4B3B-14D8-0066-D35874CBF051}"/>
                    </a:ext>
                  </a:extLst>
                </p:cNvPr>
                <p:cNvSpPr/>
                <p:nvPr/>
              </p:nvSpPr>
              <p:spPr>
                <a:xfrm>
                  <a:off x="8511539" y="3044189"/>
                  <a:ext cx="10477" cy="7619"/>
                </a:xfrm>
                <a:custGeom>
                  <a:avLst/>
                  <a:gdLst>
                    <a:gd name="connsiteX0" fmla="*/ 6668 w 10477"/>
                    <a:gd name="connsiteY0" fmla="*/ 5715 h 7619"/>
                    <a:gd name="connsiteX1" fmla="*/ 7620 w 10477"/>
                    <a:gd name="connsiteY1" fmla="*/ 4763 h 7619"/>
                    <a:gd name="connsiteX2" fmla="*/ 8573 w 10477"/>
                    <a:gd name="connsiteY2" fmla="*/ 4763 h 7619"/>
                    <a:gd name="connsiteX3" fmla="*/ 9525 w 10477"/>
                    <a:gd name="connsiteY3" fmla="*/ 2857 h 7619"/>
                    <a:gd name="connsiteX4" fmla="*/ 9525 w 10477"/>
                    <a:gd name="connsiteY4" fmla="*/ 2857 h 7619"/>
                    <a:gd name="connsiteX5" fmla="*/ 8573 w 10477"/>
                    <a:gd name="connsiteY5" fmla="*/ 3810 h 7619"/>
                    <a:gd name="connsiteX6" fmla="*/ 9525 w 10477"/>
                    <a:gd name="connsiteY6" fmla="*/ 3810 h 7619"/>
                    <a:gd name="connsiteX7" fmla="*/ 9525 w 10477"/>
                    <a:gd name="connsiteY7" fmla="*/ 3810 h 7619"/>
                    <a:gd name="connsiteX8" fmla="*/ 9525 w 10477"/>
                    <a:gd name="connsiteY8" fmla="*/ 3810 h 7619"/>
                    <a:gd name="connsiteX9" fmla="*/ 10478 w 10477"/>
                    <a:gd name="connsiteY9" fmla="*/ 2857 h 7619"/>
                    <a:gd name="connsiteX10" fmla="*/ 10478 w 10477"/>
                    <a:gd name="connsiteY10" fmla="*/ 2857 h 7619"/>
                    <a:gd name="connsiteX11" fmla="*/ 10478 w 10477"/>
                    <a:gd name="connsiteY11" fmla="*/ 2857 h 7619"/>
                    <a:gd name="connsiteX12" fmla="*/ 10478 w 10477"/>
                    <a:gd name="connsiteY12" fmla="*/ 952 h 7619"/>
                    <a:gd name="connsiteX13" fmla="*/ 10478 w 10477"/>
                    <a:gd name="connsiteY13" fmla="*/ 952 h 7619"/>
                    <a:gd name="connsiteX14" fmla="*/ 9525 w 10477"/>
                    <a:gd name="connsiteY14" fmla="*/ 0 h 7619"/>
                    <a:gd name="connsiteX15" fmla="*/ 7620 w 10477"/>
                    <a:gd name="connsiteY15" fmla="*/ 0 h 7619"/>
                    <a:gd name="connsiteX16" fmla="*/ 5715 w 10477"/>
                    <a:gd name="connsiteY16" fmla="*/ 0 h 7619"/>
                    <a:gd name="connsiteX17" fmla="*/ 6668 w 10477"/>
                    <a:gd name="connsiteY17" fmla="*/ 0 h 7619"/>
                    <a:gd name="connsiteX18" fmla="*/ 6668 w 10477"/>
                    <a:gd name="connsiteY18" fmla="*/ 0 h 7619"/>
                    <a:gd name="connsiteX19" fmla="*/ 7620 w 10477"/>
                    <a:gd name="connsiteY19" fmla="*/ 0 h 7619"/>
                    <a:gd name="connsiteX20" fmla="*/ 7620 w 10477"/>
                    <a:gd name="connsiteY20" fmla="*/ 0 h 7619"/>
                    <a:gd name="connsiteX21" fmla="*/ 5715 w 10477"/>
                    <a:gd name="connsiteY21" fmla="*/ 0 h 7619"/>
                    <a:gd name="connsiteX22" fmla="*/ 4763 w 10477"/>
                    <a:gd name="connsiteY22" fmla="*/ 0 h 7619"/>
                    <a:gd name="connsiteX23" fmla="*/ 3810 w 10477"/>
                    <a:gd name="connsiteY23" fmla="*/ 0 h 7619"/>
                    <a:gd name="connsiteX24" fmla="*/ 953 w 10477"/>
                    <a:gd name="connsiteY24" fmla="*/ 1905 h 7619"/>
                    <a:gd name="connsiteX25" fmla="*/ 0 w 10477"/>
                    <a:gd name="connsiteY25" fmla="*/ 3810 h 7619"/>
                    <a:gd name="connsiteX26" fmla="*/ 0 w 10477"/>
                    <a:gd name="connsiteY26" fmla="*/ 5715 h 7619"/>
                    <a:gd name="connsiteX27" fmla="*/ 953 w 10477"/>
                    <a:gd name="connsiteY27" fmla="*/ 6667 h 7619"/>
                    <a:gd name="connsiteX28" fmla="*/ 1905 w 10477"/>
                    <a:gd name="connsiteY28" fmla="*/ 7620 h 7619"/>
                    <a:gd name="connsiteX29" fmla="*/ 3810 w 10477"/>
                    <a:gd name="connsiteY29" fmla="*/ 7620 h 7619"/>
                    <a:gd name="connsiteX30" fmla="*/ 6668 w 10477"/>
                    <a:gd name="connsiteY30" fmla="*/ 5715 h 7619"/>
                    <a:gd name="connsiteX31" fmla="*/ 6668 w 10477"/>
                    <a:gd name="connsiteY31" fmla="*/ 5715 h 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10477" h="7619">
                      <a:moveTo>
                        <a:pt x="6668" y="5715"/>
                      </a:moveTo>
                      <a:cubicBezTo>
                        <a:pt x="6668" y="5715"/>
                        <a:pt x="7620" y="4763"/>
                        <a:pt x="7620" y="4763"/>
                      </a:cubicBezTo>
                      <a:cubicBezTo>
                        <a:pt x="7620" y="4763"/>
                        <a:pt x="7620" y="4763"/>
                        <a:pt x="8573" y="4763"/>
                      </a:cubicBezTo>
                      <a:cubicBezTo>
                        <a:pt x="9525" y="4763"/>
                        <a:pt x="9525" y="3810"/>
                        <a:pt x="9525" y="2857"/>
                      </a:cubicBezTo>
                      <a:cubicBezTo>
                        <a:pt x="9525" y="2857"/>
                        <a:pt x="9525" y="2857"/>
                        <a:pt x="9525" y="2857"/>
                      </a:cubicBezTo>
                      <a:cubicBezTo>
                        <a:pt x="9525" y="2857"/>
                        <a:pt x="9525" y="2857"/>
                        <a:pt x="8573" y="3810"/>
                      </a:cubicBezTo>
                      <a:cubicBezTo>
                        <a:pt x="8573" y="3810"/>
                        <a:pt x="8573" y="3810"/>
                        <a:pt x="9525" y="3810"/>
                      </a:cubicBezTo>
                      <a:cubicBezTo>
                        <a:pt x="9525" y="3810"/>
                        <a:pt x="9525" y="3810"/>
                        <a:pt x="9525" y="3810"/>
                      </a:cubicBezTo>
                      <a:cubicBezTo>
                        <a:pt x="9525" y="3810"/>
                        <a:pt x="9525" y="3810"/>
                        <a:pt x="9525" y="3810"/>
                      </a:cubicBezTo>
                      <a:cubicBezTo>
                        <a:pt x="9525" y="3810"/>
                        <a:pt x="9525" y="2857"/>
                        <a:pt x="10478" y="2857"/>
                      </a:cubicBezTo>
                      <a:cubicBezTo>
                        <a:pt x="10478" y="2857"/>
                        <a:pt x="10478" y="2857"/>
                        <a:pt x="10478" y="2857"/>
                      </a:cubicBezTo>
                      <a:cubicBezTo>
                        <a:pt x="10478" y="2857"/>
                        <a:pt x="10478" y="2857"/>
                        <a:pt x="10478" y="2857"/>
                      </a:cubicBezTo>
                      <a:cubicBezTo>
                        <a:pt x="10478" y="1905"/>
                        <a:pt x="10478" y="1905"/>
                        <a:pt x="10478" y="952"/>
                      </a:cubicBezTo>
                      <a:cubicBezTo>
                        <a:pt x="10478" y="952"/>
                        <a:pt x="10478" y="952"/>
                        <a:pt x="10478" y="952"/>
                      </a:cubicBezTo>
                      <a:cubicBezTo>
                        <a:pt x="10478" y="952"/>
                        <a:pt x="9525" y="952"/>
                        <a:pt x="9525" y="0"/>
                      </a:cubicBezTo>
                      <a:cubicBezTo>
                        <a:pt x="8573" y="0"/>
                        <a:pt x="8573" y="0"/>
                        <a:pt x="7620" y="0"/>
                      </a:cubicBezTo>
                      <a:cubicBezTo>
                        <a:pt x="6668" y="0"/>
                        <a:pt x="6668" y="0"/>
                        <a:pt x="5715" y="0"/>
                      </a:cubicBezTo>
                      <a:cubicBezTo>
                        <a:pt x="5715" y="0"/>
                        <a:pt x="6668" y="0"/>
                        <a:pt x="6668" y="0"/>
                      </a:cubicBezTo>
                      <a:cubicBezTo>
                        <a:pt x="6668" y="0"/>
                        <a:pt x="6668" y="0"/>
                        <a:pt x="6668" y="0"/>
                      </a:cubicBezTo>
                      <a:cubicBezTo>
                        <a:pt x="6668" y="0"/>
                        <a:pt x="7620" y="0"/>
                        <a:pt x="7620" y="0"/>
                      </a:cubicBezTo>
                      <a:cubicBezTo>
                        <a:pt x="7620" y="0"/>
                        <a:pt x="7620" y="0"/>
                        <a:pt x="7620" y="0"/>
                      </a:cubicBezTo>
                      <a:cubicBezTo>
                        <a:pt x="6668" y="0"/>
                        <a:pt x="6668" y="0"/>
                        <a:pt x="5715" y="0"/>
                      </a:cubicBezTo>
                      <a:cubicBezTo>
                        <a:pt x="5715" y="0"/>
                        <a:pt x="5715" y="0"/>
                        <a:pt x="4763" y="0"/>
                      </a:cubicBezTo>
                      <a:cubicBezTo>
                        <a:pt x="4763" y="0"/>
                        <a:pt x="3810" y="0"/>
                        <a:pt x="3810" y="0"/>
                      </a:cubicBezTo>
                      <a:cubicBezTo>
                        <a:pt x="2858" y="0"/>
                        <a:pt x="1905" y="952"/>
                        <a:pt x="953" y="1905"/>
                      </a:cubicBezTo>
                      <a:cubicBezTo>
                        <a:pt x="953" y="2857"/>
                        <a:pt x="0" y="2857"/>
                        <a:pt x="0" y="3810"/>
                      </a:cubicBezTo>
                      <a:cubicBezTo>
                        <a:pt x="0" y="4763"/>
                        <a:pt x="0" y="4763"/>
                        <a:pt x="0" y="5715"/>
                      </a:cubicBezTo>
                      <a:cubicBezTo>
                        <a:pt x="0" y="6667"/>
                        <a:pt x="0" y="6667"/>
                        <a:pt x="953" y="6667"/>
                      </a:cubicBezTo>
                      <a:cubicBezTo>
                        <a:pt x="953" y="6667"/>
                        <a:pt x="1905" y="7620"/>
                        <a:pt x="1905" y="7620"/>
                      </a:cubicBezTo>
                      <a:cubicBezTo>
                        <a:pt x="2858" y="7620"/>
                        <a:pt x="2858" y="7620"/>
                        <a:pt x="3810" y="7620"/>
                      </a:cubicBezTo>
                      <a:cubicBezTo>
                        <a:pt x="4763" y="5715"/>
                        <a:pt x="5715" y="5715"/>
                        <a:pt x="6668" y="5715"/>
                      </a:cubicBezTo>
                      <a:lnTo>
                        <a:pt x="6668" y="57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2" name="Freeform: Shape 1751">
                  <a:extLst>
                    <a:ext uri="{FF2B5EF4-FFF2-40B4-BE49-F238E27FC236}">
                      <a16:creationId xmlns:a16="http://schemas.microsoft.com/office/drawing/2014/main" id="{0C92B32E-3E5C-702C-720E-20A475BE765A}"/>
                    </a:ext>
                  </a:extLst>
                </p:cNvPr>
                <p:cNvSpPr/>
                <p:nvPr/>
              </p:nvSpPr>
              <p:spPr>
                <a:xfrm>
                  <a:off x="8531065" y="3117532"/>
                  <a:ext cx="21431" cy="4762"/>
                </a:xfrm>
                <a:custGeom>
                  <a:avLst/>
                  <a:gdLst>
                    <a:gd name="connsiteX0" fmla="*/ 1429 w 21431"/>
                    <a:gd name="connsiteY0" fmla="*/ 4763 h 4762"/>
                    <a:gd name="connsiteX1" fmla="*/ 10002 w 21431"/>
                    <a:gd name="connsiteY1" fmla="*/ 3810 h 4762"/>
                    <a:gd name="connsiteX2" fmla="*/ 14764 w 21431"/>
                    <a:gd name="connsiteY2" fmla="*/ 2858 h 4762"/>
                    <a:gd name="connsiteX3" fmla="*/ 17621 w 21431"/>
                    <a:gd name="connsiteY3" fmla="*/ 2858 h 4762"/>
                    <a:gd name="connsiteX4" fmla="*/ 20479 w 21431"/>
                    <a:gd name="connsiteY4" fmla="*/ 1905 h 4762"/>
                    <a:gd name="connsiteX5" fmla="*/ 21432 w 21431"/>
                    <a:gd name="connsiteY5" fmla="*/ 952 h 4762"/>
                    <a:gd name="connsiteX6" fmla="*/ 20479 w 21431"/>
                    <a:gd name="connsiteY6" fmla="*/ 0 h 4762"/>
                    <a:gd name="connsiteX7" fmla="*/ 17621 w 21431"/>
                    <a:gd name="connsiteY7" fmla="*/ 0 h 4762"/>
                    <a:gd name="connsiteX8" fmla="*/ 14764 w 21431"/>
                    <a:gd name="connsiteY8" fmla="*/ 0 h 4762"/>
                    <a:gd name="connsiteX9" fmla="*/ 10002 w 21431"/>
                    <a:gd name="connsiteY9" fmla="*/ 952 h 4762"/>
                    <a:gd name="connsiteX10" fmla="*/ 1429 w 21431"/>
                    <a:gd name="connsiteY10" fmla="*/ 1905 h 4762"/>
                    <a:gd name="connsiteX11" fmla="*/ 1429 w 21431"/>
                    <a:gd name="connsiteY11" fmla="*/ 4763 h 4762"/>
                    <a:gd name="connsiteX12" fmla="*/ 1429 w 21431"/>
                    <a:gd name="connsiteY12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431" h="4762">
                      <a:moveTo>
                        <a:pt x="1429" y="4763"/>
                      </a:moveTo>
                      <a:cubicBezTo>
                        <a:pt x="4286" y="4763"/>
                        <a:pt x="7144" y="3810"/>
                        <a:pt x="10002" y="3810"/>
                      </a:cubicBezTo>
                      <a:cubicBezTo>
                        <a:pt x="11907" y="3810"/>
                        <a:pt x="12859" y="3810"/>
                        <a:pt x="14764" y="2858"/>
                      </a:cubicBezTo>
                      <a:cubicBezTo>
                        <a:pt x="15716" y="2858"/>
                        <a:pt x="16669" y="2858"/>
                        <a:pt x="17621" y="2858"/>
                      </a:cubicBezTo>
                      <a:cubicBezTo>
                        <a:pt x="18574" y="2858"/>
                        <a:pt x="19527" y="1905"/>
                        <a:pt x="20479" y="1905"/>
                      </a:cubicBezTo>
                      <a:cubicBezTo>
                        <a:pt x="21432" y="1905"/>
                        <a:pt x="21432" y="952"/>
                        <a:pt x="21432" y="952"/>
                      </a:cubicBezTo>
                      <a:cubicBezTo>
                        <a:pt x="21432" y="0"/>
                        <a:pt x="21432" y="0"/>
                        <a:pt x="20479" y="0"/>
                      </a:cubicBezTo>
                      <a:cubicBezTo>
                        <a:pt x="19527" y="0"/>
                        <a:pt x="18574" y="0"/>
                        <a:pt x="17621" y="0"/>
                      </a:cubicBezTo>
                      <a:cubicBezTo>
                        <a:pt x="16669" y="0"/>
                        <a:pt x="15716" y="0"/>
                        <a:pt x="14764" y="0"/>
                      </a:cubicBezTo>
                      <a:cubicBezTo>
                        <a:pt x="12859" y="0"/>
                        <a:pt x="11907" y="0"/>
                        <a:pt x="10002" y="952"/>
                      </a:cubicBezTo>
                      <a:cubicBezTo>
                        <a:pt x="7144" y="952"/>
                        <a:pt x="4286" y="1905"/>
                        <a:pt x="1429" y="1905"/>
                      </a:cubicBezTo>
                      <a:cubicBezTo>
                        <a:pt x="-476" y="1905"/>
                        <a:pt x="-476" y="4763"/>
                        <a:pt x="1429" y="4763"/>
                      </a:cubicBezTo>
                      <a:lnTo>
                        <a:pt x="1429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3" name="Freeform: Shape 1752">
                  <a:extLst>
                    <a:ext uri="{FF2B5EF4-FFF2-40B4-BE49-F238E27FC236}">
                      <a16:creationId xmlns:a16="http://schemas.microsoft.com/office/drawing/2014/main" id="{99AF8F3F-F962-C178-F249-2AD8D758B027}"/>
                    </a:ext>
                  </a:extLst>
                </p:cNvPr>
                <p:cNvSpPr/>
                <p:nvPr/>
              </p:nvSpPr>
              <p:spPr>
                <a:xfrm>
                  <a:off x="8537733" y="3150869"/>
                  <a:ext cx="15478" cy="3809"/>
                </a:xfrm>
                <a:custGeom>
                  <a:avLst/>
                  <a:gdLst>
                    <a:gd name="connsiteX0" fmla="*/ 1429 w 15478"/>
                    <a:gd name="connsiteY0" fmla="*/ 3810 h 3809"/>
                    <a:gd name="connsiteX1" fmla="*/ 5239 w 15478"/>
                    <a:gd name="connsiteY1" fmla="*/ 3810 h 3809"/>
                    <a:gd name="connsiteX2" fmla="*/ 8096 w 15478"/>
                    <a:gd name="connsiteY2" fmla="*/ 3810 h 3809"/>
                    <a:gd name="connsiteX3" fmla="*/ 10954 w 15478"/>
                    <a:gd name="connsiteY3" fmla="*/ 3810 h 3809"/>
                    <a:gd name="connsiteX4" fmla="*/ 14764 w 15478"/>
                    <a:gd name="connsiteY4" fmla="*/ 2858 h 3809"/>
                    <a:gd name="connsiteX5" fmla="*/ 14764 w 15478"/>
                    <a:gd name="connsiteY5" fmla="*/ 952 h 3809"/>
                    <a:gd name="connsiteX6" fmla="*/ 10954 w 15478"/>
                    <a:gd name="connsiteY6" fmla="*/ 0 h 3809"/>
                    <a:gd name="connsiteX7" fmla="*/ 8096 w 15478"/>
                    <a:gd name="connsiteY7" fmla="*/ 0 h 3809"/>
                    <a:gd name="connsiteX8" fmla="*/ 5239 w 15478"/>
                    <a:gd name="connsiteY8" fmla="*/ 0 h 3809"/>
                    <a:gd name="connsiteX9" fmla="*/ 1429 w 15478"/>
                    <a:gd name="connsiteY9" fmla="*/ 0 h 3809"/>
                    <a:gd name="connsiteX10" fmla="*/ 1429 w 15478"/>
                    <a:gd name="connsiteY10" fmla="*/ 3810 h 3809"/>
                    <a:gd name="connsiteX11" fmla="*/ 1429 w 15478"/>
                    <a:gd name="connsiteY11" fmla="*/ 3810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478" h="3809">
                      <a:moveTo>
                        <a:pt x="1429" y="3810"/>
                      </a:moveTo>
                      <a:cubicBezTo>
                        <a:pt x="2381" y="3810"/>
                        <a:pt x="3334" y="3810"/>
                        <a:pt x="5239" y="3810"/>
                      </a:cubicBezTo>
                      <a:cubicBezTo>
                        <a:pt x="6191" y="3810"/>
                        <a:pt x="7144" y="3810"/>
                        <a:pt x="8096" y="3810"/>
                      </a:cubicBezTo>
                      <a:cubicBezTo>
                        <a:pt x="9049" y="3810"/>
                        <a:pt x="10002" y="3810"/>
                        <a:pt x="10954" y="3810"/>
                      </a:cubicBezTo>
                      <a:cubicBezTo>
                        <a:pt x="11906" y="3810"/>
                        <a:pt x="13811" y="2858"/>
                        <a:pt x="14764" y="2858"/>
                      </a:cubicBezTo>
                      <a:cubicBezTo>
                        <a:pt x="15716" y="2858"/>
                        <a:pt x="15716" y="952"/>
                        <a:pt x="14764" y="952"/>
                      </a:cubicBezTo>
                      <a:cubicBezTo>
                        <a:pt x="13811" y="952"/>
                        <a:pt x="12859" y="0"/>
                        <a:pt x="10954" y="0"/>
                      </a:cubicBezTo>
                      <a:cubicBezTo>
                        <a:pt x="10002" y="0"/>
                        <a:pt x="9049" y="0"/>
                        <a:pt x="8096" y="0"/>
                      </a:cubicBezTo>
                      <a:cubicBezTo>
                        <a:pt x="7144" y="0"/>
                        <a:pt x="6191" y="0"/>
                        <a:pt x="5239" y="0"/>
                      </a:cubicBezTo>
                      <a:cubicBezTo>
                        <a:pt x="4286" y="0"/>
                        <a:pt x="3334" y="0"/>
                        <a:pt x="1429" y="0"/>
                      </a:cubicBezTo>
                      <a:cubicBezTo>
                        <a:pt x="-476" y="952"/>
                        <a:pt x="-476" y="3810"/>
                        <a:pt x="1429" y="3810"/>
                      </a:cubicBezTo>
                      <a:lnTo>
                        <a:pt x="1429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4" name="Freeform: Shape 1753">
                  <a:extLst>
                    <a:ext uri="{FF2B5EF4-FFF2-40B4-BE49-F238E27FC236}">
                      <a16:creationId xmlns:a16="http://schemas.microsoft.com/office/drawing/2014/main" id="{3C076778-875A-20C5-754B-C8DE1E7F78C8}"/>
                    </a:ext>
                  </a:extLst>
                </p:cNvPr>
                <p:cNvSpPr/>
                <p:nvPr/>
              </p:nvSpPr>
              <p:spPr>
                <a:xfrm>
                  <a:off x="8522969" y="3183812"/>
                  <a:ext cx="26431" cy="11295"/>
                </a:xfrm>
                <a:custGeom>
                  <a:avLst/>
                  <a:gdLst>
                    <a:gd name="connsiteX0" fmla="*/ 1905 w 26431"/>
                    <a:gd name="connsiteY0" fmla="*/ 4205 h 11295"/>
                    <a:gd name="connsiteX1" fmla="*/ 13335 w 26431"/>
                    <a:gd name="connsiteY1" fmla="*/ 8967 h 11295"/>
                    <a:gd name="connsiteX2" fmla="*/ 19050 w 26431"/>
                    <a:gd name="connsiteY2" fmla="*/ 10872 h 11295"/>
                    <a:gd name="connsiteX3" fmla="*/ 25718 w 26431"/>
                    <a:gd name="connsiteY3" fmla="*/ 10872 h 11295"/>
                    <a:gd name="connsiteX4" fmla="*/ 25718 w 26431"/>
                    <a:gd name="connsiteY4" fmla="*/ 8015 h 11295"/>
                    <a:gd name="connsiteX5" fmla="*/ 20003 w 26431"/>
                    <a:gd name="connsiteY5" fmla="*/ 6109 h 11295"/>
                    <a:gd name="connsiteX6" fmla="*/ 14288 w 26431"/>
                    <a:gd name="connsiteY6" fmla="*/ 4205 h 11295"/>
                    <a:gd name="connsiteX7" fmla="*/ 3810 w 26431"/>
                    <a:gd name="connsiteY7" fmla="*/ 395 h 11295"/>
                    <a:gd name="connsiteX8" fmla="*/ 0 w 26431"/>
                    <a:gd name="connsiteY8" fmla="*/ 1347 h 11295"/>
                    <a:gd name="connsiteX9" fmla="*/ 1905 w 26431"/>
                    <a:gd name="connsiteY9" fmla="*/ 4205 h 11295"/>
                    <a:gd name="connsiteX10" fmla="*/ 1905 w 26431"/>
                    <a:gd name="connsiteY10" fmla="*/ 4205 h 11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6431" h="11295">
                      <a:moveTo>
                        <a:pt x="1905" y="4205"/>
                      </a:moveTo>
                      <a:cubicBezTo>
                        <a:pt x="5715" y="6109"/>
                        <a:pt x="9525" y="8015"/>
                        <a:pt x="13335" y="8967"/>
                      </a:cubicBezTo>
                      <a:cubicBezTo>
                        <a:pt x="15240" y="9920"/>
                        <a:pt x="17145" y="9920"/>
                        <a:pt x="19050" y="10872"/>
                      </a:cubicBezTo>
                      <a:cubicBezTo>
                        <a:pt x="20955" y="10872"/>
                        <a:pt x="23813" y="11825"/>
                        <a:pt x="25718" y="10872"/>
                      </a:cubicBezTo>
                      <a:cubicBezTo>
                        <a:pt x="26670" y="9920"/>
                        <a:pt x="26670" y="8967"/>
                        <a:pt x="25718" y="8015"/>
                      </a:cubicBezTo>
                      <a:cubicBezTo>
                        <a:pt x="24765" y="6109"/>
                        <a:pt x="21907" y="6109"/>
                        <a:pt x="20003" y="6109"/>
                      </a:cubicBezTo>
                      <a:cubicBezTo>
                        <a:pt x="18098" y="6109"/>
                        <a:pt x="16193" y="5157"/>
                        <a:pt x="14288" y="4205"/>
                      </a:cubicBezTo>
                      <a:cubicBezTo>
                        <a:pt x="10478" y="3252"/>
                        <a:pt x="7620" y="2300"/>
                        <a:pt x="3810" y="395"/>
                      </a:cubicBezTo>
                      <a:cubicBezTo>
                        <a:pt x="2857" y="-558"/>
                        <a:pt x="953" y="395"/>
                        <a:pt x="0" y="1347"/>
                      </a:cubicBezTo>
                      <a:cubicBezTo>
                        <a:pt x="0" y="2300"/>
                        <a:pt x="0" y="4205"/>
                        <a:pt x="1905" y="4205"/>
                      </a:cubicBezTo>
                      <a:lnTo>
                        <a:pt x="1905" y="42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5" name="Freeform: Shape 1754">
                  <a:extLst>
                    <a:ext uri="{FF2B5EF4-FFF2-40B4-BE49-F238E27FC236}">
                      <a16:creationId xmlns:a16="http://schemas.microsoft.com/office/drawing/2014/main" id="{F344EAF8-DBC0-3B5A-87AA-F0EEB39586F5}"/>
                    </a:ext>
                  </a:extLst>
                </p:cNvPr>
                <p:cNvSpPr/>
                <p:nvPr/>
              </p:nvSpPr>
              <p:spPr>
                <a:xfrm>
                  <a:off x="8488917" y="3175239"/>
                  <a:ext cx="21111" cy="10872"/>
                </a:xfrm>
                <a:custGeom>
                  <a:avLst/>
                  <a:gdLst>
                    <a:gd name="connsiteX0" fmla="*/ 714 w 21111"/>
                    <a:gd name="connsiteY0" fmla="*/ 4205 h 10872"/>
                    <a:gd name="connsiteX1" fmla="*/ 9287 w 21111"/>
                    <a:gd name="connsiteY1" fmla="*/ 8967 h 10872"/>
                    <a:gd name="connsiteX2" fmla="*/ 15002 w 21111"/>
                    <a:gd name="connsiteY2" fmla="*/ 10872 h 10872"/>
                    <a:gd name="connsiteX3" fmla="*/ 19764 w 21111"/>
                    <a:gd name="connsiteY3" fmla="*/ 10872 h 10872"/>
                    <a:gd name="connsiteX4" fmla="*/ 20717 w 21111"/>
                    <a:gd name="connsiteY4" fmla="*/ 8015 h 10872"/>
                    <a:gd name="connsiteX5" fmla="*/ 18812 w 21111"/>
                    <a:gd name="connsiteY5" fmla="*/ 7062 h 10872"/>
                    <a:gd name="connsiteX6" fmla="*/ 16907 w 21111"/>
                    <a:gd name="connsiteY6" fmla="*/ 6110 h 10872"/>
                    <a:gd name="connsiteX7" fmla="*/ 15002 w 21111"/>
                    <a:gd name="connsiteY7" fmla="*/ 5157 h 10872"/>
                    <a:gd name="connsiteX8" fmla="*/ 13097 w 21111"/>
                    <a:gd name="connsiteY8" fmla="*/ 4205 h 10872"/>
                    <a:gd name="connsiteX9" fmla="*/ 4524 w 21111"/>
                    <a:gd name="connsiteY9" fmla="*/ 394 h 10872"/>
                    <a:gd name="connsiteX10" fmla="*/ 714 w 21111"/>
                    <a:gd name="connsiteY10" fmla="*/ 1347 h 10872"/>
                    <a:gd name="connsiteX11" fmla="*/ 714 w 21111"/>
                    <a:gd name="connsiteY11" fmla="*/ 4205 h 10872"/>
                    <a:gd name="connsiteX12" fmla="*/ 714 w 21111"/>
                    <a:gd name="connsiteY12" fmla="*/ 4205 h 108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111" h="10872">
                      <a:moveTo>
                        <a:pt x="714" y="4205"/>
                      </a:moveTo>
                      <a:cubicBezTo>
                        <a:pt x="3572" y="6110"/>
                        <a:pt x="6430" y="7062"/>
                        <a:pt x="9287" y="8967"/>
                      </a:cubicBezTo>
                      <a:cubicBezTo>
                        <a:pt x="11192" y="9919"/>
                        <a:pt x="13097" y="10872"/>
                        <a:pt x="15002" y="10872"/>
                      </a:cubicBezTo>
                      <a:cubicBezTo>
                        <a:pt x="16907" y="10872"/>
                        <a:pt x="17859" y="10872"/>
                        <a:pt x="19764" y="10872"/>
                      </a:cubicBezTo>
                      <a:cubicBezTo>
                        <a:pt x="20717" y="10872"/>
                        <a:pt x="21669" y="8967"/>
                        <a:pt x="20717" y="8015"/>
                      </a:cubicBezTo>
                      <a:cubicBezTo>
                        <a:pt x="19764" y="8015"/>
                        <a:pt x="19764" y="7062"/>
                        <a:pt x="18812" y="7062"/>
                      </a:cubicBezTo>
                      <a:cubicBezTo>
                        <a:pt x="17859" y="7062"/>
                        <a:pt x="17859" y="6110"/>
                        <a:pt x="16907" y="6110"/>
                      </a:cubicBezTo>
                      <a:cubicBezTo>
                        <a:pt x="15955" y="6110"/>
                        <a:pt x="15955" y="5157"/>
                        <a:pt x="15002" y="5157"/>
                      </a:cubicBezTo>
                      <a:cubicBezTo>
                        <a:pt x="14049" y="5157"/>
                        <a:pt x="13097" y="4205"/>
                        <a:pt x="13097" y="4205"/>
                      </a:cubicBezTo>
                      <a:cubicBezTo>
                        <a:pt x="10239" y="3252"/>
                        <a:pt x="7382" y="1347"/>
                        <a:pt x="4524" y="394"/>
                      </a:cubicBezTo>
                      <a:cubicBezTo>
                        <a:pt x="3572" y="-558"/>
                        <a:pt x="1667" y="394"/>
                        <a:pt x="714" y="1347"/>
                      </a:cubicBezTo>
                      <a:cubicBezTo>
                        <a:pt x="-238" y="1347"/>
                        <a:pt x="-238" y="3252"/>
                        <a:pt x="714" y="4205"/>
                      </a:cubicBezTo>
                      <a:lnTo>
                        <a:pt x="714" y="42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6" name="Freeform: Shape 1755">
                  <a:extLst>
                    <a:ext uri="{FF2B5EF4-FFF2-40B4-BE49-F238E27FC236}">
                      <a16:creationId xmlns:a16="http://schemas.microsoft.com/office/drawing/2014/main" id="{85AC9D52-7F5B-0A0C-D251-9DBC27BC4BD0}"/>
                    </a:ext>
                  </a:extLst>
                </p:cNvPr>
                <p:cNvSpPr/>
                <p:nvPr/>
              </p:nvSpPr>
              <p:spPr>
                <a:xfrm>
                  <a:off x="8499156" y="3148012"/>
                  <a:ext cx="17859" cy="4762"/>
                </a:xfrm>
                <a:custGeom>
                  <a:avLst/>
                  <a:gdLst>
                    <a:gd name="connsiteX0" fmla="*/ 1905 w 17859"/>
                    <a:gd name="connsiteY0" fmla="*/ 3810 h 4762"/>
                    <a:gd name="connsiteX1" fmla="*/ 9525 w 17859"/>
                    <a:gd name="connsiteY1" fmla="*/ 4763 h 4762"/>
                    <a:gd name="connsiteX2" fmla="*/ 13335 w 17859"/>
                    <a:gd name="connsiteY2" fmla="*/ 4763 h 4762"/>
                    <a:gd name="connsiteX3" fmla="*/ 14288 w 17859"/>
                    <a:gd name="connsiteY3" fmla="*/ 4763 h 4762"/>
                    <a:gd name="connsiteX4" fmla="*/ 14288 w 17859"/>
                    <a:gd name="connsiteY4" fmla="*/ 4763 h 4762"/>
                    <a:gd name="connsiteX5" fmla="*/ 15240 w 17859"/>
                    <a:gd name="connsiteY5" fmla="*/ 4763 h 4762"/>
                    <a:gd name="connsiteX6" fmla="*/ 17145 w 17859"/>
                    <a:gd name="connsiteY6" fmla="*/ 4763 h 4762"/>
                    <a:gd name="connsiteX7" fmla="*/ 17145 w 17859"/>
                    <a:gd name="connsiteY7" fmla="*/ 1905 h 4762"/>
                    <a:gd name="connsiteX8" fmla="*/ 15240 w 17859"/>
                    <a:gd name="connsiteY8" fmla="*/ 953 h 4762"/>
                    <a:gd name="connsiteX9" fmla="*/ 14288 w 17859"/>
                    <a:gd name="connsiteY9" fmla="*/ 953 h 4762"/>
                    <a:gd name="connsiteX10" fmla="*/ 14288 w 17859"/>
                    <a:gd name="connsiteY10" fmla="*/ 953 h 4762"/>
                    <a:gd name="connsiteX11" fmla="*/ 14288 w 17859"/>
                    <a:gd name="connsiteY11" fmla="*/ 953 h 4762"/>
                    <a:gd name="connsiteX12" fmla="*/ 12382 w 17859"/>
                    <a:gd name="connsiteY12" fmla="*/ 0 h 4762"/>
                    <a:gd name="connsiteX13" fmla="*/ 10478 w 17859"/>
                    <a:gd name="connsiteY13" fmla="*/ 0 h 4762"/>
                    <a:gd name="connsiteX14" fmla="*/ 6668 w 17859"/>
                    <a:gd name="connsiteY14" fmla="*/ 0 h 4762"/>
                    <a:gd name="connsiteX15" fmla="*/ 5715 w 17859"/>
                    <a:gd name="connsiteY15" fmla="*/ 0 h 4762"/>
                    <a:gd name="connsiteX16" fmla="*/ 5715 w 17859"/>
                    <a:gd name="connsiteY16" fmla="*/ 0 h 4762"/>
                    <a:gd name="connsiteX17" fmla="*/ 3810 w 17859"/>
                    <a:gd name="connsiteY17" fmla="*/ 0 h 4762"/>
                    <a:gd name="connsiteX18" fmla="*/ 0 w 17859"/>
                    <a:gd name="connsiteY18" fmla="*/ 1905 h 4762"/>
                    <a:gd name="connsiteX19" fmla="*/ 1905 w 17859"/>
                    <a:gd name="connsiteY19" fmla="*/ 3810 h 4762"/>
                    <a:gd name="connsiteX20" fmla="*/ 1905 w 17859"/>
                    <a:gd name="connsiteY20" fmla="*/ 3810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7859" h="4762">
                      <a:moveTo>
                        <a:pt x="1905" y="3810"/>
                      </a:moveTo>
                      <a:cubicBezTo>
                        <a:pt x="4763" y="3810"/>
                        <a:pt x="6668" y="4763"/>
                        <a:pt x="9525" y="4763"/>
                      </a:cubicBezTo>
                      <a:cubicBezTo>
                        <a:pt x="10478" y="4763"/>
                        <a:pt x="12382" y="4763"/>
                        <a:pt x="13335" y="4763"/>
                      </a:cubicBezTo>
                      <a:cubicBezTo>
                        <a:pt x="13335" y="4763"/>
                        <a:pt x="13335" y="4763"/>
                        <a:pt x="14288" y="4763"/>
                      </a:cubicBezTo>
                      <a:cubicBezTo>
                        <a:pt x="14288" y="4763"/>
                        <a:pt x="14288" y="4763"/>
                        <a:pt x="14288" y="4763"/>
                      </a:cubicBezTo>
                      <a:cubicBezTo>
                        <a:pt x="14288" y="4763"/>
                        <a:pt x="14288" y="4763"/>
                        <a:pt x="15240" y="4763"/>
                      </a:cubicBezTo>
                      <a:cubicBezTo>
                        <a:pt x="16193" y="4763"/>
                        <a:pt x="16193" y="4763"/>
                        <a:pt x="17145" y="4763"/>
                      </a:cubicBezTo>
                      <a:cubicBezTo>
                        <a:pt x="18098" y="4763"/>
                        <a:pt x="18098" y="2858"/>
                        <a:pt x="17145" y="1905"/>
                      </a:cubicBezTo>
                      <a:cubicBezTo>
                        <a:pt x="16193" y="1905"/>
                        <a:pt x="16193" y="953"/>
                        <a:pt x="15240" y="953"/>
                      </a:cubicBezTo>
                      <a:cubicBezTo>
                        <a:pt x="15240" y="953"/>
                        <a:pt x="14288" y="953"/>
                        <a:pt x="14288" y="953"/>
                      </a:cubicBezTo>
                      <a:cubicBezTo>
                        <a:pt x="14288" y="953"/>
                        <a:pt x="14288" y="953"/>
                        <a:pt x="14288" y="953"/>
                      </a:cubicBezTo>
                      <a:cubicBezTo>
                        <a:pt x="14288" y="953"/>
                        <a:pt x="14288" y="953"/>
                        <a:pt x="14288" y="953"/>
                      </a:cubicBezTo>
                      <a:cubicBezTo>
                        <a:pt x="13335" y="953"/>
                        <a:pt x="13335" y="0"/>
                        <a:pt x="12382" y="0"/>
                      </a:cubicBezTo>
                      <a:cubicBezTo>
                        <a:pt x="11430" y="0"/>
                        <a:pt x="11430" y="0"/>
                        <a:pt x="10478" y="0"/>
                      </a:cubicBezTo>
                      <a:cubicBezTo>
                        <a:pt x="9525" y="0"/>
                        <a:pt x="7620" y="0"/>
                        <a:pt x="6668" y="0"/>
                      </a:cubicBezTo>
                      <a:cubicBezTo>
                        <a:pt x="6668" y="0"/>
                        <a:pt x="5715" y="0"/>
                        <a:pt x="5715" y="0"/>
                      </a:cubicBezTo>
                      <a:cubicBezTo>
                        <a:pt x="5715" y="0"/>
                        <a:pt x="4763" y="0"/>
                        <a:pt x="5715" y="0"/>
                      </a:cubicBezTo>
                      <a:cubicBezTo>
                        <a:pt x="4763" y="0"/>
                        <a:pt x="4763" y="0"/>
                        <a:pt x="3810" y="0"/>
                      </a:cubicBezTo>
                      <a:cubicBezTo>
                        <a:pt x="1905" y="0"/>
                        <a:pt x="953" y="0"/>
                        <a:pt x="0" y="1905"/>
                      </a:cubicBezTo>
                      <a:cubicBezTo>
                        <a:pt x="0" y="1905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7" name="Freeform: Shape 1756">
                  <a:extLst>
                    <a:ext uri="{FF2B5EF4-FFF2-40B4-BE49-F238E27FC236}">
                      <a16:creationId xmlns:a16="http://schemas.microsoft.com/office/drawing/2014/main" id="{362CD64F-38D9-F1B8-2138-4B00883820E3}"/>
                    </a:ext>
                  </a:extLst>
                </p:cNvPr>
                <p:cNvSpPr/>
                <p:nvPr/>
              </p:nvSpPr>
              <p:spPr>
                <a:xfrm>
                  <a:off x="8490210" y="3114674"/>
                  <a:ext cx="21090" cy="7620"/>
                </a:xfrm>
                <a:custGeom>
                  <a:avLst/>
                  <a:gdLst>
                    <a:gd name="connsiteX0" fmla="*/ 4183 w 21090"/>
                    <a:gd name="connsiteY0" fmla="*/ 7620 h 7620"/>
                    <a:gd name="connsiteX1" fmla="*/ 12756 w 21090"/>
                    <a:gd name="connsiteY1" fmla="*/ 6667 h 7620"/>
                    <a:gd name="connsiteX2" fmla="*/ 16566 w 21090"/>
                    <a:gd name="connsiteY2" fmla="*/ 5715 h 7620"/>
                    <a:gd name="connsiteX3" fmla="*/ 18471 w 21090"/>
                    <a:gd name="connsiteY3" fmla="*/ 5715 h 7620"/>
                    <a:gd name="connsiteX4" fmla="*/ 20376 w 21090"/>
                    <a:gd name="connsiteY4" fmla="*/ 4763 h 7620"/>
                    <a:gd name="connsiteX5" fmla="*/ 20376 w 21090"/>
                    <a:gd name="connsiteY5" fmla="*/ 953 h 7620"/>
                    <a:gd name="connsiteX6" fmla="*/ 17519 w 21090"/>
                    <a:gd name="connsiteY6" fmla="*/ 0 h 7620"/>
                    <a:gd name="connsiteX7" fmla="*/ 15614 w 21090"/>
                    <a:gd name="connsiteY7" fmla="*/ 0 h 7620"/>
                    <a:gd name="connsiteX8" fmla="*/ 10851 w 21090"/>
                    <a:gd name="connsiteY8" fmla="*/ 953 h 7620"/>
                    <a:gd name="connsiteX9" fmla="*/ 2278 w 21090"/>
                    <a:gd name="connsiteY9" fmla="*/ 1905 h 7620"/>
                    <a:gd name="connsiteX10" fmla="*/ 374 w 21090"/>
                    <a:gd name="connsiteY10" fmla="*/ 5715 h 7620"/>
                    <a:gd name="connsiteX11" fmla="*/ 4183 w 21090"/>
                    <a:gd name="connsiteY11" fmla="*/ 7620 h 7620"/>
                    <a:gd name="connsiteX12" fmla="*/ 4183 w 21090"/>
                    <a:gd name="connsiteY12" fmla="*/ 762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090" h="7620">
                      <a:moveTo>
                        <a:pt x="4183" y="7620"/>
                      </a:moveTo>
                      <a:cubicBezTo>
                        <a:pt x="7041" y="7620"/>
                        <a:pt x="9899" y="6667"/>
                        <a:pt x="12756" y="6667"/>
                      </a:cubicBezTo>
                      <a:cubicBezTo>
                        <a:pt x="13708" y="6667"/>
                        <a:pt x="15614" y="6667"/>
                        <a:pt x="16566" y="5715"/>
                      </a:cubicBezTo>
                      <a:cubicBezTo>
                        <a:pt x="17519" y="5715"/>
                        <a:pt x="17519" y="5715"/>
                        <a:pt x="18471" y="5715"/>
                      </a:cubicBezTo>
                      <a:cubicBezTo>
                        <a:pt x="19424" y="5715"/>
                        <a:pt x="20376" y="4763"/>
                        <a:pt x="20376" y="4763"/>
                      </a:cubicBezTo>
                      <a:cubicBezTo>
                        <a:pt x="21328" y="3810"/>
                        <a:pt x="21328" y="1905"/>
                        <a:pt x="20376" y="953"/>
                      </a:cubicBezTo>
                      <a:cubicBezTo>
                        <a:pt x="19424" y="953"/>
                        <a:pt x="18471" y="0"/>
                        <a:pt x="17519" y="0"/>
                      </a:cubicBezTo>
                      <a:cubicBezTo>
                        <a:pt x="16566" y="0"/>
                        <a:pt x="16566" y="0"/>
                        <a:pt x="15614" y="0"/>
                      </a:cubicBezTo>
                      <a:cubicBezTo>
                        <a:pt x="13708" y="0"/>
                        <a:pt x="12756" y="0"/>
                        <a:pt x="10851" y="953"/>
                      </a:cubicBezTo>
                      <a:cubicBezTo>
                        <a:pt x="7994" y="953"/>
                        <a:pt x="5136" y="1905"/>
                        <a:pt x="2278" y="1905"/>
                      </a:cubicBezTo>
                      <a:cubicBezTo>
                        <a:pt x="374" y="1905"/>
                        <a:pt x="-579" y="3810"/>
                        <a:pt x="374" y="5715"/>
                      </a:cubicBezTo>
                      <a:cubicBezTo>
                        <a:pt x="1326" y="7620"/>
                        <a:pt x="2278" y="7620"/>
                        <a:pt x="4183" y="7620"/>
                      </a:cubicBezTo>
                      <a:lnTo>
                        <a:pt x="4183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8" name="Freeform: Shape 1757">
                  <a:extLst>
                    <a:ext uri="{FF2B5EF4-FFF2-40B4-BE49-F238E27FC236}">
                      <a16:creationId xmlns:a16="http://schemas.microsoft.com/office/drawing/2014/main" id="{699D0E8A-C990-22FB-471B-EE4861E45047}"/>
                    </a:ext>
                  </a:extLst>
                </p:cNvPr>
                <p:cNvSpPr/>
                <p:nvPr/>
              </p:nvSpPr>
              <p:spPr>
                <a:xfrm>
                  <a:off x="8453437" y="3101339"/>
                  <a:ext cx="11853" cy="4762"/>
                </a:xfrm>
                <a:custGeom>
                  <a:avLst/>
                  <a:gdLst>
                    <a:gd name="connsiteX0" fmla="*/ 1905 w 11853"/>
                    <a:gd name="connsiteY0" fmla="*/ 4763 h 4762"/>
                    <a:gd name="connsiteX1" fmla="*/ 11430 w 11853"/>
                    <a:gd name="connsiteY1" fmla="*/ 952 h 4762"/>
                    <a:gd name="connsiteX2" fmla="*/ 11430 w 11853"/>
                    <a:gd name="connsiteY2" fmla="*/ 0 h 4762"/>
                    <a:gd name="connsiteX3" fmla="*/ 952 w 11853"/>
                    <a:gd name="connsiteY3" fmla="*/ 2857 h 4762"/>
                    <a:gd name="connsiteX4" fmla="*/ 0 w 11853"/>
                    <a:gd name="connsiteY4" fmla="*/ 3810 h 4762"/>
                    <a:gd name="connsiteX5" fmla="*/ 1905 w 11853"/>
                    <a:gd name="connsiteY5" fmla="*/ 4763 h 4762"/>
                    <a:gd name="connsiteX6" fmla="*/ 1905 w 11853"/>
                    <a:gd name="connsiteY6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1853" h="4762">
                      <a:moveTo>
                        <a:pt x="1905" y="4763"/>
                      </a:moveTo>
                      <a:cubicBezTo>
                        <a:pt x="5715" y="3810"/>
                        <a:pt x="8573" y="1905"/>
                        <a:pt x="11430" y="952"/>
                      </a:cubicBezTo>
                      <a:cubicBezTo>
                        <a:pt x="12382" y="952"/>
                        <a:pt x="11430" y="0"/>
                        <a:pt x="11430" y="0"/>
                      </a:cubicBezTo>
                      <a:cubicBezTo>
                        <a:pt x="7620" y="952"/>
                        <a:pt x="4763" y="1905"/>
                        <a:pt x="952" y="2857"/>
                      </a:cubicBezTo>
                      <a:cubicBezTo>
                        <a:pt x="0" y="2857"/>
                        <a:pt x="0" y="3810"/>
                        <a:pt x="0" y="3810"/>
                      </a:cubicBezTo>
                      <a:cubicBezTo>
                        <a:pt x="952" y="4763"/>
                        <a:pt x="1905" y="4763"/>
                        <a:pt x="1905" y="4763"/>
                      </a:cubicBezTo>
                      <a:lnTo>
                        <a:pt x="1905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59" name="Freeform: Shape 1758">
                  <a:extLst>
                    <a:ext uri="{FF2B5EF4-FFF2-40B4-BE49-F238E27FC236}">
                      <a16:creationId xmlns:a16="http://schemas.microsoft.com/office/drawing/2014/main" id="{A7128B3C-F015-3C86-9D7A-1229882DB35E}"/>
                    </a:ext>
                  </a:extLst>
                </p:cNvPr>
                <p:cNvSpPr/>
                <p:nvPr/>
              </p:nvSpPr>
              <p:spPr>
                <a:xfrm>
                  <a:off x="8407463" y="3054666"/>
                  <a:ext cx="18604" cy="20954"/>
                </a:xfrm>
                <a:custGeom>
                  <a:avLst/>
                  <a:gdLst>
                    <a:gd name="connsiteX0" fmla="*/ 6921 w 18604"/>
                    <a:gd name="connsiteY0" fmla="*/ 17145 h 20954"/>
                    <a:gd name="connsiteX1" fmla="*/ 6921 w 18604"/>
                    <a:gd name="connsiteY1" fmla="*/ 17145 h 20954"/>
                    <a:gd name="connsiteX2" fmla="*/ 7873 w 18604"/>
                    <a:gd name="connsiteY2" fmla="*/ 16192 h 20954"/>
                    <a:gd name="connsiteX3" fmla="*/ 8826 w 18604"/>
                    <a:gd name="connsiteY3" fmla="*/ 14288 h 20954"/>
                    <a:gd name="connsiteX4" fmla="*/ 8826 w 18604"/>
                    <a:gd name="connsiteY4" fmla="*/ 14288 h 20954"/>
                    <a:gd name="connsiteX5" fmla="*/ 8826 w 18604"/>
                    <a:gd name="connsiteY5" fmla="*/ 14288 h 20954"/>
                    <a:gd name="connsiteX6" fmla="*/ 9779 w 18604"/>
                    <a:gd name="connsiteY6" fmla="*/ 13335 h 20954"/>
                    <a:gd name="connsiteX7" fmla="*/ 11684 w 18604"/>
                    <a:gd name="connsiteY7" fmla="*/ 11430 h 20954"/>
                    <a:gd name="connsiteX8" fmla="*/ 13588 w 18604"/>
                    <a:gd name="connsiteY8" fmla="*/ 9525 h 20954"/>
                    <a:gd name="connsiteX9" fmla="*/ 15493 w 18604"/>
                    <a:gd name="connsiteY9" fmla="*/ 7620 h 20954"/>
                    <a:gd name="connsiteX10" fmla="*/ 16446 w 18604"/>
                    <a:gd name="connsiteY10" fmla="*/ 6667 h 20954"/>
                    <a:gd name="connsiteX11" fmla="*/ 16446 w 18604"/>
                    <a:gd name="connsiteY11" fmla="*/ 6667 h 20954"/>
                    <a:gd name="connsiteX12" fmla="*/ 17398 w 18604"/>
                    <a:gd name="connsiteY12" fmla="*/ 5715 h 20954"/>
                    <a:gd name="connsiteX13" fmla="*/ 18351 w 18604"/>
                    <a:gd name="connsiteY13" fmla="*/ 2858 h 20954"/>
                    <a:gd name="connsiteX14" fmla="*/ 15493 w 18604"/>
                    <a:gd name="connsiteY14" fmla="*/ 0 h 20954"/>
                    <a:gd name="connsiteX15" fmla="*/ 12636 w 18604"/>
                    <a:gd name="connsiteY15" fmla="*/ 953 h 20954"/>
                    <a:gd name="connsiteX16" fmla="*/ 11684 w 18604"/>
                    <a:gd name="connsiteY16" fmla="*/ 1905 h 20954"/>
                    <a:gd name="connsiteX17" fmla="*/ 11684 w 18604"/>
                    <a:gd name="connsiteY17" fmla="*/ 1905 h 20954"/>
                    <a:gd name="connsiteX18" fmla="*/ 11684 w 18604"/>
                    <a:gd name="connsiteY18" fmla="*/ 1905 h 20954"/>
                    <a:gd name="connsiteX19" fmla="*/ 10731 w 18604"/>
                    <a:gd name="connsiteY19" fmla="*/ 2858 h 20954"/>
                    <a:gd name="connsiteX20" fmla="*/ 7873 w 18604"/>
                    <a:gd name="connsiteY20" fmla="*/ 4763 h 20954"/>
                    <a:gd name="connsiteX21" fmla="*/ 5968 w 18604"/>
                    <a:gd name="connsiteY21" fmla="*/ 6667 h 20954"/>
                    <a:gd name="connsiteX22" fmla="*/ 253 w 18604"/>
                    <a:gd name="connsiteY22" fmla="*/ 16192 h 20954"/>
                    <a:gd name="connsiteX23" fmla="*/ 3111 w 18604"/>
                    <a:gd name="connsiteY23" fmla="*/ 20955 h 20954"/>
                    <a:gd name="connsiteX24" fmla="*/ 5968 w 18604"/>
                    <a:gd name="connsiteY24" fmla="*/ 20955 h 20954"/>
                    <a:gd name="connsiteX25" fmla="*/ 6921 w 18604"/>
                    <a:gd name="connsiteY25" fmla="*/ 17145 h 20954"/>
                    <a:gd name="connsiteX26" fmla="*/ 6921 w 18604"/>
                    <a:gd name="connsiteY26" fmla="*/ 17145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8604" h="20954">
                      <a:moveTo>
                        <a:pt x="6921" y="17145"/>
                      </a:moveTo>
                      <a:cubicBezTo>
                        <a:pt x="5968" y="18098"/>
                        <a:pt x="6921" y="17145"/>
                        <a:pt x="6921" y="17145"/>
                      </a:cubicBezTo>
                      <a:cubicBezTo>
                        <a:pt x="6921" y="16192"/>
                        <a:pt x="7873" y="16192"/>
                        <a:pt x="7873" y="16192"/>
                      </a:cubicBezTo>
                      <a:cubicBezTo>
                        <a:pt x="7873" y="15240"/>
                        <a:pt x="8826" y="15240"/>
                        <a:pt x="8826" y="14288"/>
                      </a:cubicBezTo>
                      <a:cubicBezTo>
                        <a:pt x="8826" y="14288"/>
                        <a:pt x="8826" y="14288"/>
                        <a:pt x="8826" y="14288"/>
                      </a:cubicBezTo>
                      <a:cubicBezTo>
                        <a:pt x="8826" y="14288"/>
                        <a:pt x="7873" y="15240"/>
                        <a:pt x="8826" y="14288"/>
                      </a:cubicBezTo>
                      <a:cubicBezTo>
                        <a:pt x="8826" y="14288"/>
                        <a:pt x="9779" y="13335"/>
                        <a:pt x="9779" y="13335"/>
                      </a:cubicBezTo>
                      <a:cubicBezTo>
                        <a:pt x="10731" y="12383"/>
                        <a:pt x="10731" y="12383"/>
                        <a:pt x="11684" y="11430"/>
                      </a:cubicBezTo>
                      <a:cubicBezTo>
                        <a:pt x="12636" y="10478"/>
                        <a:pt x="12636" y="10478"/>
                        <a:pt x="13588" y="9525"/>
                      </a:cubicBezTo>
                      <a:cubicBezTo>
                        <a:pt x="14541" y="8573"/>
                        <a:pt x="15493" y="7620"/>
                        <a:pt x="15493" y="7620"/>
                      </a:cubicBezTo>
                      <a:cubicBezTo>
                        <a:pt x="15493" y="7620"/>
                        <a:pt x="15493" y="6667"/>
                        <a:pt x="16446" y="6667"/>
                      </a:cubicBezTo>
                      <a:cubicBezTo>
                        <a:pt x="16446" y="5715"/>
                        <a:pt x="16446" y="6667"/>
                        <a:pt x="16446" y="6667"/>
                      </a:cubicBezTo>
                      <a:cubicBezTo>
                        <a:pt x="16446" y="6667"/>
                        <a:pt x="17398" y="5715"/>
                        <a:pt x="17398" y="5715"/>
                      </a:cubicBezTo>
                      <a:cubicBezTo>
                        <a:pt x="17398" y="4763"/>
                        <a:pt x="18351" y="3810"/>
                        <a:pt x="18351" y="2858"/>
                      </a:cubicBezTo>
                      <a:cubicBezTo>
                        <a:pt x="19304" y="953"/>
                        <a:pt x="17398" y="0"/>
                        <a:pt x="15493" y="0"/>
                      </a:cubicBezTo>
                      <a:cubicBezTo>
                        <a:pt x="14541" y="0"/>
                        <a:pt x="13588" y="953"/>
                        <a:pt x="12636" y="953"/>
                      </a:cubicBezTo>
                      <a:cubicBezTo>
                        <a:pt x="12636" y="953"/>
                        <a:pt x="11684" y="1905"/>
                        <a:pt x="11684" y="1905"/>
                      </a:cubicBezTo>
                      <a:cubicBezTo>
                        <a:pt x="11684" y="1905"/>
                        <a:pt x="12636" y="1905"/>
                        <a:pt x="11684" y="1905"/>
                      </a:cubicBezTo>
                      <a:cubicBezTo>
                        <a:pt x="11684" y="1905"/>
                        <a:pt x="11684" y="1905"/>
                        <a:pt x="11684" y="1905"/>
                      </a:cubicBezTo>
                      <a:cubicBezTo>
                        <a:pt x="11684" y="1905"/>
                        <a:pt x="10731" y="1905"/>
                        <a:pt x="10731" y="2858"/>
                      </a:cubicBezTo>
                      <a:cubicBezTo>
                        <a:pt x="9779" y="3810"/>
                        <a:pt x="8826" y="3810"/>
                        <a:pt x="7873" y="4763"/>
                      </a:cubicBezTo>
                      <a:cubicBezTo>
                        <a:pt x="6921" y="5715"/>
                        <a:pt x="6921" y="5715"/>
                        <a:pt x="5968" y="6667"/>
                      </a:cubicBezTo>
                      <a:cubicBezTo>
                        <a:pt x="3111" y="9525"/>
                        <a:pt x="1206" y="12383"/>
                        <a:pt x="253" y="16192"/>
                      </a:cubicBezTo>
                      <a:cubicBezTo>
                        <a:pt x="-699" y="18098"/>
                        <a:pt x="1206" y="20003"/>
                        <a:pt x="3111" y="20955"/>
                      </a:cubicBezTo>
                      <a:cubicBezTo>
                        <a:pt x="4063" y="20955"/>
                        <a:pt x="5016" y="20955"/>
                        <a:pt x="5968" y="20955"/>
                      </a:cubicBezTo>
                      <a:cubicBezTo>
                        <a:pt x="5968" y="19050"/>
                        <a:pt x="5968" y="18098"/>
                        <a:pt x="6921" y="17145"/>
                      </a:cubicBezTo>
                      <a:lnTo>
                        <a:pt x="6921" y="1714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0" name="Freeform: Shape 1759">
                  <a:extLst>
                    <a:ext uri="{FF2B5EF4-FFF2-40B4-BE49-F238E27FC236}">
                      <a16:creationId xmlns:a16="http://schemas.microsoft.com/office/drawing/2014/main" id="{2AC4AD5E-120B-1CCC-580A-B29EBB6386A3}"/>
                    </a:ext>
                  </a:extLst>
                </p:cNvPr>
                <p:cNvSpPr/>
                <p:nvPr/>
              </p:nvSpPr>
              <p:spPr>
                <a:xfrm>
                  <a:off x="7907654" y="3074246"/>
                  <a:ext cx="16192" cy="9948"/>
                </a:xfrm>
                <a:custGeom>
                  <a:avLst/>
                  <a:gdLst>
                    <a:gd name="connsiteX0" fmla="*/ 0 w 16192"/>
                    <a:gd name="connsiteY0" fmla="*/ 423 h 9948"/>
                    <a:gd name="connsiteX1" fmla="*/ 7620 w 16192"/>
                    <a:gd name="connsiteY1" fmla="*/ 5186 h 9948"/>
                    <a:gd name="connsiteX2" fmla="*/ 11430 w 16192"/>
                    <a:gd name="connsiteY2" fmla="*/ 8043 h 9948"/>
                    <a:gd name="connsiteX3" fmla="*/ 13335 w 16192"/>
                    <a:gd name="connsiteY3" fmla="*/ 8996 h 9948"/>
                    <a:gd name="connsiteX4" fmla="*/ 15240 w 16192"/>
                    <a:gd name="connsiteY4" fmla="*/ 9948 h 9948"/>
                    <a:gd name="connsiteX5" fmla="*/ 16192 w 16192"/>
                    <a:gd name="connsiteY5" fmla="*/ 8996 h 9948"/>
                    <a:gd name="connsiteX6" fmla="*/ 14288 w 16192"/>
                    <a:gd name="connsiteY6" fmla="*/ 7091 h 9948"/>
                    <a:gd name="connsiteX7" fmla="*/ 12382 w 16192"/>
                    <a:gd name="connsiteY7" fmla="*/ 6138 h 9948"/>
                    <a:gd name="connsiteX8" fmla="*/ 8572 w 16192"/>
                    <a:gd name="connsiteY8" fmla="*/ 3281 h 9948"/>
                    <a:gd name="connsiteX9" fmla="*/ 0 w 16192"/>
                    <a:gd name="connsiteY9" fmla="*/ 423 h 9948"/>
                    <a:gd name="connsiteX10" fmla="*/ 0 w 16192"/>
                    <a:gd name="connsiteY10" fmla="*/ 423 h 9948"/>
                    <a:gd name="connsiteX11" fmla="*/ 0 w 16192"/>
                    <a:gd name="connsiteY11" fmla="*/ 423 h 99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92" h="9948">
                      <a:moveTo>
                        <a:pt x="0" y="423"/>
                      </a:moveTo>
                      <a:cubicBezTo>
                        <a:pt x="2857" y="1376"/>
                        <a:pt x="5715" y="3281"/>
                        <a:pt x="7620" y="5186"/>
                      </a:cubicBezTo>
                      <a:cubicBezTo>
                        <a:pt x="8572" y="6138"/>
                        <a:pt x="10477" y="7091"/>
                        <a:pt x="11430" y="8043"/>
                      </a:cubicBezTo>
                      <a:cubicBezTo>
                        <a:pt x="12382" y="8043"/>
                        <a:pt x="12382" y="8996"/>
                        <a:pt x="13335" y="8996"/>
                      </a:cubicBezTo>
                      <a:cubicBezTo>
                        <a:pt x="14288" y="8996"/>
                        <a:pt x="15240" y="9948"/>
                        <a:pt x="15240" y="9948"/>
                      </a:cubicBezTo>
                      <a:cubicBezTo>
                        <a:pt x="16192" y="9948"/>
                        <a:pt x="16192" y="8996"/>
                        <a:pt x="16192" y="8996"/>
                      </a:cubicBezTo>
                      <a:cubicBezTo>
                        <a:pt x="15240" y="8043"/>
                        <a:pt x="15240" y="8043"/>
                        <a:pt x="14288" y="7091"/>
                      </a:cubicBezTo>
                      <a:cubicBezTo>
                        <a:pt x="13335" y="7091"/>
                        <a:pt x="13335" y="6138"/>
                        <a:pt x="12382" y="6138"/>
                      </a:cubicBezTo>
                      <a:cubicBezTo>
                        <a:pt x="11430" y="5186"/>
                        <a:pt x="9525" y="4233"/>
                        <a:pt x="8572" y="3281"/>
                      </a:cubicBezTo>
                      <a:cubicBezTo>
                        <a:pt x="5715" y="2328"/>
                        <a:pt x="2857" y="423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lnTo>
                        <a:pt x="0" y="42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1" name="Freeform: Shape 1760">
                  <a:extLst>
                    <a:ext uri="{FF2B5EF4-FFF2-40B4-BE49-F238E27FC236}">
                      <a16:creationId xmlns:a16="http://schemas.microsoft.com/office/drawing/2014/main" id="{BB825102-E70F-C06B-7669-E4036932E318}"/>
                    </a:ext>
                  </a:extLst>
                </p:cNvPr>
                <p:cNvSpPr/>
                <p:nvPr/>
              </p:nvSpPr>
              <p:spPr>
                <a:xfrm>
                  <a:off x="7894896" y="3108007"/>
                  <a:ext cx="20377" cy="5714"/>
                </a:xfrm>
                <a:custGeom>
                  <a:avLst/>
                  <a:gdLst>
                    <a:gd name="connsiteX0" fmla="*/ 1328 w 20377"/>
                    <a:gd name="connsiteY0" fmla="*/ 1905 h 5714"/>
                    <a:gd name="connsiteX1" fmla="*/ 10853 w 20377"/>
                    <a:gd name="connsiteY1" fmla="*/ 3810 h 5714"/>
                    <a:gd name="connsiteX2" fmla="*/ 19425 w 20377"/>
                    <a:gd name="connsiteY2" fmla="*/ 5715 h 5714"/>
                    <a:gd name="connsiteX3" fmla="*/ 20378 w 20377"/>
                    <a:gd name="connsiteY3" fmla="*/ 3810 h 5714"/>
                    <a:gd name="connsiteX4" fmla="*/ 11805 w 20377"/>
                    <a:gd name="connsiteY4" fmla="*/ 952 h 5714"/>
                    <a:gd name="connsiteX5" fmla="*/ 2280 w 20377"/>
                    <a:gd name="connsiteY5" fmla="*/ 0 h 5714"/>
                    <a:gd name="connsiteX6" fmla="*/ 1328 w 20377"/>
                    <a:gd name="connsiteY6" fmla="*/ 1905 h 5714"/>
                    <a:gd name="connsiteX7" fmla="*/ 1328 w 20377"/>
                    <a:gd name="connsiteY7" fmla="*/ 190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377" h="5714">
                      <a:moveTo>
                        <a:pt x="1328" y="1905"/>
                      </a:moveTo>
                      <a:cubicBezTo>
                        <a:pt x="4185" y="1905"/>
                        <a:pt x="7995" y="2858"/>
                        <a:pt x="10853" y="3810"/>
                      </a:cubicBezTo>
                      <a:cubicBezTo>
                        <a:pt x="13710" y="4763"/>
                        <a:pt x="16568" y="5715"/>
                        <a:pt x="19425" y="5715"/>
                      </a:cubicBezTo>
                      <a:cubicBezTo>
                        <a:pt x="20378" y="5715"/>
                        <a:pt x="20378" y="4763"/>
                        <a:pt x="20378" y="3810"/>
                      </a:cubicBezTo>
                      <a:cubicBezTo>
                        <a:pt x="17520" y="1905"/>
                        <a:pt x="14663" y="952"/>
                        <a:pt x="11805" y="952"/>
                      </a:cubicBezTo>
                      <a:cubicBezTo>
                        <a:pt x="8948" y="0"/>
                        <a:pt x="5138" y="0"/>
                        <a:pt x="2280" y="0"/>
                      </a:cubicBezTo>
                      <a:cubicBezTo>
                        <a:pt x="-577" y="0"/>
                        <a:pt x="-577" y="1905"/>
                        <a:pt x="1328" y="1905"/>
                      </a:cubicBezTo>
                      <a:lnTo>
                        <a:pt x="1328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2" name="Freeform: Shape 1761">
                  <a:extLst>
                    <a:ext uri="{FF2B5EF4-FFF2-40B4-BE49-F238E27FC236}">
                      <a16:creationId xmlns:a16="http://schemas.microsoft.com/office/drawing/2014/main" id="{A1B4D934-AC43-1B52-4738-99E3FBDD11C3}"/>
                    </a:ext>
                  </a:extLst>
                </p:cNvPr>
                <p:cNvSpPr/>
                <p:nvPr/>
              </p:nvSpPr>
              <p:spPr>
                <a:xfrm>
                  <a:off x="7886223" y="3140153"/>
                  <a:ext cx="20240" cy="4048"/>
                </a:xfrm>
                <a:custGeom>
                  <a:avLst/>
                  <a:gdLst>
                    <a:gd name="connsiteX0" fmla="*/ 1429 w 20240"/>
                    <a:gd name="connsiteY0" fmla="*/ 2143 h 4048"/>
                    <a:gd name="connsiteX1" fmla="*/ 6191 w 20240"/>
                    <a:gd name="connsiteY1" fmla="*/ 3096 h 4048"/>
                    <a:gd name="connsiteX2" fmla="*/ 10954 w 20240"/>
                    <a:gd name="connsiteY2" fmla="*/ 4048 h 4048"/>
                    <a:gd name="connsiteX3" fmla="*/ 19526 w 20240"/>
                    <a:gd name="connsiteY3" fmla="*/ 3096 h 4048"/>
                    <a:gd name="connsiteX4" fmla="*/ 19526 w 20240"/>
                    <a:gd name="connsiteY4" fmla="*/ 1191 h 4048"/>
                    <a:gd name="connsiteX5" fmla="*/ 10954 w 20240"/>
                    <a:gd name="connsiteY5" fmla="*/ 238 h 4048"/>
                    <a:gd name="connsiteX6" fmla="*/ 6191 w 20240"/>
                    <a:gd name="connsiteY6" fmla="*/ 1191 h 4048"/>
                    <a:gd name="connsiteX7" fmla="*/ 1429 w 20240"/>
                    <a:gd name="connsiteY7" fmla="*/ 2143 h 4048"/>
                    <a:gd name="connsiteX8" fmla="*/ 1429 w 20240"/>
                    <a:gd name="connsiteY8" fmla="*/ 2143 h 4048"/>
                    <a:gd name="connsiteX9" fmla="*/ 1429 w 20240"/>
                    <a:gd name="connsiteY9" fmla="*/ 2143 h 40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0240" h="4048">
                      <a:moveTo>
                        <a:pt x="1429" y="2143"/>
                      </a:moveTo>
                      <a:cubicBezTo>
                        <a:pt x="3334" y="2143"/>
                        <a:pt x="4286" y="2143"/>
                        <a:pt x="6191" y="3096"/>
                      </a:cubicBezTo>
                      <a:cubicBezTo>
                        <a:pt x="8096" y="3096"/>
                        <a:pt x="9049" y="3096"/>
                        <a:pt x="10954" y="4048"/>
                      </a:cubicBezTo>
                      <a:cubicBezTo>
                        <a:pt x="13811" y="4048"/>
                        <a:pt x="16669" y="4048"/>
                        <a:pt x="19526" y="3096"/>
                      </a:cubicBezTo>
                      <a:cubicBezTo>
                        <a:pt x="20479" y="2143"/>
                        <a:pt x="20479" y="1191"/>
                        <a:pt x="19526" y="1191"/>
                      </a:cubicBezTo>
                      <a:cubicBezTo>
                        <a:pt x="16669" y="-714"/>
                        <a:pt x="13811" y="238"/>
                        <a:pt x="10954" y="238"/>
                      </a:cubicBezTo>
                      <a:cubicBezTo>
                        <a:pt x="9049" y="238"/>
                        <a:pt x="8096" y="238"/>
                        <a:pt x="6191" y="1191"/>
                      </a:cubicBezTo>
                      <a:cubicBezTo>
                        <a:pt x="4286" y="1191"/>
                        <a:pt x="3334" y="1191"/>
                        <a:pt x="1429" y="2143"/>
                      </a:cubicBezTo>
                      <a:cubicBezTo>
                        <a:pt x="-476" y="-714"/>
                        <a:pt x="-476" y="2143"/>
                        <a:pt x="1429" y="2143"/>
                      </a:cubicBezTo>
                      <a:lnTo>
                        <a:pt x="1429" y="214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3" name="Freeform: Shape 1762">
                  <a:extLst>
                    <a:ext uri="{FF2B5EF4-FFF2-40B4-BE49-F238E27FC236}">
                      <a16:creationId xmlns:a16="http://schemas.microsoft.com/office/drawing/2014/main" id="{5B4ABFE4-D0CF-B4E2-69F6-55D98777AD87}"/>
                    </a:ext>
                  </a:extLst>
                </p:cNvPr>
                <p:cNvSpPr/>
                <p:nvPr/>
              </p:nvSpPr>
              <p:spPr>
                <a:xfrm>
                  <a:off x="7888842" y="3165157"/>
                  <a:ext cx="16668" cy="4762"/>
                </a:xfrm>
                <a:custGeom>
                  <a:avLst/>
                  <a:gdLst>
                    <a:gd name="connsiteX0" fmla="*/ 714 w 16668"/>
                    <a:gd name="connsiteY0" fmla="*/ 2858 h 4762"/>
                    <a:gd name="connsiteX1" fmla="*/ 2619 w 16668"/>
                    <a:gd name="connsiteY1" fmla="*/ 2858 h 4762"/>
                    <a:gd name="connsiteX2" fmla="*/ 4524 w 16668"/>
                    <a:gd name="connsiteY2" fmla="*/ 3810 h 4762"/>
                    <a:gd name="connsiteX3" fmla="*/ 8334 w 16668"/>
                    <a:gd name="connsiteY3" fmla="*/ 4763 h 4762"/>
                    <a:gd name="connsiteX4" fmla="*/ 12144 w 16668"/>
                    <a:gd name="connsiteY4" fmla="*/ 4763 h 4762"/>
                    <a:gd name="connsiteX5" fmla="*/ 14049 w 16668"/>
                    <a:gd name="connsiteY5" fmla="*/ 4763 h 4762"/>
                    <a:gd name="connsiteX6" fmla="*/ 15954 w 16668"/>
                    <a:gd name="connsiteY6" fmla="*/ 3810 h 4762"/>
                    <a:gd name="connsiteX7" fmla="*/ 15954 w 16668"/>
                    <a:gd name="connsiteY7" fmla="*/ 952 h 4762"/>
                    <a:gd name="connsiteX8" fmla="*/ 14049 w 16668"/>
                    <a:gd name="connsiteY8" fmla="*/ 0 h 4762"/>
                    <a:gd name="connsiteX9" fmla="*/ 12144 w 16668"/>
                    <a:gd name="connsiteY9" fmla="*/ 0 h 4762"/>
                    <a:gd name="connsiteX10" fmla="*/ 8334 w 16668"/>
                    <a:gd name="connsiteY10" fmla="*/ 0 h 4762"/>
                    <a:gd name="connsiteX11" fmla="*/ 4524 w 16668"/>
                    <a:gd name="connsiteY11" fmla="*/ 952 h 4762"/>
                    <a:gd name="connsiteX12" fmla="*/ 2619 w 16668"/>
                    <a:gd name="connsiteY12" fmla="*/ 1905 h 4762"/>
                    <a:gd name="connsiteX13" fmla="*/ 714 w 16668"/>
                    <a:gd name="connsiteY13" fmla="*/ 1905 h 4762"/>
                    <a:gd name="connsiteX14" fmla="*/ 714 w 16668"/>
                    <a:gd name="connsiteY14" fmla="*/ 2858 h 4762"/>
                    <a:gd name="connsiteX15" fmla="*/ 714 w 16668"/>
                    <a:gd name="connsiteY15" fmla="*/ 2858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668" h="4762">
                      <a:moveTo>
                        <a:pt x="714" y="2858"/>
                      </a:moveTo>
                      <a:cubicBezTo>
                        <a:pt x="1667" y="2858"/>
                        <a:pt x="1667" y="2858"/>
                        <a:pt x="2619" y="2858"/>
                      </a:cubicBezTo>
                      <a:cubicBezTo>
                        <a:pt x="3572" y="2858"/>
                        <a:pt x="3572" y="3810"/>
                        <a:pt x="4524" y="3810"/>
                      </a:cubicBezTo>
                      <a:cubicBezTo>
                        <a:pt x="5477" y="3810"/>
                        <a:pt x="7382" y="3810"/>
                        <a:pt x="8334" y="4763"/>
                      </a:cubicBezTo>
                      <a:cubicBezTo>
                        <a:pt x="9287" y="4763"/>
                        <a:pt x="11192" y="4763"/>
                        <a:pt x="12144" y="4763"/>
                      </a:cubicBezTo>
                      <a:cubicBezTo>
                        <a:pt x="13097" y="4763"/>
                        <a:pt x="13097" y="4763"/>
                        <a:pt x="14049" y="4763"/>
                      </a:cubicBezTo>
                      <a:cubicBezTo>
                        <a:pt x="15002" y="4763"/>
                        <a:pt x="15954" y="3810"/>
                        <a:pt x="15954" y="3810"/>
                      </a:cubicBezTo>
                      <a:cubicBezTo>
                        <a:pt x="16907" y="2858"/>
                        <a:pt x="16907" y="1905"/>
                        <a:pt x="15954" y="952"/>
                      </a:cubicBezTo>
                      <a:cubicBezTo>
                        <a:pt x="15002" y="0"/>
                        <a:pt x="15002" y="0"/>
                        <a:pt x="14049" y="0"/>
                      </a:cubicBezTo>
                      <a:cubicBezTo>
                        <a:pt x="13097" y="0"/>
                        <a:pt x="13097" y="0"/>
                        <a:pt x="12144" y="0"/>
                      </a:cubicBezTo>
                      <a:cubicBezTo>
                        <a:pt x="11192" y="0"/>
                        <a:pt x="9287" y="0"/>
                        <a:pt x="8334" y="0"/>
                      </a:cubicBezTo>
                      <a:cubicBezTo>
                        <a:pt x="7382" y="0"/>
                        <a:pt x="5477" y="0"/>
                        <a:pt x="4524" y="952"/>
                      </a:cubicBezTo>
                      <a:cubicBezTo>
                        <a:pt x="3572" y="952"/>
                        <a:pt x="3572" y="952"/>
                        <a:pt x="2619" y="1905"/>
                      </a:cubicBezTo>
                      <a:cubicBezTo>
                        <a:pt x="1667" y="1905"/>
                        <a:pt x="1667" y="1905"/>
                        <a:pt x="714" y="1905"/>
                      </a:cubicBezTo>
                      <a:cubicBezTo>
                        <a:pt x="-238" y="952"/>
                        <a:pt x="-238" y="2858"/>
                        <a:pt x="714" y="2858"/>
                      </a:cubicBezTo>
                      <a:lnTo>
                        <a:pt x="714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4" name="Freeform: Shape 1763">
                  <a:extLst>
                    <a:ext uri="{FF2B5EF4-FFF2-40B4-BE49-F238E27FC236}">
                      <a16:creationId xmlns:a16="http://schemas.microsoft.com/office/drawing/2014/main" id="{3F18F2E6-C7D7-EB3C-962C-E22FC52FEAFC}"/>
                    </a:ext>
                  </a:extLst>
                </p:cNvPr>
                <p:cNvSpPr/>
                <p:nvPr/>
              </p:nvSpPr>
              <p:spPr>
                <a:xfrm>
                  <a:off x="7910750" y="3195398"/>
                  <a:ext cx="28098" cy="5000"/>
                </a:xfrm>
                <a:custGeom>
                  <a:avLst/>
                  <a:gdLst>
                    <a:gd name="connsiteX0" fmla="*/ 714 w 28098"/>
                    <a:gd name="connsiteY0" fmla="*/ 4048 h 5000"/>
                    <a:gd name="connsiteX1" fmla="*/ 14049 w 28098"/>
                    <a:gd name="connsiteY1" fmla="*/ 5001 h 5000"/>
                    <a:gd name="connsiteX2" fmla="*/ 27385 w 28098"/>
                    <a:gd name="connsiteY2" fmla="*/ 4048 h 5000"/>
                    <a:gd name="connsiteX3" fmla="*/ 27385 w 28098"/>
                    <a:gd name="connsiteY3" fmla="*/ 1191 h 5000"/>
                    <a:gd name="connsiteX4" fmla="*/ 14049 w 28098"/>
                    <a:gd name="connsiteY4" fmla="*/ 238 h 5000"/>
                    <a:gd name="connsiteX5" fmla="*/ 714 w 28098"/>
                    <a:gd name="connsiteY5" fmla="*/ 1191 h 5000"/>
                    <a:gd name="connsiteX6" fmla="*/ 714 w 28098"/>
                    <a:gd name="connsiteY6" fmla="*/ 4048 h 5000"/>
                    <a:gd name="connsiteX7" fmla="*/ 714 w 28098"/>
                    <a:gd name="connsiteY7" fmla="*/ 4048 h 5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098" h="5000">
                      <a:moveTo>
                        <a:pt x="714" y="4048"/>
                      </a:moveTo>
                      <a:cubicBezTo>
                        <a:pt x="5477" y="5001"/>
                        <a:pt x="10239" y="5001"/>
                        <a:pt x="14049" y="5001"/>
                      </a:cubicBezTo>
                      <a:cubicBezTo>
                        <a:pt x="18812" y="5001"/>
                        <a:pt x="23574" y="5001"/>
                        <a:pt x="27385" y="4048"/>
                      </a:cubicBezTo>
                      <a:cubicBezTo>
                        <a:pt x="28337" y="4048"/>
                        <a:pt x="28337" y="1191"/>
                        <a:pt x="27385" y="1191"/>
                      </a:cubicBezTo>
                      <a:cubicBezTo>
                        <a:pt x="22622" y="-714"/>
                        <a:pt x="17859" y="238"/>
                        <a:pt x="14049" y="238"/>
                      </a:cubicBezTo>
                      <a:cubicBezTo>
                        <a:pt x="9287" y="238"/>
                        <a:pt x="4524" y="1191"/>
                        <a:pt x="714" y="1191"/>
                      </a:cubicBezTo>
                      <a:cubicBezTo>
                        <a:pt x="-238" y="2143"/>
                        <a:pt x="-238" y="4048"/>
                        <a:pt x="714" y="4048"/>
                      </a:cubicBezTo>
                      <a:lnTo>
                        <a:pt x="714" y="404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5" name="Freeform: Shape 1764">
                  <a:extLst>
                    <a:ext uri="{FF2B5EF4-FFF2-40B4-BE49-F238E27FC236}">
                      <a16:creationId xmlns:a16="http://schemas.microsoft.com/office/drawing/2014/main" id="{A8A76469-4C4A-FE4F-0466-14A465A740A3}"/>
                    </a:ext>
                  </a:extLst>
                </p:cNvPr>
                <p:cNvSpPr/>
                <p:nvPr/>
              </p:nvSpPr>
              <p:spPr>
                <a:xfrm>
                  <a:off x="7927031" y="3170871"/>
                  <a:ext cx="21975" cy="6667"/>
                </a:xfrm>
                <a:custGeom>
                  <a:avLst/>
                  <a:gdLst>
                    <a:gd name="connsiteX0" fmla="*/ 1578 w 21975"/>
                    <a:gd name="connsiteY0" fmla="*/ 4763 h 6667"/>
                    <a:gd name="connsiteX1" fmla="*/ 11103 w 21975"/>
                    <a:gd name="connsiteY1" fmla="*/ 5715 h 6667"/>
                    <a:gd name="connsiteX2" fmla="*/ 15866 w 21975"/>
                    <a:gd name="connsiteY2" fmla="*/ 6668 h 6667"/>
                    <a:gd name="connsiteX3" fmla="*/ 17770 w 21975"/>
                    <a:gd name="connsiteY3" fmla="*/ 6668 h 6667"/>
                    <a:gd name="connsiteX4" fmla="*/ 20628 w 21975"/>
                    <a:gd name="connsiteY4" fmla="*/ 6668 h 6667"/>
                    <a:gd name="connsiteX5" fmla="*/ 21581 w 21975"/>
                    <a:gd name="connsiteY5" fmla="*/ 3810 h 6667"/>
                    <a:gd name="connsiteX6" fmla="*/ 18723 w 21975"/>
                    <a:gd name="connsiteY6" fmla="*/ 2858 h 6667"/>
                    <a:gd name="connsiteX7" fmla="*/ 15866 w 21975"/>
                    <a:gd name="connsiteY7" fmla="*/ 1905 h 6667"/>
                    <a:gd name="connsiteX8" fmla="*/ 11103 w 21975"/>
                    <a:gd name="connsiteY8" fmla="*/ 953 h 6667"/>
                    <a:gd name="connsiteX9" fmla="*/ 625 w 21975"/>
                    <a:gd name="connsiteY9" fmla="*/ 0 h 6667"/>
                    <a:gd name="connsiteX10" fmla="*/ 1578 w 21975"/>
                    <a:gd name="connsiteY10" fmla="*/ 4763 h 6667"/>
                    <a:gd name="connsiteX11" fmla="*/ 1578 w 21975"/>
                    <a:gd name="connsiteY11" fmla="*/ 4763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1975" h="6667">
                      <a:moveTo>
                        <a:pt x="1578" y="4763"/>
                      </a:moveTo>
                      <a:cubicBezTo>
                        <a:pt x="4436" y="4763"/>
                        <a:pt x="8245" y="5715"/>
                        <a:pt x="11103" y="5715"/>
                      </a:cubicBezTo>
                      <a:cubicBezTo>
                        <a:pt x="13008" y="5715"/>
                        <a:pt x="13961" y="6668"/>
                        <a:pt x="15866" y="6668"/>
                      </a:cubicBezTo>
                      <a:cubicBezTo>
                        <a:pt x="16818" y="6668"/>
                        <a:pt x="17770" y="6668"/>
                        <a:pt x="17770" y="6668"/>
                      </a:cubicBezTo>
                      <a:cubicBezTo>
                        <a:pt x="18723" y="6668"/>
                        <a:pt x="19675" y="6668"/>
                        <a:pt x="20628" y="6668"/>
                      </a:cubicBezTo>
                      <a:cubicBezTo>
                        <a:pt x="21581" y="6668"/>
                        <a:pt x="22533" y="4763"/>
                        <a:pt x="21581" y="3810"/>
                      </a:cubicBezTo>
                      <a:cubicBezTo>
                        <a:pt x="20628" y="2858"/>
                        <a:pt x="19675" y="2858"/>
                        <a:pt x="18723" y="2858"/>
                      </a:cubicBezTo>
                      <a:cubicBezTo>
                        <a:pt x="17770" y="2858"/>
                        <a:pt x="16818" y="1905"/>
                        <a:pt x="15866" y="1905"/>
                      </a:cubicBezTo>
                      <a:cubicBezTo>
                        <a:pt x="13961" y="1905"/>
                        <a:pt x="12056" y="953"/>
                        <a:pt x="11103" y="953"/>
                      </a:cubicBezTo>
                      <a:cubicBezTo>
                        <a:pt x="7293" y="0"/>
                        <a:pt x="4436" y="0"/>
                        <a:pt x="625" y="0"/>
                      </a:cubicBezTo>
                      <a:cubicBezTo>
                        <a:pt x="-327" y="953"/>
                        <a:pt x="-327" y="3810"/>
                        <a:pt x="1578" y="4763"/>
                      </a:cubicBezTo>
                      <a:lnTo>
                        <a:pt x="1578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6" name="Freeform: Shape 1765">
                  <a:extLst>
                    <a:ext uri="{FF2B5EF4-FFF2-40B4-BE49-F238E27FC236}">
                      <a16:creationId xmlns:a16="http://schemas.microsoft.com/office/drawing/2014/main" id="{E655242E-11BF-D674-59F0-428508CA8D3D}"/>
                    </a:ext>
                  </a:extLst>
                </p:cNvPr>
                <p:cNvSpPr/>
                <p:nvPr/>
              </p:nvSpPr>
              <p:spPr>
                <a:xfrm>
                  <a:off x="7923370" y="3132771"/>
                  <a:ext cx="18573" cy="4762"/>
                </a:xfrm>
                <a:custGeom>
                  <a:avLst/>
                  <a:gdLst>
                    <a:gd name="connsiteX0" fmla="*/ 1429 w 18573"/>
                    <a:gd name="connsiteY0" fmla="*/ 2858 h 4762"/>
                    <a:gd name="connsiteX1" fmla="*/ 9049 w 18573"/>
                    <a:gd name="connsiteY1" fmla="*/ 3810 h 4762"/>
                    <a:gd name="connsiteX2" fmla="*/ 12859 w 18573"/>
                    <a:gd name="connsiteY2" fmla="*/ 4763 h 4762"/>
                    <a:gd name="connsiteX3" fmla="*/ 14764 w 18573"/>
                    <a:gd name="connsiteY3" fmla="*/ 4763 h 4762"/>
                    <a:gd name="connsiteX4" fmla="*/ 16669 w 18573"/>
                    <a:gd name="connsiteY4" fmla="*/ 4763 h 4762"/>
                    <a:gd name="connsiteX5" fmla="*/ 17621 w 18573"/>
                    <a:gd name="connsiteY5" fmla="*/ 4763 h 4762"/>
                    <a:gd name="connsiteX6" fmla="*/ 18574 w 18573"/>
                    <a:gd name="connsiteY6" fmla="*/ 2858 h 4762"/>
                    <a:gd name="connsiteX7" fmla="*/ 16669 w 18573"/>
                    <a:gd name="connsiteY7" fmla="*/ 1905 h 4762"/>
                    <a:gd name="connsiteX8" fmla="*/ 14764 w 18573"/>
                    <a:gd name="connsiteY8" fmla="*/ 953 h 4762"/>
                    <a:gd name="connsiteX9" fmla="*/ 10002 w 18573"/>
                    <a:gd name="connsiteY9" fmla="*/ 0 h 4762"/>
                    <a:gd name="connsiteX10" fmla="*/ 1429 w 18573"/>
                    <a:gd name="connsiteY10" fmla="*/ 0 h 4762"/>
                    <a:gd name="connsiteX11" fmla="*/ 1429 w 18573"/>
                    <a:gd name="connsiteY11" fmla="*/ 2858 h 4762"/>
                    <a:gd name="connsiteX12" fmla="*/ 1429 w 18573"/>
                    <a:gd name="connsiteY12" fmla="*/ 2858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573" h="4762">
                      <a:moveTo>
                        <a:pt x="1429" y="2858"/>
                      </a:moveTo>
                      <a:cubicBezTo>
                        <a:pt x="4286" y="2858"/>
                        <a:pt x="7144" y="3810"/>
                        <a:pt x="9049" y="3810"/>
                      </a:cubicBezTo>
                      <a:cubicBezTo>
                        <a:pt x="10002" y="3810"/>
                        <a:pt x="11906" y="4763"/>
                        <a:pt x="12859" y="4763"/>
                      </a:cubicBezTo>
                      <a:cubicBezTo>
                        <a:pt x="13811" y="4763"/>
                        <a:pt x="13811" y="4763"/>
                        <a:pt x="14764" y="4763"/>
                      </a:cubicBezTo>
                      <a:cubicBezTo>
                        <a:pt x="15716" y="4763"/>
                        <a:pt x="15716" y="4763"/>
                        <a:pt x="16669" y="4763"/>
                      </a:cubicBezTo>
                      <a:cubicBezTo>
                        <a:pt x="16669" y="4763"/>
                        <a:pt x="17621" y="4763"/>
                        <a:pt x="17621" y="4763"/>
                      </a:cubicBezTo>
                      <a:cubicBezTo>
                        <a:pt x="18574" y="4763"/>
                        <a:pt x="18574" y="2858"/>
                        <a:pt x="18574" y="2858"/>
                      </a:cubicBezTo>
                      <a:cubicBezTo>
                        <a:pt x="17621" y="1905"/>
                        <a:pt x="17621" y="1905"/>
                        <a:pt x="16669" y="1905"/>
                      </a:cubicBezTo>
                      <a:cubicBezTo>
                        <a:pt x="15716" y="1905"/>
                        <a:pt x="15716" y="953"/>
                        <a:pt x="14764" y="953"/>
                      </a:cubicBezTo>
                      <a:cubicBezTo>
                        <a:pt x="12859" y="953"/>
                        <a:pt x="11906" y="0"/>
                        <a:pt x="10002" y="0"/>
                      </a:cubicBezTo>
                      <a:cubicBezTo>
                        <a:pt x="7144" y="0"/>
                        <a:pt x="4286" y="0"/>
                        <a:pt x="1429" y="0"/>
                      </a:cubicBezTo>
                      <a:cubicBezTo>
                        <a:pt x="-476" y="0"/>
                        <a:pt x="-476" y="2858"/>
                        <a:pt x="1429" y="2858"/>
                      </a:cubicBezTo>
                      <a:lnTo>
                        <a:pt x="1429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7" name="Freeform: Shape 1766">
                  <a:extLst>
                    <a:ext uri="{FF2B5EF4-FFF2-40B4-BE49-F238E27FC236}">
                      <a16:creationId xmlns:a16="http://schemas.microsoft.com/office/drawing/2014/main" id="{F31758F2-A9EF-1337-CDFB-B13914DF6F69}"/>
                    </a:ext>
                  </a:extLst>
                </p:cNvPr>
                <p:cNvSpPr/>
                <p:nvPr/>
              </p:nvSpPr>
              <p:spPr>
                <a:xfrm>
                  <a:off x="7945856" y="3080384"/>
                  <a:ext cx="24105" cy="12382"/>
                </a:xfrm>
                <a:custGeom>
                  <a:avLst/>
                  <a:gdLst>
                    <a:gd name="connsiteX0" fmla="*/ 1804 w 24105"/>
                    <a:gd name="connsiteY0" fmla="*/ 3810 h 12382"/>
                    <a:gd name="connsiteX1" fmla="*/ 12281 w 24105"/>
                    <a:gd name="connsiteY1" fmla="*/ 7620 h 12382"/>
                    <a:gd name="connsiteX2" fmla="*/ 22758 w 24105"/>
                    <a:gd name="connsiteY2" fmla="*/ 12383 h 12382"/>
                    <a:gd name="connsiteX3" fmla="*/ 23711 w 24105"/>
                    <a:gd name="connsiteY3" fmla="*/ 10478 h 12382"/>
                    <a:gd name="connsiteX4" fmla="*/ 13233 w 24105"/>
                    <a:gd name="connsiteY4" fmla="*/ 4763 h 12382"/>
                    <a:gd name="connsiteX5" fmla="*/ 1804 w 24105"/>
                    <a:gd name="connsiteY5" fmla="*/ 0 h 12382"/>
                    <a:gd name="connsiteX6" fmla="*/ 1804 w 24105"/>
                    <a:gd name="connsiteY6" fmla="*/ 3810 h 12382"/>
                    <a:gd name="connsiteX7" fmla="*/ 1804 w 24105"/>
                    <a:gd name="connsiteY7" fmla="*/ 3810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105" h="12382">
                      <a:moveTo>
                        <a:pt x="1804" y="3810"/>
                      </a:moveTo>
                      <a:cubicBezTo>
                        <a:pt x="5613" y="4763"/>
                        <a:pt x="9424" y="6668"/>
                        <a:pt x="12281" y="7620"/>
                      </a:cubicBezTo>
                      <a:cubicBezTo>
                        <a:pt x="16091" y="9525"/>
                        <a:pt x="18949" y="11430"/>
                        <a:pt x="22758" y="12383"/>
                      </a:cubicBezTo>
                      <a:cubicBezTo>
                        <a:pt x="23711" y="12383"/>
                        <a:pt x="24663" y="11430"/>
                        <a:pt x="23711" y="10478"/>
                      </a:cubicBezTo>
                      <a:cubicBezTo>
                        <a:pt x="20854" y="7620"/>
                        <a:pt x="17043" y="5715"/>
                        <a:pt x="13233" y="4763"/>
                      </a:cubicBezTo>
                      <a:cubicBezTo>
                        <a:pt x="9424" y="2858"/>
                        <a:pt x="5613" y="1905"/>
                        <a:pt x="1804" y="0"/>
                      </a:cubicBezTo>
                      <a:cubicBezTo>
                        <a:pt x="-101" y="0"/>
                        <a:pt x="-1054" y="2858"/>
                        <a:pt x="1804" y="3810"/>
                      </a:cubicBezTo>
                      <a:lnTo>
                        <a:pt x="1804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8" name="Freeform: Shape 1767">
                  <a:extLst>
                    <a:ext uri="{FF2B5EF4-FFF2-40B4-BE49-F238E27FC236}">
                      <a16:creationId xmlns:a16="http://schemas.microsoft.com/office/drawing/2014/main" id="{AFCBBA82-FAD1-BEE4-8C61-FB652D421545}"/>
                    </a:ext>
                  </a:extLst>
                </p:cNvPr>
                <p:cNvSpPr/>
                <p:nvPr/>
              </p:nvSpPr>
              <p:spPr>
                <a:xfrm>
                  <a:off x="7961947" y="3138092"/>
                  <a:ext cx="21907" cy="14682"/>
                </a:xfrm>
                <a:custGeom>
                  <a:avLst/>
                  <a:gdLst>
                    <a:gd name="connsiteX0" fmla="*/ 1905 w 21907"/>
                    <a:gd name="connsiteY0" fmla="*/ 3252 h 14682"/>
                    <a:gd name="connsiteX1" fmla="*/ 10477 w 21907"/>
                    <a:gd name="connsiteY1" fmla="*/ 9920 h 14682"/>
                    <a:gd name="connsiteX2" fmla="*/ 15240 w 21907"/>
                    <a:gd name="connsiteY2" fmla="*/ 12777 h 14682"/>
                    <a:gd name="connsiteX3" fmla="*/ 18097 w 21907"/>
                    <a:gd name="connsiteY3" fmla="*/ 13730 h 14682"/>
                    <a:gd name="connsiteX4" fmla="*/ 19050 w 21907"/>
                    <a:gd name="connsiteY4" fmla="*/ 14682 h 14682"/>
                    <a:gd name="connsiteX5" fmla="*/ 20955 w 21907"/>
                    <a:gd name="connsiteY5" fmla="*/ 14682 h 14682"/>
                    <a:gd name="connsiteX6" fmla="*/ 21907 w 21907"/>
                    <a:gd name="connsiteY6" fmla="*/ 12777 h 14682"/>
                    <a:gd name="connsiteX7" fmla="*/ 20002 w 21907"/>
                    <a:gd name="connsiteY7" fmla="*/ 10872 h 14682"/>
                    <a:gd name="connsiteX8" fmla="*/ 17145 w 21907"/>
                    <a:gd name="connsiteY8" fmla="*/ 8967 h 14682"/>
                    <a:gd name="connsiteX9" fmla="*/ 12382 w 21907"/>
                    <a:gd name="connsiteY9" fmla="*/ 6110 h 14682"/>
                    <a:gd name="connsiteX10" fmla="*/ 2857 w 21907"/>
                    <a:gd name="connsiteY10" fmla="*/ 395 h 14682"/>
                    <a:gd name="connsiteX11" fmla="*/ 0 w 21907"/>
                    <a:gd name="connsiteY11" fmla="*/ 1347 h 14682"/>
                    <a:gd name="connsiteX12" fmla="*/ 1905 w 21907"/>
                    <a:gd name="connsiteY12" fmla="*/ 3252 h 14682"/>
                    <a:gd name="connsiteX13" fmla="*/ 1905 w 21907"/>
                    <a:gd name="connsiteY13" fmla="*/ 3252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907" h="14682">
                      <a:moveTo>
                        <a:pt x="1905" y="3252"/>
                      </a:moveTo>
                      <a:cubicBezTo>
                        <a:pt x="4763" y="5157"/>
                        <a:pt x="7620" y="8015"/>
                        <a:pt x="10477" y="9920"/>
                      </a:cubicBezTo>
                      <a:cubicBezTo>
                        <a:pt x="12382" y="10872"/>
                        <a:pt x="13335" y="11825"/>
                        <a:pt x="15240" y="12777"/>
                      </a:cubicBezTo>
                      <a:cubicBezTo>
                        <a:pt x="16192" y="13730"/>
                        <a:pt x="17145" y="13730"/>
                        <a:pt x="18097" y="13730"/>
                      </a:cubicBezTo>
                      <a:cubicBezTo>
                        <a:pt x="18097" y="13730"/>
                        <a:pt x="19050" y="13730"/>
                        <a:pt x="19050" y="14682"/>
                      </a:cubicBezTo>
                      <a:cubicBezTo>
                        <a:pt x="20002" y="14682"/>
                        <a:pt x="20002" y="14682"/>
                        <a:pt x="20955" y="14682"/>
                      </a:cubicBezTo>
                      <a:cubicBezTo>
                        <a:pt x="21907" y="14682"/>
                        <a:pt x="21907" y="13730"/>
                        <a:pt x="21907" y="12777"/>
                      </a:cubicBezTo>
                      <a:cubicBezTo>
                        <a:pt x="20955" y="11825"/>
                        <a:pt x="20955" y="11825"/>
                        <a:pt x="20002" y="10872"/>
                      </a:cubicBezTo>
                      <a:cubicBezTo>
                        <a:pt x="19050" y="9920"/>
                        <a:pt x="18097" y="9920"/>
                        <a:pt x="17145" y="8967"/>
                      </a:cubicBezTo>
                      <a:cubicBezTo>
                        <a:pt x="15240" y="8015"/>
                        <a:pt x="14288" y="7062"/>
                        <a:pt x="12382" y="6110"/>
                      </a:cubicBezTo>
                      <a:cubicBezTo>
                        <a:pt x="9525" y="4205"/>
                        <a:pt x="5715" y="2300"/>
                        <a:pt x="2857" y="395"/>
                      </a:cubicBezTo>
                      <a:cubicBezTo>
                        <a:pt x="1905" y="-558"/>
                        <a:pt x="952" y="395"/>
                        <a:pt x="0" y="1347"/>
                      </a:cubicBezTo>
                      <a:cubicBezTo>
                        <a:pt x="952" y="2300"/>
                        <a:pt x="1905" y="3252"/>
                        <a:pt x="1905" y="3252"/>
                      </a:cubicBezTo>
                      <a:lnTo>
                        <a:pt x="1905" y="325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9" name="Freeform: Shape 1768">
                  <a:extLst>
                    <a:ext uri="{FF2B5EF4-FFF2-40B4-BE49-F238E27FC236}">
                      <a16:creationId xmlns:a16="http://schemas.microsoft.com/office/drawing/2014/main" id="{1E16EA86-3936-5DAE-988C-DDA5A3DA4029}"/>
                    </a:ext>
                  </a:extLst>
                </p:cNvPr>
                <p:cNvSpPr/>
                <p:nvPr/>
              </p:nvSpPr>
              <p:spPr>
                <a:xfrm>
                  <a:off x="7951170" y="3101339"/>
                  <a:ext cx="22205" cy="12574"/>
                </a:xfrm>
                <a:custGeom>
                  <a:avLst/>
                  <a:gdLst>
                    <a:gd name="connsiteX0" fmla="*/ 1251 w 22205"/>
                    <a:gd name="connsiteY0" fmla="*/ 4763 h 12574"/>
                    <a:gd name="connsiteX1" fmla="*/ 10776 w 22205"/>
                    <a:gd name="connsiteY1" fmla="*/ 7620 h 12574"/>
                    <a:gd name="connsiteX2" fmla="*/ 15539 w 22205"/>
                    <a:gd name="connsiteY2" fmla="*/ 10477 h 12574"/>
                    <a:gd name="connsiteX3" fmla="*/ 17443 w 22205"/>
                    <a:gd name="connsiteY3" fmla="*/ 11430 h 12574"/>
                    <a:gd name="connsiteX4" fmla="*/ 20301 w 22205"/>
                    <a:gd name="connsiteY4" fmla="*/ 12382 h 12574"/>
                    <a:gd name="connsiteX5" fmla="*/ 22206 w 22205"/>
                    <a:gd name="connsiteY5" fmla="*/ 9525 h 12574"/>
                    <a:gd name="connsiteX6" fmla="*/ 20301 w 22205"/>
                    <a:gd name="connsiteY6" fmla="*/ 7620 h 12574"/>
                    <a:gd name="connsiteX7" fmla="*/ 18396 w 22205"/>
                    <a:gd name="connsiteY7" fmla="*/ 5715 h 12574"/>
                    <a:gd name="connsiteX8" fmla="*/ 13634 w 22205"/>
                    <a:gd name="connsiteY8" fmla="*/ 2857 h 12574"/>
                    <a:gd name="connsiteX9" fmla="*/ 3156 w 22205"/>
                    <a:gd name="connsiteY9" fmla="*/ 0 h 12574"/>
                    <a:gd name="connsiteX10" fmla="*/ 1251 w 22205"/>
                    <a:gd name="connsiteY10" fmla="*/ 4763 h 12574"/>
                    <a:gd name="connsiteX11" fmla="*/ 1251 w 22205"/>
                    <a:gd name="connsiteY11" fmla="*/ 4763 h 12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205" h="12574">
                      <a:moveTo>
                        <a:pt x="1251" y="4763"/>
                      </a:moveTo>
                      <a:cubicBezTo>
                        <a:pt x="4109" y="5715"/>
                        <a:pt x="7918" y="6667"/>
                        <a:pt x="10776" y="7620"/>
                      </a:cubicBezTo>
                      <a:cubicBezTo>
                        <a:pt x="12681" y="8572"/>
                        <a:pt x="13634" y="9525"/>
                        <a:pt x="15539" y="10477"/>
                      </a:cubicBezTo>
                      <a:cubicBezTo>
                        <a:pt x="16491" y="10477"/>
                        <a:pt x="17443" y="11430"/>
                        <a:pt x="17443" y="11430"/>
                      </a:cubicBezTo>
                      <a:cubicBezTo>
                        <a:pt x="18396" y="11430"/>
                        <a:pt x="19349" y="12382"/>
                        <a:pt x="20301" y="12382"/>
                      </a:cubicBezTo>
                      <a:cubicBezTo>
                        <a:pt x="22206" y="13335"/>
                        <a:pt x="22206" y="10477"/>
                        <a:pt x="22206" y="9525"/>
                      </a:cubicBezTo>
                      <a:cubicBezTo>
                        <a:pt x="21254" y="8572"/>
                        <a:pt x="21254" y="7620"/>
                        <a:pt x="20301" y="7620"/>
                      </a:cubicBezTo>
                      <a:cubicBezTo>
                        <a:pt x="19349" y="6667"/>
                        <a:pt x="18396" y="6667"/>
                        <a:pt x="18396" y="5715"/>
                      </a:cubicBezTo>
                      <a:cubicBezTo>
                        <a:pt x="16491" y="4763"/>
                        <a:pt x="15539" y="3810"/>
                        <a:pt x="13634" y="2857"/>
                      </a:cubicBezTo>
                      <a:cubicBezTo>
                        <a:pt x="10776" y="1905"/>
                        <a:pt x="6966" y="952"/>
                        <a:pt x="3156" y="0"/>
                      </a:cubicBezTo>
                      <a:cubicBezTo>
                        <a:pt x="-654" y="952"/>
                        <a:pt x="-654" y="3810"/>
                        <a:pt x="1251" y="4763"/>
                      </a:cubicBezTo>
                      <a:lnTo>
                        <a:pt x="1251" y="476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0" name="Freeform: Shape 1769">
                  <a:extLst>
                    <a:ext uri="{FF2B5EF4-FFF2-40B4-BE49-F238E27FC236}">
                      <a16:creationId xmlns:a16="http://schemas.microsoft.com/office/drawing/2014/main" id="{BBE7A6C5-3678-5E47-7E5C-F8E4B048FADF}"/>
                    </a:ext>
                  </a:extLst>
                </p:cNvPr>
                <p:cNvSpPr/>
                <p:nvPr/>
              </p:nvSpPr>
              <p:spPr>
                <a:xfrm>
                  <a:off x="8012034" y="3112577"/>
                  <a:ext cx="17934" cy="12574"/>
                </a:xfrm>
                <a:custGeom>
                  <a:avLst/>
                  <a:gdLst>
                    <a:gd name="connsiteX0" fmla="*/ 395 w 17934"/>
                    <a:gd name="connsiteY0" fmla="*/ 3049 h 12574"/>
                    <a:gd name="connsiteX1" fmla="*/ 8015 w 17934"/>
                    <a:gd name="connsiteY1" fmla="*/ 7812 h 12574"/>
                    <a:gd name="connsiteX2" fmla="*/ 16587 w 17934"/>
                    <a:gd name="connsiteY2" fmla="*/ 12574 h 12574"/>
                    <a:gd name="connsiteX3" fmla="*/ 17540 w 17934"/>
                    <a:gd name="connsiteY3" fmla="*/ 10669 h 12574"/>
                    <a:gd name="connsiteX4" fmla="*/ 9920 w 17934"/>
                    <a:gd name="connsiteY4" fmla="*/ 4954 h 12574"/>
                    <a:gd name="connsiteX5" fmla="*/ 1347 w 17934"/>
                    <a:gd name="connsiteY5" fmla="*/ 192 h 12574"/>
                    <a:gd name="connsiteX6" fmla="*/ 395 w 17934"/>
                    <a:gd name="connsiteY6" fmla="*/ 3049 h 12574"/>
                    <a:gd name="connsiteX7" fmla="*/ 395 w 17934"/>
                    <a:gd name="connsiteY7" fmla="*/ 3049 h 12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7934" h="12574">
                      <a:moveTo>
                        <a:pt x="395" y="3049"/>
                      </a:moveTo>
                      <a:cubicBezTo>
                        <a:pt x="3252" y="4954"/>
                        <a:pt x="6109" y="5907"/>
                        <a:pt x="8015" y="7812"/>
                      </a:cubicBezTo>
                      <a:cubicBezTo>
                        <a:pt x="10872" y="9717"/>
                        <a:pt x="13729" y="11622"/>
                        <a:pt x="16587" y="12574"/>
                      </a:cubicBezTo>
                      <a:cubicBezTo>
                        <a:pt x="17540" y="12574"/>
                        <a:pt x="18492" y="11622"/>
                        <a:pt x="17540" y="10669"/>
                      </a:cubicBezTo>
                      <a:cubicBezTo>
                        <a:pt x="15634" y="7812"/>
                        <a:pt x="12777" y="6859"/>
                        <a:pt x="9920" y="4954"/>
                      </a:cubicBezTo>
                      <a:cubicBezTo>
                        <a:pt x="7062" y="3049"/>
                        <a:pt x="4204" y="2097"/>
                        <a:pt x="1347" y="192"/>
                      </a:cubicBezTo>
                      <a:cubicBezTo>
                        <a:pt x="395" y="-761"/>
                        <a:pt x="-558" y="2097"/>
                        <a:pt x="395" y="3049"/>
                      </a:cubicBezTo>
                      <a:lnTo>
                        <a:pt x="395" y="304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1" name="Freeform: Shape 1770">
                  <a:extLst>
                    <a:ext uri="{FF2B5EF4-FFF2-40B4-BE49-F238E27FC236}">
                      <a16:creationId xmlns:a16="http://schemas.microsoft.com/office/drawing/2014/main" id="{3482DE6E-43AB-7885-F703-31BC39D20FD3}"/>
                    </a:ext>
                  </a:extLst>
                </p:cNvPr>
                <p:cNvSpPr/>
                <p:nvPr/>
              </p:nvSpPr>
              <p:spPr>
                <a:xfrm>
                  <a:off x="7990848" y="3086236"/>
                  <a:ext cx="17212" cy="8435"/>
                </a:xfrm>
                <a:custGeom>
                  <a:avLst/>
                  <a:gdLst>
                    <a:gd name="connsiteX0" fmla="*/ 626 w 17212"/>
                    <a:gd name="connsiteY0" fmla="*/ 1768 h 8435"/>
                    <a:gd name="connsiteX1" fmla="*/ 2531 w 17212"/>
                    <a:gd name="connsiteY1" fmla="*/ 2720 h 8435"/>
                    <a:gd name="connsiteX2" fmla="*/ 4436 w 17212"/>
                    <a:gd name="connsiteY2" fmla="*/ 3673 h 8435"/>
                    <a:gd name="connsiteX3" fmla="*/ 8245 w 17212"/>
                    <a:gd name="connsiteY3" fmla="*/ 5578 h 8435"/>
                    <a:gd name="connsiteX4" fmla="*/ 12056 w 17212"/>
                    <a:gd name="connsiteY4" fmla="*/ 7483 h 8435"/>
                    <a:gd name="connsiteX5" fmla="*/ 15865 w 17212"/>
                    <a:gd name="connsiteY5" fmla="*/ 8435 h 8435"/>
                    <a:gd name="connsiteX6" fmla="*/ 16818 w 17212"/>
                    <a:gd name="connsiteY6" fmla="*/ 6530 h 8435"/>
                    <a:gd name="connsiteX7" fmla="*/ 13961 w 17212"/>
                    <a:gd name="connsiteY7" fmla="*/ 3673 h 8435"/>
                    <a:gd name="connsiteX8" fmla="*/ 10151 w 17212"/>
                    <a:gd name="connsiteY8" fmla="*/ 1768 h 8435"/>
                    <a:gd name="connsiteX9" fmla="*/ 6340 w 17212"/>
                    <a:gd name="connsiteY9" fmla="*/ 815 h 8435"/>
                    <a:gd name="connsiteX10" fmla="*/ 1578 w 17212"/>
                    <a:gd name="connsiteY10" fmla="*/ 815 h 8435"/>
                    <a:gd name="connsiteX11" fmla="*/ 626 w 17212"/>
                    <a:gd name="connsiteY11" fmla="*/ 1768 h 8435"/>
                    <a:gd name="connsiteX12" fmla="*/ 626 w 17212"/>
                    <a:gd name="connsiteY12" fmla="*/ 1768 h 8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212" h="8435">
                      <a:moveTo>
                        <a:pt x="626" y="1768"/>
                      </a:moveTo>
                      <a:cubicBezTo>
                        <a:pt x="1578" y="1768"/>
                        <a:pt x="1578" y="2720"/>
                        <a:pt x="2531" y="2720"/>
                      </a:cubicBezTo>
                      <a:cubicBezTo>
                        <a:pt x="3483" y="2720"/>
                        <a:pt x="3483" y="2720"/>
                        <a:pt x="4436" y="3673"/>
                      </a:cubicBezTo>
                      <a:cubicBezTo>
                        <a:pt x="5388" y="4625"/>
                        <a:pt x="7293" y="4625"/>
                        <a:pt x="8245" y="5578"/>
                      </a:cubicBezTo>
                      <a:cubicBezTo>
                        <a:pt x="9198" y="5578"/>
                        <a:pt x="10151" y="6530"/>
                        <a:pt x="12056" y="7483"/>
                      </a:cubicBezTo>
                      <a:cubicBezTo>
                        <a:pt x="13008" y="8435"/>
                        <a:pt x="14913" y="8435"/>
                        <a:pt x="15865" y="8435"/>
                      </a:cubicBezTo>
                      <a:cubicBezTo>
                        <a:pt x="16818" y="8435"/>
                        <a:pt x="17770" y="7483"/>
                        <a:pt x="16818" y="6530"/>
                      </a:cubicBezTo>
                      <a:cubicBezTo>
                        <a:pt x="15865" y="5578"/>
                        <a:pt x="14913" y="4625"/>
                        <a:pt x="13961" y="3673"/>
                      </a:cubicBezTo>
                      <a:cubicBezTo>
                        <a:pt x="13008" y="2720"/>
                        <a:pt x="11103" y="2720"/>
                        <a:pt x="10151" y="1768"/>
                      </a:cubicBezTo>
                      <a:cubicBezTo>
                        <a:pt x="9198" y="815"/>
                        <a:pt x="7293" y="815"/>
                        <a:pt x="6340" y="815"/>
                      </a:cubicBezTo>
                      <a:cubicBezTo>
                        <a:pt x="5388" y="815"/>
                        <a:pt x="3483" y="-137"/>
                        <a:pt x="1578" y="815"/>
                      </a:cubicBezTo>
                      <a:cubicBezTo>
                        <a:pt x="-327" y="-1090"/>
                        <a:pt x="-327" y="815"/>
                        <a:pt x="626" y="1768"/>
                      </a:cubicBezTo>
                      <a:lnTo>
                        <a:pt x="626" y="176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2" name="Freeform: Shape 1771">
                  <a:extLst>
                    <a:ext uri="{FF2B5EF4-FFF2-40B4-BE49-F238E27FC236}">
                      <a16:creationId xmlns:a16="http://schemas.microsoft.com/office/drawing/2014/main" id="{214D6EA2-DD84-0C12-C84E-A724E4AA4A14}"/>
                    </a:ext>
                  </a:extLst>
                </p:cNvPr>
                <p:cNvSpPr/>
                <p:nvPr/>
              </p:nvSpPr>
              <p:spPr>
                <a:xfrm>
                  <a:off x="8026002" y="3061892"/>
                  <a:ext cx="11586" cy="9919"/>
                </a:xfrm>
                <a:custGeom>
                  <a:avLst/>
                  <a:gdLst>
                    <a:gd name="connsiteX0" fmla="*/ 715 w 11586"/>
                    <a:gd name="connsiteY0" fmla="*/ 3252 h 9919"/>
                    <a:gd name="connsiteX1" fmla="*/ 1667 w 11586"/>
                    <a:gd name="connsiteY1" fmla="*/ 4205 h 9919"/>
                    <a:gd name="connsiteX2" fmla="*/ 2620 w 11586"/>
                    <a:gd name="connsiteY2" fmla="*/ 4205 h 9919"/>
                    <a:gd name="connsiteX3" fmla="*/ 2620 w 11586"/>
                    <a:gd name="connsiteY3" fmla="*/ 4205 h 9919"/>
                    <a:gd name="connsiteX4" fmla="*/ 2620 w 11586"/>
                    <a:gd name="connsiteY4" fmla="*/ 4205 h 9919"/>
                    <a:gd name="connsiteX5" fmla="*/ 4524 w 11586"/>
                    <a:gd name="connsiteY5" fmla="*/ 6110 h 9919"/>
                    <a:gd name="connsiteX6" fmla="*/ 7382 w 11586"/>
                    <a:gd name="connsiteY6" fmla="*/ 8015 h 9919"/>
                    <a:gd name="connsiteX7" fmla="*/ 8335 w 11586"/>
                    <a:gd name="connsiteY7" fmla="*/ 8967 h 9919"/>
                    <a:gd name="connsiteX8" fmla="*/ 10240 w 11586"/>
                    <a:gd name="connsiteY8" fmla="*/ 9920 h 9919"/>
                    <a:gd name="connsiteX9" fmla="*/ 11192 w 11586"/>
                    <a:gd name="connsiteY9" fmla="*/ 8015 h 9919"/>
                    <a:gd name="connsiteX10" fmla="*/ 10240 w 11586"/>
                    <a:gd name="connsiteY10" fmla="*/ 7062 h 9919"/>
                    <a:gd name="connsiteX11" fmla="*/ 9287 w 11586"/>
                    <a:gd name="connsiteY11" fmla="*/ 6110 h 9919"/>
                    <a:gd name="connsiteX12" fmla="*/ 7382 w 11586"/>
                    <a:gd name="connsiteY12" fmla="*/ 4205 h 9919"/>
                    <a:gd name="connsiteX13" fmla="*/ 2620 w 11586"/>
                    <a:gd name="connsiteY13" fmla="*/ 395 h 9919"/>
                    <a:gd name="connsiteX14" fmla="*/ 715 w 11586"/>
                    <a:gd name="connsiteY14" fmla="*/ 1347 h 9919"/>
                    <a:gd name="connsiteX15" fmla="*/ 715 w 11586"/>
                    <a:gd name="connsiteY15" fmla="*/ 3252 h 9919"/>
                    <a:gd name="connsiteX16" fmla="*/ 715 w 11586"/>
                    <a:gd name="connsiteY16" fmla="*/ 3252 h 99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586" h="9919">
                      <a:moveTo>
                        <a:pt x="715" y="3252"/>
                      </a:moveTo>
                      <a:cubicBezTo>
                        <a:pt x="715" y="3252"/>
                        <a:pt x="1667" y="4205"/>
                        <a:pt x="1667" y="4205"/>
                      </a:cubicBezTo>
                      <a:cubicBezTo>
                        <a:pt x="1667" y="4205"/>
                        <a:pt x="1667" y="4205"/>
                        <a:pt x="2620" y="4205"/>
                      </a:cubicBezTo>
                      <a:cubicBezTo>
                        <a:pt x="2620" y="4205"/>
                        <a:pt x="2620" y="4205"/>
                        <a:pt x="2620" y="4205"/>
                      </a:cubicBezTo>
                      <a:cubicBezTo>
                        <a:pt x="2620" y="4205"/>
                        <a:pt x="2620" y="4205"/>
                        <a:pt x="2620" y="4205"/>
                      </a:cubicBezTo>
                      <a:cubicBezTo>
                        <a:pt x="3572" y="5157"/>
                        <a:pt x="4524" y="5157"/>
                        <a:pt x="4524" y="6110"/>
                      </a:cubicBezTo>
                      <a:cubicBezTo>
                        <a:pt x="5477" y="7062"/>
                        <a:pt x="6429" y="7062"/>
                        <a:pt x="7382" y="8015"/>
                      </a:cubicBezTo>
                      <a:cubicBezTo>
                        <a:pt x="7382" y="8015"/>
                        <a:pt x="8335" y="8967"/>
                        <a:pt x="8335" y="8967"/>
                      </a:cubicBezTo>
                      <a:cubicBezTo>
                        <a:pt x="9287" y="8967"/>
                        <a:pt x="9287" y="8967"/>
                        <a:pt x="10240" y="9920"/>
                      </a:cubicBezTo>
                      <a:cubicBezTo>
                        <a:pt x="11192" y="9920"/>
                        <a:pt x="12145" y="8967"/>
                        <a:pt x="11192" y="8015"/>
                      </a:cubicBezTo>
                      <a:cubicBezTo>
                        <a:pt x="11192" y="8015"/>
                        <a:pt x="10240" y="7062"/>
                        <a:pt x="10240" y="7062"/>
                      </a:cubicBezTo>
                      <a:cubicBezTo>
                        <a:pt x="10240" y="7062"/>
                        <a:pt x="9287" y="6110"/>
                        <a:pt x="9287" y="6110"/>
                      </a:cubicBezTo>
                      <a:cubicBezTo>
                        <a:pt x="8335" y="5157"/>
                        <a:pt x="7382" y="5157"/>
                        <a:pt x="7382" y="4205"/>
                      </a:cubicBezTo>
                      <a:cubicBezTo>
                        <a:pt x="5477" y="3252"/>
                        <a:pt x="4524" y="1347"/>
                        <a:pt x="2620" y="395"/>
                      </a:cubicBezTo>
                      <a:cubicBezTo>
                        <a:pt x="1667" y="-558"/>
                        <a:pt x="715" y="395"/>
                        <a:pt x="715" y="1347"/>
                      </a:cubicBezTo>
                      <a:cubicBezTo>
                        <a:pt x="-238" y="1347"/>
                        <a:pt x="-238" y="2300"/>
                        <a:pt x="715" y="3252"/>
                      </a:cubicBezTo>
                      <a:lnTo>
                        <a:pt x="715" y="325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3" name="Freeform: Shape 1772">
                  <a:extLst>
                    <a:ext uri="{FF2B5EF4-FFF2-40B4-BE49-F238E27FC236}">
                      <a16:creationId xmlns:a16="http://schemas.microsoft.com/office/drawing/2014/main" id="{8BDD8E2E-B1E2-8BD6-0657-8E3AEF48C93F}"/>
                    </a:ext>
                  </a:extLst>
                </p:cNvPr>
                <p:cNvSpPr/>
                <p:nvPr/>
              </p:nvSpPr>
              <p:spPr>
                <a:xfrm>
                  <a:off x="8054502" y="3028797"/>
                  <a:ext cx="17934" cy="22318"/>
                </a:xfrm>
                <a:custGeom>
                  <a:avLst/>
                  <a:gdLst>
                    <a:gd name="connsiteX0" fmla="*/ 789 w 17934"/>
                    <a:gd name="connsiteY0" fmla="*/ 3962 h 22318"/>
                    <a:gd name="connsiteX1" fmla="*/ 8409 w 17934"/>
                    <a:gd name="connsiteY1" fmla="*/ 12534 h 22318"/>
                    <a:gd name="connsiteX2" fmla="*/ 11266 w 17934"/>
                    <a:gd name="connsiteY2" fmla="*/ 17297 h 22318"/>
                    <a:gd name="connsiteX3" fmla="*/ 13172 w 17934"/>
                    <a:gd name="connsiteY3" fmla="*/ 20154 h 22318"/>
                    <a:gd name="connsiteX4" fmla="*/ 15077 w 17934"/>
                    <a:gd name="connsiteY4" fmla="*/ 22059 h 22318"/>
                    <a:gd name="connsiteX5" fmla="*/ 17934 w 17934"/>
                    <a:gd name="connsiteY5" fmla="*/ 20154 h 22318"/>
                    <a:gd name="connsiteX6" fmla="*/ 16982 w 17934"/>
                    <a:gd name="connsiteY6" fmla="*/ 17297 h 22318"/>
                    <a:gd name="connsiteX7" fmla="*/ 16029 w 17934"/>
                    <a:gd name="connsiteY7" fmla="*/ 14439 h 22318"/>
                    <a:gd name="connsiteX8" fmla="*/ 12219 w 17934"/>
                    <a:gd name="connsiteY8" fmla="*/ 8724 h 22318"/>
                    <a:gd name="connsiteX9" fmla="*/ 2694 w 17934"/>
                    <a:gd name="connsiteY9" fmla="*/ 152 h 22318"/>
                    <a:gd name="connsiteX10" fmla="*/ 789 w 17934"/>
                    <a:gd name="connsiteY10" fmla="*/ 3962 h 22318"/>
                    <a:gd name="connsiteX11" fmla="*/ 789 w 17934"/>
                    <a:gd name="connsiteY11" fmla="*/ 3962 h 223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934" h="22318">
                      <a:moveTo>
                        <a:pt x="789" y="3962"/>
                      </a:moveTo>
                      <a:cubicBezTo>
                        <a:pt x="3647" y="5867"/>
                        <a:pt x="6504" y="8724"/>
                        <a:pt x="8409" y="12534"/>
                      </a:cubicBezTo>
                      <a:cubicBezTo>
                        <a:pt x="9361" y="14439"/>
                        <a:pt x="10314" y="16344"/>
                        <a:pt x="11266" y="17297"/>
                      </a:cubicBezTo>
                      <a:cubicBezTo>
                        <a:pt x="12219" y="18249"/>
                        <a:pt x="13172" y="19202"/>
                        <a:pt x="13172" y="20154"/>
                      </a:cubicBezTo>
                      <a:cubicBezTo>
                        <a:pt x="14124" y="21107"/>
                        <a:pt x="15077" y="21107"/>
                        <a:pt x="15077" y="22059"/>
                      </a:cubicBezTo>
                      <a:cubicBezTo>
                        <a:pt x="16029" y="23012"/>
                        <a:pt x="17934" y="21107"/>
                        <a:pt x="17934" y="20154"/>
                      </a:cubicBezTo>
                      <a:cubicBezTo>
                        <a:pt x="17934" y="19202"/>
                        <a:pt x="17934" y="18249"/>
                        <a:pt x="16982" y="17297"/>
                      </a:cubicBezTo>
                      <a:cubicBezTo>
                        <a:pt x="16982" y="16344"/>
                        <a:pt x="16029" y="15392"/>
                        <a:pt x="16029" y="14439"/>
                      </a:cubicBezTo>
                      <a:cubicBezTo>
                        <a:pt x="15077" y="12534"/>
                        <a:pt x="13172" y="10629"/>
                        <a:pt x="12219" y="8724"/>
                      </a:cubicBezTo>
                      <a:cubicBezTo>
                        <a:pt x="9361" y="5867"/>
                        <a:pt x="6504" y="2057"/>
                        <a:pt x="2694" y="152"/>
                      </a:cubicBezTo>
                      <a:cubicBezTo>
                        <a:pt x="789" y="-801"/>
                        <a:pt x="-1116" y="3009"/>
                        <a:pt x="789" y="3962"/>
                      </a:cubicBezTo>
                      <a:lnTo>
                        <a:pt x="789" y="396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4" name="Freeform: Shape 1773">
                  <a:extLst>
                    <a:ext uri="{FF2B5EF4-FFF2-40B4-BE49-F238E27FC236}">
                      <a16:creationId xmlns:a16="http://schemas.microsoft.com/office/drawing/2014/main" id="{89805CDA-470D-756B-802F-47A45C03BF71}"/>
                    </a:ext>
                  </a:extLst>
                </p:cNvPr>
                <p:cNvSpPr/>
                <p:nvPr/>
              </p:nvSpPr>
              <p:spPr>
                <a:xfrm>
                  <a:off x="8054897" y="3079670"/>
                  <a:ext cx="20396" cy="19764"/>
                </a:xfrm>
                <a:custGeom>
                  <a:avLst/>
                  <a:gdLst>
                    <a:gd name="connsiteX0" fmla="*/ 395 w 20396"/>
                    <a:gd name="connsiteY0" fmla="*/ 1667 h 19764"/>
                    <a:gd name="connsiteX1" fmla="*/ 12777 w 20396"/>
                    <a:gd name="connsiteY1" fmla="*/ 16907 h 19764"/>
                    <a:gd name="connsiteX2" fmla="*/ 18492 w 20396"/>
                    <a:gd name="connsiteY2" fmla="*/ 19764 h 19764"/>
                    <a:gd name="connsiteX3" fmla="*/ 20397 w 20396"/>
                    <a:gd name="connsiteY3" fmla="*/ 17859 h 19764"/>
                    <a:gd name="connsiteX4" fmla="*/ 19445 w 20396"/>
                    <a:gd name="connsiteY4" fmla="*/ 15002 h 19764"/>
                    <a:gd name="connsiteX5" fmla="*/ 15634 w 20396"/>
                    <a:gd name="connsiteY5" fmla="*/ 11192 h 19764"/>
                    <a:gd name="connsiteX6" fmla="*/ 11825 w 20396"/>
                    <a:gd name="connsiteY6" fmla="*/ 8334 h 19764"/>
                    <a:gd name="connsiteX7" fmla="*/ 4204 w 20396"/>
                    <a:gd name="connsiteY7" fmla="*/ 714 h 19764"/>
                    <a:gd name="connsiteX8" fmla="*/ 1347 w 20396"/>
                    <a:gd name="connsiteY8" fmla="*/ 714 h 19764"/>
                    <a:gd name="connsiteX9" fmla="*/ 395 w 20396"/>
                    <a:gd name="connsiteY9" fmla="*/ 1667 h 19764"/>
                    <a:gd name="connsiteX10" fmla="*/ 395 w 20396"/>
                    <a:gd name="connsiteY10" fmla="*/ 1667 h 19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396" h="19764">
                      <a:moveTo>
                        <a:pt x="395" y="1667"/>
                      </a:moveTo>
                      <a:cubicBezTo>
                        <a:pt x="3252" y="7382"/>
                        <a:pt x="8015" y="12144"/>
                        <a:pt x="12777" y="16907"/>
                      </a:cubicBezTo>
                      <a:cubicBezTo>
                        <a:pt x="13729" y="17859"/>
                        <a:pt x="15634" y="19764"/>
                        <a:pt x="18492" y="19764"/>
                      </a:cubicBezTo>
                      <a:cubicBezTo>
                        <a:pt x="19445" y="19764"/>
                        <a:pt x="20397" y="18812"/>
                        <a:pt x="20397" y="17859"/>
                      </a:cubicBezTo>
                      <a:cubicBezTo>
                        <a:pt x="20397" y="16907"/>
                        <a:pt x="19445" y="15954"/>
                        <a:pt x="19445" y="15002"/>
                      </a:cubicBezTo>
                      <a:cubicBezTo>
                        <a:pt x="18492" y="14049"/>
                        <a:pt x="17540" y="12144"/>
                        <a:pt x="15634" y="11192"/>
                      </a:cubicBezTo>
                      <a:cubicBezTo>
                        <a:pt x="14682" y="10239"/>
                        <a:pt x="12777" y="9287"/>
                        <a:pt x="11825" y="8334"/>
                      </a:cubicBezTo>
                      <a:cubicBezTo>
                        <a:pt x="8967" y="5477"/>
                        <a:pt x="6109" y="3572"/>
                        <a:pt x="4204" y="714"/>
                      </a:cubicBezTo>
                      <a:cubicBezTo>
                        <a:pt x="3252" y="-238"/>
                        <a:pt x="2300" y="-238"/>
                        <a:pt x="1347" y="714"/>
                      </a:cubicBezTo>
                      <a:cubicBezTo>
                        <a:pt x="395" y="-238"/>
                        <a:pt x="-558" y="714"/>
                        <a:pt x="395" y="1667"/>
                      </a:cubicBezTo>
                      <a:lnTo>
                        <a:pt x="395" y="16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5" name="Freeform: Shape 1774">
                  <a:extLst>
                    <a:ext uri="{FF2B5EF4-FFF2-40B4-BE49-F238E27FC236}">
                      <a16:creationId xmlns:a16="http://schemas.microsoft.com/office/drawing/2014/main" id="{0739D734-6266-701D-4008-5AC75968E111}"/>
                    </a:ext>
                  </a:extLst>
                </p:cNvPr>
                <p:cNvSpPr/>
                <p:nvPr/>
              </p:nvSpPr>
              <p:spPr>
                <a:xfrm>
                  <a:off x="8031479" y="3028235"/>
                  <a:ext cx="13594" cy="15396"/>
                </a:xfrm>
                <a:custGeom>
                  <a:avLst/>
                  <a:gdLst>
                    <a:gd name="connsiteX0" fmla="*/ 0 w 13594"/>
                    <a:gd name="connsiteY0" fmla="*/ 3572 h 15396"/>
                    <a:gd name="connsiteX1" fmla="*/ 5715 w 13594"/>
                    <a:gd name="connsiteY1" fmla="*/ 9287 h 15396"/>
                    <a:gd name="connsiteX2" fmla="*/ 8572 w 13594"/>
                    <a:gd name="connsiteY2" fmla="*/ 12144 h 15396"/>
                    <a:gd name="connsiteX3" fmla="*/ 9525 w 13594"/>
                    <a:gd name="connsiteY3" fmla="*/ 14049 h 15396"/>
                    <a:gd name="connsiteX4" fmla="*/ 11430 w 13594"/>
                    <a:gd name="connsiteY4" fmla="*/ 15002 h 15396"/>
                    <a:gd name="connsiteX5" fmla="*/ 13335 w 13594"/>
                    <a:gd name="connsiteY5" fmla="*/ 14049 h 15396"/>
                    <a:gd name="connsiteX6" fmla="*/ 12382 w 13594"/>
                    <a:gd name="connsiteY6" fmla="*/ 12144 h 15396"/>
                    <a:gd name="connsiteX7" fmla="*/ 11430 w 13594"/>
                    <a:gd name="connsiteY7" fmla="*/ 10239 h 15396"/>
                    <a:gd name="connsiteX8" fmla="*/ 8572 w 13594"/>
                    <a:gd name="connsiteY8" fmla="*/ 6429 h 15396"/>
                    <a:gd name="connsiteX9" fmla="*/ 1905 w 13594"/>
                    <a:gd name="connsiteY9" fmla="*/ 714 h 15396"/>
                    <a:gd name="connsiteX10" fmla="*/ 0 w 13594"/>
                    <a:gd name="connsiteY10" fmla="*/ 714 h 15396"/>
                    <a:gd name="connsiteX11" fmla="*/ 0 w 13594"/>
                    <a:gd name="connsiteY11" fmla="*/ 3572 h 15396"/>
                    <a:gd name="connsiteX12" fmla="*/ 0 w 13594"/>
                    <a:gd name="connsiteY12" fmla="*/ 3572 h 15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594" h="15396">
                      <a:moveTo>
                        <a:pt x="0" y="3572"/>
                      </a:moveTo>
                      <a:cubicBezTo>
                        <a:pt x="1905" y="5477"/>
                        <a:pt x="3810" y="7382"/>
                        <a:pt x="5715" y="9287"/>
                      </a:cubicBezTo>
                      <a:cubicBezTo>
                        <a:pt x="6668" y="10239"/>
                        <a:pt x="7620" y="11192"/>
                        <a:pt x="8572" y="12144"/>
                      </a:cubicBezTo>
                      <a:cubicBezTo>
                        <a:pt x="8572" y="12144"/>
                        <a:pt x="9525" y="13097"/>
                        <a:pt x="9525" y="14049"/>
                      </a:cubicBezTo>
                      <a:cubicBezTo>
                        <a:pt x="9525" y="15002"/>
                        <a:pt x="10477" y="15002"/>
                        <a:pt x="11430" y="15002"/>
                      </a:cubicBezTo>
                      <a:cubicBezTo>
                        <a:pt x="12382" y="15954"/>
                        <a:pt x="14288" y="15002"/>
                        <a:pt x="13335" y="14049"/>
                      </a:cubicBezTo>
                      <a:cubicBezTo>
                        <a:pt x="13335" y="13097"/>
                        <a:pt x="13335" y="12144"/>
                        <a:pt x="12382" y="12144"/>
                      </a:cubicBezTo>
                      <a:cubicBezTo>
                        <a:pt x="12382" y="11192"/>
                        <a:pt x="11430" y="11192"/>
                        <a:pt x="11430" y="10239"/>
                      </a:cubicBezTo>
                      <a:cubicBezTo>
                        <a:pt x="10477" y="9287"/>
                        <a:pt x="9525" y="8334"/>
                        <a:pt x="8572" y="6429"/>
                      </a:cubicBezTo>
                      <a:cubicBezTo>
                        <a:pt x="6668" y="4524"/>
                        <a:pt x="3810" y="2619"/>
                        <a:pt x="1905" y="714"/>
                      </a:cubicBezTo>
                      <a:cubicBezTo>
                        <a:pt x="952" y="-238"/>
                        <a:pt x="0" y="-238"/>
                        <a:pt x="0" y="714"/>
                      </a:cubicBezTo>
                      <a:cubicBezTo>
                        <a:pt x="0" y="1667"/>
                        <a:pt x="0" y="2619"/>
                        <a:pt x="0" y="3572"/>
                      </a:cubicBezTo>
                      <a:lnTo>
                        <a:pt x="0" y="357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6" name="Freeform: Shape 1775">
                  <a:extLst>
                    <a:ext uri="{FF2B5EF4-FFF2-40B4-BE49-F238E27FC236}">
                      <a16:creationId xmlns:a16="http://schemas.microsoft.com/office/drawing/2014/main" id="{634A0FB7-6681-F325-9A9B-7CEB3CFD7A03}"/>
                    </a:ext>
                  </a:extLst>
                </p:cNvPr>
                <p:cNvSpPr/>
                <p:nvPr/>
              </p:nvSpPr>
              <p:spPr>
                <a:xfrm>
                  <a:off x="8033384" y="3096182"/>
                  <a:ext cx="17568" cy="14682"/>
                </a:xfrm>
                <a:custGeom>
                  <a:avLst/>
                  <a:gdLst>
                    <a:gd name="connsiteX0" fmla="*/ 0 w 17568"/>
                    <a:gd name="connsiteY0" fmla="*/ 1347 h 14682"/>
                    <a:gd name="connsiteX1" fmla="*/ 952 w 17568"/>
                    <a:gd name="connsiteY1" fmla="*/ 3252 h 14682"/>
                    <a:gd name="connsiteX2" fmla="*/ 2857 w 17568"/>
                    <a:gd name="connsiteY2" fmla="*/ 5157 h 14682"/>
                    <a:gd name="connsiteX3" fmla="*/ 6667 w 17568"/>
                    <a:gd name="connsiteY3" fmla="*/ 8967 h 14682"/>
                    <a:gd name="connsiteX4" fmla="*/ 10477 w 17568"/>
                    <a:gd name="connsiteY4" fmla="*/ 12777 h 14682"/>
                    <a:gd name="connsiteX5" fmla="*/ 12382 w 17568"/>
                    <a:gd name="connsiteY5" fmla="*/ 13730 h 14682"/>
                    <a:gd name="connsiteX6" fmla="*/ 15240 w 17568"/>
                    <a:gd name="connsiteY6" fmla="*/ 14682 h 14682"/>
                    <a:gd name="connsiteX7" fmla="*/ 17145 w 17568"/>
                    <a:gd name="connsiteY7" fmla="*/ 13730 h 14682"/>
                    <a:gd name="connsiteX8" fmla="*/ 17145 w 17568"/>
                    <a:gd name="connsiteY8" fmla="*/ 11825 h 14682"/>
                    <a:gd name="connsiteX9" fmla="*/ 15240 w 17568"/>
                    <a:gd name="connsiteY9" fmla="*/ 9920 h 14682"/>
                    <a:gd name="connsiteX10" fmla="*/ 13335 w 17568"/>
                    <a:gd name="connsiteY10" fmla="*/ 8014 h 14682"/>
                    <a:gd name="connsiteX11" fmla="*/ 12382 w 17568"/>
                    <a:gd name="connsiteY11" fmla="*/ 7062 h 14682"/>
                    <a:gd name="connsiteX12" fmla="*/ 11430 w 17568"/>
                    <a:gd name="connsiteY12" fmla="*/ 7062 h 14682"/>
                    <a:gd name="connsiteX13" fmla="*/ 11430 w 17568"/>
                    <a:gd name="connsiteY13" fmla="*/ 7062 h 14682"/>
                    <a:gd name="connsiteX14" fmla="*/ 8572 w 17568"/>
                    <a:gd name="connsiteY14" fmla="*/ 5157 h 14682"/>
                    <a:gd name="connsiteX15" fmla="*/ 0 w 17568"/>
                    <a:gd name="connsiteY15" fmla="*/ 395 h 14682"/>
                    <a:gd name="connsiteX16" fmla="*/ 0 w 17568"/>
                    <a:gd name="connsiteY16" fmla="*/ 1347 h 14682"/>
                    <a:gd name="connsiteX17" fmla="*/ 0 w 17568"/>
                    <a:gd name="connsiteY17" fmla="*/ 1347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68" h="14682">
                      <a:moveTo>
                        <a:pt x="0" y="1347"/>
                      </a:moveTo>
                      <a:cubicBezTo>
                        <a:pt x="0" y="2300"/>
                        <a:pt x="952" y="2300"/>
                        <a:pt x="952" y="3252"/>
                      </a:cubicBezTo>
                      <a:cubicBezTo>
                        <a:pt x="1905" y="4205"/>
                        <a:pt x="1905" y="5157"/>
                        <a:pt x="2857" y="5157"/>
                      </a:cubicBezTo>
                      <a:cubicBezTo>
                        <a:pt x="3810" y="6109"/>
                        <a:pt x="5715" y="8014"/>
                        <a:pt x="6667" y="8967"/>
                      </a:cubicBezTo>
                      <a:cubicBezTo>
                        <a:pt x="7620" y="9920"/>
                        <a:pt x="9525" y="11825"/>
                        <a:pt x="10477" y="12777"/>
                      </a:cubicBezTo>
                      <a:cubicBezTo>
                        <a:pt x="11430" y="12777"/>
                        <a:pt x="11430" y="13730"/>
                        <a:pt x="12382" y="13730"/>
                      </a:cubicBezTo>
                      <a:cubicBezTo>
                        <a:pt x="13335" y="14682"/>
                        <a:pt x="14288" y="14682"/>
                        <a:pt x="15240" y="14682"/>
                      </a:cubicBezTo>
                      <a:cubicBezTo>
                        <a:pt x="16192" y="14682"/>
                        <a:pt x="16192" y="14682"/>
                        <a:pt x="17145" y="13730"/>
                      </a:cubicBezTo>
                      <a:cubicBezTo>
                        <a:pt x="17145" y="12777"/>
                        <a:pt x="18097" y="12777"/>
                        <a:pt x="17145" y="11825"/>
                      </a:cubicBezTo>
                      <a:cubicBezTo>
                        <a:pt x="17145" y="10872"/>
                        <a:pt x="16192" y="9920"/>
                        <a:pt x="15240" y="9920"/>
                      </a:cubicBezTo>
                      <a:cubicBezTo>
                        <a:pt x="14288" y="8967"/>
                        <a:pt x="14288" y="8967"/>
                        <a:pt x="13335" y="8014"/>
                      </a:cubicBezTo>
                      <a:cubicBezTo>
                        <a:pt x="13335" y="8014"/>
                        <a:pt x="12382" y="7062"/>
                        <a:pt x="12382" y="7062"/>
                      </a:cubicBezTo>
                      <a:cubicBezTo>
                        <a:pt x="12382" y="7062"/>
                        <a:pt x="12382" y="7062"/>
                        <a:pt x="11430" y="7062"/>
                      </a:cubicBezTo>
                      <a:cubicBezTo>
                        <a:pt x="11430" y="7062"/>
                        <a:pt x="11430" y="7062"/>
                        <a:pt x="11430" y="7062"/>
                      </a:cubicBezTo>
                      <a:cubicBezTo>
                        <a:pt x="10477" y="6109"/>
                        <a:pt x="9525" y="6109"/>
                        <a:pt x="8572" y="5157"/>
                      </a:cubicBezTo>
                      <a:cubicBezTo>
                        <a:pt x="5715" y="3252"/>
                        <a:pt x="2857" y="395"/>
                        <a:pt x="0" y="395"/>
                      </a:cubicBezTo>
                      <a:cubicBezTo>
                        <a:pt x="952" y="-558"/>
                        <a:pt x="0" y="395"/>
                        <a:pt x="0" y="1347"/>
                      </a:cubicBezTo>
                      <a:lnTo>
                        <a:pt x="0" y="134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7" name="Freeform: Shape 1776">
                  <a:extLst>
                    <a:ext uri="{FF2B5EF4-FFF2-40B4-BE49-F238E27FC236}">
                      <a16:creationId xmlns:a16="http://schemas.microsoft.com/office/drawing/2014/main" id="{BBFB82DE-8B99-7C3B-CA82-4739D56DD8A3}"/>
                    </a:ext>
                  </a:extLst>
                </p:cNvPr>
                <p:cNvSpPr/>
                <p:nvPr/>
              </p:nvSpPr>
              <p:spPr>
                <a:xfrm>
                  <a:off x="7987664" y="3127586"/>
                  <a:ext cx="17539" cy="13758"/>
                </a:xfrm>
                <a:custGeom>
                  <a:avLst/>
                  <a:gdLst>
                    <a:gd name="connsiteX0" fmla="*/ 953 w 17539"/>
                    <a:gd name="connsiteY0" fmla="*/ 3281 h 13758"/>
                    <a:gd name="connsiteX1" fmla="*/ 8573 w 17539"/>
                    <a:gd name="connsiteY1" fmla="*/ 8996 h 13758"/>
                    <a:gd name="connsiteX2" fmla="*/ 12383 w 17539"/>
                    <a:gd name="connsiteY2" fmla="*/ 11853 h 13758"/>
                    <a:gd name="connsiteX3" fmla="*/ 14288 w 17539"/>
                    <a:gd name="connsiteY3" fmla="*/ 12806 h 13758"/>
                    <a:gd name="connsiteX4" fmla="*/ 16193 w 17539"/>
                    <a:gd name="connsiteY4" fmla="*/ 13758 h 13758"/>
                    <a:gd name="connsiteX5" fmla="*/ 17145 w 17539"/>
                    <a:gd name="connsiteY5" fmla="*/ 11853 h 13758"/>
                    <a:gd name="connsiteX6" fmla="*/ 13335 w 17539"/>
                    <a:gd name="connsiteY6" fmla="*/ 8996 h 13758"/>
                    <a:gd name="connsiteX7" fmla="*/ 9525 w 17539"/>
                    <a:gd name="connsiteY7" fmla="*/ 6138 h 13758"/>
                    <a:gd name="connsiteX8" fmla="*/ 1905 w 17539"/>
                    <a:gd name="connsiteY8" fmla="*/ 423 h 13758"/>
                    <a:gd name="connsiteX9" fmla="*/ 0 w 17539"/>
                    <a:gd name="connsiteY9" fmla="*/ 423 h 13758"/>
                    <a:gd name="connsiteX10" fmla="*/ 953 w 17539"/>
                    <a:gd name="connsiteY10" fmla="*/ 3281 h 13758"/>
                    <a:gd name="connsiteX11" fmla="*/ 953 w 17539"/>
                    <a:gd name="connsiteY11" fmla="*/ 3281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539" h="13758">
                      <a:moveTo>
                        <a:pt x="953" y="3281"/>
                      </a:moveTo>
                      <a:cubicBezTo>
                        <a:pt x="3810" y="5186"/>
                        <a:pt x="5715" y="7091"/>
                        <a:pt x="8573" y="8996"/>
                      </a:cubicBezTo>
                      <a:cubicBezTo>
                        <a:pt x="9525" y="9948"/>
                        <a:pt x="11430" y="10901"/>
                        <a:pt x="12383" y="11853"/>
                      </a:cubicBezTo>
                      <a:cubicBezTo>
                        <a:pt x="13335" y="11853"/>
                        <a:pt x="13335" y="12806"/>
                        <a:pt x="14288" y="12806"/>
                      </a:cubicBezTo>
                      <a:cubicBezTo>
                        <a:pt x="15240" y="12806"/>
                        <a:pt x="16193" y="13758"/>
                        <a:pt x="16193" y="13758"/>
                      </a:cubicBezTo>
                      <a:cubicBezTo>
                        <a:pt x="17145" y="13758"/>
                        <a:pt x="18098" y="12806"/>
                        <a:pt x="17145" y="11853"/>
                      </a:cubicBezTo>
                      <a:cubicBezTo>
                        <a:pt x="16193" y="10901"/>
                        <a:pt x="15240" y="9948"/>
                        <a:pt x="13335" y="8996"/>
                      </a:cubicBezTo>
                      <a:cubicBezTo>
                        <a:pt x="12383" y="8043"/>
                        <a:pt x="10478" y="7091"/>
                        <a:pt x="9525" y="6138"/>
                      </a:cubicBezTo>
                      <a:cubicBezTo>
                        <a:pt x="6668" y="4233"/>
                        <a:pt x="4763" y="2328"/>
                        <a:pt x="1905" y="423"/>
                      </a:cubicBezTo>
                      <a:cubicBezTo>
                        <a:pt x="953" y="423"/>
                        <a:pt x="953" y="-529"/>
                        <a:pt x="0" y="423"/>
                      </a:cubicBezTo>
                      <a:cubicBezTo>
                        <a:pt x="0" y="2328"/>
                        <a:pt x="0" y="3281"/>
                        <a:pt x="953" y="3281"/>
                      </a:cubicBezTo>
                      <a:lnTo>
                        <a:pt x="953" y="328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8" name="Freeform: Shape 1777">
                  <a:extLst>
                    <a:ext uri="{FF2B5EF4-FFF2-40B4-BE49-F238E27FC236}">
                      <a16:creationId xmlns:a16="http://schemas.microsoft.com/office/drawing/2014/main" id="{C574A645-A3E3-4628-6679-B1D198661219}"/>
                    </a:ext>
                  </a:extLst>
                </p:cNvPr>
                <p:cNvSpPr/>
                <p:nvPr/>
              </p:nvSpPr>
              <p:spPr>
                <a:xfrm>
                  <a:off x="7981488" y="3187865"/>
                  <a:ext cx="21810" cy="12534"/>
                </a:xfrm>
                <a:custGeom>
                  <a:avLst/>
                  <a:gdLst>
                    <a:gd name="connsiteX0" fmla="*/ 1413 w 21810"/>
                    <a:gd name="connsiteY0" fmla="*/ 3962 h 12534"/>
                    <a:gd name="connsiteX1" fmla="*/ 10938 w 21810"/>
                    <a:gd name="connsiteY1" fmla="*/ 8724 h 12534"/>
                    <a:gd name="connsiteX2" fmla="*/ 20463 w 21810"/>
                    <a:gd name="connsiteY2" fmla="*/ 12534 h 12534"/>
                    <a:gd name="connsiteX3" fmla="*/ 21416 w 21810"/>
                    <a:gd name="connsiteY3" fmla="*/ 10629 h 12534"/>
                    <a:gd name="connsiteX4" fmla="*/ 12844 w 21810"/>
                    <a:gd name="connsiteY4" fmla="*/ 4914 h 12534"/>
                    <a:gd name="connsiteX5" fmla="*/ 3319 w 21810"/>
                    <a:gd name="connsiteY5" fmla="*/ 152 h 12534"/>
                    <a:gd name="connsiteX6" fmla="*/ 1413 w 21810"/>
                    <a:gd name="connsiteY6" fmla="*/ 3962 h 12534"/>
                    <a:gd name="connsiteX7" fmla="*/ 1413 w 21810"/>
                    <a:gd name="connsiteY7" fmla="*/ 3962 h 12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1810" h="12534">
                      <a:moveTo>
                        <a:pt x="1413" y="3962"/>
                      </a:moveTo>
                      <a:cubicBezTo>
                        <a:pt x="4271" y="5867"/>
                        <a:pt x="8081" y="6819"/>
                        <a:pt x="10938" y="8724"/>
                      </a:cubicBezTo>
                      <a:cubicBezTo>
                        <a:pt x="13796" y="10629"/>
                        <a:pt x="17606" y="11582"/>
                        <a:pt x="20463" y="12534"/>
                      </a:cubicBezTo>
                      <a:cubicBezTo>
                        <a:pt x="21416" y="12534"/>
                        <a:pt x="22369" y="11582"/>
                        <a:pt x="21416" y="10629"/>
                      </a:cubicBezTo>
                      <a:cubicBezTo>
                        <a:pt x="18559" y="7772"/>
                        <a:pt x="15701" y="6819"/>
                        <a:pt x="12844" y="4914"/>
                      </a:cubicBezTo>
                      <a:cubicBezTo>
                        <a:pt x="9986" y="3009"/>
                        <a:pt x="6176" y="2057"/>
                        <a:pt x="3319" y="152"/>
                      </a:cubicBezTo>
                      <a:cubicBezTo>
                        <a:pt x="461" y="-801"/>
                        <a:pt x="-1444" y="3009"/>
                        <a:pt x="1413" y="3962"/>
                      </a:cubicBezTo>
                      <a:lnTo>
                        <a:pt x="1413" y="396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79" name="Freeform: Shape 1778">
                  <a:extLst>
                    <a:ext uri="{FF2B5EF4-FFF2-40B4-BE49-F238E27FC236}">
                      <a16:creationId xmlns:a16="http://schemas.microsoft.com/office/drawing/2014/main" id="{B3CDAADC-4D3B-7C09-2B53-AEAFBEEA2610}"/>
                    </a:ext>
                  </a:extLst>
                </p:cNvPr>
                <p:cNvSpPr/>
                <p:nvPr/>
              </p:nvSpPr>
              <p:spPr>
                <a:xfrm>
                  <a:off x="7974492" y="3166870"/>
                  <a:ext cx="15471" cy="8764"/>
                </a:xfrm>
                <a:custGeom>
                  <a:avLst/>
                  <a:gdLst>
                    <a:gd name="connsiteX0" fmla="*/ 789 w 15471"/>
                    <a:gd name="connsiteY0" fmla="*/ 3049 h 8764"/>
                    <a:gd name="connsiteX1" fmla="*/ 7457 w 15471"/>
                    <a:gd name="connsiteY1" fmla="*/ 5907 h 8764"/>
                    <a:gd name="connsiteX2" fmla="*/ 10314 w 15471"/>
                    <a:gd name="connsiteY2" fmla="*/ 7812 h 8764"/>
                    <a:gd name="connsiteX3" fmla="*/ 14124 w 15471"/>
                    <a:gd name="connsiteY3" fmla="*/ 8764 h 8764"/>
                    <a:gd name="connsiteX4" fmla="*/ 15077 w 15471"/>
                    <a:gd name="connsiteY4" fmla="*/ 6859 h 8764"/>
                    <a:gd name="connsiteX5" fmla="*/ 12219 w 15471"/>
                    <a:gd name="connsiteY5" fmla="*/ 4954 h 8764"/>
                    <a:gd name="connsiteX6" fmla="*/ 9362 w 15471"/>
                    <a:gd name="connsiteY6" fmla="*/ 3049 h 8764"/>
                    <a:gd name="connsiteX7" fmla="*/ 2694 w 15471"/>
                    <a:gd name="connsiteY7" fmla="*/ 192 h 8764"/>
                    <a:gd name="connsiteX8" fmla="*/ 789 w 15471"/>
                    <a:gd name="connsiteY8" fmla="*/ 3049 h 8764"/>
                    <a:gd name="connsiteX9" fmla="*/ 789 w 15471"/>
                    <a:gd name="connsiteY9" fmla="*/ 3049 h 8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471" h="8764">
                      <a:moveTo>
                        <a:pt x="789" y="3049"/>
                      </a:moveTo>
                      <a:cubicBezTo>
                        <a:pt x="2694" y="4002"/>
                        <a:pt x="4599" y="4954"/>
                        <a:pt x="7457" y="5907"/>
                      </a:cubicBezTo>
                      <a:cubicBezTo>
                        <a:pt x="8409" y="6859"/>
                        <a:pt x="9362" y="6859"/>
                        <a:pt x="10314" y="7812"/>
                      </a:cubicBezTo>
                      <a:cubicBezTo>
                        <a:pt x="11267" y="7812"/>
                        <a:pt x="12219" y="8764"/>
                        <a:pt x="14124" y="8764"/>
                      </a:cubicBezTo>
                      <a:cubicBezTo>
                        <a:pt x="15077" y="8764"/>
                        <a:pt x="16029" y="7812"/>
                        <a:pt x="15077" y="6859"/>
                      </a:cubicBezTo>
                      <a:cubicBezTo>
                        <a:pt x="14124" y="5907"/>
                        <a:pt x="13172" y="4954"/>
                        <a:pt x="12219" y="4954"/>
                      </a:cubicBezTo>
                      <a:cubicBezTo>
                        <a:pt x="11267" y="4002"/>
                        <a:pt x="10314" y="4002"/>
                        <a:pt x="9362" y="3049"/>
                      </a:cubicBezTo>
                      <a:cubicBezTo>
                        <a:pt x="7457" y="2097"/>
                        <a:pt x="4599" y="1144"/>
                        <a:pt x="2694" y="192"/>
                      </a:cubicBezTo>
                      <a:cubicBezTo>
                        <a:pt x="789" y="-761"/>
                        <a:pt x="-1116" y="2097"/>
                        <a:pt x="789" y="3049"/>
                      </a:cubicBezTo>
                      <a:lnTo>
                        <a:pt x="789" y="304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0" name="Freeform: Shape 1779">
                  <a:extLst>
                    <a:ext uri="{FF2B5EF4-FFF2-40B4-BE49-F238E27FC236}">
                      <a16:creationId xmlns:a16="http://schemas.microsoft.com/office/drawing/2014/main" id="{0FB55766-2F1D-9E11-5FE6-723D706A4263}"/>
                    </a:ext>
                  </a:extLst>
                </p:cNvPr>
                <p:cNvSpPr/>
                <p:nvPr/>
              </p:nvSpPr>
              <p:spPr>
                <a:xfrm>
                  <a:off x="8026343" y="3162828"/>
                  <a:ext cx="22281" cy="13758"/>
                </a:xfrm>
                <a:custGeom>
                  <a:avLst/>
                  <a:gdLst>
                    <a:gd name="connsiteX0" fmla="*/ 2279 w 22281"/>
                    <a:gd name="connsiteY0" fmla="*/ 4233 h 13758"/>
                    <a:gd name="connsiteX1" fmla="*/ 2279 w 22281"/>
                    <a:gd name="connsiteY1" fmla="*/ 4233 h 13758"/>
                    <a:gd name="connsiteX2" fmla="*/ 2279 w 22281"/>
                    <a:gd name="connsiteY2" fmla="*/ 4233 h 13758"/>
                    <a:gd name="connsiteX3" fmla="*/ 4183 w 22281"/>
                    <a:gd name="connsiteY3" fmla="*/ 5186 h 13758"/>
                    <a:gd name="connsiteX4" fmla="*/ 4183 w 22281"/>
                    <a:gd name="connsiteY4" fmla="*/ 5186 h 13758"/>
                    <a:gd name="connsiteX5" fmla="*/ 5136 w 22281"/>
                    <a:gd name="connsiteY5" fmla="*/ 5186 h 13758"/>
                    <a:gd name="connsiteX6" fmla="*/ 6089 w 22281"/>
                    <a:gd name="connsiteY6" fmla="*/ 6138 h 13758"/>
                    <a:gd name="connsiteX7" fmla="*/ 6089 w 22281"/>
                    <a:gd name="connsiteY7" fmla="*/ 6138 h 13758"/>
                    <a:gd name="connsiteX8" fmla="*/ 10851 w 22281"/>
                    <a:gd name="connsiteY8" fmla="*/ 8996 h 13758"/>
                    <a:gd name="connsiteX9" fmla="*/ 14661 w 22281"/>
                    <a:gd name="connsiteY9" fmla="*/ 11853 h 13758"/>
                    <a:gd name="connsiteX10" fmla="*/ 20376 w 22281"/>
                    <a:gd name="connsiteY10" fmla="*/ 13758 h 13758"/>
                    <a:gd name="connsiteX11" fmla="*/ 22281 w 22281"/>
                    <a:gd name="connsiteY11" fmla="*/ 10901 h 13758"/>
                    <a:gd name="connsiteX12" fmla="*/ 14661 w 22281"/>
                    <a:gd name="connsiteY12" fmla="*/ 2328 h 13758"/>
                    <a:gd name="connsiteX13" fmla="*/ 8946 w 22281"/>
                    <a:gd name="connsiteY13" fmla="*/ 423 h 13758"/>
                    <a:gd name="connsiteX14" fmla="*/ 3231 w 22281"/>
                    <a:gd name="connsiteY14" fmla="*/ 423 h 13758"/>
                    <a:gd name="connsiteX15" fmla="*/ 374 w 22281"/>
                    <a:gd name="connsiteY15" fmla="*/ 3281 h 13758"/>
                    <a:gd name="connsiteX16" fmla="*/ 2279 w 22281"/>
                    <a:gd name="connsiteY16" fmla="*/ 4233 h 13758"/>
                    <a:gd name="connsiteX17" fmla="*/ 2279 w 22281"/>
                    <a:gd name="connsiteY17" fmla="*/ 4233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281" h="13758">
                      <a:moveTo>
                        <a:pt x="2279" y="4233"/>
                      </a:moveTo>
                      <a:cubicBezTo>
                        <a:pt x="2279" y="4233"/>
                        <a:pt x="2279" y="4233"/>
                        <a:pt x="2279" y="4233"/>
                      </a:cubicBezTo>
                      <a:cubicBezTo>
                        <a:pt x="2279" y="4233"/>
                        <a:pt x="3231" y="4233"/>
                        <a:pt x="2279" y="4233"/>
                      </a:cubicBezTo>
                      <a:cubicBezTo>
                        <a:pt x="3231" y="4233"/>
                        <a:pt x="4183" y="4233"/>
                        <a:pt x="4183" y="5186"/>
                      </a:cubicBezTo>
                      <a:cubicBezTo>
                        <a:pt x="4183" y="5186"/>
                        <a:pt x="4183" y="5186"/>
                        <a:pt x="4183" y="5186"/>
                      </a:cubicBezTo>
                      <a:cubicBezTo>
                        <a:pt x="4183" y="5186"/>
                        <a:pt x="4183" y="5186"/>
                        <a:pt x="5136" y="5186"/>
                      </a:cubicBezTo>
                      <a:cubicBezTo>
                        <a:pt x="5136" y="5186"/>
                        <a:pt x="6089" y="5186"/>
                        <a:pt x="6089" y="6138"/>
                      </a:cubicBezTo>
                      <a:cubicBezTo>
                        <a:pt x="6089" y="6138"/>
                        <a:pt x="5136" y="6138"/>
                        <a:pt x="6089" y="6138"/>
                      </a:cubicBezTo>
                      <a:cubicBezTo>
                        <a:pt x="7994" y="7091"/>
                        <a:pt x="8946" y="8043"/>
                        <a:pt x="10851" y="8996"/>
                      </a:cubicBezTo>
                      <a:cubicBezTo>
                        <a:pt x="11804" y="9948"/>
                        <a:pt x="13708" y="10901"/>
                        <a:pt x="14661" y="11853"/>
                      </a:cubicBezTo>
                      <a:cubicBezTo>
                        <a:pt x="16566" y="12806"/>
                        <a:pt x="18471" y="13758"/>
                        <a:pt x="20376" y="13758"/>
                      </a:cubicBezTo>
                      <a:cubicBezTo>
                        <a:pt x="21329" y="13758"/>
                        <a:pt x="22281" y="12806"/>
                        <a:pt x="22281" y="10901"/>
                      </a:cubicBezTo>
                      <a:cubicBezTo>
                        <a:pt x="21329" y="7091"/>
                        <a:pt x="17519" y="4233"/>
                        <a:pt x="14661" y="2328"/>
                      </a:cubicBezTo>
                      <a:cubicBezTo>
                        <a:pt x="12756" y="1376"/>
                        <a:pt x="10851" y="423"/>
                        <a:pt x="8946" y="423"/>
                      </a:cubicBezTo>
                      <a:cubicBezTo>
                        <a:pt x="7041" y="-529"/>
                        <a:pt x="5136" y="423"/>
                        <a:pt x="3231" y="423"/>
                      </a:cubicBezTo>
                      <a:cubicBezTo>
                        <a:pt x="2279" y="423"/>
                        <a:pt x="374" y="1376"/>
                        <a:pt x="374" y="3281"/>
                      </a:cubicBezTo>
                      <a:cubicBezTo>
                        <a:pt x="-579" y="3281"/>
                        <a:pt x="374" y="4233"/>
                        <a:pt x="2279" y="4233"/>
                      </a:cubicBezTo>
                      <a:lnTo>
                        <a:pt x="2279" y="423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1" name="Freeform: Shape 1780">
                  <a:extLst>
                    <a:ext uri="{FF2B5EF4-FFF2-40B4-BE49-F238E27FC236}">
                      <a16:creationId xmlns:a16="http://schemas.microsoft.com/office/drawing/2014/main" id="{5C63FF76-1056-B966-AD52-4F53461F3405}"/>
                    </a:ext>
                  </a:extLst>
                </p:cNvPr>
                <p:cNvSpPr/>
                <p:nvPr/>
              </p:nvSpPr>
              <p:spPr>
                <a:xfrm>
                  <a:off x="8387714" y="3099992"/>
                  <a:ext cx="10477" cy="14682"/>
                </a:xfrm>
                <a:custGeom>
                  <a:avLst/>
                  <a:gdLst>
                    <a:gd name="connsiteX0" fmla="*/ 1905 w 10477"/>
                    <a:gd name="connsiteY0" fmla="*/ 14682 h 14682"/>
                    <a:gd name="connsiteX1" fmla="*/ 6668 w 10477"/>
                    <a:gd name="connsiteY1" fmla="*/ 8015 h 14682"/>
                    <a:gd name="connsiteX2" fmla="*/ 8573 w 10477"/>
                    <a:gd name="connsiteY2" fmla="*/ 5157 h 14682"/>
                    <a:gd name="connsiteX3" fmla="*/ 10478 w 10477"/>
                    <a:gd name="connsiteY3" fmla="*/ 1347 h 14682"/>
                    <a:gd name="connsiteX4" fmla="*/ 8573 w 10477"/>
                    <a:gd name="connsiteY4" fmla="*/ 395 h 14682"/>
                    <a:gd name="connsiteX5" fmla="*/ 3810 w 10477"/>
                    <a:gd name="connsiteY5" fmla="*/ 6110 h 14682"/>
                    <a:gd name="connsiteX6" fmla="*/ 0 w 10477"/>
                    <a:gd name="connsiteY6" fmla="*/ 12777 h 14682"/>
                    <a:gd name="connsiteX7" fmla="*/ 0 w 10477"/>
                    <a:gd name="connsiteY7" fmla="*/ 14682 h 14682"/>
                    <a:gd name="connsiteX8" fmla="*/ 1905 w 10477"/>
                    <a:gd name="connsiteY8" fmla="*/ 14682 h 14682"/>
                    <a:gd name="connsiteX9" fmla="*/ 1905 w 10477"/>
                    <a:gd name="connsiteY9" fmla="*/ 14682 h 14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477" h="14682">
                      <a:moveTo>
                        <a:pt x="1905" y="14682"/>
                      </a:moveTo>
                      <a:cubicBezTo>
                        <a:pt x="2858" y="12777"/>
                        <a:pt x="4763" y="9920"/>
                        <a:pt x="6668" y="8015"/>
                      </a:cubicBezTo>
                      <a:cubicBezTo>
                        <a:pt x="7620" y="7062"/>
                        <a:pt x="7620" y="6110"/>
                        <a:pt x="8573" y="5157"/>
                      </a:cubicBezTo>
                      <a:cubicBezTo>
                        <a:pt x="9525" y="4205"/>
                        <a:pt x="9525" y="3252"/>
                        <a:pt x="10478" y="1347"/>
                      </a:cubicBezTo>
                      <a:cubicBezTo>
                        <a:pt x="10478" y="395"/>
                        <a:pt x="9525" y="-558"/>
                        <a:pt x="8573" y="395"/>
                      </a:cubicBezTo>
                      <a:cubicBezTo>
                        <a:pt x="6668" y="2300"/>
                        <a:pt x="4763" y="4205"/>
                        <a:pt x="3810" y="6110"/>
                      </a:cubicBezTo>
                      <a:cubicBezTo>
                        <a:pt x="1905" y="8015"/>
                        <a:pt x="953" y="10872"/>
                        <a:pt x="0" y="12777"/>
                      </a:cubicBezTo>
                      <a:cubicBezTo>
                        <a:pt x="0" y="13730"/>
                        <a:pt x="0" y="13730"/>
                        <a:pt x="0" y="14682"/>
                      </a:cubicBezTo>
                      <a:cubicBezTo>
                        <a:pt x="953" y="14682"/>
                        <a:pt x="1905" y="14682"/>
                        <a:pt x="1905" y="14682"/>
                      </a:cubicBezTo>
                      <a:lnTo>
                        <a:pt x="1905" y="1468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2" name="Freeform: Shape 1781">
                  <a:extLst>
                    <a:ext uri="{FF2B5EF4-FFF2-40B4-BE49-F238E27FC236}">
                      <a16:creationId xmlns:a16="http://schemas.microsoft.com/office/drawing/2014/main" id="{5FE0C94E-4FA6-50EB-EC88-9654C1E2E1D6}"/>
                    </a:ext>
                  </a:extLst>
                </p:cNvPr>
                <p:cNvSpPr/>
                <p:nvPr/>
              </p:nvSpPr>
              <p:spPr>
                <a:xfrm>
                  <a:off x="8358187" y="3078084"/>
                  <a:ext cx="11430" cy="23880"/>
                </a:xfrm>
                <a:custGeom>
                  <a:avLst/>
                  <a:gdLst>
                    <a:gd name="connsiteX0" fmla="*/ 2857 w 11430"/>
                    <a:gd name="connsiteY0" fmla="*/ 22302 h 23880"/>
                    <a:gd name="connsiteX1" fmla="*/ 6668 w 11430"/>
                    <a:gd name="connsiteY1" fmla="*/ 11824 h 23880"/>
                    <a:gd name="connsiteX2" fmla="*/ 11430 w 11430"/>
                    <a:gd name="connsiteY2" fmla="*/ 1347 h 23880"/>
                    <a:gd name="connsiteX3" fmla="*/ 9525 w 11430"/>
                    <a:gd name="connsiteY3" fmla="*/ 394 h 23880"/>
                    <a:gd name="connsiteX4" fmla="*/ 2857 w 11430"/>
                    <a:gd name="connsiteY4" fmla="*/ 10872 h 23880"/>
                    <a:gd name="connsiteX5" fmla="*/ 0 w 11430"/>
                    <a:gd name="connsiteY5" fmla="*/ 23255 h 23880"/>
                    <a:gd name="connsiteX6" fmla="*/ 2857 w 11430"/>
                    <a:gd name="connsiteY6" fmla="*/ 22302 h 23880"/>
                    <a:gd name="connsiteX7" fmla="*/ 2857 w 11430"/>
                    <a:gd name="connsiteY7" fmla="*/ 22302 h 23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430" h="23880">
                      <a:moveTo>
                        <a:pt x="2857" y="22302"/>
                      </a:moveTo>
                      <a:cubicBezTo>
                        <a:pt x="2857" y="18492"/>
                        <a:pt x="4763" y="14682"/>
                        <a:pt x="6668" y="11824"/>
                      </a:cubicBezTo>
                      <a:cubicBezTo>
                        <a:pt x="8573" y="8967"/>
                        <a:pt x="11430" y="5157"/>
                        <a:pt x="11430" y="1347"/>
                      </a:cubicBezTo>
                      <a:cubicBezTo>
                        <a:pt x="11430" y="394"/>
                        <a:pt x="10477" y="-558"/>
                        <a:pt x="9525" y="394"/>
                      </a:cubicBezTo>
                      <a:cubicBezTo>
                        <a:pt x="6668" y="3252"/>
                        <a:pt x="4763" y="7062"/>
                        <a:pt x="2857" y="10872"/>
                      </a:cubicBezTo>
                      <a:cubicBezTo>
                        <a:pt x="952" y="14682"/>
                        <a:pt x="0" y="18492"/>
                        <a:pt x="0" y="23255"/>
                      </a:cubicBezTo>
                      <a:cubicBezTo>
                        <a:pt x="0" y="24207"/>
                        <a:pt x="2857" y="24207"/>
                        <a:pt x="2857" y="22302"/>
                      </a:cubicBezTo>
                      <a:lnTo>
                        <a:pt x="2857" y="2230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3" name="Freeform: Shape 1782">
                  <a:extLst>
                    <a:ext uri="{FF2B5EF4-FFF2-40B4-BE49-F238E27FC236}">
                      <a16:creationId xmlns:a16="http://schemas.microsoft.com/office/drawing/2014/main" id="{7D5DF376-DA9F-3136-F2FD-3D1D7DAA8620}"/>
                    </a:ext>
                  </a:extLst>
                </p:cNvPr>
                <p:cNvSpPr/>
                <p:nvPr/>
              </p:nvSpPr>
              <p:spPr>
                <a:xfrm>
                  <a:off x="8437482" y="3032759"/>
                  <a:ext cx="16348" cy="12382"/>
                </a:xfrm>
                <a:custGeom>
                  <a:avLst/>
                  <a:gdLst>
                    <a:gd name="connsiteX0" fmla="*/ 1667 w 16348"/>
                    <a:gd name="connsiteY0" fmla="*/ 12383 h 12382"/>
                    <a:gd name="connsiteX1" fmla="*/ 8335 w 16348"/>
                    <a:gd name="connsiteY1" fmla="*/ 7620 h 12382"/>
                    <a:gd name="connsiteX2" fmla="*/ 12144 w 16348"/>
                    <a:gd name="connsiteY2" fmla="*/ 5715 h 12382"/>
                    <a:gd name="connsiteX3" fmla="*/ 14049 w 16348"/>
                    <a:gd name="connsiteY3" fmla="*/ 3810 h 12382"/>
                    <a:gd name="connsiteX4" fmla="*/ 15954 w 16348"/>
                    <a:gd name="connsiteY4" fmla="*/ 1905 h 12382"/>
                    <a:gd name="connsiteX5" fmla="*/ 15002 w 16348"/>
                    <a:gd name="connsiteY5" fmla="*/ 0 h 12382"/>
                    <a:gd name="connsiteX6" fmla="*/ 13097 w 16348"/>
                    <a:gd name="connsiteY6" fmla="*/ 953 h 12382"/>
                    <a:gd name="connsiteX7" fmla="*/ 11192 w 16348"/>
                    <a:gd name="connsiteY7" fmla="*/ 1905 h 12382"/>
                    <a:gd name="connsiteX8" fmla="*/ 7382 w 16348"/>
                    <a:gd name="connsiteY8" fmla="*/ 4763 h 12382"/>
                    <a:gd name="connsiteX9" fmla="*/ 715 w 16348"/>
                    <a:gd name="connsiteY9" fmla="*/ 9525 h 12382"/>
                    <a:gd name="connsiteX10" fmla="*/ 715 w 16348"/>
                    <a:gd name="connsiteY10" fmla="*/ 11430 h 12382"/>
                    <a:gd name="connsiteX11" fmla="*/ 1667 w 16348"/>
                    <a:gd name="connsiteY11" fmla="*/ 12383 h 12382"/>
                    <a:gd name="connsiteX12" fmla="*/ 1667 w 16348"/>
                    <a:gd name="connsiteY12" fmla="*/ 1238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348" h="12382">
                      <a:moveTo>
                        <a:pt x="1667" y="12383"/>
                      </a:moveTo>
                      <a:cubicBezTo>
                        <a:pt x="3572" y="10478"/>
                        <a:pt x="6429" y="9525"/>
                        <a:pt x="8335" y="7620"/>
                      </a:cubicBezTo>
                      <a:cubicBezTo>
                        <a:pt x="9287" y="6668"/>
                        <a:pt x="11192" y="5715"/>
                        <a:pt x="12144" y="5715"/>
                      </a:cubicBezTo>
                      <a:cubicBezTo>
                        <a:pt x="13097" y="5715"/>
                        <a:pt x="13097" y="4763"/>
                        <a:pt x="14049" y="3810"/>
                      </a:cubicBezTo>
                      <a:cubicBezTo>
                        <a:pt x="15002" y="2858"/>
                        <a:pt x="15002" y="2858"/>
                        <a:pt x="15954" y="1905"/>
                      </a:cubicBezTo>
                      <a:cubicBezTo>
                        <a:pt x="16907" y="953"/>
                        <a:pt x="15954" y="0"/>
                        <a:pt x="15002" y="0"/>
                      </a:cubicBezTo>
                      <a:cubicBezTo>
                        <a:pt x="14049" y="0"/>
                        <a:pt x="14049" y="0"/>
                        <a:pt x="13097" y="953"/>
                      </a:cubicBezTo>
                      <a:cubicBezTo>
                        <a:pt x="12144" y="953"/>
                        <a:pt x="11192" y="1905"/>
                        <a:pt x="11192" y="1905"/>
                      </a:cubicBezTo>
                      <a:cubicBezTo>
                        <a:pt x="10240" y="2858"/>
                        <a:pt x="8335" y="3810"/>
                        <a:pt x="7382" y="4763"/>
                      </a:cubicBezTo>
                      <a:cubicBezTo>
                        <a:pt x="4524" y="6668"/>
                        <a:pt x="2619" y="8573"/>
                        <a:pt x="715" y="9525"/>
                      </a:cubicBezTo>
                      <a:cubicBezTo>
                        <a:pt x="-238" y="10478"/>
                        <a:pt x="-238" y="11430"/>
                        <a:pt x="715" y="11430"/>
                      </a:cubicBezTo>
                      <a:cubicBezTo>
                        <a:pt x="-238" y="12383"/>
                        <a:pt x="715" y="12383"/>
                        <a:pt x="1667" y="12383"/>
                      </a:cubicBezTo>
                      <a:lnTo>
                        <a:pt x="1667" y="1238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4" name="Freeform: Shape 1783">
                  <a:extLst>
                    <a:ext uri="{FF2B5EF4-FFF2-40B4-BE49-F238E27FC236}">
                      <a16:creationId xmlns:a16="http://schemas.microsoft.com/office/drawing/2014/main" id="{2DBE4B00-7577-1051-DA6C-11044CD8B298}"/>
                    </a:ext>
                  </a:extLst>
                </p:cNvPr>
                <p:cNvSpPr/>
                <p:nvPr/>
              </p:nvSpPr>
              <p:spPr>
                <a:xfrm>
                  <a:off x="8400902" y="3135629"/>
                  <a:ext cx="18639" cy="12382"/>
                </a:xfrm>
                <a:custGeom>
                  <a:avLst/>
                  <a:gdLst>
                    <a:gd name="connsiteX0" fmla="*/ 1100 w 18639"/>
                    <a:gd name="connsiteY0" fmla="*/ 12383 h 12382"/>
                    <a:gd name="connsiteX1" fmla="*/ 9672 w 18639"/>
                    <a:gd name="connsiteY1" fmla="*/ 7620 h 12382"/>
                    <a:gd name="connsiteX2" fmla="*/ 18245 w 18639"/>
                    <a:gd name="connsiteY2" fmla="*/ 1905 h 12382"/>
                    <a:gd name="connsiteX3" fmla="*/ 17292 w 18639"/>
                    <a:gd name="connsiteY3" fmla="*/ 0 h 12382"/>
                    <a:gd name="connsiteX4" fmla="*/ 12530 w 18639"/>
                    <a:gd name="connsiteY4" fmla="*/ 1905 h 12382"/>
                    <a:gd name="connsiteX5" fmla="*/ 8720 w 18639"/>
                    <a:gd name="connsiteY5" fmla="*/ 4763 h 12382"/>
                    <a:gd name="connsiteX6" fmla="*/ 1100 w 18639"/>
                    <a:gd name="connsiteY6" fmla="*/ 11430 h 12382"/>
                    <a:gd name="connsiteX7" fmla="*/ 1100 w 18639"/>
                    <a:gd name="connsiteY7" fmla="*/ 12383 h 12382"/>
                    <a:gd name="connsiteX8" fmla="*/ 1100 w 18639"/>
                    <a:gd name="connsiteY8" fmla="*/ 12383 h 12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39" h="12382">
                      <a:moveTo>
                        <a:pt x="1100" y="12383"/>
                      </a:moveTo>
                      <a:cubicBezTo>
                        <a:pt x="3958" y="11430"/>
                        <a:pt x="6815" y="9525"/>
                        <a:pt x="9672" y="7620"/>
                      </a:cubicBezTo>
                      <a:cubicBezTo>
                        <a:pt x="12530" y="5715"/>
                        <a:pt x="15387" y="3810"/>
                        <a:pt x="18245" y="1905"/>
                      </a:cubicBezTo>
                      <a:cubicBezTo>
                        <a:pt x="19197" y="953"/>
                        <a:pt x="18245" y="0"/>
                        <a:pt x="17292" y="0"/>
                      </a:cubicBezTo>
                      <a:cubicBezTo>
                        <a:pt x="15387" y="953"/>
                        <a:pt x="14435" y="953"/>
                        <a:pt x="12530" y="1905"/>
                      </a:cubicBezTo>
                      <a:cubicBezTo>
                        <a:pt x="10625" y="2858"/>
                        <a:pt x="9672" y="3810"/>
                        <a:pt x="8720" y="4763"/>
                      </a:cubicBezTo>
                      <a:cubicBezTo>
                        <a:pt x="5862" y="6667"/>
                        <a:pt x="3958" y="9525"/>
                        <a:pt x="1100" y="11430"/>
                      </a:cubicBezTo>
                      <a:cubicBezTo>
                        <a:pt x="-805" y="11430"/>
                        <a:pt x="147" y="12383"/>
                        <a:pt x="1100" y="12383"/>
                      </a:cubicBezTo>
                      <a:lnTo>
                        <a:pt x="1100" y="1238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5" name="Freeform: Shape 1784">
                  <a:extLst>
                    <a:ext uri="{FF2B5EF4-FFF2-40B4-BE49-F238E27FC236}">
                      <a16:creationId xmlns:a16="http://schemas.microsoft.com/office/drawing/2014/main" id="{0D7F8358-568F-6108-6532-5083BFCA653D}"/>
                    </a:ext>
                  </a:extLst>
                </p:cNvPr>
                <p:cNvSpPr/>
                <p:nvPr/>
              </p:nvSpPr>
              <p:spPr>
                <a:xfrm>
                  <a:off x="8428910" y="3146107"/>
                  <a:ext cx="15424" cy="5714"/>
                </a:xfrm>
                <a:custGeom>
                  <a:avLst/>
                  <a:gdLst>
                    <a:gd name="connsiteX0" fmla="*/ 714 w 15424"/>
                    <a:gd name="connsiteY0" fmla="*/ 5715 h 5714"/>
                    <a:gd name="connsiteX1" fmla="*/ 7382 w 15424"/>
                    <a:gd name="connsiteY1" fmla="*/ 2858 h 5714"/>
                    <a:gd name="connsiteX2" fmla="*/ 15002 w 15424"/>
                    <a:gd name="connsiteY2" fmla="*/ 952 h 5714"/>
                    <a:gd name="connsiteX3" fmla="*/ 15002 w 15424"/>
                    <a:gd name="connsiteY3" fmla="*/ 0 h 5714"/>
                    <a:gd name="connsiteX4" fmla="*/ 7382 w 15424"/>
                    <a:gd name="connsiteY4" fmla="*/ 1905 h 5714"/>
                    <a:gd name="connsiteX5" fmla="*/ 714 w 15424"/>
                    <a:gd name="connsiteY5" fmla="*/ 5715 h 5714"/>
                    <a:gd name="connsiteX6" fmla="*/ 714 w 15424"/>
                    <a:gd name="connsiteY6" fmla="*/ 5715 h 5714"/>
                    <a:gd name="connsiteX7" fmla="*/ 714 w 15424"/>
                    <a:gd name="connsiteY7" fmla="*/ 5715 h 5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5424" h="5714">
                      <a:moveTo>
                        <a:pt x="714" y="5715"/>
                      </a:moveTo>
                      <a:cubicBezTo>
                        <a:pt x="2619" y="4763"/>
                        <a:pt x="5477" y="3810"/>
                        <a:pt x="7382" y="2858"/>
                      </a:cubicBezTo>
                      <a:cubicBezTo>
                        <a:pt x="10239" y="1905"/>
                        <a:pt x="12144" y="1905"/>
                        <a:pt x="15002" y="952"/>
                      </a:cubicBezTo>
                      <a:cubicBezTo>
                        <a:pt x="15954" y="952"/>
                        <a:pt x="15002" y="0"/>
                        <a:pt x="15002" y="0"/>
                      </a:cubicBezTo>
                      <a:cubicBezTo>
                        <a:pt x="12144" y="0"/>
                        <a:pt x="10239" y="952"/>
                        <a:pt x="7382" y="1905"/>
                      </a:cubicBezTo>
                      <a:cubicBezTo>
                        <a:pt x="4524" y="1905"/>
                        <a:pt x="1666" y="3810"/>
                        <a:pt x="714" y="5715"/>
                      </a:cubicBezTo>
                      <a:cubicBezTo>
                        <a:pt x="-238" y="4763"/>
                        <a:pt x="-238" y="5715"/>
                        <a:pt x="714" y="5715"/>
                      </a:cubicBezTo>
                      <a:lnTo>
                        <a:pt x="714" y="57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6" name="Freeform: Shape 1785">
                  <a:extLst>
                    <a:ext uri="{FF2B5EF4-FFF2-40B4-BE49-F238E27FC236}">
                      <a16:creationId xmlns:a16="http://schemas.microsoft.com/office/drawing/2014/main" id="{22331D43-ECD3-C4AC-3401-F2E6FF9B4862}"/>
                    </a:ext>
                  </a:extLst>
                </p:cNvPr>
                <p:cNvSpPr/>
                <p:nvPr/>
              </p:nvSpPr>
              <p:spPr>
                <a:xfrm>
                  <a:off x="8459151" y="3085146"/>
                  <a:ext cx="19764" cy="7620"/>
                </a:xfrm>
                <a:custGeom>
                  <a:avLst/>
                  <a:gdLst>
                    <a:gd name="connsiteX0" fmla="*/ 2858 w 19764"/>
                    <a:gd name="connsiteY0" fmla="*/ 7620 h 7620"/>
                    <a:gd name="connsiteX1" fmla="*/ 6668 w 19764"/>
                    <a:gd name="connsiteY1" fmla="*/ 6668 h 7620"/>
                    <a:gd name="connsiteX2" fmla="*/ 10478 w 19764"/>
                    <a:gd name="connsiteY2" fmla="*/ 5715 h 7620"/>
                    <a:gd name="connsiteX3" fmla="*/ 14288 w 19764"/>
                    <a:gd name="connsiteY3" fmla="*/ 5715 h 7620"/>
                    <a:gd name="connsiteX4" fmla="*/ 19050 w 19764"/>
                    <a:gd name="connsiteY4" fmla="*/ 3810 h 7620"/>
                    <a:gd name="connsiteX5" fmla="*/ 19050 w 19764"/>
                    <a:gd name="connsiteY5" fmla="*/ 953 h 7620"/>
                    <a:gd name="connsiteX6" fmla="*/ 14288 w 19764"/>
                    <a:gd name="connsiteY6" fmla="*/ 0 h 7620"/>
                    <a:gd name="connsiteX7" fmla="*/ 9525 w 19764"/>
                    <a:gd name="connsiteY7" fmla="*/ 953 h 7620"/>
                    <a:gd name="connsiteX8" fmla="*/ 953 w 19764"/>
                    <a:gd name="connsiteY8" fmla="*/ 3810 h 7620"/>
                    <a:gd name="connsiteX9" fmla="*/ 0 w 19764"/>
                    <a:gd name="connsiteY9" fmla="*/ 6668 h 7620"/>
                    <a:gd name="connsiteX10" fmla="*/ 2858 w 19764"/>
                    <a:gd name="connsiteY10" fmla="*/ 7620 h 7620"/>
                    <a:gd name="connsiteX11" fmla="*/ 2858 w 19764"/>
                    <a:gd name="connsiteY11" fmla="*/ 762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764" h="7620">
                      <a:moveTo>
                        <a:pt x="2858" y="7620"/>
                      </a:moveTo>
                      <a:cubicBezTo>
                        <a:pt x="3810" y="6668"/>
                        <a:pt x="5715" y="6668"/>
                        <a:pt x="6668" y="6668"/>
                      </a:cubicBezTo>
                      <a:cubicBezTo>
                        <a:pt x="7620" y="6668"/>
                        <a:pt x="9525" y="5715"/>
                        <a:pt x="10478" y="5715"/>
                      </a:cubicBezTo>
                      <a:cubicBezTo>
                        <a:pt x="11430" y="5715"/>
                        <a:pt x="13335" y="5715"/>
                        <a:pt x="14288" y="5715"/>
                      </a:cubicBezTo>
                      <a:cubicBezTo>
                        <a:pt x="16193" y="5715"/>
                        <a:pt x="17145" y="4763"/>
                        <a:pt x="19050" y="3810"/>
                      </a:cubicBezTo>
                      <a:cubicBezTo>
                        <a:pt x="20003" y="3810"/>
                        <a:pt x="20003" y="1905"/>
                        <a:pt x="19050" y="953"/>
                      </a:cubicBezTo>
                      <a:cubicBezTo>
                        <a:pt x="17145" y="0"/>
                        <a:pt x="16193" y="0"/>
                        <a:pt x="14288" y="0"/>
                      </a:cubicBezTo>
                      <a:cubicBezTo>
                        <a:pt x="12383" y="0"/>
                        <a:pt x="10478" y="0"/>
                        <a:pt x="9525" y="953"/>
                      </a:cubicBezTo>
                      <a:cubicBezTo>
                        <a:pt x="6668" y="1905"/>
                        <a:pt x="3810" y="2858"/>
                        <a:pt x="953" y="3810"/>
                      </a:cubicBezTo>
                      <a:cubicBezTo>
                        <a:pt x="0" y="4763"/>
                        <a:pt x="0" y="5715"/>
                        <a:pt x="0" y="6668"/>
                      </a:cubicBezTo>
                      <a:cubicBezTo>
                        <a:pt x="953" y="6668"/>
                        <a:pt x="1905" y="7620"/>
                        <a:pt x="2858" y="7620"/>
                      </a:cubicBezTo>
                      <a:lnTo>
                        <a:pt x="2858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7" name="Freeform: Shape 1786">
                  <a:extLst>
                    <a:ext uri="{FF2B5EF4-FFF2-40B4-BE49-F238E27FC236}">
                      <a16:creationId xmlns:a16="http://schemas.microsoft.com/office/drawing/2014/main" id="{6B4B285B-460A-D032-D1B5-C4AE470ECF11}"/>
                    </a:ext>
                  </a:extLst>
                </p:cNvPr>
                <p:cNvSpPr/>
                <p:nvPr/>
              </p:nvSpPr>
              <p:spPr>
                <a:xfrm>
                  <a:off x="8435916" y="3163809"/>
                  <a:ext cx="25534" cy="7061"/>
                </a:xfrm>
                <a:custGeom>
                  <a:avLst/>
                  <a:gdLst>
                    <a:gd name="connsiteX0" fmla="*/ 2281 w 25534"/>
                    <a:gd name="connsiteY0" fmla="*/ 7062 h 7061"/>
                    <a:gd name="connsiteX1" fmla="*/ 13710 w 25534"/>
                    <a:gd name="connsiteY1" fmla="*/ 7062 h 7061"/>
                    <a:gd name="connsiteX2" fmla="*/ 19425 w 25534"/>
                    <a:gd name="connsiteY2" fmla="*/ 6110 h 7061"/>
                    <a:gd name="connsiteX3" fmla="*/ 22283 w 25534"/>
                    <a:gd name="connsiteY3" fmla="*/ 5157 h 7061"/>
                    <a:gd name="connsiteX4" fmla="*/ 25140 w 25534"/>
                    <a:gd name="connsiteY4" fmla="*/ 3252 h 7061"/>
                    <a:gd name="connsiteX5" fmla="*/ 24188 w 25534"/>
                    <a:gd name="connsiteY5" fmla="*/ 394 h 7061"/>
                    <a:gd name="connsiteX6" fmla="*/ 12758 w 25534"/>
                    <a:gd name="connsiteY6" fmla="*/ 1347 h 7061"/>
                    <a:gd name="connsiteX7" fmla="*/ 1328 w 25534"/>
                    <a:gd name="connsiteY7" fmla="*/ 2299 h 7061"/>
                    <a:gd name="connsiteX8" fmla="*/ 2281 w 25534"/>
                    <a:gd name="connsiteY8" fmla="*/ 7062 h 7061"/>
                    <a:gd name="connsiteX9" fmla="*/ 2281 w 25534"/>
                    <a:gd name="connsiteY9" fmla="*/ 7062 h 7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5534" h="7061">
                      <a:moveTo>
                        <a:pt x="2281" y="7062"/>
                      </a:moveTo>
                      <a:cubicBezTo>
                        <a:pt x="6090" y="7062"/>
                        <a:pt x="9900" y="7062"/>
                        <a:pt x="13710" y="7062"/>
                      </a:cubicBezTo>
                      <a:cubicBezTo>
                        <a:pt x="15615" y="7062"/>
                        <a:pt x="17520" y="7062"/>
                        <a:pt x="19425" y="6110"/>
                      </a:cubicBezTo>
                      <a:cubicBezTo>
                        <a:pt x="20378" y="6110"/>
                        <a:pt x="21331" y="6110"/>
                        <a:pt x="22283" y="5157"/>
                      </a:cubicBezTo>
                      <a:cubicBezTo>
                        <a:pt x="23235" y="5157"/>
                        <a:pt x="24188" y="4205"/>
                        <a:pt x="25140" y="3252"/>
                      </a:cubicBezTo>
                      <a:cubicBezTo>
                        <a:pt x="26093" y="2299"/>
                        <a:pt x="25140" y="394"/>
                        <a:pt x="24188" y="394"/>
                      </a:cubicBezTo>
                      <a:cubicBezTo>
                        <a:pt x="20378" y="-558"/>
                        <a:pt x="16568" y="394"/>
                        <a:pt x="12758" y="1347"/>
                      </a:cubicBezTo>
                      <a:cubicBezTo>
                        <a:pt x="8948" y="2299"/>
                        <a:pt x="5138" y="2299"/>
                        <a:pt x="1328" y="2299"/>
                      </a:cubicBezTo>
                      <a:cubicBezTo>
                        <a:pt x="-577" y="2299"/>
                        <a:pt x="-577" y="7062"/>
                        <a:pt x="2281" y="7062"/>
                      </a:cubicBezTo>
                      <a:lnTo>
                        <a:pt x="2281" y="706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8" name="Freeform: Shape 1787">
                  <a:extLst>
                    <a:ext uri="{FF2B5EF4-FFF2-40B4-BE49-F238E27FC236}">
                      <a16:creationId xmlns:a16="http://schemas.microsoft.com/office/drawing/2014/main" id="{2F317321-A13B-394F-A8E3-D324FA8C1577}"/>
                    </a:ext>
                  </a:extLst>
                </p:cNvPr>
                <p:cNvSpPr/>
                <p:nvPr/>
              </p:nvSpPr>
              <p:spPr>
                <a:xfrm>
                  <a:off x="8457825" y="3130866"/>
                  <a:ext cx="19096" cy="8946"/>
                </a:xfrm>
                <a:custGeom>
                  <a:avLst/>
                  <a:gdLst>
                    <a:gd name="connsiteX0" fmla="*/ 4184 w 19096"/>
                    <a:gd name="connsiteY0" fmla="*/ 8573 h 8946"/>
                    <a:gd name="connsiteX1" fmla="*/ 11804 w 19096"/>
                    <a:gd name="connsiteY1" fmla="*/ 6667 h 8946"/>
                    <a:gd name="connsiteX2" fmla="*/ 15613 w 19096"/>
                    <a:gd name="connsiteY2" fmla="*/ 4763 h 8946"/>
                    <a:gd name="connsiteX3" fmla="*/ 15613 w 19096"/>
                    <a:gd name="connsiteY3" fmla="*/ 4763 h 8946"/>
                    <a:gd name="connsiteX4" fmla="*/ 15613 w 19096"/>
                    <a:gd name="connsiteY4" fmla="*/ 4763 h 8946"/>
                    <a:gd name="connsiteX5" fmla="*/ 16566 w 19096"/>
                    <a:gd name="connsiteY5" fmla="*/ 4763 h 8946"/>
                    <a:gd name="connsiteX6" fmla="*/ 18471 w 19096"/>
                    <a:gd name="connsiteY6" fmla="*/ 2858 h 8946"/>
                    <a:gd name="connsiteX7" fmla="*/ 17518 w 19096"/>
                    <a:gd name="connsiteY7" fmla="*/ 0 h 8946"/>
                    <a:gd name="connsiteX8" fmla="*/ 15613 w 19096"/>
                    <a:gd name="connsiteY8" fmla="*/ 0 h 8946"/>
                    <a:gd name="connsiteX9" fmla="*/ 13709 w 19096"/>
                    <a:gd name="connsiteY9" fmla="*/ 0 h 8946"/>
                    <a:gd name="connsiteX10" fmla="*/ 9899 w 19096"/>
                    <a:gd name="connsiteY10" fmla="*/ 953 h 8946"/>
                    <a:gd name="connsiteX11" fmla="*/ 2279 w 19096"/>
                    <a:gd name="connsiteY11" fmla="*/ 2858 h 8946"/>
                    <a:gd name="connsiteX12" fmla="*/ 374 w 19096"/>
                    <a:gd name="connsiteY12" fmla="*/ 6667 h 8946"/>
                    <a:gd name="connsiteX13" fmla="*/ 4184 w 19096"/>
                    <a:gd name="connsiteY13" fmla="*/ 8573 h 8946"/>
                    <a:gd name="connsiteX14" fmla="*/ 4184 w 19096"/>
                    <a:gd name="connsiteY14" fmla="*/ 8573 h 8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96" h="8946">
                      <a:moveTo>
                        <a:pt x="4184" y="8573"/>
                      </a:moveTo>
                      <a:cubicBezTo>
                        <a:pt x="7041" y="8573"/>
                        <a:pt x="8946" y="7620"/>
                        <a:pt x="11804" y="6667"/>
                      </a:cubicBezTo>
                      <a:cubicBezTo>
                        <a:pt x="13709" y="5715"/>
                        <a:pt x="14661" y="5715"/>
                        <a:pt x="15613" y="4763"/>
                      </a:cubicBezTo>
                      <a:cubicBezTo>
                        <a:pt x="15613" y="4763"/>
                        <a:pt x="15613" y="4763"/>
                        <a:pt x="15613" y="4763"/>
                      </a:cubicBezTo>
                      <a:cubicBezTo>
                        <a:pt x="15613" y="4763"/>
                        <a:pt x="15613" y="4763"/>
                        <a:pt x="15613" y="4763"/>
                      </a:cubicBezTo>
                      <a:cubicBezTo>
                        <a:pt x="15613" y="4763"/>
                        <a:pt x="15613" y="4763"/>
                        <a:pt x="16566" y="4763"/>
                      </a:cubicBezTo>
                      <a:cubicBezTo>
                        <a:pt x="17518" y="4763"/>
                        <a:pt x="17518" y="3810"/>
                        <a:pt x="18471" y="2858"/>
                      </a:cubicBezTo>
                      <a:cubicBezTo>
                        <a:pt x="19424" y="1905"/>
                        <a:pt x="19424" y="0"/>
                        <a:pt x="17518" y="0"/>
                      </a:cubicBezTo>
                      <a:cubicBezTo>
                        <a:pt x="16566" y="0"/>
                        <a:pt x="15613" y="0"/>
                        <a:pt x="15613" y="0"/>
                      </a:cubicBezTo>
                      <a:cubicBezTo>
                        <a:pt x="14661" y="0"/>
                        <a:pt x="14661" y="0"/>
                        <a:pt x="13709" y="0"/>
                      </a:cubicBezTo>
                      <a:cubicBezTo>
                        <a:pt x="12756" y="0"/>
                        <a:pt x="10851" y="0"/>
                        <a:pt x="9899" y="953"/>
                      </a:cubicBezTo>
                      <a:cubicBezTo>
                        <a:pt x="7041" y="1905"/>
                        <a:pt x="5136" y="1905"/>
                        <a:pt x="2279" y="2858"/>
                      </a:cubicBezTo>
                      <a:cubicBezTo>
                        <a:pt x="374" y="2858"/>
                        <a:pt x="-579" y="5715"/>
                        <a:pt x="374" y="6667"/>
                      </a:cubicBezTo>
                      <a:cubicBezTo>
                        <a:pt x="1326" y="8573"/>
                        <a:pt x="3231" y="9525"/>
                        <a:pt x="4184" y="8573"/>
                      </a:cubicBezTo>
                      <a:lnTo>
                        <a:pt x="4184" y="857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89" name="Freeform: Shape 1788">
                  <a:extLst>
                    <a:ext uri="{FF2B5EF4-FFF2-40B4-BE49-F238E27FC236}">
                      <a16:creationId xmlns:a16="http://schemas.microsoft.com/office/drawing/2014/main" id="{5B71F013-2959-A27B-4ADF-6377EC288F8A}"/>
                    </a:ext>
                  </a:extLst>
                </p:cNvPr>
                <p:cNvSpPr/>
                <p:nvPr/>
              </p:nvSpPr>
              <p:spPr>
                <a:xfrm>
                  <a:off x="8330564" y="3129519"/>
                  <a:ext cx="8572" cy="16587"/>
                </a:xfrm>
                <a:custGeom>
                  <a:avLst/>
                  <a:gdLst>
                    <a:gd name="connsiteX0" fmla="*/ 3810 w 8572"/>
                    <a:gd name="connsiteY0" fmla="*/ 14682 h 16587"/>
                    <a:gd name="connsiteX1" fmla="*/ 6668 w 8572"/>
                    <a:gd name="connsiteY1" fmla="*/ 8014 h 16587"/>
                    <a:gd name="connsiteX2" fmla="*/ 7620 w 8572"/>
                    <a:gd name="connsiteY2" fmla="*/ 4205 h 16587"/>
                    <a:gd name="connsiteX3" fmla="*/ 8573 w 8572"/>
                    <a:gd name="connsiteY3" fmla="*/ 1347 h 16587"/>
                    <a:gd name="connsiteX4" fmla="*/ 6668 w 8572"/>
                    <a:gd name="connsiteY4" fmla="*/ 395 h 16587"/>
                    <a:gd name="connsiteX5" fmla="*/ 4763 w 8572"/>
                    <a:gd name="connsiteY5" fmla="*/ 3252 h 16587"/>
                    <a:gd name="connsiteX6" fmla="*/ 2858 w 8572"/>
                    <a:gd name="connsiteY6" fmla="*/ 7062 h 16587"/>
                    <a:gd name="connsiteX7" fmla="*/ 0 w 8572"/>
                    <a:gd name="connsiteY7" fmla="*/ 14682 h 16587"/>
                    <a:gd name="connsiteX8" fmla="*/ 953 w 8572"/>
                    <a:gd name="connsiteY8" fmla="*/ 16587 h 16587"/>
                    <a:gd name="connsiteX9" fmla="*/ 3810 w 8572"/>
                    <a:gd name="connsiteY9" fmla="*/ 14682 h 16587"/>
                    <a:gd name="connsiteX10" fmla="*/ 3810 w 8572"/>
                    <a:gd name="connsiteY10" fmla="*/ 14682 h 16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572" h="16587">
                      <a:moveTo>
                        <a:pt x="3810" y="14682"/>
                      </a:moveTo>
                      <a:cubicBezTo>
                        <a:pt x="4763" y="12777"/>
                        <a:pt x="5715" y="9920"/>
                        <a:pt x="6668" y="8014"/>
                      </a:cubicBezTo>
                      <a:cubicBezTo>
                        <a:pt x="6668" y="7062"/>
                        <a:pt x="7620" y="6109"/>
                        <a:pt x="7620" y="4205"/>
                      </a:cubicBezTo>
                      <a:cubicBezTo>
                        <a:pt x="7620" y="3252"/>
                        <a:pt x="8573" y="2300"/>
                        <a:pt x="8573" y="1347"/>
                      </a:cubicBezTo>
                      <a:cubicBezTo>
                        <a:pt x="8573" y="395"/>
                        <a:pt x="7620" y="-558"/>
                        <a:pt x="6668" y="395"/>
                      </a:cubicBezTo>
                      <a:cubicBezTo>
                        <a:pt x="5715" y="1347"/>
                        <a:pt x="5715" y="2300"/>
                        <a:pt x="4763" y="3252"/>
                      </a:cubicBezTo>
                      <a:cubicBezTo>
                        <a:pt x="3810" y="4205"/>
                        <a:pt x="3810" y="5157"/>
                        <a:pt x="2858" y="7062"/>
                      </a:cubicBezTo>
                      <a:cubicBezTo>
                        <a:pt x="1905" y="9920"/>
                        <a:pt x="953" y="11825"/>
                        <a:pt x="0" y="14682"/>
                      </a:cubicBezTo>
                      <a:cubicBezTo>
                        <a:pt x="0" y="15634"/>
                        <a:pt x="0" y="16587"/>
                        <a:pt x="953" y="16587"/>
                      </a:cubicBezTo>
                      <a:cubicBezTo>
                        <a:pt x="2858" y="16587"/>
                        <a:pt x="3810" y="15634"/>
                        <a:pt x="3810" y="14682"/>
                      </a:cubicBezTo>
                      <a:lnTo>
                        <a:pt x="3810" y="1468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0" name="Freeform: Shape 1789">
                  <a:extLst>
                    <a:ext uri="{FF2B5EF4-FFF2-40B4-BE49-F238E27FC236}">
                      <a16:creationId xmlns:a16="http://schemas.microsoft.com/office/drawing/2014/main" id="{3E7F577A-3238-0600-45A9-40DECD0CCFBB}"/>
                    </a:ext>
                  </a:extLst>
                </p:cNvPr>
                <p:cNvSpPr/>
                <p:nvPr/>
              </p:nvSpPr>
              <p:spPr>
                <a:xfrm>
                  <a:off x="8360330" y="3125152"/>
                  <a:ext cx="15001" cy="16818"/>
                </a:xfrm>
                <a:custGeom>
                  <a:avLst/>
                  <a:gdLst>
                    <a:gd name="connsiteX0" fmla="*/ 4524 w 15001"/>
                    <a:gd name="connsiteY0" fmla="*/ 16192 h 16818"/>
                    <a:gd name="connsiteX1" fmla="*/ 10239 w 15001"/>
                    <a:gd name="connsiteY1" fmla="*/ 9525 h 16818"/>
                    <a:gd name="connsiteX2" fmla="*/ 13097 w 15001"/>
                    <a:gd name="connsiteY2" fmla="*/ 5715 h 16818"/>
                    <a:gd name="connsiteX3" fmla="*/ 14049 w 15001"/>
                    <a:gd name="connsiteY3" fmla="*/ 3810 h 16818"/>
                    <a:gd name="connsiteX4" fmla="*/ 15002 w 15001"/>
                    <a:gd name="connsiteY4" fmla="*/ 1905 h 16818"/>
                    <a:gd name="connsiteX5" fmla="*/ 14049 w 15001"/>
                    <a:gd name="connsiteY5" fmla="*/ 0 h 16818"/>
                    <a:gd name="connsiteX6" fmla="*/ 12144 w 15001"/>
                    <a:gd name="connsiteY6" fmla="*/ 0 h 16818"/>
                    <a:gd name="connsiteX7" fmla="*/ 10239 w 15001"/>
                    <a:gd name="connsiteY7" fmla="*/ 1905 h 16818"/>
                    <a:gd name="connsiteX8" fmla="*/ 9287 w 15001"/>
                    <a:gd name="connsiteY8" fmla="*/ 3810 h 16818"/>
                    <a:gd name="connsiteX9" fmla="*/ 6430 w 15001"/>
                    <a:gd name="connsiteY9" fmla="*/ 6667 h 16818"/>
                    <a:gd name="connsiteX10" fmla="*/ 714 w 15001"/>
                    <a:gd name="connsiteY10" fmla="*/ 12382 h 16818"/>
                    <a:gd name="connsiteX11" fmla="*/ 714 w 15001"/>
                    <a:gd name="connsiteY11" fmla="*/ 15240 h 16818"/>
                    <a:gd name="connsiteX12" fmla="*/ 4524 w 15001"/>
                    <a:gd name="connsiteY12" fmla="*/ 16192 h 16818"/>
                    <a:gd name="connsiteX13" fmla="*/ 4524 w 15001"/>
                    <a:gd name="connsiteY13" fmla="*/ 16192 h 168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001" h="16818">
                      <a:moveTo>
                        <a:pt x="4524" y="16192"/>
                      </a:moveTo>
                      <a:cubicBezTo>
                        <a:pt x="6430" y="14288"/>
                        <a:pt x="8334" y="12382"/>
                        <a:pt x="10239" y="9525"/>
                      </a:cubicBezTo>
                      <a:cubicBezTo>
                        <a:pt x="11192" y="8572"/>
                        <a:pt x="12144" y="7620"/>
                        <a:pt x="13097" y="5715"/>
                      </a:cubicBezTo>
                      <a:cubicBezTo>
                        <a:pt x="13097" y="4763"/>
                        <a:pt x="14049" y="4763"/>
                        <a:pt x="14049" y="3810"/>
                      </a:cubicBezTo>
                      <a:cubicBezTo>
                        <a:pt x="14049" y="2857"/>
                        <a:pt x="15002" y="1905"/>
                        <a:pt x="15002" y="1905"/>
                      </a:cubicBezTo>
                      <a:cubicBezTo>
                        <a:pt x="15002" y="952"/>
                        <a:pt x="15002" y="952"/>
                        <a:pt x="14049" y="0"/>
                      </a:cubicBezTo>
                      <a:cubicBezTo>
                        <a:pt x="13097" y="0"/>
                        <a:pt x="13097" y="0"/>
                        <a:pt x="12144" y="0"/>
                      </a:cubicBezTo>
                      <a:cubicBezTo>
                        <a:pt x="11192" y="952"/>
                        <a:pt x="11192" y="952"/>
                        <a:pt x="10239" y="1905"/>
                      </a:cubicBezTo>
                      <a:cubicBezTo>
                        <a:pt x="9287" y="1905"/>
                        <a:pt x="9287" y="2857"/>
                        <a:pt x="9287" y="3810"/>
                      </a:cubicBezTo>
                      <a:cubicBezTo>
                        <a:pt x="8334" y="4763"/>
                        <a:pt x="7382" y="5715"/>
                        <a:pt x="6430" y="6667"/>
                      </a:cubicBezTo>
                      <a:cubicBezTo>
                        <a:pt x="4524" y="8572"/>
                        <a:pt x="2619" y="10477"/>
                        <a:pt x="714" y="12382"/>
                      </a:cubicBezTo>
                      <a:cubicBezTo>
                        <a:pt x="-238" y="13335"/>
                        <a:pt x="-238" y="14288"/>
                        <a:pt x="714" y="15240"/>
                      </a:cubicBezTo>
                      <a:cubicBezTo>
                        <a:pt x="2619" y="17145"/>
                        <a:pt x="4524" y="17145"/>
                        <a:pt x="4524" y="16192"/>
                      </a:cubicBezTo>
                      <a:lnTo>
                        <a:pt x="4524" y="1619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1" name="Freeform: Shape 1790">
                  <a:extLst>
                    <a:ext uri="{FF2B5EF4-FFF2-40B4-BE49-F238E27FC236}">
                      <a16:creationId xmlns:a16="http://schemas.microsoft.com/office/drawing/2014/main" id="{CEA6C86F-EEAC-1895-0FDA-9F57BDB2538C}"/>
                    </a:ext>
                  </a:extLst>
                </p:cNvPr>
                <p:cNvSpPr/>
                <p:nvPr/>
              </p:nvSpPr>
              <p:spPr>
                <a:xfrm>
                  <a:off x="8058707" y="3121342"/>
                  <a:ext cx="19704" cy="21907"/>
                </a:xfrm>
                <a:custGeom>
                  <a:avLst/>
                  <a:gdLst>
                    <a:gd name="connsiteX0" fmla="*/ 394 w 19704"/>
                    <a:gd name="connsiteY0" fmla="*/ 953 h 21907"/>
                    <a:gd name="connsiteX1" fmla="*/ 2300 w 19704"/>
                    <a:gd name="connsiteY1" fmla="*/ 3810 h 21907"/>
                    <a:gd name="connsiteX2" fmla="*/ 4205 w 19704"/>
                    <a:gd name="connsiteY2" fmla="*/ 6667 h 21907"/>
                    <a:gd name="connsiteX3" fmla="*/ 8015 w 19704"/>
                    <a:gd name="connsiteY3" fmla="*/ 12382 h 21907"/>
                    <a:gd name="connsiteX4" fmla="*/ 11825 w 19704"/>
                    <a:gd name="connsiteY4" fmla="*/ 17145 h 21907"/>
                    <a:gd name="connsiteX5" fmla="*/ 14682 w 19704"/>
                    <a:gd name="connsiteY5" fmla="*/ 20003 h 21907"/>
                    <a:gd name="connsiteX6" fmla="*/ 17540 w 19704"/>
                    <a:gd name="connsiteY6" fmla="*/ 21907 h 21907"/>
                    <a:gd name="connsiteX7" fmla="*/ 19444 w 19704"/>
                    <a:gd name="connsiteY7" fmla="*/ 20003 h 21907"/>
                    <a:gd name="connsiteX8" fmla="*/ 18492 w 19704"/>
                    <a:gd name="connsiteY8" fmla="*/ 19050 h 21907"/>
                    <a:gd name="connsiteX9" fmla="*/ 17540 w 19704"/>
                    <a:gd name="connsiteY9" fmla="*/ 17145 h 21907"/>
                    <a:gd name="connsiteX10" fmla="*/ 15635 w 19704"/>
                    <a:gd name="connsiteY10" fmla="*/ 15240 h 21907"/>
                    <a:gd name="connsiteX11" fmla="*/ 10872 w 19704"/>
                    <a:gd name="connsiteY11" fmla="*/ 10478 h 21907"/>
                    <a:gd name="connsiteX12" fmla="*/ 6110 w 19704"/>
                    <a:gd name="connsiteY12" fmla="*/ 5715 h 21907"/>
                    <a:gd name="connsiteX13" fmla="*/ 3252 w 19704"/>
                    <a:gd name="connsiteY13" fmla="*/ 3810 h 21907"/>
                    <a:gd name="connsiteX14" fmla="*/ 1347 w 19704"/>
                    <a:gd name="connsiteY14" fmla="*/ 1905 h 21907"/>
                    <a:gd name="connsiteX15" fmla="*/ 394 w 19704"/>
                    <a:gd name="connsiteY15" fmla="*/ 953 h 21907"/>
                    <a:gd name="connsiteX16" fmla="*/ 394 w 19704"/>
                    <a:gd name="connsiteY16" fmla="*/ 953 h 21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704" h="21907">
                      <a:moveTo>
                        <a:pt x="394" y="953"/>
                      </a:moveTo>
                      <a:cubicBezTo>
                        <a:pt x="1347" y="1905"/>
                        <a:pt x="1347" y="2857"/>
                        <a:pt x="2300" y="3810"/>
                      </a:cubicBezTo>
                      <a:cubicBezTo>
                        <a:pt x="3252" y="4762"/>
                        <a:pt x="3252" y="5715"/>
                        <a:pt x="4205" y="6667"/>
                      </a:cubicBezTo>
                      <a:cubicBezTo>
                        <a:pt x="5157" y="8573"/>
                        <a:pt x="7062" y="10478"/>
                        <a:pt x="8015" y="12382"/>
                      </a:cubicBezTo>
                      <a:cubicBezTo>
                        <a:pt x="8967" y="14287"/>
                        <a:pt x="10872" y="15240"/>
                        <a:pt x="11825" y="17145"/>
                      </a:cubicBezTo>
                      <a:cubicBezTo>
                        <a:pt x="12777" y="18098"/>
                        <a:pt x="13730" y="19050"/>
                        <a:pt x="14682" y="20003"/>
                      </a:cubicBezTo>
                      <a:cubicBezTo>
                        <a:pt x="15635" y="20955"/>
                        <a:pt x="16587" y="20955"/>
                        <a:pt x="17540" y="21907"/>
                      </a:cubicBezTo>
                      <a:cubicBezTo>
                        <a:pt x="18492" y="21907"/>
                        <a:pt x="20397" y="20955"/>
                        <a:pt x="19444" y="20003"/>
                      </a:cubicBezTo>
                      <a:cubicBezTo>
                        <a:pt x="19444" y="20003"/>
                        <a:pt x="19444" y="19050"/>
                        <a:pt x="18492" y="19050"/>
                      </a:cubicBezTo>
                      <a:cubicBezTo>
                        <a:pt x="18492" y="18098"/>
                        <a:pt x="17540" y="18098"/>
                        <a:pt x="17540" y="17145"/>
                      </a:cubicBezTo>
                      <a:cubicBezTo>
                        <a:pt x="16587" y="16192"/>
                        <a:pt x="16587" y="15240"/>
                        <a:pt x="15635" y="15240"/>
                      </a:cubicBezTo>
                      <a:cubicBezTo>
                        <a:pt x="13730" y="13335"/>
                        <a:pt x="12777" y="12382"/>
                        <a:pt x="10872" y="10478"/>
                      </a:cubicBezTo>
                      <a:cubicBezTo>
                        <a:pt x="8967" y="8573"/>
                        <a:pt x="8015" y="7620"/>
                        <a:pt x="6110" y="5715"/>
                      </a:cubicBezTo>
                      <a:cubicBezTo>
                        <a:pt x="5157" y="4762"/>
                        <a:pt x="4205" y="4762"/>
                        <a:pt x="3252" y="3810"/>
                      </a:cubicBezTo>
                      <a:cubicBezTo>
                        <a:pt x="2300" y="2857"/>
                        <a:pt x="1347" y="1905"/>
                        <a:pt x="1347" y="1905"/>
                      </a:cubicBezTo>
                      <a:cubicBezTo>
                        <a:pt x="394" y="-952"/>
                        <a:pt x="-558" y="0"/>
                        <a:pt x="394" y="953"/>
                      </a:cubicBezTo>
                      <a:lnTo>
                        <a:pt x="394" y="95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2" name="Freeform: Shape 1791">
                  <a:extLst>
                    <a:ext uri="{FF2B5EF4-FFF2-40B4-BE49-F238E27FC236}">
                      <a16:creationId xmlns:a16="http://schemas.microsoft.com/office/drawing/2014/main" id="{96676775-5109-90DC-63BF-DA6FE0039501}"/>
                    </a:ext>
                  </a:extLst>
                </p:cNvPr>
                <p:cNvSpPr/>
                <p:nvPr/>
              </p:nvSpPr>
              <p:spPr>
                <a:xfrm>
                  <a:off x="8095875" y="3084521"/>
                  <a:ext cx="19423" cy="28507"/>
                </a:xfrm>
                <a:custGeom>
                  <a:avLst/>
                  <a:gdLst>
                    <a:gd name="connsiteX0" fmla="*/ 374 w 19423"/>
                    <a:gd name="connsiteY0" fmla="*/ 5388 h 28507"/>
                    <a:gd name="connsiteX1" fmla="*/ 7041 w 19423"/>
                    <a:gd name="connsiteY1" fmla="*/ 17771 h 28507"/>
                    <a:gd name="connsiteX2" fmla="*/ 10851 w 19423"/>
                    <a:gd name="connsiteY2" fmla="*/ 23486 h 28507"/>
                    <a:gd name="connsiteX3" fmla="*/ 13709 w 19423"/>
                    <a:gd name="connsiteY3" fmla="*/ 26343 h 28507"/>
                    <a:gd name="connsiteX4" fmla="*/ 16566 w 19423"/>
                    <a:gd name="connsiteY4" fmla="*/ 28248 h 28507"/>
                    <a:gd name="connsiteX5" fmla="*/ 19424 w 19423"/>
                    <a:gd name="connsiteY5" fmla="*/ 26343 h 28507"/>
                    <a:gd name="connsiteX6" fmla="*/ 13709 w 19423"/>
                    <a:gd name="connsiteY6" fmla="*/ 13961 h 28507"/>
                    <a:gd name="connsiteX7" fmla="*/ 7041 w 19423"/>
                    <a:gd name="connsiteY7" fmla="*/ 1578 h 28507"/>
                    <a:gd name="connsiteX8" fmla="*/ 2279 w 19423"/>
                    <a:gd name="connsiteY8" fmla="*/ 626 h 28507"/>
                    <a:gd name="connsiteX9" fmla="*/ 374 w 19423"/>
                    <a:gd name="connsiteY9" fmla="*/ 5388 h 28507"/>
                    <a:gd name="connsiteX10" fmla="*/ 374 w 19423"/>
                    <a:gd name="connsiteY10" fmla="*/ 5388 h 285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423" h="28507">
                      <a:moveTo>
                        <a:pt x="374" y="5388"/>
                      </a:moveTo>
                      <a:cubicBezTo>
                        <a:pt x="2279" y="9198"/>
                        <a:pt x="5136" y="13961"/>
                        <a:pt x="7041" y="17771"/>
                      </a:cubicBezTo>
                      <a:cubicBezTo>
                        <a:pt x="7993" y="19676"/>
                        <a:pt x="9899" y="21581"/>
                        <a:pt x="10851" y="23486"/>
                      </a:cubicBezTo>
                      <a:cubicBezTo>
                        <a:pt x="11804" y="24438"/>
                        <a:pt x="12756" y="25391"/>
                        <a:pt x="13709" y="26343"/>
                      </a:cubicBezTo>
                      <a:cubicBezTo>
                        <a:pt x="14661" y="27296"/>
                        <a:pt x="15613" y="28248"/>
                        <a:pt x="16566" y="28248"/>
                      </a:cubicBezTo>
                      <a:cubicBezTo>
                        <a:pt x="18471" y="29201"/>
                        <a:pt x="19424" y="27296"/>
                        <a:pt x="19424" y="26343"/>
                      </a:cubicBezTo>
                      <a:cubicBezTo>
                        <a:pt x="18471" y="21581"/>
                        <a:pt x="15613" y="17771"/>
                        <a:pt x="13709" y="13961"/>
                      </a:cubicBezTo>
                      <a:cubicBezTo>
                        <a:pt x="10851" y="10151"/>
                        <a:pt x="8946" y="6341"/>
                        <a:pt x="7041" y="1578"/>
                      </a:cubicBezTo>
                      <a:cubicBezTo>
                        <a:pt x="6088" y="-327"/>
                        <a:pt x="3231" y="-327"/>
                        <a:pt x="2279" y="626"/>
                      </a:cubicBezTo>
                      <a:cubicBezTo>
                        <a:pt x="374" y="1578"/>
                        <a:pt x="-579" y="3483"/>
                        <a:pt x="374" y="5388"/>
                      </a:cubicBezTo>
                      <a:lnTo>
                        <a:pt x="374" y="538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3" name="Freeform: Shape 1792">
                  <a:extLst>
                    <a:ext uri="{FF2B5EF4-FFF2-40B4-BE49-F238E27FC236}">
                      <a16:creationId xmlns:a16="http://schemas.microsoft.com/office/drawing/2014/main" id="{591CDC0B-5C33-95DA-C5C7-FDAB6183D1A3}"/>
                    </a:ext>
                  </a:extLst>
                </p:cNvPr>
                <p:cNvSpPr/>
                <p:nvPr/>
              </p:nvSpPr>
              <p:spPr>
                <a:xfrm>
                  <a:off x="8101769" y="3146021"/>
                  <a:ext cx="14741" cy="20088"/>
                </a:xfrm>
                <a:custGeom>
                  <a:avLst/>
                  <a:gdLst>
                    <a:gd name="connsiteX0" fmla="*/ 194 w 14741"/>
                    <a:gd name="connsiteY0" fmla="*/ 1991 h 20088"/>
                    <a:gd name="connsiteX1" fmla="*/ 5910 w 14741"/>
                    <a:gd name="connsiteY1" fmla="*/ 11516 h 20088"/>
                    <a:gd name="connsiteX2" fmla="*/ 8767 w 14741"/>
                    <a:gd name="connsiteY2" fmla="*/ 16278 h 20088"/>
                    <a:gd name="connsiteX3" fmla="*/ 10672 w 14741"/>
                    <a:gd name="connsiteY3" fmla="*/ 18183 h 20088"/>
                    <a:gd name="connsiteX4" fmla="*/ 12577 w 14741"/>
                    <a:gd name="connsiteY4" fmla="*/ 20088 h 20088"/>
                    <a:gd name="connsiteX5" fmla="*/ 14482 w 14741"/>
                    <a:gd name="connsiteY5" fmla="*/ 18183 h 20088"/>
                    <a:gd name="connsiteX6" fmla="*/ 13530 w 14741"/>
                    <a:gd name="connsiteY6" fmla="*/ 15326 h 20088"/>
                    <a:gd name="connsiteX7" fmla="*/ 11624 w 14741"/>
                    <a:gd name="connsiteY7" fmla="*/ 13421 h 20088"/>
                    <a:gd name="connsiteX8" fmla="*/ 8767 w 14741"/>
                    <a:gd name="connsiteY8" fmla="*/ 9611 h 20088"/>
                    <a:gd name="connsiteX9" fmla="*/ 2099 w 14741"/>
                    <a:gd name="connsiteY9" fmla="*/ 1038 h 20088"/>
                    <a:gd name="connsiteX10" fmla="*/ 194 w 14741"/>
                    <a:gd name="connsiteY10" fmla="*/ 1991 h 20088"/>
                    <a:gd name="connsiteX11" fmla="*/ 194 w 14741"/>
                    <a:gd name="connsiteY11" fmla="*/ 1991 h 20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741" h="20088">
                      <a:moveTo>
                        <a:pt x="194" y="1991"/>
                      </a:moveTo>
                      <a:cubicBezTo>
                        <a:pt x="2099" y="4848"/>
                        <a:pt x="4005" y="7706"/>
                        <a:pt x="5910" y="11516"/>
                      </a:cubicBezTo>
                      <a:cubicBezTo>
                        <a:pt x="6862" y="13421"/>
                        <a:pt x="7815" y="14373"/>
                        <a:pt x="8767" y="16278"/>
                      </a:cubicBezTo>
                      <a:cubicBezTo>
                        <a:pt x="9719" y="17231"/>
                        <a:pt x="9719" y="17231"/>
                        <a:pt x="10672" y="18183"/>
                      </a:cubicBezTo>
                      <a:cubicBezTo>
                        <a:pt x="11624" y="19136"/>
                        <a:pt x="11624" y="19136"/>
                        <a:pt x="12577" y="20088"/>
                      </a:cubicBezTo>
                      <a:cubicBezTo>
                        <a:pt x="13530" y="20088"/>
                        <a:pt x="15435" y="20088"/>
                        <a:pt x="14482" y="18183"/>
                      </a:cubicBezTo>
                      <a:cubicBezTo>
                        <a:pt x="14482" y="17231"/>
                        <a:pt x="14482" y="16278"/>
                        <a:pt x="13530" y="15326"/>
                      </a:cubicBezTo>
                      <a:cubicBezTo>
                        <a:pt x="12577" y="14373"/>
                        <a:pt x="12577" y="13421"/>
                        <a:pt x="11624" y="13421"/>
                      </a:cubicBezTo>
                      <a:cubicBezTo>
                        <a:pt x="10672" y="12468"/>
                        <a:pt x="9719" y="10563"/>
                        <a:pt x="8767" y="9611"/>
                      </a:cubicBezTo>
                      <a:cubicBezTo>
                        <a:pt x="6862" y="6753"/>
                        <a:pt x="4957" y="3896"/>
                        <a:pt x="2099" y="1038"/>
                      </a:cubicBezTo>
                      <a:cubicBezTo>
                        <a:pt x="2099" y="-867"/>
                        <a:pt x="-758" y="86"/>
                        <a:pt x="194" y="1991"/>
                      </a:cubicBezTo>
                      <a:lnTo>
                        <a:pt x="194" y="19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4" name="Freeform: Shape 1793">
                  <a:extLst>
                    <a:ext uri="{FF2B5EF4-FFF2-40B4-BE49-F238E27FC236}">
                      <a16:creationId xmlns:a16="http://schemas.microsoft.com/office/drawing/2014/main" id="{2D259054-3E87-C54D-A428-EF60A4E6F6B1}"/>
                    </a:ext>
                  </a:extLst>
                </p:cNvPr>
                <p:cNvSpPr/>
                <p:nvPr/>
              </p:nvSpPr>
              <p:spPr>
                <a:xfrm>
                  <a:off x="8052060" y="3136325"/>
                  <a:ext cx="23486" cy="24328"/>
                </a:xfrm>
                <a:custGeom>
                  <a:avLst/>
                  <a:gdLst>
                    <a:gd name="connsiteX0" fmla="*/ 374 w 23486"/>
                    <a:gd name="connsiteY0" fmla="*/ 3114 h 24328"/>
                    <a:gd name="connsiteX1" fmla="*/ 9899 w 23486"/>
                    <a:gd name="connsiteY1" fmla="*/ 12639 h 24328"/>
                    <a:gd name="connsiteX2" fmla="*/ 13708 w 23486"/>
                    <a:gd name="connsiteY2" fmla="*/ 18354 h 24328"/>
                    <a:gd name="connsiteX3" fmla="*/ 16566 w 23486"/>
                    <a:gd name="connsiteY3" fmla="*/ 21211 h 24328"/>
                    <a:gd name="connsiteX4" fmla="*/ 18471 w 23486"/>
                    <a:gd name="connsiteY4" fmla="*/ 23116 h 24328"/>
                    <a:gd name="connsiteX5" fmla="*/ 20376 w 23486"/>
                    <a:gd name="connsiteY5" fmla="*/ 24069 h 24328"/>
                    <a:gd name="connsiteX6" fmla="*/ 23233 w 23486"/>
                    <a:gd name="connsiteY6" fmla="*/ 22164 h 24328"/>
                    <a:gd name="connsiteX7" fmla="*/ 21328 w 23486"/>
                    <a:gd name="connsiteY7" fmla="*/ 18354 h 24328"/>
                    <a:gd name="connsiteX8" fmla="*/ 18471 w 23486"/>
                    <a:gd name="connsiteY8" fmla="*/ 15496 h 24328"/>
                    <a:gd name="connsiteX9" fmla="*/ 13708 w 23486"/>
                    <a:gd name="connsiteY9" fmla="*/ 9781 h 24328"/>
                    <a:gd name="connsiteX10" fmla="*/ 2278 w 23486"/>
                    <a:gd name="connsiteY10" fmla="*/ 1209 h 24328"/>
                    <a:gd name="connsiteX11" fmla="*/ 374 w 23486"/>
                    <a:gd name="connsiteY11" fmla="*/ 3114 h 24328"/>
                    <a:gd name="connsiteX12" fmla="*/ 374 w 23486"/>
                    <a:gd name="connsiteY12" fmla="*/ 3114 h 2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486" h="24328">
                      <a:moveTo>
                        <a:pt x="374" y="3114"/>
                      </a:moveTo>
                      <a:cubicBezTo>
                        <a:pt x="4183" y="5971"/>
                        <a:pt x="7041" y="8829"/>
                        <a:pt x="9899" y="12639"/>
                      </a:cubicBezTo>
                      <a:cubicBezTo>
                        <a:pt x="10851" y="14544"/>
                        <a:pt x="12756" y="16449"/>
                        <a:pt x="13708" y="18354"/>
                      </a:cubicBezTo>
                      <a:cubicBezTo>
                        <a:pt x="14661" y="19306"/>
                        <a:pt x="15614" y="20259"/>
                        <a:pt x="16566" y="21211"/>
                      </a:cubicBezTo>
                      <a:cubicBezTo>
                        <a:pt x="17519" y="22164"/>
                        <a:pt x="17519" y="22164"/>
                        <a:pt x="18471" y="23116"/>
                      </a:cubicBezTo>
                      <a:cubicBezTo>
                        <a:pt x="19424" y="23116"/>
                        <a:pt x="19424" y="24069"/>
                        <a:pt x="20376" y="24069"/>
                      </a:cubicBezTo>
                      <a:cubicBezTo>
                        <a:pt x="22281" y="25021"/>
                        <a:pt x="24186" y="23116"/>
                        <a:pt x="23233" y="22164"/>
                      </a:cubicBezTo>
                      <a:cubicBezTo>
                        <a:pt x="23233" y="21211"/>
                        <a:pt x="22281" y="19306"/>
                        <a:pt x="21328" y="18354"/>
                      </a:cubicBezTo>
                      <a:cubicBezTo>
                        <a:pt x="20376" y="17401"/>
                        <a:pt x="19424" y="16449"/>
                        <a:pt x="18471" y="15496"/>
                      </a:cubicBezTo>
                      <a:cubicBezTo>
                        <a:pt x="16566" y="13591"/>
                        <a:pt x="15614" y="11686"/>
                        <a:pt x="13708" y="9781"/>
                      </a:cubicBezTo>
                      <a:cubicBezTo>
                        <a:pt x="9899" y="6924"/>
                        <a:pt x="6089" y="3114"/>
                        <a:pt x="2278" y="1209"/>
                      </a:cubicBezTo>
                      <a:cubicBezTo>
                        <a:pt x="374" y="-1649"/>
                        <a:pt x="-579" y="1209"/>
                        <a:pt x="374" y="3114"/>
                      </a:cubicBezTo>
                      <a:lnTo>
                        <a:pt x="374" y="3114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5" name="Freeform: Shape 1794">
                  <a:extLst>
                    <a:ext uri="{FF2B5EF4-FFF2-40B4-BE49-F238E27FC236}">
                      <a16:creationId xmlns:a16="http://schemas.microsoft.com/office/drawing/2014/main" id="{5B77B52B-BD87-E720-0658-AA3F5F24F140}"/>
                    </a:ext>
                  </a:extLst>
                </p:cNvPr>
                <p:cNvSpPr/>
                <p:nvPr/>
              </p:nvSpPr>
              <p:spPr>
                <a:xfrm>
                  <a:off x="8012987" y="3194684"/>
                  <a:ext cx="15076" cy="9525"/>
                </a:xfrm>
                <a:custGeom>
                  <a:avLst/>
                  <a:gdLst>
                    <a:gd name="connsiteX0" fmla="*/ 1347 w 15076"/>
                    <a:gd name="connsiteY0" fmla="*/ 2858 h 9525"/>
                    <a:gd name="connsiteX1" fmla="*/ 7062 w 15076"/>
                    <a:gd name="connsiteY1" fmla="*/ 6668 h 9525"/>
                    <a:gd name="connsiteX2" fmla="*/ 8967 w 15076"/>
                    <a:gd name="connsiteY2" fmla="*/ 7620 h 9525"/>
                    <a:gd name="connsiteX3" fmla="*/ 10872 w 15076"/>
                    <a:gd name="connsiteY3" fmla="*/ 8573 h 9525"/>
                    <a:gd name="connsiteX4" fmla="*/ 13730 w 15076"/>
                    <a:gd name="connsiteY4" fmla="*/ 9525 h 9525"/>
                    <a:gd name="connsiteX5" fmla="*/ 14682 w 15076"/>
                    <a:gd name="connsiteY5" fmla="*/ 7620 h 9525"/>
                    <a:gd name="connsiteX6" fmla="*/ 11825 w 15076"/>
                    <a:gd name="connsiteY6" fmla="*/ 5715 h 9525"/>
                    <a:gd name="connsiteX7" fmla="*/ 10872 w 15076"/>
                    <a:gd name="connsiteY7" fmla="*/ 4763 h 9525"/>
                    <a:gd name="connsiteX8" fmla="*/ 9919 w 15076"/>
                    <a:gd name="connsiteY8" fmla="*/ 3810 h 9525"/>
                    <a:gd name="connsiteX9" fmla="*/ 4205 w 15076"/>
                    <a:gd name="connsiteY9" fmla="*/ 0 h 9525"/>
                    <a:gd name="connsiteX10" fmla="*/ 2300 w 15076"/>
                    <a:gd name="connsiteY10" fmla="*/ 0 h 9525"/>
                    <a:gd name="connsiteX11" fmla="*/ 394 w 15076"/>
                    <a:gd name="connsiteY11" fmla="*/ 953 h 9525"/>
                    <a:gd name="connsiteX12" fmla="*/ 1347 w 15076"/>
                    <a:gd name="connsiteY12" fmla="*/ 2858 h 9525"/>
                    <a:gd name="connsiteX13" fmla="*/ 1347 w 15076"/>
                    <a:gd name="connsiteY13" fmla="*/ 2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5076" h="9525">
                      <a:moveTo>
                        <a:pt x="1347" y="2858"/>
                      </a:moveTo>
                      <a:cubicBezTo>
                        <a:pt x="3252" y="3810"/>
                        <a:pt x="5157" y="4763"/>
                        <a:pt x="7062" y="6668"/>
                      </a:cubicBezTo>
                      <a:cubicBezTo>
                        <a:pt x="8014" y="6668"/>
                        <a:pt x="8014" y="7620"/>
                        <a:pt x="8967" y="7620"/>
                      </a:cubicBezTo>
                      <a:cubicBezTo>
                        <a:pt x="9919" y="7620"/>
                        <a:pt x="9919" y="7620"/>
                        <a:pt x="10872" y="8573"/>
                      </a:cubicBezTo>
                      <a:cubicBezTo>
                        <a:pt x="11825" y="8573"/>
                        <a:pt x="12777" y="9525"/>
                        <a:pt x="13730" y="9525"/>
                      </a:cubicBezTo>
                      <a:cubicBezTo>
                        <a:pt x="14682" y="9525"/>
                        <a:pt x="15635" y="8573"/>
                        <a:pt x="14682" y="7620"/>
                      </a:cubicBezTo>
                      <a:cubicBezTo>
                        <a:pt x="13730" y="6668"/>
                        <a:pt x="12777" y="5715"/>
                        <a:pt x="11825" y="5715"/>
                      </a:cubicBezTo>
                      <a:cubicBezTo>
                        <a:pt x="11825" y="5715"/>
                        <a:pt x="10872" y="4763"/>
                        <a:pt x="10872" y="4763"/>
                      </a:cubicBezTo>
                      <a:cubicBezTo>
                        <a:pt x="10872" y="4763"/>
                        <a:pt x="9919" y="3810"/>
                        <a:pt x="9919" y="3810"/>
                      </a:cubicBezTo>
                      <a:cubicBezTo>
                        <a:pt x="8014" y="1905"/>
                        <a:pt x="6110" y="953"/>
                        <a:pt x="4205" y="0"/>
                      </a:cubicBezTo>
                      <a:cubicBezTo>
                        <a:pt x="3252" y="0"/>
                        <a:pt x="2300" y="0"/>
                        <a:pt x="2300" y="0"/>
                      </a:cubicBezTo>
                      <a:cubicBezTo>
                        <a:pt x="1347" y="0"/>
                        <a:pt x="1347" y="953"/>
                        <a:pt x="394" y="953"/>
                      </a:cubicBezTo>
                      <a:cubicBezTo>
                        <a:pt x="-558" y="0"/>
                        <a:pt x="394" y="1905"/>
                        <a:pt x="1347" y="2858"/>
                      </a:cubicBezTo>
                      <a:lnTo>
                        <a:pt x="1347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6" name="Freeform: Shape 1795">
                  <a:extLst>
                    <a:ext uri="{FF2B5EF4-FFF2-40B4-BE49-F238E27FC236}">
                      <a16:creationId xmlns:a16="http://schemas.microsoft.com/office/drawing/2014/main" id="{5EBD4FBD-CBD4-9F34-27B9-5DBFEF121487}"/>
                    </a:ext>
                  </a:extLst>
                </p:cNvPr>
                <p:cNvSpPr/>
                <p:nvPr/>
              </p:nvSpPr>
              <p:spPr>
                <a:xfrm>
                  <a:off x="8460681" y="3199446"/>
                  <a:ext cx="22677" cy="7620"/>
                </a:xfrm>
                <a:custGeom>
                  <a:avLst/>
                  <a:gdLst>
                    <a:gd name="connsiteX0" fmla="*/ 1328 w 22677"/>
                    <a:gd name="connsiteY0" fmla="*/ 7620 h 7620"/>
                    <a:gd name="connsiteX1" fmla="*/ 11805 w 22677"/>
                    <a:gd name="connsiteY1" fmla="*/ 5715 h 7620"/>
                    <a:gd name="connsiteX2" fmla="*/ 22282 w 22677"/>
                    <a:gd name="connsiteY2" fmla="*/ 1905 h 7620"/>
                    <a:gd name="connsiteX3" fmla="*/ 21330 w 22677"/>
                    <a:gd name="connsiteY3" fmla="*/ 0 h 7620"/>
                    <a:gd name="connsiteX4" fmla="*/ 18473 w 22677"/>
                    <a:gd name="connsiteY4" fmla="*/ 953 h 7620"/>
                    <a:gd name="connsiteX5" fmla="*/ 16568 w 22677"/>
                    <a:gd name="connsiteY5" fmla="*/ 1905 h 7620"/>
                    <a:gd name="connsiteX6" fmla="*/ 11805 w 22677"/>
                    <a:gd name="connsiteY6" fmla="*/ 3810 h 7620"/>
                    <a:gd name="connsiteX7" fmla="*/ 2280 w 22677"/>
                    <a:gd name="connsiteY7" fmla="*/ 5715 h 7620"/>
                    <a:gd name="connsiteX8" fmla="*/ 1328 w 22677"/>
                    <a:gd name="connsiteY8" fmla="*/ 7620 h 7620"/>
                    <a:gd name="connsiteX9" fmla="*/ 1328 w 22677"/>
                    <a:gd name="connsiteY9" fmla="*/ 7620 h 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677" h="7620">
                      <a:moveTo>
                        <a:pt x="1328" y="7620"/>
                      </a:moveTo>
                      <a:cubicBezTo>
                        <a:pt x="5137" y="7620"/>
                        <a:pt x="7995" y="6668"/>
                        <a:pt x="11805" y="5715"/>
                      </a:cubicBezTo>
                      <a:cubicBezTo>
                        <a:pt x="15615" y="4763"/>
                        <a:pt x="18473" y="3810"/>
                        <a:pt x="22282" y="1905"/>
                      </a:cubicBezTo>
                      <a:cubicBezTo>
                        <a:pt x="23235" y="953"/>
                        <a:pt x="22282" y="0"/>
                        <a:pt x="21330" y="0"/>
                      </a:cubicBezTo>
                      <a:cubicBezTo>
                        <a:pt x="20378" y="0"/>
                        <a:pt x="19425" y="0"/>
                        <a:pt x="18473" y="953"/>
                      </a:cubicBezTo>
                      <a:cubicBezTo>
                        <a:pt x="17520" y="953"/>
                        <a:pt x="16568" y="1905"/>
                        <a:pt x="16568" y="1905"/>
                      </a:cubicBezTo>
                      <a:cubicBezTo>
                        <a:pt x="14662" y="2858"/>
                        <a:pt x="13710" y="2858"/>
                        <a:pt x="11805" y="3810"/>
                      </a:cubicBezTo>
                      <a:cubicBezTo>
                        <a:pt x="8948" y="4763"/>
                        <a:pt x="5137" y="5715"/>
                        <a:pt x="2280" y="5715"/>
                      </a:cubicBezTo>
                      <a:cubicBezTo>
                        <a:pt x="-577" y="5715"/>
                        <a:pt x="-577" y="7620"/>
                        <a:pt x="1328" y="7620"/>
                      </a:cubicBezTo>
                      <a:lnTo>
                        <a:pt x="1328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7" name="Freeform: Shape 1796">
                  <a:extLst>
                    <a:ext uri="{FF2B5EF4-FFF2-40B4-BE49-F238E27FC236}">
                      <a16:creationId xmlns:a16="http://schemas.microsoft.com/office/drawing/2014/main" id="{F4E49CF7-DE98-52C8-6E4D-7EB7D0DAD382}"/>
                    </a:ext>
                  </a:extLst>
                </p:cNvPr>
                <p:cNvSpPr/>
                <p:nvPr/>
              </p:nvSpPr>
              <p:spPr>
                <a:xfrm>
                  <a:off x="8400097" y="3168775"/>
                  <a:ext cx="23233" cy="19636"/>
                </a:xfrm>
                <a:custGeom>
                  <a:avLst/>
                  <a:gdLst>
                    <a:gd name="connsiteX0" fmla="*/ 2857 w 23233"/>
                    <a:gd name="connsiteY0" fmla="*/ 19242 h 19636"/>
                    <a:gd name="connsiteX1" fmla="*/ 4763 w 23233"/>
                    <a:gd name="connsiteY1" fmla="*/ 17337 h 19636"/>
                    <a:gd name="connsiteX2" fmla="*/ 6667 w 23233"/>
                    <a:gd name="connsiteY2" fmla="*/ 15432 h 19636"/>
                    <a:gd name="connsiteX3" fmla="*/ 11430 w 23233"/>
                    <a:gd name="connsiteY3" fmla="*/ 11622 h 19636"/>
                    <a:gd name="connsiteX4" fmla="*/ 17145 w 23233"/>
                    <a:gd name="connsiteY4" fmla="*/ 7812 h 19636"/>
                    <a:gd name="connsiteX5" fmla="*/ 20002 w 23233"/>
                    <a:gd name="connsiteY5" fmla="*/ 5907 h 19636"/>
                    <a:gd name="connsiteX6" fmla="*/ 22860 w 23233"/>
                    <a:gd name="connsiteY6" fmla="*/ 3049 h 19636"/>
                    <a:gd name="connsiteX7" fmla="*/ 20955 w 23233"/>
                    <a:gd name="connsiteY7" fmla="*/ 192 h 19636"/>
                    <a:gd name="connsiteX8" fmla="*/ 17145 w 23233"/>
                    <a:gd name="connsiteY8" fmla="*/ 1144 h 19636"/>
                    <a:gd name="connsiteX9" fmla="*/ 14288 w 23233"/>
                    <a:gd name="connsiteY9" fmla="*/ 3049 h 19636"/>
                    <a:gd name="connsiteX10" fmla="*/ 7620 w 23233"/>
                    <a:gd name="connsiteY10" fmla="*/ 7812 h 19636"/>
                    <a:gd name="connsiteX11" fmla="*/ 2857 w 23233"/>
                    <a:gd name="connsiteY11" fmla="*/ 12574 h 19636"/>
                    <a:gd name="connsiteX12" fmla="*/ 952 w 23233"/>
                    <a:gd name="connsiteY12" fmla="*/ 15432 h 19636"/>
                    <a:gd name="connsiteX13" fmla="*/ 0 w 23233"/>
                    <a:gd name="connsiteY13" fmla="*/ 18289 h 19636"/>
                    <a:gd name="connsiteX14" fmla="*/ 2857 w 23233"/>
                    <a:gd name="connsiteY14" fmla="*/ 19242 h 19636"/>
                    <a:gd name="connsiteX15" fmla="*/ 2857 w 23233"/>
                    <a:gd name="connsiteY15" fmla="*/ 19242 h 19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233" h="19636">
                      <a:moveTo>
                        <a:pt x="2857" y="19242"/>
                      </a:moveTo>
                      <a:cubicBezTo>
                        <a:pt x="3810" y="18289"/>
                        <a:pt x="3810" y="18289"/>
                        <a:pt x="4763" y="17337"/>
                      </a:cubicBezTo>
                      <a:cubicBezTo>
                        <a:pt x="5715" y="16384"/>
                        <a:pt x="6667" y="15432"/>
                        <a:pt x="6667" y="15432"/>
                      </a:cubicBezTo>
                      <a:cubicBezTo>
                        <a:pt x="8572" y="13527"/>
                        <a:pt x="10477" y="12574"/>
                        <a:pt x="11430" y="11622"/>
                      </a:cubicBezTo>
                      <a:cubicBezTo>
                        <a:pt x="13335" y="10669"/>
                        <a:pt x="15240" y="8764"/>
                        <a:pt x="17145" y="7812"/>
                      </a:cubicBezTo>
                      <a:cubicBezTo>
                        <a:pt x="18097" y="6859"/>
                        <a:pt x="19050" y="6859"/>
                        <a:pt x="20002" y="5907"/>
                      </a:cubicBezTo>
                      <a:cubicBezTo>
                        <a:pt x="20955" y="4954"/>
                        <a:pt x="21907" y="4002"/>
                        <a:pt x="22860" y="3049"/>
                      </a:cubicBezTo>
                      <a:cubicBezTo>
                        <a:pt x="23813" y="2097"/>
                        <a:pt x="22860" y="-761"/>
                        <a:pt x="20955" y="192"/>
                      </a:cubicBezTo>
                      <a:cubicBezTo>
                        <a:pt x="20002" y="192"/>
                        <a:pt x="19050" y="1144"/>
                        <a:pt x="17145" y="1144"/>
                      </a:cubicBezTo>
                      <a:cubicBezTo>
                        <a:pt x="16192" y="2097"/>
                        <a:pt x="15240" y="2097"/>
                        <a:pt x="14288" y="3049"/>
                      </a:cubicBezTo>
                      <a:cubicBezTo>
                        <a:pt x="12382" y="4002"/>
                        <a:pt x="9525" y="5907"/>
                        <a:pt x="7620" y="7812"/>
                      </a:cubicBezTo>
                      <a:cubicBezTo>
                        <a:pt x="5715" y="9717"/>
                        <a:pt x="3810" y="10669"/>
                        <a:pt x="2857" y="12574"/>
                      </a:cubicBezTo>
                      <a:cubicBezTo>
                        <a:pt x="1905" y="13527"/>
                        <a:pt x="952" y="14479"/>
                        <a:pt x="952" y="15432"/>
                      </a:cubicBezTo>
                      <a:cubicBezTo>
                        <a:pt x="952" y="16384"/>
                        <a:pt x="0" y="17337"/>
                        <a:pt x="0" y="18289"/>
                      </a:cubicBezTo>
                      <a:cubicBezTo>
                        <a:pt x="952" y="19242"/>
                        <a:pt x="1905" y="20194"/>
                        <a:pt x="2857" y="19242"/>
                      </a:cubicBezTo>
                      <a:lnTo>
                        <a:pt x="2857" y="1924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8" name="Freeform: Shape 1797">
                  <a:extLst>
                    <a:ext uri="{FF2B5EF4-FFF2-40B4-BE49-F238E27FC236}">
                      <a16:creationId xmlns:a16="http://schemas.microsoft.com/office/drawing/2014/main" id="{CE0104B1-C0DC-57C9-6CB2-2054A0EBD788}"/>
                    </a:ext>
                  </a:extLst>
                </p:cNvPr>
                <p:cNvSpPr/>
                <p:nvPr/>
              </p:nvSpPr>
              <p:spPr>
                <a:xfrm>
                  <a:off x="8352472" y="3156324"/>
                  <a:ext cx="20261" cy="25485"/>
                </a:xfrm>
                <a:custGeom>
                  <a:avLst/>
                  <a:gdLst>
                    <a:gd name="connsiteX0" fmla="*/ 3810 w 20261"/>
                    <a:gd name="connsiteY0" fmla="*/ 24072 h 25485"/>
                    <a:gd name="connsiteX1" fmla="*/ 11430 w 20261"/>
                    <a:gd name="connsiteY1" fmla="*/ 13595 h 25485"/>
                    <a:gd name="connsiteX2" fmla="*/ 20002 w 20261"/>
                    <a:gd name="connsiteY2" fmla="*/ 2165 h 25485"/>
                    <a:gd name="connsiteX3" fmla="*/ 18097 w 20261"/>
                    <a:gd name="connsiteY3" fmla="*/ 260 h 25485"/>
                    <a:gd name="connsiteX4" fmla="*/ 7620 w 20261"/>
                    <a:gd name="connsiteY4" fmla="*/ 10737 h 25485"/>
                    <a:gd name="connsiteX5" fmla="*/ 0 w 20261"/>
                    <a:gd name="connsiteY5" fmla="*/ 22167 h 25485"/>
                    <a:gd name="connsiteX6" fmla="*/ 3810 w 20261"/>
                    <a:gd name="connsiteY6" fmla="*/ 24072 h 25485"/>
                    <a:gd name="connsiteX7" fmla="*/ 3810 w 20261"/>
                    <a:gd name="connsiteY7" fmla="*/ 24072 h 25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0261" h="25485">
                      <a:moveTo>
                        <a:pt x="3810" y="24072"/>
                      </a:moveTo>
                      <a:cubicBezTo>
                        <a:pt x="5715" y="20262"/>
                        <a:pt x="8572" y="16452"/>
                        <a:pt x="11430" y="13595"/>
                      </a:cubicBezTo>
                      <a:cubicBezTo>
                        <a:pt x="14288" y="9785"/>
                        <a:pt x="18097" y="6927"/>
                        <a:pt x="20002" y="2165"/>
                      </a:cubicBezTo>
                      <a:cubicBezTo>
                        <a:pt x="20955" y="1212"/>
                        <a:pt x="19050" y="-693"/>
                        <a:pt x="18097" y="260"/>
                      </a:cubicBezTo>
                      <a:cubicBezTo>
                        <a:pt x="14288" y="3117"/>
                        <a:pt x="10477" y="6927"/>
                        <a:pt x="7620" y="10737"/>
                      </a:cubicBezTo>
                      <a:cubicBezTo>
                        <a:pt x="4763" y="14547"/>
                        <a:pt x="1905" y="18357"/>
                        <a:pt x="0" y="22167"/>
                      </a:cubicBezTo>
                      <a:cubicBezTo>
                        <a:pt x="0" y="25025"/>
                        <a:pt x="2857" y="26930"/>
                        <a:pt x="3810" y="24072"/>
                      </a:cubicBezTo>
                      <a:lnTo>
                        <a:pt x="3810" y="2407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9" name="Freeform: Shape 1798">
                  <a:extLst>
                    <a:ext uri="{FF2B5EF4-FFF2-40B4-BE49-F238E27FC236}">
                      <a16:creationId xmlns:a16="http://schemas.microsoft.com/office/drawing/2014/main" id="{C09C0CFA-1F9B-2FCE-B600-3EBFF8BDEDB6}"/>
                    </a:ext>
                  </a:extLst>
                </p:cNvPr>
                <p:cNvSpPr/>
                <p:nvPr/>
              </p:nvSpPr>
              <p:spPr>
                <a:xfrm>
                  <a:off x="8309609" y="3161925"/>
                  <a:ext cx="9525" cy="23628"/>
                </a:xfrm>
                <a:custGeom>
                  <a:avLst/>
                  <a:gdLst>
                    <a:gd name="connsiteX0" fmla="*/ 3810 w 9525"/>
                    <a:gd name="connsiteY0" fmla="*/ 2279 h 23628"/>
                    <a:gd name="connsiteX1" fmla="*/ 0 w 9525"/>
                    <a:gd name="connsiteY1" fmla="*/ 22281 h 23628"/>
                    <a:gd name="connsiteX2" fmla="*/ 1905 w 9525"/>
                    <a:gd name="connsiteY2" fmla="*/ 23234 h 23628"/>
                    <a:gd name="connsiteX3" fmla="*/ 9525 w 9525"/>
                    <a:gd name="connsiteY3" fmla="*/ 4184 h 23628"/>
                    <a:gd name="connsiteX4" fmla="*/ 7620 w 9525"/>
                    <a:gd name="connsiteY4" fmla="*/ 374 h 23628"/>
                    <a:gd name="connsiteX5" fmla="*/ 3810 w 9525"/>
                    <a:gd name="connsiteY5" fmla="*/ 2279 h 23628"/>
                    <a:gd name="connsiteX6" fmla="*/ 3810 w 9525"/>
                    <a:gd name="connsiteY6" fmla="*/ 2279 h 23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25" h="23628">
                      <a:moveTo>
                        <a:pt x="3810" y="2279"/>
                      </a:moveTo>
                      <a:cubicBezTo>
                        <a:pt x="1905" y="8946"/>
                        <a:pt x="0" y="15614"/>
                        <a:pt x="0" y="22281"/>
                      </a:cubicBezTo>
                      <a:cubicBezTo>
                        <a:pt x="0" y="23234"/>
                        <a:pt x="1905" y="24186"/>
                        <a:pt x="1905" y="23234"/>
                      </a:cubicBezTo>
                      <a:cubicBezTo>
                        <a:pt x="5715" y="17519"/>
                        <a:pt x="7620" y="10851"/>
                        <a:pt x="9525" y="4184"/>
                      </a:cubicBezTo>
                      <a:cubicBezTo>
                        <a:pt x="9525" y="2279"/>
                        <a:pt x="8572" y="374"/>
                        <a:pt x="7620" y="374"/>
                      </a:cubicBezTo>
                      <a:cubicBezTo>
                        <a:pt x="5715" y="-579"/>
                        <a:pt x="3810" y="374"/>
                        <a:pt x="3810" y="2279"/>
                      </a:cubicBezTo>
                      <a:lnTo>
                        <a:pt x="3810" y="227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0" name="Freeform: Shape 1799">
                  <a:extLst>
                    <a:ext uri="{FF2B5EF4-FFF2-40B4-BE49-F238E27FC236}">
                      <a16:creationId xmlns:a16="http://schemas.microsoft.com/office/drawing/2014/main" id="{E3D52542-F081-C955-85F5-55B5B42319DE}"/>
                    </a:ext>
                  </a:extLst>
                </p:cNvPr>
                <p:cNvSpPr/>
                <p:nvPr/>
              </p:nvSpPr>
              <p:spPr>
                <a:xfrm>
                  <a:off x="8140757" y="3153864"/>
                  <a:ext cx="11689" cy="27246"/>
                </a:xfrm>
                <a:custGeom>
                  <a:avLst/>
                  <a:gdLst>
                    <a:gd name="connsiteX0" fmla="*/ 260 w 11689"/>
                    <a:gd name="connsiteY0" fmla="*/ 1768 h 27246"/>
                    <a:gd name="connsiteX1" fmla="*/ 5022 w 11689"/>
                    <a:gd name="connsiteY1" fmla="*/ 14150 h 27246"/>
                    <a:gd name="connsiteX2" fmla="*/ 9785 w 11689"/>
                    <a:gd name="connsiteY2" fmla="*/ 26533 h 27246"/>
                    <a:gd name="connsiteX3" fmla="*/ 11690 w 11689"/>
                    <a:gd name="connsiteY3" fmla="*/ 26533 h 27246"/>
                    <a:gd name="connsiteX4" fmla="*/ 8832 w 11689"/>
                    <a:gd name="connsiteY4" fmla="*/ 13198 h 27246"/>
                    <a:gd name="connsiteX5" fmla="*/ 2165 w 11689"/>
                    <a:gd name="connsiteY5" fmla="*/ 815 h 27246"/>
                    <a:gd name="connsiteX6" fmla="*/ 260 w 11689"/>
                    <a:gd name="connsiteY6" fmla="*/ 1768 h 27246"/>
                    <a:gd name="connsiteX7" fmla="*/ 260 w 11689"/>
                    <a:gd name="connsiteY7" fmla="*/ 1768 h 27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689" h="27246">
                      <a:moveTo>
                        <a:pt x="260" y="1768"/>
                      </a:moveTo>
                      <a:cubicBezTo>
                        <a:pt x="2165" y="5578"/>
                        <a:pt x="4069" y="10340"/>
                        <a:pt x="5022" y="14150"/>
                      </a:cubicBezTo>
                      <a:cubicBezTo>
                        <a:pt x="6927" y="17960"/>
                        <a:pt x="7880" y="22723"/>
                        <a:pt x="9785" y="26533"/>
                      </a:cubicBezTo>
                      <a:cubicBezTo>
                        <a:pt x="9785" y="27485"/>
                        <a:pt x="11690" y="27485"/>
                        <a:pt x="11690" y="26533"/>
                      </a:cubicBezTo>
                      <a:cubicBezTo>
                        <a:pt x="10737" y="21770"/>
                        <a:pt x="9785" y="17008"/>
                        <a:pt x="8832" y="13198"/>
                      </a:cubicBezTo>
                      <a:cubicBezTo>
                        <a:pt x="7880" y="8435"/>
                        <a:pt x="5022" y="4625"/>
                        <a:pt x="2165" y="815"/>
                      </a:cubicBezTo>
                      <a:cubicBezTo>
                        <a:pt x="1212" y="-1090"/>
                        <a:pt x="-693" y="815"/>
                        <a:pt x="260" y="1768"/>
                      </a:cubicBezTo>
                      <a:lnTo>
                        <a:pt x="260" y="176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1" name="Freeform: Shape 1800">
                  <a:extLst>
                    <a:ext uri="{FF2B5EF4-FFF2-40B4-BE49-F238E27FC236}">
                      <a16:creationId xmlns:a16="http://schemas.microsoft.com/office/drawing/2014/main" id="{7E2A8557-6659-96BF-E999-5F8FBDF557C3}"/>
                    </a:ext>
                  </a:extLst>
                </p:cNvPr>
                <p:cNvSpPr/>
                <p:nvPr/>
              </p:nvSpPr>
              <p:spPr>
                <a:xfrm>
                  <a:off x="8071484" y="3179682"/>
                  <a:ext cx="16192" cy="14049"/>
                </a:xfrm>
                <a:custGeom>
                  <a:avLst/>
                  <a:gdLst>
                    <a:gd name="connsiteX0" fmla="*/ 0 w 16192"/>
                    <a:gd name="connsiteY0" fmla="*/ 1667 h 14049"/>
                    <a:gd name="connsiteX1" fmla="*/ 5715 w 16192"/>
                    <a:gd name="connsiteY1" fmla="*/ 9287 h 14049"/>
                    <a:gd name="connsiteX2" fmla="*/ 9525 w 16192"/>
                    <a:gd name="connsiteY2" fmla="*/ 12144 h 14049"/>
                    <a:gd name="connsiteX3" fmla="*/ 14288 w 16192"/>
                    <a:gd name="connsiteY3" fmla="*/ 14049 h 14049"/>
                    <a:gd name="connsiteX4" fmla="*/ 16192 w 16192"/>
                    <a:gd name="connsiteY4" fmla="*/ 12144 h 14049"/>
                    <a:gd name="connsiteX5" fmla="*/ 13335 w 16192"/>
                    <a:gd name="connsiteY5" fmla="*/ 8334 h 14049"/>
                    <a:gd name="connsiteX6" fmla="*/ 9525 w 16192"/>
                    <a:gd name="connsiteY6" fmla="*/ 5477 h 14049"/>
                    <a:gd name="connsiteX7" fmla="*/ 9525 w 16192"/>
                    <a:gd name="connsiteY7" fmla="*/ 5477 h 14049"/>
                    <a:gd name="connsiteX8" fmla="*/ 8572 w 16192"/>
                    <a:gd name="connsiteY8" fmla="*/ 5477 h 14049"/>
                    <a:gd name="connsiteX9" fmla="*/ 7620 w 16192"/>
                    <a:gd name="connsiteY9" fmla="*/ 4524 h 14049"/>
                    <a:gd name="connsiteX10" fmla="*/ 5715 w 16192"/>
                    <a:gd name="connsiteY10" fmla="*/ 3572 h 14049"/>
                    <a:gd name="connsiteX11" fmla="*/ 1905 w 16192"/>
                    <a:gd name="connsiteY11" fmla="*/ 714 h 14049"/>
                    <a:gd name="connsiteX12" fmla="*/ 0 w 16192"/>
                    <a:gd name="connsiteY12" fmla="*/ 714 h 14049"/>
                    <a:gd name="connsiteX13" fmla="*/ 0 w 16192"/>
                    <a:gd name="connsiteY13" fmla="*/ 1667 h 14049"/>
                    <a:gd name="connsiteX14" fmla="*/ 0 w 16192"/>
                    <a:gd name="connsiteY14" fmla="*/ 1667 h 14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192" h="14049">
                      <a:moveTo>
                        <a:pt x="0" y="1667"/>
                      </a:moveTo>
                      <a:cubicBezTo>
                        <a:pt x="1905" y="4524"/>
                        <a:pt x="3810" y="6429"/>
                        <a:pt x="5715" y="9287"/>
                      </a:cubicBezTo>
                      <a:cubicBezTo>
                        <a:pt x="6667" y="10239"/>
                        <a:pt x="8572" y="11192"/>
                        <a:pt x="9525" y="12144"/>
                      </a:cubicBezTo>
                      <a:cubicBezTo>
                        <a:pt x="10477" y="13097"/>
                        <a:pt x="12382" y="14049"/>
                        <a:pt x="14288" y="14049"/>
                      </a:cubicBezTo>
                      <a:cubicBezTo>
                        <a:pt x="15240" y="14049"/>
                        <a:pt x="16192" y="13097"/>
                        <a:pt x="16192" y="12144"/>
                      </a:cubicBezTo>
                      <a:cubicBezTo>
                        <a:pt x="15240" y="11192"/>
                        <a:pt x="14288" y="9287"/>
                        <a:pt x="13335" y="8334"/>
                      </a:cubicBezTo>
                      <a:cubicBezTo>
                        <a:pt x="12382" y="7382"/>
                        <a:pt x="10477" y="6429"/>
                        <a:pt x="9525" y="5477"/>
                      </a:cubicBezTo>
                      <a:cubicBezTo>
                        <a:pt x="9525" y="5477"/>
                        <a:pt x="9525" y="5477"/>
                        <a:pt x="9525" y="5477"/>
                      </a:cubicBezTo>
                      <a:cubicBezTo>
                        <a:pt x="9525" y="5477"/>
                        <a:pt x="9525" y="5477"/>
                        <a:pt x="8572" y="5477"/>
                      </a:cubicBezTo>
                      <a:cubicBezTo>
                        <a:pt x="8572" y="5477"/>
                        <a:pt x="7620" y="4524"/>
                        <a:pt x="7620" y="4524"/>
                      </a:cubicBezTo>
                      <a:cubicBezTo>
                        <a:pt x="6667" y="4524"/>
                        <a:pt x="6667" y="3572"/>
                        <a:pt x="5715" y="3572"/>
                      </a:cubicBezTo>
                      <a:cubicBezTo>
                        <a:pt x="4763" y="2619"/>
                        <a:pt x="3810" y="1667"/>
                        <a:pt x="1905" y="714"/>
                      </a:cubicBezTo>
                      <a:cubicBezTo>
                        <a:pt x="952" y="-238"/>
                        <a:pt x="952" y="-238"/>
                        <a:pt x="0" y="714"/>
                      </a:cubicBezTo>
                      <a:cubicBezTo>
                        <a:pt x="0" y="-238"/>
                        <a:pt x="0" y="714"/>
                        <a:pt x="0" y="1667"/>
                      </a:cubicBezTo>
                      <a:lnTo>
                        <a:pt x="0" y="16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2" name="Freeform: Shape 1801">
                  <a:extLst>
                    <a:ext uri="{FF2B5EF4-FFF2-40B4-BE49-F238E27FC236}">
                      <a16:creationId xmlns:a16="http://schemas.microsoft.com/office/drawing/2014/main" id="{F9D07DFD-9B89-B9ED-52AD-50E1F33B3F41}"/>
                    </a:ext>
                  </a:extLst>
                </p:cNvPr>
                <p:cNvSpPr/>
                <p:nvPr/>
              </p:nvSpPr>
              <p:spPr>
                <a:xfrm>
                  <a:off x="8030526" y="3219449"/>
                  <a:ext cx="13335" cy="11429"/>
                </a:xfrm>
                <a:custGeom>
                  <a:avLst/>
                  <a:gdLst>
                    <a:gd name="connsiteX0" fmla="*/ 953 w 13335"/>
                    <a:gd name="connsiteY0" fmla="*/ 6667 h 11429"/>
                    <a:gd name="connsiteX1" fmla="*/ 2858 w 13335"/>
                    <a:gd name="connsiteY1" fmla="*/ 8572 h 11429"/>
                    <a:gd name="connsiteX2" fmla="*/ 5715 w 13335"/>
                    <a:gd name="connsiteY2" fmla="*/ 10478 h 11429"/>
                    <a:gd name="connsiteX3" fmla="*/ 6668 w 13335"/>
                    <a:gd name="connsiteY3" fmla="*/ 11430 h 11429"/>
                    <a:gd name="connsiteX4" fmla="*/ 7620 w 13335"/>
                    <a:gd name="connsiteY4" fmla="*/ 11430 h 11429"/>
                    <a:gd name="connsiteX5" fmla="*/ 8573 w 13335"/>
                    <a:gd name="connsiteY5" fmla="*/ 11430 h 11429"/>
                    <a:gd name="connsiteX6" fmla="*/ 8573 w 13335"/>
                    <a:gd name="connsiteY6" fmla="*/ 11430 h 11429"/>
                    <a:gd name="connsiteX7" fmla="*/ 8573 w 13335"/>
                    <a:gd name="connsiteY7" fmla="*/ 11430 h 11429"/>
                    <a:gd name="connsiteX8" fmla="*/ 9525 w 13335"/>
                    <a:gd name="connsiteY8" fmla="*/ 11430 h 11429"/>
                    <a:gd name="connsiteX9" fmla="*/ 11430 w 13335"/>
                    <a:gd name="connsiteY9" fmla="*/ 11430 h 11429"/>
                    <a:gd name="connsiteX10" fmla="*/ 11430 w 13335"/>
                    <a:gd name="connsiteY10" fmla="*/ 11430 h 11429"/>
                    <a:gd name="connsiteX11" fmla="*/ 11430 w 13335"/>
                    <a:gd name="connsiteY11" fmla="*/ 11430 h 11429"/>
                    <a:gd name="connsiteX12" fmla="*/ 13335 w 13335"/>
                    <a:gd name="connsiteY12" fmla="*/ 10478 h 11429"/>
                    <a:gd name="connsiteX13" fmla="*/ 13335 w 13335"/>
                    <a:gd name="connsiteY13" fmla="*/ 8572 h 11429"/>
                    <a:gd name="connsiteX14" fmla="*/ 12383 w 13335"/>
                    <a:gd name="connsiteY14" fmla="*/ 6667 h 11429"/>
                    <a:gd name="connsiteX15" fmla="*/ 11430 w 13335"/>
                    <a:gd name="connsiteY15" fmla="*/ 5715 h 11429"/>
                    <a:gd name="connsiteX16" fmla="*/ 11430 w 13335"/>
                    <a:gd name="connsiteY16" fmla="*/ 5715 h 11429"/>
                    <a:gd name="connsiteX17" fmla="*/ 11430 w 13335"/>
                    <a:gd name="connsiteY17" fmla="*/ 5715 h 11429"/>
                    <a:gd name="connsiteX18" fmla="*/ 8573 w 13335"/>
                    <a:gd name="connsiteY18" fmla="*/ 2858 h 11429"/>
                    <a:gd name="connsiteX19" fmla="*/ 5715 w 13335"/>
                    <a:gd name="connsiteY19" fmla="*/ 953 h 11429"/>
                    <a:gd name="connsiteX20" fmla="*/ 2858 w 13335"/>
                    <a:gd name="connsiteY20" fmla="*/ 0 h 11429"/>
                    <a:gd name="connsiteX21" fmla="*/ 0 w 13335"/>
                    <a:gd name="connsiteY21" fmla="*/ 1905 h 11429"/>
                    <a:gd name="connsiteX22" fmla="*/ 953 w 13335"/>
                    <a:gd name="connsiteY22" fmla="*/ 6667 h 11429"/>
                    <a:gd name="connsiteX23" fmla="*/ 953 w 13335"/>
                    <a:gd name="connsiteY23" fmla="*/ 6667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3335" h="11429">
                      <a:moveTo>
                        <a:pt x="953" y="6667"/>
                      </a:moveTo>
                      <a:cubicBezTo>
                        <a:pt x="1905" y="7620"/>
                        <a:pt x="2858" y="7620"/>
                        <a:pt x="2858" y="8572"/>
                      </a:cubicBezTo>
                      <a:cubicBezTo>
                        <a:pt x="3810" y="8572"/>
                        <a:pt x="4763" y="9525"/>
                        <a:pt x="5715" y="10478"/>
                      </a:cubicBezTo>
                      <a:cubicBezTo>
                        <a:pt x="5715" y="10478"/>
                        <a:pt x="6668" y="10478"/>
                        <a:pt x="6668" y="11430"/>
                      </a:cubicBezTo>
                      <a:cubicBezTo>
                        <a:pt x="6668" y="11430"/>
                        <a:pt x="7620" y="11430"/>
                        <a:pt x="7620" y="11430"/>
                      </a:cubicBezTo>
                      <a:cubicBezTo>
                        <a:pt x="7620" y="11430"/>
                        <a:pt x="8573" y="11430"/>
                        <a:pt x="8573" y="11430"/>
                      </a:cubicBezTo>
                      <a:cubicBezTo>
                        <a:pt x="8573" y="11430"/>
                        <a:pt x="8573" y="11430"/>
                        <a:pt x="8573" y="11430"/>
                      </a:cubicBezTo>
                      <a:cubicBezTo>
                        <a:pt x="8573" y="11430"/>
                        <a:pt x="8573" y="11430"/>
                        <a:pt x="8573" y="11430"/>
                      </a:cubicBezTo>
                      <a:cubicBezTo>
                        <a:pt x="8573" y="11430"/>
                        <a:pt x="8573" y="11430"/>
                        <a:pt x="9525" y="11430"/>
                      </a:cubicBezTo>
                      <a:cubicBezTo>
                        <a:pt x="10478" y="11430"/>
                        <a:pt x="10478" y="11430"/>
                        <a:pt x="11430" y="11430"/>
                      </a:cubicBezTo>
                      <a:cubicBezTo>
                        <a:pt x="11430" y="11430"/>
                        <a:pt x="11430" y="11430"/>
                        <a:pt x="11430" y="11430"/>
                      </a:cubicBezTo>
                      <a:cubicBezTo>
                        <a:pt x="11430" y="11430"/>
                        <a:pt x="11430" y="11430"/>
                        <a:pt x="11430" y="11430"/>
                      </a:cubicBezTo>
                      <a:cubicBezTo>
                        <a:pt x="12383" y="11430"/>
                        <a:pt x="12383" y="11430"/>
                        <a:pt x="13335" y="10478"/>
                      </a:cubicBezTo>
                      <a:cubicBezTo>
                        <a:pt x="13335" y="9525"/>
                        <a:pt x="13335" y="9525"/>
                        <a:pt x="13335" y="8572"/>
                      </a:cubicBezTo>
                      <a:cubicBezTo>
                        <a:pt x="13335" y="7620"/>
                        <a:pt x="12383" y="7620"/>
                        <a:pt x="12383" y="6667"/>
                      </a:cubicBezTo>
                      <a:cubicBezTo>
                        <a:pt x="12383" y="6667"/>
                        <a:pt x="12383" y="6667"/>
                        <a:pt x="11430" y="5715"/>
                      </a:cubicBezTo>
                      <a:cubicBezTo>
                        <a:pt x="11430" y="5715"/>
                        <a:pt x="11430" y="5715"/>
                        <a:pt x="11430" y="5715"/>
                      </a:cubicBezTo>
                      <a:cubicBezTo>
                        <a:pt x="11430" y="5715"/>
                        <a:pt x="11430" y="5715"/>
                        <a:pt x="11430" y="5715"/>
                      </a:cubicBezTo>
                      <a:cubicBezTo>
                        <a:pt x="10478" y="4763"/>
                        <a:pt x="9525" y="3810"/>
                        <a:pt x="8573" y="2858"/>
                      </a:cubicBezTo>
                      <a:cubicBezTo>
                        <a:pt x="7620" y="1905"/>
                        <a:pt x="6668" y="1905"/>
                        <a:pt x="5715" y="953"/>
                      </a:cubicBezTo>
                      <a:cubicBezTo>
                        <a:pt x="4763" y="953"/>
                        <a:pt x="3810" y="0"/>
                        <a:pt x="2858" y="0"/>
                      </a:cubicBezTo>
                      <a:cubicBezTo>
                        <a:pt x="1905" y="0"/>
                        <a:pt x="0" y="0"/>
                        <a:pt x="0" y="1905"/>
                      </a:cubicBezTo>
                      <a:cubicBezTo>
                        <a:pt x="0" y="3810"/>
                        <a:pt x="0" y="5715"/>
                        <a:pt x="953" y="6667"/>
                      </a:cubicBezTo>
                      <a:lnTo>
                        <a:pt x="953" y="66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3" name="Freeform: Shape 1802">
                  <a:extLst>
                    <a:ext uri="{FF2B5EF4-FFF2-40B4-BE49-F238E27FC236}">
                      <a16:creationId xmlns:a16="http://schemas.microsoft.com/office/drawing/2014/main" id="{2AA3AB37-A67A-4857-3436-A36F037CC049}"/>
                    </a:ext>
                  </a:extLst>
                </p:cNvPr>
                <p:cNvSpPr/>
                <p:nvPr/>
              </p:nvSpPr>
              <p:spPr>
                <a:xfrm>
                  <a:off x="8141343" y="3200399"/>
                  <a:ext cx="7293" cy="11429"/>
                </a:xfrm>
                <a:custGeom>
                  <a:avLst/>
                  <a:gdLst>
                    <a:gd name="connsiteX0" fmla="*/ 625 w 7293"/>
                    <a:gd name="connsiteY0" fmla="*/ 3810 h 11429"/>
                    <a:gd name="connsiteX1" fmla="*/ 2531 w 7293"/>
                    <a:gd name="connsiteY1" fmla="*/ 7620 h 11429"/>
                    <a:gd name="connsiteX2" fmla="*/ 3483 w 7293"/>
                    <a:gd name="connsiteY2" fmla="*/ 9525 h 11429"/>
                    <a:gd name="connsiteX3" fmla="*/ 5388 w 7293"/>
                    <a:gd name="connsiteY3" fmla="*/ 11430 h 11429"/>
                    <a:gd name="connsiteX4" fmla="*/ 6341 w 7293"/>
                    <a:gd name="connsiteY4" fmla="*/ 11430 h 11429"/>
                    <a:gd name="connsiteX5" fmla="*/ 7293 w 7293"/>
                    <a:gd name="connsiteY5" fmla="*/ 10478 h 11429"/>
                    <a:gd name="connsiteX6" fmla="*/ 7293 w 7293"/>
                    <a:gd name="connsiteY6" fmla="*/ 9525 h 11429"/>
                    <a:gd name="connsiteX7" fmla="*/ 7293 w 7293"/>
                    <a:gd name="connsiteY7" fmla="*/ 8572 h 11429"/>
                    <a:gd name="connsiteX8" fmla="*/ 6341 w 7293"/>
                    <a:gd name="connsiteY8" fmla="*/ 5715 h 11429"/>
                    <a:gd name="connsiteX9" fmla="*/ 4436 w 7293"/>
                    <a:gd name="connsiteY9" fmla="*/ 953 h 11429"/>
                    <a:gd name="connsiteX10" fmla="*/ 1578 w 7293"/>
                    <a:gd name="connsiteY10" fmla="*/ 0 h 11429"/>
                    <a:gd name="connsiteX11" fmla="*/ 625 w 7293"/>
                    <a:gd name="connsiteY11" fmla="*/ 3810 h 11429"/>
                    <a:gd name="connsiteX12" fmla="*/ 625 w 7293"/>
                    <a:gd name="connsiteY12" fmla="*/ 381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293" h="11429">
                      <a:moveTo>
                        <a:pt x="625" y="3810"/>
                      </a:moveTo>
                      <a:cubicBezTo>
                        <a:pt x="1578" y="4763"/>
                        <a:pt x="2531" y="6667"/>
                        <a:pt x="2531" y="7620"/>
                      </a:cubicBezTo>
                      <a:cubicBezTo>
                        <a:pt x="2531" y="8572"/>
                        <a:pt x="3483" y="8572"/>
                        <a:pt x="3483" y="9525"/>
                      </a:cubicBezTo>
                      <a:cubicBezTo>
                        <a:pt x="4436" y="10478"/>
                        <a:pt x="4436" y="10478"/>
                        <a:pt x="5388" y="11430"/>
                      </a:cubicBezTo>
                      <a:cubicBezTo>
                        <a:pt x="5388" y="11430"/>
                        <a:pt x="6341" y="11430"/>
                        <a:pt x="6341" y="11430"/>
                      </a:cubicBezTo>
                      <a:cubicBezTo>
                        <a:pt x="6341" y="11430"/>
                        <a:pt x="7293" y="10478"/>
                        <a:pt x="7293" y="10478"/>
                      </a:cubicBezTo>
                      <a:cubicBezTo>
                        <a:pt x="7293" y="10478"/>
                        <a:pt x="7293" y="9525"/>
                        <a:pt x="7293" y="9525"/>
                      </a:cubicBezTo>
                      <a:cubicBezTo>
                        <a:pt x="7293" y="9525"/>
                        <a:pt x="7293" y="8572"/>
                        <a:pt x="7293" y="8572"/>
                      </a:cubicBezTo>
                      <a:cubicBezTo>
                        <a:pt x="7293" y="7620"/>
                        <a:pt x="7293" y="6667"/>
                        <a:pt x="6341" y="5715"/>
                      </a:cubicBezTo>
                      <a:cubicBezTo>
                        <a:pt x="5388" y="3810"/>
                        <a:pt x="5388" y="2858"/>
                        <a:pt x="4436" y="953"/>
                      </a:cubicBezTo>
                      <a:cubicBezTo>
                        <a:pt x="3483" y="0"/>
                        <a:pt x="2531" y="0"/>
                        <a:pt x="1578" y="0"/>
                      </a:cubicBezTo>
                      <a:cubicBezTo>
                        <a:pt x="-327" y="1905"/>
                        <a:pt x="-327" y="2858"/>
                        <a:pt x="625" y="3810"/>
                      </a:cubicBezTo>
                      <a:lnTo>
                        <a:pt x="625" y="381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4" name="Freeform: Shape 1803">
                  <a:extLst>
                    <a:ext uri="{FF2B5EF4-FFF2-40B4-BE49-F238E27FC236}">
                      <a16:creationId xmlns:a16="http://schemas.microsoft.com/office/drawing/2014/main" id="{9C8A725C-7C0C-2A27-3C4A-05DA95FF8EC6}"/>
                    </a:ext>
                  </a:extLst>
                </p:cNvPr>
                <p:cNvSpPr/>
                <p:nvPr/>
              </p:nvSpPr>
              <p:spPr>
                <a:xfrm>
                  <a:off x="8162772" y="3229841"/>
                  <a:ext cx="6819" cy="17856"/>
                </a:xfrm>
                <a:custGeom>
                  <a:avLst/>
                  <a:gdLst>
                    <a:gd name="connsiteX0" fmla="*/ 152 w 6819"/>
                    <a:gd name="connsiteY0" fmla="*/ 1991 h 17856"/>
                    <a:gd name="connsiteX1" fmla="*/ 2057 w 6819"/>
                    <a:gd name="connsiteY1" fmla="*/ 9611 h 17856"/>
                    <a:gd name="connsiteX2" fmla="*/ 3009 w 6819"/>
                    <a:gd name="connsiteY2" fmla="*/ 13421 h 17856"/>
                    <a:gd name="connsiteX3" fmla="*/ 3009 w 6819"/>
                    <a:gd name="connsiteY3" fmla="*/ 15326 h 17856"/>
                    <a:gd name="connsiteX4" fmla="*/ 3962 w 6819"/>
                    <a:gd name="connsiteY4" fmla="*/ 17231 h 17856"/>
                    <a:gd name="connsiteX5" fmla="*/ 6819 w 6819"/>
                    <a:gd name="connsiteY5" fmla="*/ 16278 h 17856"/>
                    <a:gd name="connsiteX6" fmla="*/ 6819 w 6819"/>
                    <a:gd name="connsiteY6" fmla="*/ 14373 h 17856"/>
                    <a:gd name="connsiteX7" fmla="*/ 6819 w 6819"/>
                    <a:gd name="connsiteY7" fmla="*/ 12468 h 17856"/>
                    <a:gd name="connsiteX8" fmla="*/ 5866 w 6819"/>
                    <a:gd name="connsiteY8" fmla="*/ 8658 h 17856"/>
                    <a:gd name="connsiteX9" fmla="*/ 3962 w 6819"/>
                    <a:gd name="connsiteY9" fmla="*/ 1038 h 17856"/>
                    <a:gd name="connsiteX10" fmla="*/ 152 w 6819"/>
                    <a:gd name="connsiteY10" fmla="*/ 1991 h 17856"/>
                    <a:gd name="connsiteX11" fmla="*/ 152 w 6819"/>
                    <a:gd name="connsiteY11" fmla="*/ 1991 h 178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819" h="17856">
                      <a:moveTo>
                        <a:pt x="152" y="1991"/>
                      </a:moveTo>
                      <a:cubicBezTo>
                        <a:pt x="1104" y="4848"/>
                        <a:pt x="1104" y="7706"/>
                        <a:pt x="2057" y="9611"/>
                      </a:cubicBezTo>
                      <a:cubicBezTo>
                        <a:pt x="2057" y="10563"/>
                        <a:pt x="3009" y="12468"/>
                        <a:pt x="3009" y="13421"/>
                      </a:cubicBezTo>
                      <a:cubicBezTo>
                        <a:pt x="3009" y="14373"/>
                        <a:pt x="3009" y="14373"/>
                        <a:pt x="3009" y="15326"/>
                      </a:cubicBezTo>
                      <a:cubicBezTo>
                        <a:pt x="3009" y="16278"/>
                        <a:pt x="3962" y="16278"/>
                        <a:pt x="3962" y="17231"/>
                      </a:cubicBezTo>
                      <a:cubicBezTo>
                        <a:pt x="4914" y="18183"/>
                        <a:pt x="5866" y="18183"/>
                        <a:pt x="6819" y="16278"/>
                      </a:cubicBezTo>
                      <a:cubicBezTo>
                        <a:pt x="6819" y="15326"/>
                        <a:pt x="6819" y="14373"/>
                        <a:pt x="6819" y="14373"/>
                      </a:cubicBezTo>
                      <a:cubicBezTo>
                        <a:pt x="6819" y="13421"/>
                        <a:pt x="6819" y="13421"/>
                        <a:pt x="6819" y="12468"/>
                      </a:cubicBezTo>
                      <a:cubicBezTo>
                        <a:pt x="6819" y="11516"/>
                        <a:pt x="5866" y="9611"/>
                        <a:pt x="5866" y="8658"/>
                      </a:cubicBezTo>
                      <a:cubicBezTo>
                        <a:pt x="4914" y="5801"/>
                        <a:pt x="4914" y="2943"/>
                        <a:pt x="3962" y="1038"/>
                      </a:cubicBezTo>
                      <a:cubicBezTo>
                        <a:pt x="3009" y="-867"/>
                        <a:pt x="-801" y="86"/>
                        <a:pt x="152" y="1991"/>
                      </a:cubicBezTo>
                      <a:lnTo>
                        <a:pt x="152" y="19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5" name="Freeform: Shape 1804">
                  <a:extLst>
                    <a:ext uri="{FF2B5EF4-FFF2-40B4-BE49-F238E27FC236}">
                      <a16:creationId xmlns:a16="http://schemas.microsoft.com/office/drawing/2014/main" id="{93094E3F-3B1B-A3FA-6588-D996133C8E3B}"/>
                    </a:ext>
                  </a:extLst>
                </p:cNvPr>
                <p:cNvSpPr/>
                <p:nvPr/>
              </p:nvSpPr>
              <p:spPr>
                <a:xfrm>
                  <a:off x="8144453" y="3276599"/>
                  <a:ext cx="10851" cy="18492"/>
                </a:xfrm>
                <a:custGeom>
                  <a:avLst/>
                  <a:gdLst>
                    <a:gd name="connsiteX0" fmla="*/ 374 w 10851"/>
                    <a:gd name="connsiteY0" fmla="*/ 1905 h 18492"/>
                    <a:gd name="connsiteX1" fmla="*/ 4184 w 10851"/>
                    <a:gd name="connsiteY1" fmla="*/ 10478 h 18492"/>
                    <a:gd name="connsiteX2" fmla="*/ 6089 w 10851"/>
                    <a:gd name="connsiteY2" fmla="*/ 14288 h 18492"/>
                    <a:gd name="connsiteX3" fmla="*/ 8946 w 10851"/>
                    <a:gd name="connsiteY3" fmla="*/ 18097 h 18492"/>
                    <a:gd name="connsiteX4" fmla="*/ 10851 w 10851"/>
                    <a:gd name="connsiteY4" fmla="*/ 17145 h 18492"/>
                    <a:gd name="connsiteX5" fmla="*/ 9899 w 10851"/>
                    <a:gd name="connsiteY5" fmla="*/ 12383 h 18492"/>
                    <a:gd name="connsiteX6" fmla="*/ 7994 w 10851"/>
                    <a:gd name="connsiteY6" fmla="*/ 8572 h 18492"/>
                    <a:gd name="connsiteX7" fmla="*/ 4184 w 10851"/>
                    <a:gd name="connsiteY7" fmla="*/ 953 h 18492"/>
                    <a:gd name="connsiteX8" fmla="*/ 2279 w 10851"/>
                    <a:gd name="connsiteY8" fmla="*/ 0 h 18492"/>
                    <a:gd name="connsiteX9" fmla="*/ 374 w 10851"/>
                    <a:gd name="connsiteY9" fmla="*/ 1905 h 18492"/>
                    <a:gd name="connsiteX10" fmla="*/ 374 w 10851"/>
                    <a:gd name="connsiteY10" fmla="*/ 1905 h 18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0851" h="18492">
                      <a:moveTo>
                        <a:pt x="374" y="1905"/>
                      </a:moveTo>
                      <a:cubicBezTo>
                        <a:pt x="1326" y="4763"/>
                        <a:pt x="2279" y="7620"/>
                        <a:pt x="4184" y="10478"/>
                      </a:cubicBezTo>
                      <a:cubicBezTo>
                        <a:pt x="5136" y="11430"/>
                        <a:pt x="5136" y="13335"/>
                        <a:pt x="6089" y="14288"/>
                      </a:cubicBezTo>
                      <a:cubicBezTo>
                        <a:pt x="7041" y="15240"/>
                        <a:pt x="7994" y="17145"/>
                        <a:pt x="8946" y="18097"/>
                      </a:cubicBezTo>
                      <a:cubicBezTo>
                        <a:pt x="9899" y="19050"/>
                        <a:pt x="10851" y="18097"/>
                        <a:pt x="10851" y="17145"/>
                      </a:cubicBezTo>
                      <a:cubicBezTo>
                        <a:pt x="10851" y="15240"/>
                        <a:pt x="10851" y="14288"/>
                        <a:pt x="9899" y="12383"/>
                      </a:cubicBezTo>
                      <a:cubicBezTo>
                        <a:pt x="8946" y="11430"/>
                        <a:pt x="8946" y="9525"/>
                        <a:pt x="7994" y="8572"/>
                      </a:cubicBezTo>
                      <a:cubicBezTo>
                        <a:pt x="6089" y="5715"/>
                        <a:pt x="5136" y="3810"/>
                        <a:pt x="4184" y="953"/>
                      </a:cubicBezTo>
                      <a:cubicBezTo>
                        <a:pt x="4184" y="0"/>
                        <a:pt x="2279" y="0"/>
                        <a:pt x="2279" y="0"/>
                      </a:cubicBezTo>
                      <a:cubicBezTo>
                        <a:pt x="374" y="0"/>
                        <a:pt x="-579" y="953"/>
                        <a:pt x="374" y="1905"/>
                      </a:cubicBezTo>
                      <a:lnTo>
                        <a:pt x="374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6" name="Freeform: Shape 1805">
                  <a:extLst>
                    <a:ext uri="{FF2B5EF4-FFF2-40B4-BE49-F238E27FC236}">
                      <a16:creationId xmlns:a16="http://schemas.microsoft.com/office/drawing/2014/main" id="{BC0DAE6C-7304-28B2-FFCB-57170F40E6B3}"/>
                    </a:ext>
                  </a:extLst>
                </p:cNvPr>
                <p:cNvSpPr/>
                <p:nvPr/>
              </p:nvSpPr>
              <p:spPr>
                <a:xfrm>
                  <a:off x="8124450" y="3291444"/>
                  <a:ext cx="14661" cy="18886"/>
                </a:xfrm>
                <a:custGeom>
                  <a:avLst/>
                  <a:gdLst>
                    <a:gd name="connsiteX0" fmla="*/ 374 w 14661"/>
                    <a:gd name="connsiteY0" fmla="*/ 3252 h 18886"/>
                    <a:gd name="connsiteX1" fmla="*/ 6088 w 14661"/>
                    <a:gd name="connsiteY1" fmla="*/ 10872 h 18886"/>
                    <a:gd name="connsiteX2" fmla="*/ 8946 w 14661"/>
                    <a:gd name="connsiteY2" fmla="*/ 14682 h 18886"/>
                    <a:gd name="connsiteX3" fmla="*/ 12756 w 14661"/>
                    <a:gd name="connsiteY3" fmla="*/ 18492 h 18886"/>
                    <a:gd name="connsiteX4" fmla="*/ 14661 w 14661"/>
                    <a:gd name="connsiteY4" fmla="*/ 17539 h 18886"/>
                    <a:gd name="connsiteX5" fmla="*/ 12756 w 14661"/>
                    <a:gd name="connsiteY5" fmla="*/ 12777 h 18886"/>
                    <a:gd name="connsiteX6" fmla="*/ 9899 w 14661"/>
                    <a:gd name="connsiteY6" fmla="*/ 8967 h 18886"/>
                    <a:gd name="connsiteX7" fmla="*/ 5136 w 14661"/>
                    <a:gd name="connsiteY7" fmla="*/ 1347 h 18886"/>
                    <a:gd name="connsiteX8" fmla="*/ 2279 w 14661"/>
                    <a:gd name="connsiteY8" fmla="*/ 395 h 18886"/>
                    <a:gd name="connsiteX9" fmla="*/ 374 w 14661"/>
                    <a:gd name="connsiteY9" fmla="*/ 3252 h 18886"/>
                    <a:gd name="connsiteX10" fmla="*/ 374 w 14661"/>
                    <a:gd name="connsiteY10" fmla="*/ 3252 h 18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661" h="18886">
                      <a:moveTo>
                        <a:pt x="374" y="3252"/>
                      </a:moveTo>
                      <a:cubicBezTo>
                        <a:pt x="2279" y="6109"/>
                        <a:pt x="4184" y="8967"/>
                        <a:pt x="6088" y="10872"/>
                      </a:cubicBezTo>
                      <a:cubicBezTo>
                        <a:pt x="7041" y="11825"/>
                        <a:pt x="7993" y="13730"/>
                        <a:pt x="8946" y="14682"/>
                      </a:cubicBezTo>
                      <a:cubicBezTo>
                        <a:pt x="9899" y="15634"/>
                        <a:pt x="10851" y="17539"/>
                        <a:pt x="12756" y="18492"/>
                      </a:cubicBezTo>
                      <a:cubicBezTo>
                        <a:pt x="13709" y="19445"/>
                        <a:pt x="14661" y="18492"/>
                        <a:pt x="14661" y="17539"/>
                      </a:cubicBezTo>
                      <a:cubicBezTo>
                        <a:pt x="14661" y="15634"/>
                        <a:pt x="13709" y="14682"/>
                        <a:pt x="12756" y="12777"/>
                      </a:cubicBezTo>
                      <a:cubicBezTo>
                        <a:pt x="11804" y="10872"/>
                        <a:pt x="10851" y="9920"/>
                        <a:pt x="9899" y="8967"/>
                      </a:cubicBezTo>
                      <a:cubicBezTo>
                        <a:pt x="7993" y="6109"/>
                        <a:pt x="6088" y="3252"/>
                        <a:pt x="5136" y="1347"/>
                      </a:cubicBezTo>
                      <a:cubicBezTo>
                        <a:pt x="4184" y="395"/>
                        <a:pt x="3231" y="-558"/>
                        <a:pt x="2279" y="395"/>
                      </a:cubicBezTo>
                      <a:cubicBezTo>
                        <a:pt x="374" y="1347"/>
                        <a:pt x="-579" y="2300"/>
                        <a:pt x="374" y="3252"/>
                      </a:cubicBezTo>
                      <a:lnTo>
                        <a:pt x="374" y="325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7" name="Freeform: Shape 1806">
                  <a:extLst>
                    <a:ext uri="{FF2B5EF4-FFF2-40B4-BE49-F238E27FC236}">
                      <a16:creationId xmlns:a16="http://schemas.microsoft.com/office/drawing/2014/main" id="{3FBA244C-D6AC-54EF-24DD-237D116AF8F9}"/>
                    </a:ext>
                  </a:extLst>
                </p:cNvPr>
                <p:cNvSpPr/>
                <p:nvPr/>
              </p:nvSpPr>
              <p:spPr>
                <a:xfrm>
                  <a:off x="8170170" y="3311468"/>
                  <a:ext cx="8946" cy="17280"/>
                </a:xfrm>
                <a:custGeom>
                  <a:avLst/>
                  <a:gdLst>
                    <a:gd name="connsiteX0" fmla="*/ 374 w 8946"/>
                    <a:gd name="connsiteY0" fmla="*/ 5136 h 17280"/>
                    <a:gd name="connsiteX1" fmla="*/ 2279 w 8946"/>
                    <a:gd name="connsiteY1" fmla="*/ 10851 h 17280"/>
                    <a:gd name="connsiteX2" fmla="*/ 3231 w 8946"/>
                    <a:gd name="connsiteY2" fmla="*/ 13709 h 17280"/>
                    <a:gd name="connsiteX3" fmla="*/ 4184 w 8946"/>
                    <a:gd name="connsiteY3" fmla="*/ 15614 h 17280"/>
                    <a:gd name="connsiteX4" fmla="*/ 5136 w 8946"/>
                    <a:gd name="connsiteY4" fmla="*/ 16566 h 17280"/>
                    <a:gd name="connsiteX5" fmla="*/ 7993 w 8946"/>
                    <a:gd name="connsiteY5" fmla="*/ 16566 h 17280"/>
                    <a:gd name="connsiteX6" fmla="*/ 8946 w 8946"/>
                    <a:gd name="connsiteY6" fmla="*/ 14661 h 17280"/>
                    <a:gd name="connsiteX7" fmla="*/ 8946 w 8946"/>
                    <a:gd name="connsiteY7" fmla="*/ 12756 h 17280"/>
                    <a:gd name="connsiteX8" fmla="*/ 8946 w 8946"/>
                    <a:gd name="connsiteY8" fmla="*/ 10851 h 17280"/>
                    <a:gd name="connsiteX9" fmla="*/ 7993 w 8946"/>
                    <a:gd name="connsiteY9" fmla="*/ 7994 h 17280"/>
                    <a:gd name="connsiteX10" fmla="*/ 6089 w 8946"/>
                    <a:gd name="connsiteY10" fmla="*/ 2279 h 17280"/>
                    <a:gd name="connsiteX11" fmla="*/ 2279 w 8946"/>
                    <a:gd name="connsiteY11" fmla="*/ 374 h 17280"/>
                    <a:gd name="connsiteX12" fmla="*/ 374 w 8946"/>
                    <a:gd name="connsiteY12" fmla="*/ 5136 h 17280"/>
                    <a:gd name="connsiteX13" fmla="*/ 374 w 8946"/>
                    <a:gd name="connsiteY13" fmla="*/ 5136 h 17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46" h="17280">
                      <a:moveTo>
                        <a:pt x="374" y="5136"/>
                      </a:moveTo>
                      <a:cubicBezTo>
                        <a:pt x="1326" y="7041"/>
                        <a:pt x="1326" y="8946"/>
                        <a:pt x="2279" y="10851"/>
                      </a:cubicBezTo>
                      <a:cubicBezTo>
                        <a:pt x="2279" y="11804"/>
                        <a:pt x="3231" y="12756"/>
                        <a:pt x="3231" y="13709"/>
                      </a:cubicBezTo>
                      <a:cubicBezTo>
                        <a:pt x="3231" y="14661"/>
                        <a:pt x="4184" y="15614"/>
                        <a:pt x="4184" y="15614"/>
                      </a:cubicBezTo>
                      <a:cubicBezTo>
                        <a:pt x="4184" y="15614"/>
                        <a:pt x="5136" y="16566"/>
                        <a:pt x="5136" y="16566"/>
                      </a:cubicBezTo>
                      <a:cubicBezTo>
                        <a:pt x="6089" y="17519"/>
                        <a:pt x="7041" y="17519"/>
                        <a:pt x="7993" y="16566"/>
                      </a:cubicBezTo>
                      <a:cubicBezTo>
                        <a:pt x="8946" y="16566"/>
                        <a:pt x="8946" y="15614"/>
                        <a:pt x="8946" y="14661"/>
                      </a:cubicBezTo>
                      <a:cubicBezTo>
                        <a:pt x="8946" y="13709"/>
                        <a:pt x="8946" y="13709"/>
                        <a:pt x="8946" y="12756"/>
                      </a:cubicBezTo>
                      <a:cubicBezTo>
                        <a:pt x="8946" y="11804"/>
                        <a:pt x="8946" y="11804"/>
                        <a:pt x="8946" y="10851"/>
                      </a:cubicBezTo>
                      <a:cubicBezTo>
                        <a:pt x="8946" y="9899"/>
                        <a:pt x="7993" y="8946"/>
                        <a:pt x="7993" y="7994"/>
                      </a:cubicBezTo>
                      <a:cubicBezTo>
                        <a:pt x="7041" y="6089"/>
                        <a:pt x="7041" y="4184"/>
                        <a:pt x="6089" y="2279"/>
                      </a:cubicBezTo>
                      <a:cubicBezTo>
                        <a:pt x="5136" y="374"/>
                        <a:pt x="4184" y="-579"/>
                        <a:pt x="2279" y="374"/>
                      </a:cubicBezTo>
                      <a:cubicBezTo>
                        <a:pt x="374" y="1326"/>
                        <a:pt x="-579" y="3231"/>
                        <a:pt x="374" y="5136"/>
                      </a:cubicBezTo>
                      <a:lnTo>
                        <a:pt x="374" y="513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8" name="Freeform: Shape 1807">
                  <a:extLst>
                    <a:ext uri="{FF2B5EF4-FFF2-40B4-BE49-F238E27FC236}">
                      <a16:creationId xmlns:a16="http://schemas.microsoft.com/office/drawing/2014/main" id="{6B19799A-A782-9F00-A032-CA38FC20A285}"/>
                    </a:ext>
                  </a:extLst>
                </p:cNvPr>
                <p:cNvSpPr/>
                <p:nvPr/>
              </p:nvSpPr>
              <p:spPr>
                <a:xfrm>
                  <a:off x="8264842" y="3310590"/>
                  <a:ext cx="8966" cy="14586"/>
                </a:xfrm>
                <a:custGeom>
                  <a:avLst/>
                  <a:gdLst>
                    <a:gd name="connsiteX0" fmla="*/ 2857 w 8966"/>
                    <a:gd name="connsiteY0" fmla="*/ 1251 h 14586"/>
                    <a:gd name="connsiteX1" fmla="*/ 952 w 8966"/>
                    <a:gd name="connsiteY1" fmla="*/ 6014 h 14586"/>
                    <a:gd name="connsiteX2" fmla="*/ 0 w 8966"/>
                    <a:gd name="connsiteY2" fmla="*/ 8871 h 14586"/>
                    <a:gd name="connsiteX3" fmla="*/ 0 w 8966"/>
                    <a:gd name="connsiteY3" fmla="*/ 9824 h 14586"/>
                    <a:gd name="connsiteX4" fmla="*/ 0 w 8966"/>
                    <a:gd name="connsiteY4" fmla="*/ 11729 h 14586"/>
                    <a:gd name="connsiteX5" fmla="*/ 0 w 8966"/>
                    <a:gd name="connsiteY5" fmla="*/ 11729 h 14586"/>
                    <a:gd name="connsiteX6" fmla="*/ 0 w 8966"/>
                    <a:gd name="connsiteY6" fmla="*/ 11729 h 14586"/>
                    <a:gd name="connsiteX7" fmla="*/ 0 w 8966"/>
                    <a:gd name="connsiteY7" fmla="*/ 12681 h 14586"/>
                    <a:gd name="connsiteX8" fmla="*/ 952 w 8966"/>
                    <a:gd name="connsiteY8" fmla="*/ 14586 h 14586"/>
                    <a:gd name="connsiteX9" fmla="*/ 2857 w 8966"/>
                    <a:gd name="connsiteY9" fmla="*/ 14586 h 14586"/>
                    <a:gd name="connsiteX10" fmla="*/ 4763 w 8966"/>
                    <a:gd name="connsiteY10" fmla="*/ 12681 h 14586"/>
                    <a:gd name="connsiteX11" fmla="*/ 5715 w 8966"/>
                    <a:gd name="connsiteY11" fmla="*/ 10776 h 14586"/>
                    <a:gd name="connsiteX12" fmla="*/ 7620 w 8966"/>
                    <a:gd name="connsiteY12" fmla="*/ 6966 h 14586"/>
                    <a:gd name="connsiteX13" fmla="*/ 7620 w 8966"/>
                    <a:gd name="connsiteY13" fmla="*/ 7919 h 14586"/>
                    <a:gd name="connsiteX14" fmla="*/ 8572 w 8966"/>
                    <a:gd name="connsiteY14" fmla="*/ 6966 h 14586"/>
                    <a:gd name="connsiteX15" fmla="*/ 7620 w 8966"/>
                    <a:gd name="connsiteY15" fmla="*/ 3156 h 14586"/>
                    <a:gd name="connsiteX16" fmla="*/ 2857 w 8966"/>
                    <a:gd name="connsiteY16" fmla="*/ 1251 h 14586"/>
                    <a:gd name="connsiteX17" fmla="*/ 2857 w 8966"/>
                    <a:gd name="connsiteY17" fmla="*/ 1251 h 145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8966" h="14586">
                      <a:moveTo>
                        <a:pt x="2857" y="1251"/>
                      </a:moveTo>
                      <a:cubicBezTo>
                        <a:pt x="1905" y="3156"/>
                        <a:pt x="1905" y="4109"/>
                        <a:pt x="952" y="6014"/>
                      </a:cubicBezTo>
                      <a:cubicBezTo>
                        <a:pt x="952" y="6966"/>
                        <a:pt x="952" y="7919"/>
                        <a:pt x="0" y="8871"/>
                      </a:cubicBezTo>
                      <a:cubicBezTo>
                        <a:pt x="0" y="8871"/>
                        <a:pt x="0" y="8871"/>
                        <a:pt x="0" y="9824"/>
                      </a:cubicBezTo>
                      <a:cubicBezTo>
                        <a:pt x="0" y="10776"/>
                        <a:pt x="0" y="10776"/>
                        <a:pt x="0" y="11729"/>
                      </a:cubicBezTo>
                      <a:cubicBezTo>
                        <a:pt x="0" y="11729"/>
                        <a:pt x="0" y="11729"/>
                        <a:pt x="0" y="11729"/>
                      </a:cubicBezTo>
                      <a:cubicBezTo>
                        <a:pt x="0" y="11729"/>
                        <a:pt x="0" y="11729"/>
                        <a:pt x="0" y="11729"/>
                      </a:cubicBezTo>
                      <a:cubicBezTo>
                        <a:pt x="0" y="11729"/>
                        <a:pt x="0" y="11729"/>
                        <a:pt x="0" y="12681"/>
                      </a:cubicBezTo>
                      <a:cubicBezTo>
                        <a:pt x="0" y="13634"/>
                        <a:pt x="0" y="13634"/>
                        <a:pt x="952" y="14586"/>
                      </a:cubicBezTo>
                      <a:cubicBezTo>
                        <a:pt x="1905" y="14586"/>
                        <a:pt x="2857" y="14586"/>
                        <a:pt x="2857" y="14586"/>
                      </a:cubicBezTo>
                      <a:cubicBezTo>
                        <a:pt x="3810" y="13634"/>
                        <a:pt x="3810" y="13634"/>
                        <a:pt x="4763" y="12681"/>
                      </a:cubicBezTo>
                      <a:cubicBezTo>
                        <a:pt x="4763" y="11729"/>
                        <a:pt x="5715" y="11729"/>
                        <a:pt x="5715" y="10776"/>
                      </a:cubicBezTo>
                      <a:cubicBezTo>
                        <a:pt x="6668" y="9824"/>
                        <a:pt x="6668" y="7919"/>
                        <a:pt x="7620" y="6966"/>
                      </a:cubicBezTo>
                      <a:cubicBezTo>
                        <a:pt x="7620" y="6966"/>
                        <a:pt x="7620" y="7919"/>
                        <a:pt x="7620" y="7919"/>
                      </a:cubicBezTo>
                      <a:cubicBezTo>
                        <a:pt x="7620" y="7919"/>
                        <a:pt x="7620" y="6966"/>
                        <a:pt x="8572" y="6966"/>
                      </a:cubicBezTo>
                      <a:cubicBezTo>
                        <a:pt x="9525" y="6014"/>
                        <a:pt x="8572" y="3156"/>
                        <a:pt x="7620" y="3156"/>
                      </a:cubicBezTo>
                      <a:cubicBezTo>
                        <a:pt x="5715" y="-654"/>
                        <a:pt x="3810" y="-654"/>
                        <a:pt x="2857" y="1251"/>
                      </a:cubicBezTo>
                      <a:lnTo>
                        <a:pt x="2857" y="125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09" name="Freeform: Shape 1808">
                  <a:extLst>
                    <a:ext uri="{FF2B5EF4-FFF2-40B4-BE49-F238E27FC236}">
                      <a16:creationId xmlns:a16="http://schemas.microsoft.com/office/drawing/2014/main" id="{0269A808-1B7A-5A01-5619-B91FB94F6AF6}"/>
                    </a:ext>
                  </a:extLst>
                </p:cNvPr>
                <p:cNvSpPr/>
                <p:nvPr/>
              </p:nvSpPr>
              <p:spPr>
                <a:xfrm>
                  <a:off x="8294369" y="3314276"/>
                  <a:ext cx="8572" cy="11853"/>
                </a:xfrm>
                <a:custGeom>
                  <a:avLst/>
                  <a:gdLst>
                    <a:gd name="connsiteX0" fmla="*/ 3810 w 8572"/>
                    <a:gd name="connsiteY0" fmla="*/ 423 h 11853"/>
                    <a:gd name="connsiteX1" fmla="*/ 953 w 8572"/>
                    <a:gd name="connsiteY1" fmla="*/ 4233 h 11853"/>
                    <a:gd name="connsiteX2" fmla="*/ 0 w 8572"/>
                    <a:gd name="connsiteY2" fmla="*/ 7091 h 11853"/>
                    <a:gd name="connsiteX3" fmla="*/ 0 w 8572"/>
                    <a:gd name="connsiteY3" fmla="*/ 8996 h 11853"/>
                    <a:gd name="connsiteX4" fmla="*/ 0 w 8572"/>
                    <a:gd name="connsiteY4" fmla="*/ 9948 h 11853"/>
                    <a:gd name="connsiteX5" fmla="*/ 953 w 8572"/>
                    <a:gd name="connsiteY5" fmla="*/ 11853 h 11853"/>
                    <a:gd name="connsiteX6" fmla="*/ 2857 w 8572"/>
                    <a:gd name="connsiteY6" fmla="*/ 11853 h 11853"/>
                    <a:gd name="connsiteX7" fmla="*/ 3810 w 8572"/>
                    <a:gd name="connsiteY7" fmla="*/ 10901 h 11853"/>
                    <a:gd name="connsiteX8" fmla="*/ 4763 w 8572"/>
                    <a:gd name="connsiteY8" fmla="*/ 9948 h 11853"/>
                    <a:gd name="connsiteX9" fmla="*/ 5715 w 8572"/>
                    <a:gd name="connsiteY9" fmla="*/ 8043 h 11853"/>
                    <a:gd name="connsiteX10" fmla="*/ 8573 w 8572"/>
                    <a:gd name="connsiteY10" fmla="*/ 4233 h 11853"/>
                    <a:gd name="connsiteX11" fmla="*/ 8573 w 8572"/>
                    <a:gd name="connsiteY11" fmla="*/ 2328 h 11853"/>
                    <a:gd name="connsiteX12" fmla="*/ 7620 w 8572"/>
                    <a:gd name="connsiteY12" fmla="*/ 423 h 11853"/>
                    <a:gd name="connsiteX13" fmla="*/ 5715 w 8572"/>
                    <a:gd name="connsiteY13" fmla="*/ 423 h 11853"/>
                    <a:gd name="connsiteX14" fmla="*/ 4763 w 8572"/>
                    <a:gd name="connsiteY14" fmla="*/ 423 h 11853"/>
                    <a:gd name="connsiteX15" fmla="*/ 3810 w 8572"/>
                    <a:gd name="connsiteY15" fmla="*/ 423 h 11853"/>
                    <a:gd name="connsiteX16" fmla="*/ 3810 w 8572"/>
                    <a:gd name="connsiteY16" fmla="*/ 423 h 1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572" h="11853">
                      <a:moveTo>
                        <a:pt x="3810" y="423"/>
                      </a:moveTo>
                      <a:cubicBezTo>
                        <a:pt x="2857" y="1376"/>
                        <a:pt x="1905" y="3281"/>
                        <a:pt x="953" y="4233"/>
                      </a:cubicBezTo>
                      <a:cubicBezTo>
                        <a:pt x="953" y="5186"/>
                        <a:pt x="0" y="6138"/>
                        <a:pt x="0" y="7091"/>
                      </a:cubicBezTo>
                      <a:cubicBezTo>
                        <a:pt x="0" y="8043"/>
                        <a:pt x="0" y="8043"/>
                        <a:pt x="0" y="8996"/>
                      </a:cubicBezTo>
                      <a:cubicBezTo>
                        <a:pt x="0" y="8996"/>
                        <a:pt x="0" y="9948"/>
                        <a:pt x="0" y="9948"/>
                      </a:cubicBezTo>
                      <a:cubicBezTo>
                        <a:pt x="0" y="10901"/>
                        <a:pt x="0" y="10901"/>
                        <a:pt x="953" y="11853"/>
                      </a:cubicBezTo>
                      <a:cubicBezTo>
                        <a:pt x="1905" y="11853"/>
                        <a:pt x="1905" y="11853"/>
                        <a:pt x="2857" y="11853"/>
                      </a:cubicBezTo>
                      <a:cubicBezTo>
                        <a:pt x="2857" y="11853"/>
                        <a:pt x="3810" y="10901"/>
                        <a:pt x="3810" y="10901"/>
                      </a:cubicBezTo>
                      <a:cubicBezTo>
                        <a:pt x="3810" y="10901"/>
                        <a:pt x="4763" y="9948"/>
                        <a:pt x="4763" y="9948"/>
                      </a:cubicBezTo>
                      <a:cubicBezTo>
                        <a:pt x="4763" y="8996"/>
                        <a:pt x="5715" y="8996"/>
                        <a:pt x="5715" y="8043"/>
                      </a:cubicBezTo>
                      <a:cubicBezTo>
                        <a:pt x="6668" y="7091"/>
                        <a:pt x="7620" y="5186"/>
                        <a:pt x="8573" y="4233"/>
                      </a:cubicBezTo>
                      <a:cubicBezTo>
                        <a:pt x="8573" y="3281"/>
                        <a:pt x="8573" y="2328"/>
                        <a:pt x="8573" y="2328"/>
                      </a:cubicBezTo>
                      <a:cubicBezTo>
                        <a:pt x="8573" y="1376"/>
                        <a:pt x="7620" y="1376"/>
                        <a:pt x="7620" y="423"/>
                      </a:cubicBezTo>
                      <a:cubicBezTo>
                        <a:pt x="6668" y="423"/>
                        <a:pt x="5715" y="-529"/>
                        <a:pt x="5715" y="423"/>
                      </a:cubicBezTo>
                      <a:cubicBezTo>
                        <a:pt x="5715" y="423"/>
                        <a:pt x="5715" y="423"/>
                        <a:pt x="4763" y="423"/>
                      </a:cubicBezTo>
                      <a:cubicBezTo>
                        <a:pt x="3810" y="-529"/>
                        <a:pt x="3810" y="423"/>
                        <a:pt x="3810" y="423"/>
                      </a:cubicBezTo>
                      <a:lnTo>
                        <a:pt x="3810" y="42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0" name="Freeform: Shape 1809">
                  <a:extLst>
                    <a:ext uri="{FF2B5EF4-FFF2-40B4-BE49-F238E27FC236}">
                      <a16:creationId xmlns:a16="http://schemas.microsoft.com/office/drawing/2014/main" id="{0D72580C-4DFE-448E-3FAF-77EC39C05CEF}"/>
                    </a:ext>
                  </a:extLst>
                </p:cNvPr>
                <p:cNvSpPr/>
                <p:nvPr/>
              </p:nvSpPr>
              <p:spPr>
                <a:xfrm>
                  <a:off x="8269181" y="3327408"/>
                  <a:ext cx="8995" cy="15865"/>
                </a:xfrm>
                <a:custGeom>
                  <a:avLst/>
                  <a:gdLst>
                    <a:gd name="connsiteX0" fmla="*/ 1376 w 8995"/>
                    <a:gd name="connsiteY0" fmla="*/ 14913 h 15865"/>
                    <a:gd name="connsiteX1" fmla="*/ 4233 w 8995"/>
                    <a:gd name="connsiteY1" fmla="*/ 12056 h 15865"/>
                    <a:gd name="connsiteX2" fmla="*/ 6138 w 8995"/>
                    <a:gd name="connsiteY2" fmla="*/ 9198 h 15865"/>
                    <a:gd name="connsiteX3" fmla="*/ 8043 w 8995"/>
                    <a:gd name="connsiteY3" fmla="*/ 5388 h 15865"/>
                    <a:gd name="connsiteX4" fmla="*/ 8996 w 8995"/>
                    <a:gd name="connsiteY4" fmla="*/ 3483 h 15865"/>
                    <a:gd name="connsiteX5" fmla="*/ 8996 w 8995"/>
                    <a:gd name="connsiteY5" fmla="*/ 1578 h 15865"/>
                    <a:gd name="connsiteX6" fmla="*/ 6138 w 8995"/>
                    <a:gd name="connsiteY6" fmla="*/ 626 h 15865"/>
                    <a:gd name="connsiteX7" fmla="*/ 4233 w 8995"/>
                    <a:gd name="connsiteY7" fmla="*/ 2531 h 15865"/>
                    <a:gd name="connsiteX8" fmla="*/ 3281 w 8995"/>
                    <a:gd name="connsiteY8" fmla="*/ 4436 h 15865"/>
                    <a:gd name="connsiteX9" fmla="*/ 1376 w 8995"/>
                    <a:gd name="connsiteY9" fmla="*/ 8246 h 15865"/>
                    <a:gd name="connsiteX10" fmla="*/ 423 w 8995"/>
                    <a:gd name="connsiteY10" fmla="*/ 12056 h 15865"/>
                    <a:gd name="connsiteX11" fmla="*/ 423 w 8995"/>
                    <a:gd name="connsiteY11" fmla="*/ 15866 h 15865"/>
                    <a:gd name="connsiteX12" fmla="*/ 1376 w 8995"/>
                    <a:gd name="connsiteY12" fmla="*/ 14913 h 15865"/>
                    <a:gd name="connsiteX13" fmla="*/ 1376 w 8995"/>
                    <a:gd name="connsiteY13" fmla="*/ 14913 h 15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995" h="15865">
                      <a:moveTo>
                        <a:pt x="1376" y="14913"/>
                      </a:moveTo>
                      <a:cubicBezTo>
                        <a:pt x="2329" y="14913"/>
                        <a:pt x="3281" y="13008"/>
                        <a:pt x="4233" y="12056"/>
                      </a:cubicBezTo>
                      <a:cubicBezTo>
                        <a:pt x="5186" y="11103"/>
                        <a:pt x="5186" y="10151"/>
                        <a:pt x="6138" y="9198"/>
                      </a:cubicBezTo>
                      <a:cubicBezTo>
                        <a:pt x="7091" y="8246"/>
                        <a:pt x="7091" y="7293"/>
                        <a:pt x="8043" y="5388"/>
                      </a:cubicBezTo>
                      <a:cubicBezTo>
                        <a:pt x="8043" y="4436"/>
                        <a:pt x="8996" y="3483"/>
                        <a:pt x="8996" y="3483"/>
                      </a:cubicBezTo>
                      <a:cubicBezTo>
                        <a:pt x="8996" y="2531"/>
                        <a:pt x="8996" y="1578"/>
                        <a:pt x="8996" y="1578"/>
                      </a:cubicBezTo>
                      <a:cubicBezTo>
                        <a:pt x="8996" y="-327"/>
                        <a:pt x="7091" y="-327"/>
                        <a:pt x="6138" y="626"/>
                      </a:cubicBezTo>
                      <a:cubicBezTo>
                        <a:pt x="5186" y="1578"/>
                        <a:pt x="5186" y="1578"/>
                        <a:pt x="4233" y="2531"/>
                      </a:cubicBezTo>
                      <a:cubicBezTo>
                        <a:pt x="4233" y="3483"/>
                        <a:pt x="3281" y="3483"/>
                        <a:pt x="3281" y="4436"/>
                      </a:cubicBezTo>
                      <a:cubicBezTo>
                        <a:pt x="2329" y="5388"/>
                        <a:pt x="2329" y="7293"/>
                        <a:pt x="1376" y="8246"/>
                      </a:cubicBezTo>
                      <a:cubicBezTo>
                        <a:pt x="1376" y="9198"/>
                        <a:pt x="423" y="10151"/>
                        <a:pt x="423" y="12056"/>
                      </a:cubicBezTo>
                      <a:cubicBezTo>
                        <a:pt x="423" y="13008"/>
                        <a:pt x="-529" y="14913"/>
                        <a:pt x="423" y="15866"/>
                      </a:cubicBezTo>
                      <a:cubicBezTo>
                        <a:pt x="423" y="14913"/>
                        <a:pt x="1376" y="14913"/>
                        <a:pt x="1376" y="14913"/>
                      </a:cubicBezTo>
                      <a:lnTo>
                        <a:pt x="1376" y="1491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1" name="Freeform: Shape 1810">
                  <a:extLst>
                    <a:ext uri="{FF2B5EF4-FFF2-40B4-BE49-F238E27FC236}">
                      <a16:creationId xmlns:a16="http://schemas.microsoft.com/office/drawing/2014/main" id="{1320611F-1B7B-3E5B-B179-5745A79FA4C9}"/>
                    </a:ext>
                  </a:extLst>
                </p:cNvPr>
                <p:cNvSpPr/>
                <p:nvPr/>
              </p:nvSpPr>
              <p:spPr>
                <a:xfrm>
                  <a:off x="8244839" y="3323829"/>
                  <a:ext cx="6667" cy="19444"/>
                </a:xfrm>
                <a:custGeom>
                  <a:avLst/>
                  <a:gdLst>
                    <a:gd name="connsiteX0" fmla="*/ 3810 w 6667"/>
                    <a:gd name="connsiteY0" fmla="*/ 17540 h 19444"/>
                    <a:gd name="connsiteX1" fmla="*/ 4763 w 6667"/>
                    <a:gd name="connsiteY1" fmla="*/ 13730 h 19444"/>
                    <a:gd name="connsiteX2" fmla="*/ 5715 w 6667"/>
                    <a:gd name="connsiteY2" fmla="*/ 9920 h 19444"/>
                    <a:gd name="connsiteX3" fmla="*/ 6668 w 6667"/>
                    <a:gd name="connsiteY3" fmla="*/ 8015 h 19444"/>
                    <a:gd name="connsiteX4" fmla="*/ 6668 w 6667"/>
                    <a:gd name="connsiteY4" fmla="*/ 5157 h 19444"/>
                    <a:gd name="connsiteX5" fmla="*/ 6668 w 6667"/>
                    <a:gd name="connsiteY5" fmla="*/ 1347 h 19444"/>
                    <a:gd name="connsiteX6" fmla="*/ 4763 w 6667"/>
                    <a:gd name="connsiteY6" fmla="*/ 395 h 19444"/>
                    <a:gd name="connsiteX7" fmla="*/ 2858 w 6667"/>
                    <a:gd name="connsiteY7" fmla="*/ 4205 h 19444"/>
                    <a:gd name="connsiteX8" fmla="*/ 1905 w 6667"/>
                    <a:gd name="connsiteY8" fmla="*/ 5157 h 19444"/>
                    <a:gd name="connsiteX9" fmla="*/ 1905 w 6667"/>
                    <a:gd name="connsiteY9" fmla="*/ 6110 h 19444"/>
                    <a:gd name="connsiteX10" fmla="*/ 953 w 6667"/>
                    <a:gd name="connsiteY10" fmla="*/ 8015 h 19444"/>
                    <a:gd name="connsiteX11" fmla="*/ 0 w 6667"/>
                    <a:gd name="connsiteY11" fmla="*/ 12777 h 19444"/>
                    <a:gd name="connsiteX12" fmla="*/ 0 w 6667"/>
                    <a:gd name="connsiteY12" fmla="*/ 17540 h 19444"/>
                    <a:gd name="connsiteX13" fmla="*/ 1905 w 6667"/>
                    <a:gd name="connsiteY13" fmla="*/ 19445 h 19444"/>
                    <a:gd name="connsiteX14" fmla="*/ 3810 w 6667"/>
                    <a:gd name="connsiteY14" fmla="*/ 17540 h 19444"/>
                    <a:gd name="connsiteX15" fmla="*/ 3810 w 6667"/>
                    <a:gd name="connsiteY15" fmla="*/ 17540 h 1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667" h="19444">
                      <a:moveTo>
                        <a:pt x="3810" y="17540"/>
                      </a:moveTo>
                      <a:cubicBezTo>
                        <a:pt x="3810" y="16587"/>
                        <a:pt x="3810" y="14682"/>
                        <a:pt x="4763" y="13730"/>
                      </a:cubicBezTo>
                      <a:cubicBezTo>
                        <a:pt x="4763" y="12777"/>
                        <a:pt x="5715" y="10872"/>
                        <a:pt x="5715" y="9920"/>
                      </a:cubicBezTo>
                      <a:cubicBezTo>
                        <a:pt x="5715" y="8967"/>
                        <a:pt x="5715" y="8967"/>
                        <a:pt x="6668" y="8015"/>
                      </a:cubicBezTo>
                      <a:cubicBezTo>
                        <a:pt x="6668" y="7062"/>
                        <a:pt x="6668" y="6110"/>
                        <a:pt x="6668" y="5157"/>
                      </a:cubicBezTo>
                      <a:cubicBezTo>
                        <a:pt x="6668" y="4205"/>
                        <a:pt x="6668" y="2300"/>
                        <a:pt x="6668" y="1347"/>
                      </a:cubicBezTo>
                      <a:cubicBezTo>
                        <a:pt x="6668" y="395"/>
                        <a:pt x="4763" y="-558"/>
                        <a:pt x="4763" y="395"/>
                      </a:cubicBezTo>
                      <a:cubicBezTo>
                        <a:pt x="3810" y="1347"/>
                        <a:pt x="3810" y="3252"/>
                        <a:pt x="2858" y="4205"/>
                      </a:cubicBezTo>
                      <a:cubicBezTo>
                        <a:pt x="2858" y="5157"/>
                        <a:pt x="1905" y="5157"/>
                        <a:pt x="1905" y="5157"/>
                      </a:cubicBezTo>
                      <a:cubicBezTo>
                        <a:pt x="1905" y="5157"/>
                        <a:pt x="1905" y="6110"/>
                        <a:pt x="1905" y="6110"/>
                      </a:cubicBezTo>
                      <a:cubicBezTo>
                        <a:pt x="1905" y="7062"/>
                        <a:pt x="953" y="7062"/>
                        <a:pt x="953" y="8015"/>
                      </a:cubicBezTo>
                      <a:cubicBezTo>
                        <a:pt x="0" y="9920"/>
                        <a:pt x="0" y="10872"/>
                        <a:pt x="0" y="12777"/>
                      </a:cubicBezTo>
                      <a:cubicBezTo>
                        <a:pt x="0" y="14682"/>
                        <a:pt x="0" y="15635"/>
                        <a:pt x="0" y="17540"/>
                      </a:cubicBezTo>
                      <a:cubicBezTo>
                        <a:pt x="0" y="18492"/>
                        <a:pt x="953" y="19445"/>
                        <a:pt x="1905" y="19445"/>
                      </a:cubicBezTo>
                      <a:cubicBezTo>
                        <a:pt x="2858" y="19445"/>
                        <a:pt x="3810" y="18492"/>
                        <a:pt x="3810" y="17540"/>
                      </a:cubicBezTo>
                      <a:lnTo>
                        <a:pt x="3810" y="1754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2" name="Freeform: Shape 1811">
                  <a:extLst>
                    <a:ext uri="{FF2B5EF4-FFF2-40B4-BE49-F238E27FC236}">
                      <a16:creationId xmlns:a16="http://schemas.microsoft.com/office/drawing/2014/main" id="{5BA5BB73-57DA-0356-525E-BB08E45E8F47}"/>
                    </a:ext>
                  </a:extLst>
                </p:cNvPr>
                <p:cNvSpPr/>
                <p:nvPr/>
              </p:nvSpPr>
              <p:spPr>
                <a:xfrm>
                  <a:off x="8278176" y="3280736"/>
                  <a:ext cx="8572" cy="18870"/>
                </a:xfrm>
                <a:custGeom>
                  <a:avLst/>
                  <a:gdLst>
                    <a:gd name="connsiteX0" fmla="*/ 2858 w 8572"/>
                    <a:gd name="connsiteY0" fmla="*/ 17771 h 18870"/>
                    <a:gd name="connsiteX1" fmla="*/ 4763 w 8572"/>
                    <a:gd name="connsiteY1" fmla="*/ 13961 h 18870"/>
                    <a:gd name="connsiteX2" fmla="*/ 5715 w 8572"/>
                    <a:gd name="connsiteY2" fmla="*/ 10151 h 18870"/>
                    <a:gd name="connsiteX3" fmla="*/ 7620 w 8572"/>
                    <a:gd name="connsiteY3" fmla="*/ 6341 h 18870"/>
                    <a:gd name="connsiteX4" fmla="*/ 8573 w 8572"/>
                    <a:gd name="connsiteY4" fmla="*/ 4436 h 18870"/>
                    <a:gd name="connsiteX5" fmla="*/ 8573 w 8572"/>
                    <a:gd name="connsiteY5" fmla="*/ 1578 h 18870"/>
                    <a:gd name="connsiteX6" fmla="*/ 5715 w 8572"/>
                    <a:gd name="connsiteY6" fmla="*/ 626 h 18870"/>
                    <a:gd name="connsiteX7" fmla="*/ 3810 w 8572"/>
                    <a:gd name="connsiteY7" fmla="*/ 2531 h 18870"/>
                    <a:gd name="connsiteX8" fmla="*/ 2858 w 8572"/>
                    <a:gd name="connsiteY8" fmla="*/ 4436 h 18870"/>
                    <a:gd name="connsiteX9" fmla="*/ 953 w 8572"/>
                    <a:gd name="connsiteY9" fmla="*/ 9198 h 18870"/>
                    <a:gd name="connsiteX10" fmla="*/ 0 w 8572"/>
                    <a:gd name="connsiteY10" fmla="*/ 13008 h 18870"/>
                    <a:gd name="connsiteX11" fmla="*/ 0 w 8572"/>
                    <a:gd name="connsiteY11" fmla="*/ 17771 h 18870"/>
                    <a:gd name="connsiteX12" fmla="*/ 2858 w 8572"/>
                    <a:gd name="connsiteY12" fmla="*/ 17771 h 18870"/>
                    <a:gd name="connsiteX13" fmla="*/ 2858 w 8572"/>
                    <a:gd name="connsiteY13" fmla="*/ 17771 h 18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8870">
                      <a:moveTo>
                        <a:pt x="2858" y="17771"/>
                      </a:moveTo>
                      <a:cubicBezTo>
                        <a:pt x="2858" y="16818"/>
                        <a:pt x="3810" y="14913"/>
                        <a:pt x="4763" y="13961"/>
                      </a:cubicBezTo>
                      <a:cubicBezTo>
                        <a:pt x="4763" y="13008"/>
                        <a:pt x="5715" y="12056"/>
                        <a:pt x="5715" y="10151"/>
                      </a:cubicBezTo>
                      <a:cubicBezTo>
                        <a:pt x="6668" y="9198"/>
                        <a:pt x="6668" y="7293"/>
                        <a:pt x="7620" y="6341"/>
                      </a:cubicBezTo>
                      <a:cubicBezTo>
                        <a:pt x="7620" y="5388"/>
                        <a:pt x="8573" y="5388"/>
                        <a:pt x="8573" y="4436"/>
                      </a:cubicBezTo>
                      <a:cubicBezTo>
                        <a:pt x="8573" y="3483"/>
                        <a:pt x="8573" y="2531"/>
                        <a:pt x="8573" y="1578"/>
                      </a:cubicBezTo>
                      <a:cubicBezTo>
                        <a:pt x="8573" y="-327"/>
                        <a:pt x="6668" y="-327"/>
                        <a:pt x="5715" y="626"/>
                      </a:cubicBezTo>
                      <a:cubicBezTo>
                        <a:pt x="4763" y="1578"/>
                        <a:pt x="4763" y="1578"/>
                        <a:pt x="3810" y="2531"/>
                      </a:cubicBezTo>
                      <a:cubicBezTo>
                        <a:pt x="3810" y="3483"/>
                        <a:pt x="2858" y="3483"/>
                        <a:pt x="2858" y="4436"/>
                      </a:cubicBezTo>
                      <a:cubicBezTo>
                        <a:pt x="1905" y="6341"/>
                        <a:pt x="1905" y="7293"/>
                        <a:pt x="953" y="9198"/>
                      </a:cubicBezTo>
                      <a:cubicBezTo>
                        <a:pt x="953" y="10151"/>
                        <a:pt x="0" y="12056"/>
                        <a:pt x="0" y="13008"/>
                      </a:cubicBezTo>
                      <a:cubicBezTo>
                        <a:pt x="0" y="13961"/>
                        <a:pt x="0" y="15866"/>
                        <a:pt x="0" y="17771"/>
                      </a:cubicBezTo>
                      <a:cubicBezTo>
                        <a:pt x="0" y="18723"/>
                        <a:pt x="1905" y="19676"/>
                        <a:pt x="2858" y="17771"/>
                      </a:cubicBezTo>
                      <a:lnTo>
                        <a:pt x="2858" y="1777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3" name="Freeform: Shape 1812">
                  <a:extLst>
                    <a:ext uri="{FF2B5EF4-FFF2-40B4-BE49-F238E27FC236}">
                      <a16:creationId xmlns:a16="http://schemas.microsoft.com/office/drawing/2014/main" id="{35937E8E-FE67-E5B8-C99D-0FE71504E027}"/>
                    </a:ext>
                  </a:extLst>
                </p:cNvPr>
                <p:cNvSpPr/>
                <p:nvPr/>
              </p:nvSpPr>
              <p:spPr>
                <a:xfrm>
                  <a:off x="8306123" y="3275273"/>
                  <a:ext cx="19677" cy="26423"/>
                </a:xfrm>
                <a:custGeom>
                  <a:avLst/>
                  <a:gdLst>
                    <a:gd name="connsiteX0" fmla="*/ 3486 w 19677"/>
                    <a:gd name="connsiteY0" fmla="*/ 26091 h 26423"/>
                    <a:gd name="connsiteX1" fmla="*/ 6343 w 19677"/>
                    <a:gd name="connsiteY1" fmla="*/ 24186 h 26423"/>
                    <a:gd name="connsiteX2" fmla="*/ 8248 w 19677"/>
                    <a:gd name="connsiteY2" fmla="*/ 21329 h 26423"/>
                    <a:gd name="connsiteX3" fmla="*/ 13011 w 19677"/>
                    <a:gd name="connsiteY3" fmla="*/ 15614 h 26423"/>
                    <a:gd name="connsiteX4" fmla="*/ 13011 w 19677"/>
                    <a:gd name="connsiteY4" fmla="*/ 14661 h 26423"/>
                    <a:gd name="connsiteX5" fmla="*/ 13011 w 19677"/>
                    <a:gd name="connsiteY5" fmla="*/ 14661 h 26423"/>
                    <a:gd name="connsiteX6" fmla="*/ 14915 w 19677"/>
                    <a:gd name="connsiteY6" fmla="*/ 12756 h 26423"/>
                    <a:gd name="connsiteX7" fmla="*/ 16821 w 19677"/>
                    <a:gd name="connsiteY7" fmla="*/ 9899 h 26423"/>
                    <a:gd name="connsiteX8" fmla="*/ 18726 w 19677"/>
                    <a:gd name="connsiteY8" fmla="*/ 7041 h 26423"/>
                    <a:gd name="connsiteX9" fmla="*/ 19678 w 19677"/>
                    <a:gd name="connsiteY9" fmla="*/ 4184 h 26423"/>
                    <a:gd name="connsiteX10" fmla="*/ 19678 w 19677"/>
                    <a:gd name="connsiteY10" fmla="*/ 2279 h 26423"/>
                    <a:gd name="connsiteX11" fmla="*/ 16821 w 19677"/>
                    <a:gd name="connsiteY11" fmla="*/ 374 h 26423"/>
                    <a:gd name="connsiteX12" fmla="*/ 15868 w 19677"/>
                    <a:gd name="connsiteY12" fmla="*/ 374 h 26423"/>
                    <a:gd name="connsiteX13" fmla="*/ 13963 w 19677"/>
                    <a:gd name="connsiteY13" fmla="*/ 1326 h 26423"/>
                    <a:gd name="connsiteX14" fmla="*/ 12058 w 19677"/>
                    <a:gd name="connsiteY14" fmla="*/ 3231 h 26423"/>
                    <a:gd name="connsiteX15" fmla="*/ 7296 w 19677"/>
                    <a:gd name="connsiteY15" fmla="*/ 8946 h 26423"/>
                    <a:gd name="connsiteX16" fmla="*/ 3486 w 19677"/>
                    <a:gd name="connsiteY16" fmla="*/ 14661 h 26423"/>
                    <a:gd name="connsiteX17" fmla="*/ 1581 w 19677"/>
                    <a:gd name="connsiteY17" fmla="*/ 17519 h 26423"/>
                    <a:gd name="connsiteX18" fmla="*/ 628 w 19677"/>
                    <a:gd name="connsiteY18" fmla="*/ 21329 h 26423"/>
                    <a:gd name="connsiteX19" fmla="*/ 3486 w 19677"/>
                    <a:gd name="connsiteY19" fmla="*/ 26091 h 26423"/>
                    <a:gd name="connsiteX20" fmla="*/ 3486 w 19677"/>
                    <a:gd name="connsiteY20" fmla="*/ 26091 h 26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677" h="26423">
                      <a:moveTo>
                        <a:pt x="3486" y="26091"/>
                      </a:moveTo>
                      <a:cubicBezTo>
                        <a:pt x="4438" y="25139"/>
                        <a:pt x="5390" y="25139"/>
                        <a:pt x="6343" y="24186"/>
                      </a:cubicBezTo>
                      <a:cubicBezTo>
                        <a:pt x="7296" y="23234"/>
                        <a:pt x="7296" y="22281"/>
                        <a:pt x="8248" y="21329"/>
                      </a:cubicBezTo>
                      <a:cubicBezTo>
                        <a:pt x="10153" y="19424"/>
                        <a:pt x="11106" y="17519"/>
                        <a:pt x="13011" y="15614"/>
                      </a:cubicBezTo>
                      <a:cubicBezTo>
                        <a:pt x="13011" y="15614"/>
                        <a:pt x="13011" y="15614"/>
                        <a:pt x="13011" y="14661"/>
                      </a:cubicBezTo>
                      <a:cubicBezTo>
                        <a:pt x="13011" y="14661"/>
                        <a:pt x="13011" y="14661"/>
                        <a:pt x="13011" y="14661"/>
                      </a:cubicBezTo>
                      <a:cubicBezTo>
                        <a:pt x="13963" y="13709"/>
                        <a:pt x="13963" y="13709"/>
                        <a:pt x="14915" y="12756"/>
                      </a:cubicBezTo>
                      <a:cubicBezTo>
                        <a:pt x="15868" y="11804"/>
                        <a:pt x="15868" y="10851"/>
                        <a:pt x="16821" y="9899"/>
                      </a:cubicBezTo>
                      <a:cubicBezTo>
                        <a:pt x="17773" y="8946"/>
                        <a:pt x="17773" y="7994"/>
                        <a:pt x="18726" y="7041"/>
                      </a:cubicBezTo>
                      <a:cubicBezTo>
                        <a:pt x="18726" y="6089"/>
                        <a:pt x="19678" y="5136"/>
                        <a:pt x="19678" y="4184"/>
                      </a:cubicBezTo>
                      <a:cubicBezTo>
                        <a:pt x="19678" y="3231"/>
                        <a:pt x="19678" y="3231"/>
                        <a:pt x="19678" y="2279"/>
                      </a:cubicBezTo>
                      <a:cubicBezTo>
                        <a:pt x="19678" y="374"/>
                        <a:pt x="17773" y="-579"/>
                        <a:pt x="16821" y="374"/>
                      </a:cubicBezTo>
                      <a:cubicBezTo>
                        <a:pt x="16821" y="374"/>
                        <a:pt x="15868" y="374"/>
                        <a:pt x="15868" y="374"/>
                      </a:cubicBezTo>
                      <a:cubicBezTo>
                        <a:pt x="14915" y="374"/>
                        <a:pt x="13963" y="1326"/>
                        <a:pt x="13963" y="1326"/>
                      </a:cubicBezTo>
                      <a:cubicBezTo>
                        <a:pt x="13011" y="2279"/>
                        <a:pt x="12058" y="2279"/>
                        <a:pt x="12058" y="3231"/>
                      </a:cubicBezTo>
                      <a:cubicBezTo>
                        <a:pt x="10153" y="5136"/>
                        <a:pt x="9201" y="7041"/>
                        <a:pt x="7296" y="8946"/>
                      </a:cubicBezTo>
                      <a:cubicBezTo>
                        <a:pt x="6343" y="10851"/>
                        <a:pt x="4438" y="12756"/>
                        <a:pt x="3486" y="14661"/>
                      </a:cubicBezTo>
                      <a:cubicBezTo>
                        <a:pt x="2533" y="15614"/>
                        <a:pt x="2533" y="16566"/>
                        <a:pt x="1581" y="17519"/>
                      </a:cubicBezTo>
                      <a:cubicBezTo>
                        <a:pt x="628" y="18471"/>
                        <a:pt x="628" y="20376"/>
                        <a:pt x="628" y="21329"/>
                      </a:cubicBezTo>
                      <a:cubicBezTo>
                        <a:pt x="-1277" y="26091"/>
                        <a:pt x="1581" y="27044"/>
                        <a:pt x="3486" y="26091"/>
                      </a:cubicBezTo>
                      <a:lnTo>
                        <a:pt x="3486" y="260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4" name="Freeform: Shape 1813">
                  <a:extLst>
                    <a:ext uri="{FF2B5EF4-FFF2-40B4-BE49-F238E27FC236}">
                      <a16:creationId xmlns:a16="http://schemas.microsoft.com/office/drawing/2014/main" id="{95A099C0-744C-76E3-63B8-AFD8F5252CAB}"/>
                    </a:ext>
                  </a:extLst>
                </p:cNvPr>
                <p:cNvSpPr/>
                <p:nvPr/>
              </p:nvSpPr>
              <p:spPr>
                <a:xfrm>
                  <a:off x="8327312" y="3283266"/>
                  <a:ext cx="21723" cy="22860"/>
                </a:xfrm>
                <a:custGeom>
                  <a:avLst/>
                  <a:gdLst>
                    <a:gd name="connsiteX0" fmla="*/ 3252 w 21723"/>
                    <a:gd name="connsiteY0" fmla="*/ 21908 h 22860"/>
                    <a:gd name="connsiteX1" fmla="*/ 11825 w 21723"/>
                    <a:gd name="connsiteY1" fmla="*/ 13335 h 22860"/>
                    <a:gd name="connsiteX2" fmla="*/ 16587 w 21723"/>
                    <a:gd name="connsiteY2" fmla="*/ 9525 h 22860"/>
                    <a:gd name="connsiteX3" fmla="*/ 16587 w 21723"/>
                    <a:gd name="connsiteY3" fmla="*/ 9525 h 22860"/>
                    <a:gd name="connsiteX4" fmla="*/ 17539 w 21723"/>
                    <a:gd name="connsiteY4" fmla="*/ 8573 h 22860"/>
                    <a:gd name="connsiteX5" fmla="*/ 18492 w 21723"/>
                    <a:gd name="connsiteY5" fmla="*/ 7620 h 22860"/>
                    <a:gd name="connsiteX6" fmla="*/ 19444 w 21723"/>
                    <a:gd name="connsiteY6" fmla="*/ 6667 h 22860"/>
                    <a:gd name="connsiteX7" fmla="*/ 21350 w 21723"/>
                    <a:gd name="connsiteY7" fmla="*/ 3810 h 22860"/>
                    <a:gd name="connsiteX8" fmla="*/ 19444 w 21723"/>
                    <a:gd name="connsiteY8" fmla="*/ 0 h 22860"/>
                    <a:gd name="connsiteX9" fmla="*/ 15635 w 21723"/>
                    <a:gd name="connsiteY9" fmla="*/ 953 h 22860"/>
                    <a:gd name="connsiteX10" fmla="*/ 12777 w 21723"/>
                    <a:gd name="connsiteY10" fmla="*/ 2858 h 22860"/>
                    <a:gd name="connsiteX11" fmla="*/ 8014 w 21723"/>
                    <a:gd name="connsiteY11" fmla="*/ 7620 h 22860"/>
                    <a:gd name="connsiteX12" fmla="*/ 394 w 21723"/>
                    <a:gd name="connsiteY12" fmla="*/ 18098 h 22860"/>
                    <a:gd name="connsiteX13" fmla="*/ 1347 w 21723"/>
                    <a:gd name="connsiteY13" fmla="*/ 20955 h 22860"/>
                    <a:gd name="connsiteX14" fmla="*/ 3252 w 21723"/>
                    <a:gd name="connsiteY14" fmla="*/ 21908 h 22860"/>
                    <a:gd name="connsiteX15" fmla="*/ 3252 w 21723"/>
                    <a:gd name="connsiteY15" fmla="*/ 21908 h 22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1723" h="22860">
                      <a:moveTo>
                        <a:pt x="3252" y="21908"/>
                      </a:moveTo>
                      <a:cubicBezTo>
                        <a:pt x="5157" y="19050"/>
                        <a:pt x="8014" y="16192"/>
                        <a:pt x="11825" y="13335"/>
                      </a:cubicBezTo>
                      <a:cubicBezTo>
                        <a:pt x="13730" y="12383"/>
                        <a:pt x="14682" y="10478"/>
                        <a:pt x="16587" y="9525"/>
                      </a:cubicBezTo>
                      <a:cubicBezTo>
                        <a:pt x="16587" y="9525"/>
                        <a:pt x="16587" y="9525"/>
                        <a:pt x="16587" y="9525"/>
                      </a:cubicBezTo>
                      <a:cubicBezTo>
                        <a:pt x="16587" y="9525"/>
                        <a:pt x="16587" y="9525"/>
                        <a:pt x="17539" y="8573"/>
                      </a:cubicBezTo>
                      <a:cubicBezTo>
                        <a:pt x="17539" y="8573"/>
                        <a:pt x="17539" y="8573"/>
                        <a:pt x="18492" y="7620"/>
                      </a:cubicBezTo>
                      <a:cubicBezTo>
                        <a:pt x="18492" y="7620"/>
                        <a:pt x="19444" y="6667"/>
                        <a:pt x="19444" y="6667"/>
                      </a:cubicBezTo>
                      <a:cubicBezTo>
                        <a:pt x="20397" y="5715"/>
                        <a:pt x="21350" y="4763"/>
                        <a:pt x="21350" y="3810"/>
                      </a:cubicBezTo>
                      <a:cubicBezTo>
                        <a:pt x="22302" y="2858"/>
                        <a:pt x="21350" y="0"/>
                        <a:pt x="19444" y="0"/>
                      </a:cubicBezTo>
                      <a:cubicBezTo>
                        <a:pt x="18492" y="0"/>
                        <a:pt x="16587" y="0"/>
                        <a:pt x="15635" y="953"/>
                      </a:cubicBezTo>
                      <a:cubicBezTo>
                        <a:pt x="14682" y="1905"/>
                        <a:pt x="13730" y="1905"/>
                        <a:pt x="12777" y="2858"/>
                      </a:cubicBezTo>
                      <a:cubicBezTo>
                        <a:pt x="10872" y="3810"/>
                        <a:pt x="8967" y="5715"/>
                        <a:pt x="8014" y="7620"/>
                      </a:cubicBezTo>
                      <a:cubicBezTo>
                        <a:pt x="5157" y="10478"/>
                        <a:pt x="2300" y="14288"/>
                        <a:pt x="394" y="18098"/>
                      </a:cubicBezTo>
                      <a:cubicBezTo>
                        <a:pt x="-558" y="19050"/>
                        <a:pt x="394" y="20955"/>
                        <a:pt x="1347" y="20955"/>
                      </a:cubicBezTo>
                      <a:cubicBezTo>
                        <a:pt x="1347" y="23813"/>
                        <a:pt x="2300" y="22860"/>
                        <a:pt x="3252" y="21908"/>
                      </a:cubicBezTo>
                      <a:lnTo>
                        <a:pt x="3252" y="2190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5" name="Freeform: Shape 1814">
                  <a:extLst>
                    <a:ext uri="{FF2B5EF4-FFF2-40B4-BE49-F238E27FC236}">
                      <a16:creationId xmlns:a16="http://schemas.microsoft.com/office/drawing/2014/main" id="{82608B83-B386-154F-6724-BB2CB01BFC9F}"/>
                    </a:ext>
                  </a:extLst>
                </p:cNvPr>
                <p:cNvSpPr/>
                <p:nvPr/>
              </p:nvSpPr>
              <p:spPr>
                <a:xfrm>
                  <a:off x="8281987" y="3246033"/>
                  <a:ext cx="10477" cy="20939"/>
                </a:xfrm>
                <a:custGeom>
                  <a:avLst/>
                  <a:gdLst>
                    <a:gd name="connsiteX0" fmla="*/ 7620 w 10477"/>
                    <a:gd name="connsiteY0" fmla="*/ 19136 h 20939"/>
                    <a:gd name="connsiteX1" fmla="*/ 8573 w 10477"/>
                    <a:gd name="connsiteY1" fmla="*/ 15326 h 20939"/>
                    <a:gd name="connsiteX2" fmla="*/ 9525 w 10477"/>
                    <a:gd name="connsiteY2" fmla="*/ 11516 h 20939"/>
                    <a:gd name="connsiteX3" fmla="*/ 10477 w 10477"/>
                    <a:gd name="connsiteY3" fmla="*/ 6753 h 20939"/>
                    <a:gd name="connsiteX4" fmla="*/ 10477 w 10477"/>
                    <a:gd name="connsiteY4" fmla="*/ 5801 h 20939"/>
                    <a:gd name="connsiteX5" fmla="*/ 10477 w 10477"/>
                    <a:gd name="connsiteY5" fmla="*/ 4848 h 20939"/>
                    <a:gd name="connsiteX6" fmla="*/ 10477 w 10477"/>
                    <a:gd name="connsiteY6" fmla="*/ 1991 h 20939"/>
                    <a:gd name="connsiteX7" fmla="*/ 6668 w 10477"/>
                    <a:gd name="connsiteY7" fmla="*/ 1038 h 20939"/>
                    <a:gd name="connsiteX8" fmla="*/ 4763 w 10477"/>
                    <a:gd name="connsiteY8" fmla="*/ 2943 h 20939"/>
                    <a:gd name="connsiteX9" fmla="*/ 3810 w 10477"/>
                    <a:gd name="connsiteY9" fmla="*/ 4848 h 20939"/>
                    <a:gd name="connsiteX10" fmla="*/ 2857 w 10477"/>
                    <a:gd name="connsiteY10" fmla="*/ 5801 h 20939"/>
                    <a:gd name="connsiteX11" fmla="*/ 1905 w 10477"/>
                    <a:gd name="connsiteY11" fmla="*/ 7706 h 20939"/>
                    <a:gd name="connsiteX12" fmla="*/ 952 w 10477"/>
                    <a:gd name="connsiteY12" fmla="*/ 9611 h 20939"/>
                    <a:gd name="connsiteX13" fmla="*/ 0 w 10477"/>
                    <a:gd name="connsiteY13" fmla="*/ 14373 h 20939"/>
                    <a:gd name="connsiteX14" fmla="*/ 0 w 10477"/>
                    <a:gd name="connsiteY14" fmla="*/ 19136 h 20939"/>
                    <a:gd name="connsiteX15" fmla="*/ 7620 w 10477"/>
                    <a:gd name="connsiteY15" fmla="*/ 19136 h 20939"/>
                    <a:gd name="connsiteX16" fmla="*/ 7620 w 10477"/>
                    <a:gd name="connsiteY16" fmla="*/ 19136 h 20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0477" h="20939">
                      <a:moveTo>
                        <a:pt x="7620" y="19136"/>
                      </a:moveTo>
                      <a:cubicBezTo>
                        <a:pt x="7620" y="17231"/>
                        <a:pt x="8573" y="16278"/>
                        <a:pt x="8573" y="15326"/>
                      </a:cubicBezTo>
                      <a:cubicBezTo>
                        <a:pt x="9525" y="14373"/>
                        <a:pt x="9525" y="12468"/>
                        <a:pt x="9525" y="11516"/>
                      </a:cubicBezTo>
                      <a:cubicBezTo>
                        <a:pt x="10477" y="9611"/>
                        <a:pt x="10477" y="8658"/>
                        <a:pt x="10477" y="6753"/>
                      </a:cubicBezTo>
                      <a:cubicBezTo>
                        <a:pt x="10477" y="7706"/>
                        <a:pt x="10477" y="6753"/>
                        <a:pt x="10477" y="5801"/>
                      </a:cubicBezTo>
                      <a:cubicBezTo>
                        <a:pt x="10477" y="5801"/>
                        <a:pt x="10477" y="4848"/>
                        <a:pt x="10477" y="4848"/>
                      </a:cubicBezTo>
                      <a:cubicBezTo>
                        <a:pt x="10477" y="3896"/>
                        <a:pt x="10477" y="2943"/>
                        <a:pt x="10477" y="1991"/>
                      </a:cubicBezTo>
                      <a:cubicBezTo>
                        <a:pt x="10477" y="86"/>
                        <a:pt x="8573" y="-867"/>
                        <a:pt x="6668" y="1038"/>
                      </a:cubicBezTo>
                      <a:cubicBezTo>
                        <a:pt x="5715" y="1991"/>
                        <a:pt x="5715" y="1991"/>
                        <a:pt x="4763" y="2943"/>
                      </a:cubicBezTo>
                      <a:cubicBezTo>
                        <a:pt x="4763" y="3896"/>
                        <a:pt x="3810" y="3896"/>
                        <a:pt x="3810" y="4848"/>
                      </a:cubicBezTo>
                      <a:cubicBezTo>
                        <a:pt x="3810" y="4848"/>
                        <a:pt x="3810" y="5801"/>
                        <a:pt x="2857" y="5801"/>
                      </a:cubicBezTo>
                      <a:cubicBezTo>
                        <a:pt x="2857" y="6753"/>
                        <a:pt x="2857" y="6753"/>
                        <a:pt x="1905" y="7706"/>
                      </a:cubicBezTo>
                      <a:cubicBezTo>
                        <a:pt x="1905" y="8658"/>
                        <a:pt x="1905" y="8658"/>
                        <a:pt x="952" y="9611"/>
                      </a:cubicBezTo>
                      <a:cubicBezTo>
                        <a:pt x="952" y="11516"/>
                        <a:pt x="0" y="12468"/>
                        <a:pt x="0" y="14373"/>
                      </a:cubicBezTo>
                      <a:cubicBezTo>
                        <a:pt x="0" y="16278"/>
                        <a:pt x="0" y="17231"/>
                        <a:pt x="0" y="19136"/>
                      </a:cubicBezTo>
                      <a:cubicBezTo>
                        <a:pt x="2857" y="21041"/>
                        <a:pt x="6668" y="21993"/>
                        <a:pt x="7620" y="19136"/>
                      </a:cubicBezTo>
                      <a:lnTo>
                        <a:pt x="7620" y="19136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6" name="Freeform: Shape 1815">
                  <a:extLst>
                    <a:ext uri="{FF2B5EF4-FFF2-40B4-BE49-F238E27FC236}">
                      <a16:creationId xmlns:a16="http://schemas.microsoft.com/office/drawing/2014/main" id="{69486A1C-F5E0-2481-3A4F-54169C73BBFF}"/>
                    </a:ext>
                  </a:extLst>
                </p:cNvPr>
                <p:cNvSpPr/>
                <p:nvPr/>
              </p:nvSpPr>
              <p:spPr>
                <a:xfrm>
                  <a:off x="8276272" y="3220402"/>
                  <a:ext cx="10477" cy="24186"/>
                </a:xfrm>
                <a:custGeom>
                  <a:avLst/>
                  <a:gdLst>
                    <a:gd name="connsiteX0" fmla="*/ 7620 w 10477"/>
                    <a:gd name="connsiteY0" fmla="*/ 21907 h 24186"/>
                    <a:gd name="connsiteX1" fmla="*/ 9525 w 10477"/>
                    <a:gd name="connsiteY1" fmla="*/ 12382 h 24186"/>
                    <a:gd name="connsiteX2" fmla="*/ 10477 w 10477"/>
                    <a:gd name="connsiteY2" fmla="*/ 7620 h 24186"/>
                    <a:gd name="connsiteX3" fmla="*/ 10477 w 10477"/>
                    <a:gd name="connsiteY3" fmla="*/ 4763 h 24186"/>
                    <a:gd name="connsiteX4" fmla="*/ 9525 w 10477"/>
                    <a:gd name="connsiteY4" fmla="*/ 1905 h 24186"/>
                    <a:gd name="connsiteX5" fmla="*/ 7620 w 10477"/>
                    <a:gd name="connsiteY5" fmla="*/ 0 h 24186"/>
                    <a:gd name="connsiteX6" fmla="*/ 4763 w 10477"/>
                    <a:gd name="connsiteY6" fmla="*/ 952 h 24186"/>
                    <a:gd name="connsiteX7" fmla="*/ 2857 w 10477"/>
                    <a:gd name="connsiteY7" fmla="*/ 2857 h 24186"/>
                    <a:gd name="connsiteX8" fmla="*/ 1905 w 10477"/>
                    <a:gd name="connsiteY8" fmla="*/ 5715 h 24186"/>
                    <a:gd name="connsiteX9" fmla="*/ 952 w 10477"/>
                    <a:gd name="connsiteY9" fmla="*/ 10477 h 24186"/>
                    <a:gd name="connsiteX10" fmla="*/ 0 w 10477"/>
                    <a:gd name="connsiteY10" fmla="*/ 20955 h 24186"/>
                    <a:gd name="connsiteX11" fmla="*/ 2857 w 10477"/>
                    <a:gd name="connsiteY11" fmla="*/ 23813 h 24186"/>
                    <a:gd name="connsiteX12" fmla="*/ 7620 w 10477"/>
                    <a:gd name="connsiteY12" fmla="*/ 21907 h 24186"/>
                    <a:gd name="connsiteX13" fmla="*/ 7620 w 10477"/>
                    <a:gd name="connsiteY13" fmla="*/ 21907 h 24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477" h="24186">
                      <a:moveTo>
                        <a:pt x="7620" y="21907"/>
                      </a:moveTo>
                      <a:cubicBezTo>
                        <a:pt x="7620" y="19050"/>
                        <a:pt x="8572" y="16192"/>
                        <a:pt x="9525" y="12382"/>
                      </a:cubicBezTo>
                      <a:cubicBezTo>
                        <a:pt x="9525" y="10477"/>
                        <a:pt x="10477" y="9525"/>
                        <a:pt x="10477" y="7620"/>
                      </a:cubicBezTo>
                      <a:cubicBezTo>
                        <a:pt x="10477" y="6667"/>
                        <a:pt x="10477" y="5715"/>
                        <a:pt x="10477" y="4763"/>
                      </a:cubicBezTo>
                      <a:cubicBezTo>
                        <a:pt x="10477" y="3810"/>
                        <a:pt x="10477" y="2857"/>
                        <a:pt x="9525" y="1905"/>
                      </a:cubicBezTo>
                      <a:cubicBezTo>
                        <a:pt x="9525" y="952"/>
                        <a:pt x="8572" y="0"/>
                        <a:pt x="7620" y="0"/>
                      </a:cubicBezTo>
                      <a:cubicBezTo>
                        <a:pt x="6667" y="0"/>
                        <a:pt x="5715" y="0"/>
                        <a:pt x="4763" y="952"/>
                      </a:cubicBezTo>
                      <a:cubicBezTo>
                        <a:pt x="4763" y="1905"/>
                        <a:pt x="3810" y="1905"/>
                        <a:pt x="2857" y="2857"/>
                      </a:cubicBezTo>
                      <a:cubicBezTo>
                        <a:pt x="1905" y="3810"/>
                        <a:pt x="1905" y="4763"/>
                        <a:pt x="1905" y="5715"/>
                      </a:cubicBezTo>
                      <a:cubicBezTo>
                        <a:pt x="952" y="7620"/>
                        <a:pt x="952" y="8572"/>
                        <a:pt x="952" y="10477"/>
                      </a:cubicBezTo>
                      <a:cubicBezTo>
                        <a:pt x="0" y="14288"/>
                        <a:pt x="0" y="17145"/>
                        <a:pt x="0" y="20955"/>
                      </a:cubicBezTo>
                      <a:cubicBezTo>
                        <a:pt x="0" y="22860"/>
                        <a:pt x="952" y="23813"/>
                        <a:pt x="2857" y="23813"/>
                      </a:cubicBezTo>
                      <a:cubicBezTo>
                        <a:pt x="6667" y="24765"/>
                        <a:pt x="7620" y="23813"/>
                        <a:pt x="7620" y="21907"/>
                      </a:cubicBezTo>
                      <a:lnTo>
                        <a:pt x="7620" y="2190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7" name="Freeform: Shape 1816">
                  <a:extLst>
                    <a:ext uri="{FF2B5EF4-FFF2-40B4-BE49-F238E27FC236}">
                      <a16:creationId xmlns:a16="http://schemas.microsoft.com/office/drawing/2014/main" id="{AC4756BA-8A72-4BFF-D8F3-C2F2D14D672E}"/>
                    </a:ext>
                  </a:extLst>
                </p:cNvPr>
                <p:cNvSpPr/>
                <p:nvPr/>
              </p:nvSpPr>
              <p:spPr>
                <a:xfrm>
                  <a:off x="8307704" y="3200399"/>
                  <a:ext cx="8572" cy="18097"/>
                </a:xfrm>
                <a:custGeom>
                  <a:avLst/>
                  <a:gdLst>
                    <a:gd name="connsiteX0" fmla="*/ 3810 w 8572"/>
                    <a:gd name="connsiteY0" fmla="*/ 16192 h 18097"/>
                    <a:gd name="connsiteX1" fmla="*/ 5715 w 8572"/>
                    <a:gd name="connsiteY1" fmla="*/ 8572 h 18097"/>
                    <a:gd name="connsiteX2" fmla="*/ 7620 w 8572"/>
                    <a:gd name="connsiteY2" fmla="*/ 4763 h 18097"/>
                    <a:gd name="connsiteX3" fmla="*/ 8572 w 8572"/>
                    <a:gd name="connsiteY3" fmla="*/ 2858 h 18097"/>
                    <a:gd name="connsiteX4" fmla="*/ 8572 w 8572"/>
                    <a:gd name="connsiteY4" fmla="*/ 953 h 18097"/>
                    <a:gd name="connsiteX5" fmla="*/ 7620 w 8572"/>
                    <a:gd name="connsiteY5" fmla="*/ 0 h 18097"/>
                    <a:gd name="connsiteX6" fmla="*/ 5715 w 8572"/>
                    <a:gd name="connsiteY6" fmla="*/ 953 h 18097"/>
                    <a:gd name="connsiteX7" fmla="*/ 4763 w 8572"/>
                    <a:gd name="connsiteY7" fmla="*/ 2858 h 18097"/>
                    <a:gd name="connsiteX8" fmla="*/ 3810 w 8572"/>
                    <a:gd name="connsiteY8" fmla="*/ 4763 h 18097"/>
                    <a:gd name="connsiteX9" fmla="*/ 1905 w 8572"/>
                    <a:gd name="connsiteY9" fmla="*/ 8572 h 18097"/>
                    <a:gd name="connsiteX10" fmla="*/ 0 w 8572"/>
                    <a:gd name="connsiteY10" fmla="*/ 16192 h 18097"/>
                    <a:gd name="connsiteX11" fmla="*/ 1905 w 8572"/>
                    <a:gd name="connsiteY11" fmla="*/ 18097 h 18097"/>
                    <a:gd name="connsiteX12" fmla="*/ 3810 w 8572"/>
                    <a:gd name="connsiteY12" fmla="*/ 16192 h 18097"/>
                    <a:gd name="connsiteX13" fmla="*/ 3810 w 8572"/>
                    <a:gd name="connsiteY13" fmla="*/ 16192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572" h="18097">
                      <a:moveTo>
                        <a:pt x="3810" y="16192"/>
                      </a:moveTo>
                      <a:cubicBezTo>
                        <a:pt x="3810" y="13335"/>
                        <a:pt x="4763" y="11430"/>
                        <a:pt x="5715" y="8572"/>
                      </a:cubicBezTo>
                      <a:cubicBezTo>
                        <a:pt x="6668" y="7620"/>
                        <a:pt x="6668" y="5715"/>
                        <a:pt x="7620" y="4763"/>
                      </a:cubicBezTo>
                      <a:cubicBezTo>
                        <a:pt x="7620" y="3810"/>
                        <a:pt x="7620" y="3810"/>
                        <a:pt x="8572" y="2858"/>
                      </a:cubicBezTo>
                      <a:cubicBezTo>
                        <a:pt x="8572" y="1905"/>
                        <a:pt x="8572" y="953"/>
                        <a:pt x="8572" y="953"/>
                      </a:cubicBezTo>
                      <a:cubicBezTo>
                        <a:pt x="8572" y="0"/>
                        <a:pt x="7620" y="0"/>
                        <a:pt x="7620" y="0"/>
                      </a:cubicBezTo>
                      <a:cubicBezTo>
                        <a:pt x="6668" y="0"/>
                        <a:pt x="6668" y="0"/>
                        <a:pt x="5715" y="953"/>
                      </a:cubicBezTo>
                      <a:cubicBezTo>
                        <a:pt x="5715" y="1905"/>
                        <a:pt x="4763" y="1905"/>
                        <a:pt x="4763" y="2858"/>
                      </a:cubicBezTo>
                      <a:cubicBezTo>
                        <a:pt x="4763" y="3810"/>
                        <a:pt x="3810" y="3810"/>
                        <a:pt x="3810" y="4763"/>
                      </a:cubicBezTo>
                      <a:cubicBezTo>
                        <a:pt x="2857" y="5715"/>
                        <a:pt x="2857" y="7620"/>
                        <a:pt x="1905" y="8572"/>
                      </a:cubicBezTo>
                      <a:cubicBezTo>
                        <a:pt x="952" y="11430"/>
                        <a:pt x="0" y="13335"/>
                        <a:pt x="0" y="16192"/>
                      </a:cubicBezTo>
                      <a:cubicBezTo>
                        <a:pt x="0" y="17145"/>
                        <a:pt x="952" y="18097"/>
                        <a:pt x="1905" y="18097"/>
                      </a:cubicBezTo>
                      <a:cubicBezTo>
                        <a:pt x="1905" y="18097"/>
                        <a:pt x="3810" y="18097"/>
                        <a:pt x="3810" y="16192"/>
                      </a:cubicBezTo>
                      <a:lnTo>
                        <a:pt x="3810" y="1619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8" name="Freeform: Shape 1817">
                  <a:extLst>
                    <a:ext uri="{FF2B5EF4-FFF2-40B4-BE49-F238E27FC236}">
                      <a16:creationId xmlns:a16="http://schemas.microsoft.com/office/drawing/2014/main" id="{A767711C-A917-FED6-5BFF-72556B05A329}"/>
                    </a:ext>
                  </a:extLst>
                </p:cNvPr>
                <p:cNvSpPr/>
                <p:nvPr/>
              </p:nvSpPr>
              <p:spPr>
                <a:xfrm>
                  <a:off x="8398430" y="3199446"/>
                  <a:ext cx="19071" cy="18097"/>
                </a:xfrm>
                <a:custGeom>
                  <a:avLst/>
                  <a:gdLst>
                    <a:gd name="connsiteX0" fmla="*/ 3572 w 19071"/>
                    <a:gd name="connsiteY0" fmla="*/ 17145 h 18097"/>
                    <a:gd name="connsiteX1" fmla="*/ 11192 w 19071"/>
                    <a:gd name="connsiteY1" fmla="*/ 9525 h 18097"/>
                    <a:gd name="connsiteX2" fmla="*/ 15002 w 19071"/>
                    <a:gd name="connsiteY2" fmla="*/ 5715 h 18097"/>
                    <a:gd name="connsiteX3" fmla="*/ 16907 w 19071"/>
                    <a:gd name="connsiteY3" fmla="*/ 3810 h 18097"/>
                    <a:gd name="connsiteX4" fmla="*/ 18812 w 19071"/>
                    <a:gd name="connsiteY4" fmla="*/ 1905 h 18097"/>
                    <a:gd name="connsiteX5" fmla="*/ 16907 w 19071"/>
                    <a:gd name="connsiteY5" fmla="*/ 0 h 18097"/>
                    <a:gd name="connsiteX6" fmla="*/ 14049 w 19071"/>
                    <a:gd name="connsiteY6" fmla="*/ 1905 h 18097"/>
                    <a:gd name="connsiteX7" fmla="*/ 12144 w 19071"/>
                    <a:gd name="connsiteY7" fmla="*/ 3810 h 18097"/>
                    <a:gd name="connsiteX8" fmla="*/ 8334 w 19071"/>
                    <a:gd name="connsiteY8" fmla="*/ 7620 h 18097"/>
                    <a:gd name="connsiteX9" fmla="*/ 714 w 19071"/>
                    <a:gd name="connsiteY9" fmla="*/ 16193 h 18097"/>
                    <a:gd name="connsiteX10" fmla="*/ 714 w 19071"/>
                    <a:gd name="connsiteY10" fmla="*/ 18098 h 18097"/>
                    <a:gd name="connsiteX11" fmla="*/ 3572 w 19071"/>
                    <a:gd name="connsiteY11" fmla="*/ 17145 h 18097"/>
                    <a:gd name="connsiteX12" fmla="*/ 3572 w 19071"/>
                    <a:gd name="connsiteY12" fmla="*/ 17145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9071" h="18097">
                      <a:moveTo>
                        <a:pt x="3572" y="17145"/>
                      </a:moveTo>
                      <a:cubicBezTo>
                        <a:pt x="6430" y="14288"/>
                        <a:pt x="8334" y="11430"/>
                        <a:pt x="11192" y="9525"/>
                      </a:cubicBezTo>
                      <a:cubicBezTo>
                        <a:pt x="12144" y="8573"/>
                        <a:pt x="14049" y="6668"/>
                        <a:pt x="15002" y="5715"/>
                      </a:cubicBezTo>
                      <a:cubicBezTo>
                        <a:pt x="15955" y="4763"/>
                        <a:pt x="15955" y="4763"/>
                        <a:pt x="16907" y="3810"/>
                      </a:cubicBezTo>
                      <a:cubicBezTo>
                        <a:pt x="17859" y="2858"/>
                        <a:pt x="17859" y="1905"/>
                        <a:pt x="18812" y="1905"/>
                      </a:cubicBezTo>
                      <a:cubicBezTo>
                        <a:pt x="19764" y="953"/>
                        <a:pt x="17859" y="0"/>
                        <a:pt x="16907" y="0"/>
                      </a:cubicBezTo>
                      <a:cubicBezTo>
                        <a:pt x="15955" y="953"/>
                        <a:pt x="15002" y="953"/>
                        <a:pt x="14049" y="1905"/>
                      </a:cubicBezTo>
                      <a:cubicBezTo>
                        <a:pt x="13097" y="2858"/>
                        <a:pt x="12144" y="2858"/>
                        <a:pt x="12144" y="3810"/>
                      </a:cubicBezTo>
                      <a:cubicBezTo>
                        <a:pt x="10239" y="4763"/>
                        <a:pt x="9287" y="6668"/>
                        <a:pt x="8334" y="7620"/>
                      </a:cubicBezTo>
                      <a:cubicBezTo>
                        <a:pt x="5477" y="10478"/>
                        <a:pt x="2619" y="12383"/>
                        <a:pt x="714" y="16193"/>
                      </a:cubicBezTo>
                      <a:cubicBezTo>
                        <a:pt x="-238" y="17145"/>
                        <a:pt x="-238" y="18098"/>
                        <a:pt x="714" y="18098"/>
                      </a:cubicBezTo>
                      <a:cubicBezTo>
                        <a:pt x="1667" y="18098"/>
                        <a:pt x="2619" y="18098"/>
                        <a:pt x="3572" y="17145"/>
                      </a:cubicBezTo>
                      <a:lnTo>
                        <a:pt x="3572" y="1714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19" name="Freeform: Shape 1818">
                  <a:extLst>
                    <a:ext uri="{FF2B5EF4-FFF2-40B4-BE49-F238E27FC236}">
                      <a16:creationId xmlns:a16="http://schemas.microsoft.com/office/drawing/2014/main" id="{686008F0-263F-A339-238D-C617EA61B558}"/>
                    </a:ext>
                  </a:extLst>
                </p:cNvPr>
                <p:cNvSpPr/>
                <p:nvPr/>
              </p:nvSpPr>
              <p:spPr>
                <a:xfrm>
                  <a:off x="8405812" y="3224897"/>
                  <a:ext cx="24206" cy="17671"/>
                </a:xfrm>
                <a:custGeom>
                  <a:avLst/>
                  <a:gdLst>
                    <a:gd name="connsiteX0" fmla="*/ 1905 w 24206"/>
                    <a:gd name="connsiteY0" fmla="*/ 17412 h 17671"/>
                    <a:gd name="connsiteX1" fmla="*/ 12382 w 24206"/>
                    <a:gd name="connsiteY1" fmla="*/ 8839 h 17671"/>
                    <a:gd name="connsiteX2" fmla="*/ 23813 w 24206"/>
                    <a:gd name="connsiteY2" fmla="*/ 1219 h 17671"/>
                    <a:gd name="connsiteX3" fmla="*/ 22860 w 24206"/>
                    <a:gd name="connsiteY3" fmla="*/ 267 h 17671"/>
                    <a:gd name="connsiteX4" fmla="*/ 17145 w 24206"/>
                    <a:gd name="connsiteY4" fmla="*/ 3124 h 17671"/>
                    <a:gd name="connsiteX5" fmla="*/ 11430 w 24206"/>
                    <a:gd name="connsiteY5" fmla="*/ 6934 h 17671"/>
                    <a:gd name="connsiteX6" fmla="*/ 0 w 24206"/>
                    <a:gd name="connsiteY6" fmla="*/ 15507 h 17671"/>
                    <a:gd name="connsiteX7" fmla="*/ 1905 w 24206"/>
                    <a:gd name="connsiteY7" fmla="*/ 17412 h 17671"/>
                    <a:gd name="connsiteX8" fmla="*/ 1905 w 24206"/>
                    <a:gd name="connsiteY8" fmla="*/ 17412 h 176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206" h="17671">
                      <a:moveTo>
                        <a:pt x="1905" y="17412"/>
                      </a:moveTo>
                      <a:cubicBezTo>
                        <a:pt x="5715" y="14554"/>
                        <a:pt x="9525" y="11697"/>
                        <a:pt x="12382" y="8839"/>
                      </a:cubicBezTo>
                      <a:cubicBezTo>
                        <a:pt x="16193" y="5982"/>
                        <a:pt x="20002" y="4077"/>
                        <a:pt x="23813" y="1219"/>
                      </a:cubicBezTo>
                      <a:cubicBezTo>
                        <a:pt x="24765" y="1219"/>
                        <a:pt x="23813" y="-686"/>
                        <a:pt x="22860" y="267"/>
                      </a:cubicBezTo>
                      <a:cubicBezTo>
                        <a:pt x="20955" y="1219"/>
                        <a:pt x="19050" y="2172"/>
                        <a:pt x="17145" y="3124"/>
                      </a:cubicBezTo>
                      <a:cubicBezTo>
                        <a:pt x="15240" y="4077"/>
                        <a:pt x="13335" y="5982"/>
                        <a:pt x="11430" y="6934"/>
                      </a:cubicBezTo>
                      <a:cubicBezTo>
                        <a:pt x="7620" y="9792"/>
                        <a:pt x="3810" y="12649"/>
                        <a:pt x="0" y="15507"/>
                      </a:cubicBezTo>
                      <a:cubicBezTo>
                        <a:pt x="0" y="16459"/>
                        <a:pt x="952" y="18364"/>
                        <a:pt x="1905" y="17412"/>
                      </a:cubicBezTo>
                      <a:lnTo>
                        <a:pt x="1905" y="17412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0" name="Freeform: Shape 1819">
                  <a:extLst>
                    <a:ext uri="{FF2B5EF4-FFF2-40B4-BE49-F238E27FC236}">
                      <a16:creationId xmlns:a16="http://schemas.microsoft.com/office/drawing/2014/main" id="{5CB64241-9BBB-FF3A-4647-869C017DF72A}"/>
                    </a:ext>
                  </a:extLst>
                </p:cNvPr>
                <p:cNvSpPr/>
                <p:nvPr/>
              </p:nvSpPr>
              <p:spPr>
                <a:xfrm>
                  <a:off x="8565593" y="3162857"/>
                  <a:ext cx="45481" cy="8967"/>
                </a:xfrm>
                <a:custGeom>
                  <a:avLst/>
                  <a:gdLst>
                    <a:gd name="connsiteX0" fmla="*/ 2143 w 45481"/>
                    <a:gd name="connsiteY0" fmla="*/ 8967 h 8967"/>
                    <a:gd name="connsiteX1" fmla="*/ 23098 w 45481"/>
                    <a:gd name="connsiteY1" fmla="*/ 7062 h 8967"/>
                    <a:gd name="connsiteX2" fmla="*/ 44053 w 45481"/>
                    <a:gd name="connsiteY2" fmla="*/ 4205 h 8967"/>
                    <a:gd name="connsiteX3" fmla="*/ 44053 w 45481"/>
                    <a:gd name="connsiteY3" fmla="*/ 395 h 8967"/>
                    <a:gd name="connsiteX4" fmla="*/ 23098 w 45481"/>
                    <a:gd name="connsiteY4" fmla="*/ 1347 h 8967"/>
                    <a:gd name="connsiteX5" fmla="*/ 2143 w 45481"/>
                    <a:gd name="connsiteY5" fmla="*/ 3252 h 8967"/>
                    <a:gd name="connsiteX6" fmla="*/ 2143 w 45481"/>
                    <a:gd name="connsiteY6" fmla="*/ 8967 h 8967"/>
                    <a:gd name="connsiteX7" fmla="*/ 2143 w 45481"/>
                    <a:gd name="connsiteY7" fmla="*/ 8967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481" h="8967">
                      <a:moveTo>
                        <a:pt x="2143" y="8967"/>
                      </a:moveTo>
                      <a:cubicBezTo>
                        <a:pt x="8811" y="8014"/>
                        <a:pt x="16431" y="8014"/>
                        <a:pt x="23098" y="7062"/>
                      </a:cubicBezTo>
                      <a:cubicBezTo>
                        <a:pt x="29766" y="7062"/>
                        <a:pt x="37386" y="7062"/>
                        <a:pt x="44053" y="4205"/>
                      </a:cubicBezTo>
                      <a:cubicBezTo>
                        <a:pt x="45958" y="3252"/>
                        <a:pt x="45958" y="1347"/>
                        <a:pt x="44053" y="395"/>
                      </a:cubicBezTo>
                      <a:cubicBezTo>
                        <a:pt x="37386" y="-558"/>
                        <a:pt x="29766" y="395"/>
                        <a:pt x="23098" y="1347"/>
                      </a:cubicBezTo>
                      <a:cubicBezTo>
                        <a:pt x="16431" y="2300"/>
                        <a:pt x="8811" y="2300"/>
                        <a:pt x="2143" y="3252"/>
                      </a:cubicBezTo>
                      <a:cubicBezTo>
                        <a:pt x="-714" y="4205"/>
                        <a:pt x="-714" y="8967"/>
                        <a:pt x="2143" y="8967"/>
                      </a:cubicBezTo>
                      <a:lnTo>
                        <a:pt x="2143" y="896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1" name="Freeform: Shape 1820">
                  <a:extLst>
                    <a:ext uri="{FF2B5EF4-FFF2-40B4-BE49-F238E27FC236}">
                      <a16:creationId xmlns:a16="http://schemas.microsoft.com/office/drawing/2014/main" id="{55BC4D7A-6ED9-3A61-0BAD-745E22DABED0}"/>
                    </a:ext>
                  </a:extLst>
                </p:cNvPr>
                <p:cNvSpPr/>
                <p:nvPr/>
              </p:nvSpPr>
              <p:spPr>
                <a:xfrm>
                  <a:off x="8574404" y="3129914"/>
                  <a:ext cx="34766" cy="8572"/>
                </a:xfrm>
                <a:custGeom>
                  <a:avLst/>
                  <a:gdLst>
                    <a:gd name="connsiteX0" fmla="*/ 3810 w 34766"/>
                    <a:gd name="connsiteY0" fmla="*/ 7620 h 8572"/>
                    <a:gd name="connsiteX1" fmla="*/ 18097 w 34766"/>
                    <a:gd name="connsiteY1" fmla="*/ 8572 h 8572"/>
                    <a:gd name="connsiteX2" fmla="*/ 33338 w 34766"/>
                    <a:gd name="connsiteY2" fmla="*/ 6667 h 8572"/>
                    <a:gd name="connsiteX3" fmla="*/ 33338 w 34766"/>
                    <a:gd name="connsiteY3" fmla="*/ 2857 h 8572"/>
                    <a:gd name="connsiteX4" fmla="*/ 19050 w 34766"/>
                    <a:gd name="connsiteY4" fmla="*/ 952 h 8572"/>
                    <a:gd name="connsiteX5" fmla="*/ 4763 w 34766"/>
                    <a:gd name="connsiteY5" fmla="*/ 0 h 8572"/>
                    <a:gd name="connsiteX6" fmla="*/ 0 w 34766"/>
                    <a:gd name="connsiteY6" fmla="*/ 2857 h 8572"/>
                    <a:gd name="connsiteX7" fmla="*/ 3810 w 34766"/>
                    <a:gd name="connsiteY7" fmla="*/ 7620 h 8572"/>
                    <a:gd name="connsiteX8" fmla="*/ 3810 w 34766"/>
                    <a:gd name="connsiteY8" fmla="*/ 762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766" h="8572">
                      <a:moveTo>
                        <a:pt x="3810" y="7620"/>
                      </a:moveTo>
                      <a:cubicBezTo>
                        <a:pt x="8572" y="8572"/>
                        <a:pt x="13335" y="8572"/>
                        <a:pt x="18097" y="8572"/>
                      </a:cubicBezTo>
                      <a:cubicBezTo>
                        <a:pt x="22860" y="8572"/>
                        <a:pt x="27622" y="8572"/>
                        <a:pt x="33338" y="6667"/>
                      </a:cubicBezTo>
                      <a:cubicBezTo>
                        <a:pt x="35243" y="5715"/>
                        <a:pt x="35243" y="2857"/>
                        <a:pt x="33338" y="2857"/>
                      </a:cubicBezTo>
                      <a:cubicBezTo>
                        <a:pt x="28575" y="952"/>
                        <a:pt x="23813" y="952"/>
                        <a:pt x="19050" y="952"/>
                      </a:cubicBezTo>
                      <a:cubicBezTo>
                        <a:pt x="14288" y="952"/>
                        <a:pt x="9525" y="952"/>
                        <a:pt x="4763" y="0"/>
                      </a:cubicBezTo>
                      <a:cubicBezTo>
                        <a:pt x="2857" y="0"/>
                        <a:pt x="0" y="952"/>
                        <a:pt x="0" y="2857"/>
                      </a:cubicBezTo>
                      <a:cubicBezTo>
                        <a:pt x="0" y="5715"/>
                        <a:pt x="1905" y="7620"/>
                        <a:pt x="3810" y="7620"/>
                      </a:cubicBezTo>
                      <a:lnTo>
                        <a:pt x="3810" y="7620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2" name="Freeform: Shape 1821">
                  <a:extLst>
                    <a:ext uri="{FF2B5EF4-FFF2-40B4-BE49-F238E27FC236}">
                      <a16:creationId xmlns:a16="http://schemas.microsoft.com/office/drawing/2014/main" id="{14D0134E-155D-C8EC-5257-6F4A476B807A}"/>
                    </a:ext>
                  </a:extLst>
                </p:cNvPr>
                <p:cNvSpPr/>
                <p:nvPr/>
              </p:nvSpPr>
              <p:spPr>
                <a:xfrm>
                  <a:off x="8314372" y="3098482"/>
                  <a:ext cx="8572" cy="19526"/>
                </a:xfrm>
                <a:custGeom>
                  <a:avLst/>
                  <a:gdLst>
                    <a:gd name="connsiteX0" fmla="*/ 4763 w 8572"/>
                    <a:gd name="connsiteY0" fmla="*/ 18097 h 19526"/>
                    <a:gd name="connsiteX1" fmla="*/ 5715 w 8572"/>
                    <a:gd name="connsiteY1" fmla="*/ 16192 h 19526"/>
                    <a:gd name="connsiteX2" fmla="*/ 5715 w 8572"/>
                    <a:gd name="connsiteY2" fmla="*/ 15240 h 19526"/>
                    <a:gd name="connsiteX3" fmla="*/ 5715 w 8572"/>
                    <a:gd name="connsiteY3" fmla="*/ 15240 h 19526"/>
                    <a:gd name="connsiteX4" fmla="*/ 6667 w 8572"/>
                    <a:gd name="connsiteY4" fmla="*/ 13335 h 19526"/>
                    <a:gd name="connsiteX5" fmla="*/ 6667 w 8572"/>
                    <a:gd name="connsiteY5" fmla="*/ 12383 h 19526"/>
                    <a:gd name="connsiteX6" fmla="*/ 6667 w 8572"/>
                    <a:gd name="connsiteY6" fmla="*/ 11430 h 19526"/>
                    <a:gd name="connsiteX7" fmla="*/ 7620 w 8572"/>
                    <a:gd name="connsiteY7" fmla="*/ 8572 h 19526"/>
                    <a:gd name="connsiteX8" fmla="*/ 8572 w 8572"/>
                    <a:gd name="connsiteY8" fmla="*/ 5715 h 19526"/>
                    <a:gd name="connsiteX9" fmla="*/ 8572 w 8572"/>
                    <a:gd name="connsiteY9" fmla="*/ 4763 h 19526"/>
                    <a:gd name="connsiteX10" fmla="*/ 8572 w 8572"/>
                    <a:gd name="connsiteY10" fmla="*/ 4763 h 19526"/>
                    <a:gd name="connsiteX11" fmla="*/ 8572 w 8572"/>
                    <a:gd name="connsiteY11" fmla="*/ 3810 h 19526"/>
                    <a:gd name="connsiteX12" fmla="*/ 8572 w 8572"/>
                    <a:gd name="connsiteY12" fmla="*/ 952 h 19526"/>
                    <a:gd name="connsiteX13" fmla="*/ 6667 w 8572"/>
                    <a:gd name="connsiteY13" fmla="*/ 0 h 19526"/>
                    <a:gd name="connsiteX14" fmla="*/ 4763 w 8572"/>
                    <a:gd name="connsiteY14" fmla="*/ 1905 h 19526"/>
                    <a:gd name="connsiteX15" fmla="*/ 4763 w 8572"/>
                    <a:gd name="connsiteY15" fmla="*/ 1905 h 19526"/>
                    <a:gd name="connsiteX16" fmla="*/ 3810 w 8572"/>
                    <a:gd name="connsiteY16" fmla="*/ 2858 h 19526"/>
                    <a:gd name="connsiteX17" fmla="*/ 2857 w 8572"/>
                    <a:gd name="connsiteY17" fmla="*/ 3810 h 19526"/>
                    <a:gd name="connsiteX18" fmla="*/ 1905 w 8572"/>
                    <a:gd name="connsiteY18" fmla="*/ 6667 h 19526"/>
                    <a:gd name="connsiteX19" fmla="*/ 952 w 8572"/>
                    <a:gd name="connsiteY19" fmla="*/ 8572 h 19526"/>
                    <a:gd name="connsiteX20" fmla="*/ 0 w 8572"/>
                    <a:gd name="connsiteY20" fmla="*/ 13335 h 19526"/>
                    <a:gd name="connsiteX21" fmla="*/ 952 w 8572"/>
                    <a:gd name="connsiteY21" fmla="*/ 18097 h 19526"/>
                    <a:gd name="connsiteX22" fmla="*/ 4763 w 8572"/>
                    <a:gd name="connsiteY22" fmla="*/ 18097 h 19526"/>
                    <a:gd name="connsiteX23" fmla="*/ 4763 w 8572"/>
                    <a:gd name="connsiteY23" fmla="*/ 18097 h 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572" h="19526">
                      <a:moveTo>
                        <a:pt x="4763" y="18097"/>
                      </a:moveTo>
                      <a:cubicBezTo>
                        <a:pt x="4763" y="17145"/>
                        <a:pt x="4763" y="17145"/>
                        <a:pt x="5715" y="16192"/>
                      </a:cubicBezTo>
                      <a:cubicBezTo>
                        <a:pt x="5715" y="16192"/>
                        <a:pt x="5715" y="15240"/>
                        <a:pt x="5715" y="15240"/>
                      </a:cubicBezTo>
                      <a:cubicBezTo>
                        <a:pt x="5715" y="14288"/>
                        <a:pt x="5715" y="15240"/>
                        <a:pt x="5715" y="15240"/>
                      </a:cubicBezTo>
                      <a:cubicBezTo>
                        <a:pt x="5715" y="14288"/>
                        <a:pt x="6667" y="13335"/>
                        <a:pt x="6667" y="13335"/>
                      </a:cubicBezTo>
                      <a:cubicBezTo>
                        <a:pt x="6667" y="13335"/>
                        <a:pt x="7620" y="12383"/>
                        <a:pt x="6667" y="12383"/>
                      </a:cubicBezTo>
                      <a:cubicBezTo>
                        <a:pt x="6667" y="12383"/>
                        <a:pt x="6667" y="11430"/>
                        <a:pt x="6667" y="11430"/>
                      </a:cubicBezTo>
                      <a:cubicBezTo>
                        <a:pt x="6667" y="10477"/>
                        <a:pt x="7620" y="9525"/>
                        <a:pt x="7620" y="8572"/>
                      </a:cubicBezTo>
                      <a:cubicBezTo>
                        <a:pt x="7620" y="7620"/>
                        <a:pt x="8572" y="6667"/>
                        <a:pt x="8572" y="5715"/>
                      </a:cubicBezTo>
                      <a:cubicBezTo>
                        <a:pt x="8572" y="5715"/>
                        <a:pt x="8572" y="4763"/>
                        <a:pt x="8572" y="4763"/>
                      </a:cubicBezTo>
                      <a:cubicBezTo>
                        <a:pt x="8572" y="4763"/>
                        <a:pt x="8572" y="4763"/>
                        <a:pt x="8572" y="4763"/>
                      </a:cubicBezTo>
                      <a:cubicBezTo>
                        <a:pt x="8572" y="4763"/>
                        <a:pt x="8572" y="3810"/>
                        <a:pt x="8572" y="3810"/>
                      </a:cubicBezTo>
                      <a:cubicBezTo>
                        <a:pt x="8572" y="2858"/>
                        <a:pt x="8572" y="1905"/>
                        <a:pt x="8572" y="952"/>
                      </a:cubicBezTo>
                      <a:cubicBezTo>
                        <a:pt x="8572" y="0"/>
                        <a:pt x="6667" y="0"/>
                        <a:pt x="6667" y="0"/>
                      </a:cubicBezTo>
                      <a:cubicBezTo>
                        <a:pt x="5715" y="0"/>
                        <a:pt x="5715" y="952"/>
                        <a:pt x="4763" y="1905"/>
                      </a:cubicBezTo>
                      <a:cubicBezTo>
                        <a:pt x="4763" y="1905"/>
                        <a:pt x="3810" y="2858"/>
                        <a:pt x="4763" y="1905"/>
                      </a:cubicBezTo>
                      <a:cubicBezTo>
                        <a:pt x="4763" y="1905"/>
                        <a:pt x="3810" y="1905"/>
                        <a:pt x="3810" y="2858"/>
                      </a:cubicBezTo>
                      <a:cubicBezTo>
                        <a:pt x="3810" y="2858"/>
                        <a:pt x="2857" y="3810"/>
                        <a:pt x="2857" y="3810"/>
                      </a:cubicBezTo>
                      <a:cubicBezTo>
                        <a:pt x="2857" y="4763"/>
                        <a:pt x="1905" y="5715"/>
                        <a:pt x="1905" y="6667"/>
                      </a:cubicBezTo>
                      <a:cubicBezTo>
                        <a:pt x="1905" y="7620"/>
                        <a:pt x="1905" y="8572"/>
                        <a:pt x="952" y="8572"/>
                      </a:cubicBezTo>
                      <a:cubicBezTo>
                        <a:pt x="952" y="10477"/>
                        <a:pt x="0" y="11430"/>
                        <a:pt x="0" y="13335"/>
                      </a:cubicBezTo>
                      <a:cubicBezTo>
                        <a:pt x="0" y="15240"/>
                        <a:pt x="0" y="16192"/>
                        <a:pt x="952" y="18097"/>
                      </a:cubicBezTo>
                      <a:cubicBezTo>
                        <a:pt x="952" y="20002"/>
                        <a:pt x="3810" y="20002"/>
                        <a:pt x="4763" y="18097"/>
                      </a:cubicBezTo>
                      <a:lnTo>
                        <a:pt x="4763" y="1809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3" name="Freeform: Shape 1822">
                  <a:extLst>
                    <a:ext uri="{FF2B5EF4-FFF2-40B4-BE49-F238E27FC236}">
                      <a16:creationId xmlns:a16="http://schemas.microsoft.com/office/drawing/2014/main" id="{BF662D55-0F39-A512-1A11-293401CCA79A}"/>
                    </a:ext>
                  </a:extLst>
                </p:cNvPr>
                <p:cNvSpPr/>
                <p:nvPr/>
              </p:nvSpPr>
              <p:spPr>
                <a:xfrm>
                  <a:off x="8120825" y="3123951"/>
                  <a:ext cx="17334" cy="20250"/>
                </a:xfrm>
                <a:custGeom>
                  <a:avLst/>
                  <a:gdLst>
                    <a:gd name="connsiteX0" fmla="*/ 189 w 17334"/>
                    <a:gd name="connsiteY0" fmla="*/ 4058 h 20250"/>
                    <a:gd name="connsiteX1" fmla="*/ 3047 w 17334"/>
                    <a:gd name="connsiteY1" fmla="*/ 8820 h 20250"/>
                    <a:gd name="connsiteX2" fmla="*/ 5904 w 17334"/>
                    <a:gd name="connsiteY2" fmla="*/ 12630 h 20250"/>
                    <a:gd name="connsiteX3" fmla="*/ 9714 w 17334"/>
                    <a:gd name="connsiteY3" fmla="*/ 17393 h 20250"/>
                    <a:gd name="connsiteX4" fmla="*/ 12572 w 17334"/>
                    <a:gd name="connsiteY4" fmla="*/ 19298 h 20250"/>
                    <a:gd name="connsiteX5" fmla="*/ 15429 w 17334"/>
                    <a:gd name="connsiteY5" fmla="*/ 20250 h 20250"/>
                    <a:gd name="connsiteX6" fmla="*/ 17335 w 17334"/>
                    <a:gd name="connsiteY6" fmla="*/ 18345 h 20250"/>
                    <a:gd name="connsiteX7" fmla="*/ 16382 w 17334"/>
                    <a:gd name="connsiteY7" fmla="*/ 15488 h 20250"/>
                    <a:gd name="connsiteX8" fmla="*/ 15429 w 17334"/>
                    <a:gd name="connsiteY8" fmla="*/ 12630 h 20250"/>
                    <a:gd name="connsiteX9" fmla="*/ 11619 w 17334"/>
                    <a:gd name="connsiteY9" fmla="*/ 7868 h 20250"/>
                    <a:gd name="connsiteX10" fmla="*/ 7810 w 17334"/>
                    <a:gd name="connsiteY10" fmla="*/ 4058 h 20250"/>
                    <a:gd name="connsiteX11" fmla="*/ 3999 w 17334"/>
                    <a:gd name="connsiteY11" fmla="*/ 248 h 20250"/>
                    <a:gd name="connsiteX12" fmla="*/ 189 w 17334"/>
                    <a:gd name="connsiteY12" fmla="*/ 4058 h 20250"/>
                    <a:gd name="connsiteX13" fmla="*/ 189 w 17334"/>
                    <a:gd name="connsiteY13" fmla="*/ 4058 h 20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7334" h="20250">
                      <a:moveTo>
                        <a:pt x="189" y="4058"/>
                      </a:moveTo>
                      <a:cubicBezTo>
                        <a:pt x="1142" y="5963"/>
                        <a:pt x="2094" y="6915"/>
                        <a:pt x="3047" y="8820"/>
                      </a:cubicBezTo>
                      <a:cubicBezTo>
                        <a:pt x="3999" y="9773"/>
                        <a:pt x="4952" y="11678"/>
                        <a:pt x="5904" y="12630"/>
                      </a:cubicBezTo>
                      <a:cubicBezTo>
                        <a:pt x="6857" y="14535"/>
                        <a:pt x="7810" y="15488"/>
                        <a:pt x="9714" y="17393"/>
                      </a:cubicBezTo>
                      <a:cubicBezTo>
                        <a:pt x="10667" y="18345"/>
                        <a:pt x="11619" y="18345"/>
                        <a:pt x="12572" y="19298"/>
                      </a:cubicBezTo>
                      <a:cubicBezTo>
                        <a:pt x="13524" y="20250"/>
                        <a:pt x="14477" y="20250"/>
                        <a:pt x="15429" y="20250"/>
                      </a:cubicBezTo>
                      <a:cubicBezTo>
                        <a:pt x="16382" y="20250"/>
                        <a:pt x="17335" y="19298"/>
                        <a:pt x="17335" y="18345"/>
                      </a:cubicBezTo>
                      <a:cubicBezTo>
                        <a:pt x="17335" y="17393"/>
                        <a:pt x="17335" y="16440"/>
                        <a:pt x="16382" y="15488"/>
                      </a:cubicBezTo>
                      <a:cubicBezTo>
                        <a:pt x="16382" y="14535"/>
                        <a:pt x="16382" y="13583"/>
                        <a:pt x="15429" y="12630"/>
                      </a:cubicBezTo>
                      <a:cubicBezTo>
                        <a:pt x="14477" y="10725"/>
                        <a:pt x="13524" y="9773"/>
                        <a:pt x="11619" y="7868"/>
                      </a:cubicBezTo>
                      <a:cubicBezTo>
                        <a:pt x="10667" y="6915"/>
                        <a:pt x="9714" y="5010"/>
                        <a:pt x="7810" y="4058"/>
                      </a:cubicBezTo>
                      <a:cubicBezTo>
                        <a:pt x="6857" y="3105"/>
                        <a:pt x="4952" y="1200"/>
                        <a:pt x="3999" y="248"/>
                      </a:cubicBezTo>
                      <a:cubicBezTo>
                        <a:pt x="2094" y="-705"/>
                        <a:pt x="-763" y="1200"/>
                        <a:pt x="189" y="4058"/>
                      </a:cubicBezTo>
                      <a:lnTo>
                        <a:pt x="189" y="40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4" name="Freeform: Shape 1823">
                  <a:extLst>
                    <a:ext uri="{FF2B5EF4-FFF2-40B4-BE49-F238E27FC236}">
                      <a16:creationId xmlns:a16="http://schemas.microsoft.com/office/drawing/2014/main" id="{49731FE1-AD05-6EDB-4804-ACF395D4EBF6}"/>
                    </a:ext>
                  </a:extLst>
                </p:cNvPr>
                <p:cNvSpPr/>
                <p:nvPr/>
              </p:nvSpPr>
              <p:spPr>
                <a:xfrm>
                  <a:off x="8090861" y="3050857"/>
                  <a:ext cx="7716" cy="9525"/>
                </a:xfrm>
                <a:custGeom>
                  <a:avLst/>
                  <a:gdLst>
                    <a:gd name="connsiteX0" fmla="*/ 626 w 7716"/>
                    <a:gd name="connsiteY0" fmla="*/ 1905 h 9525"/>
                    <a:gd name="connsiteX1" fmla="*/ 1578 w 7716"/>
                    <a:gd name="connsiteY1" fmla="*/ 3810 h 9525"/>
                    <a:gd name="connsiteX2" fmla="*/ 2531 w 7716"/>
                    <a:gd name="connsiteY2" fmla="*/ 4763 h 9525"/>
                    <a:gd name="connsiteX3" fmla="*/ 3483 w 7716"/>
                    <a:gd name="connsiteY3" fmla="*/ 5715 h 9525"/>
                    <a:gd name="connsiteX4" fmla="*/ 4436 w 7716"/>
                    <a:gd name="connsiteY4" fmla="*/ 7620 h 9525"/>
                    <a:gd name="connsiteX5" fmla="*/ 5388 w 7716"/>
                    <a:gd name="connsiteY5" fmla="*/ 8572 h 9525"/>
                    <a:gd name="connsiteX6" fmla="*/ 6340 w 7716"/>
                    <a:gd name="connsiteY6" fmla="*/ 9525 h 9525"/>
                    <a:gd name="connsiteX7" fmla="*/ 7293 w 7716"/>
                    <a:gd name="connsiteY7" fmla="*/ 9525 h 9525"/>
                    <a:gd name="connsiteX8" fmla="*/ 7293 w 7716"/>
                    <a:gd name="connsiteY8" fmla="*/ 8572 h 9525"/>
                    <a:gd name="connsiteX9" fmla="*/ 7293 w 7716"/>
                    <a:gd name="connsiteY9" fmla="*/ 7620 h 9525"/>
                    <a:gd name="connsiteX10" fmla="*/ 7293 w 7716"/>
                    <a:gd name="connsiteY10" fmla="*/ 7620 h 9525"/>
                    <a:gd name="connsiteX11" fmla="*/ 7293 w 7716"/>
                    <a:gd name="connsiteY11" fmla="*/ 7620 h 9525"/>
                    <a:gd name="connsiteX12" fmla="*/ 7293 w 7716"/>
                    <a:gd name="connsiteY12" fmla="*/ 7620 h 9525"/>
                    <a:gd name="connsiteX13" fmla="*/ 6340 w 7716"/>
                    <a:gd name="connsiteY13" fmla="*/ 5715 h 9525"/>
                    <a:gd name="connsiteX14" fmla="*/ 4436 w 7716"/>
                    <a:gd name="connsiteY14" fmla="*/ 952 h 9525"/>
                    <a:gd name="connsiteX15" fmla="*/ 1578 w 7716"/>
                    <a:gd name="connsiteY15" fmla="*/ 0 h 9525"/>
                    <a:gd name="connsiteX16" fmla="*/ 626 w 7716"/>
                    <a:gd name="connsiteY16" fmla="*/ 1905 h 9525"/>
                    <a:gd name="connsiteX17" fmla="*/ 626 w 7716"/>
                    <a:gd name="connsiteY17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716" h="9525">
                      <a:moveTo>
                        <a:pt x="626" y="1905"/>
                      </a:moveTo>
                      <a:cubicBezTo>
                        <a:pt x="626" y="2858"/>
                        <a:pt x="1578" y="2858"/>
                        <a:pt x="1578" y="3810"/>
                      </a:cubicBezTo>
                      <a:cubicBezTo>
                        <a:pt x="1578" y="3810"/>
                        <a:pt x="1578" y="4763"/>
                        <a:pt x="2531" y="4763"/>
                      </a:cubicBezTo>
                      <a:cubicBezTo>
                        <a:pt x="2531" y="4763"/>
                        <a:pt x="3483" y="5715"/>
                        <a:pt x="3483" y="5715"/>
                      </a:cubicBezTo>
                      <a:cubicBezTo>
                        <a:pt x="3483" y="6667"/>
                        <a:pt x="4436" y="6667"/>
                        <a:pt x="4436" y="7620"/>
                      </a:cubicBezTo>
                      <a:cubicBezTo>
                        <a:pt x="4436" y="7620"/>
                        <a:pt x="4436" y="8572"/>
                        <a:pt x="5388" y="8572"/>
                      </a:cubicBezTo>
                      <a:cubicBezTo>
                        <a:pt x="5388" y="8572"/>
                        <a:pt x="6340" y="8572"/>
                        <a:pt x="6340" y="9525"/>
                      </a:cubicBezTo>
                      <a:cubicBezTo>
                        <a:pt x="6340" y="9525"/>
                        <a:pt x="7293" y="9525"/>
                        <a:pt x="7293" y="9525"/>
                      </a:cubicBezTo>
                      <a:cubicBezTo>
                        <a:pt x="7293" y="9525"/>
                        <a:pt x="8245" y="8572"/>
                        <a:pt x="7293" y="8572"/>
                      </a:cubicBezTo>
                      <a:cubicBezTo>
                        <a:pt x="7293" y="8572"/>
                        <a:pt x="7293" y="7620"/>
                        <a:pt x="7293" y="7620"/>
                      </a:cubicBezTo>
                      <a:cubicBezTo>
                        <a:pt x="7293" y="7620"/>
                        <a:pt x="7293" y="7620"/>
                        <a:pt x="7293" y="7620"/>
                      </a:cubicBezTo>
                      <a:cubicBezTo>
                        <a:pt x="7293" y="7620"/>
                        <a:pt x="7293" y="7620"/>
                        <a:pt x="7293" y="7620"/>
                      </a:cubicBezTo>
                      <a:cubicBezTo>
                        <a:pt x="7293" y="7620"/>
                        <a:pt x="7293" y="7620"/>
                        <a:pt x="7293" y="7620"/>
                      </a:cubicBezTo>
                      <a:cubicBezTo>
                        <a:pt x="7293" y="6667"/>
                        <a:pt x="6340" y="6667"/>
                        <a:pt x="6340" y="5715"/>
                      </a:cubicBezTo>
                      <a:cubicBezTo>
                        <a:pt x="5388" y="3810"/>
                        <a:pt x="5388" y="2858"/>
                        <a:pt x="4436" y="952"/>
                      </a:cubicBezTo>
                      <a:cubicBezTo>
                        <a:pt x="3483" y="0"/>
                        <a:pt x="2531" y="0"/>
                        <a:pt x="1578" y="0"/>
                      </a:cubicBezTo>
                      <a:cubicBezTo>
                        <a:pt x="-327" y="0"/>
                        <a:pt x="-327" y="952"/>
                        <a:pt x="626" y="1905"/>
                      </a:cubicBezTo>
                      <a:lnTo>
                        <a:pt x="626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5" name="Freeform: Shape 1824">
                  <a:extLst>
                    <a:ext uri="{FF2B5EF4-FFF2-40B4-BE49-F238E27FC236}">
                      <a16:creationId xmlns:a16="http://schemas.microsoft.com/office/drawing/2014/main" id="{DC1B736D-6A6D-EBFF-0D08-1EBC95325662}"/>
                    </a:ext>
                  </a:extLst>
                </p:cNvPr>
                <p:cNvSpPr/>
                <p:nvPr/>
              </p:nvSpPr>
              <p:spPr>
                <a:xfrm>
                  <a:off x="7845366" y="3170871"/>
                  <a:ext cx="27670" cy="9525"/>
                </a:xfrm>
                <a:custGeom>
                  <a:avLst/>
                  <a:gdLst>
                    <a:gd name="connsiteX0" fmla="*/ 1328 w 27670"/>
                    <a:gd name="connsiteY0" fmla="*/ 2858 h 9525"/>
                    <a:gd name="connsiteX1" fmla="*/ 13710 w 27670"/>
                    <a:gd name="connsiteY1" fmla="*/ 6668 h 9525"/>
                    <a:gd name="connsiteX2" fmla="*/ 19425 w 27670"/>
                    <a:gd name="connsiteY2" fmla="*/ 8573 h 9525"/>
                    <a:gd name="connsiteX3" fmla="*/ 26093 w 27670"/>
                    <a:gd name="connsiteY3" fmla="*/ 9525 h 9525"/>
                    <a:gd name="connsiteX4" fmla="*/ 27045 w 27670"/>
                    <a:gd name="connsiteY4" fmla="*/ 6668 h 9525"/>
                    <a:gd name="connsiteX5" fmla="*/ 21330 w 27670"/>
                    <a:gd name="connsiteY5" fmla="*/ 3810 h 9525"/>
                    <a:gd name="connsiteX6" fmla="*/ 14663 w 27670"/>
                    <a:gd name="connsiteY6" fmla="*/ 1905 h 9525"/>
                    <a:gd name="connsiteX7" fmla="*/ 2280 w 27670"/>
                    <a:gd name="connsiteY7" fmla="*/ 0 h 9525"/>
                    <a:gd name="connsiteX8" fmla="*/ 1328 w 27670"/>
                    <a:gd name="connsiteY8" fmla="*/ 2858 h 9525"/>
                    <a:gd name="connsiteX9" fmla="*/ 1328 w 27670"/>
                    <a:gd name="connsiteY9" fmla="*/ 2858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670" h="9525">
                      <a:moveTo>
                        <a:pt x="1328" y="2858"/>
                      </a:moveTo>
                      <a:cubicBezTo>
                        <a:pt x="5138" y="3810"/>
                        <a:pt x="8948" y="4763"/>
                        <a:pt x="13710" y="6668"/>
                      </a:cubicBezTo>
                      <a:cubicBezTo>
                        <a:pt x="15615" y="7620"/>
                        <a:pt x="17520" y="7620"/>
                        <a:pt x="19425" y="8573"/>
                      </a:cubicBezTo>
                      <a:cubicBezTo>
                        <a:pt x="21330" y="9525"/>
                        <a:pt x="24188" y="9525"/>
                        <a:pt x="26093" y="9525"/>
                      </a:cubicBezTo>
                      <a:cubicBezTo>
                        <a:pt x="27998" y="9525"/>
                        <a:pt x="27998" y="7620"/>
                        <a:pt x="27045" y="6668"/>
                      </a:cubicBezTo>
                      <a:cubicBezTo>
                        <a:pt x="25140" y="5715"/>
                        <a:pt x="23235" y="4763"/>
                        <a:pt x="21330" y="3810"/>
                      </a:cubicBezTo>
                      <a:cubicBezTo>
                        <a:pt x="19425" y="2858"/>
                        <a:pt x="17520" y="2858"/>
                        <a:pt x="14663" y="1905"/>
                      </a:cubicBezTo>
                      <a:cubicBezTo>
                        <a:pt x="10853" y="953"/>
                        <a:pt x="6090" y="953"/>
                        <a:pt x="2280" y="0"/>
                      </a:cubicBezTo>
                      <a:cubicBezTo>
                        <a:pt x="-577" y="0"/>
                        <a:pt x="-577" y="2858"/>
                        <a:pt x="1328" y="2858"/>
                      </a:cubicBezTo>
                      <a:lnTo>
                        <a:pt x="1328" y="2858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6" name="Freeform: Shape 1825">
                  <a:extLst>
                    <a:ext uri="{FF2B5EF4-FFF2-40B4-BE49-F238E27FC236}">
                      <a16:creationId xmlns:a16="http://schemas.microsoft.com/office/drawing/2014/main" id="{1834C7A6-1A7D-F0C5-259C-B162A163DB53}"/>
                    </a:ext>
                  </a:extLst>
                </p:cNvPr>
                <p:cNvSpPr/>
                <p:nvPr/>
              </p:nvSpPr>
              <p:spPr>
                <a:xfrm>
                  <a:off x="7838700" y="3143249"/>
                  <a:ext cx="27669" cy="10477"/>
                </a:xfrm>
                <a:custGeom>
                  <a:avLst/>
                  <a:gdLst>
                    <a:gd name="connsiteX0" fmla="*/ 2279 w 27669"/>
                    <a:gd name="connsiteY0" fmla="*/ 5715 h 10477"/>
                    <a:gd name="connsiteX1" fmla="*/ 14661 w 27669"/>
                    <a:gd name="connsiteY1" fmla="*/ 8572 h 10477"/>
                    <a:gd name="connsiteX2" fmla="*/ 20376 w 27669"/>
                    <a:gd name="connsiteY2" fmla="*/ 9525 h 10477"/>
                    <a:gd name="connsiteX3" fmla="*/ 26091 w 27669"/>
                    <a:gd name="connsiteY3" fmla="*/ 10478 h 10477"/>
                    <a:gd name="connsiteX4" fmla="*/ 27044 w 27669"/>
                    <a:gd name="connsiteY4" fmla="*/ 7620 h 10477"/>
                    <a:gd name="connsiteX5" fmla="*/ 21329 w 27669"/>
                    <a:gd name="connsiteY5" fmla="*/ 4763 h 10477"/>
                    <a:gd name="connsiteX6" fmla="*/ 15614 w 27669"/>
                    <a:gd name="connsiteY6" fmla="*/ 2858 h 10477"/>
                    <a:gd name="connsiteX7" fmla="*/ 4184 w 27669"/>
                    <a:gd name="connsiteY7" fmla="*/ 0 h 10477"/>
                    <a:gd name="connsiteX8" fmla="*/ 374 w 27669"/>
                    <a:gd name="connsiteY8" fmla="*/ 1905 h 10477"/>
                    <a:gd name="connsiteX9" fmla="*/ 2279 w 27669"/>
                    <a:gd name="connsiteY9" fmla="*/ 5715 h 10477"/>
                    <a:gd name="connsiteX10" fmla="*/ 2279 w 27669"/>
                    <a:gd name="connsiteY10" fmla="*/ 5715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7669" h="10477">
                      <a:moveTo>
                        <a:pt x="2279" y="5715"/>
                      </a:moveTo>
                      <a:cubicBezTo>
                        <a:pt x="6089" y="6667"/>
                        <a:pt x="9899" y="7620"/>
                        <a:pt x="14661" y="8572"/>
                      </a:cubicBezTo>
                      <a:cubicBezTo>
                        <a:pt x="16566" y="9525"/>
                        <a:pt x="18471" y="9525"/>
                        <a:pt x="20376" y="9525"/>
                      </a:cubicBezTo>
                      <a:cubicBezTo>
                        <a:pt x="22281" y="9525"/>
                        <a:pt x="24186" y="10478"/>
                        <a:pt x="26091" y="10478"/>
                      </a:cubicBezTo>
                      <a:cubicBezTo>
                        <a:pt x="27996" y="10478"/>
                        <a:pt x="27996" y="8572"/>
                        <a:pt x="27044" y="7620"/>
                      </a:cubicBezTo>
                      <a:cubicBezTo>
                        <a:pt x="25139" y="6667"/>
                        <a:pt x="23234" y="5715"/>
                        <a:pt x="21329" y="4763"/>
                      </a:cubicBezTo>
                      <a:cubicBezTo>
                        <a:pt x="19424" y="3810"/>
                        <a:pt x="17519" y="3810"/>
                        <a:pt x="15614" y="2858"/>
                      </a:cubicBezTo>
                      <a:cubicBezTo>
                        <a:pt x="11804" y="1905"/>
                        <a:pt x="7994" y="953"/>
                        <a:pt x="4184" y="0"/>
                      </a:cubicBezTo>
                      <a:cubicBezTo>
                        <a:pt x="2279" y="0"/>
                        <a:pt x="1326" y="0"/>
                        <a:pt x="374" y="1905"/>
                      </a:cubicBezTo>
                      <a:cubicBezTo>
                        <a:pt x="-579" y="3810"/>
                        <a:pt x="374" y="5715"/>
                        <a:pt x="2279" y="5715"/>
                      </a:cubicBezTo>
                      <a:lnTo>
                        <a:pt x="2279" y="571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7" name="Freeform: Shape 1826">
                  <a:extLst>
                    <a:ext uri="{FF2B5EF4-FFF2-40B4-BE49-F238E27FC236}">
                      <a16:creationId xmlns:a16="http://schemas.microsoft.com/office/drawing/2014/main" id="{24804DF0-244A-5E67-BD69-6B1726FFEE34}"/>
                    </a:ext>
                  </a:extLst>
                </p:cNvPr>
                <p:cNvSpPr/>
                <p:nvPr/>
              </p:nvSpPr>
              <p:spPr>
                <a:xfrm>
                  <a:off x="7981949" y="3218102"/>
                  <a:ext cx="13729" cy="8967"/>
                </a:xfrm>
                <a:custGeom>
                  <a:avLst/>
                  <a:gdLst>
                    <a:gd name="connsiteX0" fmla="*/ 1905 w 13729"/>
                    <a:gd name="connsiteY0" fmla="*/ 5157 h 8967"/>
                    <a:gd name="connsiteX1" fmla="*/ 6668 w 13729"/>
                    <a:gd name="connsiteY1" fmla="*/ 8015 h 8967"/>
                    <a:gd name="connsiteX2" fmla="*/ 9525 w 13729"/>
                    <a:gd name="connsiteY2" fmla="*/ 8967 h 8967"/>
                    <a:gd name="connsiteX3" fmla="*/ 12382 w 13729"/>
                    <a:gd name="connsiteY3" fmla="*/ 8967 h 8967"/>
                    <a:gd name="connsiteX4" fmla="*/ 13335 w 13729"/>
                    <a:gd name="connsiteY4" fmla="*/ 7062 h 8967"/>
                    <a:gd name="connsiteX5" fmla="*/ 10477 w 13729"/>
                    <a:gd name="connsiteY5" fmla="*/ 5157 h 8967"/>
                    <a:gd name="connsiteX6" fmla="*/ 7620 w 13729"/>
                    <a:gd name="connsiteY6" fmla="*/ 3252 h 8967"/>
                    <a:gd name="connsiteX7" fmla="*/ 2857 w 13729"/>
                    <a:gd name="connsiteY7" fmla="*/ 394 h 8967"/>
                    <a:gd name="connsiteX8" fmla="*/ 0 w 13729"/>
                    <a:gd name="connsiteY8" fmla="*/ 1347 h 8967"/>
                    <a:gd name="connsiteX9" fmla="*/ 1905 w 13729"/>
                    <a:gd name="connsiteY9" fmla="*/ 5157 h 8967"/>
                    <a:gd name="connsiteX10" fmla="*/ 1905 w 13729"/>
                    <a:gd name="connsiteY10" fmla="*/ 5157 h 8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29" h="8967">
                      <a:moveTo>
                        <a:pt x="1905" y="5157"/>
                      </a:moveTo>
                      <a:cubicBezTo>
                        <a:pt x="3810" y="6110"/>
                        <a:pt x="5715" y="7062"/>
                        <a:pt x="6668" y="8015"/>
                      </a:cubicBezTo>
                      <a:cubicBezTo>
                        <a:pt x="7620" y="8967"/>
                        <a:pt x="8573" y="8967"/>
                        <a:pt x="9525" y="8967"/>
                      </a:cubicBezTo>
                      <a:cubicBezTo>
                        <a:pt x="10477" y="8967"/>
                        <a:pt x="11430" y="8967"/>
                        <a:pt x="12382" y="8967"/>
                      </a:cubicBezTo>
                      <a:cubicBezTo>
                        <a:pt x="13335" y="8967"/>
                        <a:pt x="14288" y="7062"/>
                        <a:pt x="13335" y="7062"/>
                      </a:cubicBezTo>
                      <a:cubicBezTo>
                        <a:pt x="12382" y="6110"/>
                        <a:pt x="11430" y="6110"/>
                        <a:pt x="10477" y="5157"/>
                      </a:cubicBezTo>
                      <a:cubicBezTo>
                        <a:pt x="9525" y="5157"/>
                        <a:pt x="8573" y="4205"/>
                        <a:pt x="7620" y="3252"/>
                      </a:cubicBezTo>
                      <a:cubicBezTo>
                        <a:pt x="5715" y="2300"/>
                        <a:pt x="3810" y="1347"/>
                        <a:pt x="2857" y="394"/>
                      </a:cubicBezTo>
                      <a:cubicBezTo>
                        <a:pt x="1905" y="-558"/>
                        <a:pt x="0" y="394"/>
                        <a:pt x="0" y="1347"/>
                      </a:cubicBezTo>
                      <a:cubicBezTo>
                        <a:pt x="952" y="2300"/>
                        <a:pt x="952" y="4205"/>
                        <a:pt x="1905" y="5157"/>
                      </a:cubicBezTo>
                      <a:lnTo>
                        <a:pt x="1905" y="515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8" name="Freeform: Shape 1827">
                  <a:extLst>
                    <a:ext uri="{FF2B5EF4-FFF2-40B4-BE49-F238E27FC236}">
                      <a16:creationId xmlns:a16="http://schemas.microsoft.com/office/drawing/2014/main" id="{EBA51F8A-9D92-8C76-8266-95615C701DFC}"/>
                    </a:ext>
                  </a:extLst>
                </p:cNvPr>
                <p:cNvSpPr/>
                <p:nvPr/>
              </p:nvSpPr>
              <p:spPr>
                <a:xfrm>
                  <a:off x="8039099" y="3245696"/>
                  <a:ext cx="18097" cy="13758"/>
                </a:xfrm>
                <a:custGeom>
                  <a:avLst/>
                  <a:gdLst>
                    <a:gd name="connsiteX0" fmla="*/ 2857 w 18097"/>
                    <a:gd name="connsiteY0" fmla="*/ 7091 h 13758"/>
                    <a:gd name="connsiteX1" fmla="*/ 8573 w 18097"/>
                    <a:gd name="connsiteY1" fmla="*/ 10901 h 13758"/>
                    <a:gd name="connsiteX2" fmla="*/ 11430 w 18097"/>
                    <a:gd name="connsiteY2" fmla="*/ 12806 h 13758"/>
                    <a:gd name="connsiteX3" fmla="*/ 14288 w 18097"/>
                    <a:gd name="connsiteY3" fmla="*/ 13758 h 13758"/>
                    <a:gd name="connsiteX4" fmla="*/ 15240 w 18097"/>
                    <a:gd name="connsiteY4" fmla="*/ 13758 h 13758"/>
                    <a:gd name="connsiteX5" fmla="*/ 15240 w 18097"/>
                    <a:gd name="connsiteY5" fmla="*/ 13758 h 13758"/>
                    <a:gd name="connsiteX6" fmla="*/ 15240 w 18097"/>
                    <a:gd name="connsiteY6" fmla="*/ 13758 h 13758"/>
                    <a:gd name="connsiteX7" fmla="*/ 18098 w 18097"/>
                    <a:gd name="connsiteY7" fmla="*/ 11853 h 13758"/>
                    <a:gd name="connsiteX8" fmla="*/ 17145 w 18097"/>
                    <a:gd name="connsiteY8" fmla="*/ 8996 h 13758"/>
                    <a:gd name="connsiteX9" fmla="*/ 16193 w 18097"/>
                    <a:gd name="connsiteY9" fmla="*/ 8043 h 13758"/>
                    <a:gd name="connsiteX10" fmla="*/ 16193 w 18097"/>
                    <a:gd name="connsiteY10" fmla="*/ 8043 h 13758"/>
                    <a:gd name="connsiteX11" fmla="*/ 15240 w 18097"/>
                    <a:gd name="connsiteY11" fmla="*/ 7091 h 13758"/>
                    <a:gd name="connsiteX12" fmla="*/ 13335 w 18097"/>
                    <a:gd name="connsiteY12" fmla="*/ 6138 h 13758"/>
                    <a:gd name="connsiteX13" fmla="*/ 10477 w 18097"/>
                    <a:gd name="connsiteY13" fmla="*/ 4233 h 13758"/>
                    <a:gd name="connsiteX14" fmla="*/ 4763 w 18097"/>
                    <a:gd name="connsiteY14" fmla="*/ 423 h 13758"/>
                    <a:gd name="connsiteX15" fmla="*/ 1905 w 18097"/>
                    <a:gd name="connsiteY15" fmla="*/ 423 h 13758"/>
                    <a:gd name="connsiteX16" fmla="*/ 0 w 18097"/>
                    <a:gd name="connsiteY16" fmla="*/ 1376 h 13758"/>
                    <a:gd name="connsiteX17" fmla="*/ 2857 w 18097"/>
                    <a:gd name="connsiteY17" fmla="*/ 7091 h 13758"/>
                    <a:gd name="connsiteX18" fmla="*/ 2857 w 18097"/>
                    <a:gd name="connsiteY18" fmla="*/ 7091 h 13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8097" h="13758">
                      <a:moveTo>
                        <a:pt x="2857" y="7091"/>
                      </a:moveTo>
                      <a:cubicBezTo>
                        <a:pt x="4763" y="8996"/>
                        <a:pt x="6668" y="9948"/>
                        <a:pt x="8573" y="10901"/>
                      </a:cubicBezTo>
                      <a:cubicBezTo>
                        <a:pt x="9525" y="11853"/>
                        <a:pt x="10477" y="11853"/>
                        <a:pt x="11430" y="12806"/>
                      </a:cubicBezTo>
                      <a:cubicBezTo>
                        <a:pt x="12382" y="12806"/>
                        <a:pt x="13335" y="13758"/>
                        <a:pt x="14288" y="13758"/>
                      </a:cubicBezTo>
                      <a:cubicBezTo>
                        <a:pt x="14288" y="13758"/>
                        <a:pt x="15240" y="13758"/>
                        <a:pt x="15240" y="13758"/>
                      </a:cubicBezTo>
                      <a:cubicBezTo>
                        <a:pt x="14288" y="13758"/>
                        <a:pt x="14288" y="13758"/>
                        <a:pt x="15240" y="13758"/>
                      </a:cubicBezTo>
                      <a:cubicBezTo>
                        <a:pt x="15240" y="13758"/>
                        <a:pt x="15240" y="13758"/>
                        <a:pt x="15240" y="13758"/>
                      </a:cubicBezTo>
                      <a:cubicBezTo>
                        <a:pt x="16193" y="13758"/>
                        <a:pt x="17145" y="12806"/>
                        <a:pt x="18098" y="11853"/>
                      </a:cubicBezTo>
                      <a:cubicBezTo>
                        <a:pt x="18098" y="10901"/>
                        <a:pt x="18098" y="9948"/>
                        <a:pt x="17145" y="8996"/>
                      </a:cubicBezTo>
                      <a:cubicBezTo>
                        <a:pt x="17145" y="8996"/>
                        <a:pt x="17145" y="8996"/>
                        <a:pt x="16193" y="8043"/>
                      </a:cubicBezTo>
                      <a:cubicBezTo>
                        <a:pt x="16193" y="8043"/>
                        <a:pt x="16193" y="8996"/>
                        <a:pt x="16193" y="8043"/>
                      </a:cubicBezTo>
                      <a:cubicBezTo>
                        <a:pt x="16193" y="8043"/>
                        <a:pt x="16193" y="7091"/>
                        <a:pt x="15240" y="7091"/>
                      </a:cubicBezTo>
                      <a:cubicBezTo>
                        <a:pt x="14288" y="6138"/>
                        <a:pt x="14288" y="6138"/>
                        <a:pt x="13335" y="6138"/>
                      </a:cubicBezTo>
                      <a:cubicBezTo>
                        <a:pt x="12382" y="6138"/>
                        <a:pt x="11430" y="5186"/>
                        <a:pt x="10477" y="4233"/>
                      </a:cubicBezTo>
                      <a:cubicBezTo>
                        <a:pt x="8573" y="3281"/>
                        <a:pt x="6668" y="2328"/>
                        <a:pt x="4763" y="423"/>
                      </a:cubicBezTo>
                      <a:cubicBezTo>
                        <a:pt x="3810" y="423"/>
                        <a:pt x="2857" y="-529"/>
                        <a:pt x="1905" y="423"/>
                      </a:cubicBezTo>
                      <a:cubicBezTo>
                        <a:pt x="952" y="423"/>
                        <a:pt x="952" y="1376"/>
                        <a:pt x="0" y="1376"/>
                      </a:cubicBezTo>
                      <a:cubicBezTo>
                        <a:pt x="952" y="4233"/>
                        <a:pt x="952" y="6138"/>
                        <a:pt x="2857" y="7091"/>
                      </a:cubicBezTo>
                      <a:lnTo>
                        <a:pt x="2857" y="709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29" name="Freeform: Shape 1828">
                  <a:extLst>
                    <a:ext uri="{FF2B5EF4-FFF2-40B4-BE49-F238E27FC236}">
                      <a16:creationId xmlns:a16="http://schemas.microsoft.com/office/drawing/2014/main" id="{BFDE3F2F-9431-1238-1E94-E49194EA205D}"/>
                    </a:ext>
                  </a:extLst>
                </p:cNvPr>
                <p:cNvSpPr/>
                <p:nvPr/>
              </p:nvSpPr>
              <p:spPr>
                <a:xfrm>
                  <a:off x="8053120" y="3196589"/>
                  <a:ext cx="15901" cy="13334"/>
                </a:xfrm>
                <a:custGeom>
                  <a:avLst/>
                  <a:gdLst>
                    <a:gd name="connsiteX0" fmla="*/ 267 w 15901"/>
                    <a:gd name="connsiteY0" fmla="*/ 1905 h 13334"/>
                    <a:gd name="connsiteX1" fmla="*/ 3124 w 15901"/>
                    <a:gd name="connsiteY1" fmla="*/ 5715 h 13334"/>
                    <a:gd name="connsiteX2" fmla="*/ 6934 w 15901"/>
                    <a:gd name="connsiteY2" fmla="*/ 8572 h 13334"/>
                    <a:gd name="connsiteX3" fmla="*/ 10744 w 15901"/>
                    <a:gd name="connsiteY3" fmla="*/ 11430 h 13334"/>
                    <a:gd name="connsiteX4" fmla="*/ 12649 w 15901"/>
                    <a:gd name="connsiteY4" fmla="*/ 12382 h 13334"/>
                    <a:gd name="connsiteX5" fmla="*/ 14554 w 15901"/>
                    <a:gd name="connsiteY5" fmla="*/ 13335 h 13334"/>
                    <a:gd name="connsiteX6" fmla="*/ 15506 w 15901"/>
                    <a:gd name="connsiteY6" fmla="*/ 12382 h 13334"/>
                    <a:gd name="connsiteX7" fmla="*/ 12649 w 15901"/>
                    <a:gd name="connsiteY7" fmla="*/ 8572 h 13334"/>
                    <a:gd name="connsiteX8" fmla="*/ 8839 w 15901"/>
                    <a:gd name="connsiteY8" fmla="*/ 5715 h 13334"/>
                    <a:gd name="connsiteX9" fmla="*/ 5029 w 15901"/>
                    <a:gd name="connsiteY9" fmla="*/ 2857 h 13334"/>
                    <a:gd name="connsiteX10" fmla="*/ 1219 w 15901"/>
                    <a:gd name="connsiteY10" fmla="*/ 0 h 13334"/>
                    <a:gd name="connsiteX11" fmla="*/ 267 w 15901"/>
                    <a:gd name="connsiteY11" fmla="*/ 1905 h 13334"/>
                    <a:gd name="connsiteX12" fmla="*/ 267 w 15901"/>
                    <a:gd name="connsiteY12" fmla="*/ 1905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901" h="13334">
                      <a:moveTo>
                        <a:pt x="267" y="1905"/>
                      </a:moveTo>
                      <a:cubicBezTo>
                        <a:pt x="1219" y="2857"/>
                        <a:pt x="2172" y="4763"/>
                        <a:pt x="3124" y="5715"/>
                      </a:cubicBezTo>
                      <a:cubicBezTo>
                        <a:pt x="4077" y="6667"/>
                        <a:pt x="5981" y="7620"/>
                        <a:pt x="6934" y="8572"/>
                      </a:cubicBezTo>
                      <a:cubicBezTo>
                        <a:pt x="7887" y="9525"/>
                        <a:pt x="9792" y="10477"/>
                        <a:pt x="10744" y="11430"/>
                      </a:cubicBezTo>
                      <a:cubicBezTo>
                        <a:pt x="11697" y="12382"/>
                        <a:pt x="11697" y="12382"/>
                        <a:pt x="12649" y="12382"/>
                      </a:cubicBezTo>
                      <a:cubicBezTo>
                        <a:pt x="13602" y="12382"/>
                        <a:pt x="14554" y="13335"/>
                        <a:pt x="14554" y="13335"/>
                      </a:cubicBezTo>
                      <a:cubicBezTo>
                        <a:pt x="15506" y="13335"/>
                        <a:pt x="16459" y="13335"/>
                        <a:pt x="15506" y="12382"/>
                      </a:cubicBezTo>
                      <a:cubicBezTo>
                        <a:pt x="14554" y="10477"/>
                        <a:pt x="13602" y="9525"/>
                        <a:pt x="12649" y="8572"/>
                      </a:cubicBezTo>
                      <a:cubicBezTo>
                        <a:pt x="11697" y="7620"/>
                        <a:pt x="9792" y="6667"/>
                        <a:pt x="8839" y="5715"/>
                      </a:cubicBezTo>
                      <a:cubicBezTo>
                        <a:pt x="7887" y="4763"/>
                        <a:pt x="5981" y="3810"/>
                        <a:pt x="5029" y="2857"/>
                      </a:cubicBezTo>
                      <a:cubicBezTo>
                        <a:pt x="4077" y="1905"/>
                        <a:pt x="2172" y="952"/>
                        <a:pt x="1219" y="0"/>
                      </a:cubicBezTo>
                      <a:cubicBezTo>
                        <a:pt x="1219" y="0"/>
                        <a:pt x="-686" y="952"/>
                        <a:pt x="267" y="1905"/>
                      </a:cubicBezTo>
                      <a:lnTo>
                        <a:pt x="267" y="1905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0" name="Freeform: Shape 1829">
                  <a:extLst>
                    <a:ext uri="{FF2B5EF4-FFF2-40B4-BE49-F238E27FC236}">
                      <a16:creationId xmlns:a16="http://schemas.microsoft.com/office/drawing/2014/main" id="{8B925699-5B4A-D126-18E7-D23A6E46D104}"/>
                    </a:ext>
                  </a:extLst>
                </p:cNvPr>
                <p:cNvSpPr/>
                <p:nvPr/>
              </p:nvSpPr>
              <p:spPr>
                <a:xfrm>
                  <a:off x="8113245" y="3172523"/>
                  <a:ext cx="17294" cy="25018"/>
                </a:xfrm>
                <a:custGeom>
                  <a:avLst/>
                  <a:gdLst>
                    <a:gd name="connsiteX0" fmla="*/ 149 w 17294"/>
                    <a:gd name="connsiteY0" fmla="*/ 3111 h 25018"/>
                    <a:gd name="connsiteX1" fmla="*/ 6817 w 17294"/>
                    <a:gd name="connsiteY1" fmla="*/ 14541 h 25018"/>
                    <a:gd name="connsiteX2" fmla="*/ 10627 w 17294"/>
                    <a:gd name="connsiteY2" fmla="*/ 20256 h 25018"/>
                    <a:gd name="connsiteX3" fmla="*/ 12532 w 17294"/>
                    <a:gd name="connsiteY3" fmla="*/ 23113 h 25018"/>
                    <a:gd name="connsiteX4" fmla="*/ 15389 w 17294"/>
                    <a:gd name="connsiteY4" fmla="*/ 25018 h 25018"/>
                    <a:gd name="connsiteX5" fmla="*/ 17294 w 17294"/>
                    <a:gd name="connsiteY5" fmla="*/ 24066 h 25018"/>
                    <a:gd name="connsiteX6" fmla="*/ 16342 w 17294"/>
                    <a:gd name="connsiteY6" fmla="*/ 17398 h 25018"/>
                    <a:gd name="connsiteX7" fmla="*/ 12532 w 17294"/>
                    <a:gd name="connsiteY7" fmla="*/ 11683 h 25018"/>
                    <a:gd name="connsiteX8" fmla="*/ 5864 w 17294"/>
                    <a:gd name="connsiteY8" fmla="*/ 253 h 25018"/>
                    <a:gd name="connsiteX9" fmla="*/ 149 w 17294"/>
                    <a:gd name="connsiteY9" fmla="*/ 3111 h 25018"/>
                    <a:gd name="connsiteX10" fmla="*/ 149 w 17294"/>
                    <a:gd name="connsiteY10" fmla="*/ 3111 h 25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294" h="25018">
                      <a:moveTo>
                        <a:pt x="149" y="3111"/>
                      </a:moveTo>
                      <a:cubicBezTo>
                        <a:pt x="2054" y="6921"/>
                        <a:pt x="3959" y="10731"/>
                        <a:pt x="6817" y="14541"/>
                      </a:cubicBezTo>
                      <a:cubicBezTo>
                        <a:pt x="7769" y="16446"/>
                        <a:pt x="8722" y="18351"/>
                        <a:pt x="10627" y="20256"/>
                      </a:cubicBezTo>
                      <a:cubicBezTo>
                        <a:pt x="11579" y="21208"/>
                        <a:pt x="11579" y="22161"/>
                        <a:pt x="12532" y="23113"/>
                      </a:cubicBezTo>
                      <a:cubicBezTo>
                        <a:pt x="13484" y="24066"/>
                        <a:pt x="14437" y="25018"/>
                        <a:pt x="15389" y="25018"/>
                      </a:cubicBezTo>
                      <a:cubicBezTo>
                        <a:pt x="16342" y="25018"/>
                        <a:pt x="17294" y="25018"/>
                        <a:pt x="17294" y="24066"/>
                      </a:cubicBezTo>
                      <a:cubicBezTo>
                        <a:pt x="17294" y="22161"/>
                        <a:pt x="17294" y="19303"/>
                        <a:pt x="16342" y="17398"/>
                      </a:cubicBezTo>
                      <a:cubicBezTo>
                        <a:pt x="15389" y="15493"/>
                        <a:pt x="13484" y="13588"/>
                        <a:pt x="12532" y="11683"/>
                      </a:cubicBezTo>
                      <a:cubicBezTo>
                        <a:pt x="9674" y="7873"/>
                        <a:pt x="7769" y="4063"/>
                        <a:pt x="5864" y="253"/>
                      </a:cubicBezTo>
                      <a:cubicBezTo>
                        <a:pt x="3007" y="-699"/>
                        <a:pt x="-803" y="1206"/>
                        <a:pt x="149" y="3111"/>
                      </a:cubicBezTo>
                      <a:lnTo>
                        <a:pt x="149" y="3111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1" name="Freeform: Shape 1830">
                  <a:extLst>
                    <a:ext uri="{FF2B5EF4-FFF2-40B4-BE49-F238E27FC236}">
                      <a16:creationId xmlns:a16="http://schemas.microsoft.com/office/drawing/2014/main" id="{8BF39F20-42C4-DE05-38E0-729E9095C410}"/>
                    </a:ext>
                  </a:extLst>
                </p:cNvPr>
                <p:cNvSpPr/>
                <p:nvPr/>
              </p:nvSpPr>
              <p:spPr>
                <a:xfrm>
                  <a:off x="8337231" y="3180954"/>
                  <a:ext cx="11430" cy="17402"/>
                </a:xfrm>
                <a:custGeom>
                  <a:avLst/>
                  <a:gdLst>
                    <a:gd name="connsiteX0" fmla="*/ 2857 w 11430"/>
                    <a:gd name="connsiteY0" fmla="*/ 16587 h 17402"/>
                    <a:gd name="connsiteX1" fmla="*/ 7620 w 11430"/>
                    <a:gd name="connsiteY1" fmla="*/ 8967 h 17402"/>
                    <a:gd name="connsiteX2" fmla="*/ 9525 w 11430"/>
                    <a:gd name="connsiteY2" fmla="*/ 5157 h 17402"/>
                    <a:gd name="connsiteX3" fmla="*/ 10478 w 11430"/>
                    <a:gd name="connsiteY3" fmla="*/ 3252 h 17402"/>
                    <a:gd name="connsiteX4" fmla="*/ 11430 w 11430"/>
                    <a:gd name="connsiteY4" fmla="*/ 1347 h 17402"/>
                    <a:gd name="connsiteX5" fmla="*/ 9525 w 11430"/>
                    <a:gd name="connsiteY5" fmla="*/ 395 h 17402"/>
                    <a:gd name="connsiteX6" fmla="*/ 7620 w 11430"/>
                    <a:gd name="connsiteY6" fmla="*/ 2300 h 17402"/>
                    <a:gd name="connsiteX7" fmla="*/ 6668 w 11430"/>
                    <a:gd name="connsiteY7" fmla="*/ 4205 h 17402"/>
                    <a:gd name="connsiteX8" fmla="*/ 4763 w 11430"/>
                    <a:gd name="connsiteY8" fmla="*/ 8015 h 17402"/>
                    <a:gd name="connsiteX9" fmla="*/ 0 w 11430"/>
                    <a:gd name="connsiteY9" fmla="*/ 15635 h 17402"/>
                    <a:gd name="connsiteX10" fmla="*/ 2857 w 11430"/>
                    <a:gd name="connsiteY10" fmla="*/ 16587 h 17402"/>
                    <a:gd name="connsiteX11" fmla="*/ 2857 w 11430"/>
                    <a:gd name="connsiteY11" fmla="*/ 16587 h 17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430" h="17402">
                      <a:moveTo>
                        <a:pt x="2857" y="16587"/>
                      </a:moveTo>
                      <a:cubicBezTo>
                        <a:pt x="4763" y="14682"/>
                        <a:pt x="6668" y="11825"/>
                        <a:pt x="7620" y="8967"/>
                      </a:cubicBezTo>
                      <a:cubicBezTo>
                        <a:pt x="8573" y="8015"/>
                        <a:pt x="9525" y="6110"/>
                        <a:pt x="9525" y="5157"/>
                      </a:cubicBezTo>
                      <a:cubicBezTo>
                        <a:pt x="9525" y="4205"/>
                        <a:pt x="10478" y="4205"/>
                        <a:pt x="10478" y="3252"/>
                      </a:cubicBezTo>
                      <a:cubicBezTo>
                        <a:pt x="10478" y="2300"/>
                        <a:pt x="11430" y="1347"/>
                        <a:pt x="11430" y="1347"/>
                      </a:cubicBezTo>
                      <a:cubicBezTo>
                        <a:pt x="11430" y="395"/>
                        <a:pt x="10478" y="-558"/>
                        <a:pt x="9525" y="395"/>
                      </a:cubicBezTo>
                      <a:cubicBezTo>
                        <a:pt x="8573" y="1347"/>
                        <a:pt x="8573" y="1347"/>
                        <a:pt x="7620" y="2300"/>
                      </a:cubicBezTo>
                      <a:cubicBezTo>
                        <a:pt x="7620" y="3252"/>
                        <a:pt x="6668" y="3252"/>
                        <a:pt x="6668" y="4205"/>
                      </a:cubicBezTo>
                      <a:cubicBezTo>
                        <a:pt x="5715" y="5157"/>
                        <a:pt x="5715" y="7062"/>
                        <a:pt x="4763" y="8015"/>
                      </a:cubicBezTo>
                      <a:cubicBezTo>
                        <a:pt x="3810" y="10872"/>
                        <a:pt x="1905" y="12777"/>
                        <a:pt x="0" y="15635"/>
                      </a:cubicBezTo>
                      <a:cubicBezTo>
                        <a:pt x="0" y="16587"/>
                        <a:pt x="1905" y="18492"/>
                        <a:pt x="2857" y="16587"/>
                      </a:cubicBezTo>
                      <a:lnTo>
                        <a:pt x="2857" y="1658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2" name="Freeform: Shape 1831">
                  <a:extLst>
                    <a:ext uri="{FF2B5EF4-FFF2-40B4-BE49-F238E27FC236}">
                      <a16:creationId xmlns:a16="http://schemas.microsoft.com/office/drawing/2014/main" id="{4DB0A5E2-11F6-23DC-A3A9-17444B969E70}"/>
                    </a:ext>
                  </a:extLst>
                </p:cNvPr>
                <p:cNvSpPr/>
                <p:nvPr/>
              </p:nvSpPr>
              <p:spPr>
                <a:xfrm>
                  <a:off x="8282939" y="3143807"/>
                  <a:ext cx="11430" cy="20770"/>
                </a:xfrm>
                <a:custGeom>
                  <a:avLst/>
                  <a:gdLst>
                    <a:gd name="connsiteX0" fmla="*/ 3810 w 11430"/>
                    <a:gd name="connsiteY0" fmla="*/ 20397 h 20770"/>
                    <a:gd name="connsiteX1" fmla="*/ 8573 w 11430"/>
                    <a:gd name="connsiteY1" fmla="*/ 10872 h 20770"/>
                    <a:gd name="connsiteX2" fmla="*/ 10478 w 11430"/>
                    <a:gd name="connsiteY2" fmla="*/ 6109 h 20770"/>
                    <a:gd name="connsiteX3" fmla="*/ 11430 w 11430"/>
                    <a:gd name="connsiteY3" fmla="*/ 4205 h 20770"/>
                    <a:gd name="connsiteX4" fmla="*/ 11430 w 11430"/>
                    <a:gd name="connsiteY4" fmla="*/ 1347 h 20770"/>
                    <a:gd name="connsiteX5" fmla="*/ 8573 w 11430"/>
                    <a:gd name="connsiteY5" fmla="*/ 395 h 20770"/>
                    <a:gd name="connsiteX6" fmla="*/ 6668 w 11430"/>
                    <a:gd name="connsiteY6" fmla="*/ 2300 h 20770"/>
                    <a:gd name="connsiteX7" fmla="*/ 5715 w 11430"/>
                    <a:gd name="connsiteY7" fmla="*/ 5157 h 20770"/>
                    <a:gd name="connsiteX8" fmla="*/ 3810 w 11430"/>
                    <a:gd name="connsiteY8" fmla="*/ 8967 h 20770"/>
                    <a:gd name="connsiteX9" fmla="*/ 0 w 11430"/>
                    <a:gd name="connsiteY9" fmla="*/ 18492 h 20770"/>
                    <a:gd name="connsiteX10" fmla="*/ 3810 w 11430"/>
                    <a:gd name="connsiteY10" fmla="*/ 20397 h 20770"/>
                    <a:gd name="connsiteX11" fmla="*/ 3810 w 11430"/>
                    <a:gd name="connsiteY11" fmla="*/ 20397 h 2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430" h="20770">
                      <a:moveTo>
                        <a:pt x="3810" y="20397"/>
                      </a:moveTo>
                      <a:cubicBezTo>
                        <a:pt x="5715" y="17539"/>
                        <a:pt x="7620" y="14682"/>
                        <a:pt x="8573" y="10872"/>
                      </a:cubicBezTo>
                      <a:cubicBezTo>
                        <a:pt x="9525" y="8967"/>
                        <a:pt x="9525" y="8014"/>
                        <a:pt x="10478" y="6109"/>
                      </a:cubicBezTo>
                      <a:cubicBezTo>
                        <a:pt x="10478" y="5157"/>
                        <a:pt x="11430" y="4205"/>
                        <a:pt x="11430" y="4205"/>
                      </a:cubicBezTo>
                      <a:cubicBezTo>
                        <a:pt x="11430" y="3252"/>
                        <a:pt x="11430" y="2300"/>
                        <a:pt x="11430" y="1347"/>
                      </a:cubicBezTo>
                      <a:cubicBezTo>
                        <a:pt x="11430" y="395"/>
                        <a:pt x="9525" y="-558"/>
                        <a:pt x="8573" y="395"/>
                      </a:cubicBezTo>
                      <a:cubicBezTo>
                        <a:pt x="7620" y="1347"/>
                        <a:pt x="7620" y="1347"/>
                        <a:pt x="6668" y="2300"/>
                      </a:cubicBezTo>
                      <a:cubicBezTo>
                        <a:pt x="6668" y="3252"/>
                        <a:pt x="5715" y="4205"/>
                        <a:pt x="5715" y="5157"/>
                      </a:cubicBezTo>
                      <a:cubicBezTo>
                        <a:pt x="4763" y="7062"/>
                        <a:pt x="4763" y="8014"/>
                        <a:pt x="3810" y="8967"/>
                      </a:cubicBezTo>
                      <a:cubicBezTo>
                        <a:pt x="2858" y="11825"/>
                        <a:pt x="953" y="15634"/>
                        <a:pt x="0" y="18492"/>
                      </a:cubicBezTo>
                      <a:cubicBezTo>
                        <a:pt x="0" y="20397"/>
                        <a:pt x="2858" y="21350"/>
                        <a:pt x="3810" y="20397"/>
                      </a:cubicBezTo>
                      <a:lnTo>
                        <a:pt x="3810" y="20397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3" name="Freeform: Shape 1832">
                  <a:extLst>
                    <a:ext uri="{FF2B5EF4-FFF2-40B4-BE49-F238E27FC236}">
                      <a16:creationId xmlns:a16="http://schemas.microsoft.com/office/drawing/2014/main" id="{F05AA51F-5613-B581-A1B0-5AA20B0DB5DE}"/>
                    </a:ext>
                  </a:extLst>
                </p:cNvPr>
                <p:cNvSpPr/>
                <p:nvPr/>
              </p:nvSpPr>
              <p:spPr>
                <a:xfrm>
                  <a:off x="8342947" y="3056198"/>
                  <a:ext cx="11429" cy="14661"/>
                </a:xfrm>
                <a:custGeom>
                  <a:avLst/>
                  <a:gdLst>
                    <a:gd name="connsiteX0" fmla="*/ 5715 w 11429"/>
                    <a:gd name="connsiteY0" fmla="*/ 13709 h 14661"/>
                    <a:gd name="connsiteX1" fmla="*/ 6667 w 11429"/>
                    <a:gd name="connsiteY1" fmla="*/ 12756 h 14661"/>
                    <a:gd name="connsiteX2" fmla="*/ 7620 w 11429"/>
                    <a:gd name="connsiteY2" fmla="*/ 10851 h 14661"/>
                    <a:gd name="connsiteX3" fmla="*/ 9525 w 11429"/>
                    <a:gd name="connsiteY3" fmla="*/ 7994 h 14661"/>
                    <a:gd name="connsiteX4" fmla="*/ 10477 w 11429"/>
                    <a:gd name="connsiteY4" fmla="*/ 5136 h 14661"/>
                    <a:gd name="connsiteX5" fmla="*/ 11430 w 11429"/>
                    <a:gd name="connsiteY5" fmla="*/ 4184 h 14661"/>
                    <a:gd name="connsiteX6" fmla="*/ 11430 w 11429"/>
                    <a:gd name="connsiteY6" fmla="*/ 3231 h 14661"/>
                    <a:gd name="connsiteX7" fmla="*/ 11430 w 11429"/>
                    <a:gd name="connsiteY7" fmla="*/ 2279 h 14661"/>
                    <a:gd name="connsiteX8" fmla="*/ 7620 w 11429"/>
                    <a:gd name="connsiteY8" fmla="*/ 374 h 14661"/>
                    <a:gd name="connsiteX9" fmla="*/ 6667 w 11429"/>
                    <a:gd name="connsiteY9" fmla="*/ 1326 h 14661"/>
                    <a:gd name="connsiteX10" fmla="*/ 5715 w 11429"/>
                    <a:gd name="connsiteY10" fmla="*/ 2279 h 14661"/>
                    <a:gd name="connsiteX11" fmla="*/ 4763 w 11429"/>
                    <a:gd name="connsiteY11" fmla="*/ 3231 h 14661"/>
                    <a:gd name="connsiteX12" fmla="*/ 2857 w 11429"/>
                    <a:gd name="connsiteY12" fmla="*/ 6089 h 14661"/>
                    <a:gd name="connsiteX13" fmla="*/ 1905 w 11429"/>
                    <a:gd name="connsiteY13" fmla="*/ 8946 h 14661"/>
                    <a:gd name="connsiteX14" fmla="*/ 952 w 11429"/>
                    <a:gd name="connsiteY14" fmla="*/ 9899 h 14661"/>
                    <a:gd name="connsiteX15" fmla="*/ 0 w 11429"/>
                    <a:gd name="connsiteY15" fmla="*/ 11804 h 14661"/>
                    <a:gd name="connsiteX16" fmla="*/ 952 w 11429"/>
                    <a:gd name="connsiteY16" fmla="*/ 14661 h 14661"/>
                    <a:gd name="connsiteX17" fmla="*/ 2857 w 11429"/>
                    <a:gd name="connsiteY17" fmla="*/ 14661 h 14661"/>
                    <a:gd name="connsiteX18" fmla="*/ 5715 w 11429"/>
                    <a:gd name="connsiteY18" fmla="*/ 13709 h 14661"/>
                    <a:gd name="connsiteX19" fmla="*/ 5715 w 11429"/>
                    <a:gd name="connsiteY19" fmla="*/ 13709 h 14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1429" h="14661">
                      <a:moveTo>
                        <a:pt x="5715" y="13709"/>
                      </a:moveTo>
                      <a:cubicBezTo>
                        <a:pt x="6667" y="13709"/>
                        <a:pt x="6667" y="12756"/>
                        <a:pt x="6667" y="12756"/>
                      </a:cubicBezTo>
                      <a:cubicBezTo>
                        <a:pt x="6667" y="11804"/>
                        <a:pt x="7620" y="11804"/>
                        <a:pt x="7620" y="10851"/>
                      </a:cubicBezTo>
                      <a:cubicBezTo>
                        <a:pt x="8572" y="9899"/>
                        <a:pt x="8572" y="8946"/>
                        <a:pt x="9525" y="7994"/>
                      </a:cubicBezTo>
                      <a:cubicBezTo>
                        <a:pt x="10477" y="7041"/>
                        <a:pt x="10477" y="6089"/>
                        <a:pt x="10477" y="5136"/>
                      </a:cubicBezTo>
                      <a:cubicBezTo>
                        <a:pt x="10477" y="5136"/>
                        <a:pt x="10477" y="4184"/>
                        <a:pt x="11430" y="4184"/>
                      </a:cubicBezTo>
                      <a:cubicBezTo>
                        <a:pt x="11430" y="4184"/>
                        <a:pt x="11430" y="3231"/>
                        <a:pt x="11430" y="3231"/>
                      </a:cubicBezTo>
                      <a:cubicBezTo>
                        <a:pt x="11430" y="3231"/>
                        <a:pt x="11430" y="2279"/>
                        <a:pt x="11430" y="2279"/>
                      </a:cubicBezTo>
                      <a:cubicBezTo>
                        <a:pt x="11430" y="374"/>
                        <a:pt x="9525" y="-579"/>
                        <a:pt x="7620" y="374"/>
                      </a:cubicBezTo>
                      <a:cubicBezTo>
                        <a:pt x="7620" y="374"/>
                        <a:pt x="6667" y="374"/>
                        <a:pt x="6667" y="1326"/>
                      </a:cubicBezTo>
                      <a:cubicBezTo>
                        <a:pt x="6667" y="1326"/>
                        <a:pt x="5715" y="2279"/>
                        <a:pt x="5715" y="2279"/>
                      </a:cubicBezTo>
                      <a:cubicBezTo>
                        <a:pt x="5715" y="2279"/>
                        <a:pt x="4763" y="3231"/>
                        <a:pt x="4763" y="3231"/>
                      </a:cubicBezTo>
                      <a:cubicBezTo>
                        <a:pt x="3810" y="4184"/>
                        <a:pt x="3810" y="5136"/>
                        <a:pt x="2857" y="6089"/>
                      </a:cubicBezTo>
                      <a:cubicBezTo>
                        <a:pt x="2857" y="7041"/>
                        <a:pt x="1905" y="7994"/>
                        <a:pt x="1905" y="8946"/>
                      </a:cubicBezTo>
                      <a:cubicBezTo>
                        <a:pt x="1905" y="8946"/>
                        <a:pt x="1905" y="9899"/>
                        <a:pt x="952" y="9899"/>
                      </a:cubicBezTo>
                      <a:cubicBezTo>
                        <a:pt x="952" y="10851"/>
                        <a:pt x="952" y="10851"/>
                        <a:pt x="0" y="11804"/>
                      </a:cubicBezTo>
                      <a:cubicBezTo>
                        <a:pt x="0" y="12756"/>
                        <a:pt x="0" y="14661"/>
                        <a:pt x="952" y="14661"/>
                      </a:cubicBezTo>
                      <a:cubicBezTo>
                        <a:pt x="952" y="14661"/>
                        <a:pt x="1905" y="14661"/>
                        <a:pt x="2857" y="14661"/>
                      </a:cubicBezTo>
                      <a:cubicBezTo>
                        <a:pt x="4763" y="14661"/>
                        <a:pt x="5715" y="14661"/>
                        <a:pt x="5715" y="13709"/>
                      </a:cubicBezTo>
                      <a:lnTo>
                        <a:pt x="5715" y="13709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4" name="Freeform: Shape 1833">
                  <a:extLst>
                    <a:ext uri="{FF2B5EF4-FFF2-40B4-BE49-F238E27FC236}">
                      <a16:creationId xmlns:a16="http://schemas.microsoft.com/office/drawing/2014/main" id="{F067DFD4-A9EB-04F2-B29C-A8E3BE27EFED}"/>
                    </a:ext>
                  </a:extLst>
                </p:cNvPr>
                <p:cNvSpPr/>
                <p:nvPr/>
              </p:nvSpPr>
              <p:spPr>
                <a:xfrm>
                  <a:off x="8419839" y="3113298"/>
                  <a:ext cx="9784" cy="8466"/>
                </a:xfrm>
                <a:custGeom>
                  <a:avLst/>
                  <a:gdLst>
                    <a:gd name="connsiteX0" fmla="*/ 2165 w 9784"/>
                    <a:gd name="connsiteY0" fmla="*/ 8043 h 8466"/>
                    <a:gd name="connsiteX1" fmla="*/ 5022 w 9784"/>
                    <a:gd name="connsiteY1" fmla="*/ 6138 h 8466"/>
                    <a:gd name="connsiteX2" fmla="*/ 6927 w 9784"/>
                    <a:gd name="connsiteY2" fmla="*/ 4233 h 8466"/>
                    <a:gd name="connsiteX3" fmla="*/ 7879 w 9784"/>
                    <a:gd name="connsiteY3" fmla="*/ 3281 h 8466"/>
                    <a:gd name="connsiteX4" fmla="*/ 7879 w 9784"/>
                    <a:gd name="connsiteY4" fmla="*/ 3281 h 8466"/>
                    <a:gd name="connsiteX5" fmla="*/ 7879 w 9784"/>
                    <a:gd name="connsiteY5" fmla="*/ 3281 h 8466"/>
                    <a:gd name="connsiteX6" fmla="*/ 7879 w 9784"/>
                    <a:gd name="connsiteY6" fmla="*/ 3281 h 8466"/>
                    <a:gd name="connsiteX7" fmla="*/ 7879 w 9784"/>
                    <a:gd name="connsiteY7" fmla="*/ 3281 h 8466"/>
                    <a:gd name="connsiteX8" fmla="*/ 9785 w 9784"/>
                    <a:gd name="connsiteY8" fmla="*/ 1376 h 8466"/>
                    <a:gd name="connsiteX9" fmla="*/ 9785 w 9784"/>
                    <a:gd name="connsiteY9" fmla="*/ 423 h 8466"/>
                    <a:gd name="connsiteX10" fmla="*/ 8832 w 9784"/>
                    <a:gd name="connsiteY10" fmla="*/ 423 h 8466"/>
                    <a:gd name="connsiteX11" fmla="*/ 5974 w 9784"/>
                    <a:gd name="connsiteY11" fmla="*/ 2328 h 8466"/>
                    <a:gd name="connsiteX12" fmla="*/ 5974 w 9784"/>
                    <a:gd name="connsiteY12" fmla="*/ 2328 h 8466"/>
                    <a:gd name="connsiteX13" fmla="*/ 5974 w 9784"/>
                    <a:gd name="connsiteY13" fmla="*/ 2328 h 8466"/>
                    <a:gd name="connsiteX14" fmla="*/ 5022 w 9784"/>
                    <a:gd name="connsiteY14" fmla="*/ 2328 h 8466"/>
                    <a:gd name="connsiteX15" fmla="*/ 3117 w 9784"/>
                    <a:gd name="connsiteY15" fmla="*/ 3281 h 8466"/>
                    <a:gd name="connsiteX16" fmla="*/ 4070 w 9784"/>
                    <a:gd name="connsiteY16" fmla="*/ 3281 h 8466"/>
                    <a:gd name="connsiteX17" fmla="*/ 1212 w 9784"/>
                    <a:gd name="connsiteY17" fmla="*/ 4233 h 8466"/>
                    <a:gd name="connsiteX18" fmla="*/ 260 w 9784"/>
                    <a:gd name="connsiteY18" fmla="*/ 6138 h 8466"/>
                    <a:gd name="connsiteX19" fmla="*/ 260 w 9784"/>
                    <a:gd name="connsiteY19" fmla="*/ 8043 h 8466"/>
                    <a:gd name="connsiteX20" fmla="*/ 2165 w 9784"/>
                    <a:gd name="connsiteY20" fmla="*/ 8043 h 8466"/>
                    <a:gd name="connsiteX21" fmla="*/ 2165 w 9784"/>
                    <a:gd name="connsiteY21" fmla="*/ 8043 h 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784" h="8466">
                      <a:moveTo>
                        <a:pt x="2165" y="8043"/>
                      </a:moveTo>
                      <a:cubicBezTo>
                        <a:pt x="3117" y="8043"/>
                        <a:pt x="4070" y="7091"/>
                        <a:pt x="5022" y="6138"/>
                      </a:cubicBezTo>
                      <a:cubicBezTo>
                        <a:pt x="5974" y="6138"/>
                        <a:pt x="5974" y="5186"/>
                        <a:pt x="6927" y="4233"/>
                      </a:cubicBezTo>
                      <a:cubicBezTo>
                        <a:pt x="6927" y="4233"/>
                        <a:pt x="6927" y="3281"/>
                        <a:pt x="7879" y="3281"/>
                      </a:cubicBezTo>
                      <a:cubicBezTo>
                        <a:pt x="7879" y="3281"/>
                        <a:pt x="7879" y="3281"/>
                        <a:pt x="7879" y="3281"/>
                      </a:cubicBezTo>
                      <a:cubicBezTo>
                        <a:pt x="7879" y="3281"/>
                        <a:pt x="7879" y="3281"/>
                        <a:pt x="7879" y="3281"/>
                      </a:cubicBezTo>
                      <a:cubicBezTo>
                        <a:pt x="7879" y="3281"/>
                        <a:pt x="7879" y="3281"/>
                        <a:pt x="7879" y="3281"/>
                      </a:cubicBezTo>
                      <a:cubicBezTo>
                        <a:pt x="7879" y="3281"/>
                        <a:pt x="7879" y="3281"/>
                        <a:pt x="7879" y="3281"/>
                      </a:cubicBezTo>
                      <a:cubicBezTo>
                        <a:pt x="8832" y="2328"/>
                        <a:pt x="8832" y="2328"/>
                        <a:pt x="9785" y="1376"/>
                      </a:cubicBezTo>
                      <a:cubicBezTo>
                        <a:pt x="9785" y="1376"/>
                        <a:pt x="9785" y="423"/>
                        <a:pt x="9785" y="423"/>
                      </a:cubicBezTo>
                      <a:cubicBezTo>
                        <a:pt x="9785" y="423"/>
                        <a:pt x="8832" y="-529"/>
                        <a:pt x="8832" y="423"/>
                      </a:cubicBezTo>
                      <a:cubicBezTo>
                        <a:pt x="7879" y="1376"/>
                        <a:pt x="6927" y="1376"/>
                        <a:pt x="5974" y="2328"/>
                      </a:cubicBezTo>
                      <a:cubicBezTo>
                        <a:pt x="5974" y="2328"/>
                        <a:pt x="5974" y="2328"/>
                        <a:pt x="5974" y="2328"/>
                      </a:cubicBezTo>
                      <a:cubicBezTo>
                        <a:pt x="5974" y="2328"/>
                        <a:pt x="5974" y="2328"/>
                        <a:pt x="5974" y="2328"/>
                      </a:cubicBezTo>
                      <a:cubicBezTo>
                        <a:pt x="5974" y="2328"/>
                        <a:pt x="5022" y="2328"/>
                        <a:pt x="5022" y="2328"/>
                      </a:cubicBezTo>
                      <a:cubicBezTo>
                        <a:pt x="4070" y="2328"/>
                        <a:pt x="4070" y="3281"/>
                        <a:pt x="3117" y="3281"/>
                      </a:cubicBezTo>
                      <a:cubicBezTo>
                        <a:pt x="3117" y="3281"/>
                        <a:pt x="3117" y="3281"/>
                        <a:pt x="4070" y="3281"/>
                      </a:cubicBezTo>
                      <a:cubicBezTo>
                        <a:pt x="3117" y="3281"/>
                        <a:pt x="2165" y="4233"/>
                        <a:pt x="1212" y="4233"/>
                      </a:cubicBezTo>
                      <a:cubicBezTo>
                        <a:pt x="260" y="4233"/>
                        <a:pt x="260" y="5186"/>
                        <a:pt x="260" y="6138"/>
                      </a:cubicBezTo>
                      <a:cubicBezTo>
                        <a:pt x="260" y="7091"/>
                        <a:pt x="260" y="8043"/>
                        <a:pt x="260" y="8043"/>
                      </a:cubicBezTo>
                      <a:cubicBezTo>
                        <a:pt x="-693" y="8043"/>
                        <a:pt x="1212" y="8996"/>
                        <a:pt x="2165" y="8043"/>
                      </a:cubicBezTo>
                      <a:lnTo>
                        <a:pt x="2165" y="8043"/>
                      </a:lnTo>
                      <a:close/>
                    </a:path>
                  </a:pathLst>
                </a:custGeom>
                <a:solidFill>
                  <a:srgbClr val="BB40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35" name="Graphic 2">
                <a:extLst>
                  <a:ext uri="{FF2B5EF4-FFF2-40B4-BE49-F238E27FC236}">
                    <a16:creationId xmlns:a16="http://schemas.microsoft.com/office/drawing/2014/main" id="{C7BF9AFC-C256-FCAD-AE9B-F8A371D42696}"/>
                  </a:ext>
                </a:extLst>
              </p:cNvPr>
              <p:cNvGrpSpPr/>
              <p:nvPr/>
            </p:nvGrpSpPr>
            <p:grpSpPr>
              <a:xfrm>
                <a:off x="8175489" y="3340416"/>
                <a:ext cx="121555" cy="71675"/>
                <a:chOff x="8175489" y="3340416"/>
                <a:chExt cx="121555" cy="71675"/>
              </a:xfrm>
            </p:grpSpPr>
            <p:sp>
              <p:nvSpPr>
                <p:cNvPr id="1836" name="Freeform: Shape 1835">
                  <a:extLst>
                    <a:ext uri="{FF2B5EF4-FFF2-40B4-BE49-F238E27FC236}">
                      <a16:creationId xmlns:a16="http://schemas.microsoft.com/office/drawing/2014/main" id="{735ED666-B172-F2AB-969C-0B4B297F1ACA}"/>
                    </a:ext>
                  </a:extLst>
                </p:cNvPr>
                <p:cNvSpPr/>
                <p:nvPr/>
              </p:nvSpPr>
              <p:spPr>
                <a:xfrm>
                  <a:off x="8175489" y="3340416"/>
                  <a:ext cx="121555" cy="71675"/>
                </a:xfrm>
                <a:custGeom>
                  <a:avLst/>
                  <a:gdLst>
                    <a:gd name="connsiteX0" fmla="*/ 117928 w 121555"/>
                    <a:gd name="connsiteY0" fmla="*/ 40958 h 71675"/>
                    <a:gd name="connsiteX1" fmla="*/ 78875 w 121555"/>
                    <a:gd name="connsiteY1" fmla="*/ 69533 h 71675"/>
                    <a:gd name="connsiteX2" fmla="*/ 42680 w 121555"/>
                    <a:gd name="connsiteY2" fmla="*/ 69533 h 71675"/>
                    <a:gd name="connsiteX3" fmla="*/ 3628 w 121555"/>
                    <a:gd name="connsiteY3" fmla="*/ 40958 h 71675"/>
                    <a:gd name="connsiteX4" fmla="*/ 60778 w 121555"/>
                    <a:gd name="connsiteY4" fmla="*/ 0 h 71675"/>
                    <a:gd name="connsiteX5" fmla="*/ 117928 w 121555"/>
                    <a:gd name="connsiteY5" fmla="*/ 40958 h 71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1555" h="71675">
                      <a:moveTo>
                        <a:pt x="117928" y="40958"/>
                      </a:moveTo>
                      <a:cubicBezTo>
                        <a:pt x="109355" y="52388"/>
                        <a:pt x="96020" y="63817"/>
                        <a:pt x="78875" y="69533"/>
                      </a:cubicBezTo>
                      <a:cubicBezTo>
                        <a:pt x="70303" y="72390"/>
                        <a:pt x="51253" y="72390"/>
                        <a:pt x="42680" y="69533"/>
                      </a:cubicBezTo>
                      <a:cubicBezTo>
                        <a:pt x="26487" y="63817"/>
                        <a:pt x="12200" y="53340"/>
                        <a:pt x="3628" y="40958"/>
                      </a:cubicBezTo>
                      <a:cubicBezTo>
                        <a:pt x="-1135" y="34290"/>
                        <a:pt x="-12565" y="0"/>
                        <a:pt x="60778" y="0"/>
                      </a:cubicBezTo>
                      <a:cubicBezTo>
                        <a:pt x="134120" y="0"/>
                        <a:pt x="122690" y="34290"/>
                        <a:pt x="117928" y="40958"/>
                      </a:cubicBezTo>
                      <a:close/>
                    </a:path>
                  </a:pathLst>
                </a:custGeom>
                <a:solidFill>
                  <a:srgbClr val="312D3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837" name="Graphic 2">
                  <a:extLst>
                    <a:ext uri="{FF2B5EF4-FFF2-40B4-BE49-F238E27FC236}">
                      <a16:creationId xmlns:a16="http://schemas.microsoft.com/office/drawing/2014/main" id="{DE83799A-14CF-37B3-86E0-6F4717FB5A5F}"/>
                    </a:ext>
                  </a:extLst>
                </p:cNvPr>
                <p:cNvGrpSpPr/>
                <p:nvPr/>
              </p:nvGrpSpPr>
              <p:grpSpPr>
                <a:xfrm>
                  <a:off x="8179117" y="3379469"/>
                  <a:ext cx="114300" cy="29527"/>
                  <a:chOff x="8179117" y="3379469"/>
                  <a:chExt cx="114300" cy="29527"/>
                </a:xfrm>
                <a:solidFill>
                  <a:srgbClr val="1F1B24"/>
                </a:solidFill>
              </p:grpSpPr>
              <p:sp>
                <p:nvSpPr>
                  <p:cNvPr id="1838" name="Freeform: Shape 1837">
                    <a:extLst>
                      <a:ext uri="{FF2B5EF4-FFF2-40B4-BE49-F238E27FC236}">
                        <a16:creationId xmlns:a16="http://schemas.microsoft.com/office/drawing/2014/main" id="{36CBAAF4-47D3-C6CB-027B-3A7631D84787}"/>
                      </a:ext>
                    </a:extLst>
                  </p:cNvPr>
                  <p:cNvSpPr/>
                  <p:nvPr/>
                </p:nvSpPr>
                <p:spPr>
                  <a:xfrm>
                    <a:off x="8179117" y="3379469"/>
                    <a:ext cx="42862" cy="29527"/>
                  </a:xfrm>
                  <a:custGeom>
                    <a:avLst/>
                    <a:gdLst>
                      <a:gd name="connsiteX0" fmla="*/ 37147 w 42862"/>
                      <a:gd name="connsiteY0" fmla="*/ 29527 h 29527"/>
                      <a:gd name="connsiteX1" fmla="*/ 42863 w 42862"/>
                      <a:gd name="connsiteY1" fmla="*/ 18097 h 29527"/>
                      <a:gd name="connsiteX2" fmla="*/ 13335 w 42862"/>
                      <a:gd name="connsiteY2" fmla="*/ 0 h 29527"/>
                      <a:gd name="connsiteX3" fmla="*/ 0 w 42862"/>
                      <a:gd name="connsiteY3" fmla="*/ 1905 h 29527"/>
                      <a:gd name="connsiteX4" fmla="*/ 37147 w 42862"/>
                      <a:gd name="connsiteY4" fmla="*/ 29527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62" h="29527">
                        <a:moveTo>
                          <a:pt x="37147" y="29527"/>
                        </a:moveTo>
                        <a:cubicBezTo>
                          <a:pt x="40957" y="26670"/>
                          <a:pt x="42863" y="22860"/>
                          <a:pt x="42863" y="18097"/>
                        </a:cubicBezTo>
                        <a:cubicBezTo>
                          <a:pt x="42863" y="8572"/>
                          <a:pt x="34290" y="0"/>
                          <a:pt x="13335" y="0"/>
                        </a:cubicBezTo>
                        <a:cubicBezTo>
                          <a:pt x="8572" y="0"/>
                          <a:pt x="3810" y="952"/>
                          <a:pt x="0" y="1905"/>
                        </a:cubicBezTo>
                        <a:cubicBezTo>
                          <a:pt x="8572" y="13335"/>
                          <a:pt x="21907" y="23813"/>
                          <a:pt x="37147" y="29527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9" name="Freeform: Shape 1838">
                    <a:extLst>
                      <a:ext uri="{FF2B5EF4-FFF2-40B4-BE49-F238E27FC236}">
                        <a16:creationId xmlns:a16="http://schemas.microsoft.com/office/drawing/2014/main" id="{442F0946-4F45-E580-E708-4E3DEF8D7FFD}"/>
                      </a:ext>
                    </a:extLst>
                  </p:cNvPr>
                  <p:cNvSpPr/>
                  <p:nvPr/>
                </p:nvSpPr>
                <p:spPr>
                  <a:xfrm>
                    <a:off x="8250554" y="3379469"/>
                    <a:ext cx="42862" cy="29527"/>
                  </a:xfrm>
                  <a:custGeom>
                    <a:avLst/>
                    <a:gdLst>
                      <a:gd name="connsiteX0" fmla="*/ 42863 w 42862"/>
                      <a:gd name="connsiteY0" fmla="*/ 1905 h 29527"/>
                      <a:gd name="connsiteX1" fmla="*/ 29527 w 42862"/>
                      <a:gd name="connsiteY1" fmla="*/ 0 h 29527"/>
                      <a:gd name="connsiteX2" fmla="*/ 0 w 42862"/>
                      <a:gd name="connsiteY2" fmla="*/ 18097 h 29527"/>
                      <a:gd name="connsiteX3" fmla="*/ 5715 w 42862"/>
                      <a:gd name="connsiteY3" fmla="*/ 29527 h 29527"/>
                      <a:gd name="connsiteX4" fmla="*/ 42863 w 42862"/>
                      <a:gd name="connsiteY4" fmla="*/ 1905 h 295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62" h="29527">
                        <a:moveTo>
                          <a:pt x="42863" y="1905"/>
                        </a:moveTo>
                        <a:cubicBezTo>
                          <a:pt x="39052" y="952"/>
                          <a:pt x="34290" y="0"/>
                          <a:pt x="29527" y="0"/>
                        </a:cubicBezTo>
                        <a:cubicBezTo>
                          <a:pt x="9525" y="0"/>
                          <a:pt x="0" y="7620"/>
                          <a:pt x="0" y="18097"/>
                        </a:cubicBezTo>
                        <a:cubicBezTo>
                          <a:pt x="0" y="22860"/>
                          <a:pt x="1905" y="26670"/>
                          <a:pt x="5715" y="29527"/>
                        </a:cubicBezTo>
                        <a:cubicBezTo>
                          <a:pt x="21907" y="23813"/>
                          <a:pt x="35243" y="13335"/>
                          <a:pt x="42863" y="1905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840" name="Freeform: Shape 1839">
                  <a:extLst>
                    <a:ext uri="{FF2B5EF4-FFF2-40B4-BE49-F238E27FC236}">
                      <a16:creationId xmlns:a16="http://schemas.microsoft.com/office/drawing/2014/main" id="{D20B4C03-06BA-2F5A-2792-79DC855CB04B}"/>
                    </a:ext>
                  </a:extLst>
                </p:cNvPr>
                <p:cNvSpPr/>
                <p:nvPr/>
              </p:nvSpPr>
              <p:spPr>
                <a:xfrm>
                  <a:off x="8182731" y="3344435"/>
                  <a:ext cx="85919" cy="39249"/>
                </a:xfrm>
                <a:custGeom>
                  <a:avLst/>
                  <a:gdLst>
                    <a:gd name="connsiteX0" fmla="*/ 85920 w 85919"/>
                    <a:gd name="connsiteY0" fmla="*/ 6459 h 39249"/>
                    <a:gd name="connsiteX1" fmla="*/ 31628 w 85919"/>
                    <a:gd name="connsiteY1" fmla="*/ 3601 h 39249"/>
                    <a:gd name="connsiteX2" fmla="*/ 1148 w 85919"/>
                    <a:gd name="connsiteY2" fmla="*/ 30271 h 39249"/>
                    <a:gd name="connsiteX3" fmla="*/ 38295 w 85919"/>
                    <a:gd name="connsiteY3" fmla="*/ 36939 h 39249"/>
                    <a:gd name="connsiteX4" fmla="*/ 85920 w 85919"/>
                    <a:gd name="connsiteY4" fmla="*/ 6459 h 39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919" h="39249">
                      <a:moveTo>
                        <a:pt x="85920" y="6459"/>
                      </a:moveTo>
                      <a:cubicBezTo>
                        <a:pt x="85920" y="6459"/>
                        <a:pt x="70680" y="-5924"/>
                        <a:pt x="31628" y="3601"/>
                      </a:cubicBezTo>
                      <a:cubicBezTo>
                        <a:pt x="-1710" y="12174"/>
                        <a:pt x="-1710" y="30271"/>
                        <a:pt x="1148" y="30271"/>
                      </a:cubicBezTo>
                      <a:cubicBezTo>
                        <a:pt x="4005" y="30271"/>
                        <a:pt x="24007" y="25509"/>
                        <a:pt x="38295" y="36939"/>
                      </a:cubicBezTo>
                      <a:cubicBezTo>
                        <a:pt x="51630" y="48369"/>
                        <a:pt x="12578" y="14079"/>
                        <a:pt x="85920" y="6459"/>
                      </a:cubicBezTo>
                      <a:close/>
                    </a:path>
                  </a:pathLst>
                </a:custGeom>
                <a:solidFill>
                  <a:srgbClr val="3E394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41" name="Graphic 2">
                <a:extLst>
                  <a:ext uri="{FF2B5EF4-FFF2-40B4-BE49-F238E27FC236}">
                    <a16:creationId xmlns:a16="http://schemas.microsoft.com/office/drawing/2014/main" id="{8E313D72-591A-2517-EEB4-026BB58925A8}"/>
                  </a:ext>
                </a:extLst>
              </p:cNvPr>
              <p:cNvGrpSpPr/>
              <p:nvPr/>
            </p:nvGrpSpPr>
            <p:grpSpPr>
              <a:xfrm>
                <a:off x="8065769" y="3208971"/>
                <a:ext cx="323850" cy="70485"/>
                <a:chOff x="8065769" y="3208971"/>
                <a:chExt cx="323850" cy="70485"/>
              </a:xfrm>
            </p:grpSpPr>
            <p:grpSp>
              <p:nvGrpSpPr>
                <p:cNvPr id="1842" name="Graphic 2">
                  <a:extLst>
                    <a:ext uri="{FF2B5EF4-FFF2-40B4-BE49-F238E27FC236}">
                      <a16:creationId xmlns:a16="http://schemas.microsoft.com/office/drawing/2014/main" id="{910EDD98-2439-7ED7-510C-8B936EF54022}"/>
                    </a:ext>
                  </a:extLst>
                </p:cNvPr>
                <p:cNvGrpSpPr/>
                <p:nvPr/>
              </p:nvGrpSpPr>
              <p:grpSpPr>
                <a:xfrm>
                  <a:off x="8065769" y="3208971"/>
                  <a:ext cx="74294" cy="70485"/>
                  <a:chOff x="8065769" y="3208971"/>
                  <a:chExt cx="74294" cy="70485"/>
                </a:xfrm>
              </p:grpSpPr>
              <p:sp>
                <p:nvSpPr>
                  <p:cNvPr id="1843" name="Freeform: Shape 1842">
                    <a:extLst>
                      <a:ext uri="{FF2B5EF4-FFF2-40B4-BE49-F238E27FC236}">
                        <a16:creationId xmlns:a16="http://schemas.microsoft.com/office/drawing/2014/main" id="{91E4E28E-7108-8043-7F39-7AA33CD8B751}"/>
                      </a:ext>
                    </a:extLst>
                  </p:cNvPr>
                  <p:cNvSpPr/>
                  <p:nvPr/>
                </p:nvSpPr>
                <p:spPr>
                  <a:xfrm>
                    <a:off x="8065769" y="3208971"/>
                    <a:ext cx="74294" cy="70485"/>
                  </a:xfrm>
                  <a:custGeom>
                    <a:avLst/>
                    <a:gdLst>
                      <a:gd name="connsiteX0" fmla="*/ 74295 w 74294"/>
                      <a:gd name="connsiteY0" fmla="*/ 35243 h 70485"/>
                      <a:gd name="connsiteX1" fmla="*/ 37148 w 74294"/>
                      <a:gd name="connsiteY1" fmla="*/ 70485 h 70485"/>
                      <a:gd name="connsiteX2" fmla="*/ 0 w 74294"/>
                      <a:gd name="connsiteY2" fmla="*/ 35243 h 70485"/>
                      <a:gd name="connsiteX3" fmla="*/ 37148 w 74294"/>
                      <a:gd name="connsiteY3" fmla="*/ 0 h 70485"/>
                      <a:gd name="connsiteX4" fmla="*/ 74295 w 74294"/>
                      <a:gd name="connsiteY4" fmla="*/ 35243 h 70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70485">
                        <a:moveTo>
                          <a:pt x="74295" y="35243"/>
                        </a:moveTo>
                        <a:cubicBezTo>
                          <a:pt x="74295" y="54293"/>
                          <a:pt x="58103" y="70485"/>
                          <a:pt x="37148" y="70485"/>
                        </a:cubicBezTo>
                        <a:cubicBezTo>
                          <a:pt x="17145" y="70485"/>
                          <a:pt x="0" y="54293"/>
                          <a:pt x="0" y="35243"/>
                        </a:cubicBezTo>
                        <a:cubicBezTo>
                          <a:pt x="0" y="16193"/>
                          <a:pt x="16193" y="0"/>
                          <a:pt x="37148" y="0"/>
                        </a:cubicBezTo>
                        <a:cubicBezTo>
                          <a:pt x="58103" y="0"/>
                          <a:pt x="74295" y="16193"/>
                          <a:pt x="74295" y="35243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4" name="Freeform: Shape 1843">
                    <a:extLst>
                      <a:ext uri="{FF2B5EF4-FFF2-40B4-BE49-F238E27FC236}">
                        <a16:creationId xmlns:a16="http://schemas.microsoft.com/office/drawing/2014/main" id="{F4F60E5A-38F4-416B-26F0-B1F3BA858F60}"/>
                      </a:ext>
                    </a:extLst>
                  </p:cNvPr>
                  <p:cNvSpPr/>
                  <p:nvPr/>
                </p:nvSpPr>
                <p:spPr>
                  <a:xfrm>
                    <a:off x="8087676" y="3232784"/>
                    <a:ext cx="38100" cy="36195"/>
                  </a:xfrm>
                  <a:custGeom>
                    <a:avLst/>
                    <a:gdLst>
                      <a:gd name="connsiteX0" fmla="*/ 38100 w 38100"/>
                      <a:gd name="connsiteY0" fmla="*/ 18098 h 36195"/>
                      <a:gd name="connsiteX1" fmla="*/ 19050 w 38100"/>
                      <a:gd name="connsiteY1" fmla="*/ 36195 h 36195"/>
                      <a:gd name="connsiteX2" fmla="*/ 0 w 38100"/>
                      <a:gd name="connsiteY2" fmla="*/ 18098 h 36195"/>
                      <a:gd name="connsiteX3" fmla="*/ 19050 w 38100"/>
                      <a:gd name="connsiteY3" fmla="*/ 0 h 36195"/>
                      <a:gd name="connsiteX4" fmla="*/ 38100 w 38100"/>
                      <a:gd name="connsiteY4" fmla="*/ 18098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36195">
                        <a:moveTo>
                          <a:pt x="38100" y="18098"/>
                        </a:moveTo>
                        <a:cubicBezTo>
                          <a:pt x="38100" y="27623"/>
                          <a:pt x="29528" y="36195"/>
                          <a:pt x="19050" y="36195"/>
                        </a:cubicBezTo>
                        <a:cubicBezTo>
                          <a:pt x="8573" y="36195"/>
                          <a:pt x="0" y="28575"/>
                          <a:pt x="0" y="18098"/>
                        </a:cubicBezTo>
                        <a:cubicBezTo>
                          <a:pt x="0" y="8573"/>
                          <a:pt x="8573" y="0"/>
                          <a:pt x="19050" y="0"/>
                        </a:cubicBezTo>
                        <a:cubicBezTo>
                          <a:pt x="30480" y="0"/>
                          <a:pt x="38100" y="8573"/>
                          <a:pt x="38100" y="1809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5" name="Freeform: Shape 1844">
                    <a:extLst>
                      <a:ext uri="{FF2B5EF4-FFF2-40B4-BE49-F238E27FC236}">
                        <a16:creationId xmlns:a16="http://schemas.microsoft.com/office/drawing/2014/main" id="{2C0BF726-3075-46B5-760F-ECED262B9610}"/>
                      </a:ext>
                    </a:extLst>
                  </p:cNvPr>
                  <p:cNvSpPr/>
                  <p:nvPr/>
                </p:nvSpPr>
                <p:spPr>
                  <a:xfrm>
                    <a:off x="8074342" y="3215639"/>
                    <a:ext cx="62864" cy="59054"/>
                  </a:xfrm>
                  <a:custGeom>
                    <a:avLst/>
                    <a:gdLst>
                      <a:gd name="connsiteX0" fmla="*/ 4763 w 62864"/>
                      <a:gd name="connsiteY0" fmla="*/ 34290 h 59054"/>
                      <a:gd name="connsiteX1" fmla="*/ 34290 w 62864"/>
                      <a:gd name="connsiteY1" fmla="*/ 5715 h 59054"/>
                      <a:gd name="connsiteX2" fmla="*/ 62865 w 62864"/>
                      <a:gd name="connsiteY2" fmla="*/ 25717 h 59054"/>
                      <a:gd name="connsiteX3" fmla="*/ 31432 w 62864"/>
                      <a:gd name="connsiteY3" fmla="*/ 0 h 59054"/>
                      <a:gd name="connsiteX4" fmla="*/ 0 w 62864"/>
                      <a:gd name="connsiteY4" fmla="*/ 30480 h 59054"/>
                      <a:gd name="connsiteX5" fmla="*/ 20002 w 62864"/>
                      <a:gd name="connsiteY5" fmla="*/ 59055 h 59054"/>
                      <a:gd name="connsiteX6" fmla="*/ 4763 w 62864"/>
                      <a:gd name="connsiteY6" fmla="*/ 34290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864" h="59054">
                        <a:moveTo>
                          <a:pt x="4763" y="34290"/>
                        </a:moveTo>
                        <a:cubicBezTo>
                          <a:pt x="4763" y="18097"/>
                          <a:pt x="18097" y="5715"/>
                          <a:pt x="34290" y="5715"/>
                        </a:cubicBezTo>
                        <a:cubicBezTo>
                          <a:pt x="47625" y="5715"/>
                          <a:pt x="59055" y="14288"/>
                          <a:pt x="62865" y="25717"/>
                        </a:cubicBezTo>
                        <a:cubicBezTo>
                          <a:pt x="60007" y="11430"/>
                          <a:pt x="47625" y="0"/>
                          <a:pt x="31432" y="0"/>
                        </a:cubicBezTo>
                        <a:cubicBezTo>
                          <a:pt x="14288" y="0"/>
                          <a:pt x="0" y="13335"/>
                          <a:pt x="0" y="30480"/>
                        </a:cubicBezTo>
                        <a:cubicBezTo>
                          <a:pt x="0" y="43815"/>
                          <a:pt x="8572" y="54292"/>
                          <a:pt x="20002" y="59055"/>
                        </a:cubicBezTo>
                        <a:cubicBezTo>
                          <a:pt x="10477" y="54292"/>
                          <a:pt x="4763" y="44767"/>
                          <a:pt x="4763" y="3429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6" name="Freeform: Shape 1845">
                    <a:extLst>
                      <a:ext uri="{FF2B5EF4-FFF2-40B4-BE49-F238E27FC236}">
                        <a16:creationId xmlns:a16="http://schemas.microsoft.com/office/drawing/2014/main" id="{2B9269B7-EDC8-8184-EA70-9D0DF4A1909E}"/>
                      </a:ext>
                    </a:extLst>
                  </p:cNvPr>
                  <p:cNvSpPr/>
                  <p:nvPr/>
                </p:nvSpPr>
                <p:spPr>
                  <a:xfrm>
                    <a:off x="8091487" y="3228974"/>
                    <a:ext cx="15239" cy="15240"/>
                  </a:xfrm>
                  <a:custGeom>
                    <a:avLst/>
                    <a:gdLst>
                      <a:gd name="connsiteX0" fmla="*/ 15240 w 15239"/>
                      <a:gd name="connsiteY0" fmla="*/ 7620 h 15240"/>
                      <a:gd name="connsiteX1" fmla="*/ 7620 w 15239"/>
                      <a:gd name="connsiteY1" fmla="*/ 15240 h 15240"/>
                      <a:gd name="connsiteX2" fmla="*/ 0 w 15239"/>
                      <a:gd name="connsiteY2" fmla="*/ 7620 h 15240"/>
                      <a:gd name="connsiteX3" fmla="*/ 7620 w 15239"/>
                      <a:gd name="connsiteY3" fmla="*/ 0 h 15240"/>
                      <a:gd name="connsiteX4" fmla="*/ 15240 w 15239"/>
                      <a:gd name="connsiteY4" fmla="*/ 7620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5240">
                        <a:moveTo>
                          <a:pt x="15240" y="7620"/>
                        </a:moveTo>
                        <a:cubicBezTo>
                          <a:pt x="15240" y="11430"/>
                          <a:pt x="11430" y="15240"/>
                          <a:pt x="7620" y="15240"/>
                        </a:cubicBezTo>
                        <a:cubicBezTo>
                          <a:pt x="2857" y="15240"/>
                          <a:pt x="0" y="11430"/>
                          <a:pt x="0" y="7620"/>
                        </a:cubicBezTo>
                        <a:cubicBezTo>
                          <a:pt x="0" y="3810"/>
                          <a:pt x="3810" y="0"/>
                          <a:pt x="7620" y="0"/>
                        </a:cubicBezTo>
                        <a:cubicBezTo>
                          <a:pt x="12382" y="0"/>
                          <a:pt x="15240" y="2858"/>
                          <a:pt x="15240" y="762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7" name="Freeform: Shape 1846">
                    <a:extLst>
                      <a:ext uri="{FF2B5EF4-FFF2-40B4-BE49-F238E27FC236}">
                        <a16:creationId xmlns:a16="http://schemas.microsoft.com/office/drawing/2014/main" id="{A9FB776D-8D60-9592-217C-AC33522DD52B}"/>
                      </a:ext>
                    </a:extLst>
                  </p:cNvPr>
                  <p:cNvSpPr/>
                  <p:nvPr/>
                </p:nvSpPr>
                <p:spPr>
                  <a:xfrm>
                    <a:off x="8087676" y="3244027"/>
                    <a:ext cx="9525" cy="9711"/>
                  </a:xfrm>
                  <a:custGeom>
                    <a:avLst/>
                    <a:gdLst>
                      <a:gd name="connsiteX0" fmla="*/ 9525 w 9525"/>
                      <a:gd name="connsiteY0" fmla="*/ 4949 h 9711"/>
                      <a:gd name="connsiteX1" fmla="*/ 4763 w 9525"/>
                      <a:gd name="connsiteY1" fmla="*/ 9712 h 9711"/>
                      <a:gd name="connsiteX2" fmla="*/ 0 w 9525"/>
                      <a:gd name="connsiteY2" fmla="*/ 4949 h 9711"/>
                      <a:gd name="connsiteX3" fmla="*/ 4763 w 9525"/>
                      <a:gd name="connsiteY3" fmla="*/ 187 h 9711"/>
                      <a:gd name="connsiteX4" fmla="*/ 9525 w 9525"/>
                      <a:gd name="connsiteY4" fmla="*/ 4949 h 9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711">
                        <a:moveTo>
                          <a:pt x="9525" y="4949"/>
                        </a:moveTo>
                        <a:cubicBezTo>
                          <a:pt x="9525" y="7807"/>
                          <a:pt x="7620" y="9712"/>
                          <a:pt x="4763" y="9712"/>
                        </a:cubicBezTo>
                        <a:cubicBezTo>
                          <a:pt x="1905" y="9712"/>
                          <a:pt x="0" y="7807"/>
                          <a:pt x="0" y="4949"/>
                        </a:cubicBezTo>
                        <a:cubicBezTo>
                          <a:pt x="0" y="2092"/>
                          <a:pt x="1905" y="187"/>
                          <a:pt x="4763" y="187"/>
                        </a:cubicBezTo>
                        <a:cubicBezTo>
                          <a:pt x="6668" y="-766"/>
                          <a:pt x="9525" y="2092"/>
                          <a:pt x="9525" y="4949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48" name="Graphic 2">
                  <a:extLst>
                    <a:ext uri="{FF2B5EF4-FFF2-40B4-BE49-F238E27FC236}">
                      <a16:creationId xmlns:a16="http://schemas.microsoft.com/office/drawing/2014/main" id="{7785A2CD-FCC2-19AE-E9EB-FDBE328135D9}"/>
                    </a:ext>
                  </a:extLst>
                </p:cNvPr>
                <p:cNvGrpSpPr/>
                <p:nvPr/>
              </p:nvGrpSpPr>
              <p:grpSpPr>
                <a:xfrm>
                  <a:off x="8315324" y="3208971"/>
                  <a:ext cx="74294" cy="70485"/>
                  <a:chOff x="8315324" y="3208971"/>
                  <a:chExt cx="74294" cy="70485"/>
                </a:xfrm>
              </p:grpSpPr>
              <p:sp>
                <p:nvSpPr>
                  <p:cNvPr id="1849" name="Freeform: Shape 1848">
                    <a:extLst>
                      <a:ext uri="{FF2B5EF4-FFF2-40B4-BE49-F238E27FC236}">
                        <a16:creationId xmlns:a16="http://schemas.microsoft.com/office/drawing/2014/main" id="{ADC9B781-3BCC-CC8E-ABF7-8091F4ECB546}"/>
                      </a:ext>
                    </a:extLst>
                  </p:cNvPr>
                  <p:cNvSpPr/>
                  <p:nvPr/>
                </p:nvSpPr>
                <p:spPr>
                  <a:xfrm>
                    <a:off x="8315324" y="3208971"/>
                    <a:ext cx="74294" cy="70485"/>
                  </a:xfrm>
                  <a:custGeom>
                    <a:avLst/>
                    <a:gdLst>
                      <a:gd name="connsiteX0" fmla="*/ 0 w 74294"/>
                      <a:gd name="connsiteY0" fmla="*/ 35243 h 70485"/>
                      <a:gd name="connsiteX1" fmla="*/ 37148 w 74294"/>
                      <a:gd name="connsiteY1" fmla="*/ 70485 h 70485"/>
                      <a:gd name="connsiteX2" fmla="*/ 74295 w 74294"/>
                      <a:gd name="connsiteY2" fmla="*/ 35243 h 70485"/>
                      <a:gd name="connsiteX3" fmla="*/ 37148 w 74294"/>
                      <a:gd name="connsiteY3" fmla="*/ 0 h 70485"/>
                      <a:gd name="connsiteX4" fmla="*/ 0 w 74294"/>
                      <a:gd name="connsiteY4" fmla="*/ 35243 h 70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294" h="70485">
                        <a:moveTo>
                          <a:pt x="0" y="35243"/>
                        </a:moveTo>
                        <a:cubicBezTo>
                          <a:pt x="0" y="54293"/>
                          <a:pt x="16193" y="70485"/>
                          <a:pt x="37148" y="70485"/>
                        </a:cubicBezTo>
                        <a:cubicBezTo>
                          <a:pt x="57150" y="70485"/>
                          <a:pt x="74295" y="54293"/>
                          <a:pt x="74295" y="35243"/>
                        </a:cubicBezTo>
                        <a:cubicBezTo>
                          <a:pt x="74295" y="16193"/>
                          <a:pt x="58102" y="0"/>
                          <a:pt x="37148" y="0"/>
                        </a:cubicBezTo>
                        <a:cubicBezTo>
                          <a:pt x="17145" y="0"/>
                          <a:pt x="0" y="16193"/>
                          <a:pt x="0" y="35243"/>
                        </a:cubicBezTo>
                        <a:close/>
                      </a:path>
                    </a:pathLst>
                  </a:custGeom>
                  <a:solidFill>
                    <a:srgbClr val="1F1B2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0" name="Freeform: Shape 1849">
                    <a:extLst>
                      <a:ext uri="{FF2B5EF4-FFF2-40B4-BE49-F238E27FC236}">
                        <a16:creationId xmlns:a16="http://schemas.microsoft.com/office/drawing/2014/main" id="{23CB82E6-41A2-8A27-2781-0C14C8883310}"/>
                      </a:ext>
                    </a:extLst>
                  </p:cNvPr>
                  <p:cNvSpPr/>
                  <p:nvPr/>
                </p:nvSpPr>
                <p:spPr>
                  <a:xfrm>
                    <a:off x="8329612" y="3232784"/>
                    <a:ext cx="38100" cy="36195"/>
                  </a:xfrm>
                  <a:custGeom>
                    <a:avLst/>
                    <a:gdLst>
                      <a:gd name="connsiteX0" fmla="*/ 0 w 38100"/>
                      <a:gd name="connsiteY0" fmla="*/ 18098 h 36195"/>
                      <a:gd name="connsiteX1" fmla="*/ 19050 w 38100"/>
                      <a:gd name="connsiteY1" fmla="*/ 36195 h 36195"/>
                      <a:gd name="connsiteX2" fmla="*/ 38100 w 38100"/>
                      <a:gd name="connsiteY2" fmla="*/ 18098 h 36195"/>
                      <a:gd name="connsiteX3" fmla="*/ 19050 w 38100"/>
                      <a:gd name="connsiteY3" fmla="*/ 0 h 36195"/>
                      <a:gd name="connsiteX4" fmla="*/ 0 w 38100"/>
                      <a:gd name="connsiteY4" fmla="*/ 18098 h 36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100" h="36195">
                        <a:moveTo>
                          <a:pt x="0" y="18098"/>
                        </a:moveTo>
                        <a:cubicBezTo>
                          <a:pt x="0" y="27623"/>
                          <a:pt x="8573" y="36195"/>
                          <a:pt x="19050" y="36195"/>
                        </a:cubicBezTo>
                        <a:cubicBezTo>
                          <a:pt x="29527" y="36195"/>
                          <a:pt x="38100" y="28575"/>
                          <a:pt x="38100" y="18098"/>
                        </a:cubicBezTo>
                        <a:cubicBezTo>
                          <a:pt x="38100" y="8573"/>
                          <a:pt x="29527" y="0"/>
                          <a:pt x="19050" y="0"/>
                        </a:cubicBezTo>
                        <a:cubicBezTo>
                          <a:pt x="8573" y="0"/>
                          <a:pt x="0" y="8573"/>
                          <a:pt x="0" y="18098"/>
                        </a:cubicBezTo>
                        <a:close/>
                      </a:path>
                    </a:pathLst>
                  </a:custGeom>
                  <a:solidFill>
                    <a:srgbClr val="14101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1" name="Freeform: Shape 1850">
                    <a:extLst>
                      <a:ext uri="{FF2B5EF4-FFF2-40B4-BE49-F238E27FC236}">
                        <a16:creationId xmlns:a16="http://schemas.microsoft.com/office/drawing/2014/main" id="{4075F2C8-3FC4-A753-96CA-11340F0DBF90}"/>
                      </a:ext>
                    </a:extLst>
                  </p:cNvPr>
                  <p:cNvSpPr/>
                  <p:nvPr/>
                </p:nvSpPr>
                <p:spPr>
                  <a:xfrm>
                    <a:off x="8319134" y="3215639"/>
                    <a:ext cx="62864" cy="59054"/>
                  </a:xfrm>
                  <a:custGeom>
                    <a:avLst/>
                    <a:gdLst>
                      <a:gd name="connsiteX0" fmla="*/ 58102 w 62864"/>
                      <a:gd name="connsiteY0" fmla="*/ 34290 h 59054"/>
                      <a:gd name="connsiteX1" fmla="*/ 28575 w 62864"/>
                      <a:gd name="connsiteY1" fmla="*/ 5715 h 59054"/>
                      <a:gd name="connsiteX2" fmla="*/ 0 w 62864"/>
                      <a:gd name="connsiteY2" fmla="*/ 25717 h 59054"/>
                      <a:gd name="connsiteX3" fmla="*/ 31432 w 62864"/>
                      <a:gd name="connsiteY3" fmla="*/ 0 h 59054"/>
                      <a:gd name="connsiteX4" fmla="*/ 62865 w 62864"/>
                      <a:gd name="connsiteY4" fmla="*/ 30480 h 59054"/>
                      <a:gd name="connsiteX5" fmla="*/ 42863 w 62864"/>
                      <a:gd name="connsiteY5" fmla="*/ 59055 h 59054"/>
                      <a:gd name="connsiteX6" fmla="*/ 58102 w 62864"/>
                      <a:gd name="connsiteY6" fmla="*/ 34290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2864" h="59054">
                        <a:moveTo>
                          <a:pt x="58102" y="34290"/>
                        </a:moveTo>
                        <a:cubicBezTo>
                          <a:pt x="58102" y="18097"/>
                          <a:pt x="44767" y="5715"/>
                          <a:pt x="28575" y="5715"/>
                        </a:cubicBezTo>
                        <a:cubicBezTo>
                          <a:pt x="15240" y="5715"/>
                          <a:pt x="3810" y="14288"/>
                          <a:pt x="0" y="25717"/>
                        </a:cubicBezTo>
                        <a:cubicBezTo>
                          <a:pt x="2857" y="11430"/>
                          <a:pt x="15240" y="0"/>
                          <a:pt x="31432" y="0"/>
                        </a:cubicBezTo>
                        <a:cubicBezTo>
                          <a:pt x="48577" y="0"/>
                          <a:pt x="62865" y="13335"/>
                          <a:pt x="62865" y="30480"/>
                        </a:cubicBezTo>
                        <a:cubicBezTo>
                          <a:pt x="62865" y="43815"/>
                          <a:pt x="54292" y="54292"/>
                          <a:pt x="42863" y="59055"/>
                        </a:cubicBezTo>
                        <a:cubicBezTo>
                          <a:pt x="52388" y="54292"/>
                          <a:pt x="58102" y="44767"/>
                          <a:pt x="58102" y="3429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2" name="Freeform: Shape 1851">
                    <a:extLst>
                      <a:ext uri="{FF2B5EF4-FFF2-40B4-BE49-F238E27FC236}">
                        <a16:creationId xmlns:a16="http://schemas.microsoft.com/office/drawing/2014/main" id="{7A060095-5361-8CEB-92B9-DE84B29474D3}"/>
                      </a:ext>
                    </a:extLst>
                  </p:cNvPr>
                  <p:cNvSpPr/>
                  <p:nvPr/>
                </p:nvSpPr>
                <p:spPr>
                  <a:xfrm>
                    <a:off x="8348662" y="3228974"/>
                    <a:ext cx="15239" cy="15240"/>
                  </a:xfrm>
                  <a:custGeom>
                    <a:avLst/>
                    <a:gdLst>
                      <a:gd name="connsiteX0" fmla="*/ 0 w 15239"/>
                      <a:gd name="connsiteY0" fmla="*/ 7620 h 15240"/>
                      <a:gd name="connsiteX1" fmla="*/ 7620 w 15239"/>
                      <a:gd name="connsiteY1" fmla="*/ 15240 h 15240"/>
                      <a:gd name="connsiteX2" fmla="*/ 15240 w 15239"/>
                      <a:gd name="connsiteY2" fmla="*/ 7620 h 15240"/>
                      <a:gd name="connsiteX3" fmla="*/ 7620 w 15239"/>
                      <a:gd name="connsiteY3" fmla="*/ 0 h 15240"/>
                      <a:gd name="connsiteX4" fmla="*/ 0 w 15239"/>
                      <a:gd name="connsiteY4" fmla="*/ 7620 h 152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39" h="15240">
                        <a:moveTo>
                          <a:pt x="0" y="7620"/>
                        </a:moveTo>
                        <a:cubicBezTo>
                          <a:pt x="0" y="11430"/>
                          <a:pt x="3810" y="15240"/>
                          <a:pt x="7620" y="15240"/>
                        </a:cubicBezTo>
                        <a:cubicBezTo>
                          <a:pt x="11430" y="15240"/>
                          <a:pt x="15240" y="11430"/>
                          <a:pt x="15240" y="7620"/>
                        </a:cubicBezTo>
                        <a:cubicBezTo>
                          <a:pt x="15240" y="3810"/>
                          <a:pt x="11430" y="0"/>
                          <a:pt x="7620" y="0"/>
                        </a:cubicBezTo>
                        <a:cubicBezTo>
                          <a:pt x="3810" y="0"/>
                          <a:pt x="0" y="2858"/>
                          <a:pt x="0" y="7620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3" name="Freeform: Shape 1852">
                    <a:extLst>
                      <a:ext uri="{FF2B5EF4-FFF2-40B4-BE49-F238E27FC236}">
                        <a16:creationId xmlns:a16="http://schemas.microsoft.com/office/drawing/2014/main" id="{924EEE5C-8FE0-1F06-23B6-69BD661FAD6D}"/>
                      </a:ext>
                    </a:extLst>
                  </p:cNvPr>
                  <p:cNvSpPr/>
                  <p:nvPr/>
                </p:nvSpPr>
                <p:spPr>
                  <a:xfrm>
                    <a:off x="8359139" y="3244027"/>
                    <a:ext cx="9525" cy="9711"/>
                  </a:xfrm>
                  <a:custGeom>
                    <a:avLst/>
                    <a:gdLst>
                      <a:gd name="connsiteX0" fmla="*/ 0 w 9525"/>
                      <a:gd name="connsiteY0" fmla="*/ 4949 h 9711"/>
                      <a:gd name="connsiteX1" fmla="*/ 4763 w 9525"/>
                      <a:gd name="connsiteY1" fmla="*/ 9712 h 9711"/>
                      <a:gd name="connsiteX2" fmla="*/ 9525 w 9525"/>
                      <a:gd name="connsiteY2" fmla="*/ 4949 h 9711"/>
                      <a:gd name="connsiteX3" fmla="*/ 4763 w 9525"/>
                      <a:gd name="connsiteY3" fmla="*/ 187 h 9711"/>
                      <a:gd name="connsiteX4" fmla="*/ 0 w 9525"/>
                      <a:gd name="connsiteY4" fmla="*/ 4949 h 97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25" h="9711">
                        <a:moveTo>
                          <a:pt x="0" y="4949"/>
                        </a:moveTo>
                        <a:cubicBezTo>
                          <a:pt x="0" y="7807"/>
                          <a:pt x="1905" y="9712"/>
                          <a:pt x="4763" y="9712"/>
                        </a:cubicBezTo>
                        <a:cubicBezTo>
                          <a:pt x="7620" y="9712"/>
                          <a:pt x="9525" y="7807"/>
                          <a:pt x="9525" y="4949"/>
                        </a:cubicBezTo>
                        <a:cubicBezTo>
                          <a:pt x="9525" y="2092"/>
                          <a:pt x="7620" y="187"/>
                          <a:pt x="4763" y="187"/>
                        </a:cubicBezTo>
                        <a:cubicBezTo>
                          <a:pt x="2858" y="-766"/>
                          <a:pt x="0" y="2092"/>
                          <a:pt x="0" y="4949"/>
                        </a:cubicBezTo>
                        <a:close/>
                      </a:path>
                    </a:pathLst>
                  </a:custGeom>
                  <a:solidFill>
                    <a:srgbClr val="FFF4E9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3730" name="Graphic 2">
            <a:extLst>
              <a:ext uri="{FF2B5EF4-FFF2-40B4-BE49-F238E27FC236}">
                <a16:creationId xmlns:a16="http://schemas.microsoft.com/office/drawing/2014/main" id="{3E9ACDFE-685D-483B-F7A7-ADE0A7D3780D}"/>
              </a:ext>
            </a:extLst>
          </p:cNvPr>
          <p:cNvGrpSpPr/>
          <p:nvPr/>
        </p:nvGrpSpPr>
        <p:grpSpPr>
          <a:xfrm>
            <a:off x="9717560" y="132822"/>
            <a:ext cx="1163289" cy="1234077"/>
            <a:chOff x="7980709" y="1394821"/>
            <a:chExt cx="1163289" cy="1234077"/>
          </a:xfrm>
        </p:grpSpPr>
        <p:grpSp>
          <p:nvGrpSpPr>
            <p:cNvPr id="3731" name="Graphic 2">
              <a:extLst>
                <a:ext uri="{FF2B5EF4-FFF2-40B4-BE49-F238E27FC236}">
                  <a16:creationId xmlns:a16="http://schemas.microsoft.com/office/drawing/2014/main" id="{815DC767-5B3E-02F5-BDD2-4A0DA58F137B}"/>
                </a:ext>
              </a:extLst>
            </p:cNvPr>
            <p:cNvGrpSpPr/>
            <p:nvPr/>
          </p:nvGrpSpPr>
          <p:grpSpPr>
            <a:xfrm>
              <a:off x="8207310" y="2349817"/>
              <a:ext cx="143729" cy="279082"/>
              <a:chOff x="8207310" y="2349817"/>
              <a:chExt cx="143729" cy="279082"/>
            </a:xfrm>
          </p:grpSpPr>
          <p:sp>
            <p:nvSpPr>
              <p:cNvPr id="3732" name="Freeform: Shape 3731">
                <a:extLst>
                  <a:ext uri="{FF2B5EF4-FFF2-40B4-BE49-F238E27FC236}">
                    <a16:creationId xmlns:a16="http://schemas.microsoft.com/office/drawing/2014/main" id="{B75F2899-5B75-6DF4-7CDB-36ACAFEFBD16}"/>
                  </a:ext>
                </a:extLst>
              </p:cNvPr>
              <p:cNvSpPr/>
              <p:nvPr/>
            </p:nvSpPr>
            <p:spPr>
              <a:xfrm>
                <a:off x="8214359" y="2349817"/>
                <a:ext cx="130492" cy="228599"/>
              </a:xfrm>
              <a:custGeom>
                <a:avLst/>
                <a:gdLst>
                  <a:gd name="connsiteX0" fmla="*/ 0 w 130492"/>
                  <a:gd name="connsiteY0" fmla="*/ 0 h 228599"/>
                  <a:gd name="connsiteX1" fmla="*/ 130493 w 130492"/>
                  <a:gd name="connsiteY1" fmla="*/ 0 h 228599"/>
                  <a:gd name="connsiteX2" fmla="*/ 130493 w 130492"/>
                  <a:gd name="connsiteY2" fmla="*/ 228600 h 228599"/>
                  <a:gd name="connsiteX3" fmla="*/ 0 w 130492"/>
                  <a:gd name="connsiteY3" fmla="*/ 228600 h 22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492" h="228599">
                    <a:moveTo>
                      <a:pt x="0" y="0"/>
                    </a:moveTo>
                    <a:lnTo>
                      <a:pt x="130493" y="0"/>
                    </a:lnTo>
                    <a:lnTo>
                      <a:pt x="130493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C08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3" name="Freeform: Shape 3732">
                <a:extLst>
                  <a:ext uri="{FF2B5EF4-FFF2-40B4-BE49-F238E27FC236}">
                    <a16:creationId xmlns:a16="http://schemas.microsoft.com/office/drawing/2014/main" id="{85D5A32B-3A54-AAAF-7857-E83E24273345}"/>
                  </a:ext>
                </a:extLst>
              </p:cNvPr>
              <p:cNvSpPr/>
              <p:nvPr/>
            </p:nvSpPr>
            <p:spPr>
              <a:xfrm>
                <a:off x="8207310" y="2533613"/>
                <a:ext cx="143729" cy="95286"/>
              </a:xfrm>
              <a:custGeom>
                <a:avLst/>
                <a:gdLst>
                  <a:gd name="connsiteX0" fmla="*/ 30862 w 143729"/>
                  <a:gd name="connsiteY0" fmla="*/ 95286 h 95286"/>
                  <a:gd name="connsiteX1" fmla="*/ 119444 w 143729"/>
                  <a:gd name="connsiteY1" fmla="*/ 95286 h 95286"/>
                  <a:gd name="connsiteX2" fmla="*/ 136589 w 143729"/>
                  <a:gd name="connsiteY2" fmla="*/ 18134 h 95286"/>
                  <a:gd name="connsiteX3" fmla="*/ 95631 w 143729"/>
                  <a:gd name="connsiteY3" fmla="*/ 17181 h 95286"/>
                  <a:gd name="connsiteX4" fmla="*/ 71819 w 143729"/>
                  <a:gd name="connsiteY4" fmla="*/ 36 h 95286"/>
                  <a:gd name="connsiteX5" fmla="*/ 48959 w 143729"/>
                  <a:gd name="connsiteY5" fmla="*/ 18134 h 95286"/>
                  <a:gd name="connsiteX6" fmla="*/ 6096 w 143729"/>
                  <a:gd name="connsiteY6" fmla="*/ 17181 h 95286"/>
                  <a:gd name="connsiteX7" fmla="*/ 30862 w 143729"/>
                  <a:gd name="connsiteY7" fmla="*/ 95286 h 9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729" h="95286">
                    <a:moveTo>
                      <a:pt x="30862" y="95286"/>
                    </a:moveTo>
                    <a:lnTo>
                      <a:pt x="119444" y="95286"/>
                    </a:lnTo>
                    <a:cubicBezTo>
                      <a:pt x="148019" y="77189"/>
                      <a:pt x="148019" y="38136"/>
                      <a:pt x="136589" y="18134"/>
                    </a:cubicBezTo>
                    <a:cubicBezTo>
                      <a:pt x="126112" y="36"/>
                      <a:pt x="101346" y="-916"/>
                      <a:pt x="95631" y="17181"/>
                    </a:cubicBezTo>
                    <a:cubicBezTo>
                      <a:pt x="95631" y="17181"/>
                      <a:pt x="93726" y="-916"/>
                      <a:pt x="71819" y="36"/>
                    </a:cubicBezTo>
                    <a:cubicBezTo>
                      <a:pt x="49912" y="989"/>
                      <a:pt x="48959" y="19086"/>
                      <a:pt x="48959" y="18134"/>
                    </a:cubicBezTo>
                    <a:cubicBezTo>
                      <a:pt x="48006" y="1941"/>
                      <a:pt x="13716" y="36"/>
                      <a:pt x="6096" y="17181"/>
                    </a:cubicBezTo>
                    <a:cubicBezTo>
                      <a:pt x="-12954" y="59091"/>
                      <a:pt x="17526" y="95286"/>
                      <a:pt x="30862" y="95286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4" name="Freeform: Shape 3733">
                <a:extLst>
                  <a:ext uri="{FF2B5EF4-FFF2-40B4-BE49-F238E27FC236}">
                    <a16:creationId xmlns:a16="http://schemas.microsoft.com/office/drawing/2014/main" id="{3C27EE6D-61B0-FCF4-0C2E-E951B71E35CC}"/>
                  </a:ext>
                </a:extLst>
              </p:cNvPr>
              <p:cNvSpPr/>
              <p:nvPr/>
            </p:nvSpPr>
            <p:spPr>
              <a:xfrm>
                <a:off x="8241029" y="2550794"/>
                <a:ext cx="17144" cy="78104"/>
              </a:xfrm>
              <a:custGeom>
                <a:avLst/>
                <a:gdLst>
                  <a:gd name="connsiteX0" fmla="*/ 15240 w 17144"/>
                  <a:gd name="connsiteY0" fmla="*/ 0 h 78104"/>
                  <a:gd name="connsiteX1" fmla="*/ 10477 w 17144"/>
                  <a:gd name="connsiteY1" fmla="*/ 20002 h 78104"/>
                  <a:gd name="connsiteX2" fmla="*/ 8572 w 17144"/>
                  <a:gd name="connsiteY2" fmla="*/ 40005 h 78104"/>
                  <a:gd name="connsiteX3" fmla="*/ 17145 w 17144"/>
                  <a:gd name="connsiteY3" fmla="*/ 78105 h 78104"/>
                  <a:gd name="connsiteX4" fmla="*/ 4763 w 17144"/>
                  <a:gd name="connsiteY4" fmla="*/ 60960 h 78104"/>
                  <a:gd name="connsiteX5" fmla="*/ 0 w 17144"/>
                  <a:gd name="connsiteY5" fmla="*/ 40005 h 78104"/>
                  <a:gd name="connsiteX6" fmla="*/ 15240 w 17144"/>
                  <a:gd name="connsiteY6" fmla="*/ 0 h 78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4" h="78104">
                    <a:moveTo>
                      <a:pt x="15240" y="0"/>
                    </a:moveTo>
                    <a:cubicBezTo>
                      <a:pt x="13335" y="6667"/>
                      <a:pt x="11430" y="13335"/>
                      <a:pt x="10477" y="20002"/>
                    </a:cubicBezTo>
                    <a:cubicBezTo>
                      <a:pt x="9525" y="26670"/>
                      <a:pt x="8572" y="33338"/>
                      <a:pt x="8572" y="40005"/>
                    </a:cubicBezTo>
                    <a:cubicBezTo>
                      <a:pt x="8572" y="53340"/>
                      <a:pt x="12382" y="65722"/>
                      <a:pt x="17145" y="78105"/>
                    </a:cubicBezTo>
                    <a:cubicBezTo>
                      <a:pt x="12382" y="73342"/>
                      <a:pt x="7620" y="67627"/>
                      <a:pt x="4763" y="60960"/>
                    </a:cubicBezTo>
                    <a:cubicBezTo>
                      <a:pt x="1905" y="54292"/>
                      <a:pt x="952" y="46672"/>
                      <a:pt x="0" y="40005"/>
                    </a:cubicBezTo>
                    <a:cubicBezTo>
                      <a:pt x="1905" y="25717"/>
                      <a:pt x="6668" y="11430"/>
                      <a:pt x="15240" y="0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5" name="Freeform: Shape 3734">
                <a:extLst>
                  <a:ext uri="{FF2B5EF4-FFF2-40B4-BE49-F238E27FC236}">
                    <a16:creationId xmlns:a16="http://schemas.microsoft.com/office/drawing/2014/main" id="{4DE61F93-F411-0DBE-BB65-39BDEE3A8611}"/>
                  </a:ext>
                </a:extLst>
              </p:cNvPr>
              <p:cNvSpPr/>
              <p:nvPr/>
            </p:nvSpPr>
            <p:spPr>
              <a:xfrm>
                <a:off x="8300084" y="2549841"/>
                <a:ext cx="17144" cy="79057"/>
              </a:xfrm>
              <a:custGeom>
                <a:avLst/>
                <a:gdLst>
                  <a:gd name="connsiteX0" fmla="*/ 3810 w 17144"/>
                  <a:gd name="connsiteY0" fmla="*/ 0 h 79057"/>
                  <a:gd name="connsiteX1" fmla="*/ 17145 w 17144"/>
                  <a:gd name="connsiteY1" fmla="*/ 40005 h 79057"/>
                  <a:gd name="connsiteX2" fmla="*/ 12382 w 17144"/>
                  <a:gd name="connsiteY2" fmla="*/ 60960 h 79057"/>
                  <a:gd name="connsiteX3" fmla="*/ 0 w 17144"/>
                  <a:gd name="connsiteY3" fmla="*/ 79058 h 79057"/>
                  <a:gd name="connsiteX4" fmla="*/ 8572 w 17144"/>
                  <a:gd name="connsiteY4" fmla="*/ 40005 h 79057"/>
                  <a:gd name="connsiteX5" fmla="*/ 6667 w 17144"/>
                  <a:gd name="connsiteY5" fmla="*/ 20003 h 79057"/>
                  <a:gd name="connsiteX6" fmla="*/ 3810 w 17144"/>
                  <a:gd name="connsiteY6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4" h="79057">
                    <a:moveTo>
                      <a:pt x="3810" y="0"/>
                    </a:moveTo>
                    <a:cubicBezTo>
                      <a:pt x="13335" y="10478"/>
                      <a:pt x="17145" y="25717"/>
                      <a:pt x="17145" y="40005"/>
                    </a:cubicBezTo>
                    <a:cubicBezTo>
                      <a:pt x="17145" y="47625"/>
                      <a:pt x="15240" y="54292"/>
                      <a:pt x="12382" y="60960"/>
                    </a:cubicBezTo>
                    <a:cubicBezTo>
                      <a:pt x="9525" y="67628"/>
                      <a:pt x="5715" y="73342"/>
                      <a:pt x="0" y="79058"/>
                    </a:cubicBezTo>
                    <a:cubicBezTo>
                      <a:pt x="5715" y="65723"/>
                      <a:pt x="8572" y="53340"/>
                      <a:pt x="8572" y="40005"/>
                    </a:cubicBezTo>
                    <a:cubicBezTo>
                      <a:pt x="8572" y="33338"/>
                      <a:pt x="7620" y="26670"/>
                      <a:pt x="6667" y="20003"/>
                    </a:cubicBezTo>
                    <a:cubicBezTo>
                      <a:pt x="6667" y="13335"/>
                      <a:pt x="5715" y="6667"/>
                      <a:pt x="3810" y="0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36" name="Graphic 2">
              <a:extLst>
                <a:ext uri="{FF2B5EF4-FFF2-40B4-BE49-F238E27FC236}">
                  <a16:creationId xmlns:a16="http://schemas.microsoft.com/office/drawing/2014/main" id="{5412E8D1-0B3C-CA67-19A1-E3284FAC8609}"/>
                </a:ext>
              </a:extLst>
            </p:cNvPr>
            <p:cNvGrpSpPr/>
            <p:nvPr/>
          </p:nvGrpSpPr>
          <p:grpSpPr>
            <a:xfrm>
              <a:off x="8356737" y="2349817"/>
              <a:ext cx="143845" cy="279082"/>
              <a:chOff x="8356737" y="2349817"/>
              <a:chExt cx="143845" cy="279082"/>
            </a:xfrm>
          </p:grpSpPr>
          <p:sp>
            <p:nvSpPr>
              <p:cNvPr id="3737" name="Freeform: Shape 3736">
                <a:extLst>
                  <a:ext uri="{FF2B5EF4-FFF2-40B4-BE49-F238E27FC236}">
                    <a16:creationId xmlns:a16="http://schemas.microsoft.com/office/drawing/2014/main" id="{3472EACC-1397-52B3-B274-103CADE16854}"/>
                  </a:ext>
                </a:extLst>
              </p:cNvPr>
              <p:cNvSpPr/>
              <p:nvPr/>
            </p:nvSpPr>
            <p:spPr>
              <a:xfrm>
                <a:off x="8362949" y="2349817"/>
                <a:ext cx="130492" cy="228599"/>
              </a:xfrm>
              <a:custGeom>
                <a:avLst/>
                <a:gdLst>
                  <a:gd name="connsiteX0" fmla="*/ 0 w 130492"/>
                  <a:gd name="connsiteY0" fmla="*/ 0 h 228599"/>
                  <a:gd name="connsiteX1" fmla="*/ 130493 w 130492"/>
                  <a:gd name="connsiteY1" fmla="*/ 0 h 228599"/>
                  <a:gd name="connsiteX2" fmla="*/ 130493 w 130492"/>
                  <a:gd name="connsiteY2" fmla="*/ 228600 h 228599"/>
                  <a:gd name="connsiteX3" fmla="*/ 0 w 130492"/>
                  <a:gd name="connsiteY3" fmla="*/ 228600 h 228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492" h="228599">
                    <a:moveTo>
                      <a:pt x="0" y="0"/>
                    </a:moveTo>
                    <a:lnTo>
                      <a:pt x="130493" y="0"/>
                    </a:lnTo>
                    <a:lnTo>
                      <a:pt x="130493" y="22860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C08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8" name="Freeform: Shape 3737">
                <a:extLst>
                  <a:ext uri="{FF2B5EF4-FFF2-40B4-BE49-F238E27FC236}">
                    <a16:creationId xmlns:a16="http://schemas.microsoft.com/office/drawing/2014/main" id="{39C263DC-2E27-A548-F9FC-AD4F585F9B2C}"/>
                  </a:ext>
                </a:extLst>
              </p:cNvPr>
              <p:cNvSpPr/>
              <p:nvPr/>
            </p:nvSpPr>
            <p:spPr>
              <a:xfrm>
                <a:off x="8356737" y="2533613"/>
                <a:ext cx="143845" cy="95286"/>
              </a:xfrm>
              <a:custGeom>
                <a:avLst/>
                <a:gdLst>
                  <a:gd name="connsiteX0" fmla="*/ 30977 w 143845"/>
                  <a:gd name="connsiteY0" fmla="*/ 95286 h 95286"/>
                  <a:gd name="connsiteX1" fmla="*/ 119560 w 143845"/>
                  <a:gd name="connsiteY1" fmla="*/ 95286 h 95286"/>
                  <a:gd name="connsiteX2" fmla="*/ 136705 w 143845"/>
                  <a:gd name="connsiteY2" fmla="*/ 18134 h 95286"/>
                  <a:gd name="connsiteX3" fmla="*/ 95747 w 143845"/>
                  <a:gd name="connsiteY3" fmla="*/ 17181 h 95286"/>
                  <a:gd name="connsiteX4" fmla="*/ 71935 w 143845"/>
                  <a:gd name="connsiteY4" fmla="*/ 36 h 95286"/>
                  <a:gd name="connsiteX5" fmla="*/ 49074 w 143845"/>
                  <a:gd name="connsiteY5" fmla="*/ 18134 h 95286"/>
                  <a:gd name="connsiteX6" fmla="*/ 6212 w 143845"/>
                  <a:gd name="connsiteY6" fmla="*/ 17181 h 95286"/>
                  <a:gd name="connsiteX7" fmla="*/ 30977 w 143845"/>
                  <a:gd name="connsiteY7" fmla="*/ 95286 h 95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3845" h="95286">
                    <a:moveTo>
                      <a:pt x="30977" y="95286"/>
                    </a:moveTo>
                    <a:lnTo>
                      <a:pt x="119560" y="95286"/>
                    </a:lnTo>
                    <a:cubicBezTo>
                      <a:pt x="148135" y="77189"/>
                      <a:pt x="148135" y="38136"/>
                      <a:pt x="136705" y="18134"/>
                    </a:cubicBezTo>
                    <a:cubicBezTo>
                      <a:pt x="126227" y="36"/>
                      <a:pt x="101462" y="-916"/>
                      <a:pt x="95747" y="17181"/>
                    </a:cubicBezTo>
                    <a:cubicBezTo>
                      <a:pt x="95747" y="17181"/>
                      <a:pt x="93842" y="-916"/>
                      <a:pt x="71935" y="36"/>
                    </a:cubicBezTo>
                    <a:cubicBezTo>
                      <a:pt x="50027" y="989"/>
                      <a:pt x="49074" y="19086"/>
                      <a:pt x="49074" y="18134"/>
                    </a:cubicBezTo>
                    <a:cubicBezTo>
                      <a:pt x="48122" y="1941"/>
                      <a:pt x="13832" y="36"/>
                      <a:pt x="6212" y="17181"/>
                    </a:cubicBezTo>
                    <a:cubicBezTo>
                      <a:pt x="-12838" y="59091"/>
                      <a:pt x="16689" y="95286"/>
                      <a:pt x="30977" y="95286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9" name="Freeform: Shape 3738">
                <a:extLst>
                  <a:ext uri="{FF2B5EF4-FFF2-40B4-BE49-F238E27FC236}">
                    <a16:creationId xmlns:a16="http://schemas.microsoft.com/office/drawing/2014/main" id="{06653A3D-8EA7-511C-2AFA-1D77749F363D}"/>
                  </a:ext>
                </a:extLst>
              </p:cNvPr>
              <p:cNvSpPr/>
              <p:nvPr/>
            </p:nvSpPr>
            <p:spPr>
              <a:xfrm>
                <a:off x="8390572" y="2550794"/>
                <a:ext cx="17144" cy="78104"/>
              </a:xfrm>
              <a:custGeom>
                <a:avLst/>
                <a:gdLst>
                  <a:gd name="connsiteX0" fmla="*/ 15240 w 17144"/>
                  <a:gd name="connsiteY0" fmla="*/ 0 h 78104"/>
                  <a:gd name="connsiteX1" fmla="*/ 10477 w 17144"/>
                  <a:gd name="connsiteY1" fmla="*/ 20002 h 78104"/>
                  <a:gd name="connsiteX2" fmla="*/ 8572 w 17144"/>
                  <a:gd name="connsiteY2" fmla="*/ 40005 h 78104"/>
                  <a:gd name="connsiteX3" fmla="*/ 17145 w 17144"/>
                  <a:gd name="connsiteY3" fmla="*/ 78105 h 78104"/>
                  <a:gd name="connsiteX4" fmla="*/ 4763 w 17144"/>
                  <a:gd name="connsiteY4" fmla="*/ 60960 h 78104"/>
                  <a:gd name="connsiteX5" fmla="*/ 0 w 17144"/>
                  <a:gd name="connsiteY5" fmla="*/ 40005 h 78104"/>
                  <a:gd name="connsiteX6" fmla="*/ 15240 w 17144"/>
                  <a:gd name="connsiteY6" fmla="*/ 0 h 78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4" h="78104">
                    <a:moveTo>
                      <a:pt x="15240" y="0"/>
                    </a:moveTo>
                    <a:cubicBezTo>
                      <a:pt x="13335" y="6667"/>
                      <a:pt x="11430" y="13335"/>
                      <a:pt x="10477" y="20002"/>
                    </a:cubicBezTo>
                    <a:cubicBezTo>
                      <a:pt x="9525" y="26670"/>
                      <a:pt x="8572" y="33338"/>
                      <a:pt x="8572" y="40005"/>
                    </a:cubicBezTo>
                    <a:cubicBezTo>
                      <a:pt x="8572" y="53340"/>
                      <a:pt x="12382" y="65722"/>
                      <a:pt x="17145" y="78105"/>
                    </a:cubicBezTo>
                    <a:cubicBezTo>
                      <a:pt x="12382" y="73342"/>
                      <a:pt x="7620" y="67627"/>
                      <a:pt x="4763" y="60960"/>
                    </a:cubicBezTo>
                    <a:cubicBezTo>
                      <a:pt x="1905" y="54292"/>
                      <a:pt x="952" y="46672"/>
                      <a:pt x="0" y="40005"/>
                    </a:cubicBezTo>
                    <a:cubicBezTo>
                      <a:pt x="1905" y="25717"/>
                      <a:pt x="5715" y="11430"/>
                      <a:pt x="15240" y="0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0" name="Freeform: Shape 3739">
                <a:extLst>
                  <a:ext uri="{FF2B5EF4-FFF2-40B4-BE49-F238E27FC236}">
                    <a16:creationId xmlns:a16="http://schemas.microsoft.com/office/drawing/2014/main" id="{9876D2A5-DE56-7F44-2E2D-D50345DC6D0E}"/>
                  </a:ext>
                </a:extLst>
              </p:cNvPr>
              <p:cNvSpPr/>
              <p:nvPr/>
            </p:nvSpPr>
            <p:spPr>
              <a:xfrm>
                <a:off x="8448674" y="2549841"/>
                <a:ext cx="17144" cy="79057"/>
              </a:xfrm>
              <a:custGeom>
                <a:avLst/>
                <a:gdLst>
                  <a:gd name="connsiteX0" fmla="*/ 3810 w 17144"/>
                  <a:gd name="connsiteY0" fmla="*/ 0 h 79057"/>
                  <a:gd name="connsiteX1" fmla="*/ 17145 w 17144"/>
                  <a:gd name="connsiteY1" fmla="*/ 40005 h 79057"/>
                  <a:gd name="connsiteX2" fmla="*/ 12382 w 17144"/>
                  <a:gd name="connsiteY2" fmla="*/ 60960 h 79057"/>
                  <a:gd name="connsiteX3" fmla="*/ 0 w 17144"/>
                  <a:gd name="connsiteY3" fmla="*/ 79058 h 79057"/>
                  <a:gd name="connsiteX4" fmla="*/ 8573 w 17144"/>
                  <a:gd name="connsiteY4" fmla="*/ 40005 h 79057"/>
                  <a:gd name="connsiteX5" fmla="*/ 6668 w 17144"/>
                  <a:gd name="connsiteY5" fmla="*/ 20003 h 79057"/>
                  <a:gd name="connsiteX6" fmla="*/ 3810 w 17144"/>
                  <a:gd name="connsiteY6" fmla="*/ 0 h 79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44" h="79057">
                    <a:moveTo>
                      <a:pt x="3810" y="0"/>
                    </a:moveTo>
                    <a:cubicBezTo>
                      <a:pt x="13335" y="10478"/>
                      <a:pt x="17145" y="25717"/>
                      <a:pt x="17145" y="40005"/>
                    </a:cubicBezTo>
                    <a:cubicBezTo>
                      <a:pt x="17145" y="47625"/>
                      <a:pt x="15240" y="54292"/>
                      <a:pt x="12382" y="60960"/>
                    </a:cubicBezTo>
                    <a:cubicBezTo>
                      <a:pt x="9525" y="67628"/>
                      <a:pt x="5715" y="73342"/>
                      <a:pt x="0" y="79058"/>
                    </a:cubicBezTo>
                    <a:cubicBezTo>
                      <a:pt x="5715" y="65723"/>
                      <a:pt x="8573" y="53340"/>
                      <a:pt x="8573" y="40005"/>
                    </a:cubicBezTo>
                    <a:cubicBezTo>
                      <a:pt x="8573" y="33338"/>
                      <a:pt x="7620" y="26670"/>
                      <a:pt x="6668" y="20003"/>
                    </a:cubicBezTo>
                    <a:cubicBezTo>
                      <a:pt x="7620" y="13335"/>
                      <a:pt x="5715" y="6667"/>
                      <a:pt x="3810" y="0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41" name="Graphic 2">
              <a:extLst>
                <a:ext uri="{FF2B5EF4-FFF2-40B4-BE49-F238E27FC236}">
                  <a16:creationId xmlns:a16="http://schemas.microsoft.com/office/drawing/2014/main" id="{A19E210B-80B5-5529-EC0A-957B980FDF2F}"/>
                </a:ext>
              </a:extLst>
            </p:cNvPr>
            <p:cNvGrpSpPr/>
            <p:nvPr/>
          </p:nvGrpSpPr>
          <p:grpSpPr>
            <a:xfrm>
              <a:off x="8214359" y="2418397"/>
              <a:ext cx="279082" cy="121123"/>
              <a:chOff x="8214359" y="2418397"/>
              <a:chExt cx="279082" cy="121123"/>
            </a:xfrm>
            <a:solidFill>
              <a:srgbClr val="1D0006"/>
            </a:solidFill>
          </p:grpSpPr>
          <p:sp>
            <p:nvSpPr>
              <p:cNvPr id="3742" name="Freeform: Shape 3741">
                <a:extLst>
                  <a:ext uri="{FF2B5EF4-FFF2-40B4-BE49-F238E27FC236}">
                    <a16:creationId xmlns:a16="http://schemas.microsoft.com/office/drawing/2014/main" id="{5B2F9D23-5B09-46C7-62F6-5FA19BCC9323}"/>
                  </a:ext>
                </a:extLst>
              </p:cNvPr>
              <p:cNvSpPr/>
              <p:nvPr/>
            </p:nvSpPr>
            <p:spPr>
              <a:xfrm>
                <a:off x="8478201" y="2477452"/>
                <a:ext cx="15240" cy="13334"/>
              </a:xfrm>
              <a:custGeom>
                <a:avLst/>
                <a:gdLst>
                  <a:gd name="connsiteX0" fmla="*/ 15240 w 15240"/>
                  <a:gd name="connsiteY0" fmla="*/ 0 h 13334"/>
                  <a:gd name="connsiteX1" fmla="*/ 0 w 15240"/>
                  <a:gd name="connsiteY1" fmla="*/ 4763 h 13334"/>
                  <a:gd name="connsiteX2" fmla="*/ 15240 w 15240"/>
                  <a:gd name="connsiteY2" fmla="*/ 13335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40" h="13334">
                    <a:moveTo>
                      <a:pt x="15240" y="0"/>
                    </a:moveTo>
                    <a:lnTo>
                      <a:pt x="0" y="4763"/>
                    </a:lnTo>
                    <a:lnTo>
                      <a:pt x="15240" y="13335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3" name="Freeform: Shape 3742">
                <a:extLst>
                  <a:ext uri="{FF2B5EF4-FFF2-40B4-BE49-F238E27FC236}">
                    <a16:creationId xmlns:a16="http://schemas.microsoft.com/office/drawing/2014/main" id="{C6B51AB8-01E4-D123-5572-A80F551BFA33}"/>
                  </a:ext>
                </a:extLst>
              </p:cNvPr>
              <p:cNvSpPr/>
              <p:nvPr/>
            </p:nvSpPr>
            <p:spPr>
              <a:xfrm>
                <a:off x="8445817" y="2496502"/>
                <a:ext cx="47625" cy="13334"/>
              </a:xfrm>
              <a:custGeom>
                <a:avLst/>
                <a:gdLst>
                  <a:gd name="connsiteX0" fmla="*/ 47625 w 47625"/>
                  <a:gd name="connsiteY0" fmla="*/ 0 h 13334"/>
                  <a:gd name="connsiteX1" fmla="*/ 0 w 47625"/>
                  <a:gd name="connsiteY1" fmla="*/ 3810 h 13334"/>
                  <a:gd name="connsiteX2" fmla="*/ 47625 w 47625"/>
                  <a:gd name="connsiteY2" fmla="*/ 13335 h 1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5" h="13334">
                    <a:moveTo>
                      <a:pt x="47625" y="0"/>
                    </a:moveTo>
                    <a:lnTo>
                      <a:pt x="0" y="3810"/>
                    </a:lnTo>
                    <a:lnTo>
                      <a:pt x="47625" y="13335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4" name="Freeform: Shape 3743">
                <a:extLst>
                  <a:ext uri="{FF2B5EF4-FFF2-40B4-BE49-F238E27FC236}">
                    <a16:creationId xmlns:a16="http://schemas.microsoft.com/office/drawing/2014/main" id="{1CDA018B-9CD2-7B77-B21C-378638870892}"/>
                  </a:ext>
                </a:extLst>
              </p:cNvPr>
              <p:cNvSpPr/>
              <p:nvPr/>
            </p:nvSpPr>
            <p:spPr>
              <a:xfrm>
                <a:off x="8460104" y="2418397"/>
                <a:ext cx="33337" cy="18097"/>
              </a:xfrm>
              <a:custGeom>
                <a:avLst/>
                <a:gdLst>
                  <a:gd name="connsiteX0" fmla="*/ 33338 w 33337"/>
                  <a:gd name="connsiteY0" fmla="*/ 0 h 18097"/>
                  <a:gd name="connsiteX1" fmla="*/ 0 w 33337"/>
                  <a:gd name="connsiteY1" fmla="*/ 18098 h 18097"/>
                  <a:gd name="connsiteX2" fmla="*/ 33338 w 33337"/>
                  <a:gd name="connsiteY2" fmla="*/ 13335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37" h="18097">
                    <a:moveTo>
                      <a:pt x="33338" y="0"/>
                    </a:moveTo>
                    <a:lnTo>
                      <a:pt x="0" y="18098"/>
                    </a:lnTo>
                    <a:lnTo>
                      <a:pt x="33338" y="13335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5" name="Freeform: Shape 3744">
                <a:extLst>
                  <a:ext uri="{FF2B5EF4-FFF2-40B4-BE49-F238E27FC236}">
                    <a16:creationId xmlns:a16="http://schemas.microsoft.com/office/drawing/2014/main" id="{184B8141-92DB-CCA5-D626-1AA41959E7C7}"/>
                  </a:ext>
                </a:extLst>
              </p:cNvPr>
              <p:cNvSpPr/>
              <p:nvPr/>
            </p:nvSpPr>
            <p:spPr>
              <a:xfrm>
                <a:off x="8468676" y="2449829"/>
                <a:ext cx="24765" cy="20002"/>
              </a:xfrm>
              <a:custGeom>
                <a:avLst/>
                <a:gdLst>
                  <a:gd name="connsiteX0" fmla="*/ 24765 w 24765"/>
                  <a:gd name="connsiteY0" fmla="*/ 0 h 20002"/>
                  <a:gd name="connsiteX1" fmla="*/ 0 w 24765"/>
                  <a:gd name="connsiteY1" fmla="*/ 15240 h 20002"/>
                  <a:gd name="connsiteX2" fmla="*/ 24765 w 24765"/>
                  <a:gd name="connsiteY2" fmla="*/ 20003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765" h="20002">
                    <a:moveTo>
                      <a:pt x="24765" y="0"/>
                    </a:moveTo>
                    <a:lnTo>
                      <a:pt x="0" y="15240"/>
                    </a:lnTo>
                    <a:lnTo>
                      <a:pt x="24765" y="20003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6" name="Freeform: Shape 3745">
                <a:extLst>
                  <a:ext uri="{FF2B5EF4-FFF2-40B4-BE49-F238E27FC236}">
                    <a16:creationId xmlns:a16="http://schemas.microsoft.com/office/drawing/2014/main" id="{82B1A2D2-48FD-D1EC-AFE8-18EC28222F4E}"/>
                  </a:ext>
                </a:extLst>
              </p:cNvPr>
              <p:cNvSpPr/>
              <p:nvPr/>
            </p:nvSpPr>
            <p:spPr>
              <a:xfrm>
                <a:off x="8468676" y="2521266"/>
                <a:ext cx="24765" cy="18253"/>
              </a:xfrm>
              <a:custGeom>
                <a:avLst/>
                <a:gdLst>
                  <a:gd name="connsiteX0" fmla="*/ 24765 w 24765"/>
                  <a:gd name="connsiteY0" fmla="*/ 18098 h 18253"/>
                  <a:gd name="connsiteX1" fmla="*/ 24765 w 24765"/>
                  <a:gd name="connsiteY1" fmla="*/ 0 h 18253"/>
                  <a:gd name="connsiteX2" fmla="*/ 0 w 24765"/>
                  <a:gd name="connsiteY2" fmla="*/ 3810 h 18253"/>
                  <a:gd name="connsiteX3" fmla="*/ 24765 w 24765"/>
                  <a:gd name="connsiteY3" fmla="*/ 18098 h 1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765" h="18253">
                    <a:moveTo>
                      <a:pt x="24765" y="18098"/>
                    </a:moveTo>
                    <a:lnTo>
                      <a:pt x="24765" y="0"/>
                    </a:lnTo>
                    <a:lnTo>
                      <a:pt x="0" y="3810"/>
                    </a:lnTo>
                    <a:cubicBezTo>
                      <a:pt x="0" y="3810"/>
                      <a:pt x="24765" y="20003"/>
                      <a:pt x="24765" y="18098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7" name="Freeform: Shape 3746">
                <a:extLst>
                  <a:ext uri="{FF2B5EF4-FFF2-40B4-BE49-F238E27FC236}">
                    <a16:creationId xmlns:a16="http://schemas.microsoft.com/office/drawing/2014/main" id="{F0993028-308D-73A6-87E7-5120B1215566}"/>
                  </a:ext>
                </a:extLst>
              </p:cNvPr>
              <p:cNvSpPr/>
              <p:nvPr/>
            </p:nvSpPr>
            <p:spPr>
              <a:xfrm>
                <a:off x="8306751" y="2493644"/>
                <a:ext cx="37147" cy="12382"/>
              </a:xfrm>
              <a:custGeom>
                <a:avLst/>
                <a:gdLst>
                  <a:gd name="connsiteX0" fmla="*/ 37148 w 37147"/>
                  <a:gd name="connsiteY0" fmla="*/ 0 h 12382"/>
                  <a:gd name="connsiteX1" fmla="*/ 0 w 37147"/>
                  <a:gd name="connsiteY1" fmla="*/ 6667 h 12382"/>
                  <a:gd name="connsiteX2" fmla="*/ 37148 w 37147"/>
                  <a:gd name="connsiteY2" fmla="*/ 12383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7147" h="12382">
                    <a:moveTo>
                      <a:pt x="37148" y="0"/>
                    </a:moveTo>
                    <a:lnTo>
                      <a:pt x="0" y="6667"/>
                    </a:lnTo>
                    <a:lnTo>
                      <a:pt x="37148" y="12383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8" name="Freeform: Shape 3747">
                <a:extLst>
                  <a:ext uri="{FF2B5EF4-FFF2-40B4-BE49-F238E27FC236}">
                    <a16:creationId xmlns:a16="http://schemas.microsoft.com/office/drawing/2014/main" id="{DBAAD8B3-62F9-4012-8543-78ED8DE3D645}"/>
                  </a:ext>
                </a:extLst>
              </p:cNvPr>
              <p:cNvSpPr/>
              <p:nvPr/>
            </p:nvSpPr>
            <p:spPr>
              <a:xfrm>
                <a:off x="8310562" y="2449829"/>
                <a:ext cx="33337" cy="15240"/>
              </a:xfrm>
              <a:custGeom>
                <a:avLst/>
                <a:gdLst>
                  <a:gd name="connsiteX0" fmla="*/ 33338 w 33337"/>
                  <a:gd name="connsiteY0" fmla="*/ 0 h 15240"/>
                  <a:gd name="connsiteX1" fmla="*/ 0 w 33337"/>
                  <a:gd name="connsiteY1" fmla="*/ 11430 h 15240"/>
                  <a:gd name="connsiteX2" fmla="*/ 33338 w 33337"/>
                  <a:gd name="connsiteY2" fmla="*/ 15240 h 15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337" h="15240">
                    <a:moveTo>
                      <a:pt x="33338" y="0"/>
                    </a:moveTo>
                    <a:lnTo>
                      <a:pt x="0" y="11430"/>
                    </a:lnTo>
                    <a:lnTo>
                      <a:pt x="33338" y="1524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49" name="Freeform: Shape 3748">
                <a:extLst>
                  <a:ext uri="{FF2B5EF4-FFF2-40B4-BE49-F238E27FC236}">
                    <a16:creationId xmlns:a16="http://schemas.microsoft.com/office/drawing/2014/main" id="{4EBDFBF1-A4E6-6F81-F752-F31031A7B282}"/>
                  </a:ext>
                </a:extLst>
              </p:cNvPr>
              <p:cNvSpPr/>
              <p:nvPr/>
            </p:nvSpPr>
            <p:spPr>
              <a:xfrm>
                <a:off x="8309609" y="2520314"/>
                <a:ext cx="34289" cy="15239"/>
              </a:xfrm>
              <a:custGeom>
                <a:avLst/>
                <a:gdLst>
                  <a:gd name="connsiteX0" fmla="*/ 34290 w 34289"/>
                  <a:gd name="connsiteY0" fmla="*/ 0 h 15239"/>
                  <a:gd name="connsiteX1" fmla="*/ 0 w 34289"/>
                  <a:gd name="connsiteY1" fmla="*/ 2857 h 15239"/>
                  <a:gd name="connsiteX2" fmla="*/ 34290 w 34289"/>
                  <a:gd name="connsiteY2" fmla="*/ 15240 h 15239"/>
                  <a:gd name="connsiteX3" fmla="*/ 34290 w 34289"/>
                  <a:gd name="connsiteY3" fmla="*/ 0 h 1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289" h="15239">
                    <a:moveTo>
                      <a:pt x="34290" y="0"/>
                    </a:moveTo>
                    <a:lnTo>
                      <a:pt x="0" y="2857"/>
                    </a:lnTo>
                    <a:cubicBezTo>
                      <a:pt x="0" y="2857"/>
                      <a:pt x="20955" y="10477"/>
                      <a:pt x="34290" y="15240"/>
                    </a:cubicBezTo>
                    <a:lnTo>
                      <a:pt x="3429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0" name="Freeform: Shape 3749">
                <a:extLst>
                  <a:ext uri="{FF2B5EF4-FFF2-40B4-BE49-F238E27FC236}">
                    <a16:creationId xmlns:a16="http://schemas.microsoft.com/office/drawing/2014/main" id="{ADF41FEC-A0CE-AE53-1408-91A0C4AAAEB5}"/>
                  </a:ext>
                </a:extLst>
              </p:cNvPr>
              <p:cNvSpPr/>
              <p:nvPr/>
            </p:nvSpPr>
            <p:spPr>
              <a:xfrm>
                <a:off x="8214359" y="2477452"/>
                <a:ext cx="16192" cy="14287"/>
              </a:xfrm>
              <a:custGeom>
                <a:avLst/>
                <a:gdLst>
                  <a:gd name="connsiteX0" fmla="*/ 0 w 16192"/>
                  <a:gd name="connsiteY0" fmla="*/ 0 h 14287"/>
                  <a:gd name="connsiteX1" fmla="*/ 0 w 16192"/>
                  <a:gd name="connsiteY1" fmla="*/ 14288 h 14287"/>
                  <a:gd name="connsiteX2" fmla="*/ 16192 w 16192"/>
                  <a:gd name="connsiteY2" fmla="*/ 4763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" h="14287">
                    <a:moveTo>
                      <a:pt x="0" y="0"/>
                    </a:moveTo>
                    <a:lnTo>
                      <a:pt x="0" y="14288"/>
                    </a:lnTo>
                    <a:lnTo>
                      <a:pt x="16192" y="4763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1" name="Freeform: Shape 3750">
                <a:extLst>
                  <a:ext uri="{FF2B5EF4-FFF2-40B4-BE49-F238E27FC236}">
                    <a16:creationId xmlns:a16="http://schemas.microsoft.com/office/drawing/2014/main" id="{133ABCCF-5668-4FF5-7A17-4E83968C41ED}"/>
                  </a:ext>
                </a:extLst>
              </p:cNvPr>
              <p:cNvSpPr/>
              <p:nvPr/>
            </p:nvSpPr>
            <p:spPr>
              <a:xfrm>
                <a:off x="8214359" y="2449829"/>
                <a:ext cx="25717" cy="20002"/>
              </a:xfrm>
              <a:custGeom>
                <a:avLst/>
                <a:gdLst>
                  <a:gd name="connsiteX0" fmla="*/ 0 w 25717"/>
                  <a:gd name="connsiteY0" fmla="*/ 0 h 20002"/>
                  <a:gd name="connsiteX1" fmla="*/ 0 w 25717"/>
                  <a:gd name="connsiteY1" fmla="*/ 20003 h 20002"/>
                  <a:gd name="connsiteX2" fmla="*/ 25717 w 25717"/>
                  <a:gd name="connsiteY2" fmla="*/ 15240 h 2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717" h="20002">
                    <a:moveTo>
                      <a:pt x="0" y="0"/>
                    </a:moveTo>
                    <a:lnTo>
                      <a:pt x="0" y="20003"/>
                    </a:lnTo>
                    <a:lnTo>
                      <a:pt x="25717" y="1524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2" name="Freeform: Shape 3751">
                <a:extLst>
                  <a:ext uri="{FF2B5EF4-FFF2-40B4-BE49-F238E27FC236}">
                    <a16:creationId xmlns:a16="http://schemas.microsoft.com/office/drawing/2014/main" id="{2FB65138-4F1C-710C-528A-E957BBBF1332}"/>
                  </a:ext>
                </a:extLst>
              </p:cNvPr>
              <p:cNvSpPr/>
              <p:nvPr/>
            </p:nvSpPr>
            <p:spPr>
              <a:xfrm>
                <a:off x="8214359" y="2496502"/>
                <a:ext cx="48577" cy="14287"/>
              </a:xfrm>
              <a:custGeom>
                <a:avLst/>
                <a:gdLst>
                  <a:gd name="connsiteX0" fmla="*/ 0 w 48577"/>
                  <a:gd name="connsiteY0" fmla="*/ 14288 h 14287"/>
                  <a:gd name="connsiteX1" fmla="*/ 48577 w 48577"/>
                  <a:gd name="connsiteY1" fmla="*/ 3810 h 14287"/>
                  <a:gd name="connsiteX2" fmla="*/ 0 w 48577"/>
                  <a:gd name="connsiteY2" fmla="*/ 0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8577" h="14287">
                    <a:moveTo>
                      <a:pt x="0" y="14288"/>
                    </a:moveTo>
                    <a:lnTo>
                      <a:pt x="48577" y="3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3" name="Freeform: Shape 3752">
                <a:extLst>
                  <a:ext uri="{FF2B5EF4-FFF2-40B4-BE49-F238E27FC236}">
                    <a16:creationId xmlns:a16="http://schemas.microsoft.com/office/drawing/2014/main" id="{6A6E5854-DDF5-FBC0-BED7-0C5986561CD9}"/>
                  </a:ext>
                </a:extLst>
              </p:cNvPr>
              <p:cNvSpPr/>
              <p:nvPr/>
            </p:nvSpPr>
            <p:spPr>
              <a:xfrm>
                <a:off x="8214359" y="2418397"/>
                <a:ext cx="34289" cy="18097"/>
              </a:xfrm>
              <a:custGeom>
                <a:avLst/>
                <a:gdLst>
                  <a:gd name="connsiteX0" fmla="*/ 0 w 34289"/>
                  <a:gd name="connsiteY0" fmla="*/ 0 h 18097"/>
                  <a:gd name="connsiteX1" fmla="*/ 0 w 34289"/>
                  <a:gd name="connsiteY1" fmla="*/ 13335 h 18097"/>
                  <a:gd name="connsiteX2" fmla="*/ 34290 w 34289"/>
                  <a:gd name="connsiteY2" fmla="*/ 18098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289" h="18097">
                    <a:moveTo>
                      <a:pt x="0" y="0"/>
                    </a:moveTo>
                    <a:lnTo>
                      <a:pt x="0" y="13335"/>
                    </a:lnTo>
                    <a:lnTo>
                      <a:pt x="34290" y="18098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4" name="Freeform: Shape 3753">
                <a:extLst>
                  <a:ext uri="{FF2B5EF4-FFF2-40B4-BE49-F238E27FC236}">
                    <a16:creationId xmlns:a16="http://schemas.microsoft.com/office/drawing/2014/main" id="{E3CE750B-A816-2A79-E34E-76F2DC1B4779}"/>
                  </a:ext>
                </a:extLst>
              </p:cNvPr>
              <p:cNvSpPr/>
              <p:nvPr/>
            </p:nvSpPr>
            <p:spPr>
              <a:xfrm>
                <a:off x="8214359" y="2521266"/>
                <a:ext cx="44767" cy="14287"/>
              </a:xfrm>
              <a:custGeom>
                <a:avLst/>
                <a:gdLst>
                  <a:gd name="connsiteX0" fmla="*/ 0 w 44767"/>
                  <a:gd name="connsiteY0" fmla="*/ 14288 h 14287"/>
                  <a:gd name="connsiteX1" fmla="*/ 44767 w 44767"/>
                  <a:gd name="connsiteY1" fmla="*/ 6667 h 14287"/>
                  <a:gd name="connsiteX2" fmla="*/ 0 w 44767"/>
                  <a:gd name="connsiteY2" fmla="*/ 0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767" h="14287">
                    <a:moveTo>
                      <a:pt x="0" y="14288"/>
                    </a:moveTo>
                    <a:lnTo>
                      <a:pt x="44767" y="6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5" name="Freeform: Shape 3754">
                <a:extLst>
                  <a:ext uri="{FF2B5EF4-FFF2-40B4-BE49-F238E27FC236}">
                    <a16:creationId xmlns:a16="http://schemas.microsoft.com/office/drawing/2014/main" id="{BF75F121-C400-8698-9FAE-C08FF4940364}"/>
                  </a:ext>
                </a:extLst>
              </p:cNvPr>
              <p:cNvSpPr/>
              <p:nvPr/>
            </p:nvSpPr>
            <p:spPr>
              <a:xfrm>
                <a:off x="8362949" y="2459354"/>
                <a:ext cx="21907" cy="18097"/>
              </a:xfrm>
              <a:custGeom>
                <a:avLst/>
                <a:gdLst>
                  <a:gd name="connsiteX0" fmla="*/ 0 w 21907"/>
                  <a:gd name="connsiteY0" fmla="*/ 0 h 18097"/>
                  <a:gd name="connsiteX1" fmla="*/ 0 w 21907"/>
                  <a:gd name="connsiteY1" fmla="*/ 18098 h 18097"/>
                  <a:gd name="connsiteX2" fmla="*/ 21907 w 21907"/>
                  <a:gd name="connsiteY2" fmla="*/ 4763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907" h="18097">
                    <a:moveTo>
                      <a:pt x="0" y="0"/>
                    </a:moveTo>
                    <a:lnTo>
                      <a:pt x="0" y="18098"/>
                    </a:lnTo>
                    <a:lnTo>
                      <a:pt x="21907" y="4763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6" name="Freeform: Shape 3755">
                <a:extLst>
                  <a:ext uri="{FF2B5EF4-FFF2-40B4-BE49-F238E27FC236}">
                    <a16:creationId xmlns:a16="http://schemas.microsoft.com/office/drawing/2014/main" id="{D621C888-D56E-CC0C-ECD1-B0A2CDF0551B}"/>
                  </a:ext>
                </a:extLst>
              </p:cNvPr>
              <p:cNvSpPr/>
              <p:nvPr/>
            </p:nvSpPr>
            <p:spPr>
              <a:xfrm>
                <a:off x="8362949" y="2483166"/>
                <a:ext cx="32385" cy="19050"/>
              </a:xfrm>
              <a:custGeom>
                <a:avLst/>
                <a:gdLst>
                  <a:gd name="connsiteX0" fmla="*/ 0 w 32385"/>
                  <a:gd name="connsiteY0" fmla="*/ 19050 h 19050"/>
                  <a:gd name="connsiteX1" fmla="*/ 32385 w 32385"/>
                  <a:gd name="connsiteY1" fmla="*/ 3810 h 19050"/>
                  <a:gd name="connsiteX2" fmla="*/ 0 w 32385"/>
                  <a:gd name="connsiteY2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385" h="19050">
                    <a:moveTo>
                      <a:pt x="0" y="19050"/>
                    </a:moveTo>
                    <a:lnTo>
                      <a:pt x="32385" y="3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57" name="Freeform: Shape 3756">
                <a:extLst>
                  <a:ext uri="{FF2B5EF4-FFF2-40B4-BE49-F238E27FC236}">
                    <a16:creationId xmlns:a16="http://schemas.microsoft.com/office/drawing/2014/main" id="{49AB7F3B-CD7D-2FAB-74B7-779A01184B29}"/>
                  </a:ext>
                </a:extLst>
              </p:cNvPr>
              <p:cNvSpPr/>
              <p:nvPr/>
            </p:nvSpPr>
            <p:spPr>
              <a:xfrm>
                <a:off x="8362949" y="2516504"/>
                <a:ext cx="45719" cy="19050"/>
              </a:xfrm>
              <a:custGeom>
                <a:avLst/>
                <a:gdLst>
                  <a:gd name="connsiteX0" fmla="*/ 0 w 45719"/>
                  <a:gd name="connsiteY0" fmla="*/ 19050 h 19050"/>
                  <a:gd name="connsiteX1" fmla="*/ 45720 w 45719"/>
                  <a:gd name="connsiteY1" fmla="*/ 3810 h 19050"/>
                  <a:gd name="connsiteX2" fmla="*/ 0 w 45719"/>
                  <a:gd name="connsiteY2" fmla="*/ 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5719" h="19050">
                    <a:moveTo>
                      <a:pt x="0" y="19050"/>
                    </a:moveTo>
                    <a:lnTo>
                      <a:pt x="45720" y="38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58" name="Graphic 2">
              <a:extLst>
                <a:ext uri="{FF2B5EF4-FFF2-40B4-BE49-F238E27FC236}">
                  <a16:creationId xmlns:a16="http://schemas.microsoft.com/office/drawing/2014/main" id="{52FC961B-B124-0D4F-CDBB-9C3E4BC2C163}"/>
                </a:ext>
              </a:extLst>
            </p:cNvPr>
            <p:cNvGrpSpPr/>
            <p:nvPr/>
          </p:nvGrpSpPr>
          <p:grpSpPr>
            <a:xfrm>
              <a:off x="7980709" y="2010808"/>
              <a:ext cx="746381" cy="266222"/>
              <a:chOff x="7980709" y="2010808"/>
              <a:chExt cx="746381" cy="266222"/>
            </a:xfrm>
          </p:grpSpPr>
          <p:grpSp>
            <p:nvGrpSpPr>
              <p:cNvPr id="3759" name="Graphic 2">
                <a:extLst>
                  <a:ext uri="{FF2B5EF4-FFF2-40B4-BE49-F238E27FC236}">
                    <a16:creationId xmlns:a16="http://schemas.microsoft.com/office/drawing/2014/main" id="{A7733E5F-4C63-0821-4BF1-83F65FD24C78}"/>
                  </a:ext>
                </a:extLst>
              </p:cNvPr>
              <p:cNvGrpSpPr/>
              <p:nvPr/>
            </p:nvGrpSpPr>
            <p:grpSpPr>
              <a:xfrm>
                <a:off x="7980709" y="2010808"/>
                <a:ext cx="253134" cy="266222"/>
                <a:chOff x="7980709" y="2010808"/>
                <a:chExt cx="253134" cy="266222"/>
              </a:xfrm>
            </p:grpSpPr>
            <p:sp>
              <p:nvSpPr>
                <p:cNvPr id="3760" name="Freeform: Shape 3759">
                  <a:extLst>
                    <a:ext uri="{FF2B5EF4-FFF2-40B4-BE49-F238E27FC236}">
                      <a16:creationId xmlns:a16="http://schemas.microsoft.com/office/drawing/2014/main" id="{04C4A008-8A7C-626D-4032-33975D57C795}"/>
                    </a:ext>
                  </a:extLst>
                </p:cNvPr>
                <p:cNvSpPr/>
                <p:nvPr/>
              </p:nvSpPr>
              <p:spPr>
                <a:xfrm>
                  <a:off x="7980709" y="2010808"/>
                  <a:ext cx="253134" cy="264322"/>
                </a:xfrm>
                <a:custGeom>
                  <a:avLst/>
                  <a:gdLst>
                    <a:gd name="connsiteX0" fmla="*/ 236507 w 253134"/>
                    <a:gd name="connsiteY0" fmla="*/ 1824 h 264322"/>
                    <a:gd name="connsiteX1" fmla="*/ 66962 w 253134"/>
                    <a:gd name="connsiteY1" fmla="*/ 92311 h 264322"/>
                    <a:gd name="connsiteX2" fmla="*/ 13622 w 253134"/>
                    <a:gd name="connsiteY2" fmla="*/ 237091 h 264322"/>
                    <a:gd name="connsiteX3" fmla="*/ 112682 w 253134"/>
                    <a:gd name="connsiteY3" fmla="*/ 238044 h 264322"/>
                    <a:gd name="connsiteX4" fmla="*/ 243175 w 253134"/>
                    <a:gd name="connsiteY4" fmla="*/ 26589 h 264322"/>
                    <a:gd name="connsiteX5" fmla="*/ 236507 w 253134"/>
                    <a:gd name="connsiteY5" fmla="*/ 1824 h 264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134" h="264322">
                      <a:moveTo>
                        <a:pt x="236507" y="1824"/>
                      </a:moveTo>
                      <a:cubicBezTo>
                        <a:pt x="224125" y="871"/>
                        <a:pt x="143162" y="-18179"/>
                        <a:pt x="66962" y="92311"/>
                      </a:cubicBezTo>
                      <a:cubicBezTo>
                        <a:pt x="5050" y="182799"/>
                        <a:pt x="-16858" y="216136"/>
                        <a:pt x="13622" y="237091"/>
                      </a:cubicBezTo>
                      <a:cubicBezTo>
                        <a:pt x="44102" y="258046"/>
                        <a:pt x="87917" y="285669"/>
                        <a:pt x="112682" y="238044"/>
                      </a:cubicBezTo>
                      <a:cubicBezTo>
                        <a:pt x="137447" y="190419"/>
                        <a:pt x="177452" y="65641"/>
                        <a:pt x="243175" y="26589"/>
                      </a:cubicBezTo>
                      <a:cubicBezTo>
                        <a:pt x="263177" y="15159"/>
                        <a:pt x="248890" y="2776"/>
                        <a:pt x="236507" y="1824"/>
                      </a:cubicBezTo>
                      <a:close/>
                    </a:path>
                  </a:pathLst>
                </a:custGeom>
                <a:solidFill>
                  <a:srgbClr val="C08E4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1" name="Freeform: Shape 3760">
                  <a:extLst>
                    <a:ext uri="{FF2B5EF4-FFF2-40B4-BE49-F238E27FC236}">
                      <a16:creationId xmlns:a16="http://schemas.microsoft.com/office/drawing/2014/main" id="{74F051B3-F825-A48F-DF22-9DFA96C20563}"/>
                    </a:ext>
                  </a:extLst>
                </p:cNvPr>
                <p:cNvSpPr/>
                <p:nvPr/>
              </p:nvSpPr>
              <p:spPr>
                <a:xfrm>
                  <a:off x="7982016" y="2203724"/>
                  <a:ext cx="111375" cy="73306"/>
                </a:xfrm>
                <a:custGeom>
                  <a:avLst/>
                  <a:gdLst>
                    <a:gd name="connsiteX0" fmla="*/ 99946 w 111375"/>
                    <a:gd name="connsiteY0" fmla="*/ 32745 h 73306"/>
                    <a:gd name="connsiteX1" fmla="*/ 70418 w 111375"/>
                    <a:gd name="connsiteY1" fmla="*/ 48938 h 73306"/>
                    <a:gd name="connsiteX2" fmla="*/ 60893 w 111375"/>
                    <a:gd name="connsiteY2" fmla="*/ 19410 h 73306"/>
                    <a:gd name="connsiteX3" fmla="*/ 32318 w 111375"/>
                    <a:gd name="connsiteY3" fmla="*/ 32745 h 73306"/>
                    <a:gd name="connsiteX4" fmla="*/ 23746 w 111375"/>
                    <a:gd name="connsiteY4" fmla="*/ 1313 h 73306"/>
                    <a:gd name="connsiteX5" fmla="*/ 2790 w 111375"/>
                    <a:gd name="connsiteY5" fmla="*/ 6075 h 73306"/>
                    <a:gd name="connsiteX6" fmla="*/ 13268 w 111375"/>
                    <a:gd name="connsiteY6" fmla="*/ 46080 h 73306"/>
                    <a:gd name="connsiteX7" fmla="*/ 111376 w 111375"/>
                    <a:gd name="connsiteY7" fmla="*/ 48938 h 73306"/>
                    <a:gd name="connsiteX8" fmla="*/ 99946 w 111375"/>
                    <a:gd name="connsiteY8" fmla="*/ 32745 h 73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375" h="73306">
                      <a:moveTo>
                        <a:pt x="99946" y="32745"/>
                      </a:moveTo>
                      <a:cubicBezTo>
                        <a:pt x="89468" y="27983"/>
                        <a:pt x="76133" y="35603"/>
                        <a:pt x="70418" y="48938"/>
                      </a:cubicBezTo>
                      <a:cubicBezTo>
                        <a:pt x="70418" y="48938"/>
                        <a:pt x="79943" y="27030"/>
                        <a:pt x="60893" y="19410"/>
                      </a:cubicBezTo>
                      <a:cubicBezTo>
                        <a:pt x="42796" y="12743"/>
                        <a:pt x="31365" y="32745"/>
                        <a:pt x="32318" y="32745"/>
                      </a:cubicBezTo>
                      <a:cubicBezTo>
                        <a:pt x="38033" y="19410"/>
                        <a:pt x="34223" y="5123"/>
                        <a:pt x="23746" y="1313"/>
                      </a:cubicBezTo>
                      <a:cubicBezTo>
                        <a:pt x="17078" y="-1545"/>
                        <a:pt x="8506" y="360"/>
                        <a:pt x="2790" y="6075"/>
                      </a:cubicBezTo>
                      <a:cubicBezTo>
                        <a:pt x="-2924" y="24173"/>
                        <a:pt x="-67" y="36555"/>
                        <a:pt x="13268" y="46080"/>
                      </a:cubicBezTo>
                      <a:cubicBezTo>
                        <a:pt x="43748" y="67035"/>
                        <a:pt x="85658" y="93705"/>
                        <a:pt x="111376" y="48938"/>
                      </a:cubicBezTo>
                      <a:cubicBezTo>
                        <a:pt x="109471" y="40365"/>
                        <a:pt x="105660" y="34650"/>
                        <a:pt x="99946" y="32745"/>
                      </a:cubicBezTo>
                      <a:close/>
                    </a:path>
                  </a:pathLst>
                </a:custGeom>
                <a:solidFill>
                  <a:srgbClr val="DEAE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762" name="Graphic 2">
                <a:extLst>
                  <a:ext uri="{FF2B5EF4-FFF2-40B4-BE49-F238E27FC236}">
                    <a16:creationId xmlns:a16="http://schemas.microsoft.com/office/drawing/2014/main" id="{B701F9C9-0F4D-2FFB-5B7E-77D1C8A2C4D2}"/>
                  </a:ext>
                </a:extLst>
              </p:cNvPr>
              <p:cNvGrpSpPr/>
              <p:nvPr/>
            </p:nvGrpSpPr>
            <p:grpSpPr>
              <a:xfrm>
                <a:off x="8473957" y="2010808"/>
                <a:ext cx="253134" cy="266222"/>
                <a:chOff x="8473957" y="2010808"/>
                <a:chExt cx="253134" cy="266222"/>
              </a:xfrm>
            </p:grpSpPr>
            <p:sp>
              <p:nvSpPr>
                <p:cNvPr id="3763" name="Freeform: Shape 3762">
                  <a:extLst>
                    <a:ext uri="{FF2B5EF4-FFF2-40B4-BE49-F238E27FC236}">
                      <a16:creationId xmlns:a16="http://schemas.microsoft.com/office/drawing/2014/main" id="{B71F3513-1CF3-72BD-C6F4-3380B74B8E0C}"/>
                    </a:ext>
                  </a:extLst>
                </p:cNvPr>
                <p:cNvSpPr/>
                <p:nvPr/>
              </p:nvSpPr>
              <p:spPr>
                <a:xfrm>
                  <a:off x="8473957" y="2010808"/>
                  <a:ext cx="253134" cy="264322"/>
                </a:xfrm>
                <a:custGeom>
                  <a:avLst/>
                  <a:gdLst>
                    <a:gd name="connsiteX0" fmla="*/ 16627 w 253134"/>
                    <a:gd name="connsiteY0" fmla="*/ 1824 h 264322"/>
                    <a:gd name="connsiteX1" fmla="*/ 186172 w 253134"/>
                    <a:gd name="connsiteY1" fmla="*/ 92311 h 264322"/>
                    <a:gd name="connsiteX2" fmla="*/ 239512 w 253134"/>
                    <a:gd name="connsiteY2" fmla="*/ 237091 h 264322"/>
                    <a:gd name="connsiteX3" fmla="*/ 140452 w 253134"/>
                    <a:gd name="connsiteY3" fmla="*/ 238044 h 264322"/>
                    <a:gd name="connsiteX4" fmla="*/ 9960 w 253134"/>
                    <a:gd name="connsiteY4" fmla="*/ 26589 h 264322"/>
                    <a:gd name="connsiteX5" fmla="*/ 16627 w 253134"/>
                    <a:gd name="connsiteY5" fmla="*/ 1824 h 264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134" h="264322">
                      <a:moveTo>
                        <a:pt x="16627" y="1824"/>
                      </a:moveTo>
                      <a:cubicBezTo>
                        <a:pt x="29010" y="871"/>
                        <a:pt x="109972" y="-18179"/>
                        <a:pt x="186172" y="92311"/>
                      </a:cubicBezTo>
                      <a:cubicBezTo>
                        <a:pt x="248085" y="182799"/>
                        <a:pt x="269992" y="216136"/>
                        <a:pt x="239512" y="237091"/>
                      </a:cubicBezTo>
                      <a:cubicBezTo>
                        <a:pt x="209032" y="258046"/>
                        <a:pt x="165217" y="285669"/>
                        <a:pt x="140452" y="238044"/>
                      </a:cubicBezTo>
                      <a:cubicBezTo>
                        <a:pt x="115687" y="190419"/>
                        <a:pt x="75682" y="65641"/>
                        <a:pt x="9960" y="26589"/>
                      </a:cubicBezTo>
                      <a:cubicBezTo>
                        <a:pt x="-10043" y="15159"/>
                        <a:pt x="4244" y="2776"/>
                        <a:pt x="16627" y="1824"/>
                      </a:cubicBezTo>
                      <a:close/>
                    </a:path>
                  </a:pathLst>
                </a:custGeom>
                <a:solidFill>
                  <a:srgbClr val="C08E4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64" name="Freeform: Shape 3763">
                  <a:extLst>
                    <a:ext uri="{FF2B5EF4-FFF2-40B4-BE49-F238E27FC236}">
                      <a16:creationId xmlns:a16="http://schemas.microsoft.com/office/drawing/2014/main" id="{0DE79C95-D1ED-96D7-46D9-A23E0DC26042}"/>
                    </a:ext>
                  </a:extLst>
                </p:cNvPr>
                <p:cNvSpPr/>
                <p:nvPr/>
              </p:nvSpPr>
              <p:spPr>
                <a:xfrm>
                  <a:off x="8614409" y="2203724"/>
                  <a:ext cx="111375" cy="73306"/>
                </a:xfrm>
                <a:custGeom>
                  <a:avLst/>
                  <a:gdLst>
                    <a:gd name="connsiteX0" fmla="*/ 11430 w 111375"/>
                    <a:gd name="connsiteY0" fmla="*/ 32745 h 73306"/>
                    <a:gd name="connsiteX1" fmla="*/ 40957 w 111375"/>
                    <a:gd name="connsiteY1" fmla="*/ 48938 h 73306"/>
                    <a:gd name="connsiteX2" fmla="*/ 50482 w 111375"/>
                    <a:gd name="connsiteY2" fmla="*/ 19410 h 73306"/>
                    <a:gd name="connsiteX3" fmla="*/ 79057 w 111375"/>
                    <a:gd name="connsiteY3" fmla="*/ 32745 h 73306"/>
                    <a:gd name="connsiteX4" fmla="*/ 87630 w 111375"/>
                    <a:gd name="connsiteY4" fmla="*/ 1313 h 73306"/>
                    <a:gd name="connsiteX5" fmla="*/ 108585 w 111375"/>
                    <a:gd name="connsiteY5" fmla="*/ 6075 h 73306"/>
                    <a:gd name="connsiteX6" fmla="*/ 98107 w 111375"/>
                    <a:gd name="connsiteY6" fmla="*/ 46080 h 73306"/>
                    <a:gd name="connsiteX7" fmla="*/ 0 w 111375"/>
                    <a:gd name="connsiteY7" fmla="*/ 48938 h 73306"/>
                    <a:gd name="connsiteX8" fmla="*/ 11430 w 111375"/>
                    <a:gd name="connsiteY8" fmla="*/ 32745 h 73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1375" h="73306">
                      <a:moveTo>
                        <a:pt x="11430" y="32745"/>
                      </a:moveTo>
                      <a:cubicBezTo>
                        <a:pt x="21907" y="27983"/>
                        <a:pt x="35242" y="35603"/>
                        <a:pt x="40957" y="48938"/>
                      </a:cubicBezTo>
                      <a:cubicBezTo>
                        <a:pt x="40957" y="48938"/>
                        <a:pt x="31432" y="27030"/>
                        <a:pt x="50482" y="19410"/>
                      </a:cubicBezTo>
                      <a:cubicBezTo>
                        <a:pt x="68580" y="12743"/>
                        <a:pt x="80010" y="32745"/>
                        <a:pt x="79057" y="32745"/>
                      </a:cubicBezTo>
                      <a:cubicBezTo>
                        <a:pt x="73342" y="19410"/>
                        <a:pt x="77152" y="5123"/>
                        <a:pt x="87630" y="1313"/>
                      </a:cubicBezTo>
                      <a:cubicBezTo>
                        <a:pt x="94297" y="-1545"/>
                        <a:pt x="102870" y="360"/>
                        <a:pt x="108585" y="6075"/>
                      </a:cubicBezTo>
                      <a:cubicBezTo>
                        <a:pt x="114300" y="24173"/>
                        <a:pt x="111442" y="36555"/>
                        <a:pt x="98107" y="46080"/>
                      </a:cubicBezTo>
                      <a:cubicBezTo>
                        <a:pt x="67627" y="67035"/>
                        <a:pt x="25717" y="93705"/>
                        <a:pt x="0" y="48938"/>
                      </a:cubicBezTo>
                      <a:cubicBezTo>
                        <a:pt x="1905" y="40365"/>
                        <a:pt x="5715" y="34650"/>
                        <a:pt x="11430" y="32745"/>
                      </a:cubicBezTo>
                      <a:close/>
                    </a:path>
                  </a:pathLst>
                </a:custGeom>
                <a:solidFill>
                  <a:srgbClr val="DEAE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765" name="Graphic 2">
              <a:extLst>
                <a:ext uri="{FF2B5EF4-FFF2-40B4-BE49-F238E27FC236}">
                  <a16:creationId xmlns:a16="http://schemas.microsoft.com/office/drawing/2014/main" id="{0D802F83-A228-46DF-11EA-8E3C1C8E80F1}"/>
                </a:ext>
              </a:extLst>
            </p:cNvPr>
            <p:cNvGrpSpPr/>
            <p:nvPr/>
          </p:nvGrpSpPr>
          <p:grpSpPr>
            <a:xfrm>
              <a:off x="7993379" y="2027872"/>
              <a:ext cx="147637" cy="165735"/>
              <a:chOff x="7993379" y="2027872"/>
              <a:chExt cx="147637" cy="165735"/>
            </a:xfrm>
            <a:solidFill>
              <a:srgbClr val="1D0006"/>
            </a:solidFill>
          </p:grpSpPr>
          <p:sp>
            <p:nvSpPr>
              <p:cNvPr id="3766" name="Freeform: Shape 3765">
                <a:extLst>
                  <a:ext uri="{FF2B5EF4-FFF2-40B4-BE49-F238E27FC236}">
                    <a16:creationId xmlns:a16="http://schemas.microsoft.com/office/drawing/2014/main" id="{5C5CFCB6-9B90-765F-D887-711543C110A6}"/>
                  </a:ext>
                </a:extLst>
              </p:cNvPr>
              <p:cNvSpPr/>
              <p:nvPr/>
            </p:nvSpPr>
            <p:spPr>
              <a:xfrm>
                <a:off x="8020049" y="2124074"/>
                <a:ext cx="37147" cy="35242"/>
              </a:xfrm>
              <a:custGeom>
                <a:avLst/>
                <a:gdLst>
                  <a:gd name="connsiteX0" fmla="*/ 37148 w 37147"/>
                  <a:gd name="connsiteY0" fmla="*/ 35242 h 35242"/>
                  <a:gd name="connsiteX1" fmla="*/ 13335 w 37147"/>
                  <a:gd name="connsiteY1" fmla="*/ 0 h 35242"/>
                  <a:gd name="connsiteX2" fmla="*/ 0 w 37147"/>
                  <a:gd name="connsiteY2" fmla="*/ 19050 h 35242"/>
                  <a:gd name="connsiteX3" fmla="*/ 37148 w 37147"/>
                  <a:gd name="connsiteY3" fmla="*/ 35242 h 3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47" h="35242">
                    <a:moveTo>
                      <a:pt x="37148" y="35242"/>
                    </a:moveTo>
                    <a:lnTo>
                      <a:pt x="13335" y="0"/>
                    </a:lnTo>
                    <a:cubicBezTo>
                      <a:pt x="8573" y="6667"/>
                      <a:pt x="4763" y="13335"/>
                      <a:pt x="0" y="19050"/>
                    </a:cubicBezTo>
                    <a:lnTo>
                      <a:pt x="37148" y="35242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7" name="Freeform: Shape 3766">
                <a:extLst>
                  <a:ext uri="{FF2B5EF4-FFF2-40B4-BE49-F238E27FC236}">
                    <a16:creationId xmlns:a16="http://schemas.microsoft.com/office/drawing/2014/main" id="{D49719FD-8935-1283-C2C3-FCD8A7DF91B3}"/>
                  </a:ext>
                </a:extLst>
              </p:cNvPr>
              <p:cNvSpPr/>
              <p:nvPr/>
            </p:nvSpPr>
            <p:spPr>
              <a:xfrm>
                <a:off x="8078151" y="2052637"/>
                <a:ext cx="41910" cy="21907"/>
              </a:xfrm>
              <a:custGeom>
                <a:avLst/>
                <a:gdLst>
                  <a:gd name="connsiteX0" fmla="*/ 14288 w 41910"/>
                  <a:gd name="connsiteY0" fmla="*/ 0 h 21907"/>
                  <a:gd name="connsiteX1" fmla="*/ 0 w 41910"/>
                  <a:gd name="connsiteY1" fmla="*/ 13335 h 21907"/>
                  <a:gd name="connsiteX2" fmla="*/ 41910 w 41910"/>
                  <a:gd name="connsiteY2" fmla="*/ 21908 h 21907"/>
                  <a:gd name="connsiteX3" fmla="*/ 14288 w 41910"/>
                  <a:gd name="connsiteY3" fmla="*/ 0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" h="21907">
                    <a:moveTo>
                      <a:pt x="14288" y="0"/>
                    </a:moveTo>
                    <a:cubicBezTo>
                      <a:pt x="9525" y="3810"/>
                      <a:pt x="4763" y="8573"/>
                      <a:pt x="0" y="13335"/>
                    </a:cubicBezTo>
                    <a:lnTo>
                      <a:pt x="41910" y="21908"/>
                    </a:lnTo>
                    <a:lnTo>
                      <a:pt x="14288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8" name="Freeform: Shape 3767">
                <a:extLst>
                  <a:ext uri="{FF2B5EF4-FFF2-40B4-BE49-F238E27FC236}">
                    <a16:creationId xmlns:a16="http://schemas.microsoft.com/office/drawing/2014/main" id="{FD31E2AA-902B-63F0-5C76-2FB87B67B842}"/>
                  </a:ext>
                </a:extLst>
              </p:cNvPr>
              <p:cNvSpPr/>
              <p:nvPr/>
            </p:nvSpPr>
            <p:spPr>
              <a:xfrm>
                <a:off x="8112442" y="2027872"/>
                <a:ext cx="28575" cy="19050"/>
              </a:xfrm>
              <a:custGeom>
                <a:avLst/>
                <a:gdLst>
                  <a:gd name="connsiteX0" fmla="*/ 28575 w 28575"/>
                  <a:gd name="connsiteY0" fmla="*/ 19050 h 19050"/>
                  <a:gd name="connsiteX1" fmla="*/ 14288 w 28575"/>
                  <a:gd name="connsiteY1" fmla="*/ 0 h 19050"/>
                  <a:gd name="connsiteX2" fmla="*/ 0 w 28575"/>
                  <a:gd name="connsiteY2" fmla="*/ 8573 h 19050"/>
                  <a:gd name="connsiteX3" fmla="*/ 28575 w 28575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19050">
                    <a:moveTo>
                      <a:pt x="28575" y="19050"/>
                    </a:moveTo>
                    <a:lnTo>
                      <a:pt x="14288" y="0"/>
                    </a:lnTo>
                    <a:cubicBezTo>
                      <a:pt x="9525" y="2857"/>
                      <a:pt x="4763" y="5715"/>
                      <a:pt x="0" y="8573"/>
                    </a:cubicBezTo>
                    <a:lnTo>
                      <a:pt x="28575" y="1905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9" name="Freeform: Shape 3768">
                <a:extLst>
                  <a:ext uri="{FF2B5EF4-FFF2-40B4-BE49-F238E27FC236}">
                    <a16:creationId xmlns:a16="http://schemas.microsoft.com/office/drawing/2014/main" id="{6C232C5D-88D4-713D-446C-6FB423F7B889}"/>
                  </a:ext>
                </a:extLst>
              </p:cNvPr>
              <p:cNvSpPr/>
              <p:nvPr/>
            </p:nvSpPr>
            <p:spPr>
              <a:xfrm>
                <a:off x="8039099" y="2092641"/>
                <a:ext cx="51435" cy="32385"/>
              </a:xfrm>
              <a:custGeom>
                <a:avLst/>
                <a:gdLst>
                  <a:gd name="connsiteX0" fmla="*/ 17145 w 51435"/>
                  <a:gd name="connsiteY0" fmla="*/ 0 h 32385"/>
                  <a:gd name="connsiteX1" fmla="*/ 9525 w 51435"/>
                  <a:gd name="connsiteY1" fmla="*/ 10478 h 32385"/>
                  <a:gd name="connsiteX2" fmla="*/ 0 w 51435"/>
                  <a:gd name="connsiteY2" fmla="*/ 24765 h 32385"/>
                  <a:gd name="connsiteX3" fmla="*/ 51435 w 51435"/>
                  <a:gd name="connsiteY3" fmla="*/ 32385 h 32385"/>
                  <a:gd name="connsiteX4" fmla="*/ 17145 w 51435"/>
                  <a:gd name="connsiteY4" fmla="*/ 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" h="32385">
                    <a:moveTo>
                      <a:pt x="17145" y="0"/>
                    </a:moveTo>
                    <a:cubicBezTo>
                      <a:pt x="14288" y="3810"/>
                      <a:pt x="12382" y="6668"/>
                      <a:pt x="9525" y="10478"/>
                    </a:cubicBezTo>
                    <a:cubicBezTo>
                      <a:pt x="6668" y="15240"/>
                      <a:pt x="2857" y="20003"/>
                      <a:pt x="0" y="24765"/>
                    </a:cubicBezTo>
                    <a:lnTo>
                      <a:pt x="51435" y="32385"/>
                    </a:lnTo>
                    <a:lnTo>
                      <a:pt x="17145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0" name="Freeform: Shape 3769">
                <a:extLst>
                  <a:ext uri="{FF2B5EF4-FFF2-40B4-BE49-F238E27FC236}">
                    <a16:creationId xmlns:a16="http://schemas.microsoft.com/office/drawing/2014/main" id="{60D2C4A2-3B87-B12B-D2E9-0189A3E5A819}"/>
                  </a:ext>
                </a:extLst>
              </p:cNvPr>
              <p:cNvSpPr/>
              <p:nvPr/>
            </p:nvSpPr>
            <p:spPr>
              <a:xfrm>
                <a:off x="7993379" y="2167889"/>
                <a:ext cx="73342" cy="25717"/>
              </a:xfrm>
              <a:custGeom>
                <a:avLst/>
                <a:gdLst>
                  <a:gd name="connsiteX0" fmla="*/ 11430 w 73342"/>
                  <a:gd name="connsiteY0" fmla="*/ 0 h 25717"/>
                  <a:gd name="connsiteX1" fmla="*/ 0 w 73342"/>
                  <a:gd name="connsiteY1" fmla="*/ 19050 h 25717"/>
                  <a:gd name="connsiteX2" fmla="*/ 73343 w 73342"/>
                  <a:gd name="connsiteY2" fmla="*/ 25718 h 25717"/>
                  <a:gd name="connsiteX3" fmla="*/ 11430 w 73342"/>
                  <a:gd name="connsiteY3" fmla="*/ 0 h 2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42" h="25717">
                    <a:moveTo>
                      <a:pt x="11430" y="0"/>
                    </a:moveTo>
                    <a:cubicBezTo>
                      <a:pt x="6668" y="6668"/>
                      <a:pt x="2857" y="13335"/>
                      <a:pt x="0" y="19050"/>
                    </a:cubicBezTo>
                    <a:lnTo>
                      <a:pt x="73343" y="25718"/>
                    </a:lnTo>
                    <a:lnTo>
                      <a:pt x="1143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71" name="Graphic 2">
              <a:extLst>
                <a:ext uri="{FF2B5EF4-FFF2-40B4-BE49-F238E27FC236}">
                  <a16:creationId xmlns:a16="http://schemas.microsoft.com/office/drawing/2014/main" id="{9466AA23-80C5-57F3-FE08-9E79F661DBF8}"/>
                </a:ext>
              </a:extLst>
            </p:cNvPr>
            <p:cNvGrpSpPr/>
            <p:nvPr/>
          </p:nvGrpSpPr>
          <p:grpSpPr>
            <a:xfrm>
              <a:off x="8567737" y="2028824"/>
              <a:ext cx="145732" cy="164782"/>
              <a:chOff x="8567737" y="2028824"/>
              <a:chExt cx="145732" cy="164782"/>
            </a:xfrm>
            <a:solidFill>
              <a:srgbClr val="1D0006"/>
            </a:solidFill>
          </p:grpSpPr>
          <p:sp>
            <p:nvSpPr>
              <p:cNvPr id="3772" name="Freeform: Shape 3771">
                <a:extLst>
                  <a:ext uri="{FF2B5EF4-FFF2-40B4-BE49-F238E27FC236}">
                    <a16:creationId xmlns:a16="http://schemas.microsoft.com/office/drawing/2014/main" id="{CA399BA6-CE2D-E3B8-8571-7BF0D686D5BA}"/>
                  </a:ext>
                </a:extLst>
              </p:cNvPr>
              <p:cNvSpPr/>
              <p:nvPr/>
            </p:nvSpPr>
            <p:spPr>
              <a:xfrm>
                <a:off x="8650604" y="2125026"/>
                <a:ext cx="37147" cy="34289"/>
              </a:xfrm>
              <a:custGeom>
                <a:avLst/>
                <a:gdLst>
                  <a:gd name="connsiteX0" fmla="*/ 37147 w 37147"/>
                  <a:gd name="connsiteY0" fmla="*/ 19050 h 34289"/>
                  <a:gd name="connsiteX1" fmla="*/ 23813 w 37147"/>
                  <a:gd name="connsiteY1" fmla="*/ 0 h 34289"/>
                  <a:gd name="connsiteX2" fmla="*/ 0 w 37147"/>
                  <a:gd name="connsiteY2" fmla="*/ 34290 h 34289"/>
                  <a:gd name="connsiteX3" fmla="*/ 37147 w 37147"/>
                  <a:gd name="connsiteY3" fmla="*/ 19050 h 34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147" h="34289">
                    <a:moveTo>
                      <a:pt x="37147" y="19050"/>
                    </a:moveTo>
                    <a:cubicBezTo>
                      <a:pt x="33338" y="13335"/>
                      <a:pt x="28575" y="6668"/>
                      <a:pt x="23813" y="0"/>
                    </a:cubicBezTo>
                    <a:lnTo>
                      <a:pt x="0" y="34290"/>
                    </a:lnTo>
                    <a:lnTo>
                      <a:pt x="37147" y="1905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3" name="Freeform: Shape 3772">
                <a:extLst>
                  <a:ext uri="{FF2B5EF4-FFF2-40B4-BE49-F238E27FC236}">
                    <a16:creationId xmlns:a16="http://schemas.microsoft.com/office/drawing/2014/main" id="{2EE40868-4699-08BD-8071-A90ABB39B396}"/>
                  </a:ext>
                </a:extLst>
              </p:cNvPr>
              <p:cNvSpPr/>
              <p:nvPr/>
            </p:nvSpPr>
            <p:spPr>
              <a:xfrm>
                <a:off x="8567737" y="2028824"/>
                <a:ext cx="27622" cy="18097"/>
              </a:xfrm>
              <a:custGeom>
                <a:avLst/>
                <a:gdLst>
                  <a:gd name="connsiteX0" fmla="*/ 13335 w 27622"/>
                  <a:gd name="connsiteY0" fmla="*/ 0 h 18097"/>
                  <a:gd name="connsiteX1" fmla="*/ 0 w 27622"/>
                  <a:gd name="connsiteY1" fmla="*/ 18098 h 18097"/>
                  <a:gd name="connsiteX2" fmla="*/ 27623 w 27622"/>
                  <a:gd name="connsiteY2" fmla="*/ 7620 h 18097"/>
                  <a:gd name="connsiteX3" fmla="*/ 13335 w 27622"/>
                  <a:gd name="connsiteY3" fmla="*/ 0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622" h="18097">
                    <a:moveTo>
                      <a:pt x="13335" y="0"/>
                    </a:moveTo>
                    <a:lnTo>
                      <a:pt x="0" y="18098"/>
                    </a:lnTo>
                    <a:lnTo>
                      <a:pt x="27623" y="7620"/>
                    </a:lnTo>
                    <a:cubicBezTo>
                      <a:pt x="22860" y="4763"/>
                      <a:pt x="18098" y="1905"/>
                      <a:pt x="13335" y="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4" name="Freeform: Shape 3773">
                <a:extLst>
                  <a:ext uri="{FF2B5EF4-FFF2-40B4-BE49-F238E27FC236}">
                    <a16:creationId xmlns:a16="http://schemas.microsoft.com/office/drawing/2014/main" id="{C9EF566A-7AD7-9E95-B47D-8CAE900398CA}"/>
                  </a:ext>
                </a:extLst>
              </p:cNvPr>
              <p:cNvSpPr/>
              <p:nvPr/>
            </p:nvSpPr>
            <p:spPr>
              <a:xfrm>
                <a:off x="8641079" y="2167889"/>
                <a:ext cx="72389" cy="25717"/>
              </a:xfrm>
              <a:custGeom>
                <a:avLst/>
                <a:gdLst>
                  <a:gd name="connsiteX0" fmla="*/ 61913 w 72389"/>
                  <a:gd name="connsiteY0" fmla="*/ 0 h 25717"/>
                  <a:gd name="connsiteX1" fmla="*/ 0 w 72389"/>
                  <a:gd name="connsiteY1" fmla="*/ 25718 h 25717"/>
                  <a:gd name="connsiteX2" fmla="*/ 72390 w 72389"/>
                  <a:gd name="connsiteY2" fmla="*/ 19050 h 25717"/>
                  <a:gd name="connsiteX3" fmla="*/ 61913 w 72389"/>
                  <a:gd name="connsiteY3" fmla="*/ 0 h 257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389" h="25717">
                    <a:moveTo>
                      <a:pt x="61913" y="0"/>
                    </a:moveTo>
                    <a:lnTo>
                      <a:pt x="0" y="25718"/>
                    </a:lnTo>
                    <a:lnTo>
                      <a:pt x="72390" y="19050"/>
                    </a:lnTo>
                    <a:cubicBezTo>
                      <a:pt x="69532" y="13335"/>
                      <a:pt x="65722" y="6668"/>
                      <a:pt x="61913" y="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5" name="Freeform: Shape 3774">
                <a:extLst>
                  <a:ext uri="{FF2B5EF4-FFF2-40B4-BE49-F238E27FC236}">
                    <a16:creationId xmlns:a16="http://schemas.microsoft.com/office/drawing/2014/main" id="{9356B16E-372B-1075-3608-7274076D16B6}"/>
                  </a:ext>
                </a:extLst>
              </p:cNvPr>
              <p:cNvSpPr/>
              <p:nvPr/>
            </p:nvSpPr>
            <p:spPr>
              <a:xfrm>
                <a:off x="8618219" y="2092641"/>
                <a:ext cx="51435" cy="31432"/>
              </a:xfrm>
              <a:custGeom>
                <a:avLst/>
                <a:gdLst>
                  <a:gd name="connsiteX0" fmla="*/ 41910 w 51435"/>
                  <a:gd name="connsiteY0" fmla="*/ 10478 h 31432"/>
                  <a:gd name="connsiteX1" fmla="*/ 34290 w 51435"/>
                  <a:gd name="connsiteY1" fmla="*/ 0 h 31432"/>
                  <a:gd name="connsiteX2" fmla="*/ 0 w 51435"/>
                  <a:gd name="connsiteY2" fmla="*/ 31433 h 31432"/>
                  <a:gd name="connsiteX3" fmla="*/ 51435 w 51435"/>
                  <a:gd name="connsiteY3" fmla="*/ 23813 h 31432"/>
                  <a:gd name="connsiteX4" fmla="*/ 41910 w 51435"/>
                  <a:gd name="connsiteY4" fmla="*/ 10478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435" h="31432">
                    <a:moveTo>
                      <a:pt x="41910" y="10478"/>
                    </a:moveTo>
                    <a:cubicBezTo>
                      <a:pt x="39053" y="6668"/>
                      <a:pt x="37148" y="3810"/>
                      <a:pt x="34290" y="0"/>
                    </a:cubicBezTo>
                    <a:lnTo>
                      <a:pt x="0" y="31433"/>
                    </a:lnTo>
                    <a:lnTo>
                      <a:pt x="51435" y="23813"/>
                    </a:lnTo>
                    <a:cubicBezTo>
                      <a:pt x="47625" y="20003"/>
                      <a:pt x="44768" y="16193"/>
                      <a:pt x="41910" y="10478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76" name="Freeform: Shape 3775">
                <a:extLst>
                  <a:ext uri="{FF2B5EF4-FFF2-40B4-BE49-F238E27FC236}">
                    <a16:creationId xmlns:a16="http://schemas.microsoft.com/office/drawing/2014/main" id="{D32640F7-1D1F-7796-5647-23DBAFFC1002}"/>
                  </a:ext>
                </a:extLst>
              </p:cNvPr>
              <p:cNvSpPr/>
              <p:nvPr/>
            </p:nvSpPr>
            <p:spPr>
              <a:xfrm>
                <a:off x="8587739" y="2052637"/>
                <a:ext cx="41910" cy="21907"/>
              </a:xfrm>
              <a:custGeom>
                <a:avLst/>
                <a:gdLst>
                  <a:gd name="connsiteX0" fmla="*/ 27623 w 41910"/>
                  <a:gd name="connsiteY0" fmla="*/ 0 h 21907"/>
                  <a:gd name="connsiteX1" fmla="*/ 0 w 41910"/>
                  <a:gd name="connsiteY1" fmla="*/ 21908 h 21907"/>
                  <a:gd name="connsiteX2" fmla="*/ 41910 w 41910"/>
                  <a:gd name="connsiteY2" fmla="*/ 13335 h 21907"/>
                  <a:gd name="connsiteX3" fmla="*/ 27623 w 41910"/>
                  <a:gd name="connsiteY3" fmla="*/ 0 h 21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910" h="21907">
                    <a:moveTo>
                      <a:pt x="27623" y="0"/>
                    </a:moveTo>
                    <a:lnTo>
                      <a:pt x="0" y="21908"/>
                    </a:lnTo>
                    <a:lnTo>
                      <a:pt x="41910" y="13335"/>
                    </a:lnTo>
                    <a:cubicBezTo>
                      <a:pt x="37148" y="8573"/>
                      <a:pt x="32385" y="4763"/>
                      <a:pt x="27623" y="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77" name="Graphic 2">
              <a:extLst>
                <a:ext uri="{FF2B5EF4-FFF2-40B4-BE49-F238E27FC236}">
                  <a16:creationId xmlns:a16="http://schemas.microsoft.com/office/drawing/2014/main" id="{AAF4C734-FBFE-ED01-183E-666B01837FA2}"/>
                </a:ext>
              </a:extLst>
            </p:cNvPr>
            <p:cNvGrpSpPr/>
            <p:nvPr/>
          </p:nvGrpSpPr>
          <p:grpSpPr>
            <a:xfrm>
              <a:off x="8434245" y="2062665"/>
              <a:ext cx="709754" cy="352425"/>
              <a:chOff x="8434245" y="2062665"/>
              <a:chExt cx="709754" cy="352425"/>
            </a:xfrm>
          </p:grpSpPr>
          <p:sp>
            <p:nvSpPr>
              <p:cNvPr id="3778" name="Freeform: Shape 3777">
                <a:extLst>
                  <a:ext uri="{FF2B5EF4-FFF2-40B4-BE49-F238E27FC236}">
                    <a16:creationId xmlns:a16="http://schemas.microsoft.com/office/drawing/2014/main" id="{40304A06-F146-A190-7F63-B2FC93DFE065}"/>
                  </a:ext>
                </a:extLst>
              </p:cNvPr>
              <p:cNvSpPr/>
              <p:nvPr/>
            </p:nvSpPr>
            <p:spPr>
              <a:xfrm>
                <a:off x="8434245" y="2062665"/>
                <a:ext cx="709754" cy="352425"/>
              </a:xfrm>
              <a:custGeom>
                <a:avLst/>
                <a:gdLst>
                  <a:gd name="connsiteX0" fmla="*/ 706897 w 709754"/>
                  <a:gd name="connsiteY0" fmla="*/ 117606 h 352425"/>
                  <a:gd name="connsiteX1" fmla="*/ 672606 w 709754"/>
                  <a:gd name="connsiteY1" fmla="*/ 144276 h 352425"/>
                  <a:gd name="connsiteX2" fmla="*/ 627839 w 709754"/>
                  <a:gd name="connsiteY2" fmla="*/ 111891 h 352425"/>
                  <a:gd name="connsiteX3" fmla="*/ 536399 w 709754"/>
                  <a:gd name="connsiteY3" fmla="*/ 79506 h 352425"/>
                  <a:gd name="connsiteX4" fmla="*/ 404954 w 709754"/>
                  <a:gd name="connsiteY4" fmla="*/ 186186 h 352425"/>
                  <a:gd name="connsiteX5" fmla="*/ 25859 w 709754"/>
                  <a:gd name="connsiteY5" fmla="*/ 332871 h 352425"/>
                  <a:gd name="connsiteX6" fmla="*/ 2999 w 709754"/>
                  <a:gd name="connsiteY6" fmla="*/ 282388 h 352425"/>
                  <a:gd name="connsiteX7" fmla="*/ 56339 w 709754"/>
                  <a:gd name="connsiteY7" fmla="*/ 258576 h 352425"/>
                  <a:gd name="connsiteX8" fmla="*/ 329706 w 709754"/>
                  <a:gd name="connsiteY8" fmla="*/ 158563 h 352425"/>
                  <a:gd name="connsiteX9" fmla="*/ 568784 w 709754"/>
                  <a:gd name="connsiteY9" fmla="*/ 1401 h 352425"/>
                  <a:gd name="connsiteX10" fmla="*/ 709754 w 709754"/>
                  <a:gd name="connsiteY10" fmla="*/ 99509 h 352425"/>
                  <a:gd name="connsiteX11" fmla="*/ 706897 w 709754"/>
                  <a:gd name="connsiteY11" fmla="*/ 117606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754" h="352425">
                    <a:moveTo>
                      <a:pt x="706897" y="117606"/>
                    </a:moveTo>
                    <a:cubicBezTo>
                      <a:pt x="702134" y="131894"/>
                      <a:pt x="688799" y="142371"/>
                      <a:pt x="672606" y="144276"/>
                    </a:cubicBezTo>
                    <a:cubicBezTo>
                      <a:pt x="650699" y="147134"/>
                      <a:pt x="630697" y="132846"/>
                      <a:pt x="627839" y="111891"/>
                    </a:cubicBezTo>
                    <a:cubicBezTo>
                      <a:pt x="622124" y="101413"/>
                      <a:pt x="584977" y="77601"/>
                      <a:pt x="536399" y="79506"/>
                    </a:cubicBezTo>
                    <a:cubicBezTo>
                      <a:pt x="479249" y="81411"/>
                      <a:pt x="433529" y="118559"/>
                      <a:pt x="404954" y="186186"/>
                    </a:cubicBezTo>
                    <a:cubicBezTo>
                      <a:pt x="324944" y="378591"/>
                      <a:pt x="122061" y="366209"/>
                      <a:pt x="25859" y="332871"/>
                    </a:cubicBezTo>
                    <a:cubicBezTo>
                      <a:pt x="4904" y="325251"/>
                      <a:pt x="-5573" y="303344"/>
                      <a:pt x="2999" y="282388"/>
                    </a:cubicBezTo>
                    <a:cubicBezTo>
                      <a:pt x="11572" y="261434"/>
                      <a:pt x="35384" y="250956"/>
                      <a:pt x="56339" y="258576"/>
                    </a:cubicBezTo>
                    <a:cubicBezTo>
                      <a:pt x="64911" y="261434"/>
                      <a:pt x="260174" y="325251"/>
                      <a:pt x="329706" y="158563"/>
                    </a:cubicBezTo>
                    <a:cubicBezTo>
                      <a:pt x="375427" y="49026"/>
                      <a:pt x="464961" y="-10029"/>
                      <a:pt x="568784" y="1401"/>
                    </a:cubicBezTo>
                    <a:cubicBezTo>
                      <a:pt x="633554" y="8069"/>
                      <a:pt x="704039" y="47121"/>
                      <a:pt x="709754" y="99509"/>
                    </a:cubicBezTo>
                    <a:cubicBezTo>
                      <a:pt x="709754" y="106176"/>
                      <a:pt x="708802" y="111891"/>
                      <a:pt x="706897" y="117606"/>
                    </a:cubicBezTo>
                    <a:close/>
                  </a:path>
                </a:pathLst>
              </a:custGeom>
              <a:solidFill>
                <a:srgbClr val="A97E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779" name="Graphic 2">
                <a:extLst>
                  <a:ext uri="{FF2B5EF4-FFF2-40B4-BE49-F238E27FC236}">
                    <a16:creationId xmlns:a16="http://schemas.microsoft.com/office/drawing/2014/main" id="{4E20A74F-CA6B-6AA8-E929-53212502D6F1}"/>
                  </a:ext>
                </a:extLst>
              </p:cNvPr>
              <p:cNvGrpSpPr/>
              <p:nvPr/>
            </p:nvGrpSpPr>
            <p:grpSpPr>
              <a:xfrm>
                <a:off x="8600122" y="2064066"/>
                <a:ext cx="426719" cy="341947"/>
                <a:chOff x="8600122" y="2064066"/>
                <a:chExt cx="426719" cy="341947"/>
              </a:xfrm>
              <a:solidFill>
                <a:srgbClr val="1D0006"/>
              </a:solidFill>
            </p:grpSpPr>
            <p:sp>
              <p:nvSpPr>
                <p:cNvPr id="3780" name="Freeform: Shape 3779">
                  <a:extLst>
                    <a:ext uri="{FF2B5EF4-FFF2-40B4-BE49-F238E27FC236}">
                      <a16:creationId xmlns:a16="http://schemas.microsoft.com/office/drawing/2014/main" id="{7A3042DC-270B-341D-654D-C1978290EA08}"/>
                    </a:ext>
                  </a:extLst>
                </p:cNvPr>
                <p:cNvSpPr/>
                <p:nvPr/>
              </p:nvSpPr>
              <p:spPr>
                <a:xfrm>
                  <a:off x="8600122" y="2332672"/>
                  <a:ext cx="34289" cy="47625"/>
                </a:xfrm>
                <a:custGeom>
                  <a:avLst/>
                  <a:gdLst>
                    <a:gd name="connsiteX0" fmla="*/ 34290 w 34289"/>
                    <a:gd name="connsiteY0" fmla="*/ 44767 h 47625"/>
                    <a:gd name="connsiteX1" fmla="*/ 31432 w 34289"/>
                    <a:gd name="connsiteY1" fmla="*/ 15240 h 47625"/>
                    <a:gd name="connsiteX2" fmla="*/ 26670 w 34289"/>
                    <a:gd name="connsiteY2" fmla="*/ 0 h 47625"/>
                    <a:gd name="connsiteX3" fmla="*/ 0 w 34289"/>
                    <a:gd name="connsiteY3" fmla="*/ 2857 h 47625"/>
                    <a:gd name="connsiteX4" fmla="*/ 34290 w 34289"/>
                    <a:gd name="connsiteY4" fmla="*/ 47625 h 47625"/>
                    <a:gd name="connsiteX5" fmla="*/ 34290 w 34289"/>
                    <a:gd name="connsiteY5" fmla="*/ 44767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9" h="47625">
                      <a:moveTo>
                        <a:pt x="34290" y="44767"/>
                      </a:moveTo>
                      <a:cubicBezTo>
                        <a:pt x="34290" y="35242"/>
                        <a:pt x="33338" y="24765"/>
                        <a:pt x="31432" y="15240"/>
                      </a:cubicBezTo>
                      <a:cubicBezTo>
                        <a:pt x="30480" y="10477"/>
                        <a:pt x="28575" y="4763"/>
                        <a:pt x="26670" y="0"/>
                      </a:cubicBezTo>
                      <a:cubicBezTo>
                        <a:pt x="17145" y="1905"/>
                        <a:pt x="8572" y="2857"/>
                        <a:pt x="0" y="2857"/>
                      </a:cubicBezTo>
                      <a:lnTo>
                        <a:pt x="34290" y="47625"/>
                      </a:lnTo>
                      <a:cubicBezTo>
                        <a:pt x="34290" y="46673"/>
                        <a:pt x="34290" y="45720"/>
                        <a:pt x="34290" y="44767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1" name="Freeform: Shape 3780">
                  <a:extLst>
                    <a:ext uri="{FF2B5EF4-FFF2-40B4-BE49-F238E27FC236}">
                      <a16:creationId xmlns:a16="http://schemas.microsoft.com/office/drawing/2014/main" id="{1D1F1DD0-4BBF-E050-795F-C98E066022EF}"/>
                    </a:ext>
                  </a:extLst>
                </p:cNvPr>
                <p:cNvSpPr/>
                <p:nvPr/>
              </p:nvSpPr>
              <p:spPr>
                <a:xfrm>
                  <a:off x="8706801" y="2339339"/>
                  <a:ext cx="25717" cy="43814"/>
                </a:xfrm>
                <a:custGeom>
                  <a:avLst/>
                  <a:gdLst>
                    <a:gd name="connsiteX0" fmla="*/ 11430 w 25717"/>
                    <a:gd name="connsiteY0" fmla="*/ 17145 h 43814"/>
                    <a:gd name="connsiteX1" fmla="*/ 0 w 25717"/>
                    <a:gd name="connsiteY1" fmla="*/ 0 h 43814"/>
                    <a:gd name="connsiteX2" fmla="*/ 12383 w 25717"/>
                    <a:gd name="connsiteY2" fmla="*/ 43815 h 43814"/>
                    <a:gd name="connsiteX3" fmla="*/ 25718 w 25717"/>
                    <a:gd name="connsiteY3" fmla="*/ 36195 h 43814"/>
                    <a:gd name="connsiteX4" fmla="*/ 11430 w 25717"/>
                    <a:gd name="connsiteY4" fmla="*/ 17145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" h="43814">
                      <a:moveTo>
                        <a:pt x="11430" y="17145"/>
                      </a:moveTo>
                      <a:cubicBezTo>
                        <a:pt x="7620" y="11430"/>
                        <a:pt x="3810" y="5715"/>
                        <a:pt x="0" y="0"/>
                      </a:cubicBezTo>
                      <a:cubicBezTo>
                        <a:pt x="3810" y="14288"/>
                        <a:pt x="8573" y="29527"/>
                        <a:pt x="12383" y="43815"/>
                      </a:cubicBezTo>
                      <a:cubicBezTo>
                        <a:pt x="17145" y="41910"/>
                        <a:pt x="20955" y="39052"/>
                        <a:pt x="25718" y="36195"/>
                      </a:cubicBezTo>
                      <a:cubicBezTo>
                        <a:pt x="20955" y="30480"/>
                        <a:pt x="15240" y="23813"/>
                        <a:pt x="11430" y="17145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2" name="Freeform: Shape 3781">
                  <a:extLst>
                    <a:ext uri="{FF2B5EF4-FFF2-40B4-BE49-F238E27FC236}">
                      <a16:creationId xmlns:a16="http://schemas.microsoft.com/office/drawing/2014/main" id="{618FB0A6-EDA5-F1F6-4555-CDC8AB6FEC75}"/>
                    </a:ext>
                  </a:extLst>
                </p:cNvPr>
                <p:cNvSpPr/>
                <p:nvPr/>
              </p:nvSpPr>
              <p:spPr>
                <a:xfrm>
                  <a:off x="8751569" y="2283141"/>
                  <a:ext cx="44767" cy="48577"/>
                </a:xfrm>
                <a:custGeom>
                  <a:avLst/>
                  <a:gdLst>
                    <a:gd name="connsiteX0" fmla="*/ 0 w 44767"/>
                    <a:gd name="connsiteY0" fmla="*/ 0 h 48577"/>
                    <a:gd name="connsiteX1" fmla="*/ 35243 w 44767"/>
                    <a:gd name="connsiteY1" fmla="*/ 48578 h 48577"/>
                    <a:gd name="connsiteX2" fmla="*/ 44768 w 44767"/>
                    <a:gd name="connsiteY2" fmla="*/ 38100 h 48577"/>
                    <a:gd name="connsiteX3" fmla="*/ 0 w 44767"/>
                    <a:gd name="connsiteY3" fmla="*/ 0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767" h="48577">
                      <a:moveTo>
                        <a:pt x="0" y="0"/>
                      </a:moveTo>
                      <a:cubicBezTo>
                        <a:pt x="11430" y="16193"/>
                        <a:pt x="22860" y="32385"/>
                        <a:pt x="35243" y="48578"/>
                      </a:cubicBezTo>
                      <a:cubicBezTo>
                        <a:pt x="38100" y="44768"/>
                        <a:pt x="41910" y="41910"/>
                        <a:pt x="44768" y="38100"/>
                      </a:cubicBezTo>
                      <a:cubicBezTo>
                        <a:pt x="30480" y="24765"/>
                        <a:pt x="15240" y="13335"/>
                        <a:pt x="0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3" name="Freeform: Shape 3782">
                  <a:extLst>
                    <a:ext uri="{FF2B5EF4-FFF2-40B4-BE49-F238E27FC236}">
                      <a16:creationId xmlns:a16="http://schemas.microsoft.com/office/drawing/2014/main" id="{56DDC75A-5082-7742-5914-53DF19D6BD92}"/>
                    </a:ext>
                  </a:extLst>
                </p:cNvPr>
                <p:cNvSpPr/>
                <p:nvPr/>
              </p:nvSpPr>
              <p:spPr>
                <a:xfrm>
                  <a:off x="8743949" y="2245994"/>
                  <a:ext cx="34289" cy="40957"/>
                </a:xfrm>
                <a:custGeom>
                  <a:avLst/>
                  <a:gdLst>
                    <a:gd name="connsiteX0" fmla="*/ 6668 w 34289"/>
                    <a:gd name="connsiteY0" fmla="*/ 0 h 40957"/>
                    <a:gd name="connsiteX1" fmla="*/ 0 w 34289"/>
                    <a:gd name="connsiteY1" fmla="*/ 11430 h 40957"/>
                    <a:gd name="connsiteX2" fmla="*/ 1905 w 34289"/>
                    <a:gd name="connsiteY2" fmla="*/ 12382 h 40957"/>
                    <a:gd name="connsiteX3" fmla="*/ 34290 w 34289"/>
                    <a:gd name="connsiteY3" fmla="*/ 40957 h 40957"/>
                    <a:gd name="connsiteX4" fmla="*/ 6668 w 34289"/>
                    <a:gd name="connsiteY4" fmla="*/ 0 h 409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89" h="40957">
                      <a:moveTo>
                        <a:pt x="6668" y="0"/>
                      </a:moveTo>
                      <a:cubicBezTo>
                        <a:pt x="4763" y="3810"/>
                        <a:pt x="1905" y="7620"/>
                        <a:pt x="0" y="11430"/>
                      </a:cubicBezTo>
                      <a:cubicBezTo>
                        <a:pt x="952" y="11430"/>
                        <a:pt x="952" y="12382"/>
                        <a:pt x="1905" y="12382"/>
                      </a:cubicBezTo>
                      <a:cubicBezTo>
                        <a:pt x="12382" y="21907"/>
                        <a:pt x="23813" y="31432"/>
                        <a:pt x="34290" y="40957"/>
                      </a:cubicBezTo>
                      <a:cubicBezTo>
                        <a:pt x="26670" y="28575"/>
                        <a:pt x="18098" y="9525"/>
                        <a:pt x="6668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4" name="Freeform: Shape 3783">
                  <a:extLst>
                    <a:ext uri="{FF2B5EF4-FFF2-40B4-BE49-F238E27FC236}">
                      <a16:creationId xmlns:a16="http://schemas.microsoft.com/office/drawing/2014/main" id="{CF0958D2-7855-C1AD-E188-87082556E4DE}"/>
                    </a:ext>
                  </a:extLst>
                </p:cNvPr>
                <p:cNvSpPr/>
                <p:nvPr/>
              </p:nvSpPr>
              <p:spPr>
                <a:xfrm>
                  <a:off x="8798242" y="2221229"/>
                  <a:ext cx="41909" cy="43815"/>
                </a:xfrm>
                <a:custGeom>
                  <a:avLst/>
                  <a:gdLst>
                    <a:gd name="connsiteX0" fmla="*/ 0 w 41909"/>
                    <a:gd name="connsiteY0" fmla="*/ 0 h 43815"/>
                    <a:gd name="connsiteX1" fmla="*/ 13335 w 41909"/>
                    <a:gd name="connsiteY1" fmla="*/ 19050 h 43815"/>
                    <a:gd name="connsiteX2" fmla="*/ 33338 w 41909"/>
                    <a:gd name="connsiteY2" fmla="*/ 43815 h 43815"/>
                    <a:gd name="connsiteX3" fmla="*/ 40957 w 41909"/>
                    <a:gd name="connsiteY3" fmla="*/ 27623 h 43815"/>
                    <a:gd name="connsiteX4" fmla="*/ 41910 w 41909"/>
                    <a:gd name="connsiteY4" fmla="*/ 25718 h 43815"/>
                    <a:gd name="connsiteX5" fmla="*/ 0 w 41909"/>
                    <a:gd name="connsiteY5" fmla="*/ 0 h 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909" h="43815">
                      <a:moveTo>
                        <a:pt x="0" y="0"/>
                      </a:moveTo>
                      <a:cubicBezTo>
                        <a:pt x="4763" y="5715"/>
                        <a:pt x="9525" y="12383"/>
                        <a:pt x="13335" y="19050"/>
                      </a:cubicBezTo>
                      <a:cubicBezTo>
                        <a:pt x="20002" y="27623"/>
                        <a:pt x="26670" y="35243"/>
                        <a:pt x="33338" y="43815"/>
                      </a:cubicBezTo>
                      <a:cubicBezTo>
                        <a:pt x="36195" y="39053"/>
                        <a:pt x="38100" y="33338"/>
                        <a:pt x="40957" y="27623"/>
                      </a:cubicBezTo>
                      <a:cubicBezTo>
                        <a:pt x="40957" y="26670"/>
                        <a:pt x="41910" y="26670"/>
                        <a:pt x="41910" y="25718"/>
                      </a:cubicBezTo>
                      <a:cubicBezTo>
                        <a:pt x="26670" y="19050"/>
                        <a:pt x="13335" y="9525"/>
                        <a:pt x="0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5" name="Freeform: Shape 3784">
                  <a:extLst>
                    <a:ext uri="{FF2B5EF4-FFF2-40B4-BE49-F238E27FC236}">
                      <a16:creationId xmlns:a16="http://schemas.microsoft.com/office/drawing/2014/main" id="{202D7C27-ADB1-B691-94AE-A0644C681C90}"/>
                    </a:ext>
                  </a:extLst>
                </p:cNvPr>
                <p:cNvSpPr/>
                <p:nvPr/>
              </p:nvSpPr>
              <p:spPr>
                <a:xfrm>
                  <a:off x="8778239" y="2174557"/>
                  <a:ext cx="33337" cy="38523"/>
                </a:xfrm>
                <a:custGeom>
                  <a:avLst/>
                  <a:gdLst>
                    <a:gd name="connsiteX0" fmla="*/ 33338 w 33337"/>
                    <a:gd name="connsiteY0" fmla="*/ 38100 h 38523"/>
                    <a:gd name="connsiteX1" fmla="*/ 9525 w 33337"/>
                    <a:gd name="connsiteY1" fmla="*/ 0 h 38523"/>
                    <a:gd name="connsiteX2" fmla="*/ 0 w 33337"/>
                    <a:gd name="connsiteY2" fmla="*/ 15240 h 38523"/>
                    <a:gd name="connsiteX3" fmla="*/ 33338 w 33337"/>
                    <a:gd name="connsiteY3" fmla="*/ 38100 h 38523"/>
                    <a:gd name="connsiteX4" fmla="*/ 33338 w 33337"/>
                    <a:gd name="connsiteY4" fmla="*/ 38100 h 38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37" h="38523">
                      <a:moveTo>
                        <a:pt x="33338" y="38100"/>
                      </a:moveTo>
                      <a:cubicBezTo>
                        <a:pt x="25718" y="25717"/>
                        <a:pt x="17145" y="13335"/>
                        <a:pt x="9525" y="0"/>
                      </a:cubicBezTo>
                      <a:cubicBezTo>
                        <a:pt x="6668" y="4763"/>
                        <a:pt x="2858" y="10477"/>
                        <a:pt x="0" y="15240"/>
                      </a:cubicBezTo>
                      <a:cubicBezTo>
                        <a:pt x="12383" y="22860"/>
                        <a:pt x="22860" y="30480"/>
                        <a:pt x="33338" y="38100"/>
                      </a:cubicBezTo>
                      <a:cubicBezTo>
                        <a:pt x="33338" y="39052"/>
                        <a:pt x="33338" y="38100"/>
                        <a:pt x="33338" y="3810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6" name="Freeform: Shape 3785">
                  <a:extLst>
                    <a:ext uri="{FF2B5EF4-FFF2-40B4-BE49-F238E27FC236}">
                      <a16:creationId xmlns:a16="http://schemas.microsoft.com/office/drawing/2014/main" id="{C7319D1F-0DA7-5036-96B2-D6EAC6BF811D}"/>
                    </a:ext>
                  </a:extLst>
                </p:cNvPr>
                <p:cNvSpPr/>
                <p:nvPr/>
              </p:nvSpPr>
              <p:spPr>
                <a:xfrm>
                  <a:off x="8819197" y="2175509"/>
                  <a:ext cx="51434" cy="38100"/>
                </a:xfrm>
                <a:custGeom>
                  <a:avLst/>
                  <a:gdLst>
                    <a:gd name="connsiteX0" fmla="*/ 14288 w 51434"/>
                    <a:gd name="connsiteY0" fmla="*/ 16192 h 38100"/>
                    <a:gd name="connsiteX1" fmla="*/ 38100 w 51434"/>
                    <a:gd name="connsiteY1" fmla="*/ 38100 h 38100"/>
                    <a:gd name="connsiteX2" fmla="*/ 51435 w 51434"/>
                    <a:gd name="connsiteY2" fmla="*/ 19050 h 38100"/>
                    <a:gd name="connsiteX3" fmla="*/ 11430 w 51434"/>
                    <a:gd name="connsiteY3" fmla="*/ 5715 h 38100"/>
                    <a:gd name="connsiteX4" fmla="*/ 0 w 51434"/>
                    <a:gd name="connsiteY4" fmla="*/ 0 h 38100"/>
                    <a:gd name="connsiteX5" fmla="*/ 14288 w 51434"/>
                    <a:gd name="connsiteY5" fmla="*/ 16192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34" h="38100">
                      <a:moveTo>
                        <a:pt x="14288" y="16192"/>
                      </a:moveTo>
                      <a:cubicBezTo>
                        <a:pt x="20955" y="23813"/>
                        <a:pt x="30480" y="30480"/>
                        <a:pt x="38100" y="38100"/>
                      </a:cubicBezTo>
                      <a:cubicBezTo>
                        <a:pt x="42863" y="31432"/>
                        <a:pt x="46672" y="24765"/>
                        <a:pt x="51435" y="19050"/>
                      </a:cubicBezTo>
                      <a:cubicBezTo>
                        <a:pt x="38100" y="15240"/>
                        <a:pt x="24765" y="11430"/>
                        <a:pt x="11430" y="5715"/>
                      </a:cubicBezTo>
                      <a:cubicBezTo>
                        <a:pt x="7620" y="3810"/>
                        <a:pt x="3810" y="1905"/>
                        <a:pt x="0" y="0"/>
                      </a:cubicBezTo>
                      <a:cubicBezTo>
                        <a:pt x="4763" y="5715"/>
                        <a:pt x="9525" y="11430"/>
                        <a:pt x="14288" y="16192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7" name="Freeform: Shape 3786">
                  <a:extLst>
                    <a:ext uri="{FF2B5EF4-FFF2-40B4-BE49-F238E27FC236}">
                      <a16:creationId xmlns:a16="http://schemas.microsoft.com/office/drawing/2014/main" id="{A76FF971-F4A8-AE1B-0CAD-6AFC43BB91B5}"/>
                    </a:ext>
                  </a:extLst>
                </p:cNvPr>
                <p:cNvSpPr/>
                <p:nvPr/>
              </p:nvSpPr>
              <p:spPr>
                <a:xfrm>
                  <a:off x="8803956" y="2139314"/>
                  <a:ext cx="38100" cy="31432"/>
                </a:xfrm>
                <a:custGeom>
                  <a:avLst/>
                  <a:gdLst>
                    <a:gd name="connsiteX0" fmla="*/ 10478 w 38100"/>
                    <a:gd name="connsiteY0" fmla="*/ 0 h 31432"/>
                    <a:gd name="connsiteX1" fmla="*/ 10478 w 38100"/>
                    <a:gd name="connsiteY1" fmla="*/ 0 h 31432"/>
                    <a:gd name="connsiteX2" fmla="*/ 0 w 38100"/>
                    <a:gd name="connsiteY2" fmla="*/ 12383 h 31432"/>
                    <a:gd name="connsiteX3" fmla="*/ 38100 w 38100"/>
                    <a:gd name="connsiteY3" fmla="*/ 31433 h 31432"/>
                    <a:gd name="connsiteX4" fmla="*/ 38100 w 38100"/>
                    <a:gd name="connsiteY4" fmla="*/ 31433 h 31432"/>
                    <a:gd name="connsiteX5" fmla="*/ 10478 w 38100"/>
                    <a:gd name="connsiteY5" fmla="*/ 0 h 31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100" h="31432">
                      <a:moveTo>
                        <a:pt x="10478" y="0"/>
                      </a:moveTo>
                      <a:cubicBezTo>
                        <a:pt x="10478" y="0"/>
                        <a:pt x="10478" y="0"/>
                        <a:pt x="10478" y="0"/>
                      </a:cubicBezTo>
                      <a:cubicBezTo>
                        <a:pt x="6668" y="3810"/>
                        <a:pt x="2857" y="8573"/>
                        <a:pt x="0" y="12383"/>
                      </a:cubicBezTo>
                      <a:cubicBezTo>
                        <a:pt x="12382" y="19050"/>
                        <a:pt x="24765" y="25718"/>
                        <a:pt x="38100" y="31433"/>
                      </a:cubicBezTo>
                      <a:cubicBezTo>
                        <a:pt x="38100" y="31433"/>
                        <a:pt x="38100" y="31433"/>
                        <a:pt x="38100" y="31433"/>
                      </a:cubicBezTo>
                      <a:cubicBezTo>
                        <a:pt x="29528" y="20955"/>
                        <a:pt x="20003" y="10477"/>
                        <a:pt x="10478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8" name="Freeform: Shape 3787">
                  <a:extLst>
                    <a:ext uri="{FF2B5EF4-FFF2-40B4-BE49-F238E27FC236}">
                      <a16:creationId xmlns:a16="http://schemas.microsoft.com/office/drawing/2014/main" id="{10337BAE-4B93-DD02-8BFA-8BBFF3827169}"/>
                    </a:ext>
                  </a:extLst>
                </p:cNvPr>
                <p:cNvSpPr/>
                <p:nvPr/>
              </p:nvSpPr>
              <p:spPr>
                <a:xfrm>
                  <a:off x="8850629" y="2098357"/>
                  <a:ext cx="35242" cy="38100"/>
                </a:xfrm>
                <a:custGeom>
                  <a:avLst/>
                  <a:gdLst>
                    <a:gd name="connsiteX0" fmla="*/ 29527 w 35242"/>
                    <a:gd name="connsiteY0" fmla="*/ 34290 h 38100"/>
                    <a:gd name="connsiteX1" fmla="*/ 35243 w 35242"/>
                    <a:gd name="connsiteY1" fmla="*/ 38100 h 38100"/>
                    <a:gd name="connsiteX2" fmla="*/ 9525 w 35242"/>
                    <a:gd name="connsiteY2" fmla="*/ 0 h 38100"/>
                    <a:gd name="connsiteX3" fmla="*/ 0 w 35242"/>
                    <a:gd name="connsiteY3" fmla="*/ 6667 h 38100"/>
                    <a:gd name="connsiteX4" fmla="*/ 29527 w 35242"/>
                    <a:gd name="connsiteY4" fmla="*/ 3429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242" h="38100">
                      <a:moveTo>
                        <a:pt x="29527" y="34290"/>
                      </a:moveTo>
                      <a:cubicBezTo>
                        <a:pt x="31432" y="36195"/>
                        <a:pt x="33338" y="37147"/>
                        <a:pt x="35243" y="38100"/>
                      </a:cubicBezTo>
                      <a:cubicBezTo>
                        <a:pt x="27622" y="24765"/>
                        <a:pt x="20002" y="11430"/>
                        <a:pt x="9525" y="0"/>
                      </a:cubicBezTo>
                      <a:cubicBezTo>
                        <a:pt x="5715" y="1905"/>
                        <a:pt x="2857" y="4763"/>
                        <a:pt x="0" y="6667"/>
                      </a:cubicBezTo>
                      <a:cubicBezTo>
                        <a:pt x="9525" y="16192"/>
                        <a:pt x="19050" y="25717"/>
                        <a:pt x="29527" y="3429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89" name="Freeform: Shape 3788">
                  <a:extLst>
                    <a:ext uri="{FF2B5EF4-FFF2-40B4-BE49-F238E27FC236}">
                      <a16:creationId xmlns:a16="http://schemas.microsoft.com/office/drawing/2014/main" id="{08A82F3F-D1CE-448B-E603-0ADCD3EDCC5C}"/>
                    </a:ext>
                  </a:extLst>
                </p:cNvPr>
                <p:cNvSpPr/>
                <p:nvPr/>
              </p:nvSpPr>
              <p:spPr>
                <a:xfrm>
                  <a:off x="8943974" y="2064066"/>
                  <a:ext cx="20630" cy="43815"/>
                </a:xfrm>
                <a:custGeom>
                  <a:avLst/>
                  <a:gdLst>
                    <a:gd name="connsiteX0" fmla="*/ 20002 w 20630"/>
                    <a:gd name="connsiteY0" fmla="*/ 0 h 43815"/>
                    <a:gd name="connsiteX1" fmla="*/ 0 w 20630"/>
                    <a:gd name="connsiteY1" fmla="*/ 1905 h 43815"/>
                    <a:gd name="connsiteX2" fmla="*/ 4763 w 20630"/>
                    <a:gd name="connsiteY2" fmla="*/ 13335 h 43815"/>
                    <a:gd name="connsiteX3" fmla="*/ 17145 w 20630"/>
                    <a:gd name="connsiteY3" fmla="*/ 43815 h 43815"/>
                    <a:gd name="connsiteX4" fmla="*/ 20002 w 20630"/>
                    <a:gd name="connsiteY4" fmla="*/ 0 h 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30" h="43815">
                      <a:moveTo>
                        <a:pt x="20002" y="0"/>
                      </a:moveTo>
                      <a:cubicBezTo>
                        <a:pt x="13335" y="0"/>
                        <a:pt x="6668" y="953"/>
                        <a:pt x="0" y="1905"/>
                      </a:cubicBezTo>
                      <a:cubicBezTo>
                        <a:pt x="1905" y="5715"/>
                        <a:pt x="3810" y="10478"/>
                        <a:pt x="4763" y="13335"/>
                      </a:cubicBezTo>
                      <a:cubicBezTo>
                        <a:pt x="9525" y="22860"/>
                        <a:pt x="13335" y="33338"/>
                        <a:pt x="17145" y="43815"/>
                      </a:cubicBezTo>
                      <a:cubicBezTo>
                        <a:pt x="19050" y="28575"/>
                        <a:pt x="21907" y="14288"/>
                        <a:pt x="20002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0" name="Freeform: Shape 3789">
                  <a:extLst>
                    <a:ext uri="{FF2B5EF4-FFF2-40B4-BE49-F238E27FC236}">
                      <a16:creationId xmlns:a16="http://schemas.microsoft.com/office/drawing/2014/main" id="{30CBC5F0-6DD8-74F8-33A8-1BAD7DAAF8D7}"/>
                    </a:ext>
                  </a:extLst>
                </p:cNvPr>
                <p:cNvSpPr/>
                <p:nvPr/>
              </p:nvSpPr>
              <p:spPr>
                <a:xfrm>
                  <a:off x="8993504" y="2065019"/>
                  <a:ext cx="33337" cy="39052"/>
                </a:xfrm>
                <a:custGeom>
                  <a:avLst/>
                  <a:gdLst>
                    <a:gd name="connsiteX0" fmla="*/ 1905 w 33337"/>
                    <a:gd name="connsiteY0" fmla="*/ 37147 h 39052"/>
                    <a:gd name="connsiteX1" fmla="*/ 33338 w 33337"/>
                    <a:gd name="connsiteY1" fmla="*/ 3810 h 39052"/>
                    <a:gd name="connsiteX2" fmla="*/ 14288 w 33337"/>
                    <a:gd name="connsiteY2" fmla="*/ 0 h 39052"/>
                    <a:gd name="connsiteX3" fmla="*/ 0 w 33337"/>
                    <a:gd name="connsiteY3" fmla="*/ 39052 h 39052"/>
                    <a:gd name="connsiteX4" fmla="*/ 1905 w 33337"/>
                    <a:gd name="connsiteY4" fmla="*/ 37147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337" h="39052">
                      <a:moveTo>
                        <a:pt x="1905" y="37147"/>
                      </a:moveTo>
                      <a:cubicBezTo>
                        <a:pt x="14288" y="27622"/>
                        <a:pt x="24765" y="16192"/>
                        <a:pt x="33338" y="3810"/>
                      </a:cubicBezTo>
                      <a:cubicBezTo>
                        <a:pt x="26670" y="1905"/>
                        <a:pt x="20002" y="952"/>
                        <a:pt x="14288" y="0"/>
                      </a:cubicBezTo>
                      <a:cubicBezTo>
                        <a:pt x="10477" y="13335"/>
                        <a:pt x="6668" y="26670"/>
                        <a:pt x="0" y="39052"/>
                      </a:cubicBezTo>
                      <a:cubicBezTo>
                        <a:pt x="952" y="38100"/>
                        <a:pt x="1905" y="38100"/>
                        <a:pt x="1905" y="37147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1" name="Freeform: Shape 3790">
                  <a:extLst>
                    <a:ext uri="{FF2B5EF4-FFF2-40B4-BE49-F238E27FC236}">
                      <a16:creationId xmlns:a16="http://schemas.microsoft.com/office/drawing/2014/main" id="{5407B507-5FB4-4505-BFF1-227DDEABDD37}"/>
                    </a:ext>
                  </a:extLst>
                </p:cNvPr>
                <p:cNvSpPr/>
                <p:nvPr/>
              </p:nvSpPr>
              <p:spPr>
                <a:xfrm>
                  <a:off x="8901112" y="2116454"/>
                  <a:ext cx="30480" cy="39052"/>
                </a:xfrm>
                <a:custGeom>
                  <a:avLst/>
                  <a:gdLst>
                    <a:gd name="connsiteX0" fmla="*/ 15240 w 30480"/>
                    <a:gd name="connsiteY0" fmla="*/ 19050 h 39052"/>
                    <a:gd name="connsiteX1" fmla="*/ 0 w 30480"/>
                    <a:gd name="connsiteY1" fmla="*/ 0 h 39052"/>
                    <a:gd name="connsiteX2" fmla="*/ 18098 w 30480"/>
                    <a:gd name="connsiteY2" fmla="*/ 39053 h 39052"/>
                    <a:gd name="connsiteX3" fmla="*/ 30480 w 30480"/>
                    <a:gd name="connsiteY3" fmla="*/ 33338 h 39052"/>
                    <a:gd name="connsiteX4" fmla="*/ 15240 w 30480"/>
                    <a:gd name="connsiteY4" fmla="*/ 1905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80" h="39052">
                      <a:moveTo>
                        <a:pt x="15240" y="19050"/>
                      </a:moveTo>
                      <a:cubicBezTo>
                        <a:pt x="10477" y="12383"/>
                        <a:pt x="4763" y="6668"/>
                        <a:pt x="0" y="0"/>
                      </a:cubicBezTo>
                      <a:cubicBezTo>
                        <a:pt x="6668" y="12383"/>
                        <a:pt x="12382" y="25718"/>
                        <a:pt x="18098" y="39053"/>
                      </a:cubicBezTo>
                      <a:cubicBezTo>
                        <a:pt x="21907" y="37148"/>
                        <a:pt x="26670" y="35243"/>
                        <a:pt x="30480" y="33338"/>
                      </a:cubicBezTo>
                      <a:cubicBezTo>
                        <a:pt x="24765" y="27623"/>
                        <a:pt x="18098" y="21908"/>
                        <a:pt x="15240" y="1905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92" name="Freeform: Shape 3791">
                  <a:extLst>
                    <a:ext uri="{FF2B5EF4-FFF2-40B4-BE49-F238E27FC236}">
                      <a16:creationId xmlns:a16="http://schemas.microsoft.com/office/drawing/2014/main" id="{AC43F9F3-C57E-EFBD-DD62-4C62A422507B}"/>
                    </a:ext>
                  </a:extLst>
                </p:cNvPr>
                <p:cNvSpPr/>
                <p:nvPr/>
              </p:nvSpPr>
              <p:spPr>
                <a:xfrm>
                  <a:off x="8655367" y="2362199"/>
                  <a:ext cx="25717" cy="43814"/>
                </a:xfrm>
                <a:custGeom>
                  <a:avLst/>
                  <a:gdLst>
                    <a:gd name="connsiteX0" fmla="*/ 952 w 25717"/>
                    <a:gd name="connsiteY0" fmla="*/ 2858 h 43814"/>
                    <a:gd name="connsiteX1" fmla="*/ 3810 w 25717"/>
                    <a:gd name="connsiteY1" fmla="*/ 43815 h 43814"/>
                    <a:gd name="connsiteX2" fmla="*/ 25718 w 25717"/>
                    <a:gd name="connsiteY2" fmla="*/ 37148 h 43814"/>
                    <a:gd name="connsiteX3" fmla="*/ 0 w 25717"/>
                    <a:gd name="connsiteY3" fmla="*/ 0 h 43814"/>
                    <a:gd name="connsiteX4" fmla="*/ 952 w 25717"/>
                    <a:gd name="connsiteY4" fmla="*/ 2858 h 438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17" h="43814">
                      <a:moveTo>
                        <a:pt x="952" y="2858"/>
                      </a:moveTo>
                      <a:cubicBezTo>
                        <a:pt x="2857" y="16192"/>
                        <a:pt x="952" y="30480"/>
                        <a:pt x="3810" y="43815"/>
                      </a:cubicBezTo>
                      <a:cubicBezTo>
                        <a:pt x="11430" y="41910"/>
                        <a:pt x="19050" y="40005"/>
                        <a:pt x="25718" y="37148"/>
                      </a:cubicBezTo>
                      <a:cubicBezTo>
                        <a:pt x="17145" y="24765"/>
                        <a:pt x="8572" y="12383"/>
                        <a:pt x="0" y="0"/>
                      </a:cubicBezTo>
                      <a:cubicBezTo>
                        <a:pt x="952" y="952"/>
                        <a:pt x="952" y="1905"/>
                        <a:pt x="952" y="2858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793" name="Freeform: Shape 3792">
                <a:extLst>
                  <a:ext uri="{FF2B5EF4-FFF2-40B4-BE49-F238E27FC236}">
                    <a16:creationId xmlns:a16="http://schemas.microsoft.com/office/drawing/2014/main" id="{DE31AE92-7B63-A370-00E6-A7322F243C6D}"/>
                  </a:ext>
                </a:extLst>
              </p:cNvPr>
              <p:cNvSpPr/>
              <p:nvPr/>
            </p:nvSpPr>
            <p:spPr>
              <a:xfrm>
                <a:off x="9040176" y="2073591"/>
                <a:ext cx="102291" cy="134666"/>
              </a:xfrm>
              <a:custGeom>
                <a:avLst/>
                <a:gdLst>
                  <a:gd name="connsiteX0" fmla="*/ 953 w 102291"/>
                  <a:gd name="connsiteY0" fmla="*/ 60008 h 134666"/>
                  <a:gd name="connsiteX1" fmla="*/ 0 w 102291"/>
                  <a:gd name="connsiteY1" fmla="*/ 84773 h 134666"/>
                  <a:gd name="connsiteX2" fmla="*/ 20955 w 102291"/>
                  <a:gd name="connsiteY2" fmla="*/ 101918 h 134666"/>
                  <a:gd name="connsiteX3" fmla="*/ 65723 w 102291"/>
                  <a:gd name="connsiteY3" fmla="*/ 134303 h 134666"/>
                  <a:gd name="connsiteX4" fmla="*/ 100013 w 102291"/>
                  <a:gd name="connsiteY4" fmla="*/ 107633 h 134666"/>
                  <a:gd name="connsiteX5" fmla="*/ 101918 w 102291"/>
                  <a:gd name="connsiteY5" fmla="*/ 90488 h 134666"/>
                  <a:gd name="connsiteX6" fmla="*/ 0 w 102291"/>
                  <a:gd name="connsiteY6" fmla="*/ 0 h 134666"/>
                  <a:gd name="connsiteX7" fmla="*/ 953 w 102291"/>
                  <a:gd name="connsiteY7" fmla="*/ 60008 h 13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291" h="134666">
                    <a:moveTo>
                      <a:pt x="953" y="60008"/>
                    </a:moveTo>
                    <a:cubicBezTo>
                      <a:pt x="953" y="68580"/>
                      <a:pt x="953" y="76200"/>
                      <a:pt x="0" y="84773"/>
                    </a:cubicBezTo>
                    <a:cubicBezTo>
                      <a:pt x="11430" y="90488"/>
                      <a:pt x="19050" y="97155"/>
                      <a:pt x="20955" y="101918"/>
                    </a:cubicBezTo>
                    <a:cubicBezTo>
                      <a:pt x="23813" y="122873"/>
                      <a:pt x="43815" y="137160"/>
                      <a:pt x="65723" y="134303"/>
                    </a:cubicBezTo>
                    <a:cubicBezTo>
                      <a:pt x="81915" y="132398"/>
                      <a:pt x="95250" y="120968"/>
                      <a:pt x="100013" y="107633"/>
                    </a:cubicBezTo>
                    <a:cubicBezTo>
                      <a:pt x="101918" y="101918"/>
                      <a:pt x="102870" y="96203"/>
                      <a:pt x="101918" y="90488"/>
                    </a:cubicBezTo>
                    <a:cubicBezTo>
                      <a:pt x="97155" y="48578"/>
                      <a:pt x="51435" y="15240"/>
                      <a:pt x="0" y="0"/>
                    </a:cubicBezTo>
                    <a:cubicBezTo>
                      <a:pt x="4763" y="19050"/>
                      <a:pt x="4763" y="39053"/>
                      <a:pt x="953" y="60008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794" name="Freeform: Shape 3793">
              <a:extLst>
                <a:ext uri="{FF2B5EF4-FFF2-40B4-BE49-F238E27FC236}">
                  <a16:creationId xmlns:a16="http://schemas.microsoft.com/office/drawing/2014/main" id="{F1BCC221-CB97-ED5F-729D-65A4EB9D1C6D}"/>
                </a:ext>
              </a:extLst>
            </p:cNvPr>
            <p:cNvSpPr/>
            <p:nvPr/>
          </p:nvSpPr>
          <p:spPr>
            <a:xfrm>
              <a:off x="8115299" y="1878329"/>
              <a:ext cx="478155" cy="570547"/>
            </a:xfrm>
            <a:custGeom>
              <a:avLst/>
              <a:gdLst>
                <a:gd name="connsiteX0" fmla="*/ 478155 w 478155"/>
                <a:gd name="connsiteY0" fmla="*/ 340995 h 570547"/>
                <a:gd name="connsiteX1" fmla="*/ 239077 w 478155"/>
                <a:gd name="connsiteY1" fmla="*/ 570548 h 570547"/>
                <a:gd name="connsiteX2" fmla="*/ 0 w 478155"/>
                <a:gd name="connsiteY2" fmla="*/ 340995 h 570547"/>
                <a:gd name="connsiteX3" fmla="*/ 239077 w 478155"/>
                <a:gd name="connsiteY3" fmla="*/ 0 h 570547"/>
                <a:gd name="connsiteX4" fmla="*/ 478155 w 478155"/>
                <a:gd name="connsiteY4" fmla="*/ 340995 h 570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155" h="570547">
                  <a:moveTo>
                    <a:pt x="478155" y="340995"/>
                  </a:moveTo>
                  <a:cubicBezTo>
                    <a:pt x="478155" y="467678"/>
                    <a:pt x="370523" y="570548"/>
                    <a:pt x="239077" y="570548"/>
                  </a:cubicBezTo>
                  <a:cubicBezTo>
                    <a:pt x="106680" y="570548"/>
                    <a:pt x="0" y="467678"/>
                    <a:pt x="0" y="340995"/>
                  </a:cubicBezTo>
                  <a:cubicBezTo>
                    <a:pt x="0" y="214313"/>
                    <a:pt x="76200" y="0"/>
                    <a:pt x="239077" y="0"/>
                  </a:cubicBezTo>
                  <a:cubicBezTo>
                    <a:pt x="401955" y="0"/>
                    <a:pt x="478155" y="214313"/>
                    <a:pt x="478155" y="340995"/>
                  </a:cubicBezTo>
                  <a:close/>
                </a:path>
              </a:pathLst>
            </a:custGeom>
            <a:solidFill>
              <a:srgbClr val="D29B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5" name="Freeform: Shape 3794">
              <a:extLst>
                <a:ext uri="{FF2B5EF4-FFF2-40B4-BE49-F238E27FC236}">
                  <a16:creationId xmlns:a16="http://schemas.microsoft.com/office/drawing/2014/main" id="{EA356422-4957-78C7-EB65-873F87D44DB5}"/>
                </a:ext>
              </a:extLst>
            </p:cNvPr>
            <p:cNvSpPr/>
            <p:nvPr/>
          </p:nvSpPr>
          <p:spPr>
            <a:xfrm>
              <a:off x="8215312" y="2012632"/>
              <a:ext cx="278130" cy="397192"/>
            </a:xfrm>
            <a:custGeom>
              <a:avLst/>
              <a:gdLst>
                <a:gd name="connsiteX0" fmla="*/ 278130 w 278130"/>
                <a:gd name="connsiteY0" fmla="*/ 237172 h 397192"/>
                <a:gd name="connsiteX1" fmla="*/ 139065 w 278130"/>
                <a:gd name="connsiteY1" fmla="*/ 397192 h 397192"/>
                <a:gd name="connsiteX2" fmla="*/ 0 w 278130"/>
                <a:gd name="connsiteY2" fmla="*/ 237172 h 397192"/>
                <a:gd name="connsiteX3" fmla="*/ 139065 w 278130"/>
                <a:gd name="connsiteY3" fmla="*/ 0 h 397192"/>
                <a:gd name="connsiteX4" fmla="*/ 278130 w 278130"/>
                <a:gd name="connsiteY4" fmla="*/ 237172 h 397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8130" h="397192">
                  <a:moveTo>
                    <a:pt x="278130" y="237172"/>
                  </a:moveTo>
                  <a:cubicBezTo>
                    <a:pt x="278130" y="325755"/>
                    <a:pt x="216218" y="397192"/>
                    <a:pt x="139065" y="397192"/>
                  </a:cubicBezTo>
                  <a:cubicBezTo>
                    <a:pt x="61913" y="397192"/>
                    <a:pt x="0" y="325755"/>
                    <a:pt x="0" y="237172"/>
                  </a:cubicBezTo>
                  <a:cubicBezTo>
                    <a:pt x="0" y="148590"/>
                    <a:pt x="43815" y="0"/>
                    <a:pt x="139065" y="0"/>
                  </a:cubicBezTo>
                  <a:cubicBezTo>
                    <a:pt x="233363" y="0"/>
                    <a:pt x="278130" y="148590"/>
                    <a:pt x="278130" y="237172"/>
                  </a:cubicBezTo>
                  <a:close/>
                </a:path>
              </a:pathLst>
            </a:custGeom>
            <a:solidFill>
              <a:srgbClr val="D5BEA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96" name="Graphic 2">
              <a:extLst>
                <a:ext uri="{FF2B5EF4-FFF2-40B4-BE49-F238E27FC236}">
                  <a16:creationId xmlns:a16="http://schemas.microsoft.com/office/drawing/2014/main" id="{881B9040-3797-D3F8-5E9E-559D3DAE0D47}"/>
                </a:ext>
              </a:extLst>
            </p:cNvPr>
            <p:cNvGrpSpPr/>
            <p:nvPr/>
          </p:nvGrpSpPr>
          <p:grpSpPr>
            <a:xfrm>
              <a:off x="8475344" y="2049779"/>
              <a:ext cx="118110" cy="360997"/>
              <a:chOff x="8475344" y="2049779"/>
              <a:chExt cx="118110" cy="360997"/>
            </a:xfrm>
            <a:solidFill>
              <a:srgbClr val="1D0006"/>
            </a:solidFill>
          </p:grpSpPr>
          <p:sp>
            <p:nvSpPr>
              <p:cNvPr id="3797" name="Freeform: Shape 3796">
                <a:extLst>
                  <a:ext uri="{FF2B5EF4-FFF2-40B4-BE49-F238E27FC236}">
                    <a16:creationId xmlns:a16="http://schemas.microsoft.com/office/drawing/2014/main" id="{C47A6403-8708-E514-DEC1-06D03D69325D}"/>
                  </a:ext>
                </a:extLst>
              </p:cNvPr>
              <p:cNvSpPr/>
              <p:nvPr/>
            </p:nvSpPr>
            <p:spPr>
              <a:xfrm>
                <a:off x="8527731" y="2204084"/>
                <a:ext cx="65722" cy="40004"/>
              </a:xfrm>
              <a:custGeom>
                <a:avLst/>
                <a:gdLst>
                  <a:gd name="connsiteX0" fmla="*/ 65723 w 65722"/>
                  <a:gd name="connsiteY0" fmla="*/ 15240 h 40004"/>
                  <a:gd name="connsiteX1" fmla="*/ 65723 w 65722"/>
                  <a:gd name="connsiteY1" fmla="*/ 0 h 40004"/>
                  <a:gd name="connsiteX2" fmla="*/ 56198 w 65722"/>
                  <a:gd name="connsiteY2" fmla="*/ 0 h 40004"/>
                  <a:gd name="connsiteX3" fmla="*/ 0 w 65722"/>
                  <a:gd name="connsiteY3" fmla="*/ 7620 h 40004"/>
                  <a:gd name="connsiteX4" fmla="*/ 64770 w 65722"/>
                  <a:gd name="connsiteY4" fmla="*/ 40005 h 40004"/>
                  <a:gd name="connsiteX5" fmla="*/ 65723 w 65722"/>
                  <a:gd name="connsiteY5" fmla="*/ 15240 h 40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722" h="40004">
                    <a:moveTo>
                      <a:pt x="65723" y="15240"/>
                    </a:moveTo>
                    <a:cubicBezTo>
                      <a:pt x="65723" y="10477"/>
                      <a:pt x="65723" y="4763"/>
                      <a:pt x="65723" y="0"/>
                    </a:cubicBezTo>
                    <a:lnTo>
                      <a:pt x="56198" y="0"/>
                    </a:lnTo>
                    <a:lnTo>
                      <a:pt x="0" y="7620"/>
                    </a:lnTo>
                    <a:lnTo>
                      <a:pt x="64770" y="40005"/>
                    </a:lnTo>
                    <a:cubicBezTo>
                      <a:pt x="64770" y="31432"/>
                      <a:pt x="65723" y="22860"/>
                      <a:pt x="65723" y="1524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8" name="Freeform: Shape 3797">
                <a:extLst>
                  <a:ext uri="{FF2B5EF4-FFF2-40B4-BE49-F238E27FC236}">
                    <a16:creationId xmlns:a16="http://schemas.microsoft.com/office/drawing/2014/main" id="{A15C236B-417B-60EB-15B2-FE863260F04A}"/>
                  </a:ext>
                </a:extLst>
              </p:cNvPr>
              <p:cNvSpPr/>
              <p:nvPr/>
            </p:nvSpPr>
            <p:spPr>
              <a:xfrm>
                <a:off x="8475344" y="2383154"/>
                <a:ext cx="20002" cy="27622"/>
              </a:xfrm>
              <a:custGeom>
                <a:avLst/>
                <a:gdLst>
                  <a:gd name="connsiteX0" fmla="*/ 0 w 20002"/>
                  <a:gd name="connsiteY0" fmla="*/ 0 h 27622"/>
                  <a:gd name="connsiteX1" fmla="*/ 10478 w 20002"/>
                  <a:gd name="connsiteY1" fmla="*/ 27623 h 27622"/>
                  <a:gd name="connsiteX2" fmla="*/ 20003 w 20002"/>
                  <a:gd name="connsiteY2" fmla="*/ 20955 h 27622"/>
                  <a:gd name="connsiteX3" fmla="*/ 0 w 20002"/>
                  <a:gd name="connsiteY3" fmla="*/ 0 h 27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2" h="27622">
                    <a:moveTo>
                      <a:pt x="0" y="0"/>
                    </a:moveTo>
                    <a:lnTo>
                      <a:pt x="10478" y="27623"/>
                    </a:lnTo>
                    <a:cubicBezTo>
                      <a:pt x="13335" y="25718"/>
                      <a:pt x="17145" y="22860"/>
                      <a:pt x="20003" y="2095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9" name="Freeform: Shape 3798">
                <a:extLst>
                  <a:ext uri="{FF2B5EF4-FFF2-40B4-BE49-F238E27FC236}">
                    <a16:creationId xmlns:a16="http://schemas.microsoft.com/office/drawing/2014/main" id="{D6ACDD26-B9F8-5FB2-A49E-2ED1C0C144E2}"/>
                  </a:ext>
                </a:extLst>
              </p:cNvPr>
              <p:cNvSpPr/>
              <p:nvPr/>
            </p:nvSpPr>
            <p:spPr>
              <a:xfrm>
                <a:off x="8504872" y="2129789"/>
                <a:ext cx="83819" cy="26670"/>
              </a:xfrm>
              <a:custGeom>
                <a:avLst/>
                <a:gdLst>
                  <a:gd name="connsiteX0" fmla="*/ 78105 w 83819"/>
                  <a:gd name="connsiteY0" fmla="*/ 0 h 26670"/>
                  <a:gd name="connsiteX1" fmla="*/ 0 w 83819"/>
                  <a:gd name="connsiteY1" fmla="*/ 13335 h 26670"/>
                  <a:gd name="connsiteX2" fmla="*/ 83820 w 83819"/>
                  <a:gd name="connsiteY2" fmla="*/ 26670 h 26670"/>
                  <a:gd name="connsiteX3" fmla="*/ 78105 w 83819"/>
                  <a:gd name="connsiteY3" fmla="*/ 0 h 26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819" h="26670">
                    <a:moveTo>
                      <a:pt x="78105" y="0"/>
                    </a:moveTo>
                    <a:lnTo>
                      <a:pt x="0" y="13335"/>
                    </a:lnTo>
                    <a:lnTo>
                      <a:pt x="83820" y="26670"/>
                    </a:lnTo>
                    <a:cubicBezTo>
                      <a:pt x="81915" y="18098"/>
                      <a:pt x="80010" y="8573"/>
                      <a:pt x="78105" y="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0" name="Freeform: Shape 3799">
                <a:extLst>
                  <a:ext uri="{FF2B5EF4-FFF2-40B4-BE49-F238E27FC236}">
                    <a16:creationId xmlns:a16="http://schemas.microsoft.com/office/drawing/2014/main" id="{DBD7E845-575E-3680-E86D-CB2804ACE95F}"/>
                  </a:ext>
                </a:extLst>
              </p:cNvPr>
              <p:cNvSpPr/>
              <p:nvPr/>
            </p:nvSpPr>
            <p:spPr>
              <a:xfrm>
                <a:off x="8500109" y="2049779"/>
                <a:ext cx="66675" cy="22860"/>
              </a:xfrm>
              <a:custGeom>
                <a:avLst/>
                <a:gdLst>
                  <a:gd name="connsiteX0" fmla="*/ 58102 w 66675"/>
                  <a:gd name="connsiteY0" fmla="*/ 0 h 22860"/>
                  <a:gd name="connsiteX1" fmla="*/ 0 w 66675"/>
                  <a:gd name="connsiteY1" fmla="*/ 18098 h 22860"/>
                  <a:gd name="connsiteX2" fmla="*/ 66675 w 66675"/>
                  <a:gd name="connsiteY2" fmla="*/ 22860 h 22860"/>
                  <a:gd name="connsiteX3" fmla="*/ 58102 w 66675"/>
                  <a:gd name="connsiteY3" fmla="*/ 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675" h="22860">
                    <a:moveTo>
                      <a:pt x="58102" y="0"/>
                    </a:moveTo>
                    <a:lnTo>
                      <a:pt x="0" y="18098"/>
                    </a:lnTo>
                    <a:lnTo>
                      <a:pt x="66675" y="22860"/>
                    </a:lnTo>
                    <a:cubicBezTo>
                      <a:pt x="64770" y="15240"/>
                      <a:pt x="61913" y="7620"/>
                      <a:pt x="58102" y="0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1" name="Freeform: Shape 3800">
                <a:extLst>
                  <a:ext uri="{FF2B5EF4-FFF2-40B4-BE49-F238E27FC236}">
                    <a16:creationId xmlns:a16="http://schemas.microsoft.com/office/drawing/2014/main" id="{DEF71DBA-7BEA-9345-4BF0-1E7D0A46914C}"/>
                  </a:ext>
                </a:extLst>
              </p:cNvPr>
              <p:cNvSpPr/>
              <p:nvPr/>
            </p:nvSpPr>
            <p:spPr>
              <a:xfrm>
                <a:off x="8526779" y="2254566"/>
                <a:ext cx="63817" cy="22860"/>
              </a:xfrm>
              <a:custGeom>
                <a:avLst/>
                <a:gdLst>
                  <a:gd name="connsiteX0" fmla="*/ 59055 w 63817"/>
                  <a:gd name="connsiteY0" fmla="*/ 22860 h 22860"/>
                  <a:gd name="connsiteX1" fmla="*/ 63818 w 63817"/>
                  <a:gd name="connsiteY1" fmla="*/ 2858 h 22860"/>
                  <a:gd name="connsiteX2" fmla="*/ 0 w 63817"/>
                  <a:gd name="connsiteY2" fmla="*/ 0 h 22860"/>
                  <a:gd name="connsiteX3" fmla="*/ 59055 w 63817"/>
                  <a:gd name="connsiteY3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3817" h="22860">
                    <a:moveTo>
                      <a:pt x="59055" y="22860"/>
                    </a:moveTo>
                    <a:cubicBezTo>
                      <a:pt x="60960" y="16193"/>
                      <a:pt x="61913" y="9525"/>
                      <a:pt x="63818" y="2858"/>
                    </a:cubicBezTo>
                    <a:lnTo>
                      <a:pt x="0" y="0"/>
                    </a:lnTo>
                    <a:lnTo>
                      <a:pt x="59055" y="2286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2" name="Freeform: Shape 3801">
                <a:extLst>
                  <a:ext uri="{FF2B5EF4-FFF2-40B4-BE49-F238E27FC236}">
                    <a16:creationId xmlns:a16="http://schemas.microsoft.com/office/drawing/2014/main" id="{02272A34-B734-E06F-1FBE-93DF2D0EC0BE}"/>
                  </a:ext>
                </a:extLst>
              </p:cNvPr>
              <p:cNvSpPr/>
              <p:nvPr/>
            </p:nvSpPr>
            <p:spPr>
              <a:xfrm>
                <a:off x="8508681" y="2358389"/>
                <a:ext cx="26669" cy="23812"/>
              </a:xfrm>
              <a:custGeom>
                <a:avLst/>
                <a:gdLst>
                  <a:gd name="connsiteX0" fmla="*/ 26670 w 26669"/>
                  <a:gd name="connsiteY0" fmla="*/ 9525 h 23812"/>
                  <a:gd name="connsiteX1" fmla="*/ 0 w 26669"/>
                  <a:gd name="connsiteY1" fmla="*/ 0 h 23812"/>
                  <a:gd name="connsiteX2" fmla="*/ 12382 w 26669"/>
                  <a:gd name="connsiteY2" fmla="*/ 23813 h 23812"/>
                  <a:gd name="connsiteX3" fmla="*/ 26670 w 26669"/>
                  <a:gd name="connsiteY3" fmla="*/ 9525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669" h="23812">
                    <a:moveTo>
                      <a:pt x="26670" y="9525"/>
                    </a:moveTo>
                    <a:lnTo>
                      <a:pt x="0" y="0"/>
                    </a:lnTo>
                    <a:lnTo>
                      <a:pt x="12382" y="23813"/>
                    </a:lnTo>
                    <a:cubicBezTo>
                      <a:pt x="18098" y="20002"/>
                      <a:pt x="22860" y="15240"/>
                      <a:pt x="26670" y="9525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3" name="Freeform: Shape 3802">
                <a:extLst>
                  <a:ext uri="{FF2B5EF4-FFF2-40B4-BE49-F238E27FC236}">
                    <a16:creationId xmlns:a16="http://schemas.microsoft.com/office/drawing/2014/main" id="{B84D00D6-14BF-2C16-5780-25BDC51264A9}"/>
                  </a:ext>
                </a:extLst>
              </p:cNvPr>
              <p:cNvSpPr/>
              <p:nvPr/>
            </p:nvSpPr>
            <p:spPr>
              <a:xfrm>
                <a:off x="8501062" y="2305049"/>
                <a:ext cx="74294" cy="37147"/>
              </a:xfrm>
              <a:custGeom>
                <a:avLst/>
                <a:gdLst>
                  <a:gd name="connsiteX0" fmla="*/ 0 w 74294"/>
                  <a:gd name="connsiteY0" fmla="*/ 7620 h 37147"/>
                  <a:gd name="connsiteX1" fmla="*/ 54293 w 74294"/>
                  <a:gd name="connsiteY1" fmla="*/ 37148 h 37147"/>
                  <a:gd name="connsiteX2" fmla="*/ 74295 w 74294"/>
                  <a:gd name="connsiteY2" fmla="*/ 0 h 37147"/>
                  <a:gd name="connsiteX3" fmla="*/ 0 w 74294"/>
                  <a:gd name="connsiteY3" fmla="*/ 7620 h 37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4" h="37147">
                    <a:moveTo>
                      <a:pt x="0" y="7620"/>
                    </a:moveTo>
                    <a:lnTo>
                      <a:pt x="54293" y="37148"/>
                    </a:lnTo>
                    <a:cubicBezTo>
                      <a:pt x="61913" y="25717"/>
                      <a:pt x="68580" y="13335"/>
                      <a:pt x="74295" y="0"/>
                    </a:cubicBez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04" name="Graphic 2">
              <a:extLst>
                <a:ext uri="{FF2B5EF4-FFF2-40B4-BE49-F238E27FC236}">
                  <a16:creationId xmlns:a16="http://schemas.microsoft.com/office/drawing/2014/main" id="{3EBE4782-869D-5DF5-BA75-403ADA851AD8}"/>
                </a:ext>
              </a:extLst>
            </p:cNvPr>
            <p:cNvGrpSpPr/>
            <p:nvPr/>
          </p:nvGrpSpPr>
          <p:grpSpPr>
            <a:xfrm>
              <a:off x="8114347" y="2026919"/>
              <a:ext cx="112394" cy="367664"/>
              <a:chOff x="8114347" y="2026919"/>
              <a:chExt cx="112394" cy="367664"/>
            </a:xfrm>
            <a:solidFill>
              <a:srgbClr val="1D0006"/>
            </a:solidFill>
          </p:grpSpPr>
          <p:sp>
            <p:nvSpPr>
              <p:cNvPr id="3805" name="Freeform: Shape 3804">
                <a:extLst>
                  <a:ext uri="{FF2B5EF4-FFF2-40B4-BE49-F238E27FC236}">
                    <a16:creationId xmlns:a16="http://schemas.microsoft.com/office/drawing/2014/main" id="{E8DF9E85-F8AF-8E8F-8D9B-49BC38285AE2}"/>
                  </a:ext>
                </a:extLst>
              </p:cNvPr>
              <p:cNvSpPr/>
              <p:nvPr/>
            </p:nvSpPr>
            <p:spPr>
              <a:xfrm>
                <a:off x="8134349" y="2306954"/>
                <a:ext cx="73342" cy="23812"/>
              </a:xfrm>
              <a:custGeom>
                <a:avLst/>
                <a:gdLst>
                  <a:gd name="connsiteX0" fmla="*/ 0 w 73342"/>
                  <a:gd name="connsiteY0" fmla="*/ 2858 h 23812"/>
                  <a:gd name="connsiteX1" fmla="*/ 11430 w 73342"/>
                  <a:gd name="connsiteY1" fmla="*/ 23813 h 23812"/>
                  <a:gd name="connsiteX2" fmla="*/ 73343 w 73342"/>
                  <a:gd name="connsiteY2" fmla="*/ 0 h 23812"/>
                  <a:gd name="connsiteX3" fmla="*/ 0 w 73342"/>
                  <a:gd name="connsiteY3" fmla="*/ 2858 h 23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342" h="23812">
                    <a:moveTo>
                      <a:pt x="0" y="2858"/>
                    </a:moveTo>
                    <a:cubicBezTo>
                      <a:pt x="2857" y="10478"/>
                      <a:pt x="6668" y="17145"/>
                      <a:pt x="11430" y="23813"/>
                    </a:cubicBezTo>
                    <a:lnTo>
                      <a:pt x="73343" y="0"/>
                    </a:lnTo>
                    <a:lnTo>
                      <a:pt x="0" y="2858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6" name="Freeform: Shape 3805">
                <a:extLst>
                  <a:ext uri="{FF2B5EF4-FFF2-40B4-BE49-F238E27FC236}">
                    <a16:creationId xmlns:a16="http://schemas.microsoft.com/office/drawing/2014/main" id="{784A347A-B4F0-6339-87BF-BE788E164A58}"/>
                  </a:ext>
                </a:extLst>
              </p:cNvPr>
              <p:cNvSpPr/>
              <p:nvPr/>
            </p:nvSpPr>
            <p:spPr>
              <a:xfrm>
                <a:off x="8114347" y="2194559"/>
                <a:ext cx="47625" cy="15239"/>
              </a:xfrm>
              <a:custGeom>
                <a:avLst/>
                <a:gdLst>
                  <a:gd name="connsiteX0" fmla="*/ 952 w 47625"/>
                  <a:gd name="connsiteY0" fmla="*/ 0 h 15239"/>
                  <a:gd name="connsiteX1" fmla="*/ 0 w 47625"/>
                  <a:gd name="connsiteY1" fmla="*/ 15240 h 15239"/>
                  <a:gd name="connsiteX2" fmla="*/ 47625 w 47625"/>
                  <a:gd name="connsiteY2" fmla="*/ 7620 h 15239"/>
                  <a:gd name="connsiteX3" fmla="*/ 952 w 47625"/>
                  <a:gd name="connsiteY3" fmla="*/ 0 h 1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5" h="15239">
                    <a:moveTo>
                      <a:pt x="952" y="0"/>
                    </a:moveTo>
                    <a:cubicBezTo>
                      <a:pt x="952" y="5715"/>
                      <a:pt x="0" y="10477"/>
                      <a:pt x="0" y="15240"/>
                    </a:cubicBezTo>
                    <a:lnTo>
                      <a:pt x="47625" y="7620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7" name="Freeform: Shape 3806">
                <a:extLst>
                  <a:ext uri="{FF2B5EF4-FFF2-40B4-BE49-F238E27FC236}">
                    <a16:creationId xmlns:a16="http://schemas.microsoft.com/office/drawing/2014/main" id="{C5B11E67-EB44-2CD5-504A-1A787C40518B}"/>
                  </a:ext>
                </a:extLst>
              </p:cNvPr>
              <p:cNvSpPr/>
              <p:nvPr/>
            </p:nvSpPr>
            <p:spPr>
              <a:xfrm>
                <a:off x="8120062" y="2125979"/>
                <a:ext cx="54292" cy="31432"/>
              </a:xfrm>
              <a:custGeom>
                <a:avLst/>
                <a:gdLst>
                  <a:gd name="connsiteX0" fmla="*/ 5715 w 54292"/>
                  <a:gd name="connsiteY0" fmla="*/ 0 h 31432"/>
                  <a:gd name="connsiteX1" fmla="*/ 0 w 54292"/>
                  <a:gd name="connsiteY1" fmla="*/ 31433 h 31432"/>
                  <a:gd name="connsiteX2" fmla="*/ 54293 w 54292"/>
                  <a:gd name="connsiteY2" fmla="*/ 14288 h 31432"/>
                  <a:gd name="connsiteX3" fmla="*/ 5715 w 54292"/>
                  <a:gd name="connsiteY3" fmla="*/ 0 h 31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92" h="31432">
                    <a:moveTo>
                      <a:pt x="5715" y="0"/>
                    </a:moveTo>
                    <a:cubicBezTo>
                      <a:pt x="2857" y="10478"/>
                      <a:pt x="952" y="20955"/>
                      <a:pt x="0" y="31433"/>
                    </a:cubicBezTo>
                    <a:lnTo>
                      <a:pt x="54293" y="14288"/>
                    </a:lnTo>
                    <a:lnTo>
                      <a:pt x="5715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8" name="Freeform: Shape 3807">
                <a:extLst>
                  <a:ext uri="{FF2B5EF4-FFF2-40B4-BE49-F238E27FC236}">
                    <a16:creationId xmlns:a16="http://schemas.microsoft.com/office/drawing/2014/main" id="{71A4C03C-85C6-C796-E727-0C4664C6731B}"/>
                  </a:ext>
                </a:extLst>
              </p:cNvPr>
              <p:cNvSpPr/>
              <p:nvPr/>
            </p:nvSpPr>
            <p:spPr>
              <a:xfrm>
                <a:off x="8188642" y="2380297"/>
                <a:ext cx="38100" cy="14287"/>
              </a:xfrm>
              <a:custGeom>
                <a:avLst/>
                <a:gdLst>
                  <a:gd name="connsiteX0" fmla="*/ 11430 w 38100"/>
                  <a:gd name="connsiteY0" fmla="*/ 14288 h 14287"/>
                  <a:gd name="connsiteX1" fmla="*/ 38100 w 38100"/>
                  <a:gd name="connsiteY1" fmla="*/ 0 h 14287"/>
                  <a:gd name="connsiteX2" fmla="*/ 0 w 38100"/>
                  <a:gd name="connsiteY2" fmla="*/ 4763 h 14287"/>
                  <a:gd name="connsiteX3" fmla="*/ 11430 w 38100"/>
                  <a:gd name="connsiteY3" fmla="*/ 14288 h 14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4287">
                    <a:moveTo>
                      <a:pt x="11430" y="14288"/>
                    </a:moveTo>
                    <a:lnTo>
                      <a:pt x="38100" y="0"/>
                    </a:lnTo>
                    <a:lnTo>
                      <a:pt x="0" y="4763"/>
                    </a:lnTo>
                    <a:cubicBezTo>
                      <a:pt x="3810" y="7620"/>
                      <a:pt x="7620" y="11430"/>
                      <a:pt x="11430" y="14288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09" name="Freeform: Shape 3808">
                <a:extLst>
                  <a:ext uri="{FF2B5EF4-FFF2-40B4-BE49-F238E27FC236}">
                    <a16:creationId xmlns:a16="http://schemas.microsoft.com/office/drawing/2014/main" id="{0F0DB907-A45F-A074-BE54-EA742CBEA97E}"/>
                  </a:ext>
                </a:extLst>
              </p:cNvPr>
              <p:cNvSpPr/>
              <p:nvPr/>
            </p:nvSpPr>
            <p:spPr>
              <a:xfrm>
                <a:off x="8151494" y="2026919"/>
                <a:ext cx="33337" cy="39052"/>
              </a:xfrm>
              <a:custGeom>
                <a:avLst/>
                <a:gdLst>
                  <a:gd name="connsiteX0" fmla="*/ 33338 w 33337"/>
                  <a:gd name="connsiteY0" fmla="*/ 39052 h 39052"/>
                  <a:gd name="connsiteX1" fmla="*/ 7620 w 33337"/>
                  <a:gd name="connsiteY1" fmla="*/ 0 h 39052"/>
                  <a:gd name="connsiteX2" fmla="*/ 0 w 33337"/>
                  <a:gd name="connsiteY2" fmla="*/ 17145 h 39052"/>
                  <a:gd name="connsiteX3" fmla="*/ 33338 w 33337"/>
                  <a:gd name="connsiteY3" fmla="*/ 39052 h 3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337" h="39052">
                    <a:moveTo>
                      <a:pt x="33338" y="39052"/>
                    </a:moveTo>
                    <a:lnTo>
                      <a:pt x="7620" y="0"/>
                    </a:lnTo>
                    <a:cubicBezTo>
                      <a:pt x="4763" y="5715"/>
                      <a:pt x="2857" y="11430"/>
                      <a:pt x="0" y="17145"/>
                    </a:cubicBezTo>
                    <a:lnTo>
                      <a:pt x="33338" y="39052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0" name="Freeform: Shape 3809">
                <a:extLst>
                  <a:ext uri="{FF2B5EF4-FFF2-40B4-BE49-F238E27FC236}">
                    <a16:creationId xmlns:a16="http://schemas.microsoft.com/office/drawing/2014/main" id="{AD332252-F5AD-0568-C4EA-BF0ECA80A397}"/>
                  </a:ext>
                </a:extLst>
              </p:cNvPr>
              <p:cNvSpPr/>
              <p:nvPr/>
            </p:nvSpPr>
            <p:spPr>
              <a:xfrm>
                <a:off x="8133397" y="2076449"/>
                <a:ext cx="22859" cy="20954"/>
              </a:xfrm>
              <a:custGeom>
                <a:avLst/>
                <a:gdLst>
                  <a:gd name="connsiteX0" fmla="*/ 0 w 22859"/>
                  <a:gd name="connsiteY0" fmla="*/ 17145 h 20954"/>
                  <a:gd name="connsiteX1" fmla="*/ 22860 w 22859"/>
                  <a:gd name="connsiteY1" fmla="*/ 20955 h 20954"/>
                  <a:gd name="connsiteX2" fmla="*/ 5715 w 22859"/>
                  <a:gd name="connsiteY2" fmla="*/ 0 h 20954"/>
                  <a:gd name="connsiteX3" fmla="*/ 0 w 22859"/>
                  <a:gd name="connsiteY3" fmla="*/ 1714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859" h="20954">
                    <a:moveTo>
                      <a:pt x="0" y="17145"/>
                    </a:moveTo>
                    <a:lnTo>
                      <a:pt x="22860" y="20955"/>
                    </a:lnTo>
                    <a:lnTo>
                      <a:pt x="5715" y="0"/>
                    </a:lnTo>
                    <a:cubicBezTo>
                      <a:pt x="3810" y="5715"/>
                      <a:pt x="1905" y="11430"/>
                      <a:pt x="0" y="17145"/>
                    </a:cubicBez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11" name="Freeform: Shape 3810">
                <a:extLst>
                  <a:ext uri="{FF2B5EF4-FFF2-40B4-BE49-F238E27FC236}">
                    <a16:creationId xmlns:a16="http://schemas.microsoft.com/office/drawing/2014/main" id="{214515A2-85EF-FBC2-EBEF-66D9D4805FC4}"/>
                  </a:ext>
                </a:extLst>
              </p:cNvPr>
              <p:cNvSpPr/>
              <p:nvPr/>
            </p:nvSpPr>
            <p:spPr>
              <a:xfrm>
                <a:off x="8114347" y="2230754"/>
                <a:ext cx="56197" cy="33337"/>
              </a:xfrm>
              <a:custGeom>
                <a:avLst/>
                <a:gdLst>
                  <a:gd name="connsiteX0" fmla="*/ 0 w 56197"/>
                  <a:gd name="connsiteY0" fmla="*/ 0 h 33337"/>
                  <a:gd name="connsiteX1" fmla="*/ 3810 w 56197"/>
                  <a:gd name="connsiteY1" fmla="*/ 33338 h 33337"/>
                  <a:gd name="connsiteX2" fmla="*/ 56197 w 56197"/>
                  <a:gd name="connsiteY2" fmla="*/ 15240 h 33337"/>
                  <a:gd name="connsiteX3" fmla="*/ 0 w 56197"/>
                  <a:gd name="connsiteY3" fmla="*/ 0 h 33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197" h="33337">
                    <a:moveTo>
                      <a:pt x="0" y="0"/>
                    </a:moveTo>
                    <a:cubicBezTo>
                      <a:pt x="952" y="11430"/>
                      <a:pt x="1905" y="21908"/>
                      <a:pt x="3810" y="33338"/>
                    </a:cubicBezTo>
                    <a:lnTo>
                      <a:pt x="56197" y="152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12" name="Graphic 2">
              <a:extLst>
                <a:ext uri="{FF2B5EF4-FFF2-40B4-BE49-F238E27FC236}">
                  <a16:creationId xmlns:a16="http://schemas.microsoft.com/office/drawing/2014/main" id="{53A12D4D-DB3C-D6DD-AEA0-B8C361609EA9}"/>
                </a:ext>
              </a:extLst>
            </p:cNvPr>
            <p:cNvGrpSpPr/>
            <p:nvPr/>
          </p:nvGrpSpPr>
          <p:grpSpPr>
            <a:xfrm>
              <a:off x="8032431" y="1394821"/>
              <a:ext cx="643890" cy="638765"/>
              <a:chOff x="8032431" y="1394821"/>
              <a:chExt cx="643890" cy="638765"/>
            </a:xfrm>
          </p:grpSpPr>
          <p:grpSp>
            <p:nvGrpSpPr>
              <p:cNvPr id="3813" name="Graphic 2">
                <a:extLst>
                  <a:ext uri="{FF2B5EF4-FFF2-40B4-BE49-F238E27FC236}">
                    <a16:creationId xmlns:a16="http://schemas.microsoft.com/office/drawing/2014/main" id="{A89329D8-26D8-A113-4948-3C14C4BEE44D}"/>
                  </a:ext>
                </a:extLst>
              </p:cNvPr>
              <p:cNvGrpSpPr/>
              <p:nvPr/>
            </p:nvGrpSpPr>
            <p:grpSpPr>
              <a:xfrm>
                <a:off x="8046087" y="1394821"/>
                <a:ext cx="612454" cy="192995"/>
                <a:chOff x="8046087" y="1394821"/>
                <a:chExt cx="612454" cy="192995"/>
              </a:xfrm>
            </p:grpSpPr>
            <p:sp>
              <p:nvSpPr>
                <p:cNvPr id="3814" name="Freeform: Shape 3813">
                  <a:extLst>
                    <a:ext uri="{FF2B5EF4-FFF2-40B4-BE49-F238E27FC236}">
                      <a16:creationId xmlns:a16="http://schemas.microsoft.com/office/drawing/2014/main" id="{B2F5E0CF-10B6-E543-5E24-8D79BE628594}"/>
                    </a:ext>
                  </a:extLst>
                </p:cNvPr>
                <p:cNvSpPr/>
                <p:nvPr/>
              </p:nvSpPr>
              <p:spPr>
                <a:xfrm>
                  <a:off x="8046087" y="1399339"/>
                  <a:ext cx="209462" cy="188477"/>
                </a:xfrm>
                <a:custGeom>
                  <a:avLst/>
                  <a:gdLst>
                    <a:gd name="connsiteX0" fmla="*/ 66354 w 209462"/>
                    <a:gd name="connsiteY0" fmla="*/ 188478 h 188477"/>
                    <a:gd name="connsiteX1" fmla="*/ 209229 w 209462"/>
                    <a:gd name="connsiteY1" fmla="*/ 85608 h 188477"/>
                    <a:gd name="connsiteX2" fmla="*/ 103501 w 209462"/>
                    <a:gd name="connsiteY2" fmla="*/ 2740 h 188477"/>
                    <a:gd name="connsiteX3" fmla="*/ 66354 w 209462"/>
                    <a:gd name="connsiteY3" fmla="*/ 188478 h 188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9462" h="188477">
                      <a:moveTo>
                        <a:pt x="66354" y="188478"/>
                      </a:moveTo>
                      <a:cubicBezTo>
                        <a:pt x="105407" y="147520"/>
                        <a:pt x="152079" y="112278"/>
                        <a:pt x="209229" y="85608"/>
                      </a:cubicBezTo>
                      <a:cubicBezTo>
                        <a:pt x="211134" y="53223"/>
                        <a:pt x="203514" y="-14405"/>
                        <a:pt x="103501" y="2740"/>
                      </a:cubicBezTo>
                      <a:cubicBezTo>
                        <a:pt x="-21276" y="22743"/>
                        <a:pt x="-32706" y="159903"/>
                        <a:pt x="66354" y="188478"/>
                      </a:cubicBezTo>
                      <a:close/>
                    </a:path>
                  </a:pathLst>
                </a:custGeom>
                <a:solidFill>
                  <a:srgbClr val="C3995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5" name="Freeform: Shape 3814">
                  <a:extLst>
                    <a:ext uri="{FF2B5EF4-FFF2-40B4-BE49-F238E27FC236}">
                      <a16:creationId xmlns:a16="http://schemas.microsoft.com/office/drawing/2014/main" id="{318311E8-136E-6D4D-1A19-19DE88C74494}"/>
                    </a:ext>
                  </a:extLst>
                </p:cNvPr>
                <p:cNvSpPr/>
                <p:nvPr/>
              </p:nvSpPr>
              <p:spPr>
                <a:xfrm>
                  <a:off x="8449393" y="1394821"/>
                  <a:ext cx="209148" cy="188232"/>
                </a:xfrm>
                <a:custGeom>
                  <a:avLst/>
                  <a:gdLst>
                    <a:gd name="connsiteX0" fmla="*/ 143108 w 209148"/>
                    <a:gd name="connsiteY0" fmla="*/ 188233 h 188232"/>
                    <a:gd name="connsiteX1" fmla="*/ 105961 w 209148"/>
                    <a:gd name="connsiteY1" fmla="*/ 2495 h 188232"/>
                    <a:gd name="connsiteX2" fmla="*/ 233 w 209148"/>
                    <a:gd name="connsiteY2" fmla="*/ 85363 h 188232"/>
                    <a:gd name="connsiteX3" fmla="*/ 143108 w 209148"/>
                    <a:gd name="connsiteY3" fmla="*/ 188233 h 188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9148" h="188232">
                      <a:moveTo>
                        <a:pt x="143108" y="188233"/>
                      </a:moveTo>
                      <a:cubicBezTo>
                        <a:pt x="242168" y="158705"/>
                        <a:pt x="229786" y="22498"/>
                        <a:pt x="105961" y="2495"/>
                      </a:cubicBezTo>
                      <a:cubicBezTo>
                        <a:pt x="5948" y="-13697"/>
                        <a:pt x="-1672" y="52978"/>
                        <a:pt x="233" y="85363"/>
                      </a:cubicBezTo>
                      <a:cubicBezTo>
                        <a:pt x="56431" y="112033"/>
                        <a:pt x="104056" y="147276"/>
                        <a:pt x="143108" y="188233"/>
                      </a:cubicBezTo>
                      <a:close/>
                    </a:path>
                  </a:pathLst>
                </a:custGeom>
                <a:solidFill>
                  <a:srgbClr val="C3995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6" name="Freeform: Shape 3815">
                  <a:extLst>
                    <a:ext uri="{FF2B5EF4-FFF2-40B4-BE49-F238E27FC236}">
                      <a16:creationId xmlns:a16="http://schemas.microsoft.com/office/drawing/2014/main" id="{BE1FA4BF-2E59-7E6F-34D3-29F06E72793B}"/>
                    </a:ext>
                  </a:extLst>
                </p:cNvPr>
                <p:cNvSpPr/>
                <p:nvPr/>
              </p:nvSpPr>
              <p:spPr>
                <a:xfrm>
                  <a:off x="8470581" y="1455774"/>
                  <a:ext cx="132133" cy="112040"/>
                </a:xfrm>
                <a:custGeom>
                  <a:avLst/>
                  <a:gdLst>
                    <a:gd name="connsiteX0" fmla="*/ 106680 w 132133"/>
                    <a:gd name="connsiteY0" fmla="*/ 112040 h 112040"/>
                    <a:gd name="connsiteX1" fmla="*/ 66675 w 132133"/>
                    <a:gd name="connsiteY1" fmla="*/ 1550 h 112040"/>
                    <a:gd name="connsiteX2" fmla="*/ 0 w 132133"/>
                    <a:gd name="connsiteY2" fmla="*/ 35840 h 112040"/>
                    <a:gd name="connsiteX3" fmla="*/ 106680 w 132133"/>
                    <a:gd name="connsiteY3" fmla="*/ 112040 h 11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2133" h="112040">
                      <a:moveTo>
                        <a:pt x="106680" y="112040"/>
                      </a:moveTo>
                      <a:cubicBezTo>
                        <a:pt x="150495" y="84418"/>
                        <a:pt x="138113" y="12980"/>
                        <a:pt x="66675" y="1550"/>
                      </a:cubicBezTo>
                      <a:cubicBezTo>
                        <a:pt x="19050" y="-6070"/>
                        <a:pt x="4763" y="15838"/>
                        <a:pt x="0" y="35840"/>
                      </a:cubicBezTo>
                      <a:cubicBezTo>
                        <a:pt x="40957" y="56795"/>
                        <a:pt x="76200" y="82513"/>
                        <a:pt x="106680" y="112040"/>
                      </a:cubicBezTo>
                      <a:close/>
                    </a:path>
                  </a:pathLst>
                </a:custGeom>
                <a:solidFill>
                  <a:srgbClr val="8166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17" name="Freeform: Shape 3816">
                  <a:extLst>
                    <a:ext uri="{FF2B5EF4-FFF2-40B4-BE49-F238E27FC236}">
                      <a16:creationId xmlns:a16="http://schemas.microsoft.com/office/drawing/2014/main" id="{3F1D894B-1A24-9B0B-8409-0823E2F3C1A6}"/>
                    </a:ext>
                  </a:extLst>
                </p:cNvPr>
                <p:cNvSpPr/>
                <p:nvPr/>
              </p:nvSpPr>
              <p:spPr>
                <a:xfrm>
                  <a:off x="8101757" y="1460536"/>
                  <a:ext cx="131652" cy="112040"/>
                </a:xfrm>
                <a:custGeom>
                  <a:avLst/>
                  <a:gdLst>
                    <a:gd name="connsiteX0" fmla="*/ 25924 w 131652"/>
                    <a:gd name="connsiteY0" fmla="*/ 112040 h 112040"/>
                    <a:gd name="connsiteX1" fmla="*/ 131652 w 131652"/>
                    <a:gd name="connsiteY1" fmla="*/ 35840 h 112040"/>
                    <a:gd name="connsiteX2" fmla="*/ 64977 w 131652"/>
                    <a:gd name="connsiteY2" fmla="*/ 1550 h 112040"/>
                    <a:gd name="connsiteX3" fmla="*/ 25924 w 131652"/>
                    <a:gd name="connsiteY3" fmla="*/ 112040 h 112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1652" h="112040">
                      <a:moveTo>
                        <a:pt x="25924" y="112040"/>
                      </a:moveTo>
                      <a:cubicBezTo>
                        <a:pt x="56405" y="82513"/>
                        <a:pt x="91647" y="56795"/>
                        <a:pt x="131652" y="35840"/>
                      </a:cubicBezTo>
                      <a:cubicBezTo>
                        <a:pt x="127842" y="15838"/>
                        <a:pt x="112602" y="-6070"/>
                        <a:pt x="64977" y="1550"/>
                      </a:cubicBezTo>
                      <a:cubicBezTo>
                        <a:pt x="-5508" y="12028"/>
                        <a:pt x="-18843" y="84418"/>
                        <a:pt x="25924" y="112040"/>
                      </a:cubicBezTo>
                      <a:close/>
                    </a:path>
                  </a:pathLst>
                </a:custGeom>
                <a:solidFill>
                  <a:srgbClr val="81663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818" name="Freeform: Shape 3817">
                <a:extLst>
                  <a:ext uri="{FF2B5EF4-FFF2-40B4-BE49-F238E27FC236}">
                    <a16:creationId xmlns:a16="http://schemas.microsoft.com/office/drawing/2014/main" id="{4012042C-F258-BBD2-9D97-58874330369F}"/>
                  </a:ext>
                </a:extLst>
              </p:cNvPr>
              <p:cNvSpPr/>
              <p:nvPr/>
            </p:nvSpPr>
            <p:spPr>
              <a:xfrm>
                <a:off x="8032431" y="1465896"/>
                <a:ext cx="643890" cy="567690"/>
              </a:xfrm>
              <a:custGeom>
                <a:avLst/>
                <a:gdLst>
                  <a:gd name="connsiteX0" fmla="*/ 643890 w 643890"/>
                  <a:gd name="connsiteY0" fmla="*/ 331470 h 567690"/>
                  <a:gd name="connsiteX1" fmla="*/ 321945 w 643890"/>
                  <a:gd name="connsiteY1" fmla="*/ 567690 h 567690"/>
                  <a:gd name="connsiteX2" fmla="*/ 0 w 643890"/>
                  <a:gd name="connsiteY2" fmla="*/ 331470 h 567690"/>
                  <a:gd name="connsiteX3" fmla="*/ 321945 w 643890"/>
                  <a:gd name="connsiteY3" fmla="*/ 0 h 567690"/>
                  <a:gd name="connsiteX4" fmla="*/ 643890 w 643890"/>
                  <a:gd name="connsiteY4" fmla="*/ 331470 h 567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890" h="567690">
                    <a:moveTo>
                      <a:pt x="643890" y="331470"/>
                    </a:moveTo>
                    <a:cubicBezTo>
                      <a:pt x="643890" y="412432"/>
                      <a:pt x="534353" y="567690"/>
                      <a:pt x="321945" y="567690"/>
                    </a:cubicBezTo>
                    <a:cubicBezTo>
                      <a:pt x="108585" y="567690"/>
                      <a:pt x="0" y="410528"/>
                      <a:pt x="0" y="331470"/>
                    </a:cubicBezTo>
                    <a:cubicBezTo>
                      <a:pt x="0" y="252413"/>
                      <a:pt x="66675" y="0"/>
                      <a:pt x="321945" y="0"/>
                    </a:cubicBezTo>
                    <a:cubicBezTo>
                      <a:pt x="577215" y="0"/>
                      <a:pt x="643890" y="250508"/>
                      <a:pt x="643890" y="331470"/>
                    </a:cubicBezTo>
                    <a:close/>
                  </a:path>
                </a:pathLst>
              </a:custGeom>
              <a:solidFill>
                <a:srgbClr val="DEAE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819" name="Graphic 2">
                <a:extLst>
                  <a:ext uri="{FF2B5EF4-FFF2-40B4-BE49-F238E27FC236}">
                    <a16:creationId xmlns:a16="http://schemas.microsoft.com/office/drawing/2014/main" id="{203B1C77-35D7-5F7C-7038-036E10FE1E95}"/>
                  </a:ext>
                </a:extLst>
              </p:cNvPr>
              <p:cNvGrpSpPr/>
              <p:nvPr/>
            </p:nvGrpSpPr>
            <p:grpSpPr>
              <a:xfrm>
                <a:off x="8181974" y="1816417"/>
                <a:ext cx="344805" cy="194309"/>
                <a:chOff x="8181974" y="1816417"/>
                <a:chExt cx="344805" cy="194309"/>
              </a:xfrm>
            </p:grpSpPr>
            <p:sp>
              <p:nvSpPr>
                <p:cNvPr id="3820" name="Freeform: Shape 3819">
                  <a:extLst>
                    <a:ext uri="{FF2B5EF4-FFF2-40B4-BE49-F238E27FC236}">
                      <a16:creationId xmlns:a16="http://schemas.microsoft.com/office/drawing/2014/main" id="{06CD4E90-A0A1-A343-1AAC-E5203E7EA3C4}"/>
                    </a:ext>
                  </a:extLst>
                </p:cNvPr>
                <p:cNvSpPr/>
                <p:nvPr/>
              </p:nvSpPr>
              <p:spPr>
                <a:xfrm>
                  <a:off x="8314372" y="1971674"/>
                  <a:ext cx="81914" cy="39052"/>
                </a:xfrm>
                <a:custGeom>
                  <a:avLst/>
                  <a:gdLst>
                    <a:gd name="connsiteX0" fmla="*/ 40005 w 81914"/>
                    <a:gd name="connsiteY0" fmla="*/ 0 h 39052"/>
                    <a:gd name="connsiteX1" fmla="*/ 0 w 81914"/>
                    <a:gd name="connsiteY1" fmla="*/ 13335 h 39052"/>
                    <a:gd name="connsiteX2" fmla="*/ 40957 w 81914"/>
                    <a:gd name="connsiteY2" fmla="*/ 39052 h 39052"/>
                    <a:gd name="connsiteX3" fmla="*/ 81915 w 81914"/>
                    <a:gd name="connsiteY3" fmla="*/ 13335 h 39052"/>
                    <a:gd name="connsiteX4" fmla="*/ 40005 w 81914"/>
                    <a:gd name="connsiteY4" fmla="*/ 0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1914" h="39052">
                      <a:moveTo>
                        <a:pt x="40005" y="0"/>
                      </a:moveTo>
                      <a:cubicBezTo>
                        <a:pt x="26670" y="6667"/>
                        <a:pt x="12382" y="10477"/>
                        <a:pt x="0" y="13335"/>
                      </a:cubicBezTo>
                      <a:cubicBezTo>
                        <a:pt x="6667" y="28575"/>
                        <a:pt x="22860" y="39052"/>
                        <a:pt x="40957" y="39052"/>
                      </a:cubicBezTo>
                      <a:cubicBezTo>
                        <a:pt x="59055" y="39052"/>
                        <a:pt x="75247" y="28575"/>
                        <a:pt x="81915" y="13335"/>
                      </a:cubicBezTo>
                      <a:cubicBezTo>
                        <a:pt x="68580" y="11430"/>
                        <a:pt x="54292" y="7620"/>
                        <a:pt x="40005" y="0"/>
                      </a:cubicBezTo>
                      <a:close/>
                    </a:path>
                  </a:pathLst>
                </a:custGeom>
                <a:solidFill>
                  <a:srgbClr val="EFE3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1" name="Freeform: Shape 3820">
                  <a:extLst>
                    <a:ext uri="{FF2B5EF4-FFF2-40B4-BE49-F238E27FC236}">
                      <a16:creationId xmlns:a16="http://schemas.microsoft.com/office/drawing/2014/main" id="{FF718E41-6189-DD2C-4C44-6EDE7DDF8256}"/>
                    </a:ext>
                  </a:extLst>
                </p:cNvPr>
                <p:cNvSpPr/>
                <p:nvPr/>
              </p:nvSpPr>
              <p:spPr>
                <a:xfrm>
                  <a:off x="8181974" y="1816417"/>
                  <a:ext cx="344805" cy="170553"/>
                </a:xfrm>
                <a:custGeom>
                  <a:avLst/>
                  <a:gdLst>
                    <a:gd name="connsiteX0" fmla="*/ 257175 w 344805"/>
                    <a:gd name="connsiteY0" fmla="*/ 0 h 170553"/>
                    <a:gd name="connsiteX1" fmla="*/ 86677 w 344805"/>
                    <a:gd name="connsiteY1" fmla="*/ 0 h 170553"/>
                    <a:gd name="connsiteX2" fmla="*/ 0 w 344805"/>
                    <a:gd name="connsiteY2" fmla="*/ 84772 h 170553"/>
                    <a:gd name="connsiteX3" fmla="*/ 86677 w 344805"/>
                    <a:gd name="connsiteY3" fmla="*/ 169545 h 170553"/>
                    <a:gd name="connsiteX4" fmla="*/ 86677 w 344805"/>
                    <a:gd name="connsiteY4" fmla="*/ 169545 h 170553"/>
                    <a:gd name="connsiteX5" fmla="*/ 172402 w 344805"/>
                    <a:gd name="connsiteY5" fmla="*/ 155258 h 170553"/>
                    <a:gd name="connsiteX6" fmla="*/ 258127 w 344805"/>
                    <a:gd name="connsiteY6" fmla="*/ 169545 h 170553"/>
                    <a:gd name="connsiteX7" fmla="*/ 258127 w 344805"/>
                    <a:gd name="connsiteY7" fmla="*/ 169545 h 170553"/>
                    <a:gd name="connsiteX8" fmla="*/ 344805 w 344805"/>
                    <a:gd name="connsiteY8" fmla="*/ 84772 h 170553"/>
                    <a:gd name="connsiteX9" fmla="*/ 257175 w 344805"/>
                    <a:gd name="connsiteY9" fmla="*/ 0 h 1705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4805" h="170553">
                      <a:moveTo>
                        <a:pt x="257175" y="0"/>
                      </a:moveTo>
                      <a:cubicBezTo>
                        <a:pt x="206693" y="0"/>
                        <a:pt x="137160" y="0"/>
                        <a:pt x="86677" y="0"/>
                      </a:cubicBezTo>
                      <a:cubicBezTo>
                        <a:pt x="27623" y="0"/>
                        <a:pt x="0" y="39053"/>
                        <a:pt x="0" y="84772"/>
                      </a:cubicBezTo>
                      <a:cubicBezTo>
                        <a:pt x="0" y="130493"/>
                        <a:pt x="38100" y="168593"/>
                        <a:pt x="86677" y="169545"/>
                      </a:cubicBezTo>
                      <a:lnTo>
                        <a:pt x="86677" y="169545"/>
                      </a:lnTo>
                      <a:cubicBezTo>
                        <a:pt x="86677" y="169545"/>
                        <a:pt x="132398" y="176212"/>
                        <a:pt x="172402" y="155258"/>
                      </a:cubicBezTo>
                      <a:cubicBezTo>
                        <a:pt x="212407" y="176212"/>
                        <a:pt x="258127" y="169545"/>
                        <a:pt x="258127" y="169545"/>
                      </a:cubicBezTo>
                      <a:lnTo>
                        <a:pt x="258127" y="169545"/>
                      </a:lnTo>
                      <a:cubicBezTo>
                        <a:pt x="305752" y="168593"/>
                        <a:pt x="344805" y="130493"/>
                        <a:pt x="344805" y="84772"/>
                      </a:cubicBezTo>
                      <a:cubicBezTo>
                        <a:pt x="343852" y="39053"/>
                        <a:pt x="317182" y="0"/>
                        <a:pt x="257175" y="0"/>
                      </a:cubicBezTo>
                      <a:close/>
                    </a:path>
                  </a:pathLst>
                </a:custGeom>
                <a:solidFill>
                  <a:srgbClr val="EFE3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22" name="Freeform: Shape 3821">
                  <a:extLst>
                    <a:ext uri="{FF2B5EF4-FFF2-40B4-BE49-F238E27FC236}">
                      <a16:creationId xmlns:a16="http://schemas.microsoft.com/office/drawing/2014/main" id="{D9BCEB88-65F1-EBCB-072C-6C8DC172CA49}"/>
                    </a:ext>
                  </a:extLst>
                </p:cNvPr>
                <p:cNvSpPr/>
                <p:nvPr/>
              </p:nvSpPr>
              <p:spPr>
                <a:xfrm>
                  <a:off x="8349614" y="1863089"/>
                  <a:ext cx="9525" cy="108585"/>
                </a:xfrm>
                <a:custGeom>
                  <a:avLst/>
                  <a:gdLst>
                    <a:gd name="connsiteX0" fmla="*/ 4763 w 9525"/>
                    <a:gd name="connsiteY0" fmla="*/ 108585 h 108585"/>
                    <a:gd name="connsiteX1" fmla="*/ 0 w 9525"/>
                    <a:gd name="connsiteY1" fmla="*/ 54293 h 108585"/>
                    <a:gd name="connsiteX2" fmla="*/ 4763 w 9525"/>
                    <a:gd name="connsiteY2" fmla="*/ 0 h 108585"/>
                    <a:gd name="connsiteX3" fmla="*/ 9525 w 9525"/>
                    <a:gd name="connsiteY3" fmla="*/ 54293 h 108585"/>
                    <a:gd name="connsiteX4" fmla="*/ 4763 w 9525"/>
                    <a:gd name="connsiteY4" fmla="*/ 108585 h 108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108585">
                      <a:moveTo>
                        <a:pt x="4763" y="108585"/>
                      </a:moveTo>
                      <a:cubicBezTo>
                        <a:pt x="953" y="90488"/>
                        <a:pt x="0" y="72390"/>
                        <a:pt x="0" y="54293"/>
                      </a:cubicBezTo>
                      <a:cubicBezTo>
                        <a:pt x="0" y="36195"/>
                        <a:pt x="953" y="18098"/>
                        <a:pt x="4763" y="0"/>
                      </a:cubicBezTo>
                      <a:cubicBezTo>
                        <a:pt x="8573" y="18098"/>
                        <a:pt x="9525" y="36195"/>
                        <a:pt x="9525" y="54293"/>
                      </a:cubicBezTo>
                      <a:cubicBezTo>
                        <a:pt x="9525" y="72390"/>
                        <a:pt x="8573" y="90488"/>
                        <a:pt x="4763" y="108585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823" name="Graphic 2">
                  <a:extLst>
                    <a:ext uri="{FF2B5EF4-FFF2-40B4-BE49-F238E27FC236}">
                      <a16:creationId xmlns:a16="http://schemas.microsoft.com/office/drawing/2014/main" id="{961C458A-2EFE-2642-8C38-6FA31FDB3EDC}"/>
                    </a:ext>
                  </a:extLst>
                </p:cNvPr>
                <p:cNvGrpSpPr/>
                <p:nvPr/>
              </p:nvGrpSpPr>
              <p:grpSpPr>
                <a:xfrm>
                  <a:off x="8219122" y="1863089"/>
                  <a:ext cx="68579" cy="55245"/>
                  <a:chOff x="8219122" y="1863089"/>
                  <a:chExt cx="68579" cy="55245"/>
                </a:xfrm>
                <a:solidFill>
                  <a:srgbClr val="1D0006"/>
                </a:solidFill>
              </p:grpSpPr>
              <p:sp>
                <p:nvSpPr>
                  <p:cNvPr id="3824" name="Freeform: Shape 3823">
                    <a:extLst>
                      <a:ext uri="{FF2B5EF4-FFF2-40B4-BE49-F238E27FC236}">
                        <a16:creationId xmlns:a16="http://schemas.microsoft.com/office/drawing/2014/main" id="{9F998AFA-C23E-B0C4-0E9C-56CC5A8F879B}"/>
                      </a:ext>
                    </a:extLst>
                  </p:cNvPr>
                  <p:cNvSpPr/>
                  <p:nvPr/>
                </p:nvSpPr>
                <p:spPr>
                  <a:xfrm>
                    <a:off x="8229599" y="1864994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952"/>
                          <a:pt x="9525" y="2857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25" name="Freeform: Shape 3824">
                    <a:extLst>
                      <a:ext uri="{FF2B5EF4-FFF2-40B4-BE49-F238E27FC236}">
                        <a16:creationId xmlns:a16="http://schemas.microsoft.com/office/drawing/2014/main" id="{43B282C2-6BEE-8D76-016B-B2D4B59B4509}"/>
                      </a:ext>
                    </a:extLst>
                  </p:cNvPr>
                  <p:cNvSpPr/>
                  <p:nvPr/>
                </p:nvSpPr>
                <p:spPr>
                  <a:xfrm>
                    <a:off x="8261031" y="1863089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0"/>
                          <a:pt x="9525" y="1905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26" name="Freeform: Shape 3825">
                    <a:extLst>
                      <a:ext uri="{FF2B5EF4-FFF2-40B4-BE49-F238E27FC236}">
                        <a16:creationId xmlns:a16="http://schemas.microsoft.com/office/drawing/2014/main" id="{9E6CEBB2-68FC-3815-CC52-658DDC5A63BD}"/>
                      </a:ext>
                    </a:extLst>
                  </p:cNvPr>
                  <p:cNvSpPr/>
                  <p:nvPr/>
                </p:nvSpPr>
                <p:spPr>
                  <a:xfrm>
                    <a:off x="8245792" y="1884997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6667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0"/>
                          <a:pt x="9525" y="1905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27" name="Freeform: Shape 3826">
                    <a:extLst>
                      <a:ext uri="{FF2B5EF4-FFF2-40B4-BE49-F238E27FC236}">
                        <a16:creationId xmlns:a16="http://schemas.microsoft.com/office/drawing/2014/main" id="{8DA9653D-20D4-726A-B00C-A9B4D2E8074A}"/>
                      </a:ext>
                    </a:extLst>
                  </p:cNvPr>
                  <p:cNvSpPr/>
                  <p:nvPr/>
                </p:nvSpPr>
                <p:spPr>
                  <a:xfrm>
                    <a:off x="8237219" y="1908809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0"/>
                          <a:pt x="9525" y="1905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28" name="Freeform: Shape 3827">
                    <a:extLst>
                      <a:ext uri="{FF2B5EF4-FFF2-40B4-BE49-F238E27FC236}">
                        <a16:creationId xmlns:a16="http://schemas.microsoft.com/office/drawing/2014/main" id="{72C3CFC6-F674-FC9D-4172-7F83711E36D7}"/>
                      </a:ext>
                    </a:extLst>
                  </p:cNvPr>
                  <p:cNvSpPr/>
                  <p:nvPr/>
                </p:nvSpPr>
                <p:spPr>
                  <a:xfrm>
                    <a:off x="8275319" y="1904999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6668" y="952"/>
                          <a:pt x="9525" y="2858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29" name="Freeform: Shape 3828">
                    <a:extLst>
                      <a:ext uri="{FF2B5EF4-FFF2-40B4-BE49-F238E27FC236}">
                        <a16:creationId xmlns:a16="http://schemas.microsoft.com/office/drawing/2014/main" id="{87B28CD4-57FB-4126-0CF3-65E84DBDF9B6}"/>
                      </a:ext>
                    </a:extLst>
                  </p:cNvPr>
                  <p:cNvSpPr/>
                  <p:nvPr/>
                </p:nvSpPr>
                <p:spPr>
                  <a:xfrm>
                    <a:off x="8219122" y="1893569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952"/>
                          <a:pt x="9525" y="2857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0" name="Freeform: Shape 3829">
                    <a:extLst>
                      <a:ext uri="{FF2B5EF4-FFF2-40B4-BE49-F238E27FC236}">
                        <a16:creationId xmlns:a16="http://schemas.microsoft.com/office/drawing/2014/main" id="{9A716767-0370-176C-F372-8AC8FD92C5B8}"/>
                      </a:ext>
                    </a:extLst>
                  </p:cNvPr>
                  <p:cNvSpPr/>
                  <p:nvPr/>
                </p:nvSpPr>
                <p:spPr>
                  <a:xfrm>
                    <a:off x="8278176" y="1881187"/>
                    <a:ext cx="9525" cy="9525"/>
                  </a:xfrm>
                  <a:custGeom>
                    <a:avLst/>
                    <a:gdLst>
                      <a:gd name="connsiteX0" fmla="*/ 9525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0 w 9525"/>
                      <a:gd name="connsiteY3" fmla="*/ 4763 h 9525"/>
                      <a:gd name="connsiteX4" fmla="*/ 0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9525 w 9525"/>
                      <a:gd name="connsiteY7" fmla="*/ 4763 h 9525"/>
                      <a:gd name="connsiteX8" fmla="*/ 9525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9525" y="4763"/>
                        </a:moveTo>
                        <a:cubicBezTo>
                          <a:pt x="9525" y="7620"/>
                          <a:pt x="7620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1905" y="9525"/>
                          <a:pt x="0" y="7620"/>
                          <a:pt x="0" y="4763"/>
                        </a:cubicBezTo>
                        <a:lnTo>
                          <a:pt x="0" y="4763"/>
                        </a:lnTo>
                        <a:cubicBezTo>
                          <a:pt x="0" y="1905"/>
                          <a:pt x="1905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7620" y="952"/>
                          <a:pt x="9525" y="2858"/>
                          <a:pt x="9525" y="4763"/>
                        </a:cubicBezTo>
                        <a:lnTo>
                          <a:pt x="9525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31" name="Graphic 2">
                  <a:extLst>
                    <a:ext uri="{FF2B5EF4-FFF2-40B4-BE49-F238E27FC236}">
                      <a16:creationId xmlns:a16="http://schemas.microsoft.com/office/drawing/2014/main" id="{F3937295-3341-02FA-8A3D-138317A1385E}"/>
                    </a:ext>
                  </a:extLst>
                </p:cNvPr>
                <p:cNvGrpSpPr/>
                <p:nvPr/>
              </p:nvGrpSpPr>
              <p:grpSpPr>
                <a:xfrm>
                  <a:off x="8419147" y="1863089"/>
                  <a:ext cx="69532" cy="55245"/>
                  <a:chOff x="8419147" y="1863089"/>
                  <a:chExt cx="69532" cy="55245"/>
                </a:xfrm>
                <a:solidFill>
                  <a:srgbClr val="1D0006"/>
                </a:solidFill>
              </p:grpSpPr>
              <p:sp>
                <p:nvSpPr>
                  <p:cNvPr id="3832" name="Freeform: Shape 3831">
                    <a:extLst>
                      <a:ext uri="{FF2B5EF4-FFF2-40B4-BE49-F238E27FC236}">
                        <a16:creationId xmlns:a16="http://schemas.microsoft.com/office/drawing/2014/main" id="{093F2CF1-0B32-D8DC-7BB5-4337196E0E77}"/>
                      </a:ext>
                    </a:extLst>
                  </p:cNvPr>
                  <p:cNvSpPr/>
                  <p:nvPr/>
                </p:nvSpPr>
                <p:spPr>
                  <a:xfrm>
                    <a:off x="8468676" y="1864994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952"/>
                          <a:pt x="0" y="2857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3" name="Freeform: Shape 3832">
                    <a:extLst>
                      <a:ext uri="{FF2B5EF4-FFF2-40B4-BE49-F238E27FC236}">
                        <a16:creationId xmlns:a16="http://schemas.microsoft.com/office/drawing/2014/main" id="{391D8ADA-9985-ABB5-D0CD-E8C9152825FD}"/>
                      </a:ext>
                    </a:extLst>
                  </p:cNvPr>
                  <p:cNvSpPr/>
                  <p:nvPr/>
                </p:nvSpPr>
                <p:spPr>
                  <a:xfrm>
                    <a:off x="8437244" y="1863089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0"/>
                          <a:pt x="0" y="1905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4" name="Freeform: Shape 3833">
                    <a:extLst>
                      <a:ext uri="{FF2B5EF4-FFF2-40B4-BE49-F238E27FC236}">
                        <a16:creationId xmlns:a16="http://schemas.microsoft.com/office/drawing/2014/main" id="{A41FEC1A-0C53-D959-2AB8-3674B6B44820}"/>
                      </a:ext>
                    </a:extLst>
                  </p:cNvPr>
                  <p:cNvSpPr/>
                  <p:nvPr/>
                </p:nvSpPr>
                <p:spPr>
                  <a:xfrm>
                    <a:off x="8451531" y="1884997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6667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0"/>
                          <a:pt x="0" y="1905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5" name="Freeform: Shape 3834">
                    <a:extLst>
                      <a:ext uri="{FF2B5EF4-FFF2-40B4-BE49-F238E27FC236}">
                        <a16:creationId xmlns:a16="http://schemas.microsoft.com/office/drawing/2014/main" id="{17E9D0F1-B56E-1D3E-0ED2-44D21379382F}"/>
                      </a:ext>
                    </a:extLst>
                  </p:cNvPr>
                  <p:cNvSpPr/>
                  <p:nvPr/>
                </p:nvSpPr>
                <p:spPr>
                  <a:xfrm>
                    <a:off x="8461056" y="1908809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0"/>
                          <a:pt x="0" y="1905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6" name="Freeform: Shape 3835">
                    <a:extLst>
                      <a:ext uri="{FF2B5EF4-FFF2-40B4-BE49-F238E27FC236}">
                        <a16:creationId xmlns:a16="http://schemas.microsoft.com/office/drawing/2014/main" id="{1BB9EB23-185E-01F1-0A93-F4EA05DE5429}"/>
                      </a:ext>
                    </a:extLst>
                  </p:cNvPr>
                  <p:cNvSpPr/>
                  <p:nvPr/>
                </p:nvSpPr>
                <p:spPr>
                  <a:xfrm>
                    <a:off x="8422956" y="1904999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952"/>
                          <a:pt x="0" y="2858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7" name="Freeform: Shape 3836">
                    <a:extLst>
                      <a:ext uri="{FF2B5EF4-FFF2-40B4-BE49-F238E27FC236}">
                        <a16:creationId xmlns:a16="http://schemas.microsoft.com/office/drawing/2014/main" id="{697AC6FD-908B-B131-FDCC-1646A065DC02}"/>
                      </a:ext>
                    </a:extLst>
                  </p:cNvPr>
                  <p:cNvSpPr/>
                  <p:nvPr/>
                </p:nvSpPr>
                <p:spPr>
                  <a:xfrm>
                    <a:off x="8479154" y="1893569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1905" y="952"/>
                          <a:pt x="0" y="2857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38" name="Freeform: Shape 3837">
                    <a:extLst>
                      <a:ext uri="{FF2B5EF4-FFF2-40B4-BE49-F238E27FC236}">
                        <a16:creationId xmlns:a16="http://schemas.microsoft.com/office/drawing/2014/main" id="{29B3AD8A-6E9C-7260-6BF1-8179CEFB102C}"/>
                      </a:ext>
                    </a:extLst>
                  </p:cNvPr>
                  <p:cNvSpPr/>
                  <p:nvPr/>
                </p:nvSpPr>
                <p:spPr>
                  <a:xfrm>
                    <a:off x="8419147" y="1881187"/>
                    <a:ext cx="9525" cy="9525"/>
                  </a:xfrm>
                  <a:custGeom>
                    <a:avLst/>
                    <a:gdLst>
                      <a:gd name="connsiteX0" fmla="*/ 0 w 9525"/>
                      <a:gd name="connsiteY0" fmla="*/ 4763 h 9525"/>
                      <a:gd name="connsiteX1" fmla="*/ 4763 w 9525"/>
                      <a:gd name="connsiteY1" fmla="*/ 9525 h 9525"/>
                      <a:gd name="connsiteX2" fmla="*/ 4763 w 9525"/>
                      <a:gd name="connsiteY2" fmla="*/ 9525 h 9525"/>
                      <a:gd name="connsiteX3" fmla="*/ 9525 w 9525"/>
                      <a:gd name="connsiteY3" fmla="*/ 4763 h 9525"/>
                      <a:gd name="connsiteX4" fmla="*/ 9525 w 9525"/>
                      <a:gd name="connsiteY4" fmla="*/ 4763 h 9525"/>
                      <a:gd name="connsiteX5" fmla="*/ 4763 w 9525"/>
                      <a:gd name="connsiteY5" fmla="*/ 0 h 9525"/>
                      <a:gd name="connsiteX6" fmla="*/ 4763 w 9525"/>
                      <a:gd name="connsiteY6" fmla="*/ 0 h 9525"/>
                      <a:gd name="connsiteX7" fmla="*/ 0 w 9525"/>
                      <a:gd name="connsiteY7" fmla="*/ 4763 h 9525"/>
                      <a:gd name="connsiteX8" fmla="*/ 0 w 9525"/>
                      <a:gd name="connsiteY8" fmla="*/ 4763 h 95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525" h="9525">
                        <a:moveTo>
                          <a:pt x="0" y="4763"/>
                        </a:moveTo>
                        <a:cubicBezTo>
                          <a:pt x="0" y="7620"/>
                          <a:pt x="1905" y="9525"/>
                          <a:pt x="4763" y="9525"/>
                        </a:cubicBezTo>
                        <a:lnTo>
                          <a:pt x="4763" y="9525"/>
                        </a:lnTo>
                        <a:cubicBezTo>
                          <a:pt x="7620" y="9525"/>
                          <a:pt x="9525" y="7620"/>
                          <a:pt x="9525" y="4763"/>
                        </a:cubicBezTo>
                        <a:lnTo>
                          <a:pt x="9525" y="4763"/>
                        </a:lnTo>
                        <a:cubicBezTo>
                          <a:pt x="9525" y="1905"/>
                          <a:pt x="7620" y="0"/>
                          <a:pt x="4763" y="0"/>
                        </a:cubicBezTo>
                        <a:lnTo>
                          <a:pt x="4763" y="0"/>
                        </a:lnTo>
                        <a:cubicBezTo>
                          <a:pt x="2857" y="952"/>
                          <a:pt x="0" y="2858"/>
                          <a:pt x="0" y="4763"/>
                        </a:cubicBezTo>
                        <a:lnTo>
                          <a:pt x="0" y="4763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839" name="Freeform: Shape 3838">
                  <a:extLst>
                    <a:ext uri="{FF2B5EF4-FFF2-40B4-BE49-F238E27FC236}">
                      <a16:creationId xmlns:a16="http://schemas.microsoft.com/office/drawing/2014/main" id="{E0CC6156-E5B0-EF4E-FB17-F70F7091BCB2}"/>
                    </a:ext>
                  </a:extLst>
                </p:cNvPr>
                <p:cNvSpPr/>
                <p:nvPr/>
              </p:nvSpPr>
              <p:spPr>
                <a:xfrm>
                  <a:off x="8326754" y="1971674"/>
                  <a:ext cx="56197" cy="26670"/>
                </a:xfrm>
                <a:custGeom>
                  <a:avLst/>
                  <a:gdLst>
                    <a:gd name="connsiteX0" fmla="*/ 27622 w 56197"/>
                    <a:gd name="connsiteY0" fmla="*/ 0 h 26670"/>
                    <a:gd name="connsiteX1" fmla="*/ 0 w 56197"/>
                    <a:gd name="connsiteY1" fmla="*/ 10477 h 26670"/>
                    <a:gd name="connsiteX2" fmla="*/ 28575 w 56197"/>
                    <a:gd name="connsiteY2" fmla="*/ 26670 h 26670"/>
                    <a:gd name="connsiteX3" fmla="*/ 56197 w 56197"/>
                    <a:gd name="connsiteY3" fmla="*/ 10477 h 26670"/>
                    <a:gd name="connsiteX4" fmla="*/ 27622 w 56197"/>
                    <a:gd name="connsiteY4" fmla="*/ 0 h 26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" h="26670">
                      <a:moveTo>
                        <a:pt x="27622" y="0"/>
                      </a:moveTo>
                      <a:cubicBezTo>
                        <a:pt x="18097" y="4763"/>
                        <a:pt x="9525" y="7620"/>
                        <a:pt x="0" y="10477"/>
                      </a:cubicBezTo>
                      <a:cubicBezTo>
                        <a:pt x="5715" y="20002"/>
                        <a:pt x="16193" y="26670"/>
                        <a:pt x="28575" y="26670"/>
                      </a:cubicBezTo>
                      <a:cubicBezTo>
                        <a:pt x="40957" y="26670"/>
                        <a:pt x="51435" y="20002"/>
                        <a:pt x="56197" y="10477"/>
                      </a:cubicBezTo>
                      <a:cubicBezTo>
                        <a:pt x="46672" y="8573"/>
                        <a:pt x="37147" y="4763"/>
                        <a:pt x="27622" y="0"/>
                      </a:cubicBezTo>
                      <a:close/>
                    </a:path>
                  </a:pathLst>
                </a:custGeom>
                <a:solidFill>
                  <a:srgbClr val="B448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40" name="Graphic 2">
                <a:extLst>
                  <a:ext uri="{FF2B5EF4-FFF2-40B4-BE49-F238E27FC236}">
                    <a16:creationId xmlns:a16="http://schemas.microsoft.com/office/drawing/2014/main" id="{3164DFAA-FBC8-6D7A-7781-8EFBFEE04A14}"/>
                  </a:ext>
                </a:extLst>
              </p:cNvPr>
              <p:cNvGrpSpPr/>
              <p:nvPr/>
            </p:nvGrpSpPr>
            <p:grpSpPr>
              <a:xfrm>
                <a:off x="8032431" y="1578292"/>
                <a:ext cx="143827" cy="263842"/>
                <a:chOff x="8032431" y="1578292"/>
                <a:chExt cx="143827" cy="263842"/>
              </a:xfrm>
              <a:solidFill>
                <a:srgbClr val="1D0006"/>
              </a:solidFill>
            </p:grpSpPr>
            <p:sp>
              <p:nvSpPr>
                <p:cNvPr id="3841" name="Freeform: Shape 3840">
                  <a:extLst>
                    <a:ext uri="{FF2B5EF4-FFF2-40B4-BE49-F238E27FC236}">
                      <a16:creationId xmlns:a16="http://schemas.microsoft.com/office/drawing/2014/main" id="{67F739EA-FF4B-FA1A-BB2A-FB561A683AEA}"/>
                    </a:ext>
                  </a:extLst>
                </p:cNvPr>
                <p:cNvSpPr/>
                <p:nvPr/>
              </p:nvSpPr>
              <p:spPr>
                <a:xfrm>
                  <a:off x="8032431" y="1774506"/>
                  <a:ext cx="48577" cy="17144"/>
                </a:xfrm>
                <a:custGeom>
                  <a:avLst/>
                  <a:gdLst>
                    <a:gd name="connsiteX0" fmla="*/ 953 w 48577"/>
                    <a:gd name="connsiteY0" fmla="*/ 0 h 17144"/>
                    <a:gd name="connsiteX1" fmla="*/ 0 w 48577"/>
                    <a:gd name="connsiteY1" fmla="*/ 17145 h 17144"/>
                    <a:gd name="connsiteX2" fmla="*/ 48578 w 48577"/>
                    <a:gd name="connsiteY2" fmla="*/ 9525 h 17144"/>
                    <a:gd name="connsiteX3" fmla="*/ 953 w 48577"/>
                    <a:gd name="connsiteY3" fmla="*/ 0 h 171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577" h="17144">
                      <a:moveTo>
                        <a:pt x="953" y="0"/>
                      </a:moveTo>
                      <a:cubicBezTo>
                        <a:pt x="0" y="5715"/>
                        <a:pt x="0" y="11430"/>
                        <a:pt x="0" y="17145"/>
                      </a:cubicBezTo>
                      <a:lnTo>
                        <a:pt x="48578" y="9525"/>
                      </a:lnTo>
                      <a:lnTo>
                        <a:pt x="953" y="0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2" name="Freeform: Shape 3841">
                  <a:extLst>
                    <a:ext uri="{FF2B5EF4-FFF2-40B4-BE49-F238E27FC236}">
                      <a16:creationId xmlns:a16="http://schemas.microsoft.com/office/drawing/2014/main" id="{50E5FB29-A2B7-CB24-4754-CB1832F76CDD}"/>
                    </a:ext>
                  </a:extLst>
                </p:cNvPr>
                <p:cNvSpPr/>
                <p:nvPr/>
              </p:nvSpPr>
              <p:spPr>
                <a:xfrm>
                  <a:off x="8033384" y="1817369"/>
                  <a:ext cx="60007" cy="24765"/>
                </a:xfrm>
                <a:custGeom>
                  <a:avLst/>
                  <a:gdLst>
                    <a:gd name="connsiteX0" fmla="*/ 7620 w 60007"/>
                    <a:gd name="connsiteY0" fmla="*/ 24765 h 24765"/>
                    <a:gd name="connsiteX1" fmla="*/ 60007 w 60007"/>
                    <a:gd name="connsiteY1" fmla="*/ 0 h 24765"/>
                    <a:gd name="connsiteX2" fmla="*/ 0 w 60007"/>
                    <a:gd name="connsiteY2" fmla="*/ 0 h 24765"/>
                    <a:gd name="connsiteX3" fmla="*/ 7620 w 60007"/>
                    <a:gd name="connsiteY3" fmla="*/ 24765 h 24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0007" h="24765">
                      <a:moveTo>
                        <a:pt x="7620" y="24765"/>
                      </a:moveTo>
                      <a:lnTo>
                        <a:pt x="60007" y="0"/>
                      </a:lnTo>
                      <a:lnTo>
                        <a:pt x="0" y="0"/>
                      </a:lnTo>
                      <a:cubicBezTo>
                        <a:pt x="1905" y="8573"/>
                        <a:pt x="4763" y="16193"/>
                        <a:pt x="7620" y="24765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3" name="Freeform: Shape 3842">
                  <a:extLst>
                    <a:ext uri="{FF2B5EF4-FFF2-40B4-BE49-F238E27FC236}">
                      <a16:creationId xmlns:a16="http://schemas.microsoft.com/office/drawing/2014/main" id="{DD9F2D1B-57DC-EA41-D3DD-69CC98990FE1}"/>
                    </a:ext>
                  </a:extLst>
                </p:cNvPr>
                <p:cNvSpPr/>
                <p:nvPr/>
              </p:nvSpPr>
              <p:spPr>
                <a:xfrm>
                  <a:off x="8059101" y="1651634"/>
                  <a:ext cx="68580" cy="23812"/>
                </a:xfrm>
                <a:custGeom>
                  <a:avLst/>
                  <a:gdLst>
                    <a:gd name="connsiteX0" fmla="*/ 10478 w 68580"/>
                    <a:gd name="connsiteY0" fmla="*/ 0 h 23812"/>
                    <a:gd name="connsiteX1" fmla="*/ 0 w 68580"/>
                    <a:gd name="connsiteY1" fmla="*/ 23813 h 23812"/>
                    <a:gd name="connsiteX2" fmla="*/ 68580 w 68580"/>
                    <a:gd name="connsiteY2" fmla="*/ 16192 h 23812"/>
                    <a:gd name="connsiteX3" fmla="*/ 10478 w 68580"/>
                    <a:gd name="connsiteY3" fmla="*/ 0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580" h="23812">
                      <a:moveTo>
                        <a:pt x="10478" y="0"/>
                      </a:moveTo>
                      <a:cubicBezTo>
                        <a:pt x="6668" y="7620"/>
                        <a:pt x="2858" y="15240"/>
                        <a:pt x="0" y="23813"/>
                      </a:cubicBezTo>
                      <a:lnTo>
                        <a:pt x="68580" y="16192"/>
                      </a:lnTo>
                      <a:lnTo>
                        <a:pt x="10478" y="0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4" name="Freeform: Shape 3843">
                  <a:extLst>
                    <a:ext uri="{FF2B5EF4-FFF2-40B4-BE49-F238E27FC236}">
                      <a16:creationId xmlns:a16="http://schemas.microsoft.com/office/drawing/2014/main" id="{E7849429-DCAF-D2FD-20DD-9FCD2902C003}"/>
                    </a:ext>
                  </a:extLst>
                </p:cNvPr>
                <p:cNvSpPr/>
                <p:nvPr/>
              </p:nvSpPr>
              <p:spPr>
                <a:xfrm>
                  <a:off x="8096249" y="1578292"/>
                  <a:ext cx="80010" cy="47625"/>
                </a:xfrm>
                <a:custGeom>
                  <a:avLst/>
                  <a:gdLst>
                    <a:gd name="connsiteX0" fmla="*/ 0 w 80010"/>
                    <a:gd name="connsiteY0" fmla="*/ 23813 h 47625"/>
                    <a:gd name="connsiteX1" fmla="*/ 80010 w 80010"/>
                    <a:gd name="connsiteY1" fmla="*/ 47625 h 47625"/>
                    <a:gd name="connsiteX2" fmla="*/ 18098 w 80010"/>
                    <a:gd name="connsiteY2" fmla="*/ 0 h 47625"/>
                    <a:gd name="connsiteX3" fmla="*/ 0 w 80010"/>
                    <a:gd name="connsiteY3" fmla="*/ 23813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0010" h="47625">
                      <a:moveTo>
                        <a:pt x="0" y="23813"/>
                      </a:moveTo>
                      <a:lnTo>
                        <a:pt x="80010" y="47625"/>
                      </a:lnTo>
                      <a:lnTo>
                        <a:pt x="18098" y="0"/>
                      </a:lnTo>
                      <a:cubicBezTo>
                        <a:pt x="11430" y="7620"/>
                        <a:pt x="5715" y="16193"/>
                        <a:pt x="0" y="23813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5" name="Freeform: Shape 3844">
                  <a:extLst>
                    <a:ext uri="{FF2B5EF4-FFF2-40B4-BE49-F238E27FC236}">
                      <a16:creationId xmlns:a16="http://schemas.microsoft.com/office/drawing/2014/main" id="{AFFC31F9-7042-ED73-F6E3-B4A58E438485}"/>
                    </a:ext>
                  </a:extLst>
                </p:cNvPr>
                <p:cNvSpPr/>
                <p:nvPr/>
              </p:nvSpPr>
              <p:spPr>
                <a:xfrm>
                  <a:off x="8036242" y="1723072"/>
                  <a:ext cx="91439" cy="32384"/>
                </a:xfrm>
                <a:custGeom>
                  <a:avLst/>
                  <a:gdLst>
                    <a:gd name="connsiteX0" fmla="*/ 6668 w 91439"/>
                    <a:gd name="connsiteY0" fmla="*/ 0 h 32384"/>
                    <a:gd name="connsiteX1" fmla="*/ 0 w 91439"/>
                    <a:gd name="connsiteY1" fmla="*/ 32385 h 32384"/>
                    <a:gd name="connsiteX2" fmla="*/ 91440 w 91439"/>
                    <a:gd name="connsiteY2" fmla="*/ 10477 h 32384"/>
                    <a:gd name="connsiteX3" fmla="*/ 6668 w 91439"/>
                    <a:gd name="connsiteY3" fmla="*/ 0 h 32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1439" h="32384">
                      <a:moveTo>
                        <a:pt x="6668" y="0"/>
                      </a:moveTo>
                      <a:cubicBezTo>
                        <a:pt x="3810" y="11430"/>
                        <a:pt x="952" y="21907"/>
                        <a:pt x="0" y="32385"/>
                      </a:cubicBezTo>
                      <a:lnTo>
                        <a:pt x="91440" y="10477"/>
                      </a:lnTo>
                      <a:lnTo>
                        <a:pt x="6668" y="0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46" name="Graphic 2">
                <a:extLst>
                  <a:ext uri="{FF2B5EF4-FFF2-40B4-BE49-F238E27FC236}">
                    <a16:creationId xmlns:a16="http://schemas.microsoft.com/office/drawing/2014/main" id="{13A0785A-8E01-535C-31B8-C0187146B2DD}"/>
                  </a:ext>
                </a:extLst>
              </p:cNvPr>
              <p:cNvGrpSpPr/>
              <p:nvPr/>
            </p:nvGrpSpPr>
            <p:grpSpPr>
              <a:xfrm>
                <a:off x="8562974" y="1584959"/>
                <a:ext cx="112394" cy="253364"/>
                <a:chOff x="8562974" y="1584959"/>
                <a:chExt cx="112394" cy="253364"/>
              </a:xfrm>
              <a:solidFill>
                <a:srgbClr val="1D0006"/>
              </a:solidFill>
            </p:grpSpPr>
            <p:sp>
              <p:nvSpPr>
                <p:cNvPr id="3847" name="Freeform: Shape 3846">
                  <a:extLst>
                    <a:ext uri="{FF2B5EF4-FFF2-40B4-BE49-F238E27FC236}">
                      <a16:creationId xmlns:a16="http://schemas.microsoft.com/office/drawing/2014/main" id="{61A2B208-13B5-4FF3-9834-21003CA65850}"/>
                    </a:ext>
                  </a:extLst>
                </p:cNvPr>
                <p:cNvSpPr/>
                <p:nvPr/>
              </p:nvSpPr>
              <p:spPr>
                <a:xfrm>
                  <a:off x="8587739" y="1761172"/>
                  <a:ext cx="87630" cy="23812"/>
                </a:xfrm>
                <a:custGeom>
                  <a:avLst/>
                  <a:gdLst>
                    <a:gd name="connsiteX0" fmla="*/ 87630 w 87630"/>
                    <a:gd name="connsiteY0" fmla="*/ 23813 h 23812"/>
                    <a:gd name="connsiteX1" fmla="*/ 85725 w 87630"/>
                    <a:gd name="connsiteY1" fmla="*/ 2857 h 23812"/>
                    <a:gd name="connsiteX2" fmla="*/ 0 w 87630"/>
                    <a:gd name="connsiteY2" fmla="*/ 0 h 23812"/>
                    <a:gd name="connsiteX3" fmla="*/ 87630 w 87630"/>
                    <a:gd name="connsiteY3" fmla="*/ 23813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630" h="23812">
                      <a:moveTo>
                        <a:pt x="87630" y="23813"/>
                      </a:moveTo>
                      <a:cubicBezTo>
                        <a:pt x="87630" y="17145"/>
                        <a:pt x="86678" y="10477"/>
                        <a:pt x="85725" y="2857"/>
                      </a:cubicBezTo>
                      <a:lnTo>
                        <a:pt x="0" y="0"/>
                      </a:lnTo>
                      <a:lnTo>
                        <a:pt x="87630" y="23813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8" name="Freeform: Shape 3847">
                  <a:extLst>
                    <a:ext uri="{FF2B5EF4-FFF2-40B4-BE49-F238E27FC236}">
                      <a16:creationId xmlns:a16="http://schemas.microsoft.com/office/drawing/2014/main" id="{DA189161-D55B-FC99-99AC-42F7D986B2BB}"/>
                    </a:ext>
                  </a:extLst>
                </p:cNvPr>
                <p:cNvSpPr/>
                <p:nvPr/>
              </p:nvSpPr>
              <p:spPr>
                <a:xfrm>
                  <a:off x="8563926" y="1649729"/>
                  <a:ext cx="83820" cy="20955"/>
                </a:xfrm>
                <a:custGeom>
                  <a:avLst/>
                  <a:gdLst>
                    <a:gd name="connsiteX0" fmla="*/ 83820 w 83820"/>
                    <a:gd name="connsiteY0" fmla="*/ 20955 h 20955"/>
                    <a:gd name="connsiteX1" fmla="*/ 74295 w 83820"/>
                    <a:gd name="connsiteY1" fmla="*/ 0 h 20955"/>
                    <a:gd name="connsiteX2" fmla="*/ 0 w 83820"/>
                    <a:gd name="connsiteY2" fmla="*/ 6668 h 20955"/>
                    <a:gd name="connsiteX3" fmla="*/ 83820 w 83820"/>
                    <a:gd name="connsiteY3" fmla="*/ 20955 h 20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3820" h="20955">
                      <a:moveTo>
                        <a:pt x="83820" y="20955"/>
                      </a:moveTo>
                      <a:cubicBezTo>
                        <a:pt x="80963" y="14288"/>
                        <a:pt x="78105" y="6668"/>
                        <a:pt x="74295" y="0"/>
                      </a:cubicBezTo>
                      <a:lnTo>
                        <a:pt x="0" y="6668"/>
                      </a:lnTo>
                      <a:lnTo>
                        <a:pt x="83820" y="2095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49" name="Freeform: Shape 3848">
                  <a:extLst>
                    <a:ext uri="{FF2B5EF4-FFF2-40B4-BE49-F238E27FC236}">
                      <a16:creationId xmlns:a16="http://schemas.microsoft.com/office/drawing/2014/main" id="{56022E15-4B83-7601-F104-325679EE5EBE}"/>
                    </a:ext>
                  </a:extLst>
                </p:cNvPr>
                <p:cNvSpPr/>
                <p:nvPr/>
              </p:nvSpPr>
              <p:spPr>
                <a:xfrm>
                  <a:off x="8562974" y="1584959"/>
                  <a:ext cx="49530" cy="28575"/>
                </a:xfrm>
                <a:custGeom>
                  <a:avLst/>
                  <a:gdLst>
                    <a:gd name="connsiteX0" fmla="*/ 0 w 49530"/>
                    <a:gd name="connsiteY0" fmla="*/ 28575 h 28575"/>
                    <a:gd name="connsiteX1" fmla="*/ 49530 w 49530"/>
                    <a:gd name="connsiteY1" fmla="*/ 19050 h 28575"/>
                    <a:gd name="connsiteX2" fmla="*/ 36195 w 49530"/>
                    <a:gd name="connsiteY2" fmla="*/ 0 h 28575"/>
                    <a:gd name="connsiteX3" fmla="*/ 0 w 49530"/>
                    <a:gd name="connsiteY3" fmla="*/ 2857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530" h="28575">
                      <a:moveTo>
                        <a:pt x="0" y="28575"/>
                      </a:moveTo>
                      <a:lnTo>
                        <a:pt x="49530" y="19050"/>
                      </a:lnTo>
                      <a:cubicBezTo>
                        <a:pt x="45720" y="12382"/>
                        <a:pt x="40957" y="6667"/>
                        <a:pt x="36195" y="0"/>
                      </a:cubicBezTo>
                      <a:lnTo>
                        <a:pt x="0" y="2857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0" name="Freeform: Shape 3849">
                  <a:extLst>
                    <a:ext uri="{FF2B5EF4-FFF2-40B4-BE49-F238E27FC236}">
                      <a16:creationId xmlns:a16="http://schemas.microsoft.com/office/drawing/2014/main" id="{64F11399-C024-58E6-0D13-45CE513F1BFB}"/>
                    </a:ext>
                  </a:extLst>
                </p:cNvPr>
                <p:cNvSpPr/>
                <p:nvPr/>
              </p:nvSpPr>
              <p:spPr>
                <a:xfrm>
                  <a:off x="8630601" y="1724976"/>
                  <a:ext cx="39052" cy="18097"/>
                </a:xfrm>
                <a:custGeom>
                  <a:avLst/>
                  <a:gdLst>
                    <a:gd name="connsiteX0" fmla="*/ 39053 w 39052"/>
                    <a:gd name="connsiteY0" fmla="*/ 18098 h 18097"/>
                    <a:gd name="connsiteX1" fmla="*/ 35243 w 39052"/>
                    <a:gd name="connsiteY1" fmla="*/ 0 h 18097"/>
                    <a:gd name="connsiteX2" fmla="*/ 0 w 39052"/>
                    <a:gd name="connsiteY2" fmla="*/ 3810 h 18097"/>
                    <a:gd name="connsiteX3" fmla="*/ 39053 w 39052"/>
                    <a:gd name="connsiteY3" fmla="*/ 18098 h 180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052" h="18097">
                      <a:moveTo>
                        <a:pt x="39053" y="18098"/>
                      </a:moveTo>
                      <a:cubicBezTo>
                        <a:pt x="38100" y="12383"/>
                        <a:pt x="36195" y="5715"/>
                        <a:pt x="35243" y="0"/>
                      </a:cubicBezTo>
                      <a:lnTo>
                        <a:pt x="0" y="3810"/>
                      </a:lnTo>
                      <a:lnTo>
                        <a:pt x="39053" y="18098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51" name="Freeform: Shape 3850">
                  <a:extLst>
                    <a:ext uri="{FF2B5EF4-FFF2-40B4-BE49-F238E27FC236}">
                      <a16:creationId xmlns:a16="http://schemas.microsoft.com/office/drawing/2014/main" id="{07B3E1C6-CD51-CEB8-90E0-A92C9CF180B9}"/>
                    </a:ext>
                  </a:extLst>
                </p:cNvPr>
                <p:cNvSpPr/>
                <p:nvPr/>
              </p:nvSpPr>
              <p:spPr>
                <a:xfrm>
                  <a:off x="8600122" y="1808797"/>
                  <a:ext cx="74294" cy="29527"/>
                </a:xfrm>
                <a:custGeom>
                  <a:avLst/>
                  <a:gdLst>
                    <a:gd name="connsiteX0" fmla="*/ 74295 w 74294"/>
                    <a:gd name="connsiteY0" fmla="*/ 5715 h 29527"/>
                    <a:gd name="connsiteX1" fmla="*/ 0 w 74294"/>
                    <a:gd name="connsiteY1" fmla="*/ 0 h 29527"/>
                    <a:gd name="connsiteX2" fmla="*/ 67627 w 74294"/>
                    <a:gd name="connsiteY2" fmla="*/ 29527 h 29527"/>
                    <a:gd name="connsiteX3" fmla="*/ 74295 w 74294"/>
                    <a:gd name="connsiteY3" fmla="*/ 5715 h 2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294" h="29527">
                      <a:moveTo>
                        <a:pt x="74295" y="5715"/>
                      </a:moveTo>
                      <a:lnTo>
                        <a:pt x="0" y="0"/>
                      </a:lnTo>
                      <a:lnTo>
                        <a:pt x="67627" y="29527"/>
                      </a:lnTo>
                      <a:cubicBezTo>
                        <a:pt x="71438" y="20955"/>
                        <a:pt x="73342" y="13335"/>
                        <a:pt x="74295" y="5715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52" name="Graphic 2">
                <a:extLst>
                  <a:ext uri="{FF2B5EF4-FFF2-40B4-BE49-F238E27FC236}">
                    <a16:creationId xmlns:a16="http://schemas.microsoft.com/office/drawing/2014/main" id="{2CFDEAE7-3CC2-5757-FEF9-63D0D81D8E1A}"/>
                  </a:ext>
                </a:extLst>
              </p:cNvPr>
              <p:cNvGrpSpPr/>
              <p:nvPr/>
            </p:nvGrpSpPr>
            <p:grpSpPr>
              <a:xfrm>
                <a:off x="8167687" y="1704136"/>
                <a:ext cx="372427" cy="72275"/>
                <a:chOff x="8167687" y="1704136"/>
                <a:chExt cx="372427" cy="72275"/>
              </a:xfrm>
            </p:grpSpPr>
            <p:grpSp>
              <p:nvGrpSpPr>
                <p:cNvPr id="3853" name="Graphic 2">
                  <a:extLst>
                    <a:ext uri="{FF2B5EF4-FFF2-40B4-BE49-F238E27FC236}">
                      <a16:creationId xmlns:a16="http://schemas.microsoft.com/office/drawing/2014/main" id="{5D085067-8B4E-1BB2-0726-3158BAA9976B}"/>
                    </a:ext>
                  </a:extLst>
                </p:cNvPr>
                <p:cNvGrpSpPr/>
                <p:nvPr/>
              </p:nvGrpSpPr>
              <p:grpSpPr>
                <a:xfrm>
                  <a:off x="8167687" y="1704136"/>
                  <a:ext cx="66675" cy="72275"/>
                  <a:chOff x="8167687" y="1704136"/>
                  <a:chExt cx="66675" cy="72275"/>
                </a:xfrm>
              </p:grpSpPr>
              <p:sp>
                <p:nvSpPr>
                  <p:cNvPr id="3854" name="Freeform: Shape 3853">
                    <a:extLst>
                      <a:ext uri="{FF2B5EF4-FFF2-40B4-BE49-F238E27FC236}">
                        <a16:creationId xmlns:a16="http://schemas.microsoft.com/office/drawing/2014/main" id="{F2778C71-A093-9F2F-DF5A-BD3251EBC90A}"/>
                      </a:ext>
                    </a:extLst>
                  </p:cNvPr>
                  <p:cNvSpPr/>
                  <p:nvPr/>
                </p:nvSpPr>
                <p:spPr>
                  <a:xfrm>
                    <a:off x="8181022" y="1724976"/>
                    <a:ext cx="53339" cy="51435"/>
                  </a:xfrm>
                  <a:custGeom>
                    <a:avLst/>
                    <a:gdLst>
                      <a:gd name="connsiteX0" fmla="*/ 53340 w 53339"/>
                      <a:gd name="connsiteY0" fmla="*/ 25718 h 51435"/>
                      <a:gd name="connsiteX1" fmla="*/ 26670 w 53339"/>
                      <a:gd name="connsiteY1" fmla="*/ 51435 h 51435"/>
                      <a:gd name="connsiteX2" fmla="*/ 0 w 53339"/>
                      <a:gd name="connsiteY2" fmla="*/ 25718 h 51435"/>
                      <a:gd name="connsiteX3" fmla="*/ 26670 w 53339"/>
                      <a:gd name="connsiteY3" fmla="*/ 0 h 51435"/>
                      <a:gd name="connsiteX4" fmla="*/ 53340 w 53339"/>
                      <a:gd name="connsiteY4" fmla="*/ 25718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39" h="51435">
                        <a:moveTo>
                          <a:pt x="53340" y="25718"/>
                        </a:moveTo>
                        <a:cubicBezTo>
                          <a:pt x="53340" y="40005"/>
                          <a:pt x="40957" y="51435"/>
                          <a:pt x="26670" y="51435"/>
                        </a:cubicBezTo>
                        <a:cubicBezTo>
                          <a:pt x="11430" y="51435"/>
                          <a:pt x="0" y="40005"/>
                          <a:pt x="0" y="25718"/>
                        </a:cubicBezTo>
                        <a:cubicBezTo>
                          <a:pt x="0" y="11430"/>
                          <a:pt x="12382" y="0"/>
                          <a:pt x="26670" y="0"/>
                        </a:cubicBezTo>
                        <a:cubicBezTo>
                          <a:pt x="40957" y="0"/>
                          <a:pt x="53340" y="11430"/>
                          <a:pt x="53340" y="25718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55" name="Freeform: Shape 3854">
                    <a:extLst>
                      <a:ext uri="{FF2B5EF4-FFF2-40B4-BE49-F238E27FC236}">
                        <a16:creationId xmlns:a16="http://schemas.microsoft.com/office/drawing/2014/main" id="{0115886B-9B1F-BC1C-A340-FF933FEEFEF3}"/>
                      </a:ext>
                    </a:extLst>
                  </p:cNvPr>
                  <p:cNvSpPr/>
                  <p:nvPr/>
                </p:nvSpPr>
                <p:spPr>
                  <a:xfrm>
                    <a:off x="8192451" y="1740217"/>
                    <a:ext cx="28665" cy="28575"/>
                  </a:xfrm>
                  <a:custGeom>
                    <a:avLst/>
                    <a:gdLst>
                      <a:gd name="connsiteX0" fmla="*/ 14288 w 28665"/>
                      <a:gd name="connsiteY0" fmla="*/ 0 h 28575"/>
                      <a:gd name="connsiteX1" fmla="*/ 0 w 28665"/>
                      <a:gd name="connsiteY1" fmla="*/ 14288 h 28575"/>
                      <a:gd name="connsiteX2" fmla="*/ 14288 w 28665"/>
                      <a:gd name="connsiteY2" fmla="*/ 28575 h 28575"/>
                      <a:gd name="connsiteX3" fmla="*/ 28575 w 28665"/>
                      <a:gd name="connsiteY3" fmla="*/ 14288 h 28575"/>
                      <a:gd name="connsiteX4" fmla="*/ 14288 w 28665"/>
                      <a:gd name="connsiteY4" fmla="*/ 0 h 28575"/>
                      <a:gd name="connsiteX5" fmla="*/ 6668 w 28665"/>
                      <a:gd name="connsiteY5" fmla="*/ 20002 h 28575"/>
                      <a:gd name="connsiteX6" fmla="*/ 3810 w 28665"/>
                      <a:gd name="connsiteY6" fmla="*/ 17145 h 28575"/>
                      <a:gd name="connsiteX7" fmla="*/ 6668 w 28665"/>
                      <a:gd name="connsiteY7" fmla="*/ 14288 h 28575"/>
                      <a:gd name="connsiteX8" fmla="*/ 9525 w 28665"/>
                      <a:gd name="connsiteY8" fmla="*/ 17145 h 28575"/>
                      <a:gd name="connsiteX9" fmla="*/ 6668 w 28665"/>
                      <a:gd name="connsiteY9" fmla="*/ 20002 h 28575"/>
                      <a:gd name="connsiteX10" fmla="*/ 9525 w 28665"/>
                      <a:gd name="connsiteY10" fmla="*/ 13335 h 28575"/>
                      <a:gd name="connsiteX11" fmla="*/ 3810 w 28665"/>
                      <a:gd name="connsiteY11" fmla="*/ 8572 h 28575"/>
                      <a:gd name="connsiteX12" fmla="*/ 9525 w 28665"/>
                      <a:gd name="connsiteY12" fmla="*/ 3810 h 28575"/>
                      <a:gd name="connsiteX13" fmla="*/ 15240 w 28665"/>
                      <a:gd name="connsiteY13" fmla="*/ 8572 h 28575"/>
                      <a:gd name="connsiteX14" fmla="*/ 9525 w 28665"/>
                      <a:gd name="connsiteY14" fmla="*/ 13335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8665" h="28575">
                        <a:moveTo>
                          <a:pt x="14288" y="0"/>
                        </a:moveTo>
                        <a:cubicBezTo>
                          <a:pt x="4763" y="0"/>
                          <a:pt x="0" y="6668"/>
                          <a:pt x="0" y="14288"/>
                        </a:cubicBezTo>
                        <a:cubicBezTo>
                          <a:pt x="0" y="21907"/>
                          <a:pt x="6668" y="28575"/>
                          <a:pt x="14288" y="28575"/>
                        </a:cubicBezTo>
                        <a:cubicBezTo>
                          <a:pt x="22860" y="28575"/>
                          <a:pt x="28575" y="21907"/>
                          <a:pt x="28575" y="14288"/>
                        </a:cubicBezTo>
                        <a:cubicBezTo>
                          <a:pt x="29528" y="6668"/>
                          <a:pt x="22860" y="0"/>
                          <a:pt x="14288" y="0"/>
                        </a:cubicBezTo>
                        <a:close/>
                        <a:moveTo>
                          <a:pt x="6668" y="20002"/>
                        </a:moveTo>
                        <a:cubicBezTo>
                          <a:pt x="4763" y="20002"/>
                          <a:pt x="3810" y="19050"/>
                          <a:pt x="3810" y="17145"/>
                        </a:cubicBezTo>
                        <a:cubicBezTo>
                          <a:pt x="3810" y="15240"/>
                          <a:pt x="4763" y="14288"/>
                          <a:pt x="6668" y="14288"/>
                        </a:cubicBezTo>
                        <a:cubicBezTo>
                          <a:pt x="8573" y="14288"/>
                          <a:pt x="9525" y="15240"/>
                          <a:pt x="9525" y="17145"/>
                        </a:cubicBezTo>
                        <a:cubicBezTo>
                          <a:pt x="9525" y="19050"/>
                          <a:pt x="8573" y="20002"/>
                          <a:pt x="6668" y="20002"/>
                        </a:cubicBezTo>
                        <a:close/>
                        <a:moveTo>
                          <a:pt x="9525" y="13335"/>
                        </a:moveTo>
                        <a:cubicBezTo>
                          <a:pt x="6668" y="13335"/>
                          <a:pt x="3810" y="11430"/>
                          <a:pt x="3810" y="8572"/>
                        </a:cubicBezTo>
                        <a:cubicBezTo>
                          <a:pt x="3810" y="5715"/>
                          <a:pt x="6668" y="3810"/>
                          <a:pt x="9525" y="3810"/>
                        </a:cubicBezTo>
                        <a:cubicBezTo>
                          <a:pt x="12383" y="3810"/>
                          <a:pt x="15240" y="5715"/>
                          <a:pt x="15240" y="8572"/>
                        </a:cubicBezTo>
                        <a:cubicBezTo>
                          <a:pt x="15240" y="11430"/>
                          <a:pt x="12383" y="13335"/>
                          <a:pt x="9525" y="13335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56" name="Freeform: Shape 3855">
                    <a:extLst>
                      <a:ext uri="{FF2B5EF4-FFF2-40B4-BE49-F238E27FC236}">
                        <a16:creationId xmlns:a16="http://schemas.microsoft.com/office/drawing/2014/main" id="{31D72D28-D18D-24CF-AC90-9D2DD9EE4D0B}"/>
                      </a:ext>
                    </a:extLst>
                  </p:cNvPr>
                  <p:cNvSpPr/>
                  <p:nvPr/>
                </p:nvSpPr>
                <p:spPr>
                  <a:xfrm>
                    <a:off x="8167687" y="1704136"/>
                    <a:ext cx="34289" cy="18935"/>
                  </a:xfrm>
                  <a:custGeom>
                    <a:avLst/>
                    <a:gdLst>
                      <a:gd name="connsiteX0" fmla="*/ 0 w 34289"/>
                      <a:gd name="connsiteY0" fmla="*/ 18935 h 18935"/>
                      <a:gd name="connsiteX1" fmla="*/ 34290 w 34289"/>
                      <a:gd name="connsiteY1" fmla="*/ 1790 h 18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289" h="18935">
                        <a:moveTo>
                          <a:pt x="0" y="18935"/>
                        </a:moveTo>
                        <a:cubicBezTo>
                          <a:pt x="2857" y="4648"/>
                          <a:pt x="17145" y="-3925"/>
                          <a:pt x="34290" y="1790"/>
                        </a:cubicBezTo>
                      </a:path>
                    </a:pathLst>
                  </a:custGeom>
                  <a:noFill/>
                  <a:ln w="6130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57" name="Graphic 2">
                  <a:extLst>
                    <a:ext uri="{FF2B5EF4-FFF2-40B4-BE49-F238E27FC236}">
                      <a16:creationId xmlns:a16="http://schemas.microsoft.com/office/drawing/2014/main" id="{1B03BF88-D30C-9C5D-0CA4-A63B970FDD69}"/>
                    </a:ext>
                  </a:extLst>
                </p:cNvPr>
                <p:cNvGrpSpPr/>
                <p:nvPr/>
              </p:nvGrpSpPr>
              <p:grpSpPr>
                <a:xfrm>
                  <a:off x="8473439" y="1704136"/>
                  <a:ext cx="66675" cy="72275"/>
                  <a:chOff x="8473439" y="1704136"/>
                  <a:chExt cx="66675" cy="72275"/>
                </a:xfrm>
              </p:grpSpPr>
              <p:sp>
                <p:nvSpPr>
                  <p:cNvPr id="3858" name="Freeform: Shape 3857">
                    <a:extLst>
                      <a:ext uri="{FF2B5EF4-FFF2-40B4-BE49-F238E27FC236}">
                        <a16:creationId xmlns:a16="http://schemas.microsoft.com/office/drawing/2014/main" id="{DB7F8C5B-E7EC-32F6-C038-A1BED50DDF1B}"/>
                      </a:ext>
                    </a:extLst>
                  </p:cNvPr>
                  <p:cNvSpPr/>
                  <p:nvPr/>
                </p:nvSpPr>
                <p:spPr>
                  <a:xfrm>
                    <a:off x="8473439" y="1724976"/>
                    <a:ext cx="53340" cy="51435"/>
                  </a:xfrm>
                  <a:custGeom>
                    <a:avLst/>
                    <a:gdLst>
                      <a:gd name="connsiteX0" fmla="*/ 0 w 53340"/>
                      <a:gd name="connsiteY0" fmla="*/ 25718 h 51435"/>
                      <a:gd name="connsiteX1" fmla="*/ 26670 w 53340"/>
                      <a:gd name="connsiteY1" fmla="*/ 51435 h 51435"/>
                      <a:gd name="connsiteX2" fmla="*/ 53340 w 53340"/>
                      <a:gd name="connsiteY2" fmla="*/ 25718 h 51435"/>
                      <a:gd name="connsiteX3" fmla="*/ 26670 w 53340"/>
                      <a:gd name="connsiteY3" fmla="*/ 0 h 51435"/>
                      <a:gd name="connsiteX4" fmla="*/ 0 w 53340"/>
                      <a:gd name="connsiteY4" fmla="*/ 25718 h 514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340" h="51435">
                        <a:moveTo>
                          <a:pt x="0" y="25718"/>
                        </a:moveTo>
                        <a:cubicBezTo>
                          <a:pt x="0" y="40005"/>
                          <a:pt x="12383" y="51435"/>
                          <a:pt x="26670" y="51435"/>
                        </a:cubicBezTo>
                        <a:cubicBezTo>
                          <a:pt x="41910" y="51435"/>
                          <a:pt x="53340" y="40005"/>
                          <a:pt x="53340" y="25718"/>
                        </a:cubicBezTo>
                        <a:cubicBezTo>
                          <a:pt x="53340" y="11430"/>
                          <a:pt x="40958" y="0"/>
                          <a:pt x="26670" y="0"/>
                        </a:cubicBezTo>
                        <a:cubicBezTo>
                          <a:pt x="12383" y="0"/>
                          <a:pt x="0" y="11430"/>
                          <a:pt x="0" y="25718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59" name="Freeform: Shape 3858">
                    <a:extLst>
                      <a:ext uri="{FF2B5EF4-FFF2-40B4-BE49-F238E27FC236}">
                        <a16:creationId xmlns:a16="http://schemas.microsoft.com/office/drawing/2014/main" id="{FFE306FC-6918-EDC9-1C5E-7DCE11F93A5D}"/>
                      </a:ext>
                    </a:extLst>
                  </p:cNvPr>
                  <p:cNvSpPr/>
                  <p:nvPr/>
                </p:nvSpPr>
                <p:spPr>
                  <a:xfrm>
                    <a:off x="8485822" y="1740217"/>
                    <a:ext cx="28575" cy="28575"/>
                  </a:xfrm>
                  <a:custGeom>
                    <a:avLst/>
                    <a:gdLst>
                      <a:gd name="connsiteX0" fmla="*/ 0 w 28575"/>
                      <a:gd name="connsiteY0" fmla="*/ 14288 h 28575"/>
                      <a:gd name="connsiteX1" fmla="*/ 14288 w 28575"/>
                      <a:gd name="connsiteY1" fmla="*/ 28575 h 28575"/>
                      <a:gd name="connsiteX2" fmla="*/ 28575 w 28575"/>
                      <a:gd name="connsiteY2" fmla="*/ 14288 h 28575"/>
                      <a:gd name="connsiteX3" fmla="*/ 14288 w 28575"/>
                      <a:gd name="connsiteY3" fmla="*/ 0 h 28575"/>
                      <a:gd name="connsiteX4" fmla="*/ 0 w 28575"/>
                      <a:gd name="connsiteY4" fmla="*/ 14288 h 28575"/>
                      <a:gd name="connsiteX5" fmla="*/ 20002 w 28575"/>
                      <a:gd name="connsiteY5" fmla="*/ 17145 h 28575"/>
                      <a:gd name="connsiteX6" fmla="*/ 22860 w 28575"/>
                      <a:gd name="connsiteY6" fmla="*/ 14288 h 28575"/>
                      <a:gd name="connsiteX7" fmla="*/ 25717 w 28575"/>
                      <a:gd name="connsiteY7" fmla="*/ 17145 h 28575"/>
                      <a:gd name="connsiteX8" fmla="*/ 22860 w 28575"/>
                      <a:gd name="connsiteY8" fmla="*/ 20002 h 28575"/>
                      <a:gd name="connsiteX9" fmla="*/ 20002 w 28575"/>
                      <a:gd name="connsiteY9" fmla="*/ 17145 h 28575"/>
                      <a:gd name="connsiteX10" fmla="*/ 14288 w 28575"/>
                      <a:gd name="connsiteY10" fmla="*/ 8572 h 28575"/>
                      <a:gd name="connsiteX11" fmla="*/ 20002 w 28575"/>
                      <a:gd name="connsiteY11" fmla="*/ 3810 h 28575"/>
                      <a:gd name="connsiteX12" fmla="*/ 25717 w 28575"/>
                      <a:gd name="connsiteY12" fmla="*/ 8572 h 28575"/>
                      <a:gd name="connsiteX13" fmla="*/ 20002 w 28575"/>
                      <a:gd name="connsiteY13" fmla="*/ 13335 h 28575"/>
                      <a:gd name="connsiteX14" fmla="*/ 14288 w 28575"/>
                      <a:gd name="connsiteY14" fmla="*/ 8572 h 28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8575" h="28575">
                        <a:moveTo>
                          <a:pt x="0" y="14288"/>
                        </a:moveTo>
                        <a:cubicBezTo>
                          <a:pt x="0" y="21907"/>
                          <a:pt x="6667" y="28575"/>
                          <a:pt x="14288" y="28575"/>
                        </a:cubicBezTo>
                        <a:cubicBezTo>
                          <a:pt x="22860" y="28575"/>
                          <a:pt x="28575" y="21907"/>
                          <a:pt x="28575" y="14288"/>
                        </a:cubicBezTo>
                        <a:cubicBezTo>
                          <a:pt x="28575" y="7620"/>
                          <a:pt x="23813" y="0"/>
                          <a:pt x="14288" y="0"/>
                        </a:cubicBezTo>
                        <a:cubicBezTo>
                          <a:pt x="6667" y="0"/>
                          <a:pt x="0" y="6668"/>
                          <a:pt x="0" y="14288"/>
                        </a:cubicBezTo>
                        <a:close/>
                        <a:moveTo>
                          <a:pt x="20002" y="17145"/>
                        </a:moveTo>
                        <a:cubicBezTo>
                          <a:pt x="20002" y="15240"/>
                          <a:pt x="20955" y="14288"/>
                          <a:pt x="22860" y="14288"/>
                        </a:cubicBezTo>
                        <a:cubicBezTo>
                          <a:pt x="24765" y="14288"/>
                          <a:pt x="25717" y="15240"/>
                          <a:pt x="25717" y="17145"/>
                        </a:cubicBezTo>
                        <a:cubicBezTo>
                          <a:pt x="25717" y="19050"/>
                          <a:pt x="24765" y="20002"/>
                          <a:pt x="22860" y="20002"/>
                        </a:cubicBezTo>
                        <a:cubicBezTo>
                          <a:pt x="20955" y="20002"/>
                          <a:pt x="20002" y="19050"/>
                          <a:pt x="20002" y="17145"/>
                        </a:cubicBezTo>
                        <a:close/>
                        <a:moveTo>
                          <a:pt x="14288" y="8572"/>
                        </a:moveTo>
                        <a:cubicBezTo>
                          <a:pt x="14288" y="5715"/>
                          <a:pt x="17145" y="3810"/>
                          <a:pt x="20002" y="3810"/>
                        </a:cubicBezTo>
                        <a:cubicBezTo>
                          <a:pt x="22860" y="3810"/>
                          <a:pt x="25717" y="5715"/>
                          <a:pt x="25717" y="8572"/>
                        </a:cubicBezTo>
                        <a:cubicBezTo>
                          <a:pt x="25717" y="11430"/>
                          <a:pt x="22860" y="13335"/>
                          <a:pt x="20002" y="13335"/>
                        </a:cubicBezTo>
                        <a:cubicBezTo>
                          <a:pt x="17145" y="13335"/>
                          <a:pt x="14288" y="11430"/>
                          <a:pt x="14288" y="8572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60" name="Freeform: Shape 3859">
                    <a:extLst>
                      <a:ext uri="{FF2B5EF4-FFF2-40B4-BE49-F238E27FC236}">
                        <a16:creationId xmlns:a16="http://schemas.microsoft.com/office/drawing/2014/main" id="{3DB4E433-931D-E41B-82AA-4CE8F7DA6CD6}"/>
                      </a:ext>
                    </a:extLst>
                  </p:cNvPr>
                  <p:cNvSpPr/>
                  <p:nvPr/>
                </p:nvSpPr>
                <p:spPr>
                  <a:xfrm>
                    <a:off x="8505824" y="1704136"/>
                    <a:ext cx="34289" cy="18935"/>
                  </a:xfrm>
                  <a:custGeom>
                    <a:avLst/>
                    <a:gdLst>
                      <a:gd name="connsiteX0" fmla="*/ 34290 w 34289"/>
                      <a:gd name="connsiteY0" fmla="*/ 18935 h 18935"/>
                      <a:gd name="connsiteX1" fmla="*/ 0 w 34289"/>
                      <a:gd name="connsiteY1" fmla="*/ 1790 h 189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289" h="18935">
                        <a:moveTo>
                          <a:pt x="34290" y="18935"/>
                        </a:moveTo>
                        <a:cubicBezTo>
                          <a:pt x="31432" y="4648"/>
                          <a:pt x="17145" y="-3925"/>
                          <a:pt x="0" y="1790"/>
                        </a:cubicBezTo>
                      </a:path>
                    </a:pathLst>
                  </a:custGeom>
                  <a:noFill/>
                  <a:ln w="6130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861" name="Freeform: Shape 3860">
                <a:extLst>
                  <a:ext uri="{FF2B5EF4-FFF2-40B4-BE49-F238E27FC236}">
                    <a16:creationId xmlns:a16="http://schemas.microsoft.com/office/drawing/2014/main" id="{501EF648-1F03-6B1C-7204-175CA8DF013B}"/>
                  </a:ext>
                </a:extLst>
              </p:cNvPr>
              <p:cNvSpPr/>
              <p:nvPr/>
            </p:nvSpPr>
            <p:spPr>
              <a:xfrm>
                <a:off x="8185784" y="1466849"/>
                <a:ext cx="336232" cy="365760"/>
              </a:xfrm>
              <a:custGeom>
                <a:avLst/>
                <a:gdLst>
                  <a:gd name="connsiteX0" fmla="*/ 80010 w 336232"/>
                  <a:gd name="connsiteY0" fmla="*/ 65723 h 365760"/>
                  <a:gd name="connsiteX1" fmla="*/ 107632 w 336232"/>
                  <a:gd name="connsiteY1" fmla="*/ 229552 h 365760"/>
                  <a:gd name="connsiteX2" fmla="*/ 76200 w 336232"/>
                  <a:gd name="connsiteY2" fmla="*/ 365760 h 365760"/>
                  <a:gd name="connsiteX3" fmla="*/ 167640 w 336232"/>
                  <a:gd name="connsiteY3" fmla="*/ 361950 h 365760"/>
                  <a:gd name="connsiteX4" fmla="*/ 167640 w 336232"/>
                  <a:gd name="connsiteY4" fmla="*/ 361950 h 365760"/>
                  <a:gd name="connsiteX5" fmla="*/ 259080 w 336232"/>
                  <a:gd name="connsiteY5" fmla="*/ 365760 h 365760"/>
                  <a:gd name="connsiteX6" fmla="*/ 227647 w 336232"/>
                  <a:gd name="connsiteY6" fmla="*/ 229552 h 365760"/>
                  <a:gd name="connsiteX7" fmla="*/ 255270 w 336232"/>
                  <a:gd name="connsiteY7" fmla="*/ 65723 h 365760"/>
                  <a:gd name="connsiteX8" fmla="*/ 336232 w 336232"/>
                  <a:gd name="connsiteY8" fmla="*/ 46672 h 365760"/>
                  <a:gd name="connsiteX9" fmla="*/ 167640 w 336232"/>
                  <a:gd name="connsiteY9" fmla="*/ 0 h 365760"/>
                  <a:gd name="connsiteX10" fmla="*/ 0 w 336232"/>
                  <a:gd name="connsiteY10" fmla="*/ 46672 h 365760"/>
                  <a:gd name="connsiteX11" fmla="*/ 80010 w 336232"/>
                  <a:gd name="connsiteY11" fmla="*/ 65723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6232" h="365760">
                    <a:moveTo>
                      <a:pt x="80010" y="65723"/>
                    </a:moveTo>
                    <a:cubicBezTo>
                      <a:pt x="143827" y="106680"/>
                      <a:pt x="122872" y="167640"/>
                      <a:pt x="107632" y="229552"/>
                    </a:cubicBezTo>
                    <a:cubicBezTo>
                      <a:pt x="91440" y="291465"/>
                      <a:pt x="76200" y="365760"/>
                      <a:pt x="76200" y="365760"/>
                    </a:cubicBezTo>
                    <a:lnTo>
                      <a:pt x="167640" y="361950"/>
                    </a:lnTo>
                    <a:lnTo>
                      <a:pt x="167640" y="361950"/>
                    </a:lnTo>
                    <a:lnTo>
                      <a:pt x="259080" y="365760"/>
                    </a:lnTo>
                    <a:cubicBezTo>
                      <a:pt x="259080" y="365760"/>
                      <a:pt x="243840" y="290513"/>
                      <a:pt x="227647" y="229552"/>
                    </a:cubicBezTo>
                    <a:cubicBezTo>
                      <a:pt x="211455" y="167640"/>
                      <a:pt x="191452" y="106680"/>
                      <a:pt x="255270" y="65723"/>
                    </a:cubicBezTo>
                    <a:cubicBezTo>
                      <a:pt x="283845" y="46672"/>
                      <a:pt x="313372" y="43815"/>
                      <a:pt x="336232" y="46672"/>
                    </a:cubicBezTo>
                    <a:cubicBezTo>
                      <a:pt x="292417" y="18097"/>
                      <a:pt x="237172" y="0"/>
                      <a:pt x="167640" y="0"/>
                    </a:cubicBezTo>
                    <a:cubicBezTo>
                      <a:pt x="99060" y="0"/>
                      <a:pt x="43815" y="18097"/>
                      <a:pt x="0" y="46672"/>
                    </a:cubicBezTo>
                    <a:cubicBezTo>
                      <a:pt x="22860" y="43815"/>
                      <a:pt x="51435" y="46672"/>
                      <a:pt x="80010" y="65723"/>
                    </a:cubicBezTo>
                    <a:close/>
                  </a:path>
                </a:pathLst>
              </a:custGeom>
              <a:solidFill>
                <a:srgbClr val="C3995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2" name="Freeform: Shape 3861">
                <a:extLst>
                  <a:ext uri="{FF2B5EF4-FFF2-40B4-BE49-F238E27FC236}">
                    <a16:creationId xmlns:a16="http://schemas.microsoft.com/office/drawing/2014/main" id="{F906CC2E-CA4C-9F5B-AAA8-0CA5143C7A13}"/>
                  </a:ext>
                </a:extLst>
              </p:cNvPr>
              <p:cNvSpPr/>
              <p:nvPr/>
            </p:nvSpPr>
            <p:spPr>
              <a:xfrm>
                <a:off x="8261984" y="1807844"/>
                <a:ext cx="183832" cy="110490"/>
              </a:xfrm>
              <a:custGeom>
                <a:avLst/>
                <a:gdLst>
                  <a:gd name="connsiteX0" fmla="*/ 183832 w 183832"/>
                  <a:gd name="connsiteY0" fmla="*/ 32385 h 110490"/>
                  <a:gd name="connsiteX1" fmla="*/ 87630 w 183832"/>
                  <a:gd name="connsiteY1" fmla="*/ 110490 h 110490"/>
                  <a:gd name="connsiteX2" fmla="*/ 0 w 183832"/>
                  <a:gd name="connsiteY2" fmla="*/ 32385 h 110490"/>
                  <a:gd name="connsiteX3" fmla="*/ 0 w 183832"/>
                  <a:gd name="connsiteY3" fmla="*/ 32385 h 110490"/>
                  <a:gd name="connsiteX4" fmla="*/ 58102 w 183832"/>
                  <a:gd name="connsiteY4" fmla="*/ 0 h 110490"/>
                  <a:gd name="connsiteX5" fmla="*/ 126682 w 183832"/>
                  <a:gd name="connsiteY5" fmla="*/ 0 h 110490"/>
                  <a:gd name="connsiteX6" fmla="*/ 183832 w 183832"/>
                  <a:gd name="connsiteY6" fmla="*/ 32385 h 110490"/>
                  <a:gd name="connsiteX7" fmla="*/ 183832 w 183832"/>
                  <a:gd name="connsiteY7" fmla="*/ 32385 h 110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3832" h="110490">
                    <a:moveTo>
                      <a:pt x="183832" y="32385"/>
                    </a:moveTo>
                    <a:cubicBezTo>
                      <a:pt x="183832" y="62865"/>
                      <a:pt x="131445" y="110490"/>
                      <a:pt x="87630" y="110490"/>
                    </a:cubicBezTo>
                    <a:cubicBezTo>
                      <a:pt x="43815" y="110490"/>
                      <a:pt x="0" y="62865"/>
                      <a:pt x="0" y="32385"/>
                    </a:cubicBezTo>
                    <a:lnTo>
                      <a:pt x="0" y="32385"/>
                    </a:lnTo>
                    <a:cubicBezTo>
                      <a:pt x="0" y="1905"/>
                      <a:pt x="25717" y="0"/>
                      <a:pt x="58102" y="0"/>
                    </a:cubicBezTo>
                    <a:lnTo>
                      <a:pt x="126682" y="0"/>
                    </a:lnTo>
                    <a:cubicBezTo>
                      <a:pt x="158115" y="0"/>
                      <a:pt x="183832" y="1905"/>
                      <a:pt x="183832" y="32385"/>
                    </a:cubicBezTo>
                    <a:lnTo>
                      <a:pt x="183832" y="32385"/>
                    </a:lnTo>
                    <a:close/>
                  </a:path>
                </a:pathLst>
              </a:custGeom>
              <a:solidFill>
                <a:srgbClr val="1D000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863" name="Graphic 2">
                <a:extLst>
                  <a:ext uri="{FF2B5EF4-FFF2-40B4-BE49-F238E27FC236}">
                    <a16:creationId xmlns:a16="http://schemas.microsoft.com/office/drawing/2014/main" id="{65A717D6-9D98-0BFF-1B2C-8CA339AA2F4A}"/>
                  </a:ext>
                </a:extLst>
              </p:cNvPr>
              <p:cNvGrpSpPr/>
              <p:nvPr/>
            </p:nvGrpSpPr>
            <p:grpSpPr>
              <a:xfrm>
                <a:off x="8214359" y="1466849"/>
                <a:ext cx="277177" cy="74294"/>
                <a:chOff x="8214359" y="1466849"/>
                <a:chExt cx="277177" cy="74294"/>
              </a:xfrm>
              <a:solidFill>
                <a:srgbClr val="1D0006"/>
              </a:solidFill>
            </p:grpSpPr>
            <p:sp>
              <p:nvSpPr>
                <p:cNvPr id="3864" name="Freeform: Shape 3863">
                  <a:extLst>
                    <a:ext uri="{FF2B5EF4-FFF2-40B4-BE49-F238E27FC236}">
                      <a16:creationId xmlns:a16="http://schemas.microsoft.com/office/drawing/2014/main" id="{E99DF511-2310-9248-0C4D-124A560A7DF8}"/>
                    </a:ext>
                  </a:extLst>
                </p:cNvPr>
                <p:cNvSpPr/>
                <p:nvPr/>
              </p:nvSpPr>
              <p:spPr>
                <a:xfrm>
                  <a:off x="8301037" y="1466849"/>
                  <a:ext cx="42862" cy="74294"/>
                </a:xfrm>
                <a:custGeom>
                  <a:avLst/>
                  <a:gdLst>
                    <a:gd name="connsiteX0" fmla="*/ 42863 w 42862"/>
                    <a:gd name="connsiteY0" fmla="*/ 74295 h 74294"/>
                    <a:gd name="connsiteX1" fmla="*/ 30480 w 42862"/>
                    <a:gd name="connsiteY1" fmla="*/ 0 h 74294"/>
                    <a:gd name="connsiteX2" fmla="*/ 0 w 42862"/>
                    <a:gd name="connsiteY2" fmla="*/ 3810 h 74294"/>
                    <a:gd name="connsiteX3" fmla="*/ 42863 w 42862"/>
                    <a:gd name="connsiteY3" fmla="*/ 74295 h 74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862" h="74294">
                      <a:moveTo>
                        <a:pt x="42863" y="74295"/>
                      </a:moveTo>
                      <a:lnTo>
                        <a:pt x="30480" y="0"/>
                      </a:lnTo>
                      <a:cubicBezTo>
                        <a:pt x="20002" y="953"/>
                        <a:pt x="9525" y="1905"/>
                        <a:pt x="0" y="3810"/>
                      </a:cubicBezTo>
                      <a:lnTo>
                        <a:pt x="42863" y="7429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5" name="Freeform: Shape 3864">
                  <a:extLst>
                    <a:ext uri="{FF2B5EF4-FFF2-40B4-BE49-F238E27FC236}">
                      <a16:creationId xmlns:a16="http://schemas.microsoft.com/office/drawing/2014/main" id="{8ABD053E-59FB-E783-716A-A8EB17E3D6C3}"/>
                    </a:ext>
                  </a:extLst>
                </p:cNvPr>
                <p:cNvSpPr/>
                <p:nvPr/>
              </p:nvSpPr>
              <p:spPr>
                <a:xfrm>
                  <a:off x="8385809" y="1467802"/>
                  <a:ext cx="23812" cy="55244"/>
                </a:xfrm>
                <a:custGeom>
                  <a:avLst/>
                  <a:gdLst>
                    <a:gd name="connsiteX0" fmla="*/ 23813 w 23812"/>
                    <a:gd name="connsiteY0" fmla="*/ 55245 h 55244"/>
                    <a:gd name="connsiteX1" fmla="*/ 23813 w 23812"/>
                    <a:gd name="connsiteY1" fmla="*/ 2857 h 55244"/>
                    <a:gd name="connsiteX2" fmla="*/ 0 w 23812"/>
                    <a:gd name="connsiteY2" fmla="*/ 0 h 55244"/>
                    <a:gd name="connsiteX3" fmla="*/ 23813 w 23812"/>
                    <a:gd name="connsiteY3" fmla="*/ 55245 h 55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812" h="55244">
                      <a:moveTo>
                        <a:pt x="23813" y="55245"/>
                      </a:moveTo>
                      <a:lnTo>
                        <a:pt x="23813" y="2857"/>
                      </a:lnTo>
                      <a:cubicBezTo>
                        <a:pt x="16192" y="1905"/>
                        <a:pt x="7620" y="953"/>
                        <a:pt x="0" y="0"/>
                      </a:cubicBezTo>
                      <a:lnTo>
                        <a:pt x="23813" y="5524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6" name="Freeform: Shape 3865">
                  <a:extLst>
                    <a:ext uri="{FF2B5EF4-FFF2-40B4-BE49-F238E27FC236}">
                      <a16:creationId xmlns:a16="http://schemas.microsoft.com/office/drawing/2014/main" id="{D450B048-C6FA-B4BC-7590-A03EDA3A2027}"/>
                    </a:ext>
                  </a:extLst>
                </p:cNvPr>
                <p:cNvSpPr/>
                <p:nvPr/>
              </p:nvSpPr>
              <p:spPr>
                <a:xfrm>
                  <a:off x="8214359" y="1487804"/>
                  <a:ext cx="57150" cy="35242"/>
                </a:xfrm>
                <a:custGeom>
                  <a:avLst/>
                  <a:gdLst>
                    <a:gd name="connsiteX0" fmla="*/ 57150 w 57150"/>
                    <a:gd name="connsiteY0" fmla="*/ 35242 h 35242"/>
                    <a:gd name="connsiteX1" fmla="*/ 20955 w 57150"/>
                    <a:gd name="connsiteY1" fmla="*/ 0 h 35242"/>
                    <a:gd name="connsiteX2" fmla="*/ 0 w 57150"/>
                    <a:gd name="connsiteY2" fmla="*/ 9525 h 35242"/>
                    <a:gd name="connsiteX3" fmla="*/ 57150 w 57150"/>
                    <a:gd name="connsiteY3" fmla="*/ 35242 h 35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7150" h="35242">
                      <a:moveTo>
                        <a:pt x="57150" y="35242"/>
                      </a:moveTo>
                      <a:lnTo>
                        <a:pt x="20955" y="0"/>
                      </a:lnTo>
                      <a:cubicBezTo>
                        <a:pt x="13335" y="2857"/>
                        <a:pt x="6667" y="5715"/>
                        <a:pt x="0" y="9525"/>
                      </a:cubicBezTo>
                      <a:lnTo>
                        <a:pt x="57150" y="35242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7" name="Freeform: Shape 3866">
                  <a:extLst>
                    <a:ext uri="{FF2B5EF4-FFF2-40B4-BE49-F238E27FC236}">
                      <a16:creationId xmlns:a16="http://schemas.microsoft.com/office/drawing/2014/main" id="{24C1FE11-CDDC-5D69-E461-F69C94AC247D}"/>
                    </a:ext>
                  </a:extLst>
                </p:cNvPr>
                <p:cNvSpPr/>
                <p:nvPr/>
              </p:nvSpPr>
              <p:spPr>
                <a:xfrm>
                  <a:off x="8435339" y="1484946"/>
                  <a:ext cx="56197" cy="38100"/>
                </a:xfrm>
                <a:custGeom>
                  <a:avLst/>
                  <a:gdLst>
                    <a:gd name="connsiteX0" fmla="*/ 30480 w 56197"/>
                    <a:gd name="connsiteY0" fmla="*/ 0 h 38100"/>
                    <a:gd name="connsiteX1" fmla="*/ 0 w 56197"/>
                    <a:gd name="connsiteY1" fmla="*/ 38100 h 38100"/>
                    <a:gd name="connsiteX2" fmla="*/ 56198 w 56197"/>
                    <a:gd name="connsiteY2" fmla="*/ 10478 h 38100"/>
                    <a:gd name="connsiteX3" fmla="*/ 30480 w 56197"/>
                    <a:gd name="connsiteY3" fmla="*/ 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197" h="38100">
                      <a:moveTo>
                        <a:pt x="30480" y="0"/>
                      </a:moveTo>
                      <a:lnTo>
                        <a:pt x="0" y="38100"/>
                      </a:lnTo>
                      <a:lnTo>
                        <a:pt x="56198" y="10478"/>
                      </a:lnTo>
                      <a:cubicBezTo>
                        <a:pt x="47625" y="6668"/>
                        <a:pt x="39053" y="2858"/>
                        <a:pt x="30480" y="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68" name="Freeform: Shape 3867">
                  <a:extLst>
                    <a:ext uri="{FF2B5EF4-FFF2-40B4-BE49-F238E27FC236}">
                      <a16:creationId xmlns:a16="http://schemas.microsoft.com/office/drawing/2014/main" id="{93C1A042-25F1-AB11-73B9-3F84149B4D63}"/>
                    </a:ext>
                  </a:extLst>
                </p:cNvPr>
                <p:cNvSpPr/>
                <p:nvPr/>
              </p:nvSpPr>
              <p:spPr>
                <a:xfrm>
                  <a:off x="8262937" y="1475421"/>
                  <a:ext cx="17144" cy="37147"/>
                </a:xfrm>
                <a:custGeom>
                  <a:avLst/>
                  <a:gdLst>
                    <a:gd name="connsiteX0" fmla="*/ 17145 w 17144"/>
                    <a:gd name="connsiteY0" fmla="*/ 37147 h 37147"/>
                    <a:gd name="connsiteX1" fmla="*/ 14288 w 17144"/>
                    <a:gd name="connsiteY1" fmla="*/ 0 h 37147"/>
                    <a:gd name="connsiteX2" fmla="*/ 0 w 17144"/>
                    <a:gd name="connsiteY2" fmla="*/ 3810 h 37147"/>
                    <a:gd name="connsiteX3" fmla="*/ 17145 w 17144"/>
                    <a:gd name="connsiteY3" fmla="*/ 37147 h 37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144" h="37147">
                      <a:moveTo>
                        <a:pt x="17145" y="37147"/>
                      </a:moveTo>
                      <a:lnTo>
                        <a:pt x="14288" y="0"/>
                      </a:lnTo>
                      <a:cubicBezTo>
                        <a:pt x="9525" y="953"/>
                        <a:pt x="4763" y="1905"/>
                        <a:pt x="0" y="3810"/>
                      </a:cubicBezTo>
                      <a:lnTo>
                        <a:pt x="17145" y="37147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66" name="Graphic 2">
            <a:extLst>
              <a:ext uri="{FF2B5EF4-FFF2-40B4-BE49-F238E27FC236}">
                <a16:creationId xmlns:a16="http://schemas.microsoft.com/office/drawing/2014/main" id="{D32CDC5C-DEAB-3F9E-7F8E-8E02E4C284A6}"/>
              </a:ext>
            </a:extLst>
          </p:cNvPr>
          <p:cNvGrpSpPr/>
          <p:nvPr/>
        </p:nvGrpSpPr>
        <p:grpSpPr>
          <a:xfrm>
            <a:off x="5569612" y="4307050"/>
            <a:ext cx="920546" cy="861005"/>
            <a:chOff x="5012575" y="3689984"/>
            <a:chExt cx="920546" cy="861005"/>
          </a:xfrm>
        </p:grpSpPr>
        <p:grpSp>
          <p:nvGrpSpPr>
            <p:cNvPr id="167" name="Graphic 2">
              <a:extLst>
                <a:ext uri="{FF2B5EF4-FFF2-40B4-BE49-F238E27FC236}">
                  <a16:creationId xmlns:a16="http://schemas.microsoft.com/office/drawing/2014/main" id="{C7714F29-E7AD-416A-30BC-25F1DC546DC6}"/>
                </a:ext>
              </a:extLst>
            </p:cNvPr>
            <p:cNvGrpSpPr/>
            <p:nvPr/>
          </p:nvGrpSpPr>
          <p:grpSpPr>
            <a:xfrm>
              <a:off x="5012575" y="4072509"/>
              <a:ext cx="742746" cy="478481"/>
              <a:chOff x="5012575" y="4072509"/>
              <a:chExt cx="742746" cy="478481"/>
            </a:xfrm>
          </p:grpSpPr>
          <p:grpSp>
            <p:nvGrpSpPr>
              <p:cNvPr id="168" name="Graphic 2">
                <a:extLst>
                  <a:ext uri="{FF2B5EF4-FFF2-40B4-BE49-F238E27FC236}">
                    <a16:creationId xmlns:a16="http://schemas.microsoft.com/office/drawing/2014/main" id="{7E67FDEC-4FDD-1BF1-9A17-4A3C069C754B}"/>
                  </a:ext>
                </a:extLst>
              </p:cNvPr>
              <p:cNvGrpSpPr/>
              <p:nvPr/>
            </p:nvGrpSpPr>
            <p:grpSpPr>
              <a:xfrm>
                <a:off x="5012575" y="4072509"/>
                <a:ext cx="596882" cy="435395"/>
                <a:chOff x="5012575" y="4072509"/>
                <a:chExt cx="596882" cy="435395"/>
              </a:xfrm>
            </p:grpSpPr>
            <p:sp>
              <p:nvSpPr>
                <p:cNvPr id="169" name="Freeform: Shape 168">
                  <a:extLst>
                    <a:ext uri="{FF2B5EF4-FFF2-40B4-BE49-F238E27FC236}">
                      <a16:creationId xmlns:a16="http://schemas.microsoft.com/office/drawing/2014/main" id="{5FE50522-0F1E-BA96-E7C6-FBDB0CED4600}"/>
                    </a:ext>
                  </a:extLst>
                </p:cNvPr>
                <p:cNvSpPr/>
                <p:nvPr/>
              </p:nvSpPr>
              <p:spPr>
                <a:xfrm>
                  <a:off x="5012575" y="4072509"/>
                  <a:ext cx="596882" cy="435395"/>
                </a:xfrm>
                <a:custGeom>
                  <a:avLst/>
                  <a:gdLst>
                    <a:gd name="connsiteX0" fmla="*/ 588124 w 596882"/>
                    <a:gd name="connsiteY0" fmla="*/ 382333 h 435395"/>
                    <a:gd name="connsiteX1" fmla="*/ 95681 w 596882"/>
                    <a:gd name="connsiteY1" fmla="*/ 287083 h 435395"/>
                    <a:gd name="connsiteX2" fmla="*/ 138544 w 596882"/>
                    <a:gd name="connsiteY2" fmla="*/ 8000 h 435395"/>
                    <a:gd name="connsiteX3" fmla="*/ 327139 w 596882"/>
                    <a:gd name="connsiteY3" fmla="*/ 256603 h 435395"/>
                    <a:gd name="connsiteX4" fmla="*/ 572884 w 596882"/>
                    <a:gd name="connsiteY4" fmla="*/ 364235 h 435395"/>
                    <a:gd name="connsiteX5" fmla="*/ 588124 w 596882"/>
                    <a:gd name="connsiteY5" fmla="*/ 382333 h 435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96882" h="435395">
                      <a:moveTo>
                        <a:pt x="588124" y="382333"/>
                      </a:moveTo>
                      <a:cubicBezTo>
                        <a:pt x="588124" y="382333"/>
                        <a:pt x="314756" y="550925"/>
                        <a:pt x="95681" y="287083"/>
                      </a:cubicBezTo>
                      <a:cubicBezTo>
                        <a:pt x="-107201" y="41338"/>
                        <a:pt x="64249" y="-25337"/>
                        <a:pt x="138544" y="8000"/>
                      </a:cubicBezTo>
                      <a:cubicBezTo>
                        <a:pt x="220459" y="45148"/>
                        <a:pt x="255701" y="135635"/>
                        <a:pt x="327139" y="256603"/>
                      </a:cubicBezTo>
                      <a:cubicBezTo>
                        <a:pt x="398576" y="377571"/>
                        <a:pt x="530974" y="386143"/>
                        <a:pt x="572884" y="364235"/>
                      </a:cubicBezTo>
                      <a:cubicBezTo>
                        <a:pt x="615746" y="343281"/>
                        <a:pt x="588124" y="382333"/>
                        <a:pt x="588124" y="382333"/>
                      </a:cubicBezTo>
                      <a:close/>
                    </a:path>
                  </a:pathLst>
                </a:custGeom>
                <a:solidFill>
                  <a:srgbClr val="1B0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70" name="Graphic 2">
                  <a:extLst>
                    <a:ext uri="{FF2B5EF4-FFF2-40B4-BE49-F238E27FC236}">
                      <a16:creationId xmlns:a16="http://schemas.microsoft.com/office/drawing/2014/main" id="{0F464B5F-5017-33DD-3545-87D842785559}"/>
                    </a:ext>
                  </a:extLst>
                </p:cNvPr>
                <p:cNvGrpSpPr/>
                <p:nvPr/>
              </p:nvGrpSpPr>
              <p:grpSpPr>
                <a:xfrm>
                  <a:off x="5012675" y="4072889"/>
                  <a:ext cx="403239" cy="434340"/>
                  <a:chOff x="5012675" y="4072889"/>
                  <a:chExt cx="403239" cy="434340"/>
                </a:xfrm>
                <a:solidFill>
                  <a:srgbClr val="8D7B7E"/>
                </a:solidFill>
              </p:grpSpPr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ED67D7C1-6A07-8D07-2947-B7FD002B43A0}"/>
                      </a:ext>
                    </a:extLst>
                  </p:cNvPr>
                  <p:cNvSpPr/>
                  <p:nvPr/>
                </p:nvSpPr>
                <p:spPr>
                  <a:xfrm>
                    <a:off x="5113971" y="4221479"/>
                    <a:ext cx="183832" cy="173354"/>
                  </a:xfrm>
                  <a:custGeom>
                    <a:avLst/>
                    <a:gdLst>
                      <a:gd name="connsiteX0" fmla="*/ 0 w 183832"/>
                      <a:gd name="connsiteY0" fmla="*/ 143827 h 173354"/>
                      <a:gd name="connsiteX1" fmla="*/ 26670 w 183832"/>
                      <a:gd name="connsiteY1" fmla="*/ 173355 h 173354"/>
                      <a:gd name="connsiteX2" fmla="*/ 183833 w 183832"/>
                      <a:gd name="connsiteY2" fmla="*/ 34290 h 173354"/>
                      <a:gd name="connsiteX3" fmla="*/ 164783 w 183832"/>
                      <a:gd name="connsiteY3" fmla="*/ 0 h 173354"/>
                      <a:gd name="connsiteX4" fmla="*/ 0 w 183832"/>
                      <a:gd name="connsiteY4" fmla="*/ 143827 h 1733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83832" h="173354">
                        <a:moveTo>
                          <a:pt x="0" y="143827"/>
                        </a:moveTo>
                        <a:cubicBezTo>
                          <a:pt x="8573" y="154305"/>
                          <a:pt x="18098" y="163830"/>
                          <a:pt x="26670" y="173355"/>
                        </a:cubicBezTo>
                        <a:cubicBezTo>
                          <a:pt x="63818" y="133350"/>
                          <a:pt x="115253" y="84772"/>
                          <a:pt x="183833" y="34290"/>
                        </a:cubicBezTo>
                        <a:cubicBezTo>
                          <a:pt x="177165" y="21907"/>
                          <a:pt x="170498" y="10477"/>
                          <a:pt x="164783" y="0"/>
                        </a:cubicBezTo>
                        <a:cubicBezTo>
                          <a:pt x="92393" y="52388"/>
                          <a:pt x="39053" y="101917"/>
                          <a:pt x="0" y="143827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520CE839-07DF-CA57-D3B4-F2F37D549689}"/>
                      </a:ext>
                    </a:extLst>
                  </p:cNvPr>
                  <p:cNvSpPr/>
                  <p:nvPr/>
                </p:nvSpPr>
                <p:spPr>
                  <a:xfrm>
                    <a:off x="5027294" y="4108131"/>
                    <a:ext cx="194309" cy="162877"/>
                  </a:xfrm>
                  <a:custGeom>
                    <a:avLst/>
                    <a:gdLst>
                      <a:gd name="connsiteX0" fmla="*/ 19050 w 194309"/>
                      <a:gd name="connsiteY0" fmla="*/ 162878 h 162877"/>
                      <a:gd name="connsiteX1" fmla="*/ 194310 w 194309"/>
                      <a:gd name="connsiteY1" fmla="*/ 28575 h 162877"/>
                      <a:gd name="connsiteX2" fmla="*/ 165735 w 194309"/>
                      <a:gd name="connsiteY2" fmla="*/ 0 h 162877"/>
                      <a:gd name="connsiteX3" fmla="*/ 0 w 194309"/>
                      <a:gd name="connsiteY3" fmla="*/ 125730 h 162877"/>
                      <a:gd name="connsiteX4" fmla="*/ 19050 w 194309"/>
                      <a:gd name="connsiteY4" fmla="*/ 162878 h 162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4309" h="162877">
                        <a:moveTo>
                          <a:pt x="19050" y="162878"/>
                        </a:moveTo>
                        <a:cubicBezTo>
                          <a:pt x="59055" y="124778"/>
                          <a:pt x="117158" y="77153"/>
                          <a:pt x="194310" y="28575"/>
                        </a:cubicBezTo>
                        <a:cubicBezTo>
                          <a:pt x="185738" y="18098"/>
                          <a:pt x="176213" y="8573"/>
                          <a:pt x="165735" y="0"/>
                        </a:cubicBezTo>
                        <a:cubicBezTo>
                          <a:pt x="94297" y="44768"/>
                          <a:pt x="40005" y="88583"/>
                          <a:pt x="0" y="125730"/>
                        </a:cubicBezTo>
                        <a:cubicBezTo>
                          <a:pt x="5715" y="137160"/>
                          <a:pt x="11430" y="149543"/>
                          <a:pt x="19050" y="162878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359ACF28-F76D-03CC-B035-0D47B2E94EC2}"/>
                      </a:ext>
                    </a:extLst>
                  </p:cNvPr>
                  <p:cNvSpPr/>
                  <p:nvPr/>
                </p:nvSpPr>
                <p:spPr>
                  <a:xfrm>
                    <a:off x="5063489" y="4165281"/>
                    <a:ext cx="200977" cy="167640"/>
                  </a:xfrm>
                  <a:custGeom>
                    <a:avLst/>
                    <a:gdLst>
                      <a:gd name="connsiteX0" fmla="*/ 180022 w 200977"/>
                      <a:gd name="connsiteY0" fmla="*/ 0 h 167640"/>
                      <a:gd name="connsiteX1" fmla="*/ 0 w 200977"/>
                      <a:gd name="connsiteY1" fmla="*/ 135255 h 167640"/>
                      <a:gd name="connsiteX2" fmla="*/ 22860 w 200977"/>
                      <a:gd name="connsiteY2" fmla="*/ 167640 h 167640"/>
                      <a:gd name="connsiteX3" fmla="*/ 200977 w 200977"/>
                      <a:gd name="connsiteY3" fmla="*/ 33338 h 167640"/>
                      <a:gd name="connsiteX4" fmla="*/ 180022 w 200977"/>
                      <a:gd name="connsiteY4" fmla="*/ 0 h 1676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0977" h="167640">
                        <a:moveTo>
                          <a:pt x="180022" y="0"/>
                        </a:moveTo>
                        <a:cubicBezTo>
                          <a:pt x="101917" y="48578"/>
                          <a:pt x="42863" y="95250"/>
                          <a:pt x="0" y="135255"/>
                        </a:cubicBezTo>
                        <a:cubicBezTo>
                          <a:pt x="6667" y="145733"/>
                          <a:pt x="14288" y="156210"/>
                          <a:pt x="22860" y="167640"/>
                        </a:cubicBezTo>
                        <a:cubicBezTo>
                          <a:pt x="63817" y="128588"/>
                          <a:pt x="121920" y="81915"/>
                          <a:pt x="200977" y="33338"/>
                        </a:cubicBezTo>
                        <a:cubicBezTo>
                          <a:pt x="194310" y="20955"/>
                          <a:pt x="186690" y="9525"/>
                          <a:pt x="180022" y="0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96B67BAD-8471-3988-CBCA-D451C1C23849}"/>
                      </a:ext>
                    </a:extLst>
                  </p:cNvPr>
                  <p:cNvSpPr/>
                  <p:nvPr/>
                </p:nvSpPr>
                <p:spPr>
                  <a:xfrm>
                    <a:off x="5178741" y="4277677"/>
                    <a:ext cx="152400" cy="175259"/>
                  </a:xfrm>
                  <a:custGeom>
                    <a:avLst/>
                    <a:gdLst>
                      <a:gd name="connsiteX0" fmla="*/ 131445 w 152400"/>
                      <a:gd name="connsiteY0" fmla="*/ 0 h 175259"/>
                      <a:gd name="connsiteX1" fmla="*/ 0 w 152400"/>
                      <a:gd name="connsiteY1" fmla="*/ 151447 h 175259"/>
                      <a:gd name="connsiteX2" fmla="*/ 32385 w 152400"/>
                      <a:gd name="connsiteY2" fmla="*/ 175260 h 175259"/>
                      <a:gd name="connsiteX3" fmla="*/ 152400 w 152400"/>
                      <a:gd name="connsiteY3" fmla="*/ 36195 h 175259"/>
                      <a:gd name="connsiteX4" fmla="*/ 131445 w 152400"/>
                      <a:gd name="connsiteY4" fmla="*/ 0 h 175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2400" h="175259">
                        <a:moveTo>
                          <a:pt x="131445" y="0"/>
                        </a:moveTo>
                        <a:cubicBezTo>
                          <a:pt x="73342" y="56197"/>
                          <a:pt x="30480" y="107632"/>
                          <a:pt x="0" y="151447"/>
                        </a:cubicBezTo>
                        <a:cubicBezTo>
                          <a:pt x="10478" y="160020"/>
                          <a:pt x="21908" y="167640"/>
                          <a:pt x="32385" y="175260"/>
                        </a:cubicBezTo>
                        <a:cubicBezTo>
                          <a:pt x="60960" y="135255"/>
                          <a:pt x="100013" y="87630"/>
                          <a:pt x="152400" y="36195"/>
                        </a:cubicBezTo>
                        <a:cubicBezTo>
                          <a:pt x="144780" y="22860"/>
                          <a:pt x="138113" y="11430"/>
                          <a:pt x="131445" y="0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DBC23A21-E56A-CE61-5989-89AD164DE1FF}"/>
                      </a:ext>
                    </a:extLst>
                  </p:cNvPr>
                  <p:cNvSpPr/>
                  <p:nvPr/>
                </p:nvSpPr>
                <p:spPr>
                  <a:xfrm>
                    <a:off x="5344477" y="4382452"/>
                    <a:ext cx="71437" cy="124777"/>
                  </a:xfrm>
                  <a:custGeom>
                    <a:avLst/>
                    <a:gdLst>
                      <a:gd name="connsiteX0" fmla="*/ 71438 w 71437"/>
                      <a:gd name="connsiteY0" fmla="*/ 26670 h 124777"/>
                      <a:gd name="connsiteX1" fmla="*/ 38100 w 71437"/>
                      <a:gd name="connsiteY1" fmla="*/ 0 h 124777"/>
                      <a:gd name="connsiteX2" fmla="*/ 0 w 71437"/>
                      <a:gd name="connsiteY2" fmla="*/ 120967 h 124777"/>
                      <a:gd name="connsiteX3" fmla="*/ 40957 w 71437"/>
                      <a:gd name="connsiteY3" fmla="*/ 124778 h 124777"/>
                      <a:gd name="connsiteX4" fmla="*/ 71438 w 71437"/>
                      <a:gd name="connsiteY4" fmla="*/ 26670 h 1247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1437" h="124777">
                        <a:moveTo>
                          <a:pt x="71438" y="26670"/>
                        </a:moveTo>
                        <a:cubicBezTo>
                          <a:pt x="60007" y="19050"/>
                          <a:pt x="48577" y="10478"/>
                          <a:pt x="38100" y="0"/>
                        </a:cubicBezTo>
                        <a:cubicBezTo>
                          <a:pt x="21907" y="44767"/>
                          <a:pt x="9525" y="84772"/>
                          <a:pt x="0" y="120967"/>
                        </a:cubicBezTo>
                        <a:cubicBezTo>
                          <a:pt x="14288" y="122872"/>
                          <a:pt x="27622" y="124778"/>
                          <a:pt x="40957" y="124778"/>
                        </a:cubicBezTo>
                        <a:cubicBezTo>
                          <a:pt x="48577" y="96203"/>
                          <a:pt x="59055" y="62865"/>
                          <a:pt x="71438" y="26670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DFA6CCE7-9DE3-7390-83ED-AA95D086E58D}"/>
                      </a:ext>
                    </a:extLst>
                  </p:cNvPr>
                  <p:cNvSpPr/>
                  <p:nvPr/>
                </p:nvSpPr>
                <p:spPr>
                  <a:xfrm>
                    <a:off x="5012675" y="4072889"/>
                    <a:ext cx="151779" cy="128587"/>
                  </a:xfrm>
                  <a:custGeom>
                    <a:avLst/>
                    <a:gdLst>
                      <a:gd name="connsiteX0" fmla="*/ 5094 w 151779"/>
                      <a:gd name="connsiteY0" fmla="*/ 128588 h 128587"/>
                      <a:gd name="connsiteX1" fmla="*/ 151779 w 151779"/>
                      <a:gd name="connsiteY1" fmla="*/ 14288 h 128587"/>
                      <a:gd name="connsiteX2" fmla="*/ 138444 w 151779"/>
                      <a:gd name="connsiteY2" fmla="*/ 7620 h 128587"/>
                      <a:gd name="connsiteX3" fmla="*/ 103202 w 151779"/>
                      <a:gd name="connsiteY3" fmla="*/ 0 h 128587"/>
                      <a:gd name="connsiteX4" fmla="*/ 332 w 151779"/>
                      <a:gd name="connsiteY4" fmla="*/ 79057 h 128587"/>
                      <a:gd name="connsiteX5" fmla="*/ 5094 w 151779"/>
                      <a:gd name="connsiteY5" fmla="*/ 128588 h 1285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1779" h="128587">
                        <a:moveTo>
                          <a:pt x="5094" y="128588"/>
                        </a:moveTo>
                        <a:cubicBezTo>
                          <a:pt x="41289" y="95250"/>
                          <a:pt x="88914" y="55245"/>
                          <a:pt x="151779" y="14288"/>
                        </a:cubicBezTo>
                        <a:cubicBezTo>
                          <a:pt x="147969" y="11430"/>
                          <a:pt x="143207" y="9525"/>
                          <a:pt x="138444" y="7620"/>
                        </a:cubicBezTo>
                        <a:cubicBezTo>
                          <a:pt x="127967" y="2857"/>
                          <a:pt x="116537" y="0"/>
                          <a:pt x="103202" y="0"/>
                        </a:cubicBezTo>
                        <a:cubicBezTo>
                          <a:pt x="62244" y="27622"/>
                          <a:pt x="28907" y="55245"/>
                          <a:pt x="332" y="79057"/>
                        </a:cubicBezTo>
                        <a:cubicBezTo>
                          <a:pt x="-621" y="93345"/>
                          <a:pt x="332" y="110490"/>
                          <a:pt x="5094" y="128588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0730F92A-77BE-41F6-4816-1BC9F8B5964C}"/>
                      </a:ext>
                    </a:extLst>
                  </p:cNvPr>
                  <p:cNvSpPr/>
                  <p:nvPr/>
                </p:nvSpPr>
                <p:spPr>
                  <a:xfrm>
                    <a:off x="5253989" y="4340542"/>
                    <a:ext cx="118109" cy="151447"/>
                  </a:xfrm>
                  <a:custGeom>
                    <a:avLst/>
                    <a:gdLst>
                      <a:gd name="connsiteX0" fmla="*/ 118110 w 118109"/>
                      <a:gd name="connsiteY0" fmla="*/ 32385 h 151447"/>
                      <a:gd name="connsiteX1" fmla="*/ 92392 w 118109"/>
                      <a:gd name="connsiteY1" fmla="*/ 0 h 151447"/>
                      <a:gd name="connsiteX2" fmla="*/ 0 w 118109"/>
                      <a:gd name="connsiteY2" fmla="*/ 136207 h 151447"/>
                      <a:gd name="connsiteX3" fmla="*/ 38100 w 118109"/>
                      <a:gd name="connsiteY3" fmla="*/ 151447 h 151447"/>
                      <a:gd name="connsiteX4" fmla="*/ 118110 w 118109"/>
                      <a:gd name="connsiteY4" fmla="*/ 32385 h 151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18109" h="151447">
                        <a:moveTo>
                          <a:pt x="118110" y="32385"/>
                        </a:moveTo>
                        <a:cubicBezTo>
                          <a:pt x="109538" y="22860"/>
                          <a:pt x="100965" y="12382"/>
                          <a:pt x="92392" y="0"/>
                        </a:cubicBezTo>
                        <a:cubicBezTo>
                          <a:pt x="53340" y="50482"/>
                          <a:pt x="22860" y="96202"/>
                          <a:pt x="0" y="136207"/>
                        </a:cubicBezTo>
                        <a:cubicBezTo>
                          <a:pt x="12382" y="141922"/>
                          <a:pt x="25717" y="146685"/>
                          <a:pt x="38100" y="151447"/>
                        </a:cubicBezTo>
                        <a:cubicBezTo>
                          <a:pt x="59055" y="116205"/>
                          <a:pt x="85725" y="75247"/>
                          <a:pt x="118110" y="32385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C1025558-6801-A590-A18F-1F7B1A7BA374}"/>
                  </a:ext>
                </a:extLst>
              </p:cNvPr>
              <p:cNvSpPr/>
              <p:nvPr/>
            </p:nvSpPr>
            <p:spPr>
              <a:xfrm>
                <a:off x="5442584" y="4226242"/>
                <a:ext cx="243885" cy="316335"/>
              </a:xfrm>
              <a:custGeom>
                <a:avLst/>
                <a:gdLst>
                  <a:gd name="connsiteX0" fmla="*/ 156210 w 243885"/>
                  <a:gd name="connsiteY0" fmla="*/ 0 h 316335"/>
                  <a:gd name="connsiteX1" fmla="*/ 122872 w 243885"/>
                  <a:gd name="connsiteY1" fmla="*/ 0 h 316335"/>
                  <a:gd name="connsiteX2" fmla="*/ 89535 w 243885"/>
                  <a:gd name="connsiteY2" fmla="*/ 0 h 316335"/>
                  <a:gd name="connsiteX3" fmla="*/ 0 w 243885"/>
                  <a:gd name="connsiteY3" fmla="*/ 189547 h 316335"/>
                  <a:gd name="connsiteX4" fmla="*/ 10478 w 243885"/>
                  <a:gd name="connsiteY4" fmla="*/ 196215 h 316335"/>
                  <a:gd name="connsiteX5" fmla="*/ 26670 w 243885"/>
                  <a:gd name="connsiteY5" fmla="*/ 227647 h 316335"/>
                  <a:gd name="connsiteX6" fmla="*/ 43815 w 243885"/>
                  <a:gd name="connsiteY6" fmla="*/ 245745 h 316335"/>
                  <a:gd name="connsiteX7" fmla="*/ 60960 w 243885"/>
                  <a:gd name="connsiteY7" fmla="*/ 270510 h 316335"/>
                  <a:gd name="connsiteX8" fmla="*/ 75247 w 243885"/>
                  <a:gd name="connsiteY8" fmla="*/ 282892 h 316335"/>
                  <a:gd name="connsiteX9" fmla="*/ 79058 w 243885"/>
                  <a:gd name="connsiteY9" fmla="*/ 294322 h 316335"/>
                  <a:gd name="connsiteX10" fmla="*/ 82868 w 243885"/>
                  <a:gd name="connsiteY10" fmla="*/ 300990 h 316335"/>
                  <a:gd name="connsiteX11" fmla="*/ 89535 w 243885"/>
                  <a:gd name="connsiteY11" fmla="*/ 306705 h 316335"/>
                  <a:gd name="connsiteX12" fmla="*/ 93345 w 243885"/>
                  <a:gd name="connsiteY12" fmla="*/ 313372 h 316335"/>
                  <a:gd name="connsiteX13" fmla="*/ 121920 w 243885"/>
                  <a:gd name="connsiteY13" fmla="*/ 316230 h 316335"/>
                  <a:gd name="connsiteX14" fmla="*/ 150495 w 243885"/>
                  <a:gd name="connsiteY14" fmla="*/ 313372 h 316335"/>
                  <a:gd name="connsiteX15" fmla="*/ 154305 w 243885"/>
                  <a:gd name="connsiteY15" fmla="*/ 306705 h 316335"/>
                  <a:gd name="connsiteX16" fmla="*/ 160972 w 243885"/>
                  <a:gd name="connsiteY16" fmla="*/ 300990 h 316335"/>
                  <a:gd name="connsiteX17" fmla="*/ 164783 w 243885"/>
                  <a:gd name="connsiteY17" fmla="*/ 294322 h 316335"/>
                  <a:gd name="connsiteX18" fmla="*/ 168593 w 243885"/>
                  <a:gd name="connsiteY18" fmla="*/ 282892 h 316335"/>
                  <a:gd name="connsiteX19" fmla="*/ 182880 w 243885"/>
                  <a:gd name="connsiteY19" fmla="*/ 270510 h 316335"/>
                  <a:gd name="connsiteX20" fmla="*/ 200025 w 243885"/>
                  <a:gd name="connsiteY20" fmla="*/ 245745 h 316335"/>
                  <a:gd name="connsiteX21" fmla="*/ 217170 w 243885"/>
                  <a:gd name="connsiteY21" fmla="*/ 227647 h 316335"/>
                  <a:gd name="connsiteX22" fmla="*/ 233363 w 243885"/>
                  <a:gd name="connsiteY22" fmla="*/ 196215 h 316335"/>
                  <a:gd name="connsiteX23" fmla="*/ 243840 w 243885"/>
                  <a:gd name="connsiteY23" fmla="*/ 189547 h 316335"/>
                  <a:gd name="connsiteX24" fmla="*/ 156210 w 243885"/>
                  <a:gd name="connsiteY24" fmla="*/ 0 h 31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3885" h="316335">
                    <a:moveTo>
                      <a:pt x="156210" y="0"/>
                    </a:moveTo>
                    <a:lnTo>
                      <a:pt x="122872" y="0"/>
                    </a:lnTo>
                    <a:lnTo>
                      <a:pt x="89535" y="0"/>
                    </a:lnTo>
                    <a:cubicBezTo>
                      <a:pt x="59055" y="32385"/>
                      <a:pt x="0" y="103822"/>
                      <a:pt x="0" y="189547"/>
                    </a:cubicBezTo>
                    <a:cubicBezTo>
                      <a:pt x="3810" y="189547"/>
                      <a:pt x="8573" y="191452"/>
                      <a:pt x="10478" y="196215"/>
                    </a:cubicBezTo>
                    <a:cubicBezTo>
                      <a:pt x="16193" y="206692"/>
                      <a:pt x="19050" y="218122"/>
                      <a:pt x="26670" y="227647"/>
                    </a:cubicBezTo>
                    <a:cubicBezTo>
                      <a:pt x="31433" y="234315"/>
                      <a:pt x="38100" y="239077"/>
                      <a:pt x="43815" y="245745"/>
                    </a:cubicBezTo>
                    <a:cubicBezTo>
                      <a:pt x="50483" y="252413"/>
                      <a:pt x="55245" y="262890"/>
                      <a:pt x="60960" y="270510"/>
                    </a:cubicBezTo>
                    <a:cubicBezTo>
                      <a:pt x="65722" y="274320"/>
                      <a:pt x="70485" y="278130"/>
                      <a:pt x="75247" y="282892"/>
                    </a:cubicBezTo>
                    <a:cubicBezTo>
                      <a:pt x="79058" y="286702"/>
                      <a:pt x="80010" y="290513"/>
                      <a:pt x="79058" y="294322"/>
                    </a:cubicBezTo>
                    <a:cubicBezTo>
                      <a:pt x="80010" y="296227"/>
                      <a:pt x="81915" y="298132"/>
                      <a:pt x="82868" y="300990"/>
                    </a:cubicBezTo>
                    <a:cubicBezTo>
                      <a:pt x="84772" y="302895"/>
                      <a:pt x="87630" y="304800"/>
                      <a:pt x="89535" y="306705"/>
                    </a:cubicBezTo>
                    <a:cubicBezTo>
                      <a:pt x="91440" y="308610"/>
                      <a:pt x="93345" y="310515"/>
                      <a:pt x="93345" y="313372"/>
                    </a:cubicBezTo>
                    <a:cubicBezTo>
                      <a:pt x="109538" y="316230"/>
                      <a:pt x="121920" y="316230"/>
                      <a:pt x="121920" y="316230"/>
                    </a:cubicBezTo>
                    <a:cubicBezTo>
                      <a:pt x="121920" y="316230"/>
                      <a:pt x="134303" y="317182"/>
                      <a:pt x="150495" y="313372"/>
                    </a:cubicBezTo>
                    <a:cubicBezTo>
                      <a:pt x="151447" y="310515"/>
                      <a:pt x="152400" y="308610"/>
                      <a:pt x="154305" y="306705"/>
                    </a:cubicBezTo>
                    <a:cubicBezTo>
                      <a:pt x="156210" y="304800"/>
                      <a:pt x="159068" y="302895"/>
                      <a:pt x="160972" y="300990"/>
                    </a:cubicBezTo>
                    <a:cubicBezTo>
                      <a:pt x="161925" y="299085"/>
                      <a:pt x="163830" y="297180"/>
                      <a:pt x="164783" y="294322"/>
                    </a:cubicBezTo>
                    <a:cubicBezTo>
                      <a:pt x="163830" y="290513"/>
                      <a:pt x="164783" y="285750"/>
                      <a:pt x="168593" y="282892"/>
                    </a:cubicBezTo>
                    <a:cubicBezTo>
                      <a:pt x="173355" y="279082"/>
                      <a:pt x="178118" y="274320"/>
                      <a:pt x="182880" y="270510"/>
                    </a:cubicBezTo>
                    <a:cubicBezTo>
                      <a:pt x="189547" y="262890"/>
                      <a:pt x="194310" y="252413"/>
                      <a:pt x="200025" y="245745"/>
                    </a:cubicBezTo>
                    <a:cubicBezTo>
                      <a:pt x="205740" y="240030"/>
                      <a:pt x="212408" y="234315"/>
                      <a:pt x="217170" y="227647"/>
                    </a:cubicBezTo>
                    <a:cubicBezTo>
                      <a:pt x="223838" y="218122"/>
                      <a:pt x="227647" y="206692"/>
                      <a:pt x="233363" y="196215"/>
                    </a:cubicBezTo>
                    <a:cubicBezTo>
                      <a:pt x="236220" y="191452"/>
                      <a:pt x="240030" y="189547"/>
                      <a:pt x="243840" y="189547"/>
                    </a:cubicBezTo>
                    <a:cubicBezTo>
                      <a:pt x="245745" y="104775"/>
                      <a:pt x="186690" y="32385"/>
                      <a:pt x="156210" y="0"/>
                    </a:cubicBez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C3075F91-6B8D-8F8C-5029-697D97A4496B}"/>
                  </a:ext>
                </a:extLst>
              </p:cNvPr>
              <p:cNvSpPr/>
              <p:nvPr/>
            </p:nvSpPr>
            <p:spPr>
              <a:xfrm>
                <a:off x="5397542" y="4388950"/>
                <a:ext cx="138967" cy="162040"/>
              </a:xfrm>
              <a:custGeom>
                <a:avLst/>
                <a:gdLst>
                  <a:gd name="connsiteX0" fmla="*/ 76474 w 138967"/>
                  <a:gd name="connsiteY0" fmla="*/ 31602 h 162040"/>
                  <a:gd name="connsiteX1" fmla="*/ 52662 w 138967"/>
                  <a:gd name="connsiteY1" fmla="*/ 169 h 162040"/>
                  <a:gd name="connsiteX2" fmla="*/ 94572 w 138967"/>
                  <a:gd name="connsiteY2" fmla="*/ 124947 h 162040"/>
                  <a:gd name="connsiteX3" fmla="*/ 44090 w 138967"/>
                  <a:gd name="connsiteY3" fmla="*/ 118279 h 162040"/>
                  <a:gd name="connsiteX4" fmla="*/ 1227 w 138967"/>
                  <a:gd name="connsiteY4" fmla="*/ 144949 h 162040"/>
                  <a:gd name="connsiteX5" fmla="*/ 28849 w 138967"/>
                  <a:gd name="connsiteY5" fmla="*/ 160189 h 162040"/>
                  <a:gd name="connsiteX6" fmla="*/ 136482 w 138967"/>
                  <a:gd name="connsiteY6" fmla="*/ 154474 h 162040"/>
                  <a:gd name="connsiteX7" fmla="*/ 76474 w 138967"/>
                  <a:gd name="connsiteY7" fmla="*/ 31602 h 16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8967" h="162040">
                    <a:moveTo>
                      <a:pt x="76474" y="31602"/>
                    </a:moveTo>
                    <a:cubicBezTo>
                      <a:pt x="76474" y="31602"/>
                      <a:pt x="88857" y="-2688"/>
                      <a:pt x="52662" y="169"/>
                    </a:cubicBezTo>
                    <a:cubicBezTo>
                      <a:pt x="26944" y="2074"/>
                      <a:pt x="17419" y="82084"/>
                      <a:pt x="94572" y="124947"/>
                    </a:cubicBezTo>
                    <a:cubicBezTo>
                      <a:pt x="94572" y="124947"/>
                      <a:pt x="65997" y="125899"/>
                      <a:pt x="44090" y="118279"/>
                    </a:cubicBezTo>
                    <a:cubicBezTo>
                      <a:pt x="23135" y="111612"/>
                      <a:pt x="-6393" y="120184"/>
                      <a:pt x="1227" y="144949"/>
                    </a:cubicBezTo>
                    <a:cubicBezTo>
                      <a:pt x="5990" y="159237"/>
                      <a:pt x="18372" y="158284"/>
                      <a:pt x="28849" y="160189"/>
                    </a:cubicBezTo>
                    <a:cubicBezTo>
                      <a:pt x="37422" y="162094"/>
                      <a:pt x="130767" y="164952"/>
                      <a:pt x="136482" y="154474"/>
                    </a:cubicBezTo>
                    <a:cubicBezTo>
                      <a:pt x="153627" y="123042"/>
                      <a:pt x="76474" y="31602"/>
                      <a:pt x="76474" y="31602"/>
                    </a:cubicBez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9E3EFBBA-57F3-42A7-287E-4E014F716FA9}"/>
                  </a:ext>
                </a:extLst>
              </p:cNvPr>
              <p:cNvSpPr/>
              <p:nvPr/>
            </p:nvSpPr>
            <p:spPr>
              <a:xfrm>
                <a:off x="5373275" y="4228948"/>
                <a:ext cx="174838" cy="150469"/>
              </a:xfrm>
              <a:custGeom>
                <a:avLst/>
                <a:gdLst>
                  <a:gd name="connsiteX0" fmla="*/ 167417 w 174838"/>
                  <a:gd name="connsiteY0" fmla="*/ 25868 h 150469"/>
                  <a:gd name="connsiteX1" fmla="*/ 158844 w 174838"/>
                  <a:gd name="connsiteY1" fmla="*/ 31583 h 150469"/>
                  <a:gd name="connsiteX2" fmla="*/ 149319 w 174838"/>
                  <a:gd name="connsiteY2" fmla="*/ 37298 h 150469"/>
                  <a:gd name="connsiteX3" fmla="*/ 131222 w 174838"/>
                  <a:gd name="connsiteY3" fmla="*/ 49681 h 150469"/>
                  <a:gd name="connsiteX4" fmla="*/ 97884 w 174838"/>
                  <a:gd name="connsiteY4" fmla="*/ 77303 h 150469"/>
                  <a:gd name="connsiteX5" fmla="*/ 41687 w 174838"/>
                  <a:gd name="connsiteY5" fmla="*/ 141121 h 150469"/>
                  <a:gd name="connsiteX6" fmla="*/ 10254 w 174838"/>
                  <a:gd name="connsiteY6" fmla="*/ 146836 h 150469"/>
                  <a:gd name="connsiteX7" fmla="*/ 3587 w 174838"/>
                  <a:gd name="connsiteY7" fmla="*/ 116356 h 150469"/>
                  <a:gd name="connsiteX8" fmla="*/ 4539 w 174838"/>
                  <a:gd name="connsiteY8" fmla="*/ 114451 h 150469"/>
                  <a:gd name="connsiteX9" fmla="*/ 4539 w 174838"/>
                  <a:gd name="connsiteY9" fmla="*/ 114451 h 150469"/>
                  <a:gd name="connsiteX10" fmla="*/ 73119 w 174838"/>
                  <a:gd name="connsiteY10" fmla="*/ 49681 h 150469"/>
                  <a:gd name="connsiteX11" fmla="*/ 112172 w 174838"/>
                  <a:gd name="connsiteY11" fmla="*/ 23011 h 150469"/>
                  <a:gd name="connsiteX12" fmla="*/ 133127 w 174838"/>
                  <a:gd name="connsiteY12" fmla="*/ 11581 h 150469"/>
                  <a:gd name="connsiteX13" fmla="*/ 143604 w 174838"/>
                  <a:gd name="connsiteY13" fmla="*/ 5866 h 150469"/>
                  <a:gd name="connsiteX14" fmla="*/ 155034 w 174838"/>
                  <a:gd name="connsiteY14" fmla="*/ 1103 h 150469"/>
                  <a:gd name="connsiteX15" fmla="*/ 173132 w 174838"/>
                  <a:gd name="connsiteY15" fmla="*/ 7771 h 150469"/>
                  <a:gd name="connsiteX16" fmla="*/ 167417 w 174838"/>
                  <a:gd name="connsiteY16" fmla="*/ 25868 h 150469"/>
                  <a:gd name="connsiteX17" fmla="*/ 167417 w 174838"/>
                  <a:gd name="connsiteY17" fmla="*/ 25868 h 150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4838" h="150469">
                    <a:moveTo>
                      <a:pt x="167417" y="25868"/>
                    </a:moveTo>
                    <a:cubicBezTo>
                      <a:pt x="164559" y="27773"/>
                      <a:pt x="161702" y="29678"/>
                      <a:pt x="158844" y="31583"/>
                    </a:cubicBezTo>
                    <a:cubicBezTo>
                      <a:pt x="155987" y="33488"/>
                      <a:pt x="153129" y="35393"/>
                      <a:pt x="149319" y="37298"/>
                    </a:cubicBezTo>
                    <a:cubicBezTo>
                      <a:pt x="143604" y="41108"/>
                      <a:pt x="136937" y="45871"/>
                      <a:pt x="131222" y="49681"/>
                    </a:cubicBezTo>
                    <a:cubicBezTo>
                      <a:pt x="119792" y="58253"/>
                      <a:pt x="108362" y="67778"/>
                      <a:pt x="97884" y="77303"/>
                    </a:cubicBezTo>
                    <a:cubicBezTo>
                      <a:pt x="76929" y="97306"/>
                      <a:pt x="57879" y="118261"/>
                      <a:pt x="41687" y="141121"/>
                    </a:cubicBezTo>
                    <a:cubicBezTo>
                      <a:pt x="35019" y="150646"/>
                      <a:pt x="20732" y="153503"/>
                      <a:pt x="10254" y="146836"/>
                    </a:cubicBezTo>
                    <a:cubicBezTo>
                      <a:pt x="-223" y="140169"/>
                      <a:pt x="-3081" y="126833"/>
                      <a:pt x="3587" y="116356"/>
                    </a:cubicBezTo>
                    <a:cubicBezTo>
                      <a:pt x="3587" y="115403"/>
                      <a:pt x="4539" y="115403"/>
                      <a:pt x="4539" y="114451"/>
                    </a:cubicBezTo>
                    <a:lnTo>
                      <a:pt x="4539" y="114451"/>
                    </a:lnTo>
                    <a:cubicBezTo>
                      <a:pt x="25494" y="90638"/>
                      <a:pt x="48354" y="68731"/>
                      <a:pt x="73119" y="49681"/>
                    </a:cubicBezTo>
                    <a:cubicBezTo>
                      <a:pt x="85502" y="40156"/>
                      <a:pt x="98837" y="31583"/>
                      <a:pt x="112172" y="23011"/>
                    </a:cubicBezTo>
                    <a:cubicBezTo>
                      <a:pt x="118839" y="19201"/>
                      <a:pt x="125507" y="15391"/>
                      <a:pt x="133127" y="11581"/>
                    </a:cubicBezTo>
                    <a:cubicBezTo>
                      <a:pt x="136937" y="9676"/>
                      <a:pt x="139794" y="7771"/>
                      <a:pt x="143604" y="5866"/>
                    </a:cubicBezTo>
                    <a:cubicBezTo>
                      <a:pt x="147414" y="3961"/>
                      <a:pt x="150272" y="2056"/>
                      <a:pt x="155034" y="1103"/>
                    </a:cubicBezTo>
                    <a:cubicBezTo>
                      <a:pt x="161702" y="-1754"/>
                      <a:pt x="170274" y="1103"/>
                      <a:pt x="173132" y="7771"/>
                    </a:cubicBezTo>
                    <a:cubicBezTo>
                      <a:pt x="176942" y="15391"/>
                      <a:pt x="174084" y="22058"/>
                      <a:pt x="167417" y="25868"/>
                    </a:cubicBezTo>
                    <a:lnTo>
                      <a:pt x="167417" y="25868"/>
                    </a:ln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22338178-473C-F195-D991-3667CB67F344}"/>
                  </a:ext>
                </a:extLst>
              </p:cNvPr>
              <p:cNvSpPr/>
              <p:nvPr/>
            </p:nvSpPr>
            <p:spPr>
              <a:xfrm>
                <a:off x="5593216" y="4388950"/>
                <a:ext cx="139202" cy="162040"/>
              </a:xfrm>
              <a:custGeom>
                <a:avLst/>
                <a:gdLst>
                  <a:gd name="connsiteX0" fmla="*/ 62728 w 139202"/>
                  <a:gd name="connsiteY0" fmla="*/ 31602 h 162040"/>
                  <a:gd name="connsiteX1" fmla="*/ 86541 w 139202"/>
                  <a:gd name="connsiteY1" fmla="*/ 169 h 162040"/>
                  <a:gd name="connsiteX2" fmla="*/ 44631 w 139202"/>
                  <a:gd name="connsiteY2" fmla="*/ 124947 h 162040"/>
                  <a:gd name="connsiteX3" fmla="*/ 95114 w 139202"/>
                  <a:gd name="connsiteY3" fmla="*/ 118279 h 162040"/>
                  <a:gd name="connsiteX4" fmla="*/ 137976 w 139202"/>
                  <a:gd name="connsiteY4" fmla="*/ 144949 h 162040"/>
                  <a:gd name="connsiteX5" fmla="*/ 110353 w 139202"/>
                  <a:gd name="connsiteY5" fmla="*/ 160189 h 162040"/>
                  <a:gd name="connsiteX6" fmla="*/ 2721 w 139202"/>
                  <a:gd name="connsiteY6" fmla="*/ 154474 h 162040"/>
                  <a:gd name="connsiteX7" fmla="*/ 62728 w 139202"/>
                  <a:gd name="connsiteY7" fmla="*/ 31602 h 162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202" h="162040">
                    <a:moveTo>
                      <a:pt x="62728" y="31602"/>
                    </a:moveTo>
                    <a:cubicBezTo>
                      <a:pt x="62728" y="31602"/>
                      <a:pt x="50346" y="-2688"/>
                      <a:pt x="86541" y="169"/>
                    </a:cubicBezTo>
                    <a:cubicBezTo>
                      <a:pt x="112258" y="2074"/>
                      <a:pt x="121783" y="82084"/>
                      <a:pt x="44631" y="124947"/>
                    </a:cubicBezTo>
                    <a:cubicBezTo>
                      <a:pt x="44631" y="124947"/>
                      <a:pt x="73206" y="125899"/>
                      <a:pt x="95114" y="118279"/>
                    </a:cubicBezTo>
                    <a:cubicBezTo>
                      <a:pt x="116068" y="111612"/>
                      <a:pt x="145596" y="120184"/>
                      <a:pt x="137976" y="144949"/>
                    </a:cubicBezTo>
                    <a:cubicBezTo>
                      <a:pt x="133214" y="159237"/>
                      <a:pt x="120831" y="158284"/>
                      <a:pt x="110353" y="160189"/>
                    </a:cubicBezTo>
                    <a:cubicBezTo>
                      <a:pt x="101781" y="162094"/>
                      <a:pt x="8436" y="164952"/>
                      <a:pt x="2721" y="154474"/>
                    </a:cubicBezTo>
                    <a:cubicBezTo>
                      <a:pt x="-15377" y="123042"/>
                      <a:pt x="62728" y="31602"/>
                      <a:pt x="62728" y="31602"/>
                    </a:cubicBez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B38DA794-A1CD-8C81-4E35-CECD9FA25538}"/>
                  </a:ext>
                </a:extLst>
              </p:cNvPr>
              <p:cNvSpPr/>
              <p:nvPr/>
            </p:nvSpPr>
            <p:spPr>
              <a:xfrm>
                <a:off x="5491023" y="4267199"/>
                <a:ext cx="146977" cy="211455"/>
              </a:xfrm>
              <a:custGeom>
                <a:avLst/>
                <a:gdLst>
                  <a:gd name="connsiteX0" fmla="*/ 73481 w 146977"/>
                  <a:gd name="connsiteY0" fmla="*/ 0 h 211455"/>
                  <a:gd name="connsiteX1" fmla="*/ 1091 w 146977"/>
                  <a:gd name="connsiteY1" fmla="*/ 154305 h 211455"/>
                  <a:gd name="connsiteX2" fmla="*/ 73481 w 146977"/>
                  <a:gd name="connsiteY2" fmla="*/ 211455 h 211455"/>
                  <a:gd name="connsiteX3" fmla="*/ 145871 w 146977"/>
                  <a:gd name="connsiteY3" fmla="*/ 154305 h 211455"/>
                  <a:gd name="connsiteX4" fmla="*/ 73481 w 146977"/>
                  <a:gd name="connsiteY4" fmla="*/ 0 h 211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977" h="211455">
                    <a:moveTo>
                      <a:pt x="73481" y="0"/>
                    </a:moveTo>
                    <a:cubicBezTo>
                      <a:pt x="46811" y="0"/>
                      <a:pt x="-8434" y="27622"/>
                      <a:pt x="1091" y="154305"/>
                    </a:cubicBezTo>
                    <a:cubicBezTo>
                      <a:pt x="4901" y="211455"/>
                      <a:pt x="73481" y="211455"/>
                      <a:pt x="73481" y="211455"/>
                    </a:cubicBezTo>
                    <a:cubicBezTo>
                      <a:pt x="73481" y="211455"/>
                      <a:pt x="141108" y="211455"/>
                      <a:pt x="145871" y="154305"/>
                    </a:cubicBezTo>
                    <a:cubicBezTo>
                      <a:pt x="155396" y="27622"/>
                      <a:pt x="101103" y="0"/>
                      <a:pt x="73481" y="0"/>
                    </a:cubicBezTo>
                    <a:close/>
                  </a:path>
                </a:pathLst>
              </a:custGeom>
              <a:solidFill>
                <a:srgbClr val="8D7B7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36BB2CED-0162-01B3-CF9D-E36F4F6BAF18}"/>
                  </a:ext>
                </a:extLst>
              </p:cNvPr>
              <p:cNvSpPr/>
              <p:nvPr/>
            </p:nvSpPr>
            <p:spPr>
              <a:xfrm>
                <a:off x="5581612" y="4229883"/>
                <a:ext cx="173709" cy="150028"/>
              </a:xfrm>
              <a:custGeom>
                <a:avLst/>
                <a:gdLst>
                  <a:gd name="connsiteX0" fmla="*/ 19087 w 173709"/>
                  <a:gd name="connsiteY0" fmla="*/ 1121 h 150028"/>
                  <a:gd name="connsiteX1" fmla="*/ 30517 w 173709"/>
                  <a:gd name="connsiteY1" fmla="*/ 5884 h 150028"/>
                  <a:gd name="connsiteX2" fmla="*/ 40994 w 173709"/>
                  <a:gd name="connsiteY2" fmla="*/ 11598 h 150028"/>
                  <a:gd name="connsiteX3" fmla="*/ 60997 w 173709"/>
                  <a:gd name="connsiteY3" fmla="*/ 23028 h 150028"/>
                  <a:gd name="connsiteX4" fmla="*/ 100049 w 173709"/>
                  <a:gd name="connsiteY4" fmla="*/ 49698 h 150028"/>
                  <a:gd name="connsiteX5" fmla="*/ 168629 w 173709"/>
                  <a:gd name="connsiteY5" fmla="*/ 114469 h 150028"/>
                  <a:gd name="connsiteX6" fmla="*/ 168629 w 173709"/>
                  <a:gd name="connsiteY6" fmla="*/ 114469 h 150028"/>
                  <a:gd name="connsiteX7" fmla="*/ 165772 w 173709"/>
                  <a:gd name="connsiteY7" fmla="*/ 144948 h 150028"/>
                  <a:gd name="connsiteX8" fmla="*/ 133387 w 173709"/>
                  <a:gd name="connsiteY8" fmla="*/ 142091 h 150028"/>
                  <a:gd name="connsiteX9" fmla="*/ 132434 w 173709"/>
                  <a:gd name="connsiteY9" fmla="*/ 140186 h 150028"/>
                  <a:gd name="connsiteX10" fmla="*/ 76237 w 173709"/>
                  <a:gd name="connsiteY10" fmla="*/ 76369 h 150028"/>
                  <a:gd name="connsiteX11" fmla="*/ 42899 w 173709"/>
                  <a:gd name="connsiteY11" fmla="*/ 48746 h 150028"/>
                  <a:gd name="connsiteX12" fmla="*/ 24802 w 173709"/>
                  <a:gd name="connsiteY12" fmla="*/ 36363 h 150028"/>
                  <a:gd name="connsiteX13" fmla="*/ 15277 w 173709"/>
                  <a:gd name="connsiteY13" fmla="*/ 30648 h 150028"/>
                  <a:gd name="connsiteX14" fmla="*/ 6704 w 173709"/>
                  <a:gd name="connsiteY14" fmla="*/ 24934 h 150028"/>
                  <a:gd name="connsiteX15" fmla="*/ 6704 w 173709"/>
                  <a:gd name="connsiteY15" fmla="*/ 24934 h 150028"/>
                  <a:gd name="connsiteX16" fmla="*/ 1942 w 173709"/>
                  <a:gd name="connsiteY16" fmla="*/ 6836 h 150028"/>
                  <a:gd name="connsiteX17" fmla="*/ 19087 w 173709"/>
                  <a:gd name="connsiteY17" fmla="*/ 1121 h 150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3709" h="150028">
                    <a:moveTo>
                      <a:pt x="19087" y="1121"/>
                    </a:moveTo>
                    <a:cubicBezTo>
                      <a:pt x="22897" y="3026"/>
                      <a:pt x="26707" y="4931"/>
                      <a:pt x="30517" y="5884"/>
                    </a:cubicBezTo>
                    <a:cubicBezTo>
                      <a:pt x="34327" y="7788"/>
                      <a:pt x="37184" y="9694"/>
                      <a:pt x="40994" y="11598"/>
                    </a:cubicBezTo>
                    <a:cubicBezTo>
                      <a:pt x="47662" y="15409"/>
                      <a:pt x="54329" y="19219"/>
                      <a:pt x="60997" y="23028"/>
                    </a:cubicBezTo>
                    <a:cubicBezTo>
                      <a:pt x="74332" y="31601"/>
                      <a:pt x="87667" y="40173"/>
                      <a:pt x="100049" y="49698"/>
                    </a:cubicBezTo>
                    <a:cubicBezTo>
                      <a:pt x="124814" y="68748"/>
                      <a:pt x="148627" y="89703"/>
                      <a:pt x="168629" y="114469"/>
                    </a:cubicBezTo>
                    <a:lnTo>
                      <a:pt x="168629" y="114469"/>
                    </a:lnTo>
                    <a:cubicBezTo>
                      <a:pt x="176249" y="123994"/>
                      <a:pt x="175297" y="137328"/>
                      <a:pt x="165772" y="144948"/>
                    </a:cubicBezTo>
                    <a:cubicBezTo>
                      <a:pt x="156247" y="152569"/>
                      <a:pt x="141959" y="151616"/>
                      <a:pt x="133387" y="142091"/>
                    </a:cubicBezTo>
                    <a:cubicBezTo>
                      <a:pt x="133387" y="141138"/>
                      <a:pt x="132434" y="141138"/>
                      <a:pt x="132434" y="140186"/>
                    </a:cubicBezTo>
                    <a:cubicBezTo>
                      <a:pt x="116242" y="117326"/>
                      <a:pt x="97192" y="95419"/>
                      <a:pt x="76237" y="76369"/>
                    </a:cubicBezTo>
                    <a:cubicBezTo>
                      <a:pt x="65759" y="66844"/>
                      <a:pt x="54329" y="57319"/>
                      <a:pt x="42899" y="48746"/>
                    </a:cubicBezTo>
                    <a:cubicBezTo>
                      <a:pt x="37184" y="43984"/>
                      <a:pt x="31469" y="40173"/>
                      <a:pt x="24802" y="36363"/>
                    </a:cubicBezTo>
                    <a:cubicBezTo>
                      <a:pt x="21944" y="34459"/>
                      <a:pt x="19087" y="32553"/>
                      <a:pt x="15277" y="30648"/>
                    </a:cubicBezTo>
                    <a:cubicBezTo>
                      <a:pt x="12419" y="28744"/>
                      <a:pt x="8609" y="26838"/>
                      <a:pt x="6704" y="24934"/>
                    </a:cubicBezTo>
                    <a:lnTo>
                      <a:pt x="6704" y="24934"/>
                    </a:lnTo>
                    <a:cubicBezTo>
                      <a:pt x="37" y="21123"/>
                      <a:pt x="-1868" y="13503"/>
                      <a:pt x="1942" y="6836"/>
                    </a:cubicBezTo>
                    <a:cubicBezTo>
                      <a:pt x="4799" y="1121"/>
                      <a:pt x="13372" y="-1737"/>
                      <a:pt x="19087" y="1121"/>
                    </a:cubicBez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4" name="Graphic 2">
              <a:extLst>
                <a:ext uri="{FF2B5EF4-FFF2-40B4-BE49-F238E27FC236}">
                  <a16:creationId xmlns:a16="http://schemas.microsoft.com/office/drawing/2014/main" id="{31A713F5-E8B2-45D0-F4BF-4E75110AE7AC}"/>
                </a:ext>
              </a:extLst>
            </p:cNvPr>
            <p:cNvGrpSpPr/>
            <p:nvPr/>
          </p:nvGrpSpPr>
          <p:grpSpPr>
            <a:xfrm>
              <a:off x="5196839" y="3689984"/>
              <a:ext cx="736282" cy="575309"/>
              <a:chOff x="5196839" y="3689984"/>
              <a:chExt cx="736282" cy="575309"/>
            </a:xfrm>
          </p:grpSpPr>
          <p:grpSp>
            <p:nvGrpSpPr>
              <p:cNvPr id="185" name="Graphic 2">
                <a:extLst>
                  <a:ext uri="{FF2B5EF4-FFF2-40B4-BE49-F238E27FC236}">
                    <a16:creationId xmlns:a16="http://schemas.microsoft.com/office/drawing/2014/main" id="{B29EAD43-5D97-8F04-E282-A4013A28363F}"/>
                  </a:ext>
                </a:extLst>
              </p:cNvPr>
              <p:cNvGrpSpPr/>
              <p:nvPr/>
            </p:nvGrpSpPr>
            <p:grpSpPr>
              <a:xfrm>
                <a:off x="5226035" y="3689984"/>
                <a:ext cx="677890" cy="216208"/>
                <a:chOff x="5226035" y="3689984"/>
                <a:chExt cx="677890" cy="216208"/>
              </a:xfrm>
            </p:grpSpPr>
            <p:grpSp>
              <p:nvGrpSpPr>
                <p:cNvPr id="186" name="Graphic 2">
                  <a:extLst>
                    <a:ext uri="{FF2B5EF4-FFF2-40B4-BE49-F238E27FC236}">
                      <a16:creationId xmlns:a16="http://schemas.microsoft.com/office/drawing/2014/main" id="{0D357F7C-C9CD-2E94-9754-8097153BC5D4}"/>
                    </a:ext>
                  </a:extLst>
                </p:cNvPr>
                <p:cNvGrpSpPr/>
                <p:nvPr/>
              </p:nvGrpSpPr>
              <p:grpSpPr>
                <a:xfrm>
                  <a:off x="5226035" y="3689984"/>
                  <a:ext cx="202420" cy="216208"/>
                  <a:chOff x="5226035" y="3689984"/>
                  <a:chExt cx="202420" cy="216208"/>
                </a:xfrm>
              </p:grpSpPr>
              <p:sp>
                <p:nvSpPr>
                  <p:cNvPr id="187" name="Freeform: Shape 186">
                    <a:extLst>
                      <a:ext uri="{FF2B5EF4-FFF2-40B4-BE49-F238E27FC236}">
                        <a16:creationId xmlns:a16="http://schemas.microsoft.com/office/drawing/2014/main" id="{41599198-0070-BBF7-C0EA-66CFA83B4FD7}"/>
                      </a:ext>
                    </a:extLst>
                  </p:cNvPr>
                  <p:cNvSpPr/>
                  <p:nvPr/>
                </p:nvSpPr>
                <p:spPr>
                  <a:xfrm>
                    <a:off x="5226035" y="3689984"/>
                    <a:ext cx="202420" cy="216208"/>
                  </a:xfrm>
                  <a:custGeom>
                    <a:avLst/>
                    <a:gdLst>
                      <a:gd name="connsiteX0" fmla="*/ 30811 w 202420"/>
                      <a:gd name="connsiteY0" fmla="*/ 195263 h 216208"/>
                      <a:gd name="connsiteX1" fmla="*/ 143206 w 202420"/>
                      <a:gd name="connsiteY1" fmla="*/ 183833 h 216208"/>
                      <a:gd name="connsiteX2" fmla="*/ 191784 w 202420"/>
                      <a:gd name="connsiteY2" fmla="*/ 93345 h 216208"/>
                      <a:gd name="connsiteX3" fmla="*/ 14619 w 202420"/>
                      <a:gd name="connsiteY3" fmla="*/ 0 h 216208"/>
                      <a:gd name="connsiteX4" fmla="*/ 30811 w 202420"/>
                      <a:gd name="connsiteY4" fmla="*/ 195263 h 216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2420" h="216208">
                        <a:moveTo>
                          <a:pt x="30811" y="195263"/>
                        </a:moveTo>
                        <a:cubicBezTo>
                          <a:pt x="57481" y="231458"/>
                          <a:pt x="99391" y="216218"/>
                          <a:pt x="143206" y="183833"/>
                        </a:cubicBezTo>
                        <a:cubicBezTo>
                          <a:pt x="187021" y="151447"/>
                          <a:pt x="220359" y="128588"/>
                          <a:pt x="191784" y="93345"/>
                        </a:cubicBezTo>
                        <a:cubicBezTo>
                          <a:pt x="141301" y="30480"/>
                          <a:pt x="14619" y="0"/>
                          <a:pt x="14619" y="0"/>
                        </a:cubicBezTo>
                        <a:cubicBezTo>
                          <a:pt x="14619" y="0"/>
                          <a:pt x="-27291" y="118110"/>
                          <a:pt x="30811" y="195263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A1CEAC1B-CA85-FE6D-F436-A29600310C78}"/>
                      </a:ext>
                    </a:extLst>
                  </p:cNvPr>
                  <p:cNvSpPr/>
                  <p:nvPr/>
                </p:nvSpPr>
                <p:spPr>
                  <a:xfrm>
                    <a:off x="5270081" y="3740033"/>
                    <a:ext cx="126789" cy="148477"/>
                  </a:xfrm>
                  <a:custGeom>
                    <a:avLst/>
                    <a:gdLst>
                      <a:gd name="connsiteX0" fmla="*/ 15340 w 126789"/>
                      <a:gd name="connsiteY0" fmla="*/ 130926 h 148477"/>
                      <a:gd name="connsiteX1" fmla="*/ 99160 w 126789"/>
                      <a:gd name="connsiteY1" fmla="*/ 133784 h 148477"/>
                      <a:gd name="connsiteX2" fmla="*/ 117258 w 126789"/>
                      <a:gd name="connsiteY2" fmla="*/ 55679 h 148477"/>
                      <a:gd name="connsiteX3" fmla="*/ 8673 w 126789"/>
                      <a:gd name="connsiteY3" fmla="*/ 1386 h 148477"/>
                      <a:gd name="connsiteX4" fmla="*/ 15340 w 126789"/>
                      <a:gd name="connsiteY4" fmla="*/ 130926 h 1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789" h="148477">
                        <a:moveTo>
                          <a:pt x="15340" y="130926"/>
                        </a:moveTo>
                        <a:cubicBezTo>
                          <a:pt x="33438" y="152834"/>
                          <a:pt x="70585" y="154738"/>
                          <a:pt x="99160" y="133784"/>
                        </a:cubicBezTo>
                        <a:cubicBezTo>
                          <a:pt x="126783" y="112829"/>
                          <a:pt x="135355" y="77586"/>
                          <a:pt x="117258" y="55679"/>
                        </a:cubicBezTo>
                        <a:cubicBezTo>
                          <a:pt x="99160" y="33771"/>
                          <a:pt x="22960" y="-8139"/>
                          <a:pt x="8673" y="1386"/>
                        </a:cubicBezTo>
                        <a:cubicBezTo>
                          <a:pt x="-4662" y="11863"/>
                          <a:pt x="-2757" y="109019"/>
                          <a:pt x="15340" y="130926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9" name="Graphic 2">
                  <a:extLst>
                    <a:ext uri="{FF2B5EF4-FFF2-40B4-BE49-F238E27FC236}">
                      <a16:creationId xmlns:a16="http://schemas.microsoft.com/office/drawing/2014/main" id="{1DF4364D-7E29-C942-95F1-CCEAD40B9224}"/>
                    </a:ext>
                  </a:extLst>
                </p:cNvPr>
                <p:cNvGrpSpPr/>
                <p:nvPr/>
              </p:nvGrpSpPr>
              <p:grpSpPr>
                <a:xfrm>
                  <a:off x="5701505" y="3689984"/>
                  <a:ext cx="202420" cy="216208"/>
                  <a:chOff x="5701505" y="3689984"/>
                  <a:chExt cx="202420" cy="216208"/>
                </a:xfrm>
              </p:grpSpPr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669C0054-4444-C8E1-26BD-F2A32369FE8B}"/>
                      </a:ext>
                    </a:extLst>
                  </p:cNvPr>
                  <p:cNvSpPr/>
                  <p:nvPr/>
                </p:nvSpPr>
                <p:spPr>
                  <a:xfrm>
                    <a:off x="5701505" y="3689984"/>
                    <a:ext cx="202420" cy="216208"/>
                  </a:xfrm>
                  <a:custGeom>
                    <a:avLst/>
                    <a:gdLst>
                      <a:gd name="connsiteX0" fmla="*/ 171609 w 202420"/>
                      <a:gd name="connsiteY0" fmla="*/ 195263 h 216208"/>
                      <a:gd name="connsiteX1" fmla="*/ 59214 w 202420"/>
                      <a:gd name="connsiteY1" fmla="*/ 183833 h 216208"/>
                      <a:gd name="connsiteX2" fmla="*/ 10637 w 202420"/>
                      <a:gd name="connsiteY2" fmla="*/ 93345 h 216208"/>
                      <a:gd name="connsiteX3" fmla="*/ 187802 w 202420"/>
                      <a:gd name="connsiteY3" fmla="*/ 0 h 216208"/>
                      <a:gd name="connsiteX4" fmla="*/ 171609 w 202420"/>
                      <a:gd name="connsiteY4" fmla="*/ 195263 h 2162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2420" h="216208">
                        <a:moveTo>
                          <a:pt x="171609" y="195263"/>
                        </a:moveTo>
                        <a:cubicBezTo>
                          <a:pt x="144939" y="231458"/>
                          <a:pt x="103029" y="216218"/>
                          <a:pt x="59214" y="183833"/>
                        </a:cubicBezTo>
                        <a:cubicBezTo>
                          <a:pt x="15399" y="151447"/>
                          <a:pt x="-17938" y="128588"/>
                          <a:pt x="10637" y="93345"/>
                        </a:cubicBezTo>
                        <a:cubicBezTo>
                          <a:pt x="61119" y="30480"/>
                          <a:pt x="187802" y="0"/>
                          <a:pt x="187802" y="0"/>
                        </a:cubicBezTo>
                        <a:cubicBezTo>
                          <a:pt x="187802" y="0"/>
                          <a:pt x="229712" y="118110"/>
                          <a:pt x="171609" y="195263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F03DF8D1-4D3C-543D-F705-081BD0F1007A}"/>
                      </a:ext>
                    </a:extLst>
                  </p:cNvPr>
                  <p:cNvSpPr/>
                  <p:nvPr/>
                </p:nvSpPr>
                <p:spPr>
                  <a:xfrm>
                    <a:off x="5733090" y="3740033"/>
                    <a:ext cx="126619" cy="148477"/>
                  </a:xfrm>
                  <a:custGeom>
                    <a:avLst/>
                    <a:gdLst>
                      <a:gd name="connsiteX0" fmla="*/ 111450 w 126619"/>
                      <a:gd name="connsiteY0" fmla="*/ 130926 h 148477"/>
                      <a:gd name="connsiteX1" fmla="*/ 27629 w 126619"/>
                      <a:gd name="connsiteY1" fmla="*/ 133784 h 148477"/>
                      <a:gd name="connsiteX2" fmla="*/ 9532 w 126619"/>
                      <a:gd name="connsiteY2" fmla="*/ 55679 h 148477"/>
                      <a:gd name="connsiteX3" fmla="*/ 117165 w 126619"/>
                      <a:gd name="connsiteY3" fmla="*/ 1386 h 148477"/>
                      <a:gd name="connsiteX4" fmla="*/ 111450 w 126619"/>
                      <a:gd name="connsiteY4" fmla="*/ 130926 h 148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6619" h="148477">
                        <a:moveTo>
                          <a:pt x="111450" y="130926"/>
                        </a:moveTo>
                        <a:cubicBezTo>
                          <a:pt x="93352" y="152834"/>
                          <a:pt x="56204" y="154738"/>
                          <a:pt x="27629" y="133784"/>
                        </a:cubicBezTo>
                        <a:cubicBezTo>
                          <a:pt x="7" y="112829"/>
                          <a:pt x="-8566" y="77586"/>
                          <a:pt x="9532" y="55679"/>
                        </a:cubicBezTo>
                        <a:cubicBezTo>
                          <a:pt x="27629" y="33771"/>
                          <a:pt x="103829" y="-8139"/>
                          <a:pt x="117165" y="1386"/>
                        </a:cubicBezTo>
                        <a:cubicBezTo>
                          <a:pt x="131452" y="11863"/>
                          <a:pt x="129547" y="109019"/>
                          <a:pt x="111450" y="130926"/>
                        </a:cubicBezTo>
                        <a:close/>
                      </a:path>
                    </a:pathLst>
                  </a:custGeom>
                  <a:solidFill>
                    <a:srgbClr val="8D7B7E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C6A70937-BFD0-4637-3D9C-145B625E49E7}"/>
                  </a:ext>
                </a:extLst>
              </p:cNvPr>
              <p:cNvSpPr/>
              <p:nvPr/>
            </p:nvSpPr>
            <p:spPr>
              <a:xfrm>
                <a:off x="5196839" y="3758564"/>
                <a:ext cx="735329" cy="506729"/>
              </a:xfrm>
              <a:custGeom>
                <a:avLst/>
                <a:gdLst>
                  <a:gd name="connsiteX0" fmla="*/ 735330 w 735329"/>
                  <a:gd name="connsiteY0" fmla="*/ 246697 h 506729"/>
                  <a:gd name="connsiteX1" fmla="*/ 367665 w 735329"/>
                  <a:gd name="connsiteY1" fmla="*/ 0 h 506729"/>
                  <a:gd name="connsiteX2" fmla="*/ 0 w 735329"/>
                  <a:gd name="connsiteY2" fmla="*/ 246697 h 506729"/>
                  <a:gd name="connsiteX3" fmla="*/ 366713 w 735329"/>
                  <a:gd name="connsiteY3" fmla="*/ 506730 h 506729"/>
                  <a:gd name="connsiteX4" fmla="*/ 366713 w 735329"/>
                  <a:gd name="connsiteY4" fmla="*/ 506730 h 506729"/>
                  <a:gd name="connsiteX5" fmla="*/ 366713 w 735329"/>
                  <a:gd name="connsiteY5" fmla="*/ 506730 h 506729"/>
                  <a:gd name="connsiteX6" fmla="*/ 366713 w 735329"/>
                  <a:gd name="connsiteY6" fmla="*/ 506730 h 506729"/>
                  <a:gd name="connsiteX7" fmla="*/ 366713 w 735329"/>
                  <a:gd name="connsiteY7" fmla="*/ 506730 h 506729"/>
                  <a:gd name="connsiteX8" fmla="*/ 366713 w 735329"/>
                  <a:gd name="connsiteY8" fmla="*/ 506730 h 506729"/>
                  <a:gd name="connsiteX9" fmla="*/ 366713 w 735329"/>
                  <a:gd name="connsiteY9" fmla="*/ 506730 h 506729"/>
                  <a:gd name="connsiteX10" fmla="*/ 366713 w 735329"/>
                  <a:gd name="connsiteY10" fmla="*/ 506730 h 506729"/>
                  <a:gd name="connsiteX11" fmla="*/ 366713 w 735329"/>
                  <a:gd name="connsiteY11" fmla="*/ 506730 h 506729"/>
                  <a:gd name="connsiteX12" fmla="*/ 366713 w 735329"/>
                  <a:gd name="connsiteY12" fmla="*/ 506730 h 506729"/>
                  <a:gd name="connsiteX13" fmla="*/ 366713 w 735329"/>
                  <a:gd name="connsiteY13" fmla="*/ 506730 h 506729"/>
                  <a:gd name="connsiteX14" fmla="*/ 735330 w 735329"/>
                  <a:gd name="connsiteY14" fmla="*/ 246697 h 50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35329" h="506729">
                    <a:moveTo>
                      <a:pt x="735330" y="246697"/>
                    </a:moveTo>
                    <a:cubicBezTo>
                      <a:pt x="735330" y="204788"/>
                      <a:pt x="635317" y="0"/>
                      <a:pt x="367665" y="0"/>
                    </a:cubicBezTo>
                    <a:cubicBezTo>
                      <a:pt x="100013" y="0"/>
                      <a:pt x="0" y="204788"/>
                      <a:pt x="0" y="246697"/>
                    </a:cubicBezTo>
                    <a:cubicBezTo>
                      <a:pt x="0" y="288607"/>
                      <a:pt x="93345" y="506730"/>
                      <a:pt x="366713" y="506730"/>
                    </a:cubicBezTo>
                    <a:lnTo>
                      <a:pt x="366713" y="506730"/>
                    </a:lnTo>
                    <a:lnTo>
                      <a:pt x="366713" y="506730"/>
                    </a:lnTo>
                    <a:cubicBezTo>
                      <a:pt x="366713" y="506730"/>
                      <a:pt x="366713" y="506730"/>
                      <a:pt x="366713" y="506730"/>
                    </a:cubicBezTo>
                    <a:lnTo>
                      <a:pt x="366713" y="506730"/>
                    </a:lnTo>
                    <a:cubicBezTo>
                      <a:pt x="366713" y="506730"/>
                      <a:pt x="366713" y="506730"/>
                      <a:pt x="366713" y="506730"/>
                    </a:cubicBezTo>
                    <a:cubicBezTo>
                      <a:pt x="366713" y="506730"/>
                      <a:pt x="366713" y="506730"/>
                      <a:pt x="366713" y="506730"/>
                    </a:cubicBezTo>
                    <a:cubicBezTo>
                      <a:pt x="366713" y="506730"/>
                      <a:pt x="366713" y="506730"/>
                      <a:pt x="366713" y="506730"/>
                    </a:cubicBezTo>
                    <a:cubicBezTo>
                      <a:pt x="366713" y="506730"/>
                      <a:pt x="366713" y="506730"/>
                      <a:pt x="366713" y="506730"/>
                    </a:cubicBezTo>
                    <a:lnTo>
                      <a:pt x="366713" y="506730"/>
                    </a:lnTo>
                    <a:lnTo>
                      <a:pt x="366713" y="506730"/>
                    </a:lnTo>
                    <a:cubicBezTo>
                      <a:pt x="642938" y="506730"/>
                      <a:pt x="735330" y="288607"/>
                      <a:pt x="735330" y="246697"/>
                    </a:cubicBezTo>
                    <a:close/>
                  </a:path>
                </a:pathLst>
              </a:custGeom>
              <a:solidFill>
                <a:srgbClr val="33242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3" name="Graphic 2">
                <a:extLst>
                  <a:ext uri="{FF2B5EF4-FFF2-40B4-BE49-F238E27FC236}">
                    <a16:creationId xmlns:a16="http://schemas.microsoft.com/office/drawing/2014/main" id="{1262550C-8DA1-6EA2-AD7F-1B8D30AC5BDA}"/>
                  </a:ext>
                </a:extLst>
              </p:cNvPr>
              <p:cNvGrpSpPr/>
              <p:nvPr/>
            </p:nvGrpSpPr>
            <p:grpSpPr>
              <a:xfrm>
                <a:off x="5197791" y="3920936"/>
                <a:ext cx="735329" cy="261490"/>
                <a:chOff x="5197791" y="3920936"/>
                <a:chExt cx="735329" cy="261490"/>
              </a:xfrm>
              <a:solidFill>
                <a:srgbClr val="8D7B7E"/>
              </a:solidFill>
            </p:grpSpPr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8584E0A6-B2AB-6F45-8862-59B725760450}"/>
                    </a:ext>
                  </a:extLst>
                </p:cNvPr>
                <p:cNvSpPr/>
                <p:nvPr/>
              </p:nvSpPr>
              <p:spPr>
                <a:xfrm>
                  <a:off x="5197791" y="3920936"/>
                  <a:ext cx="276583" cy="261490"/>
                </a:xfrm>
                <a:custGeom>
                  <a:avLst/>
                  <a:gdLst>
                    <a:gd name="connsiteX0" fmla="*/ 270510 w 276583"/>
                    <a:gd name="connsiteY0" fmla="*/ 84326 h 261490"/>
                    <a:gd name="connsiteX1" fmla="*/ 34290 w 276583"/>
                    <a:gd name="connsiteY1" fmla="*/ 4316 h 261490"/>
                    <a:gd name="connsiteX2" fmla="*/ 0 w 276583"/>
                    <a:gd name="connsiteY2" fmla="*/ 84326 h 261490"/>
                    <a:gd name="connsiteX3" fmla="*/ 115253 w 276583"/>
                    <a:gd name="connsiteY3" fmla="*/ 261491 h 261490"/>
                    <a:gd name="connsiteX4" fmla="*/ 270510 w 276583"/>
                    <a:gd name="connsiteY4" fmla="*/ 84326 h 26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6583" h="261490">
                      <a:moveTo>
                        <a:pt x="270510" y="84326"/>
                      </a:moveTo>
                      <a:cubicBezTo>
                        <a:pt x="307658" y="13841"/>
                        <a:pt x="167640" y="-10924"/>
                        <a:pt x="34290" y="4316"/>
                      </a:cubicBezTo>
                      <a:cubicBezTo>
                        <a:pt x="5715" y="38606"/>
                        <a:pt x="0" y="69085"/>
                        <a:pt x="0" y="84326"/>
                      </a:cubicBezTo>
                      <a:cubicBezTo>
                        <a:pt x="0" y="109091"/>
                        <a:pt x="32385" y="194816"/>
                        <a:pt x="115253" y="261491"/>
                      </a:cubicBezTo>
                      <a:cubicBezTo>
                        <a:pt x="182880" y="229106"/>
                        <a:pt x="229553" y="163383"/>
                        <a:pt x="270510" y="84326"/>
                      </a:cubicBezTo>
                      <a:close/>
                    </a:path>
                  </a:pathLst>
                </a:custGeom>
                <a:solidFill>
                  <a:srgbClr val="8D7B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5" name="Freeform: Shape 194">
                  <a:extLst>
                    <a:ext uri="{FF2B5EF4-FFF2-40B4-BE49-F238E27FC236}">
                      <a16:creationId xmlns:a16="http://schemas.microsoft.com/office/drawing/2014/main" id="{38C73B8B-CF4C-51CE-5617-2BFF173246CF}"/>
                    </a:ext>
                  </a:extLst>
                </p:cNvPr>
                <p:cNvSpPr/>
                <p:nvPr/>
              </p:nvSpPr>
              <p:spPr>
                <a:xfrm>
                  <a:off x="5655587" y="3920936"/>
                  <a:ext cx="277534" cy="261490"/>
                </a:xfrm>
                <a:custGeom>
                  <a:avLst/>
                  <a:gdLst>
                    <a:gd name="connsiteX0" fmla="*/ 6072 w 277534"/>
                    <a:gd name="connsiteY0" fmla="*/ 84326 h 261490"/>
                    <a:gd name="connsiteX1" fmla="*/ 243244 w 277534"/>
                    <a:gd name="connsiteY1" fmla="*/ 4316 h 261490"/>
                    <a:gd name="connsiteX2" fmla="*/ 277534 w 277534"/>
                    <a:gd name="connsiteY2" fmla="*/ 84326 h 261490"/>
                    <a:gd name="connsiteX3" fmla="*/ 162282 w 277534"/>
                    <a:gd name="connsiteY3" fmla="*/ 261491 h 261490"/>
                    <a:gd name="connsiteX4" fmla="*/ 6072 w 277534"/>
                    <a:gd name="connsiteY4" fmla="*/ 84326 h 26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534" h="261490">
                      <a:moveTo>
                        <a:pt x="6072" y="84326"/>
                      </a:moveTo>
                      <a:cubicBezTo>
                        <a:pt x="-31076" y="13841"/>
                        <a:pt x="108942" y="-10924"/>
                        <a:pt x="243244" y="4316"/>
                      </a:cubicBezTo>
                      <a:cubicBezTo>
                        <a:pt x="271819" y="38606"/>
                        <a:pt x="277534" y="69085"/>
                        <a:pt x="277534" y="84326"/>
                      </a:cubicBezTo>
                      <a:cubicBezTo>
                        <a:pt x="277534" y="109091"/>
                        <a:pt x="245149" y="194816"/>
                        <a:pt x="162282" y="261491"/>
                      </a:cubicBezTo>
                      <a:cubicBezTo>
                        <a:pt x="93702" y="229106"/>
                        <a:pt x="47029" y="163383"/>
                        <a:pt x="6072" y="84326"/>
                      </a:cubicBezTo>
                      <a:close/>
                    </a:path>
                  </a:pathLst>
                </a:custGeom>
                <a:solidFill>
                  <a:srgbClr val="8D7B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6" name="Graphic 2">
                <a:extLst>
                  <a:ext uri="{FF2B5EF4-FFF2-40B4-BE49-F238E27FC236}">
                    <a16:creationId xmlns:a16="http://schemas.microsoft.com/office/drawing/2014/main" id="{93265C23-5CD5-31EF-286C-36D4F191463B}"/>
                  </a:ext>
                </a:extLst>
              </p:cNvPr>
              <p:cNvGrpSpPr/>
              <p:nvPr/>
            </p:nvGrpSpPr>
            <p:grpSpPr>
              <a:xfrm>
                <a:off x="5329237" y="3986212"/>
                <a:ext cx="470534" cy="206692"/>
                <a:chOff x="5329237" y="3986212"/>
                <a:chExt cx="470534" cy="206692"/>
              </a:xfrm>
            </p:grpSpPr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5E9A43E1-55E5-0406-89BC-6958904A42E9}"/>
                    </a:ext>
                  </a:extLst>
                </p:cNvPr>
                <p:cNvSpPr/>
                <p:nvPr/>
              </p:nvSpPr>
              <p:spPr>
                <a:xfrm>
                  <a:off x="5437053" y="4052954"/>
                  <a:ext cx="231467" cy="139949"/>
                </a:xfrm>
                <a:custGeom>
                  <a:avLst/>
                  <a:gdLst>
                    <a:gd name="connsiteX0" fmla="*/ 227464 w 231467"/>
                    <a:gd name="connsiteY0" fmla="*/ 50415 h 139949"/>
                    <a:gd name="connsiteX1" fmla="*/ 4579 w 231467"/>
                    <a:gd name="connsiteY1" fmla="*/ 50415 h 139949"/>
                    <a:gd name="connsiteX2" fmla="*/ 115068 w 231467"/>
                    <a:gd name="connsiteY2" fmla="*/ 139950 h 139949"/>
                    <a:gd name="connsiteX3" fmla="*/ 227464 w 231467"/>
                    <a:gd name="connsiteY3" fmla="*/ 50415 h 1399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1467" h="139949">
                      <a:moveTo>
                        <a:pt x="227464" y="50415"/>
                      </a:moveTo>
                      <a:cubicBezTo>
                        <a:pt x="203651" y="-12450"/>
                        <a:pt x="34106" y="-21023"/>
                        <a:pt x="4579" y="50415"/>
                      </a:cubicBezTo>
                      <a:cubicBezTo>
                        <a:pt x="-3994" y="70417"/>
                        <a:pt x="-14471" y="139950"/>
                        <a:pt x="115068" y="139950"/>
                      </a:cubicBezTo>
                      <a:cubicBezTo>
                        <a:pt x="245561" y="139950"/>
                        <a:pt x="235083" y="70417"/>
                        <a:pt x="227464" y="50415"/>
                      </a:cubicBezTo>
                      <a:close/>
                    </a:path>
                  </a:pathLst>
                </a:custGeom>
                <a:solidFill>
                  <a:srgbClr val="8D7B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8F82C200-298A-2C52-5DCB-3B5FA28B466B}"/>
                    </a:ext>
                  </a:extLst>
                </p:cNvPr>
                <p:cNvSpPr/>
                <p:nvPr/>
              </p:nvSpPr>
              <p:spPr>
                <a:xfrm>
                  <a:off x="5601651" y="4133849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2E8EB8C6-CDBD-C46C-A9CB-F7F0862BC9B9}"/>
                    </a:ext>
                  </a:extLst>
                </p:cNvPr>
                <p:cNvSpPr/>
                <p:nvPr/>
              </p:nvSpPr>
              <p:spPr>
                <a:xfrm>
                  <a:off x="5587364" y="4136706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0" name="Freeform: Shape 199">
                  <a:extLst>
                    <a:ext uri="{FF2B5EF4-FFF2-40B4-BE49-F238E27FC236}">
                      <a16:creationId xmlns:a16="http://schemas.microsoft.com/office/drawing/2014/main" id="{5D9F8DD0-2806-5E7D-86BD-F75EEBAA0AAE}"/>
                    </a:ext>
                  </a:extLst>
                </p:cNvPr>
                <p:cNvSpPr/>
                <p:nvPr/>
              </p:nvSpPr>
              <p:spPr>
                <a:xfrm>
                  <a:off x="5579744" y="4147184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398E0AF3-1267-806A-6CF6-460CCB788F55}"/>
                    </a:ext>
                  </a:extLst>
                </p:cNvPr>
                <p:cNvSpPr/>
                <p:nvPr/>
              </p:nvSpPr>
              <p:spPr>
                <a:xfrm>
                  <a:off x="5596889" y="4148137"/>
                  <a:ext cx="5714" cy="5808"/>
                </a:xfrm>
                <a:custGeom>
                  <a:avLst/>
                  <a:gdLst>
                    <a:gd name="connsiteX0" fmla="*/ 2857 w 5714"/>
                    <a:gd name="connsiteY0" fmla="*/ 0 h 5808"/>
                    <a:gd name="connsiteX1" fmla="*/ 2857 w 5714"/>
                    <a:gd name="connsiteY1" fmla="*/ 5715 h 5808"/>
                    <a:gd name="connsiteX2" fmla="*/ 2857 w 5714"/>
                    <a:gd name="connsiteY2" fmla="*/ 0 h 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08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6668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0FC4E803-F351-F41C-D42F-9723FB933C41}"/>
                    </a:ext>
                  </a:extLst>
                </p:cNvPr>
                <p:cNvSpPr/>
                <p:nvPr/>
              </p:nvSpPr>
              <p:spPr>
                <a:xfrm>
                  <a:off x="5611176" y="4142421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6667" y="0"/>
                        <a:pt x="6667" y="5715"/>
                        <a:pt x="2857" y="5715"/>
                      </a:cubicBezTo>
                      <a:cubicBezTo>
                        <a:pt x="-952" y="5715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3" name="Freeform: Shape 202">
                  <a:extLst>
                    <a:ext uri="{FF2B5EF4-FFF2-40B4-BE49-F238E27FC236}">
                      <a16:creationId xmlns:a16="http://schemas.microsoft.com/office/drawing/2014/main" id="{D132AFCC-7022-64C9-6180-E43F644A37F3}"/>
                    </a:ext>
                  </a:extLst>
                </p:cNvPr>
                <p:cNvSpPr/>
                <p:nvPr/>
              </p:nvSpPr>
              <p:spPr>
                <a:xfrm>
                  <a:off x="5465444" y="4112894"/>
                  <a:ext cx="88582" cy="53573"/>
                </a:xfrm>
                <a:custGeom>
                  <a:avLst/>
                  <a:gdLst>
                    <a:gd name="connsiteX0" fmla="*/ 86677 w 88582"/>
                    <a:gd name="connsiteY0" fmla="*/ 0 h 53573"/>
                    <a:gd name="connsiteX1" fmla="*/ 88583 w 88582"/>
                    <a:gd name="connsiteY1" fmla="*/ 17145 h 53573"/>
                    <a:gd name="connsiteX2" fmla="*/ 86677 w 88582"/>
                    <a:gd name="connsiteY2" fmla="*/ 34290 h 53573"/>
                    <a:gd name="connsiteX3" fmla="*/ 74295 w 88582"/>
                    <a:gd name="connsiteY3" fmla="*/ 47625 h 53573"/>
                    <a:gd name="connsiteX4" fmla="*/ 56198 w 88582"/>
                    <a:gd name="connsiteY4" fmla="*/ 53340 h 53573"/>
                    <a:gd name="connsiteX5" fmla="*/ 20002 w 88582"/>
                    <a:gd name="connsiteY5" fmla="*/ 46673 h 53573"/>
                    <a:gd name="connsiteX6" fmla="*/ 6667 w 88582"/>
                    <a:gd name="connsiteY6" fmla="*/ 35243 h 53573"/>
                    <a:gd name="connsiteX7" fmla="*/ 0 w 88582"/>
                    <a:gd name="connsiteY7" fmla="*/ 19050 h 53573"/>
                    <a:gd name="connsiteX8" fmla="*/ 21908 w 88582"/>
                    <a:gd name="connsiteY8" fmla="*/ 44768 h 53573"/>
                    <a:gd name="connsiteX9" fmla="*/ 56198 w 88582"/>
                    <a:gd name="connsiteY9" fmla="*/ 50483 h 53573"/>
                    <a:gd name="connsiteX10" fmla="*/ 72390 w 88582"/>
                    <a:gd name="connsiteY10" fmla="*/ 45720 h 53573"/>
                    <a:gd name="connsiteX11" fmla="*/ 83820 w 88582"/>
                    <a:gd name="connsiteY11" fmla="*/ 34290 h 53573"/>
                    <a:gd name="connsiteX12" fmla="*/ 86677 w 88582"/>
                    <a:gd name="connsiteY12" fmla="*/ 18098 h 53573"/>
                    <a:gd name="connsiteX13" fmla="*/ 86677 w 88582"/>
                    <a:gd name="connsiteY13" fmla="*/ 0 h 535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8582" h="53573">
                      <a:moveTo>
                        <a:pt x="86677" y="0"/>
                      </a:moveTo>
                      <a:cubicBezTo>
                        <a:pt x="86677" y="5715"/>
                        <a:pt x="87630" y="11430"/>
                        <a:pt x="88583" y="17145"/>
                      </a:cubicBezTo>
                      <a:cubicBezTo>
                        <a:pt x="88583" y="22860"/>
                        <a:pt x="88583" y="28575"/>
                        <a:pt x="86677" y="34290"/>
                      </a:cubicBezTo>
                      <a:cubicBezTo>
                        <a:pt x="83820" y="40005"/>
                        <a:pt x="80010" y="44768"/>
                        <a:pt x="74295" y="47625"/>
                      </a:cubicBezTo>
                      <a:cubicBezTo>
                        <a:pt x="68580" y="50483"/>
                        <a:pt x="62865" y="52388"/>
                        <a:pt x="56198" y="53340"/>
                      </a:cubicBezTo>
                      <a:cubicBezTo>
                        <a:pt x="43815" y="54293"/>
                        <a:pt x="31433" y="52388"/>
                        <a:pt x="20002" y="46673"/>
                      </a:cubicBezTo>
                      <a:cubicBezTo>
                        <a:pt x="14288" y="43815"/>
                        <a:pt x="9525" y="40005"/>
                        <a:pt x="6667" y="35243"/>
                      </a:cubicBezTo>
                      <a:cubicBezTo>
                        <a:pt x="2858" y="30480"/>
                        <a:pt x="952" y="24765"/>
                        <a:pt x="0" y="19050"/>
                      </a:cubicBezTo>
                      <a:cubicBezTo>
                        <a:pt x="2858" y="30480"/>
                        <a:pt x="11430" y="39053"/>
                        <a:pt x="21908" y="44768"/>
                      </a:cubicBezTo>
                      <a:cubicBezTo>
                        <a:pt x="32385" y="49530"/>
                        <a:pt x="44767" y="52388"/>
                        <a:pt x="56198" y="50483"/>
                      </a:cubicBezTo>
                      <a:cubicBezTo>
                        <a:pt x="61912" y="49530"/>
                        <a:pt x="67627" y="48578"/>
                        <a:pt x="72390" y="45720"/>
                      </a:cubicBezTo>
                      <a:cubicBezTo>
                        <a:pt x="77152" y="42863"/>
                        <a:pt x="81915" y="39053"/>
                        <a:pt x="83820" y="34290"/>
                      </a:cubicBezTo>
                      <a:cubicBezTo>
                        <a:pt x="86677" y="29528"/>
                        <a:pt x="86677" y="23813"/>
                        <a:pt x="86677" y="18098"/>
                      </a:cubicBezTo>
                      <a:cubicBezTo>
                        <a:pt x="86677" y="11430"/>
                        <a:pt x="86677" y="5715"/>
                        <a:pt x="8667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4" name="Freeform: Shape 203">
                  <a:extLst>
                    <a:ext uri="{FF2B5EF4-FFF2-40B4-BE49-F238E27FC236}">
                      <a16:creationId xmlns:a16="http://schemas.microsoft.com/office/drawing/2014/main" id="{05BF8704-34B4-5F9A-DFFC-0201A9861D78}"/>
                    </a:ext>
                  </a:extLst>
                </p:cNvPr>
                <p:cNvSpPr/>
                <p:nvPr/>
              </p:nvSpPr>
              <p:spPr>
                <a:xfrm>
                  <a:off x="5551748" y="4112894"/>
                  <a:ext cx="88956" cy="52975"/>
                </a:xfrm>
                <a:custGeom>
                  <a:avLst/>
                  <a:gdLst>
                    <a:gd name="connsiteX0" fmla="*/ 2279 w 88956"/>
                    <a:gd name="connsiteY0" fmla="*/ 0 h 52975"/>
                    <a:gd name="connsiteX1" fmla="*/ 2279 w 88956"/>
                    <a:gd name="connsiteY1" fmla="*/ 17145 h 52975"/>
                    <a:gd name="connsiteX2" fmla="*/ 5136 w 88956"/>
                    <a:gd name="connsiteY2" fmla="*/ 33338 h 52975"/>
                    <a:gd name="connsiteX3" fmla="*/ 16566 w 88956"/>
                    <a:gd name="connsiteY3" fmla="*/ 44768 h 52975"/>
                    <a:gd name="connsiteX4" fmla="*/ 32759 w 88956"/>
                    <a:gd name="connsiteY4" fmla="*/ 49530 h 52975"/>
                    <a:gd name="connsiteX5" fmla="*/ 67049 w 88956"/>
                    <a:gd name="connsiteY5" fmla="*/ 43815 h 52975"/>
                    <a:gd name="connsiteX6" fmla="*/ 88956 w 88956"/>
                    <a:gd name="connsiteY6" fmla="*/ 18098 h 52975"/>
                    <a:gd name="connsiteX7" fmla="*/ 82289 w 88956"/>
                    <a:gd name="connsiteY7" fmla="*/ 34290 h 52975"/>
                    <a:gd name="connsiteX8" fmla="*/ 68954 w 88956"/>
                    <a:gd name="connsiteY8" fmla="*/ 45720 h 52975"/>
                    <a:gd name="connsiteX9" fmla="*/ 32759 w 88956"/>
                    <a:gd name="connsiteY9" fmla="*/ 52388 h 52975"/>
                    <a:gd name="connsiteX10" fmla="*/ 14661 w 88956"/>
                    <a:gd name="connsiteY10" fmla="*/ 46673 h 52975"/>
                    <a:gd name="connsiteX11" fmla="*/ 2279 w 88956"/>
                    <a:gd name="connsiteY11" fmla="*/ 33338 h 52975"/>
                    <a:gd name="connsiteX12" fmla="*/ 374 w 88956"/>
                    <a:gd name="connsiteY12" fmla="*/ 16193 h 52975"/>
                    <a:gd name="connsiteX13" fmla="*/ 2279 w 88956"/>
                    <a:gd name="connsiteY13" fmla="*/ 0 h 52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8956" h="52975">
                      <a:moveTo>
                        <a:pt x="2279" y="0"/>
                      </a:moveTo>
                      <a:cubicBezTo>
                        <a:pt x="2279" y="5715"/>
                        <a:pt x="2279" y="11430"/>
                        <a:pt x="2279" y="17145"/>
                      </a:cubicBezTo>
                      <a:cubicBezTo>
                        <a:pt x="2279" y="22860"/>
                        <a:pt x="3231" y="28575"/>
                        <a:pt x="5136" y="33338"/>
                      </a:cubicBezTo>
                      <a:cubicBezTo>
                        <a:pt x="7041" y="38100"/>
                        <a:pt x="11804" y="41910"/>
                        <a:pt x="16566" y="44768"/>
                      </a:cubicBezTo>
                      <a:cubicBezTo>
                        <a:pt x="21329" y="47625"/>
                        <a:pt x="27044" y="49530"/>
                        <a:pt x="32759" y="49530"/>
                      </a:cubicBezTo>
                      <a:cubicBezTo>
                        <a:pt x="44189" y="50483"/>
                        <a:pt x="56571" y="48578"/>
                        <a:pt x="67049" y="43815"/>
                      </a:cubicBezTo>
                      <a:cubicBezTo>
                        <a:pt x="77526" y="39053"/>
                        <a:pt x="86099" y="29528"/>
                        <a:pt x="88956" y="18098"/>
                      </a:cubicBezTo>
                      <a:cubicBezTo>
                        <a:pt x="88004" y="23813"/>
                        <a:pt x="86099" y="29528"/>
                        <a:pt x="82289" y="34290"/>
                      </a:cubicBezTo>
                      <a:cubicBezTo>
                        <a:pt x="78479" y="39053"/>
                        <a:pt x="73716" y="42863"/>
                        <a:pt x="68954" y="45720"/>
                      </a:cubicBezTo>
                      <a:cubicBezTo>
                        <a:pt x="58476" y="51435"/>
                        <a:pt x="45141" y="54293"/>
                        <a:pt x="32759" y="52388"/>
                      </a:cubicBezTo>
                      <a:cubicBezTo>
                        <a:pt x="27044" y="51435"/>
                        <a:pt x="20376" y="49530"/>
                        <a:pt x="14661" y="46673"/>
                      </a:cubicBezTo>
                      <a:cubicBezTo>
                        <a:pt x="8946" y="43815"/>
                        <a:pt x="5136" y="39053"/>
                        <a:pt x="2279" y="33338"/>
                      </a:cubicBezTo>
                      <a:cubicBezTo>
                        <a:pt x="374" y="27623"/>
                        <a:pt x="-579" y="21908"/>
                        <a:pt x="374" y="16193"/>
                      </a:cubicBezTo>
                      <a:cubicBezTo>
                        <a:pt x="1326" y="11430"/>
                        <a:pt x="2279" y="5715"/>
                        <a:pt x="2279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7061E825-D31B-3B49-41C1-C8A511D7B154}"/>
                    </a:ext>
                  </a:extLst>
                </p:cNvPr>
                <p:cNvSpPr/>
                <p:nvPr/>
              </p:nvSpPr>
              <p:spPr>
                <a:xfrm>
                  <a:off x="5498782" y="4133849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5715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E4890F9D-81A8-005E-287E-06DA0C29B86B}"/>
                    </a:ext>
                  </a:extLst>
                </p:cNvPr>
                <p:cNvSpPr/>
                <p:nvPr/>
              </p:nvSpPr>
              <p:spPr>
                <a:xfrm>
                  <a:off x="5514021" y="4136706"/>
                  <a:ext cx="5715" cy="5715"/>
                </a:xfrm>
                <a:custGeom>
                  <a:avLst/>
                  <a:gdLst>
                    <a:gd name="connsiteX0" fmla="*/ 2858 w 5715"/>
                    <a:gd name="connsiteY0" fmla="*/ 0 h 5715"/>
                    <a:gd name="connsiteX1" fmla="*/ 2858 w 5715"/>
                    <a:gd name="connsiteY1" fmla="*/ 5715 h 5715"/>
                    <a:gd name="connsiteX2" fmla="*/ 2858 w 5715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5715">
                      <a:moveTo>
                        <a:pt x="2858" y="0"/>
                      </a:moveTo>
                      <a:cubicBezTo>
                        <a:pt x="-953" y="0"/>
                        <a:pt x="-953" y="5715"/>
                        <a:pt x="2858" y="5715"/>
                      </a:cubicBezTo>
                      <a:cubicBezTo>
                        <a:pt x="6668" y="5715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CD7BF113-DBB6-8917-B284-EFFCB57AE5C3}"/>
                    </a:ext>
                  </a:extLst>
                </p:cNvPr>
                <p:cNvSpPr/>
                <p:nvPr/>
              </p:nvSpPr>
              <p:spPr>
                <a:xfrm>
                  <a:off x="5520689" y="4147184"/>
                  <a:ext cx="5714" cy="5715"/>
                </a:xfrm>
                <a:custGeom>
                  <a:avLst/>
                  <a:gdLst>
                    <a:gd name="connsiteX0" fmla="*/ 2857 w 5714"/>
                    <a:gd name="connsiteY0" fmla="*/ 0 h 5715"/>
                    <a:gd name="connsiteX1" fmla="*/ 2857 w 5714"/>
                    <a:gd name="connsiteY1" fmla="*/ 5715 h 5715"/>
                    <a:gd name="connsiteX2" fmla="*/ 2857 w 5714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715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5715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CEE23FDD-5D2D-5C38-ABCD-46DED2B0D402}"/>
                    </a:ext>
                  </a:extLst>
                </p:cNvPr>
                <p:cNvSpPr/>
                <p:nvPr/>
              </p:nvSpPr>
              <p:spPr>
                <a:xfrm>
                  <a:off x="5503544" y="4148137"/>
                  <a:ext cx="5714" cy="5808"/>
                </a:xfrm>
                <a:custGeom>
                  <a:avLst/>
                  <a:gdLst>
                    <a:gd name="connsiteX0" fmla="*/ 2857 w 5714"/>
                    <a:gd name="connsiteY0" fmla="*/ 0 h 5808"/>
                    <a:gd name="connsiteX1" fmla="*/ 2857 w 5714"/>
                    <a:gd name="connsiteY1" fmla="*/ 5715 h 5808"/>
                    <a:gd name="connsiteX2" fmla="*/ 2857 w 5714"/>
                    <a:gd name="connsiteY2" fmla="*/ 0 h 5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4" h="5808">
                      <a:moveTo>
                        <a:pt x="2857" y="0"/>
                      </a:moveTo>
                      <a:cubicBezTo>
                        <a:pt x="-952" y="0"/>
                        <a:pt x="-952" y="5715"/>
                        <a:pt x="2857" y="5715"/>
                      </a:cubicBezTo>
                      <a:cubicBezTo>
                        <a:pt x="6667" y="6668"/>
                        <a:pt x="6667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9" name="Freeform: Shape 208">
                  <a:extLst>
                    <a:ext uri="{FF2B5EF4-FFF2-40B4-BE49-F238E27FC236}">
                      <a16:creationId xmlns:a16="http://schemas.microsoft.com/office/drawing/2014/main" id="{B77AC327-F6E3-5AD7-61AB-2D82A6B87B3F}"/>
                    </a:ext>
                  </a:extLst>
                </p:cNvPr>
                <p:cNvSpPr/>
                <p:nvPr/>
              </p:nvSpPr>
              <p:spPr>
                <a:xfrm>
                  <a:off x="5490209" y="4142421"/>
                  <a:ext cx="5715" cy="5715"/>
                </a:xfrm>
                <a:custGeom>
                  <a:avLst/>
                  <a:gdLst>
                    <a:gd name="connsiteX0" fmla="*/ 2858 w 5715"/>
                    <a:gd name="connsiteY0" fmla="*/ 0 h 5715"/>
                    <a:gd name="connsiteX1" fmla="*/ 2858 w 5715"/>
                    <a:gd name="connsiteY1" fmla="*/ 5715 h 5715"/>
                    <a:gd name="connsiteX2" fmla="*/ 2858 w 5715"/>
                    <a:gd name="connsiteY2" fmla="*/ 0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5715">
                      <a:moveTo>
                        <a:pt x="2858" y="0"/>
                      </a:moveTo>
                      <a:cubicBezTo>
                        <a:pt x="-953" y="0"/>
                        <a:pt x="-953" y="5715"/>
                        <a:pt x="2858" y="5715"/>
                      </a:cubicBezTo>
                      <a:cubicBezTo>
                        <a:pt x="6668" y="5715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3242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10" name="Graphic 2">
                  <a:extLst>
                    <a:ext uri="{FF2B5EF4-FFF2-40B4-BE49-F238E27FC236}">
                      <a16:creationId xmlns:a16="http://schemas.microsoft.com/office/drawing/2014/main" id="{BA3986F9-33B2-B20A-6746-508D47AD765D}"/>
                    </a:ext>
                  </a:extLst>
                </p:cNvPr>
                <p:cNvGrpSpPr/>
                <p:nvPr/>
              </p:nvGrpSpPr>
              <p:grpSpPr>
                <a:xfrm>
                  <a:off x="5508306" y="4065269"/>
                  <a:ext cx="87630" cy="63817"/>
                  <a:chOff x="5508306" y="4065269"/>
                  <a:chExt cx="87630" cy="63817"/>
                </a:xfrm>
              </p:grpSpPr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68D8542B-992C-3A50-858A-1BA0C95EBAC3}"/>
                      </a:ext>
                    </a:extLst>
                  </p:cNvPr>
                  <p:cNvSpPr/>
                  <p:nvPr/>
                </p:nvSpPr>
                <p:spPr>
                  <a:xfrm>
                    <a:off x="5508306" y="4065269"/>
                    <a:ext cx="87630" cy="63817"/>
                  </a:xfrm>
                  <a:custGeom>
                    <a:avLst/>
                    <a:gdLst>
                      <a:gd name="connsiteX0" fmla="*/ 87630 w 87630"/>
                      <a:gd name="connsiteY0" fmla="*/ 24765 h 63817"/>
                      <a:gd name="connsiteX1" fmla="*/ 43815 w 87630"/>
                      <a:gd name="connsiteY1" fmla="*/ 63818 h 63817"/>
                      <a:gd name="connsiteX2" fmla="*/ 0 w 87630"/>
                      <a:gd name="connsiteY2" fmla="*/ 24765 h 63817"/>
                      <a:gd name="connsiteX3" fmla="*/ 43815 w 87630"/>
                      <a:gd name="connsiteY3" fmla="*/ 0 h 63817"/>
                      <a:gd name="connsiteX4" fmla="*/ 87630 w 87630"/>
                      <a:gd name="connsiteY4" fmla="*/ 24765 h 638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7630" h="63817">
                        <a:moveTo>
                          <a:pt x="87630" y="24765"/>
                        </a:moveTo>
                        <a:cubicBezTo>
                          <a:pt x="87630" y="40005"/>
                          <a:pt x="67628" y="63818"/>
                          <a:pt x="43815" y="63818"/>
                        </a:cubicBezTo>
                        <a:cubicBezTo>
                          <a:pt x="20003" y="63818"/>
                          <a:pt x="0" y="40005"/>
                          <a:pt x="0" y="24765"/>
                        </a:cubicBezTo>
                        <a:cubicBezTo>
                          <a:pt x="0" y="9525"/>
                          <a:pt x="20003" y="0"/>
                          <a:pt x="43815" y="0"/>
                        </a:cubicBezTo>
                        <a:cubicBezTo>
                          <a:pt x="68580" y="0"/>
                          <a:pt x="87630" y="9525"/>
                          <a:pt x="87630" y="24765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02FC10D6-EE5A-1BF6-5DC4-A10D0DFF9C15}"/>
                      </a:ext>
                    </a:extLst>
                  </p:cNvPr>
                  <p:cNvSpPr/>
                  <p:nvPr/>
                </p:nvSpPr>
                <p:spPr>
                  <a:xfrm>
                    <a:off x="5516450" y="4072110"/>
                    <a:ext cx="52816" cy="34102"/>
                  </a:xfrm>
                  <a:custGeom>
                    <a:avLst/>
                    <a:gdLst>
                      <a:gd name="connsiteX0" fmla="*/ 3286 w 52816"/>
                      <a:gd name="connsiteY0" fmla="*/ 9352 h 34102"/>
                      <a:gd name="connsiteX1" fmla="*/ 16621 w 52816"/>
                      <a:gd name="connsiteY1" fmla="*/ 32212 h 34102"/>
                      <a:gd name="connsiteX2" fmla="*/ 24241 w 52816"/>
                      <a:gd name="connsiteY2" fmla="*/ 24592 h 34102"/>
                      <a:gd name="connsiteX3" fmla="*/ 38529 w 52816"/>
                      <a:gd name="connsiteY3" fmla="*/ 15067 h 34102"/>
                      <a:gd name="connsiteX4" fmla="*/ 52816 w 52816"/>
                      <a:gd name="connsiteY4" fmla="*/ 6494 h 34102"/>
                      <a:gd name="connsiteX5" fmla="*/ 3286 w 52816"/>
                      <a:gd name="connsiteY5" fmla="*/ 9352 h 34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2816" h="34102">
                        <a:moveTo>
                          <a:pt x="3286" y="9352"/>
                        </a:moveTo>
                        <a:cubicBezTo>
                          <a:pt x="-5286" y="17924"/>
                          <a:pt x="4239" y="40784"/>
                          <a:pt x="16621" y="32212"/>
                        </a:cubicBezTo>
                        <a:cubicBezTo>
                          <a:pt x="19479" y="30307"/>
                          <a:pt x="21384" y="27449"/>
                          <a:pt x="24241" y="24592"/>
                        </a:cubicBezTo>
                        <a:cubicBezTo>
                          <a:pt x="28051" y="18877"/>
                          <a:pt x="31861" y="16972"/>
                          <a:pt x="38529" y="15067"/>
                        </a:cubicBezTo>
                        <a:cubicBezTo>
                          <a:pt x="43291" y="14114"/>
                          <a:pt x="52816" y="13162"/>
                          <a:pt x="52816" y="6494"/>
                        </a:cubicBezTo>
                        <a:cubicBezTo>
                          <a:pt x="51864" y="-3031"/>
                          <a:pt x="14716" y="-2078"/>
                          <a:pt x="3286" y="9352"/>
                        </a:cubicBezTo>
                        <a:close/>
                      </a:path>
                    </a:pathLst>
                  </a:custGeom>
                  <a:solidFill>
                    <a:srgbClr val="45343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3" name="Graphic 2">
                  <a:extLst>
                    <a:ext uri="{FF2B5EF4-FFF2-40B4-BE49-F238E27FC236}">
                      <a16:creationId xmlns:a16="http://schemas.microsoft.com/office/drawing/2014/main" id="{25CB0796-7C12-CBD1-67CD-59159CD80271}"/>
                    </a:ext>
                  </a:extLst>
                </p:cNvPr>
                <p:cNvGrpSpPr/>
                <p:nvPr/>
              </p:nvGrpSpPr>
              <p:grpSpPr>
                <a:xfrm>
                  <a:off x="5329237" y="3987164"/>
                  <a:ext cx="51434" cy="33337"/>
                  <a:chOff x="5329237" y="3987164"/>
                  <a:chExt cx="51434" cy="33337"/>
                </a:xfrm>
              </p:grpSpPr>
              <p:grpSp>
                <p:nvGrpSpPr>
                  <p:cNvPr id="214" name="Graphic 2">
                    <a:extLst>
                      <a:ext uri="{FF2B5EF4-FFF2-40B4-BE49-F238E27FC236}">
                        <a16:creationId xmlns:a16="http://schemas.microsoft.com/office/drawing/2014/main" id="{0E715896-B359-C0AC-E6D8-045C9C733C55}"/>
                      </a:ext>
                    </a:extLst>
                  </p:cNvPr>
                  <p:cNvGrpSpPr/>
                  <p:nvPr/>
                </p:nvGrpSpPr>
                <p:grpSpPr>
                  <a:xfrm>
                    <a:off x="5350191" y="3991836"/>
                    <a:ext cx="30479" cy="28665"/>
                    <a:chOff x="5350191" y="3991836"/>
                    <a:chExt cx="30479" cy="28665"/>
                  </a:xfrm>
                </p:grpSpPr>
                <p:sp>
                  <p:nvSpPr>
                    <p:cNvPr id="215" name="Freeform: Shape 214">
                      <a:extLst>
                        <a:ext uri="{FF2B5EF4-FFF2-40B4-BE49-F238E27FC236}">
                          <a16:creationId xmlns:a16="http://schemas.microsoft.com/office/drawing/2014/main" id="{C467880E-F4F2-CFB9-27A4-AC84A83F2D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50191" y="3991836"/>
                      <a:ext cx="30479" cy="28665"/>
                    </a:xfrm>
                    <a:custGeom>
                      <a:avLst/>
                      <a:gdLst>
                        <a:gd name="connsiteX0" fmla="*/ 30480 w 30479"/>
                        <a:gd name="connsiteY0" fmla="*/ 14378 h 28665"/>
                        <a:gd name="connsiteX1" fmla="*/ 15240 w 30479"/>
                        <a:gd name="connsiteY1" fmla="*/ 28666 h 28665"/>
                        <a:gd name="connsiteX2" fmla="*/ 0 w 30479"/>
                        <a:gd name="connsiteY2" fmla="*/ 14378 h 28665"/>
                        <a:gd name="connsiteX3" fmla="*/ 15240 w 30479"/>
                        <a:gd name="connsiteY3" fmla="*/ 91 h 28665"/>
                        <a:gd name="connsiteX4" fmla="*/ 30480 w 30479"/>
                        <a:gd name="connsiteY4" fmla="*/ 14378 h 28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28665">
                          <a:moveTo>
                            <a:pt x="30480" y="14378"/>
                          </a:moveTo>
                          <a:cubicBezTo>
                            <a:pt x="30480" y="21998"/>
                            <a:pt x="23813" y="28666"/>
                            <a:pt x="15240" y="28666"/>
                          </a:cubicBezTo>
                          <a:cubicBezTo>
                            <a:pt x="6667" y="28666"/>
                            <a:pt x="0" y="21998"/>
                            <a:pt x="0" y="14378"/>
                          </a:cubicBezTo>
                          <a:cubicBezTo>
                            <a:pt x="0" y="6758"/>
                            <a:pt x="6667" y="91"/>
                            <a:pt x="15240" y="91"/>
                          </a:cubicBezTo>
                          <a:cubicBezTo>
                            <a:pt x="23813" y="-862"/>
                            <a:pt x="30480" y="5806"/>
                            <a:pt x="30480" y="14378"/>
                          </a:cubicBezTo>
                          <a:close/>
                        </a:path>
                      </a:pathLst>
                    </a:custGeom>
                    <a:solidFill>
                      <a:srgbClr val="33242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16" name="Freeform: Shape 215">
                      <a:extLst>
                        <a:ext uri="{FF2B5EF4-FFF2-40B4-BE49-F238E27FC236}">
                          <a16:creationId xmlns:a16="http://schemas.microsoft.com/office/drawing/2014/main" id="{C5E78A9C-F1A8-8E7C-A90F-87B172F558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67337" y="3995737"/>
                      <a:ext cx="9525" cy="9525"/>
                    </a:xfrm>
                    <a:custGeom>
                      <a:avLst/>
                      <a:gdLst>
                        <a:gd name="connsiteX0" fmla="*/ 9525 w 9525"/>
                        <a:gd name="connsiteY0" fmla="*/ 4763 h 9525"/>
                        <a:gd name="connsiteX1" fmla="*/ 4763 w 9525"/>
                        <a:gd name="connsiteY1" fmla="*/ 9525 h 9525"/>
                        <a:gd name="connsiteX2" fmla="*/ 0 w 9525"/>
                        <a:gd name="connsiteY2" fmla="*/ 4763 h 9525"/>
                        <a:gd name="connsiteX3" fmla="*/ 4763 w 9525"/>
                        <a:gd name="connsiteY3" fmla="*/ 0 h 9525"/>
                        <a:gd name="connsiteX4" fmla="*/ 9525 w 9525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5" h="9525">
                          <a:moveTo>
                            <a:pt x="9525" y="4763"/>
                          </a:moveTo>
                          <a:cubicBezTo>
                            <a:pt x="9525" y="7620"/>
                            <a:pt x="7620" y="9525"/>
                            <a:pt x="4763" y="9525"/>
                          </a:cubicBezTo>
                          <a:cubicBezTo>
                            <a:pt x="1905" y="9525"/>
                            <a:pt x="0" y="7620"/>
                            <a:pt x="0" y="4763"/>
                          </a:cubicBezTo>
                          <a:cubicBezTo>
                            <a:pt x="0" y="1905"/>
                            <a:pt x="1905" y="0"/>
                            <a:pt x="4763" y="0"/>
                          </a:cubicBezTo>
                          <a:cubicBezTo>
                            <a:pt x="7620" y="0"/>
                            <a:pt x="9525" y="1905"/>
                            <a:pt x="9525" y="47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6EFC8E76-8EC2-C537-4D69-866D7BBEAE4D}"/>
                      </a:ext>
                    </a:extLst>
                  </p:cNvPr>
                  <p:cNvSpPr/>
                  <p:nvPr/>
                </p:nvSpPr>
                <p:spPr>
                  <a:xfrm>
                    <a:off x="5329237" y="3987164"/>
                    <a:ext cx="51434" cy="12144"/>
                  </a:xfrm>
                  <a:custGeom>
                    <a:avLst/>
                    <a:gdLst>
                      <a:gd name="connsiteX0" fmla="*/ 51435 w 51434"/>
                      <a:gd name="connsiteY0" fmla="*/ 6667 h 12144"/>
                      <a:gd name="connsiteX1" fmla="*/ 39053 w 51434"/>
                      <a:gd name="connsiteY1" fmla="*/ 2857 h 12144"/>
                      <a:gd name="connsiteX2" fmla="*/ 32385 w 51434"/>
                      <a:gd name="connsiteY2" fmla="*/ 3810 h 12144"/>
                      <a:gd name="connsiteX3" fmla="*/ 26670 w 51434"/>
                      <a:gd name="connsiteY3" fmla="*/ 5715 h 12144"/>
                      <a:gd name="connsiteX4" fmla="*/ 20955 w 51434"/>
                      <a:gd name="connsiteY4" fmla="*/ 8572 h 12144"/>
                      <a:gd name="connsiteX5" fmla="*/ 14288 w 51434"/>
                      <a:gd name="connsiteY5" fmla="*/ 11430 h 12144"/>
                      <a:gd name="connsiteX6" fmla="*/ 6667 w 51434"/>
                      <a:gd name="connsiteY6" fmla="*/ 11430 h 12144"/>
                      <a:gd name="connsiteX7" fmla="*/ 0 w 51434"/>
                      <a:gd name="connsiteY7" fmla="*/ 8572 h 12144"/>
                      <a:gd name="connsiteX8" fmla="*/ 12383 w 51434"/>
                      <a:gd name="connsiteY8" fmla="*/ 8572 h 12144"/>
                      <a:gd name="connsiteX9" fmla="*/ 23813 w 51434"/>
                      <a:gd name="connsiteY9" fmla="*/ 1905 h 12144"/>
                      <a:gd name="connsiteX10" fmla="*/ 31433 w 51434"/>
                      <a:gd name="connsiteY10" fmla="*/ 0 h 12144"/>
                      <a:gd name="connsiteX11" fmla="*/ 39053 w 51434"/>
                      <a:gd name="connsiteY11" fmla="*/ 0 h 12144"/>
                      <a:gd name="connsiteX12" fmla="*/ 51435 w 51434"/>
                      <a:gd name="connsiteY12" fmla="*/ 6667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1434" h="12144">
                        <a:moveTo>
                          <a:pt x="51435" y="6667"/>
                        </a:moveTo>
                        <a:cubicBezTo>
                          <a:pt x="47625" y="3810"/>
                          <a:pt x="43815" y="2857"/>
                          <a:pt x="39053" y="2857"/>
                        </a:cubicBezTo>
                        <a:cubicBezTo>
                          <a:pt x="37147" y="2857"/>
                          <a:pt x="35242" y="2857"/>
                          <a:pt x="32385" y="3810"/>
                        </a:cubicBezTo>
                        <a:cubicBezTo>
                          <a:pt x="30480" y="3810"/>
                          <a:pt x="28575" y="4763"/>
                          <a:pt x="26670" y="5715"/>
                        </a:cubicBezTo>
                        <a:cubicBezTo>
                          <a:pt x="24765" y="6667"/>
                          <a:pt x="22860" y="7620"/>
                          <a:pt x="20955" y="8572"/>
                        </a:cubicBezTo>
                        <a:cubicBezTo>
                          <a:pt x="19050" y="9525"/>
                          <a:pt x="17145" y="11430"/>
                          <a:pt x="14288" y="11430"/>
                        </a:cubicBezTo>
                        <a:cubicBezTo>
                          <a:pt x="11430" y="12382"/>
                          <a:pt x="9525" y="12382"/>
                          <a:pt x="6667" y="11430"/>
                        </a:cubicBezTo>
                        <a:cubicBezTo>
                          <a:pt x="3810" y="10478"/>
                          <a:pt x="1905" y="9525"/>
                          <a:pt x="0" y="8572"/>
                        </a:cubicBezTo>
                        <a:cubicBezTo>
                          <a:pt x="4763" y="9525"/>
                          <a:pt x="9525" y="9525"/>
                          <a:pt x="12383" y="8572"/>
                        </a:cubicBezTo>
                        <a:cubicBezTo>
                          <a:pt x="16192" y="6667"/>
                          <a:pt x="19050" y="3810"/>
                          <a:pt x="23813" y="1905"/>
                        </a:cubicBezTo>
                        <a:cubicBezTo>
                          <a:pt x="25717" y="953"/>
                          <a:pt x="28575" y="0"/>
                          <a:pt x="31433" y="0"/>
                        </a:cubicBezTo>
                        <a:cubicBezTo>
                          <a:pt x="34290" y="0"/>
                          <a:pt x="36195" y="0"/>
                          <a:pt x="39053" y="0"/>
                        </a:cubicBezTo>
                        <a:cubicBezTo>
                          <a:pt x="44767" y="0"/>
                          <a:pt x="49530" y="2857"/>
                          <a:pt x="51435" y="6667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BC7CFEC7-9E4E-6F43-1D0F-F49AACA4DAF0}"/>
                      </a:ext>
                    </a:extLst>
                  </p:cNvPr>
                  <p:cNvSpPr/>
                  <p:nvPr/>
                </p:nvSpPr>
                <p:spPr>
                  <a:xfrm>
                    <a:off x="5336857" y="3989069"/>
                    <a:ext cx="17145" cy="4762"/>
                  </a:xfrm>
                  <a:custGeom>
                    <a:avLst/>
                    <a:gdLst>
                      <a:gd name="connsiteX0" fmla="*/ 0 w 17145"/>
                      <a:gd name="connsiteY0" fmla="*/ 1905 h 4762"/>
                      <a:gd name="connsiteX1" fmla="*/ 8572 w 17145"/>
                      <a:gd name="connsiteY1" fmla="*/ 1905 h 4762"/>
                      <a:gd name="connsiteX2" fmla="*/ 17145 w 17145"/>
                      <a:gd name="connsiteY2" fmla="*/ 0 h 4762"/>
                      <a:gd name="connsiteX3" fmla="*/ 9525 w 17145"/>
                      <a:gd name="connsiteY3" fmla="*/ 4763 h 4762"/>
                      <a:gd name="connsiteX4" fmla="*/ 4763 w 17145"/>
                      <a:gd name="connsiteY4" fmla="*/ 4763 h 4762"/>
                      <a:gd name="connsiteX5" fmla="*/ 0 w 17145"/>
                      <a:gd name="connsiteY5" fmla="*/ 1905 h 47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145" h="4762">
                        <a:moveTo>
                          <a:pt x="0" y="1905"/>
                        </a:moveTo>
                        <a:cubicBezTo>
                          <a:pt x="2858" y="2858"/>
                          <a:pt x="5715" y="2858"/>
                          <a:pt x="8572" y="1905"/>
                        </a:cubicBezTo>
                        <a:cubicBezTo>
                          <a:pt x="11430" y="1905"/>
                          <a:pt x="14288" y="953"/>
                          <a:pt x="17145" y="0"/>
                        </a:cubicBezTo>
                        <a:cubicBezTo>
                          <a:pt x="15240" y="2858"/>
                          <a:pt x="12383" y="3810"/>
                          <a:pt x="9525" y="4763"/>
                        </a:cubicBezTo>
                        <a:cubicBezTo>
                          <a:pt x="7620" y="4763"/>
                          <a:pt x="6667" y="4763"/>
                          <a:pt x="4763" y="4763"/>
                        </a:cubicBezTo>
                        <a:cubicBezTo>
                          <a:pt x="2858" y="4763"/>
                          <a:pt x="1905" y="3810"/>
                          <a:pt x="0" y="1905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" name="Freeform: Shape 218">
                    <a:extLst>
                      <a:ext uri="{FF2B5EF4-FFF2-40B4-BE49-F238E27FC236}">
                        <a16:creationId xmlns:a16="http://schemas.microsoft.com/office/drawing/2014/main" id="{221BB2E1-C684-68FD-60D2-1B6D4F7DA49C}"/>
                      </a:ext>
                    </a:extLst>
                  </p:cNvPr>
                  <p:cNvSpPr/>
                  <p:nvPr/>
                </p:nvSpPr>
                <p:spPr>
                  <a:xfrm>
                    <a:off x="5342571" y="3987164"/>
                    <a:ext cx="18097" cy="2857"/>
                  </a:xfrm>
                  <a:custGeom>
                    <a:avLst/>
                    <a:gdLst>
                      <a:gd name="connsiteX0" fmla="*/ 0 w 18097"/>
                      <a:gd name="connsiteY0" fmla="*/ 953 h 2857"/>
                      <a:gd name="connsiteX1" fmla="*/ 4763 w 18097"/>
                      <a:gd name="connsiteY1" fmla="*/ 953 h 2857"/>
                      <a:gd name="connsiteX2" fmla="*/ 9525 w 18097"/>
                      <a:gd name="connsiteY2" fmla="*/ 953 h 2857"/>
                      <a:gd name="connsiteX3" fmla="*/ 18098 w 18097"/>
                      <a:gd name="connsiteY3" fmla="*/ 0 h 2857"/>
                      <a:gd name="connsiteX4" fmla="*/ 9525 w 18097"/>
                      <a:gd name="connsiteY4" fmla="*/ 2857 h 2857"/>
                      <a:gd name="connsiteX5" fmla="*/ 4763 w 18097"/>
                      <a:gd name="connsiteY5" fmla="*/ 2857 h 2857"/>
                      <a:gd name="connsiteX6" fmla="*/ 0 w 18097"/>
                      <a:gd name="connsiteY6" fmla="*/ 953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097" h="2857">
                        <a:moveTo>
                          <a:pt x="0" y="953"/>
                        </a:moveTo>
                        <a:cubicBezTo>
                          <a:pt x="1905" y="953"/>
                          <a:pt x="2858" y="953"/>
                          <a:pt x="4763" y="953"/>
                        </a:cubicBezTo>
                        <a:cubicBezTo>
                          <a:pt x="6668" y="953"/>
                          <a:pt x="7620" y="953"/>
                          <a:pt x="9525" y="953"/>
                        </a:cubicBezTo>
                        <a:cubicBezTo>
                          <a:pt x="12383" y="953"/>
                          <a:pt x="15240" y="0"/>
                          <a:pt x="18098" y="0"/>
                        </a:cubicBezTo>
                        <a:cubicBezTo>
                          <a:pt x="15240" y="1905"/>
                          <a:pt x="12383" y="2857"/>
                          <a:pt x="9525" y="2857"/>
                        </a:cubicBezTo>
                        <a:cubicBezTo>
                          <a:pt x="7620" y="2857"/>
                          <a:pt x="6668" y="2857"/>
                          <a:pt x="4763" y="2857"/>
                        </a:cubicBezTo>
                        <a:cubicBezTo>
                          <a:pt x="1905" y="2857"/>
                          <a:pt x="953" y="1905"/>
                          <a:pt x="0" y="953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0" name="Graphic 2">
                  <a:extLst>
                    <a:ext uri="{FF2B5EF4-FFF2-40B4-BE49-F238E27FC236}">
                      <a16:creationId xmlns:a16="http://schemas.microsoft.com/office/drawing/2014/main" id="{F36E0AAF-40EB-A85B-7603-24F8016A86A5}"/>
                    </a:ext>
                  </a:extLst>
                </p:cNvPr>
                <p:cNvGrpSpPr/>
                <p:nvPr/>
              </p:nvGrpSpPr>
              <p:grpSpPr>
                <a:xfrm>
                  <a:off x="5749289" y="3986212"/>
                  <a:ext cx="50482" cy="34290"/>
                  <a:chOff x="5749289" y="3986212"/>
                  <a:chExt cx="50482" cy="34290"/>
                </a:xfrm>
              </p:grpSpPr>
              <p:grpSp>
                <p:nvGrpSpPr>
                  <p:cNvPr id="221" name="Graphic 2">
                    <a:extLst>
                      <a:ext uri="{FF2B5EF4-FFF2-40B4-BE49-F238E27FC236}">
                        <a16:creationId xmlns:a16="http://schemas.microsoft.com/office/drawing/2014/main" id="{D9ECB852-2A17-3D0D-E05C-89CBE4ABED85}"/>
                      </a:ext>
                    </a:extLst>
                  </p:cNvPr>
                  <p:cNvGrpSpPr/>
                  <p:nvPr/>
                </p:nvGrpSpPr>
                <p:grpSpPr>
                  <a:xfrm>
                    <a:off x="5749289" y="3991836"/>
                    <a:ext cx="30479" cy="28665"/>
                    <a:chOff x="5749289" y="3991836"/>
                    <a:chExt cx="30479" cy="28665"/>
                  </a:xfrm>
                </p:grpSpPr>
                <p:sp>
                  <p:nvSpPr>
                    <p:cNvPr id="222" name="Freeform: Shape 221">
                      <a:extLst>
                        <a:ext uri="{FF2B5EF4-FFF2-40B4-BE49-F238E27FC236}">
                          <a16:creationId xmlns:a16="http://schemas.microsoft.com/office/drawing/2014/main" id="{5FCA8650-A36C-1B5F-CF34-EB3B96EC7D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49289" y="3991836"/>
                      <a:ext cx="30479" cy="28665"/>
                    </a:xfrm>
                    <a:custGeom>
                      <a:avLst/>
                      <a:gdLst>
                        <a:gd name="connsiteX0" fmla="*/ 0 w 30479"/>
                        <a:gd name="connsiteY0" fmla="*/ 14378 h 28665"/>
                        <a:gd name="connsiteX1" fmla="*/ 15240 w 30479"/>
                        <a:gd name="connsiteY1" fmla="*/ 28666 h 28665"/>
                        <a:gd name="connsiteX2" fmla="*/ 30480 w 30479"/>
                        <a:gd name="connsiteY2" fmla="*/ 14378 h 28665"/>
                        <a:gd name="connsiteX3" fmla="*/ 15240 w 30479"/>
                        <a:gd name="connsiteY3" fmla="*/ 91 h 28665"/>
                        <a:gd name="connsiteX4" fmla="*/ 0 w 30479"/>
                        <a:gd name="connsiteY4" fmla="*/ 14378 h 286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79" h="28665">
                          <a:moveTo>
                            <a:pt x="0" y="14378"/>
                          </a:moveTo>
                          <a:cubicBezTo>
                            <a:pt x="0" y="21998"/>
                            <a:pt x="6667" y="28666"/>
                            <a:pt x="15240" y="28666"/>
                          </a:cubicBezTo>
                          <a:cubicBezTo>
                            <a:pt x="23813" y="28666"/>
                            <a:pt x="30480" y="21998"/>
                            <a:pt x="30480" y="14378"/>
                          </a:cubicBezTo>
                          <a:cubicBezTo>
                            <a:pt x="30480" y="6758"/>
                            <a:pt x="23813" y="91"/>
                            <a:pt x="15240" y="91"/>
                          </a:cubicBezTo>
                          <a:cubicBezTo>
                            <a:pt x="6667" y="-862"/>
                            <a:pt x="0" y="5806"/>
                            <a:pt x="0" y="14378"/>
                          </a:cubicBezTo>
                          <a:close/>
                        </a:path>
                      </a:pathLst>
                    </a:custGeom>
                    <a:solidFill>
                      <a:srgbClr val="33242B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3" name="Freeform: Shape 222">
                      <a:extLst>
                        <a:ext uri="{FF2B5EF4-FFF2-40B4-BE49-F238E27FC236}">
                          <a16:creationId xmlns:a16="http://schemas.microsoft.com/office/drawing/2014/main" id="{2B8D812C-2163-3250-0230-84491D2A16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53099" y="3995737"/>
                      <a:ext cx="9525" cy="9525"/>
                    </a:xfrm>
                    <a:custGeom>
                      <a:avLst/>
                      <a:gdLst>
                        <a:gd name="connsiteX0" fmla="*/ 0 w 9525"/>
                        <a:gd name="connsiteY0" fmla="*/ 4763 h 9525"/>
                        <a:gd name="connsiteX1" fmla="*/ 4763 w 9525"/>
                        <a:gd name="connsiteY1" fmla="*/ 9525 h 9525"/>
                        <a:gd name="connsiteX2" fmla="*/ 9525 w 9525"/>
                        <a:gd name="connsiteY2" fmla="*/ 4763 h 9525"/>
                        <a:gd name="connsiteX3" fmla="*/ 4763 w 9525"/>
                        <a:gd name="connsiteY3" fmla="*/ 0 h 9525"/>
                        <a:gd name="connsiteX4" fmla="*/ 0 w 9525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25" h="9525">
                          <a:moveTo>
                            <a:pt x="0" y="4763"/>
                          </a:moveTo>
                          <a:cubicBezTo>
                            <a:pt x="0" y="7620"/>
                            <a:pt x="1905" y="9525"/>
                            <a:pt x="4763" y="9525"/>
                          </a:cubicBezTo>
                          <a:cubicBezTo>
                            <a:pt x="7620" y="9525"/>
                            <a:pt x="9525" y="7620"/>
                            <a:pt x="9525" y="4763"/>
                          </a:cubicBezTo>
                          <a:cubicBezTo>
                            <a:pt x="9525" y="1905"/>
                            <a:pt x="7620" y="0"/>
                            <a:pt x="4763" y="0"/>
                          </a:cubicBezTo>
                          <a:cubicBezTo>
                            <a:pt x="1905" y="0"/>
                            <a:pt x="0" y="1905"/>
                            <a:pt x="0" y="47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24" name="Freeform: Shape 223">
                    <a:extLst>
                      <a:ext uri="{FF2B5EF4-FFF2-40B4-BE49-F238E27FC236}">
                        <a16:creationId xmlns:a16="http://schemas.microsoft.com/office/drawing/2014/main" id="{23F20827-4388-B25C-A4D5-62E32F9A8E46}"/>
                      </a:ext>
                    </a:extLst>
                  </p:cNvPr>
                  <p:cNvSpPr/>
                  <p:nvPr/>
                </p:nvSpPr>
                <p:spPr>
                  <a:xfrm>
                    <a:off x="5749289" y="3986212"/>
                    <a:ext cx="50482" cy="12144"/>
                  </a:xfrm>
                  <a:custGeom>
                    <a:avLst/>
                    <a:gdLst>
                      <a:gd name="connsiteX0" fmla="*/ 0 w 50482"/>
                      <a:gd name="connsiteY0" fmla="*/ 7620 h 12144"/>
                      <a:gd name="connsiteX1" fmla="*/ 11430 w 50482"/>
                      <a:gd name="connsiteY1" fmla="*/ 0 h 12144"/>
                      <a:gd name="connsiteX2" fmla="*/ 19050 w 50482"/>
                      <a:gd name="connsiteY2" fmla="*/ 0 h 12144"/>
                      <a:gd name="connsiteX3" fmla="*/ 26670 w 50482"/>
                      <a:gd name="connsiteY3" fmla="*/ 1905 h 12144"/>
                      <a:gd name="connsiteX4" fmla="*/ 38100 w 50482"/>
                      <a:gd name="connsiteY4" fmla="*/ 8572 h 12144"/>
                      <a:gd name="connsiteX5" fmla="*/ 50482 w 50482"/>
                      <a:gd name="connsiteY5" fmla="*/ 8572 h 12144"/>
                      <a:gd name="connsiteX6" fmla="*/ 43815 w 50482"/>
                      <a:gd name="connsiteY6" fmla="*/ 11430 h 12144"/>
                      <a:gd name="connsiteX7" fmla="*/ 36195 w 50482"/>
                      <a:gd name="connsiteY7" fmla="*/ 11430 h 12144"/>
                      <a:gd name="connsiteX8" fmla="*/ 29528 w 50482"/>
                      <a:gd name="connsiteY8" fmla="*/ 8572 h 12144"/>
                      <a:gd name="connsiteX9" fmla="*/ 23813 w 50482"/>
                      <a:gd name="connsiteY9" fmla="*/ 5715 h 12144"/>
                      <a:gd name="connsiteX10" fmla="*/ 18097 w 50482"/>
                      <a:gd name="connsiteY10" fmla="*/ 3810 h 12144"/>
                      <a:gd name="connsiteX11" fmla="*/ 11430 w 50482"/>
                      <a:gd name="connsiteY11" fmla="*/ 2857 h 12144"/>
                      <a:gd name="connsiteX12" fmla="*/ 0 w 50482"/>
                      <a:gd name="connsiteY12" fmla="*/ 7620 h 12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0482" h="12144">
                        <a:moveTo>
                          <a:pt x="0" y="7620"/>
                        </a:moveTo>
                        <a:cubicBezTo>
                          <a:pt x="1905" y="3810"/>
                          <a:pt x="6667" y="953"/>
                          <a:pt x="11430" y="0"/>
                        </a:cubicBezTo>
                        <a:cubicBezTo>
                          <a:pt x="14288" y="0"/>
                          <a:pt x="16192" y="0"/>
                          <a:pt x="19050" y="0"/>
                        </a:cubicBezTo>
                        <a:cubicBezTo>
                          <a:pt x="21907" y="0"/>
                          <a:pt x="23813" y="953"/>
                          <a:pt x="26670" y="1905"/>
                        </a:cubicBezTo>
                        <a:cubicBezTo>
                          <a:pt x="31432" y="3810"/>
                          <a:pt x="34290" y="7620"/>
                          <a:pt x="38100" y="8572"/>
                        </a:cubicBezTo>
                        <a:cubicBezTo>
                          <a:pt x="41910" y="10478"/>
                          <a:pt x="46672" y="9525"/>
                          <a:pt x="50482" y="8572"/>
                        </a:cubicBezTo>
                        <a:cubicBezTo>
                          <a:pt x="48578" y="9525"/>
                          <a:pt x="46672" y="11430"/>
                          <a:pt x="43815" y="11430"/>
                        </a:cubicBezTo>
                        <a:cubicBezTo>
                          <a:pt x="40957" y="12382"/>
                          <a:pt x="39053" y="12382"/>
                          <a:pt x="36195" y="11430"/>
                        </a:cubicBezTo>
                        <a:cubicBezTo>
                          <a:pt x="33338" y="10478"/>
                          <a:pt x="31432" y="9525"/>
                          <a:pt x="29528" y="8572"/>
                        </a:cubicBezTo>
                        <a:cubicBezTo>
                          <a:pt x="27622" y="7620"/>
                          <a:pt x="25717" y="6668"/>
                          <a:pt x="23813" y="5715"/>
                        </a:cubicBezTo>
                        <a:cubicBezTo>
                          <a:pt x="21907" y="4763"/>
                          <a:pt x="20003" y="3810"/>
                          <a:pt x="18097" y="3810"/>
                        </a:cubicBezTo>
                        <a:cubicBezTo>
                          <a:pt x="16192" y="3810"/>
                          <a:pt x="14288" y="2857"/>
                          <a:pt x="11430" y="2857"/>
                        </a:cubicBezTo>
                        <a:cubicBezTo>
                          <a:pt x="7620" y="3810"/>
                          <a:pt x="2857" y="4763"/>
                          <a:pt x="0" y="7620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069F9003-CB3F-57BF-AF7E-DB9AE09EE735}"/>
                      </a:ext>
                    </a:extLst>
                  </p:cNvPr>
                  <p:cNvSpPr/>
                  <p:nvPr/>
                </p:nvSpPr>
                <p:spPr>
                  <a:xfrm>
                    <a:off x="5775959" y="3989069"/>
                    <a:ext cx="16192" cy="5185"/>
                  </a:xfrm>
                  <a:custGeom>
                    <a:avLst/>
                    <a:gdLst>
                      <a:gd name="connsiteX0" fmla="*/ 16193 w 16192"/>
                      <a:gd name="connsiteY0" fmla="*/ 1905 h 5185"/>
                      <a:gd name="connsiteX1" fmla="*/ 12383 w 16192"/>
                      <a:gd name="connsiteY1" fmla="*/ 4763 h 5185"/>
                      <a:gd name="connsiteX2" fmla="*/ 7620 w 16192"/>
                      <a:gd name="connsiteY2" fmla="*/ 4763 h 5185"/>
                      <a:gd name="connsiteX3" fmla="*/ 0 w 16192"/>
                      <a:gd name="connsiteY3" fmla="*/ 0 h 5185"/>
                      <a:gd name="connsiteX4" fmla="*/ 8572 w 16192"/>
                      <a:gd name="connsiteY4" fmla="*/ 1905 h 5185"/>
                      <a:gd name="connsiteX5" fmla="*/ 16193 w 16192"/>
                      <a:gd name="connsiteY5" fmla="*/ 1905 h 5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192" h="5185">
                        <a:moveTo>
                          <a:pt x="16193" y="1905"/>
                        </a:moveTo>
                        <a:cubicBezTo>
                          <a:pt x="15240" y="2858"/>
                          <a:pt x="13335" y="3810"/>
                          <a:pt x="12383" y="4763"/>
                        </a:cubicBezTo>
                        <a:cubicBezTo>
                          <a:pt x="10478" y="4763"/>
                          <a:pt x="9525" y="5715"/>
                          <a:pt x="7620" y="4763"/>
                        </a:cubicBezTo>
                        <a:cubicBezTo>
                          <a:pt x="4763" y="4763"/>
                          <a:pt x="953" y="2858"/>
                          <a:pt x="0" y="0"/>
                        </a:cubicBezTo>
                        <a:cubicBezTo>
                          <a:pt x="2858" y="953"/>
                          <a:pt x="5715" y="1905"/>
                          <a:pt x="8572" y="1905"/>
                        </a:cubicBezTo>
                        <a:cubicBezTo>
                          <a:pt x="10478" y="2858"/>
                          <a:pt x="13335" y="2858"/>
                          <a:pt x="16193" y="1905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75A622E6-0271-E7B0-6F1A-038C6B35B487}"/>
                      </a:ext>
                    </a:extLst>
                  </p:cNvPr>
                  <p:cNvSpPr/>
                  <p:nvPr/>
                </p:nvSpPr>
                <p:spPr>
                  <a:xfrm>
                    <a:off x="5770244" y="3987164"/>
                    <a:ext cx="17145" cy="2857"/>
                  </a:xfrm>
                  <a:custGeom>
                    <a:avLst/>
                    <a:gdLst>
                      <a:gd name="connsiteX0" fmla="*/ 17145 w 17145"/>
                      <a:gd name="connsiteY0" fmla="*/ 953 h 2857"/>
                      <a:gd name="connsiteX1" fmla="*/ 13335 w 17145"/>
                      <a:gd name="connsiteY1" fmla="*/ 2857 h 2857"/>
                      <a:gd name="connsiteX2" fmla="*/ 8573 w 17145"/>
                      <a:gd name="connsiteY2" fmla="*/ 2857 h 2857"/>
                      <a:gd name="connsiteX3" fmla="*/ 0 w 17145"/>
                      <a:gd name="connsiteY3" fmla="*/ 0 h 2857"/>
                      <a:gd name="connsiteX4" fmla="*/ 8573 w 17145"/>
                      <a:gd name="connsiteY4" fmla="*/ 953 h 2857"/>
                      <a:gd name="connsiteX5" fmla="*/ 13335 w 17145"/>
                      <a:gd name="connsiteY5" fmla="*/ 953 h 2857"/>
                      <a:gd name="connsiteX6" fmla="*/ 17145 w 17145"/>
                      <a:gd name="connsiteY6" fmla="*/ 953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7145" h="2857">
                        <a:moveTo>
                          <a:pt x="17145" y="953"/>
                        </a:moveTo>
                        <a:cubicBezTo>
                          <a:pt x="16193" y="1905"/>
                          <a:pt x="14288" y="2857"/>
                          <a:pt x="13335" y="2857"/>
                        </a:cubicBezTo>
                        <a:cubicBezTo>
                          <a:pt x="11430" y="2857"/>
                          <a:pt x="10478" y="2857"/>
                          <a:pt x="8573" y="2857"/>
                        </a:cubicBezTo>
                        <a:cubicBezTo>
                          <a:pt x="5715" y="2857"/>
                          <a:pt x="2858" y="953"/>
                          <a:pt x="0" y="0"/>
                        </a:cubicBezTo>
                        <a:cubicBezTo>
                          <a:pt x="2858" y="0"/>
                          <a:pt x="5715" y="953"/>
                          <a:pt x="8573" y="953"/>
                        </a:cubicBezTo>
                        <a:cubicBezTo>
                          <a:pt x="10478" y="953"/>
                          <a:pt x="11430" y="953"/>
                          <a:pt x="13335" y="953"/>
                        </a:cubicBezTo>
                        <a:cubicBezTo>
                          <a:pt x="14288" y="953"/>
                          <a:pt x="16193" y="1905"/>
                          <a:pt x="17145" y="953"/>
                        </a:cubicBezTo>
                        <a:close/>
                      </a:path>
                    </a:pathLst>
                  </a:custGeom>
                  <a:solidFill>
                    <a:srgbClr val="33242B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27" name="Graphic 2">
                <a:extLst>
                  <a:ext uri="{FF2B5EF4-FFF2-40B4-BE49-F238E27FC236}">
                    <a16:creationId xmlns:a16="http://schemas.microsoft.com/office/drawing/2014/main" id="{E21659AF-566A-8704-32E6-9B8C85EB8C7C}"/>
                  </a:ext>
                </a:extLst>
              </p:cNvPr>
              <p:cNvGrpSpPr/>
              <p:nvPr/>
            </p:nvGrpSpPr>
            <p:grpSpPr>
              <a:xfrm>
                <a:off x="5274944" y="4050981"/>
                <a:ext cx="580072" cy="85725"/>
                <a:chOff x="5274944" y="4050981"/>
                <a:chExt cx="580072" cy="85725"/>
              </a:xfrm>
              <a:solidFill>
                <a:srgbClr val="F05656">
                  <a:alpha val="48000"/>
                </a:srgbClr>
              </a:solidFill>
            </p:grpSpPr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9543BA24-B580-596E-6780-05908231D9B8}"/>
                    </a:ext>
                  </a:extLst>
                </p:cNvPr>
                <p:cNvSpPr/>
                <p:nvPr/>
              </p:nvSpPr>
              <p:spPr>
                <a:xfrm>
                  <a:off x="5274944" y="4050981"/>
                  <a:ext cx="89534" cy="85725"/>
                </a:xfrm>
                <a:custGeom>
                  <a:avLst/>
                  <a:gdLst>
                    <a:gd name="connsiteX0" fmla="*/ 89535 w 89534"/>
                    <a:gd name="connsiteY0" fmla="*/ 42863 h 85725"/>
                    <a:gd name="connsiteX1" fmla="*/ 44767 w 89534"/>
                    <a:gd name="connsiteY1" fmla="*/ 85725 h 85725"/>
                    <a:gd name="connsiteX2" fmla="*/ 0 w 89534"/>
                    <a:gd name="connsiteY2" fmla="*/ 42863 h 85725"/>
                    <a:gd name="connsiteX3" fmla="*/ 44767 w 89534"/>
                    <a:gd name="connsiteY3" fmla="*/ 0 h 85725"/>
                    <a:gd name="connsiteX4" fmla="*/ 89535 w 89534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34" h="85725">
                      <a:moveTo>
                        <a:pt x="89535" y="42863"/>
                      </a:moveTo>
                      <a:cubicBezTo>
                        <a:pt x="89535" y="66675"/>
                        <a:pt x="69533" y="85725"/>
                        <a:pt x="44767" y="85725"/>
                      </a:cubicBezTo>
                      <a:cubicBezTo>
                        <a:pt x="20002" y="85725"/>
                        <a:pt x="0" y="66675"/>
                        <a:pt x="0" y="42863"/>
                      </a:cubicBezTo>
                      <a:cubicBezTo>
                        <a:pt x="0" y="19050"/>
                        <a:pt x="20002" y="0"/>
                        <a:pt x="44767" y="0"/>
                      </a:cubicBezTo>
                      <a:cubicBezTo>
                        <a:pt x="69533" y="0"/>
                        <a:pt x="89535" y="19050"/>
                        <a:pt x="89535" y="42863"/>
                      </a:cubicBezTo>
                      <a:close/>
                    </a:path>
                  </a:pathLst>
                </a:custGeom>
                <a:solidFill>
                  <a:srgbClr val="F05656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9" name="Freeform: Shape 228">
                  <a:extLst>
                    <a:ext uri="{FF2B5EF4-FFF2-40B4-BE49-F238E27FC236}">
                      <a16:creationId xmlns:a16="http://schemas.microsoft.com/office/drawing/2014/main" id="{A0BD0F67-7382-952F-3E6A-DADB7C1861D6}"/>
                    </a:ext>
                  </a:extLst>
                </p:cNvPr>
                <p:cNvSpPr/>
                <p:nvPr/>
              </p:nvSpPr>
              <p:spPr>
                <a:xfrm>
                  <a:off x="5765481" y="4050981"/>
                  <a:ext cx="89535" cy="85725"/>
                </a:xfrm>
                <a:custGeom>
                  <a:avLst/>
                  <a:gdLst>
                    <a:gd name="connsiteX0" fmla="*/ 0 w 89535"/>
                    <a:gd name="connsiteY0" fmla="*/ 42863 h 85725"/>
                    <a:gd name="connsiteX1" fmla="*/ 44768 w 89535"/>
                    <a:gd name="connsiteY1" fmla="*/ 85725 h 85725"/>
                    <a:gd name="connsiteX2" fmla="*/ 89535 w 89535"/>
                    <a:gd name="connsiteY2" fmla="*/ 42863 h 85725"/>
                    <a:gd name="connsiteX3" fmla="*/ 44768 w 89535"/>
                    <a:gd name="connsiteY3" fmla="*/ 0 h 85725"/>
                    <a:gd name="connsiteX4" fmla="*/ 0 w 89535"/>
                    <a:gd name="connsiteY4" fmla="*/ 42863 h 85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535" h="85725">
                      <a:moveTo>
                        <a:pt x="0" y="42863"/>
                      </a:moveTo>
                      <a:cubicBezTo>
                        <a:pt x="0" y="66675"/>
                        <a:pt x="20003" y="85725"/>
                        <a:pt x="44768" y="85725"/>
                      </a:cubicBezTo>
                      <a:cubicBezTo>
                        <a:pt x="69533" y="85725"/>
                        <a:pt x="89535" y="66675"/>
                        <a:pt x="89535" y="42863"/>
                      </a:cubicBezTo>
                      <a:cubicBezTo>
                        <a:pt x="89535" y="19050"/>
                        <a:pt x="69533" y="0"/>
                        <a:pt x="44768" y="0"/>
                      </a:cubicBezTo>
                      <a:cubicBezTo>
                        <a:pt x="20003" y="0"/>
                        <a:pt x="0" y="19050"/>
                        <a:pt x="0" y="42863"/>
                      </a:cubicBezTo>
                      <a:close/>
                    </a:path>
                  </a:pathLst>
                </a:custGeom>
                <a:solidFill>
                  <a:srgbClr val="F05656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655" name="Graphic 2">
            <a:extLst>
              <a:ext uri="{FF2B5EF4-FFF2-40B4-BE49-F238E27FC236}">
                <a16:creationId xmlns:a16="http://schemas.microsoft.com/office/drawing/2014/main" id="{4B08F2CC-583A-A17C-AC6F-40DD88803301}"/>
              </a:ext>
            </a:extLst>
          </p:cNvPr>
          <p:cNvGrpSpPr/>
          <p:nvPr/>
        </p:nvGrpSpPr>
        <p:grpSpPr>
          <a:xfrm>
            <a:off x="5521872" y="241391"/>
            <a:ext cx="1016026" cy="959696"/>
            <a:chOff x="5923596" y="1310639"/>
            <a:chExt cx="1016026" cy="959696"/>
          </a:xfrm>
        </p:grpSpPr>
        <p:sp>
          <p:nvSpPr>
            <p:cNvPr id="3656" name="Freeform: Shape 3655">
              <a:extLst>
                <a:ext uri="{FF2B5EF4-FFF2-40B4-BE49-F238E27FC236}">
                  <a16:creationId xmlns:a16="http://schemas.microsoft.com/office/drawing/2014/main" id="{96D2B8DB-9C86-8C2E-CF49-57657870C334}"/>
                </a:ext>
              </a:extLst>
            </p:cNvPr>
            <p:cNvSpPr/>
            <p:nvPr/>
          </p:nvSpPr>
          <p:spPr>
            <a:xfrm>
              <a:off x="6034076" y="2027867"/>
              <a:ext cx="266366" cy="200558"/>
            </a:xfrm>
            <a:custGeom>
              <a:avLst/>
              <a:gdLst>
                <a:gd name="connsiteX0" fmla="*/ 261948 w 266366"/>
                <a:gd name="connsiteY0" fmla="*/ 14292 h 200558"/>
                <a:gd name="connsiteX1" fmla="*/ 168603 w 266366"/>
                <a:gd name="connsiteY1" fmla="*/ 189552 h 200558"/>
                <a:gd name="connsiteX2" fmla="*/ 113358 w 266366"/>
                <a:gd name="connsiteY2" fmla="*/ 189552 h 200558"/>
                <a:gd name="connsiteX3" fmla="*/ 55256 w 266366"/>
                <a:gd name="connsiteY3" fmla="*/ 189552 h 200558"/>
                <a:gd name="connsiteX4" fmla="*/ 11 w 266366"/>
                <a:gd name="connsiteY4" fmla="*/ 163835 h 200558"/>
                <a:gd name="connsiteX5" fmla="*/ 92403 w 266366"/>
                <a:gd name="connsiteY5" fmla="*/ 128592 h 200558"/>
                <a:gd name="connsiteX6" fmla="*/ 261948 w 266366"/>
                <a:gd name="connsiteY6" fmla="*/ 14292 h 20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66" h="200558">
                  <a:moveTo>
                    <a:pt x="261948" y="14292"/>
                  </a:moveTo>
                  <a:cubicBezTo>
                    <a:pt x="261948" y="14292"/>
                    <a:pt x="297191" y="128592"/>
                    <a:pt x="168603" y="189552"/>
                  </a:cubicBezTo>
                  <a:cubicBezTo>
                    <a:pt x="168603" y="189552"/>
                    <a:pt x="122883" y="205745"/>
                    <a:pt x="113358" y="189552"/>
                  </a:cubicBezTo>
                  <a:cubicBezTo>
                    <a:pt x="113358" y="189552"/>
                    <a:pt x="84783" y="214317"/>
                    <a:pt x="55256" y="189552"/>
                  </a:cubicBezTo>
                  <a:cubicBezTo>
                    <a:pt x="55256" y="189552"/>
                    <a:pt x="1916" y="194315"/>
                    <a:pt x="11" y="163835"/>
                  </a:cubicBezTo>
                  <a:cubicBezTo>
                    <a:pt x="-942" y="134307"/>
                    <a:pt x="60971" y="160977"/>
                    <a:pt x="92403" y="128592"/>
                  </a:cubicBezTo>
                  <a:cubicBezTo>
                    <a:pt x="125741" y="96207"/>
                    <a:pt x="237183" y="-44763"/>
                    <a:pt x="261948" y="14292"/>
                  </a:cubicBezTo>
                  <a:close/>
                </a:path>
              </a:pathLst>
            </a:custGeom>
            <a:solidFill>
              <a:srgbClr val="3A467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7" name="Freeform: Shape 3656">
              <a:extLst>
                <a:ext uri="{FF2B5EF4-FFF2-40B4-BE49-F238E27FC236}">
                  <a16:creationId xmlns:a16="http://schemas.microsoft.com/office/drawing/2014/main" id="{8A2AA11A-8EBF-3427-89E0-C1E98511CC11}"/>
                </a:ext>
              </a:extLst>
            </p:cNvPr>
            <p:cNvSpPr/>
            <p:nvPr/>
          </p:nvSpPr>
          <p:spPr>
            <a:xfrm>
              <a:off x="6161834" y="1727606"/>
              <a:ext cx="777788" cy="505955"/>
            </a:xfrm>
            <a:custGeom>
              <a:avLst/>
              <a:gdLst>
                <a:gd name="connsiteX0" fmla="*/ 771412 w 777788"/>
                <a:gd name="connsiteY0" fmla="*/ 230733 h 505955"/>
                <a:gd name="connsiteX1" fmla="*/ 715215 w 777788"/>
                <a:gd name="connsiteY1" fmla="*/ 267881 h 505955"/>
                <a:gd name="connsiteX2" fmla="*/ 601867 w 777788"/>
                <a:gd name="connsiteY2" fmla="*/ 287883 h 505955"/>
                <a:gd name="connsiteX3" fmla="*/ 589485 w 777788"/>
                <a:gd name="connsiteY3" fmla="*/ 187871 h 505955"/>
                <a:gd name="connsiteX4" fmla="*/ 610440 w 777788"/>
                <a:gd name="connsiteY4" fmla="*/ 125958 h 505955"/>
                <a:gd name="connsiteX5" fmla="*/ 572340 w 777788"/>
                <a:gd name="connsiteY5" fmla="*/ 142151 h 505955"/>
                <a:gd name="connsiteX6" fmla="*/ 546622 w 777788"/>
                <a:gd name="connsiteY6" fmla="*/ 170726 h 505955"/>
                <a:gd name="connsiteX7" fmla="*/ 522810 w 777788"/>
                <a:gd name="connsiteY7" fmla="*/ 198348 h 505955"/>
                <a:gd name="connsiteX8" fmla="*/ 539002 w 777788"/>
                <a:gd name="connsiteY8" fmla="*/ 293598 h 505955"/>
                <a:gd name="connsiteX9" fmla="*/ 237060 w 777788"/>
                <a:gd name="connsiteY9" fmla="*/ 166916 h 505955"/>
                <a:gd name="connsiteX10" fmla="*/ 103710 w 777788"/>
                <a:gd name="connsiteY10" fmla="*/ 29756 h 505955"/>
                <a:gd name="connsiteX11" fmla="*/ 5602 w 777788"/>
                <a:gd name="connsiteY11" fmla="*/ 314553 h 505955"/>
                <a:gd name="connsiteX12" fmla="*/ 196102 w 777788"/>
                <a:gd name="connsiteY12" fmla="*/ 503148 h 505955"/>
                <a:gd name="connsiteX13" fmla="*/ 584722 w 777788"/>
                <a:gd name="connsiteY13" fmla="*/ 327888 h 505955"/>
                <a:gd name="connsiteX14" fmla="*/ 722835 w 777788"/>
                <a:gd name="connsiteY14" fmla="*/ 331698 h 505955"/>
                <a:gd name="connsiteX15" fmla="*/ 743790 w 777788"/>
                <a:gd name="connsiteY15" fmla="*/ 302171 h 505955"/>
                <a:gd name="connsiteX16" fmla="*/ 765697 w 777788"/>
                <a:gd name="connsiteY16" fmla="*/ 270738 h 505955"/>
                <a:gd name="connsiteX17" fmla="*/ 771412 w 777788"/>
                <a:gd name="connsiteY17" fmla="*/ 230733 h 50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77788" h="505955">
                  <a:moveTo>
                    <a:pt x="771412" y="230733"/>
                  </a:moveTo>
                  <a:cubicBezTo>
                    <a:pt x="754267" y="218351"/>
                    <a:pt x="746647" y="263118"/>
                    <a:pt x="715215" y="267881"/>
                  </a:cubicBezTo>
                  <a:cubicBezTo>
                    <a:pt x="695212" y="270738"/>
                    <a:pt x="634252" y="275501"/>
                    <a:pt x="601867" y="287883"/>
                  </a:cubicBezTo>
                  <a:cubicBezTo>
                    <a:pt x="602820" y="254546"/>
                    <a:pt x="592342" y="205968"/>
                    <a:pt x="589485" y="187871"/>
                  </a:cubicBezTo>
                  <a:cubicBezTo>
                    <a:pt x="585675" y="157391"/>
                    <a:pt x="627585" y="138341"/>
                    <a:pt x="610440" y="125958"/>
                  </a:cubicBezTo>
                  <a:cubicBezTo>
                    <a:pt x="593295" y="113576"/>
                    <a:pt x="572340" y="142151"/>
                    <a:pt x="572340" y="142151"/>
                  </a:cubicBezTo>
                  <a:cubicBezTo>
                    <a:pt x="545670" y="145961"/>
                    <a:pt x="546622" y="170726"/>
                    <a:pt x="546622" y="170726"/>
                  </a:cubicBezTo>
                  <a:cubicBezTo>
                    <a:pt x="534240" y="167868"/>
                    <a:pt x="522810" y="198348"/>
                    <a:pt x="522810" y="198348"/>
                  </a:cubicBezTo>
                  <a:cubicBezTo>
                    <a:pt x="509475" y="249783"/>
                    <a:pt x="521857" y="276453"/>
                    <a:pt x="539002" y="293598"/>
                  </a:cubicBezTo>
                  <a:cubicBezTo>
                    <a:pt x="471375" y="300266"/>
                    <a:pt x="333262" y="304076"/>
                    <a:pt x="237060" y="166916"/>
                  </a:cubicBezTo>
                  <a:cubicBezTo>
                    <a:pt x="160860" y="59283"/>
                    <a:pt x="141810" y="166916"/>
                    <a:pt x="103710" y="29756"/>
                  </a:cubicBezTo>
                  <a:cubicBezTo>
                    <a:pt x="71325" y="-89307"/>
                    <a:pt x="-23925" y="178346"/>
                    <a:pt x="5602" y="314553"/>
                  </a:cubicBezTo>
                  <a:cubicBezTo>
                    <a:pt x="26557" y="411708"/>
                    <a:pt x="93232" y="491718"/>
                    <a:pt x="196102" y="503148"/>
                  </a:cubicBezTo>
                  <a:cubicBezTo>
                    <a:pt x="419940" y="527913"/>
                    <a:pt x="545670" y="382181"/>
                    <a:pt x="584722" y="327888"/>
                  </a:cubicBezTo>
                  <a:cubicBezTo>
                    <a:pt x="610440" y="345986"/>
                    <a:pt x="660922" y="365988"/>
                    <a:pt x="722835" y="331698"/>
                  </a:cubicBezTo>
                  <a:cubicBezTo>
                    <a:pt x="722835" y="331698"/>
                    <a:pt x="750457" y="312648"/>
                    <a:pt x="743790" y="302171"/>
                  </a:cubicBezTo>
                  <a:cubicBezTo>
                    <a:pt x="743790" y="302171"/>
                    <a:pt x="769507" y="295503"/>
                    <a:pt x="765697" y="270738"/>
                  </a:cubicBezTo>
                  <a:cubicBezTo>
                    <a:pt x="765697" y="270738"/>
                    <a:pt x="788557" y="243116"/>
                    <a:pt x="771412" y="230733"/>
                  </a:cubicBezTo>
                  <a:close/>
                </a:path>
              </a:pathLst>
            </a:custGeom>
            <a:solidFill>
              <a:srgbClr val="4A5A9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58" name="Graphic 2">
              <a:extLst>
                <a:ext uri="{FF2B5EF4-FFF2-40B4-BE49-F238E27FC236}">
                  <a16:creationId xmlns:a16="http://schemas.microsoft.com/office/drawing/2014/main" id="{315DE6F4-6EB5-F9AE-C6DA-64AE17D3F70C}"/>
                </a:ext>
              </a:extLst>
            </p:cNvPr>
            <p:cNvGrpSpPr/>
            <p:nvPr/>
          </p:nvGrpSpPr>
          <p:grpSpPr>
            <a:xfrm>
              <a:off x="5923596" y="1310639"/>
              <a:ext cx="662940" cy="638174"/>
              <a:chOff x="5923596" y="1310639"/>
              <a:chExt cx="662940" cy="638174"/>
            </a:xfrm>
          </p:grpSpPr>
          <p:sp>
            <p:nvSpPr>
              <p:cNvPr id="3659" name="Freeform: Shape 3658">
                <a:extLst>
                  <a:ext uri="{FF2B5EF4-FFF2-40B4-BE49-F238E27FC236}">
                    <a16:creationId xmlns:a16="http://schemas.microsoft.com/office/drawing/2014/main" id="{198A7EEE-C68D-9512-C91D-53A35476CB26}"/>
                  </a:ext>
                </a:extLst>
              </p:cNvPr>
              <p:cNvSpPr/>
              <p:nvPr/>
            </p:nvSpPr>
            <p:spPr>
              <a:xfrm>
                <a:off x="5923596" y="1310639"/>
                <a:ext cx="662940" cy="615314"/>
              </a:xfrm>
              <a:custGeom>
                <a:avLst/>
                <a:gdLst>
                  <a:gd name="connsiteX0" fmla="*/ 384810 w 662940"/>
                  <a:gd name="connsiteY0" fmla="*/ 56197 h 615314"/>
                  <a:gd name="connsiteX1" fmla="*/ 311468 w 662940"/>
                  <a:gd name="connsiteY1" fmla="*/ 38100 h 615314"/>
                  <a:gd name="connsiteX2" fmla="*/ 249555 w 662940"/>
                  <a:gd name="connsiteY2" fmla="*/ 16192 h 615314"/>
                  <a:gd name="connsiteX3" fmla="*/ 255270 w 662940"/>
                  <a:gd name="connsiteY3" fmla="*/ 43815 h 615314"/>
                  <a:gd name="connsiteX4" fmla="*/ 221933 w 662940"/>
                  <a:gd name="connsiteY4" fmla="*/ 0 h 615314"/>
                  <a:gd name="connsiteX5" fmla="*/ 221933 w 662940"/>
                  <a:gd name="connsiteY5" fmla="*/ 52388 h 615314"/>
                  <a:gd name="connsiteX6" fmla="*/ 192405 w 662940"/>
                  <a:gd name="connsiteY6" fmla="*/ 52388 h 615314"/>
                  <a:gd name="connsiteX7" fmla="*/ 220028 w 662940"/>
                  <a:gd name="connsiteY7" fmla="*/ 70485 h 615314"/>
                  <a:gd name="connsiteX8" fmla="*/ 0 w 662940"/>
                  <a:gd name="connsiteY8" fmla="*/ 392430 h 615314"/>
                  <a:gd name="connsiteX9" fmla="*/ 331470 w 662940"/>
                  <a:gd name="connsiteY9" fmla="*/ 615315 h 615314"/>
                  <a:gd name="connsiteX10" fmla="*/ 662940 w 662940"/>
                  <a:gd name="connsiteY10" fmla="*/ 392430 h 615314"/>
                  <a:gd name="connsiteX11" fmla="*/ 384810 w 662940"/>
                  <a:gd name="connsiteY11" fmla="*/ 56197 h 61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2940" h="615314">
                    <a:moveTo>
                      <a:pt x="384810" y="56197"/>
                    </a:moveTo>
                    <a:cubicBezTo>
                      <a:pt x="370522" y="42863"/>
                      <a:pt x="340995" y="35243"/>
                      <a:pt x="311468" y="38100"/>
                    </a:cubicBezTo>
                    <a:cubicBezTo>
                      <a:pt x="253365" y="43815"/>
                      <a:pt x="249555" y="16192"/>
                      <a:pt x="249555" y="16192"/>
                    </a:cubicBezTo>
                    <a:cubicBezTo>
                      <a:pt x="243840" y="29527"/>
                      <a:pt x="255270" y="43815"/>
                      <a:pt x="255270" y="43815"/>
                    </a:cubicBezTo>
                    <a:cubicBezTo>
                      <a:pt x="219075" y="41910"/>
                      <a:pt x="221933" y="0"/>
                      <a:pt x="221933" y="0"/>
                    </a:cubicBezTo>
                    <a:cubicBezTo>
                      <a:pt x="199072" y="28575"/>
                      <a:pt x="221933" y="52388"/>
                      <a:pt x="221933" y="52388"/>
                    </a:cubicBezTo>
                    <a:cubicBezTo>
                      <a:pt x="199072" y="41910"/>
                      <a:pt x="192405" y="52388"/>
                      <a:pt x="192405" y="52388"/>
                    </a:cubicBezTo>
                    <a:cubicBezTo>
                      <a:pt x="192405" y="52388"/>
                      <a:pt x="197168" y="44768"/>
                      <a:pt x="220028" y="70485"/>
                    </a:cubicBezTo>
                    <a:cubicBezTo>
                      <a:pt x="10478" y="88582"/>
                      <a:pt x="0" y="324803"/>
                      <a:pt x="0" y="392430"/>
                    </a:cubicBezTo>
                    <a:cubicBezTo>
                      <a:pt x="0" y="473393"/>
                      <a:pt x="112395" y="615315"/>
                      <a:pt x="331470" y="615315"/>
                    </a:cubicBezTo>
                    <a:cubicBezTo>
                      <a:pt x="550545" y="615315"/>
                      <a:pt x="662940" y="475298"/>
                      <a:pt x="662940" y="392430"/>
                    </a:cubicBezTo>
                    <a:cubicBezTo>
                      <a:pt x="662940" y="316230"/>
                      <a:pt x="655320" y="68580"/>
                      <a:pt x="384810" y="56197"/>
                    </a:cubicBezTo>
                    <a:close/>
                  </a:path>
                </a:pathLst>
              </a:custGeom>
              <a:solidFill>
                <a:srgbClr val="576BB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660" name="Graphic 2">
                <a:extLst>
                  <a:ext uri="{FF2B5EF4-FFF2-40B4-BE49-F238E27FC236}">
                    <a16:creationId xmlns:a16="http://schemas.microsoft.com/office/drawing/2014/main" id="{6394CBB0-301B-9279-F301-4BD3B097830A}"/>
                  </a:ext>
                </a:extLst>
              </p:cNvPr>
              <p:cNvGrpSpPr/>
              <p:nvPr/>
            </p:nvGrpSpPr>
            <p:grpSpPr>
              <a:xfrm>
                <a:off x="6085521" y="1713532"/>
                <a:ext cx="339090" cy="65737"/>
                <a:chOff x="6085521" y="1713532"/>
                <a:chExt cx="339090" cy="65737"/>
              </a:xfrm>
            </p:grpSpPr>
            <p:grpSp>
              <p:nvGrpSpPr>
                <p:cNvPr id="3661" name="Graphic 2">
                  <a:extLst>
                    <a:ext uri="{FF2B5EF4-FFF2-40B4-BE49-F238E27FC236}">
                      <a16:creationId xmlns:a16="http://schemas.microsoft.com/office/drawing/2014/main" id="{55B869F0-ED10-B73A-85EE-F0BBD8CE3C11}"/>
                    </a:ext>
                  </a:extLst>
                </p:cNvPr>
                <p:cNvGrpSpPr/>
                <p:nvPr/>
              </p:nvGrpSpPr>
              <p:grpSpPr>
                <a:xfrm>
                  <a:off x="6085521" y="1713532"/>
                  <a:ext cx="60959" cy="65737"/>
                  <a:chOff x="6085521" y="1713532"/>
                  <a:chExt cx="60959" cy="65737"/>
                </a:xfrm>
              </p:grpSpPr>
              <p:sp>
                <p:nvSpPr>
                  <p:cNvPr id="3662" name="Freeform: Shape 3661">
                    <a:extLst>
                      <a:ext uri="{FF2B5EF4-FFF2-40B4-BE49-F238E27FC236}">
                        <a16:creationId xmlns:a16="http://schemas.microsoft.com/office/drawing/2014/main" id="{600DDC36-A351-F96C-B189-FACCE5B04C4B}"/>
                      </a:ext>
                    </a:extLst>
                  </p:cNvPr>
                  <p:cNvSpPr/>
                  <p:nvPr/>
                </p:nvSpPr>
                <p:spPr>
                  <a:xfrm>
                    <a:off x="6096952" y="1731644"/>
                    <a:ext cx="49529" cy="47625"/>
                  </a:xfrm>
                  <a:custGeom>
                    <a:avLst/>
                    <a:gdLst>
                      <a:gd name="connsiteX0" fmla="*/ 49530 w 49529"/>
                      <a:gd name="connsiteY0" fmla="*/ 23813 h 47625"/>
                      <a:gd name="connsiteX1" fmla="*/ 24765 w 49529"/>
                      <a:gd name="connsiteY1" fmla="*/ 47625 h 47625"/>
                      <a:gd name="connsiteX2" fmla="*/ 0 w 49529"/>
                      <a:gd name="connsiteY2" fmla="*/ 23813 h 47625"/>
                      <a:gd name="connsiteX3" fmla="*/ 24765 w 49529"/>
                      <a:gd name="connsiteY3" fmla="*/ 0 h 47625"/>
                      <a:gd name="connsiteX4" fmla="*/ 49530 w 49529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29" h="47625">
                        <a:moveTo>
                          <a:pt x="49530" y="23813"/>
                        </a:moveTo>
                        <a:cubicBezTo>
                          <a:pt x="49530" y="37148"/>
                          <a:pt x="38100" y="47625"/>
                          <a:pt x="24765" y="47625"/>
                        </a:cubicBezTo>
                        <a:cubicBezTo>
                          <a:pt x="11430" y="47625"/>
                          <a:pt x="0" y="37148"/>
                          <a:pt x="0" y="23813"/>
                        </a:cubicBezTo>
                        <a:cubicBezTo>
                          <a:pt x="0" y="10478"/>
                          <a:pt x="11430" y="0"/>
                          <a:pt x="24765" y="0"/>
                        </a:cubicBezTo>
                        <a:cubicBezTo>
                          <a:pt x="38100" y="0"/>
                          <a:pt x="49530" y="11430"/>
                          <a:pt x="49530" y="23813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3" name="Freeform: Shape 3662">
                    <a:extLst>
                      <a:ext uri="{FF2B5EF4-FFF2-40B4-BE49-F238E27FC236}">
                        <a16:creationId xmlns:a16="http://schemas.microsoft.com/office/drawing/2014/main" id="{16FC93B0-23D7-08B2-5623-9F41307A3BDE}"/>
                      </a:ext>
                    </a:extLst>
                  </p:cNvPr>
                  <p:cNvSpPr/>
                  <p:nvPr/>
                </p:nvSpPr>
                <p:spPr>
                  <a:xfrm>
                    <a:off x="6108381" y="1745931"/>
                    <a:ext cx="26670" cy="24765"/>
                  </a:xfrm>
                  <a:custGeom>
                    <a:avLst/>
                    <a:gdLst>
                      <a:gd name="connsiteX0" fmla="*/ 13335 w 26670"/>
                      <a:gd name="connsiteY0" fmla="*/ 0 h 24765"/>
                      <a:gd name="connsiteX1" fmla="*/ 0 w 26670"/>
                      <a:gd name="connsiteY1" fmla="*/ 12382 h 24765"/>
                      <a:gd name="connsiteX2" fmla="*/ 13335 w 26670"/>
                      <a:gd name="connsiteY2" fmla="*/ 24765 h 24765"/>
                      <a:gd name="connsiteX3" fmla="*/ 26670 w 26670"/>
                      <a:gd name="connsiteY3" fmla="*/ 12382 h 24765"/>
                      <a:gd name="connsiteX4" fmla="*/ 13335 w 26670"/>
                      <a:gd name="connsiteY4" fmla="*/ 0 h 24765"/>
                      <a:gd name="connsiteX5" fmla="*/ 5715 w 26670"/>
                      <a:gd name="connsiteY5" fmla="*/ 18098 h 24765"/>
                      <a:gd name="connsiteX6" fmla="*/ 2858 w 26670"/>
                      <a:gd name="connsiteY6" fmla="*/ 15240 h 24765"/>
                      <a:gd name="connsiteX7" fmla="*/ 5715 w 26670"/>
                      <a:gd name="connsiteY7" fmla="*/ 12382 h 24765"/>
                      <a:gd name="connsiteX8" fmla="*/ 8573 w 26670"/>
                      <a:gd name="connsiteY8" fmla="*/ 15240 h 24765"/>
                      <a:gd name="connsiteX9" fmla="*/ 5715 w 26670"/>
                      <a:gd name="connsiteY9" fmla="*/ 18098 h 24765"/>
                      <a:gd name="connsiteX10" fmla="*/ 8573 w 26670"/>
                      <a:gd name="connsiteY10" fmla="*/ 12382 h 24765"/>
                      <a:gd name="connsiteX11" fmla="*/ 3810 w 26670"/>
                      <a:gd name="connsiteY11" fmla="*/ 7620 h 24765"/>
                      <a:gd name="connsiteX12" fmla="*/ 8573 w 26670"/>
                      <a:gd name="connsiteY12" fmla="*/ 2857 h 24765"/>
                      <a:gd name="connsiteX13" fmla="*/ 13335 w 26670"/>
                      <a:gd name="connsiteY13" fmla="*/ 7620 h 24765"/>
                      <a:gd name="connsiteX14" fmla="*/ 8573 w 26670"/>
                      <a:gd name="connsiteY14" fmla="*/ 12382 h 24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670" h="24765">
                        <a:moveTo>
                          <a:pt x="13335" y="0"/>
                        </a:moveTo>
                        <a:cubicBezTo>
                          <a:pt x="4763" y="0"/>
                          <a:pt x="0" y="6668"/>
                          <a:pt x="0" y="12382"/>
                        </a:cubicBezTo>
                        <a:cubicBezTo>
                          <a:pt x="0" y="19050"/>
                          <a:pt x="5715" y="24765"/>
                          <a:pt x="13335" y="24765"/>
                        </a:cubicBezTo>
                        <a:cubicBezTo>
                          <a:pt x="20955" y="24765"/>
                          <a:pt x="26670" y="19050"/>
                          <a:pt x="26670" y="12382"/>
                        </a:cubicBezTo>
                        <a:cubicBezTo>
                          <a:pt x="26670" y="5715"/>
                          <a:pt x="20003" y="0"/>
                          <a:pt x="13335" y="0"/>
                        </a:cubicBezTo>
                        <a:close/>
                        <a:moveTo>
                          <a:pt x="5715" y="18098"/>
                        </a:moveTo>
                        <a:cubicBezTo>
                          <a:pt x="4763" y="18098"/>
                          <a:pt x="2858" y="17145"/>
                          <a:pt x="2858" y="15240"/>
                        </a:cubicBezTo>
                        <a:cubicBezTo>
                          <a:pt x="2858" y="14288"/>
                          <a:pt x="3810" y="12382"/>
                          <a:pt x="5715" y="12382"/>
                        </a:cubicBezTo>
                        <a:cubicBezTo>
                          <a:pt x="6668" y="12382"/>
                          <a:pt x="8573" y="13335"/>
                          <a:pt x="8573" y="15240"/>
                        </a:cubicBezTo>
                        <a:cubicBezTo>
                          <a:pt x="8573" y="17145"/>
                          <a:pt x="7620" y="18098"/>
                          <a:pt x="5715" y="18098"/>
                        </a:cubicBezTo>
                        <a:close/>
                        <a:moveTo>
                          <a:pt x="8573" y="12382"/>
                        </a:moveTo>
                        <a:cubicBezTo>
                          <a:pt x="5715" y="12382"/>
                          <a:pt x="3810" y="10478"/>
                          <a:pt x="3810" y="7620"/>
                        </a:cubicBezTo>
                        <a:cubicBezTo>
                          <a:pt x="3810" y="4763"/>
                          <a:pt x="5715" y="2857"/>
                          <a:pt x="8573" y="2857"/>
                        </a:cubicBezTo>
                        <a:cubicBezTo>
                          <a:pt x="11430" y="2857"/>
                          <a:pt x="13335" y="4763"/>
                          <a:pt x="13335" y="7620"/>
                        </a:cubicBezTo>
                        <a:cubicBezTo>
                          <a:pt x="13335" y="10478"/>
                          <a:pt x="11430" y="12382"/>
                          <a:pt x="8573" y="12382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4" name="Freeform: Shape 3663">
                    <a:extLst>
                      <a:ext uri="{FF2B5EF4-FFF2-40B4-BE49-F238E27FC236}">
                        <a16:creationId xmlns:a16="http://schemas.microsoft.com/office/drawing/2014/main" id="{0C323FBF-C7A5-4506-EF73-E70B81B382D9}"/>
                      </a:ext>
                    </a:extLst>
                  </p:cNvPr>
                  <p:cNvSpPr/>
                  <p:nvPr/>
                </p:nvSpPr>
                <p:spPr>
                  <a:xfrm>
                    <a:off x="6085521" y="1713532"/>
                    <a:ext cx="31432" cy="17159"/>
                  </a:xfrm>
                  <a:custGeom>
                    <a:avLst/>
                    <a:gdLst>
                      <a:gd name="connsiteX0" fmla="*/ 0 w 31432"/>
                      <a:gd name="connsiteY0" fmla="*/ 17160 h 17159"/>
                      <a:gd name="connsiteX1" fmla="*/ 31433 w 31432"/>
                      <a:gd name="connsiteY1" fmla="*/ 1920 h 17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432" h="17159">
                        <a:moveTo>
                          <a:pt x="0" y="17160"/>
                        </a:moveTo>
                        <a:cubicBezTo>
                          <a:pt x="1905" y="3825"/>
                          <a:pt x="15240" y="-3795"/>
                          <a:pt x="31433" y="1920"/>
                        </a:cubicBezTo>
                      </a:path>
                    </a:pathLst>
                  </a:custGeom>
                  <a:noFill/>
                  <a:ln w="5586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65" name="Graphic 2">
                  <a:extLst>
                    <a:ext uri="{FF2B5EF4-FFF2-40B4-BE49-F238E27FC236}">
                      <a16:creationId xmlns:a16="http://schemas.microsoft.com/office/drawing/2014/main" id="{ECC31A72-B258-FBE3-5FBF-694BB39AECF5}"/>
                    </a:ext>
                  </a:extLst>
                </p:cNvPr>
                <p:cNvGrpSpPr/>
                <p:nvPr/>
              </p:nvGrpSpPr>
              <p:grpSpPr>
                <a:xfrm>
                  <a:off x="6363652" y="1713532"/>
                  <a:ext cx="60959" cy="65737"/>
                  <a:chOff x="6363652" y="1713532"/>
                  <a:chExt cx="60959" cy="65737"/>
                </a:xfrm>
              </p:grpSpPr>
              <p:sp>
                <p:nvSpPr>
                  <p:cNvPr id="3666" name="Freeform: Shape 3665">
                    <a:extLst>
                      <a:ext uri="{FF2B5EF4-FFF2-40B4-BE49-F238E27FC236}">
                        <a16:creationId xmlns:a16="http://schemas.microsoft.com/office/drawing/2014/main" id="{BFD22139-5EEE-758E-C697-6B3108C83A23}"/>
                      </a:ext>
                    </a:extLst>
                  </p:cNvPr>
                  <p:cNvSpPr/>
                  <p:nvPr/>
                </p:nvSpPr>
                <p:spPr>
                  <a:xfrm>
                    <a:off x="6363652" y="1731644"/>
                    <a:ext cx="49529" cy="47625"/>
                  </a:xfrm>
                  <a:custGeom>
                    <a:avLst/>
                    <a:gdLst>
                      <a:gd name="connsiteX0" fmla="*/ 0 w 49529"/>
                      <a:gd name="connsiteY0" fmla="*/ 23813 h 47625"/>
                      <a:gd name="connsiteX1" fmla="*/ 24765 w 49529"/>
                      <a:gd name="connsiteY1" fmla="*/ 47625 h 47625"/>
                      <a:gd name="connsiteX2" fmla="*/ 49530 w 49529"/>
                      <a:gd name="connsiteY2" fmla="*/ 23813 h 47625"/>
                      <a:gd name="connsiteX3" fmla="*/ 24765 w 49529"/>
                      <a:gd name="connsiteY3" fmla="*/ 0 h 47625"/>
                      <a:gd name="connsiteX4" fmla="*/ 0 w 49529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29" h="47625">
                        <a:moveTo>
                          <a:pt x="0" y="23813"/>
                        </a:moveTo>
                        <a:cubicBezTo>
                          <a:pt x="0" y="37148"/>
                          <a:pt x="11430" y="47625"/>
                          <a:pt x="24765" y="47625"/>
                        </a:cubicBezTo>
                        <a:cubicBezTo>
                          <a:pt x="38100" y="47625"/>
                          <a:pt x="49530" y="37148"/>
                          <a:pt x="49530" y="23813"/>
                        </a:cubicBezTo>
                        <a:cubicBezTo>
                          <a:pt x="49530" y="10478"/>
                          <a:pt x="38100" y="0"/>
                          <a:pt x="24765" y="0"/>
                        </a:cubicBezTo>
                        <a:cubicBezTo>
                          <a:pt x="11430" y="953"/>
                          <a:pt x="0" y="11430"/>
                          <a:pt x="0" y="23813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7" name="Freeform: Shape 3666">
                    <a:extLst>
                      <a:ext uri="{FF2B5EF4-FFF2-40B4-BE49-F238E27FC236}">
                        <a16:creationId xmlns:a16="http://schemas.microsoft.com/office/drawing/2014/main" id="{9A85BD96-729E-8FAB-220B-1315EBED5234}"/>
                      </a:ext>
                    </a:extLst>
                  </p:cNvPr>
                  <p:cNvSpPr/>
                  <p:nvPr/>
                </p:nvSpPr>
                <p:spPr>
                  <a:xfrm>
                    <a:off x="6376034" y="1746780"/>
                    <a:ext cx="26670" cy="24868"/>
                  </a:xfrm>
                  <a:custGeom>
                    <a:avLst/>
                    <a:gdLst>
                      <a:gd name="connsiteX0" fmla="*/ 0 w 26670"/>
                      <a:gd name="connsiteY0" fmla="*/ 12486 h 24868"/>
                      <a:gd name="connsiteX1" fmla="*/ 13335 w 26670"/>
                      <a:gd name="connsiteY1" fmla="*/ 24869 h 24868"/>
                      <a:gd name="connsiteX2" fmla="*/ 26670 w 26670"/>
                      <a:gd name="connsiteY2" fmla="*/ 12486 h 24868"/>
                      <a:gd name="connsiteX3" fmla="*/ 13335 w 26670"/>
                      <a:gd name="connsiteY3" fmla="*/ 104 h 24868"/>
                      <a:gd name="connsiteX4" fmla="*/ 0 w 26670"/>
                      <a:gd name="connsiteY4" fmla="*/ 12486 h 24868"/>
                      <a:gd name="connsiteX5" fmla="*/ 17145 w 26670"/>
                      <a:gd name="connsiteY5" fmla="*/ 15344 h 24868"/>
                      <a:gd name="connsiteX6" fmla="*/ 20003 w 26670"/>
                      <a:gd name="connsiteY6" fmla="*/ 12486 h 24868"/>
                      <a:gd name="connsiteX7" fmla="*/ 22860 w 26670"/>
                      <a:gd name="connsiteY7" fmla="*/ 15344 h 24868"/>
                      <a:gd name="connsiteX8" fmla="*/ 20003 w 26670"/>
                      <a:gd name="connsiteY8" fmla="*/ 18201 h 24868"/>
                      <a:gd name="connsiteX9" fmla="*/ 17145 w 26670"/>
                      <a:gd name="connsiteY9" fmla="*/ 15344 h 24868"/>
                      <a:gd name="connsiteX10" fmla="*/ 12383 w 26670"/>
                      <a:gd name="connsiteY10" fmla="*/ 6771 h 24868"/>
                      <a:gd name="connsiteX11" fmla="*/ 17145 w 26670"/>
                      <a:gd name="connsiteY11" fmla="*/ 2009 h 24868"/>
                      <a:gd name="connsiteX12" fmla="*/ 21908 w 26670"/>
                      <a:gd name="connsiteY12" fmla="*/ 6771 h 24868"/>
                      <a:gd name="connsiteX13" fmla="*/ 17145 w 26670"/>
                      <a:gd name="connsiteY13" fmla="*/ 11534 h 24868"/>
                      <a:gd name="connsiteX14" fmla="*/ 12383 w 26670"/>
                      <a:gd name="connsiteY14" fmla="*/ 6771 h 24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670" h="24868">
                        <a:moveTo>
                          <a:pt x="0" y="12486"/>
                        </a:moveTo>
                        <a:cubicBezTo>
                          <a:pt x="0" y="19154"/>
                          <a:pt x="5715" y="24869"/>
                          <a:pt x="13335" y="24869"/>
                        </a:cubicBezTo>
                        <a:cubicBezTo>
                          <a:pt x="20955" y="24869"/>
                          <a:pt x="26670" y="19154"/>
                          <a:pt x="26670" y="12486"/>
                        </a:cubicBezTo>
                        <a:cubicBezTo>
                          <a:pt x="26670" y="5819"/>
                          <a:pt x="21908" y="104"/>
                          <a:pt x="13335" y="104"/>
                        </a:cubicBezTo>
                        <a:cubicBezTo>
                          <a:pt x="5715" y="-849"/>
                          <a:pt x="0" y="4866"/>
                          <a:pt x="0" y="12486"/>
                        </a:cubicBezTo>
                        <a:close/>
                        <a:moveTo>
                          <a:pt x="17145" y="15344"/>
                        </a:moveTo>
                        <a:cubicBezTo>
                          <a:pt x="17145" y="14391"/>
                          <a:pt x="18097" y="12486"/>
                          <a:pt x="20003" y="12486"/>
                        </a:cubicBezTo>
                        <a:cubicBezTo>
                          <a:pt x="20955" y="12486"/>
                          <a:pt x="22860" y="13439"/>
                          <a:pt x="22860" y="15344"/>
                        </a:cubicBezTo>
                        <a:cubicBezTo>
                          <a:pt x="22860" y="16296"/>
                          <a:pt x="21908" y="18201"/>
                          <a:pt x="20003" y="18201"/>
                        </a:cubicBezTo>
                        <a:cubicBezTo>
                          <a:pt x="18097" y="17249"/>
                          <a:pt x="17145" y="16296"/>
                          <a:pt x="17145" y="15344"/>
                        </a:cubicBezTo>
                        <a:close/>
                        <a:moveTo>
                          <a:pt x="12383" y="6771"/>
                        </a:moveTo>
                        <a:cubicBezTo>
                          <a:pt x="12383" y="3914"/>
                          <a:pt x="14288" y="2009"/>
                          <a:pt x="17145" y="2009"/>
                        </a:cubicBezTo>
                        <a:cubicBezTo>
                          <a:pt x="20003" y="2009"/>
                          <a:pt x="21908" y="3914"/>
                          <a:pt x="21908" y="6771"/>
                        </a:cubicBezTo>
                        <a:cubicBezTo>
                          <a:pt x="21908" y="9629"/>
                          <a:pt x="20003" y="11534"/>
                          <a:pt x="17145" y="11534"/>
                        </a:cubicBezTo>
                        <a:cubicBezTo>
                          <a:pt x="15240" y="11534"/>
                          <a:pt x="12383" y="9629"/>
                          <a:pt x="12383" y="6771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68" name="Freeform: Shape 3667">
                    <a:extLst>
                      <a:ext uri="{FF2B5EF4-FFF2-40B4-BE49-F238E27FC236}">
                        <a16:creationId xmlns:a16="http://schemas.microsoft.com/office/drawing/2014/main" id="{9E40363D-28FF-9917-48D0-EB408D62CBE1}"/>
                      </a:ext>
                    </a:extLst>
                  </p:cNvPr>
                  <p:cNvSpPr/>
                  <p:nvPr/>
                </p:nvSpPr>
                <p:spPr>
                  <a:xfrm>
                    <a:off x="6393179" y="1713532"/>
                    <a:ext cx="31432" cy="17159"/>
                  </a:xfrm>
                  <a:custGeom>
                    <a:avLst/>
                    <a:gdLst>
                      <a:gd name="connsiteX0" fmla="*/ 31432 w 31432"/>
                      <a:gd name="connsiteY0" fmla="*/ 17160 h 17159"/>
                      <a:gd name="connsiteX1" fmla="*/ 0 w 31432"/>
                      <a:gd name="connsiteY1" fmla="*/ 1920 h 17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432" h="17159">
                        <a:moveTo>
                          <a:pt x="31432" y="17160"/>
                        </a:moveTo>
                        <a:cubicBezTo>
                          <a:pt x="29527" y="3825"/>
                          <a:pt x="16192" y="-3795"/>
                          <a:pt x="0" y="1920"/>
                        </a:cubicBezTo>
                      </a:path>
                    </a:pathLst>
                  </a:custGeom>
                  <a:noFill/>
                  <a:ln w="5586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669" name="Graphic 2">
                <a:extLst>
                  <a:ext uri="{FF2B5EF4-FFF2-40B4-BE49-F238E27FC236}">
                    <a16:creationId xmlns:a16="http://schemas.microsoft.com/office/drawing/2014/main" id="{CB91DA20-6177-6020-9827-687A6AC2EDDC}"/>
                  </a:ext>
                </a:extLst>
              </p:cNvPr>
              <p:cNvGrpSpPr/>
              <p:nvPr/>
            </p:nvGrpSpPr>
            <p:grpSpPr>
              <a:xfrm>
                <a:off x="6117225" y="1795304"/>
                <a:ext cx="275662" cy="153510"/>
                <a:chOff x="6117225" y="1795304"/>
                <a:chExt cx="275662" cy="153510"/>
              </a:xfrm>
            </p:grpSpPr>
            <p:sp>
              <p:nvSpPr>
                <p:cNvPr id="3670" name="Freeform: Shape 3669">
                  <a:extLst>
                    <a:ext uri="{FF2B5EF4-FFF2-40B4-BE49-F238E27FC236}">
                      <a16:creationId xmlns:a16="http://schemas.microsoft.com/office/drawing/2014/main" id="{6BAB5229-67BC-00B9-B2F4-E9C277B0758E}"/>
                    </a:ext>
                  </a:extLst>
                </p:cNvPr>
                <p:cNvSpPr/>
                <p:nvPr/>
              </p:nvSpPr>
              <p:spPr>
                <a:xfrm>
                  <a:off x="6211252" y="1922144"/>
                  <a:ext cx="92392" cy="26669"/>
                </a:xfrm>
                <a:custGeom>
                  <a:avLst/>
                  <a:gdLst>
                    <a:gd name="connsiteX0" fmla="*/ 13335 w 92392"/>
                    <a:gd name="connsiteY0" fmla="*/ 0 h 26669"/>
                    <a:gd name="connsiteX1" fmla="*/ 78105 w 92392"/>
                    <a:gd name="connsiteY1" fmla="*/ 0 h 26669"/>
                    <a:gd name="connsiteX2" fmla="*/ 92392 w 92392"/>
                    <a:gd name="connsiteY2" fmla="*/ 2857 h 26669"/>
                    <a:gd name="connsiteX3" fmla="*/ 43815 w 92392"/>
                    <a:gd name="connsiteY3" fmla="*/ 26670 h 26669"/>
                    <a:gd name="connsiteX4" fmla="*/ 0 w 92392"/>
                    <a:gd name="connsiteY4" fmla="*/ 3810 h 26669"/>
                    <a:gd name="connsiteX5" fmla="*/ 13335 w 92392"/>
                    <a:gd name="connsiteY5" fmla="*/ 0 h 266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2392" h="26669">
                      <a:moveTo>
                        <a:pt x="13335" y="0"/>
                      </a:moveTo>
                      <a:cubicBezTo>
                        <a:pt x="13335" y="0"/>
                        <a:pt x="40957" y="25717"/>
                        <a:pt x="78105" y="0"/>
                      </a:cubicBezTo>
                      <a:lnTo>
                        <a:pt x="92392" y="2857"/>
                      </a:lnTo>
                      <a:cubicBezTo>
                        <a:pt x="92392" y="2857"/>
                        <a:pt x="81915" y="26670"/>
                        <a:pt x="43815" y="26670"/>
                      </a:cubicBezTo>
                      <a:cubicBezTo>
                        <a:pt x="4763" y="26670"/>
                        <a:pt x="0" y="3810"/>
                        <a:pt x="0" y="3810"/>
                      </a:cubicBezTo>
                      <a:lnTo>
                        <a:pt x="13335" y="0"/>
                      </a:lnTo>
                      <a:close/>
                    </a:path>
                  </a:pathLst>
                </a:custGeom>
                <a:solidFill>
                  <a:srgbClr val="D7CC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1" name="Freeform: Shape 3670">
                  <a:extLst>
                    <a:ext uri="{FF2B5EF4-FFF2-40B4-BE49-F238E27FC236}">
                      <a16:creationId xmlns:a16="http://schemas.microsoft.com/office/drawing/2014/main" id="{711B322D-9EDD-BEA7-6643-2C9DDB51B5C5}"/>
                    </a:ext>
                  </a:extLst>
                </p:cNvPr>
                <p:cNvSpPr/>
                <p:nvPr/>
              </p:nvSpPr>
              <p:spPr>
                <a:xfrm>
                  <a:off x="6117225" y="1795304"/>
                  <a:ext cx="275662" cy="132606"/>
                </a:xfrm>
                <a:custGeom>
                  <a:avLst/>
                  <a:gdLst>
                    <a:gd name="connsiteX0" fmla="*/ 275001 w 275662"/>
                    <a:gd name="connsiteY0" fmla="*/ 66833 h 132606"/>
                    <a:gd name="connsiteX1" fmla="*/ 137841 w 275662"/>
                    <a:gd name="connsiteY1" fmla="*/ 158 h 132606"/>
                    <a:gd name="connsiteX2" fmla="*/ 681 w 275662"/>
                    <a:gd name="connsiteY2" fmla="*/ 66833 h 132606"/>
                    <a:gd name="connsiteX3" fmla="*/ 137841 w 275662"/>
                    <a:gd name="connsiteY3" fmla="*/ 105885 h 132606"/>
                    <a:gd name="connsiteX4" fmla="*/ 275001 w 275662"/>
                    <a:gd name="connsiteY4" fmla="*/ 66833 h 132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662" h="132606">
                      <a:moveTo>
                        <a:pt x="275001" y="66833"/>
                      </a:moveTo>
                      <a:cubicBezTo>
                        <a:pt x="264524" y="-6510"/>
                        <a:pt x="167369" y="158"/>
                        <a:pt x="137841" y="158"/>
                      </a:cubicBezTo>
                      <a:cubicBezTo>
                        <a:pt x="108314" y="158"/>
                        <a:pt x="11159" y="-6510"/>
                        <a:pt x="681" y="66833"/>
                      </a:cubicBezTo>
                      <a:cubicBezTo>
                        <a:pt x="-9796" y="140175"/>
                        <a:pt x="103551" y="150653"/>
                        <a:pt x="137841" y="105885"/>
                      </a:cubicBezTo>
                      <a:cubicBezTo>
                        <a:pt x="168321" y="146843"/>
                        <a:pt x="285479" y="140175"/>
                        <a:pt x="275001" y="66833"/>
                      </a:cubicBezTo>
                      <a:close/>
                    </a:path>
                  </a:pathLst>
                </a:custGeom>
                <a:solidFill>
                  <a:srgbClr val="EFE3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672" name="Graphic 2">
                  <a:extLst>
                    <a:ext uri="{FF2B5EF4-FFF2-40B4-BE49-F238E27FC236}">
                      <a16:creationId xmlns:a16="http://schemas.microsoft.com/office/drawing/2014/main" id="{CA3A0482-9983-658B-FFA2-622377D1E5FC}"/>
                    </a:ext>
                  </a:extLst>
                </p:cNvPr>
                <p:cNvGrpSpPr/>
                <p:nvPr/>
              </p:nvGrpSpPr>
              <p:grpSpPr>
                <a:xfrm>
                  <a:off x="6294119" y="1870709"/>
                  <a:ext cx="41910" cy="33337"/>
                  <a:chOff x="6294119" y="1870709"/>
                  <a:chExt cx="41910" cy="33337"/>
                </a:xfrm>
                <a:solidFill>
                  <a:srgbClr val="1D0006"/>
                </a:solidFill>
              </p:grpSpPr>
              <p:sp>
                <p:nvSpPr>
                  <p:cNvPr id="3673" name="Freeform: Shape 3672">
                    <a:extLst>
                      <a:ext uri="{FF2B5EF4-FFF2-40B4-BE49-F238E27FC236}">
                        <a16:creationId xmlns:a16="http://schemas.microsoft.com/office/drawing/2014/main" id="{00007004-B06C-8AF9-2BBF-ECC75E3B9F9F}"/>
                      </a:ext>
                    </a:extLst>
                  </p:cNvPr>
                  <p:cNvSpPr/>
                  <p:nvPr/>
                </p:nvSpPr>
                <p:spPr>
                  <a:xfrm>
                    <a:off x="6300787" y="1871662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8 h 5714"/>
                      <a:gd name="connsiteX1" fmla="*/ 2857 w 5715"/>
                      <a:gd name="connsiteY1" fmla="*/ 5715 h 5714"/>
                      <a:gd name="connsiteX2" fmla="*/ 2857 w 5715"/>
                      <a:gd name="connsiteY2" fmla="*/ 5715 h 5714"/>
                      <a:gd name="connsiteX3" fmla="*/ 0 w 5715"/>
                      <a:gd name="connsiteY3" fmla="*/ 2858 h 5714"/>
                      <a:gd name="connsiteX4" fmla="*/ 0 w 5715"/>
                      <a:gd name="connsiteY4" fmla="*/ 2858 h 5714"/>
                      <a:gd name="connsiteX5" fmla="*/ 2857 w 5715"/>
                      <a:gd name="connsiteY5" fmla="*/ 0 h 5714"/>
                      <a:gd name="connsiteX6" fmla="*/ 2857 w 5715"/>
                      <a:gd name="connsiteY6" fmla="*/ 0 h 5714"/>
                      <a:gd name="connsiteX7" fmla="*/ 5715 w 5715"/>
                      <a:gd name="connsiteY7" fmla="*/ 2858 h 5714"/>
                      <a:gd name="connsiteX8" fmla="*/ 5715 w 5715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3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3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4763" y="952"/>
                          <a:pt x="5715" y="1905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4" name="Freeform: Shape 3673">
                    <a:extLst>
                      <a:ext uri="{FF2B5EF4-FFF2-40B4-BE49-F238E27FC236}">
                        <a16:creationId xmlns:a16="http://schemas.microsoft.com/office/drawing/2014/main" id="{7E833152-2878-59FE-CBF1-D07B9FDABC11}"/>
                      </a:ext>
                    </a:extLst>
                  </p:cNvPr>
                  <p:cNvSpPr/>
                  <p:nvPr/>
                </p:nvSpPr>
                <p:spPr>
                  <a:xfrm>
                    <a:off x="6319837" y="1870709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7 w 5715"/>
                      <a:gd name="connsiteY1" fmla="*/ 5715 h 5714"/>
                      <a:gd name="connsiteX2" fmla="*/ 2857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7 w 5715"/>
                      <a:gd name="connsiteY5" fmla="*/ 0 h 5714"/>
                      <a:gd name="connsiteX6" fmla="*/ 2857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4763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5" name="Freeform: Shape 3674">
                    <a:extLst>
                      <a:ext uri="{FF2B5EF4-FFF2-40B4-BE49-F238E27FC236}">
                        <a16:creationId xmlns:a16="http://schemas.microsoft.com/office/drawing/2014/main" id="{2BAA04DD-482D-E83B-413F-327DE9C9C31F}"/>
                      </a:ext>
                    </a:extLst>
                  </p:cNvPr>
                  <p:cNvSpPr/>
                  <p:nvPr/>
                </p:nvSpPr>
                <p:spPr>
                  <a:xfrm>
                    <a:off x="6311264" y="1884044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7 w 5715"/>
                      <a:gd name="connsiteY1" fmla="*/ 5715 h 5714"/>
                      <a:gd name="connsiteX2" fmla="*/ 2857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7 w 5715"/>
                      <a:gd name="connsiteY5" fmla="*/ 0 h 5714"/>
                      <a:gd name="connsiteX6" fmla="*/ 2857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3810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6" name="Freeform: Shape 3675">
                    <a:extLst>
                      <a:ext uri="{FF2B5EF4-FFF2-40B4-BE49-F238E27FC236}">
                        <a16:creationId xmlns:a16="http://schemas.microsoft.com/office/drawing/2014/main" id="{B180777B-A309-31B2-D21A-67ABAE2E2A3D}"/>
                      </a:ext>
                    </a:extLst>
                  </p:cNvPr>
                  <p:cNvSpPr/>
                  <p:nvPr/>
                </p:nvSpPr>
                <p:spPr>
                  <a:xfrm>
                    <a:off x="6305549" y="1898332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7 w 5715"/>
                      <a:gd name="connsiteY1" fmla="*/ 5715 h 5714"/>
                      <a:gd name="connsiteX2" fmla="*/ 2857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7 w 5715"/>
                      <a:gd name="connsiteY5" fmla="*/ 0 h 5714"/>
                      <a:gd name="connsiteX6" fmla="*/ 2857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4763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7" name="Freeform: Shape 3676">
                    <a:extLst>
                      <a:ext uri="{FF2B5EF4-FFF2-40B4-BE49-F238E27FC236}">
                        <a16:creationId xmlns:a16="http://schemas.microsoft.com/office/drawing/2014/main" id="{1D07A0BE-1A1C-DD9D-768D-58D563DACB1A}"/>
                      </a:ext>
                    </a:extLst>
                  </p:cNvPr>
                  <p:cNvSpPr/>
                  <p:nvPr/>
                </p:nvSpPr>
                <p:spPr>
                  <a:xfrm>
                    <a:off x="6328409" y="1896426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8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8 h 5714"/>
                      <a:gd name="connsiteX4" fmla="*/ 0 w 5715"/>
                      <a:gd name="connsiteY4" fmla="*/ 2858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8 h 5714"/>
                      <a:gd name="connsiteX8" fmla="*/ 5715 w 5715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3810" y="0"/>
                          <a:pt x="5715" y="952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8" name="Freeform: Shape 3677">
                    <a:extLst>
                      <a:ext uri="{FF2B5EF4-FFF2-40B4-BE49-F238E27FC236}">
                        <a16:creationId xmlns:a16="http://schemas.microsoft.com/office/drawing/2014/main" id="{63D2A55B-C99D-B0FF-88BF-8C856F991A90}"/>
                      </a:ext>
                    </a:extLst>
                  </p:cNvPr>
                  <p:cNvSpPr/>
                  <p:nvPr/>
                </p:nvSpPr>
                <p:spPr>
                  <a:xfrm>
                    <a:off x="6294119" y="1888807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1905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4763" y="952"/>
                          <a:pt x="5715" y="1905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79" name="Freeform: Shape 3678">
                    <a:extLst>
                      <a:ext uri="{FF2B5EF4-FFF2-40B4-BE49-F238E27FC236}">
                        <a16:creationId xmlns:a16="http://schemas.microsoft.com/office/drawing/2014/main" id="{5AB5E6E1-A4D4-A94E-29FC-D62653FC78B4}"/>
                      </a:ext>
                    </a:extLst>
                  </p:cNvPr>
                  <p:cNvSpPr/>
                  <p:nvPr/>
                </p:nvSpPr>
                <p:spPr>
                  <a:xfrm>
                    <a:off x="6330314" y="1882139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8 h 5714"/>
                      <a:gd name="connsiteX1" fmla="*/ 2857 w 5715"/>
                      <a:gd name="connsiteY1" fmla="*/ 5715 h 5714"/>
                      <a:gd name="connsiteX2" fmla="*/ 2857 w 5715"/>
                      <a:gd name="connsiteY2" fmla="*/ 5715 h 5714"/>
                      <a:gd name="connsiteX3" fmla="*/ 0 w 5715"/>
                      <a:gd name="connsiteY3" fmla="*/ 2858 h 5714"/>
                      <a:gd name="connsiteX4" fmla="*/ 0 w 5715"/>
                      <a:gd name="connsiteY4" fmla="*/ 2858 h 5714"/>
                      <a:gd name="connsiteX5" fmla="*/ 2857 w 5715"/>
                      <a:gd name="connsiteY5" fmla="*/ 0 h 5714"/>
                      <a:gd name="connsiteX6" fmla="*/ 2857 w 5715"/>
                      <a:gd name="connsiteY6" fmla="*/ 0 h 5714"/>
                      <a:gd name="connsiteX7" fmla="*/ 5715 w 5715"/>
                      <a:gd name="connsiteY7" fmla="*/ 2858 h 5714"/>
                      <a:gd name="connsiteX8" fmla="*/ 5715 w 5715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3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3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4763" y="0"/>
                          <a:pt x="5715" y="952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680" name="Graphic 2">
                  <a:extLst>
                    <a:ext uri="{FF2B5EF4-FFF2-40B4-BE49-F238E27FC236}">
                      <a16:creationId xmlns:a16="http://schemas.microsoft.com/office/drawing/2014/main" id="{5AB0FA2C-A344-2EF5-AB99-1F6644206AF3}"/>
                    </a:ext>
                  </a:extLst>
                </p:cNvPr>
                <p:cNvGrpSpPr/>
                <p:nvPr/>
              </p:nvGrpSpPr>
              <p:grpSpPr>
                <a:xfrm>
                  <a:off x="6174104" y="1870709"/>
                  <a:ext cx="40957" cy="33337"/>
                  <a:chOff x="6174104" y="1870709"/>
                  <a:chExt cx="40957" cy="33337"/>
                </a:xfrm>
                <a:solidFill>
                  <a:srgbClr val="1D0006"/>
                </a:solidFill>
              </p:grpSpPr>
              <p:sp>
                <p:nvSpPr>
                  <p:cNvPr id="3681" name="Freeform: Shape 3680">
                    <a:extLst>
                      <a:ext uri="{FF2B5EF4-FFF2-40B4-BE49-F238E27FC236}">
                        <a16:creationId xmlns:a16="http://schemas.microsoft.com/office/drawing/2014/main" id="{063F2515-DAC3-4E16-55FC-E372F3288C9A}"/>
                      </a:ext>
                    </a:extLst>
                  </p:cNvPr>
                  <p:cNvSpPr/>
                  <p:nvPr/>
                </p:nvSpPr>
                <p:spPr>
                  <a:xfrm>
                    <a:off x="6179819" y="1871662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8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8 h 5714"/>
                      <a:gd name="connsiteX4" fmla="*/ 0 w 5715"/>
                      <a:gd name="connsiteY4" fmla="*/ 2858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8 h 5714"/>
                      <a:gd name="connsiteX8" fmla="*/ 5715 w 5715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4763" y="952"/>
                          <a:pt x="5715" y="1905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2" name="Freeform: Shape 3681">
                    <a:extLst>
                      <a:ext uri="{FF2B5EF4-FFF2-40B4-BE49-F238E27FC236}">
                        <a16:creationId xmlns:a16="http://schemas.microsoft.com/office/drawing/2014/main" id="{08CBD942-FDAA-E189-B2BA-AEB6A9735A62}"/>
                      </a:ext>
                    </a:extLst>
                  </p:cNvPr>
                  <p:cNvSpPr/>
                  <p:nvPr/>
                </p:nvSpPr>
                <p:spPr>
                  <a:xfrm>
                    <a:off x="6198869" y="1870709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4763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3" name="Freeform: Shape 3682">
                    <a:extLst>
                      <a:ext uri="{FF2B5EF4-FFF2-40B4-BE49-F238E27FC236}">
                        <a16:creationId xmlns:a16="http://schemas.microsoft.com/office/drawing/2014/main" id="{F5780D77-7F24-378E-D309-F95183898BF1}"/>
                      </a:ext>
                    </a:extLst>
                  </p:cNvPr>
                  <p:cNvSpPr/>
                  <p:nvPr/>
                </p:nvSpPr>
                <p:spPr>
                  <a:xfrm>
                    <a:off x="6190296" y="1884044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3810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4" name="Freeform: Shape 3683">
                    <a:extLst>
                      <a:ext uri="{FF2B5EF4-FFF2-40B4-BE49-F238E27FC236}">
                        <a16:creationId xmlns:a16="http://schemas.microsoft.com/office/drawing/2014/main" id="{3921B4C0-E902-B4C0-3472-93649CB8579F}"/>
                      </a:ext>
                    </a:extLst>
                  </p:cNvPr>
                  <p:cNvSpPr/>
                  <p:nvPr/>
                </p:nvSpPr>
                <p:spPr>
                  <a:xfrm>
                    <a:off x="6184581" y="1898332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7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7 h 5714"/>
                      <a:gd name="connsiteX4" fmla="*/ 0 w 5715"/>
                      <a:gd name="connsiteY4" fmla="*/ 2857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7 h 5714"/>
                      <a:gd name="connsiteX8" fmla="*/ 5715 w 5715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4763" y="0"/>
                          <a:pt x="5715" y="952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5" name="Freeform: Shape 3684">
                    <a:extLst>
                      <a:ext uri="{FF2B5EF4-FFF2-40B4-BE49-F238E27FC236}">
                        <a16:creationId xmlns:a16="http://schemas.microsoft.com/office/drawing/2014/main" id="{D99A2F2C-C3F5-6ED7-54A4-D3DC90FCFF8E}"/>
                      </a:ext>
                    </a:extLst>
                  </p:cNvPr>
                  <p:cNvSpPr/>
                  <p:nvPr/>
                </p:nvSpPr>
                <p:spPr>
                  <a:xfrm>
                    <a:off x="6207442" y="1896426"/>
                    <a:ext cx="5714" cy="5714"/>
                  </a:xfrm>
                  <a:custGeom>
                    <a:avLst/>
                    <a:gdLst>
                      <a:gd name="connsiteX0" fmla="*/ 5715 w 5714"/>
                      <a:gd name="connsiteY0" fmla="*/ 2858 h 5714"/>
                      <a:gd name="connsiteX1" fmla="*/ 2857 w 5714"/>
                      <a:gd name="connsiteY1" fmla="*/ 5715 h 5714"/>
                      <a:gd name="connsiteX2" fmla="*/ 2857 w 5714"/>
                      <a:gd name="connsiteY2" fmla="*/ 5715 h 5714"/>
                      <a:gd name="connsiteX3" fmla="*/ 0 w 5714"/>
                      <a:gd name="connsiteY3" fmla="*/ 2858 h 5714"/>
                      <a:gd name="connsiteX4" fmla="*/ 0 w 5714"/>
                      <a:gd name="connsiteY4" fmla="*/ 2858 h 5714"/>
                      <a:gd name="connsiteX5" fmla="*/ 2857 w 5714"/>
                      <a:gd name="connsiteY5" fmla="*/ 0 h 5714"/>
                      <a:gd name="connsiteX6" fmla="*/ 2857 w 5714"/>
                      <a:gd name="connsiteY6" fmla="*/ 0 h 5714"/>
                      <a:gd name="connsiteX7" fmla="*/ 5715 w 5714"/>
                      <a:gd name="connsiteY7" fmla="*/ 2858 h 5714"/>
                      <a:gd name="connsiteX8" fmla="*/ 5715 w 5714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4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2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2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4763" y="0"/>
                          <a:pt x="5715" y="952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6" name="Freeform: Shape 3685">
                    <a:extLst>
                      <a:ext uri="{FF2B5EF4-FFF2-40B4-BE49-F238E27FC236}">
                        <a16:creationId xmlns:a16="http://schemas.microsoft.com/office/drawing/2014/main" id="{DFBCE3FE-96F1-86AD-EA0A-2A0F03F0F076}"/>
                      </a:ext>
                    </a:extLst>
                  </p:cNvPr>
                  <p:cNvSpPr/>
                  <p:nvPr/>
                </p:nvSpPr>
                <p:spPr>
                  <a:xfrm>
                    <a:off x="6174104" y="1888807"/>
                    <a:ext cx="5714" cy="5714"/>
                  </a:xfrm>
                  <a:custGeom>
                    <a:avLst/>
                    <a:gdLst>
                      <a:gd name="connsiteX0" fmla="*/ 5715 w 5714"/>
                      <a:gd name="connsiteY0" fmla="*/ 2857 h 5714"/>
                      <a:gd name="connsiteX1" fmla="*/ 2857 w 5714"/>
                      <a:gd name="connsiteY1" fmla="*/ 5715 h 5714"/>
                      <a:gd name="connsiteX2" fmla="*/ 2857 w 5714"/>
                      <a:gd name="connsiteY2" fmla="*/ 5715 h 5714"/>
                      <a:gd name="connsiteX3" fmla="*/ 0 w 5714"/>
                      <a:gd name="connsiteY3" fmla="*/ 2857 h 5714"/>
                      <a:gd name="connsiteX4" fmla="*/ 0 w 5714"/>
                      <a:gd name="connsiteY4" fmla="*/ 2857 h 5714"/>
                      <a:gd name="connsiteX5" fmla="*/ 2857 w 5714"/>
                      <a:gd name="connsiteY5" fmla="*/ 0 h 5714"/>
                      <a:gd name="connsiteX6" fmla="*/ 2857 w 5714"/>
                      <a:gd name="connsiteY6" fmla="*/ 0 h 5714"/>
                      <a:gd name="connsiteX7" fmla="*/ 5715 w 5714"/>
                      <a:gd name="connsiteY7" fmla="*/ 2857 h 5714"/>
                      <a:gd name="connsiteX8" fmla="*/ 5715 w 5714"/>
                      <a:gd name="connsiteY8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4" h="5714">
                        <a:moveTo>
                          <a:pt x="5715" y="2857"/>
                        </a:moveTo>
                        <a:cubicBezTo>
                          <a:pt x="5715" y="4763"/>
                          <a:pt x="4763" y="5715"/>
                          <a:pt x="2857" y="5715"/>
                        </a:cubicBezTo>
                        <a:lnTo>
                          <a:pt x="2857" y="5715"/>
                        </a:lnTo>
                        <a:cubicBezTo>
                          <a:pt x="952" y="5715"/>
                          <a:pt x="0" y="4763"/>
                          <a:pt x="0" y="2857"/>
                        </a:cubicBezTo>
                        <a:lnTo>
                          <a:pt x="0" y="2857"/>
                        </a:lnTo>
                        <a:cubicBezTo>
                          <a:pt x="0" y="1905"/>
                          <a:pt x="952" y="0"/>
                          <a:pt x="2857" y="0"/>
                        </a:cubicBezTo>
                        <a:lnTo>
                          <a:pt x="2857" y="0"/>
                        </a:lnTo>
                        <a:cubicBezTo>
                          <a:pt x="3810" y="952"/>
                          <a:pt x="5715" y="1905"/>
                          <a:pt x="5715" y="2857"/>
                        </a:cubicBezTo>
                        <a:lnTo>
                          <a:pt x="5715" y="2857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87" name="Freeform: Shape 3686">
                    <a:extLst>
                      <a:ext uri="{FF2B5EF4-FFF2-40B4-BE49-F238E27FC236}">
                        <a16:creationId xmlns:a16="http://schemas.microsoft.com/office/drawing/2014/main" id="{5A6F4F79-B70A-3A9E-1406-BEB619801837}"/>
                      </a:ext>
                    </a:extLst>
                  </p:cNvPr>
                  <p:cNvSpPr/>
                  <p:nvPr/>
                </p:nvSpPr>
                <p:spPr>
                  <a:xfrm>
                    <a:off x="6209346" y="1882139"/>
                    <a:ext cx="5715" cy="5714"/>
                  </a:xfrm>
                  <a:custGeom>
                    <a:avLst/>
                    <a:gdLst>
                      <a:gd name="connsiteX0" fmla="*/ 5715 w 5715"/>
                      <a:gd name="connsiteY0" fmla="*/ 2858 h 5714"/>
                      <a:gd name="connsiteX1" fmla="*/ 2858 w 5715"/>
                      <a:gd name="connsiteY1" fmla="*/ 5715 h 5714"/>
                      <a:gd name="connsiteX2" fmla="*/ 2858 w 5715"/>
                      <a:gd name="connsiteY2" fmla="*/ 5715 h 5714"/>
                      <a:gd name="connsiteX3" fmla="*/ 0 w 5715"/>
                      <a:gd name="connsiteY3" fmla="*/ 2858 h 5714"/>
                      <a:gd name="connsiteX4" fmla="*/ 0 w 5715"/>
                      <a:gd name="connsiteY4" fmla="*/ 2858 h 5714"/>
                      <a:gd name="connsiteX5" fmla="*/ 2858 w 5715"/>
                      <a:gd name="connsiteY5" fmla="*/ 0 h 5714"/>
                      <a:gd name="connsiteX6" fmla="*/ 2858 w 5715"/>
                      <a:gd name="connsiteY6" fmla="*/ 0 h 5714"/>
                      <a:gd name="connsiteX7" fmla="*/ 5715 w 5715"/>
                      <a:gd name="connsiteY7" fmla="*/ 2858 h 5714"/>
                      <a:gd name="connsiteX8" fmla="*/ 5715 w 5715"/>
                      <a:gd name="connsiteY8" fmla="*/ 2858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715" h="5714">
                        <a:moveTo>
                          <a:pt x="5715" y="2858"/>
                        </a:moveTo>
                        <a:cubicBezTo>
                          <a:pt x="5715" y="4763"/>
                          <a:pt x="4763" y="5715"/>
                          <a:pt x="2858" y="5715"/>
                        </a:cubicBezTo>
                        <a:lnTo>
                          <a:pt x="2858" y="5715"/>
                        </a:lnTo>
                        <a:cubicBezTo>
                          <a:pt x="953" y="5715"/>
                          <a:pt x="0" y="4763"/>
                          <a:pt x="0" y="2858"/>
                        </a:cubicBezTo>
                        <a:lnTo>
                          <a:pt x="0" y="2858"/>
                        </a:lnTo>
                        <a:cubicBezTo>
                          <a:pt x="0" y="952"/>
                          <a:pt x="953" y="0"/>
                          <a:pt x="2858" y="0"/>
                        </a:cubicBezTo>
                        <a:lnTo>
                          <a:pt x="2858" y="0"/>
                        </a:lnTo>
                        <a:cubicBezTo>
                          <a:pt x="4763" y="0"/>
                          <a:pt x="5715" y="952"/>
                          <a:pt x="5715" y="2858"/>
                        </a:cubicBezTo>
                        <a:lnTo>
                          <a:pt x="5715" y="2858"/>
                        </a:lnTo>
                        <a:close/>
                      </a:path>
                    </a:pathLst>
                  </a:custGeom>
                  <a:solidFill>
                    <a:srgbClr val="1D000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688" name="Freeform: Shape 3687">
                  <a:extLst>
                    <a:ext uri="{FF2B5EF4-FFF2-40B4-BE49-F238E27FC236}">
                      <a16:creationId xmlns:a16="http://schemas.microsoft.com/office/drawing/2014/main" id="{722D25CA-8C0F-7AB1-2A2B-43CE8E75A832}"/>
                    </a:ext>
                  </a:extLst>
                </p:cNvPr>
                <p:cNvSpPr/>
                <p:nvPr/>
              </p:nvSpPr>
              <p:spPr>
                <a:xfrm>
                  <a:off x="6224587" y="1902141"/>
                  <a:ext cx="64769" cy="32385"/>
                </a:xfrm>
                <a:custGeom>
                  <a:avLst/>
                  <a:gdLst>
                    <a:gd name="connsiteX0" fmla="*/ 30480 w 64769"/>
                    <a:gd name="connsiteY0" fmla="*/ 0 h 32385"/>
                    <a:gd name="connsiteX1" fmla="*/ 0 w 64769"/>
                    <a:gd name="connsiteY1" fmla="*/ 20955 h 32385"/>
                    <a:gd name="connsiteX2" fmla="*/ 0 w 64769"/>
                    <a:gd name="connsiteY2" fmla="*/ 20955 h 32385"/>
                    <a:gd name="connsiteX3" fmla="*/ 64770 w 64769"/>
                    <a:gd name="connsiteY3" fmla="*/ 20955 h 32385"/>
                    <a:gd name="connsiteX4" fmla="*/ 64770 w 64769"/>
                    <a:gd name="connsiteY4" fmla="*/ 20955 h 32385"/>
                    <a:gd name="connsiteX5" fmla="*/ 30480 w 64769"/>
                    <a:gd name="connsiteY5" fmla="*/ 0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769" h="32385">
                      <a:moveTo>
                        <a:pt x="30480" y="0"/>
                      </a:moveTo>
                      <a:cubicBezTo>
                        <a:pt x="22860" y="9525"/>
                        <a:pt x="12382" y="16193"/>
                        <a:pt x="0" y="20955"/>
                      </a:cubicBezTo>
                      <a:lnTo>
                        <a:pt x="0" y="20955"/>
                      </a:lnTo>
                      <a:cubicBezTo>
                        <a:pt x="0" y="20955"/>
                        <a:pt x="27622" y="46673"/>
                        <a:pt x="64770" y="20955"/>
                      </a:cubicBezTo>
                      <a:lnTo>
                        <a:pt x="64770" y="20955"/>
                      </a:lnTo>
                      <a:cubicBezTo>
                        <a:pt x="50482" y="16193"/>
                        <a:pt x="38100" y="9525"/>
                        <a:pt x="30480" y="0"/>
                      </a:cubicBezTo>
                      <a:close/>
                    </a:path>
                  </a:pathLst>
                </a:custGeom>
                <a:solidFill>
                  <a:srgbClr val="E3836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89" name="Graphic 2">
                <a:extLst>
                  <a:ext uri="{FF2B5EF4-FFF2-40B4-BE49-F238E27FC236}">
                    <a16:creationId xmlns:a16="http://schemas.microsoft.com/office/drawing/2014/main" id="{5C4F4616-FA60-766E-6AA7-7D621939A4E3}"/>
                  </a:ext>
                </a:extLst>
              </p:cNvPr>
              <p:cNvGrpSpPr/>
              <p:nvPr/>
            </p:nvGrpSpPr>
            <p:grpSpPr>
              <a:xfrm>
                <a:off x="6185534" y="1656392"/>
                <a:ext cx="140017" cy="221936"/>
                <a:chOff x="6185534" y="1656392"/>
                <a:chExt cx="140017" cy="221936"/>
              </a:xfrm>
            </p:grpSpPr>
            <p:sp>
              <p:nvSpPr>
                <p:cNvPr id="3690" name="Freeform: Shape 3689">
                  <a:extLst>
                    <a:ext uri="{FF2B5EF4-FFF2-40B4-BE49-F238E27FC236}">
                      <a16:creationId xmlns:a16="http://schemas.microsoft.com/office/drawing/2014/main" id="{11F1F1C3-748C-EC26-7EA4-6F68EB03942F}"/>
                    </a:ext>
                  </a:extLst>
                </p:cNvPr>
                <p:cNvSpPr/>
                <p:nvPr/>
              </p:nvSpPr>
              <p:spPr>
                <a:xfrm>
                  <a:off x="6185534" y="1656392"/>
                  <a:ext cx="139065" cy="156214"/>
                </a:xfrm>
                <a:custGeom>
                  <a:avLst/>
                  <a:gdLst>
                    <a:gd name="connsiteX0" fmla="*/ 0 w 139065"/>
                    <a:gd name="connsiteY0" fmla="*/ 156214 h 156214"/>
                    <a:gd name="connsiteX1" fmla="*/ 69533 w 139065"/>
                    <a:gd name="connsiteY1" fmla="*/ 153357 h 156214"/>
                    <a:gd name="connsiteX2" fmla="*/ 69533 w 139065"/>
                    <a:gd name="connsiteY2" fmla="*/ 153357 h 156214"/>
                    <a:gd name="connsiteX3" fmla="*/ 139065 w 139065"/>
                    <a:gd name="connsiteY3" fmla="*/ 156214 h 156214"/>
                    <a:gd name="connsiteX4" fmla="*/ 69533 w 139065"/>
                    <a:gd name="connsiteY4" fmla="*/ 4 h 156214"/>
                    <a:gd name="connsiteX5" fmla="*/ 0 w 139065"/>
                    <a:gd name="connsiteY5" fmla="*/ 156214 h 156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9065" h="156214">
                      <a:moveTo>
                        <a:pt x="0" y="156214"/>
                      </a:moveTo>
                      <a:lnTo>
                        <a:pt x="69533" y="153357"/>
                      </a:lnTo>
                      <a:lnTo>
                        <a:pt x="69533" y="153357"/>
                      </a:lnTo>
                      <a:lnTo>
                        <a:pt x="139065" y="156214"/>
                      </a:lnTo>
                      <a:cubicBezTo>
                        <a:pt x="139065" y="156214"/>
                        <a:pt x="80963" y="4"/>
                        <a:pt x="69533" y="4"/>
                      </a:cubicBezTo>
                      <a:cubicBezTo>
                        <a:pt x="58103" y="-948"/>
                        <a:pt x="0" y="156214"/>
                        <a:pt x="0" y="156214"/>
                      </a:cubicBezTo>
                      <a:close/>
                    </a:path>
                  </a:pathLst>
                </a:custGeom>
                <a:solidFill>
                  <a:srgbClr val="677FB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1" name="Freeform: Shape 3690">
                  <a:extLst>
                    <a:ext uri="{FF2B5EF4-FFF2-40B4-BE49-F238E27FC236}">
                      <a16:creationId xmlns:a16="http://schemas.microsoft.com/office/drawing/2014/main" id="{F6DCDF19-15BD-49AC-CC58-00CA6C845FE0}"/>
                    </a:ext>
                  </a:extLst>
                </p:cNvPr>
                <p:cNvSpPr/>
                <p:nvPr/>
              </p:nvSpPr>
              <p:spPr>
                <a:xfrm>
                  <a:off x="6185534" y="1793556"/>
                  <a:ext cx="140017" cy="84772"/>
                </a:xfrm>
                <a:custGeom>
                  <a:avLst/>
                  <a:gdLst>
                    <a:gd name="connsiteX0" fmla="*/ 140018 w 140017"/>
                    <a:gd name="connsiteY0" fmla="*/ 24765 h 84772"/>
                    <a:gd name="connsiteX1" fmla="*/ 66675 w 140017"/>
                    <a:gd name="connsiteY1" fmla="*/ 84772 h 84772"/>
                    <a:gd name="connsiteX2" fmla="*/ 0 w 140017"/>
                    <a:gd name="connsiteY2" fmla="*/ 24765 h 84772"/>
                    <a:gd name="connsiteX3" fmla="*/ 0 w 140017"/>
                    <a:gd name="connsiteY3" fmla="*/ 24765 h 84772"/>
                    <a:gd name="connsiteX4" fmla="*/ 43815 w 140017"/>
                    <a:gd name="connsiteY4" fmla="*/ 0 h 84772"/>
                    <a:gd name="connsiteX5" fmla="*/ 96203 w 140017"/>
                    <a:gd name="connsiteY5" fmla="*/ 0 h 84772"/>
                    <a:gd name="connsiteX6" fmla="*/ 140018 w 140017"/>
                    <a:gd name="connsiteY6" fmla="*/ 24765 h 84772"/>
                    <a:gd name="connsiteX7" fmla="*/ 140018 w 140017"/>
                    <a:gd name="connsiteY7" fmla="*/ 24765 h 8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0017" h="84772">
                      <a:moveTo>
                        <a:pt x="140018" y="24765"/>
                      </a:moveTo>
                      <a:cubicBezTo>
                        <a:pt x="140018" y="47625"/>
                        <a:pt x="100013" y="84772"/>
                        <a:pt x="66675" y="84772"/>
                      </a:cubicBezTo>
                      <a:cubicBezTo>
                        <a:pt x="33338" y="84772"/>
                        <a:pt x="0" y="48578"/>
                        <a:pt x="0" y="24765"/>
                      </a:cubicBezTo>
                      <a:lnTo>
                        <a:pt x="0" y="24765"/>
                      </a:lnTo>
                      <a:cubicBezTo>
                        <a:pt x="0" y="1905"/>
                        <a:pt x="20003" y="0"/>
                        <a:pt x="43815" y="0"/>
                      </a:cubicBezTo>
                      <a:lnTo>
                        <a:pt x="96203" y="0"/>
                      </a:lnTo>
                      <a:cubicBezTo>
                        <a:pt x="120015" y="0"/>
                        <a:pt x="140018" y="953"/>
                        <a:pt x="140018" y="24765"/>
                      </a:cubicBezTo>
                      <a:lnTo>
                        <a:pt x="140018" y="2476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692" name="Freeform: Shape 3691">
              <a:extLst>
                <a:ext uri="{FF2B5EF4-FFF2-40B4-BE49-F238E27FC236}">
                  <a16:creationId xmlns:a16="http://schemas.microsoft.com/office/drawing/2014/main" id="{AD9E6A93-1E4F-03F0-4BF8-55199956E57F}"/>
                </a:ext>
              </a:extLst>
            </p:cNvPr>
            <p:cNvSpPr/>
            <p:nvPr/>
          </p:nvSpPr>
          <p:spPr>
            <a:xfrm>
              <a:off x="6313513" y="2069777"/>
              <a:ext cx="266397" cy="200558"/>
            </a:xfrm>
            <a:custGeom>
              <a:avLst/>
              <a:gdLst>
                <a:gd name="connsiteX0" fmla="*/ 4418 w 266397"/>
                <a:gd name="connsiteY0" fmla="*/ 14292 h 200558"/>
                <a:gd name="connsiteX1" fmla="*/ 97763 w 266397"/>
                <a:gd name="connsiteY1" fmla="*/ 189552 h 200558"/>
                <a:gd name="connsiteX2" fmla="*/ 153008 w 266397"/>
                <a:gd name="connsiteY2" fmla="*/ 189552 h 200558"/>
                <a:gd name="connsiteX3" fmla="*/ 211111 w 266397"/>
                <a:gd name="connsiteY3" fmla="*/ 189552 h 200558"/>
                <a:gd name="connsiteX4" fmla="*/ 266356 w 266397"/>
                <a:gd name="connsiteY4" fmla="*/ 163835 h 200558"/>
                <a:gd name="connsiteX5" fmla="*/ 173963 w 266397"/>
                <a:gd name="connsiteY5" fmla="*/ 128592 h 200558"/>
                <a:gd name="connsiteX6" fmla="*/ 4418 w 266397"/>
                <a:gd name="connsiteY6" fmla="*/ 14292 h 200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397" h="200558">
                  <a:moveTo>
                    <a:pt x="4418" y="14292"/>
                  </a:moveTo>
                  <a:cubicBezTo>
                    <a:pt x="4418" y="14292"/>
                    <a:pt x="-30824" y="128592"/>
                    <a:pt x="97763" y="189552"/>
                  </a:cubicBezTo>
                  <a:cubicBezTo>
                    <a:pt x="97763" y="189552"/>
                    <a:pt x="144436" y="205745"/>
                    <a:pt x="153008" y="189552"/>
                  </a:cubicBezTo>
                  <a:cubicBezTo>
                    <a:pt x="153008" y="189552"/>
                    <a:pt x="181583" y="214317"/>
                    <a:pt x="211111" y="189552"/>
                  </a:cubicBezTo>
                  <a:cubicBezTo>
                    <a:pt x="211111" y="189552"/>
                    <a:pt x="264451" y="194315"/>
                    <a:pt x="266356" y="163835"/>
                  </a:cubicBezTo>
                  <a:cubicBezTo>
                    <a:pt x="268261" y="134307"/>
                    <a:pt x="205396" y="160977"/>
                    <a:pt x="173963" y="128592"/>
                  </a:cubicBezTo>
                  <a:cubicBezTo>
                    <a:pt x="141578" y="96207"/>
                    <a:pt x="29183" y="-44763"/>
                    <a:pt x="4418" y="14292"/>
                  </a:cubicBezTo>
                  <a:close/>
                </a:path>
              </a:pathLst>
            </a:custGeom>
            <a:solidFill>
              <a:srgbClr val="576BB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93" name="Graphic 2">
            <a:extLst>
              <a:ext uri="{FF2B5EF4-FFF2-40B4-BE49-F238E27FC236}">
                <a16:creationId xmlns:a16="http://schemas.microsoft.com/office/drawing/2014/main" id="{10CF009D-A577-95F4-69E6-3C74A6F5160F}"/>
              </a:ext>
            </a:extLst>
          </p:cNvPr>
          <p:cNvGrpSpPr/>
          <p:nvPr/>
        </p:nvGrpSpPr>
        <p:grpSpPr>
          <a:xfrm>
            <a:off x="5725993" y="1537105"/>
            <a:ext cx="607784" cy="955757"/>
            <a:chOff x="4850560" y="2572301"/>
            <a:chExt cx="607784" cy="955757"/>
          </a:xfrm>
        </p:grpSpPr>
        <p:grpSp>
          <p:nvGrpSpPr>
            <p:cNvPr id="3694" name="Graphic 2">
              <a:extLst>
                <a:ext uri="{FF2B5EF4-FFF2-40B4-BE49-F238E27FC236}">
                  <a16:creationId xmlns:a16="http://schemas.microsoft.com/office/drawing/2014/main" id="{E6EF3117-3471-1A58-AC94-4DC04CB1AA3E}"/>
                </a:ext>
              </a:extLst>
            </p:cNvPr>
            <p:cNvGrpSpPr/>
            <p:nvPr/>
          </p:nvGrpSpPr>
          <p:grpSpPr>
            <a:xfrm>
              <a:off x="4850560" y="3065515"/>
              <a:ext cx="607784" cy="216159"/>
              <a:chOff x="4850560" y="3065515"/>
              <a:chExt cx="607784" cy="216159"/>
            </a:xfrm>
          </p:grpSpPr>
          <p:grpSp>
            <p:nvGrpSpPr>
              <p:cNvPr id="3695" name="Graphic 2">
                <a:extLst>
                  <a:ext uri="{FF2B5EF4-FFF2-40B4-BE49-F238E27FC236}">
                    <a16:creationId xmlns:a16="http://schemas.microsoft.com/office/drawing/2014/main" id="{DC02F4A5-7400-0D03-7B86-29B974F2FD78}"/>
                  </a:ext>
                </a:extLst>
              </p:cNvPr>
              <p:cNvGrpSpPr/>
              <p:nvPr/>
            </p:nvGrpSpPr>
            <p:grpSpPr>
              <a:xfrm>
                <a:off x="4850560" y="3065515"/>
                <a:ext cx="205576" cy="216159"/>
                <a:chOff x="4850560" y="3065515"/>
                <a:chExt cx="205576" cy="216159"/>
              </a:xfrm>
            </p:grpSpPr>
            <p:sp>
              <p:nvSpPr>
                <p:cNvPr id="3696" name="Freeform: Shape 3695">
                  <a:extLst>
                    <a:ext uri="{FF2B5EF4-FFF2-40B4-BE49-F238E27FC236}">
                      <a16:creationId xmlns:a16="http://schemas.microsoft.com/office/drawing/2014/main" id="{446FFA39-D818-3579-1FCA-63366CE88F1A}"/>
                    </a:ext>
                  </a:extLst>
                </p:cNvPr>
                <p:cNvSpPr/>
                <p:nvPr/>
              </p:nvSpPr>
              <p:spPr>
                <a:xfrm>
                  <a:off x="4850560" y="3065515"/>
                  <a:ext cx="205576" cy="215958"/>
                </a:xfrm>
                <a:custGeom>
                  <a:avLst/>
                  <a:gdLst>
                    <a:gd name="connsiteX0" fmla="*/ 192926 w 205576"/>
                    <a:gd name="connsiteY0" fmla="*/ 1534 h 215958"/>
                    <a:gd name="connsiteX1" fmla="*/ 54814 w 205576"/>
                    <a:gd name="connsiteY1" fmla="*/ 75829 h 215958"/>
                    <a:gd name="connsiteX2" fmla="*/ 10998 w 205576"/>
                    <a:gd name="connsiteY2" fmla="*/ 193939 h 215958"/>
                    <a:gd name="connsiteX3" fmla="*/ 91009 w 205576"/>
                    <a:gd name="connsiteY3" fmla="*/ 194892 h 215958"/>
                    <a:gd name="connsiteX4" fmla="*/ 196736 w 205576"/>
                    <a:gd name="connsiteY4" fmla="*/ 22489 h 215958"/>
                    <a:gd name="connsiteX5" fmla="*/ 192926 w 205576"/>
                    <a:gd name="connsiteY5" fmla="*/ 1534 h 2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5576" h="215958">
                      <a:moveTo>
                        <a:pt x="192926" y="1534"/>
                      </a:moveTo>
                      <a:cubicBezTo>
                        <a:pt x="183401" y="582"/>
                        <a:pt x="116726" y="-14658"/>
                        <a:pt x="54814" y="75829"/>
                      </a:cubicBezTo>
                      <a:cubicBezTo>
                        <a:pt x="4331" y="149172"/>
                        <a:pt x="-13766" y="176794"/>
                        <a:pt x="10998" y="193939"/>
                      </a:cubicBezTo>
                      <a:cubicBezTo>
                        <a:pt x="35764" y="211084"/>
                        <a:pt x="71006" y="232992"/>
                        <a:pt x="91009" y="194892"/>
                      </a:cubicBezTo>
                      <a:cubicBezTo>
                        <a:pt x="111011" y="156792"/>
                        <a:pt x="143396" y="53922"/>
                        <a:pt x="196736" y="22489"/>
                      </a:cubicBezTo>
                      <a:cubicBezTo>
                        <a:pt x="213881" y="12964"/>
                        <a:pt x="202451" y="2487"/>
                        <a:pt x="192926" y="1534"/>
                      </a:cubicBezTo>
                      <a:close/>
                    </a:path>
                  </a:pathLst>
                </a:custGeom>
                <a:solidFill>
                  <a:srgbClr val="8977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97" name="Freeform: Shape 3696">
                  <a:extLst>
                    <a:ext uri="{FF2B5EF4-FFF2-40B4-BE49-F238E27FC236}">
                      <a16:creationId xmlns:a16="http://schemas.microsoft.com/office/drawing/2014/main" id="{3A9B1DA2-FC11-6015-753E-560E8617CFC8}"/>
                    </a:ext>
                  </a:extLst>
                </p:cNvPr>
                <p:cNvSpPr/>
                <p:nvPr/>
              </p:nvSpPr>
              <p:spPr>
                <a:xfrm>
                  <a:off x="4851505" y="3222339"/>
                  <a:ext cx="91016" cy="59335"/>
                </a:xfrm>
                <a:custGeom>
                  <a:avLst/>
                  <a:gdLst>
                    <a:gd name="connsiteX0" fmla="*/ 81492 w 91016"/>
                    <a:gd name="connsiteY0" fmla="*/ 26637 h 59335"/>
                    <a:gd name="connsiteX1" fmla="*/ 57679 w 91016"/>
                    <a:gd name="connsiteY1" fmla="*/ 39972 h 59335"/>
                    <a:gd name="connsiteX2" fmla="*/ 50059 w 91016"/>
                    <a:gd name="connsiteY2" fmla="*/ 16160 h 59335"/>
                    <a:gd name="connsiteX3" fmla="*/ 26247 w 91016"/>
                    <a:gd name="connsiteY3" fmla="*/ 26637 h 59335"/>
                    <a:gd name="connsiteX4" fmla="*/ 19579 w 91016"/>
                    <a:gd name="connsiteY4" fmla="*/ 920 h 59335"/>
                    <a:gd name="connsiteX5" fmla="*/ 2434 w 91016"/>
                    <a:gd name="connsiteY5" fmla="*/ 4730 h 59335"/>
                    <a:gd name="connsiteX6" fmla="*/ 11007 w 91016"/>
                    <a:gd name="connsiteY6" fmla="*/ 37115 h 59335"/>
                    <a:gd name="connsiteX7" fmla="*/ 91017 w 91016"/>
                    <a:gd name="connsiteY7" fmla="*/ 39020 h 59335"/>
                    <a:gd name="connsiteX8" fmla="*/ 81492 w 91016"/>
                    <a:gd name="connsiteY8" fmla="*/ 26637 h 59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016" h="59335">
                      <a:moveTo>
                        <a:pt x="81492" y="26637"/>
                      </a:moveTo>
                      <a:cubicBezTo>
                        <a:pt x="72919" y="22827"/>
                        <a:pt x="62442" y="28542"/>
                        <a:pt x="57679" y="39972"/>
                      </a:cubicBezTo>
                      <a:cubicBezTo>
                        <a:pt x="57679" y="39972"/>
                        <a:pt x="65299" y="21875"/>
                        <a:pt x="50059" y="16160"/>
                      </a:cubicBezTo>
                      <a:cubicBezTo>
                        <a:pt x="34819" y="10445"/>
                        <a:pt x="26247" y="27590"/>
                        <a:pt x="26247" y="26637"/>
                      </a:cubicBezTo>
                      <a:cubicBezTo>
                        <a:pt x="31009" y="16160"/>
                        <a:pt x="28152" y="4730"/>
                        <a:pt x="19579" y="920"/>
                      </a:cubicBezTo>
                      <a:cubicBezTo>
                        <a:pt x="13864" y="-985"/>
                        <a:pt x="7197" y="-33"/>
                        <a:pt x="2434" y="4730"/>
                      </a:cubicBezTo>
                      <a:cubicBezTo>
                        <a:pt x="-2328" y="19970"/>
                        <a:pt x="-423" y="29495"/>
                        <a:pt x="11007" y="37115"/>
                      </a:cubicBezTo>
                      <a:cubicBezTo>
                        <a:pt x="35772" y="54260"/>
                        <a:pt x="70062" y="76167"/>
                        <a:pt x="91017" y="39020"/>
                      </a:cubicBezTo>
                      <a:cubicBezTo>
                        <a:pt x="89112" y="33305"/>
                        <a:pt x="86254" y="28542"/>
                        <a:pt x="81492" y="26637"/>
                      </a:cubicBezTo>
                      <a:close/>
                    </a:path>
                  </a:pathLst>
                </a:custGeom>
                <a:solidFill>
                  <a:srgbClr val="A790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98" name="Graphic 2">
                <a:extLst>
                  <a:ext uri="{FF2B5EF4-FFF2-40B4-BE49-F238E27FC236}">
                    <a16:creationId xmlns:a16="http://schemas.microsoft.com/office/drawing/2014/main" id="{7CD513A2-1454-0370-53C8-32911EDB6853}"/>
                  </a:ext>
                </a:extLst>
              </p:cNvPr>
              <p:cNvGrpSpPr/>
              <p:nvPr/>
            </p:nvGrpSpPr>
            <p:grpSpPr>
              <a:xfrm>
                <a:off x="5252350" y="3065515"/>
                <a:ext cx="205995" cy="216159"/>
                <a:chOff x="5252350" y="3065515"/>
                <a:chExt cx="205995" cy="216159"/>
              </a:xfrm>
            </p:grpSpPr>
            <p:sp>
              <p:nvSpPr>
                <p:cNvPr id="3699" name="Freeform: Shape 3698">
                  <a:extLst>
                    <a:ext uri="{FF2B5EF4-FFF2-40B4-BE49-F238E27FC236}">
                      <a16:creationId xmlns:a16="http://schemas.microsoft.com/office/drawing/2014/main" id="{1162E39E-66E2-51F0-9CD5-28E77A724770}"/>
                    </a:ext>
                  </a:extLst>
                </p:cNvPr>
                <p:cNvSpPr/>
                <p:nvPr/>
              </p:nvSpPr>
              <p:spPr>
                <a:xfrm>
                  <a:off x="5252350" y="3065515"/>
                  <a:ext cx="205995" cy="215958"/>
                </a:xfrm>
                <a:custGeom>
                  <a:avLst/>
                  <a:gdLst>
                    <a:gd name="connsiteX0" fmla="*/ 13069 w 205995"/>
                    <a:gd name="connsiteY0" fmla="*/ 1534 h 215958"/>
                    <a:gd name="connsiteX1" fmla="*/ 151182 w 205995"/>
                    <a:gd name="connsiteY1" fmla="*/ 75829 h 215958"/>
                    <a:gd name="connsiteX2" fmla="*/ 194997 w 205995"/>
                    <a:gd name="connsiteY2" fmla="*/ 193939 h 215958"/>
                    <a:gd name="connsiteX3" fmla="*/ 114987 w 205995"/>
                    <a:gd name="connsiteY3" fmla="*/ 194892 h 215958"/>
                    <a:gd name="connsiteX4" fmla="*/ 9259 w 205995"/>
                    <a:gd name="connsiteY4" fmla="*/ 22489 h 215958"/>
                    <a:gd name="connsiteX5" fmla="*/ 13069 w 205995"/>
                    <a:gd name="connsiteY5" fmla="*/ 1534 h 215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5995" h="215958">
                      <a:moveTo>
                        <a:pt x="13069" y="1534"/>
                      </a:moveTo>
                      <a:cubicBezTo>
                        <a:pt x="22594" y="582"/>
                        <a:pt x="89269" y="-14658"/>
                        <a:pt x="151182" y="75829"/>
                      </a:cubicBezTo>
                      <a:cubicBezTo>
                        <a:pt x="201664" y="149172"/>
                        <a:pt x="219762" y="176794"/>
                        <a:pt x="194997" y="193939"/>
                      </a:cubicBezTo>
                      <a:cubicBezTo>
                        <a:pt x="170232" y="211084"/>
                        <a:pt x="134989" y="232992"/>
                        <a:pt x="114987" y="194892"/>
                      </a:cubicBezTo>
                      <a:cubicBezTo>
                        <a:pt x="94984" y="156792"/>
                        <a:pt x="62599" y="53922"/>
                        <a:pt x="9259" y="22489"/>
                      </a:cubicBezTo>
                      <a:cubicBezTo>
                        <a:pt x="-8838" y="12964"/>
                        <a:pt x="3544" y="2487"/>
                        <a:pt x="13069" y="1534"/>
                      </a:cubicBezTo>
                      <a:close/>
                    </a:path>
                  </a:pathLst>
                </a:custGeom>
                <a:solidFill>
                  <a:srgbClr val="89777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00" name="Freeform: Shape 3699">
                  <a:extLst>
                    <a:ext uri="{FF2B5EF4-FFF2-40B4-BE49-F238E27FC236}">
                      <a16:creationId xmlns:a16="http://schemas.microsoft.com/office/drawing/2014/main" id="{50DCCA3D-9038-A049-084D-B43364C151D2}"/>
                    </a:ext>
                  </a:extLst>
                </p:cNvPr>
                <p:cNvSpPr/>
                <p:nvPr/>
              </p:nvSpPr>
              <p:spPr>
                <a:xfrm>
                  <a:off x="5366384" y="3222339"/>
                  <a:ext cx="91016" cy="59335"/>
                </a:xfrm>
                <a:custGeom>
                  <a:avLst/>
                  <a:gdLst>
                    <a:gd name="connsiteX0" fmla="*/ 9525 w 91016"/>
                    <a:gd name="connsiteY0" fmla="*/ 26637 h 59335"/>
                    <a:gd name="connsiteX1" fmla="*/ 33338 w 91016"/>
                    <a:gd name="connsiteY1" fmla="*/ 39972 h 59335"/>
                    <a:gd name="connsiteX2" fmla="*/ 40958 w 91016"/>
                    <a:gd name="connsiteY2" fmla="*/ 16160 h 59335"/>
                    <a:gd name="connsiteX3" fmla="*/ 64770 w 91016"/>
                    <a:gd name="connsiteY3" fmla="*/ 26637 h 59335"/>
                    <a:gd name="connsiteX4" fmla="*/ 71438 w 91016"/>
                    <a:gd name="connsiteY4" fmla="*/ 920 h 59335"/>
                    <a:gd name="connsiteX5" fmla="*/ 88583 w 91016"/>
                    <a:gd name="connsiteY5" fmla="*/ 4730 h 59335"/>
                    <a:gd name="connsiteX6" fmla="*/ 80010 w 91016"/>
                    <a:gd name="connsiteY6" fmla="*/ 37115 h 59335"/>
                    <a:gd name="connsiteX7" fmla="*/ 0 w 91016"/>
                    <a:gd name="connsiteY7" fmla="*/ 39020 h 59335"/>
                    <a:gd name="connsiteX8" fmla="*/ 9525 w 91016"/>
                    <a:gd name="connsiteY8" fmla="*/ 26637 h 593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1016" h="59335">
                      <a:moveTo>
                        <a:pt x="9525" y="26637"/>
                      </a:moveTo>
                      <a:cubicBezTo>
                        <a:pt x="18098" y="22827"/>
                        <a:pt x="28575" y="28542"/>
                        <a:pt x="33338" y="39972"/>
                      </a:cubicBezTo>
                      <a:cubicBezTo>
                        <a:pt x="33338" y="39972"/>
                        <a:pt x="25718" y="21875"/>
                        <a:pt x="40958" y="16160"/>
                      </a:cubicBezTo>
                      <a:cubicBezTo>
                        <a:pt x="56198" y="10445"/>
                        <a:pt x="64770" y="27590"/>
                        <a:pt x="64770" y="26637"/>
                      </a:cubicBezTo>
                      <a:cubicBezTo>
                        <a:pt x="60008" y="16160"/>
                        <a:pt x="62865" y="4730"/>
                        <a:pt x="71438" y="920"/>
                      </a:cubicBezTo>
                      <a:cubicBezTo>
                        <a:pt x="77153" y="-985"/>
                        <a:pt x="83820" y="-33"/>
                        <a:pt x="88583" y="4730"/>
                      </a:cubicBezTo>
                      <a:cubicBezTo>
                        <a:pt x="93345" y="19970"/>
                        <a:pt x="91440" y="29495"/>
                        <a:pt x="80010" y="37115"/>
                      </a:cubicBezTo>
                      <a:cubicBezTo>
                        <a:pt x="55245" y="54260"/>
                        <a:pt x="20955" y="76167"/>
                        <a:pt x="0" y="39020"/>
                      </a:cubicBezTo>
                      <a:cubicBezTo>
                        <a:pt x="953" y="33305"/>
                        <a:pt x="4763" y="28542"/>
                        <a:pt x="9525" y="26637"/>
                      </a:cubicBezTo>
                      <a:close/>
                    </a:path>
                  </a:pathLst>
                </a:custGeom>
                <a:solidFill>
                  <a:srgbClr val="A790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701" name="Graphic 2">
              <a:extLst>
                <a:ext uri="{FF2B5EF4-FFF2-40B4-BE49-F238E27FC236}">
                  <a16:creationId xmlns:a16="http://schemas.microsoft.com/office/drawing/2014/main" id="{47E1E479-FD11-30A0-9678-7E25E1FB4198}"/>
                </a:ext>
              </a:extLst>
            </p:cNvPr>
            <p:cNvGrpSpPr/>
            <p:nvPr/>
          </p:nvGrpSpPr>
          <p:grpSpPr>
            <a:xfrm>
              <a:off x="5038724" y="3341369"/>
              <a:ext cx="228864" cy="186689"/>
              <a:chOff x="5038724" y="3341369"/>
              <a:chExt cx="228864" cy="186689"/>
            </a:xfrm>
          </p:grpSpPr>
          <p:sp>
            <p:nvSpPr>
              <p:cNvPr id="3702" name="Freeform: Shape 3701">
                <a:extLst>
                  <a:ext uri="{FF2B5EF4-FFF2-40B4-BE49-F238E27FC236}">
                    <a16:creationId xmlns:a16="http://schemas.microsoft.com/office/drawing/2014/main" id="{2DA63CD7-D2C9-C570-4471-A5969A18B1A4}"/>
                  </a:ext>
                </a:extLst>
              </p:cNvPr>
              <p:cNvSpPr/>
              <p:nvPr/>
            </p:nvSpPr>
            <p:spPr>
              <a:xfrm>
                <a:off x="5038724" y="3486149"/>
                <a:ext cx="106944" cy="41909"/>
              </a:xfrm>
              <a:custGeom>
                <a:avLst/>
                <a:gdLst>
                  <a:gd name="connsiteX0" fmla="*/ 20955 w 106944"/>
                  <a:gd name="connsiteY0" fmla="*/ 41910 h 41909"/>
                  <a:gd name="connsiteX1" fmla="*/ 86678 w 106944"/>
                  <a:gd name="connsiteY1" fmla="*/ 41910 h 41909"/>
                  <a:gd name="connsiteX2" fmla="*/ 106680 w 106944"/>
                  <a:gd name="connsiteY2" fmla="*/ 8572 h 41909"/>
                  <a:gd name="connsiteX3" fmla="*/ 91440 w 106944"/>
                  <a:gd name="connsiteY3" fmla="*/ 0 h 41909"/>
                  <a:gd name="connsiteX4" fmla="*/ 73342 w 106944"/>
                  <a:gd name="connsiteY4" fmla="*/ 24765 h 41909"/>
                  <a:gd name="connsiteX5" fmla="*/ 53340 w 106944"/>
                  <a:gd name="connsiteY5" fmla="*/ 3810 h 41909"/>
                  <a:gd name="connsiteX6" fmla="*/ 34290 w 106944"/>
                  <a:gd name="connsiteY6" fmla="*/ 25717 h 41909"/>
                  <a:gd name="connsiteX7" fmla="*/ 14288 w 106944"/>
                  <a:gd name="connsiteY7" fmla="*/ 2858 h 41909"/>
                  <a:gd name="connsiteX8" fmla="*/ 0 w 106944"/>
                  <a:gd name="connsiteY8" fmla="*/ 12383 h 41909"/>
                  <a:gd name="connsiteX9" fmla="*/ 0 w 106944"/>
                  <a:gd name="connsiteY9" fmla="*/ 26670 h 41909"/>
                  <a:gd name="connsiteX10" fmla="*/ 20955 w 106944"/>
                  <a:gd name="connsiteY10" fmla="*/ 41910 h 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944" h="41909">
                    <a:moveTo>
                      <a:pt x="20955" y="41910"/>
                    </a:moveTo>
                    <a:lnTo>
                      <a:pt x="86678" y="41910"/>
                    </a:lnTo>
                    <a:cubicBezTo>
                      <a:pt x="100013" y="41910"/>
                      <a:pt x="108585" y="31433"/>
                      <a:pt x="106680" y="8572"/>
                    </a:cubicBezTo>
                    <a:cubicBezTo>
                      <a:pt x="102870" y="2858"/>
                      <a:pt x="98108" y="0"/>
                      <a:pt x="91440" y="0"/>
                    </a:cubicBezTo>
                    <a:cubicBezTo>
                      <a:pt x="80963" y="0"/>
                      <a:pt x="72390" y="11430"/>
                      <a:pt x="73342" y="24765"/>
                    </a:cubicBezTo>
                    <a:cubicBezTo>
                      <a:pt x="73342" y="24765"/>
                      <a:pt x="71438" y="2858"/>
                      <a:pt x="53340" y="3810"/>
                    </a:cubicBezTo>
                    <a:cubicBezTo>
                      <a:pt x="35242" y="4763"/>
                      <a:pt x="34290" y="25717"/>
                      <a:pt x="34290" y="25717"/>
                    </a:cubicBezTo>
                    <a:cubicBezTo>
                      <a:pt x="34290" y="12383"/>
                      <a:pt x="24765" y="1905"/>
                      <a:pt x="14288" y="2858"/>
                    </a:cubicBezTo>
                    <a:cubicBezTo>
                      <a:pt x="8572" y="2858"/>
                      <a:pt x="2858" y="6667"/>
                      <a:pt x="0" y="12383"/>
                    </a:cubicBezTo>
                    <a:lnTo>
                      <a:pt x="0" y="26670"/>
                    </a:lnTo>
                    <a:cubicBezTo>
                      <a:pt x="1905" y="39053"/>
                      <a:pt x="10478" y="41910"/>
                      <a:pt x="20955" y="41910"/>
                    </a:cubicBezTo>
                    <a:close/>
                  </a:path>
                </a:pathLst>
              </a:custGeom>
              <a:solidFill>
                <a:srgbClr val="A790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3" name="Freeform: Shape 3702">
                <a:extLst>
                  <a:ext uri="{FF2B5EF4-FFF2-40B4-BE49-F238E27FC236}">
                    <a16:creationId xmlns:a16="http://schemas.microsoft.com/office/drawing/2014/main" id="{5936C547-A410-7EFD-FDAF-9EDB70BC21F3}"/>
                  </a:ext>
                </a:extLst>
              </p:cNvPr>
              <p:cNvSpPr/>
              <p:nvPr/>
            </p:nvSpPr>
            <p:spPr>
              <a:xfrm>
                <a:off x="5040629" y="3341369"/>
                <a:ext cx="105727" cy="170497"/>
              </a:xfrm>
              <a:custGeom>
                <a:avLst/>
                <a:gdLst>
                  <a:gd name="connsiteX0" fmla="*/ 0 w 105727"/>
                  <a:gd name="connsiteY0" fmla="*/ 0 h 170497"/>
                  <a:gd name="connsiteX1" fmla="*/ 0 w 105727"/>
                  <a:gd name="connsiteY1" fmla="*/ 157163 h 170497"/>
                  <a:gd name="connsiteX2" fmla="*/ 14288 w 105727"/>
                  <a:gd name="connsiteY2" fmla="*/ 147638 h 170497"/>
                  <a:gd name="connsiteX3" fmla="*/ 34290 w 105727"/>
                  <a:gd name="connsiteY3" fmla="*/ 169545 h 170497"/>
                  <a:gd name="connsiteX4" fmla="*/ 34290 w 105727"/>
                  <a:gd name="connsiteY4" fmla="*/ 169545 h 170497"/>
                  <a:gd name="connsiteX5" fmla="*/ 52388 w 105727"/>
                  <a:gd name="connsiteY5" fmla="*/ 149542 h 170497"/>
                  <a:gd name="connsiteX6" fmla="*/ 72390 w 105727"/>
                  <a:gd name="connsiteY6" fmla="*/ 170497 h 170497"/>
                  <a:gd name="connsiteX7" fmla="*/ 90488 w 105727"/>
                  <a:gd name="connsiteY7" fmla="*/ 145733 h 170497"/>
                  <a:gd name="connsiteX8" fmla="*/ 105728 w 105727"/>
                  <a:gd name="connsiteY8" fmla="*/ 154305 h 170497"/>
                  <a:gd name="connsiteX9" fmla="*/ 105728 w 105727"/>
                  <a:gd name="connsiteY9" fmla="*/ 0 h 170497"/>
                  <a:gd name="connsiteX10" fmla="*/ 0 w 105727"/>
                  <a:gd name="connsiteY10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727" h="170497">
                    <a:moveTo>
                      <a:pt x="0" y="0"/>
                    </a:moveTo>
                    <a:lnTo>
                      <a:pt x="0" y="157163"/>
                    </a:lnTo>
                    <a:cubicBezTo>
                      <a:pt x="2858" y="151447"/>
                      <a:pt x="8573" y="147638"/>
                      <a:pt x="14288" y="147638"/>
                    </a:cubicBezTo>
                    <a:cubicBezTo>
                      <a:pt x="24765" y="147638"/>
                      <a:pt x="33338" y="157163"/>
                      <a:pt x="34290" y="169545"/>
                    </a:cubicBezTo>
                    <a:lnTo>
                      <a:pt x="34290" y="169545"/>
                    </a:lnTo>
                    <a:cubicBezTo>
                      <a:pt x="34290" y="164783"/>
                      <a:pt x="37148" y="150495"/>
                      <a:pt x="52388" y="149542"/>
                    </a:cubicBezTo>
                    <a:cubicBezTo>
                      <a:pt x="70485" y="148590"/>
                      <a:pt x="72390" y="170497"/>
                      <a:pt x="72390" y="170497"/>
                    </a:cubicBezTo>
                    <a:cubicBezTo>
                      <a:pt x="72390" y="157163"/>
                      <a:pt x="80010" y="146685"/>
                      <a:pt x="90488" y="145733"/>
                    </a:cubicBezTo>
                    <a:cubicBezTo>
                      <a:pt x="96203" y="145733"/>
                      <a:pt x="101917" y="148590"/>
                      <a:pt x="105728" y="154305"/>
                    </a:cubicBezTo>
                    <a:lnTo>
                      <a:pt x="1057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77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4" name="Freeform: Shape 3703">
                <a:extLst>
                  <a:ext uri="{FF2B5EF4-FFF2-40B4-BE49-F238E27FC236}">
                    <a16:creationId xmlns:a16="http://schemas.microsoft.com/office/drawing/2014/main" id="{C5B2A230-7392-407D-9456-A43E64F37C01}"/>
                  </a:ext>
                </a:extLst>
              </p:cNvPr>
              <p:cNvSpPr/>
              <p:nvPr/>
            </p:nvSpPr>
            <p:spPr>
              <a:xfrm>
                <a:off x="5160644" y="3486149"/>
                <a:ext cx="106944" cy="41909"/>
              </a:xfrm>
              <a:custGeom>
                <a:avLst/>
                <a:gdLst>
                  <a:gd name="connsiteX0" fmla="*/ 20955 w 106944"/>
                  <a:gd name="connsiteY0" fmla="*/ 41910 h 41909"/>
                  <a:gd name="connsiteX1" fmla="*/ 86677 w 106944"/>
                  <a:gd name="connsiteY1" fmla="*/ 41910 h 41909"/>
                  <a:gd name="connsiteX2" fmla="*/ 106680 w 106944"/>
                  <a:gd name="connsiteY2" fmla="*/ 8572 h 41909"/>
                  <a:gd name="connsiteX3" fmla="*/ 91440 w 106944"/>
                  <a:gd name="connsiteY3" fmla="*/ 0 h 41909"/>
                  <a:gd name="connsiteX4" fmla="*/ 73342 w 106944"/>
                  <a:gd name="connsiteY4" fmla="*/ 24765 h 41909"/>
                  <a:gd name="connsiteX5" fmla="*/ 53340 w 106944"/>
                  <a:gd name="connsiteY5" fmla="*/ 3810 h 41909"/>
                  <a:gd name="connsiteX6" fmla="*/ 34290 w 106944"/>
                  <a:gd name="connsiteY6" fmla="*/ 25717 h 41909"/>
                  <a:gd name="connsiteX7" fmla="*/ 14288 w 106944"/>
                  <a:gd name="connsiteY7" fmla="*/ 2858 h 41909"/>
                  <a:gd name="connsiteX8" fmla="*/ 0 w 106944"/>
                  <a:gd name="connsiteY8" fmla="*/ 12383 h 41909"/>
                  <a:gd name="connsiteX9" fmla="*/ 0 w 106944"/>
                  <a:gd name="connsiteY9" fmla="*/ 26670 h 41909"/>
                  <a:gd name="connsiteX10" fmla="*/ 20955 w 106944"/>
                  <a:gd name="connsiteY10" fmla="*/ 41910 h 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6944" h="41909">
                    <a:moveTo>
                      <a:pt x="20955" y="41910"/>
                    </a:moveTo>
                    <a:lnTo>
                      <a:pt x="86677" y="41910"/>
                    </a:lnTo>
                    <a:cubicBezTo>
                      <a:pt x="100013" y="41910"/>
                      <a:pt x="108585" y="31433"/>
                      <a:pt x="106680" y="8572"/>
                    </a:cubicBezTo>
                    <a:cubicBezTo>
                      <a:pt x="102870" y="2858"/>
                      <a:pt x="98108" y="0"/>
                      <a:pt x="91440" y="0"/>
                    </a:cubicBezTo>
                    <a:cubicBezTo>
                      <a:pt x="80963" y="0"/>
                      <a:pt x="72390" y="11430"/>
                      <a:pt x="73342" y="24765"/>
                    </a:cubicBezTo>
                    <a:cubicBezTo>
                      <a:pt x="73342" y="24765"/>
                      <a:pt x="71438" y="2858"/>
                      <a:pt x="53340" y="3810"/>
                    </a:cubicBezTo>
                    <a:cubicBezTo>
                      <a:pt x="35242" y="4763"/>
                      <a:pt x="34290" y="25717"/>
                      <a:pt x="34290" y="25717"/>
                    </a:cubicBezTo>
                    <a:cubicBezTo>
                      <a:pt x="34290" y="12383"/>
                      <a:pt x="24765" y="1905"/>
                      <a:pt x="14288" y="2858"/>
                    </a:cubicBezTo>
                    <a:cubicBezTo>
                      <a:pt x="8572" y="2858"/>
                      <a:pt x="2858" y="6667"/>
                      <a:pt x="0" y="12383"/>
                    </a:cubicBezTo>
                    <a:lnTo>
                      <a:pt x="0" y="26670"/>
                    </a:lnTo>
                    <a:cubicBezTo>
                      <a:pt x="952" y="39053"/>
                      <a:pt x="9525" y="41910"/>
                      <a:pt x="20955" y="41910"/>
                    </a:cubicBezTo>
                    <a:close/>
                  </a:path>
                </a:pathLst>
              </a:custGeom>
              <a:solidFill>
                <a:srgbClr val="A7909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05" name="Freeform: Shape 3704">
                <a:extLst>
                  <a:ext uri="{FF2B5EF4-FFF2-40B4-BE49-F238E27FC236}">
                    <a16:creationId xmlns:a16="http://schemas.microsoft.com/office/drawing/2014/main" id="{BF471E45-AF1F-0632-CBD0-8D02D1E98921}"/>
                  </a:ext>
                </a:extLst>
              </p:cNvPr>
              <p:cNvSpPr/>
              <p:nvPr/>
            </p:nvSpPr>
            <p:spPr>
              <a:xfrm>
                <a:off x="5161596" y="3341369"/>
                <a:ext cx="105727" cy="170497"/>
              </a:xfrm>
              <a:custGeom>
                <a:avLst/>
                <a:gdLst>
                  <a:gd name="connsiteX0" fmla="*/ 0 w 105727"/>
                  <a:gd name="connsiteY0" fmla="*/ 0 h 170497"/>
                  <a:gd name="connsiteX1" fmla="*/ 0 w 105727"/>
                  <a:gd name="connsiteY1" fmla="*/ 157163 h 170497"/>
                  <a:gd name="connsiteX2" fmla="*/ 14288 w 105727"/>
                  <a:gd name="connsiteY2" fmla="*/ 147638 h 170497"/>
                  <a:gd name="connsiteX3" fmla="*/ 34290 w 105727"/>
                  <a:gd name="connsiteY3" fmla="*/ 169545 h 170497"/>
                  <a:gd name="connsiteX4" fmla="*/ 34290 w 105727"/>
                  <a:gd name="connsiteY4" fmla="*/ 169545 h 170497"/>
                  <a:gd name="connsiteX5" fmla="*/ 52388 w 105727"/>
                  <a:gd name="connsiteY5" fmla="*/ 149542 h 170497"/>
                  <a:gd name="connsiteX6" fmla="*/ 72390 w 105727"/>
                  <a:gd name="connsiteY6" fmla="*/ 170497 h 170497"/>
                  <a:gd name="connsiteX7" fmla="*/ 90488 w 105727"/>
                  <a:gd name="connsiteY7" fmla="*/ 145733 h 170497"/>
                  <a:gd name="connsiteX8" fmla="*/ 105728 w 105727"/>
                  <a:gd name="connsiteY8" fmla="*/ 154305 h 170497"/>
                  <a:gd name="connsiteX9" fmla="*/ 105728 w 105727"/>
                  <a:gd name="connsiteY9" fmla="*/ 0 h 170497"/>
                  <a:gd name="connsiteX10" fmla="*/ 0 w 105727"/>
                  <a:gd name="connsiteY10" fmla="*/ 0 h 170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5727" h="170497">
                    <a:moveTo>
                      <a:pt x="0" y="0"/>
                    </a:moveTo>
                    <a:lnTo>
                      <a:pt x="0" y="157163"/>
                    </a:lnTo>
                    <a:cubicBezTo>
                      <a:pt x="2858" y="151447"/>
                      <a:pt x="8573" y="147638"/>
                      <a:pt x="14288" y="147638"/>
                    </a:cubicBezTo>
                    <a:cubicBezTo>
                      <a:pt x="24765" y="147638"/>
                      <a:pt x="33338" y="157163"/>
                      <a:pt x="34290" y="169545"/>
                    </a:cubicBezTo>
                    <a:lnTo>
                      <a:pt x="34290" y="169545"/>
                    </a:lnTo>
                    <a:cubicBezTo>
                      <a:pt x="35243" y="164783"/>
                      <a:pt x="37148" y="150495"/>
                      <a:pt x="52388" y="149542"/>
                    </a:cubicBezTo>
                    <a:cubicBezTo>
                      <a:pt x="70485" y="148590"/>
                      <a:pt x="72390" y="170497"/>
                      <a:pt x="72390" y="170497"/>
                    </a:cubicBezTo>
                    <a:cubicBezTo>
                      <a:pt x="72390" y="157163"/>
                      <a:pt x="80010" y="146685"/>
                      <a:pt x="90488" y="145733"/>
                    </a:cubicBezTo>
                    <a:cubicBezTo>
                      <a:pt x="96203" y="145733"/>
                      <a:pt x="101918" y="148590"/>
                      <a:pt x="105728" y="154305"/>
                    </a:cubicBezTo>
                    <a:lnTo>
                      <a:pt x="10572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77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706" name="Freeform: Shape 3705">
              <a:extLst>
                <a:ext uri="{FF2B5EF4-FFF2-40B4-BE49-F238E27FC236}">
                  <a16:creationId xmlns:a16="http://schemas.microsoft.com/office/drawing/2014/main" id="{D6921281-1FA1-CE7C-647C-052979885124}"/>
                </a:ext>
              </a:extLst>
            </p:cNvPr>
            <p:cNvSpPr/>
            <p:nvPr/>
          </p:nvSpPr>
          <p:spPr>
            <a:xfrm>
              <a:off x="4958714" y="2957512"/>
              <a:ext cx="390525" cy="463867"/>
            </a:xfrm>
            <a:custGeom>
              <a:avLst/>
              <a:gdLst>
                <a:gd name="connsiteX0" fmla="*/ 390525 w 390525"/>
                <a:gd name="connsiteY0" fmla="*/ 277178 h 463867"/>
                <a:gd name="connsiteX1" fmla="*/ 195263 w 390525"/>
                <a:gd name="connsiteY1" fmla="*/ 463867 h 463867"/>
                <a:gd name="connsiteX2" fmla="*/ 0 w 390525"/>
                <a:gd name="connsiteY2" fmla="*/ 277178 h 463867"/>
                <a:gd name="connsiteX3" fmla="*/ 195263 w 390525"/>
                <a:gd name="connsiteY3" fmla="*/ 0 h 463867"/>
                <a:gd name="connsiteX4" fmla="*/ 390525 w 390525"/>
                <a:gd name="connsiteY4" fmla="*/ 277178 h 463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525" h="463867">
                  <a:moveTo>
                    <a:pt x="390525" y="277178"/>
                  </a:moveTo>
                  <a:cubicBezTo>
                    <a:pt x="390525" y="380047"/>
                    <a:pt x="302895" y="463867"/>
                    <a:pt x="195263" y="463867"/>
                  </a:cubicBezTo>
                  <a:cubicBezTo>
                    <a:pt x="87630" y="463867"/>
                    <a:pt x="0" y="380047"/>
                    <a:pt x="0" y="277178"/>
                  </a:cubicBezTo>
                  <a:cubicBezTo>
                    <a:pt x="0" y="174308"/>
                    <a:pt x="61913" y="0"/>
                    <a:pt x="195263" y="0"/>
                  </a:cubicBezTo>
                  <a:cubicBezTo>
                    <a:pt x="328613" y="0"/>
                    <a:pt x="390525" y="174308"/>
                    <a:pt x="390525" y="277178"/>
                  </a:cubicBezTo>
                  <a:close/>
                </a:path>
              </a:pathLst>
            </a:custGeom>
            <a:solidFill>
              <a:srgbClr val="A79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7" name="Freeform: Shape 3706">
              <a:extLst>
                <a:ext uri="{FF2B5EF4-FFF2-40B4-BE49-F238E27FC236}">
                  <a16:creationId xmlns:a16="http://schemas.microsoft.com/office/drawing/2014/main" id="{1B093CF0-3A94-FA5F-6DFC-D2E98FF694D9}"/>
                </a:ext>
              </a:extLst>
            </p:cNvPr>
            <p:cNvSpPr/>
            <p:nvPr/>
          </p:nvSpPr>
          <p:spPr>
            <a:xfrm>
              <a:off x="4914778" y="2605087"/>
              <a:ext cx="471667" cy="356234"/>
            </a:xfrm>
            <a:custGeom>
              <a:avLst/>
              <a:gdLst>
                <a:gd name="connsiteX0" fmla="*/ 452558 w 471667"/>
                <a:gd name="connsiteY0" fmla="*/ 251460 h 356234"/>
                <a:gd name="connsiteX1" fmla="*/ 240151 w 471667"/>
                <a:gd name="connsiteY1" fmla="*/ 356235 h 356234"/>
                <a:gd name="connsiteX2" fmla="*/ 27743 w 471667"/>
                <a:gd name="connsiteY2" fmla="*/ 257175 h 356234"/>
                <a:gd name="connsiteX3" fmla="*/ 240151 w 471667"/>
                <a:gd name="connsiteY3" fmla="*/ 0 h 356234"/>
                <a:gd name="connsiteX4" fmla="*/ 452558 w 471667"/>
                <a:gd name="connsiteY4" fmla="*/ 251460 h 356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667" h="356234">
                  <a:moveTo>
                    <a:pt x="452558" y="251460"/>
                  </a:moveTo>
                  <a:cubicBezTo>
                    <a:pt x="418268" y="340995"/>
                    <a:pt x="322066" y="356235"/>
                    <a:pt x="240151" y="356235"/>
                  </a:cubicBezTo>
                  <a:cubicBezTo>
                    <a:pt x="158236" y="356235"/>
                    <a:pt x="72511" y="342900"/>
                    <a:pt x="27743" y="257175"/>
                  </a:cubicBezTo>
                  <a:cubicBezTo>
                    <a:pt x="-37027" y="133350"/>
                    <a:pt x="2978" y="0"/>
                    <a:pt x="240151" y="0"/>
                  </a:cubicBezTo>
                  <a:cubicBezTo>
                    <a:pt x="477323" y="0"/>
                    <a:pt x="497326" y="131445"/>
                    <a:pt x="452558" y="251460"/>
                  </a:cubicBezTo>
                  <a:close/>
                </a:path>
              </a:pathLst>
            </a:custGeom>
            <a:solidFill>
              <a:srgbClr val="A7909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8" name="Freeform: Shape 3707">
              <a:extLst>
                <a:ext uri="{FF2B5EF4-FFF2-40B4-BE49-F238E27FC236}">
                  <a16:creationId xmlns:a16="http://schemas.microsoft.com/office/drawing/2014/main" id="{60DCEAA0-5EEA-558C-C6C2-4C4F60A5E676}"/>
                </a:ext>
              </a:extLst>
            </p:cNvPr>
            <p:cNvSpPr/>
            <p:nvPr/>
          </p:nvSpPr>
          <p:spPr>
            <a:xfrm>
              <a:off x="4888200" y="2804159"/>
              <a:ext cx="531074" cy="303847"/>
            </a:xfrm>
            <a:custGeom>
              <a:avLst/>
              <a:gdLst>
                <a:gd name="connsiteX0" fmla="*/ 449609 w 531074"/>
                <a:gd name="connsiteY0" fmla="*/ 40005 h 303847"/>
                <a:gd name="connsiteX1" fmla="*/ 451514 w 531074"/>
                <a:gd name="connsiteY1" fmla="*/ 28575 h 303847"/>
                <a:gd name="connsiteX2" fmla="*/ 421034 w 531074"/>
                <a:gd name="connsiteY2" fmla="*/ 0 h 303847"/>
                <a:gd name="connsiteX3" fmla="*/ 391507 w 531074"/>
                <a:gd name="connsiteY3" fmla="*/ 26670 h 303847"/>
                <a:gd name="connsiteX4" fmla="*/ 266729 w 531074"/>
                <a:gd name="connsiteY4" fmla="*/ 20003 h 303847"/>
                <a:gd name="connsiteX5" fmla="*/ 140999 w 531074"/>
                <a:gd name="connsiteY5" fmla="*/ 30480 h 303847"/>
                <a:gd name="connsiteX6" fmla="*/ 140999 w 531074"/>
                <a:gd name="connsiteY6" fmla="*/ 28575 h 303847"/>
                <a:gd name="connsiteX7" fmla="*/ 110519 w 531074"/>
                <a:gd name="connsiteY7" fmla="*/ 0 h 303847"/>
                <a:gd name="connsiteX8" fmla="*/ 80039 w 531074"/>
                <a:gd name="connsiteY8" fmla="*/ 28575 h 303847"/>
                <a:gd name="connsiteX9" fmla="*/ 84802 w 531074"/>
                <a:gd name="connsiteY9" fmla="*/ 43815 h 303847"/>
                <a:gd name="connsiteX10" fmla="*/ 6697 w 531074"/>
                <a:gd name="connsiteY10" fmla="*/ 191453 h 303847"/>
                <a:gd name="connsiteX11" fmla="*/ 265777 w 531074"/>
                <a:gd name="connsiteY11" fmla="*/ 303848 h 303847"/>
                <a:gd name="connsiteX12" fmla="*/ 524857 w 531074"/>
                <a:gd name="connsiteY12" fmla="*/ 191453 h 303847"/>
                <a:gd name="connsiteX13" fmla="*/ 449609 w 531074"/>
                <a:gd name="connsiteY13" fmla="*/ 40005 h 30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31074" h="303847">
                  <a:moveTo>
                    <a:pt x="449609" y="40005"/>
                  </a:moveTo>
                  <a:cubicBezTo>
                    <a:pt x="451514" y="36195"/>
                    <a:pt x="451514" y="32385"/>
                    <a:pt x="451514" y="28575"/>
                  </a:cubicBezTo>
                  <a:cubicBezTo>
                    <a:pt x="451514" y="12383"/>
                    <a:pt x="438179" y="0"/>
                    <a:pt x="421034" y="0"/>
                  </a:cubicBezTo>
                  <a:cubicBezTo>
                    <a:pt x="404842" y="0"/>
                    <a:pt x="392459" y="11430"/>
                    <a:pt x="391507" y="26670"/>
                  </a:cubicBezTo>
                  <a:cubicBezTo>
                    <a:pt x="357217" y="21908"/>
                    <a:pt x="316259" y="19050"/>
                    <a:pt x="266729" y="20003"/>
                  </a:cubicBezTo>
                  <a:cubicBezTo>
                    <a:pt x="217199" y="20955"/>
                    <a:pt x="175289" y="24765"/>
                    <a:pt x="140999" y="30480"/>
                  </a:cubicBezTo>
                  <a:cubicBezTo>
                    <a:pt x="140999" y="29528"/>
                    <a:pt x="140999" y="29528"/>
                    <a:pt x="140999" y="28575"/>
                  </a:cubicBezTo>
                  <a:cubicBezTo>
                    <a:pt x="140999" y="12383"/>
                    <a:pt x="127664" y="0"/>
                    <a:pt x="110519" y="0"/>
                  </a:cubicBezTo>
                  <a:cubicBezTo>
                    <a:pt x="93374" y="0"/>
                    <a:pt x="80039" y="13335"/>
                    <a:pt x="80039" y="28575"/>
                  </a:cubicBezTo>
                  <a:cubicBezTo>
                    <a:pt x="80039" y="34290"/>
                    <a:pt x="81944" y="40005"/>
                    <a:pt x="84802" y="43815"/>
                  </a:cubicBezTo>
                  <a:cubicBezTo>
                    <a:pt x="4792" y="72390"/>
                    <a:pt x="-11401" y="122873"/>
                    <a:pt x="6697" y="191453"/>
                  </a:cubicBezTo>
                  <a:cubicBezTo>
                    <a:pt x="35272" y="295275"/>
                    <a:pt x="183862" y="303848"/>
                    <a:pt x="265777" y="303848"/>
                  </a:cubicBezTo>
                  <a:cubicBezTo>
                    <a:pt x="347692" y="303848"/>
                    <a:pt x="500092" y="304800"/>
                    <a:pt x="524857" y="191453"/>
                  </a:cubicBezTo>
                  <a:cubicBezTo>
                    <a:pt x="542002" y="118110"/>
                    <a:pt x="525809" y="65723"/>
                    <a:pt x="449609" y="40005"/>
                  </a:cubicBezTo>
                  <a:close/>
                </a:path>
              </a:pathLst>
            </a:custGeom>
            <a:solidFill>
              <a:srgbClr val="C2A4A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9" name="Freeform: Shape 3708">
              <a:extLst>
                <a:ext uri="{FF2B5EF4-FFF2-40B4-BE49-F238E27FC236}">
                  <a16:creationId xmlns:a16="http://schemas.microsoft.com/office/drawing/2014/main" id="{A67C4D71-D1B4-BB0B-EEAF-BC396F9F7601}"/>
                </a:ext>
              </a:extLst>
            </p:cNvPr>
            <p:cNvSpPr/>
            <p:nvPr/>
          </p:nvSpPr>
          <p:spPr>
            <a:xfrm>
              <a:off x="5295899" y="2820352"/>
              <a:ext cx="26670" cy="24764"/>
            </a:xfrm>
            <a:custGeom>
              <a:avLst/>
              <a:gdLst>
                <a:gd name="connsiteX0" fmla="*/ 26670 w 26670"/>
                <a:gd name="connsiteY0" fmla="*/ 12382 h 24764"/>
                <a:gd name="connsiteX1" fmla="*/ 13335 w 26670"/>
                <a:gd name="connsiteY1" fmla="*/ 24765 h 24764"/>
                <a:gd name="connsiteX2" fmla="*/ 0 w 26670"/>
                <a:gd name="connsiteY2" fmla="*/ 12382 h 24764"/>
                <a:gd name="connsiteX3" fmla="*/ 13335 w 26670"/>
                <a:gd name="connsiteY3" fmla="*/ 0 h 24764"/>
                <a:gd name="connsiteX4" fmla="*/ 26670 w 26670"/>
                <a:gd name="connsiteY4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4764">
                  <a:moveTo>
                    <a:pt x="26670" y="12382"/>
                  </a:moveTo>
                  <a:cubicBezTo>
                    <a:pt x="26670" y="19050"/>
                    <a:pt x="20955" y="24765"/>
                    <a:pt x="13335" y="24765"/>
                  </a:cubicBezTo>
                  <a:cubicBezTo>
                    <a:pt x="5715" y="24765"/>
                    <a:pt x="0" y="19050"/>
                    <a:pt x="0" y="12382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2382"/>
                  </a:cubicBezTo>
                  <a:close/>
                </a:path>
              </a:pathLst>
            </a:custGeom>
            <a:solidFill>
              <a:srgbClr val="6353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0" name="Freeform: Shape 3709">
              <a:extLst>
                <a:ext uri="{FF2B5EF4-FFF2-40B4-BE49-F238E27FC236}">
                  <a16:creationId xmlns:a16="http://schemas.microsoft.com/office/drawing/2014/main" id="{C762A3C3-0D22-19D8-398B-27880CFBB502}"/>
                </a:ext>
              </a:extLst>
            </p:cNvPr>
            <p:cNvSpPr/>
            <p:nvPr/>
          </p:nvSpPr>
          <p:spPr>
            <a:xfrm>
              <a:off x="5140641" y="3271837"/>
              <a:ext cx="26670" cy="24765"/>
            </a:xfrm>
            <a:custGeom>
              <a:avLst/>
              <a:gdLst>
                <a:gd name="connsiteX0" fmla="*/ 26670 w 26670"/>
                <a:gd name="connsiteY0" fmla="*/ 12383 h 24765"/>
                <a:gd name="connsiteX1" fmla="*/ 13335 w 26670"/>
                <a:gd name="connsiteY1" fmla="*/ 24765 h 24765"/>
                <a:gd name="connsiteX2" fmla="*/ 0 w 26670"/>
                <a:gd name="connsiteY2" fmla="*/ 12383 h 24765"/>
                <a:gd name="connsiteX3" fmla="*/ 13335 w 26670"/>
                <a:gd name="connsiteY3" fmla="*/ 0 h 24765"/>
                <a:gd name="connsiteX4" fmla="*/ 26670 w 26670"/>
                <a:gd name="connsiteY4" fmla="*/ 12383 h 2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4765">
                  <a:moveTo>
                    <a:pt x="26670" y="12383"/>
                  </a:moveTo>
                  <a:cubicBezTo>
                    <a:pt x="26670" y="19050"/>
                    <a:pt x="20955" y="24765"/>
                    <a:pt x="13335" y="24765"/>
                  </a:cubicBezTo>
                  <a:cubicBezTo>
                    <a:pt x="5715" y="24765"/>
                    <a:pt x="0" y="19050"/>
                    <a:pt x="0" y="12383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2383"/>
                  </a:cubicBezTo>
                  <a:close/>
                </a:path>
              </a:pathLst>
            </a:custGeom>
            <a:solidFill>
              <a:srgbClr val="89777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711" name="Graphic 2">
              <a:extLst>
                <a:ext uri="{FF2B5EF4-FFF2-40B4-BE49-F238E27FC236}">
                  <a16:creationId xmlns:a16="http://schemas.microsoft.com/office/drawing/2014/main" id="{AC6673AF-33F6-848C-6F20-BEC53281F28A}"/>
                </a:ext>
              </a:extLst>
            </p:cNvPr>
            <p:cNvGrpSpPr/>
            <p:nvPr/>
          </p:nvGrpSpPr>
          <p:grpSpPr>
            <a:xfrm>
              <a:off x="5042534" y="2758207"/>
              <a:ext cx="223837" cy="52619"/>
              <a:chOff x="5042534" y="2758207"/>
              <a:chExt cx="223837" cy="52619"/>
            </a:xfrm>
          </p:grpSpPr>
          <p:grpSp>
            <p:nvGrpSpPr>
              <p:cNvPr id="3712" name="Graphic 2">
                <a:extLst>
                  <a:ext uri="{FF2B5EF4-FFF2-40B4-BE49-F238E27FC236}">
                    <a16:creationId xmlns:a16="http://schemas.microsoft.com/office/drawing/2014/main" id="{259AB3BA-9A49-F98E-94B5-F64293DF709C}"/>
                  </a:ext>
                </a:extLst>
              </p:cNvPr>
              <p:cNvGrpSpPr/>
              <p:nvPr/>
            </p:nvGrpSpPr>
            <p:grpSpPr>
              <a:xfrm>
                <a:off x="5042534" y="2758207"/>
                <a:ext cx="47625" cy="52619"/>
                <a:chOff x="5042534" y="2758207"/>
                <a:chExt cx="47625" cy="52619"/>
              </a:xfrm>
            </p:grpSpPr>
            <p:sp>
              <p:nvSpPr>
                <p:cNvPr id="3713" name="Freeform: Shape 3712">
                  <a:extLst>
                    <a:ext uri="{FF2B5EF4-FFF2-40B4-BE49-F238E27FC236}">
                      <a16:creationId xmlns:a16="http://schemas.microsoft.com/office/drawing/2014/main" id="{CF770C1C-3794-4C1E-C406-040232AE3CEE}"/>
                    </a:ext>
                  </a:extLst>
                </p:cNvPr>
                <p:cNvSpPr/>
                <p:nvPr/>
              </p:nvSpPr>
              <p:spPr>
                <a:xfrm>
                  <a:off x="5052059" y="2772727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27"/>
                        <a:pt x="29528" y="38100"/>
                        <a:pt x="19050" y="38100"/>
                      </a:cubicBezTo>
                      <a:cubicBezTo>
                        <a:pt x="8573" y="38100"/>
                        <a:pt x="0" y="29527"/>
                        <a:pt x="0" y="19050"/>
                      </a:cubicBezTo>
                      <a:cubicBezTo>
                        <a:pt x="0" y="8572"/>
                        <a:pt x="8573" y="0"/>
                        <a:pt x="19050" y="0"/>
                      </a:cubicBezTo>
                      <a:cubicBezTo>
                        <a:pt x="29528" y="0"/>
                        <a:pt x="38100" y="8572"/>
                        <a:pt x="38100" y="19050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4" name="Freeform: Shape 3713">
                  <a:extLst>
                    <a:ext uri="{FF2B5EF4-FFF2-40B4-BE49-F238E27FC236}">
                      <a16:creationId xmlns:a16="http://schemas.microsoft.com/office/drawing/2014/main" id="{EADE437B-E9A0-1CE3-0968-F85DAEC5AB8C}"/>
                    </a:ext>
                  </a:extLst>
                </p:cNvPr>
                <p:cNvSpPr/>
                <p:nvPr/>
              </p:nvSpPr>
              <p:spPr>
                <a:xfrm>
                  <a:off x="5059679" y="2784157"/>
                  <a:ext cx="21076" cy="20954"/>
                </a:xfrm>
                <a:custGeom>
                  <a:avLst/>
                  <a:gdLst>
                    <a:gd name="connsiteX0" fmla="*/ 10478 w 21076"/>
                    <a:gd name="connsiteY0" fmla="*/ 0 h 20954"/>
                    <a:gd name="connsiteX1" fmla="*/ 0 w 21076"/>
                    <a:gd name="connsiteY1" fmla="*/ 10477 h 20954"/>
                    <a:gd name="connsiteX2" fmla="*/ 10478 w 21076"/>
                    <a:gd name="connsiteY2" fmla="*/ 20955 h 20954"/>
                    <a:gd name="connsiteX3" fmla="*/ 20955 w 21076"/>
                    <a:gd name="connsiteY3" fmla="*/ 10477 h 20954"/>
                    <a:gd name="connsiteX4" fmla="*/ 10478 w 21076"/>
                    <a:gd name="connsiteY4" fmla="*/ 0 h 20954"/>
                    <a:gd name="connsiteX5" fmla="*/ 5715 w 21076"/>
                    <a:gd name="connsiteY5" fmla="*/ 14288 h 20954"/>
                    <a:gd name="connsiteX6" fmla="*/ 3810 w 21076"/>
                    <a:gd name="connsiteY6" fmla="*/ 12383 h 20954"/>
                    <a:gd name="connsiteX7" fmla="*/ 5715 w 21076"/>
                    <a:gd name="connsiteY7" fmla="*/ 10477 h 20954"/>
                    <a:gd name="connsiteX8" fmla="*/ 7620 w 21076"/>
                    <a:gd name="connsiteY8" fmla="*/ 12383 h 20954"/>
                    <a:gd name="connsiteX9" fmla="*/ 5715 w 21076"/>
                    <a:gd name="connsiteY9" fmla="*/ 14288 h 20954"/>
                    <a:gd name="connsiteX10" fmla="*/ 7620 w 21076"/>
                    <a:gd name="connsiteY10" fmla="*/ 9525 h 20954"/>
                    <a:gd name="connsiteX11" fmla="*/ 3810 w 21076"/>
                    <a:gd name="connsiteY11" fmla="*/ 5715 h 20954"/>
                    <a:gd name="connsiteX12" fmla="*/ 7620 w 21076"/>
                    <a:gd name="connsiteY12" fmla="*/ 1905 h 20954"/>
                    <a:gd name="connsiteX13" fmla="*/ 11430 w 21076"/>
                    <a:gd name="connsiteY13" fmla="*/ 5715 h 20954"/>
                    <a:gd name="connsiteX14" fmla="*/ 7620 w 21076"/>
                    <a:gd name="connsiteY14" fmla="*/ 9525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076" h="20954">
                      <a:moveTo>
                        <a:pt x="10478" y="0"/>
                      </a:moveTo>
                      <a:cubicBezTo>
                        <a:pt x="2858" y="0"/>
                        <a:pt x="0" y="4763"/>
                        <a:pt x="0" y="10477"/>
                      </a:cubicBezTo>
                      <a:cubicBezTo>
                        <a:pt x="0" y="16192"/>
                        <a:pt x="4763" y="20955"/>
                        <a:pt x="10478" y="20955"/>
                      </a:cubicBezTo>
                      <a:cubicBezTo>
                        <a:pt x="16192" y="20955"/>
                        <a:pt x="20955" y="16192"/>
                        <a:pt x="20955" y="10477"/>
                      </a:cubicBezTo>
                      <a:cubicBezTo>
                        <a:pt x="21908" y="4763"/>
                        <a:pt x="17145" y="0"/>
                        <a:pt x="10478" y="0"/>
                      </a:cubicBezTo>
                      <a:close/>
                      <a:moveTo>
                        <a:pt x="5715" y="14288"/>
                      </a:moveTo>
                      <a:cubicBezTo>
                        <a:pt x="4763" y="14288"/>
                        <a:pt x="3810" y="13335"/>
                        <a:pt x="3810" y="12383"/>
                      </a:cubicBezTo>
                      <a:cubicBezTo>
                        <a:pt x="3810" y="11430"/>
                        <a:pt x="4763" y="10477"/>
                        <a:pt x="5715" y="10477"/>
                      </a:cubicBezTo>
                      <a:cubicBezTo>
                        <a:pt x="6667" y="10477"/>
                        <a:pt x="7620" y="11430"/>
                        <a:pt x="7620" y="12383"/>
                      </a:cubicBezTo>
                      <a:cubicBezTo>
                        <a:pt x="7620" y="13335"/>
                        <a:pt x="6667" y="14288"/>
                        <a:pt x="5715" y="14288"/>
                      </a:cubicBezTo>
                      <a:close/>
                      <a:moveTo>
                        <a:pt x="7620" y="9525"/>
                      </a:moveTo>
                      <a:cubicBezTo>
                        <a:pt x="5715" y="9525"/>
                        <a:pt x="3810" y="7620"/>
                        <a:pt x="3810" y="5715"/>
                      </a:cubicBezTo>
                      <a:cubicBezTo>
                        <a:pt x="3810" y="3810"/>
                        <a:pt x="5715" y="1905"/>
                        <a:pt x="7620" y="1905"/>
                      </a:cubicBezTo>
                      <a:cubicBezTo>
                        <a:pt x="9525" y="1905"/>
                        <a:pt x="11430" y="3810"/>
                        <a:pt x="11430" y="5715"/>
                      </a:cubicBezTo>
                      <a:cubicBezTo>
                        <a:pt x="11430" y="7620"/>
                        <a:pt x="9525" y="9525"/>
                        <a:pt x="7620" y="9525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5" name="Freeform: Shape 3714">
                  <a:extLst>
                    <a:ext uri="{FF2B5EF4-FFF2-40B4-BE49-F238E27FC236}">
                      <a16:creationId xmlns:a16="http://schemas.microsoft.com/office/drawing/2014/main" id="{A0B514AF-1678-E80A-EE5D-BDF64B7A7411}"/>
                    </a:ext>
                  </a:extLst>
                </p:cNvPr>
                <p:cNvSpPr/>
                <p:nvPr/>
              </p:nvSpPr>
              <p:spPr>
                <a:xfrm>
                  <a:off x="5042534" y="2758207"/>
                  <a:ext cx="24765" cy="13566"/>
                </a:xfrm>
                <a:custGeom>
                  <a:avLst/>
                  <a:gdLst>
                    <a:gd name="connsiteX0" fmla="*/ 0 w 24765"/>
                    <a:gd name="connsiteY0" fmla="*/ 13567 h 13566"/>
                    <a:gd name="connsiteX1" fmla="*/ 24765 w 24765"/>
                    <a:gd name="connsiteY1" fmla="*/ 1184 h 1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765" h="13566">
                      <a:moveTo>
                        <a:pt x="0" y="13567"/>
                      </a:moveTo>
                      <a:cubicBezTo>
                        <a:pt x="1905" y="3089"/>
                        <a:pt x="12383" y="-2626"/>
                        <a:pt x="24765" y="1184"/>
                      </a:cubicBezTo>
                    </a:path>
                  </a:pathLst>
                </a:custGeom>
                <a:noFill/>
                <a:ln w="4424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716" name="Graphic 2">
                <a:extLst>
                  <a:ext uri="{FF2B5EF4-FFF2-40B4-BE49-F238E27FC236}">
                    <a16:creationId xmlns:a16="http://schemas.microsoft.com/office/drawing/2014/main" id="{71C45024-EE22-35C7-ACCC-21DED96AA262}"/>
                  </a:ext>
                </a:extLst>
              </p:cNvPr>
              <p:cNvGrpSpPr/>
              <p:nvPr/>
            </p:nvGrpSpPr>
            <p:grpSpPr>
              <a:xfrm>
                <a:off x="5217794" y="2758207"/>
                <a:ext cx="48577" cy="52619"/>
                <a:chOff x="5217794" y="2758207"/>
                <a:chExt cx="48577" cy="52619"/>
              </a:xfrm>
            </p:grpSpPr>
            <p:sp>
              <p:nvSpPr>
                <p:cNvPr id="3717" name="Freeform: Shape 3716">
                  <a:extLst>
                    <a:ext uri="{FF2B5EF4-FFF2-40B4-BE49-F238E27FC236}">
                      <a16:creationId xmlns:a16="http://schemas.microsoft.com/office/drawing/2014/main" id="{E8472ABA-AC88-4850-DD64-8F3A9FD73E79}"/>
                    </a:ext>
                  </a:extLst>
                </p:cNvPr>
                <p:cNvSpPr/>
                <p:nvPr/>
              </p:nvSpPr>
              <p:spPr>
                <a:xfrm>
                  <a:off x="5217794" y="2772727"/>
                  <a:ext cx="38100" cy="38100"/>
                </a:xfrm>
                <a:custGeom>
                  <a:avLst/>
                  <a:gdLst>
                    <a:gd name="connsiteX0" fmla="*/ 0 w 38100"/>
                    <a:gd name="connsiteY0" fmla="*/ 19050 h 38100"/>
                    <a:gd name="connsiteX1" fmla="*/ 19050 w 38100"/>
                    <a:gd name="connsiteY1" fmla="*/ 38100 h 38100"/>
                    <a:gd name="connsiteX2" fmla="*/ 38100 w 38100"/>
                    <a:gd name="connsiteY2" fmla="*/ 19050 h 38100"/>
                    <a:gd name="connsiteX3" fmla="*/ 19050 w 38100"/>
                    <a:gd name="connsiteY3" fmla="*/ 0 h 38100"/>
                    <a:gd name="connsiteX4" fmla="*/ 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0" y="19050"/>
                      </a:moveTo>
                      <a:cubicBezTo>
                        <a:pt x="0" y="29527"/>
                        <a:pt x="8572" y="38100"/>
                        <a:pt x="19050" y="38100"/>
                      </a:cubicBezTo>
                      <a:cubicBezTo>
                        <a:pt x="29527" y="38100"/>
                        <a:pt x="38100" y="29527"/>
                        <a:pt x="38100" y="19050"/>
                      </a:cubicBezTo>
                      <a:cubicBezTo>
                        <a:pt x="38100" y="8572"/>
                        <a:pt x="29527" y="0"/>
                        <a:pt x="19050" y="0"/>
                      </a:cubicBezTo>
                      <a:cubicBezTo>
                        <a:pt x="8572" y="0"/>
                        <a:pt x="0" y="8572"/>
                        <a:pt x="0" y="19050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8" name="Freeform: Shape 3717">
                  <a:extLst>
                    <a:ext uri="{FF2B5EF4-FFF2-40B4-BE49-F238E27FC236}">
                      <a16:creationId xmlns:a16="http://schemas.microsoft.com/office/drawing/2014/main" id="{1C92B965-38A2-C599-2B5F-537E0B5241EB}"/>
                    </a:ext>
                  </a:extLst>
                </p:cNvPr>
                <p:cNvSpPr/>
                <p:nvPr/>
              </p:nvSpPr>
              <p:spPr>
                <a:xfrm>
                  <a:off x="5227319" y="2784157"/>
                  <a:ext cx="20954" cy="20954"/>
                </a:xfrm>
                <a:custGeom>
                  <a:avLst/>
                  <a:gdLst>
                    <a:gd name="connsiteX0" fmla="*/ 0 w 20954"/>
                    <a:gd name="connsiteY0" fmla="*/ 10477 h 20954"/>
                    <a:gd name="connsiteX1" fmla="*/ 10477 w 20954"/>
                    <a:gd name="connsiteY1" fmla="*/ 20955 h 20954"/>
                    <a:gd name="connsiteX2" fmla="*/ 20955 w 20954"/>
                    <a:gd name="connsiteY2" fmla="*/ 10477 h 20954"/>
                    <a:gd name="connsiteX3" fmla="*/ 10477 w 20954"/>
                    <a:gd name="connsiteY3" fmla="*/ 0 h 20954"/>
                    <a:gd name="connsiteX4" fmla="*/ 0 w 20954"/>
                    <a:gd name="connsiteY4" fmla="*/ 10477 h 20954"/>
                    <a:gd name="connsiteX5" fmla="*/ 14288 w 20954"/>
                    <a:gd name="connsiteY5" fmla="*/ 12383 h 20954"/>
                    <a:gd name="connsiteX6" fmla="*/ 16192 w 20954"/>
                    <a:gd name="connsiteY6" fmla="*/ 10477 h 20954"/>
                    <a:gd name="connsiteX7" fmla="*/ 18097 w 20954"/>
                    <a:gd name="connsiteY7" fmla="*/ 12383 h 20954"/>
                    <a:gd name="connsiteX8" fmla="*/ 16192 w 20954"/>
                    <a:gd name="connsiteY8" fmla="*/ 14288 h 20954"/>
                    <a:gd name="connsiteX9" fmla="*/ 14288 w 20954"/>
                    <a:gd name="connsiteY9" fmla="*/ 12383 h 20954"/>
                    <a:gd name="connsiteX10" fmla="*/ 10477 w 20954"/>
                    <a:gd name="connsiteY10" fmla="*/ 5715 h 20954"/>
                    <a:gd name="connsiteX11" fmla="*/ 14288 w 20954"/>
                    <a:gd name="connsiteY11" fmla="*/ 1905 h 20954"/>
                    <a:gd name="connsiteX12" fmla="*/ 18097 w 20954"/>
                    <a:gd name="connsiteY12" fmla="*/ 5715 h 20954"/>
                    <a:gd name="connsiteX13" fmla="*/ 14288 w 20954"/>
                    <a:gd name="connsiteY13" fmla="*/ 9525 h 20954"/>
                    <a:gd name="connsiteX14" fmla="*/ 10477 w 20954"/>
                    <a:gd name="connsiteY14" fmla="*/ 5715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954" h="20954">
                      <a:moveTo>
                        <a:pt x="0" y="10477"/>
                      </a:moveTo>
                      <a:cubicBezTo>
                        <a:pt x="0" y="16192"/>
                        <a:pt x="4763" y="20955"/>
                        <a:pt x="10477" y="20955"/>
                      </a:cubicBezTo>
                      <a:cubicBezTo>
                        <a:pt x="16192" y="20955"/>
                        <a:pt x="20955" y="16192"/>
                        <a:pt x="20955" y="10477"/>
                      </a:cubicBezTo>
                      <a:cubicBezTo>
                        <a:pt x="20955" y="5715"/>
                        <a:pt x="17145" y="0"/>
                        <a:pt x="10477" y="0"/>
                      </a:cubicBezTo>
                      <a:cubicBezTo>
                        <a:pt x="4763" y="0"/>
                        <a:pt x="0" y="4763"/>
                        <a:pt x="0" y="10477"/>
                      </a:cubicBezTo>
                      <a:close/>
                      <a:moveTo>
                        <a:pt x="14288" y="12383"/>
                      </a:moveTo>
                      <a:cubicBezTo>
                        <a:pt x="14288" y="11430"/>
                        <a:pt x="15240" y="10477"/>
                        <a:pt x="16192" y="10477"/>
                      </a:cubicBezTo>
                      <a:cubicBezTo>
                        <a:pt x="17145" y="10477"/>
                        <a:pt x="18097" y="11430"/>
                        <a:pt x="18097" y="12383"/>
                      </a:cubicBezTo>
                      <a:cubicBezTo>
                        <a:pt x="18097" y="13335"/>
                        <a:pt x="17145" y="14288"/>
                        <a:pt x="16192" y="14288"/>
                      </a:cubicBezTo>
                      <a:cubicBezTo>
                        <a:pt x="15240" y="14288"/>
                        <a:pt x="14288" y="13335"/>
                        <a:pt x="14288" y="12383"/>
                      </a:cubicBezTo>
                      <a:close/>
                      <a:moveTo>
                        <a:pt x="10477" y="5715"/>
                      </a:moveTo>
                      <a:cubicBezTo>
                        <a:pt x="10477" y="3810"/>
                        <a:pt x="12383" y="1905"/>
                        <a:pt x="14288" y="1905"/>
                      </a:cubicBezTo>
                      <a:cubicBezTo>
                        <a:pt x="16192" y="1905"/>
                        <a:pt x="18097" y="3810"/>
                        <a:pt x="18097" y="5715"/>
                      </a:cubicBezTo>
                      <a:cubicBezTo>
                        <a:pt x="18097" y="7620"/>
                        <a:pt x="16192" y="9525"/>
                        <a:pt x="14288" y="9525"/>
                      </a:cubicBezTo>
                      <a:cubicBezTo>
                        <a:pt x="12383" y="9525"/>
                        <a:pt x="10477" y="7620"/>
                        <a:pt x="10477" y="5715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19" name="Freeform: Shape 3718">
                  <a:extLst>
                    <a:ext uri="{FF2B5EF4-FFF2-40B4-BE49-F238E27FC236}">
                      <a16:creationId xmlns:a16="http://schemas.microsoft.com/office/drawing/2014/main" id="{9442C6F7-0DE8-5006-8AFF-EF59BD218DEE}"/>
                    </a:ext>
                  </a:extLst>
                </p:cNvPr>
                <p:cNvSpPr/>
                <p:nvPr/>
              </p:nvSpPr>
              <p:spPr>
                <a:xfrm>
                  <a:off x="5241607" y="2758207"/>
                  <a:ext cx="24764" cy="13566"/>
                </a:xfrm>
                <a:custGeom>
                  <a:avLst/>
                  <a:gdLst>
                    <a:gd name="connsiteX0" fmla="*/ 24765 w 24764"/>
                    <a:gd name="connsiteY0" fmla="*/ 13567 h 13566"/>
                    <a:gd name="connsiteX1" fmla="*/ 0 w 24764"/>
                    <a:gd name="connsiteY1" fmla="*/ 1184 h 13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4764" h="13566">
                      <a:moveTo>
                        <a:pt x="24765" y="13567"/>
                      </a:moveTo>
                      <a:cubicBezTo>
                        <a:pt x="22860" y="3089"/>
                        <a:pt x="12383" y="-2626"/>
                        <a:pt x="0" y="1184"/>
                      </a:cubicBezTo>
                    </a:path>
                  </a:pathLst>
                </a:custGeom>
                <a:noFill/>
                <a:ln w="4424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720" name="Graphic 2">
              <a:extLst>
                <a:ext uri="{FF2B5EF4-FFF2-40B4-BE49-F238E27FC236}">
                  <a16:creationId xmlns:a16="http://schemas.microsoft.com/office/drawing/2014/main" id="{D61D87F8-61AA-5817-46DF-7141F122952E}"/>
                </a:ext>
              </a:extLst>
            </p:cNvPr>
            <p:cNvGrpSpPr/>
            <p:nvPr/>
          </p:nvGrpSpPr>
          <p:grpSpPr>
            <a:xfrm>
              <a:off x="4921779" y="2572301"/>
              <a:ext cx="465347" cy="103270"/>
              <a:chOff x="4921779" y="2572301"/>
              <a:chExt cx="465347" cy="103270"/>
            </a:xfrm>
          </p:grpSpPr>
          <p:sp>
            <p:nvSpPr>
              <p:cNvPr id="3721" name="Freeform: Shape 3720">
                <a:extLst>
                  <a:ext uri="{FF2B5EF4-FFF2-40B4-BE49-F238E27FC236}">
                    <a16:creationId xmlns:a16="http://schemas.microsoft.com/office/drawing/2014/main" id="{1FEDFA35-CBCB-12B9-60BC-14611EB6FB43}"/>
                  </a:ext>
                </a:extLst>
              </p:cNvPr>
              <p:cNvSpPr/>
              <p:nvPr/>
            </p:nvSpPr>
            <p:spPr>
              <a:xfrm>
                <a:off x="5274708" y="2572301"/>
                <a:ext cx="112418" cy="103270"/>
              </a:xfrm>
              <a:custGeom>
                <a:avLst/>
                <a:gdLst>
                  <a:gd name="connsiteX0" fmla="*/ 1189 w 112418"/>
                  <a:gd name="connsiteY0" fmla="*/ 54693 h 103270"/>
                  <a:gd name="connsiteX1" fmla="*/ 67864 w 112418"/>
                  <a:gd name="connsiteY1" fmla="*/ 103270 h 103270"/>
                  <a:gd name="connsiteX2" fmla="*/ 67864 w 112418"/>
                  <a:gd name="connsiteY2" fmla="*/ 103270 h 103270"/>
                  <a:gd name="connsiteX3" fmla="*/ 57386 w 112418"/>
                  <a:gd name="connsiteY3" fmla="*/ 1353 h 103270"/>
                  <a:gd name="connsiteX4" fmla="*/ 1189 w 112418"/>
                  <a:gd name="connsiteY4" fmla="*/ 54693 h 103270"/>
                  <a:gd name="connsiteX5" fmla="*/ 1189 w 112418"/>
                  <a:gd name="connsiteY5" fmla="*/ 54693 h 103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18" h="103270">
                    <a:moveTo>
                      <a:pt x="1189" y="54693"/>
                    </a:moveTo>
                    <a:cubicBezTo>
                      <a:pt x="27859" y="67075"/>
                      <a:pt x="49766" y="83268"/>
                      <a:pt x="67864" y="103270"/>
                    </a:cubicBezTo>
                    <a:cubicBezTo>
                      <a:pt x="67864" y="103270"/>
                      <a:pt x="67864" y="103270"/>
                      <a:pt x="67864" y="103270"/>
                    </a:cubicBezTo>
                    <a:cubicBezTo>
                      <a:pt x="130729" y="93745"/>
                      <a:pt x="126919" y="12783"/>
                      <a:pt x="57386" y="1353"/>
                    </a:cubicBezTo>
                    <a:cubicBezTo>
                      <a:pt x="-13099" y="-10077"/>
                      <a:pt x="1189" y="54693"/>
                      <a:pt x="1189" y="54693"/>
                    </a:cubicBezTo>
                    <a:cubicBezTo>
                      <a:pt x="1189" y="54693"/>
                      <a:pt x="1189" y="54693"/>
                      <a:pt x="1189" y="54693"/>
                    </a:cubicBezTo>
                    <a:close/>
                  </a:path>
                </a:pathLst>
              </a:custGeom>
              <a:solidFill>
                <a:srgbClr val="9E88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2" name="Freeform: Shape 3721">
                <a:extLst>
                  <a:ext uri="{FF2B5EF4-FFF2-40B4-BE49-F238E27FC236}">
                    <a16:creationId xmlns:a16="http://schemas.microsoft.com/office/drawing/2014/main" id="{4281A5F7-4EC5-5CF6-8F17-3254E71DD8B6}"/>
                  </a:ext>
                </a:extLst>
              </p:cNvPr>
              <p:cNvSpPr/>
              <p:nvPr/>
            </p:nvSpPr>
            <p:spPr>
              <a:xfrm>
                <a:off x="5285421" y="2604338"/>
                <a:ext cx="71657" cy="63613"/>
              </a:xfrm>
              <a:custGeom>
                <a:avLst/>
                <a:gdLst>
                  <a:gd name="connsiteX0" fmla="*/ 50483 w 71657"/>
                  <a:gd name="connsiteY0" fmla="*/ 63613 h 63613"/>
                  <a:gd name="connsiteX1" fmla="*/ 36195 w 71657"/>
                  <a:gd name="connsiteY1" fmla="*/ 748 h 63613"/>
                  <a:gd name="connsiteX2" fmla="*/ 0 w 71657"/>
                  <a:gd name="connsiteY2" fmla="*/ 27418 h 63613"/>
                  <a:gd name="connsiteX3" fmla="*/ 50483 w 71657"/>
                  <a:gd name="connsiteY3" fmla="*/ 63613 h 6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57" h="63613">
                    <a:moveTo>
                      <a:pt x="50483" y="63613"/>
                    </a:moveTo>
                    <a:cubicBezTo>
                      <a:pt x="82868" y="53136"/>
                      <a:pt x="78105" y="7416"/>
                      <a:pt x="36195" y="748"/>
                    </a:cubicBezTo>
                    <a:cubicBezTo>
                      <a:pt x="3810" y="-4014"/>
                      <a:pt x="0" y="15036"/>
                      <a:pt x="0" y="27418"/>
                    </a:cubicBezTo>
                    <a:cubicBezTo>
                      <a:pt x="19050" y="37896"/>
                      <a:pt x="36195" y="50278"/>
                      <a:pt x="50483" y="63613"/>
                    </a:cubicBezTo>
                    <a:close/>
                  </a:path>
                </a:pathLst>
              </a:custGeom>
              <a:solidFill>
                <a:srgbClr val="8977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3" name="Freeform: Shape 3722">
                <a:extLst>
                  <a:ext uri="{FF2B5EF4-FFF2-40B4-BE49-F238E27FC236}">
                    <a16:creationId xmlns:a16="http://schemas.microsoft.com/office/drawing/2014/main" id="{7FE90003-DC34-F388-B6CE-016FCC386672}"/>
                  </a:ext>
                </a:extLst>
              </p:cNvPr>
              <p:cNvSpPr/>
              <p:nvPr/>
            </p:nvSpPr>
            <p:spPr>
              <a:xfrm>
                <a:off x="4921779" y="2572301"/>
                <a:ext cx="112418" cy="103270"/>
              </a:xfrm>
              <a:custGeom>
                <a:avLst/>
                <a:gdLst>
                  <a:gd name="connsiteX0" fmla="*/ 111230 w 112418"/>
                  <a:gd name="connsiteY0" fmla="*/ 54693 h 103270"/>
                  <a:gd name="connsiteX1" fmla="*/ 44555 w 112418"/>
                  <a:gd name="connsiteY1" fmla="*/ 103270 h 103270"/>
                  <a:gd name="connsiteX2" fmla="*/ 44555 w 112418"/>
                  <a:gd name="connsiteY2" fmla="*/ 103270 h 103270"/>
                  <a:gd name="connsiteX3" fmla="*/ 55032 w 112418"/>
                  <a:gd name="connsiteY3" fmla="*/ 1353 h 103270"/>
                  <a:gd name="connsiteX4" fmla="*/ 111230 w 112418"/>
                  <a:gd name="connsiteY4" fmla="*/ 54693 h 103270"/>
                  <a:gd name="connsiteX5" fmla="*/ 111230 w 112418"/>
                  <a:gd name="connsiteY5" fmla="*/ 54693 h 103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18" h="103270">
                    <a:moveTo>
                      <a:pt x="111230" y="54693"/>
                    </a:moveTo>
                    <a:cubicBezTo>
                      <a:pt x="84560" y="67075"/>
                      <a:pt x="62652" y="83268"/>
                      <a:pt x="44555" y="103270"/>
                    </a:cubicBezTo>
                    <a:cubicBezTo>
                      <a:pt x="44555" y="103270"/>
                      <a:pt x="44555" y="103270"/>
                      <a:pt x="44555" y="103270"/>
                    </a:cubicBezTo>
                    <a:cubicBezTo>
                      <a:pt x="-18310" y="93745"/>
                      <a:pt x="-14500" y="12783"/>
                      <a:pt x="55032" y="1353"/>
                    </a:cubicBezTo>
                    <a:cubicBezTo>
                      <a:pt x="125517" y="-10077"/>
                      <a:pt x="111230" y="54693"/>
                      <a:pt x="111230" y="54693"/>
                    </a:cubicBezTo>
                    <a:cubicBezTo>
                      <a:pt x="111230" y="54693"/>
                      <a:pt x="111230" y="54693"/>
                      <a:pt x="111230" y="54693"/>
                    </a:cubicBezTo>
                    <a:close/>
                  </a:path>
                </a:pathLst>
              </a:custGeom>
              <a:solidFill>
                <a:srgbClr val="9E889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4" name="Freeform: Shape 3723">
                <a:extLst>
                  <a:ext uri="{FF2B5EF4-FFF2-40B4-BE49-F238E27FC236}">
                    <a16:creationId xmlns:a16="http://schemas.microsoft.com/office/drawing/2014/main" id="{42F94799-7743-9F47-2CA7-16DE03177219}"/>
                  </a:ext>
                </a:extLst>
              </p:cNvPr>
              <p:cNvSpPr/>
              <p:nvPr/>
            </p:nvSpPr>
            <p:spPr>
              <a:xfrm>
                <a:off x="4951827" y="2604338"/>
                <a:ext cx="71657" cy="63613"/>
              </a:xfrm>
              <a:custGeom>
                <a:avLst/>
                <a:gdLst>
                  <a:gd name="connsiteX0" fmla="*/ 21175 w 71657"/>
                  <a:gd name="connsiteY0" fmla="*/ 63613 h 63613"/>
                  <a:gd name="connsiteX1" fmla="*/ 35462 w 71657"/>
                  <a:gd name="connsiteY1" fmla="*/ 748 h 63613"/>
                  <a:gd name="connsiteX2" fmla="*/ 71657 w 71657"/>
                  <a:gd name="connsiteY2" fmla="*/ 27418 h 63613"/>
                  <a:gd name="connsiteX3" fmla="*/ 21175 w 71657"/>
                  <a:gd name="connsiteY3" fmla="*/ 63613 h 63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657" h="63613">
                    <a:moveTo>
                      <a:pt x="21175" y="63613"/>
                    </a:moveTo>
                    <a:cubicBezTo>
                      <a:pt x="-11210" y="53136"/>
                      <a:pt x="-6448" y="7416"/>
                      <a:pt x="35462" y="748"/>
                    </a:cubicBezTo>
                    <a:cubicBezTo>
                      <a:pt x="67847" y="-4014"/>
                      <a:pt x="71657" y="15036"/>
                      <a:pt x="71657" y="27418"/>
                    </a:cubicBezTo>
                    <a:cubicBezTo>
                      <a:pt x="52607" y="37896"/>
                      <a:pt x="35462" y="50278"/>
                      <a:pt x="21175" y="63613"/>
                    </a:cubicBezTo>
                    <a:close/>
                  </a:path>
                </a:pathLst>
              </a:custGeom>
              <a:solidFill>
                <a:srgbClr val="89777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25" name="Graphic 2">
              <a:extLst>
                <a:ext uri="{FF2B5EF4-FFF2-40B4-BE49-F238E27FC236}">
                  <a16:creationId xmlns:a16="http://schemas.microsoft.com/office/drawing/2014/main" id="{AB87CF42-3455-D3A6-4B02-FED4823BDDDF}"/>
                </a:ext>
              </a:extLst>
            </p:cNvPr>
            <p:cNvGrpSpPr/>
            <p:nvPr/>
          </p:nvGrpSpPr>
          <p:grpSpPr>
            <a:xfrm>
              <a:off x="4989194" y="2978466"/>
              <a:ext cx="330517" cy="66675"/>
              <a:chOff x="4989194" y="2978466"/>
              <a:chExt cx="330517" cy="66675"/>
            </a:xfrm>
            <a:solidFill>
              <a:srgbClr val="FFFAFC"/>
            </a:solidFill>
          </p:grpSpPr>
          <p:sp>
            <p:nvSpPr>
              <p:cNvPr id="3726" name="Freeform: Shape 3725">
                <a:extLst>
                  <a:ext uri="{FF2B5EF4-FFF2-40B4-BE49-F238E27FC236}">
                    <a16:creationId xmlns:a16="http://schemas.microsoft.com/office/drawing/2014/main" id="{DE90CD2E-99E7-5C19-1BDF-F68FA36FA952}"/>
                  </a:ext>
                </a:extLst>
              </p:cNvPr>
              <p:cNvSpPr/>
              <p:nvPr/>
            </p:nvSpPr>
            <p:spPr>
              <a:xfrm>
                <a:off x="4989194" y="2982277"/>
                <a:ext cx="60007" cy="62864"/>
              </a:xfrm>
              <a:custGeom>
                <a:avLst/>
                <a:gdLst>
                  <a:gd name="connsiteX0" fmla="*/ 0 w 60007"/>
                  <a:gd name="connsiteY0" fmla="*/ 0 h 62864"/>
                  <a:gd name="connsiteX1" fmla="*/ 0 w 60007"/>
                  <a:gd name="connsiteY1" fmla="*/ 42863 h 62864"/>
                  <a:gd name="connsiteX2" fmla="*/ 15240 w 60007"/>
                  <a:gd name="connsiteY2" fmla="*/ 57150 h 62864"/>
                  <a:gd name="connsiteX3" fmla="*/ 44767 w 60007"/>
                  <a:gd name="connsiteY3" fmla="*/ 62865 h 62864"/>
                  <a:gd name="connsiteX4" fmla="*/ 60008 w 60007"/>
                  <a:gd name="connsiteY4" fmla="*/ 48577 h 62864"/>
                  <a:gd name="connsiteX5" fmla="*/ 60008 w 60007"/>
                  <a:gd name="connsiteY5" fmla="*/ 24765 h 62864"/>
                  <a:gd name="connsiteX6" fmla="*/ 0 w 60007"/>
                  <a:gd name="connsiteY6" fmla="*/ 0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007" h="62864">
                    <a:moveTo>
                      <a:pt x="0" y="0"/>
                    </a:moveTo>
                    <a:lnTo>
                      <a:pt x="0" y="42863"/>
                    </a:lnTo>
                    <a:cubicBezTo>
                      <a:pt x="0" y="50482"/>
                      <a:pt x="6667" y="57150"/>
                      <a:pt x="15240" y="57150"/>
                    </a:cubicBezTo>
                    <a:lnTo>
                      <a:pt x="44767" y="62865"/>
                    </a:lnTo>
                    <a:cubicBezTo>
                      <a:pt x="53340" y="62865"/>
                      <a:pt x="60008" y="56197"/>
                      <a:pt x="60008" y="48577"/>
                    </a:cubicBezTo>
                    <a:lnTo>
                      <a:pt x="60008" y="24765"/>
                    </a:lnTo>
                    <a:cubicBezTo>
                      <a:pt x="34290" y="17145"/>
                      <a:pt x="14288" y="8572"/>
                      <a:pt x="0" y="0"/>
                    </a:cubicBezTo>
                    <a:close/>
                  </a:path>
                </a:pathLst>
              </a:custGeom>
              <a:solidFill>
                <a:srgbClr val="FFFA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7" name="Freeform: Shape 3726">
                <a:extLst>
                  <a:ext uri="{FF2B5EF4-FFF2-40B4-BE49-F238E27FC236}">
                    <a16:creationId xmlns:a16="http://schemas.microsoft.com/office/drawing/2014/main" id="{769AEA1A-E1C4-1947-97AF-CD5CF24618CC}"/>
                  </a:ext>
                </a:extLst>
              </p:cNvPr>
              <p:cNvSpPr/>
              <p:nvPr/>
            </p:nvSpPr>
            <p:spPr>
              <a:xfrm>
                <a:off x="5259704" y="2978466"/>
                <a:ext cx="60007" cy="65722"/>
              </a:xfrm>
              <a:custGeom>
                <a:avLst/>
                <a:gdLst>
                  <a:gd name="connsiteX0" fmla="*/ 0 w 60007"/>
                  <a:gd name="connsiteY0" fmla="*/ 25717 h 65722"/>
                  <a:gd name="connsiteX1" fmla="*/ 0 w 60007"/>
                  <a:gd name="connsiteY1" fmla="*/ 51435 h 65722"/>
                  <a:gd name="connsiteX2" fmla="*/ 15240 w 60007"/>
                  <a:gd name="connsiteY2" fmla="*/ 65723 h 65722"/>
                  <a:gd name="connsiteX3" fmla="*/ 44767 w 60007"/>
                  <a:gd name="connsiteY3" fmla="*/ 60008 h 65722"/>
                  <a:gd name="connsiteX4" fmla="*/ 60008 w 60007"/>
                  <a:gd name="connsiteY4" fmla="*/ 45720 h 65722"/>
                  <a:gd name="connsiteX5" fmla="*/ 60008 w 60007"/>
                  <a:gd name="connsiteY5" fmla="*/ 1905 h 65722"/>
                  <a:gd name="connsiteX6" fmla="*/ 60008 w 60007"/>
                  <a:gd name="connsiteY6" fmla="*/ 0 h 65722"/>
                  <a:gd name="connsiteX7" fmla="*/ 0 w 60007"/>
                  <a:gd name="connsiteY7" fmla="*/ 25717 h 65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007" h="65722">
                    <a:moveTo>
                      <a:pt x="0" y="25717"/>
                    </a:moveTo>
                    <a:lnTo>
                      <a:pt x="0" y="51435"/>
                    </a:lnTo>
                    <a:cubicBezTo>
                      <a:pt x="0" y="59055"/>
                      <a:pt x="6667" y="65723"/>
                      <a:pt x="15240" y="65723"/>
                    </a:cubicBezTo>
                    <a:lnTo>
                      <a:pt x="44767" y="60008"/>
                    </a:lnTo>
                    <a:cubicBezTo>
                      <a:pt x="53340" y="60008"/>
                      <a:pt x="60008" y="53340"/>
                      <a:pt x="60008" y="45720"/>
                    </a:cubicBezTo>
                    <a:lnTo>
                      <a:pt x="60008" y="1905"/>
                    </a:lnTo>
                    <a:cubicBezTo>
                      <a:pt x="60008" y="953"/>
                      <a:pt x="60008" y="953"/>
                      <a:pt x="60008" y="0"/>
                    </a:cubicBezTo>
                    <a:cubicBezTo>
                      <a:pt x="44767" y="9525"/>
                      <a:pt x="25717" y="19050"/>
                      <a:pt x="0" y="25717"/>
                    </a:cubicBezTo>
                    <a:close/>
                  </a:path>
                </a:pathLst>
              </a:custGeom>
              <a:solidFill>
                <a:srgbClr val="FFFAF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728" name="Freeform: Shape 3727">
              <a:extLst>
                <a:ext uri="{FF2B5EF4-FFF2-40B4-BE49-F238E27FC236}">
                  <a16:creationId xmlns:a16="http://schemas.microsoft.com/office/drawing/2014/main" id="{3908635C-3EFE-3DED-1176-EEFB7EC6BF7D}"/>
                </a:ext>
              </a:extLst>
            </p:cNvPr>
            <p:cNvSpPr/>
            <p:nvPr/>
          </p:nvSpPr>
          <p:spPr>
            <a:xfrm>
              <a:off x="4948237" y="2927984"/>
              <a:ext cx="411479" cy="88582"/>
            </a:xfrm>
            <a:custGeom>
              <a:avLst/>
              <a:gdLst>
                <a:gd name="connsiteX0" fmla="*/ 0 w 411479"/>
                <a:gd name="connsiteY0" fmla="*/ 0 h 88582"/>
                <a:gd name="connsiteX1" fmla="*/ 201930 w 411479"/>
                <a:gd name="connsiteY1" fmla="*/ 88583 h 88582"/>
                <a:gd name="connsiteX2" fmla="*/ 411480 w 411479"/>
                <a:gd name="connsiteY2" fmla="*/ 0 h 8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1479" h="88582">
                  <a:moveTo>
                    <a:pt x="0" y="0"/>
                  </a:moveTo>
                  <a:cubicBezTo>
                    <a:pt x="0" y="0"/>
                    <a:pt x="6667" y="88583"/>
                    <a:pt x="201930" y="88583"/>
                  </a:cubicBezTo>
                  <a:cubicBezTo>
                    <a:pt x="396240" y="88583"/>
                    <a:pt x="411480" y="0"/>
                    <a:pt x="411480" y="0"/>
                  </a:cubicBezTo>
                </a:path>
              </a:pathLst>
            </a:custGeom>
            <a:noFill/>
            <a:ln w="5173" cap="rnd">
              <a:solidFill>
                <a:srgbClr val="9E889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9" name="Freeform: Shape 3728">
              <a:extLst>
                <a:ext uri="{FF2B5EF4-FFF2-40B4-BE49-F238E27FC236}">
                  <a16:creationId xmlns:a16="http://schemas.microsoft.com/office/drawing/2014/main" id="{C343E81B-480B-CECA-B1D1-10E28F627BBA}"/>
                </a:ext>
              </a:extLst>
            </p:cNvPr>
            <p:cNvSpPr/>
            <p:nvPr/>
          </p:nvSpPr>
          <p:spPr>
            <a:xfrm>
              <a:off x="4985384" y="2820352"/>
              <a:ext cx="26670" cy="24764"/>
            </a:xfrm>
            <a:custGeom>
              <a:avLst/>
              <a:gdLst>
                <a:gd name="connsiteX0" fmla="*/ 26670 w 26670"/>
                <a:gd name="connsiteY0" fmla="*/ 12382 h 24764"/>
                <a:gd name="connsiteX1" fmla="*/ 13335 w 26670"/>
                <a:gd name="connsiteY1" fmla="*/ 24765 h 24764"/>
                <a:gd name="connsiteX2" fmla="*/ 0 w 26670"/>
                <a:gd name="connsiteY2" fmla="*/ 12382 h 24764"/>
                <a:gd name="connsiteX3" fmla="*/ 13335 w 26670"/>
                <a:gd name="connsiteY3" fmla="*/ 0 h 24764"/>
                <a:gd name="connsiteX4" fmla="*/ 26670 w 26670"/>
                <a:gd name="connsiteY4" fmla="*/ 12382 h 24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670" h="24764">
                  <a:moveTo>
                    <a:pt x="26670" y="12382"/>
                  </a:moveTo>
                  <a:cubicBezTo>
                    <a:pt x="26670" y="19050"/>
                    <a:pt x="20955" y="24765"/>
                    <a:pt x="13335" y="24765"/>
                  </a:cubicBezTo>
                  <a:cubicBezTo>
                    <a:pt x="5715" y="24765"/>
                    <a:pt x="0" y="19050"/>
                    <a:pt x="0" y="12382"/>
                  </a:cubicBezTo>
                  <a:cubicBezTo>
                    <a:pt x="0" y="5715"/>
                    <a:pt x="5715" y="0"/>
                    <a:pt x="13335" y="0"/>
                  </a:cubicBezTo>
                  <a:cubicBezTo>
                    <a:pt x="20955" y="0"/>
                    <a:pt x="26670" y="5715"/>
                    <a:pt x="26670" y="12382"/>
                  </a:cubicBezTo>
                  <a:close/>
                </a:path>
              </a:pathLst>
            </a:custGeom>
            <a:solidFill>
              <a:srgbClr val="63535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26" name="Graphic 2">
            <a:extLst>
              <a:ext uri="{FF2B5EF4-FFF2-40B4-BE49-F238E27FC236}">
                <a16:creationId xmlns:a16="http://schemas.microsoft.com/office/drawing/2014/main" id="{A543DA8D-2C1C-A00D-F2AE-6183E065A8FA}"/>
              </a:ext>
            </a:extLst>
          </p:cNvPr>
          <p:cNvGrpSpPr/>
          <p:nvPr/>
        </p:nvGrpSpPr>
        <p:grpSpPr>
          <a:xfrm>
            <a:off x="5449981" y="2828880"/>
            <a:ext cx="1159809" cy="1142153"/>
            <a:chOff x="5516094" y="2384953"/>
            <a:chExt cx="1159809" cy="1142153"/>
          </a:xfrm>
        </p:grpSpPr>
        <p:grpSp>
          <p:nvGrpSpPr>
            <p:cNvPr id="3927" name="Graphic 2">
              <a:extLst>
                <a:ext uri="{FF2B5EF4-FFF2-40B4-BE49-F238E27FC236}">
                  <a16:creationId xmlns:a16="http://schemas.microsoft.com/office/drawing/2014/main" id="{FF295B69-CEAF-472A-4E51-D8CBBEC41DE5}"/>
                </a:ext>
              </a:extLst>
            </p:cNvPr>
            <p:cNvGrpSpPr/>
            <p:nvPr/>
          </p:nvGrpSpPr>
          <p:grpSpPr>
            <a:xfrm>
              <a:off x="6245906" y="3317912"/>
              <a:ext cx="136807" cy="80606"/>
              <a:chOff x="6245906" y="3317912"/>
              <a:chExt cx="136807" cy="80606"/>
            </a:xfrm>
          </p:grpSpPr>
          <p:sp>
            <p:nvSpPr>
              <p:cNvPr id="3928" name="Freeform: Shape 3927">
                <a:extLst>
                  <a:ext uri="{FF2B5EF4-FFF2-40B4-BE49-F238E27FC236}">
                    <a16:creationId xmlns:a16="http://schemas.microsoft.com/office/drawing/2014/main" id="{0EDB2050-9DE5-B290-CE37-9D84BAFC34AD}"/>
                  </a:ext>
                </a:extLst>
              </p:cNvPr>
              <p:cNvSpPr/>
              <p:nvPr/>
            </p:nvSpPr>
            <p:spPr>
              <a:xfrm>
                <a:off x="6298264" y="3323841"/>
                <a:ext cx="84449" cy="74677"/>
              </a:xfrm>
              <a:custGeom>
                <a:avLst/>
                <a:gdLst>
                  <a:gd name="connsiteX0" fmla="*/ 20620 w 84449"/>
                  <a:gd name="connsiteY0" fmla="*/ 62295 h 74677"/>
                  <a:gd name="connsiteX1" fmla="*/ 17763 w 84449"/>
                  <a:gd name="connsiteY1" fmla="*/ 56580 h 74677"/>
                  <a:gd name="connsiteX2" fmla="*/ 53005 w 84449"/>
                  <a:gd name="connsiteY2" fmla="*/ 65153 h 74677"/>
                  <a:gd name="connsiteX3" fmla="*/ 84438 w 84449"/>
                  <a:gd name="connsiteY3" fmla="*/ 74678 h 74677"/>
                  <a:gd name="connsiteX4" fmla="*/ 70150 w 84449"/>
                  <a:gd name="connsiteY4" fmla="*/ 37530 h 74677"/>
                  <a:gd name="connsiteX5" fmla="*/ 78723 w 84449"/>
                  <a:gd name="connsiteY5" fmla="*/ 40388 h 74677"/>
                  <a:gd name="connsiteX6" fmla="*/ 53005 w 84449"/>
                  <a:gd name="connsiteY6" fmla="*/ 8003 h 74677"/>
                  <a:gd name="connsiteX7" fmla="*/ 64435 w 84449"/>
                  <a:gd name="connsiteY7" fmla="*/ 9908 h 74677"/>
                  <a:gd name="connsiteX8" fmla="*/ 4428 w 84449"/>
                  <a:gd name="connsiteY8" fmla="*/ 15623 h 74677"/>
                  <a:gd name="connsiteX9" fmla="*/ 20620 w 84449"/>
                  <a:gd name="connsiteY9" fmla="*/ 62295 h 74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449" h="74677">
                    <a:moveTo>
                      <a:pt x="20620" y="62295"/>
                    </a:moveTo>
                    <a:lnTo>
                      <a:pt x="17763" y="56580"/>
                    </a:lnTo>
                    <a:cubicBezTo>
                      <a:pt x="17763" y="56580"/>
                      <a:pt x="29193" y="66105"/>
                      <a:pt x="53005" y="65153"/>
                    </a:cubicBezTo>
                    <a:cubicBezTo>
                      <a:pt x="77770" y="64200"/>
                      <a:pt x="84438" y="74678"/>
                      <a:pt x="84438" y="74678"/>
                    </a:cubicBezTo>
                    <a:cubicBezTo>
                      <a:pt x="84438" y="74678"/>
                      <a:pt x="85390" y="51818"/>
                      <a:pt x="70150" y="37530"/>
                    </a:cubicBezTo>
                    <a:cubicBezTo>
                      <a:pt x="70150" y="37530"/>
                      <a:pt x="75865" y="38483"/>
                      <a:pt x="78723" y="40388"/>
                    </a:cubicBezTo>
                    <a:cubicBezTo>
                      <a:pt x="78723" y="40388"/>
                      <a:pt x="73960" y="18480"/>
                      <a:pt x="53005" y="8003"/>
                    </a:cubicBezTo>
                    <a:cubicBezTo>
                      <a:pt x="53005" y="8003"/>
                      <a:pt x="58720" y="7050"/>
                      <a:pt x="64435" y="9908"/>
                    </a:cubicBezTo>
                    <a:cubicBezTo>
                      <a:pt x="64435" y="9908"/>
                      <a:pt x="30145" y="-15810"/>
                      <a:pt x="4428" y="15623"/>
                    </a:cubicBezTo>
                    <a:cubicBezTo>
                      <a:pt x="5380" y="14670"/>
                      <a:pt x="-13670" y="48008"/>
                      <a:pt x="20620" y="62295"/>
                    </a:cubicBezTo>
                    <a:close/>
                  </a:path>
                </a:pathLst>
              </a:custGeom>
              <a:solidFill>
                <a:srgbClr val="2B343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9" name="Freeform: Shape 3928">
                <a:extLst>
                  <a:ext uri="{FF2B5EF4-FFF2-40B4-BE49-F238E27FC236}">
                    <a16:creationId xmlns:a16="http://schemas.microsoft.com/office/drawing/2014/main" id="{21684CD0-5AAE-1249-5AD3-9189A8F332BC}"/>
                  </a:ext>
                </a:extLst>
              </p:cNvPr>
              <p:cNvSpPr/>
              <p:nvPr/>
            </p:nvSpPr>
            <p:spPr>
              <a:xfrm>
                <a:off x="6245906" y="3317912"/>
                <a:ext cx="82137" cy="36559"/>
              </a:xfrm>
              <a:custGeom>
                <a:avLst/>
                <a:gdLst>
                  <a:gd name="connsiteX0" fmla="*/ 74883 w 82137"/>
                  <a:gd name="connsiteY0" fmla="*/ 34887 h 36559"/>
                  <a:gd name="connsiteX1" fmla="*/ 61548 w 82137"/>
                  <a:gd name="connsiteY1" fmla="*/ 29172 h 36559"/>
                  <a:gd name="connsiteX2" fmla="*/ 59643 w 82137"/>
                  <a:gd name="connsiteY2" fmla="*/ 27267 h 36559"/>
                  <a:gd name="connsiteX3" fmla="*/ 41545 w 82137"/>
                  <a:gd name="connsiteY3" fmla="*/ 32029 h 36559"/>
                  <a:gd name="connsiteX4" fmla="*/ 20590 w 82137"/>
                  <a:gd name="connsiteY4" fmla="*/ 35839 h 36559"/>
                  <a:gd name="connsiteX5" fmla="*/ 588 w 82137"/>
                  <a:gd name="connsiteY5" fmla="*/ 12979 h 36559"/>
                  <a:gd name="connsiteX6" fmla="*/ 7255 w 82137"/>
                  <a:gd name="connsiteY6" fmla="*/ 597 h 36559"/>
                  <a:gd name="connsiteX7" fmla="*/ 20590 w 82137"/>
                  <a:gd name="connsiteY7" fmla="*/ 6312 h 36559"/>
                  <a:gd name="connsiteX8" fmla="*/ 20590 w 82137"/>
                  <a:gd name="connsiteY8" fmla="*/ 6312 h 36559"/>
                  <a:gd name="connsiteX9" fmla="*/ 28210 w 82137"/>
                  <a:gd name="connsiteY9" fmla="*/ 16789 h 36559"/>
                  <a:gd name="connsiteX10" fmla="*/ 31068 w 82137"/>
                  <a:gd name="connsiteY10" fmla="*/ 15837 h 36559"/>
                  <a:gd name="connsiteX11" fmla="*/ 66310 w 82137"/>
                  <a:gd name="connsiteY11" fmla="*/ 8217 h 36559"/>
                  <a:gd name="connsiteX12" fmla="*/ 81550 w 82137"/>
                  <a:gd name="connsiteY12" fmla="*/ 21552 h 36559"/>
                  <a:gd name="connsiteX13" fmla="*/ 74883 w 82137"/>
                  <a:gd name="connsiteY13" fmla="*/ 34887 h 3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2137" h="36559">
                    <a:moveTo>
                      <a:pt x="74883" y="34887"/>
                    </a:moveTo>
                    <a:cubicBezTo>
                      <a:pt x="69168" y="36792"/>
                      <a:pt x="63453" y="33934"/>
                      <a:pt x="61548" y="29172"/>
                    </a:cubicBezTo>
                    <a:cubicBezTo>
                      <a:pt x="61548" y="28219"/>
                      <a:pt x="60595" y="28219"/>
                      <a:pt x="59643" y="27267"/>
                    </a:cubicBezTo>
                    <a:cubicBezTo>
                      <a:pt x="56785" y="26314"/>
                      <a:pt x="50118" y="27267"/>
                      <a:pt x="41545" y="32029"/>
                    </a:cubicBezTo>
                    <a:cubicBezTo>
                      <a:pt x="32973" y="37744"/>
                      <a:pt x="25353" y="36792"/>
                      <a:pt x="20590" y="35839"/>
                    </a:cubicBezTo>
                    <a:cubicBezTo>
                      <a:pt x="7255" y="31077"/>
                      <a:pt x="1540" y="15837"/>
                      <a:pt x="588" y="12979"/>
                    </a:cubicBezTo>
                    <a:cubicBezTo>
                      <a:pt x="-1317" y="8217"/>
                      <a:pt x="1540" y="2502"/>
                      <a:pt x="7255" y="597"/>
                    </a:cubicBezTo>
                    <a:cubicBezTo>
                      <a:pt x="12970" y="-1308"/>
                      <a:pt x="18685" y="1549"/>
                      <a:pt x="20590" y="6312"/>
                    </a:cubicBezTo>
                    <a:lnTo>
                      <a:pt x="20590" y="6312"/>
                    </a:lnTo>
                    <a:cubicBezTo>
                      <a:pt x="22495" y="11074"/>
                      <a:pt x="25353" y="15837"/>
                      <a:pt x="28210" y="16789"/>
                    </a:cubicBezTo>
                    <a:cubicBezTo>
                      <a:pt x="29163" y="16789"/>
                      <a:pt x="30115" y="15837"/>
                      <a:pt x="31068" y="15837"/>
                    </a:cubicBezTo>
                    <a:cubicBezTo>
                      <a:pt x="43450" y="8217"/>
                      <a:pt x="55833" y="5359"/>
                      <a:pt x="66310" y="8217"/>
                    </a:cubicBezTo>
                    <a:cubicBezTo>
                      <a:pt x="72978" y="10122"/>
                      <a:pt x="78693" y="14884"/>
                      <a:pt x="81550" y="21552"/>
                    </a:cubicBezTo>
                    <a:cubicBezTo>
                      <a:pt x="83455" y="27267"/>
                      <a:pt x="80598" y="32982"/>
                      <a:pt x="74883" y="34887"/>
                    </a:cubicBezTo>
                    <a:close/>
                  </a:path>
                </a:pathLst>
              </a:custGeom>
              <a:solidFill>
                <a:srgbClr val="4853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30" name="Graphic 2">
              <a:extLst>
                <a:ext uri="{FF2B5EF4-FFF2-40B4-BE49-F238E27FC236}">
                  <a16:creationId xmlns:a16="http://schemas.microsoft.com/office/drawing/2014/main" id="{122B2C7E-572B-DC1E-092D-4228F431C236}"/>
                </a:ext>
              </a:extLst>
            </p:cNvPr>
            <p:cNvGrpSpPr/>
            <p:nvPr/>
          </p:nvGrpSpPr>
          <p:grpSpPr>
            <a:xfrm>
              <a:off x="5742325" y="2990989"/>
              <a:ext cx="704126" cy="250373"/>
              <a:chOff x="5742325" y="2990989"/>
              <a:chExt cx="704126" cy="250373"/>
            </a:xfrm>
          </p:grpSpPr>
          <p:grpSp>
            <p:nvGrpSpPr>
              <p:cNvPr id="3931" name="Graphic 2">
                <a:extLst>
                  <a:ext uri="{FF2B5EF4-FFF2-40B4-BE49-F238E27FC236}">
                    <a16:creationId xmlns:a16="http://schemas.microsoft.com/office/drawing/2014/main" id="{EBC71B2B-55C2-8A4F-D9CF-F7B8D2593C0F}"/>
                  </a:ext>
                </a:extLst>
              </p:cNvPr>
              <p:cNvGrpSpPr/>
              <p:nvPr/>
            </p:nvGrpSpPr>
            <p:grpSpPr>
              <a:xfrm>
                <a:off x="5742325" y="2990989"/>
                <a:ext cx="238479" cy="250373"/>
                <a:chOff x="5742325" y="2990989"/>
                <a:chExt cx="238479" cy="250373"/>
              </a:xfrm>
            </p:grpSpPr>
            <p:sp>
              <p:nvSpPr>
                <p:cNvPr id="3932" name="Freeform: Shape 3931">
                  <a:extLst>
                    <a:ext uri="{FF2B5EF4-FFF2-40B4-BE49-F238E27FC236}">
                      <a16:creationId xmlns:a16="http://schemas.microsoft.com/office/drawing/2014/main" id="{A8C00B63-0AAB-390E-3103-1758E964C740}"/>
                    </a:ext>
                  </a:extLst>
                </p:cNvPr>
                <p:cNvSpPr/>
                <p:nvPr/>
              </p:nvSpPr>
              <p:spPr>
                <a:xfrm>
                  <a:off x="5742325" y="2990989"/>
                  <a:ext cx="238479" cy="250373"/>
                </a:xfrm>
                <a:custGeom>
                  <a:avLst/>
                  <a:gdLst>
                    <a:gd name="connsiteX0" fmla="*/ 223181 w 238479"/>
                    <a:gd name="connsiteY0" fmla="*/ 1765 h 250373"/>
                    <a:gd name="connsiteX1" fmla="*/ 63161 w 238479"/>
                    <a:gd name="connsiteY1" fmla="*/ 87490 h 250373"/>
                    <a:gd name="connsiteX2" fmla="*/ 12679 w 238479"/>
                    <a:gd name="connsiteY2" fmla="*/ 224650 h 250373"/>
                    <a:gd name="connsiteX3" fmla="*/ 106024 w 238479"/>
                    <a:gd name="connsiteY3" fmla="*/ 225603 h 250373"/>
                    <a:gd name="connsiteX4" fmla="*/ 228896 w 238479"/>
                    <a:gd name="connsiteY4" fmla="*/ 26530 h 250373"/>
                    <a:gd name="connsiteX5" fmla="*/ 223181 w 238479"/>
                    <a:gd name="connsiteY5" fmla="*/ 1765 h 250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479" h="250373">
                      <a:moveTo>
                        <a:pt x="223181" y="1765"/>
                      </a:moveTo>
                      <a:cubicBezTo>
                        <a:pt x="211751" y="813"/>
                        <a:pt x="135551" y="-17285"/>
                        <a:pt x="63161" y="87490"/>
                      </a:cubicBezTo>
                      <a:cubicBezTo>
                        <a:pt x="5059" y="172263"/>
                        <a:pt x="-15896" y="204648"/>
                        <a:pt x="12679" y="224650"/>
                      </a:cubicBezTo>
                      <a:cubicBezTo>
                        <a:pt x="41254" y="244653"/>
                        <a:pt x="82211" y="270370"/>
                        <a:pt x="106024" y="225603"/>
                      </a:cubicBezTo>
                      <a:cubicBezTo>
                        <a:pt x="129836" y="180835"/>
                        <a:pt x="166984" y="62725"/>
                        <a:pt x="228896" y="26530"/>
                      </a:cubicBezTo>
                      <a:cubicBezTo>
                        <a:pt x="247946" y="14148"/>
                        <a:pt x="234611" y="2718"/>
                        <a:pt x="223181" y="1765"/>
                      </a:cubicBezTo>
                      <a:close/>
                    </a:path>
                  </a:pathLst>
                </a:custGeom>
                <a:solidFill>
                  <a:srgbClr val="7583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33" name="Freeform: Shape 3932">
                  <a:extLst>
                    <a:ext uri="{FF2B5EF4-FFF2-40B4-BE49-F238E27FC236}">
                      <a16:creationId xmlns:a16="http://schemas.microsoft.com/office/drawing/2014/main" id="{DEB13BB1-5A4E-4346-C18A-217CD906D237}"/>
                    </a:ext>
                  </a:extLst>
                </p:cNvPr>
                <p:cNvSpPr/>
                <p:nvPr/>
              </p:nvSpPr>
              <p:spPr>
                <a:xfrm>
                  <a:off x="5742688" y="3171464"/>
                  <a:ext cx="105660" cy="68940"/>
                </a:xfrm>
                <a:custGeom>
                  <a:avLst/>
                  <a:gdLst>
                    <a:gd name="connsiteX0" fmla="*/ 95183 w 105660"/>
                    <a:gd name="connsiteY0" fmla="*/ 31793 h 68940"/>
                    <a:gd name="connsiteX1" fmla="*/ 66608 w 105660"/>
                    <a:gd name="connsiteY1" fmla="*/ 47033 h 68940"/>
                    <a:gd name="connsiteX2" fmla="*/ 58036 w 105660"/>
                    <a:gd name="connsiteY2" fmla="*/ 19410 h 68940"/>
                    <a:gd name="connsiteX3" fmla="*/ 30413 w 105660"/>
                    <a:gd name="connsiteY3" fmla="*/ 31793 h 68940"/>
                    <a:gd name="connsiteX4" fmla="*/ 22793 w 105660"/>
                    <a:gd name="connsiteY4" fmla="*/ 1313 h 68940"/>
                    <a:gd name="connsiteX5" fmla="*/ 2791 w 105660"/>
                    <a:gd name="connsiteY5" fmla="*/ 6075 h 68940"/>
                    <a:gd name="connsiteX6" fmla="*/ 13268 w 105660"/>
                    <a:gd name="connsiteY6" fmla="*/ 43223 h 68940"/>
                    <a:gd name="connsiteX7" fmla="*/ 105661 w 105660"/>
                    <a:gd name="connsiteY7" fmla="*/ 46080 h 68940"/>
                    <a:gd name="connsiteX8" fmla="*/ 95183 w 105660"/>
                    <a:gd name="connsiteY8" fmla="*/ 31793 h 6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660" h="68940">
                      <a:moveTo>
                        <a:pt x="95183" y="31793"/>
                      </a:moveTo>
                      <a:cubicBezTo>
                        <a:pt x="85658" y="27983"/>
                        <a:pt x="72323" y="34650"/>
                        <a:pt x="66608" y="47033"/>
                      </a:cubicBezTo>
                      <a:cubicBezTo>
                        <a:pt x="66608" y="47033"/>
                        <a:pt x="75180" y="26078"/>
                        <a:pt x="58036" y="19410"/>
                      </a:cubicBezTo>
                      <a:cubicBezTo>
                        <a:pt x="40891" y="12743"/>
                        <a:pt x="30413" y="32745"/>
                        <a:pt x="30413" y="31793"/>
                      </a:cubicBezTo>
                      <a:cubicBezTo>
                        <a:pt x="36128" y="19410"/>
                        <a:pt x="32318" y="6075"/>
                        <a:pt x="22793" y="1313"/>
                      </a:cubicBezTo>
                      <a:cubicBezTo>
                        <a:pt x="16126" y="-1545"/>
                        <a:pt x="8505" y="360"/>
                        <a:pt x="2791" y="6075"/>
                      </a:cubicBezTo>
                      <a:cubicBezTo>
                        <a:pt x="-2924" y="23220"/>
                        <a:pt x="-67" y="34650"/>
                        <a:pt x="13268" y="43223"/>
                      </a:cubicBezTo>
                      <a:cubicBezTo>
                        <a:pt x="41843" y="63225"/>
                        <a:pt x="81848" y="87990"/>
                        <a:pt x="105661" y="46080"/>
                      </a:cubicBezTo>
                      <a:cubicBezTo>
                        <a:pt x="103755" y="39413"/>
                        <a:pt x="100898" y="33698"/>
                        <a:pt x="95183" y="31793"/>
                      </a:cubicBezTo>
                      <a:close/>
                    </a:path>
                  </a:pathLst>
                </a:custGeom>
                <a:solidFill>
                  <a:srgbClr val="8B9B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34" name="Graphic 2">
                <a:extLst>
                  <a:ext uri="{FF2B5EF4-FFF2-40B4-BE49-F238E27FC236}">
                    <a16:creationId xmlns:a16="http://schemas.microsoft.com/office/drawing/2014/main" id="{36267FE2-1114-4402-5DD0-618EC4E08754}"/>
                  </a:ext>
                </a:extLst>
              </p:cNvPr>
              <p:cNvGrpSpPr/>
              <p:nvPr/>
            </p:nvGrpSpPr>
            <p:grpSpPr>
              <a:xfrm>
                <a:off x="6207383" y="2990989"/>
                <a:ext cx="239069" cy="250373"/>
                <a:chOff x="6207383" y="2990989"/>
                <a:chExt cx="239069" cy="250373"/>
              </a:xfrm>
            </p:grpSpPr>
            <p:sp>
              <p:nvSpPr>
                <p:cNvPr id="3935" name="Freeform: Shape 3934">
                  <a:extLst>
                    <a:ext uri="{FF2B5EF4-FFF2-40B4-BE49-F238E27FC236}">
                      <a16:creationId xmlns:a16="http://schemas.microsoft.com/office/drawing/2014/main" id="{C025764A-BC17-58B8-70F4-24929950BA10}"/>
                    </a:ext>
                  </a:extLst>
                </p:cNvPr>
                <p:cNvSpPr/>
                <p:nvPr/>
              </p:nvSpPr>
              <p:spPr>
                <a:xfrm>
                  <a:off x="6207383" y="2990989"/>
                  <a:ext cx="238479" cy="250373"/>
                </a:xfrm>
                <a:custGeom>
                  <a:avLst/>
                  <a:gdLst>
                    <a:gd name="connsiteX0" fmla="*/ 15299 w 238479"/>
                    <a:gd name="connsiteY0" fmla="*/ 1765 h 250373"/>
                    <a:gd name="connsiteX1" fmla="*/ 175319 w 238479"/>
                    <a:gd name="connsiteY1" fmla="*/ 87490 h 250373"/>
                    <a:gd name="connsiteX2" fmla="*/ 225801 w 238479"/>
                    <a:gd name="connsiteY2" fmla="*/ 224650 h 250373"/>
                    <a:gd name="connsiteX3" fmla="*/ 132456 w 238479"/>
                    <a:gd name="connsiteY3" fmla="*/ 225603 h 250373"/>
                    <a:gd name="connsiteX4" fmla="*/ 9584 w 238479"/>
                    <a:gd name="connsiteY4" fmla="*/ 26530 h 250373"/>
                    <a:gd name="connsiteX5" fmla="*/ 15299 w 238479"/>
                    <a:gd name="connsiteY5" fmla="*/ 1765 h 2503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479" h="250373">
                      <a:moveTo>
                        <a:pt x="15299" y="1765"/>
                      </a:moveTo>
                      <a:cubicBezTo>
                        <a:pt x="26729" y="813"/>
                        <a:pt x="102929" y="-17285"/>
                        <a:pt x="175319" y="87490"/>
                      </a:cubicBezTo>
                      <a:cubicBezTo>
                        <a:pt x="233421" y="172263"/>
                        <a:pt x="254376" y="204648"/>
                        <a:pt x="225801" y="224650"/>
                      </a:cubicBezTo>
                      <a:cubicBezTo>
                        <a:pt x="197226" y="244653"/>
                        <a:pt x="156269" y="270370"/>
                        <a:pt x="132456" y="225603"/>
                      </a:cubicBezTo>
                      <a:cubicBezTo>
                        <a:pt x="108644" y="180835"/>
                        <a:pt x="71496" y="62725"/>
                        <a:pt x="9584" y="26530"/>
                      </a:cubicBezTo>
                      <a:cubicBezTo>
                        <a:pt x="-9466" y="14148"/>
                        <a:pt x="3869" y="2718"/>
                        <a:pt x="15299" y="1765"/>
                      </a:cubicBezTo>
                      <a:close/>
                    </a:path>
                  </a:pathLst>
                </a:custGeom>
                <a:solidFill>
                  <a:srgbClr val="75838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36" name="Freeform: Shape 3935">
                  <a:extLst>
                    <a:ext uri="{FF2B5EF4-FFF2-40B4-BE49-F238E27FC236}">
                      <a16:creationId xmlns:a16="http://schemas.microsoft.com/office/drawing/2014/main" id="{97F2AFE4-E090-38FF-D3AC-426EF82C403C}"/>
                    </a:ext>
                  </a:extLst>
                </p:cNvPr>
                <p:cNvSpPr/>
                <p:nvPr/>
              </p:nvSpPr>
              <p:spPr>
                <a:xfrm>
                  <a:off x="6340792" y="3171464"/>
                  <a:ext cx="105660" cy="68940"/>
                </a:xfrm>
                <a:custGeom>
                  <a:avLst/>
                  <a:gdLst>
                    <a:gd name="connsiteX0" fmla="*/ 10477 w 105660"/>
                    <a:gd name="connsiteY0" fmla="*/ 31793 h 68940"/>
                    <a:gd name="connsiteX1" fmla="*/ 39052 w 105660"/>
                    <a:gd name="connsiteY1" fmla="*/ 47033 h 68940"/>
                    <a:gd name="connsiteX2" fmla="*/ 47625 w 105660"/>
                    <a:gd name="connsiteY2" fmla="*/ 19410 h 68940"/>
                    <a:gd name="connsiteX3" fmla="*/ 75247 w 105660"/>
                    <a:gd name="connsiteY3" fmla="*/ 31793 h 68940"/>
                    <a:gd name="connsiteX4" fmla="*/ 82867 w 105660"/>
                    <a:gd name="connsiteY4" fmla="*/ 1313 h 68940"/>
                    <a:gd name="connsiteX5" fmla="*/ 102870 w 105660"/>
                    <a:gd name="connsiteY5" fmla="*/ 6075 h 68940"/>
                    <a:gd name="connsiteX6" fmla="*/ 92392 w 105660"/>
                    <a:gd name="connsiteY6" fmla="*/ 43223 h 68940"/>
                    <a:gd name="connsiteX7" fmla="*/ 0 w 105660"/>
                    <a:gd name="connsiteY7" fmla="*/ 46080 h 68940"/>
                    <a:gd name="connsiteX8" fmla="*/ 10477 w 105660"/>
                    <a:gd name="connsiteY8" fmla="*/ 31793 h 689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5660" h="68940">
                      <a:moveTo>
                        <a:pt x="10477" y="31793"/>
                      </a:moveTo>
                      <a:cubicBezTo>
                        <a:pt x="20002" y="27983"/>
                        <a:pt x="33338" y="34650"/>
                        <a:pt x="39052" y="47033"/>
                      </a:cubicBezTo>
                      <a:cubicBezTo>
                        <a:pt x="39052" y="47033"/>
                        <a:pt x="30480" y="26078"/>
                        <a:pt x="47625" y="19410"/>
                      </a:cubicBezTo>
                      <a:cubicBezTo>
                        <a:pt x="64770" y="12743"/>
                        <a:pt x="75247" y="32745"/>
                        <a:pt x="75247" y="31793"/>
                      </a:cubicBezTo>
                      <a:cubicBezTo>
                        <a:pt x="69532" y="19410"/>
                        <a:pt x="73342" y="6075"/>
                        <a:pt x="82867" y="1313"/>
                      </a:cubicBezTo>
                      <a:cubicBezTo>
                        <a:pt x="89535" y="-1545"/>
                        <a:pt x="97155" y="360"/>
                        <a:pt x="102870" y="6075"/>
                      </a:cubicBezTo>
                      <a:cubicBezTo>
                        <a:pt x="108585" y="23220"/>
                        <a:pt x="105727" y="34650"/>
                        <a:pt x="92392" y="43223"/>
                      </a:cubicBezTo>
                      <a:cubicBezTo>
                        <a:pt x="63817" y="63225"/>
                        <a:pt x="23813" y="87990"/>
                        <a:pt x="0" y="46080"/>
                      </a:cubicBezTo>
                      <a:cubicBezTo>
                        <a:pt x="952" y="39413"/>
                        <a:pt x="4763" y="33698"/>
                        <a:pt x="10477" y="31793"/>
                      </a:cubicBezTo>
                      <a:close/>
                    </a:path>
                  </a:pathLst>
                </a:custGeom>
                <a:solidFill>
                  <a:srgbClr val="8B9B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937" name="Graphic 2">
              <a:extLst>
                <a:ext uri="{FF2B5EF4-FFF2-40B4-BE49-F238E27FC236}">
                  <a16:creationId xmlns:a16="http://schemas.microsoft.com/office/drawing/2014/main" id="{F6640F6B-CDB3-5AFF-B306-6D5040A20445}"/>
                </a:ext>
              </a:extLst>
            </p:cNvPr>
            <p:cNvGrpSpPr/>
            <p:nvPr/>
          </p:nvGrpSpPr>
          <p:grpSpPr>
            <a:xfrm>
              <a:off x="5964554" y="3309937"/>
              <a:ext cx="264065" cy="217170"/>
              <a:chOff x="5964554" y="3309937"/>
              <a:chExt cx="264065" cy="217170"/>
            </a:xfrm>
          </p:grpSpPr>
          <p:sp>
            <p:nvSpPr>
              <p:cNvPr id="3938" name="Freeform: Shape 3937">
                <a:extLst>
                  <a:ext uri="{FF2B5EF4-FFF2-40B4-BE49-F238E27FC236}">
                    <a16:creationId xmlns:a16="http://schemas.microsoft.com/office/drawing/2014/main" id="{65828C35-2038-71CB-FE2F-6588D57AFB98}"/>
                  </a:ext>
                </a:extLst>
              </p:cNvPr>
              <p:cNvSpPr/>
              <p:nvPr/>
            </p:nvSpPr>
            <p:spPr>
              <a:xfrm>
                <a:off x="5964554" y="3478529"/>
                <a:ext cx="123095" cy="48577"/>
              </a:xfrm>
              <a:custGeom>
                <a:avLst/>
                <a:gdLst>
                  <a:gd name="connsiteX0" fmla="*/ 22860 w 123095"/>
                  <a:gd name="connsiteY0" fmla="*/ 48578 h 48577"/>
                  <a:gd name="connsiteX1" fmla="*/ 99060 w 123095"/>
                  <a:gd name="connsiteY1" fmla="*/ 48578 h 48577"/>
                  <a:gd name="connsiteX2" fmla="*/ 122872 w 123095"/>
                  <a:gd name="connsiteY2" fmla="*/ 10478 h 48577"/>
                  <a:gd name="connsiteX3" fmla="*/ 105727 w 123095"/>
                  <a:gd name="connsiteY3" fmla="*/ 0 h 48577"/>
                  <a:gd name="connsiteX4" fmla="*/ 84772 w 123095"/>
                  <a:gd name="connsiteY4" fmla="*/ 28575 h 48577"/>
                  <a:gd name="connsiteX5" fmla="*/ 61913 w 123095"/>
                  <a:gd name="connsiteY5" fmla="*/ 4763 h 48577"/>
                  <a:gd name="connsiteX6" fmla="*/ 40005 w 123095"/>
                  <a:gd name="connsiteY6" fmla="*/ 29528 h 48577"/>
                  <a:gd name="connsiteX7" fmla="*/ 17145 w 123095"/>
                  <a:gd name="connsiteY7" fmla="*/ 2858 h 48577"/>
                  <a:gd name="connsiteX8" fmla="*/ 0 w 123095"/>
                  <a:gd name="connsiteY8" fmla="*/ 14288 h 48577"/>
                  <a:gd name="connsiteX9" fmla="*/ 0 w 123095"/>
                  <a:gd name="connsiteY9" fmla="*/ 31433 h 48577"/>
                  <a:gd name="connsiteX10" fmla="*/ 22860 w 123095"/>
                  <a:gd name="connsiteY10" fmla="*/ 4857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095" h="48577">
                    <a:moveTo>
                      <a:pt x="22860" y="48578"/>
                    </a:moveTo>
                    <a:lnTo>
                      <a:pt x="99060" y="48578"/>
                    </a:lnTo>
                    <a:cubicBezTo>
                      <a:pt x="114300" y="48578"/>
                      <a:pt x="124777" y="37148"/>
                      <a:pt x="122872" y="10478"/>
                    </a:cubicBezTo>
                    <a:cubicBezTo>
                      <a:pt x="119063" y="3810"/>
                      <a:pt x="112395" y="0"/>
                      <a:pt x="105727" y="0"/>
                    </a:cubicBezTo>
                    <a:cubicBezTo>
                      <a:pt x="93345" y="0"/>
                      <a:pt x="83820" y="13335"/>
                      <a:pt x="84772" y="28575"/>
                    </a:cubicBezTo>
                    <a:cubicBezTo>
                      <a:pt x="84772" y="28575"/>
                      <a:pt x="82867" y="2858"/>
                      <a:pt x="61913" y="4763"/>
                    </a:cubicBezTo>
                    <a:cubicBezTo>
                      <a:pt x="40957" y="5715"/>
                      <a:pt x="40005" y="30480"/>
                      <a:pt x="40005" y="29528"/>
                    </a:cubicBezTo>
                    <a:cubicBezTo>
                      <a:pt x="39052" y="14288"/>
                      <a:pt x="29527" y="1905"/>
                      <a:pt x="17145" y="2858"/>
                    </a:cubicBezTo>
                    <a:cubicBezTo>
                      <a:pt x="9525" y="2858"/>
                      <a:pt x="3810" y="7620"/>
                      <a:pt x="0" y="14288"/>
                    </a:cubicBezTo>
                    <a:lnTo>
                      <a:pt x="0" y="31433"/>
                    </a:lnTo>
                    <a:cubicBezTo>
                      <a:pt x="0" y="44767"/>
                      <a:pt x="10477" y="48578"/>
                      <a:pt x="22860" y="48578"/>
                    </a:cubicBezTo>
                    <a:close/>
                  </a:path>
                </a:pathLst>
              </a:custGeom>
              <a:solidFill>
                <a:srgbClr val="8B9B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9" name="Freeform: Shape 3938">
                <a:extLst>
                  <a:ext uri="{FF2B5EF4-FFF2-40B4-BE49-F238E27FC236}">
                    <a16:creationId xmlns:a16="http://schemas.microsoft.com/office/drawing/2014/main" id="{4C1391A6-9E62-F0F3-36DC-174AF76D2913}"/>
                  </a:ext>
                </a:extLst>
              </p:cNvPr>
              <p:cNvSpPr/>
              <p:nvPr/>
            </p:nvSpPr>
            <p:spPr>
              <a:xfrm>
                <a:off x="5964554" y="3309937"/>
                <a:ext cx="121919" cy="196240"/>
              </a:xfrm>
              <a:custGeom>
                <a:avLst/>
                <a:gdLst>
                  <a:gd name="connsiteX0" fmla="*/ 0 w 121919"/>
                  <a:gd name="connsiteY0" fmla="*/ 0 h 196240"/>
                  <a:gd name="connsiteX1" fmla="*/ 0 w 121919"/>
                  <a:gd name="connsiteY1" fmla="*/ 181928 h 196240"/>
                  <a:gd name="connsiteX2" fmla="*/ 17145 w 121919"/>
                  <a:gd name="connsiteY2" fmla="*/ 170497 h 196240"/>
                  <a:gd name="connsiteX3" fmla="*/ 40005 w 121919"/>
                  <a:gd name="connsiteY3" fmla="*/ 196215 h 196240"/>
                  <a:gd name="connsiteX4" fmla="*/ 40005 w 121919"/>
                  <a:gd name="connsiteY4" fmla="*/ 196215 h 196240"/>
                  <a:gd name="connsiteX5" fmla="*/ 60960 w 121919"/>
                  <a:gd name="connsiteY5" fmla="*/ 172403 h 196240"/>
                  <a:gd name="connsiteX6" fmla="*/ 83820 w 121919"/>
                  <a:gd name="connsiteY6" fmla="*/ 196215 h 196240"/>
                  <a:gd name="connsiteX7" fmla="*/ 104775 w 121919"/>
                  <a:gd name="connsiteY7" fmla="*/ 167640 h 196240"/>
                  <a:gd name="connsiteX8" fmla="*/ 121920 w 121919"/>
                  <a:gd name="connsiteY8" fmla="*/ 178117 h 196240"/>
                  <a:gd name="connsiteX9" fmla="*/ 121920 w 121919"/>
                  <a:gd name="connsiteY9" fmla="*/ 0 h 196240"/>
                  <a:gd name="connsiteX10" fmla="*/ 0 w 121919"/>
                  <a:gd name="connsiteY10" fmla="*/ 0 h 1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1919" h="196240">
                    <a:moveTo>
                      <a:pt x="0" y="0"/>
                    </a:moveTo>
                    <a:lnTo>
                      <a:pt x="0" y="181928"/>
                    </a:lnTo>
                    <a:cubicBezTo>
                      <a:pt x="3810" y="175260"/>
                      <a:pt x="9525" y="170497"/>
                      <a:pt x="17145" y="170497"/>
                    </a:cubicBezTo>
                    <a:cubicBezTo>
                      <a:pt x="28575" y="170497"/>
                      <a:pt x="39052" y="180975"/>
                      <a:pt x="40005" y="196215"/>
                    </a:cubicBezTo>
                    <a:lnTo>
                      <a:pt x="40005" y="196215"/>
                    </a:lnTo>
                    <a:cubicBezTo>
                      <a:pt x="40957" y="191453"/>
                      <a:pt x="43815" y="173355"/>
                      <a:pt x="60960" y="172403"/>
                    </a:cubicBezTo>
                    <a:cubicBezTo>
                      <a:pt x="81915" y="171450"/>
                      <a:pt x="83820" y="197167"/>
                      <a:pt x="83820" y="196215"/>
                    </a:cubicBezTo>
                    <a:cubicBezTo>
                      <a:pt x="82867" y="180975"/>
                      <a:pt x="92392" y="168592"/>
                      <a:pt x="104775" y="167640"/>
                    </a:cubicBezTo>
                    <a:cubicBezTo>
                      <a:pt x="111442" y="167640"/>
                      <a:pt x="118110" y="171450"/>
                      <a:pt x="121920" y="178117"/>
                    </a:cubicBezTo>
                    <a:lnTo>
                      <a:pt x="12192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583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0" name="Freeform: Shape 3939">
                <a:extLst>
                  <a:ext uri="{FF2B5EF4-FFF2-40B4-BE49-F238E27FC236}">
                    <a16:creationId xmlns:a16="http://schemas.microsoft.com/office/drawing/2014/main" id="{176B0BDB-053C-D5C4-2C80-B0C429B7C959}"/>
                  </a:ext>
                </a:extLst>
              </p:cNvPr>
              <p:cNvSpPr/>
              <p:nvPr/>
            </p:nvSpPr>
            <p:spPr>
              <a:xfrm>
                <a:off x="6105524" y="3478529"/>
                <a:ext cx="123095" cy="48577"/>
              </a:xfrm>
              <a:custGeom>
                <a:avLst/>
                <a:gdLst>
                  <a:gd name="connsiteX0" fmla="*/ 22860 w 123095"/>
                  <a:gd name="connsiteY0" fmla="*/ 48578 h 48577"/>
                  <a:gd name="connsiteX1" fmla="*/ 99060 w 123095"/>
                  <a:gd name="connsiteY1" fmla="*/ 48578 h 48577"/>
                  <a:gd name="connsiteX2" fmla="*/ 122872 w 123095"/>
                  <a:gd name="connsiteY2" fmla="*/ 10478 h 48577"/>
                  <a:gd name="connsiteX3" fmla="*/ 105728 w 123095"/>
                  <a:gd name="connsiteY3" fmla="*/ 0 h 48577"/>
                  <a:gd name="connsiteX4" fmla="*/ 84772 w 123095"/>
                  <a:gd name="connsiteY4" fmla="*/ 28575 h 48577"/>
                  <a:gd name="connsiteX5" fmla="*/ 61913 w 123095"/>
                  <a:gd name="connsiteY5" fmla="*/ 4763 h 48577"/>
                  <a:gd name="connsiteX6" fmla="*/ 40005 w 123095"/>
                  <a:gd name="connsiteY6" fmla="*/ 29528 h 48577"/>
                  <a:gd name="connsiteX7" fmla="*/ 17145 w 123095"/>
                  <a:gd name="connsiteY7" fmla="*/ 2858 h 48577"/>
                  <a:gd name="connsiteX8" fmla="*/ 0 w 123095"/>
                  <a:gd name="connsiteY8" fmla="*/ 14288 h 48577"/>
                  <a:gd name="connsiteX9" fmla="*/ 0 w 123095"/>
                  <a:gd name="connsiteY9" fmla="*/ 31433 h 48577"/>
                  <a:gd name="connsiteX10" fmla="*/ 22860 w 123095"/>
                  <a:gd name="connsiteY10" fmla="*/ 48578 h 48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095" h="48577">
                    <a:moveTo>
                      <a:pt x="22860" y="48578"/>
                    </a:moveTo>
                    <a:lnTo>
                      <a:pt x="99060" y="48578"/>
                    </a:lnTo>
                    <a:cubicBezTo>
                      <a:pt x="114300" y="48578"/>
                      <a:pt x="124778" y="37148"/>
                      <a:pt x="122872" y="10478"/>
                    </a:cubicBezTo>
                    <a:cubicBezTo>
                      <a:pt x="119063" y="3810"/>
                      <a:pt x="112395" y="0"/>
                      <a:pt x="105728" y="0"/>
                    </a:cubicBezTo>
                    <a:cubicBezTo>
                      <a:pt x="93345" y="0"/>
                      <a:pt x="83820" y="13335"/>
                      <a:pt x="84772" y="28575"/>
                    </a:cubicBezTo>
                    <a:cubicBezTo>
                      <a:pt x="84772" y="28575"/>
                      <a:pt x="82868" y="2858"/>
                      <a:pt x="61913" y="4763"/>
                    </a:cubicBezTo>
                    <a:cubicBezTo>
                      <a:pt x="40957" y="5715"/>
                      <a:pt x="40005" y="30480"/>
                      <a:pt x="40005" y="29528"/>
                    </a:cubicBezTo>
                    <a:cubicBezTo>
                      <a:pt x="40005" y="14288"/>
                      <a:pt x="29528" y="1905"/>
                      <a:pt x="17145" y="2858"/>
                    </a:cubicBezTo>
                    <a:cubicBezTo>
                      <a:pt x="9525" y="2858"/>
                      <a:pt x="3810" y="7620"/>
                      <a:pt x="0" y="14288"/>
                    </a:cubicBezTo>
                    <a:lnTo>
                      <a:pt x="0" y="31433"/>
                    </a:lnTo>
                    <a:cubicBezTo>
                      <a:pt x="0" y="44767"/>
                      <a:pt x="9525" y="48578"/>
                      <a:pt x="22860" y="48578"/>
                    </a:cubicBezTo>
                    <a:close/>
                  </a:path>
                </a:pathLst>
              </a:custGeom>
              <a:solidFill>
                <a:srgbClr val="8B9B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1" name="Freeform: Shape 3940">
                <a:extLst>
                  <a:ext uri="{FF2B5EF4-FFF2-40B4-BE49-F238E27FC236}">
                    <a16:creationId xmlns:a16="http://schemas.microsoft.com/office/drawing/2014/main" id="{C4E1B336-FF30-E6E1-6978-809C9CC4EB6D}"/>
                  </a:ext>
                </a:extLst>
              </p:cNvPr>
              <p:cNvSpPr/>
              <p:nvPr/>
            </p:nvSpPr>
            <p:spPr>
              <a:xfrm>
                <a:off x="6105524" y="3309937"/>
                <a:ext cx="122872" cy="196240"/>
              </a:xfrm>
              <a:custGeom>
                <a:avLst/>
                <a:gdLst>
                  <a:gd name="connsiteX0" fmla="*/ 0 w 122872"/>
                  <a:gd name="connsiteY0" fmla="*/ 0 h 196240"/>
                  <a:gd name="connsiteX1" fmla="*/ 0 w 122872"/>
                  <a:gd name="connsiteY1" fmla="*/ 181928 h 196240"/>
                  <a:gd name="connsiteX2" fmla="*/ 17145 w 122872"/>
                  <a:gd name="connsiteY2" fmla="*/ 170497 h 196240"/>
                  <a:gd name="connsiteX3" fmla="*/ 40005 w 122872"/>
                  <a:gd name="connsiteY3" fmla="*/ 196215 h 196240"/>
                  <a:gd name="connsiteX4" fmla="*/ 40005 w 122872"/>
                  <a:gd name="connsiteY4" fmla="*/ 196215 h 196240"/>
                  <a:gd name="connsiteX5" fmla="*/ 61913 w 122872"/>
                  <a:gd name="connsiteY5" fmla="*/ 172403 h 196240"/>
                  <a:gd name="connsiteX6" fmla="*/ 84772 w 122872"/>
                  <a:gd name="connsiteY6" fmla="*/ 196215 h 196240"/>
                  <a:gd name="connsiteX7" fmla="*/ 105728 w 122872"/>
                  <a:gd name="connsiteY7" fmla="*/ 167640 h 196240"/>
                  <a:gd name="connsiteX8" fmla="*/ 122872 w 122872"/>
                  <a:gd name="connsiteY8" fmla="*/ 178117 h 196240"/>
                  <a:gd name="connsiteX9" fmla="*/ 122872 w 122872"/>
                  <a:gd name="connsiteY9" fmla="*/ 0 h 196240"/>
                  <a:gd name="connsiteX10" fmla="*/ 0 w 122872"/>
                  <a:gd name="connsiteY10" fmla="*/ 0 h 196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2872" h="196240">
                    <a:moveTo>
                      <a:pt x="0" y="0"/>
                    </a:moveTo>
                    <a:lnTo>
                      <a:pt x="0" y="181928"/>
                    </a:lnTo>
                    <a:cubicBezTo>
                      <a:pt x="3810" y="175260"/>
                      <a:pt x="9525" y="170497"/>
                      <a:pt x="17145" y="170497"/>
                    </a:cubicBezTo>
                    <a:cubicBezTo>
                      <a:pt x="28575" y="170497"/>
                      <a:pt x="39053" y="180975"/>
                      <a:pt x="40005" y="196215"/>
                    </a:cubicBezTo>
                    <a:lnTo>
                      <a:pt x="40005" y="196215"/>
                    </a:lnTo>
                    <a:cubicBezTo>
                      <a:pt x="40957" y="191453"/>
                      <a:pt x="43815" y="173355"/>
                      <a:pt x="61913" y="172403"/>
                    </a:cubicBezTo>
                    <a:cubicBezTo>
                      <a:pt x="82868" y="171450"/>
                      <a:pt x="84772" y="197167"/>
                      <a:pt x="84772" y="196215"/>
                    </a:cubicBezTo>
                    <a:cubicBezTo>
                      <a:pt x="83820" y="180975"/>
                      <a:pt x="93345" y="168592"/>
                      <a:pt x="105728" y="167640"/>
                    </a:cubicBezTo>
                    <a:cubicBezTo>
                      <a:pt x="112395" y="167640"/>
                      <a:pt x="119063" y="171450"/>
                      <a:pt x="122872" y="178117"/>
                    </a:cubicBezTo>
                    <a:lnTo>
                      <a:pt x="12287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583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942" name="Freeform: Shape 3941">
              <a:extLst>
                <a:ext uri="{FF2B5EF4-FFF2-40B4-BE49-F238E27FC236}">
                  <a16:creationId xmlns:a16="http://schemas.microsoft.com/office/drawing/2014/main" id="{243E0839-FAF3-4FCA-1551-299B37295544}"/>
                </a:ext>
              </a:extLst>
            </p:cNvPr>
            <p:cNvSpPr/>
            <p:nvPr/>
          </p:nvSpPr>
          <p:spPr>
            <a:xfrm>
              <a:off x="5871209" y="2866071"/>
              <a:ext cx="451484" cy="537210"/>
            </a:xfrm>
            <a:custGeom>
              <a:avLst/>
              <a:gdLst>
                <a:gd name="connsiteX0" fmla="*/ 451485 w 451484"/>
                <a:gd name="connsiteY0" fmla="*/ 320993 h 537210"/>
                <a:gd name="connsiteX1" fmla="*/ 225743 w 451484"/>
                <a:gd name="connsiteY1" fmla="*/ 537210 h 537210"/>
                <a:gd name="connsiteX2" fmla="*/ 0 w 451484"/>
                <a:gd name="connsiteY2" fmla="*/ 320993 h 537210"/>
                <a:gd name="connsiteX3" fmla="*/ 225743 w 451484"/>
                <a:gd name="connsiteY3" fmla="*/ 0 h 537210"/>
                <a:gd name="connsiteX4" fmla="*/ 451485 w 451484"/>
                <a:gd name="connsiteY4" fmla="*/ 320993 h 53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484" h="537210">
                  <a:moveTo>
                    <a:pt x="451485" y="320993"/>
                  </a:moveTo>
                  <a:cubicBezTo>
                    <a:pt x="451485" y="440055"/>
                    <a:pt x="350520" y="537210"/>
                    <a:pt x="225743" y="537210"/>
                  </a:cubicBezTo>
                  <a:cubicBezTo>
                    <a:pt x="100965" y="537210"/>
                    <a:pt x="0" y="440055"/>
                    <a:pt x="0" y="320993"/>
                  </a:cubicBezTo>
                  <a:cubicBezTo>
                    <a:pt x="0" y="201930"/>
                    <a:pt x="71438" y="0"/>
                    <a:pt x="225743" y="0"/>
                  </a:cubicBezTo>
                  <a:cubicBezTo>
                    <a:pt x="380047" y="0"/>
                    <a:pt x="451485" y="200978"/>
                    <a:pt x="451485" y="320993"/>
                  </a:cubicBezTo>
                  <a:close/>
                </a:path>
              </a:pathLst>
            </a:custGeom>
            <a:solidFill>
              <a:srgbClr val="7C8B8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3" name="Freeform: Shape 3942">
              <a:extLst>
                <a:ext uri="{FF2B5EF4-FFF2-40B4-BE49-F238E27FC236}">
                  <a16:creationId xmlns:a16="http://schemas.microsoft.com/office/drawing/2014/main" id="{7084FC02-C6A6-EFE8-7A6F-8EBD60A05F2C}"/>
                </a:ext>
              </a:extLst>
            </p:cNvPr>
            <p:cNvSpPr/>
            <p:nvPr/>
          </p:nvSpPr>
          <p:spPr>
            <a:xfrm>
              <a:off x="5939789" y="2991802"/>
              <a:ext cx="314325" cy="374332"/>
            </a:xfrm>
            <a:custGeom>
              <a:avLst/>
              <a:gdLst>
                <a:gd name="connsiteX0" fmla="*/ 314325 w 314325"/>
                <a:gd name="connsiteY0" fmla="*/ 223838 h 374332"/>
                <a:gd name="connsiteX1" fmla="*/ 157163 w 314325"/>
                <a:gd name="connsiteY1" fmla="*/ 374332 h 374332"/>
                <a:gd name="connsiteX2" fmla="*/ 0 w 314325"/>
                <a:gd name="connsiteY2" fmla="*/ 223838 h 374332"/>
                <a:gd name="connsiteX3" fmla="*/ 157163 w 314325"/>
                <a:gd name="connsiteY3" fmla="*/ 0 h 374332"/>
                <a:gd name="connsiteX4" fmla="*/ 314325 w 314325"/>
                <a:gd name="connsiteY4" fmla="*/ 223838 h 3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374332">
                  <a:moveTo>
                    <a:pt x="314325" y="223838"/>
                  </a:moveTo>
                  <a:cubicBezTo>
                    <a:pt x="314325" y="306705"/>
                    <a:pt x="243840" y="374332"/>
                    <a:pt x="157163" y="374332"/>
                  </a:cubicBezTo>
                  <a:cubicBezTo>
                    <a:pt x="70485" y="374332"/>
                    <a:pt x="0" y="306705"/>
                    <a:pt x="0" y="223838"/>
                  </a:cubicBezTo>
                  <a:cubicBezTo>
                    <a:pt x="0" y="140970"/>
                    <a:pt x="49530" y="0"/>
                    <a:pt x="157163" y="0"/>
                  </a:cubicBezTo>
                  <a:cubicBezTo>
                    <a:pt x="264795" y="0"/>
                    <a:pt x="314325" y="140970"/>
                    <a:pt x="314325" y="223838"/>
                  </a:cubicBezTo>
                  <a:close/>
                </a:path>
              </a:pathLst>
            </a:custGeom>
            <a:solidFill>
              <a:srgbClr val="B4BEB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4" name="Freeform: Shape 3943">
              <a:extLst>
                <a:ext uri="{FF2B5EF4-FFF2-40B4-BE49-F238E27FC236}">
                  <a16:creationId xmlns:a16="http://schemas.microsoft.com/office/drawing/2014/main" id="{53C0D4BB-7C86-37E1-4CBB-AFCBA5337359}"/>
                </a:ext>
              </a:extLst>
            </p:cNvPr>
            <p:cNvSpPr/>
            <p:nvPr/>
          </p:nvSpPr>
          <p:spPr>
            <a:xfrm>
              <a:off x="6219824" y="2384953"/>
              <a:ext cx="456079" cy="533187"/>
            </a:xfrm>
            <a:custGeom>
              <a:avLst/>
              <a:gdLst>
                <a:gd name="connsiteX0" fmla="*/ 303847 w 456079"/>
                <a:gd name="connsiteY0" fmla="*/ 11536 h 533187"/>
                <a:gd name="connsiteX1" fmla="*/ 0 w 456079"/>
                <a:gd name="connsiteY1" fmla="*/ 123931 h 533187"/>
                <a:gd name="connsiteX2" fmla="*/ 155257 w 456079"/>
                <a:gd name="connsiteY2" fmla="*/ 418254 h 533187"/>
                <a:gd name="connsiteX3" fmla="*/ 122872 w 456079"/>
                <a:gd name="connsiteY3" fmla="*/ 513504 h 533187"/>
                <a:gd name="connsiteX4" fmla="*/ 303847 w 456079"/>
                <a:gd name="connsiteY4" fmla="*/ 11536 h 53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079" h="533187">
                  <a:moveTo>
                    <a:pt x="303847" y="11536"/>
                  </a:moveTo>
                  <a:cubicBezTo>
                    <a:pt x="155257" y="-32279"/>
                    <a:pt x="60007" y="58209"/>
                    <a:pt x="0" y="123931"/>
                  </a:cubicBezTo>
                  <a:cubicBezTo>
                    <a:pt x="120015" y="174414"/>
                    <a:pt x="155257" y="303001"/>
                    <a:pt x="155257" y="418254"/>
                  </a:cubicBezTo>
                  <a:cubicBezTo>
                    <a:pt x="155257" y="455401"/>
                    <a:pt x="142875" y="487786"/>
                    <a:pt x="122872" y="513504"/>
                  </a:cubicBezTo>
                  <a:cubicBezTo>
                    <a:pt x="405765" y="642091"/>
                    <a:pt x="609600" y="102024"/>
                    <a:pt x="303847" y="11536"/>
                  </a:cubicBezTo>
                  <a:close/>
                </a:path>
              </a:pathLst>
            </a:custGeom>
            <a:solidFill>
              <a:srgbClr val="8897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5" name="Freeform: Shape 3944">
              <a:extLst>
                <a:ext uri="{FF2B5EF4-FFF2-40B4-BE49-F238E27FC236}">
                  <a16:creationId xmlns:a16="http://schemas.microsoft.com/office/drawing/2014/main" id="{21C1CF93-3842-E5CF-6A2E-7E93F84850F7}"/>
                </a:ext>
              </a:extLst>
            </p:cNvPr>
            <p:cNvSpPr/>
            <p:nvPr/>
          </p:nvSpPr>
          <p:spPr>
            <a:xfrm>
              <a:off x="6265544" y="2461086"/>
              <a:ext cx="348729" cy="442186"/>
            </a:xfrm>
            <a:custGeom>
              <a:avLst/>
              <a:gdLst>
                <a:gd name="connsiteX0" fmla="*/ 216218 w 348729"/>
                <a:gd name="connsiteY0" fmla="*/ 5888 h 442186"/>
                <a:gd name="connsiteX1" fmla="*/ 0 w 348729"/>
                <a:gd name="connsiteY1" fmla="*/ 74468 h 442186"/>
                <a:gd name="connsiteX2" fmla="*/ 108585 w 348729"/>
                <a:gd name="connsiteY2" fmla="*/ 342121 h 442186"/>
                <a:gd name="connsiteX3" fmla="*/ 82868 w 348729"/>
                <a:gd name="connsiteY3" fmla="*/ 428798 h 442186"/>
                <a:gd name="connsiteX4" fmla="*/ 216218 w 348729"/>
                <a:gd name="connsiteY4" fmla="*/ 5888 h 44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729" h="442186">
                  <a:moveTo>
                    <a:pt x="216218" y="5888"/>
                  </a:moveTo>
                  <a:cubicBezTo>
                    <a:pt x="133350" y="-16019"/>
                    <a:pt x="56198" y="26843"/>
                    <a:pt x="0" y="74468"/>
                  </a:cubicBezTo>
                  <a:cubicBezTo>
                    <a:pt x="82868" y="135428"/>
                    <a:pt x="108585" y="244013"/>
                    <a:pt x="108585" y="342121"/>
                  </a:cubicBezTo>
                  <a:cubicBezTo>
                    <a:pt x="108585" y="375458"/>
                    <a:pt x="99060" y="404033"/>
                    <a:pt x="82868" y="428798"/>
                  </a:cubicBezTo>
                  <a:cubicBezTo>
                    <a:pt x="318135" y="525001"/>
                    <a:pt x="472440" y="73516"/>
                    <a:pt x="216218" y="5888"/>
                  </a:cubicBezTo>
                  <a:close/>
                </a:path>
              </a:pathLst>
            </a:custGeom>
            <a:solidFill>
              <a:srgbClr val="6E79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6" name="Freeform: Shape 3945">
              <a:extLst>
                <a:ext uri="{FF2B5EF4-FFF2-40B4-BE49-F238E27FC236}">
                  <a16:creationId xmlns:a16="http://schemas.microsoft.com/office/drawing/2014/main" id="{E073CDF8-0F72-A5F3-E4DA-0AB4DFDB8289}"/>
                </a:ext>
              </a:extLst>
            </p:cNvPr>
            <p:cNvSpPr/>
            <p:nvPr/>
          </p:nvSpPr>
          <p:spPr>
            <a:xfrm>
              <a:off x="5516094" y="2384953"/>
              <a:ext cx="456079" cy="533187"/>
            </a:xfrm>
            <a:custGeom>
              <a:avLst/>
              <a:gdLst>
                <a:gd name="connsiteX0" fmla="*/ 152232 w 456079"/>
                <a:gd name="connsiteY0" fmla="*/ 11536 h 533187"/>
                <a:gd name="connsiteX1" fmla="*/ 456080 w 456079"/>
                <a:gd name="connsiteY1" fmla="*/ 123931 h 533187"/>
                <a:gd name="connsiteX2" fmla="*/ 300822 w 456079"/>
                <a:gd name="connsiteY2" fmla="*/ 418254 h 533187"/>
                <a:gd name="connsiteX3" fmla="*/ 333207 w 456079"/>
                <a:gd name="connsiteY3" fmla="*/ 513504 h 533187"/>
                <a:gd name="connsiteX4" fmla="*/ 152232 w 456079"/>
                <a:gd name="connsiteY4" fmla="*/ 11536 h 533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6079" h="533187">
                  <a:moveTo>
                    <a:pt x="152232" y="11536"/>
                  </a:moveTo>
                  <a:cubicBezTo>
                    <a:pt x="300822" y="-32279"/>
                    <a:pt x="396072" y="58209"/>
                    <a:pt x="456080" y="123931"/>
                  </a:cubicBezTo>
                  <a:cubicBezTo>
                    <a:pt x="336065" y="174414"/>
                    <a:pt x="300822" y="303001"/>
                    <a:pt x="300822" y="418254"/>
                  </a:cubicBezTo>
                  <a:cubicBezTo>
                    <a:pt x="300822" y="455401"/>
                    <a:pt x="313205" y="487786"/>
                    <a:pt x="333207" y="513504"/>
                  </a:cubicBezTo>
                  <a:cubicBezTo>
                    <a:pt x="50315" y="642091"/>
                    <a:pt x="-153520" y="102024"/>
                    <a:pt x="152232" y="11536"/>
                  </a:cubicBezTo>
                  <a:close/>
                </a:path>
              </a:pathLst>
            </a:custGeom>
            <a:solidFill>
              <a:srgbClr val="88979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7" name="Freeform: Shape 3946">
              <a:extLst>
                <a:ext uri="{FF2B5EF4-FFF2-40B4-BE49-F238E27FC236}">
                  <a16:creationId xmlns:a16="http://schemas.microsoft.com/office/drawing/2014/main" id="{E582C8B9-2058-04AE-3B3D-CA64952CB751}"/>
                </a:ext>
              </a:extLst>
            </p:cNvPr>
            <p:cNvSpPr/>
            <p:nvPr/>
          </p:nvSpPr>
          <p:spPr>
            <a:xfrm>
              <a:off x="5577724" y="2461086"/>
              <a:ext cx="348729" cy="442186"/>
            </a:xfrm>
            <a:custGeom>
              <a:avLst/>
              <a:gdLst>
                <a:gd name="connsiteX0" fmla="*/ 132512 w 348729"/>
                <a:gd name="connsiteY0" fmla="*/ 5888 h 442186"/>
                <a:gd name="connsiteX1" fmla="*/ 348730 w 348729"/>
                <a:gd name="connsiteY1" fmla="*/ 74468 h 442186"/>
                <a:gd name="connsiteX2" fmla="*/ 240145 w 348729"/>
                <a:gd name="connsiteY2" fmla="*/ 342121 h 442186"/>
                <a:gd name="connsiteX3" fmla="*/ 265862 w 348729"/>
                <a:gd name="connsiteY3" fmla="*/ 428798 h 442186"/>
                <a:gd name="connsiteX4" fmla="*/ 132512 w 348729"/>
                <a:gd name="connsiteY4" fmla="*/ 5888 h 442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8729" h="442186">
                  <a:moveTo>
                    <a:pt x="132512" y="5888"/>
                  </a:moveTo>
                  <a:cubicBezTo>
                    <a:pt x="215380" y="-16019"/>
                    <a:pt x="292532" y="26843"/>
                    <a:pt x="348730" y="74468"/>
                  </a:cubicBezTo>
                  <a:cubicBezTo>
                    <a:pt x="265862" y="135428"/>
                    <a:pt x="240145" y="244013"/>
                    <a:pt x="240145" y="342121"/>
                  </a:cubicBezTo>
                  <a:cubicBezTo>
                    <a:pt x="240145" y="375458"/>
                    <a:pt x="249670" y="404033"/>
                    <a:pt x="265862" y="428798"/>
                  </a:cubicBezTo>
                  <a:cubicBezTo>
                    <a:pt x="30595" y="525001"/>
                    <a:pt x="-123710" y="73516"/>
                    <a:pt x="132512" y="5888"/>
                  </a:cubicBezTo>
                  <a:close/>
                </a:path>
              </a:pathLst>
            </a:custGeom>
            <a:solidFill>
              <a:srgbClr val="6E797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8" name="Freeform: Shape 3947">
              <a:extLst>
                <a:ext uri="{FF2B5EF4-FFF2-40B4-BE49-F238E27FC236}">
                  <a16:creationId xmlns:a16="http://schemas.microsoft.com/office/drawing/2014/main" id="{FF8017E3-0222-35E0-6184-5F9ED32B39A8}"/>
                </a:ext>
              </a:extLst>
            </p:cNvPr>
            <p:cNvSpPr/>
            <p:nvPr/>
          </p:nvSpPr>
          <p:spPr>
            <a:xfrm>
              <a:off x="5797212" y="2483166"/>
              <a:ext cx="709337" cy="590813"/>
            </a:xfrm>
            <a:custGeom>
              <a:avLst/>
              <a:gdLst>
                <a:gd name="connsiteX0" fmla="*/ 706457 w 709337"/>
                <a:gd name="connsiteY0" fmla="*/ 540068 h 590813"/>
                <a:gd name="connsiteX1" fmla="*/ 700742 w 709337"/>
                <a:gd name="connsiteY1" fmla="*/ 501967 h 590813"/>
                <a:gd name="connsiteX2" fmla="*/ 675977 w 709337"/>
                <a:gd name="connsiteY2" fmla="*/ 508635 h 590813"/>
                <a:gd name="connsiteX3" fmla="*/ 550247 w 709337"/>
                <a:gd name="connsiteY3" fmla="*/ 420053 h 590813"/>
                <a:gd name="connsiteX4" fmla="*/ 556915 w 709337"/>
                <a:gd name="connsiteY4" fmla="*/ 408623 h 590813"/>
                <a:gd name="connsiteX5" fmla="*/ 577870 w 709337"/>
                <a:gd name="connsiteY5" fmla="*/ 356235 h 590813"/>
                <a:gd name="connsiteX6" fmla="*/ 298787 w 709337"/>
                <a:gd name="connsiteY6" fmla="*/ 0 h 590813"/>
                <a:gd name="connsiteX7" fmla="*/ 19705 w 709337"/>
                <a:gd name="connsiteY7" fmla="*/ 356235 h 590813"/>
                <a:gd name="connsiteX8" fmla="*/ 238780 w 709337"/>
                <a:gd name="connsiteY8" fmla="*/ 555308 h 590813"/>
                <a:gd name="connsiteX9" fmla="*/ 312122 w 709337"/>
                <a:gd name="connsiteY9" fmla="*/ 590550 h 590813"/>
                <a:gd name="connsiteX10" fmla="*/ 377845 w 709337"/>
                <a:gd name="connsiteY10" fmla="*/ 550545 h 590813"/>
                <a:gd name="connsiteX11" fmla="*/ 434995 w 709337"/>
                <a:gd name="connsiteY11" fmla="*/ 523875 h 590813"/>
                <a:gd name="connsiteX12" fmla="*/ 473095 w 709337"/>
                <a:gd name="connsiteY12" fmla="*/ 517208 h 590813"/>
                <a:gd name="connsiteX13" fmla="*/ 679787 w 709337"/>
                <a:gd name="connsiteY13" fmla="*/ 557213 h 590813"/>
                <a:gd name="connsiteX14" fmla="*/ 696932 w 709337"/>
                <a:gd name="connsiteY14" fmla="*/ 568643 h 590813"/>
                <a:gd name="connsiteX15" fmla="*/ 706457 w 709337"/>
                <a:gd name="connsiteY15" fmla="*/ 540068 h 590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09337" h="590813">
                  <a:moveTo>
                    <a:pt x="706457" y="540068"/>
                  </a:moveTo>
                  <a:cubicBezTo>
                    <a:pt x="709315" y="530543"/>
                    <a:pt x="713125" y="507683"/>
                    <a:pt x="700742" y="501967"/>
                  </a:cubicBezTo>
                  <a:cubicBezTo>
                    <a:pt x="686455" y="494348"/>
                    <a:pt x="683597" y="506730"/>
                    <a:pt x="675977" y="508635"/>
                  </a:cubicBezTo>
                  <a:cubicBezTo>
                    <a:pt x="639782" y="515303"/>
                    <a:pt x="600730" y="471488"/>
                    <a:pt x="550247" y="420053"/>
                  </a:cubicBezTo>
                  <a:cubicBezTo>
                    <a:pt x="554057" y="414338"/>
                    <a:pt x="554057" y="414338"/>
                    <a:pt x="556915" y="408623"/>
                  </a:cubicBezTo>
                  <a:cubicBezTo>
                    <a:pt x="565487" y="392430"/>
                    <a:pt x="573107" y="375285"/>
                    <a:pt x="577870" y="356235"/>
                  </a:cubicBezTo>
                  <a:cubicBezTo>
                    <a:pt x="615970" y="220028"/>
                    <a:pt x="619780" y="0"/>
                    <a:pt x="298787" y="0"/>
                  </a:cubicBezTo>
                  <a:cubicBezTo>
                    <a:pt x="-22205" y="0"/>
                    <a:pt x="-23158" y="216217"/>
                    <a:pt x="19705" y="356235"/>
                  </a:cubicBezTo>
                  <a:cubicBezTo>
                    <a:pt x="53995" y="468630"/>
                    <a:pt x="154960" y="533400"/>
                    <a:pt x="238780" y="555308"/>
                  </a:cubicBezTo>
                  <a:cubicBezTo>
                    <a:pt x="249257" y="572453"/>
                    <a:pt x="270212" y="593408"/>
                    <a:pt x="312122" y="590550"/>
                  </a:cubicBezTo>
                  <a:cubicBezTo>
                    <a:pt x="353080" y="586740"/>
                    <a:pt x="370225" y="566738"/>
                    <a:pt x="377845" y="550545"/>
                  </a:cubicBezTo>
                  <a:cubicBezTo>
                    <a:pt x="392132" y="545783"/>
                    <a:pt x="413087" y="536258"/>
                    <a:pt x="434995" y="523875"/>
                  </a:cubicBezTo>
                  <a:cubicBezTo>
                    <a:pt x="445472" y="521017"/>
                    <a:pt x="457855" y="518160"/>
                    <a:pt x="473095" y="517208"/>
                  </a:cubicBezTo>
                  <a:cubicBezTo>
                    <a:pt x="577870" y="508635"/>
                    <a:pt x="568345" y="602933"/>
                    <a:pt x="679787" y="557213"/>
                  </a:cubicBezTo>
                  <a:cubicBezTo>
                    <a:pt x="679787" y="557213"/>
                    <a:pt x="684550" y="574358"/>
                    <a:pt x="696932" y="568643"/>
                  </a:cubicBezTo>
                  <a:cubicBezTo>
                    <a:pt x="713125" y="559118"/>
                    <a:pt x="703600" y="549593"/>
                    <a:pt x="706457" y="540068"/>
                  </a:cubicBezTo>
                  <a:close/>
                </a:path>
              </a:pathLst>
            </a:custGeom>
            <a:solidFill>
              <a:srgbClr val="91A1A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49" name="Graphic 2">
              <a:extLst>
                <a:ext uri="{FF2B5EF4-FFF2-40B4-BE49-F238E27FC236}">
                  <a16:creationId xmlns:a16="http://schemas.microsoft.com/office/drawing/2014/main" id="{BF8451B4-3C6C-82A6-4FCC-11226E03660F}"/>
                </a:ext>
              </a:extLst>
            </p:cNvPr>
            <p:cNvGrpSpPr/>
            <p:nvPr/>
          </p:nvGrpSpPr>
          <p:grpSpPr>
            <a:xfrm>
              <a:off x="5894069" y="2766539"/>
              <a:ext cx="616029" cy="286308"/>
              <a:chOff x="5894069" y="2766539"/>
              <a:chExt cx="616029" cy="286308"/>
            </a:xfrm>
          </p:grpSpPr>
          <p:sp>
            <p:nvSpPr>
              <p:cNvPr id="3950" name="Freeform: Shape 3949">
                <a:extLst>
                  <a:ext uri="{FF2B5EF4-FFF2-40B4-BE49-F238E27FC236}">
                    <a16:creationId xmlns:a16="http://schemas.microsoft.com/office/drawing/2014/main" id="{AFC11AF6-CCBA-704D-047C-16AEA14CFD96}"/>
                  </a:ext>
                </a:extLst>
              </p:cNvPr>
              <p:cNvSpPr/>
              <p:nvPr/>
            </p:nvSpPr>
            <p:spPr>
              <a:xfrm>
                <a:off x="6058852" y="3022282"/>
                <a:ext cx="88582" cy="28840"/>
              </a:xfrm>
              <a:custGeom>
                <a:avLst/>
                <a:gdLst>
                  <a:gd name="connsiteX0" fmla="*/ 33338 w 88582"/>
                  <a:gd name="connsiteY0" fmla="*/ 5715 h 28840"/>
                  <a:gd name="connsiteX1" fmla="*/ 0 w 88582"/>
                  <a:gd name="connsiteY1" fmla="*/ 0 h 28840"/>
                  <a:gd name="connsiteX2" fmla="*/ 48578 w 88582"/>
                  <a:gd name="connsiteY2" fmla="*/ 28575 h 28840"/>
                  <a:gd name="connsiteX3" fmla="*/ 88582 w 88582"/>
                  <a:gd name="connsiteY3" fmla="*/ 4763 h 28840"/>
                  <a:gd name="connsiteX4" fmla="*/ 33338 w 88582"/>
                  <a:gd name="connsiteY4" fmla="*/ 5715 h 28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582" h="28840">
                    <a:moveTo>
                      <a:pt x="33338" y="5715"/>
                    </a:moveTo>
                    <a:cubicBezTo>
                      <a:pt x="20955" y="4763"/>
                      <a:pt x="10478" y="2858"/>
                      <a:pt x="0" y="0"/>
                    </a:cubicBezTo>
                    <a:cubicBezTo>
                      <a:pt x="3810" y="10477"/>
                      <a:pt x="16192" y="31433"/>
                      <a:pt x="48578" y="28575"/>
                    </a:cubicBezTo>
                    <a:cubicBezTo>
                      <a:pt x="72390" y="26670"/>
                      <a:pt x="83820" y="15240"/>
                      <a:pt x="88582" y="4763"/>
                    </a:cubicBezTo>
                    <a:cubicBezTo>
                      <a:pt x="73342" y="7620"/>
                      <a:pt x="55245" y="7620"/>
                      <a:pt x="33338" y="5715"/>
                    </a:cubicBezTo>
                    <a:close/>
                  </a:path>
                </a:pathLst>
              </a:custGeom>
              <a:solidFill>
                <a:srgbClr val="535E5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951" name="Graphic 2">
                <a:extLst>
                  <a:ext uri="{FF2B5EF4-FFF2-40B4-BE49-F238E27FC236}">
                    <a16:creationId xmlns:a16="http://schemas.microsoft.com/office/drawing/2014/main" id="{220BA814-4E16-AB7E-ED7A-32C1AE82B739}"/>
                  </a:ext>
                </a:extLst>
              </p:cNvPr>
              <p:cNvGrpSpPr/>
              <p:nvPr/>
            </p:nvGrpSpPr>
            <p:grpSpPr>
              <a:xfrm>
                <a:off x="5894069" y="2766539"/>
                <a:ext cx="426720" cy="67147"/>
                <a:chOff x="5894069" y="2766539"/>
                <a:chExt cx="426720" cy="67147"/>
              </a:xfrm>
            </p:grpSpPr>
            <p:grpSp>
              <p:nvGrpSpPr>
                <p:cNvPr id="3952" name="Graphic 2">
                  <a:extLst>
                    <a:ext uri="{FF2B5EF4-FFF2-40B4-BE49-F238E27FC236}">
                      <a16:creationId xmlns:a16="http://schemas.microsoft.com/office/drawing/2014/main" id="{8259E271-4E4D-4171-31B7-254AD09DF463}"/>
                    </a:ext>
                  </a:extLst>
                </p:cNvPr>
                <p:cNvGrpSpPr/>
                <p:nvPr/>
              </p:nvGrpSpPr>
              <p:grpSpPr>
                <a:xfrm>
                  <a:off x="5894069" y="2766539"/>
                  <a:ext cx="61912" cy="67147"/>
                  <a:chOff x="5894069" y="2766539"/>
                  <a:chExt cx="61912" cy="67147"/>
                </a:xfrm>
              </p:grpSpPr>
              <p:sp>
                <p:nvSpPr>
                  <p:cNvPr id="3953" name="Freeform: Shape 3952">
                    <a:extLst>
                      <a:ext uri="{FF2B5EF4-FFF2-40B4-BE49-F238E27FC236}">
                        <a16:creationId xmlns:a16="http://schemas.microsoft.com/office/drawing/2014/main" id="{B4AB5C09-4B4E-93FF-C39C-2E01C557E7CC}"/>
                      </a:ext>
                    </a:extLst>
                  </p:cNvPr>
                  <p:cNvSpPr/>
                  <p:nvPr/>
                </p:nvSpPr>
                <p:spPr>
                  <a:xfrm>
                    <a:off x="5906452" y="2786062"/>
                    <a:ext cx="49529" cy="47625"/>
                  </a:xfrm>
                  <a:custGeom>
                    <a:avLst/>
                    <a:gdLst>
                      <a:gd name="connsiteX0" fmla="*/ 49530 w 49529"/>
                      <a:gd name="connsiteY0" fmla="*/ 23813 h 47625"/>
                      <a:gd name="connsiteX1" fmla="*/ 24765 w 49529"/>
                      <a:gd name="connsiteY1" fmla="*/ 47625 h 47625"/>
                      <a:gd name="connsiteX2" fmla="*/ 0 w 49529"/>
                      <a:gd name="connsiteY2" fmla="*/ 23813 h 47625"/>
                      <a:gd name="connsiteX3" fmla="*/ 24765 w 49529"/>
                      <a:gd name="connsiteY3" fmla="*/ 0 h 47625"/>
                      <a:gd name="connsiteX4" fmla="*/ 49530 w 49529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29" h="47625">
                        <a:moveTo>
                          <a:pt x="49530" y="23813"/>
                        </a:moveTo>
                        <a:cubicBezTo>
                          <a:pt x="49530" y="37147"/>
                          <a:pt x="38100" y="47625"/>
                          <a:pt x="24765" y="47625"/>
                        </a:cubicBezTo>
                        <a:cubicBezTo>
                          <a:pt x="10478" y="47625"/>
                          <a:pt x="0" y="37147"/>
                          <a:pt x="0" y="23813"/>
                        </a:cubicBezTo>
                        <a:cubicBezTo>
                          <a:pt x="0" y="10478"/>
                          <a:pt x="11430" y="0"/>
                          <a:pt x="24765" y="0"/>
                        </a:cubicBezTo>
                        <a:cubicBezTo>
                          <a:pt x="38100" y="0"/>
                          <a:pt x="49530" y="10478"/>
                          <a:pt x="49530" y="23813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54" name="Freeform: Shape 3953">
                    <a:extLst>
                      <a:ext uri="{FF2B5EF4-FFF2-40B4-BE49-F238E27FC236}">
                        <a16:creationId xmlns:a16="http://schemas.microsoft.com/office/drawing/2014/main" id="{E181B966-0F14-3625-215A-452CB5411B18}"/>
                      </a:ext>
                    </a:extLst>
                  </p:cNvPr>
                  <p:cNvSpPr/>
                  <p:nvPr/>
                </p:nvSpPr>
                <p:spPr>
                  <a:xfrm>
                    <a:off x="5916929" y="2800349"/>
                    <a:ext cx="26760" cy="26670"/>
                  </a:xfrm>
                  <a:custGeom>
                    <a:avLst/>
                    <a:gdLst>
                      <a:gd name="connsiteX0" fmla="*/ 13335 w 26760"/>
                      <a:gd name="connsiteY0" fmla="*/ 0 h 26670"/>
                      <a:gd name="connsiteX1" fmla="*/ 0 w 26760"/>
                      <a:gd name="connsiteY1" fmla="*/ 13335 h 26670"/>
                      <a:gd name="connsiteX2" fmla="*/ 13335 w 26760"/>
                      <a:gd name="connsiteY2" fmla="*/ 26670 h 26670"/>
                      <a:gd name="connsiteX3" fmla="*/ 26670 w 26760"/>
                      <a:gd name="connsiteY3" fmla="*/ 13335 h 26670"/>
                      <a:gd name="connsiteX4" fmla="*/ 13335 w 26760"/>
                      <a:gd name="connsiteY4" fmla="*/ 0 h 26670"/>
                      <a:gd name="connsiteX5" fmla="*/ 6667 w 26760"/>
                      <a:gd name="connsiteY5" fmla="*/ 19050 h 26670"/>
                      <a:gd name="connsiteX6" fmla="*/ 3810 w 26760"/>
                      <a:gd name="connsiteY6" fmla="*/ 16192 h 26670"/>
                      <a:gd name="connsiteX7" fmla="*/ 6667 w 26760"/>
                      <a:gd name="connsiteY7" fmla="*/ 13335 h 26670"/>
                      <a:gd name="connsiteX8" fmla="*/ 9525 w 26760"/>
                      <a:gd name="connsiteY8" fmla="*/ 16192 h 26670"/>
                      <a:gd name="connsiteX9" fmla="*/ 6667 w 26760"/>
                      <a:gd name="connsiteY9" fmla="*/ 19050 h 26670"/>
                      <a:gd name="connsiteX10" fmla="*/ 8572 w 26760"/>
                      <a:gd name="connsiteY10" fmla="*/ 13335 h 26670"/>
                      <a:gd name="connsiteX11" fmla="*/ 3810 w 26760"/>
                      <a:gd name="connsiteY11" fmla="*/ 8572 h 26670"/>
                      <a:gd name="connsiteX12" fmla="*/ 8572 w 26760"/>
                      <a:gd name="connsiteY12" fmla="*/ 3810 h 26670"/>
                      <a:gd name="connsiteX13" fmla="*/ 13335 w 26760"/>
                      <a:gd name="connsiteY13" fmla="*/ 8572 h 26670"/>
                      <a:gd name="connsiteX14" fmla="*/ 8572 w 26760"/>
                      <a:gd name="connsiteY14" fmla="*/ 13335 h 26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760" h="26670">
                        <a:moveTo>
                          <a:pt x="13335" y="0"/>
                        </a:moveTo>
                        <a:cubicBezTo>
                          <a:pt x="3810" y="0"/>
                          <a:pt x="0" y="6667"/>
                          <a:pt x="0" y="13335"/>
                        </a:cubicBezTo>
                        <a:cubicBezTo>
                          <a:pt x="0" y="20955"/>
                          <a:pt x="5715" y="26670"/>
                          <a:pt x="13335" y="26670"/>
                        </a:cubicBezTo>
                        <a:cubicBezTo>
                          <a:pt x="20955" y="26670"/>
                          <a:pt x="26670" y="20955"/>
                          <a:pt x="26670" y="13335"/>
                        </a:cubicBezTo>
                        <a:cubicBezTo>
                          <a:pt x="27622" y="5715"/>
                          <a:pt x="20955" y="0"/>
                          <a:pt x="13335" y="0"/>
                        </a:cubicBezTo>
                        <a:close/>
                        <a:moveTo>
                          <a:pt x="6667" y="19050"/>
                        </a:moveTo>
                        <a:cubicBezTo>
                          <a:pt x="4763" y="19050"/>
                          <a:pt x="3810" y="18097"/>
                          <a:pt x="3810" y="16192"/>
                        </a:cubicBezTo>
                        <a:cubicBezTo>
                          <a:pt x="3810" y="15240"/>
                          <a:pt x="4763" y="13335"/>
                          <a:pt x="6667" y="13335"/>
                        </a:cubicBezTo>
                        <a:cubicBezTo>
                          <a:pt x="7620" y="13335"/>
                          <a:pt x="9525" y="14288"/>
                          <a:pt x="9525" y="16192"/>
                        </a:cubicBezTo>
                        <a:cubicBezTo>
                          <a:pt x="9525" y="18097"/>
                          <a:pt x="7620" y="19050"/>
                          <a:pt x="6667" y="19050"/>
                        </a:cubicBezTo>
                        <a:close/>
                        <a:moveTo>
                          <a:pt x="8572" y="13335"/>
                        </a:moveTo>
                        <a:cubicBezTo>
                          <a:pt x="5715" y="13335"/>
                          <a:pt x="3810" y="11430"/>
                          <a:pt x="3810" y="8572"/>
                        </a:cubicBezTo>
                        <a:cubicBezTo>
                          <a:pt x="3810" y="5715"/>
                          <a:pt x="5715" y="3810"/>
                          <a:pt x="8572" y="3810"/>
                        </a:cubicBezTo>
                        <a:cubicBezTo>
                          <a:pt x="11430" y="3810"/>
                          <a:pt x="13335" y="5715"/>
                          <a:pt x="13335" y="8572"/>
                        </a:cubicBezTo>
                        <a:cubicBezTo>
                          <a:pt x="14288" y="10478"/>
                          <a:pt x="11430" y="13335"/>
                          <a:pt x="8572" y="13335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55" name="Freeform: Shape 3954">
                    <a:extLst>
                      <a:ext uri="{FF2B5EF4-FFF2-40B4-BE49-F238E27FC236}">
                        <a16:creationId xmlns:a16="http://schemas.microsoft.com/office/drawing/2014/main" id="{A8A93178-555B-7147-5E87-CB89CED0B5B9}"/>
                      </a:ext>
                    </a:extLst>
                  </p:cNvPr>
                  <p:cNvSpPr/>
                  <p:nvPr/>
                </p:nvSpPr>
                <p:spPr>
                  <a:xfrm>
                    <a:off x="5894069" y="2766539"/>
                    <a:ext cx="32385" cy="17617"/>
                  </a:xfrm>
                  <a:custGeom>
                    <a:avLst/>
                    <a:gdLst>
                      <a:gd name="connsiteX0" fmla="*/ 0 w 32385"/>
                      <a:gd name="connsiteY0" fmla="*/ 17618 h 17617"/>
                      <a:gd name="connsiteX1" fmla="*/ 32385 w 32385"/>
                      <a:gd name="connsiteY1" fmla="*/ 1425 h 17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385" h="17617">
                        <a:moveTo>
                          <a:pt x="0" y="17618"/>
                        </a:moveTo>
                        <a:cubicBezTo>
                          <a:pt x="1905" y="4283"/>
                          <a:pt x="16193" y="-3337"/>
                          <a:pt x="32385" y="1425"/>
                        </a:cubicBezTo>
                      </a:path>
                    </a:pathLst>
                  </a:custGeom>
                  <a:noFill/>
                  <a:ln w="5731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56" name="Graphic 2">
                  <a:extLst>
                    <a:ext uri="{FF2B5EF4-FFF2-40B4-BE49-F238E27FC236}">
                      <a16:creationId xmlns:a16="http://schemas.microsoft.com/office/drawing/2014/main" id="{1DA416FD-95FF-5051-BBA6-23D3978D3989}"/>
                    </a:ext>
                  </a:extLst>
                </p:cNvPr>
                <p:cNvGrpSpPr/>
                <p:nvPr/>
              </p:nvGrpSpPr>
              <p:grpSpPr>
                <a:xfrm>
                  <a:off x="6258877" y="2766539"/>
                  <a:ext cx="61912" cy="67147"/>
                  <a:chOff x="6258877" y="2766539"/>
                  <a:chExt cx="61912" cy="67147"/>
                </a:xfrm>
              </p:grpSpPr>
              <p:sp>
                <p:nvSpPr>
                  <p:cNvPr id="3957" name="Freeform: Shape 3956">
                    <a:extLst>
                      <a:ext uri="{FF2B5EF4-FFF2-40B4-BE49-F238E27FC236}">
                        <a16:creationId xmlns:a16="http://schemas.microsoft.com/office/drawing/2014/main" id="{626E5DA7-0285-84D4-352B-330D2680B70C}"/>
                      </a:ext>
                    </a:extLst>
                  </p:cNvPr>
                  <p:cNvSpPr/>
                  <p:nvPr/>
                </p:nvSpPr>
                <p:spPr>
                  <a:xfrm>
                    <a:off x="6258877" y="2786062"/>
                    <a:ext cx="49529" cy="47625"/>
                  </a:xfrm>
                  <a:custGeom>
                    <a:avLst/>
                    <a:gdLst>
                      <a:gd name="connsiteX0" fmla="*/ 0 w 49529"/>
                      <a:gd name="connsiteY0" fmla="*/ 23813 h 47625"/>
                      <a:gd name="connsiteX1" fmla="*/ 24765 w 49529"/>
                      <a:gd name="connsiteY1" fmla="*/ 47625 h 47625"/>
                      <a:gd name="connsiteX2" fmla="*/ 49530 w 49529"/>
                      <a:gd name="connsiteY2" fmla="*/ 23813 h 47625"/>
                      <a:gd name="connsiteX3" fmla="*/ 24765 w 49529"/>
                      <a:gd name="connsiteY3" fmla="*/ 0 h 47625"/>
                      <a:gd name="connsiteX4" fmla="*/ 0 w 49529"/>
                      <a:gd name="connsiteY4" fmla="*/ 23813 h 476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529" h="47625">
                        <a:moveTo>
                          <a:pt x="0" y="23813"/>
                        </a:moveTo>
                        <a:cubicBezTo>
                          <a:pt x="0" y="37147"/>
                          <a:pt x="11430" y="47625"/>
                          <a:pt x="24765" y="47625"/>
                        </a:cubicBezTo>
                        <a:cubicBezTo>
                          <a:pt x="39053" y="47625"/>
                          <a:pt x="49530" y="37147"/>
                          <a:pt x="49530" y="23813"/>
                        </a:cubicBezTo>
                        <a:cubicBezTo>
                          <a:pt x="49530" y="10478"/>
                          <a:pt x="38100" y="0"/>
                          <a:pt x="24765" y="0"/>
                        </a:cubicBezTo>
                        <a:cubicBezTo>
                          <a:pt x="11430" y="0"/>
                          <a:pt x="0" y="10478"/>
                          <a:pt x="0" y="23813"/>
                        </a:cubicBezTo>
                        <a:close/>
                      </a:path>
                    </a:pathLst>
                  </a:custGeom>
                  <a:solidFill>
                    <a:srgbClr val="FFFAF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58" name="Freeform: Shape 3957">
                    <a:extLst>
                      <a:ext uri="{FF2B5EF4-FFF2-40B4-BE49-F238E27FC236}">
                        <a16:creationId xmlns:a16="http://schemas.microsoft.com/office/drawing/2014/main" id="{13CFE41F-2A21-5ABF-86D0-65FC3CFD18FF}"/>
                      </a:ext>
                    </a:extLst>
                  </p:cNvPr>
                  <p:cNvSpPr/>
                  <p:nvPr/>
                </p:nvSpPr>
                <p:spPr>
                  <a:xfrm>
                    <a:off x="6271259" y="2800349"/>
                    <a:ext cx="26670" cy="26670"/>
                  </a:xfrm>
                  <a:custGeom>
                    <a:avLst/>
                    <a:gdLst>
                      <a:gd name="connsiteX0" fmla="*/ 0 w 26670"/>
                      <a:gd name="connsiteY0" fmla="*/ 13335 h 26670"/>
                      <a:gd name="connsiteX1" fmla="*/ 13335 w 26670"/>
                      <a:gd name="connsiteY1" fmla="*/ 26670 h 26670"/>
                      <a:gd name="connsiteX2" fmla="*/ 26670 w 26670"/>
                      <a:gd name="connsiteY2" fmla="*/ 13335 h 26670"/>
                      <a:gd name="connsiteX3" fmla="*/ 13335 w 26670"/>
                      <a:gd name="connsiteY3" fmla="*/ 0 h 26670"/>
                      <a:gd name="connsiteX4" fmla="*/ 0 w 26670"/>
                      <a:gd name="connsiteY4" fmla="*/ 13335 h 26670"/>
                      <a:gd name="connsiteX5" fmla="*/ 18097 w 26670"/>
                      <a:gd name="connsiteY5" fmla="*/ 16192 h 26670"/>
                      <a:gd name="connsiteX6" fmla="*/ 20955 w 26670"/>
                      <a:gd name="connsiteY6" fmla="*/ 13335 h 26670"/>
                      <a:gd name="connsiteX7" fmla="*/ 23813 w 26670"/>
                      <a:gd name="connsiteY7" fmla="*/ 16192 h 26670"/>
                      <a:gd name="connsiteX8" fmla="*/ 20955 w 26670"/>
                      <a:gd name="connsiteY8" fmla="*/ 19050 h 26670"/>
                      <a:gd name="connsiteX9" fmla="*/ 18097 w 26670"/>
                      <a:gd name="connsiteY9" fmla="*/ 16192 h 26670"/>
                      <a:gd name="connsiteX10" fmla="*/ 13335 w 26670"/>
                      <a:gd name="connsiteY10" fmla="*/ 7620 h 26670"/>
                      <a:gd name="connsiteX11" fmla="*/ 18097 w 26670"/>
                      <a:gd name="connsiteY11" fmla="*/ 2858 h 26670"/>
                      <a:gd name="connsiteX12" fmla="*/ 22860 w 26670"/>
                      <a:gd name="connsiteY12" fmla="*/ 7620 h 26670"/>
                      <a:gd name="connsiteX13" fmla="*/ 18097 w 26670"/>
                      <a:gd name="connsiteY13" fmla="*/ 12383 h 26670"/>
                      <a:gd name="connsiteX14" fmla="*/ 13335 w 26670"/>
                      <a:gd name="connsiteY14" fmla="*/ 7620 h 266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6670" h="26670">
                        <a:moveTo>
                          <a:pt x="0" y="13335"/>
                        </a:moveTo>
                        <a:cubicBezTo>
                          <a:pt x="0" y="20955"/>
                          <a:pt x="5715" y="26670"/>
                          <a:pt x="13335" y="26670"/>
                        </a:cubicBezTo>
                        <a:cubicBezTo>
                          <a:pt x="20955" y="26670"/>
                          <a:pt x="26670" y="20955"/>
                          <a:pt x="26670" y="13335"/>
                        </a:cubicBezTo>
                        <a:cubicBezTo>
                          <a:pt x="26670" y="6667"/>
                          <a:pt x="21908" y="0"/>
                          <a:pt x="13335" y="0"/>
                        </a:cubicBezTo>
                        <a:cubicBezTo>
                          <a:pt x="5715" y="0"/>
                          <a:pt x="0" y="5715"/>
                          <a:pt x="0" y="13335"/>
                        </a:cubicBezTo>
                        <a:close/>
                        <a:moveTo>
                          <a:pt x="18097" y="16192"/>
                        </a:moveTo>
                        <a:cubicBezTo>
                          <a:pt x="18097" y="15240"/>
                          <a:pt x="19050" y="13335"/>
                          <a:pt x="20955" y="13335"/>
                        </a:cubicBezTo>
                        <a:cubicBezTo>
                          <a:pt x="21908" y="13335"/>
                          <a:pt x="23813" y="14288"/>
                          <a:pt x="23813" y="16192"/>
                        </a:cubicBezTo>
                        <a:cubicBezTo>
                          <a:pt x="23813" y="17145"/>
                          <a:pt x="22860" y="19050"/>
                          <a:pt x="20955" y="19050"/>
                        </a:cubicBezTo>
                        <a:cubicBezTo>
                          <a:pt x="19050" y="19050"/>
                          <a:pt x="18097" y="18097"/>
                          <a:pt x="18097" y="16192"/>
                        </a:cubicBezTo>
                        <a:close/>
                        <a:moveTo>
                          <a:pt x="13335" y="7620"/>
                        </a:moveTo>
                        <a:cubicBezTo>
                          <a:pt x="13335" y="4763"/>
                          <a:pt x="15240" y="2858"/>
                          <a:pt x="18097" y="2858"/>
                        </a:cubicBezTo>
                        <a:cubicBezTo>
                          <a:pt x="20955" y="2858"/>
                          <a:pt x="22860" y="4763"/>
                          <a:pt x="22860" y="7620"/>
                        </a:cubicBezTo>
                        <a:cubicBezTo>
                          <a:pt x="22860" y="10478"/>
                          <a:pt x="20955" y="12383"/>
                          <a:pt x="18097" y="12383"/>
                        </a:cubicBezTo>
                        <a:cubicBezTo>
                          <a:pt x="15240" y="13335"/>
                          <a:pt x="13335" y="10478"/>
                          <a:pt x="13335" y="7620"/>
                        </a:cubicBezTo>
                        <a:close/>
                      </a:path>
                    </a:pathLst>
                  </a:custGeom>
                  <a:solidFill>
                    <a:srgbClr val="1D252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959" name="Freeform: Shape 3958">
                    <a:extLst>
                      <a:ext uri="{FF2B5EF4-FFF2-40B4-BE49-F238E27FC236}">
                        <a16:creationId xmlns:a16="http://schemas.microsoft.com/office/drawing/2014/main" id="{DBA76AEA-A4E9-25E1-58B3-A8658E2DB03F}"/>
                      </a:ext>
                    </a:extLst>
                  </p:cNvPr>
                  <p:cNvSpPr/>
                  <p:nvPr/>
                </p:nvSpPr>
                <p:spPr>
                  <a:xfrm>
                    <a:off x="6288404" y="2766539"/>
                    <a:ext cx="32384" cy="17617"/>
                  </a:xfrm>
                  <a:custGeom>
                    <a:avLst/>
                    <a:gdLst>
                      <a:gd name="connsiteX0" fmla="*/ 32385 w 32384"/>
                      <a:gd name="connsiteY0" fmla="*/ 17618 h 17617"/>
                      <a:gd name="connsiteX1" fmla="*/ 0 w 32384"/>
                      <a:gd name="connsiteY1" fmla="*/ 1425 h 17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2384" h="17617">
                        <a:moveTo>
                          <a:pt x="32385" y="17618"/>
                        </a:moveTo>
                        <a:cubicBezTo>
                          <a:pt x="30480" y="4283"/>
                          <a:pt x="16192" y="-3337"/>
                          <a:pt x="0" y="1425"/>
                        </a:cubicBezTo>
                      </a:path>
                    </a:pathLst>
                  </a:custGeom>
                  <a:noFill/>
                  <a:ln w="5731" cap="rnd">
                    <a:solidFill>
                      <a:srgbClr val="596566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960" name="Freeform: Shape 3959">
                <a:extLst>
                  <a:ext uri="{FF2B5EF4-FFF2-40B4-BE49-F238E27FC236}">
                    <a16:creationId xmlns:a16="http://schemas.microsoft.com/office/drawing/2014/main" id="{041A1505-BE0E-ECC2-6573-7DBA18A6AA39}"/>
                  </a:ext>
                </a:extLst>
              </p:cNvPr>
              <p:cNvSpPr/>
              <p:nvPr/>
            </p:nvSpPr>
            <p:spPr>
              <a:xfrm>
                <a:off x="6074092" y="3032435"/>
                <a:ext cx="60959" cy="18543"/>
              </a:xfrm>
              <a:custGeom>
                <a:avLst/>
                <a:gdLst>
                  <a:gd name="connsiteX0" fmla="*/ 30480 w 60959"/>
                  <a:gd name="connsiteY0" fmla="*/ 4134 h 18543"/>
                  <a:gd name="connsiteX1" fmla="*/ 0 w 60959"/>
                  <a:gd name="connsiteY1" fmla="*/ 8896 h 18543"/>
                  <a:gd name="connsiteX2" fmla="*/ 34290 w 60959"/>
                  <a:gd name="connsiteY2" fmla="*/ 18421 h 18543"/>
                  <a:gd name="connsiteX3" fmla="*/ 60960 w 60959"/>
                  <a:gd name="connsiteY3" fmla="*/ 9849 h 18543"/>
                  <a:gd name="connsiteX4" fmla="*/ 30480 w 60959"/>
                  <a:gd name="connsiteY4" fmla="*/ 4134 h 1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59" h="18543">
                    <a:moveTo>
                      <a:pt x="30480" y="4134"/>
                    </a:moveTo>
                    <a:cubicBezTo>
                      <a:pt x="16192" y="-1581"/>
                      <a:pt x="5715" y="4134"/>
                      <a:pt x="0" y="8896"/>
                    </a:cubicBezTo>
                    <a:cubicBezTo>
                      <a:pt x="7620" y="14611"/>
                      <a:pt x="18097" y="19374"/>
                      <a:pt x="34290" y="18421"/>
                    </a:cubicBezTo>
                    <a:cubicBezTo>
                      <a:pt x="45720" y="17469"/>
                      <a:pt x="54292" y="14611"/>
                      <a:pt x="60960" y="9849"/>
                    </a:cubicBezTo>
                    <a:cubicBezTo>
                      <a:pt x="43815" y="-8249"/>
                      <a:pt x="30480" y="4134"/>
                      <a:pt x="30480" y="4134"/>
                    </a:cubicBezTo>
                    <a:close/>
                  </a:path>
                </a:pathLst>
              </a:custGeom>
              <a:solidFill>
                <a:srgbClr val="CC6E8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1" name="Freeform: Shape 3960">
                <a:extLst>
                  <a:ext uri="{FF2B5EF4-FFF2-40B4-BE49-F238E27FC236}">
                    <a16:creationId xmlns:a16="http://schemas.microsoft.com/office/drawing/2014/main" id="{7C15B5DB-898C-A080-3C29-2B8AEAF72855}"/>
                  </a:ext>
                </a:extLst>
              </p:cNvPr>
              <p:cNvSpPr/>
              <p:nvPr/>
            </p:nvSpPr>
            <p:spPr>
              <a:xfrm>
                <a:off x="6117906" y="2818685"/>
                <a:ext cx="100965" cy="17859"/>
              </a:xfrm>
              <a:custGeom>
                <a:avLst/>
                <a:gdLst>
                  <a:gd name="connsiteX0" fmla="*/ 0 w 100965"/>
                  <a:gd name="connsiteY0" fmla="*/ 17859 h 17859"/>
                  <a:gd name="connsiteX1" fmla="*/ 49530 w 100965"/>
                  <a:gd name="connsiteY1" fmla="*/ 714 h 17859"/>
                  <a:gd name="connsiteX2" fmla="*/ 76200 w 100965"/>
                  <a:gd name="connsiteY2" fmla="*/ 714 h 17859"/>
                  <a:gd name="connsiteX3" fmla="*/ 100965 w 100965"/>
                  <a:gd name="connsiteY3" fmla="*/ 9287 h 17859"/>
                  <a:gd name="connsiteX4" fmla="*/ 50483 w 100965"/>
                  <a:gd name="connsiteY4" fmla="*/ 6429 h 17859"/>
                  <a:gd name="connsiteX5" fmla="*/ 0 w 100965"/>
                  <a:gd name="connsiteY5" fmla="*/ 17859 h 1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0965" h="17859">
                    <a:moveTo>
                      <a:pt x="0" y="17859"/>
                    </a:moveTo>
                    <a:cubicBezTo>
                      <a:pt x="15240" y="8334"/>
                      <a:pt x="31433" y="3572"/>
                      <a:pt x="49530" y="714"/>
                    </a:cubicBezTo>
                    <a:cubicBezTo>
                      <a:pt x="58103" y="-238"/>
                      <a:pt x="67628" y="-238"/>
                      <a:pt x="76200" y="714"/>
                    </a:cubicBezTo>
                    <a:cubicBezTo>
                      <a:pt x="84773" y="1667"/>
                      <a:pt x="93345" y="4524"/>
                      <a:pt x="100965" y="9287"/>
                    </a:cubicBezTo>
                    <a:cubicBezTo>
                      <a:pt x="83820" y="5477"/>
                      <a:pt x="67628" y="4524"/>
                      <a:pt x="50483" y="6429"/>
                    </a:cubicBezTo>
                    <a:cubicBezTo>
                      <a:pt x="33338" y="10239"/>
                      <a:pt x="17145" y="14049"/>
                      <a:pt x="0" y="17859"/>
                    </a:cubicBezTo>
                    <a:close/>
                  </a:path>
                </a:pathLst>
              </a:custGeom>
              <a:solidFill>
                <a:srgbClr val="596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2" name="Freeform: Shape 3961">
                <a:extLst>
                  <a:ext uri="{FF2B5EF4-FFF2-40B4-BE49-F238E27FC236}">
                    <a16:creationId xmlns:a16="http://schemas.microsoft.com/office/drawing/2014/main" id="{A6A5203B-7917-B78F-E00F-3A31D2B1FE49}"/>
                  </a:ext>
                </a:extLst>
              </p:cNvPr>
              <p:cNvSpPr/>
              <p:nvPr/>
            </p:nvSpPr>
            <p:spPr>
              <a:xfrm>
                <a:off x="6103619" y="2802677"/>
                <a:ext cx="86677" cy="19579"/>
              </a:xfrm>
              <a:custGeom>
                <a:avLst/>
                <a:gdLst>
                  <a:gd name="connsiteX0" fmla="*/ 0 w 86677"/>
                  <a:gd name="connsiteY0" fmla="*/ 3387 h 19579"/>
                  <a:gd name="connsiteX1" fmla="*/ 45720 w 86677"/>
                  <a:gd name="connsiteY1" fmla="*/ 529 h 19579"/>
                  <a:gd name="connsiteX2" fmla="*/ 68580 w 86677"/>
                  <a:gd name="connsiteY2" fmla="*/ 5292 h 19579"/>
                  <a:gd name="connsiteX3" fmla="*/ 86678 w 86677"/>
                  <a:gd name="connsiteY3" fmla="*/ 19579 h 19579"/>
                  <a:gd name="connsiteX4" fmla="*/ 66675 w 86677"/>
                  <a:gd name="connsiteY4" fmla="*/ 10054 h 19579"/>
                  <a:gd name="connsiteX5" fmla="*/ 44768 w 86677"/>
                  <a:gd name="connsiteY5" fmla="*/ 7197 h 19579"/>
                  <a:gd name="connsiteX6" fmla="*/ 0 w 86677"/>
                  <a:gd name="connsiteY6" fmla="*/ 3387 h 19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677" h="19579">
                    <a:moveTo>
                      <a:pt x="0" y="3387"/>
                    </a:moveTo>
                    <a:cubicBezTo>
                      <a:pt x="15240" y="-423"/>
                      <a:pt x="30480" y="-423"/>
                      <a:pt x="45720" y="529"/>
                    </a:cubicBezTo>
                    <a:cubicBezTo>
                      <a:pt x="53340" y="1482"/>
                      <a:pt x="60960" y="2434"/>
                      <a:pt x="68580" y="5292"/>
                    </a:cubicBezTo>
                    <a:cubicBezTo>
                      <a:pt x="76200" y="8149"/>
                      <a:pt x="83820" y="11959"/>
                      <a:pt x="86678" y="19579"/>
                    </a:cubicBezTo>
                    <a:cubicBezTo>
                      <a:pt x="81915" y="13864"/>
                      <a:pt x="74295" y="11959"/>
                      <a:pt x="66675" y="10054"/>
                    </a:cubicBezTo>
                    <a:cubicBezTo>
                      <a:pt x="59055" y="8149"/>
                      <a:pt x="52388" y="7197"/>
                      <a:pt x="44768" y="7197"/>
                    </a:cubicBezTo>
                    <a:cubicBezTo>
                      <a:pt x="30480" y="5292"/>
                      <a:pt x="16193" y="5292"/>
                      <a:pt x="0" y="3387"/>
                    </a:cubicBezTo>
                    <a:close/>
                  </a:path>
                </a:pathLst>
              </a:custGeom>
              <a:solidFill>
                <a:srgbClr val="596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3" name="Freeform: Shape 3962">
                <a:extLst>
                  <a:ext uri="{FF2B5EF4-FFF2-40B4-BE49-F238E27FC236}">
                    <a16:creationId xmlns:a16="http://schemas.microsoft.com/office/drawing/2014/main" id="{AA9737C4-535C-0326-766A-9C324F699747}"/>
                  </a:ext>
                </a:extLst>
              </p:cNvPr>
              <p:cNvSpPr/>
              <p:nvPr/>
            </p:nvSpPr>
            <p:spPr>
              <a:xfrm>
                <a:off x="5964554" y="2826188"/>
                <a:ext cx="545544" cy="226659"/>
              </a:xfrm>
              <a:custGeom>
                <a:avLst/>
                <a:gdLst>
                  <a:gd name="connsiteX0" fmla="*/ 0 w 545544"/>
                  <a:gd name="connsiteY0" fmla="*/ 125608 h 226659"/>
                  <a:gd name="connsiteX1" fmla="*/ 47625 w 545544"/>
                  <a:gd name="connsiteY1" fmla="*/ 175138 h 226659"/>
                  <a:gd name="connsiteX2" fmla="*/ 112395 w 545544"/>
                  <a:gd name="connsiteY2" fmla="*/ 197998 h 226659"/>
                  <a:gd name="connsiteX3" fmla="*/ 181927 w 545544"/>
                  <a:gd name="connsiteY3" fmla="*/ 200856 h 226659"/>
                  <a:gd name="connsiteX4" fmla="*/ 248602 w 545544"/>
                  <a:gd name="connsiteY4" fmla="*/ 183711 h 226659"/>
                  <a:gd name="connsiteX5" fmla="*/ 317182 w 545544"/>
                  <a:gd name="connsiteY5" fmla="*/ 169423 h 226659"/>
                  <a:gd name="connsiteX6" fmla="*/ 352425 w 545544"/>
                  <a:gd name="connsiteY6" fmla="*/ 174186 h 226659"/>
                  <a:gd name="connsiteX7" fmla="*/ 384810 w 545544"/>
                  <a:gd name="connsiteY7" fmla="*/ 188473 h 226659"/>
                  <a:gd name="connsiteX8" fmla="*/ 444817 w 545544"/>
                  <a:gd name="connsiteY8" fmla="*/ 220858 h 226659"/>
                  <a:gd name="connsiteX9" fmla="*/ 510540 w 545544"/>
                  <a:gd name="connsiteY9" fmla="*/ 209428 h 226659"/>
                  <a:gd name="connsiteX10" fmla="*/ 514350 w 545544"/>
                  <a:gd name="connsiteY10" fmla="*/ 208476 h 226659"/>
                  <a:gd name="connsiteX11" fmla="*/ 515302 w 545544"/>
                  <a:gd name="connsiteY11" fmla="*/ 212286 h 226659"/>
                  <a:gd name="connsiteX12" fmla="*/ 522922 w 545544"/>
                  <a:gd name="connsiteY12" fmla="*/ 221811 h 226659"/>
                  <a:gd name="connsiteX13" fmla="*/ 528638 w 545544"/>
                  <a:gd name="connsiteY13" fmla="*/ 220858 h 226659"/>
                  <a:gd name="connsiteX14" fmla="*/ 534352 w 545544"/>
                  <a:gd name="connsiteY14" fmla="*/ 217048 h 226659"/>
                  <a:gd name="connsiteX15" fmla="*/ 535305 w 545544"/>
                  <a:gd name="connsiteY15" fmla="*/ 203713 h 226659"/>
                  <a:gd name="connsiteX16" fmla="*/ 536257 w 545544"/>
                  <a:gd name="connsiteY16" fmla="*/ 194188 h 226659"/>
                  <a:gd name="connsiteX17" fmla="*/ 538163 w 545544"/>
                  <a:gd name="connsiteY17" fmla="*/ 186568 h 226659"/>
                  <a:gd name="connsiteX18" fmla="*/ 538163 w 545544"/>
                  <a:gd name="connsiteY18" fmla="*/ 171328 h 226659"/>
                  <a:gd name="connsiteX19" fmla="*/ 531495 w 545544"/>
                  <a:gd name="connsiteY19" fmla="*/ 159898 h 226659"/>
                  <a:gd name="connsiteX20" fmla="*/ 519113 w 545544"/>
                  <a:gd name="connsiteY20" fmla="*/ 159898 h 226659"/>
                  <a:gd name="connsiteX21" fmla="*/ 512445 w 545544"/>
                  <a:gd name="connsiteY21" fmla="*/ 164661 h 226659"/>
                  <a:gd name="connsiteX22" fmla="*/ 507682 w 545544"/>
                  <a:gd name="connsiteY22" fmla="*/ 166566 h 226659"/>
                  <a:gd name="connsiteX23" fmla="*/ 503872 w 545544"/>
                  <a:gd name="connsiteY23" fmla="*/ 166566 h 226659"/>
                  <a:gd name="connsiteX24" fmla="*/ 471488 w 545544"/>
                  <a:gd name="connsiteY24" fmla="*/ 157041 h 226659"/>
                  <a:gd name="connsiteX25" fmla="*/ 444817 w 545544"/>
                  <a:gd name="connsiteY25" fmla="*/ 137991 h 226659"/>
                  <a:gd name="connsiteX26" fmla="*/ 397192 w 545544"/>
                  <a:gd name="connsiteY26" fmla="*/ 93223 h 226659"/>
                  <a:gd name="connsiteX27" fmla="*/ 295275 w 545544"/>
                  <a:gd name="connsiteY27" fmla="*/ 14166 h 226659"/>
                  <a:gd name="connsiteX28" fmla="*/ 233363 w 545544"/>
                  <a:gd name="connsiteY28" fmla="*/ 1783 h 226659"/>
                  <a:gd name="connsiteX29" fmla="*/ 201930 w 545544"/>
                  <a:gd name="connsiteY29" fmla="*/ 8451 h 226659"/>
                  <a:gd name="connsiteX30" fmla="*/ 171450 w 545544"/>
                  <a:gd name="connsiteY30" fmla="*/ 19881 h 226659"/>
                  <a:gd name="connsiteX31" fmla="*/ 201930 w 545544"/>
                  <a:gd name="connsiteY31" fmla="*/ 8451 h 226659"/>
                  <a:gd name="connsiteX32" fmla="*/ 233363 w 545544"/>
                  <a:gd name="connsiteY32" fmla="*/ 831 h 226659"/>
                  <a:gd name="connsiteX33" fmla="*/ 297180 w 545544"/>
                  <a:gd name="connsiteY33" fmla="*/ 11308 h 226659"/>
                  <a:gd name="connsiteX34" fmla="*/ 352425 w 545544"/>
                  <a:gd name="connsiteY34" fmla="*/ 46551 h 226659"/>
                  <a:gd name="connsiteX35" fmla="*/ 401002 w 545544"/>
                  <a:gd name="connsiteY35" fmla="*/ 89413 h 226659"/>
                  <a:gd name="connsiteX36" fmla="*/ 448627 w 545544"/>
                  <a:gd name="connsiteY36" fmla="*/ 133228 h 226659"/>
                  <a:gd name="connsiteX37" fmla="*/ 474345 w 545544"/>
                  <a:gd name="connsiteY37" fmla="*/ 151326 h 226659"/>
                  <a:gd name="connsiteX38" fmla="*/ 503872 w 545544"/>
                  <a:gd name="connsiteY38" fmla="*/ 159898 h 226659"/>
                  <a:gd name="connsiteX39" fmla="*/ 507682 w 545544"/>
                  <a:gd name="connsiteY39" fmla="*/ 159898 h 226659"/>
                  <a:gd name="connsiteX40" fmla="*/ 510540 w 545544"/>
                  <a:gd name="connsiteY40" fmla="*/ 158946 h 226659"/>
                  <a:gd name="connsiteX41" fmla="*/ 516255 w 545544"/>
                  <a:gd name="connsiteY41" fmla="*/ 154183 h 226659"/>
                  <a:gd name="connsiteX42" fmla="*/ 525780 w 545544"/>
                  <a:gd name="connsiteY42" fmla="*/ 150373 h 226659"/>
                  <a:gd name="connsiteX43" fmla="*/ 535305 w 545544"/>
                  <a:gd name="connsiteY43" fmla="*/ 153231 h 226659"/>
                  <a:gd name="connsiteX44" fmla="*/ 541972 w 545544"/>
                  <a:gd name="connsiteY44" fmla="*/ 159898 h 226659"/>
                  <a:gd name="connsiteX45" fmla="*/ 544830 w 545544"/>
                  <a:gd name="connsiteY45" fmla="*/ 168471 h 226659"/>
                  <a:gd name="connsiteX46" fmla="*/ 544830 w 545544"/>
                  <a:gd name="connsiteY46" fmla="*/ 185616 h 226659"/>
                  <a:gd name="connsiteX47" fmla="*/ 542925 w 545544"/>
                  <a:gd name="connsiteY47" fmla="*/ 194188 h 226659"/>
                  <a:gd name="connsiteX48" fmla="*/ 541972 w 545544"/>
                  <a:gd name="connsiteY48" fmla="*/ 200856 h 226659"/>
                  <a:gd name="connsiteX49" fmla="*/ 542925 w 545544"/>
                  <a:gd name="connsiteY49" fmla="*/ 209428 h 226659"/>
                  <a:gd name="connsiteX50" fmla="*/ 540067 w 545544"/>
                  <a:gd name="connsiteY50" fmla="*/ 218953 h 226659"/>
                  <a:gd name="connsiteX51" fmla="*/ 532447 w 545544"/>
                  <a:gd name="connsiteY51" fmla="*/ 224668 h 226659"/>
                  <a:gd name="connsiteX52" fmla="*/ 521970 w 545544"/>
                  <a:gd name="connsiteY52" fmla="*/ 225621 h 226659"/>
                  <a:gd name="connsiteX53" fmla="*/ 514350 w 545544"/>
                  <a:gd name="connsiteY53" fmla="*/ 219906 h 226659"/>
                  <a:gd name="connsiteX54" fmla="*/ 510540 w 545544"/>
                  <a:gd name="connsiteY54" fmla="*/ 211333 h 226659"/>
                  <a:gd name="connsiteX55" fmla="*/ 515302 w 545544"/>
                  <a:gd name="connsiteY55" fmla="*/ 213238 h 226659"/>
                  <a:gd name="connsiteX56" fmla="*/ 445770 w 545544"/>
                  <a:gd name="connsiteY56" fmla="*/ 225621 h 226659"/>
                  <a:gd name="connsiteX57" fmla="*/ 412432 w 545544"/>
                  <a:gd name="connsiteY57" fmla="*/ 211333 h 226659"/>
                  <a:gd name="connsiteX58" fmla="*/ 383857 w 545544"/>
                  <a:gd name="connsiteY58" fmla="*/ 191331 h 226659"/>
                  <a:gd name="connsiteX59" fmla="*/ 319088 w 545544"/>
                  <a:gd name="connsiteY59" fmla="*/ 173233 h 226659"/>
                  <a:gd name="connsiteX60" fmla="*/ 251460 w 545544"/>
                  <a:gd name="connsiteY60" fmla="*/ 186568 h 226659"/>
                  <a:gd name="connsiteX61" fmla="*/ 218122 w 545544"/>
                  <a:gd name="connsiteY61" fmla="*/ 197046 h 226659"/>
                  <a:gd name="connsiteX62" fmla="*/ 182880 w 545544"/>
                  <a:gd name="connsiteY62" fmla="*/ 202761 h 226659"/>
                  <a:gd name="connsiteX63" fmla="*/ 112395 w 545544"/>
                  <a:gd name="connsiteY63" fmla="*/ 198951 h 226659"/>
                  <a:gd name="connsiteX64" fmla="*/ 46672 w 545544"/>
                  <a:gd name="connsiteY64" fmla="*/ 174186 h 226659"/>
                  <a:gd name="connsiteX65" fmla="*/ 0 w 545544"/>
                  <a:gd name="connsiteY65" fmla="*/ 125608 h 226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45544" h="226659">
                    <a:moveTo>
                      <a:pt x="0" y="125608"/>
                    </a:moveTo>
                    <a:cubicBezTo>
                      <a:pt x="10477" y="146563"/>
                      <a:pt x="27622" y="162756"/>
                      <a:pt x="47625" y="175138"/>
                    </a:cubicBezTo>
                    <a:cubicBezTo>
                      <a:pt x="67627" y="187521"/>
                      <a:pt x="89535" y="194188"/>
                      <a:pt x="112395" y="197998"/>
                    </a:cubicBezTo>
                    <a:cubicBezTo>
                      <a:pt x="135255" y="200856"/>
                      <a:pt x="159067" y="202761"/>
                      <a:pt x="181927" y="200856"/>
                    </a:cubicBezTo>
                    <a:cubicBezTo>
                      <a:pt x="204788" y="198951"/>
                      <a:pt x="226695" y="192283"/>
                      <a:pt x="248602" y="183711"/>
                    </a:cubicBezTo>
                    <a:cubicBezTo>
                      <a:pt x="270510" y="175138"/>
                      <a:pt x="294322" y="170376"/>
                      <a:pt x="317182" y="169423"/>
                    </a:cubicBezTo>
                    <a:cubicBezTo>
                      <a:pt x="328613" y="169423"/>
                      <a:pt x="340995" y="170376"/>
                      <a:pt x="352425" y="174186"/>
                    </a:cubicBezTo>
                    <a:cubicBezTo>
                      <a:pt x="363855" y="177043"/>
                      <a:pt x="375285" y="182758"/>
                      <a:pt x="384810" y="188473"/>
                    </a:cubicBezTo>
                    <a:cubicBezTo>
                      <a:pt x="404813" y="200856"/>
                      <a:pt x="421957" y="217048"/>
                      <a:pt x="444817" y="220858"/>
                    </a:cubicBezTo>
                    <a:cubicBezTo>
                      <a:pt x="466725" y="224668"/>
                      <a:pt x="489585" y="218001"/>
                      <a:pt x="510540" y="209428"/>
                    </a:cubicBezTo>
                    <a:lnTo>
                      <a:pt x="514350" y="208476"/>
                    </a:lnTo>
                    <a:lnTo>
                      <a:pt x="515302" y="212286"/>
                    </a:lnTo>
                    <a:cubicBezTo>
                      <a:pt x="516255" y="217048"/>
                      <a:pt x="519113" y="221811"/>
                      <a:pt x="522922" y="221811"/>
                    </a:cubicBezTo>
                    <a:cubicBezTo>
                      <a:pt x="524827" y="222763"/>
                      <a:pt x="526732" y="221811"/>
                      <a:pt x="528638" y="220858"/>
                    </a:cubicBezTo>
                    <a:cubicBezTo>
                      <a:pt x="530542" y="219906"/>
                      <a:pt x="532447" y="218001"/>
                      <a:pt x="534352" y="217048"/>
                    </a:cubicBezTo>
                    <a:cubicBezTo>
                      <a:pt x="537210" y="214191"/>
                      <a:pt x="536257" y="209428"/>
                      <a:pt x="535305" y="203713"/>
                    </a:cubicBezTo>
                    <a:cubicBezTo>
                      <a:pt x="535305" y="200856"/>
                      <a:pt x="535305" y="197046"/>
                      <a:pt x="536257" y="194188"/>
                    </a:cubicBezTo>
                    <a:cubicBezTo>
                      <a:pt x="537210" y="191331"/>
                      <a:pt x="537210" y="189426"/>
                      <a:pt x="538163" y="186568"/>
                    </a:cubicBezTo>
                    <a:cubicBezTo>
                      <a:pt x="539115" y="181806"/>
                      <a:pt x="539115" y="176091"/>
                      <a:pt x="538163" y="171328"/>
                    </a:cubicBezTo>
                    <a:cubicBezTo>
                      <a:pt x="537210" y="166566"/>
                      <a:pt x="535305" y="161803"/>
                      <a:pt x="531495" y="159898"/>
                    </a:cubicBezTo>
                    <a:cubicBezTo>
                      <a:pt x="526732" y="157993"/>
                      <a:pt x="522922" y="157041"/>
                      <a:pt x="519113" y="159898"/>
                    </a:cubicBezTo>
                    <a:cubicBezTo>
                      <a:pt x="517207" y="160851"/>
                      <a:pt x="515302" y="163708"/>
                      <a:pt x="512445" y="164661"/>
                    </a:cubicBezTo>
                    <a:cubicBezTo>
                      <a:pt x="511492" y="165613"/>
                      <a:pt x="508635" y="166566"/>
                      <a:pt x="507682" y="166566"/>
                    </a:cubicBezTo>
                    <a:cubicBezTo>
                      <a:pt x="506730" y="166566"/>
                      <a:pt x="504825" y="166566"/>
                      <a:pt x="503872" y="166566"/>
                    </a:cubicBezTo>
                    <a:cubicBezTo>
                      <a:pt x="492442" y="166566"/>
                      <a:pt x="481013" y="162756"/>
                      <a:pt x="471488" y="157041"/>
                    </a:cubicBezTo>
                    <a:cubicBezTo>
                      <a:pt x="461963" y="151326"/>
                      <a:pt x="453390" y="144658"/>
                      <a:pt x="444817" y="137991"/>
                    </a:cubicBezTo>
                    <a:cubicBezTo>
                      <a:pt x="428625" y="123703"/>
                      <a:pt x="413385" y="108463"/>
                      <a:pt x="397192" y="93223"/>
                    </a:cubicBezTo>
                    <a:cubicBezTo>
                      <a:pt x="366713" y="63696"/>
                      <a:pt x="334327" y="33216"/>
                      <a:pt x="295275" y="14166"/>
                    </a:cubicBezTo>
                    <a:cubicBezTo>
                      <a:pt x="276225" y="4641"/>
                      <a:pt x="254317" y="-122"/>
                      <a:pt x="233363" y="1783"/>
                    </a:cubicBezTo>
                    <a:cubicBezTo>
                      <a:pt x="222885" y="2736"/>
                      <a:pt x="212407" y="5593"/>
                      <a:pt x="201930" y="8451"/>
                    </a:cubicBezTo>
                    <a:cubicBezTo>
                      <a:pt x="191452" y="11308"/>
                      <a:pt x="180975" y="14166"/>
                      <a:pt x="171450" y="19881"/>
                    </a:cubicBezTo>
                    <a:cubicBezTo>
                      <a:pt x="180975" y="14166"/>
                      <a:pt x="191452" y="11308"/>
                      <a:pt x="201930" y="8451"/>
                    </a:cubicBezTo>
                    <a:cubicBezTo>
                      <a:pt x="212407" y="5593"/>
                      <a:pt x="222885" y="2736"/>
                      <a:pt x="233363" y="831"/>
                    </a:cubicBezTo>
                    <a:cubicBezTo>
                      <a:pt x="255270" y="-2027"/>
                      <a:pt x="277177" y="2736"/>
                      <a:pt x="297180" y="11308"/>
                    </a:cubicBezTo>
                    <a:cubicBezTo>
                      <a:pt x="317182" y="19881"/>
                      <a:pt x="335280" y="32263"/>
                      <a:pt x="352425" y="46551"/>
                    </a:cubicBezTo>
                    <a:cubicBezTo>
                      <a:pt x="369570" y="59886"/>
                      <a:pt x="384810" y="75126"/>
                      <a:pt x="401002" y="89413"/>
                    </a:cubicBezTo>
                    <a:cubicBezTo>
                      <a:pt x="416242" y="104653"/>
                      <a:pt x="432435" y="118941"/>
                      <a:pt x="448627" y="133228"/>
                    </a:cubicBezTo>
                    <a:cubicBezTo>
                      <a:pt x="457200" y="139896"/>
                      <a:pt x="465772" y="146563"/>
                      <a:pt x="474345" y="151326"/>
                    </a:cubicBezTo>
                    <a:cubicBezTo>
                      <a:pt x="483870" y="156088"/>
                      <a:pt x="493395" y="160851"/>
                      <a:pt x="503872" y="159898"/>
                    </a:cubicBezTo>
                    <a:cubicBezTo>
                      <a:pt x="504825" y="159898"/>
                      <a:pt x="506730" y="159898"/>
                      <a:pt x="507682" y="159898"/>
                    </a:cubicBezTo>
                    <a:cubicBezTo>
                      <a:pt x="509588" y="159898"/>
                      <a:pt x="509588" y="159898"/>
                      <a:pt x="510540" y="158946"/>
                    </a:cubicBezTo>
                    <a:cubicBezTo>
                      <a:pt x="512445" y="157993"/>
                      <a:pt x="514350" y="156088"/>
                      <a:pt x="516255" y="154183"/>
                    </a:cubicBezTo>
                    <a:cubicBezTo>
                      <a:pt x="518160" y="152278"/>
                      <a:pt x="521970" y="150373"/>
                      <a:pt x="525780" y="150373"/>
                    </a:cubicBezTo>
                    <a:cubicBezTo>
                      <a:pt x="529590" y="150373"/>
                      <a:pt x="532447" y="151326"/>
                      <a:pt x="535305" y="153231"/>
                    </a:cubicBezTo>
                    <a:cubicBezTo>
                      <a:pt x="538163" y="155136"/>
                      <a:pt x="541020" y="157041"/>
                      <a:pt x="541972" y="159898"/>
                    </a:cubicBezTo>
                    <a:cubicBezTo>
                      <a:pt x="543877" y="162756"/>
                      <a:pt x="544830" y="165613"/>
                      <a:pt x="544830" y="168471"/>
                    </a:cubicBezTo>
                    <a:cubicBezTo>
                      <a:pt x="545782" y="174186"/>
                      <a:pt x="545782" y="179901"/>
                      <a:pt x="544830" y="185616"/>
                    </a:cubicBezTo>
                    <a:cubicBezTo>
                      <a:pt x="544830" y="188473"/>
                      <a:pt x="543877" y="191331"/>
                      <a:pt x="542925" y="194188"/>
                    </a:cubicBezTo>
                    <a:cubicBezTo>
                      <a:pt x="541972" y="197046"/>
                      <a:pt x="541972" y="197998"/>
                      <a:pt x="541972" y="200856"/>
                    </a:cubicBezTo>
                    <a:cubicBezTo>
                      <a:pt x="541972" y="203713"/>
                      <a:pt x="542925" y="205618"/>
                      <a:pt x="542925" y="209428"/>
                    </a:cubicBezTo>
                    <a:cubicBezTo>
                      <a:pt x="542925" y="212286"/>
                      <a:pt x="541972" y="216096"/>
                      <a:pt x="540067" y="218953"/>
                    </a:cubicBezTo>
                    <a:cubicBezTo>
                      <a:pt x="538163" y="221811"/>
                      <a:pt x="535305" y="223716"/>
                      <a:pt x="532447" y="224668"/>
                    </a:cubicBezTo>
                    <a:cubicBezTo>
                      <a:pt x="529590" y="226573"/>
                      <a:pt x="525780" y="227526"/>
                      <a:pt x="521970" y="225621"/>
                    </a:cubicBezTo>
                    <a:cubicBezTo>
                      <a:pt x="518160" y="224668"/>
                      <a:pt x="515302" y="221811"/>
                      <a:pt x="514350" y="219906"/>
                    </a:cubicBezTo>
                    <a:cubicBezTo>
                      <a:pt x="512445" y="217048"/>
                      <a:pt x="511492" y="214191"/>
                      <a:pt x="510540" y="211333"/>
                    </a:cubicBezTo>
                    <a:lnTo>
                      <a:pt x="515302" y="213238"/>
                    </a:lnTo>
                    <a:cubicBezTo>
                      <a:pt x="493395" y="221811"/>
                      <a:pt x="469582" y="229431"/>
                      <a:pt x="445770" y="225621"/>
                    </a:cubicBezTo>
                    <a:cubicBezTo>
                      <a:pt x="433388" y="223716"/>
                      <a:pt x="422910" y="218001"/>
                      <a:pt x="412432" y="211333"/>
                    </a:cubicBezTo>
                    <a:cubicBezTo>
                      <a:pt x="402907" y="204666"/>
                      <a:pt x="393382" y="197998"/>
                      <a:pt x="383857" y="191331"/>
                    </a:cubicBezTo>
                    <a:cubicBezTo>
                      <a:pt x="364807" y="178948"/>
                      <a:pt x="341947" y="172281"/>
                      <a:pt x="319088" y="173233"/>
                    </a:cubicBezTo>
                    <a:cubicBezTo>
                      <a:pt x="296227" y="173233"/>
                      <a:pt x="273367" y="177996"/>
                      <a:pt x="251460" y="186568"/>
                    </a:cubicBezTo>
                    <a:cubicBezTo>
                      <a:pt x="240982" y="190378"/>
                      <a:pt x="229552" y="194188"/>
                      <a:pt x="218122" y="197046"/>
                    </a:cubicBezTo>
                    <a:cubicBezTo>
                      <a:pt x="206692" y="199903"/>
                      <a:pt x="195263" y="201808"/>
                      <a:pt x="182880" y="202761"/>
                    </a:cubicBezTo>
                    <a:cubicBezTo>
                      <a:pt x="159067" y="204666"/>
                      <a:pt x="136207" y="202761"/>
                      <a:pt x="112395" y="198951"/>
                    </a:cubicBezTo>
                    <a:cubicBezTo>
                      <a:pt x="89535" y="195141"/>
                      <a:pt x="66675" y="186568"/>
                      <a:pt x="46672" y="174186"/>
                    </a:cubicBezTo>
                    <a:cubicBezTo>
                      <a:pt x="27622" y="163708"/>
                      <a:pt x="10477" y="146563"/>
                      <a:pt x="0" y="125608"/>
                    </a:cubicBezTo>
                    <a:close/>
                  </a:path>
                </a:pathLst>
              </a:custGeom>
              <a:solidFill>
                <a:srgbClr val="59656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aphic 2">
            <a:extLst>
              <a:ext uri="{FF2B5EF4-FFF2-40B4-BE49-F238E27FC236}">
                <a16:creationId xmlns:a16="http://schemas.microsoft.com/office/drawing/2014/main" id="{54747F61-345D-69FF-846C-9BB36AEBFAC7}"/>
              </a:ext>
            </a:extLst>
          </p:cNvPr>
          <p:cNvGrpSpPr/>
          <p:nvPr/>
        </p:nvGrpSpPr>
        <p:grpSpPr>
          <a:xfrm>
            <a:off x="3508747" y="4264313"/>
            <a:ext cx="949740" cy="946478"/>
            <a:chOff x="4475320" y="4687733"/>
            <a:chExt cx="949740" cy="946478"/>
          </a:xfrm>
        </p:grpSpPr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7471F850-5A93-EAF4-C373-2C6BCEB9A44C}"/>
                </a:ext>
              </a:extLst>
            </p:cNvPr>
            <p:cNvGrpSpPr/>
            <p:nvPr/>
          </p:nvGrpSpPr>
          <p:grpSpPr>
            <a:xfrm>
              <a:off x="4475320" y="5199388"/>
              <a:ext cx="748572" cy="434823"/>
              <a:chOff x="4475320" y="5199388"/>
              <a:chExt cx="748572" cy="434823"/>
            </a:xfrm>
          </p:grpSpPr>
          <p:grpSp>
            <p:nvGrpSpPr>
              <p:cNvPr id="7" name="Graphic 2">
                <a:extLst>
                  <a:ext uri="{FF2B5EF4-FFF2-40B4-BE49-F238E27FC236}">
                    <a16:creationId xmlns:a16="http://schemas.microsoft.com/office/drawing/2014/main" id="{7D6E0C17-3A77-AF68-7CC6-97EA4FDBD939}"/>
                  </a:ext>
                </a:extLst>
              </p:cNvPr>
              <p:cNvGrpSpPr/>
              <p:nvPr/>
            </p:nvGrpSpPr>
            <p:grpSpPr>
              <a:xfrm>
                <a:off x="4475320" y="5199388"/>
                <a:ext cx="568389" cy="411873"/>
                <a:chOff x="4475320" y="5199388"/>
                <a:chExt cx="568389" cy="411873"/>
              </a:xfrm>
            </p:grpSpPr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59146F80-2A96-5ECD-B1EC-01BBAEF25109}"/>
                    </a:ext>
                  </a:extLst>
                </p:cNvPr>
                <p:cNvSpPr/>
                <p:nvPr/>
              </p:nvSpPr>
              <p:spPr>
                <a:xfrm>
                  <a:off x="4479406" y="5204330"/>
                  <a:ext cx="560964" cy="402986"/>
                </a:xfrm>
                <a:custGeom>
                  <a:avLst/>
                  <a:gdLst>
                    <a:gd name="connsiteX0" fmla="*/ 559318 w 560964"/>
                    <a:gd name="connsiteY0" fmla="*/ 379225 h 402986"/>
                    <a:gd name="connsiteX1" fmla="*/ 92593 w 560964"/>
                    <a:gd name="connsiteY1" fmla="*/ 265877 h 402986"/>
                    <a:gd name="connsiteX2" fmla="*/ 177366 w 560964"/>
                    <a:gd name="connsiteY2" fmla="*/ 9654 h 402986"/>
                    <a:gd name="connsiteX3" fmla="*/ 559318 w 560964"/>
                    <a:gd name="connsiteY3" fmla="*/ 379225 h 402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964" h="402986">
                      <a:moveTo>
                        <a:pt x="559318" y="379225"/>
                      </a:moveTo>
                      <a:cubicBezTo>
                        <a:pt x="559318" y="379225"/>
                        <a:pt x="313573" y="480189"/>
                        <a:pt x="92593" y="265877"/>
                      </a:cubicBezTo>
                      <a:cubicBezTo>
                        <a:pt x="-115052" y="63947"/>
                        <a:pt x="77353" y="-32256"/>
                        <a:pt x="177366" y="9654"/>
                      </a:cubicBezTo>
                      <a:cubicBezTo>
                        <a:pt x="607896" y="187772"/>
                        <a:pt x="559318" y="379225"/>
                        <a:pt x="559318" y="379225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" name="Freeform: Shape 8">
                  <a:extLst>
                    <a:ext uri="{FF2B5EF4-FFF2-40B4-BE49-F238E27FC236}">
                      <a16:creationId xmlns:a16="http://schemas.microsoft.com/office/drawing/2014/main" id="{913BF844-E290-C5B2-0B2F-EB3AFA9A8A1F}"/>
                    </a:ext>
                  </a:extLst>
                </p:cNvPr>
                <p:cNvSpPr/>
                <p:nvPr/>
              </p:nvSpPr>
              <p:spPr>
                <a:xfrm>
                  <a:off x="4475320" y="5199388"/>
                  <a:ext cx="568389" cy="411873"/>
                </a:xfrm>
                <a:custGeom>
                  <a:avLst/>
                  <a:gdLst>
                    <a:gd name="connsiteX0" fmla="*/ 509112 w 568389"/>
                    <a:gd name="connsiteY0" fmla="*/ 403216 h 411873"/>
                    <a:gd name="connsiteX1" fmla="*/ 93822 w 568389"/>
                    <a:gd name="connsiteY1" fmla="*/ 273676 h 411873"/>
                    <a:gd name="connsiteX2" fmla="*/ 4287 w 568389"/>
                    <a:gd name="connsiteY2" fmla="*/ 78414 h 411873"/>
                    <a:gd name="connsiteX3" fmla="*/ 98584 w 568389"/>
                    <a:gd name="connsiteY3" fmla="*/ 3166 h 411873"/>
                    <a:gd name="connsiteX4" fmla="*/ 182404 w 568389"/>
                    <a:gd name="connsiteY4" fmla="*/ 9834 h 411873"/>
                    <a:gd name="connsiteX5" fmla="*/ 536734 w 568389"/>
                    <a:gd name="connsiteY5" fmla="*/ 263199 h 411873"/>
                    <a:gd name="connsiteX6" fmla="*/ 566262 w 568389"/>
                    <a:gd name="connsiteY6" fmla="*/ 384166 h 411873"/>
                    <a:gd name="connsiteX7" fmla="*/ 563404 w 568389"/>
                    <a:gd name="connsiteY7" fmla="*/ 387024 h 411873"/>
                    <a:gd name="connsiteX8" fmla="*/ 509112 w 568389"/>
                    <a:gd name="connsiteY8" fmla="*/ 403216 h 411873"/>
                    <a:gd name="connsiteX9" fmla="*/ 100489 w 568389"/>
                    <a:gd name="connsiteY9" fmla="*/ 11739 h 411873"/>
                    <a:gd name="connsiteX10" fmla="*/ 11907 w 568389"/>
                    <a:gd name="connsiteY10" fmla="*/ 81271 h 411873"/>
                    <a:gd name="connsiteX11" fmla="*/ 99537 w 568389"/>
                    <a:gd name="connsiteY11" fmla="*/ 267961 h 411873"/>
                    <a:gd name="connsiteX12" fmla="*/ 507207 w 568389"/>
                    <a:gd name="connsiteY12" fmla="*/ 395596 h 411873"/>
                    <a:gd name="connsiteX13" fmla="*/ 558642 w 568389"/>
                    <a:gd name="connsiteY13" fmla="*/ 381309 h 411873"/>
                    <a:gd name="connsiteX14" fmla="*/ 529114 w 568389"/>
                    <a:gd name="connsiteY14" fmla="*/ 267009 h 411873"/>
                    <a:gd name="connsiteX15" fmla="*/ 179547 w 568389"/>
                    <a:gd name="connsiteY15" fmla="*/ 17454 h 411873"/>
                    <a:gd name="connsiteX16" fmla="*/ 100489 w 568389"/>
                    <a:gd name="connsiteY16" fmla="*/ 11739 h 411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68389" h="411873">
                      <a:moveTo>
                        <a:pt x="509112" y="403216"/>
                      </a:moveTo>
                      <a:cubicBezTo>
                        <a:pt x="421482" y="420361"/>
                        <a:pt x="250984" y="427029"/>
                        <a:pt x="93822" y="273676"/>
                      </a:cubicBezTo>
                      <a:cubicBezTo>
                        <a:pt x="-1428" y="181284"/>
                        <a:pt x="-7143" y="116514"/>
                        <a:pt x="4287" y="78414"/>
                      </a:cubicBezTo>
                      <a:cubicBezTo>
                        <a:pt x="15717" y="41266"/>
                        <a:pt x="51912" y="12691"/>
                        <a:pt x="98584" y="3166"/>
                      </a:cubicBezTo>
                      <a:cubicBezTo>
                        <a:pt x="128112" y="-2549"/>
                        <a:pt x="158592" y="-644"/>
                        <a:pt x="182404" y="9834"/>
                      </a:cubicBezTo>
                      <a:cubicBezTo>
                        <a:pt x="406242" y="102226"/>
                        <a:pt x="498634" y="198429"/>
                        <a:pt x="536734" y="263199"/>
                      </a:cubicBezTo>
                      <a:cubicBezTo>
                        <a:pt x="578644" y="333684"/>
                        <a:pt x="567214" y="382261"/>
                        <a:pt x="566262" y="384166"/>
                      </a:cubicBezTo>
                      <a:cubicBezTo>
                        <a:pt x="566262" y="385119"/>
                        <a:pt x="565309" y="386071"/>
                        <a:pt x="563404" y="387024"/>
                      </a:cubicBezTo>
                      <a:cubicBezTo>
                        <a:pt x="564357" y="388929"/>
                        <a:pt x="543402" y="396549"/>
                        <a:pt x="509112" y="403216"/>
                      </a:cubicBezTo>
                      <a:close/>
                      <a:moveTo>
                        <a:pt x="100489" y="11739"/>
                      </a:moveTo>
                      <a:cubicBezTo>
                        <a:pt x="55722" y="20311"/>
                        <a:pt x="23337" y="46029"/>
                        <a:pt x="11907" y="81271"/>
                      </a:cubicBezTo>
                      <a:cubicBezTo>
                        <a:pt x="477" y="116514"/>
                        <a:pt x="7144" y="178426"/>
                        <a:pt x="99537" y="267961"/>
                      </a:cubicBezTo>
                      <a:cubicBezTo>
                        <a:pt x="254794" y="418456"/>
                        <a:pt x="421482" y="412741"/>
                        <a:pt x="507207" y="395596"/>
                      </a:cubicBezTo>
                      <a:cubicBezTo>
                        <a:pt x="534829" y="389881"/>
                        <a:pt x="552927" y="384166"/>
                        <a:pt x="558642" y="381309"/>
                      </a:cubicBezTo>
                      <a:cubicBezTo>
                        <a:pt x="560547" y="371784"/>
                        <a:pt x="565309" y="327969"/>
                        <a:pt x="529114" y="267009"/>
                      </a:cubicBezTo>
                      <a:cubicBezTo>
                        <a:pt x="491014" y="204144"/>
                        <a:pt x="399574" y="108894"/>
                        <a:pt x="179547" y="17454"/>
                      </a:cubicBezTo>
                      <a:cubicBezTo>
                        <a:pt x="156687" y="8881"/>
                        <a:pt x="128112" y="6976"/>
                        <a:pt x="100489" y="11739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" name="Freeform: Shape 9">
                  <a:extLst>
                    <a:ext uri="{FF2B5EF4-FFF2-40B4-BE49-F238E27FC236}">
                      <a16:creationId xmlns:a16="http://schemas.microsoft.com/office/drawing/2014/main" id="{24BE5994-E91F-6C09-C2D8-C887C8FB905B}"/>
                    </a:ext>
                  </a:extLst>
                </p:cNvPr>
                <p:cNvSpPr/>
                <p:nvPr/>
              </p:nvSpPr>
              <p:spPr>
                <a:xfrm>
                  <a:off x="4479229" y="5217794"/>
                  <a:ext cx="560447" cy="389521"/>
                </a:xfrm>
                <a:custGeom>
                  <a:avLst/>
                  <a:gdLst>
                    <a:gd name="connsiteX0" fmla="*/ 109915 w 560447"/>
                    <a:gd name="connsiteY0" fmla="*/ 242888 h 389521"/>
                    <a:gd name="connsiteX1" fmla="*/ 62290 w 560447"/>
                    <a:gd name="connsiteY1" fmla="*/ 0 h 389521"/>
                    <a:gd name="connsiteX2" fmla="*/ 92770 w 560447"/>
                    <a:gd name="connsiteY2" fmla="*/ 252413 h 389521"/>
                    <a:gd name="connsiteX3" fmla="*/ 559495 w 560447"/>
                    <a:gd name="connsiteY3" fmla="*/ 365760 h 389521"/>
                    <a:gd name="connsiteX4" fmla="*/ 560447 w 560447"/>
                    <a:gd name="connsiteY4" fmla="*/ 361950 h 389521"/>
                    <a:gd name="connsiteX5" fmla="*/ 109915 w 560447"/>
                    <a:gd name="connsiteY5" fmla="*/ 242888 h 3895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60447" h="389521">
                      <a:moveTo>
                        <a:pt x="109915" y="242888"/>
                      </a:moveTo>
                      <a:cubicBezTo>
                        <a:pt x="-14863" y="120968"/>
                        <a:pt x="4187" y="38100"/>
                        <a:pt x="62290" y="0"/>
                      </a:cubicBezTo>
                      <a:cubicBezTo>
                        <a:pt x="-7243" y="32385"/>
                        <a:pt x="-44390" y="119063"/>
                        <a:pt x="92770" y="252413"/>
                      </a:cubicBezTo>
                      <a:cubicBezTo>
                        <a:pt x="312797" y="466725"/>
                        <a:pt x="559495" y="365760"/>
                        <a:pt x="559495" y="365760"/>
                      </a:cubicBezTo>
                      <a:cubicBezTo>
                        <a:pt x="559495" y="365760"/>
                        <a:pt x="559495" y="364808"/>
                        <a:pt x="560447" y="361950"/>
                      </a:cubicBezTo>
                      <a:cubicBezTo>
                        <a:pt x="501392" y="380048"/>
                        <a:pt x="296605" y="423863"/>
                        <a:pt x="109915" y="242888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EEB0FA6C-B12E-2887-40E7-28AD42855293}"/>
                    </a:ext>
                  </a:extLst>
                </p:cNvPr>
                <p:cNvSpPr/>
                <p:nvPr/>
              </p:nvSpPr>
              <p:spPr>
                <a:xfrm>
                  <a:off x="4531518" y="5410675"/>
                  <a:ext cx="464343" cy="187170"/>
                </a:xfrm>
                <a:custGeom>
                  <a:avLst/>
                  <a:gdLst>
                    <a:gd name="connsiteX0" fmla="*/ 461486 w 464343"/>
                    <a:gd name="connsiteY0" fmla="*/ 187166 h 187170"/>
                    <a:gd name="connsiteX1" fmla="*/ 461486 w 464343"/>
                    <a:gd name="connsiteY1" fmla="*/ 187166 h 187170"/>
                    <a:gd name="connsiteX2" fmla="*/ 1429 w 464343"/>
                    <a:gd name="connsiteY2" fmla="*/ 7144 h 187170"/>
                    <a:gd name="connsiteX3" fmla="*/ 1429 w 464343"/>
                    <a:gd name="connsiteY3" fmla="*/ 1429 h 187170"/>
                    <a:gd name="connsiteX4" fmla="*/ 7144 w 464343"/>
                    <a:gd name="connsiteY4" fmla="*/ 1429 h 187170"/>
                    <a:gd name="connsiteX5" fmla="*/ 460534 w 464343"/>
                    <a:gd name="connsiteY5" fmla="*/ 178594 h 187170"/>
                    <a:gd name="connsiteX6" fmla="*/ 464344 w 464343"/>
                    <a:gd name="connsiteY6" fmla="*/ 182404 h 187170"/>
                    <a:gd name="connsiteX7" fmla="*/ 461486 w 464343"/>
                    <a:gd name="connsiteY7" fmla="*/ 187166 h 187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64343" h="187170">
                      <a:moveTo>
                        <a:pt x="461486" y="187166"/>
                      </a:moveTo>
                      <a:cubicBezTo>
                        <a:pt x="460534" y="187166"/>
                        <a:pt x="460534" y="187166"/>
                        <a:pt x="461486" y="187166"/>
                      </a:cubicBezTo>
                      <a:cubicBezTo>
                        <a:pt x="198596" y="188119"/>
                        <a:pt x="3334" y="9049"/>
                        <a:pt x="1429" y="7144"/>
                      </a:cubicBezTo>
                      <a:cubicBezTo>
                        <a:pt x="-476" y="5239"/>
                        <a:pt x="-476" y="3334"/>
                        <a:pt x="1429" y="1429"/>
                      </a:cubicBezTo>
                      <a:cubicBezTo>
                        <a:pt x="3334" y="-476"/>
                        <a:pt x="5239" y="-476"/>
                        <a:pt x="7144" y="1429"/>
                      </a:cubicBezTo>
                      <a:cubicBezTo>
                        <a:pt x="9049" y="3334"/>
                        <a:pt x="201454" y="179546"/>
                        <a:pt x="460534" y="178594"/>
                      </a:cubicBezTo>
                      <a:cubicBezTo>
                        <a:pt x="462439" y="178594"/>
                        <a:pt x="464344" y="180499"/>
                        <a:pt x="464344" y="182404"/>
                      </a:cubicBezTo>
                      <a:cubicBezTo>
                        <a:pt x="464344" y="185261"/>
                        <a:pt x="463391" y="187166"/>
                        <a:pt x="461486" y="187166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EEF57E02-92C0-A9E4-AF2A-7A8D8876D4D3}"/>
                    </a:ext>
                  </a:extLst>
                </p:cNvPr>
                <p:cNvSpPr/>
                <p:nvPr/>
              </p:nvSpPr>
              <p:spPr>
                <a:xfrm>
                  <a:off x="4485236" y="5327246"/>
                  <a:ext cx="528723" cy="266785"/>
                </a:xfrm>
                <a:custGeom>
                  <a:avLst/>
                  <a:gdLst>
                    <a:gd name="connsiteX0" fmla="*/ 525866 w 528723"/>
                    <a:gd name="connsiteY0" fmla="*/ 266786 h 266785"/>
                    <a:gd name="connsiteX1" fmla="*/ 524913 w 528723"/>
                    <a:gd name="connsiteY1" fmla="*/ 266786 h 266785"/>
                    <a:gd name="connsiteX2" fmla="*/ 1038 w 528723"/>
                    <a:gd name="connsiteY2" fmla="*/ 6753 h 266785"/>
                    <a:gd name="connsiteX3" fmla="*/ 1991 w 528723"/>
                    <a:gd name="connsiteY3" fmla="*/ 1038 h 266785"/>
                    <a:gd name="connsiteX4" fmla="*/ 7706 w 528723"/>
                    <a:gd name="connsiteY4" fmla="*/ 1991 h 266785"/>
                    <a:gd name="connsiteX5" fmla="*/ 524913 w 528723"/>
                    <a:gd name="connsiteY5" fmla="*/ 259166 h 266785"/>
                    <a:gd name="connsiteX6" fmla="*/ 528723 w 528723"/>
                    <a:gd name="connsiteY6" fmla="*/ 263928 h 266785"/>
                    <a:gd name="connsiteX7" fmla="*/ 525866 w 528723"/>
                    <a:gd name="connsiteY7" fmla="*/ 266786 h 2667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28723" h="266785">
                      <a:moveTo>
                        <a:pt x="525866" y="266786"/>
                      </a:moveTo>
                      <a:cubicBezTo>
                        <a:pt x="525866" y="266786"/>
                        <a:pt x="524913" y="266786"/>
                        <a:pt x="524913" y="266786"/>
                      </a:cubicBezTo>
                      <a:cubicBezTo>
                        <a:pt x="217256" y="248688"/>
                        <a:pt x="2943" y="8658"/>
                        <a:pt x="1038" y="6753"/>
                      </a:cubicBezTo>
                      <a:cubicBezTo>
                        <a:pt x="-867" y="4848"/>
                        <a:pt x="86" y="2943"/>
                        <a:pt x="1991" y="1038"/>
                      </a:cubicBezTo>
                      <a:cubicBezTo>
                        <a:pt x="3896" y="-867"/>
                        <a:pt x="6753" y="86"/>
                        <a:pt x="7706" y="1991"/>
                      </a:cubicBezTo>
                      <a:cubicBezTo>
                        <a:pt x="9611" y="4848"/>
                        <a:pt x="221066" y="241068"/>
                        <a:pt x="524913" y="259166"/>
                      </a:cubicBezTo>
                      <a:cubicBezTo>
                        <a:pt x="526818" y="259166"/>
                        <a:pt x="528723" y="261071"/>
                        <a:pt x="528723" y="263928"/>
                      </a:cubicBezTo>
                      <a:cubicBezTo>
                        <a:pt x="528723" y="264881"/>
                        <a:pt x="527771" y="266786"/>
                        <a:pt x="525866" y="266786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4216D2DE-3177-54D4-ECAD-5CACBBB3341B}"/>
                    </a:ext>
                  </a:extLst>
                </p:cNvPr>
                <p:cNvSpPr/>
                <p:nvPr/>
              </p:nvSpPr>
              <p:spPr>
                <a:xfrm>
                  <a:off x="4487141" y="5274318"/>
                  <a:ext cx="552535" cy="312093"/>
                </a:xfrm>
                <a:custGeom>
                  <a:avLst/>
                  <a:gdLst>
                    <a:gd name="connsiteX0" fmla="*/ 548726 w 552535"/>
                    <a:gd name="connsiteY0" fmla="*/ 312093 h 312093"/>
                    <a:gd name="connsiteX1" fmla="*/ 547773 w 552535"/>
                    <a:gd name="connsiteY1" fmla="*/ 312093 h 312093"/>
                    <a:gd name="connsiteX2" fmla="*/ 157248 w 552535"/>
                    <a:gd name="connsiteY2" fmla="*/ 152073 h 312093"/>
                    <a:gd name="connsiteX3" fmla="*/ 1038 w 552535"/>
                    <a:gd name="connsiteY3" fmla="*/ 6341 h 312093"/>
                    <a:gd name="connsiteX4" fmla="*/ 1991 w 552535"/>
                    <a:gd name="connsiteY4" fmla="*/ 625 h 312093"/>
                    <a:gd name="connsiteX5" fmla="*/ 7706 w 552535"/>
                    <a:gd name="connsiteY5" fmla="*/ 1578 h 312093"/>
                    <a:gd name="connsiteX6" fmla="*/ 548726 w 552535"/>
                    <a:gd name="connsiteY6" fmla="*/ 303521 h 312093"/>
                    <a:gd name="connsiteX7" fmla="*/ 552536 w 552535"/>
                    <a:gd name="connsiteY7" fmla="*/ 308283 h 312093"/>
                    <a:gd name="connsiteX8" fmla="*/ 548726 w 552535"/>
                    <a:gd name="connsiteY8" fmla="*/ 312093 h 31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52535" h="312093">
                      <a:moveTo>
                        <a:pt x="548726" y="312093"/>
                      </a:moveTo>
                      <a:cubicBezTo>
                        <a:pt x="548726" y="312093"/>
                        <a:pt x="547773" y="312093"/>
                        <a:pt x="547773" y="312093"/>
                      </a:cubicBezTo>
                      <a:cubicBezTo>
                        <a:pt x="386801" y="302568"/>
                        <a:pt x="246783" y="219700"/>
                        <a:pt x="157248" y="152073"/>
                      </a:cubicBezTo>
                      <a:cubicBezTo>
                        <a:pt x="61046" y="78731"/>
                        <a:pt x="1038" y="7293"/>
                        <a:pt x="1038" y="6341"/>
                      </a:cubicBezTo>
                      <a:cubicBezTo>
                        <a:pt x="-867" y="4436"/>
                        <a:pt x="86" y="1578"/>
                        <a:pt x="1991" y="625"/>
                      </a:cubicBezTo>
                      <a:cubicBezTo>
                        <a:pt x="3896" y="-327"/>
                        <a:pt x="6753" y="-327"/>
                        <a:pt x="7706" y="1578"/>
                      </a:cubicBezTo>
                      <a:cubicBezTo>
                        <a:pt x="9611" y="4436"/>
                        <a:pt x="244878" y="285423"/>
                        <a:pt x="548726" y="303521"/>
                      </a:cubicBezTo>
                      <a:cubicBezTo>
                        <a:pt x="550631" y="303521"/>
                        <a:pt x="552536" y="305425"/>
                        <a:pt x="552536" y="308283"/>
                      </a:cubicBezTo>
                      <a:cubicBezTo>
                        <a:pt x="552536" y="310188"/>
                        <a:pt x="550631" y="311141"/>
                        <a:pt x="548726" y="312093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F8C7756A-6024-74BB-4D34-F834B4A65943}"/>
                    </a:ext>
                  </a:extLst>
                </p:cNvPr>
                <p:cNvSpPr/>
                <p:nvPr/>
              </p:nvSpPr>
              <p:spPr>
                <a:xfrm>
                  <a:off x="4516754" y="5231456"/>
                  <a:ext cx="525201" cy="355908"/>
                </a:xfrm>
                <a:custGeom>
                  <a:avLst/>
                  <a:gdLst>
                    <a:gd name="connsiteX0" fmla="*/ 522923 w 525201"/>
                    <a:gd name="connsiteY0" fmla="*/ 355908 h 355908"/>
                    <a:gd name="connsiteX1" fmla="*/ 520065 w 525201"/>
                    <a:gd name="connsiteY1" fmla="*/ 355908 h 355908"/>
                    <a:gd name="connsiteX2" fmla="*/ 129540 w 525201"/>
                    <a:gd name="connsiteY2" fmla="*/ 124450 h 355908"/>
                    <a:gd name="connsiteX3" fmla="*/ 0 w 525201"/>
                    <a:gd name="connsiteY3" fmla="*/ 5388 h 355908"/>
                    <a:gd name="connsiteX4" fmla="*/ 953 w 525201"/>
                    <a:gd name="connsiteY4" fmla="*/ 1578 h 355908"/>
                    <a:gd name="connsiteX5" fmla="*/ 6667 w 525201"/>
                    <a:gd name="connsiteY5" fmla="*/ 625 h 355908"/>
                    <a:gd name="connsiteX6" fmla="*/ 7620 w 525201"/>
                    <a:gd name="connsiteY6" fmla="*/ 1578 h 355908"/>
                    <a:gd name="connsiteX7" fmla="*/ 522923 w 525201"/>
                    <a:gd name="connsiteY7" fmla="*/ 347336 h 355908"/>
                    <a:gd name="connsiteX8" fmla="*/ 524828 w 525201"/>
                    <a:gd name="connsiteY8" fmla="*/ 353050 h 355908"/>
                    <a:gd name="connsiteX9" fmla="*/ 522923 w 525201"/>
                    <a:gd name="connsiteY9" fmla="*/ 355908 h 35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5201" h="355908">
                      <a:moveTo>
                        <a:pt x="522923" y="355908"/>
                      </a:moveTo>
                      <a:cubicBezTo>
                        <a:pt x="521970" y="355908"/>
                        <a:pt x="521017" y="355908"/>
                        <a:pt x="520065" y="355908"/>
                      </a:cubicBezTo>
                      <a:cubicBezTo>
                        <a:pt x="338138" y="274946"/>
                        <a:pt x="207645" y="185411"/>
                        <a:pt x="129540" y="124450"/>
                      </a:cubicBezTo>
                      <a:cubicBezTo>
                        <a:pt x="46673" y="59681"/>
                        <a:pt x="953" y="9198"/>
                        <a:pt x="0" y="5388"/>
                      </a:cubicBezTo>
                      <a:cubicBezTo>
                        <a:pt x="0" y="4436"/>
                        <a:pt x="0" y="2531"/>
                        <a:pt x="953" y="1578"/>
                      </a:cubicBezTo>
                      <a:cubicBezTo>
                        <a:pt x="2858" y="-327"/>
                        <a:pt x="4763" y="-327"/>
                        <a:pt x="6667" y="625"/>
                      </a:cubicBezTo>
                      <a:cubicBezTo>
                        <a:pt x="7620" y="625"/>
                        <a:pt x="7620" y="1578"/>
                        <a:pt x="7620" y="1578"/>
                      </a:cubicBezTo>
                      <a:cubicBezTo>
                        <a:pt x="12383" y="7293"/>
                        <a:pt x="175260" y="193031"/>
                        <a:pt x="522923" y="347336"/>
                      </a:cubicBezTo>
                      <a:cubicBezTo>
                        <a:pt x="524828" y="348288"/>
                        <a:pt x="525780" y="351146"/>
                        <a:pt x="524828" y="353050"/>
                      </a:cubicBezTo>
                      <a:cubicBezTo>
                        <a:pt x="524828" y="354956"/>
                        <a:pt x="523875" y="355908"/>
                        <a:pt x="522923" y="355908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E60900CD-1500-F29F-3CD8-44EDA942BB3A}"/>
                    </a:ext>
                  </a:extLst>
                </p:cNvPr>
                <p:cNvSpPr/>
                <p:nvPr/>
              </p:nvSpPr>
              <p:spPr>
                <a:xfrm>
                  <a:off x="4558991" y="5206691"/>
                  <a:ext cx="484168" cy="369243"/>
                </a:xfrm>
                <a:custGeom>
                  <a:avLst/>
                  <a:gdLst>
                    <a:gd name="connsiteX0" fmla="*/ 481638 w 484168"/>
                    <a:gd name="connsiteY0" fmla="*/ 369243 h 369243"/>
                    <a:gd name="connsiteX1" fmla="*/ 477828 w 484168"/>
                    <a:gd name="connsiteY1" fmla="*/ 368290 h 369243"/>
                    <a:gd name="connsiteX2" fmla="*/ 1578 w 484168"/>
                    <a:gd name="connsiteY2" fmla="*/ 7293 h 369243"/>
                    <a:gd name="connsiteX3" fmla="*/ 626 w 484168"/>
                    <a:gd name="connsiteY3" fmla="*/ 1578 h 369243"/>
                    <a:gd name="connsiteX4" fmla="*/ 6341 w 484168"/>
                    <a:gd name="connsiteY4" fmla="*/ 626 h 369243"/>
                    <a:gd name="connsiteX5" fmla="*/ 482591 w 484168"/>
                    <a:gd name="connsiteY5" fmla="*/ 361623 h 369243"/>
                    <a:gd name="connsiteX6" fmla="*/ 483543 w 484168"/>
                    <a:gd name="connsiteY6" fmla="*/ 367338 h 369243"/>
                    <a:gd name="connsiteX7" fmla="*/ 481638 w 484168"/>
                    <a:gd name="connsiteY7" fmla="*/ 369243 h 369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4168" h="369243">
                      <a:moveTo>
                        <a:pt x="481638" y="369243"/>
                      </a:moveTo>
                      <a:cubicBezTo>
                        <a:pt x="480686" y="369243"/>
                        <a:pt x="478781" y="369243"/>
                        <a:pt x="477828" y="368290"/>
                      </a:cubicBezTo>
                      <a:cubicBezTo>
                        <a:pt x="364481" y="280661"/>
                        <a:pt x="5388" y="10151"/>
                        <a:pt x="1578" y="7293"/>
                      </a:cubicBezTo>
                      <a:cubicBezTo>
                        <a:pt x="-327" y="6340"/>
                        <a:pt x="-327" y="3483"/>
                        <a:pt x="626" y="1578"/>
                      </a:cubicBezTo>
                      <a:cubicBezTo>
                        <a:pt x="2531" y="-327"/>
                        <a:pt x="4436" y="-327"/>
                        <a:pt x="6341" y="626"/>
                      </a:cubicBezTo>
                      <a:cubicBezTo>
                        <a:pt x="10151" y="3483"/>
                        <a:pt x="369243" y="273993"/>
                        <a:pt x="482591" y="361623"/>
                      </a:cubicBezTo>
                      <a:cubicBezTo>
                        <a:pt x="484496" y="362576"/>
                        <a:pt x="484496" y="365433"/>
                        <a:pt x="483543" y="367338"/>
                      </a:cubicBezTo>
                      <a:cubicBezTo>
                        <a:pt x="483543" y="368290"/>
                        <a:pt x="482591" y="368290"/>
                        <a:pt x="481638" y="369243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CC0D67E7-0B2E-DAA6-DA3B-30BC101657F7}"/>
                    </a:ext>
                  </a:extLst>
                </p:cNvPr>
                <p:cNvSpPr/>
                <p:nvPr/>
              </p:nvSpPr>
              <p:spPr>
                <a:xfrm>
                  <a:off x="4664718" y="5214311"/>
                  <a:ext cx="376536" cy="329238"/>
                </a:xfrm>
                <a:custGeom>
                  <a:avLst/>
                  <a:gdLst>
                    <a:gd name="connsiteX0" fmla="*/ 374006 w 376536"/>
                    <a:gd name="connsiteY0" fmla="*/ 329238 h 329238"/>
                    <a:gd name="connsiteX1" fmla="*/ 369243 w 376536"/>
                    <a:gd name="connsiteY1" fmla="*/ 327333 h 329238"/>
                    <a:gd name="connsiteX2" fmla="*/ 1578 w 376536"/>
                    <a:gd name="connsiteY2" fmla="*/ 7293 h 329238"/>
                    <a:gd name="connsiteX3" fmla="*/ 626 w 376536"/>
                    <a:gd name="connsiteY3" fmla="*/ 1578 h 329238"/>
                    <a:gd name="connsiteX4" fmla="*/ 6341 w 376536"/>
                    <a:gd name="connsiteY4" fmla="*/ 626 h 329238"/>
                    <a:gd name="connsiteX5" fmla="*/ 375911 w 376536"/>
                    <a:gd name="connsiteY5" fmla="*/ 322571 h 329238"/>
                    <a:gd name="connsiteX6" fmla="*/ 374958 w 376536"/>
                    <a:gd name="connsiteY6" fmla="*/ 328286 h 329238"/>
                    <a:gd name="connsiteX7" fmla="*/ 374006 w 376536"/>
                    <a:gd name="connsiteY7" fmla="*/ 329238 h 3292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6536" h="329238">
                      <a:moveTo>
                        <a:pt x="374006" y="329238"/>
                      </a:moveTo>
                      <a:cubicBezTo>
                        <a:pt x="372101" y="329238"/>
                        <a:pt x="370196" y="329238"/>
                        <a:pt x="369243" y="327333"/>
                      </a:cubicBezTo>
                      <a:cubicBezTo>
                        <a:pt x="296853" y="224463"/>
                        <a:pt x="4436" y="10151"/>
                        <a:pt x="1578" y="7293"/>
                      </a:cubicBezTo>
                      <a:cubicBezTo>
                        <a:pt x="-327" y="6341"/>
                        <a:pt x="-327" y="3483"/>
                        <a:pt x="626" y="1578"/>
                      </a:cubicBezTo>
                      <a:cubicBezTo>
                        <a:pt x="1578" y="-327"/>
                        <a:pt x="4436" y="-327"/>
                        <a:pt x="6341" y="626"/>
                      </a:cubicBezTo>
                      <a:cubicBezTo>
                        <a:pt x="18723" y="9198"/>
                        <a:pt x="303521" y="218748"/>
                        <a:pt x="375911" y="322571"/>
                      </a:cubicBezTo>
                      <a:cubicBezTo>
                        <a:pt x="376863" y="324476"/>
                        <a:pt x="376863" y="327333"/>
                        <a:pt x="374958" y="328286"/>
                      </a:cubicBezTo>
                      <a:cubicBezTo>
                        <a:pt x="374958" y="329238"/>
                        <a:pt x="374958" y="329238"/>
                        <a:pt x="374006" y="329238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C04A0392-4D57-A07C-6841-47889993C5D7}"/>
                    </a:ext>
                  </a:extLst>
                </p:cNvPr>
                <p:cNvSpPr/>
                <p:nvPr/>
              </p:nvSpPr>
              <p:spPr>
                <a:xfrm>
                  <a:off x="4522835" y="5203506"/>
                  <a:ext cx="122506" cy="220980"/>
                </a:xfrm>
                <a:custGeom>
                  <a:avLst/>
                  <a:gdLst>
                    <a:gd name="connsiteX0" fmla="*/ 20589 w 122506"/>
                    <a:gd name="connsiteY0" fmla="*/ 220980 h 220980"/>
                    <a:gd name="connsiteX1" fmla="*/ 15826 w 122506"/>
                    <a:gd name="connsiteY1" fmla="*/ 218123 h 220980"/>
                    <a:gd name="connsiteX2" fmla="*/ 21541 w 122506"/>
                    <a:gd name="connsiteY2" fmla="*/ 54293 h 220980"/>
                    <a:gd name="connsiteX3" fmla="*/ 117744 w 122506"/>
                    <a:gd name="connsiteY3" fmla="*/ 0 h 220980"/>
                    <a:gd name="connsiteX4" fmla="*/ 122506 w 122506"/>
                    <a:gd name="connsiteY4" fmla="*/ 3810 h 220980"/>
                    <a:gd name="connsiteX5" fmla="*/ 118696 w 122506"/>
                    <a:gd name="connsiteY5" fmla="*/ 8573 h 220980"/>
                    <a:gd name="connsiteX6" fmla="*/ 29161 w 122506"/>
                    <a:gd name="connsiteY6" fmla="*/ 59055 h 220980"/>
                    <a:gd name="connsiteX7" fmla="*/ 24399 w 122506"/>
                    <a:gd name="connsiteY7" fmla="*/ 215265 h 220980"/>
                    <a:gd name="connsiteX8" fmla="*/ 20589 w 122506"/>
                    <a:gd name="connsiteY8" fmla="*/ 220980 h 220980"/>
                    <a:gd name="connsiteX9" fmla="*/ 20589 w 122506"/>
                    <a:gd name="connsiteY9" fmla="*/ 220980 h 220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2506" h="220980">
                      <a:moveTo>
                        <a:pt x="20589" y="220980"/>
                      </a:moveTo>
                      <a:cubicBezTo>
                        <a:pt x="18684" y="220980"/>
                        <a:pt x="16779" y="220028"/>
                        <a:pt x="15826" y="218123"/>
                      </a:cubicBezTo>
                      <a:cubicBezTo>
                        <a:pt x="-7034" y="148590"/>
                        <a:pt x="-5129" y="93345"/>
                        <a:pt x="21541" y="54293"/>
                      </a:cubicBezTo>
                      <a:cubicBezTo>
                        <a:pt x="54879" y="5715"/>
                        <a:pt x="114886" y="953"/>
                        <a:pt x="117744" y="0"/>
                      </a:cubicBezTo>
                      <a:cubicBezTo>
                        <a:pt x="119649" y="0"/>
                        <a:pt x="122506" y="1905"/>
                        <a:pt x="122506" y="3810"/>
                      </a:cubicBezTo>
                      <a:cubicBezTo>
                        <a:pt x="122506" y="5715"/>
                        <a:pt x="120601" y="7620"/>
                        <a:pt x="118696" y="8573"/>
                      </a:cubicBezTo>
                      <a:cubicBezTo>
                        <a:pt x="117744" y="8573"/>
                        <a:pt x="60594" y="14288"/>
                        <a:pt x="29161" y="59055"/>
                      </a:cubicBezTo>
                      <a:cubicBezTo>
                        <a:pt x="3444" y="96203"/>
                        <a:pt x="1539" y="148590"/>
                        <a:pt x="24399" y="215265"/>
                      </a:cubicBezTo>
                      <a:cubicBezTo>
                        <a:pt x="24399" y="218123"/>
                        <a:pt x="22494" y="220980"/>
                        <a:pt x="20589" y="220980"/>
                      </a:cubicBezTo>
                      <a:cubicBezTo>
                        <a:pt x="20589" y="220980"/>
                        <a:pt x="20589" y="220980"/>
                        <a:pt x="20589" y="220980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A04EF17A-236A-C39D-AD78-E86B9D360BC7}"/>
                    </a:ext>
                  </a:extLst>
                </p:cNvPr>
                <p:cNvSpPr/>
                <p:nvPr/>
              </p:nvSpPr>
              <p:spPr>
                <a:xfrm>
                  <a:off x="4598834" y="5227898"/>
                  <a:ext cx="105935" cy="285171"/>
                </a:xfrm>
                <a:custGeom>
                  <a:avLst/>
                  <a:gdLst>
                    <a:gd name="connsiteX0" fmla="*/ 34125 w 105935"/>
                    <a:gd name="connsiteY0" fmla="*/ 285171 h 285171"/>
                    <a:gd name="connsiteX1" fmla="*/ 29362 w 105935"/>
                    <a:gd name="connsiteY1" fmla="*/ 282314 h 285171"/>
                    <a:gd name="connsiteX2" fmla="*/ 14122 w 105935"/>
                    <a:gd name="connsiteY2" fmla="*/ 87051 h 285171"/>
                    <a:gd name="connsiteX3" fmla="*/ 99847 w 105935"/>
                    <a:gd name="connsiteY3" fmla="*/ 374 h 285171"/>
                    <a:gd name="connsiteX4" fmla="*/ 105562 w 105935"/>
                    <a:gd name="connsiteY4" fmla="*/ 2279 h 285171"/>
                    <a:gd name="connsiteX5" fmla="*/ 103657 w 105935"/>
                    <a:gd name="connsiteY5" fmla="*/ 7994 h 285171"/>
                    <a:gd name="connsiteX6" fmla="*/ 22695 w 105935"/>
                    <a:gd name="connsiteY6" fmla="*/ 89909 h 285171"/>
                    <a:gd name="connsiteX7" fmla="*/ 37935 w 105935"/>
                    <a:gd name="connsiteY7" fmla="*/ 278504 h 285171"/>
                    <a:gd name="connsiteX8" fmla="*/ 34125 w 105935"/>
                    <a:gd name="connsiteY8" fmla="*/ 285171 h 285171"/>
                    <a:gd name="connsiteX9" fmla="*/ 34125 w 105935"/>
                    <a:gd name="connsiteY9" fmla="*/ 285171 h 285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935" h="285171">
                      <a:moveTo>
                        <a:pt x="34125" y="285171"/>
                      </a:moveTo>
                      <a:cubicBezTo>
                        <a:pt x="32220" y="285171"/>
                        <a:pt x="30315" y="284219"/>
                        <a:pt x="29362" y="282314"/>
                      </a:cubicBezTo>
                      <a:cubicBezTo>
                        <a:pt x="-3975" y="206114"/>
                        <a:pt x="-8738" y="140391"/>
                        <a:pt x="14122" y="87051"/>
                      </a:cubicBezTo>
                      <a:cubicBezTo>
                        <a:pt x="41745" y="24186"/>
                        <a:pt x="96990" y="1326"/>
                        <a:pt x="99847" y="374"/>
                      </a:cubicBezTo>
                      <a:cubicBezTo>
                        <a:pt x="101752" y="-579"/>
                        <a:pt x="104610" y="374"/>
                        <a:pt x="105562" y="2279"/>
                      </a:cubicBezTo>
                      <a:cubicBezTo>
                        <a:pt x="106515" y="4184"/>
                        <a:pt x="105562" y="7041"/>
                        <a:pt x="103657" y="7994"/>
                      </a:cubicBezTo>
                      <a:cubicBezTo>
                        <a:pt x="102705" y="7994"/>
                        <a:pt x="48412" y="29901"/>
                        <a:pt x="22695" y="89909"/>
                      </a:cubicBezTo>
                      <a:cubicBezTo>
                        <a:pt x="787" y="141344"/>
                        <a:pt x="5550" y="205161"/>
                        <a:pt x="37935" y="278504"/>
                      </a:cubicBezTo>
                      <a:cubicBezTo>
                        <a:pt x="37935" y="281361"/>
                        <a:pt x="36982" y="284219"/>
                        <a:pt x="34125" y="285171"/>
                      </a:cubicBezTo>
                      <a:cubicBezTo>
                        <a:pt x="35077" y="285171"/>
                        <a:pt x="34125" y="285171"/>
                        <a:pt x="34125" y="285171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B919BB1-5DD7-D191-1084-A1AB1CE53B2B}"/>
                    </a:ext>
                  </a:extLst>
                </p:cNvPr>
                <p:cNvSpPr/>
                <p:nvPr/>
              </p:nvSpPr>
              <p:spPr>
                <a:xfrm>
                  <a:off x="4680890" y="5263140"/>
                  <a:ext cx="95318" cy="307078"/>
                </a:xfrm>
                <a:custGeom>
                  <a:avLst/>
                  <a:gdLst>
                    <a:gd name="connsiteX0" fmla="*/ 41605 w 95318"/>
                    <a:gd name="connsiteY0" fmla="*/ 307079 h 307078"/>
                    <a:gd name="connsiteX1" fmla="*/ 36842 w 95318"/>
                    <a:gd name="connsiteY1" fmla="*/ 304221 h 307078"/>
                    <a:gd name="connsiteX2" fmla="*/ 14934 w 95318"/>
                    <a:gd name="connsiteY2" fmla="*/ 76574 h 307078"/>
                    <a:gd name="connsiteX3" fmla="*/ 89230 w 95318"/>
                    <a:gd name="connsiteY3" fmla="*/ 374 h 307078"/>
                    <a:gd name="connsiteX4" fmla="*/ 94944 w 95318"/>
                    <a:gd name="connsiteY4" fmla="*/ 2279 h 307078"/>
                    <a:gd name="connsiteX5" fmla="*/ 93039 w 95318"/>
                    <a:gd name="connsiteY5" fmla="*/ 7994 h 307078"/>
                    <a:gd name="connsiteX6" fmla="*/ 23507 w 95318"/>
                    <a:gd name="connsiteY6" fmla="*/ 80384 h 307078"/>
                    <a:gd name="connsiteX7" fmla="*/ 45414 w 95318"/>
                    <a:gd name="connsiteY7" fmla="*/ 301364 h 307078"/>
                    <a:gd name="connsiteX8" fmla="*/ 41605 w 95318"/>
                    <a:gd name="connsiteY8" fmla="*/ 307079 h 307078"/>
                    <a:gd name="connsiteX9" fmla="*/ 41605 w 95318"/>
                    <a:gd name="connsiteY9" fmla="*/ 307079 h 307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318" h="307078">
                      <a:moveTo>
                        <a:pt x="41605" y="307079"/>
                      </a:moveTo>
                      <a:cubicBezTo>
                        <a:pt x="39700" y="307079"/>
                        <a:pt x="37794" y="306126"/>
                        <a:pt x="36842" y="304221"/>
                      </a:cubicBezTo>
                      <a:cubicBezTo>
                        <a:pt x="-3163" y="212781"/>
                        <a:pt x="-10783" y="135629"/>
                        <a:pt x="14934" y="76574"/>
                      </a:cubicBezTo>
                      <a:cubicBezTo>
                        <a:pt x="39700" y="19424"/>
                        <a:pt x="87325" y="374"/>
                        <a:pt x="89230" y="374"/>
                      </a:cubicBezTo>
                      <a:cubicBezTo>
                        <a:pt x="91135" y="-579"/>
                        <a:pt x="93992" y="374"/>
                        <a:pt x="94944" y="2279"/>
                      </a:cubicBezTo>
                      <a:cubicBezTo>
                        <a:pt x="95897" y="4184"/>
                        <a:pt x="94944" y="7041"/>
                        <a:pt x="93039" y="7994"/>
                      </a:cubicBezTo>
                      <a:cubicBezTo>
                        <a:pt x="92087" y="7994"/>
                        <a:pt x="47319" y="26091"/>
                        <a:pt x="23507" y="80384"/>
                      </a:cubicBezTo>
                      <a:cubicBezTo>
                        <a:pt x="-1258" y="137534"/>
                        <a:pt x="6362" y="211829"/>
                        <a:pt x="45414" y="301364"/>
                      </a:cubicBezTo>
                      <a:cubicBezTo>
                        <a:pt x="45414" y="303269"/>
                        <a:pt x="44462" y="306126"/>
                        <a:pt x="41605" y="307079"/>
                      </a:cubicBezTo>
                      <a:cubicBezTo>
                        <a:pt x="42557" y="307079"/>
                        <a:pt x="42557" y="307079"/>
                        <a:pt x="41605" y="307079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7996FF43-3C5A-E2CF-6369-2E7FBAB350B4}"/>
                    </a:ext>
                  </a:extLst>
                </p:cNvPr>
                <p:cNvSpPr/>
                <p:nvPr/>
              </p:nvSpPr>
              <p:spPr>
                <a:xfrm>
                  <a:off x="4763509" y="5305171"/>
                  <a:ext cx="84968" cy="286003"/>
                </a:xfrm>
                <a:custGeom>
                  <a:avLst/>
                  <a:gdLst>
                    <a:gd name="connsiteX0" fmla="*/ 34232 w 84968"/>
                    <a:gd name="connsiteY0" fmla="*/ 286003 h 286003"/>
                    <a:gd name="connsiteX1" fmla="*/ 29470 w 84968"/>
                    <a:gd name="connsiteY1" fmla="*/ 283146 h 286003"/>
                    <a:gd name="connsiteX2" fmla="*/ 18993 w 84968"/>
                    <a:gd name="connsiteY2" fmla="*/ 55498 h 286003"/>
                    <a:gd name="connsiteX3" fmla="*/ 79000 w 84968"/>
                    <a:gd name="connsiteY3" fmla="*/ 253 h 286003"/>
                    <a:gd name="connsiteX4" fmla="*/ 84715 w 84968"/>
                    <a:gd name="connsiteY4" fmla="*/ 3111 h 286003"/>
                    <a:gd name="connsiteX5" fmla="*/ 81857 w 84968"/>
                    <a:gd name="connsiteY5" fmla="*/ 7873 h 286003"/>
                    <a:gd name="connsiteX6" fmla="*/ 81857 w 84968"/>
                    <a:gd name="connsiteY6" fmla="*/ 7873 h 286003"/>
                    <a:gd name="connsiteX7" fmla="*/ 26612 w 84968"/>
                    <a:gd name="connsiteY7" fmla="*/ 59308 h 286003"/>
                    <a:gd name="connsiteX8" fmla="*/ 38043 w 84968"/>
                    <a:gd name="connsiteY8" fmla="*/ 280288 h 286003"/>
                    <a:gd name="connsiteX9" fmla="*/ 34232 w 84968"/>
                    <a:gd name="connsiteY9" fmla="*/ 286003 h 286003"/>
                    <a:gd name="connsiteX10" fmla="*/ 34232 w 84968"/>
                    <a:gd name="connsiteY10" fmla="*/ 286003 h 286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968" h="286003">
                      <a:moveTo>
                        <a:pt x="34232" y="286003"/>
                      </a:moveTo>
                      <a:cubicBezTo>
                        <a:pt x="32327" y="286003"/>
                        <a:pt x="30423" y="285051"/>
                        <a:pt x="29470" y="283146"/>
                      </a:cubicBezTo>
                      <a:cubicBezTo>
                        <a:pt x="-5773" y="185991"/>
                        <a:pt x="-9582" y="109791"/>
                        <a:pt x="18993" y="55498"/>
                      </a:cubicBezTo>
                      <a:cubicBezTo>
                        <a:pt x="41852" y="11683"/>
                        <a:pt x="77095" y="253"/>
                        <a:pt x="79000" y="253"/>
                      </a:cubicBezTo>
                      <a:cubicBezTo>
                        <a:pt x="80905" y="-699"/>
                        <a:pt x="83762" y="1206"/>
                        <a:pt x="84715" y="3111"/>
                      </a:cubicBezTo>
                      <a:cubicBezTo>
                        <a:pt x="85668" y="5016"/>
                        <a:pt x="83762" y="7873"/>
                        <a:pt x="81857" y="7873"/>
                      </a:cubicBezTo>
                      <a:lnTo>
                        <a:pt x="81857" y="7873"/>
                      </a:lnTo>
                      <a:cubicBezTo>
                        <a:pt x="81857" y="7873"/>
                        <a:pt x="48520" y="18351"/>
                        <a:pt x="26612" y="59308"/>
                      </a:cubicBezTo>
                      <a:cubicBezTo>
                        <a:pt x="-57" y="110743"/>
                        <a:pt x="3752" y="186943"/>
                        <a:pt x="38043" y="280288"/>
                      </a:cubicBezTo>
                      <a:cubicBezTo>
                        <a:pt x="38043" y="283146"/>
                        <a:pt x="37090" y="286003"/>
                        <a:pt x="34232" y="286003"/>
                      </a:cubicBezTo>
                      <a:cubicBezTo>
                        <a:pt x="35185" y="286003"/>
                        <a:pt x="35185" y="286003"/>
                        <a:pt x="34232" y="286003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19E46F3B-A76F-FC46-E0E8-D4749253C96C}"/>
                    </a:ext>
                  </a:extLst>
                </p:cNvPr>
                <p:cNvSpPr/>
                <p:nvPr/>
              </p:nvSpPr>
              <p:spPr>
                <a:xfrm>
                  <a:off x="4836640" y="5349938"/>
                  <a:ext cx="76607" cy="253618"/>
                </a:xfrm>
                <a:custGeom>
                  <a:avLst/>
                  <a:gdLst>
                    <a:gd name="connsiteX0" fmla="*/ 34444 w 76607"/>
                    <a:gd name="connsiteY0" fmla="*/ 253618 h 253618"/>
                    <a:gd name="connsiteX1" fmla="*/ 29682 w 76607"/>
                    <a:gd name="connsiteY1" fmla="*/ 250761 h 253618"/>
                    <a:gd name="connsiteX2" fmla="*/ 16347 w 76607"/>
                    <a:gd name="connsiteY2" fmla="*/ 47878 h 253618"/>
                    <a:gd name="connsiteX3" fmla="*/ 71592 w 76607"/>
                    <a:gd name="connsiteY3" fmla="*/ 253 h 253618"/>
                    <a:gd name="connsiteX4" fmla="*/ 76354 w 76607"/>
                    <a:gd name="connsiteY4" fmla="*/ 3111 h 253618"/>
                    <a:gd name="connsiteX5" fmla="*/ 73497 w 76607"/>
                    <a:gd name="connsiteY5" fmla="*/ 7873 h 253618"/>
                    <a:gd name="connsiteX6" fmla="*/ 73497 w 76607"/>
                    <a:gd name="connsiteY6" fmla="*/ 7873 h 253618"/>
                    <a:gd name="connsiteX7" fmla="*/ 23014 w 76607"/>
                    <a:gd name="connsiteY7" fmla="*/ 51688 h 253618"/>
                    <a:gd name="connsiteX8" fmla="*/ 37302 w 76607"/>
                    <a:gd name="connsiteY8" fmla="*/ 247903 h 253618"/>
                    <a:gd name="connsiteX9" fmla="*/ 34444 w 76607"/>
                    <a:gd name="connsiteY9" fmla="*/ 253618 h 253618"/>
                    <a:gd name="connsiteX10" fmla="*/ 34444 w 76607"/>
                    <a:gd name="connsiteY10" fmla="*/ 253618 h 253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6607" h="253618">
                      <a:moveTo>
                        <a:pt x="34444" y="253618"/>
                      </a:moveTo>
                      <a:cubicBezTo>
                        <a:pt x="32539" y="253618"/>
                        <a:pt x="30634" y="252666"/>
                        <a:pt x="29682" y="250761"/>
                      </a:cubicBezTo>
                      <a:cubicBezTo>
                        <a:pt x="-4608" y="163131"/>
                        <a:pt x="-9371" y="95503"/>
                        <a:pt x="16347" y="47878"/>
                      </a:cubicBezTo>
                      <a:cubicBezTo>
                        <a:pt x="37302" y="9778"/>
                        <a:pt x="69687" y="253"/>
                        <a:pt x="71592" y="253"/>
                      </a:cubicBezTo>
                      <a:cubicBezTo>
                        <a:pt x="73497" y="-699"/>
                        <a:pt x="76354" y="1206"/>
                        <a:pt x="76354" y="3111"/>
                      </a:cubicBezTo>
                      <a:cubicBezTo>
                        <a:pt x="77307" y="5016"/>
                        <a:pt x="75402" y="7873"/>
                        <a:pt x="73497" y="7873"/>
                      </a:cubicBezTo>
                      <a:lnTo>
                        <a:pt x="73497" y="7873"/>
                      </a:lnTo>
                      <a:cubicBezTo>
                        <a:pt x="73497" y="7873"/>
                        <a:pt x="42064" y="16446"/>
                        <a:pt x="23014" y="51688"/>
                      </a:cubicBezTo>
                      <a:cubicBezTo>
                        <a:pt x="-798" y="95503"/>
                        <a:pt x="3964" y="163131"/>
                        <a:pt x="37302" y="247903"/>
                      </a:cubicBezTo>
                      <a:cubicBezTo>
                        <a:pt x="38254" y="250761"/>
                        <a:pt x="37302" y="252666"/>
                        <a:pt x="34444" y="253618"/>
                      </a:cubicBezTo>
                      <a:cubicBezTo>
                        <a:pt x="34444" y="253618"/>
                        <a:pt x="34444" y="253618"/>
                        <a:pt x="34444" y="253618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886CA992-7A3E-892E-3669-B8686F9AD1AC}"/>
                    </a:ext>
                  </a:extLst>
                </p:cNvPr>
                <p:cNvSpPr/>
                <p:nvPr/>
              </p:nvSpPr>
              <p:spPr>
                <a:xfrm>
                  <a:off x="4911976" y="5402579"/>
                  <a:ext cx="54357" cy="200025"/>
                </a:xfrm>
                <a:custGeom>
                  <a:avLst/>
                  <a:gdLst>
                    <a:gd name="connsiteX0" fmla="*/ 40070 w 54357"/>
                    <a:gd name="connsiteY0" fmla="*/ 200025 h 200025"/>
                    <a:gd name="connsiteX1" fmla="*/ 35307 w 54357"/>
                    <a:gd name="connsiteY1" fmla="*/ 198120 h 200025"/>
                    <a:gd name="connsiteX2" fmla="*/ 10543 w 54357"/>
                    <a:gd name="connsiteY2" fmla="*/ 30480 h 200025"/>
                    <a:gd name="connsiteX3" fmla="*/ 49595 w 54357"/>
                    <a:gd name="connsiteY3" fmla="*/ 0 h 200025"/>
                    <a:gd name="connsiteX4" fmla="*/ 54357 w 54357"/>
                    <a:gd name="connsiteY4" fmla="*/ 2857 h 200025"/>
                    <a:gd name="connsiteX5" fmla="*/ 51500 w 54357"/>
                    <a:gd name="connsiteY5" fmla="*/ 7620 h 200025"/>
                    <a:gd name="connsiteX6" fmla="*/ 51500 w 54357"/>
                    <a:gd name="connsiteY6" fmla="*/ 7620 h 200025"/>
                    <a:gd name="connsiteX7" fmla="*/ 18163 w 54357"/>
                    <a:gd name="connsiteY7" fmla="*/ 34290 h 200025"/>
                    <a:gd name="connsiteX8" fmla="*/ 42927 w 54357"/>
                    <a:gd name="connsiteY8" fmla="*/ 194310 h 200025"/>
                    <a:gd name="connsiteX9" fmla="*/ 40070 w 54357"/>
                    <a:gd name="connsiteY9" fmla="*/ 200025 h 200025"/>
                    <a:gd name="connsiteX10" fmla="*/ 40070 w 54357"/>
                    <a:gd name="connsiteY10" fmla="*/ 200025 h 200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357" h="200025">
                      <a:moveTo>
                        <a:pt x="40070" y="200025"/>
                      </a:moveTo>
                      <a:cubicBezTo>
                        <a:pt x="38165" y="200025"/>
                        <a:pt x="36260" y="199072"/>
                        <a:pt x="35307" y="198120"/>
                      </a:cubicBezTo>
                      <a:cubicBezTo>
                        <a:pt x="-887" y="122872"/>
                        <a:pt x="-9460" y="65722"/>
                        <a:pt x="10543" y="30480"/>
                      </a:cubicBezTo>
                      <a:cubicBezTo>
                        <a:pt x="24830" y="4763"/>
                        <a:pt x="48643" y="0"/>
                        <a:pt x="49595" y="0"/>
                      </a:cubicBezTo>
                      <a:cubicBezTo>
                        <a:pt x="51500" y="0"/>
                        <a:pt x="54357" y="952"/>
                        <a:pt x="54357" y="2857"/>
                      </a:cubicBezTo>
                      <a:cubicBezTo>
                        <a:pt x="54357" y="4763"/>
                        <a:pt x="53405" y="6667"/>
                        <a:pt x="51500" y="7620"/>
                      </a:cubicBezTo>
                      <a:cubicBezTo>
                        <a:pt x="51500" y="7620"/>
                        <a:pt x="51500" y="7620"/>
                        <a:pt x="51500" y="7620"/>
                      </a:cubicBezTo>
                      <a:cubicBezTo>
                        <a:pt x="49595" y="7620"/>
                        <a:pt x="30545" y="12382"/>
                        <a:pt x="18163" y="34290"/>
                      </a:cubicBezTo>
                      <a:cubicBezTo>
                        <a:pt x="5780" y="57150"/>
                        <a:pt x="65" y="103822"/>
                        <a:pt x="42927" y="194310"/>
                      </a:cubicBezTo>
                      <a:cubicBezTo>
                        <a:pt x="43880" y="196215"/>
                        <a:pt x="42927" y="199072"/>
                        <a:pt x="40070" y="200025"/>
                      </a:cubicBezTo>
                      <a:cubicBezTo>
                        <a:pt x="41023" y="200025"/>
                        <a:pt x="41023" y="200025"/>
                        <a:pt x="40070" y="200025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ED0CFA5-98E6-728C-4AAE-8343536EB174}"/>
                    </a:ext>
                  </a:extLst>
                </p:cNvPr>
                <p:cNvSpPr/>
                <p:nvPr/>
              </p:nvSpPr>
              <p:spPr>
                <a:xfrm>
                  <a:off x="4972905" y="5465444"/>
                  <a:ext cx="42260" cy="130492"/>
                </a:xfrm>
                <a:custGeom>
                  <a:avLst/>
                  <a:gdLst>
                    <a:gd name="connsiteX0" fmla="*/ 26767 w 42260"/>
                    <a:gd name="connsiteY0" fmla="*/ 130493 h 130492"/>
                    <a:gd name="connsiteX1" fmla="*/ 22957 w 42260"/>
                    <a:gd name="connsiteY1" fmla="*/ 128588 h 130492"/>
                    <a:gd name="connsiteX2" fmla="*/ 3907 w 42260"/>
                    <a:gd name="connsiteY2" fmla="*/ 28575 h 130492"/>
                    <a:gd name="connsiteX3" fmla="*/ 37244 w 42260"/>
                    <a:gd name="connsiteY3" fmla="*/ 0 h 130492"/>
                    <a:gd name="connsiteX4" fmla="*/ 42007 w 42260"/>
                    <a:gd name="connsiteY4" fmla="*/ 2858 h 130492"/>
                    <a:gd name="connsiteX5" fmla="*/ 39149 w 42260"/>
                    <a:gd name="connsiteY5" fmla="*/ 7620 h 130492"/>
                    <a:gd name="connsiteX6" fmla="*/ 12479 w 42260"/>
                    <a:gd name="connsiteY6" fmla="*/ 30480 h 130492"/>
                    <a:gd name="connsiteX7" fmla="*/ 29624 w 42260"/>
                    <a:gd name="connsiteY7" fmla="*/ 122873 h 130492"/>
                    <a:gd name="connsiteX8" fmla="*/ 28672 w 42260"/>
                    <a:gd name="connsiteY8" fmla="*/ 128588 h 130492"/>
                    <a:gd name="connsiteX9" fmla="*/ 26767 w 42260"/>
                    <a:gd name="connsiteY9" fmla="*/ 130493 h 130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2260" h="130492">
                      <a:moveTo>
                        <a:pt x="26767" y="130493"/>
                      </a:moveTo>
                      <a:cubicBezTo>
                        <a:pt x="24862" y="130493"/>
                        <a:pt x="23909" y="130493"/>
                        <a:pt x="22957" y="128588"/>
                      </a:cubicBezTo>
                      <a:cubicBezTo>
                        <a:pt x="11527" y="114300"/>
                        <a:pt x="-8476" y="61913"/>
                        <a:pt x="3907" y="28575"/>
                      </a:cubicBezTo>
                      <a:cubicBezTo>
                        <a:pt x="9622" y="13335"/>
                        <a:pt x="21052" y="3810"/>
                        <a:pt x="37244" y="0"/>
                      </a:cubicBezTo>
                      <a:cubicBezTo>
                        <a:pt x="39149" y="0"/>
                        <a:pt x="42007" y="953"/>
                        <a:pt x="42007" y="2858"/>
                      </a:cubicBezTo>
                      <a:cubicBezTo>
                        <a:pt x="42959" y="4763"/>
                        <a:pt x="41054" y="7620"/>
                        <a:pt x="39149" y="7620"/>
                      </a:cubicBezTo>
                      <a:cubicBezTo>
                        <a:pt x="25814" y="10478"/>
                        <a:pt x="16289" y="18098"/>
                        <a:pt x="12479" y="30480"/>
                      </a:cubicBezTo>
                      <a:cubicBezTo>
                        <a:pt x="1049" y="60960"/>
                        <a:pt x="19147" y="110490"/>
                        <a:pt x="29624" y="122873"/>
                      </a:cubicBezTo>
                      <a:cubicBezTo>
                        <a:pt x="31529" y="124778"/>
                        <a:pt x="30577" y="127635"/>
                        <a:pt x="28672" y="128588"/>
                      </a:cubicBezTo>
                      <a:cubicBezTo>
                        <a:pt x="27719" y="129540"/>
                        <a:pt x="27719" y="130493"/>
                        <a:pt x="26767" y="130493"/>
                      </a:cubicBezTo>
                      <a:close/>
                    </a:path>
                  </a:pathLst>
                </a:custGeom>
                <a:solidFill>
                  <a:srgbClr val="1901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30AFC1F-7105-760A-826C-26DE52006488}"/>
                  </a:ext>
                </a:extLst>
              </p:cNvPr>
              <p:cNvSpPr/>
              <p:nvPr/>
            </p:nvSpPr>
            <p:spPr>
              <a:xfrm>
                <a:off x="4858702" y="5257799"/>
                <a:ext cx="282979" cy="365865"/>
              </a:xfrm>
              <a:custGeom>
                <a:avLst/>
                <a:gdLst>
                  <a:gd name="connsiteX0" fmla="*/ 181927 w 282979"/>
                  <a:gd name="connsiteY0" fmla="*/ 0 h 365865"/>
                  <a:gd name="connsiteX1" fmla="*/ 142875 w 282979"/>
                  <a:gd name="connsiteY1" fmla="*/ 0 h 365865"/>
                  <a:gd name="connsiteX2" fmla="*/ 103822 w 282979"/>
                  <a:gd name="connsiteY2" fmla="*/ 0 h 365865"/>
                  <a:gd name="connsiteX3" fmla="*/ 0 w 282979"/>
                  <a:gd name="connsiteY3" fmla="*/ 220028 h 365865"/>
                  <a:gd name="connsiteX4" fmla="*/ 12382 w 282979"/>
                  <a:gd name="connsiteY4" fmla="*/ 227647 h 365865"/>
                  <a:gd name="connsiteX5" fmla="*/ 30480 w 282979"/>
                  <a:gd name="connsiteY5" fmla="*/ 263843 h 365865"/>
                  <a:gd name="connsiteX6" fmla="*/ 50482 w 282979"/>
                  <a:gd name="connsiteY6" fmla="*/ 284797 h 365865"/>
                  <a:gd name="connsiteX7" fmla="*/ 70485 w 282979"/>
                  <a:gd name="connsiteY7" fmla="*/ 313372 h 365865"/>
                  <a:gd name="connsiteX8" fmla="*/ 86677 w 282979"/>
                  <a:gd name="connsiteY8" fmla="*/ 327660 h 365865"/>
                  <a:gd name="connsiteX9" fmla="*/ 91440 w 282979"/>
                  <a:gd name="connsiteY9" fmla="*/ 340995 h 365865"/>
                  <a:gd name="connsiteX10" fmla="*/ 95250 w 282979"/>
                  <a:gd name="connsiteY10" fmla="*/ 348615 h 365865"/>
                  <a:gd name="connsiteX11" fmla="*/ 102870 w 282979"/>
                  <a:gd name="connsiteY11" fmla="*/ 355282 h 365865"/>
                  <a:gd name="connsiteX12" fmla="*/ 107632 w 282979"/>
                  <a:gd name="connsiteY12" fmla="*/ 362903 h 365865"/>
                  <a:gd name="connsiteX13" fmla="*/ 140970 w 282979"/>
                  <a:gd name="connsiteY13" fmla="*/ 365760 h 365865"/>
                  <a:gd name="connsiteX14" fmla="*/ 174307 w 282979"/>
                  <a:gd name="connsiteY14" fmla="*/ 362903 h 365865"/>
                  <a:gd name="connsiteX15" fmla="*/ 179070 w 282979"/>
                  <a:gd name="connsiteY15" fmla="*/ 355282 h 365865"/>
                  <a:gd name="connsiteX16" fmla="*/ 187642 w 282979"/>
                  <a:gd name="connsiteY16" fmla="*/ 348615 h 365865"/>
                  <a:gd name="connsiteX17" fmla="*/ 191452 w 282979"/>
                  <a:gd name="connsiteY17" fmla="*/ 340995 h 365865"/>
                  <a:gd name="connsiteX18" fmla="*/ 196215 w 282979"/>
                  <a:gd name="connsiteY18" fmla="*/ 327660 h 365865"/>
                  <a:gd name="connsiteX19" fmla="*/ 212407 w 282979"/>
                  <a:gd name="connsiteY19" fmla="*/ 313372 h 365865"/>
                  <a:gd name="connsiteX20" fmla="*/ 232410 w 282979"/>
                  <a:gd name="connsiteY20" fmla="*/ 284797 h 365865"/>
                  <a:gd name="connsiteX21" fmla="*/ 252413 w 282979"/>
                  <a:gd name="connsiteY21" fmla="*/ 263843 h 365865"/>
                  <a:gd name="connsiteX22" fmla="*/ 270510 w 282979"/>
                  <a:gd name="connsiteY22" fmla="*/ 227647 h 365865"/>
                  <a:gd name="connsiteX23" fmla="*/ 282892 w 282979"/>
                  <a:gd name="connsiteY23" fmla="*/ 220028 h 365865"/>
                  <a:gd name="connsiteX24" fmla="*/ 181927 w 282979"/>
                  <a:gd name="connsiteY24" fmla="*/ 0 h 365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82979" h="365865">
                    <a:moveTo>
                      <a:pt x="181927" y="0"/>
                    </a:moveTo>
                    <a:lnTo>
                      <a:pt x="142875" y="0"/>
                    </a:lnTo>
                    <a:lnTo>
                      <a:pt x="103822" y="0"/>
                    </a:lnTo>
                    <a:cubicBezTo>
                      <a:pt x="68580" y="37147"/>
                      <a:pt x="0" y="120968"/>
                      <a:pt x="0" y="220028"/>
                    </a:cubicBezTo>
                    <a:cubicBezTo>
                      <a:pt x="4763" y="220028"/>
                      <a:pt x="9525" y="222885"/>
                      <a:pt x="12382" y="227647"/>
                    </a:cubicBezTo>
                    <a:cubicBezTo>
                      <a:pt x="19050" y="239078"/>
                      <a:pt x="22860" y="253365"/>
                      <a:pt x="30480" y="263843"/>
                    </a:cubicBezTo>
                    <a:cubicBezTo>
                      <a:pt x="36195" y="271463"/>
                      <a:pt x="43815" y="277178"/>
                      <a:pt x="50482" y="284797"/>
                    </a:cubicBezTo>
                    <a:cubicBezTo>
                      <a:pt x="58102" y="292418"/>
                      <a:pt x="63817" y="304800"/>
                      <a:pt x="70485" y="313372"/>
                    </a:cubicBezTo>
                    <a:cubicBezTo>
                      <a:pt x="76200" y="318135"/>
                      <a:pt x="81915" y="322897"/>
                      <a:pt x="86677" y="327660"/>
                    </a:cubicBezTo>
                    <a:cubicBezTo>
                      <a:pt x="91440" y="331470"/>
                      <a:pt x="92392" y="337185"/>
                      <a:pt x="91440" y="340995"/>
                    </a:cubicBezTo>
                    <a:cubicBezTo>
                      <a:pt x="93345" y="343853"/>
                      <a:pt x="94297" y="345757"/>
                      <a:pt x="95250" y="348615"/>
                    </a:cubicBezTo>
                    <a:cubicBezTo>
                      <a:pt x="98107" y="350520"/>
                      <a:pt x="100965" y="352425"/>
                      <a:pt x="102870" y="355282"/>
                    </a:cubicBezTo>
                    <a:cubicBezTo>
                      <a:pt x="105727" y="357188"/>
                      <a:pt x="106680" y="360045"/>
                      <a:pt x="107632" y="362903"/>
                    </a:cubicBezTo>
                    <a:cubicBezTo>
                      <a:pt x="125730" y="366713"/>
                      <a:pt x="140970" y="365760"/>
                      <a:pt x="140970" y="365760"/>
                    </a:cubicBezTo>
                    <a:cubicBezTo>
                      <a:pt x="140970" y="365760"/>
                      <a:pt x="156210" y="366713"/>
                      <a:pt x="174307" y="362903"/>
                    </a:cubicBezTo>
                    <a:cubicBezTo>
                      <a:pt x="175260" y="360045"/>
                      <a:pt x="176213" y="357188"/>
                      <a:pt x="179070" y="355282"/>
                    </a:cubicBezTo>
                    <a:cubicBezTo>
                      <a:pt x="181927" y="353378"/>
                      <a:pt x="184785" y="351472"/>
                      <a:pt x="187642" y="348615"/>
                    </a:cubicBezTo>
                    <a:cubicBezTo>
                      <a:pt x="188595" y="345757"/>
                      <a:pt x="190500" y="343853"/>
                      <a:pt x="191452" y="340995"/>
                    </a:cubicBezTo>
                    <a:cubicBezTo>
                      <a:pt x="190500" y="336232"/>
                      <a:pt x="191452" y="331470"/>
                      <a:pt x="196215" y="327660"/>
                    </a:cubicBezTo>
                    <a:cubicBezTo>
                      <a:pt x="201930" y="322897"/>
                      <a:pt x="207645" y="318135"/>
                      <a:pt x="212407" y="313372"/>
                    </a:cubicBezTo>
                    <a:cubicBezTo>
                      <a:pt x="220027" y="303847"/>
                      <a:pt x="225742" y="292418"/>
                      <a:pt x="232410" y="284797"/>
                    </a:cubicBezTo>
                    <a:cubicBezTo>
                      <a:pt x="239077" y="278130"/>
                      <a:pt x="246697" y="271463"/>
                      <a:pt x="252413" y="263843"/>
                    </a:cubicBezTo>
                    <a:cubicBezTo>
                      <a:pt x="260032" y="253365"/>
                      <a:pt x="264795" y="239078"/>
                      <a:pt x="270510" y="227647"/>
                    </a:cubicBezTo>
                    <a:cubicBezTo>
                      <a:pt x="273367" y="221932"/>
                      <a:pt x="278130" y="220028"/>
                      <a:pt x="282892" y="220028"/>
                    </a:cubicBezTo>
                    <a:cubicBezTo>
                      <a:pt x="285750" y="120968"/>
                      <a:pt x="217170" y="37147"/>
                      <a:pt x="181927" y="0"/>
                    </a:cubicBez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01A5646B-3444-EABB-9631-E3CC92DFBBFD}"/>
                  </a:ext>
                </a:extLst>
              </p:cNvPr>
              <p:cNvSpPr/>
              <p:nvPr/>
            </p:nvSpPr>
            <p:spPr>
              <a:xfrm>
                <a:off x="4807542" y="5446244"/>
                <a:ext cx="161678" cy="187967"/>
              </a:xfrm>
              <a:custGeom>
                <a:avLst/>
                <a:gdLst>
                  <a:gd name="connsiteX0" fmla="*/ 88307 w 161678"/>
                  <a:gd name="connsiteY0" fmla="*/ 36345 h 187967"/>
                  <a:gd name="connsiteX1" fmla="*/ 60684 w 161678"/>
                  <a:gd name="connsiteY1" fmla="*/ 149 h 187967"/>
                  <a:gd name="connsiteX2" fmla="*/ 109262 w 161678"/>
                  <a:gd name="connsiteY2" fmla="*/ 144930 h 187967"/>
                  <a:gd name="connsiteX3" fmla="*/ 51159 w 161678"/>
                  <a:gd name="connsiteY3" fmla="*/ 137310 h 187967"/>
                  <a:gd name="connsiteX4" fmla="*/ 1629 w 161678"/>
                  <a:gd name="connsiteY4" fmla="*/ 167790 h 187967"/>
                  <a:gd name="connsiteX5" fmla="*/ 34014 w 161678"/>
                  <a:gd name="connsiteY5" fmla="*/ 185887 h 187967"/>
                  <a:gd name="connsiteX6" fmla="*/ 158792 w 161678"/>
                  <a:gd name="connsiteY6" fmla="*/ 179220 h 187967"/>
                  <a:gd name="connsiteX7" fmla="*/ 88307 w 161678"/>
                  <a:gd name="connsiteY7" fmla="*/ 36345 h 1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678" h="187967">
                    <a:moveTo>
                      <a:pt x="88307" y="36345"/>
                    </a:moveTo>
                    <a:cubicBezTo>
                      <a:pt x="88307" y="36345"/>
                      <a:pt x="102594" y="-2708"/>
                      <a:pt x="60684" y="149"/>
                    </a:cubicBezTo>
                    <a:cubicBezTo>
                      <a:pt x="31157" y="2055"/>
                      <a:pt x="20679" y="95399"/>
                      <a:pt x="109262" y="144930"/>
                    </a:cubicBezTo>
                    <a:cubicBezTo>
                      <a:pt x="109262" y="144930"/>
                      <a:pt x="75924" y="145882"/>
                      <a:pt x="51159" y="137310"/>
                    </a:cubicBezTo>
                    <a:cubicBezTo>
                      <a:pt x="26394" y="128737"/>
                      <a:pt x="-7896" y="139215"/>
                      <a:pt x="1629" y="167790"/>
                    </a:cubicBezTo>
                    <a:cubicBezTo>
                      <a:pt x="7344" y="183982"/>
                      <a:pt x="21632" y="183030"/>
                      <a:pt x="34014" y="185887"/>
                    </a:cubicBezTo>
                    <a:cubicBezTo>
                      <a:pt x="43539" y="187792"/>
                      <a:pt x="153077" y="191602"/>
                      <a:pt x="158792" y="179220"/>
                    </a:cubicBezTo>
                    <a:cubicBezTo>
                      <a:pt x="178794" y="142072"/>
                      <a:pt x="88307" y="36345"/>
                      <a:pt x="88307" y="36345"/>
                    </a:cubicBez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3170E94-C85C-BDCC-3CA0-D5F1CFE02346}"/>
                  </a:ext>
                </a:extLst>
              </p:cNvPr>
              <p:cNvSpPr/>
              <p:nvPr/>
            </p:nvSpPr>
            <p:spPr>
              <a:xfrm>
                <a:off x="4779251" y="5262019"/>
                <a:ext cx="203051" cy="173387"/>
              </a:xfrm>
              <a:custGeom>
                <a:avLst/>
                <a:gdLst>
                  <a:gd name="connsiteX0" fmla="*/ 194703 w 203051"/>
                  <a:gd name="connsiteY0" fmla="*/ 29117 h 173387"/>
                  <a:gd name="connsiteX1" fmla="*/ 184226 w 203051"/>
                  <a:gd name="connsiteY1" fmla="*/ 34832 h 173387"/>
                  <a:gd name="connsiteX2" fmla="*/ 173748 w 203051"/>
                  <a:gd name="connsiteY2" fmla="*/ 41499 h 173387"/>
                  <a:gd name="connsiteX3" fmla="*/ 152793 w 203051"/>
                  <a:gd name="connsiteY3" fmla="*/ 55787 h 173387"/>
                  <a:gd name="connsiteX4" fmla="*/ 113741 w 203051"/>
                  <a:gd name="connsiteY4" fmla="*/ 88172 h 173387"/>
                  <a:gd name="connsiteX5" fmla="*/ 48018 w 203051"/>
                  <a:gd name="connsiteY5" fmla="*/ 162467 h 173387"/>
                  <a:gd name="connsiteX6" fmla="*/ 11823 w 203051"/>
                  <a:gd name="connsiteY6" fmla="*/ 169135 h 173387"/>
                  <a:gd name="connsiteX7" fmla="*/ 4203 w 203051"/>
                  <a:gd name="connsiteY7" fmla="*/ 133892 h 173387"/>
                  <a:gd name="connsiteX8" fmla="*/ 6108 w 203051"/>
                  <a:gd name="connsiteY8" fmla="*/ 131987 h 173387"/>
                  <a:gd name="connsiteX9" fmla="*/ 6108 w 203051"/>
                  <a:gd name="connsiteY9" fmla="*/ 131987 h 173387"/>
                  <a:gd name="connsiteX10" fmla="*/ 86118 w 203051"/>
                  <a:gd name="connsiteY10" fmla="*/ 57692 h 173387"/>
                  <a:gd name="connsiteX11" fmla="*/ 130886 w 203051"/>
                  <a:gd name="connsiteY11" fmla="*/ 27212 h 173387"/>
                  <a:gd name="connsiteX12" fmla="*/ 154698 w 203051"/>
                  <a:gd name="connsiteY12" fmla="*/ 13877 h 173387"/>
                  <a:gd name="connsiteX13" fmla="*/ 167081 w 203051"/>
                  <a:gd name="connsiteY13" fmla="*/ 7210 h 173387"/>
                  <a:gd name="connsiteX14" fmla="*/ 180416 w 203051"/>
                  <a:gd name="connsiteY14" fmla="*/ 1495 h 173387"/>
                  <a:gd name="connsiteX15" fmla="*/ 201371 w 203051"/>
                  <a:gd name="connsiteY15" fmla="*/ 9115 h 173387"/>
                  <a:gd name="connsiteX16" fmla="*/ 194703 w 203051"/>
                  <a:gd name="connsiteY16" fmla="*/ 29117 h 173387"/>
                  <a:gd name="connsiteX17" fmla="*/ 194703 w 203051"/>
                  <a:gd name="connsiteY17" fmla="*/ 29117 h 173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3051" h="173387">
                    <a:moveTo>
                      <a:pt x="194703" y="29117"/>
                    </a:moveTo>
                    <a:cubicBezTo>
                      <a:pt x="191846" y="31022"/>
                      <a:pt x="188036" y="32927"/>
                      <a:pt x="184226" y="34832"/>
                    </a:cubicBezTo>
                    <a:cubicBezTo>
                      <a:pt x="180416" y="36737"/>
                      <a:pt x="177558" y="39595"/>
                      <a:pt x="173748" y="41499"/>
                    </a:cubicBezTo>
                    <a:cubicBezTo>
                      <a:pt x="167081" y="46262"/>
                      <a:pt x="159461" y="51024"/>
                      <a:pt x="152793" y="55787"/>
                    </a:cubicBezTo>
                    <a:cubicBezTo>
                      <a:pt x="139458" y="66265"/>
                      <a:pt x="126123" y="76742"/>
                      <a:pt x="113741" y="88172"/>
                    </a:cubicBezTo>
                    <a:cubicBezTo>
                      <a:pt x="88976" y="111032"/>
                      <a:pt x="67068" y="135797"/>
                      <a:pt x="48018" y="162467"/>
                    </a:cubicBezTo>
                    <a:cubicBezTo>
                      <a:pt x="40398" y="173897"/>
                      <a:pt x="23253" y="176755"/>
                      <a:pt x="11823" y="169135"/>
                    </a:cubicBezTo>
                    <a:cubicBezTo>
                      <a:pt x="-559" y="161515"/>
                      <a:pt x="-3417" y="145322"/>
                      <a:pt x="4203" y="133892"/>
                    </a:cubicBezTo>
                    <a:cubicBezTo>
                      <a:pt x="4203" y="132940"/>
                      <a:pt x="5156" y="132940"/>
                      <a:pt x="6108" y="131987"/>
                    </a:cubicBezTo>
                    <a:lnTo>
                      <a:pt x="6108" y="131987"/>
                    </a:lnTo>
                    <a:cubicBezTo>
                      <a:pt x="29921" y="104365"/>
                      <a:pt x="56591" y="79599"/>
                      <a:pt x="86118" y="57692"/>
                    </a:cubicBezTo>
                    <a:cubicBezTo>
                      <a:pt x="100406" y="46262"/>
                      <a:pt x="115646" y="36737"/>
                      <a:pt x="130886" y="27212"/>
                    </a:cubicBezTo>
                    <a:cubicBezTo>
                      <a:pt x="138506" y="22449"/>
                      <a:pt x="146126" y="17687"/>
                      <a:pt x="154698" y="13877"/>
                    </a:cubicBezTo>
                    <a:cubicBezTo>
                      <a:pt x="158508" y="11972"/>
                      <a:pt x="162318" y="10067"/>
                      <a:pt x="167081" y="7210"/>
                    </a:cubicBezTo>
                    <a:cubicBezTo>
                      <a:pt x="170891" y="5305"/>
                      <a:pt x="175653" y="3399"/>
                      <a:pt x="180416" y="1495"/>
                    </a:cubicBezTo>
                    <a:cubicBezTo>
                      <a:pt x="188036" y="-2315"/>
                      <a:pt x="197561" y="1495"/>
                      <a:pt x="201371" y="9115"/>
                    </a:cubicBezTo>
                    <a:cubicBezTo>
                      <a:pt x="205181" y="16735"/>
                      <a:pt x="202323" y="24355"/>
                      <a:pt x="194703" y="29117"/>
                    </a:cubicBezTo>
                    <a:lnTo>
                      <a:pt x="194703" y="29117"/>
                    </a:ln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D0B3E65-6E56-8319-BACF-D81B476F223D}"/>
                  </a:ext>
                </a:extLst>
              </p:cNvPr>
              <p:cNvSpPr/>
              <p:nvPr/>
            </p:nvSpPr>
            <p:spPr>
              <a:xfrm>
                <a:off x="5033932" y="5446244"/>
                <a:ext cx="161678" cy="187967"/>
              </a:xfrm>
              <a:custGeom>
                <a:avLst/>
                <a:gdLst>
                  <a:gd name="connsiteX0" fmla="*/ 73372 w 161678"/>
                  <a:gd name="connsiteY0" fmla="*/ 36345 h 187967"/>
                  <a:gd name="connsiteX1" fmla="*/ 100995 w 161678"/>
                  <a:gd name="connsiteY1" fmla="*/ 149 h 187967"/>
                  <a:gd name="connsiteX2" fmla="*/ 52417 w 161678"/>
                  <a:gd name="connsiteY2" fmla="*/ 144930 h 187967"/>
                  <a:gd name="connsiteX3" fmla="*/ 110520 w 161678"/>
                  <a:gd name="connsiteY3" fmla="*/ 137310 h 187967"/>
                  <a:gd name="connsiteX4" fmla="*/ 160050 w 161678"/>
                  <a:gd name="connsiteY4" fmla="*/ 167790 h 187967"/>
                  <a:gd name="connsiteX5" fmla="*/ 127665 w 161678"/>
                  <a:gd name="connsiteY5" fmla="*/ 185887 h 187967"/>
                  <a:gd name="connsiteX6" fmla="*/ 2887 w 161678"/>
                  <a:gd name="connsiteY6" fmla="*/ 179220 h 187967"/>
                  <a:gd name="connsiteX7" fmla="*/ 73372 w 161678"/>
                  <a:gd name="connsiteY7" fmla="*/ 36345 h 187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678" h="187967">
                    <a:moveTo>
                      <a:pt x="73372" y="36345"/>
                    </a:moveTo>
                    <a:cubicBezTo>
                      <a:pt x="73372" y="36345"/>
                      <a:pt x="59085" y="-2708"/>
                      <a:pt x="100995" y="149"/>
                    </a:cubicBezTo>
                    <a:cubicBezTo>
                      <a:pt x="130522" y="2055"/>
                      <a:pt x="141000" y="95399"/>
                      <a:pt x="52417" y="144930"/>
                    </a:cubicBezTo>
                    <a:cubicBezTo>
                      <a:pt x="52417" y="144930"/>
                      <a:pt x="85755" y="145882"/>
                      <a:pt x="110520" y="137310"/>
                    </a:cubicBezTo>
                    <a:cubicBezTo>
                      <a:pt x="135285" y="128737"/>
                      <a:pt x="169575" y="139215"/>
                      <a:pt x="160050" y="167790"/>
                    </a:cubicBezTo>
                    <a:cubicBezTo>
                      <a:pt x="154335" y="183982"/>
                      <a:pt x="140047" y="183030"/>
                      <a:pt x="127665" y="185887"/>
                    </a:cubicBezTo>
                    <a:cubicBezTo>
                      <a:pt x="118140" y="187792"/>
                      <a:pt x="8602" y="191602"/>
                      <a:pt x="2887" y="179220"/>
                    </a:cubicBezTo>
                    <a:cubicBezTo>
                      <a:pt x="-17115" y="142072"/>
                      <a:pt x="73372" y="36345"/>
                      <a:pt x="73372" y="36345"/>
                    </a:cubicBez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A31BA74-4CCE-17F9-B1A8-846DA2609267}"/>
                  </a:ext>
                </a:extLst>
              </p:cNvPr>
              <p:cNvSpPr/>
              <p:nvPr/>
            </p:nvSpPr>
            <p:spPr>
              <a:xfrm>
                <a:off x="4916592" y="5305424"/>
                <a:ext cx="169968" cy="244793"/>
              </a:xfrm>
              <a:custGeom>
                <a:avLst/>
                <a:gdLst>
                  <a:gd name="connsiteX0" fmla="*/ 84984 w 169968"/>
                  <a:gd name="connsiteY0" fmla="*/ 0 h 244793"/>
                  <a:gd name="connsiteX1" fmla="*/ 1164 w 169968"/>
                  <a:gd name="connsiteY1" fmla="*/ 179070 h 244793"/>
                  <a:gd name="connsiteX2" fmla="*/ 84984 w 169968"/>
                  <a:gd name="connsiteY2" fmla="*/ 244793 h 244793"/>
                  <a:gd name="connsiteX3" fmla="*/ 168804 w 169968"/>
                  <a:gd name="connsiteY3" fmla="*/ 179070 h 244793"/>
                  <a:gd name="connsiteX4" fmla="*/ 84984 w 169968"/>
                  <a:gd name="connsiteY4" fmla="*/ 0 h 244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968" h="244793">
                    <a:moveTo>
                      <a:pt x="84984" y="0"/>
                    </a:moveTo>
                    <a:cubicBezTo>
                      <a:pt x="53552" y="0"/>
                      <a:pt x="-9314" y="32385"/>
                      <a:pt x="1164" y="179070"/>
                    </a:cubicBezTo>
                    <a:cubicBezTo>
                      <a:pt x="5927" y="245745"/>
                      <a:pt x="84984" y="244793"/>
                      <a:pt x="84984" y="244793"/>
                    </a:cubicBezTo>
                    <a:cubicBezTo>
                      <a:pt x="84984" y="244793"/>
                      <a:pt x="164041" y="245745"/>
                      <a:pt x="168804" y="179070"/>
                    </a:cubicBezTo>
                    <a:cubicBezTo>
                      <a:pt x="179282" y="32385"/>
                      <a:pt x="116416" y="0"/>
                      <a:pt x="84984" y="0"/>
                    </a:cubicBezTo>
                    <a:close/>
                  </a:path>
                </a:pathLst>
              </a:custGeom>
              <a:solidFill>
                <a:srgbClr val="D7AE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8F3279B-A86F-ADAF-3684-1B272338E7B4}"/>
                  </a:ext>
                </a:extLst>
              </p:cNvPr>
              <p:cNvSpPr/>
              <p:nvPr/>
            </p:nvSpPr>
            <p:spPr>
              <a:xfrm>
                <a:off x="5020203" y="5262228"/>
                <a:ext cx="203689" cy="172723"/>
              </a:xfrm>
              <a:custGeom>
                <a:avLst/>
                <a:gdLst>
                  <a:gd name="connsiteX0" fmla="*/ 23283 w 203689"/>
                  <a:gd name="connsiteY0" fmla="*/ 1286 h 172723"/>
                  <a:gd name="connsiteX1" fmla="*/ 36618 w 203689"/>
                  <a:gd name="connsiteY1" fmla="*/ 7001 h 172723"/>
                  <a:gd name="connsiteX2" fmla="*/ 49001 w 203689"/>
                  <a:gd name="connsiteY2" fmla="*/ 13668 h 172723"/>
                  <a:gd name="connsiteX3" fmla="*/ 72813 w 203689"/>
                  <a:gd name="connsiteY3" fmla="*/ 27003 h 172723"/>
                  <a:gd name="connsiteX4" fmla="*/ 117581 w 203689"/>
                  <a:gd name="connsiteY4" fmla="*/ 57483 h 172723"/>
                  <a:gd name="connsiteX5" fmla="*/ 197591 w 203689"/>
                  <a:gd name="connsiteY5" fmla="*/ 131778 h 172723"/>
                  <a:gd name="connsiteX6" fmla="*/ 197591 w 203689"/>
                  <a:gd name="connsiteY6" fmla="*/ 131778 h 172723"/>
                  <a:gd name="connsiteX7" fmla="*/ 193781 w 203689"/>
                  <a:gd name="connsiteY7" fmla="*/ 167021 h 172723"/>
                  <a:gd name="connsiteX8" fmla="*/ 156633 w 203689"/>
                  <a:gd name="connsiteY8" fmla="*/ 163211 h 172723"/>
                  <a:gd name="connsiteX9" fmla="*/ 154728 w 203689"/>
                  <a:gd name="connsiteY9" fmla="*/ 161306 h 172723"/>
                  <a:gd name="connsiteX10" fmla="*/ 89006 w 203689"/>
                  <a:gd name="connsiteY10" fmla="*/ 87011 h 172723"/>
                  <a:gd name="connsiteX11" fmla="*/ 49953 w 203689"/>
                  <a:gd name="connsiteY11" fmla="*/ 54626 h 172723"/>
                  <a:gd name="connsiteX12" fmla="*/ 28998 w 203689"/>
                  <a:gd name="connsiteY12" fmla="*/ 40339 h 172723"/>
                  <a:gd name="connsiteX13" fmla="*/ 18521 w 203689"/>
                  <a:gd name="connsiteY13" fmla="*/ 33671 h 172723"/>
                  <a:gd name="connsiteX14" fmla="*/ 8043 w 203689"/>
                  <a:gd name="connsiteY14" fmla="*/ 27956 h 172723"/>
                  <a:gd name="connsiteX15" fmla="*/ 8043 w 203689"/>
                  <a:gd name="connsiteY15" fmla="*/ 27956 h 172723"/>
                  <a:gd name="connsiteX16" fmla="*/ 2328 w 203689"/>
                  <a:gd name="connsiteY16" fmla="*/ 7001 h 172723"/>
                  <a:gd name="connsiteX17" fmla="*/ 23283 w 203689"/>
                  <a:gd name="connsiteY17" fmla="*/ 1286 h 1727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03689" h="172723">
                    <a:moveTo>
                      <a:pt x="23283" y="1286"/>
                    </a:moveTo>
                    <a:cubicBezTo>
                      <a:pt x="28046" y="3191"/>
                      <a:pt x="31856" y="5096"/>
                      <a:pt x="36618" y="7001"/>
                    </a:cubicBezTo>
                    <a:cubicBezTo>
                      <a:pt x="40428" y="8906"/>
                      <a:pt x="45191" y="10811"/>
                      <a:pt x="49001" y="13668"/>
                    </a:cubicBezTo>
                    <a:cubicBezTo>
                      <a:pt x="56621" y="18431"/>
                      <a:pt x="65193" y="22241"/>
                      <a:pt x="72813" y="27003"/>
                    </a:cubicBezTo>
                    <a:cubicBezTo>
                      <a:pt x="88053" y="36528"/>
                      <a:pt x="103293" y="47006"/>
                      <a:pt x="117581" y="57483"/>
                    </a:cubicBezTo>
                    <a:cubicBezTo>
                      <a:pt x="146156" y="79391"/>
                      <a:pt x="173778" y="104156"/>
                      <a:pt x="197591" y="131778"/>
                    </a:cubicBezTo>
                    <a:lnTo>
                      <a:pt x="197591" y="131778"/>
                    </a:lnTo>
                    <a:cubicBezTo>
                      <a:pt x="207116" y="142256"/>
                      <a:pt x="205211" y="158448"/>
                      <a:pt x="193781" y="167021"/>
                    </a:cubicBezTo>
                    <a:cubicBezTo>
                      <a:pt x="182351" y="175593"/>
                      <a:pt x="166158" y="174641"/>
                      <a:pt x="156633" y="163211"/>
                    </a:cubicBezTo>
                    <a:cubicBezTo>
                      <a:pt x="155681" y="162258"/>
                      <a:pt x="155681" y="162258"/>
                      <a:pt x="154728" y="161306"/>
                    </a:cubicBezTo>
                    <a:cubicBezTo>
                      <a:pt x="135678" y="134636"/>
                      <a:pt x="113771" y="109871"/>
                      <a:pt x="89006" y="87011"/>
                    </a:cubicBezTo>
                    <a:cubicBezTo>
                      <a:pt x="76623" y="75581"/>
                      <a:pt x="64241" y="65103"/>
                      <a:pt x="49953" y="54626"/>
                    </a:cubicBezTo>
                    <a:cubicBezTo>
                      <a:pt x="43286" y="49864"/>
                      <a:pt x="36618" y="45101"/>
                      <a:pt x="28998" y="40339"/>
                    </a:cubicBezTo>
                    <a:cubicBezTo>
                      <a:pt x="25188" y="38433"/>
                      <a:pt x="22331" y="35576"/>
                      <a:pt x="18521" y="33671"/>
                    </a:cubicBezTo>
                    <a:cubicBezTo>
                      <a:pt x="14711" y="31766"/>
                      <a:pt x="10901" y="28908"/>
                      <a:pt x="8043" y="27956"/>
                    </a:cubicBezTo>
                    <a:lnTo>
                      <a:pt x="8043" y="27956"/>
                    </a:lnTo>
                    <a:cubicBezTo>
                      <a:pt x="423" y="24146"/>
                      <a:pt x="-2434" y="14621"/>
                      <a:pt x="2328" y="7001"/>
                    </a:cubicBezTo>
                    <a:cubicBezTo>
                      <a:pt x="7091" y="333"/>
                      <a:pt x="15663" y="-1572"/>
                      <a:pt x="23283" y="1286"/>
                    </a:cubicBez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" name="Graphic 2">
              <a:extLst>
                <a:ext uri="{FF2B5EF4-FFF2-40B4-BE49-F238E27FC236}">
                  <a16:creationId xmlns:a16="http://schemas.microsoft.com/office/drawing/2014/main" id="{EFA0E981-943C-13A7-8F7F-242F057EEAC4}"/>
                </a:ext>
              </a:extLst>
            </p:cNvPr>
            <p:cNvGrpSpPr/>
            <p:nvPr/>
          </p:nvGrpSpPr>
          <p:grpSpPr>
            <a:xfrm>
              <a:off x="4576835" y="4687733"/>
              <a:ext cx="848225" cy="616738"/>
              <a:chOff x="4576835" y="4687733"/>
              <a:chExt cx="848225" cy="616738"/>
            </a:xfrm>
          </p:grpSpPr>
          <p:grpSp>
            <p:nvGrpSpPr>
              <p:cNvPr id="31" name="Graphic 2">
                <a:extLst>
                  <a:ext uri="{FF2B5EF4-FFF2-40B4-BE49-F238E27FC236}">
                    <a16:creationId xmlns:a16="http://schemas.microsoft.com/office/drawing/2014/main" id="{4D131221-9C1C-C43E-538C-4819221BB804}"/>
                  </a:ext>
                </a:extLst>
              </p:cNvPr>
              <p:cNvGrpSpPr/>
              <p:nvPr/>
            </p:nvGrpSpPr>
            <p:grpSpPr>
              <a:xfrm>
                <a:off x="4576835" y="4687733"/>
                <a:ext cx="848225" cy="216259"/>
                <a:chOff x="4576835" y="4687733"/>
                <a:chExt cx="848225" cy="216259"/>
              </a:xfrm>
            </p:grpSpPr>
            <p:grpSp>
              <p:nvGrpSpPr>
                <p:cNvPr id="32" name="Graphic 2">
                  <a:extLst>
                    <a:ext uri="{FF2B5EF4-FFF2-40B4-BE49-F238E27FC236}">
                      <a16:creationId xmlns:a16="http://schemas.microsoft.com/office/drawing/2014/main" id="{15020FF0-89C9-5549-19D9-1153A78868CB}"/>
                    </a:ext>
                  </a:extLst>
                </p:cNvPr>
                <p:cNvGrpSpPr/>
                <p:nvPr/>
              </p:nvGrpSpPr>
              <p:grpSpPr>
                <a:xfrm>
                  <a:off x="4576835" y="4687733"/>
                  <a:ext cx="229853" cy="216259"/>
                  <a:chOff x="4576835" y="4687733"/>
                  <a:chExt cx="229853" cy="216259"/>
                </a:xfrm>
              </p:grpSpPr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6DE2E0CA-6F6D-EE1E-B328-A51137098B78}"/>
                      </a:ext>
                    </a:extLst>
                  </p:cNvPr>
                  <p:cNvSpPr/>
                  <p:nvPr/>
                </p:nvSpPr>
                <p:spPr>
                  <a:xfrm>
                    <a:off x="4576835" y="4687733"/>
                    <a:ext cx="229853" cy="216259"/>
                  </a:xfrm>
                  <a:custGeom>
                    <a:avLst/>
                    <a:gdLst>
                      <a:gd name="connsiteX0" fmla="*/ 18977 w 229853"/>
                      <a:gd name="connsiteY0" fmla="*/ 176683 h 216259"/>
                      <a:gd name="connsiteX1" fmla="*/ 169472 w 229853"/>
                      <a:gd name="connsiteY1" fmla="*/ 196686 h 216259"/>
                      <a:gd name="connsiteX2" fmla="*/ 217097 w 229853"/>
                      <a:gd name="connsiteY2" fmla="*/ 58573 h 216259"/>
                      <a:gd name="connsiteX3" fmla="*/ 33264 w 229853"/>
                      <a:gd name="connsiteY3" fmla="*/ 28093 h 216259"/>
                      <a:gd name="connsiteX4" fmla="*/ 18977 w 229853"/>
                      <a:gd name="connsiteY4" fmla="*/ 176683 h 216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853" h="216259">
                        <a:moveTo>
                          <a:pt x="18977" y="176683"/>
                        </a:moveTo>
                        <a:cubicBezTo>
                          <a:pt x="47552" y="220498"/>
                          <a:pt x="115180" y="229071"/>
                          <a:pt x="169472" y="196686"/>
                        </a:cubicBezTo>
                        <a:cubicBezTo>
                          <a:pt x="224717" y="164301"/>
                          <a:pt x="245672" y="101436"/>
                          <a:pt x="217097" y="58573"/>
                        </a:cubicBezTo>
                        <a:cubicBezTo>
                          <a:pt x="188522" y="14758"/>
                          <a:pt x="107560" y="-30962"/>
                          <a:pt x="33264" y="28093"/>
                        </a:cubicBezTo>
                        <a:cubicBezTo>
                          <a:pt x="-6740" y="59526"/>
                          <a:pt x="-9598" y="132868"/>
                          <a:pt x="18977" y="176683"/>
                        </a:cubicBezTo>
                        <a:close/>
                      </a:path>
                    </a:pathLst>
                  </a:custGeom>
                  <a:solidFill>
                    <a:srgbClr val="AC765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" name="Freeform: Shape 33">
                    <a:extLst>
                      <a:ext uri="{FF2B5EF4-FFF2-40B4-BE49-F238E27FC236}">
                        <a16:creationId xmlns:a16="http://schemas.microsoft.com/office/drawing/2014/main" id="{C47DC6A1-99EE-FF2A-35D6-27C8D087E6E8}"/>
                      </a:ext>
                    </a:extLst>
                  </p:cNvPr>
                  <p:cNvSpPr/>
                  <p:nvPr/>
                </p:nvSpPr>
                <p:spPr>
                  <a:xfrm>
                    <a:off x="4638457" y="4755682"/>
                    <a:ext cx="146387" cy="141390"/>
                  </a:xfrm>
                  <a:custGeom>
                    <a:avLst/>
                    <a:gdLst>
                      <a:gd name="connsiteX0" fmla="*/ 11647 w 146387"/>
                      <a:gd name="connsiteY0" fmla="*/ 116354 h 141390"/>
                      <a:gd name="connsiteX1" fmla="*/ 107849 w 146387"/>
                      <a:gd name="connsiteY1" fmla="*/ 128737 h 141390"/>
                      <a:gd name="connsiteX2" fmla="*/ 138329 w 146387"/>
                      <a:gd name="connsiteY2" fmla="*/ 40154 h 141390"/>
                      <a:gd name="connsiteX3" fmla="*/ 21172 w 146387"/>
                      <a:gd name="connsiteY3" fmla="*/ 21104 h 141390"/>
                      <a:gd name="connsiteX4" fmla="*/ 11647 w 146387"/>
                      <a:gd name="connsiteY4" fmla="*/ 116354 h 141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387" h="141390">
                        <a:moveTo>
                          <a:pt x="11647" y="116354"/>
                        </a:moveTo>
                        <a:cubicBezTo>
                          <a:pt x="29744" y="143977"/>
                          <a:pt x="72607" y="149692"/>
                          <a:pt x="107849" y="128737"/>
                        </a:cubicBezTo>
                        <a:cubicBezTo>
                          <a:pt x="143092" y="107782"/>
                          <a:pt x="156427" y="68729"/>
                          <a:pt x="138329" y="40154"/>
                        </a:cubicBezTo>
                        <a:cubicBezTo>
                          <a:pt x="120232" y="12532"/>
                          <a:pt x="74512" y="-23663"/>
                          <a:pt x="21172" y="21104"/>
                        </a:cubicBezTo>
                        <a:cubicBezTo>
                          <a:pt x="-3593" y="42059"/>
                          <a:pt x="-6451" y="87779"/>
                          <a:pt x="11647" y="116354"/>
                        </a:cubicBezTo>
                        <a:close/>
                      </a:path>
                    </a:pathLst>
                  </a:custGeom>
                  <a:solidFill>
                    <a:srgbClr val="D7AE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5" name="Graphic 2">
                  <a:extLst>
                    <a:ext uri="{FF2B5EF4-FFF2-40B4-BE49-F238E27FC236}">
                      <a16:creationId xmlns:a16="http://schemas.microsoft.com/office/drawing/2014/main" id="{4B45FCBF-CBCB-BE4B-6CF8-37F83B2A3B65}"/>
                    </a:ext>
                  </a:extLst>
                </p:cNvPr>
                <p:cNvGrpSpPr/>
                <p:nvPr/>
              </p:nvGrpSpPr>
              <p:grpSpPr>
                <a:xfrm>
                  <a:off x="5195512" y="4687733"/>
                  <a:ext cx="229548" cy="216259"/>
                  <a:chOff x="5195512" y="4687733"/>
                  <a:chExt cx="229548" cy="216259"/>
                </a:xfrm>
              </p:grpSpPr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174C5D65-29EB-F9AA-FF42-90967EE43AEF}"/>
                      </a:ext>
                    </a:extLst>
                  </p:cNvPr>
                  <p:cNvSpPr/>
                  <p:nvPr/>
                </p:nvSpPr>
                <p:spPr>
                  <a:xfrm>
                    <a:off x="5195512" y="4687733"/>
                    <a:ext cx="229548" cy="216259"/>
                  </a:xfrm>
                  <a:custGeom>
                    <a:avLst/>
                    <a:gdLst>
                      <a:gd name="connsiteX0" fmla="*/ 210877 w 229548"/>
                      <a:gd name="connsiteY0" fmla="*/ 176683 h 216259"/>
                      <a:gd name="connsiteX1" fmla="*/ 60382 w 229548"/>
                      <a:gd name="connsiteY1" fmla="*/ 196686 h 216259"/>
                      <a:gd name="connsiteX2" fmla="*/ 12757 w 229548"/>
                      <a:gd name="connsiteY2" fmla="*/ 58573 h 216259"/>
                      <a:gd name="connsiteX3" fmla="*/ 196589 w 229548"/>
                      <a:gd name="connsiteY3" fmla="*/ 28093 h 216259"/>
                      <a:gd name="connsiteX4" fmla="*/ 210877 w 229548"/>
                      <a:gd name="connsiteY4" fmla="*/ 176683 h 2162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9548" h="216259">
                        <a:moveTo>
                          <a:pt x="210877" y="176683"/>
                        </a:moveTo>
                        <a:cubicBezTo>
                          <a:pt x="182302" y="220498"/>
                          <a:pt x="114674" y="229071"/>
                          <a:pt x="60382" y="196686"/>
                        </a:cubicBezTo>
                        <a:cubicBezTo>
                          <a:pt x="5137" y="164301"/>
                          <a:pt x="-15818" y="101436"/>
                          <a:pt x="12757" y="58573"/>
                        </a:cubicBezTo>
                        <a:cubicBezTo>
                          <a:pt x="41332" y="14758"/>
                          <a:pt x="122294" y="-30962"/>
                          <a:pt x="196589" y="28093"/>
                        </a:cubicBezTo>
                        <a:cubicBezTo>
                          <a:pt x="235642" y="59526"/>
                          <a:pt x="239452" y="132868"/>
                          <a:pt x="210877" y="176683"/>
                        </a:cubicBezTo>
                        <a:close/>
                      </a:path>
                    </a:pathLst>
                  </a:custGeom>
                  <a:solidFill>
                    <a:srgbClr val="AC765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FBA18423-8DAC-BE8B-9417-E9B842E40839}"/>
                      </a:ext>
                    </a:extLst>
                  </p:cNvPr>
                  <p:cNvSpPr/>
                  <p:nvPr/>
                </p:nvSpPr>
                <p:spPr>
                  <a:xfrm>
                    <a:off x="5216403" y="4755682"/>
                    <a:ext cx="146689" cy="141390"/>
                  </a:xfrm>
                  <a:custGeom>
                    <a:avLst/>
                    <a:gdLst>
                      <a:gd name="connsiteX0" fmla="*/ 134741 w 146689"/>
                      <a:gd name="connsiteY0" fmla="*/ 116354 h 141390"/>
                      <a:gd name="connsiteX1" fmla="*/ 38538 w 146689"/>
                      <a:gd name="connsiteY1" fmla="*/ 128737 h 141390"/>
                      <a:gd name="connsiteX2" fmla="*/ 8058 w 146689"/>
                      <a:gd name="connsiteY2" fmla="*/ 40154 h 141390"/>
                      <a:gd name="connsiteX3" fmla="*/ 125216 w 146689"/>
                      <a:gd name="connsiteY3" fmla="*/ 21104 h 141390"/>
                      <a:gd name="connsiteX4" fmla="*/ 134741 w 146689"/>
                      <a:gd name="connsiteY4" fmla="*/ 116354 h 141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689" h="141390">
                        <a:moveTo>
                          <a:pt x="134741" y="116354"/>
                        </a:moveTo>
                        <a:cubicBezTo>
                          <a:pt x="116643" y="143977"/>
                          <a:pt x="73781" y="149692"/>
                          <a:pt x="38538" y="128737"/>
                        </a:cubicBezTo>
                        <a:cubicBezTo>
                          <a:pt x="3296" y="107782"/>
                          <a:pt x="-10039" y="68729"/>
                          <a:pt x="8058" y="40154"/>
                        </a:cubicBezTo>
                        <a:cubicBezTo>
                          <a:pt x="26156" y="12532"/>
                          <a:pt x="71876" y="-23663"/>
                          <a:pt x="125216" y="21104"/>
                        </a:cubicBezTo>
                        <a:cubicBezTo>
                          <a:pt x="150933" y="42059"/>
                          <a:pt x="152838" y="87779"/>
                          <a:pt x="134741" y="116354"/>
                        </a:cubicBezTo>
                        <a:close/>
                      </a:path>
                    </a:pathLst>
                  </a:custGeom>
                  <a:solidFill>
                    <a:srgbClr val="D7AE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011DC51-C1FA-88F2-3DB4-A592B22EB6A7}"/>
                  </a:ext>
                </a:extLst>
              </p:cNvPr>
              <p:cNvSpPr/>
              <p:nvPr/>
            </p:nvSpPr>
            <p:spPr>
              <a:xfrm>
                <a:off x="4630102" y="4737734"/>
                <a:ext cx="742950" cy="566737"/>
              </a:xfrm>
              <a:custGeom>
                <a:avLst/>
                <a:gdLst>
                  <a:gd name="connsiteX0" fmla="*/ 742950 w 742950"/>
                  <a:gd name="connsiteY0" fmla="*/ 294322 h 566737"/>
                  <a:gd name="connsiteX1" fmla="*/ 371475 w 742950"/>
                  <a:gd name="connsiteY1" fmla="*/ 566738 h 566737"/>
                  <a:gd name="connsiteX2" fmla="*/ 0 w 742950"/>
                  <a:gd name="connsiteY2" fmla="*/ 294322 h 566737"/>
                  <a:gd name="connsiteX3" fmla="*/ 371475 w 742950"/>
                  <a:gd name="connsiteY3" fmla="*/ 0 h 566737"/>
                  <a:gd name="connsiteX4" fmla="*/ 742950 w 742950"/>
                  <a:gd name="connsiteY4" fmla="*/ 294322 h 56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2950" h="566737">
                    <a:moveTo>
                      <a:pt x="742950" y="294322"/>
                    </a:moveTo>
                    <a:cubicBezTo>
                      <a:pt x="742950" y="408622"/>
                      <a:pt x="671513" y="566738"/>
                      <a:pt x="371475" y="566738"/>
                    </a:cubicBezTo>
                    <a:cubicBezTo>
                      <a:pt x="71438" y="566738"/>
                      <a:pt x="0" y="410528"/>
                      <a:pt x="0" y="294322"/>
                    </a:cubicBezTo>
                    <a:cubicBezTo>
                      <a:pt x="0" y="120015"/>
                      <a:pt x="166688" y="0"/>
                      <a:pt x="371475" y="0"/>
                    </a:cubicBezTo>
                    <a:cubicBezTo>
                      <a:pt x="576263" y="0"/>
                      <a:pt x="742950" y="120015"/>
                      <a:pt x="742950" y="294322"/>
                    </a:cubicBezTo>
                    <a:close/>
                  </a:path>
                </a:pathLst>
              </a:custGeom>
              <a:solidFill>
                <a:srgbClr val="AC765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9" name="Graphic 2">
                <a:extLst>
                  <a:ext uri="{FF2B5EF4-FFF2-40B4-BE49-F238E27FC236}">
                    <a16:creationId xmlns:a16="http://schemas.microsoft.com/office/drawing/2014/main" id="{C7871A3E-CA2D-DC20-C564-55B4905C9023}"/>
                  </a:ext>
                </a:extLst>
              </p:cNvPr>
              <p:cNvGrpSpPr/>
              <p:nvPr/>
            </p:nvGrpSpPr>
            <p:grpSpPr>
              <a:xfrm>
                <a:off x="4712016" y="5041158"/>
                <a:ext cx="576262" cy="222355"/>
                <a:chOff x="4712016" y="5041158"/>
                <a:chExt cx="576262" cy="222355"/>
              </a:xfrm>
            </p:grpSpPr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B46A4E22-E37D-97FC-8AB6-5DFE63AB57F7}"/>
                    </a:ext>
                  </a:extLst>
                </p:cNvPr>
                <p:cNvSpPr/>
                <p:nvPr/>
              </p:nvSpPr>
              <p:spPr>
                <a:xfrm>
                  <a:off x="4884034" y="5108563"/>
                  <a:ext cx="207132" cy="122587"/>
                </a:xfrm>
                <a:custGeom>
                  <a:avLst/>
                  <a:gdLst>
                    <a:gd name="connsiteX0" fmla="*/ 203267 w 207132"/>
                    <a:gd name="connsiteY0" fmla="*/ 51128 h 122587"/>
                    <a:gd name="connsiteX1" fmla="*/ 4195 w 207132"/>
                    <a:gd name="connsiteY1" fmla="*/ 51128 h 122587"/>
                    <a:gd name="connsiteX2" fmla="*/ 55630 w 207132"/>
                    <a:gd name="connsiteY2" fmla="*/ 122566 h 122587"/>
                    <a:gd name="connsiteX3" fmla="*/ 103255 w 207132"/>
                    <a:gd name="connsiteY3" fmla="*/ 86371 h 122587"/>
                    <a:gd name="connsiteX4" fmla="*/ 150880 w 207132"/>
                    <a:gd name="connsiteY4" fmla="*/ 122566 h 122587"/>
                    <a:gd name="connsiteX5" fmla="*/ 203267 w 207132"/>
                    <a:gd name="connsiteY5" fmla="*/ 51128 h 122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7132" h="122587">
                      <a:moveTo>
                        <a:pt x="203267" y="51128"/>
                      </a:moveTo>
                      <a:cubicBezTo>
                        <a:pt x="179455" y="-12689"/>
                        <a:pt x="33722" y="-21262"/>
                        <a:pt x="4195" y="51128"/>
                      </a:cubicBezTo>
                      <a:cubicBezTo>
                        <a:pt x="-12950" y="93038"/>
                        <a:pt x="26102" y="123518"/>
                        <a:pt x="55630" y="122566"/>
                      </a:cubicBezTo>
                      <a:cubicBezTo>
                        <a:pt x="94682" y="120661"/>
                        <a:pt x="102302" y="98753"/>
                        <a:pt x="103255" y="86371"/>
                      </a:cubicBezTo>
                      <a:cubicBezTo>
                        <a:pt x="104207" y="99706"/>
                        <a:pt x="111827" y="122566"/>
                        <a:pt x="150880" y="122566"/>
                      </a:cubicBezTo>
                      <a:cubicBezTo>
                        <a:pt x="186122" y="122566"/>
                        <a:pt x="218507" y="93038"/>
                        <a:pt x="203267" y="51128"/>
                      </a:cubicBezTo>
                      <a:close/>
                    </a:path>
                  </a:pathLst>
                </a:custGeom>
                <a:solidFill>
                  <a:srgbClr val="D7AE8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41" name="Graphic 2">
                  <a:extLst>
                    <a:ext uri="{FF2B5EF4-FFF2-40B4-BE49-F238E27FC236}">
                      <a16:creationId xmlns:a16="http://schemas.microsoft.com/office/drawing/2014/main" id="{90410249-A064-ABBB-E4D2-05A425C634B3}"/>
                    </a:ext>
                  </a:extLst>
                </p:cNvPr>
                <p:cNvGrpSpPr/>
                <p:nvPr/>
              </p:nvGrpSpPr>
              <p:grpSpPr>
                <a:xfrm>
                  <a:off x="4952046" y="5196839"/>
                  <a:ext cx="74295" cy="66675"/>
                  <a:chOff x="4952046" y="5196839"/>
                  <a:chExt cx="74295" cy="66675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814E1BC6-3BC1-470B-7B9D-622CAC1BB97F}"/>
                      </a:ext>
                    </a:extLst>
                  </p:cNvPr>
                  <p:cNvSpPr/>
                  <p:nvPr/>
                </p:nvSpPr>
                <p:spPr>
                  <a:xfrm>
                    <a:off x="4952046" y="5196839"/>
                    <a:ext cx="74295" cy="66675"/>
                  </a:xfrm>
                  <a:custGeom>
                    <a:avLst/>
                    <a:gdLst>
                      <a:gd name="connsiteX0" fmla="*/ 65723 w 74295"/>
                      <a:gd name="connsiteY0" fmla="*/ 29528 h 66675"/>
                      <a:gd name="connsiteX1" fmla="*/ 65723 w 74295"/>
                      <a:gd name="connsiteY1" fmla="*/ 29528 h 66675"/>
                      <a:gd name="connsiteX2" fmla="*/ 40958 w 74295"/>
                      <a:gd name="connsiteY2" fmla="*/ 15240 h 66675"/>
                      <a:gd name="connsiteX3" fmla="*/ 40005 w 74295"/>
                      <a:gd name="connsiteY3" fmla="*/ 13335 h 66675"/>
                      <a:gd name="connsiteX4" fmla="*/ 40005 w 74295"/>
                      <a:gd name="connsiteY4" fmla="*/ 11430 h 66675"/>
                      <a:gd name="connsiteX5" fmla="*/ 39053 w 74295"/>
                      <a:gd name="connsiteY5" fmla="*/ 9525 h 66675"/>
                      <a:gd name="connsiteX6" fmla="*/ 36195 w 74295"/>
                      <a:gd name="connsiteY6" fmla="*/ 0 h 66675"/>
                      <a:gd name="connsiteX7" fmla="*/ 36195 w 74295"/>
                      <a:gd name="connsiteY7" fmla="*/ 8572 h 66675"/>
                      <a:gd name="connsiteX8" fmla="*/ 36195 w 74295"/>
                      <a:gd name="connsiteY8" fmla="*/ 8572 h 66675"/>
                      <a:gd name="connsiteX9" fmla="*/ 36195 w 74295"/>
                      <a:gd name="connsiteY9" fmla="*/ 0 h 66675"/>
                      <a:gd name="connsiteX10" fmla="*/ 30480 w 74295"/>
                      <a:gd name="connsiteY10" fmla="*/ 15240 h 66675"/>
                      <a:gd name="connsiteX11" fmla="*/ 5715 w 74295"/>
                      <a:gd name="connsiteY11" fmla="*/ 29528 h 66675"/>
                      <a:gd name="connsiteX12" fmla="*/ 5715 w 74295"/>
                      <a:gd name="connsiteY12" fmla="*/ 29528 h 66675"/>
                      <a:gd name="connsiteX13" fmla="*/ 0 w 74295"/>
                      <a:gd name="connsiteY13" fmla="*/ 31432 h 66675"/>
                      <a:gd name="connsiteX14" fmla="*/ 0 w 74295"/>
                      <a:gd name="connsiteY14" fmla="*/ 36195 h 66675"/>
                      <a:gd name="connsiteX15" fmla="*/ 37148 w 74295"/>
                      <a:gd name="connsiteY15" fmla="*/ 66675 h 66675"/>
                      <a:gd name="connsiteX16" fmla="*/ 74295 w 74295"/>
                      <a:gd name="connsiteY16" fmla="*/ 36195 h 66675"/>
                      <a:gd name="connsiteX17" fmla="*/ 74295 w 74295"/>
                      <a:gd name="connsiteY17" fmla="*/ 31432 h 66675"/>
                      <a:gd name="connsiteX18" fmla="*/ 65723 w 74295"/>
                      <a:gd name="connsiteY18" fmla="*/ 29528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74295" h="66675">
                        <a:moveTo>
                          <a:pt x="65723" y="29528"/>
                        </a:moveTo>
                        <a:lnTo>
                          <a:pt x="65723" y="29528"/>
                        </a:lnTo>
                        <a:cubicBezTo>
                          <a:pt x="54293" y="29528"/>
                          <a:pt x="46673" y="21907"/>
                          <a:pt x="40958" y="15240"/>
                        </a:cubicBezTo>
                        <a:cubicBezTo>
                          <a:pt x="40958" y="15240"/>
                          <a:pt x="40005" y="14288"/>
                          <a:pt x="40005" y="13335"/>
                        </a:cubicBezTo>
                        <a:cubicBezTo>
                          <a:pt x="40005" y="12382"/>
                          <a:pt x="40005" y="11430"/>
                          <a:pt x="40005" y="11430"/>
                        </a:cubicBezTo>
                        <a:cubicBezTo>
                          <a:pt x="40005" y="10478"/>
                          <a:pt x="39053" y="10478"/>
                          <a:pt x="39053" y="9525"/>
                        </a:cubicBezTo>
                        <a:cubicBezTo>
                          <a:pt x="38100" y="5715"/>
                          <a:pt x="36195" y="953"/>
                          <a:pt x="36195" y="0"/>
                        </a:cubicBezTo>
                        <a:lnTo>
                          <a:pt x="36195" y="8572"/>
                        </a:lnTo>
                        <a:cubicBezTo>
                          <a:pt x="36195" y="8572"/>
                          <a:pt x="36195" y="8572"/>
                          <a:pt x="36195" y="8572"/>
                        </a:cubicBezTo>
                        <a:lnTo>
                          <a:pt x="36195" y="0"/>
                        </a:lnTo>
                        <a:cubicBezTo>
                          <a:pt x="35243" y="2857"/>
                          <a:pt x="32385" y="13335"/>
                          <a:pt x="30480" y="15240"/>
                        </a:cubicBezTo>
                        <a:cubicBezTo>
                          <a:pt x="24765" y="21907"/>
                          <a:pt x="17145" y="29528"/>
                          <a:pt x="5715" y="29528"/>
                        </a:cubicBezTo>
                        <a:lnTo>
                          <a:pt x="5715" y="29528"/>
                        </a:lnTo>
                        <a:cubicBezTo>
                          <a:pt x="3810" y="29528"/>
                          <a:pt x="1905" y="31432"/>
                          <a:pt x="0" y="31432"/>
                        </a:cubicBezTo>
                        <a:lnTo>
                          <a:pt x="0" y="36195"/>
                        </a:lnTo>
                        <a:cubicBezTo>
                          <a:pt x="0" y="42863"/>
                          <a:pt x="6668" y="66675"/>
                          <a:pt x="37148" y="66675"/>
                        </a:cubicBezTo>
                        <a:cubicBezTo>
                          <a:pt x="67628" y="66675"/>
                          <a:pt x="74295" y="42863"/>
                          <a:pt x="74295" y="36195"/>
                        </a:cubicBezTo>
                        <a:lnTo>
                          <a:pt x="74295" y="31432"/>
                        </a:lnTo>
                        <a:cubicBezTo>
                          <a:pt x="70485" y="31432"/>
                          <a:pt x="68580" y="29528"/>
                          <a:pt x="65723" y="29528"/>
                        </a:cubicBezTo>
                        <a:close/>
                      </a:path>
                    </a:pathLst>
                  </a:custGeom>
                  <a:solidFill>
                    <a:srgbClr val="E6E7E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7E1B2F0F-3F65-013C-EC17-DDEC86EE3AA0}"/>
                      </a:ext>
                    </a:extLst>
                  </p:cNvPr>
                  <p:cNvSpPr/>
                  <p:nvPr/>
                </p:nvSpPr>
                <p:spPr>
                  <a:xfrm>
                    <a:off x="4986337" y="5196839"/>
                    <a:ext cx="1904" cy="66675"/>
                  </a:xfrm>
                  <a:custGeom>
                    <a:avLst/>
                    <a:gdLst>
                      <a:gd name="connsiteX0" fmla="*/ 953 w 1904"/>
                      <a:gd name="connsiteY0" fmla="*/ 0 h 66675"/>
                      <a:gd name="connsiteX1" fmla="*/ 1905 w 1904"/>
                      <a:gd name="connsiteY1" fmla="*/ 33338 h 66675"/>
                      <a:gd name="connsiteX2" fmla="*/ 953 w 1904"/>
                      <a:gd name="connsiteY2" fmla="*/ 66675 h 66675"/>
                      <a:gd name="connsiteX3" fmla="*/ 0 w 1904"/>
                      <a:gd name="connsiteY3" fmla="*/ 33338 h 66675"/>
                      <a:gd name="connsiteX4" fmla="*/ 953 w 1904"/>
                      <a:gd name="connsiteY4" fmla="*/ 0 h 666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04" h="66675">
                        <a:moveTo>
                          <a:pt x="953" y="0"/>
                        </a:moveTo>
                        <a:cubicBezTo>
                          <a:pt x="953" y="11430"/>
                          <a:pt x="953" y="21907"/>
                          <a:pt x="1905" y="33338"/>
                        </a:cubicBezTo>
                        <a:cubicBezTo>
                          <a:pt x="1905" y="44767"/>
                          <a:pt x="1905" y="55245"/>
                          <a:pt x="953" y="66675"/>
                        </a:cubicBezTo>
                        <a:cubicBezTo>
                          <a:pt x="953" y="55245"/>
                          <a:pt x="953" y="44767"/>
                          <a:pt x="0" y="33338"/>
                        </a:cubicBezTo>
                        <a:cubicBezTo>
                          <a:pt x="953" y="21907"/>
                          <a:pt x="0" y="11430"/>
                          <a:pt x="953" y="0"/>
                        </a:cubicBezTo>
                        <a:close/>
                      </a:path>
                    </a:pathLst>
                  </a:custGeom>
                  <a:solidFill>
                    <a:srgbClr val="BCBEC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77E914FF-50C8-1FB1-FA22-49810E087B4F}"/>
                    </a:ext>
                  </a:extLst>
                </p:cNvPr>
                <p:cNvSpPr/>
                <p:nvPr/>
              </p:nvSpPr>
              <p:spPr>
                <a:xfrm>
                  <a:off x="5043725" y="5193981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20CD9B36-C905-713C-BBF3-6A153C5120F2}"/>
                    </a:ext>
                  </a:extLst>
                </p:cNvPr>
                <p:cNvSpPr/>
                <p:nvPr/>
              </p:nvSpPr>
              <p:spPr>
                <a:xfrm>
                  <a:off x="5026580" y="519683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7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7"/>
                        <a:pt x="3572" y="6667"/>
                      </a:cubicBezTo>
                      <a:cubicBezTo>
                        <a:pt x="-1191" y="6667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4238BBD8-E0E1-35CE-4D31-07D07B9E602E}"/>
                    </a:ext>
                  </a:extLst>
                </p:cNvPr>
                <p:cNvSpPr/>
                <p:nvPr/>
              </p:nvSpPr>
              <p:spPr>
                <a:xfrm>
                  <a:off x="5018007" y="5208269"/>
                  <a:ext cx="7143" cy="6750"/>
                </a:xfrm>
                <a:custGeom>
                  <a:avLst/>
                  <a:gdLst>
                    <a:gd name="connsiteX0" fmla="*/ 3572 w 7143"/>
                    <a:gd name="connsiteY0" fmla="*/ 0 h 6750"/>
                    <a:gd name="connsiteX1" fmla="*/ 3572 w 7143"/>
                    <a:gd name="connsiteY1" fmla="*/ 6668 h 6750"/>
                    <a:gd name="connsiteX2" fmla="*/ 3572 w 7143"/>
                    <a:gd name="connsiteY2" fmla="*/ 0 h 6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750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7620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995EEF0B-20A6-D638-1A9C-DD58720684C0}"/>
                    </a:ext>
                  </a:extLst>
                </p:cNvPr>
                <p:cNvSpPr/>
                <p:nvPr/>
              </p:nvSpPr>
              <p:spPr>
                <a:xfrm>
                  <a:off x="5038010" y="5210174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29DC9DC7-2D9E-CC02-363B-7A67015FD3DE}"/>
                    </a:ext>
                  </a:extLst>
                </p:cNvPr>
                <p:cNvSpPr/>
                <p:nvPr/>
              </p:nvSpPr>
              <p:spPr>
                <a:xfrm>
                  <a:off x="5054202" y="5203506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8334" y="0"/>
                        <a:pt x="8334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78C9BB32-961D-F958-7F8E-E70F71340414}"/>
                    </a:ext>
                  </a:extLst>
                </p:cNvPr>
                <p:cNvSpPr/>
                <p:nvPr/>
              </p:nvSpPr>
              <p:spPr>
                <a:xfrm>
                  <a:off x="4884419" y="5169217"/>
                  <a:ext cx="103822" cy="62483"/>
                </a:xfrm>
                <a:custGeom>
                  <a:avLst/>
                  <a:gdLst>
                    <a:gd name="connsiteX0" fmla="*/ 101917 w 103822"/>
                    <a:gd name="connsiteY0" fmla="*/ 0 h 62483"/>
                    <a:gd name="connsiteX1" fmla="*/ 103822 w 103822"/>
                    <a:gd name="connsiteY1" fmla="*/ 20002 h 62483"/>
                    <a:gd name="connsiteX2" fmla="*/ 100965 w 103822"/>
                    <a:gd name="connsiteY2" fmla="*/ 40005 h 62483"/>
                    <a:gd name="connsiteX3" fmla="*/ 86677 w 103822"/>
                    <a:gd name="connsiteY3" fmla="*/ 55245 h 62483"/>
                    <a:gd name="connsiteX4" fmla="*/ 65722 w 103822"/>
                    <a:gd name="connsiteY4" fmla="*/ 61913 h 62483"/>
                    <a:gd name="connsiteX5" fmla="*/ 23813 w 103822"/>
                    <a:gd name="connsiteY5" fmla="*/ 53340 h 62483"/>
                    <a:gd name="connsiteX6" fmla="*/ 7620 w 103822"/>
                    <a:gd name="connsiteY6" fmla="*/ 40005 h 62483"/>
                    <a:gd name="connsiteX7" fmla="*/ 0 w 103822"/>
                    <a:gd name="connsiteY7" fmla="*/ 20955 h 62483"/>
                    <a:gd name="connsiteX8" fmla="*/ 25717 w 103822"/>
                    <a:gd name="connsiteY8" fmla="*/ 50482 h 62483"/>
                    <a:gd name="connsiteX9" fmla="*/ 64770 w 103822"/>
                    <a:gd name="connsiteY9" fmla="*/ 57150 h 62483"/>
                    <a:gd name="connsiteX10" fmla="*/ 83820 w 103822"/>
                    <a:gd name="connsiteY10" fmla="*/ 51435 h 62483"/>
                    <a:gd name="connsiteX11" fmla="*/ 97155 w 103822"/>
                    <a:gd name="connsiteY11" fmla="*/ 38100 h 62483"/>
                    <a:gd name="connsiteX12" fmla="*/ 100965 w 103822"/>
                    <a:gd name="connsiteY12" fmla="*/ 19050 h 62483"/>
                    <a:gd name="connsiteX13" fmla="*/ 101917 w 103822"/>
                    <a:gd name="connsiteY13" fmla="*/ 0 h 62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822" h="62483">
                      <a:moveTo>
                        <a:pt x="101917" y="0"/>
                      </a:moveTo>
                      <a:cubicBezTo>
                        <a:pt x="102870" y="6667"/>
                        <a:pt x="103822" y="13335"/>
                        <a:pt x="103822" y="20002"/>
                      </a:cubicBezTo>
                      <a:cubicBezTo>
                        <a:pt x="103822" y="26670"/>
                        <a:pt x="103822" y="33338"/>
                        <a:pt x="100965" y="40005"/>
                      </a:cubicBezTo>
                      <a:cubicBezTo>
                        <a:pt x="98108" y="46672"/>
                        <a:pt x="93345" y="52388"/>
                        <a:pt x="86677" y="55245"/>
                      </a:cubicBezTo>
                      <a:cubicBezTo>
                        <a:pt x="80010" y="59055"/>
                        <a:pt x="73342" y="60960"/>
                        <a:pt x="65722" y="61913"/>
                      </a:cubicBezTo>
                      <a:cubicBezTo>
                        <a:pt x="51435" y="63817"/>
                        <a:pt x="36195" y="60960"/>
                        <a:pt x="23813" y="53340"/>
                      </a:cubicBezTo>
                      <a:cubicBezTo>
                        <a:pt x="18097" y="49530"/>
                        <a:pt x="12383" y="45720"/>
                        <a:pt x="7620" y="40005"/>
                      </a:cubicBezTo>
                      <a:cubicBezTo>
                        <a:pt x="3810" y="34290"/>
                        <a:pt x="952" y="27622"/>
                        <a:pt x="0" y="20955"/>
                      </a:cubicBezTo>
                      <a:cubicBezTo>
                        <a:pt x="2858" y="34290"/>
                        <a:pt x="13335" y="44767"/>
                        <a:pt x="25717" y="50482"/>
                      </a:cubicBezTo>
                      <a:cubicBezTo>
                        <a:pt x="38100" y="56197"/>
                        <a:pt x="51435" y="59055"/>
                        <a:pt x="64770" y="57150"/>
                      </a:cubicBezTo>
                      <a:cubicBezTo>
                        <a:pt x="71438" y="56197"/>
                        <a:pt x="78105" y="54292"/>
                        <a:pt x="83820" y="51435"/>
                      </a:cubicBezTo>
                      <a:cubicBezTo>
                        <a:pt x="89535" y="48577"/>
                        <a:pt x="94297" y="43815"/>
                        <a:pt x="97155" y="38100"/>
                      </a:cubicBezTo>
                      <a:cubicBezTo>
                        <a:pt x="100013" y="32385"/>
                        <a:pt x="100965" y="25717"/>
                        <a:pt x="100965" y="19050"/>
                      </a:cubicBezTo>
                      <a:cubicBezTo>
                        <a:pt x="101917" y="13335"/>
                        <a:pt x="101917" y="6667"/>
                        <a:pt x="10191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74B2DE24-5418-024E-9BC3-0E796F755755}"/>
                    </a:ext>
                  </a:extLst>
                </p:cNvPr>
                <p:cNvSpPr/>
                <p:nvPr/>
              </p:nvSpPr>
              <p:spPr>
                <a:xfrm>
                  <a:off x="4985384" y="5169217"/>
                  <a:ext cx="103822" cy="63043"/>
                </a:xfrm>
                <a:custGeom>
                  <a:avLst/>
                  <a:gdLst>
                    <a:gd name="connsiteX0" fmla="*/ 2858 w 103822"/>
                    <a:gd name="connsiteY0" fmla="*/ 0 h 63043"/>
                    <a:gd name="connsiteX1" fmla="*/ 2858 w 103822"/>
                    <a:gd name="connsiteY1" fmla="*/ 20002 h 63043"/>
                    <a:gd name="connsiteX2" fmla="*/ 6668 w 103822"/>
                    <a:gd name="connsiteY2" fmla="*/ 39052 h 63043"/>
                    <a:gd name="connsiteX3" fmla="*/ 20003 w 103822"/>
                    <a:gd name="connsiteY3" fmla="*/ 52388 h 63043"/>
                    <a:gd name="connsiteX4" fmla="*/ 39053 w 103822"/>
                    <a:gd name="connsiteY4" fmla="*/ 58102 h 63043"/>
                    <a:gd name="connsiteX5" fmla="*/ 78105 w 103822"/>
                    <a:gd name="connsiteY5" fmla="*/ 51435 h 63043"/>
                    <a:gd name="connsiteX6" fmla="*/ 103823 w 103822"/>
                    <a:gd name="connsiteY6" fmla="*/ 21907 h 63043"/>
                    <a:gd name="connsiteX7" fmla="*/ 96203 w 103822"/>
                    <a:gd name="connsiteY7" fmla="*/ 40957 h 63043"/>
                    <a:gd name="connsiteX8" fmla="*/ 80010 w 103822"/>
                    <a:gd name="connsiteY8" fmla="*/ 54292 h 63043"/>
                    <a:gd name="connsiteX9" fmla="*/ 38100 w 103822"/>
                    <a:gd name="connsiteY9" fmla="*/ 62865 h 63043"/>
                    <a:gd name="connsiteX10" fmla="*/ 17145 w 103822"/>
                    <a:gd name="connsiteY10" fmla="*/ 56197 h 63043"/>
                    <a:gd name="connsiteX11" fmla="*/ 2858 w 103822"/>
                    <a:gd name="connsiteY11" fmla="*/ 40957 h 63043"/>
                    <a:gd name="connsiteX12" fmla="*/ 0 w 103822"/>
                    <a:gd name="connsiteY12" fmla="*/ 20955 h 63043"/>
                    <a:gd name="connsiteX13" fmla="*/ 2858 w 103822"/>
                    <a:gd name="connsiteY13" fmla="*/ 0 h 63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3822" h="63043">
                      <a:moveTo>
                        <a:pt x="2858" y="0"/>
                      </a:moveTo>
                      <a:cubicBezTo>
                        <a:pt x="2858" y="6667"/>
                        <a:pt x="2858" y="13335"/>
                        <a:pt x="2858" y="20002"/>
                      </a:cubicBezTo>
                      <a:cubicBezTo>
                        <a:pt x="2858" y="26670"/>
                        <a:pt x="3810" y="33338"/>
                        <a:pt x="6668" y="39052"/>
                      </a:cubicBezTo>
                      <a:cubicBezTo>
                        <a:pt x="9525" y="44767"/>
                        <a:pt x="14288" y="49530"/>
                        <a:pt x="20003" y="52388"/>
                      </a:cubicBezTo>
                      <a:cubicBezTo>
                        <a:pt x="25718" y="55245"/>
                        <a:pt x="32385" y="57150"/>
                        <a:pt x="39053" y="58102"/>
                      </a:cubicBezTo>
                      <a:cubicBezTo>
                        <a:pt x="52388" y="60007"/>
                        <a:pt x="66675" y="57150"/>
                        <a:pt x="78105" y="51435"/>
                      </a:cubicBezTo>
                      <a:cubicBezTo>
                        <a:pt x="90488" y="45720"/>
                        <a:pt x="100013" y="35242"/>
                        <a:pt x="103823" y="21907"/>
                      </a:cubicBezTo>
                      <a:cubicBezTo>
                        <a:pt x="102870" y="28575"/>
                        <a:pt x="100013" y="35242"/>
                        <a:pt x="96203" y="40957"/>
                      </a:cubicBezTo>
                      <a:cubicBezTo>
                        <a:pt x="92393" y="46672"/>
                        <a:pt x="86678" y="51435"/>
                        <a:pt x="80010" y="54292"/>
                      </a:cubicBezTo>
                      <a:cubicBezTo>
                        <a:pt x="67628" y="60960"/>
                        <a:pt x="52388" y="63817"/>
                        <a:pt x="38100" y="62865"/>
                      </a:cubicBezTo>
                      <a:cubicBezTo>
                        <a:pt x="30480" y="61913"/>
                        <a:pt x="23813" y="60007"/>
                        <a:pt x="17145" y="56197"/>
                      </a:cubicBezTo>
                      <a:cubicBezTo>
                        <a:pt x="10478" y="52388"/>
                        <a:pt x="5715" y="47625"/>
                        <a:pt x="2858" y="40957"/>
                      </a:cubicBezTo>
                      <a:cubicBezTo>
                        <a:pt x="0" y="34290"/>
                        <a:pt x="0" y="27622"/>
                        <a:pt x="0" y="20955"/>
                      </a:cubicBezTo>
                      <a:cubicBezTo>
                        <a:pt x="1905" y="13335"/>
                        <a:pt x="2858" y="6667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0AF027F4-4E40-1678-94D2-E03EEA82EEB7}"/>
                    </a:ext>
                  </a:extLst>
                </p:cNvPr>
                <p:cNvSpPr/>
                <p:nvPr/>
              </p:nvSpPr>
              <p:spPr>
                <a:xfrm>
                  <a:off x="4923710" y="5193981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6668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EFBF2F17-7979-099D-B933-D90D171565C5}"/>
                    </a:ext>
                  </a:extLst>
                </p:cNvPr>
                <p:cNvSpPr/>
                <p:nvPr/>
              </p:nvSpPr>
              <p:spPr>
                <a:xfrm>
                  <a:off x="4940855" y="5196839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7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7"/>
                        <a:pt x="3572" y="6667"/>
                      </a:cubicBezTo>
                      <a:cubicBezTo>
                        <a:pt x="8334" y="6667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6C59C60E-B41D-4CFF-2634-F237F1EA8E0E}"/>
                    </a:ext>
                  </a:extLst>
                </p:cNvPr>
                <p:cNvSpPr/>
                <p:nvPr/>
              </p:nvSpPr>
              <p:spPr>
                <a:xfrm>
                  <a:off x="4949427" y="5208269"/>
                  <a:ext cx="7143" cy="6750"/>
                </a:xfrm>
                <a:custGeom>
                  <a:avLst/>
                  <a:gdLst>
                    <a:gd name="connsiteX0" fmla="*/ 3572 w 7143"/>
                    <a:gd name="connsiteY0" fmla="*/ 0 h 6750"/>
                    <a:gd name="connsiteX1" fmla="*/ 3572 w 7143"/>
                    <a:gd name="connsiteY1" fmla="*/ 6668 h 6750"/>
                    <a:gd name="connsiteX2" fmla="*/ 3572 w 7143"/>
                    <a:gd name="connsiteY2" fmla="*/ 0 h 6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750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7620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45F46720-C165-9935-36F4-9C70A1EAC20D}"/>
                    </a:ext>
                  </a:extLst>
                </p:cNvPr>
                <p:cNvSpPr/>
                <p:nvPr/>
              </p:nvSpPr>
              <p:spPr>
                <a:xfrm>
                  <a:off x="4929425" y="5210174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6668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6C27EE29-37FF-7C70-ACC3-A012018102E0}"/>
                    </a:ext>
                  </a:extLst>
                </p:cNvPr>
                <p:cNvSpPr/>
                <p:nvPr/>
              </p:nvSpPr>
              <p:spPr>
                <a:xfrm>
                  <a:off x="4913232" y="5203506"/>
                  <a:ext cx="7143" cy="6667"/>
                </a:xfrm>
                <a:custGeom>
                  <a:avLst/>
                  <a:gdLst>
                    <a:gd name="connsiteX0" fmla="*/ 3572 w 7143"/>
                    <a:gd name="connsiteY0" fmla="*/ 0 h 6667"/>
                    <a:gd name="connsiteX1" fmla="*/ 3572 w 7143"/>
                    <a:gd name="connsiteY1" fmla="*/ 6668 h 6667"/>
                    <a:gd name="connsiteX2" fmla="*/ 3572 w 7143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3" h="6667">
                      <a:moveTo>
                        <a:pt x="3572" y="0"/>
                      </a:moveTo>
                      <a:cubicBezTo>
                        <a:pt x="-1191" y="0"/>
                        <a:pt x="-1191" y="6668"/>
                        <a:pt x="3572" y="6668"/>
                      </a:cubicBezTo>
                      <a:cubicBezTo>
                        <a:pt x="8334" y="6668"/>
                        <a:pt x="8334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56" name="Graphic 2">
                  <a:extLst>
                    <a:ext uri="{FF2B5EF4-FFF2-40B4-BE49-F238E27FC236}">
                      <a16:creationId xmlns:a16="http://schemas.microsoft.com/office/drawing/2014/main" id="{5231AAB0-4429-F1D8-B86A-E70D374A7437}"/>
                    </a:ext>
                  </a:extLst>
                </p:cNvPr>
                <p:cNvGrpSpPr/>
                <p:nvPr/>
              </p:nvGrpSpPr>
              <p:grpSpPr>
                <a:xfrm>
                  <a:off x="4927282" y="5108256"/>
                  <a:ext cx="120014" cy="80010"/>
                  <a:chOff x="4927282" y="5108256"/>
                  <a:chExt cx="120014" cy="80010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0DD9A589-2FC1-523A-8C4A-740A1B91D240}"/>
                      </a:ext>
                    </a:extLst>
                  </p:cNvPr>
                  <p:cNvSpPr/>
                  <p:nvPr/>
                </p:nvSpPr>
                <p:spPr>
                  <a:xfrm>
                    <a:off x="4927282" y="5108256"/>
                    <a:ext cx="120014" cy="80010"/>
                  </a:xfrm>
                  <a:custGeom>
                    <a:avLst/>
                    <a:gdLst>
                      <a:gd name="connsiteX0" fmla="*/ 120015 w 120014"/>
                      <a:gd name="connsiteY0" fmla="*/ 25718 h 80010"/>
                      <a:gd name="connsiteX1" fmla="*/ 60008 w 120014"/>
                      <a:gd name="connsiteY1" fmla="*/ 80010 h 80010"/>
                      <a:gd name="connsiteX2" fmla="*/ 0 w 120014"/>
                      <a:gd name="connsiteY2" fmla="*/ 25718 h 80010"/>
                      <a:gd name="connsiteX3" fmla="*/ 60008 w 120014"/>
                      <a:gd name="connsiteY3" fmla="*/ 0 h 80010"/>
                      <a:gd name="connsiteX4" fmla="*/ 120015 w 120014"/>
                      <a:gd name="connsiteY4" fmla="*/ 25718 h 800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0014" h="80010">
                        <a:moveTo>
                          <a:pt x="120015" y="25718"/>
                        </a:moveTo>
                        <a:cubicBezTo>
                          <a:pt x="120015" y="46673"/>
                          <a:pt x="93345" y="80010"/>
                          <a:pt x="60008" y="80010"/>
                        </a:cubicBezTo>
                        <a:cubicBezTo>
                          <a:pt x="26670" y="80010"/>
                          <a:pt x="0" y="46673"/>
                          <a:pt x="0" y="25718"/>
                        </a:cubicBezTo>
                        <a:cubicBezTo>
                          <a:pt x="0" y="4763"/>
                          <a:pt x="26670" y="0"/>
                          <a:pt x="60008" y="0"/>
                        </a:cubicBezTo>
                        <a:cubicBezTo>
                          <a:pt x="92392" y="0"/>
                          <a:pt x="120015" y="4763"/>
                          <a:pt x="120015" y="25718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54853838-2518-C6AE-FD59-85063C9228C5}"/>
                      </a:ext>
                    </a:extLst>
                  </p:cNvPr>
                  <p:cNvSpPr/>
                  <p:nvPr/>
                </p:nvSpPr>
                <p:spPr>
                  <a:xfrm>
                    <a:off x="4937291" y="5115369"/>
                    <a:ext cx="71001" cy="46785"/>
                  </a:xfrm>
                  <a:custGeom>
                    <a:avLst/>
                    <a:gdLst>
                      <a:gd name="connsiteX0" fmla="*/ 4278 w 71001"/>
                      <a:gd name="connsiteY0" fmla="*/ 12890 h 46785"/>
                      <a:gd name="connsiteX1" fmla="*/ 22376 w 71001"/>
                      <a:gd name="connsiteY1" fmla="*/ 44323 h 46785"/>
                      <a:gd name="connsiteX2" fmla="*/ 31901 w 71001"/>
                      <a:gd name="connsiteY2" fmla="*/ 32893 h 46785"/>
                      <a:gd name="connsiteX3" fmla="*/ 51903 w 71001"/>
                      <a:gd name="connsiteY3" fmla="*/ 19558 h 46785"/>
                      <a:gd name="connsiteX4" fmla="*/ 70953 w 71001"/>
                      <a:gd name="connsiteY4" fmla="*/ 8128 h 46785"/>
                      <a:gd name="connsiteX5" fmla="*/ 4278 w 71001"/>
                      <a:gd name="connsiteY5" fmla="*/ 12890 h 467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1001" h="46785">
                        <a:moveTo>
                          <a:pt x="4278" y="12890"/>
                        </a:moveTo>
                        <a:cubicBezTo>
                          <a:pt x="-7152" y="24320"/>
                          <a:pt x="6183" y="55753"/>
                          <a:pt x="22376" y="44323"/>
                        </a:cubicBezTo>
                        <a:cubicBezTo>
                          <a:pt x="27138" y="41465"/>
                          <a:pt x="29043" y="37655"/>
                          <a:pt x="31901" y="32893"/>
                        </a:cubicBezTo>
                        <a:cubicBezTo>
                          <a:pt x="36663" y="25273"/>
                          <a:pt x="43331" y="21463"/>
                          <a:pt x="51903" y="19558"/>
                        </a:cubicBezTo>
                        <a:cubicBezTo>
                          <a:pt x="58571" y="18605"/>
                          <a:pt x="71906" y="17653"/>
                          <a:pt x="70953" y="8128"/>
                        </a:cubicBezTo>
                        <a:cubicBezTo>
                          <a:pt x="70953" y="-4255"/>
                          <a:pt x="19518" y="-2350"/>
                          <a:pt x="4278" y="12890"/>
                        </a:cubicBezTo>
                        <a:close/>
                      </a:path>
                    </a:pathLst>
                  </a:custGeom>
                  <a:solidFill>
                    <a:srgbClr val="5D372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9" name="Graphic 2">
                  <a:extLst>
                    <a:ext uri="{FF2B5EF4-FFF2-40B4-BE49-F238E27FC236}">
                      <a16:creationId xmlns:a16="http://schemas.microsoft.com/office/drawing/2014/main" id="{D08C9DD6-F5C2-D74E-EAB9-34CDF0B55ADD}"/>
                    </a:ext>
                  </a:extLst>
                </p:cNvPr>
                <p:cNvGrpSpPr/>
                <p:nvPr/>
              </p:nvGrpSpPr>
              <p:grpSpPr>
                <a:xfrm>
                  <a:off x="4712016" y="5041581"/>
                  <a:ext cx="59054" cy="40957"/>
                  <a:chOff x="4712016" y="5041581"/>
                  <a:chExt cx="59054" cy="40957"/>
                </a:xfrm>
              </p:grpSpPr>
              <p:grpSp>
                <p:nvGrpSpPr>
                  <p:cNvPr id="60" name="Graphic 2">
                    <a:extLst>
                      <a:ext uri="{FF2B5EF4-FFF2-40B4-BE49-F238E27FC236}">
                        <a16:creationId xmlns:a16="http://schemas.microsoft.com/office/drawing/2014/main" id="{A5A32F6E-283F-B265-E5F9-9867811CF72A}"/>
                      </a:ext>
                    </a:extLst>
                  </p:cNvPr>
                  <p:cNvGrpSpPr/>
                  <p:nvPr/>
                </p:nvGrpSpPr>
                <p:grpSpPr>
                  <a:xfrm>
                    <a:off x="4736782" y="5048249"/>
                    <a:ext cx="34289" cy="34290"/>
                    <a:chOff x="4736782" y="5048249"/>
                    <a:chExt cx="34289" cy="34290"/>
                  </a:xfrm>
                </p:grpSpPr>
                <p:sp>
                  <p:nvSpPr>
                    <p:cNvPr id="61" name="Freeform: Shape 60">
                      <a:extLst>
                        <a:ext uri="{FF2B5EF4-FFF2-40B4-BE49-F238E27FC236}">
                          <a16:creationId xmlns:a16="http://schemas.microsoft.com/office/drawing/2014/main" id="{64A23516-1136-85FC-BD1F-5C1549BCEA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36782" y="5048249"/>
                      <a:ext cx="34289" cy="34290"/>
                    </a:xfrm>
                    <a:custGeom>
                      <a:avLst/>
                      <a:gdLst>
                        <a:gd name="connsiteX0" fmla="*/ 34290 w 34289"/>
                        <a:gd name="connsiteY0" fmla="*/ 17145 h 34290"/>
                        <a:gd name="connsiteX1" fmla="*/ 17145 w 34289"/>
                        <a:gd name="connsiteY1" fmla="*/ 34290 h 34290"/>
                        <a:gd name="connsiteX2" fmla="*/ 0 w 34289"/>
                        <a:gd name="connsiteY2" fmla="*/ 17145 h 34290"/>
                        <a:gd name="connsiteX3" fmla="*/ 17145 w 34289"/>
                        <a:gd name="connsiteY3" fmla="*/ 0 h 34290"/>
                        <a:gd name="connsiteX4" fmla="*/ 34290 w 34289"/>
                        <a:gd name="connsiteY4" fmla="*/ 17145 h 342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289" h="34290">
                          <a:moveTo>
                            <a:pt x="34290" y="17145"/>
                          </a:moveTo>
                          <a:cubicBezTo>
                            <a:pt x="34290" y="26670"/>
                            <a:pt x="26670" y="34290"/>
                            <a:pt x="17145" y="34290"/>
                          </a:cubicBezTo>
                          <a:cubicBezTo>
                            <a:pt x="7620" y="34290"/>
                            <a:pt x="0" y="26670"/>
                            <a:pt x="0" y="17145"/>
                          </a:cubicBezTo>
                          <a:cubicBezTo>
                            <a:pt x="0" y="7620"/>
                            <a:pt x="7620" y="0"/>
                            <a:pt x="17145" y="0"/>
                          </a:cubicBezTo>
                          <a:cubicBezTo>
                            <a:pt x="26670" y="0"/>
                            <a:pt x="34290" y="7620"/>
                            <a:pt x="34290" y="17145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Freeform: Shape 61">
                      <a:extLst>
                        <a:ext uri="{FF2B5EF4-FFF2-40B4-BE49-F238E27FC236}">
                          <a16:creationId xmlns:a16="http://schemas.microsoft.com/office/drawing/2014/main" id="{2F6E8E5F-F665-1A53-9EB8-1AE36AD648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55832" y="5053012"/>
                      <a:ext cx="11429" cy="11430"/>
                    </a:xfrm>
                    <a:custGeom>
                      <a:avLst/>
                      <a:gdLst>
                        <a:gd name="connsiteX0" fmla="*/ 11430 w 11429"/>
                        <a:gd name="connsiteY0" fmla="*/ 5715 h 11430"/>
                        <a:gd name="connsiteX1" fmla="*/ 5715 w 11429"/>
                        <a:gd name="connsiteY1" fmla="*/ 11430 h 11430"/>
                        <a:gd name="connsiteX2" fmla="*/ 0 w 11429"/>
                        <a:gd name="connsiteY2" fmla="*/ 5715 h 11430"/>
                        <a:gd name="connsiteX3" fmla="*/ 5715 w 11429"/>
                        <a:gd name="connsiteY3" fmla="*/ 0 h 11430"/>
                        <a:gd name="connsiteX4" fmla="*/ 11430 w 11429"/>
                        <a:gd name="connsiteY4" fmla="*/ 5715 h 11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29" h="11430">
                          <a:moveTo>
                            <a:pt x="11430" y="5715"/>
                          </a:moveTo>
                          <a:cubicBezTo>
                            <a:pt x="11430" y="8572"/>
                            <a:pt x="8572" y="11430"/>
                            <a:pt x="5715" y="11430"/>
                          </a:cubicBezTo>
                          <a:cubicBezTo>
                            <a:pt x="2858" y="11430"/>
                            <a:pt x="0" y="8572"/>
                            <a:pt x="0" y="5715"/>
                          </a:cubicBezTo>
                          <a:cubicBezTo>
                            <a:pt x="0" y="2857"/>
                            <a:pt x="2858" y="0"/>
                            <a:pt x="5715" y="0"/>
                          </a:cubicBezTo>
                          <a:cubicBezTo>
                            <a:pt x="8572" y="0"/>
                            <a:pt x="11430" y="1905"/>
                            <a:pt x="11430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4BBF752C-1462-7B73-6EBA-3D2DAA148A97}"/>
                      </a:ext>
                    </a:extLst>
                  </p:cNvPr>
                  <p:cNvSpPr/>
                  <p:nvPr/>
                </p:nvSpPr>
                <p:spPr>
                  <a:xfrm>
                    <a:off x="4712016" y="5041581"/>
                    <a:ext cx="59054" cy="15954"/>
                  </a:xfrm>
                  <a:custGeom>
                    <a:avLst/>
                    <a:gdLst>
                      <a:gd name="connsiteX0" fmla="*/ 59055 w 59054"/>
                      <a:gd name="connsiteY0" fmla="*/ 9525 h 15954"/>
                      <a:gd name="connsiteX1" fmla="*/ 44767 w 59054"/>
                      <a:gd name="connsiteY1" fmla="*/ 4763 h 15954"/>
                      <a:gd name="connsiteX2" fmla="*/ 37148 w 59054"/>
                      <a:gd name="connsiteY2" fmla="*/ 5715 h 15954"/>
                      <a:gd name="connsiteX3" fmla="*/ 30480 w 59054"/>
                      <a:gd name="connsiteY3" fmla="*/ 7620 h 15954"/>
                      <a:gd name="connsiteX4" fmla="*/ 23813 w 59054"/>
                      <a:gd name="connsiteY4" fmla="*/ 11430 h 15954"/>
                      <a:gd name="connsiteX5" fmla="*/ 16192 w 59054"/>
                      <a:gd name="connsiteY5" fmla="*/ 15240 h 15954"/>
                      <a:gd name="connsiteX6" fmla="*/ 7620 w 59054"/>
                      <a:gd name="connsiteY6" fmla="*/ 15240 h 15954"/>
                      <a:gd name="connsiteX7" fmla="*/ 0 w 59054"/>
                      <a:gd name="connsiteY7" fmla="*/ 11430 h 15954"/>
                      <a:gd name="connsiteX8" fmla="*/ 14288 w 59054"/>
                      <a:gd name="connsiteY8" fmla="*/ 10478 h 15954"/>
                      <a:gd name="connsiteX9" fmla="*/ 27623 w 59054"/>
                      <a:gd name="connsiteY9" fmla="*/ 1905 h 15954"/>
                      <a:gd name="connsiteX10" fmla="*/ 36195 w 59054"/>
                      <a:gd name="connsiteY10" fmla="*/ 0 h 15954"/>
                      <a:gd name="connsiteX11" fmla="*/ 44767 w 59054"/>
                      <a:gd name="connsiteY11" fmla="*/ 0 h 15954"/>
                      <a:gd name="connsiteX12" fmla="*/ 59055 w 59054"/>
                      <a:gd name="connsiteY12" fmla="*/ 9525 h 159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9054" h="15954">
                        <a:moveTo>
                          <a:pt x="59055" y="9525"/>
                        </a:moveTo>
                        <a:cubicBezTo>
                          <a:pt x="55245" y="5715"/>
                          <a:pt x="49530" y="4763"/>
                          <a:pt x="44767" y="4763"/>
                        </a:cubicBezTo>
                        <a:cubicBezTo>
                          <a:pt x="41910" y="4763"/>
                          <a:pt x="40005" y="4763"/>
                          <a:pt x="37148" y="5715"/>
                        </a:cubicBezTo>
                        <a:cubicBezTo>
                          <a:pt x="34290" y="5715"/>
                          <a:pt x="32385" y="6668"/>
                          <a:pt x="30480" y="7620"/>
                        </a:cubicBezTo>
                        <a:cubicBezTo>
                          <a:pt x="28575" y="8573"/>
                          <a:pt x="26670" y="9525"/>
                          <a:pt x="23813" y="11430"/>
                        </a:cubicBezTo>
                        <a:cubicBezTo>
                          <a:pt x="21908" y="12383"/>
                          <a:pt x="19050" y="14288"/>
                          <a:pt x="16192" y="15240"/>
                        </a:cubicBezTo>
                        <a:cubicBezTo>
                          <a:pt x="13335" y="16193"/>
                          <a:pt x="10478" y="16193"/>
                          <a:pt x="7620" y="15240"/>
                        </a:cubicBezTo>
                        <a:cubicBezTo>
                          <a:pt x="4763" y="14288"/>
                          <a:pt x="1905" y="13335"/>
                          <a:pt x="0" y="11430"/>
                        </a:cubicBezTo>
                        <a:cubicBezTo>
                          <a:pt x="5715" y="12383"/>
                          <a:pt x="10478" y="13335"/>
                          <a:pt x="14288" y="10478"/>
                        </a:cubicBezTo>
                        <a:cubicBezTo>
                          <a:pt x="18098" y="8573"/>
                          <a:pt x="21908" y="4763"/>
                          <a:pt x="27623" y="1905"/>
                        </a:cubicBezTo>
                        <a:cubicBezTo>
                          <a:pt x="30480" y="953"/>
                          <a:pt x="33338" y="0"/>
                          <a:pt x="36195" y="0"/>
                        </a:cubicBezTo>
                        <a:cubicBezTo>
                          <a:pt x="39053" y="0"/>
                          <a:pt x="41910" y="0"/>
                          <a:pt x="44767" y="0"/>
                        </a:cubicBezTo>
                        <a:cubicBezTo>
                          <a:pt x="51435" y="1905"/>
                          <a:pt x="57150" y="4763"/>
                          <a:pt x="59055" y="9525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id="{CEE191F8-A9EA-8644-417F-FD60B219810F}"/>
                      </a:ext>
                    </a:extLst>
                  </p:cNvPr>
                  <p:cNvSpPr/>
                  <p:nvPr/>
                </p:nvSpPr>
                <p:spPr>
                  <a:xfrm>
                    <a:off x="4720589" y="5045392"/>
                    <a:ext cx="19050" cy="5714"/>
                  </a:xfrm>
                  <a:custGeom>
                    <a:avLst/>
                    <a:gdLst>
                      <a:gd name="connsiteX0" fmla="*/ 0 w 19050"/>
                      <a:gd name="connsiteY0" fmla="*/ 2857 h 5714"/>
                      <a:gd name="connsiteX1" fmla="*/ 9525 w 19050"/>
                      <a:gd name="connsiteY1" fmla="*/ 2857 h 5714"/>
                      <a:gd name="connsiteX2" fmla="*/ 19050 w 19050"/>
                      <a:gd name="connsiteY2" fmla="*/ 0 h 5714"/>
                      <a:gd name="connsiteX3" fmla="*/ 9525 w 19050"/>
                      <a:gd name="connsiteY3" fmla="*/ 5715 h 5714"/>
                      <a:gd name="connsiteX4" fmla="*/ 3810 w 19050"/>
                      <a:gd name="connsiteY4" fmla="*/ 5715 h 5714"/>
                      <a:gd name="connsiteX5" fmla="*/ 0 w 19050"/>
                      <a:gd name="connsiteY5" fmla="*/ 2857 h 5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50" h="5714">
                        <a:moveTo>
                          <a:pt x="0" y="2857"/>
                        </a:moveTo>
                        <a:cubicBezTo>
                          <a:pt x="3810" y="3810"/>
                          <a:pt x="6667" y="3810"/>
                          <a:pt x="9525" y="2857"/>
                        </a:cubicBezTo>
                        <a:cubicBezTo>
                          <a:pt x="12382" y="2857"/>
                          <a:pt x="16192" y="952"/>
                          <a:pt x="19050" y="0"/>
                        </a:cubicBezTo>
                        <a:cubicBezTo>
                          <a:pt x="17145" y="2857"/>
                          <a:pt x="13335" y="4763"/>
                          <a:pt x="9525" y="5715"/>
                        </a:cubicBezTo>
                        <a:cubicBezTo>
                          <a:pt x="7620" y="5715"/>
                          <a:pt x="5715" y="5715"/>
                          <a:pt x="3810" y="5715"/>
                        </a:cubicBezTo>
                        <a:cubicBezTo>
                          <a:pt x="2857" y="4763"/>
                          <a:pt x="952" y="3810"/>
                          <a:pt x="0" y="2857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7EBAFB38-C709-17A6-DB0E-B6E68693E0EA}"/>
                      </a:ext>
                    </a:extLst>
                  </p:cNvPr>
                  <p:cNvSpPr/>
                  <p:nvPr/>
                </p:nvSpPr>
                <p:spPr>
                  <a:xfrm>
                    <a:off x="4726304" y="5043487"/>
                    <a:ext cx="20002" cy="3809"/>
                  </a:xfrm>
                  <a:custGeom>
                    <a:avLst/>
                    <a:gdLst>
                      <a:gd name="connsiteX0" fmla="*/ 0 w 20002"/>
                      <a:gd name="connsiteY0" fmla="*/ 953 h 3809"/>
                      <a:gd name="connsiteX1" fmla="*/ 4763 w 20002"/>
                      <a:gd name="connsiteY1" fmla="*/ 953 h 3809"/>
                      <a:gd name="connsiteX2" fmla="*/ 9525 w 20002"/>
                      <a:gd name="connsiteY2" fmla="*/ 953 h 3809"/>
                      <a:gd name="connsiteX3" fmla="*/ 20003 w 20002"/>
                      <a:gd name="connsiteY3" fmla="*/ 0 h 3809"/>
                      <a:gd name="connsiteX4" fmla="*/ 9525 w 20002"/>
                      <a:gd name="connsiteY4" fmla="*/ 3810 h 3809"/>
                      <a:gd name="connsiteX5" fmla="*/ 3810 w 20002"/>
                      <a:gd name="connsiteY5" fmla="*/ 3810 h 3809"/>
                      <a:gd name="connsiteX6" fmla="*/ 0 w 20002"/>
                      <a:gd name="connsiteY6" fmla="*/ 953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002" h="3809">
                        <a:moveTo>
                          <a:pt x="0" y="953"/>
                        </a:moveTo>
                        <a:cubicBezTo>
                          <a:pt x="1905" y="953"/>
                          <a:pt x="3810" y="953"/>
                          <a:pt x="4763" y="953"/>
                        </a:cubicBezTo>
                        <a:cubicBezTo>
                          <a:pt x="6667" y="953"/>
                          <a:pt x="7620" y="953"/>
                          <a:pt x="9525" y="953"/>
                        </a:cubicBezTo>
                        <a:cubicBezTo>
                          <a:pt x="13335" y="953"/>
                          <a:pt x="16192" y="0"/>
                          <a:pt x="20003" y="0"/>
                        </a:cubicBezTo>
                        <a:cubicBezTo>
                          <a:pt x="17145" y="1905"/>
                          <a:pt x="13335" y="3810"/>
                          <a:pt x="9525" y="3810"/>
                        </a:cubicBezTo>
                        <a:cubicBezTo>
                          <a:pt x="7620" y="3810"/>
                          <a:pt x="5715" y="3810"/>
                          <a:pt x="3810" y="3810"/>
                        </a:cubicBezTo>
                        <a:cubicBezTo>
                          <a:pt x="2858" y="2857"/>
                          <a:pt x="953" y="2857"/>
                          <a:pt x="0" y="95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6" name="Graphic 2">
                  <a:extLst>
                    <a:ext uri="{FF2B5EF4-FFF2-40B4-BE49-F238E27FC236}">
                      <a16:creationId xmlns:a16="http://schemas.microsoft.com/office/drawing/2014/main" id="{BA38A372-0065-1443-F1FE-783DE4336F5B}"/>
                    </a:ext>
                  </a:extLst>
                </p:cNvPr>
                <p:cNvGrpSpPr/>
                <p:nvPr/>
              </p:nvGrpSpPr>
              <p:grpSpPr>
                <a:xfrm>
                  <a:off x="5230177" y="5041158"/>
                  <a:ext cx="58102" cy="41380"/>
                  <a:chOff x="5230177" y="5041158"/>
                  <a:chExt cx="58102" cy="41380"/>
                </a:xfrm>
              </p:grpSpPr>
              <p:grpSp>
                <p:nvGrpSpPr>
                  <p:cNvPr id="67" name="Graphic 2">
                    <a:extLst>
                      <a:ext uri="{FF2B5EF4-FFF2-40B4-BE49-F238E27FC236}">
                        <a16:creationId xmlns:a16="http://schemas.microsoft.com/office/drawing/2014/main" id="{34228B38-7EA2-4496-C1DF-E4BB5D7261FE}"/>
                      </a:ext>
                    </a:extLst>
                  </p:cNvPr>
                  <p:cNvGrpSpPr/>
                  <p:nvPr/>
                </p:nvGrpSpPr>
                <p:grpSpPr>
                  <a:xfrm>
                    <a:off x="5230177" y="5048249"/>
                    <a:ext cx="34289" cy="34290"/>
                    <a:chOff x="5230177" y="5048249"/>
                    <a:chExt cx="34289" cy="34290"/>
                  </a:xfrm>
                </p:grpSpPr>
                <p:sp>
                  <p:nvSpPr>
                    <p:cNvPr id="68" name="Freeform: Shape 67">
                      <a:extLst>
                        <a:ext uri="{FF2B5EF4-FFF2-40B4-BE49-F238E27FC236}">
                          <a16:creationId xmlns:a16="http://schemas.microsoft.com/office/drawing/2014/main" id="{6DBE24C7-C7BE-72D2-1B5E-F0DC5D57D9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30177" y="5048249"/>
                      <a:ext cx="34289" cy="34290"/>
                    </a:xfrm>
                    <a:custGeom>
                      <a:avLst/>
                      <a:gdLst>
                        <a:gd name="connsiteX0" fmla="*/ 0 w 34289"/>
                        <a:gd name="connsiteY0" fmla="*/ 17145 h 34290"/>
                        <a:gd name="connsiteX1" fmla="*/ 17145 w 34289"/>
                        <a:gd name="connsiteY1" fmla="*/ 34290 h 34290"/>
                        <a:gd name="connsiteX2" fmla="*/ 34290 w 34289"/>
                        <a:gd name="connsiteY2" fmla="*/ 17145 h 34290"/>
                        <a:gd name="connsiteX3" fmla="*/ 17145 w 34289"/>
                        <a:gd name="connsiteY3" fmla="*/ 0 h 34290"/>
                        <a:gd name="connsiteX4" fmla="*/ 0 w 34289"/>
                        <a:gd name="connsiteY4" fmla="*/ 17145 h 342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4289" h="34290">
                          <a:moveTo>
                            <a:pt x="0" y="17145"/>
                          </a:moveTo>
                          <a:cubicBezTo>
                            <a:pt x="0" y="26670"/>
                            <a:pt x="7620" y="34290"/>
                            <a:pt x="17145" y="34290"/>
                          </a:cubicBezTo>
                          <a:cubicBezTo>
                            <a:pt x="26670" y="34290"/>
                            <a:pt x="34290" y="26670"/>
                            <a:pt x="34290" y="17145"/>
                          </a:cubicBezTo>
                          <a:cubicBezTo>
                            <a:pt x="34290" y="7620"/>
                            <a:pt x="26670" y="0"/>
                            <a:pt x="17145" y="0"/>
                          </a:cubicBezTo>
                          <a:cubicBezTo>
                            <a:pt x="8572" y="0"/>
                            <a:pt x="0" y="7620"/>
                            <a:pt x="0" y="17145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9" name="Freeform: Shape 68">
                      <a:extLst>
                        <a:ext uri="{FF2B5EF4-FFF2-40B4-BE49-F238E27FC236}">
                          <a16:creationId xmlns:a16="http://schemas.microsoft.com/office/drawing/2014/main" id="{9638A8ED-62D1-F320-9608-EEFBAAEAFD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34939" y="5053012"/>
                      <a:ext cx="11429" cy="11430"/>
                    </a:xfrm>
                    <a:custGeom>
                      <a:avLst/>
                      <a:gdLst>
                        <a:gd name="connsiteX0" fmla="*/ 0 w 11429"/>
                        <a:gd name="connsiteY0" fmla="*/ 5715 h 11430"/>
                        <a:gd name="connsiteX1" fmla="*/ 5715 w 11429"/>
                        <a:gd name="connsiteY1" fmla="*/ 11430 h 11430"/>
                        <a:gd name="connsiteX2" fmla="*/ 11430 w 11429"/>
                        <a:gd name="connsiteY2" fmla="*/ 5715 h 11430"/>
                        <a:gd name="connsiteX3" fmla="*/ 5715 w 11429"/>
                        <a:gd name="connsiteY3" fmla="*/ 0 h 11430"/>
                        <a:gd name="connsiteX4" fmla="*/ 0 w 11429"/>
                        <a:gd name="connsiteY4" fmla="*/ 5715 h 114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29" h="11430">
                          <a:moveTo>
                            <a:pt x="0" y="5715"/>
                          </a:moveTo>
                          <a:cubicBezTo>
                            <a:pt x="0" y="8572"/>
                            <a:pt x="2857" y="11430"/>
                            <a:pt x="5715" y="11430"/>
                          </a:cubicBezTo>
                          <a:cubicBezTo>
                            <a:pt x="8572" y="11430"/>
                            <a:pt x="11430" y="8572"/>
                            <a:pt x="11430" y="5715"/>
                          </a:cubicBezTo>
                          <a:cubicBezTo>
                            <a:pt x="11430" y="2857"/>
                            <a:pt x="8572" y="0"/>
                            <a:pt x="5715" y="0"/>
                          </a:cubicBezTo>
                          <a:cubicBezTo>
                            <a:pt x="2857" y="0"/>
                            <a:pt x="0" y="1905"/>
                            <a:pt x="0" y="571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70" name="Freeform: Shape 69">
                    <a:extLst>
                      <a:ext uri="{FF2B5EF4-FFF2-40B4-BE49-F238E27FC236}">
                        <a16:creationId xmlns:a16="http://schemas.microsoft.com/office/drawing/2014/main" id="{EF47AD42-EE2A-8471-8F6A-3F6088335AD6}"/>
                      </a:ext>
                    </a:extLst>
                  </p:cNvPr>
                  <p:cNvSpPr/>
                  <p:nvPr/>
                </p:nvSpPr>
                <p:spPr>
                  <a:xfrm>
                    <a:off x="5230177" y="5041158"/>
                    <a:ext cx="58102" cy="16377"/>
                  </a:xfrm>
                  <a:custGeom>
                    <a:avLst/>
                    <a:gdLst>
                      <a:gd name="connsiteX0" fmla="*/ 0 w 58102"/>
                      <a:gd name="connsiteY0" fmla="*/ 9948 h 16377"/>
                      <a:gd name="connsiteX1" fmla="*/ 13335 w 58102"/>
                      <a:gd name="connsiteY1" fmla="*/ 423 h 16377"/>
                      <a:gd name="connsiteX2" fmla="*/ 21907 w 58102"/>
                      <a:gd name="connsiteY2" fmla="*/ 423 h 16377"/>
                      <a:gd name="connsiteX3" fmla="*/ 30480 w 58102"/>
                      <a:gd name="connsiteY3" fmla="*/ 2328 h 16377"/>
                      <a:gd name="connsiteX4" fmla="*/ 43815 w 58102"/>
                      <a:gd name="connsiteY4" fmla="*/ 10901 h 16377"/>
                      <a:gd name="connsiteX5" fmla="*/ 58102 w 58102"/>
                      <a:gd name="connsiteY5" fmla="*/ 11853 h 16377"/>
                      <a:gd name="connsiteX6" fmla="*/ 50482 w 58102"/>
                      <a:gd name="connsiteY6" fmla="*/ 15663 h 16377"/>
                      <a:gd name="connsiteX7" fmla="*/ 41910 w 58102"/>
                      <a:gd name="connsiteY7" fmla="*/ 15663 h 16377"/>
                      <a:gd name="connsiteX8" fmla="*/ 34290 w 58102"/>
                      <a:gd name="connsiteY8" fmla="*/ 11853 h 16377"/>
                      <a:gd name="connsiteX9" fmla="*/ 27622 w 58102"/>
                      <a:gd name="connsiteY9" fmla="*/ 8043 h 16377"/>
                      <a:gd name="connsiteX10" fmla="*/ 20955 w 58102"/>
                      <a:gd name="connsiteY10" fmla="*/ 6138 h 16377"/>
                      <a:gd name="connsiteX11" fmla="*/ 13335 w 58102"/>
                      <a:gd name="connsiteY11" fmla="*/ 5186 h 16377"/>
                      <a:gd name="connsiteX12" fmla="*/ 0 w 58102"/>
                      <a:gd name="connsiteY12" fmla="*/ 9948 h 16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8102" h="16377">
                        <a:moveTo>
                          <a:pt x="0" y="9948"/>
                        </a:moveTo>
                        <a:cubicBezTo>
                          <a:pt x="1905" y="5186"/>
                          <a:pt x="7620" y="1376"/>
                          <a:pt x="13335" y="423"/>
                        </a:cubicBezTo>
                        <a:cubicBezTo>
                          <a:pt x="16192" y="-529"/>
                          <a:pt x="19050" y="423"/>
                          <a:pt x="21907" y="423"/>
                        </a:cubicBezTo>
                        <a:cubicBezTo>
                          <a:pt x="24765" y="423"/>
                          <a:pt x="27622" y="1376"/>
                          <a:pt x="30480" y="2328"/>
                        </a:cubicBezTo>
                        <a:cubicBezTo>
                          <a:pt x="36195" y="5186"/>
                          <a:pt x="40005" y="8996"/>
                          <a:pt x="43815" y="10901"/>
                        </a:cubicBezTo>
                        <a:cubicBezTo>
                          <a:pt x="47625" y="12806"/>
                          <a:pt x="53340" y="12806"/>
                          <a:pt x="58102" y="11853"/>
                        </a:cubicBezTo>
                        <a:cubicBezTo>
                          <a:pt x="56197" y="13758"/>
                          <a:pt x="53340" y="14711"/>
                          <a:pt x="50482" y="15663"/>
                        </a:cubicBezTo>
                        <a:cubicBezTo>
                          <a:pt x="47625" y="16616"/>
                          <a:pt x="44767" y="16616"/>
                          <a:pt x="41910" y="15663"/>
                        </a:cubicBezTo>
                        <a:cubicBezTo>
                          <a:pt x="39052" y="14711"/>
                          <a:pt x="36195" y="13758"/>
                          <a:pt x="34290" y="11853"/>
                        </a:cubicBezTo>
                        <a:cubicBezTo>
                          <a:pt x="32385" y="10901"/>
                          <a:pt x="29527" y="8996"/>
                          <a:pt x="27622" y="8043"/>
                        </a:cubicBezTo>
                        <a:cubicBezTo>
                          <a:pt x="25717" y="7091"/>
                          <a:pt x="23813" y="6138"/>
                          <a:pt x="20955" y="6138"/>
                        </a:cubicBezTo>
                        <a:cubicBezTo>
                          <a:pt x="18097" y="5186"/>
                          <a:pt x="16192" y="5186"/>
                          <a:pt x="13335" y="5186"/>
                        </a:cubicBezTo>
                        <a:cubicBezTo>
                          <a:pt x="9525" y="5186"/>
                          <a:pt x="4763" y="7091"/>
                          <a:pt x="0" y="9948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1" name="Freeform: Shape 70">
                    <a:extLst>
                      <a:ext uri="{FF2B5EF4-FFF2-40B4-BE49-F238E27FC236}">
                        <a16:creationId xmlns:a16="http://schemas.microsoft.com/office/drawing/2014/main" id="{B0700044-5A2B-AA46-01F1-7FCD95A456E4}"/>
                      </a:ext>
                    </a:extLst>
                  </p:cNvPr>
                  <p:cNvSpPr/>
                  <p:nvPr/>
                </p:nvSpPr>
                <p:spPr>
                  <a:xfrm>
                    <a:off x="5261609" y="5045392"/>
                    <a:ext cx="20002" cy="6429"/>
                  </a:xfrm>
                  <a:custGeom>
                    <a:avLst/>
                    <a:gdLst>
                      <a:gd name="connsiteX0" fmla="*/ 20003 w 20002"/>
                      <a:gd name="connsiteY0" fmla="*/ 2857 h 6429"/>
                      <a:gd name="connsiteX1" fmla="*/ 15240 w 20002"/>
                      <a:gd name="connsiteY1" fmla="*/ 5715 h 6429"/>
                      <a:gd name="connsiteX2" fmla="*/ 9525 w 20002"/>
                      <a:gd name="connsiteY2" fmla="*/ 5715 h 6429"/>
                      <a:gd name="connsiteX3" fmla="*/ 0 w 20002"/>
                      <a:gd name="connsiteY3" fmla="*/ 0 h 6429"/>
                      <a:gd name="connsiteX4" fmla="*/ 9525 w 20002"/>
                      <a:gd name="connsiteY4" fmla="*/ 2857 h 6429"/>
                      <a:gd name="connsiteX5" fmla="*/ 20003 w 20002"/>
                      <a:gd name="connsiteY5" fmla="*/ 2857 h 6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0002" h="6429">
                        <a:moveTo>
                          <a:pt x="20003" y="2857"/>
                        </a:moveTo>
                        <a:cubicBezTo>
                          <a:pt x="19050" y="3810"/>
                          <a:pt x="17145" y="4763"/>
                          <a:pt x="15240" y="5715"/>
                        </a:cubicBezTo>
                        <a:cubicBezTo>
                          <a:pt x="13335" y="6667"/>
                          <a:pt x="11430" y="6667"/>
                          <a:pt x="9525" y="5715"/>
                        </a:cubicBezTo>
                        <a:cubicBezTo>
                          <a:pt x="5715" y="4763"/>
                          <a:pt x="1905" y="2857"/>
                          <a:pt x="0" y="0"/>
                        </a:cubicBezTo>
                        <a:cubicBezTo>
                          <a:pt x="3810" y="952"/>
                          <a:pt x="6668" y="1905"/>
                          <a:pt x="9525" y="2857"/>
                        </a:cubicBezTo>
                        <a:cubicBezTo>
                          <a:pt x="13335" y="3810"/>
                          <a:pt x="16193" y="3810"/>
                          <a:pt x="20003" y="2857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2" name="Freeform: Shape 71">
                    <a:extLst>
                      <a:ext uri="{FF2B5EF4-FFF2-40B4-BE49-F238E27FC236}">
                        <a16:creationId xmlns:a16="http://schemas.microsoft.com/office/drawing/2014/main" id="{4F65CC54-C0DE-F7C1-D40E-A9B7979FE0D3}"/>
                      </a:ext>
                    </a:extLst>
                  </p:cNvPr>
                  <p:cNvSpPr/>
                  <p:nvPr/>
                </p:nvSpPr>
                <p:spPr>
                  <a:xfrm>
                    <a:off x="5254941" y="5043487"/>
                    <a:ext cx="20954" cy="3809"/>
                  </a:xfrm>
                  <a:custGeom>
                    <a:avLst/>
                    <a:gdLst>
                      <a:gd name="connsiteX0" fmla="*/ 20955 w 20954"/>
                      <a:gd name="connsiteY0" fmla="*/ 953 h 3809"/>
                      <a:gd name="connsiteX1" fmla="*/ 16192 w 20954"/>
                      <a:gd name="connsiteY1" fmla="*/ 3810 h 3809"/>
                      <a:gd name="connsiteX2" fmla="*/ 10478 w 20954"/>
                      <a:gd name="connsiteY2" fmla="*/ 3810 h 3809"/>
                      <a:gd name="connsiteX3" fmla="*/ 0 w 20954"/>
                      <a:gd name="connsiteY3" fmla="*/ 0 h 3809"/>
                      <a:gd name="connsiteX4" fmla="*/ 10478 w 20954"/>
                      <a:gd name="connsiteY4" fmla="*/ 953 h 3809"/>
                      <a:gd name="connsiteX5" fmla="*/ 15240 w 20954"/>
                      <a:gd name="connsiteY5" fmla="*/ 953 h 3809"/>
                      <a:gd name="connsiteX6" fmla="*/ 20955 w 20954"/>
                      <a:gd name="connsiteY6" fmla="*/ 953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0954" h="3809">
                        <a:moveTo>
                          <a:pt x="20955" y="953"/>
                        </a:moveTo>
                        <a:cubicBezTo>
                          <a:pt x="20003" y="1905"/>
                          <a:pt x="18098" y="2857"/>
                          <a:pt x="16192" y="3810"/>
                        </a:cubicBezTo>
                        <a:cubicBezTo>
                          <a:pt x="14288" y="3810"/>
                          <a:pt x="12383" y="3810"/>
                          <a:pt x="10478" y="3810"/>
                        </a:cubicBezTo>
                        <a:cubicBezTo>
                          <a:pt x="6667" y="3810"/>
                          <a:pt x="3810" y="1905"/>
                          <a:pt x="0" y="0"/>
                        </a:cubicBezTo>
                        <a:cubicBezTo>
                          <a:pt x="3810" y="0"/>
                          <a:pt x="6667" y="953"/>
                          <a:pt x="10478" y="953"/>
                        </a:cubicBezTo>
                        <a:cubicBezTo>
                          <a:pt x="12383" y="953"/>
                          <a:pt x="13335" y="953"/>
                          <a:pt x="15240" y="953"/>
                        </a:cubicBezTo>
                        <a:cubicBezTo>
                          <a:pt x="17145" y="1905"/>
                          <a:pt x="19050" y="1905"/>
                          <a:pt x="20955" y="95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73" name="Graphic 2">
                <a:extLst>
                  <a:ext uri="{FF2B5EF4-FFF2-40B4-BE49-F238E27FC236}">
                    <a16:creationId xmlns:a16="http://schemas.microsoft.com/office/drawing/2014/main" id="{9312E2DA-61A0-F460-55D5-2FA77671B6F6}"/>
                  </a:ext>
                </a:extLst>
              </p:cNvPr>
              <p:cNvGrpSpPr/>
              <p:nvPr/>
            </p:nvGrpSpPr>
            <p:grpSpPr>
              <a:xfrm>
                <a:off x="4740591" y="5111114"/>
                <a:ext cx="520065" cy="100012"/>
                <a:chOff x="4740591" y="5111114"/>
                <a:chExt cx="520065" cy="100012"/>
              </a:xfrm>
              <a:solidFill>
                <a:srgbClr val="AC6651">
                  <a:alpha val="48000"/>
                </a:srgbClr>
              </a:solidFill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3ACF36E1-81FA-31C3-9F9C-87E612E723AF}"/>
                    </a:ext>
                  </a:extLst>
                </p:cNvPr>
                <p:cNvSpPr/>
                <p:nvPr/>
              </p:nvSpPr>
              <p:spPr>
                <a:xfrm>
                  <a:off x="4740591" y="5111114"/>
                  <a:ext cx="104775" cy="100012"/>
                </a:xfrm>
                <a:custGeom>
                  <a:avLst/>
                  <a:gdLst>
                    <a:gd name="connsiteX0" fmla="*/ 104775 w 104775"/>
                    <a:gd name="connsiteY0" fmla="*/ 50482 h 100012"/>
                    <a:gd name="connsiteX1" fmla="*/ 52388 w 104775"/>
                    <a:gd name="connsiteY1" fmla="*/ 100013 h 100012"/>
                    <a:gd name="connsiteX2" fmla="*/ 0 w 104775"/>
                    <a:gd name="connsiteY2" fmla="*/ 50482 h 100012"/>
                    <a:gd name="connsiteX3" fmla="*/ 52388 w 104775"/>
                    <a:gd name="connsiteY3" fmla="*/ 0 h 100012"/>
                    <a:gd name="connsiteX4" fmla="*/ 104775 w 104775"/>
                    <a:gd name="connsiteY4" fmla="*/ 50482 h 100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100012">
                      <a:moveTo>
                        <a:pt x="104775" y="50482"/>
                      </a:moveTo>
                      <a:cubicBezTo>
                        <a:pt x="104775" y="78105"/>
                        <a:pt x="80963" y="100013"/>
                        <a:pt x="52388" y="100013"/>
                      </a:cubicBezTo>
                      <a:cubicBezTo>
                        <a:pt x="23813" y="100013"/>
                        <a:pt x="0" y="78105"/>
                        <a:pt x="0" y="50482"/>
                      </a:cubicBezTo>
                      <a:cubicBezTo>
                        <a:pt x="0" y="22860"/>
                        <a:pt x="23813" y="0"/>
                        <a:pt x="52388" y="0"/>
                      </a:cubicBezTo>
                      <a:cubicBezTo>
                        <a:pt x="81915" y="953"/>
                        <a:pt x="104775" y="22860"/>
                        <a:pt x="104775" y="50482"/>
                      </a:cubicBezTo>
                      <a:close/>
                    </a:path>
                  </a:pathLst>
                </a:custGeom>
                <a:solidFill>
                  <a:srgbClr val="AC6651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5D65AA3B-4E91-1F60-35AF-D3F96C522797}"/>
                    </a:ext>
                  </a:extLst>
                </p:cNvPr>
                <p:cNvSpPr/>
                <p:nvPr/>
              </p:nvSpPr>
              <p:spPr>
                <a:xfrm>
                  <a:off x="5155882" y="5111114"/>
                  <a:ext cx="104775" cy="100012"/>
                </a:xfrm>
                <a:custGeom>
                  <a:avLst/>
                  <a:gdLst>
                    <a:gd name="connsiteX0" fmla="*/ 104775 w 104775"/>
                    <a:gd name="connsiteY0" fmla="*/ 50482 h 100012"/>
                    <a:gd name="connsiteX1" fmla="*/ 52388 w 104775"/>
                    <a:gd name="connsiteY1" fmla="*/ 100013 h 100012"/>
                    <a:gd name="connsiteX2" fmla="*/ 0 w 104775"/>
                    <a:gd name="connsiteY2" fmla="*/ 50482 h 100012"/>
                    <a:gd name="connsiteX3" fmla="*/ 52388 w 104775"/>
                    <a:gd name="connsiteY3" fmla="*/ 0 h 100012"/>
                    <a:gd name="connsiteX4" fmla="*/ 104775 w 104775"/>
                    <a:gd name="connsiteY4" fmla="*/ 50482 h 100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4775" h="100012">
                      <a:moveTo>
                        <a:pt x="104775" y="50482"/>
                      </a:moveTo>
                      <a:cubicBezTo>
                        <a:pt x="104775" y="78105"/>
                        <a:pt x="80963" y="100013"/>
                        <a:pt x="52388" y="100013"/>
                      </a:cubicBezTo>
                      <a:cubicBezTo>
                        <a:pt x="23813" y="100013"/>
                        <a:pt x="0" y="78105"/>
                        <a:pt x="0" y="50482"/>
                      </a:cubicBezTo>
                      <a:cubicBezTo>
                        <a:pt x="0" y="22860"/>
                        <a:pt x="23813" y="0"/>
                        <a:pt x="52388" y="0"/>
                      </a:cubicBezTo>
                      <a:cubicBezTo>
                        <a:pt x="81915" y="953"/>
                        <a:pt x="104775" y="22860"/>
                        <a:pt x="104775" y="50482"/>
                      </a:cubicBezTo>
                      <a:close/>
                    </a:path>
                  </a:pathLst>
                </a:custGeom>
                <a:solidFill>
                  <a:srgbClr val="AC6651">
                    <a:alpha val="48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90" name="Graphic 2">
            <a:extLst>
              <a:ext uri="{FF2B5EF4-FFF2-40B4-BE49-F238E27FC236}">
                <a16:creationId xmlns:a16="http://schemas.microsoft.com/office/drawing/2014/main" id="{B996D34C-D525-EA5A-9E2A-280055D46CBF}"/>
              </a:ext>
            </a:extLst>
          </p:cNvPr>
          <p:cNvGrpSpPr/>
          <p:nvPr/>
        </p:nvGrpSpPr>
        <p:grpSpPr>
          <a:xfrm>
            <a:off x="3566978" y="3081008"/>
            <a:ext cx="771342" cy="873429"/>
            <a:chOff x="4138184" y="3693677"/>
            <a:chExt cx="771342" cy="873429"/>
          </a:xfrm>
        </p:grpSpPr>
        <p:grpSp>
          <p:nvGrpSpPr>
            <p:cNvPr id="291" name="Graphic 2">
              <a:extLst>
                <a:ext uri="{FF2B5EF4-FFF2-40B4-BE49-F238E27FC236}">
                  <a16:creationId xmlns:a16="http://schemas.microsoft.com/office/drawing/2014/main" id="{AB3F2084-44AD-A669-FA8D-7879CCC9F7B1}"/>
                </a:ext>
              </a:extLst>
            </p:cNvPr>
            <p:cNvGrpSpPr/>
            <p:nvPr/>
          </p:nvGrpSpPr>
          <p:grpSpPr>
            <a:xfrm>
              <a:off x="4314011" y="4215764"/>
              <a:ext cx="419176" cy="351342"/>
              <a:chOff x="4314011" y="4215764"/>
              <a:chExt cx="419176" cy="351342"/>
            </a:xfrm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4FA7C12F-2598-E7E1-DAB1-907493E6D6C6}"/>
                  </a:ext>
                </a:extLst>
              </p:cNvPr>
              <p:cNvSpPr/>
              <p:nvPr/>
            </p:nvSpPr>
            <p:spPr>
              <a:xfrm>
                <a:off x="4383899" y="4215764"/>
                <a:ext cx="275235" cy="351342"/>
              </a:xfrm>
              <a:custGeom>
                <a:avLst/>
                <a:gdLst>
                  <a:gd name="connsiteX0" fmla="*/ 227153 w 275235"/>
                  <a:gd name="connsiteY0" fmla="*/ 304800 h 351342"/>
                  <a:gd name="connsiteX1" fmla="*/ 206197 w 275235"/>
                  <a:gd name="connsiteY1" fmla="*/ 311467 h 351342"/>
                  <a:gd name="connsiteX2" fmla="*/ 272872 w 275235"/>
                  <a:gd name="connsiteY2" fmla="*/ 204788 h 351342"/>
                  <a:gd name="connsiteX3" fmla="*/ 176670 w 275235"/>
                  <a:gd name="connsiteY3" fmla="*/ 0 h 351342"/>
                  <a:gd name="connsiteX4" fmla="*/ 140475 w 275235"/>
                  <a:gd name="connsiteY4" fmla="*/ 0 h 351342"/>
                  <a:gd name="connsiteX5" fmla="*/ 104280 w 275235"/>
                  <a:gd name="connsiteY5" fmla="*/ 0 h 351342"/>
                  <a:gd name="connsiteX6" fmla="*/ 8078 w 275235"/>
                  <a:gd name="connsiteY6" fmla="*/ 204788 h 351342"/>
                  <a:gd name="connsiteX7" fmla="*/ 71895 w 275235"/>
                  <a:gd name="connsiteY7" fmla="*/ 311467 h 351342"/>
                  <a:gd name="connsiteX8" fmla="*/ 48083 w 275235"/>
                  <a:gd name="connsiteY8" fmla="*/ 304800 h 351342"/>
                  <a:gd name="connsiteX9" fmla="*/ 1410 w 275235"/>
                  <a:gd name="connsiteY9" fmla="*/ 333375 h 351342"/>
                  <a:gd name="connsiteX10" fmla="*/ 31890 w 275235"/>
                  <a:gd name="connsiteY10" fmla="*/ 349567 h 351342"/>
                  <a:gd name="connsiteX11" fmla="*/ 117615 w 275235"/>
                  <a:gd name="connsiteY11" fmla="*/ 342900 h 351342"/>
                  <a:gd name="connsiteX12" fmla="*/ 119520 w 275235"/>
                  <a:gd name="connsiteY12" fmla="*/ 339090 h 351342"/>
                  <a:gd name="connsiteX13" fmla="*/ 140475 w 275235"/>
                  <a:gd name="connsiteY13" fmla="*/ 340042 h 351342"/>
                  <a:gd name="connsiteX14" fmla="*/ 159525 w 275235"/>
                  <a:gd name="connsiteY14" fmla="*/ 339090 h 351342"/>
                  <a:gd name="connsiteX15" fmla="*/ 160478 w 275235"/>
                  <a:gd name="connsiteY15" fmla="*/ 341947 h 351342"/>
                  <a:gd name="connsiteX16" fmla="*/ 243345 w 275235"/>
                  <a:gd name="connsiteY16" fmla="*/ 348615 h 351342"/>
                  <a:gd name="connsiteX17" fmla="*/ 273825 w 275235"/>
                  <a:gd name="connsiteY17" fmla="*/ 332422 h 351342"/>
                  <a:gd name="connsiteX18" fmla="*/ 227153 w 275235"/>
                  <a:gd name="connsiteY18" fmla="*/ 304800 h 351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5235" h="351342">
                    <a:moveTo>
                      <a:pt x="227153" y="304800"/>
                    </a:moveTo>
                    <a:cubicBezTo>
                      <a:pt x="204293" y="312420"/>
                      <a:pt x="206197" y="311467"/>
                      <a:pt x="206197" y="311467"/>
                    </a:cubicBezTo>
                    <a:cubicBezTo>
                      <a:pt x="223343" y="301942"/>
                      <a:pt x="272872" y="282892"/>
                      <a:pt x="272872" y="204788"/>
                    </a:cubicBezTo>
                    <a:cubicBezTo>
                      <a:pt x="272872" y="112395"/>
                      <a:pt x="209055" y="34290"/>
                      <a:pt x="176670" y="0"/>
                    </a:cubicBezTo>
                    <a:lnTo>
                      <a:pt x="140475" y="0"/>
                    </a:lnTo>
                    <a:lnTo>
                      <a:pt x="104280" y="0"/>
                    </a:lnTo>
                    <a:cubicBezTo>
                      <a:pt x="70943" y="34290"/>
                      <a:pt x="7125" y="112395"/>
                      <a:pt x="8078" y="204788"/>
                    </a:cubicBezTo>
                    <a:cubicBezTo>
                      <a:pt x="8078" y="287655"/>
                      <a:pt x="56655" y="302895"/>
                      <a:pt x="71895" y="311467"/>
                    </a:cubicBezTo>
                    <a:cubicBezTo>
                      <a:pt x="71895" y="311467"/>
                      <a:pt x="71895" y="312420"/>
                      <a:pt x="48083" y="304800"/>
                    </a:cubicBezTo>
                    <a:cubicBezTo>
                      <a:pt x="25222" y="297180"/>
                      <a:pt x="-7162" y="306705"/>
                      <a:pt x="1410" y="333375"/>
                    </a:cubicBezTo>
                    <a:cubicBezTo>
                      <a:pt x="6172" y="348615"/>
                      <a:pt x="20460" y="347663"/>
                      <a:pt x="31890" y="349567"/>
                    </a:cubicBezTo>
                    <a:cubicBezTo>
                      <a:pt x="41415" y="351472"/>
                      <a:pt x="111900" y="354330"/>
                      <a:pt x="117615" y="342900"/>
                    </a:cubicBezTo>
                    <a:cubicBezTo>
                      <a:pt x="118568" y="341947"/>
                      <a:pt x="118568" y="340995"/>
                      <a:pt x="119520" y="339090"/>
                    </a:cubicBezTo>
                    <a:cubicBezTo>
                      <a:pt x="131903" y="340995"/>
                      <a:pt x="140475" y="340042"/>
                      <a:pt x="140475" y="340042"/>
                    </a:cubicBezTo>
                    <a:cubicBezTo>
                      <a:pt x="140475" y="340042"/>
                      <a:pt x="148095" y="340042"/>
                      <a:pt x="159525" y="339090"/>
                    </a:cubicBezTo>
                    <a:cubicBezTo>
                      <a:pt x="159525" y="340042"/>
                      <a:pt x="160478" y="340995"/>
                      <a:pt x="160478" y="341947"/>
                    </a:cubicBezTo>
                    <a:cubicBezTo>
                      <a:pt x="166193" y="353378"/>
                      <a:pt x="234772" y="350520"/>
                      <a:pt x="243345" y="348615"/>
                    </a:cubicBezTo>
                    <a:cubicBezTo>
                      <a:pt x="254775" y="345757"/>
                      <a:pt x="268110" y="347663"/>
                      <a:pt x="273825" y="332422"/>
                    </a:cubicBezTo>
                    <a:cubicBezTo>
                      <a:pt x="282397" y="306705"/>
                      <a:pt x="250013" y="297180"/>
                      <a:pt x="227153" y="304800"/>
                    </a:cubicBezTo>
                    <a:close/>
                  </a:path>
                </a:pathLst>
              </a:custGeom>
              <a:solidFill>
                <a:srgbClr val="8957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8EFE106D-0D26-5D3F-F037-8D72E9069799}"/>
                  </a:ext>
                </a:extLst>
              </p:cNvPr>
              <p:cNvSpPr/>
              <p:nvPr/>
            </p:nvSpPr>
            <p:spPr>
              <a:xfrm>
                <a:off x="4314011" y="4218114"/>
                <a:ext cx="193921" cy="170163"/>
              </a:xfrm>
              <a:custGeom>
                <a:avLst/>
                <a:gdLst>
                  <a:gd name="connsiteX0" fmla="*/ 184646 w 193921"/>
                  <a:gd name="connsiteY0" fmla="*/ 31940 h 170163"/>
                  <a:gd name="connsiteX1" fmla="*/ 165596 w 193921"/>
                  <a:gd name="connsiteY1" fmla="*/ 44322 h 170163"/>
                  <a:gd name="connsiteX2" fmla="*/ 146546 w 193921"/>
                  <a:gd name="connsiteY2" fmla="*/ 57657 h 170163"/>
                  <a:gd name="connsiteX3" fmla="*/ 111303 w 193921"/>
                  <a:gd name="connsiteY3" fmla="*/ 88138 h 170163"/>
                  <a:gd name="connsiteX4" fmla="*/ 51296 w 193921"/>
                  <a:gd name="connsiteY4" fmla="*/ 157670 h 170163"/>
                  <a:gd name="connsiteX5" fmla="*/ 12243 w 193921"/>
                  <a:gd name="connsiteY5" fmla="*/ 165290 h 170163"/>
                  <a:gd name="connsiteX6" fmla="*/ 4623 w 193921"/>
                  <a:gd name="connsiteY6" fmla="*/ 126238 h 170163"/>
                  <a:gd name="connsiteX7" fmla="*/ 6528 w 193921"/>
                  <a:gd name="connsiteY7" fmla="*/ 123380 h 170163"/>
                  <a:gd name="connsiteX8" fmla="*/ 6528 w 193921"/>
                  <a:gd name="connsiteY8" fmla="*/ 123380 h 170163"/>
                  <a:gd name="connsiteX9" fmla="*/ 81776 w 193921"/>
                  <a:gd name="connsiteY9" fmla="*/ 53847 h 170163"/>
                  <a:gd name="connsiteX10" fmla="*/ 123686 w 193921"/>
                  <a:gd name="connsiteY10" fmla="*/ 25272 h 170163"/>
                  <a:gd name="connsiteX11" fmla="*/ 145593 w 193921"/>
                  <a:gd name="connsiteY11" fmla="*/ 12890 h 170163"/>
                  <a:gd name="connsiteX12" fmla="*/ 169406 w 193921"/>
                  <a:gd name="connsiteY12" fmla="*/ 1460 h 170163"/>
                  <a:gd name="connsiteX13" fmla="*/ 192266 w 193921"/>
                  <a:gd name="connsiteY13" fmla="*/ 10985 h 170163"/>
                  <a:gd name="connsiteX14" fmla="*/ 184646 w 193921"/>
                  <a:gd name="connsiteY14" fmla="*/ 31940 h 170163"/>
                  <a:gd name="connsiteX15" fmla="*/ 184646 w 193921"/>
                  <a:gd name="connsiteY15" fmla="*/ 31940 h 170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3921" h="170163">
                    <a:moveTo>
                      <a:pt x="184646" y="31940"/>
                    </a:moveTo>
                    <a:cubicBezTo>
                      <a:pt x="178931" y="35750"/>
                      <a:pt x="171311" y="39560"/>
                      <a:pt x="165596" y="44322"/>
                    </a:cubicBezTo>
                    <a:cubicBezTo>
                      <a:pt x="158928" y="49085"/>
                      <a:pt x="153213" y="52895"/>
                      <a:pt x="146546" y="57657"/>
                    </a:cubicBezTo>
                    <a:cubicBezTo>
                      <a:pt x="134163" y="67182"/>
                      <a:pt x="121781" y="76707"/>
                      <a:pt x="111303" y="88138"/>
                    </a:cubicBezTo>
                    <a:cubicBezTo>
                      <a:pt x="88443" y="109092"/>
                      <a:pt x="68441" y="132905"/>
                      <a:pt x="51296" y="157670"/>
                    </a:cubicBezTo>
                    <a:cubicBezTo>
                      <a:pt x="42723" y="171005"/>
                      <a:pt x="24626" y="173863"/>
                      <a:pt x="12243" y="165290"/>
                    </a:cubicBezTo>
                    <a:cubicBezTo>
                      <a:pt x="-139" y="156717"/>
                      <a:pt x="-3949" y="138620"/>
                      <a:pt x="4623" y="126238"/>
                    </a:cubicBezTo>
                    <a:cubicBezTo>
                      <a:pt x="5576" y="125285"/>
                      <a:pt x="5576" y="124332"/>
                      <a:pt x="6528" y="123380"/>
                    </a:cubicBezTo>
                    <a:lnTo>
                      <a:pt x="6528" y="123380"/>
                    </a:lnTo>
                    <a:cubicBezTo>
                      <a:pt x="29388" y="96710"/>
                      <a:pt x="55106" y="73850"/>
                      <a:pt x="81776" y="53847"/>
                    </a:cubicBezTo>
                    <a:cubicBezTo>
                      <a:pt x="95111" y="43370"/>
                      <a:pt x="109398" y="33845"/>
                      <a:pt x="123686" y="25272"/>
                    </a:cubicBezTo>
                    <a:cubicBezTo>
                      <a:pt x="131306" y="20510"/>
                      <a:pt x="137973" y="16700"/>
                      <a:pt x="145593" y="12890"/>
                    </a:cubicBezTo>
                    <a:cubicBezTo>
                      <a:pt x="153213" y="9080"/>
                      <a:pt x="160833" y="5270"/>
                      <a:pt x="169406" y="1460"/>
                    </a:cubicBezTo>
                    <a:cubicBezTo>
                      <a:pt x="177978" y="-2350"/>
                      <a:pt x="188456" y="1460"/>
                      <a:pt x="192266" y="10985"/>
                    </a:cubicBezTo>
                    <a:cubicBezTo>
                      <a:pt x="196076" y="17653"/>
                      <a:pt x="193218" y="27178"/>
                      <a:pt x="184646" y="31940"/>
                    </a:cubicBezTo>
                    <a:lnTo>
                      <a:pt x="184646" y="31940"/>
                    </a:lnTo>
                    <a:close/>
                  </a:path>
                </a:pathLst>
              </a:custGeom>
              <a:solidFill>
                <a:srgbClr val="8957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4" name="Freeform: Shape 293">
                <a:extLst>
                  <a:ext uri="{FF2B5EF4-FFF2-40B4-BE49-F238E27FC236}">
                    <a16:creationId xmlns:a16="http://schemas.microsoft.com/office/drawing/2014/main" id="{27C9AB92-3DC4-8025-C06F-65A12E894E37}"/>
                  </a:ext>
                </a:extLst>
              </p:cNvPr>
              <p:cNvSpPr/>
              <p:nvPr/>
            </p:nvSpPr>
            <p:spPr>
              <a:xfrm>
                <a:off x="4444086" y="4260531"/>
                <a:ext cx="158670" cy="228600"/>
              </a:xfrm>
              <a:custGeom>
                <a:avLst/>
                <a:gdLst>
                  <a:gd name="connsiteX0" fmla="*/ 79335 w 158670"/>
                  <a:gd name="connsiteY0" fmla="*/ 0 h 228600"/>
                  <a:gd name="connsiteX1" fmla="*/ 1230 w 158670"/>
                  <a:gd name="connsiteY1" fmla="*/ 166688 h 228600"/>
                  <a:gd name="connsiteX2" fmla="*/ 79335 w 158670"/>
                  <a:gd name="connsiteY2" fmla="*/ 228600 h 228600"/>
                  <a:gd name="connsiteX3" fmla="*/ 157440 w 158670"/>
                  <a:gd name="connsiteY3" fmla="*/ 166688 h 228600"/>
                  <a:gd name="connsiteX4" fmla="*/ 79335 w 158670"/>
                  <a:gd name="connsiteY4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8670" h="228600">
                    <a:moveTo>
                      <a:pt x="79335" y="0"/>
                    </a:moveTo>
                    <a:cubicBezTo>
                      <a:pt x="49808" y="0"/>
                      <a:pt x="-9247" y="29528"/>
                      <a:pt x="1230" y="166688"/>
                    </a:cubicBezTo>
                    <a:cubicBezTo>
                      <a:pt x="5993" y="228600"/>
                      <a:pt x="79335" y="228600"/>
                      <a:pt x="79335" y="228600"/>
                    </a:cubicBezTo>
                    <a:cubicBezTo>
                      <a:pt x="79335" y="228600"/>
                      <a:pt x="152678" y="228600"/>
                      <a:pt x="157440" y="166688"/>
                    </a:cubicBezTo>
                    <a:cubicBezTo>
                      <a:pt x="167918" y="30480"/>
                      <a:pt x="108863" y="0"/>
                      <a:pt x="79335" y="0"/>
                    </a:cubicBezTo>
                    <a:close/>
                  </a:path>
                </a:pathLst>
              </a:custGeom>
              <a:solidFill>
                <a:srgbClr val="D7AE8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5" name="Freeform: Shape 294">
                <a:extLst>
                  <a:ext uri="{FF2B5EF4-FFF2-40B4-BE49-F238E27FC236}">
                    <a16:creationId xmlns:a16="http://schemas.microsoft.com/office/drawing/2014/main" id="{8B57325F-4A73-366A-ED96-98DE17A43C4C}"/>
                  </a:ext>
                </a:extLst>
              </p:cNvPr>
              <p:cNvSpPr/>
              <p:nvPr/>
            </p:nvSpPr>
            <p:spPr>
              <a:xfrm>
                <a:off x="4538272" y="4217518"/>
                <a:ext cx="194914" cy="169911"/>
              </a:xfrm>
              <a:custGeom>
                <a:avLst/>
                <a:gdLst>
                  <a:gd name="connsiteX0" fmla="*/ 25154 w 194914"/>
                  <a:gd name="connsiteY0" fmla="*/ 1103 h 169911"/>
                  <a:gd name="connsiteX1" fmla="*/ 48967 w 194914"/>
                  <a:gd name="connsiteY1" fmla="*/ 12533 h 169911"/>
                  <a:gd name="connsiteX2" fmla="*/ 70874 w 194914"/>
                  <a:gd name="connsiteY2" fmla="*/ 24916 h 169911"/>
                  <a:gd name="connsiteX3" fmla="*/ 112784 w 194914"/>
                  <a:gd name="connsiteY3" fmla="*/ 53491 h 169911"/>
                  <a:gd name="connsiteX4" fmla="*/ 188032 w 194914"/>
                  <a:gd name="connsiteY4" fmla="*/ 123023 h 169911"/>
                  <a:gd name="connsiteX5" fmla="*/ 188032 w 194914"/>
                  <a:gd name="connsiteY5" fmla="*/ 123023 h 169911"/>
                  <a:gd name="connsiteX6" fmla="*/ 185174 w 194914"/>
                  <a:gd name="connsiteY6" fmla="*/ 163028 h 169911"/>
                  <a:gd name="connsiteX7" fmla="*/ 145169 w 194914"/>
                  <a:gd name="connsiteY7" fmla="*/ 160171 h 169911"/>
                  <a:gd name="connsiteX8" fmla="*/ 143264 w 194914"/>
                  <a:gd name="connsiteY8" fmla="*/ 157313 h 169911"/>
                  <a:gd name="connsiteX9" fmla="*/ 83257 w 194914"/>
                  <a:gd name="connsiteY9" fmla="*/ 87781 h 169911"/>
                  <a:gd name="connsiteX10" fmla="*/ 48014 w 194914"/>
                  <a:gd name="connsiteY10" fmla="*/ 57301 h 169911"/>
                  <a:gd name="connsiteX11" fmla="*/ 28964 w 194914"/>
                  <a:gd name="connsiteY11" fmla="*/ 43966 h 169911"/>
                  <a:gd name="connsiteX12" fmla="*/ 9914 w 194914"/>
                  <a:gd name="connsiteY12" fmla="*/ 31583 h 169911"/>
                  <a:gd name="connsiteX13" fmla="*/ 8962 w 194914"/>
                  <a:gd name="connsiteY13" fmla="*/ 31583 h 169911"/>
                  <a:gd name="connsiteX14" fmla="*/ 2294 w 194914"/>
                  <a:gd name="connsiteY14" fmla="*/ 7771 h 169911"/>
                  <a:gd name="connsiteX15" fmla="*/ 25154 w 194914"/>
                  <a:gd name="connsiteY15" fmla="*/ 1103 h 1699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94914" h="169911">
                    <a:moveTo>
                      <a:pt x="25154" y="1103"/>
                    </a:moveTo>
                    <a:cubicBezTo>
                      <a:pt x="33727" y="4913"/>
                      <a:pt x="41347" y="8723"/>
                      <a:pt x="48967" y="12533"/>
                    </a:cubicBezTo>
                    <a:cubicBezTo>
                      <a:pt x="56587" y="16343"/>
                      <a:pt x="64207" y="21106"/>
                      <a:pt x="70874" y="24916"/>
                    </a:cubicBezTo>
                    <a:cubicBezTo>
                      <a:pt x="85162" y="33488"/>
                      <a:pt x="99449" y="43013"/>
                      <a:pt x="112784" y="53491"/>
                    </a:cubicBezTo>
                    <a:cubicBezTo>
                      <a:pt x="140407" y="73493"/>
                      <a:pt x="165172" y="97306"/>
                      <a:pt x="188032" y="123023"/>
                    </a:cubicBezTo>
                    <a:lnTo>
                      <a:pt x="188032" y="123023"/>
                    </a:lnTo>
                    <a:cubicBezTo>
                      <a:pt x="198509" y="134453"/>
                      <a:pt x="196604" y="152551"/>
                      <a:pt x="185174" y="163028"/>
                    </a:cubicBezTo>
                    <a:cubicBezTo>
                      <a:pt x="173744" y="173506"/>
                      <a:pt x="155647" y="171601"/>
                      <a:pt x="145169" y="160171"/>
                    </a:cubicBezTo>
                    <a:cubicBezTo>
                      <a:pt x="144217" y="159218"/>
                      <a:pt x="144217" y="158266"/>
                      <a:pt x="143264" y="157313"/>
                    </a:cubicBezTo>
                    <a:cubicBezTo>
                      <a:pt x="126119" y="132548"/>
                      <a:pt x="106117" y="108736"/>
                      <a:pt x="83257" y="87781"/>
                    </a:cubicBezTo>
                    <a:cubicBezTo>
                      <a:pt x="71827" y="77303"/>
                      <a:pt x="60397" y="66826"/>
                      <a:pt x="48014" y="57301"/>
                    </a:cubicBezTo>
                    <a:cubicBezTo>
                      <a:pt x="42299" y="52538"/>
                      <a:pt x="35632" y="47776"/>
                      <a:pt x="28964" y="43966"/>
                    </a:cubicBezTo>
                    <a:cubicBezTo>
                      <a:pt x="22297" y="39203"/>
                      <a:pt x="15629" y="35393"/>
                      <a:pt x="9914" y="31583"/>
                    </a:cubicBezTo>
                    <a:lnTo>
                      <a:pt x="8962" y="31583"/>
                    </a:lnTo>
                    <a:cubicBezTo>
                      <a:pt x="389" y="26821"/>
                      <a:pt x="-2468" y="16343"/>
                      <a:pt x="2294" y="7771"/>
                    </a:cubicBezTo>
                    <a:cubicBezTo>
                      <a:pt x="8009" y="1103"/>
                      <a:pt x="17534" y="-1754"/>
                      <a:pt x="25154" y="1103"/>
                    </a:cubicBezTo>
                    <a:close/>
                  </a:path>
                </a:pathLst>
              </a:custGeom>
              <a:solidFill>
                <a:srgbClr val="8957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96" name="Graphic 2">
              <a:extLst>
                <a:ext uri="{FF2B5EF4-FFF2-40B4-BE49-F238E27FC236}">
                  <a16:creationId xmlns:a16="http://schemas.microsoft.com/office/drawing/2014/main" id="{7729F278-DB50-6CF9-4E2D-50A37FD5B1EF}"/>
                </a:ext>
              </a:extLst>
            </p:cNvPr>
            <p:cNvGrpSpPr/>
            <p:nvPr/>
          </p:nvGrpSpPr>
          <p:grpSpPr>
            <a:xfrm>
              <a:off x="4138184" y="3693677"/>
              <a:ext cx="771342" cy="576378"/>
              <a:chOff x="4138184" y="3693677"/>
              <a:chExt cx="771342" cy="576378"/>
            </a:xfrm>
          </p:grpSpPr>
          <p:grpSp>
            <p:nvGrpSpPr>
              <p:cNvPr id="297" name="Graphic 2">
                <a:extLst>
                  <a:ext uri="{FF2B5EF4-FFF2-40B4-BE49-F238E27FC236}">
                    <a16:creationId xmlns:a16="http://schemas.microsoft.com/office/drawing/2014/main" id="{ECCCE3DC-B63C-B52B-62C1-E7A6FD09BB8B}"/>
                  </a:ext>
                </a:extLst>
              </p:cNvPr>
              <p:cNvGrpSpPr/>
              <p:nvPr/>
            </p:nvGrpSpPr>
            <p:grpSpPr>
              <a:xfrm>
                <a:off x="4138184" y="3693677"/>
                <a:ext cx="771342" cy="204309"/>
                <a:chOff x="4138184" y="3693677"/>
                <a:chExt cx="771342" cy="204309"/>
              </a:xfrm>
            </p:grpSpPr>
            <p:grpSp>
              <p:nvGrpSpPr>
                <p:cNvPr id="298" name="Graphic 2">
                  <a:extLst>
                    <a:ext uri="{FF2B5EF4-FFF2-40B4-BE49-F238E27FC236}">
                      <a16:creationId xmlns:a16="http://schemas.microsoft.com/office/drawing/2014/main" id="{AEB7A2AA-DB3C-1B89-49F5-2F90C549E9A5}"/>
                    </a:ext>
                  </a:extLst>
                </p:cNvPr>
                <p:cNvGrpSpPr/>
                <p:nvPr/>
              </p:nvGrpSpPr>
              <p:grpSpPr>
                <a:xfrm>
                  <a:off x="4138184" y="3693677"/>
                  <a:ext cx="214702" cy="202553"/>
                  <a:chOff x="4138184" y="3693677"/>
                  <a:chExt cx="214702" cy="202553"/>
                </a:xfrm>
              </p:grpSpPr>
              <p:sp>
                <p:nvSpPr>
                  <p:cNvPr id="299" name="Freeform: Shape 298">
                    <a:extLst>
                      <a:ext uri="{FF2B5EF4-FFF2-40B4-BE49-F238E27FC236}">
                        <a16:creationId xmlns:a16="http://schemas.microsoft.com/office/drawing/2014/main" id="{ECB94A3E-A002-F994-81C5-60E71AC83E91}"/>
                      </a:ext>
                    </a:extLst>
                  </p:cNvPr>
                  <p:cNvSpPr/>
                  <p:nvPr/>
                </p:nvSpPr>
                <p:spPr>
                  <a:xfrm>
                    <a:off x="4138184" y="3693677"/>
                    <a:ext cx="214702" cy="202553"/>
                  </a:xfrm>
                  <a:custGeom>
                    <a:avLst/>
                    <a:gdLst>
                      <a:gd name="connsiteX0" fmla="*/ 17572 w 214702"/>
                      <a:gd name="connsiteY0" fmla="*/ 165852 h 202553"/>
                      <a:gd name="connsiteX1" fmla="*/ 158542 w 214702"/>
                      <a:gd name="connsiteY1" fmla="*/ 183949 h 202553"/>
                      <a:gd name="connsiteX2" fmla="*/ 203310 w 214702"/>
                      <a:gd name="connsiteY2" fmla="*/ 54409 h 202553"/>
                      <a:gd name="connsiteX3" fmla="*/ 31860 w 214702"/>
                      <a:gd name="connsiteY3" fmla="*/ 25834 h 202553"/>
                      <a:gd name="connsiteX4" fmla="*/ 17572 w 214702"/>
                      <a:gd name="connsiteY4" fmla="*/ 165852 h 202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4702" h="202553">
                        <a:moveTo>
                          <a:pt x="17572" y="165852"/>
                        </a:moveTo>
                        <a:cubicBezTo>
                          <a:pt x="44242" y="206809"/>
                          <a:pt x="107107" y="214429"/>
                          <a:pt x="158542" y="183949"/>
                        </a:cubicBezTo>
                        <a:cubicBezTo>
                          <a:pt x="209977" y="153469"/>
                          <a:pt x="229027" y="95366"/>
                          <a:pt x="203310" y="54409"/>
                        </a:cubicBezTo>
                        <a:cubicBezTo>
                          <a:pt x="176640" y="13452"/>
                          <a:pt x="101392" y="-28459"/>
                          <a:pt x="31860" y="25834"/>
                        </a:cubicBezTo>
                        <a:cubicBezTo>
                          <a:pt x="-6240" y="56314"/>
                          <a:pt x="-9098" y="124894"/>
                          <a:pt x="17572" y="165852"/>
                        </a:cubicBezTo>
                        <a:close/>
                      </a:path>
                    </a:pathLst>
                  </a:custGeom>
                  <a:solidFill>
                    <a:srgbClr val="8957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0" name="Freeform: Shape 299">
                    <a:extLst>
                      <a:ext uri="{FF2B5EF4-FFF2-40B4-BE49-F238E27FC236}">
                        <a16:creationId xmlns:a16="http://schemas.microsoft.com/office/drawing/2014/main" id="{106FDE7E-666B-3ED3-2435-C6C3842E21BF}"/>
                      </a:ext>
                    </a:extLst>
                  </p:cNvPr>
                  <p:cNvSpPr/>
                  <p:nvPr/>
                </p:nvSpPr>
                <p:spPr>
                  <a:xfrm>
                    <a:off x="4178400" y="3739221"/>
                    <a:ext cx="141051" cy="135130"/>
                  </a:xfrm>
                  <a:custGeom>
                    <a:avLst/>
                    <a:gdLst>
                      <a:gd name="connsiteX0" fmla="*/ 11647 w 141051"/>
                      <a:gd name="connsiteY0" fmla="*/ 110783 h 135130"/>
                      <a:gd name="connsiteX1" fmla="*/ 104039 w 141051"/>
                      <a:gd name="connsiteY1" fmla="*/ 123166 h 135130"/>
                      <a:gd name="connsiteX2" fmla="*/ 133567 w 141051"/>
                      <a:gd name="connsiteY2" fmla="*/ 38393 h 135130"/>
                      <a:gd name="connsiteX3" fmla="*/ 21172 w 141051"/>
                      <a:gd name="connsiteY3" fmla="*/ 20296 h 135130"/>
                      <a:gd name="connsiteX4" fmla="*/ 11647 w 141051"/>
                      <a:gd name="connsiteY4" fmla="*/ 110783 h 135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1051" h="135130">
                        <a:moveTo>
                          <a:pt x="11647" y="110783"/>
                        </a:moveTo>
                        <a:cubicBezTo>
                          <a:pt x="28792" y="137453"/>
                          <a:pt x="70702" y="143168"/>
                          <a:pt x="104039" y="123166"/>
                        </a:cubicBezTo>
                        <a:cubicBezTo>
                          <a:pt x="137377" y="103163"/>
                          <a:pt x="150712" y="65063"/>
                          <a:pt x="133567" y="38393"/>
                        </a:cubicBezTo>
                        <a:cubicBezTo>
                          <a:pt x="116422" y="11723"/>
                          <a:pt x="71654" y="-22567"/>
                          <a:pt x="21172" y="20296"/>
                        </a:cubicBezTo>
                        <a:cubicBezTo>
                          <a:pt x="-3593" y="39346"/>
                          <a:pt x="-6451" y="84113"/>
                          <a:pt x="11647" y="110783"/>
                        </a:cubicBezTo>
                        <a:close/>
                      </a:path>
                    </a:pathLst>
                  </a:custGeom>
                  <a:solidFill>
                    <a:srgbClr val="D7AE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1" name="Graphic 2">
                  <a:extLst>
                    <a:ext uri="{FF2B5EF4-FFF2-40B4-BE49-F238E27FC236}">
                      <a16:creationId xmlns:a16="http://schemas.microsoft.com/office/drawing/2014/main" id="{A6345A07-8D4D-4638-8D1C-F3245930179D}"/>
                    </a:ext>
                  </a:extLst>
                </p:cNvPr>
                <p:cNvGrpSpPr/>
                <p:nvPr/>
              </p:nvGrpSpPr>
              <p:grpSpPr>
                <a:xfrm>
                  <a:off x="4696238" y="3695008"/>
                  <a:ext cx="213288" cy="202979"/>
                  <a:chOff x="4696238" y="3695008"/>
                  <a:chExt cx="213288" cy="202979"/>
                </a:xfrm>
              </p:grpSpPr>
              <p:sp>
                <p:nvSpPr>
                  <p:cNvPr id="302" name="Freeform: Shape 301">
                    <a:extLst>
                      <a:ext uri="{FF2B5EF4-FFF2-40B4-BE49-F238E27FC236}">
                        <a16:creationId xmlns:a16="http://schemas.microsoft.com/office/drawing/2014/main" id="{7160DFC7-B214-2E43-9E81-7BC0565EEC99}"/>
                      </a:ext>
                    </a:extLst>
                  </p:cNvPr>
                  <p:cNvSpPr/>
                  <p:nvPr/>
                </p:nvSpPr>
                <p:spPr>
                  <a:xfrm>
                    <a:off x="4696238" y="3695008"/>
                    <a:ext cx="213288" cy="202979"/>
                  </a:xfrm>
                  <a:custGeom>
                    <a:avLst/>
                    <a:gdLst>
                      <a:gd name="connsiteX0" fmla="*/ 186276 w 213288"/>
                      <a:gd name="connsiteY0" fmla="*/ 174999 h 202979"/>
                      <a:gd name="connsiteX1" fmla="*/ 44353 w 213288"/>
                      <a:gd name="connsiteY1" fmla="*/ 175951 h 202979"/>
                      <a:gd name="connsiteX2" fmla="*/ 17683 w 213288"/>
                      <a:gd name="connsiteY2" fmla="*/ 42601 h 202979"/>
                      <a:gd name="connsiteX3" fmla="*/ 191991 w 213288"/>
                      <a:gd name="connsiteY3" fmla="*/ 35934 h 202979"/>
                      <a:gd name="connsiteX4" fmla="*/ 186276 w 213288"/>
                      <a:gd name="connsiteY4" fmla="*/ 174999 h 202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3288" h="202979">
                        <a:moveTo>
                          <a:pt x="186276" y="174999"/>
                        </a:moveTo>
                        <a:cubicBezTo>
                          <a:pt x="154843" y="212147"/>
                          <a:pt x="91026" y="212147"/>
                          <a:pt x="44353" y="175951"/>
                        </a:cubicBezTo>
                        <a:cubicBezTo>
                          <a:pt x="-2319" y="139757"/>
                          <a:pt x="-13749" y="79749"/>
                          <a:pt x="17683" y="42601"/>
                        </a:cubicBezTo>
                        <a:cubicBezTo>
                          <a:pt x="49116" y="5454"/>
                          <a:pt x="130078" y="-27884"/>
                          <a:pt x="191991" y="35934"/>
                        </a:cubicBezTo>
                        <a:cubicBezTo>
                          <a:pt x="224376" y="69272"/>
                          <a:pt x="217708" y="137851"/>
                          <a:pt x="186276" y="174999"/>
                        </a:cubicBezTo>
                        <a:close/>
                      </a:path>
                    </a:pathLst>
                  </a:custGeom>
                  <a:solidFill>
                    <a:srgbClr val="89573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F53B656D-C24A-4DDC-CF86-2DD2356CE83E}"/>
                      </a:ext>
                    </a:extLst>
                  </p:cNvPr>
                  <p:cNvSpPr/>
                  <p:nvPr/>
                </p:nvSpPr>
                <p:spPr>
                  <a:xfrm>
                    <a:off x="4727815" y="3738790"/>
                    <a:ext cx="140064" cy="136576"/>
                  </a:xfrm>
                  <a:custGeom>
                    <a:avLst/>
                    <a:gdLst>
                      <a:gd name="connsiteX0" fmla="*/ 122314 w 140064"/>
                      <a:gd name="connsiteY0" fmla="*/ 117882 h 136576"/>
                      <a:gd name="connsiteX1" fmla="*/ 28969 w 140064"/>
                      <a:gd name="connsiteY1" fmla="*/ 118834 h 136576"/>
                      <a:gd name="connsiteX2" fmla="*/ 11824 w 140064"/>
                      <a:gd name="connsiteY2" fmla="*/ 31204 h 136576"/>
                      <a:gd name="connsiteX3" fmla="*/ 126124 w 140064"/>
                      <a:gd name="connsiteY3" fmla="*/ 26442 h 136576"/>
                      <a:gd name="connsiteX4" fmla="*/ 122314 w 140064"/>
                      <a:gd name="connsiteY4" fmla="*/ 117882 h 1365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0064" h="136576">
                        <a:moveTo>
                          <a:pt x="122314" y="117882"/>
                        </a:moveTo>
                        <a:cubicBezTo>
                          <a:pt x="101359" y="142647"/>
                          <a:pt x="59449" y="142647"/>
                          <a:pt x="28969" y="118834"/>
                        </a:cubicBezTo>
                        <a:cubicBezTo>
                          <a:pt x="-1511" y="95022"/>
                          <a:pt x="-9131" y="55017"/>
                          <a:pt x="11824" y="31204"/>
                        </a:cubicBezTo>
                        <a:cubicBezTo>
                          <a:pt x="32779" y="6440"/>
                          <a:pt x="81356" y="-22135"/>
                          <a:pt x="126124" y="26442"/>
                        </a:cubicBezTo>
                        <a:cubicBezTo>
                          <a:pt x="147079" y="48350"/>
                          <a:pt x="143269" y="93117"/>
                          <a:pt x="122314" y="117882"/>
                        </a:cubicBezTo>
                        <a:close/>
                      </a:path>
                    </a:pathLst>
                  </a:custGeom>
                  <a:solidFill>
                    <a:srgbClr val="D7AE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304" name="Freeform: Shape 303">
                <a:extLst>
                  <a:ext uri="{FF2B5EF4-FFF2-40B4-BE49-F238E27FC236}">
                    <a16:creationId xmlns:a16="http://schemas.microsoft.com/office/drawing/2014/main" id="{81423F61-A80B-5696-9975-850F203BBB63}"/>
                  </a:ext>
                </a:extLst>
              </p:cNvPr>
              <p:cNvSpPr/>
              <p:nvPr/>
            </p:nvSpPr>
            <p:spPr>
              <a:xfrm>
                <a:off x="4176712" y="3741419"/>
                <a:ext cx="693420" cy="528637"/>
              </a:xfrm>
              <a:custGeom>
                <a:avLst/>
                <a:gdLst>
                  <a:gd name="connsiteX0" fmla="*/ 693420 w 693420"/>
                  <a:gd name="connsiteY0" fmla="*/ 274320 h 528637"/>
                  <a:gd name="connsiteX1" fmla="*/ 346710 w 693420"/>
                  <a:gd name="connsiteY1" fmla="*/ 528638 h 528637"/>
                  <a:gd name="connsiteX2" fmla="*/ 0 w 693420"/>
                  <a:gd name="connsiteY2" fmla="*/ 274320 h 528637"/>
                  <a:gd name="connsiteX3" fmla="*/ 346710 w 693420"/>
                  <a:gd name="connsiteY3" fmla="*/ 0 h 528637"/>
                  <a:gd name="connsiteX4" fmla="*/ 693420 w 693420"/>
                  <a:gd name="connsiteY4" fmla="*/ 274320 h 52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528637">
                    <a:moveTo>
                      <a:pt x="693420" y="274320"/>
                    </a:moveTo>
                    <a:cubicBezTo>
                      <a:pt x="693420" y="381000"/>
                      <a:pt x="626745" y="528638"/>
                      <a:pt x="346710" y="528638"/>
                    </a:cubicBezTo>
                    <a:cubicBezTo>
                      <a:pt x="66675" y="528638"/>
                      <a:pt x="0" y="382905"/>
                      <a:pt x="0" y="274320"/>
                    </a:cubicBezTo>
                    <a:cubicBezTo>
                      <a:pt x="0" y="111443"/>
                      <a:pt x="155258" y="0"/>
                      <a:pt x="346710" y="0"/>
                    </a:cubicBezTo>
                    <a:cubicBezTo>
                      <a:pt x="538163" y="0"/>
                      <a:pt x="693420" y="111443"/>
                      <a:pt x="693420" y="274320"/>
                    </a:cubicBezTo>
                    <a:close/>
                  </a:path>
                </a:pathLst>
              </a:custGeom>
              <a:solidFill>
                <a:srgbClr val="8957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05" name="Graphic 2">
                <a:extLst>
                  <a:ext uri="{FF2B5EF4-FFF2-40B4-BE49-F238E27FC236}">
                    <a16:creationId xmlns:a16="http://schemas.microsoft.com/office/drawing/2014/main" id="{2DEA67C8-6DCB-03F5-7E1F-17EAC45B31EB}"/>
                  </a:ext>
                </a:extLst>
              </p:cNvPr>
              <p:cNvGrpSpPr/>
              <p:nvPr/>
            </p:nvGrpSpPr>
            <p:grpSpPr>
              <a:xfrm>
                <a:off x="4275771" y="3984836"/>
                <a:ext cx="494347" cy="37570"/>
                <a:chOff x="4275771" y="3984836"/>
                <a:chExt cx="494347" cy="37570"/>
              </a:xfrm>
            </p:grpSpPr>
            <p:grpSp>
              <p:nvGrpSpPr>
                <p:cNvPr id="306" name="Graphic 2">
                  <a:extLst>
                    <a:ext uri="{FF2B5EF4-FFF2-40B4-BE49-F238E27FC236}">
                      <a16:creationId xmlns:a16="http://schemas.microsoft.com/office/drawing/2014/main" id="{ABE8E2D6-76A3-477C-0FD1-FC51D6A0DE5F}"/>
                    </a:ext>
                  </a:extLst>
                </p:cNvPr>
                <p:cNvGrpSpPr/>
                <p:nvPr/>
              </p:nvGrpSpPr>
              <p:grpSpPr>
                <a:xfrm>
                  <a:off x="4275771" y="3985259"/>
                  <a:ext cx="55245" cy="37147"/>
                  <a:chOff x="4275771" y="3985259"/>
                  <a:chExt cx="55245" cy="37147"/>
                </a:xfrm>
              </p:grpSpPr>
              <p:grpSp>
                <p:nvGrpSpPr>
                  <p:cNvPr id="307" name="Graphic 2">
                    <a:extLst>
                      <a:ext uri="{FF2B5EF4-FFF2-40B4-BE49-F238E27FC236}">
                        <a16:creationId xmlns:a16="http://schemas.microsoft.com/office/drawing/2014/main" id="{8A5C1190-DDE5-B999-209E-9C7D6E870734}"/>
                      </a:ext>
                    </a:extLst>
                  </p:cNvPr>
                  <p:cNvGrpSpPr/>
                  <p:nvPr/>
                </p:nvGrpSpPr>
                <p:grpSpPr>
                  <a:xfrm>
                    <a:off x="4298632" y="3991846"/>
                    <a:ext cx="32384" cy="30560"/>
                    <a:chOff x="4298632" y="3991846"/>
                    <a:chExt cx="32384" cy="30560"/>
                  </a:xfrm>
                </p:grpSpPr>
                <p:sp>
                  <p:nvSpPr>
                    <p:cNvPr id="308" name="Freeform: Shape 307">
                      <a:extLst>
                        <a:ext uri="{FF2B5EF4-FFF2-40B4-BE49-F238E27FC236}">
                          <a16:creationId xmlns:a16="http://schemas.microsoft.com/office/drawing/2014/main" id="{4779F1AF-10A1-6DF9-A972-D0F73C73D3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98632" y="3991846"/>
                      <a:ext cx="32384" cy="30560"/>
                    </a:xfrm>
                    <a:custGeom>
                      <a:avLst/>
                      <a:gdLst>
                        <a:gd name="connsiteX0" fmla="*/ 32385 w 32384"/>
                        <a:gd name="connsiteY0" fmla="*/ 15321 h 30560"/>
                        <a:gd name="connsiteX1" fmla="*/ 16192 w 32384"/>
                        <a:gd name="connsiteY1" fmla="*/ 30561 h 30560"/>
                        <a:gd name="connsiteX2" fmla="*/ 0 w 32384"/>
                        <a:gd name="connsiteY2" fmla="*/ 15321 h 30560"/>
                        <a:gd name="connsiteX3" fmla="*/ 16192 w 32384"/>
                        <a:gd name="connsiteY3" fmla="*/ 81 h 30560"/>
                        <a:gd name="connsiteX4" fmla="*/ 32385 w 32384"/>
                        <a:gd name="connsiteY4" fmla="*/ 15321 h 3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384" h="30560">
                          <a:moveTo>
                            <a:pt x="32385" y="15321"/>
                          </a:moveTo>
                          <a:cubicBezTo>
                            <a:pt x="32385" y="23893"/>
                            <a:pt x="24765" y="30561"/>
                            <a:pt x="16192" y="30561"/>
                          </a:cubicBezTo>
                          <a:cubicBezTo>
                            <a:pt x="7620" y="30561"/>
                            <a:pt x="0" y="23893"/>
                            <a:pt x="0" y="15321"/>
                          </a:cubicBezTo>
                          <a:cubicBezTo>
                            <a:pt x="0" y="6748"/>
                            <a:pt x="7620" y="81"/>
                            <a:pt x="16192" y="81"/>
                          </a:cubicBezTo>
                          <a:cubicBezTo>
                            <a:pt x="24765" y="-872"/>
                            <a:pt x="32385" y="6748"/>
                            <a:pt x="32385" y="15321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9" name="Freeform: Shape 308">
                      <a:extLst>
                        <a:ext uri="{FF2B5EF4-FFF2-40B4-BE49-F238E27FC236}">
                          <a16:creationId xmlns:a16="http://schemas.microsoft.com/office/drawing/2014/main" id="{B77021FE-CFF3-10C4-667B-0E594057AC4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14824" y="3995737"/>
                      <a:ext cx="11429" cy="9525"/>
                    </a:xfrm>
                    <a:custGeom>
                      <a:avLst/>
                      <a:gdLst>
                        <a:gd name="connsiteX0" fmla="*/ 11430 w 11429"/>
                        <a:gd name="connsiteY0" fmla="*/ 4763 h 9525"/>
                        <a:gd name="connsiteX1" fmla="*/ 5715 w 11429"/>
                        <a:gd name="connsiteY1" fmla="*/ 9525 h 9525"/>
                        <a:gd name="connsiteX2" fmla="*/ 0 w 11429"/>
                        <a:gd name="connsiteY2" fmla="*/ 4763 h 9525"/>
                        <a:gd name="connsiteX3" fmla="*/ 5715 w 11429"/>
                        <a:gd name="connsiteY3" fmla="*/ 0 h 9525"/>
                        <a:gd name="connsiteX4" fmla="*/ 11430 w 11429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29" h="9525">
                          <a:moveTo>
                            <a:pt x="11430" y="4763"/>
                          </a:moveTo>
                          <a:cubicBezTo>
                            <a:pt x="11430" y="7620"/>
                            <a:pt x="9525" y="9525"/>
                            <a:pt x="5715" y="9525"/>
                          </a:cubicBezTo>
                          <a:cubicBezTo>
                            <a:pt x="2858" y="9525"/>
                            <a:pt x="0" y="7620"/>
                            <a:pt x="0" y="4763"/>
                          </a:cubicBezTo>
                          <a:cubicBezTo>
                            <a:pt x="0" y="1905"/>
                            <a:pt x="1905" y="0"/>
                            <a:pt x="5715" y="0"/>
                          </a:cubicBezTo>
                          <a:cubicBezTo>
                            <a:pt x="9525" y="0"/>
                            <a:pt x="11430" y="1905"/>
                            <a:pt x="11430" y="47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10" name="Freeform: Shape 309">
                    <a:extLst>
                      <a:ext uri="{FF2B5EF4-FFF2-40B4-BE49-F238E27FC236}">
                        <a16:creationId xmlns:a16="http://schemas.microsoft.com/office/drawing/2014/main" id="{99A1B5A0-A843-B84E-9A2B-BE7C5D172E57}"/>
                      </a:ext>
                    </a:extLst>
                  </p:cNvPr>
                  <p:cNvSpPr/>
                  <p:nvPr/>
                </p:nvSpPr>
                <p:spPr>
                  <a:xfrm>
                    <a:off x="4275771" y="3985259"/>
                    <a:ext cx="55245" cy="14049"/>
                  </a:xfrm>
                  <a:custGeom>
                    <a:avLst/>
                    <a:gdLst>
                      <a:gd name="connsiteX0" fmla="*/ 55245 w 55245"/>
                      <a:gd name="connsiteY0" fmla="*/ 8572 h 14049"/>
                      <a:gd name="connsiteX1" fmla="*/ 41910 w 55245"/>
                      <a:gd name="connsiteY1" fmla="*/ 3810 h 14049"/>
                      <a:gd name="connsiteX2" fmla="*/ 35243 w 55245"/>
                      <a:gd name="connsiteY2" fmla="*/ 4763 h 14049"/>
                      <a:gd name="connsiteX3" fmla="*/ 28575 w 55245"/>
                      <a:gd name="connsiteY3" fmla="*/ 6668 h 14049"/>
                      <a:gd name="connsiteX4" fmla="*/ 22860 w 55245"/>
                      <a:gd name="connsiteY4" fmla="*/ 10478 h 14049"/>
                      <a:gd name="connsiteX5" fmla="*/ 15240 w 55245"/>
                      <a:gd name="connsiteY5" fmla="*/ 13335 h 14049"/>
                      <a:gd name="connsiteX6" fmla="*/ 6668 w 55245"/>
                      <a:gd name="connsiteY6" fmla="*/ 13335 h 14049"/>
                      <a:gd name="connsiteX7" fmla="*/ 0 w 55245"/>
                      <a:gd name="connsiteY7" fmla="*/ 9525 h 14049"/>
                      <a:gd name="connsiteX8" fmla="*/ 13335 w 55245"/>
                      <a:gd name="connsiteY8" fmla="*/ 9525 h 14049"/>
                      <a:gd name="connsiteX9" fmla="*/ 25718 w 55245"/>
                      <a:gd name="connsiteY9" fmla="*/ 1905 h 14049"/>
                      <a:gd name="connsiteX10" fmla="*/ 33338 w 55245"/>
                      <a:gd name="connsiteY10" fmla="*/ 0 h 14049"/>
                      <a:gd name="connsiteX11" fmla="*/ 40958 w 55245"/>
                      <a:gd name="connsiteY11" fmla="*/ 0 h 14049"/>
                      <a:gd name="connsiteX12" fmla="*/ 55245 w 55245"/>
                      <a:gd name="connsiteY12" fmla="*/ 8572 h 14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5245" h="14049">
                        <a:moveTo>
                          <a:pt x="55245" y="8572"/>
                        </a:moveTo>
                        <a:cubicBezTo>
                          <a:pt x="51435" y="5715"/>
                          <a:pt x="46673" y="3810"/>
                          <a:pt x="41910" y="3810"/>
                        </a:cubicBezTo>
                        <a:cubicBezTo>
                          <a:pt x="40005" y="3810"/>
                          <a:pt x="37148" y="3810"/>
                          <a:pt x="35243" y="4763"/>
                        </a:cubicBezTo>
                        <a:cubicBezTo>
                          <a:pt x="33338" y="4763"/>
                          <a:pt x="31433" y="5715"/>
                          <a:pt x="28575" y="6668"/>
                        </a:cubicBezTo>
                        <a:cubicBezTo>
                          <a:pt x="26670" y="7620"/>
                          <a:pt x="24765" y="8572"/>
                          <a:pt x="22860" y="10478"/>
                        </a:cubicBezTo>
                        <a:cubicBezTo>
                          <a:pt x="20955" y="11430"/>
                          <a:pt x="18098" y="13335"/>
                          <a:pt x="15240" y="13335"/>
                        </a:cubicBezTo>
                        <a:cubicBezTo>
                          <a:pt x="12383" y="14288"/>
                          <a:pt x="9525" y="14288"/>
                          <a:pt x="6668" y="13335"/>
                        </a:cubicBezTo>
                        <a:cubicBezTo>
                          <a:pt x="3810" y="12383"/>
                          <a:pt x="1905" y="11430"/>
                          <a:pt x="0" y="9525"/>
                        </a:cubicBezTo>
                        <a:cubicBezTo>
                          <a:pt x="4763" y="10478"/>
                          <a:pt x="9525" y="10478"/>
                          <a:pt x="13335" y="9525"/>
                        </a:cubicBezTo>
                        <a:cubicBezTo>
                          <a:pt x="17145" y="7620"/>
                          <a:pt x="20955" y="3810"/>
                          <a:pt x="25718" y="1905"/>
                        </a:cubicBezTo>
                        <a:cubicBezTo>
                          <a:pt x="28575" y="953"/>
                          <a:pt x="31433" y="0"/>
                          <a:pt x="33338" y="0"/>
                        </a:cubicBezTo>
                        <a:cubicBezTo>
                          <a:pt x="36195" y="0"/>
                          <a:pt x="39053" y="0"/>
                          <a:pt x="40958" y="0"/>
                        </a:cubicBezTo>
                        <a:cubicBezTo>
                          <a:pt x="47625" y="953"/>
                          <a:pt x="53340" y="3810"/>
                          <a:pt x="55245" y="8572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1" name="Freeform: Shape 310">
                    <a:extLst>
                      <a:ext uri="{FF2B5EF4-FFF2-40B4-BE49-F238E27FC236}">
                        <a16:creationId xmlns:a16="http://schemas.microsoft.com/office/drawing/2014/main" id="{7F099BB4-C130-7746-2C59-B2365129DAAE}"/>
                      </a:ext>
                    </a:extLst>
                  </p:cNvPr>
                  <p:cNvSpPr/>
                  <p:nvPr/>
                </p:nvSpPr>
                <p:spPr>
                  <a:xfrm>
                    <a:off x="4283391" y="3988117"/>
                    <a:ext cx="19050" cy="5136"/>
                  </a:xfrm>
                  <a:custGeom>
                    <a:avLst/>
                    <a:gdLst>
                      <a:gd name="connsiteX0" fmla="*/ 0 w 19050"/>
                      <a:gd name="connsiteY0" fmla="*/ 2857 h 5136"/>
                      <a:gd name="connsiteX1" fmla="*/ 9525 w 19050"/>
                      <a:gd name="connsiteY1" fmla="*/ 2857 h 5136"/>
                      <a:gd name="connsiteX2" fmla="*/ 19050 w 19050"/>
                      <a:gd name="connsiteY2" fmla="*/ 0 h 5136"/>
                      <a:gd name="connsiteX3" fmla="*/ 10478 w 19050"/>
                      <a:gd name="connsiteY3" fmla="*/ 4763 h 5136"/>
                      <a:gd name="connsiteX4" fmla="*/ 5715 w 19050"/>
                      <a:gd name="connsiteY4" fmla="*/ 4763 h 5136"/>
                      <a:gd name="connsiteX5" fmla="*/ 0 w 19050"/>
                      <a:gd name="connsiteY5" fmla="*/ 2857 h 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50" h="5136">
                        <a:moveTo>
                          <a:pt x="0" y="2857"/>
                        </a:moveTo>
                        <a:cubicBezTo>
                          <a:pt x="3810" y="3810"/>
                          <a:pt x="6667" y="3810"/>
                          <a:pt x="9525" y="2857"/>
                        </a:cubicBezTo>
                        <a:cubicBezTo>
                          <a:pt x="12383" y="2857"/>
                          <a:pt x="15240" y="1905"/>
                          <a:pt x="19050" y="0"/>
                        </a:cubicBezTo>
                        <a:cubicBezTo>
                          <a:pt x="17145" y="2857"/>
                          <a:pt x="14288" y="4763"/>
                          <a:pt x="10478" y="4763"/>
                        </a:cubicBezTo>
                        <a:cubicBezTo>
                          <a:pt x="8573" y="4763"/>
                          <a:pt x="6667" y="4763"/>
                          <a:pt x="5715" y="4763"/>
                        </a:cubicBezTo>
                        <a:cubicBezTo>
                          <a:pt x="2858" y="5715"/>
                          <a:pt x="953" y="4763"/>
                          <a:pt x="0" y="2857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2" name="Freeform: Shape 311">
                    <a:extLst>
                      <a:ext uri="{FF2B5EF4-FFF2-40B4-BE49-F238E27FC236}">
                        <a16:creationId xmlns:a16="http://schemas.microsoft.com/office/drawing/2014/main" id="{BAC39AFA-A3C9-1151-73A5-56DB38E68A5E}"/>
                      </a:ext>
                    </a:extLst>
                  </p:cNvPr>
                  <p:cNvSpPr/>
                  <p:nvPr/>
                </p:nvSpPr>
                <p:spPr>
                  <a:xfrm>
                    <a:off x="4289107" y="3987164"/>
                    <a:ext cx="19050" cy="3809"/>
                  </a:xfrm>
                  <a:custGeom>
                    <a:avLst/>
                    <a:gdLst>
                      <a:gd name="connsiteX0" fmla="*/ 0 w 19050"/>
                      <a:gd name="connsiteY0" fmla="*/ 953 h 3809"/>
                      <a:gd name="connsiteX1" fmla="*/ 4763 w 19050"/>
                      <a:gd name="connsiteY1" fmla="*/ 953 h 3809"/>
                      <a:gd name="connsiteX2" fmla="*/ 9525 w 19050"/>
                      <a:gd name="connsiteY2" fmla="*/ 953 h 3809"/>
                      <a:gd name="connsiteX3" fmla="*/ 19050 w 19050"/>
                      <a:gd name="connsiteY3" fmla="*/ 0 h 3809"/>
                      <a:gd name="connsiteX4" fmla="*/ 9525 w 19050"/>
                      <a:gd name="connsiteY4" fmla="*/ 3810 h 3809"/>
                      <a:gd name="connsiteX5" fmla="*/ 4763 w 19050"/>
                      <a:gd name="connsiteY5" fmla="*/ 3810 h 3809"/>
                      <a:gd name="connsiteX6" fmla="*/ 0 w 19050"/>
                      <a:gd name="connsiteY6" fmla="*/ 953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" h="3809">
                        <a:moveTo>
                          <a:pt x="0" y="953"/>
                        </a:moveTo>
                        <a:cubicBezTo>
                          <a:pt x="1905" y="953"/>
                          <a:pt x="2858" y="953"/>
                          <a:pt x="4763" y="953"/>
                        </a:cubicBezTo>
                        <a:cubicBezTo>
                          <a:pt x="6667" y="953"/>
                          <a:pt x="7620" y="953"/>
                          <a:pt x="9525" y="953"/>
                        </a:cubicBezTo>
                        <a:cubicBezTo>
                          <a:pt x="12383" y="953"/>
                          <a:pt x="16192" y="0"/>
                          <a:pt x="19050" y="0"/>
                        </a:cubicBezTo>
                        <a:cubicBezTo>
                          <a:pt x="16192" y="1905"/>
                          <a:pt x="13335" y="2857"/>
                          <a:pt x="9525" y="3810"/>
                        </a:cubicBezTo>
                        <a:cubicBezTo>
                          <a:pt x="7620" y="3810"/>
                          <a:pt x="5715" y="3810"/>
                          <a:pt x="4763" y="3810"/>
                        </a:cubicBezTo>
                        <a:cubicBezTo>
                          <a:pt x="2858" y="2857"/>
                          <a:pt x="952" y="1905"/>
                          <a:pt x="0" y="95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3" name="Graphic 2">
                  <a:extLst>
                    <a:ext uri="{FF2B5EF4-FFF2-40B4-BE49-F238E27FC236}">
                      <a16:creationId xmlns:a16="http://schemas.microsoft.com/office/drawing/2014/main" id="{042E7B39-C0B3-AEB8-4CAA-9408B09E6FFD}"/>
                    </a:ext>
                  </a:extLst>
                </p:cNvPr>
                <p:cNvGrpSpPr/>
                <p:nvPr/>
              </p:nvGrpSpPr>
              <p:grpSpPr>
                <a:xfrm>
                  <a:off x="4716779" y="3984836"/>
                  <a:ext cx="53340" cy="37570"/>
                  <a:chOff x="4716779" y="3984836"/>
                  <a:chExt cx="53340" cy="37570"/>
                </a:xfrm>
              </p:grpSpPr>
              <p:grpSp>
                <p:nvGrpSpPr>
                  <p:cNvPr id="314" name="Graphic 2">
                    <a:extLst>
                      <a:ext uri="{FF2B5EF4-FFF2-40B4-BE49-F238E27FC236}">
                        <a16:creationId xmlns:a16="http://schemas.microsoft.com/office/drawing/2014/main" id="{3DAD398E-6E92-8372-E664-0DC759E3EBBD}"/>
                      </a:ext>
                    </a:extLst>
                  </p:cNvPr>
                  <p:cNvGrpSpPr/>
                  <p:nvPr/>
                </p:nvGrpSpPr>
                <p:grpSpPr>
                  <a:xfrm>
                    <a:off x="4716779" y="3991846"/>
                    <a:ext cx="32385" cy="30560"/>
                    <a:chOff x="4716779" y="3991846"/>
                    <a:chExt cx="32385" cy="30560"/>
                  </a:xfrm>
                </p:grpSpPr>
                <p:sp>
                  <p:nvSpPr>
                    <p:cNvPr id="315" name="Freeform: Shape 314">
                      <a:extLst>
                        <a:ext uri="{FF2B5EF4-FFF2-40B4-BE49-F238E27FC236}">
                          <a16:creationId xmlns:a16="http://schemas.microsoft.com/office/drawing/2014/main" id="{950D5143-1E99-9590-39C7-A70CB9715B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16779" y="3991846"/>
                      <a:ext cx="32385" cy="30560"/>
                    </a:xfrm>
                    <a:custGeom>
                      <a:avLst/>
                      <a:gdLst>
                        <a:gd name="connsiteX0" fmla="*/ 0 w 32385"/>
                        <a:gd name="connsiteY0" fmla="*/ 15321 h 30560"/>
                        <a:gd name="connsiteX1" fmla="*/ 16192 w 32385"/>
                        <a:gd name="connsiteY1" fmla="*/ 30561 h 30560"/>
                        <a:gd name="connsiteX2" fmla="*/ 32385 w 32385"/>
                        <a:gd name="connsiteY2" fmla="*/ 15321 h 30560"/>
                        <a:gd name="connsiteX3" fmla="*/ 16192 w 32385"/>
                        <a:gd name="connsiteY3" fmla="*/ 81 h 30560"/>
                        <a:gd name="connsiteX4" fmla="*/ 0 w 32385"/>
                        <a:gd name="connsiteY4" fmla="*/ 15321 h 305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2385" h="30560">
                          <a:moveTo>
                            <a:pt x="0" y="15321"/>
                          </a:moveTo>
                          <a:cubicBezTo>
                            <a:pt x="0" y="23893"/>
                            <a:pt x="7620" y="30561"/>
                            <a:pt x="16192" y="30561"/>
                          </a:cubicBezTo>
                          <a:cubicBezTo>
                            <a:pt x="24765" y="30561"/>
                            <a:pt x="32385" y="23893"/>
                            <a:pt x="32385" y="15321"/>
                          </a:cubicBezTo>
                          <a:cubicBezTo>
                            <a:pt x="32385" y="6748"/>
                            <a:pt x="24765" y="81"/>
                            <a:pt x="16192" y="81"/>
                          </a:cubicBezTo>
                          <a:cubicBezTo>
                            <a:pt x="7620" y="-872"/>
                            <a:pt x="0" y="6748"/>
                            <a:pt x="0" y="15321"/>
                          </a:cubicBezTo>
                          <a:close/>
                        </a:path>
                      </a:pathLst>
                    </a:custGeom>
                    <a:solidFill>
                      <a:srgbClr val="37190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6" name="Freeform: Shape 315">
                      <a:extLst>
                        <a:ext uri="{FF2B5EF4-FFF2-40B4-BE49-F238E27FC236}">
                          <a16:creationId xmlns:a16="http://schemas.microsoft.com/office/drawing/2014/main" id="{F5526394-E057-CC1E-FC6D-2FB3B7475F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20589" y="3995737"/>
                      <a:ext cx="11429" cy="9525"/>
                    </a:xfrm>
                    <a:custGeom>
                      <a:avLst/>
                      <a:gdLst>
                        <a:gd name="connsiteX0" fmla="*/ 0 w 11429"/>
                        <a:gd name="connsiteY0" fmla="*/ 4763 h 9525"/>
                        <a:gd name="connsiteX1" fmla="*/ 5715 w 11429"/>
                        <a:gd name="connsiteY1" fmla="*/ 9525 h 9525"/>
                        <a:gd name="connsiteX2" fmla="*/ 11430 w 11429"/>
                        <a:gd name="connsiteY2" fmla="*/ 4763 h 9525"/>
                        <a:gd name="connsiteX3" fmla="*/ 5715 w 11429"/>
                        <a:gd name="connsiteY3" fmla="*/ 0 h 9525"/>
                        <a:gd name="connsiteX4" fmla="*/ 0 w 11429"/>
                        <a:gd name="connsiteY4" fmla="*/ 4763 h 95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1429" h="9525">
                          <a:moveTo>
                            <a:pt x="0" y="4763"/>
                          </a:moveTo>
                          <a:cubicBezTo>
                            <a:pt x="0" y="7620"/>
                            <a:pt x="1905" y="9525"/>
                            <a:pt x="5715" y="9525"/>
                          </a:cubicBezTo>
                          <a:cubicBezTo>
                            <a:pt x="8572" y="9525"/>
                            <a:pt x="11430" y="7620"/>
                            <a:pt x="11430" y="4763"/>
                          </a:cubicBezTo>
                          <a:cubicBezTo>
                            <a:pt x="11430" y="1905"/>
                            <a:pt x="9525" y="0"/>
                            <a:pt x="5715" y="0"/>
                          </a:cubicBezTo>
                          <a:cubicBezTo>
                            <a:pt x="2857" y="0"/>
                            <a:pt x="0" y="1905"/>
                            <a:pt x="0" y="4763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58496CCD-CE3F-4B7D-AABC-E621F51BFF9B}"/>
                      </a:ext>
                    </a:extLst>
                  </p:cNvPr>
                  <p:cNvSpPr/>
                  <p:nvPr/>
                </p:nvSpPr>
                <p:spPr>
                  <a:xfrm>
                    <a:off x="4716779" y="3984836"/>
                    <a:ext cx="53340" cy="14472"/>
                  </a:xfrm>
                  <a:custGeom>
                    <a:avLst/>
                    <a:gdLst>
                      <a:gd name="connsiteX0" fmla="*/ 0 w 53340"/>
                      <a:gd name="connsiteY0" fmla="*/ 8996 h 14472"/>
                      <a:gd name="connsiteX1" fmla="*/ 12383 w 53340"/>
                      <a:gd name="connsiteY1" fmla="*/ 423 h 14472"/>
                      <a:gd name="connsiteX2" fmla="*/ 20003 w 53340"/>
                      <a:gd name="connsiteY2" fmla="*/ 423 h 14472"/>
                      <a:gd name="connsiteX3" fmla="*/ 27623 w 53340"/>
                      <a:gd name="connsiteY3" fmla="*/ 2328 h 14472"/>
                      <a:gd name="connsiteX4" fmla="*/ 40005 w 53340"/>
                      <a:gd name="connsiteY4" fmla="*/ 9948 h 14472"/>
                      <a:gd name="connsiteX5" fmla="*/ 53340 w 53340"/>
                      <a:gd name="connsiteY5" fmla="*/ 9948 h 14472"/>
                      <a:gd name="connsiteX6" fmla="*/ 46673 w 53340"/>
                      <a:gd name="connsiteY6" fmla="*/ 13758 h 14472"/>
                      <a:gd name="connsiteX7" fmla="*/ 38100 w 53340"/>
                      <a:gd name="connsiteY7" fmla="*/ 13758 h 14472"/>
                      <a:gd name="connsiteX8" fmla="*/ 30480 w 53340"/>
                      <a:gd name="connsiteY8" fmla="*/ 10901 h 14472"/>
                      <a:gd name="connsiteX9" fmla="*/ 24765 w 53340"/>
                      <a:gd name="connsiteY9" fmla="*/ 7091 h 14472"/>
                      <a:gd name="connsiteX10" fmla="*/ 18098 w 53340"/>
                      <a:gd name="connsiteY10" fmla="*/ 5186 h 14472"/>
                      <a:gd name="connsiteX11" fmla="*/ 11430 w 53340"/>
                      <a:gd name="connsiteY11" fmla="*/ 4233 h 14472"/>
                      <a:gd name="connsiteX12" fmla="*/ 0 w 53340"/>
                      <a:gd name="connsiteY12" fmla="*/ 8996 h 14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53340" h="14472">
                        <a:moveTo>
                          <a:pt x="0" y="8996"/>
                        </a:moveTo>
                        <a:cubicBezTo>
                          <a:pt x="1905" y="4233"/>
                          <a:pt x="7620" y="1376"/>
                          <a:pt x="12383" y="423"/>
                        </a:cubicBezTo>
                        <a:cubicBezTo>
                          <a:pt x="15240" y="-529"/>
                          <a:pt x="18098" y="423"/>
                          <a:pt x="20003" y="423"/>
                        </a:cubicBezTo>
                        <a:cubicBezTo>
                          <a:pt x="22860" y="423"/>
                          <a:pt x="25717" y="1376"/>
                          <a:pt x="27623" y="2328"/>
                        </a:cubicBezTo>
                        <a:cubicBezTo>
                          <a:pt x="32385" y="4233"/>
                          <a:pt x="36195" y="8044"/>
                          <a:pt x="40005" y="9948"/>
                        </a:cubicBezTo>
                        <a:cubicBezTo>
                          <a:pt x="43815" y="11853"/>
                          <a:pt x="48578" y="11853"/>
                          <a:pt x="53340" y="9948"/>
                        </a:cubicBezTo>
                        <a:cubicBezTo>
                          <a:pt x="51435" y="11853"/>
                          <a:pt x="48578" y="12806"/>
                          <a:pt x="46673" y="13758"/>
                        </a:cubicBezTo>
                        <a:cubicBezTo>
                          <a:pt x="43815" y="14711"/>
                          <a:pt x="40958" y="14711"/>
                          <a:pt x="38100" y="13758"/>
                        </a:cubicBezTo>
                        <a:cubicBezTo>
                          <a:pt x="35242" y="12806"/>
                          <a:pt x="33338" y="11853"/>
                          <a:pt x="30480" y="10901"/>
                        </a:cubicBezTo>
                        <a:cubicBezTo>
                          <a:pt x="28575" y="9948"/>
                          <a:pt x="26670" y="8044"/>
                          <a:pt x="24765" y="7091"/>
                        </a:cubicBezTo>
                        <a:cubicBezTo>
                          <a:pt x="22860" y="6138"/>
                          <a:pt x="20955" y="5186"/>
                          <a:pt x="18098" y="5186"/>
                        </a:cubicBezTo>
                        <a:cubicBezTo>
                          <a:pt x="16192" y="4233"/>
                          <a:pt x="13335" y="4233"/>
                          <a:pt x="11430" y="4233"/>
                        </a:cubicBezTo>
                        <a:cubicBezTo>
                          <a:pt x="8573" y="5186"/>
                          <a:pt x="3810" y="6138"/>
                          <a:pt x="0" y="8996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8" name="Freeform: Shape 317">
                    <a:extLst>
                      <a:ext uri="{FF2B5EF4-FFF2-40B4-BE49-F238E27FC236}">
                        <a16:creationId xmlns:a16="http://schemas.microsoft.com/office/drawing/2014/main" id="{69DF04C7-0F7D-D8A4-B1CB-046D9FEA610E}"/>
                      </a:ext>
                    </a:extLst>
                  </p:cNvPr>
                  <p:cNvSpPr/>
                  <p:nvPr/>
                </p:nvSpPr>
                <p:spPr>
                  <a:xfrm>
                    <a:off x="4745354" y="3989069"/>
                    <a:ext cx="19050" cy="5476"/>
                  </a:xfrm>
                  <a:custGeom>
                    <a:avLst/>
                    <a:gdLst>
                      <a:gd name="connsiteX0" fmla="*/ 19050 w 19050"/>
                      <a:gd name="connsiteY0" fmla="*/ 1905 h 5476"/>
                      <a:gd name="connsiteX1" fmla="*/ 14288 w 19050"/>
                      <a:gd name="connsiteY1" fmla="*/ 4763 h 5476"/>
                      <a:gd name="connsiteX2" fmla="*/ 8573 w 19050"/>
                      <a:gd name="connsiteY2" fmla="*/ 4763 h 5476"/>
                      <a:gd name="connsiteX3" fmla="*/ 0 w 19050"/>
                      <a:gd name="connsiteY3" fmla="*/ 0 h 5476"/>
                      <a:gd name="connsiteX4" fmla="*/ 9525 w 19050"/>
                      <a:gd name="connsiteY4" fmla="*/ 2858 h 5476"/>
                      <a:gd name="connsiteX5" fmla="*/ 19050 w 19050"/>
                      <a:gd name="connsiteY5" fmla="*/ 1905 h 54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50" h="5476">
                        <a:moveTo>
                          <a:pt x="19050" y="1905"/>
                        </a:moveTo>
                        <a:cubicBezTo>
                          <a:pt x="18098" y="2858"/>
                          <a:pt x="16192" y="3810"/>
                          <a:pt x="14288" y="4763"/>
                        </a:cubicBezTo>
                        <a:cubicBezTo>
                          <a:pt x="12383" y="5715"/>
                          <a:pt x="10478" y="5715"/>
                          <a:pt x="8573" y="4763"/>
                        </a:cubicBezTo>
                        <a:cubicBezTo>
                          <a:pt x="4763" y="3810"/>
                          <a:pt x="1905" y="2858"/>
                          <a:pt x="0" y="0"/>
                        </a:cubicBezTo>
                        <a:cubicBezTo>
                          <a:pt x="2858" y="953"/>
                          <a:pt x="5715" y="1905"/>
                          <a:pt x="9525" y="2858"/>
                        </a:cubicBezTo>
                        <a:cubicBezTo>
                          <a:pt x="12383" y="2858"/>
                          <a:pt x="15240" y="2858"/>
                          <a:pt x="19050" y="1905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9" name="Freeform: Shape 318">
                    <a:extLst>
                      <a:ext uri="{FF2B5EF4-FFF2-40B4-BE49-F238E27FC236}">
                        <a16:creationId xmlns:a16="http://schemas.microsoft.com/office/drawing/2014/main" id="{9E0C5DA3-3A3D-6602-6DDB-B3882D70D6F1}"/>
                      </a:ext>
                    </a:extLst>
                  </p:cNvPr>
                  <p:cNvSpPr/>
                  <p:nvPr/>
                </p:nvSpPr>
                <p:spPr>
                  <a:xfrm>
                    <a:off x="4739639" y="3986212"/>
                    <a:ext cx="19050" cy="3809"/>
                  </a:xfrm>
                  <a:custGeom>
                    <a:avLst/>
                    <a:gdLst>
                      <a:gd name="connsiteX0" fmla="*/ 19050 w 19050"/>
                      <a:gd name="connsiteY0" fmla="*/ 1905 h 3809"/>
                      <a:gd name="connsiteX1" fmla="*/ 14288 w 19050"/>
                      <a:gd name="connsiteY1" fmla="*/ 3810 h 3809"/>
                      <a:gd name="connsiteX2" fmla="*/ 9525 w 19050"/>
                      <a:gd name="connsiteY2" fmla="*/ 3810 h 3809"/>
                      <a:gd name="connsiteX3" fmla="*/ 0 w 19050"/>
                      <a:gd name="connsiteY3" fmla="*/ 0 h 3809"/>
                      <a:gd name="connsiteX4" fmla="*/ 9525 w 19050"/>
                      <a:gd name="connsiteY4" fmla="*/ 953 h 3809"/>
                      <a:gd name="connsiteX5" fmla="*/ 14288 w 19050"/>
                      <a:gd name="connsiteY5" fmla="*/ 953 h 3809"/>
                      <a:gd name="connsiteX6" fmla="*/ 19050 w 19050"/>
                      <a:gd name="connsiteY6" fmla="*/ 1905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9050" h="3809">
                        <a:moveTo>
                          <a:pt x="19050" y="1905"/>
                        </a:moveTo>
                        <a:cubicBezTo>
                          <a:pt x="18097" y="2857"/>
                          <a:pt x="16192" y="3810"/>
                          <a:pt x="14288" y="3810"/>
                        </a:cubicBezTo>
                        <a:cubicBezTo>
                          <a:pt x="12382" y="3810"/>
                          <a:pt x="10477" y="3810"/>
                          <a:pt x="9525" y="3810"/>
                        </a:cubicBezTo>
                        <a:cubicBezTo>
                          <a:pt x="5715" y="3810"/>
                          <a:pt x="2857" y="1905"/>
                          <a:pt x="0" y="0"/>
                        </a:cubicBezTo>
                        <a:cubicBezTo>
                          <a:pt x="3810" y="0"/>
                          <a:pt x="6667" y="953"/>
                          <a:pt x="9525" y="953"/>
                        </a:cubicBezTo>
                        <a:cubicBezTo>
                          <a:pt x="11430" y="953"/>
                          <a:pt x="12382" y="953"/>
                          <a:pt x="14288" y="953"/>
                        </a:cubicBezTo>
                        <a:cubicBezTo>
                          <a:pt x="16192" y="1905"/>
                          <a:pt x="18097" y="1905"/>
                          <a:pt x="19050" y="1905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20" name="Graphic 2">
                <a:extLst>
                  <a:ext uri="{FF2B5EF4-FFF2-40B4-BE49-F238E27FC236}">
                    <a16:creationId xmlns:a16="http://schemas.microsoft.com/office/drawing/2014/main" id="{1CE44EDA-EC8E-C61C-6DEE-3927BC896A92}"/>
                  </a:ext>
                </a:extLst>
              </p:cNvPr>
              <p:cNvGrpSpPr/>
              <p:nvPr/>
            </p:nvGrpSpPr>
            <p:grpSpPr>
              <a:xfrm>
                <a:off x="4371771" y="4010786"/>
                <a:ext cx="303580" cy="197357"/>
                <a:chOff x="4371771" y="4010786"/>
                <a:chExt cx="303580" cy="197357"/>
              </a:xfrm>
            </p:grpSpPr>
            <p:sp>
              <p:nvSpPr>
                <p:cNvPr id="321" name="Freeform: Shape 320">
                  <a:extLst>
                    <a:ext uri="{FF2B5EF4-FFF2-40B4-BE49-F238E27FC236}">
                      <a16:creationId xmlns:a16="http://schemas.microsoft.com/office/drawing/2014/main" id="{C0E0EF5F-5BF0-5AC4-A73E-35E1264AD413}"/>
                    </a:ext>
                  </a:extLst>
                </p:cNvPr>
                <p:cNvSpPr/>
                <p:nvPr/>
              </p:nvSpPr>
              <p:spPr>
                <a:xfrm>
                  <a:off x="4371771" y="4010786"/>
                  <a:ext cx="303580" cy="196022"/>
                </a:xfrm>
                <a:custGeom>
                  <a:avLst/>
                  <a:gdLst>
                    <a:gd name="connsiteX0" fmla="*/ 297383 w 303580"/>
                    <a:gd name="connsiteY0" fmla="*/ 75438 h 196022"/>
                    <a:gd name="connsiteX1" fmla="*/ 5918 w 303580"/>
                    <a:gd name="connsiteY1" fmla="*/ 75438 h 196022"/>
                    <a:gd name="connsiteX2" fmla="*/ 84976 w 303580"/>
                    <a:gd name="connsiteY2" fmla="*/ 194500 h 196022"/>
                    <a:gd name="connsiteX3" fmla="*/ 152603 w 303580"/>
                    <a:gd name="connsiteY3" fmla="*/ 158306 h 196022"/>
                    <a:gd name="connsiteX4" fmla="*/ 222136 w 303580"/>
                    <a:gd name="connsiteY4" fmla="*/ 192595 h 196022"/>
                    <a:gd name="connsiteX5" fmla="*/ 297383 w 303580"/>
                    <a:gd name="connsiteY5" fmla="*/ 75438 h 196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03580" h="196022">
                      <a:moveTo>
                        <a:pt x="297383" y="75438"/>
                      </a:moveTo>
                      <a:cubicBezTo>
                        <a:pt x="262141" y="-18859"/>
                        <a:pt x="48781" y="-31242"/>
                        <a:pt x="5918" y="75438"/>
                      </a:cubicBezTo>
                      <a:cubicBezTo>
                        <a:pt x="-18847" y="136398"/>
                        <a:pt x="39256" y="188785"/>
                        <a:pt x="84976" y="194500"/>
                      </a:cubicBezTo>
                      <a:cubicBezTo>
                        <a:pt x="142126" y="201168"/>
                        <a:pt x="150698" y="177356"/>
                        <a:pt x="152603" y="158306"/>
                      </a:cubicBezTo>
                      <a:cubicBezTo>
                        <a:pt x="154508" y="177356"/>
                        <a:pt x="166891" y="205931"/>
                        <a:pt x="222136" y="192595"/>
                      </a:cubicBezTo>
                      <a:cubicBezTo>
                        <a:pt x="276428" y="178308"/>
                        <a:pt x="320243" y="137350"/>
                        <a:pt x="297383" y="75438"/>
                      </a:cubicBezTo>
                      <a:close/>
                    </a:path>
                  </a:pathLst>
                </a:custGeom>
                <a:solidFill>
                  <a:srgbClr val="D7AE8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2" name="Freeform: Shape 321">
                  <a:extLst>
                    <a:ext uri="{FF2B5EF4-FFF2-40B4-BE49-F238E27FC236}">
                      <a16:creationId xmlns:a16="http://schemas.microsoft.com/office/drawing/2014/main" id="{39FE6D5A-DD27-7940-8101-FE529633B096}"/>
                    </a:ext>
                  </a:extLst>
                </p:cNvPr>
                <p:cNvSpPr/>
                <p:nvPr/>
              </p:nvSpPr>
              <p:spPr>
                <a:xfrm>
                  <a:off x="4576047" y="4154804"/>
                  <a:ext cx="6429" cy="6667"/>
                </a:xfrm>
                <a:custGeom>
                  <a:avLst/>
                  <a:gdLst>
                    <a:gd name="connsiteX0" fmla="*/ 3572 w 6429"/>
                    <a:gd name="connsiteY0" fmla="*/ 0 h 6667"/>
                    <a:gd name="connsiteX1" fmla="*/ 3572 w 6429"/>
                    <a:gd name="connsiteY1" fmla="*/ 6667 h 6667"/>
                    <a:gd name="connsiteX2" fmla="*/ 3572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3572" y="0"/>
                      </a:moveTo>
                      <a:cubicBezTo>
                        <a:pt x="7382" y="0"/>
                        <a:pt x="7382" y="6667"/>
                        <a:pt x="3572" y="6667"/>
                      </a:cubicBezTo>
                      <a:cubicBezTo>
                        <a:pt x="-1191" y="5715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3" name="Freeform: Shape 322">
                  <a:extLst>
                    <a:ext uri="{FF2B5EF4-FFF2-40B4-BE49-F238E27FC236}">
                      <a16:creationId xmlns:a16="http://schemas.microsoft.com/office/drawing/2014/main" id="{80D1CF3B-0F9A-D986-2177-09FD27D03B99}"/>
                    </a:ext>
                  </a:extLst>
                </p:cNvPr>
                <p:cNvSpPr/>
                <p:nvPr/>
              </p:nvSpPr>
              <p:spPr>
                <a:xfrm>
                  <a:off x="4559855" y="4157662"/>
                  <a:ext cx="6429" cy="6667"/>
                </a:xfrm>
                <a:custGeom>
                  <a:avLst/>
                  <a:gdLst>
                    <a:gd name="connsiteX0" fmla="*/ 3572 w 6429"/>
                    <a:gd name="connsiteY0" fmla="*/ 0 h 6667"/>
                    <a:gd name="connsiteX1" fmla="*/ 3572 w 6429"/>
                    <a:gd name="connsiteY1" fmla="*/ 6668 h 6667"/>
                    <a:gd name="connsiteX2" fmla="*/ 3572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3572" y="0"/>
                      </a:moveTo>
                      <a:cubicBezTo>
                        <a:pt x="7382" y="0"/>
                        <a:pt x="7382" y="6668"/>
                        <a:pt x="3572" y="6668"/>
                      </a:cubicBezTo>
                      <a:cubicBezTo>
                        <a:pt x="-1191" y="6668"/>
                        <a:pt x="-1191" y="0"/>
                        <a:pt x="357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4" name="Freeform: Shape 323">
                  <a:extLst>
                    <a:ext uri="{FF2B5EF4-FFF2-40B4-BE49-F238E27FC236}">
                      <a16:creationId xmlns:a16="http://schemas.microsoft.com/office/drawing/2014/main" id="{DFF5A1C7-1898-F8FC-D7B1-E02C74BC1E5F}"/>
                    </a:ext>
                  </a:extLst>
                </p:cNvPr>
                <p:cNvSpPr/>
                <p:nvPr/>
              </p:nvSpPr>
              <p:spPr>
                <a:xfrm>
                  <a:off x="4552949" y="4168139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7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6668" y="0"/>
                        <a:pt x="6668" y="6667"/>
                        <a:pt x="2858" y="6667"/>
                      </a:cubicBezTo>
                      <a:cubicBezTo>
                        <a:pt x="-953" y="6667"/>
                        <a:pt x="-953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CC3416AD-3B7C-98EA-4AD1-7D2E2D82DEF4}"/>
                    </a:ext>
                  </a:extLst>
                </p:cNvPr>
                <p:cNvSpPr/>
                <p:nvPr/>
              </p:nvSpPr>
              <p:spPr>
                <a:xfrm>
                  <a:off x="4571047" y="4170044"/>
                  <a:ext cx="5715" cy="6667"/>
                </a:xfrm>
                <a:custGeom>
                  <a:avLst/>
                  <a:gdLst>
                    <a:gd name="connsiteX0" fmla="*/ 2857 w 5715"/>
                    <a:gd name="connsiteY0" fmla="*/ 0 h 6667"/>
                    <a:gd name="connsiteX1" fmla="*/ 2857 w 5715"/>
                    <a:gd name="connsiteY1" fmla="*/ 6668 h 6667"/>
                    <a:gd name="connsiteX2" fmla="*/ 2857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7" y="0"/>
                      </a:moveTo>
                      <a:cubicBezTo>
                        <a:pt x="6668" y="0"/>
                        <a:pt x="6668" y="6668"/>
                        <a:pt x="2857" y="6668"/>
                      </a:cubicBezTo>
                      <a:cubicBezTo>
                        <a:pt x="-952" y="6668"/>
                        <a:pt x="-952" y="0"/>
                        <a:pt x="285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63E6197E-8DBA-C01F-8B6C-2C508F756C04}"/>
                    </a:ext>
                  </a:extLst>
                </p:cNvPr>
                <p:cNvSpPr/>
                <p:nvPr/>
              </p:nvSpPr>
              <p:spPr>
                <a:xfrm>
                  <a:off x="4586286" y="4163377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7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6668" y="0"/>
                        <a:pt x="6668" y="6667"/>
                        <a:pt x="2858" y="6667"/>
                      </a:cubicBezTo>
                      <a:cubicBezTo>
                        <a:pt x="-953" y="6667"/>
                        <a:pt x="-953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7" name="Freeform: Shape 326">
                  <a:extLst>
                    <a:ext uri="{FF2B5EF4-FFF2-40B4-BE49-F238E27FC236}">
                      <a16:creationId xmlns:a16="http://schemas.microsoft.com/office/drawing/2014/main" id="{F14A012C-AD70-6430-04EB-AABDA5D6B39E}"/>
                    </a:ext>
                  </a:extLst>
                </p:cNvPr>
                <p:cNvSpPr/>
                <p:nvPr/>
              </p:nvSpPr>
              <p:spPr>
                <a:xfrm>
                  <a:off x="4391977" y="4146231"/>
                  <a:ext cx="132397" cy="60960"/>
                </a:xfrm>
                <a:custGeom>
                  <a:avLst/>
                  <a:gdLst>
                    <a:gd name="connsiteX0" fmla="*/ 130492 w 132397"/>
                    <a:gd name="connsiteY0" fmla="*/ 0 h 60960"/>
                    <a:gd name="connsiteX1" fmla="*/ 132397 w 132397"/>
                    <a:gd name="connsiteY1" fmla="*/ 22860 h 60960"/>
                    <a:gd name="connsiteX2" fmla="*/ 131445 w 132397"/>
                    <a:gd name="connsiteY2" fmla="*/ 34290 h 60960"/>
                    <a:gd name="connsiteX3" fmla="*/ 125730 w 132397"/>
                    <a:gd name="connsiteY3" fmla="*/ 44768 h 60960"/>
                    <a:gd name="connsiteX4" fmla="*/ 105727 w 132397"/>
                    <a:gd name="connsiteY4" fmla="*/ 57150 h 60960"/>
                    <a:gd name="connsiteX5" fmla="*/ 81915 w 132397"/>
                    <a:gd name="connsiteY5" fmla="*/ 60960 h 60960"/>
                    <a:gd name="connsiteX6" fmla="*/ 35242 w 132397"/>
                    <a:gd name="connsiteY6" fmla="*/ 51435 h 60960"/>
                    <a:gd name="connsiteX7" fmla="*/ 0 w 132397"/>
                    <a:gd name="connsiteY7" fmla="*/ 21908 h 60960"/>
                    <a:gd name="connsiteX8" fmla="*/ 37147 w 132397"/>
                    <a:gd name="connsiteY8" fmla="*/ 48578 h 60960"/>
                    <a:gd name="connsiteX9" fmla="*/ 81915 w 132397"/>
                    <a:gd name="connsiteY9" fmla="*/ 57150 h 60960"/>
                    <a:gd name="connsiteX10" fmla="*/ 104775 w 132397"/>
                    <a:gd name="connsiteY10" fmla="*/ 53340 h 60960"/>
                    <a:gd name="connsiteX11" fmla="*/ 123825 w 132397"/>
                    <a:gd name="connsiteY11" fmla="*/ 41910 h 60960"/>
                    <a:gd name="connsiteX12" fmla="*/ 131445 w 132397"/>
                    <a:gd name="connsiteY12" fmla="*/ 21908 h 60960"/>
                    <a:gd name="connsiteX13" fmla="*/ 130492 w 132397"/>
                    <a:gd name="connsiteY13" fmla="*/ 0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2397" h="60960">
                      <a:moveTo>
                        <a:pt x="130492" y="0"/>
                      </a:moveTo>
                      <a:cubicBezTo>
                        <a:pt x="131445" y="7620"/>
                        <a:pt x="132397" y="15240"/>
                        <a:pt x="132397" y="22860"/>
                      </a:cubicBezTo>
                      <a:cubicBezTo>
                        <a:pt x="132397" y="26670"/>
                        <a:pt x="132397" y="30480"/>
                        <a:pt x="131445" y="34290"/>
                      </a:cubicBezTo>
                      <a:cubicBezTo>
                        <a:pt x="130492" y="38100"/>
                        <a:pt x="128588" y="41910"/>
                        <a:pt x="125730" y="44768"/>
                      </a:cubicBezTo>
                      <a:cubicBezTo>
                        <a:pt x="120967" y="51435"/>
                        <a:pt x="113347" y="55245"/>
                        <a:pt x="105727" y="57150"/>
                      </a:cubicBezTo>
                      <a:cubicBezTo>
                        <a:pt x="98107" y="60008"/>
                        <a:pt x="90488" y="60960"/>
                        <a:pt x="81915" y="60960"/>
                      </a:cubicBezTo>
                      <a:cubicBezTo>
                        <a:pt x="65722" y="60960"/>
                        <a:pt x="49530" y="58103"/>
                        <a:pt x="35242" y="51435"/>
                      </a:cubicBezTo>
                      <a:cubicBezTo>
                        <a:pt x="20955" y="44768"/>
                        <a:pt x="8572" y="35243"/>
                        <a:pt x="0" y="21908"/>
                      </a:cubicBezTo>
                      <a:cubicBezTo>
                        <a:pt x="9525" y="33338"/>
                        <a:pt x="22860" y="42863"/>
                        <a:pt x="37147" y="48578"/>
                      </a:cubicBezTo>
                      <a:cubicBezTo>
                        <a:pt x="51435" y="54293"/>
                        <a:pt x="66675" y="58103"/>
                        <a:pt x="81915" y="57150"/>
                      </a:cubicBezTo>
                      <a:cubicBezTo>
                        <a:pt x="89535" y="57150"/>
                        <a:pt x="97155" y="56198"/>
                        <a:pt x="104775" y="53340"/>
                      </a:cubicBezTo>
                      <a:cubicBezTo>
                        <a:pt x="112395" y="51435"/>
                        <a:pt x="119063" y="47625"/>
                        <a:pt x="123825" y="41910"/>
                      </a:cubicBezTo>
                      <a:cubicBezTo>
                        <a:pt x="128588" y="36195"/>
                        <a:pt x="130492" y="29528"/>
                        <a:pt x="131445" y="21908"/>
                      </a:cubicBezTo>
                      <a:cubicBezTo>
                        <a:pt x="131445" y="15240"/>
                        <a:pt x="130492" y="7620"/>
                        <a:pt x="130492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022610D5-6073-7A38-6089-81ED44C56CF7}"/>
                    </a:ext>
                  </a:extLst>
                </p:cNvPr>
                <p:cNvSpPr/>
                <p:nvPr/>
              </p:nvSpPr>
              <p:spPr>
                <a:xfrm>
                  <a:off x="4523027" y="4146231"/>
                  <a:ext cx="132792" cy="61912"/>
                </a:xfrm>
                <a:custGeom>
                  <a:avLst/>
                  <a:gdLst>
                    <a:gd name="connsiteX0" fmla="*/ 1347 w 132792"/>
                    <a:gd name="connsiteY0" fmla="*/ 0 h 61912"/>
                    <a:gd name="connsiteX1" fmla="*/ 1347 w 132792"/>
                    <a:gd name="connsiteY1" fmla="*/ 22860 h 61912"/>
                    <a:gd name="connsiteX2" fmla="*/ 8967 w 132792"/>
                    <a:gd name="connsiteY2" fmla="*/ 42863 h 61912"/>
                    <a:gd name="connsiteX3" fmla="*/ 28017 w 132792"/>
                    <a:gd name="connsiteY3" fmla="*/ 54293 h 61912"/>
                    <a:gd name="connsiteX4" fmla="*/ 50877 w 132792"/>
                    <a:gd name="connsiteY4" fmla="*/ 58103 h 61912"/>
                    <a:gd name="connsiteX5" fmla="*/ 95645 w 132792"/>
                    <a:gd name="connsiteY5" fmla="*/ 49530 h 61912"/>
                    <a:gd name="connsiteX6" fmla="*/ 132792 w 132792"/>
                    <a:gd name="connsiteY6" fmla="*/ 22860 h 61912"/>
                    <a:gd name="connsiteX7" fmla="*/ 97550 w 132792"/>
                    <a:gd name="connsiteY7" fmla="*/ 52388 h 61912"/>
                    <a:gd name="connsiteX8" fmla="*/ 50877 w 132792"/>
                    <a:gd name="connsiteY8" fmla="*/ 61913 h 61912"/>
                    <a:gd name="connsiteX9" fmla="*/ 27065 w 132792"/>
                    <a:gd name="connsiteY9" fmla="*/ 58103 h 61912"/>
                    <a:gd name="connsiteX10" fmla="*/ 7062 w 132792"/>
                    <a:gd name="connsiteY10" fmla="*/ 45720 h 61912"/>
                    <a:gd name="connsiteX11" fmla="*/ 1347 w 132792"/>
                    <a:gd name="connsiteY11" fmla="*/ 35243 h 61912"/>
                    <a:gd name="connsiteX12" fmla="*/ 394 w 132792"/>
                    <a:gd name="connsiteY12" fmla="*/ 23813 h 61912"/>
                    <a:gd name="connsiteX13" fmla="*/ 1347 w 132792"/>
                    <a:gd name="connsiteY13" fmla="*/ 0 h 61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32792" h="61912">
                      <a:moveTo>
                        <a:pt x="1347" y="0"/>
                      </a:moveTo>
                      <a:cubicBezTo>
                        <a:pt x="1347" y="7620"/>
                        <a:pt x="1347" y="15240"/>
                        <a:pt x="1347" y="22860"/>
                      </a:cubicBezTo>
                      <a:cubicBezTo>
                        <a:pt x="1347" y="30480"/>
                        <a:pt x="4205" y="37148"/>
                        <a:pt x="8967" y="42863"/>
                      </a:cubicBezTo>
                      <a:cubicBezTo>
                        <a:pt x="13730" y="48578"/>
                        <a:pt x="20397" y="52388"/>
                        <a:pt x="28017" y="54293"/>
                      </a:cubicBezTo>
                      <a:cubicBezTo>
                        <a:pt x="35637" y="56198"/>
                        <a:pt x="43257" y="57150"/>
                        <a:pt x="50877" y="58103"/>
                      </a:cubicBezTo>
                      <a:cubicBezTo>
                        <a:pt x="66117" y="59055"/>
                        <a:pt x="81357" y="55245"/>
                        <a:pt x="95645" y="49530"/>
                      </a:cubicBezTo>
                      <a:cubicBezTo>
                        <a:pt x="109932" y="43815"/>
                        <a:pt x="122315" y="34290"/>
                        <a:pt x="132792" y="22860"/>
                      </a:cubicBezTo>
                      <a:cubicBezTo>
                        <a:pt x="124220" y="35243"/>
                        <a:pt x="111837" y="45720"/>
                        <a:pt x="97550" y="52388"/>
                      </a:cubicBezTo>
                      <a:cubicBezTo>
                        <a:pt x="83262" y="59055"/>
                        <a:pt x="67070" y="61913"/>
                        <a:pt x="50877" y="61913"/>
                      </a:cubicBezTo>
                      <a:cubicBezTo>
                        <a:pt x="43257" y="61913"/>
                        <a:pt x="34685" y="60960"/>
                        <a:pt x="27065" y="58103"/>
                      </a:cubicBezTo>
                      <a:cubicBezTo>
                        <a:pt x="19444" y="55245"/>
                        <a:pt x="11825" y="51435"/>
                        <a:pt x="7062" y="45720"/>
                      </a:cubicBezTo>
                      <a:cubicBezTo>
                        <a:pt x="4205" y="42863"/>
                        <a:pt x="2300" y="39053"/>
                        <a:pt x="1347" y="35243"/>
                      </a:cubicBezTo>
                      <a:cubicBezTo>
                        <a:pt x="394" y="31433"/>
                        <a:pt x="394" y="27623"/>
                        <a:pt x="394" y="23813"/>
                      </a:cubicBezTo>
                      <a:cubicBezTo>
                        <a:pt x="-558" y="15240"/>
                        <a:pt x="394" y="7620"/>
                        <a:pt x="1347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4BABD228-9B27-88C8-3910-0F9AD3BC9845}"/>
                    </a:ext>
                  </a:extLst>
                </p:cNvPr>
                <p:cNvSpPr/>
                <p:nvPr/>
              </p:nvSpPr>
              <p:spPr>
                <a:xfrm>
                  <a:off x="4465319" y="4154804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7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-953" y="0"/>
                        <a:pt x="-953" y="6667"/>
                        <a:pt x="2858" y="6667"/>
                      </a:cubicBezTo>
                      <a:cubicBezTo>
                        <a:pt x="6668" y="5715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3121F295-CD7E-DCEC-84DD-86A230EEADD7}"/>
                    </a:ext>
                  </a:extLst>
                </p:cNvPr>
                <p:cNvSpPr/>
                <p:nvPr/>
              </p:nvSpPr>
              <p:spPr>
                <a:xfrm>
                  <a:off x="4481511" y="4157662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8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-953" y="0"/>
                        <a:pt x="-953" y="6668"/>
                        <a:pt x="2858" y="6668"/>
                      </a:cubicBezTo>
                      <a:cubicBezTo>
                        <a:pt x="6668" y="6668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Freeform: Shape 330">
                  <a:extLst>
                    <a:ext uri="{FF2B5EF4-FFF2-40B4-BE49-F238E27FC236}">
                      <a16:creationId xmlns:a16="http://schemas.microsoft.com/office/drawing/2014/main" id="{FFABB1E7-5876-8131-CB51-F9120256D70E}"/>
                    </a:ext>
                  </a:extLst>
                </p:cNvPr>
                <p:cNvSpPr/>
                <p:nvPr/>
              </p:nvSpPr>
              <p:spPr>
                <a:xfrm>
                  <a:off x="4489131" y="4168139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7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-953" y="0"/>
                        <a:pt x="-953" y="6667"/>
                        <a:pt x="2858" y="6667"/>
                      </a:cubicBezTo>
                      <a:cubicBezTo>
                        <a:pt x="6668" y="6667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2" name="Freeform: Shape 331">
                  <a:extLst>
                    <a:ext uri="{FF2B5EF4-FFF2-40B4-BE49-F238E27FC236}">
                      <a16:creationId xmlns:a16="http://schemas.microsoft.com/office/drawing/2014/main" id="{610F0AB6-BC80-BCBD-5927-D0B091CBE8BF}"/>
                    </a:ext>
                  </a:extLst>
                </p:cNvPr>
                <p:cNvSpPr/>
                <p:nvPr/>
              </p:nvSpPr>
              <p:spPr>
                <a:xfrm>
                  <a:off x="4470081" y="4170044"/>
                  <a:ext cx="6429" cy="6667"/>
                </a:xfrm>
                <a:custGeom>
                  <a:avLst/>
                  <a:gdLst>
                    <a:gd name="connsiteX0" fmla="*/ 2858 w 6429"/>
                    <a:gd name="connsiteY0" fmla="*/ 0 h 6667"/>
                    <a:gd name="connsiteX1" fmla="*/ 2858 w 6429"/>
                    <a:gd name="connsiteY1" fmla="*/ 6668 h 6667"/>
                    <a:gd name="connsiteX2" fmla="*/ 2858 w 6429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29" h="6667">
                      <a:moveTo>
                        <a:pt x="2858" y="0"/>
                      </a:moveTo>
                      <a:cubicBezTo>
                        <a:pt x="-953" y="0"/>
                        <a:pt x="-953" y="6668"/>
                        <a:pt x="2858" y="6668"/>
                      </a:cubicBezTo>
                      <a:cubicBezTo>
                        <a:pt x="7620" y="6668"/>
                        <a:pt x="7620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8683C956-4D6B-40A0-34D8-FD6ED29A6E05}"/>
                    </a:ext>
                  </a:extLst>
                </p:cNvPr>
                <p:cNvSpPr/>
                <p:nvPr/>
              </p:nvSpPr>
              <p:spPr>
                <a:xfrm>
                  <a:off x="4455794" y="4163377"/>
                  <a:ext cx="5715" cy="6667"/>
                </a:xfrm>
                <a:custGeom>
                  <a:avLst/>
                  <a:gdLst>
                    <a:gd name="connsiteX0" fmla="*/ 2858 w 5715"/>
                    <a:gd name="connsiteY0" fmla="*/ 0 h 6667"/>
                    <a:gd name="connsiteX1" fmla="*/ 2858 w 5715"/>
                    <a:gd name="connsiteY1" fmla="*/ 6667 h 6667"/>
                    <a:gd name="connsiteX2" fmla="*/ 2858 w 5715"/>
                    <a:gd name="connsiteY2" fmla="*/ 0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715" h="6667">
                      <a:moveTo>
                        <a:pt x="2858" y="0"/>
                      </a:moveTo>
                      <a:cubicBezTo>
                        <a:pt x="-953" y="0"/>
                        <a:pt x="-953" y="6667"/>
                        <a:pt x="2858" y="6667"/>
                      </a:cubicBezTo>
                      <a:cubicBezTo>
                        <a:pt x="6668" y="6667"/>
                        <a:pt x="6668" y="0"/>
                        <a:pt x="2858" y="0"/>
                      </a:cubicBezTo>
                      <a:close/>
                    </a:path>
                  </a:pathLst>
                </a:custGeom>
                <a:solidFill>
                  <a:srgbClr val="37190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34" name="Graphic 2">
                  <a:extLst>
                    <a:ext uri="{FF2B5EF4-FFF2-40B4-BE49-F238E27FC236}">
                      <a16:creationId xmlns:a16="http://schemas.microsoft.com/office/drawing/2014/main" id="{CF3BB214-7132-F961-1152-FE8091740D87}"/>
                    </a:ext>
                  </a:extLst>
                </p:cNvPr>
                <p:cNvGrpSpPr/>
                <p:nvPr/>
              </p:nvGrpSpPr>
              <p:grpSpPr>
                <a:xfrm>
                  <a:off x="4449127" y="4060506"/>
                  <a:ext cx="146684" cy="97155"/>
                  <a:chOff x="4449127" y="4060506"/>
                  <a:chExt cx="146684" cy="97155"/>
                </a:xfrm>
              </p:grpSpPr>
              <p:sp>
                <p:nvSpPr>
                  <p:cNvPr id="335" name="Freeform: Shape 334">
                    <a:extLst>
                      <a:ext uri="{FF2B5EF4-FFF2-40B4-BE49-F238E27FC236}">
                        <a16:creationId xmlns:a16="http://schemas.microsoft.com/office/drawing/2014/main" id="{CCFD0014-7295-FF02-9D07-96A34ACF1D6D}"/>
                      </a:ext>
                    </a:extLst>
                  </p:cNvPr>
                  <p:cNvSpPr/>
                  <p:nvPr/>
                </p:nvSpPr>
                <p:spPr>
                  <a:xfrm>
                    <a:off x="4449127" y="4060506"/>
                    <a:ext cx="146684" cy="97155"/>
                  </a:xfrm>
                  <a:custGeom>
                    <a:avLst/>
                    <a:gdLst>
                      <a:gd name="connsiteX0" fmla="*/ 146685 w 146684"/>
                      <a:gd name="connsiteY0" fmla="*/ 31433 h 97155"/>
                      <a:gd name="connsiteX1" fmla="*/ 73342 w 146684"/>
                      <a:gd name="connsiteY1" fmla="*/ 97155 h 97155"/>
                      <a:gd name="connsiteX2" fmla="*/ 0 w 146684"/>
                      <a:gd name="connsiteY2" fmla="*/ 31433 h 97155"/>
                      <a:gd name="connsiteX3" fmla="*/ 73342 w 146684"/>
                      <a:gd name="connsiteY3" fmla="*/ 0 h 97155"/>
                      <a:gd name="connsiteX4" fmla="*/ 146685 w 146684"/>
                      <a:gd name="connsiteY4" fmla="*/ 31433 h 971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684" h="97155">
                        <a:moveTo>
                          <a:pt x="146685" y="31433"/>
                        </a:moveTo>
                        <a:cubicBezTo>
                          <a:pt x="146685" y="57150"/>
                          <a:pt x="114300" y="97155"/>
                          <a:pt x="73342" y="97155"/>
                        </a:cubicBezTo>
                        <a:cubicBezTo>
                          <a:pt x="33338" y="97155"/>
                          <a:pt x="0" y="57150"/>
                          <a:pt x="0" y="31433"/>
                        </a:cubicBezTo>
                        <a:cubicBezTo>
                          <a:pt x="0" y="5715"/>
                          <a:pt x="32385" y="0"/>
                          <a:pt x="73342" y="0"/>
                        </a:cubicBezTo>
                        <a:cubicBezTo>
                          <a:pt x="114300" y="0"/>
                          <a:pt x="146685" y="5715"/>
                          <a:pt x="146685" y="31433"/>
                        </a:cubicBezTo>
                        <a:close/>
                      </a:path>
                    </a:pathLst>
                  </a:custGeom>
                  <a:solidFill>
                    <a:srgbClr val="37190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6" name="Freeform: Shape 335">
                    <a:extLst>
                      <a:ext uri="{FF2B5EF4-FFF2-40B4-BE49-F238E27FC236}">
                        <a16:creationId xmlns:a16="http://schemas.microsoft.com/office/drawing/2014/main" id="{A43E1DAF-1134-E17B-F73B-36E786E0BB2A}"/>
                      </a:ext>
                    </a:extLst>
                  </p:cNvPr>
                  <p:cNvSpPr/>
                  <p:nvPr/>
                </p:nvSpPr>
                <p:spPr>
                  <a:xfrm>
                    <a:off x="4462743" y="4069556"/>
                    <a:ext cx="88300" cy="56967"/>
                  </a:xfrm>
                  <a:custGeom>
                    <a:avLst/>
                    <a:gdLst>
                      <a:gd name="connsiteX0" fmla="*/ 5434 w 88300"/>
                      <a:gd name="connsiteY0" fmla="*/ 15715 h 56967"/>
                      <a:gd name="connsiteX1" fmla="*/ 27341 w 88300"/>
                      <a:gd name="connsiteY1" fmla="*/ 53815 h 56967"/>
                      <a:gd name="connsiteX2" fmla="*/ 39723 w 88300"/>
                      <a:gd name="connsiteY2" fmla="*/ 40480 h 56967"/>
                      <a:gd name="connsiteX3" fmla="*/ 64488 w 88300"/>
                      <a:gd name="connsiteY3" fmla="*/ 24288 h 56967"/>
                      <a:gd name="connsiteX4" fmla="*/ 88301 w 88300"/>
                      <a:gd name="connsiteY4" fmla="*/ 10953 h 56967"/>
                      <a:gd name="connsiteX5" fmla="*/ 5434 w 88300"/>
                      <a:gd name="connsiteY5" fmla="*/ 15715 h 569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8300" h="56967">
                        <a:moveTo>
                          <a:pt x="5434" y="15715"/>
                        </a:moveTo>
                        <a:cubicBezTo>
                          <a:pt x="-8854" y="30003"/>
                          <a:pt x="7338" y="68103"/>
                          <a:pt x="27341" y="53815"/>
                        </a:cubicBezTo>
                        <a:cubicBezTo>
                          <a:pt x="33056" y="50005"/>
                          <a:pt x="35913" y="46195"/>
                          <a:pt x="39723" y="40480"/>
                        </a:cubicBezTo>
                        <a:cubicBezTo>
                          <a:pt x="45438" y="30955"/>
                          <a:pt x="53059" y="27145"/>
                          <a:pt x="64488" y="24288"/>
                        </a:cubicBezTo>
                        <a:cubicBezTo>
                          <a:pt x="72109" y="22383"/>
                          <a:pt x="88301" y="21430"/>
                          <a:pt x="88301" y="10953"/>
                        </a:cubicBezTo>
                        <a:cubicBezTo>
                          <a:pt x="86396" y="-5240"/>
                          <a:pt x="24484" y="-3335"/>
                          <a:pt x="5434" y="15715"/>
                        </a:cubicBezTo>
                        <a:close/>
                      </a:path>
                    </a:pathLst>
                  </a:custGeom>
                  <a:solidFill>
                    <a:srgbClr val="5D372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grpSp>
        <p:nvGrpSpPr>
          <p:cNvPr id="3869" name="Graphic 2">
            <a:extLst>
              <a:ext uri="{FF2B5EF4-FFF2-40B4-BE49-F238E27FC236}">
                <a16:creationId xmlns:a16="http://schemas.microsoft.com/office/drawing/2014/main" id="{F4B88FF3-4A0B-3E14-1D26-396E01B31B9B}"/>
              </a:ext>
            </a:extLst>
          </p:cNvPr>
          <p:cNvGrpSpPr/>
          <p:nvPr/>
        </p:nvGrpSpPr>
        <p:grpSpPr>
          <a:xfrm>
            <a:off x="3650930" y="244609"/>
            <a:ext cx="603439" cy="1385115"/>
            <a:chOff x="4054062" y="1223781"/>
            <a:chExt cx="603439" cy="1385115"/>
          </a:xfrm>
        </p:grpSpPr>
        <p:grpSp>
          <p:nvGrpSpPr>
            <p:cNvPr id="3870" name="Graphic 2">
              <a:extLst>
                <a:ext uri="{FF2B5EF4-FFF2-40B4-BE49-F238E27FC236}">
                  <a16:creationId xmlns:a16="http://schemas.microsoft.com/office/drawing/2014/main" id="{27876DD6-8639-2638-F897-DA888BC43557}"/>
                </a:ext>
              </a:extLst>
            </p:cNvPr>
            <p:cNvGrpSpPr/>
            <p:nvPr/>
          </p:nvGrpSpPr>
          <p:grpSpPr>
            <a:xfrm>
              <a:off x="4236663" y="2383154"/>
              <a:ext cx="117191" cy="225742"/>
              <a:chOff x="4236663" y="2383154"/>
              <a:chExt cx="117191" cy="225742"/>
            </a:xfrm>
          </p:grpSpPr>
          <p:sp>
            <p:nvSpPr>
              <p:cNvPr id="3871" name="Freeform: Shape 3870">
                <a:extLst>
                  <a:ext uri="{FF2B5EF4-FFF2-40B4-BE49-F238E27FC236}">
                    <a16:creationId xmlns:a16="http://schemas.microsoft.com/office/drawing/2014/main" id="{E11C6FA9-D400-7C79-EB6F-6BF5FC414D13}"/>
                  </a:ext>
                </a:extLst>
              </p:cNvPr>
              <p:cNvSpPr/>
              <p:nvPr/>
            </p:nvSpPr>
            <p:spPr>
              <a:xfrm>
                <a:off x="4242434" y="2383154"/>
                <a:ext cx="105727" cy="185737"/>
              </a:xfrm>
              <a:custGeom>
                <a:avLst/>
                <a:gdLst>
                  <a:gd name="connsiteX0" fmla="*/ 0 w 105727"/>
                  <a:gd name="connsiteY0" fmla="*/ 0 h 185737"/>
                  <a:gd name="connsiteX1" fmla="*/ 105728 w 105727"/>
                  <a:gd name="connsiteY1" fmla="*/ 0 h 185737"/>
                  <a:gd name="connsiteX2" fmla="*/ 105728 w 105727"/>
                  <a:gd name="connsiteY2" fmla="*/ 185737 h 185737"/>
                  <a:gd name="connsiteX3" fmla="*/ 0 w 105727"/>
                  <a:gd name="connsiteY3" fmla="*/ 185737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727" h="185737">
                    <a:moveTo>
                      <a:pt x="0" y="0"/>
                    </a:moveTo>
                    <a:lnTo>
                      <a:pt x="105728" y="0"/>
                    </a:lnTo>
                    <a:lnTo>
                      <a:pt x="105728" y="185737"/>
                    </a:lnTo>
                    <a:lnTo>
                      <a:pt x="0" y="185737"/>
                    </a:lnTo>
                    <a:close/>
                  </a:path>
                </a:pathLst>
              </a:custGeom>
              <a:solidFill>
                <a:srgbClr val="C59F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2" name="Freeform: Shape 3871">
                <a:extLst>
                  <a:ext uri="{FF2B5EF4-FFF2-40B4-BE49-F238E27FC236}">
                    <a16:creationId xmlns:a16="http://schemas.microsoft.com/office/drawing/2014/main" id="{590C8A19-DC95-74D6-FD2E-CCD1AD91BAF4}"/>
                  </a:ext>
                </a:extLst>
              </p:cNvPr>
              <p:cNvSpPr/>
              <p:nvPr/>
            </p:nvSpPr>
            <p:spPr>
              <a:xfrm>
                <a:off x="4236663" y="2530749"/>
                <a:ext cx="117191" cy="78147"/>
              </a:xfrm>
              <a:custGeom>
                <a:avLst/>
                <a:gdLst>
                  <a:gd name="connsiteX0" fmla="*/ 25774 w 117191"/>
                  <a:gd name="connsiteY0" fmla="*/ 78148 h 78147"/>
                  <a:gd name="connsiteX1" fmla="*/ 97211 w 117191"/>
                  <a:gd name="connsiteY1" fmla="*/ 78148 h 78147"/>
                  <a:gd name="connsiteX2" fmla="*/ 111499 w 117191"/>
                  <a:gd name="connsiteY2" fmla="*/ 15283 h 78147"/>
                  <a:gd name="connsiteX3" fmla="*/ 78161 w 117191"/>
                  <a:gd name="connsiteY3" fmla="*/ 14330 h 78147"/>
                  <a:gd name="connsiteX4" fmla="*/ 58159 w 117191"/>
                  <a:gd name="connsiteY4" fmla="*/ 43 h 78147"/>
                  <a:gd name="connsiteX5" fmla="*/ 40061 w 117191"/>
                  <a:gd name="connsiteY5" fmla="*/ 14330 h 78147"/>
                  <a:gd name="connsiteX6" fmla="*/ 4819 w 117191"/>
                  <a:gd name="connsiteY6" fmla="*/ 13378 h 78147"/>
                  <a:gd name="connsiteX7" fmla="*/ 25774 w 117191"/>
                  <a:gd name="connsiteY7" fmla="*/ 78148 h 7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191" h="78147">
                    <a:moveTo>
                      <a:pt x="25774" y="78148"/>
                    </a:moveTo>
                    <a:lnTo>
                      <a:pt x="97211" y="78148"/>
                    </a:lnTo>
                    <a:cubicBezTo>
                      <a:pt x="120071" y="62908"/>
                      <a:pt x="121024" y="31475"/>
                      <a:pt x="111499" y="15283"/>
                    </a:cubicBezTo>
                    <a:cubicBezTo>
                      <a:pt x="102926" y="995"/>
                      <a:pt x="82924" y="43"/>
                      <a:pt x="78161" y="14330"/>
                    </a:cubicBezTo>
                    <a:cubicBezTo>
                      <a:pt x="78161" y="14330"/>
                      <a:pt x="76256" y="-910"/>
                      <a:pt x="58159" y="43"/>
                    </a:cubicBezTo>
                    <a:cubicBezTo>
                      <a:pt x="40061" y="995"/>
                      <a:pt x="40061" y="15283"/>
                      <a:pt x="40061" y="14330"/>
                    </a:cubicBezTo>
                    <a:cubicBezTo>
                      <a:pt x="40061" y="995"/>
                      <a:pt x="11486" y="-910"/>
                      <a:pt x="4819" y="13378"/>
                    </a:cubicBezTo>
                    <a:cubicBezTo>
                      <a:pt x="-10421" y="48620"/>
                      <a:pt x="14344" y="78148"/>
                      <a:pt x="25774" y="78148"/>
                    </a:cubicBezTo>
                    <a:close/>
                  </a:path>
                </a:pathLst>
              </a:custGeom>
              <a:solidFill>
                <a:srgbClr val="EFE3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3" name="Freeform: Shape 3872">
                <a:extLst>
                  <a:ext uri="{FF2B5EF4-FFF2-40B4-BE49-F238E27FC236}">
                    <a16:creationId xmlns:a16="http://schemas.microsoft.com/office/drawing/2014/main" id="{49595477-BD8B-E765-657B-553E76ACF9A0}"/>
                  </a:ext>
                </a:extLst>
              </p:cNvPr>
              <p:cNvSpPr/>
              <p:nvPr/>
            </p:nvSpPr>
            <p:spPr>
              <a:xfrm>
                <a:off x="4266247" y="2546032"/>
                <a:ext cx="13335" cy="62864"/>
              </a:xfrm>
              <a:custGeom>
                <a:avLst/>
                <a:gdLst>
                  <a:gd name="connsiteX0" fmla="*/ 10477 w 13335"/>
                  <a:gd name="connsiteY0" fmla="*/ 0 h 62864"/>
                  <a:gd name="connsiteX1" fmla="*/ 5715 w 13335"/>
                  <a:gd name="connsiteY1" fmla="*/ 31433 h 62864"/>
                  <a:gd name="connsiteX2" fmla="*/ 13335 w 13335"/>
                  <a:gd name="connsiteY2" fmla="*/ 62865 h 62864"/>
                  <a:gd name="connsiteX3" fmla="*/ 3810 w 13335"/>
                  <a:gd name="connsiteY3" fmla="*/ 48577 h 62864"/>
                  <a:gd name="connsiteX4" fmla="*/ 0 w 13335"/>
                  <a:gd name="connsiteY4" fmla="*/ 31433 h 62864"/>
                  <a:gd name="connsiteX5" fmla="*/ 10477 w 13335"/>
                  <a:gd name="connsiteY5" fmla="*/ 0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35" h="62864">
                    <a:moveTo>
                      <a:pt x="10477" y="0"/>
                    </a:moveTo>
                    <a:cubicBezTo>
                      <a:pt x="7620" y="10477"/>
                      <a:pt x="5715" y="20955"/>
                      <a:pt x="5715" y="31433"/>
                    </a:cubicBezTo>
                    <a:cubicBezTo>
                      <a:pt x="5715" y="41910"/>
                      <a:pt x="8573" y="52388"/>
                      <a:pt x="13335" y="62865"/>
                    </a:cubicBezTo>
                    <a:cubicBezTo>
                      <a:pt x="9525" y="59055"/>
                      <a:pt x="5715" y="54292"/>
                      <a:pt x="3810" y="48577"/>
                    </a:cubicBezTo>
                    <a:cubicBezTo>
                      <a:pt x="1905" y="42863"/>
                      <a:pt x="0" y="37147"/>
                      <a:pt x="0" y="31433"/>
                    </a:cubicBezTo>
                    <a:cubicBezTo>
                      <a:pt x="0" y="20002"/>
                      <a:pt x="2857" y="8572"/>
                      <a:pt x="10477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4" name="Freeform: Shape 3873">
                <a:extLst>
                  <a:ext uri="{FF2B5EF4-FFF2-40B4-BE49-F238E27FC236}">
                    <a16:creationId xmlns:a16="http://schemas.microsoft.com/office/drawing/2014/main" id="{C94A5B27-B99C-7F9D-C9F2-36F679BA9A5D}"/>
                  </a:ext>
                </a:extLst>
              </p:cNvPr>
              <p:cNvSpPr/>
              <p:nvPr/>
            </p:nvSpPr>
            <p:spPr>
              <a:xfrm>
                <a:off x="4311966" y="2545079"/>
                <a:ext cx="13478" cy="63817"/>
              </a:xfrm>
              <a:custGeom>
                <a:avLst/>
                <a:gdLst>
                  <a:gd name="connsiteX0" fmla="*/ 2858 w 13478"/>
                  <a:gd name="connsiteY0" fmla="*/ 0 h 63817"/>
                  <a:gd name="connsiteX1" fmla="*/ 13335 w 13478"/>
                  <a:gd name="connsiteY1" fmla="*/ 32385 h 63817"/>
                  <a:gd name="connsiteX2" fmla="*/ 9525 w 13478"/>
                  <a:gd name="connsiteY2" fmla="*/ 49530 h 63817"/>
                  <a:gd name="connsiteX3" fmla="*/ 0 w 13478"/>
                  <a:gd name="connsiteY3" fmla="*/ 63817 h 63817"/>
                  <a:gd name="connsiteX4" fmla="*/ 7620 w 13478"/>
                  <a:gd name="connsiteY4" fmla="*/ 32385 h 63817"/>
                  <a:gd name="connsiteX5" fmla="*/ 2858 w 13478"/>
                  <a:gd name="connsiteY5" fmla="*/ 0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78" h="63817">
                    <a:moveTo>
                      <a:pt x="2858" y="0"/>
                    </a:moveTo>
                    <a:cubicBezTo>
                      <a:pt x="10478" y="8573"/>
                      <a:pt x="14288" y="20955"/>
                      <a:pt x="13335" y="32385"/>
                    </a:cubicBezTo>
                    <a:cubicBezTo>
                      <a:pt x="13335" y="38100"/>
                      <a:pt x="12383" y="43815"/>
                      <a:pt x="9525" y="49530"/>
                    </a:cubicBezTo>
                    <a:cubicBezTo>
                      <a:pt x="7620" y="55245"/>
                      <a:pt x="3810" y="60008"/>
                      <a:pt x="0" y="63817"/>
                    </a:cubicBezTo>
                    <a:cubicBezTo>
                      <a:pt x="4763" y="53340"/>
                      <a:pt x="7620" y="42863"/>
                      <a:pt x="7620" y="32385"/>
                    </a:cubicBezTo>
                    <a:cubicBezTo>
                      <a:pt x="7620" y="21908"/>
                      <a:pt x="5715" y="10478"/>
                      <a:pt x="2858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75" name="Graphic 2">
              <a:extLst>
                <a:ext uri="{FF2B5EF4-FFF2-40B4-BE49-F238E27FC236}">
                  <a16:creationId xmlns:a16="http://schemas.microsoft.com/office/drawing/2014/main" id="{60063231-C13D-862A-3549-3F3AFA195631}"/>
                </a:ext>
              </a:extLst>
            </p:cNvPr>
            <p:cNvGrpSpPr/>
            <p:nvPr/>
          </p:nvGrpSpPr>
          <p:grpSpPr>
            <a:xfrm>
              <a:off x="4357166" y="2383154"/>
              <a:ext cx="116702" cy="225742"/>
              <a:chOff x="4357166" y="2383154"/>
              <a:chExt cx="116702" cy="225742"/>
            </a:xfrm>
          </p:grpSpPr>
          <p:sp>
            <p:nvSpPr>
              <p:cNvPr id="3876" name="Freeform: Shape 3875">
                <a:extLst>
                  <a:ext uri="{FF2B5EF4-FFF2-40B4-BE49-F238E27FC236}">
                    <a16:creationId xmlns:a16="http://schemas.microsoft.com/office/drawing/2014/main" id="{0DC5E1B5-BD54-FD42-142D-0FF74CAEDA03}"/>
                  </a:ext>
                </a:extLst>
              </p:cNvPr>
              <p:cNvSpPr/>
              <p:nvPr/>
            </p:nvSpPr>
            <p:spPr>
              <a:xfrm>
                <a:off x="4363402" y="2383154"/>
                <a:ext cx="105727" cy="185737"/>
              </a:xfrm>
              <a:custGeom>
                <a:avLst/>
                <a:gdLst>
                  <a:gd name="connsiteX0" fmla="*/ 0 w 105727"/>
                  <a:gd name="connsiteY0" fmla="*/ 0 h 185737"/>
                  <a:gd name="connsiteX1" fmla="*/ 105728 w 105727"/>
                  <a:gd name="connsiteY1" fmla="*/ 0 h 185737"/>
                  <a:gd name="connsiteX2" fmla="*/ 105728 w 105727"/>
                  <a:gd name="connsiteY2" fmla="*/ 185737 h 185737"/>
                  <a:gd name="connsiteX3" fmla="*/ 0 w 105727"/>
                  <a:gd name="connsiteY3" fmla="*/ 185737 h 185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727" h="185737">
                    <a:moveTo>
                      <a:pt x="0" y="0"/>
                    </a:moveTo>
                    <a:lnTo>
                      <a:pt x="105728" y="0"/>
                    </a:lnTo>
                    <a:lnTo>
                      <a:pt x="105728" y="185737"/>
                    </a:lnTo>
                    <a:lnTo>
                      <a:pt x="0" y="185737"/>
                    </a:lnTo>
                    <a:close/>
                  </a:path>
                </a:pathLst>
              </a:custGeom>
              <a:solidFill>
                <a:srgbClr val="C59F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7" name="Freeform: Shape 3876">
                <a:extLst>
                  <a:ext uri="{FF2B5EF4-FFF2-40B4-BE49-F238E27FC236}">
                    <a16:creationId xmlns:a16="http://schemas.microsoft.com/office/drawing/2014/main" id="{F5A3771F-2DF2-F8CA-598E-13B7C367FE84}"/>
                  </a:ext>
                </a:extLst>
              </p:cNvPr>
              <p:cNvSpPr/>
              <p:nvPr/>
            </p:nvSpPr>
            <p:spPr>
              <a:xfrm>
                <a:off x="4357166" y="2530749"/>
                <a:ext cx="116702" cy="78147"/>
              </a:xfrm>
              <a:custGeom>
                <a:avLst/>
                <a:gdLst>
                  <a:gd name="connsiteX0" fmla="*/ 25285 w 116702"/>
                  <a:gd name="connsiteY0" fmla="*/ 78148 h 78147"/>
                  <a:gd name="connsiteX1" fmla="*/ 96723 w 116702"/>
                  <a:gd name="connsiteY1" fmla="*/ 78148 h 78147"/>
                  <a:gd name="connsiteX2" fmla="*/ 111010 w 116702"/>
                  <a:gd name="connsiteY2" fmla="*/ 15283 h 78147"/>
                  <a:gd name="connsiteX3" fmla="*/ 77673 w 116702"/>
                  <a:gd name="connsiteY3" fmla="*/ 14330 h 78147"/>
                  <a:gd name="connsiteX4" fmla="*/ 57670 w 116702"/>
                  <a:gd name="connsiteY4" fmla="*/ 43 h 78147"/>
                  <a:gd name="connsiteX5" fmla="*/ 39573 w 116702"/>
                  <a:gd name="connsiteY5" fmla="*/ 14330 h 78147"/>
                  <a:gd name="connsiteX6" fmla="*/ 4330 w 116702"/>
                  <a:gd name="connsiteY6" fmla="*/ 13378 h 78147"/>
                  <a:gd name="connsiteX7" fmla="*/ 25285 w 116702"/>
                  <a:gd name="connsiteY7" fmla="*/ 78148 h 78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702" h="78147">
                    <a:moveTo>
                      <a:pt x="25285" y="78148"/>
                    </a:moveTo>
                    <a:lnTo>
                      <a:pt x="96723" y="78148"/>
                    </a:lnTo>
                    <a:cubicBezTo>
                      <a:pt x="119583" y="62908"/>
                      <a:pt x="120535" y="31475"/>
                      <a:pt x="111010" y="15283"/>
                    </a:cubicBezTo>
                    <a:cubicBezTo>
                      <a:pt x="102438" y="995"/>
                      <a:pt x="82435" y="43"/>
                      <a:pt x="77673" y="14330"/>
                    </a:cubicBezTo>
                    <a:cubicBezTo>
                      <a:pt x="77673" y="14330"/>
                      <a:pt x="75767" y="-910"/>
                      <a:pt x="57670" y="43"/>
                    </a:cubicBezTo>
                    <a:cubicBezTo>
                      <a:pt x="39573" y="995"/>
                      <a:pt x="39573" y="15283"/>
                      <a:pt x="39573" y="14330"/>
                    </a:cubicBezTo>
                    <a:cubicBezTo>
                      <a:pt x="39573" y="995"/>
                      <a:pt x="10998" y="-910"/>
                      <a:pt x="4330" y="13378"/>
                    </a:cubicBezTo>
                    <a:cubicBezTo>
                      <a:pt x="-9958" y="48620"/>
                      <a:pt x="14808" y="78148"/>
                      <a:pt x="25285" y="78148"/>
                    </a:cubicBezTo>
                    <a:close/>
                  </a:path>
                </a:pathLst>
              </a:custGeom>
              <a:solidFill>
                <a:srgbClr val="EFE3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8" name="Freeform: Shape 3877">
                <a:extLst>
                  <a:ext uri="{FF2B5EF4-FFF2-40B4-BE49-F238E27FC236}">
                    <a16:creationId xmlns:a16="http://schemas.microsoft.com/office/drawing/2014/main" id="{24B42F5C-22DC-CE9F-D068-40F1831DEB6E}"/>
                  </a:ext>
                </a:extLst>
              </p:cNvPr>
              <p:cNvSpPr/>
              <p:nvPr/>
            </p:nvSpPr>
            <p:spPr>
              <a:xfrm>
                <a:off x="4387070" y="2546032"/>
                <a:ext cx="13478" cy="62864"/>
              </a:xfrm>
              <a:custGeom>
                <a:avLst/>
                <a:gdLst>
                  <a:gd name="connsiteX0" fmla="*/ 10621 w 13478"/>
                  <a:gd name="connsiteY0" fmla="*/ 0 h 62864"/>
                  <a:gd name="connsiteX1" fmla="*/ 5859 w 13478"/>
                  <a:gd name="connsiteY1" fmla="*/ 31433 h 62864"/>
                  <a:gd name="connsiteX2" fmla="*/ 13479 w 13478"/>
                  <a:gd name="connsiteY2" fmla="*/ 62865 h 62864"/>
                  <a:gd name="connsiteX3" fmla="*/ 3954 w 13478"/>
                  <a:gd name="connsiteY3" fmla="*/ 48577 h 62864"/>
                  <a:gd name="connsiteX4" fmla="*/ 144 w 13478"/>
                  <a:gd name="connsiteY4" fmla="*/ 31433 h 62864"/>
                  <a:gd name="connsiteX5" fmla="*/ 10621 w 13478"/>
                  <a:gd name="connsiteY5" fmla="*/ 0 h 62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78" h="62864">
                    <a:moveTo>
                      <a:pt x="10621" y="0"/>
                    </a:moveTo>
                    <a:cubicBezTo>
                      <a:pt x="7764" y="10477"/>
                      <a:pt x="5859" y="20955"/>
                      <a:pt x="5859" y="31433"/>
                    </a:cubicBezTo>
                    <a:cubicBezTo>
                      <a:pt x="5859" y="41910"/>
                      <a:pt x="8716" y="52388"/>
                      <a:pt x="13479" y="62865"/>
                    </a:cubicBezTo>
                    <a:cubicBezTo>
                      <a:pt x="9669" y="59055"/>
                      <a:pt x="5859" y="54292"/>
                      <a:pt x="3954" y="48577"/>
                    </a:cubicBezTo>
                    <a:cubicBezTo>
                      <a:pt x="2049" y="42863"/>
                      <a:pt x="144" y="37147"/>
                      <a:pt x="144" y="31433"/>
                    </a:cubicBezTo>
                    <a:cubicBezTo>
                      <a:pt x="-809" y="20002"/>
                      <a:pt x="3001" y="8572"/>
                      <a:pt x="10621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9" name="Freeform: Shape 3878">
                <a:extLst>
                  <a:ext uri="{FF2B5EF4-FFF2-40B4-BE49-F238E27FC236}">
                    <a16:creationId xmlns:a16="http://schemas.microsoft.com/office/drawing/2014/main" id="{52CF6274-E3EF-6DCE-8095-4EBA20B83EFD}"/>
                  </a:ext>
                </a:extLst>
              </p:cNvPr>
              <p:cNvSpPr/>
              <p:nvPr/>
            </p:nvSpPr>
            <p:spPr>
              <a:xfrm>
                <a:off x="4432934" y="2545079"/>
                <a:ext cx="13478" cy="63817"/>
              </a:xfrm>
              <a:custGeom>
                <a:avLst/>
                <a:gdLst>
                  <a:gd name="connsiteX0" fmla="*/ 2858 w 13478"/>
                  <a:gd name="connsiteY0" fmla="*/ 0 h 63817"/>
                  <a:gd name="connsiteX1" fmla="*/ 13335 w 13478"/>
                  <a:gd name="connsiteY1" fmla="*/ 32385 h 63817"/>
                  <a:gd name="connsiteX2" fmla="*/ 9525 w 13478"/>
                  <a:gd name="connsiteY2" fmla="*/ 49530 h 63817"/>
                  <a:gd name="connsiteX3" fmla="*/ 0 w 13478"/>
                  <a:gd name="connsiteY3" fmla="*/ 63817 h 63817"/>
                  <a:gd name="connsiteX4" fmla="*/ 7620 w 13478"/>
                  <a:gd name="connsiteY4" fmla="*/ 32385 h 63817"/>
                  <a:gd name="connsiteX5" fmla="*/ 2858 w 13478"/>
                  <a:gd name="connsiteY5" fmla="*/ 0 h 638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78" h="63817">
                    <a:moveTo>
                      <a:pt x="2858" y="0"/>
                    </a:moveTo>
                    <a:cubicBezTo>
                      <a:pt x="10478" y="8573"/>
                      <a:pt x="14288" y="20955"/>
                      <a:pt x="13335" y="32385"/>
                    </a:cubicBezTo>
                    <a:cubicBezTo>
                      <a:pt x="13335" y="38100"/>
                      <a:pt x="12383" y="43815"/>
                      <a:pt x="9525" y="49530"/>
                    </a:cubicBezTo>
                    <a:cubicBezTo>
                      <a:pt x="7620" y="55245"/>
                      <a:pt x="3810" y="60008"/>
                      <a:pt x="0" y="63817"/>
                    </a:cubicBezTo>
                    <a:cubicBezTo>
                      <a:pt x="4763" y="53340"/>
                      <a:pt x="7620" y="42863"/>
                      <a:pt x="7620" y="32385"/>
                    </a:cubicBezTo>
                    <a:cubicBezTo>
                      <a:pt x="7620" y="21908"/>
                      <a:pt x="5715" y="10478"/>
                      <a:pt x="2858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880" name="Graphic 2">
              <a:extLst>
                <a:ext uri="{FF2B5EF4-FFF2-40B4-BE49-F238E27FC236}">
                  <a16:creationId xmlns:a16="http://schemas.microsoft.com/office/drawing/2014/main" id="{F6336DF9-7F45-29C0-4B69-7924B227674B}"/>
                </a:ext>
              </a:extLst>
            </p:cNvPr>
            <p:cNvGrpSpPr/>
            <p:nvPr/>
          </p:nvGrpSpPr>
          <p:grpSpPr>
            <a:xfrm>
              <a:off x="4054062" y="2108234"/>
              <a:ext cx="603439" cy="214814"/>
              <a:chOff x="4054062" y="2108234"/>
              <a:chExt cx="603439" cy="214814"/>
            </a:xfrm>
          </p:grpSpPr>
          <p:grpSp>
            <p:nvGrpSpPr>
              <p:cNvPr id="3881" name="Graphic 2">
                <a:extLst>
                  <a:ext uri="{FF2B5EF4-FFF2-40B4-BE49-F238E27FC236}">
                    <a16:creationId xmlns:a16="http://schemas.microsoft.com/office/drawing/2014/main" id="{F2F9FF41-AE24-1BD9-0DF3-777B596223EE}"/>
                  </a:ext>
                </a:extLst>
              </p:cNvPr>
              <p:cNvGrpSpPr/>
              <p:nvPr/>
            </p:nvGrpSpPr>
            <p:grpSpPr>
              <a:xfrm>
                <a:off x="4054062" y="2108234"/>
                <a:ext cx="204793" cy="214814"/>
                <a:chOff x="4054062" y="2108234"/>
                <a:chExt cx="204793" cy="214814"/>
              </a:xfrm>
            </p:grpSpPr>
            <p:sp>
              <p:nvSpPr>
                <p:cNvPr id="3882" name="Freeform: Shape 3881">
                  <a:extLst>
                    <a:ext uri="{FF2B5EF4-FFF2-40B4-BE49-F238E27FC236}">
                      <a16:creationId xmlns:a16="http://schemas.microsoft.com/office/drawing/2014/main" id="{8DA3EE9A-2A83-6FB1-C9F2-533F27C4AECF}"/>
                    </a:ext>
                  </a:extLst>
                </p:cNvPr>
                <p:cNvSpPr/>
                <p:nvPr/>
              </p:nvSpPr>
              <p:spPr>
                <a:xfrm>
                  <a:off x="4054062" y="2108234"/>
                  <a:ext cx="204793" cy="214071"/>
                </a:xfrm>
                <a:custGeom>
                  <a:avLst/>
                  <a:gdLst>
                    <a:gd name="connsiteX0" fmla="*/ 191230 w 204793"/>
                    <a:gd name="connsiteY0" fmla="*/ 1553 h 214071"/>
                    <a:gd name="connsiteX1" fmla="*/ 54070 w 204793"/>
                    <a:gd name="connsiteY1" fmla="*/ 74895 h 214071"/>
                    <a:gd name="connsiteX2" fmla="*/ 11207 w 204793"/>
                    <a:gd name="connsiteY2" fmla="*/ 192053 h 214071"/>
                    <a:gd name="connsiteX3" fmla="*/ 91217 w 204793"/>
                    <a:gd name="connsiteY3" fmla="*/ 193005 h 214071"/>
                    <a:gd name="connsiteX4" fmla="*/ 196945 w 204793"/>
                    <a:gd name="connsiteY4" fmla="*/ 21555 h 214071"/>
                    <a:gd name="connsiteX5" fmla="*/ 191230 w 204793"/>
                    <a:gd name="connsiteY5" fmla="*/ 1553 h 214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4793" h="214071">
                      <a:moveTo>
                        <a:pt x="191230" y="1553"/>
                      </a:moveTo>
                      <a:cubicBezTo>
                        <a:pt x="181705" y="600"/>
                        <a:pt x="115982" y="-14640"/>
                        <a:pt x="54070" y="74895"/>
                      </a:cubicBezTo>
                      <a:cubicBezTo>
                        <a:pt x="3587" y="148238"/>
                        <a:pt x="-13558" y="174908"/>
                        <a:pt x="11207" y="192053"/>
                      </a:cubicBezTo>
                      <a:cubicBezTo>
                        <a:pt x="35972" y="209198"/>
                        <a:pt x="71215" y="231105"/>
                        <a:pt x="91217" y="193005"/>
                      </a:cubicBezTo>
                      <a:cubicBezTo>
                        <a:pt x="111220" y="154905"/>
                        <a:pt x="143605" y="52988"/>
                        <a:pt x="196945" y="21555"/>
                      </a:cubicBezTo>
                      <a:cubicBezTo>
                        <a:pt x="213137" y="12983"/>
                        <a:pt x="200755" y="2505"/>
                        <a:pt x="191230" y="1553"/>
                      </a:cubicBezTo>
                      <a:close/>
                    </a:path>
                  </a:pathLst>
                </a:custGeom>
                <a:solidFill>
                  <a:srgbClr val="C59F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83" name="Freeform: Shape 3882">
                  <a:extLst>
                    <a:ext uri="{FF2B5EF4-FFF2-40B4-BE49-F238E27FC236}">
                      <a16:creationId xmlns:a16="http://schemas.microsoft.com/office/drawing/2014/main" id="{97474FC8-BB31-E96F-6681-62B5CEEFA3D9}"/>
                    </a:ext>
                  </a:extLst>
                </p:cNvPr>
                <p:cNvSpPr/>
                <p:nvPr/>
              </p:nvSpPr>
              <p:spPr>
                <a:xfrm>
                  <a:off x="4054262" y="2264124"/>
                  <a:ext cx="90064" cy="58924"/>
                </a:xfrm>
                <a:custGeom>
                  <a:avLst/>
                  <a:gdLst>
                    <a:gd name="connsiteX0" fmla="*/ 81492 w 90064"/>
                    <a:gd name="connsiteY0" fmla="*/ 26637 h 58924"/>
                    <a:gd name="connsiteX1" fmla="*/ 57679 w 90064"/>
                    <a:gd name="connsiteY1" fmla="*/ 39972 h 58924"/>
                    <a:gd name="connsiteX2" fmla="*/ 50059 w 90064"/>
                    <a:gd name="connsiteY2" fmla="*/ 16160 h 58924"/>
                    <a:gd name="connsiteX3" fmla="*/ 26247 w 90064"/>
                    <a:gd name="connsiteY3" fmla="*/ 26637 h 58924"/>
                    <a:gd name="connsiteX4" fmla="*/ 19579 w 90064"/>
                    <a:gd name="connsiteY4" fmla="*/ 920 h 58924"/>
                    <a:gd name="connsiteX5" fmla="*/ 2434 w 90064"/>
                    <a:gd name="connsiteY5" fmla="*/ 4730 h 58924"/>
                    <a:gd name="connsiteX6" fmla="*/ 11007 w 90064"/>
                    <a:gd name="connsiteY6" fmla="*/ 37115 h 58924"/>
                    <a:gd name="connsiteX7" fmla="*/ 90064 w 90064"/>
                    <a:gd name="connsiteY7" fmla="*/ 39020 h 58924"/>
                    <a:gd name="connsiteX8" fmla="*/ 81492 w 90064"/>
                    <a:gd name="connsiteY8" fmla="*/ 26637 h 58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064" h="58924">
                      <a:moveTo>
                        <a:pt x="81492" y="26637"/>
                      </a:moveTo>
                      <a:cubicBezTo>
                        <a:pt x="72919" y="22827"/>
                        <a:pt x="62442" y="28542"/>
                        <a:pt x="57679" y="39972"/>
                      </a:cubicBezTo>
                      <a:cubicBezTo>
                        <a:pt x="57679" y="39972"/>
                        <a:pt x="65299" y="21875"/>
                        <a:pt x="50059" y="16160"/>
                      </a:cubicBezTo>
                      <a:cubicBezTo>
                        <a:pt x="34819" y="10445"/>
                        <a:pt x="26247" y="27590"/>
                        <a:pt x="26247" y="26637"/>
                      </a:cubicBezTo>
                      <a:cubicBezTo>
                        <a:pt x="31009" y="16160"/>
                        <a:pt x="28152" y="4730"/>
                        <a:pt x="19579" y="920"/>
                      </a:cubicBezTo>
                      <a:cubicBezTo>
                        <a:pt x="13864" y="-985"/>
                        <a:pt x="7197" y="-33"/>
                        <a:pt x="2434" y="4730"/>
                      </a:cubicBezTo>
                      <a:cubicBezTo>
                        <a:pt x="-2328" y="19970"/>
                        <a:pt x="-423" y="29495"/>
                        <a:pt x="11007" y="37115"/>
                      </a:cubicBezTo>
                      <a:cubicBezTo>
                        <a:pt x="35772" y="54260"/>
                        <a:pt x="70062" y="75215"/>
                        <a:pt x="90064" y="39020"/>
                      </a:cubicBezTo>
                      <a:cubicBezTo>
                        <a:pt x="89112" y="33305"/>
                        <a:pt x="86254" y="28542"/>
                        <a:pt x="81492" y="26637"/>
                      </a:cubicBezTo>
                      <a:close/>
                    </a:path>
                  </a:pathLst>
                </a:custGeom>
                <a:solidFill>
                  <a:srgbClr val="EFE3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84" name="Graphic 2">
                <a:extLst>
                  <a:ext uri="{FF2B5EF4-FFF2-40B4-BE49-F238E27FC236}">
                    <a16:creationId xmlns:a16="http://schemas.microsoft.com/office/drawing/2014/main" id="{5569AFF5-026E-3E32-9448-D12CB1FA7201}"/>
                  </a:ext>
                </a:extLst>
              </p:cNvPr>
              <p:cNvGrpSpPr/>
              <p:nvPr/>
            </p:nvGrpSpPr>
            <p:grpSpPr>
              <a:xfrm>
                <a:off x="4452708" y="2108234"/>
                <a:ext cx="204793" cy="214814"/>
                <a:chOff x="4452708" y="2108234"/>
                <a:chExt cx="204793" cy="214814"/>
              </a:xfrm>
            </p:grpSpPr>
            <p:sp>
              <p:nvSpPr>
                <p:cNvPr id="3885" name="Freeform: Shape 3884">
                  <a:extLst>
                    <a:ext uri="{FF2B5EF4-FFF2-40B4-BE49-F238E27FC236}">
                      <a16:creationId xmlns:a16="http://schemas.microsoft.com/office/drawing/2014/main" id="{44F3D5ED-09F1-0DA9-B2E6-2F01C0EBF360}"/>
                    </a:ext>
                  </a:extLst>
                </p:cNvPr>
                <p:cNvSpPr/>
                <p:nvPr/>
              </p:nvSpPr>
              <p:spPr>
                <a:xfrm>
                  <a:off x="4452708" y="2108234"/>
                  <a:ext cx="204793" cy="214071"/>
                </a:xfrm>
                <a:custGeom>
                  <a:avLst/>
                  <a:gdLst>
                    <a:gd name="connsiteX0" fmla="*/ 13563 w 204793"/>
                    <a:gd name="connsiteY0" fmla="*/ 1553 h 214071"/>
                    <a:gd name="connsiteX1" fmla="*/ 150724 w 204793"/>
                    <a:gd name="connsiteY1" fmla="*/ 74895 h 214071"/>
                    <a:gd name="connsiteX2" fmla="*/ 193586 w 204793"/>
                    <a:gd name="connsiteY2" fmla="*/ 192053 h 214071"/>
                    <a:gd name="connsiteX3" fmla="*/ 113576 w 204793"/>
                    <a:gd name="connsiteY3" fmla="*/ 193005 h 214071"/>
                    <a:gd name="connsiteX4" fmla="*/ 7849 w 204793"/>
                    <a:gd name="connsiteY4" fmla="*/ 21555 h 214071"/>
                    <a:gd name="connsiteX5" fmla="*/ 13563 w 204793"/>
                    <a:gd name="connsiteY5" fmla="*/ 1553 h 214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4793" h="214071">
                      <a:moveTo>
                        <a:pt x="13563" y="1553"/>
                      </a:moveTo>
                      <a:cubicBezTo>
                        <a:pt x="23088" y="600"/>
                        <a:pt x="88811" y="-14640"/>
                        <a:pt x="150724" y="74895"/>
                      </a:cubicBezTo>
                      <a:cubicBezTo>
                        <a:pt x="201206" y="148238"/>
                        <a:pt x="218351" y="174908"/>
                        <a:pt x="193586" y="192053"/>
                      </a:cubicBezTo>
                      <a:cubicBezTo>
                        <a:pt x="168821" y="209198"/>
                        <a:pt x="133579" y="231105"/>
                        <a:pt x="113576" y="193005"/>
                      </a:cubicBezTo>
                      <a:cubicBezTo>
                        <a:pt x="93574" y="154905"/>
                        <a:pt x="61188" y="52988"/>
                        <a:pt x="7849" y="21555"/>
                      </a:cubicBezTo>
                      <a:cubicBezTo>
                        <a:pt x="-8344" y="12983"/>
                        <a:pt x="4038" y="2505"/>
                        <a:pt x="13563" y="1553"/>
                      </a:cubicBezTo>
                      <a:close/>
                    </a:path>
                  </a:pathLst>
                </a:custGeom>
                <a:solidFill>
                  <a:srgbClr val="C59F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86" name="Freeform: Shape 3885">
                  <a:extLst>
                    <a:ext uri="{FF2B5EF4-FFF2-40B4-BE49-F238E27FC236}">
                      <a16:creationId xmlns:a16="http://schemas.microsoft.com/office/drawing/2014/main" id="{6549C5BB-4A62-5B69-5D77-493726199ABD}"/>
                    </a:ext>
                  </a:extLst>
                </p:cNvPr>
                <p:cNvSpPr/>
                <p:nvPr/>
              </p:nvSpPr>
              <p:spPr>
                <a:xfrm>
                  <a:off x="4567237" y="2264124"/>
                  <a:ext cx="90064" cy="58924"/>
                </a:xfrm>
                <a:custGeom>
                  <a:avLst/>
                  <a:gdLst>
                    <a:gd name="connsiteX0" fmla="*/ 8572 w 90064"/>
                    <a:gd name="connsiteY0" fmla="*/ 26637 h 58924"/>
                    <a:gd name="connsiteX1" fmla="*/ 32385 w 90064"/>
                    <a:gd name="connsiteY1" fmla="*/ 39972 h 58924"/>
                    <a:gd name="connsiteX2" fmla="*/ 40005 w 90064"/>
                    <a:gd name="connsiteY2" fmla="*/ 16160 h 58924"/>
                    <a:gd name="connsiteX3" fmla="*/ 63817 w 90064"/>
                    <a:gd name="connsiteY3" fmla="*/ 26637 h 58924"/>
                    <a:gd name="connsiteX4" fmla="*/ 70485 w 90064"/>
                    <a:gd name="connsiteY4" fmla="*/ 920 h 58924"/>
                    <a:gd name="connsiteX5" fmla="*/ 87630 w 90064"/>
                    <a:gd name="connsiteY5" fmla="*/ 4730 h 58924"/>
                    <a:gd name="connsiteX6" fmla="*/ 79058 w 90064"/>
                    <a:gd name="connsiteY6" fmla="*/ 37115 h 58924"/>
                    <a:gd name="connsiteX7" fmla="*/ 0 w 90064"/>
                    <a:gd name="connsiteY7" fmla="*/ 39020 h 58924"/>
                    <a:gd name="connsiteX8" fmla="*/ 8572 w 90064"/>
                    <a:gd name="connsiteY8" fmla="*/ 26637 h 58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0064" h="58924">
                      <a:moveTo>
                        <a:pt x="8572" y="26637"/>
                      </a:moveTo>
                      <a:cubicBezTo>
                        <a:pt x="17145" y="22827"/>
                        <a:pt x="27622" y="28542"/>
                        <a:pt x="32385" y="39972"/>
                      </a:cubicBezTo>
                      <a:cubicBezTo>
                        <a:pt x="32385" y="39972"/>
                        <a:pt x="24765" y="21875"/>
                        <a:pt x="40005" y="16160"/>
                      </a:cubicBezTo>
                      <a:cubicBezTo>
                        <a:pt x="55245" y="10445"/>
                        <a:pt x="63817" y="27590"/>
                        <a:pt x="63817" y="26637"/>
                      </a:cubicBezTo>
                      <a:cubicBezTo>
                        <a:pt x="59055" y="16160"/>
                        <a:pt x="61913" y="4730"/>
                        <a:pt x="70485" y="920"/>
                      </a:cubicBezTo>
                      <a:cubicBezTo>
                        <a:pt x="76200" y="-985"/>
                        <a:pt x="82867" y="-33"/>
                        <a:pt x="87630" y="4730"/>
                      </a:cubicBezTo>
                      <a:cubicBezTo>
                        <a:pt x="92392" y="19970"/>
                        <a:pt x="90488" y="29495"/>
                        <a:pt x="79058" y="37115"/>
                      </a:cubicBezTo>
                      <a:cubicBezTo>
                        <a:pt x="54292" y="54260"/>
                        <a:pt x="20003" y="75215"/>
                        <a:pt x="0" y="39020"/>
                      </a:cubicBezTo>
                      <a:cubicBezTo>
                        <a:pt x="953" y="33305"/>
                        <a:pt x="3810" y="28542"/>
                        <a:pt x="8572" y="26637"/>
                      </a:cubicBezTo>
                      <a:close/>
                    </a:path>
                  </a:pathLst>
                </a:custGeom>
                <a:solidFill>
                  <a:srgbClr val="EFE3D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887" name="Freeform: Shape 3886">
              <a:extLst>
                <a:ext uri="{FF2B5EF4-FFF2-40B4-BE49-F238E27FC236}">
                  <a16:creationId xmlns:a16="http://schemas.microsoft.com/office/drawing/2014/main" id="{F9ECBF2E-471D-952E-1C04-52F62EF520DF}"/>
                </a:ext>
              </a:extLst>
            </p:cNvPr>
            <p:cNvSpPr/>
            <p:nvPr/>
          </p:nvSpPr>
          <p:spPr>
            <a:xfrm>
              <a:off x="4161472" y="2000249"/>
              <a:ext cx="388619" cy="461962"/>
            </a:xfrm>
            <a:custGeom>
              <a:avLst/>
              <a:gdLst>
                <a:gd name="connsiteX0" fmla="*/ 388620 w 388619"/>
                <a:gd name="connsiteY0" fmla="*/ 276225 h 461962"/>
                <a:gd name="connsiteX1" fmla="*/ 194310 w 388619"/>
                <a:gd name="connsiteY1" fmla="*/ 461963 h 461962"/>
                <a:gd name="connsiteX2" fmla="*/ 0 w 388619"/>
                <a:gd name="connsiteY2" fmla="*/ 276225 h 461962"/>
                <a:gd name="connsiteX3" fmla="*/ 194310 w 388619"/>
                <a:gd name="connsiteY3" fmla="*/ 0 h 461962"/>
                <a:gd name="connsiteX4" fmla="*/ 388620 w 388619"/>
                <a:gd name="connsiteY4" fmla="*/ 276225 h 461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619" h="461962">
                  <a:moveTo>
                    <a:pt x="388620" y="276225"/>
                  </a:moveTo>
                  <a:cubicBezTo>
                    <a:pt x="388620" y="379095"/>
                    <a:pt x="301943" y="461963"/>
                    <a:pt x="194310" y="461963"/>
                  </a:cubicBezTo>
                  <a:cubicBezTo>
                    <a:pt x="86677" y="461963"/>
                    <a:pt x="0" y="379095"/>
                    <a:pt x="0" y="276225"/>
                  </a:cubicBezTo>
                  <a:cubicBezTo>
                    <a:pt x="0" y="173355"/>
                    <a:pt x="61913" y="0"/>
                    <a:pt x="194310" y="0"/>
                  </a:cubicBezTo>
                  <a:cubicBezTo>
                    <a:pt x="326707" y="952"/>
                    <a:pt x="388620" y="174308"/>
                    <a:pt x="388620" y="276225"/>
                  </a:cubicBezTo>
                  <a:close/>
                </a:path>
              </a:pathLst>
            </a:custGeom>
            <a:solidFill>
              <a:srgbClr val="D6ACA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8" name="Freeform: Shape 3887">
              <a:extLst>
                <a:ext uri="{FF2B5EF4-FFF2-40B4-BE49-F238E27FC236}">
                  <a16:creationId xmlns:a16="http://schemas.microsoft.com/office/drawing/2014/main" id="{A7498B6F-F3AC-3F2D-D976-7C8172F41031}"/>
                </a:ext>
              </a:extLst>
            </p:cNvPr>
            <p:cNvSpPr/>
            <p:nvPr/>
          </p:nvSpPr>
          <p:spPr>
            <a:xfrm>
              <a:off x="4243387" y="2109787"/>
              <a:ext cx="224790" cy="321945"/>
            </a:xfrm>
            <a:custGeom>
              <a:avLst/>
              <a:gdLst>
                <a:gd name="connsiteX0" fmla="*/ 224790 w 224790"/>
                <a:gd name="connsiteY0" fmla="*/ 192405 h 321945"/>
                <a:gd name="connsiteX1" fmla="*/ 112395 w 224790"/>
                <a:gd name="connsiteY1" fmla="*/ 321945 h 321945"/>
                <a:gd name="connsiteX2" fmla="*/ 0 w 224790"/>
                <a:gd name="connsiteY2" fmla="*/ 192405 h 321945"/>
                <a:gd name="connsiteX3" fmla="*/ 112395 w 224790"/>
                <a:gd name="connsiteY3" fmla="*/ 0 h 321945"/>
                <a:gd name="connsiteX4" fmla="*/ 224790 w 224790"/>
                <a:gd name="connsiteY4" fmla="*/ 192405 h 321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790" h="321945">
                  <a:moveTo>
                    <a:pt x="224790" y="192405"/>
                  </a:moveTo>
                  <a:cubicBezTo>
                    <a:pt x="224790" y="263842"/>
                    <a:pt x="174308" y="321945"/>
                    <a:pt x="112395" y="321945"/>
                  </a:cubicBezTo>
                  <a:cubicBezTo>
                    <a:pt x="50483" y="321945"/>
                    <a:pt x="0" y="263842"/>
                    <a:pt x="0" y="192405"/>
                  </a:cubicBezTo>
                  <a:cubicBezTo>
                    <a:pt x="0" y="120967"/>
                    <a:pt x="35242" y="0"/>
                    <a:pt x="112395" y="0"/>
                  </a:cubicBezTo>
                  <a:cubicBezTo>
                    <a:pt x="189547" y="0"/>
                    <a:pt x="224790" y="120015"/>
                    <a:pt x="224790" y="192405"/>
                  </a:cubicBezTo>
                  <a:close/>
                </a:path>
              </a:pathLst>
            </a:custGeom>
            <a:solidFill>
              <a:srgbClr val="EFE3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889" name="Graphic 2">
              <a:extLst>
                <a:ext uri="{FF2B5EF4-FFF2-40B4-BE49-F238E27FC236}">
                  <a16:creationId xmlns:a16="http://schemas.microsoft.com/office/drawing/2014/main" id="{398FD1A5-2320-D1EF-99F9-0F06A935F4F5}"/>
                </a:ext>
              </a:extLst>
            </p:cNvPr>
            <p:cNvGrpSpPr/>
            <p:nvPr/>
          </p:nvGrpSpPr>
          <p:grpSpPr>
            <a:xfrm>
              <a:off x="4068210" y="1223781"/>
              <a:ext cx="559903" cy="892674"/>
              <a:chOff x="4068210" y="1223781"/>
              <a:chExt cx="559903" cy="892674"/>
            </a:xfrm>
          </p:grpSpPr>
          <p:sp>
            <p:nvSpPr>
              <p:cNvPr id="3890" name="Freeform: Shape 3889">
                <a:extLst>
                  <a:ext uri="{FF2B5EF4-FFF2-40B4-BE49-F238E27FC236}">
                    <a16:creationId xmlns:a16="http://schemas.microsoft.com/office/drawing/2014/main" id="{3B604681-818C-15FA-E18B-FD61314E79EE}"/>
                  </a:ext>
                </a:extLst>
              </p:cNvPr>
              <p:cNvSpPr/>
              <p:nvPr/>
            </p:nvSpPr>
            <p:spPr>
              <a:xfrm>
                <a:off x="4068210" y="1223781"/>
                <a:ext cx="559903" cy="892674"/>
              </a:xfrm>
              <a:custGeom>
                <a:avLst/>
                <a:gdLst>
                  <a:gd name="connsiteX0" fmla="*/ 482834 w 559903"/>
                  <a:gd name="connsiteY0" fmla="*/ 524055 h 892674"/>
                  <a:gd name="connsiteX1" fmla="*/ 472357 w 559903"/>
                  <a:gd name="connsiteY1" fmla="*/ 1133 h 892674"/>
                  <a:gd name="connsiteX2" fmla="*/ 345674 w 559903"/>
                  <a:gd name="connsiteY2" fmla="*/ 460238 h 892674"/>
                  <a:gd name="connsiteX3" fmla="*/ 279952 w 559903"/>
                  <a:gd name="connsiteY3" fmla="*/ 455475 h 892674"/>
                  <a:gd name="connsiteX4" fmla="*/ 214229 w 559903"/>
                  <a:gd name="connsiteY4" fmla="*/ 460238 h 892674"/>
                  <a:gd name="connsiteX5" fmla="*/ 87547 w 559903"/>
                  <a:gd name="connsiteY5" fmla="*/ 1133 h 892674"/>
                  <a:gd name="connsiteX6" fmla="*/ 77069 w 559903"/>
                  <a:gd name="connsiteY6" fmla="*/ 524055 h 892674"/>
                  <a:gd name="connsiteX7" fmla="*/ 11347 w 559903"/>
                  <a:gd name="connsiteY7" fmla="*/ 773610 h 892674"/>
                  <a:gd name="connsiteX8" fmla="*/ 279952 w 559903"/>
                  <a:gd name="connsiteY8" fmla="*/ 892673 h 892674"/>
                  <a:gd name="connsiteX9" fmla="*/ 548557 w 559903"/>
                  <a:gd name="connsiteY9" fmla="*/ 773610 h 892674"/>
                  <a:gd name="connsiteX10" fmla="*/ 482834 w 559903"/>
                  <a:gd name="connsiteY10" fmla="*/ 524055 h 892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59903" h="892674">
                    <a:moveTo>
                      <a:pt x="482834" y="524055"/>
                    </a:moveTo>
                    <a:cubicBezTo>
                      <a:pt x="501884" y="420233"/>
                      <a:pt x="567607" y="28755"/>
                      <a:pt x="472357" y="1133"/>
                    </a:cubicBezTo>
                    <a:cubicBezTo>
                      <a:pt x="377107" y="-26490"/>
                      <a:pt x="345674" y="460238"/>
                      <a:pt x="345674" y="460238"/>
                    </a:cubicBezTo>
                    <a:cubicBezTo>
                      <a:pt x="335197" y="457380"/>
                      <a:pt x="308527" y="455475"/>
                      <a:pt x="279952" y="455475"/>
                    </a:cubicBezTo>
                    <a:cubicBezTo>
                      <a:pt x="251377" y="455475"/>
                      <a:pt x="224707" y="457380"/>
                      <a:pt x="214229" y="460238"/>
                    </a:cubicBezTo>
                    <a:cubicBezTo>
                      <a:pt x="214229" y="460238"/>
                      <a:pt x="182797" y="-26490"/>
                      <a:pt x="87547" y="1133"/>
                    </a:cubicBezTo>
                    <a:cubicBezTo>
                      <a:pt x="-7703" y="28755"/>
                      <a:pt x="58019" y="420233"/>
                      <a:pt x="77069" y="524055"/>
                    </a:cubicBezTo>
                    <a:cubicBezTo>
                      <a:pt x="77069" y="524055"/>
                      <a:pt x="-35326" y="623115"/>
                      <a:pt x="11347" y="773610"/>
                    </a:cubicBezTo>
                    <a:cubicBezTo>
                      <a:pt x="48494" y="894578"/>
                      <a:pt x="174224" y="892673"/>
                      <a:pt x="279952" y="892673"/>
                    </a:cubicBezTo>
                    <a:cubicBezTo>
                      <a:pt x="385679" y="892673"/>
                      <a:pt x="511409" y="894578"/>
                      <a:pt x="548557" y="773610"/>
                    </a:cubicBezTo>
                    <a:cubicBezTo>
                      <a:pt x="595229" y="623115"/>
                      <a:pt x="482834" y="524055"/>
                      <a:pt x="482834" y="524055"/>
                    </a:cubicBezTo>
                    <a:close/>
                  </a:path>
                </a:pathLst>
              </a:custGeom>
              <a:solidFill>
                <a:srgbClr val="E3B6B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891" name="Graphic 2">
                <a:extLst>
                  <a:ext uri="{FF2B5EF4-FFF2-40B4-BE49-F238E27FC236}">
                    <a16:creationId xmlns:a16="http://schemas.microsoft.com/office/drawing/2014/main" id="{928BA19A-EC7B-64FD-F43B-A1750320059F}"/>
                  </a:ext>
                </a:extLst>
              </p:cNvPr>
              <p:cNvGrpSpPr/>
              <p:nvPr/>
            </p:nvGrpSpPr>
            <p:grpSpPr>
              <a:xfrm>
                <a:off x="4125400" y="1272364"/>
                <a:ext cx="444764" cy="459280"/>
                <a:chOff x="4125400" y="1272364"/>
                <a:chExt cx="444764" cy="459280"/>
              </a:xfrm>
              <a:solidFill>
                <a:srgbClr val="B07B78"/>
              </a:solidFill>
            </p:grpSpPr>
            <p:sp>
              <p:nvSpPr>
                <p:cNvPr id="3892" name="Freeform: Shape 3891">
                  <a:extLst>
                    <a:ext uri="{FF2B5EF4-FFF2-40B4-BE49-F238E27FC236}">
                      <a16:creationId xmlns:a16="http://schemas.microsoft.com/office/drawing/2014/main" id="{AE6D8B4C-1086-D88F-8259-C002E5584DD9}"/>
                    </a:ext>
                  </a:extLst>
                </p:cNvPr>
                <p:cNvSpPr/>
                <p:nvPr/>
              </p:nvSpPr>
              <p:spPr>
                <a:xfrm>
                  <a:off x="4430077" y="1272364"/>
                  <a:ext cx="140087" cy="459280"/>
                </a:xfrm>
                <a:custGeom>
                  <a:avLst/>
                  <a:gdLst>
                    <a:gd name="connsiteX0" fmla="*/ 104775 w 140087"/>
                    <a:gd name="connsiteY0" fmla="*/ 175 h 459280"/>
                    <a:gd name="connsiteX1" fmla="*/ 0 w 140087"/>
                    <a:gd name="connsiteY1" fmla="*/ 417370 h 459280"/>
                    <a:gd name="connsiteX2" fmla="*/ 99060 w 140087"/>
                    <a:gd name="connsiteY2" fmla="*/ 459280 h 459280"/>
                    <a:gd name="connsiteX3" fmla="*/ 104775 w 140087"/>
                    <a:gd name="connsiteY3" fmla="*/ 175 h 459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0087" h="459280">
                      <a:moveTo>
                        <a:pt x="104775" y="175"/>
                      </a:moveTo>
                      <a:cubicBezTo>
                        <a:pt x="32385" y="-9350"/>
                        <a:pt x="13335" y="372603"/>
                        <a:pt x="0" y="417370"/>
                      </a:cubicBezTo>
                      <a:cubicBezTo>
                        <a:pt x="63817" y="434515"/>
                        <a:pt x="99060" y="459280"/>
                        <a:pt x="99060" y="459280"/>
                      </a:cubicBezTo>
                      <a:cubicBezTo>
                        <a:pt x="119063" y="373555"/>
                        <a:pt x="177165" y="9700"/>
                        <a:pt x="104775" y="175"/>
                      </a:cubicBezTo>
                      <a:close/>
                    </a:path>
                  </a:pathLst>
                </a:custGeom>
                <a:solidFill>
                  <a:srgbClr val="B07B7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3" name="Freeform: Shape 3892">
                  <a:extLst>
                    <a:ext uri="{FF2B5EF4-FFF2-40B4-BE49-F238E27FC236}">
                      <a16:creationId xmlns:a16="http://schemas.microsoft.com/office/drawing/2014/main" id="{F7C88F3D-A142-828C-EF8F-2ED432BDFBA1}"/>
                    </a:ext>
                  </a:extLst>
                </p:cNvPr>
                <p:cNvSpPr/>
                <p:nvPr/>
              </p:nvSpPr>
              <p:spPr>
                <a:xfrm>
                  <a:off x="4125400" y="1272397"/>
                  <a:ext cx="138941" cy="458294"/>
                </a:xfrm>
                <a:custGeom>
                  <a:avLst/>
                  <a:gdLst>
                    <a:gd name="connsiteX0" fmla="*/ 35119 w 138941"/>
                    <a:gd name="connsiteY0" fmla="*/ 142 h 458294"/>
                    <a:gd name="connsiteX1" fmla="*/ 39882 w 138941"/>
                    <a:gd name="connsiteY1" fmla="*/ 458295 h 458294"/>
                    <a:gd name="connsiteX2" fmla="*/ 138942 w 138941"/>
                    <a:gd name="connsiteY2" fmla="*/ 416385 h 458294"/>
                    <a:gd name="connsiteX3" fmla="*/ 35119 w 138941"/>
                    <a:gd name="connsiteY3" fmla="*/ 142 h 4582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8941" h="458294">
                      <a:moveTo>
                        <a:pt x="35119" y="142"/>
                      </a:moveTo>
                      <a:cubicBezTo>
                        <a:pt x="-37271" y="9667"/>
                        <a:pt x="21784" y="373522"/>
                        <a:pt x="39882" y="458295"/>
                      </a:cubicBezTo>
                      <a:cubicBezTo>
                        <a:pt x="39882" y="458295"/>
                        <a:pt x="75124" y="433530"/>
                        <a:pt x="138942" y="416385"/>
                      </a:cubicBezTo>
                      <a:cubicBezTo>
                        <a:pt x="126559" y="372570"/>
                        <a:pt x="107509" y="-8430"/>
                        <a:pt x="35119" y="142"/>
                      </a:cubicBezTo>
                      <a:close/>
                    </a:path>
                  </a:pathLst>
                </a:custGeom>
                <a:solidFill>
                  <a:srgbClr val="B07B7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894" name="Graphic 2">
              <a:extLst>
                <a:ext uri="{FF2B5EF4-FFF2-40B4-BE49-F238E27FC236}">
                  <a16:creationId xmlns:a16="http://schemas.microsoft.com/office/drawing/2014/main" id="{41FF2A5B-1D4C-7BA9-CCCF-E0D7B7A6AEEF}"/>
                </a:ext>
              </a:extLst>
            </p:cNvPr>
            <p:cNvGrpSpPr/>
            <p:nvPr/>
          </p:nvGrpSpPr>
          <p:grpSpPr>
            <a:xfrm>
              <a:off x="4160519" y="1899399"/>
              <a:ext cx="374332" cy="72275"/>
              <a:chOff x="4160519" y="1899399"/>
              <a:chExt cx="374332" cy="72275"/>
            </a:xfrm>
          </p:grpSpPr>
          <p:grpSp>
            <p:nvGrpSpPr>
              <p:cNvPr id="3895" name="Graphic 2">
                <a:extLst>
                  <a:ext uri="{FF2B5EF4-FFF2-40B4-BE49-F238E27FC236}">
                    <a16:creationId xmlns:a16="http://schemas.microsoft.com/office/drawing/2014/main" id="{137DD46B-1F36-0B67-579F-DF8063411692}"/>
                  </a:ext>
                </a:extLst>
              </p:cNvPr>
              <p:cNvGrpSpPr/>
              <p:nvPr/>
            </p:nvGrpSpPr>
            <p:grpSpPr>
              <a:xfrm>
                <a:off x="4160519" y="1899399"/>
                <a:ext cx="66675" cy="72275"/>
                <a:chOff x="4160519" y="1899399"/>
                <a:chExt cx="66675" cy="72275"/>
              </a:xfrm>
            </p:grpSpPr>
            <p:sp>
              <p:nvSpPr>
                <p:cNvPr id="3896" name="Freeform: Shape 3895">
                  <a:extLst>
                    <a:ext uri="{FF2B5EF4-FFF2-40B4-BE49-F238E27FC236}">
                      <a16:creationId xmlns:a16="http://schemas.microsoft.com/office/drawing/2014/main" id="{A9F5C54A-BA7D-6439-C126-E8C3F102D55E}"/>
                    </a:ext>
                  </a:extLst>
                </p:cNvPr>
                <p:cNvSpPr/>
                <p:nvPr/>
              </p:nvSpPr>
              <p:spPr>
                <a:xfrm>
                  <a:off x="4171949" y="1920239"/>
                  <a:ext cx="55245" cy="51435"/>
                </a:xfrm>
                <a:custGeom>
                  <a:avLst/>
                  <a:gdLst>
                    <a:gd name="connsiteX0" fmla="*/ 55245 w 55245"/>
                    <a:gd name="connsiteY0" fmla="*/ 25718 h 51435"/>
                    <a:gd name="connsiteX1" fmla="*/ 27623 w 55245"/>
                    <a:gd name="connsiteY1" fmla="*/ 51435 h 51435"/>
                    <a:gd name="connsiteX2" fmla="*/ 0 w 55245"/>
                    <a:gd name="connsiteY2" fmla="*/ 25718 h 51435"/>
                    <a:gd name="connsiteX3" fmla="*/ 27623 w 55245"/>
                    <a:gd name="connsiteY3" fmla="*/ 0 h 51435"/>
                    <a:gd name="connsiteX4" fmla="*/ 55245 w 55245"/>
                    <a:gd name="connsiteY4" fmla="*/ 25718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5" h="51435">
                      <a:moveTo>
                        <a:pt x="55245" y="25718"/>
                      </a:moveTo>
                      <a:cubicBezTo>
                        <a:pt x="55245" y="40005"/>
                        <a:pt x="42863" y="51435"/>
                        <a:pt x="27623" y="51435"/>
                      </a:cubicBezTo>
                      <a:cubicBezTo>
                        <a:pt x="12383" y="51435"/>
                        <a:pt x="0" y="40005"/>
                        <a:pt x="0" y="25718"/>
                      </a:cubicBezTo>
                      <a:cubicBezTo>
                        <a:pt x="0" y="11430"/>
                        <a:pt x="12383" y="0"/>
                        <a:pt x="27623" y="0"/>
                      </a:cubicBezTo>
                      <a:cubicBezTo>
                        <a:pt x="43815" y="0"/>
                        <a:pt x="55245" y="11430"/>
                        <a:pt x="55245" y="25718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7" name="Freeform: Shape 3896">
                  <a:extLst>
                    <a:ext uri="{FF2B5EF4-FFF2-40B4-BE49-F238E27FC236}">
                      <a16:creationId xmlns:a16="http://schemas.microsoft.com/office/drawing/2014/main" id="{673CBC0C-65B1-1DB4-61D5-8F3971ED5D23}"/>
                    </a:ext>
                  </a:extLst>
                </p:cNvPr>
                <p:cNvSpPr/>
                <p:nvPr/>
              </p:nvSpPr>
              <p:spPr>
                <a:xfrm>
                  <a:off x="4184332" y="1936432"/>
                  <a:ext cx="30479" cy="28575"/>
                </a:xfrm>
                <a:custGeom>
                  <a:avLst/>
                  <a:gdLst>
                    <a:gd name="connsiteX0" fmla="*/ 15240 w 30479"/>
                    <a:gd name="connsiteY0" fmla="*/ 0 h 28575"/>
                    <a:gd name="connsiteX1" fmla="*/ 0 w 30479"/>
                    <a:gd name="connsiteY1" fmla="*/ 14288 h 28575"/>
                    <a:gd name="connsiteX2" fmla="*/ 15240 w 30479"/>
                    <a:gd name="connsiteY2" fmla="*/ 28575 h 28575"/>
                    <a:gd name="connsiteX3" fmla="*/ 30480 w 30479"/>
                    <a:gd name="connsiteY3" fmla="*/ 14288 h 28575"/>
                    <a:gd name="connsiteX4" fmla="*/ 15240 w 30479"/>
                    <a:gd name="connsiteY4" fmla="*/ 0 h 28575"/>
                    <a:gd name="connsiteX5" fmla="*/ 7620 w 30479"/>
                    <a:gd name="connsiteY5" fmla="*/ 20002 h 28575"/>
                    <a:gd name="connsiteX6" fmla="*/ 4763 w 30479"/>
                    <a:gd name="connsiteY6" fmla="*/ 17145 h 28575"/>
                    <a:gd name="connsiteX7" fmla="*/ 7620 w 30479"/>
                    <a:gd name="connsiteY7" fmla="*/ 14288 h 28575"/>
                    <a:gd name="connsiteX8" fmla="*/ 10477 w 30479"/>
                    <a:gd name="connsiteY8" fmla="*/ 17145 h 28575"/>
                    <a:gd name="connsiteX9" fmla="*/ 7620 w 30479"/>
                    <a:gd name="connsiteY9" fmla="*/ 20002 h 28575"/>
                    <a:gd name="connsiteX10" fmla="*/ 10477 w 30479"/>
                    <a:gd name="connsiteY10" fmla="*/ 13335 h 28575"/>
                    <a:gd name="connsiteX11" fmla="*/ 4763 w 30479"/>
                    <a:gd name="connsiteY11" fmla="*/ 8572 h 28575"/>
                    <a:gd name="connsiteX12" fmla="*/ 10477 w 30479"/>
                    <a:gd name="connsiteY12" fmla="*/ 3810 h 28575"/>
                    <a:gd name="connsiteX13" fmla="*/ 16192 w 30479"/>
                    <a:gd name="connsiteY13" fmla="*/ 8572 h 28575"/>
                    <a:gd name="connsiteX14" fmla="*/ 10477 w 30479"/>
                    <a:gd name="connsiteY14" fmla="*/ 13335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0479" h="28575">
                      <a:moveTo>
                        <a:pt x="15240" y="0"/>
                      </a:moveTo>
                      <a:cubicBezTo>
                        <a:pt x="5715" y="0"/>
                        <a:pt x="0" y="6667"/>
                        <a:pt x="0" y="14288"/>
                      </a:cubicBezTo>
                      <a:cubicBezTo>
                        <a:pt x="0" y="21907"/>
                        <a:pt x="6667" y="28575"/>
                        <a:pt x="15240" y="28575"/>
                      </a:cubicBezTo>
                      <a:cubicBezTo>
                        <a:pt x="23813" y="28575"/>
                        <a:pt x="30480" y="21907"/>
                        <a:pt x="30480" y="14288"/>
                      </a:cubicBezTo>
                      <a:cubicBezTo>
                        <a:pt x="30480" y="5715"/>
                        <a:pt x="23813" y="0"/>
                        <a:pt x="15240" y="0"/>
                      </a:cubicBezTo>
                      <a:close/>
                      <a:moveTo>
                        <a:pt x="7620" y="20002"/>
                      </a:moveTo>
                      <a:cubicBezTo>
                        <a:pt x="5715" y="20002"/>
                        <a:pt x="4763" y="19050"/>
                        <a:pt x="4763" y="17145"/>
                      </a:cubicBezTo>
                      <a:cubicBezTo>
                        <a:pt x="4763" y="15240"/>
                        <a:pt x="5715" y="14288"/>
                        <a:pt x="7620" y="14288"/>
                      </a:cubicBezTo>
                      <a:cubicBezTo>
                        <a:pt x="9525" y="14288"/>
                        <a:pt x="10477" y="15240"/>
                        <a:pt x="10477" y="17145"/>
                      </a:cubicBezTo>
                      <a:cubicBezTo>
                        <a:pt x="10477" y="18097"/>
                        <a:pt x="9525" y="20002"/>
                        <a:pt x="7620" y="20002"/>
                      </a:cubicBezTo>
                      <a:close/>
                      <a:moveTo>
                        <a:pt x="10477" y="13335"/>
                      </a:moveTo>
                      <a:cubicBezTo>
                        <a:pt x="7620" y="13335"/>
                        <a:pt x="4763" y="11430"/>
                        <a:pt x="4763" y="8572"/>
                      </a:cubicBezTo>
                      <a:cubicBezTo>
                        <a:pt x="4763" y="5715"/>
                        <a:pt x="7620" y="3810"/>
                        <a:pt x="10477" y="3810"/>
                      </a:cubicBezTo>
                      <a:cubicBezTo>
                        <a:pt x="13335" y="3810"/>
                        <a:pt x="16192" y="5715"/>
                        <a:pt x="16192" y="8572"/>
                      </a:cubicBezTo>
                      <a:cubicBezTo>
                        <a:pt x="16192" y="10477"/>
                        <a:pt x="13335" y="13335"/>
                        <a:pt x="10477" y="13335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98" name="Freeform: Shape 3897">
                  <a:extLst>
                    <a:ext uri="{FF2B5EF4-FFF2-40B4-BE49-F238E27FC236}">
                      <a16:creationId xmlns:a16="http://schemas.microsoft.com/office/drawing/2014/main" id="{F0111BB0-E9D4-53FB-857E-69BB232885D4}"/>
                    </a:ext>
                  </a:extLst>
                </p:cNvPr>
                <p:cNvSpPr/>
                <p:nvPr/>
              </p:nvSpPr>
              <p:spPr>
                <a:xfrm>
                  <a:off x="4160519" y="1899399"/>
                  <a:ext cx="34289" cy="18935"/>
                </a:xfrm>
                <a:custGeom>
                  <a:avLst/>
                  <a:gdLst>
                    <a:gd name="connsiteX0" fmla="*/ 0 w 34289"/>
                    <a:gd name="connsiteY0" fmla="*/ 18935 h 18935"/>
                    <a:gd name="connsiteX1" fmla="*/ 34290 w 34289"/>
                    <a:gd name="connsiteY1" fmla="*/ 1790 h 18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89" h="18935">
                      <a:moveTo>
                        <a:pt x="0" y="18935"/>
                      </a:moveTo>
                      <a:cubicBezTo>
                        <a:pt x="2857" y="4648"/>
                        <a:pt x="17145" y="-3925"/>
                        <a:pt x="34290" y="1790"/>
                      </a:cubicBezTo>
                    </a:path>
                  </a:pathLst>
                </a:custGeom>
                <a:noFill/>
                <a:ln w="6175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899" name="Graphic 2">
                <a:extLst>
                  <a:ext uri="{FF2B5EF4-FFF2-40B4-BE49-F238E27FC236}">
                    <a16:creationId xmlns:a16="http://schemas.microsoft.com/office/drawing/2014/main" id="{6E226DBC-A23D-C9B8-9AA9-023637BCE23A}"/>
                  </a:ext>
                </a:extLst>
              </p:cNvPr>
              <p:cNvGrpSpPr/>
              <p:nvPr/>
            </p:nvGrpSpPr>
            <p:grpSpPr>
              <a:xfrm>
                <a:off x="4468177" y="1899399"/>
                <a:ext cx="66675" cy="72275"/>
                <a:chOff x="4468177" y="1899399"/>
                <a:chExt cx="66675" cy="72275"/>
              </a:xfrm>
            </p:grpSpPr>
            <p:sp>
              <p:nvSpPr>
                <p:cNvPr id="3900" name="Freeform: Shape 3899">
                  <a:extLst>
                    <a:ext uri="{FF2B5EF4-FFF2-40B4-BE49-F238E27FC236}">
                      <a16:creationId xmlns:a16="http://schemas.microsoft.com/office/drawing/2014/main" id="{BDE64C31-2B7A-30FB-68C7-58E629245E77}"/>
                    </a:ext>
                  </a:extLst>
                </p:cNvPr>
                <p:cNvSpPr/>
                <p:nvPr/>
              </p:nvSpPr>
              <p:spPr>
                <a:xfrm>
                  <a:off x="4468177" y="1920239"/>
                  <a:ext cx="55244" cy="51435"/>
                </a:xfrm>
                <a:custGeom>
                  <a:avLst/>
                  <a:gdLst>
                    <a:gd name="connsiteX0" fmla="*/ 0 w 55244"/>
                    <a:gd name="connsiteY0" fmla="*/ 25718 h 51435"/>
                    <a:gd name="connsiteX1" fmla="*/ 27622 w 55244"/>
                    <a:gd name="connsiteY1" fmla="*/ 51435 h 51435"/>
                    <a:gd name="connsiteX2" fmla="*/ 55245 w 55244"/>
                    <a:gd name="connsiteY2" fmla="*/ 25718 h 51435"/>
                    <a:gd name="connsiteX3" fmla="*/ 27622 w 55244"/>
                    <a:gd name="connsiteY3" fmla="*/ 0 h 51435"/>
                    <a:gd name="connsiteX4" fmla="*/ 0 w 55244"/>
                    <a:gd name="connsiteY4" fmla="*/ 25718 h 514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244" h="51435">
                      <a:moveTo>
                        <a:pt x="0" y="25718"/>
                      </a:moveTo>
                      <a:cubicBezTo>
                        <a:pt x="0" y="40005"/>
                        <a:pt x="12382" y="51435"/>
                        <a:pt x="27622" y="51435"/>
                      </a:cubicBezTo>
                      <a:cubicBezTo>
                        <a:pt x="42863" y="51435"/>
                        <a:pt x="55245" y="40005"/>
                        <a:pt x="55245" y="25718"/>
                      </a:cubicBezTo>
                      <a:cubicBezTo>
                        <a:pt x="55245" y="11430"/>
                        <a:pt x="42863" y="0"/>
                        <a:pt x="27622" y="0"/>
                      </a:cubicBezTo>
                      <a:cubicBezTo>
                        <a:pt x="12382" y="0"/>
                        <a:pt x="0" y="11430"/>
                        <a:pt x="0" y="25718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01" name="Freeform: Shape 3900">
                  <a:extLst>
                    <a:ext uri="{FF2B5EF4-FFF2-40B4-BE49-F238E27FC236}">
                      <a16:creationId xmlns:a16="http://schemas.microsoft.com/office/drawing/2014/main" id="{04CBB3DF-91A0-AFDC-3D56-54B0257D767B}"/>
                    </a:ext>
                  </a:extLst>
                </p:cNvPr>
                <p:cNvSpPr/>
                <p:nvPr/>
              </p:nvSpPr>
              <p:spPr>
                <a:xfrm>
                  <a:off x="4481512" y="1935479"/>
                  <a:ext cx="30479" cy="28575"/>
                </a:xfrm>
                <a:custGeom>
                  <a:avLst/>
                  <a:gdLst>
                    <a:gd name="connsiteX0" fmla="*/ 0 w 30479"/>
                    <a:gd name="connsiteY0" fmla="*/ 14288 h 28575"/>
                    <a:gd name="connsiteX1" fmla="*/ 15240 w 30479"/>
                    <a:gd name="connsiteY1" fmla="*/ 28575 h 28575"/>
                    <a:gd name="connsiteX2" fmla="*/ 30480 w 30479"/>
                    <a:gd name="connsiteY2" fmla="*/ 14288 h 28575"/>
                    <a:gd name="connsiteX3" fmla="*/ 15240 w 30479"/>
                    <a:gd name="connsiteY3" fmla="*/ 0 h 28575"/>
                    <a:gd name="connsiteX4" fmla="*/ 0 w 30479"/>
                    <a:gd name="connsiteY4" fmla="*/ 14288 h 28575"/>
                    <a:gd name="connsiteX5" fmla="*/ 19050 w 30479"/>
                    <a:gd name="connsiteY5" fmla="*/ 18098 h 28575"/>
                    <a:gd name="connsiteX6" fmla="*/ 21908 w 30479"/>
                    <a:gd name="connsiteY6" fmla="*/ 15240 h 28575"/>
                    <a:gd name="connsiteX7" fmla="*/ 24765 w 30479"/>
                    <a:gd name="connsiteY7" fmla="*/ 18098 h 28575"/>
                    <a:gd name="connsiteX8" fmla="*/ 21908 w 30479"/>
                    <a:gd name="connsiteY8" fmla="*/ 20955 h 28575"/>
                    <a:gd name="connsiteX9" fmla="*/ 19050 w 30479"/>
                    <a:gd name="connsiteY9" fmla="*/ 18098 h 28575"/>
                    <a:gd name="connsiteX10" fmla="*/ 14288 w 30479"/>
                    <a:gd name="connsiteY10" fmla="*/ 8573 h 28575"/>
                    <a:gd name="connsiteX11" fmla="*/ 20003 w 30479"/>
                    <a:gd name="connsiteY11" fmla="*/ 3810 h 28575"/>
                    <a:gd name="connsiteX12" fmla="*/ 25717 w 30479"/>
                    <a:gd name="connsiteY12" fmla="*/ 8573 h 28575"/>
                    <a:gd name="connsiteX13" fmla="*/ 20003 w 30479"/>
                    <a:gd name="connsiteY13" fmla="*/ 13335 h 28575"/>
                    <a:gd name="connsiteX14" fmla="*/ 14288 w 30479"/>
                    <a:gd name="connsiteY14" fmla="*/ 857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0479" h="28575">
                      <a:moveTo>
                        <a:pt x="0" y="14288"/>
                      </a:moveTo>
                      <a:cubicBezTo>
                        <a:pt x="0" y="21908"/>
                        <a:pt x="6667" y="28575"/>
                        <a:pt x="15240" y="28575"/>
                      </a:cubicBezTo>
                      <a:cubicBezTo>
                        <a:pt x="23813" y="28575"/>
                        <a:pt x="30480" y="21908"/>
                        <a:pt x="30480" y="14288"/>
                      </a:cubicBezTo>
                      <a:cubicBezTo>
                        <a:pt x="30480" y="6668"/>
                        <a:pt x="25717" y="0"/>
                        <a:pt x="15240" y="0"/>
                      </a:cubicBezTo>
                      <a:cubicBezTo>
                        <a:pt x="6667" y="953"/>
                        <a:pt x="0" y="6668"/>
                        <a:pt x="0" y="14288"/>
                      </a:cubicBezTo>
                      <a:close/>
                      <a:moveTo>
                        <a:pt x="19050" y="18098"/>
                      </a:moveTo>
                      <a:cubicBezTo>
                        <a:pt x="19050" y="16193"/>
                        <a:pt x="20003" y="15240"/>
                        <a:pt x="21908" y="15240"/>
                      </a:cubicBezTo>
                      <a:cubicBezTo>
                        <a:pt x="23813" y="15240"/>
                        <a:pt x="24765" y="16193"/>
                        <a:pt x="24765" y="18098"/>
                      </a:cubicBezTo>
                      <a:cubicBezTo>
                        <a:pt x="24765" y="20003"/>
                        <a:pt x="23813" y="20955"/>
                        <a:pt x="21908" y="20955"/>
                      </a:cubicBezTo>
                      <a:cubicBezTo>
                        <a:pt x="20003" y="20955"/>
                        <a:pt x="19050" y="19050"/>
                        <a:pt x="19050" y="18098"/>
                      </a:cubicBezTo>
                      <a:close/>
                      <a:moveTo>
                        <a:pt x="14288" y="8573"/>
                      </a:moveTo>
                      <a:cubicBezTo>
                        <a:pt x="14288" y="5715"/>
                        <a:pt x="17145" y="3810"/>
                        <a:pt x="20003" y="3810"/>
                      </a:cubicBezTo>
                      <a:cubicBezTo>
                        <a:pt x="22860" y="3810"/>
                        <a:pt x="25717" y="5715"/>
                        <a:pt x="25717" y="8573"/>
                      </a:cubicBezTo>
                      <a:cubicBezTo>
                        <a:pt x="25717" y="11430"/>
                        <a:pt x="22860" y="13335"/>
                        <a:pt x="20003" y="13335"/>
                      </a:cubicBezTo>
                      <a:cubicBezTo>
                        <a:pt x="16192" y="14288"/>
                        <a:pt x="14288" y="11430"/>
                        <a:pt x="14288" y="8573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02" name="Freeform: Shape 3901">
                  <a:extLst>
                    <a:ext uri="{FF2B5EF4-FFF2-40B4-BE49-F238E27FC236}">
                      <a16:creationId xmlns:a16="http://schemas.microsoft.com/office/drawing/2014/main" id="{B0FA427F-A3CB-604B-F0D9-AFE0FD7B76CB}"/>
                    </a:ext>
                  </a:extLst>
                </p:cNvPr>
                <p:cNvSpPr/>
                <p:nvPr/>
              </p:nvSpPr>
              <p:spPr>
                <a:xfrm>
                  <a:off x="4500562" y="1899399"/>
                  <a:ext cx="34290" cy="18935"/>
                </a:xfrm>
                <a:custGeom>
                  <a:avLst/>
                  <a:gdLst>
                    <a:gd name="connsiteX0" fmla="*/ 34290 w 34290"/>
                    <a:gd name="connsiteY0" fmla="*/ 18935 h 18935"/>
                    <a:gd name="connsiteX1" fmla="*/ 0 w 34290"/>
                    <a:gd name="connsiteY1" fmla="*/ 1790 h 18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290" h="18935">
                      <a:moveTo>
                        <a:pt x="34290" y="18935"/>
                      </a:moveTo>
                      <a:cubicBezTo>
                        <a:pt x="31433" y="4648"/>
                        <a:pt x="17145" y="-3925"/>
                        <a:pt x="0" y="1790"/>
                      </a:cubicBezTo>
                    </a:path>
                  </a:pathLst>
                </a:custGeom>
                <a:noFill/>
                <a:ln w="6175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903" name="Graphic 2">
              <a:extLst>
                <a:ext uri="{FF2B5EF4-FFF2-40B4-BE49-F238E27FC236}">
                  <a16:creationId xmlns:a16="http://schemas.microsoft.com/office/drawing/2014/main" id="{B37065BA-9478-1A85-3168-14DC888339DF}"/>
                </a:ext>
              </a:extLst>
            </p:cNvPr>
            <p:cNvGrpSpPr/>
            <p:nvPr/>
          </p:nvGrpSpPr>
          <p:grpSpPr>
            <a:xfrm>
              <a:off x="4254816" y="1997391"/>
              <a:ext cx="184785" cy="90487"/>
              <a:chOff x="4254816" y="1997391"/>
              <a:chExt cx="184785" cy="90487"/>
            </a:xfrm>
          </p:grpSpPr>
          <p:sp>
            <p:nvSpPr>
              <p:cNvPr id="3904" name="Freeform: Shape 3903">
                <a:extLst>
                  <a:ext uri="{FF2B5EF4-FFF2-40B4-BE49-F238E27FC236}">
                    <a16:creationId xmlns:a16="http://schemas.microsoft.com/office/drawing/2014/main" id="{B33E93E2-418A-A843-E106-9DB0ACCE20EC}"/>
                  </a:ext>
                </a:extLst>
              </p:cNvPr>
              <p:cNvSpPr/>
              <p:nvPr/>
            </p:nvSpPr>
            <p:spPr>
              <a:xfrm>
                <a:off x="4326254" y="2069782"/>
                <a:ext cx="43815" cy="18097"/>
              </a:xfrm>
              <a:custGeom>
                <a:avLst/>
                <a:gdLst>
                  <a:gd name="connsiteX0" fmla="*/ 21908 w 43815"/>
                  <a:gd name="connsiteY0" fmla="*/ 0 h 18097"/>
                  <a:gd name="connsiteX1" fmla="*/ 0 w 43815"/>
                  <a:gd name="connsiteY1" fmla="*/ 5715 h 18097"/>
                  <a:gd name="connsiteX2" fmla="*/ 21908 w 43815"/>
                  <a:gd name="connsiteY2" fmla="*/ 18097 h 18097"/>
                  <a:gd name="connsiteX3" fmla="*/ 43815 w 43815"/>
                  <a:gd name="connsiteY3" fmla="*/ 6667 h 18097"/>
                  <a:gd name="connsiteX4" fmla="*/ 21908 w 43815"/>
                  <a:gd name="connsiteY4" fmla="*/ 0 h 18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815" h="18097">
                    <a:moveTo>
                      <a:pt x="21908" y="0"/>
                    </a:moveTo>
                    <a:cubicBezTo>
                      <a:pt x="14288" y="2857"/>
                      <a:pt x="6667" y="4763"/>
                      <a:pt x="0" y="5715"/>
                    </a:cubicBezTo>
                    <a:cubicBezTo>
                      <a:pt x="3810" y="12382"/>
                      <a:pt x="12383" y="18097"/>
                      <a:pt x="21908" y="18097"/>
                    </a:cubicBezTo>
                    <a:cubicBezTo>
                      <a:pt x="31433" y="18097"/>
                      <a:pt x="40005" y="13335"/>
                      <a:pt x="43815" y="6667"/>
                    </a:cubicBezTo>
                    <a:cubicBezTo>
                      <a:pt x="37148" y="5715"/>
                      <a:pt x="29528" y="3810"/>
                      <a:pt x="21908" y="0"/>
                    </a:cubicBezTo>
                    <a:close/>
                  </a:path>
                </a:pathLst>
              </a:custGeom>
              <a:solidFill>
                <a:srgbClr val="C1B8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5" name="Freeform: Shape 3904">
                <a:extLst>
                  <a:ext uri="{FF2B5EF4-FFF2-40B4-BE49-F238E27FC236}">
                    <a16:creationId xmlns:a16="http://schemas.microsoft.com/office/drawing/2014/main" id="{2DCE6956-72FA-9982-BA78-02887FDFD760}"/>
                  </a:ext>
                </a:extLst>
              </p:cNvPr>
              <p:cNvSpPr/>
              <p:nvPr/>
            </p:nvSpPr>
            <p:spPr>
              <a:xfrm>
                <a:off x="4254816" y="1998081"/>
                <a:ext cx="184785" cy="78769"/>
              </a:xfrm>
              <a:custGeom>
                <a:avLst/>
                <a:gdLst>
                  <a:gd name="connsiteX0" fmla="*/ 139065 w 184785"/>
                  <a:gd name="connsiteY0" fmla="*/ 263 h 78769"/>
                  <a:gd name="connsiteX1" fmla="*/ 93345 w 184785"/>
                  <a:gd name="connsiteY1" fmla="*/ 25028 h 78769"/>
                  <a:gd name="connsiteX2" fmla="*/ 46673 w 184785"/>
                  <a:gd name="connsiteY2" fmla="*/ 263 h 78769"/>
                  <a:gd name="connsiteX3" fmla="*/ 0 w 184785"/>
                  <a:gd name="connsiteY3" fmla="*/ 39315 h 78769"/>
                  <a:gd name="connsiteX4" fmla="*/ 46673 w 184785"/>
                  <a:gd name="connsiteY4" fmla="*/ 78368 h 78769"/>
                  <a:gd name="connsiteX5" fmla="*/ 46673 w 184785"/>
                  <a:gd name="connsiteY5" fmla="*/ 78368 h 78769"/>
                  <a:gd name="connsiteX6" fmla="*/ 92392 w 184785"/>
                  <a:gd name="connsiteY6" fmla="*/ 71700 h 78769"/>
                  <a:gd name="connsiteX7" fmla="*/ 138113 w 184785"/>
                  <a:gd name="connsiteY7" fmla="*/ 78368 h 78769"/>
                  <a:gd name="connsiteX8" fmla="*/ 138113 w 184785"/>
                  <a:gd name="connsiteY8" fmla="*/ 78368 h 78769"/>
                  <a:gd name="connsiteX9" fmla="*/ 184785 w 184785"/>
                  <a:gd name="connsiteY9" fmla="*/ 39315 h 78769"/>
                  <a:gd name="connsiteX10" fmla="*/ 139065 w 184785"/>
                  <a:gd name="connsiteY10" fmla="*/ 263 h 78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84785" h="78769">
                    <a:moveTo>
                      <a:pt x="139065" y="263"/>
                    </a:moveTo>
                    <a:cubicBezTo>
                      <a:pt x="116205" y="2168"/>
                      <a:pt x="109538" y="25028"/>
                      <a:pt x="93345" y="25028"/>
                    </a:cubicBezTo>
                    <a:cubicBezTo>
                      <a:pt x="77153" y="25028"/>
                      <a:pt x="72390" y="3120"/>
                      <a:pt x="46673" y="263"/>
                    </a:cubicBezTo>
                    <a:cubicBezTo>
                      <a:pt x="15240" y="-2595"/>
                      <a:pt x="0" y="18360"/>
                      <a:pt x="0" y="39315"/>
                    </a:cubicBezTo>
                    <a:cubicBezTo>
                      <a:pt x="0" y="60270"/>
                      <a:pt x="20955" y="77415"/>
                      <a:pt x="46673" y="78368"/>
                    </a:cubicBezTo>
                    <a:lnTo>
                      <a:pt x="46673" y="78368"/>
                    </a:lnTo>
                    <a:cubicBezTo>
                      <a:pt x="46673" y="78368"/>
                      <a:pt x="71438" y="81225"/>
                      <a:pt x="92392" y="71700"/>
                    </a:cubicBezTo>
                    <a:cubicBezTo>
                      <a:pt x="113348" y="81225"/>
                      <a:pt x="138113" y="78368"/>
                      <a:pt x="138113" y="78368"/>
                    </a:cubicBezTo>
                    <a:lnTo>
                      <a:pt x="138113" y="78368"/>
                    </a:lnTo>
                    <a:cubicBezTo>
                      <a:pt x="163830" y="77415"/>
                      <a:pt x="184785" y="60270"/>
                      <a:pt x="184785" y="39315"/>
                    </a:cubicBezTo>
                    <a:cubicBezTo>
                      <a:pt x="184785" y="18360"/>
                      <a:pt x="170498" y="-2595"/>
                      <a:pt x="139065" y="263"/>
                    </a:cubicBezTo>
                    <a:close/>
                  </a:path>
                </a:pathLst>
              </a:custGeom>
              <a:solidFill>
                <a:srgbClr val="EFE3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906" name="Graphic 2">
                <a:extLst>
                  <a:ext uri="{FF2B5EF4-FFF2-40B4-BE49-F238E27FC236}">
                    <a16:creationId xmlns:a16="http://schemas.microsoft.com/office/drawing/2014/main" id="{D975BAAB-D3C8-C099-D91A-DBBCDBFF8945}"/>
                  </a:ext>
                </a:extLst>
              </p:cNvPr>
              <p:cNvGrpSpPr/>
              <p:nvPr/>
            </p:nvGrpSpPr>
            <p:grpSpPr>
              <a:xfrm>
                <a:off x="4319587" y="1997391"/>
                <a:ext cx="60007" cy="72390"/>
                <a:chOff x="4319587" y="1997391"/>
                <a:chExt cx="60007" cy="72390"/>
              </a:xfrm>
            </p:grpSpPr>
            <p:sp>
              <p:nvSpPr>
                <p:cNvPr id="3907" name="Freeform: Shape 3906">
                  <a:extLst>
                    <a:ext uri="{FF2B5EF4-FFF2-40B4-BE49-F238E27FC236}">
                      <a16:creationId xmlns:a16="http://schemas.microsoft.com/office/drawing/2014/main" id="{E5EB7942-BA13-8E31-A93D-5CC817B1B866}"/>
                    </a:ext>
                  </a:extLst>
                </p:cNvPr>
                <p:cNvSpPr/>
                <p:nvPr/>
              </p:nvSpPr>
              <p:spPr>
                <a:xfrm>
                  <a:off x="4346257" y="2029776"/>
                  <a:ext cx="3809" cy="40005"/>
                </a:xfrm>
                <a:custGeom>
                  <a:avLst/>
                  <a:gdLst>
                    <a:gd name="connsiteX0" fmla="*/ 1905 w 3809"/>
                    <a:gd name="connsiteY0" fmla="*/ 40005 h 40005"/>
                    <a:gd name="connsiteX1" fmla="*/ 0 w 3809"/>
                    <a:gd name="connsiteY1" fmla="*/ 20002 h 40005"/>
                    <a:gd name="connsiteX2" fmla="*/ 1905 w 3809"/>
                    <a:gd name="connsiteY2" fmla="*/ 0 h 40005"/>
                    <a:gd name="connsiteX3" fmla="*/ 3810 w 3809"/>
                    <a:gd name="connsiteY3" fmla="*/ 20002 h 40005"/>
                    <a:gd name="connsiteX4" fmla="*/ 1905 w 3809"/>
                    <a:gd name="connsiteY4" fmla="*/ 40005 h 4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9" h="40005">
                      <a:moveTo>
                        <a:pt x="1905" y="40005"/>
                      </a:moveTo>
                      <a:cubicBezTo>
                        <a:pt x="0" y="33338"/>
                        <a:pt x="0" y="26670"/>
                        <a:pt x="0" y="20002"/>
                      </a:cubicBezTo>
                      <a:cubicBezTo>
                        <a:pt x="0" y="13335"/>
                        <a:pt x="952" y="6668"/>
                        <a:pt x="1905" y="0"/>
                      </a:cubicBezTo>
                      <a:cubicBezTo>
                        <a:pt x="3810" y="6668"/>
                        <a:pt x="3810" y="13335"/>
                        <a:pt x="3810" y="20002"/>
                      </a:cubicBezTo>
                      <a:cubicBezTo>
                        <a:pt x="3810" y="26670"/>
                        <a:pt x="3810" y="33338"/>
                        <a:pt x="1905" y="40005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08" name="Freeform: Shape 3907">
                  <a:extLst>
                    <a:ext uri="{FF2B5EF4-FFF2-40B4-BE49-F238E27FC236}">
                      <a16:creationId xmlns:a16="http://schemas.microsoft.com/office/drawing/2014/main" id="{12BD3DF7-B96A-FC4C-F079-BC5A35C811EA}"/>
                    </a:ext>
                  </a:extLst>
                </p:cNvPr>
                <p:cNvSpPr/>
                <p:nvPr/>
              </p:nvSpPr>
              <p:spPr>
                <a:xfrm>
                  <a:off x="4319587" y="1997391"/>
                  <a:ext cx="60007" cy="36195"/>
                </a:xfrm>
                <a:custGeom>
                  <a:avLst/>
                  <a:gdLst>
                    <a:gd name="connsiteX0" fmla="*/ 60008 w 60007"/>
                    <a:gd name="connsiteY0" fmla="*/ 10478 h 36195"/>
                    <a:gd name="connsiteX1" fmla="*/ 28575 w 60007"/>
                    <a:gd name="connsiteY1" fmla="*/ 36195 h 36195"/>
                    <a:gd name="connsiteX2" fmla="*/ 0 w 60007"/>
                    <a:gd name="connsiteY2" fmla="*/ 10478 h 36195"/>
                    <a:gd name="connsiteX3" fmla="*/ 0 w 60007"/>
                    <a:gd name="connsiteY3" fmla="*/ 10478 h 36195"/>
                    <a:gd name="connsiteX4" fmla="*/ 19050 w 60007"/>
                    <a:gd name="connsiteY4" fmla="*/ 0 h 36195"/>
                    <a:gd name="connsiteX5" fmla="*/ 40958 w 60007"/>
                    <a:gd name="connsiteY5" fmla="*/ 0 h 36195"/>
                    <a:gd name="connsiteX6" fmla="*/ 60008 w 60007"/>
                    <a:gd name="connsiteY6" fmla="*/ 10478 h 36195"/>
                    <a:gd name="connsiteX7" fmla="*/ 60008 w 60007"/>
                    <a:gd name="connsiteY7" fmla="*/ 10478 h 36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007" h="36195">
                      <a:moveTo>
                        <a:pt x="60008" y="10478"/>
                      </a:moveTo>
                      <a:cubicBezTo>
                        <a:pt x="60008" y="20003"/>
                        <a:pt x="42863" y="36195"/>
                        <a:pt x="28575" y="36195"/>
                      </a:cubicBezTo>
                      <a:cubicBezTo>
                        <a:pt x="14288" y="36195"/>
                        <a:pt x="0" y="20955"/>
                        <a:pt x="0" y="10478"/>
                      </a:cubicBezTo>
                      <a:lnTo>
                        <a:pt x="0" y="10478"/>
                      </a:lnTo>
                      <a:cubicBezTo>
                        <a:pt x="0" y="953"/>
                        <a:pt x="8572" y="0"/>
                        <a:pt x="19050" y="0"/>
                      </a:cubicBezTo>
                      <a:lnTo>
                        <a:pt x="40958" y="0"/>
                      </a:lnTo>
                      <a:cubicBezTo>
                        <a:pt x="51435" y="953"/>
                        <a:pt x="60008" y="953"/>
                        <a:pt x="60008" y="10478"/>
                      </a:cubicBezTo>
                      <a:lnTo>
                        <a:pt x="60008" y="10478"/>
                      </a:lnTo>
                      <a:close/>
                    </a:path>
                  </a:pathLst>
                </a:custGeom>
                <a:solidFill>
                  <a:srgbClr val="E47C8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09" name="Graphic 2">
                <a:extLst>
                  <a:ext uri="{FF2B5EF4-FFF2-40B4-BE49-F238E27FC236}">
                    <a16:creationId xmlns:a16="http://schemas.microsoft.com/office/drawing/2014/main" id="{6FF67F44-231F-EEFE-195C-6D453F984221}"/>
                  </a:ext>
                </a:extLst>
              </p:cNvPr>
              <p:cNvGrpSpPr/>
              <p:nvPr/>
            </p:nvGrpSpPr>
            <p:grpSpPr>
              <a:xfrm>
                <a:off x="4274819" y="2016441"/>
                <a:ext cx="37147" cy="28575"/>
                <a:chOff x="4274819" y="2016441"/>
                <a:chExt cx="37147" cy="28575"/>
              </a:xfrm>
              <a:solidFill>
                <a:srgbClr val="1D0006"/>
              </a:solidFill>
            </p:grpSpPr>
            <p:sp>
              <p:nvSpPr>
                <p:cNvPr id="3910" name="Freeform: Shape 3909">
                  <a:extLst>
                    <a:ext uri="{FF2B5EF4-FFF2-40B4-BE49-F238E27FC236}">
                      <a16:creationId xmlns:a16="http://schemas.microsoft.com/office/drawing/2014/main" id="{5B1ED3E1-EE3C-613E-C6EE-5BAE1541F791}"/>
                    </a:ext>
                  </a:extLst>
                </p:cNvPr>
                <p:cNvSpPr/>
                <p:nvPr/>
              </p:nvSpPr>
              <p:spPr>
                <a:xfrm>
                  <a:off x="4280534" y="2017394"/>
                  <a:ext cx="5715" cy="3809"/>
                </a:xfrm>
                <a:custGeom>
                  <a:avLst/>
                  <a:gdLst>
                    <a:gd name="connsiteX0" fmla="*/ 5715 w 5715"/>
                    <a:gd name="connsiteY0" fmla="*/ 1905 h 3809"/>
                    <a:gd name="connsiteX1" fmla="*/ 2858 w 5715"/>
                    <a:gd name="connsiteY1" fmla="*/ 3810 h 3809"/>
                    <a:gd name="connsiteX2" fmla="*/ 2858 w 5715"/>
                    <a:gd name="connsiteY2" fmla="*/ 3810 h 3809"/>
                    <a:gd name="connsiteX3" fmla="*/ 0 w 5715"/>
                    <a:gd name="connsiteY3" fmla="*/ 1905 h 3809"/>
                    <a:gd name="connsiteX4" fmla="*/ 0 w 5715"/>
                    <a:gd name="connsiteY4" fmla="*/ 1905 h 3809"/>
                    <a:gd name="connsiteX5" fmla="*/ 2858 w 5715"/>
                    <a:gd name="connsiteY5" fmla="*/ 0 h 3809"/>
                    <a:gd name="connsiteX6" fmla="*/ 2858 w 5715"/>
                    <a:gd name="connsiteY6" fmla="*/ 0 h 3809"/>
                    <a:gd name="connsiteX7" fmla="*/ 5715 w 5715"/>
                    <a:gd name="connsiteY7" fmla="*/ 1905 h 3809"/>
                    <a:gd name="connsiteX8" fmla="*/ 5715 w 5715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09">
                      <a:moveTo>
                        <a:pt x="5715" y="1905"/>
                      </a:moveTo>
                      <a:cubicBezTo>
                        <a:pt x="5715" y="2857"/>
                        <a:pt x="476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1905" y="3810"/>
                        <a:pt x="0" y="2857"/>
                        <a:pt x="0" y="1905"/>
                      </a:cubicBezTo>
                      <a:lnTo>
                        <a:pt x="0" y="1905"/>
                      </a:lnTo>
                      <a:cubicBezTo>
                        <a:pt x="0" y="952"/>
                        <a:pt x="953" y="0"/>
                        <a:pt x="2858" y="0"/>
                      </a:cubicBezTo>
                      <a:lnTo>
                        <a:pt x="2858" y="0"/>
                      </a:lnTo>
                      <a:cubicBezTo>
                        <a:pt x="3810" y="0"/>
                        <a:pt x="5715" y="952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1" name="Freeform: Shape 3910">
                  <a:extLst>
                    <a:ext uri="{FF2B5EF4-FFF2-40B4-BE49-F238E27FC236}">
                      <a16:creationId xmlns:a16="http://schemas.microsoft.com/office/drawing/2014/main" id="{E65370E6-0B9F-361B-557A-3C55C1FDC793}"/>
                    </a:ext>
                  </a:extLst>
                </p:cNvPr>
                <p:cNvSpPr/>
                <p:nvPr/>
              </p:nvSpPr>
              <p:spPr>
                <a:xfrm>
                  <a:off x="4297679" y="2016441"/>
                  <a:ext cx="5715" cy="3810"/>
                </a:xfrm>
                <a:custGeom>
                  <a:avLst/>
                  <a:gdLst>
                    <a:gd name="connsiteX0" fmla="*/ 5715 w 5715"/>
                    <a:gd name="connsiteY0" fmla="*/ 1905 h 3810"/>
                    <a:gd name="connsiteX1" fmla="*/ 2858 w 5715"/>
                    <a:gd name="connsiteY1" fmla="*/ 3810 h 3810"/>
                    <a:gd name="connsiteX2" fmla="*/ 2858 w 5715"/>
                    <a:gd name="connsiteY2" fmla="*/ 3810 h 3810"/>
                    <a:gd name="connsiteX3" fmla="*/ 0 w 5715"/>
                    <a:gd name="connsiteY3" fmla="*/ 1905 h 3810"/>
                    <a:gd name="connsiteX4" fmla="*/ 0 w 5715"/>
                    <a:gd name="connsiteY4" fmla="*/ 1905 h 3810"/>
                    <a:gd name="connsiteX5" fmla="*/ 2858 w 5715"/>
                    <a:gd name="connsiteY5" fmla="*/ 0 h 3810"/>
                    <a:gd name="connsiteX6" fmla="*/ 2858 w 5715"/>
                    <a:gd name="connsiteY6" fmla="*/ 0 h 3810"/>
                    <a:gd name="connsiteX7" fmla="*/ 5715 w 5715"/>
                    <a:gd name="connsiteY7" fmla="*/ 1905 h 3810"/>
                    <a:gd name="connsiteX8" fmla="*/ 5715 w 5715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10">
                      <a:moveTo>
                        <a:pt x="5715" y="1905"/>
                      </a:moveTo>
                      <a:cubicBezTo>
                        <a:pt x="5715" y="2858"/>
                        <a:pt x="476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1905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3" y="0"/>
                        <a:pt x="2858" y="0"/>
                      </a:cubicBezTo>
                      <a:lnTo>
                        <a:pt x="2858" y="0"/>
                      </a:lnTo>
                      <a:cubicBezTo>
                        <a:pt x="3810" y="0"/>
                        <a:pt x="5715" y="953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2" name="Freeform: Shape 3911">
                  <a:extLst>
                    <a:ext uri="{FF2B5EF4-FFF2-40B4-BE49-F238E27FC236}">
                      <a16:creationId xmlns:a16="http://schemas.microsoft.com/office/drawing/2014/main" id="{B9F582B0-C752-57AF-EF98-09C338ECFD08}"/>
                    </a:ext>
                  </a:extLst>
                </p:cNvPr>
                <p:cNvSpPr/>
                <p:nvPr/>
              </p:nvSpPr>
              <p:spPr>
                <a:xfrm>
                  <a:off x="4289107" y="2028450"/>
                  <a:ext cx="5714" cy="4183"/>
                </a:xfrm>
                <a:custGeom>
                  <a:avLst/>
                  <a:gdLst>
                    <a:gd name="connsiteX0" fmla="*/ 5715 w 5714"/>
                    <a:gd name="connsiteY0" fmla="*/ 2279 h 4183"/>
                    <a:gd name="connsiteX1" fmla="*/ 2858 w 5714"/>
                    <a:gd name="connsiteY1" fmla="*/ 4184 h 4183"/>
                    <a:gd name="connsiteX2" fmla="*/ 2858 w 5714"/>
                    <a:gd name="connsiteY2" fmla="*/ 4184 h 4183"/>
                    <a:gd name="connsiteX3" fmla="*/ 0 w 5714"/>
                    <a:gd name="connsiteY3" fmla="*/ 2279 h 4183"/>
                    <a:gd name="connsiteX4" fmla="*/ 0 w 5714"/>
                    <a:gd name="connsiteY4" fmla="*/ 2279 h 4183"/>
                    <a:gd name="connsiteX5" fmla="*/ 2858 w 5714"/>
                    <a:gd name="connsiteY5" fmla="*/ 374 h 4183"/>
                    <a:gd name="connsiteX6" fmla="*/ 2858 w 5714"/>
                    <a:gd name="connsiteY6" fmla="*/ 374 h 4183"/>
                    <a:gd name="connsiteX7" fmla="*/ 5715 w 5714"/>
                    <a:gd name="connsiteY7" fmla="*/ 2279 h 4183"/>
                    <a:gd name="connsiteX8" fmla="*/ 5715 w 5714"/>
                    <a:gd name="connsiteY8" fmla="*/ 2279 h 4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4183">
                      <a:moveTo>
                        <a:pt x="5715" y="2279"/>
                      </a:moveTo>
                      <a:cubicBezTo>
                        <a:pt x="5715" y="3231"/>
                        <a:pt x="4763" y="4184"/>
                        <a:pt x="2858" y="4184"/>
                      </a:cubicBezTo>
                      <a:lnTo>
                        <a:pt x="2858" y="4184"/>
                      </a:lnTo>
                      <a:cubicBezTo>
                        <a:pt x="1905" y="4184"/>
                        <a:pt x="0" y="3231"/>
                        <a:pt x="0" y="2279"/>
                      </a:cubicBezTo>
                      <a:lnTo>
                        <a:pt x="0" y="2279"/>
                      </a:lnTo>
                      <a:cubicBezTo>
                        <a:pt x="0" y="1326"/>
                        <a:pt x="952" y="374"/>
                        <a:pt x="2858" y="374"/>
                      </a:cubicBezTo>
                      <a:lnTo>
                        <a:pt x="2858" y="374"/>
                      </a:lnTo>
                      <a:cubicBezTo>
                        <a:pt x="4763" y="-579"/>
                        <a:pt x="5715" y="374"/>
                        <a:pt x="5715" y="2279"/>
                      </a:cubicBezTo>
                      <a:lnTo>
                        <a:pt x="5715" y="2279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3" name="Freeform: Shape 3912">
                  <a:extLst>
                    <a:ext uri="{FF2B5EF4-FFF2-40B4-BE49-F238E27FC236}">
                      <a16:creationId xmlns:a16="http://schemas.microsoft.com/office/drawing/2014/main" id="{21B1A281-36DD-D9B0-E49E-155160B1509B}"/>
                    </a:ext>
                  </a:extLst>
                </p:cNvPr>
                <p:cNvSpPr/>
                <p:nvPr/>
              </p:nvSpPr>
              <p:spPr>
                <a:xfrm>
                  <a:off x="4284344" y="2040947"/>
                  <a:ext cx="5714" cy="4069"/>
                </a:xfrm>
                <a:custGeom>
                  <a:avLst/>
                  <a:gdLst>
                    <a:gd name="connsiteX0" fmla="*/ 5715 w 5714"/>
                    <a:gd name="connsiteY0" fmla="*/ 2165 h 4069"/>
                    <a:gd name="connsiteX1" fmla="*/ 2858 w 5714"/>
                    <a:gd name="connsiteY1" fmla="*/ 4070 h 4069"/>
                    <a:gd name="connsiteX2" fmla="*/ 2858 w 5714"/>
                    <a:gd name="connsiteY2" fmla="*/ 4070 h 4069"/>
                    <a:gd name="connsiteX3" fmla="*/ 0 w 5714"/>
                    <a:gd name="connsiteY3" fmla="*/ 2165 h 4069"/>
                    <a:gd name="connsiteX4" fmla="*/ 0 w 5714"/>
                    <a:gd name="connsiteY4" fmla="*/ 2165 h 4069"/>
                    <a:gd name="connsiteX5" fmla="*/ 2858 w 5714"/>
                    <a:gd name="connsiteY5" fmla="*/ 260 h 4069"/>
                    <a:gd name="connsiteX6" fmla="*/ 2858 w 5714"/>
                    <a:gd name="connsiteY6" fmla="*/ 260 h 4069"/>
                    <a:gd name="connsiteX7" fmla="*/ 5715 w 5714"/>
                    <a:gd name="connsiteY7" fmla="*/ 2165 h 4069"/>
                    <a:gd name="connsiteX8" fmla="*/ 5715 w 5714"/>
                    <a:gd name="connsiteY8" fmla="*/ 2165 h 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4069">
                      <a:moveTo>
                        <a:pt x="5715" y="2165"/>
                      </a:moveTo>
                      <a:cubicBezTo>
                        <a:pt x="5715" y="3117"/>
                        <a:pt x="4763" y="4070"/>
                        <a:pt x="2858" y="4070"/>
                      </a:cubicBezTo>
                      <a:lnTo>
                        <a:pt x="2858" y="4070"/>
                      </a:lnTo>
                      <a:cubicBezTo>
                        <a:pt x="1905" y="4070"/>
                        <a:pt x="0" y="3117"/>
                        <a:pt x="0" y="2165"/>
                      </a:cubicBezTo>
                      <a:lnTo>
                        <a:pt x="0" y="2165"/>
                      </a:lnTo>
                      <a:cubicBezTo>
                        <a:pt x="0" y="1212"/>
                        <a:pt x="952" y="260"/>
                        <a:pt x="2858" y="260"/>
                      </a:cubicBezTo>
                      <a:lnTo>
                        <a:pt x="2858" y="260"/>
                      </a:lnTo>
                      <a:cubicBezTo>
                        <a:pt x="4763" y="-693"/>
                        <a:pt x="5715" y="1212"/>
                        <a:pt x="5715" y="2165"/>
                      </a:cubicBezTo>
                      <a:lnTo>
                        <a:pt x="5715" y="216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4" name="Freeform: Shape 3913">
                  <a:extLst>
                    <a:ext uri="{FF2B5EF4-FFF2-40B4-BE49-F238E27FC236}">
                      <a16:creationId xmlns:a16="http://schemas.microsoft.com/office/drawing/2014/main" id="{1D5A3C15-B230-AC66-CF29-E888F20F6642}"/>
                    </a:ext>
                  </a:extLst>
                </p:cNvPr>
                <p:cNvSpPr/>
                <p:nvPr/>
              </p:nvSpPr>
              <p:spPr>
                <a:xfrm>
                  <a:off x="4304346" y="2039301"/>
                  <a:ext cx="5715" cy="3810"/>
                </a:xfrm>
                <a:custGeom>
                  <a:avLst/>
                  <a:gdLst>
                    <a:gd name="connsiteX0" fmla="*/ 5715 w 5715"/>
                    <a:gd name="connsiteY0" fmla="*/ 1905 h 3810"/>
                    <a:gd name="connsiteX1" fmla="*/ 2858 w 5715"/>
                    <a:gd name="connsiteY1" fmla="*/ 3810 h 3810"/>
                    <a:gd name="connsiteX2" fmla="*/ 2858 w 5715"/>
                    <a:gd name="connsiteY2" fmla="*/ 3810 h 3810"/>
                    <a:gd name="connsiteX3" fmla="*/ 0 w 5715"/>
                    <a:gd name="connsiteY3" fmla="*/ 1905 h 3810"/>
                    <a:gd name="connsiteX4" fmla="*/ 0 w 5715"/>
                    <a:gd name="connsiteY4" fmla="*/ 1905 h 3810"/>
                    <a:gd name="connsiteX5" fmla="*/ 2858 w 5715"/>
                    <a:gd name="connsiteY5" fmla="*/ 0 h 3810"/>
                    <a:gd name="connsiteX6" fmla="*/ 2858 w 5715"/>
                    <a:gd name="connsiteY6" fmla="*/ 0 h 3810"/>
                    <a:gd name="connsiteX7" fmla="*/ 5715 w 5715"/>
                    <a:gd name="connsiteY7" fmla="*/ 1905 h 3810"/>
                    <a:gd name="connsiteX8" fmla="*/ 5715 w 5715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10">
                      <a:moveTo>
                        <a:pt x="5715" y="1905"/>
                      </a:moveTo>
                      <a:cubicBezTo>
                        <a:pt x="5715" y="2858"/>
                        <a:pt x="476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1905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2"/>
                        <a:pt x="953" y="0"/>
                        <a:pt x="2858" y="0"/>
                      </a:cubicBezTo>
                      <a:lnTo>
                        <a:pt x="2858" y="0"/>
                      </a:lnTo>
                      <a:cubicBezTo>
                        <a:pt x="4763" y="0"/>
                        <a:pt x="5715" y="952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5" name="Freeform: Shape 3914">
                  <a:extLst>
                    <a:ext uri="{FF2B5EF4-FFF2-40B4-BE49-F238E27FC236}">
                      <a16:creationId xmlns:a16="http://schemas.microsoft.com/office/drawing/2014/main" id="{C62AE09D-D056-1808-743D-124C998AAF1D}"/>
                    </a:ext>
                  </a:extLst>
                </p:cNvPr>
                <p:cNvSpPr/>
                <p:nvPr/>
              </p:nvSpPr>
              <p:spPr>
                <a:xfrm>
                  <a:off x="4274819" y="2032634"/>
                  <a:ext cx="5714" cy="3810"/>
                </a:xfrm>
                <a:custGeom>
                  <a:avLst/>
                  <a:gdLst>
                    <a:gd name="connsiteX0" fmla="*/ 5715 w 5714"/>
                    <a:gd name="connsiteY0" fmla="*/ 1905 h 3810"/>
                    <a:gd name="connsiteX1" fmla="*/ 2858 w 5714"/>
                    <a:gd name="connsiteY1" fmla="*/ 3810 h 3810"/>
                    <a:gd name="connsiteX2" fmla="*/ 2858 w 5714"/>
                    <a:gd name="connsiteY2" fmla="*/ 3810 h 3810"/>
                    <a:gd name="connsiteX3" fmla="*/ 0 w 5714"/>
                    <a:gd name="connsiteY3" fmla="*/ 1905 h 3810"/>
                    <a:gd name="connsiteX4" fmla="*/ 0 w 5714"/>
                    <a:gd name="connsiteY4" fmla="*/ 1905 h 3810"/>
                    <a:gd name="connsiteX5" fmla="*/ 2858 w 5714"/>
                    <a:gd name="connsiteY5" fmla="*/ 0 h 3810"/>
                    <a:gd name="connsiteX6" fmla="*/ 2858 w 5714"/>
                    <a:gd name="connsiteY6" fmla="*/ 0 h 3810"/>
                    <a:gd name="connsiteX7" fmla="*/ 5715 w 5714"/>
                    <a:gd name="connsiteY7" fmla="*/ 1905 h 3810"/>
                    <a:gd name="connsiteX8" fmla="*/ 5715 w 5714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3810">
                      <a:moveTo>
                        <a:pt x="5715" y="1905"/>
                      </a:moveTo>
                      <a:cubicBezTo>
                        <a:pt x="5715" y="2857"/>
                        <a:pt x="476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1905" y="3810"/>
                        <a:pt x="0" y="2857"/>
                        <a:pt x="0" y="1905"/>
                      </a:cubicBezTo>
                      <a:lnTo>
                        <a:pt x="0" y="1905"/>
                      </a:lnTo>
                      <a:cubicBezTo>
                        <a:pt x="0" y="952"/>
                        <a:pt x="952" y="0"/>
                        <a:pt x="2858" y="0"/>
                      </a:cubicBezTo>
                      <a:lnTo>
                        <a:pt x="2858" y="0"/>
                      </a:lnTo>
                      <a:cubicBezTo>
                        <a:pt x="4763" y="0"/>
                        <a:pt x="5715" y="952"/>
                        <a:pt x="5715" y="1905"/>
                      </a:cubicBezTo>
                      <a:lnTo>
                        <a:pt x="5715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6" name="Freeform: Shape 3915">
                  <a:extLst>
                    <a:ext uri="{FF2B5EF4-FFF2-40B4-BE49-F238E27FC236}">
                      <a16:creationId xmlns:a16="http://schemas.microsoft.com/office/drawing/2014/main" id="{729A8FE8-8F3A-F6BD-63FB-A1F127A6E1ED}"/>
                    </a:ext>
                  </a:extLst>
                </p:cNvPr>
                <p:cNvSpPr/>
                <p:nvPr/>
              </p:nvSpPr>
              <p:spPr>
                <a:xfrm>
                  <a:off x="4306252" y="2026545"/>
                  <a:ext cx="5714" cy="4183"/>
                </a:xfrm>
                <a:custGeom>
                  <a:avLst/>
                  <a:gdLst>
                    <a:gd name="connsiteX0" fmla="*/ 5715 w 5714"/>
                    <a:gd name="connsiteY0" fmla="*/ 2279 h 4183"/>
                    <a:gd name="connsiteX1" fmla="*/ 2857 w 5714"/>
                    <a:gd name="connsiteY1" fmla="*/ 4184 h 4183"/>
                    <a:gd name="connsiteX2" fmla="*/ 2857 w 5714"/>
                    <a:gd name="connsiteY2" fmla="*/ 4184 h 4183"/>
                    <a:gd name="connsiteX3" fmla="*/ 0 w 5714"/>
                    <a:gd name="connsiteY3" fmla="*/ 2279 h 4183"/>
                    <a:gd name="connsiteX4" fmla="*/ 0 w 5714"/>
                    <a:gd name="connsiteY4" fmla="*/ 2279 h 4183"/>
                    <a:gd name="connsiteX5" fmla="*/ 2857 w 5714"/>
                    <a:gd name="connsiteY5" fmla="*/ 374 h 4183"/>
                    <a:gd name="connsiteX6" fmla="*/ 2857 w 5714"/>
                    <a:gd name="connsiteY6" fmla="*/ 374 h 4183"/>
                    <a:gd name="connsiteX7" fmla="*/ 5715 w 5714"/>
                    <a:gd name="connsiteY7" fmla="*/ 2279 h 4183"/>
                    <a:gd name="connsiteX8" fmla="*/ 5715 w 5714"/>
                    <a:gd name="connsiteY8" fmla="*/ 2279 h 4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4183">
                      <a:moveTo>
                        <a:pt x="5715" y="2279"/>
                      </a:moveTo>
                      <a:cubicBezTo>
                        <a:pt x="5715" y="3231"/>
                        <a:pt x="4763" y="4184"/>
                        <a:pt x="2857" y="4184"/>
                      </a:cubicBezTo>
                      <a:lnTo>
                        <a:pt x="2857" y="4184"/>
                      </a:lnTo>
                      <a:cubicBezTo>
                        <a:pt x="1905" y="4184"/>
                        <a:pt x="0" y="3231"/>
                        <a:pt x="0" y="2279"/>
                      </a:cubicBezTo>
                      <a:lnTo>
                        <a:pt x="0" y="2279"/>
                      </a:lnTo>
                      <a:cubicBezTo>
                        <a:pt x="0" y="1326"/>
                        <a:pt x="952" y="374"/>
                        <a:pt x="2857" y="374"/>
                      </a:cubicBezTo>
                      <a:lnTo>
                        <a:pt x="2857" y="374"/>
                      </a:lnTo>
                      <a:cubicBezTo>
                        <a:pt x="4763" y="-579"/>
                        <a:pt x="5715" y="374"/>
                        <a:pt x="5715" y="2279"/>
                      </a:cubicBezTo>
                      <a:lnTo>
                        <a:pt x="5715" y="2279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17" name="Graphic 2">
                <a:extLst>
                  <a:ext uri="{FF2B5EF4-FFF2-40B4-BE49-F238E27FC236}">
                    <a16:creationId xmlns:a16="http://schemas.microsoft.com/office/drawing/2014/main" id="{831F337C-9164-3488-816C-E8B000F0BD74}"/>
                  </a:ext>
                </a:extLst>
              </p:cNvPr>
              <p:cNvGrpSpPr/>
              <p:nvPr/>
            </p:nvGrpSpPr>
            <p:grpSpPr>
              <a:xfrm>
                <a:off x="4383404" y="2016441"/>
                <a:ext cx="37147" cy="28575"/>
                <a:chOff x="4383404" y="2016441"/>
                <a:chExt cx="37147" cy="28575"/>
              </a:xfrm>
              <a:solidFill>
                <a:srgbClr val="1D0006"/>
              </a:solidFill>
            </p:grpSpPr>
            <p:sp>
              <p:nvSpPr>
                <p:cNvPr id="3918" name="Freeform: Shape 3917">
                  <a:extLst>
                    <a:ext uri="{FF2B5EF4-FFF2-40B4-BE49-F238E27FC236}">
                      <a16:creationId xmlns:a16="http://schemas.microsoft.com/office/drawing/2014/main" id="{37ECF14E-C357-4922-B719-AB987A39EB64}"/>
                    </a:ext>
                  </a:extLst>
                </p:cNvPr>
                <p:cNvSpPr/>
                <p:nvPr/>
              </p:nvSpPr>
              <p:spPr>
                <a:xfrm>
                  <a:off x="4409121" y="2017394"/>
                  <a:ext cx="5715" cy="3809"/>
                </a:xfrm>
                <a:custGeom>
                  <a:avLst/>
                  <a:gdLst>
                    <a:gd name="connsiteX0" fmla="*/ 0 w 5715"/>
                    <a:gd name="connsiteY0" fmla="*/ 1905 h 3809"/>
                    <a:gd name="connsiteX1" fmla="*/ 2858 w 5715"/>
                    <a:gd name="connsiteY1" fmla="*/ 3810 h 3809"/>
                    <a:gd name="connsiteX2" fmla="*/ 2858 w 5715"/>
                    <a:gd name="connsiteY2" fmla="*/ 3810 h 3809"/>
                    <a:gd name="connsiteX3" fmla="*/ 5715 w 5715"/>
                    <a:gd name="connsiteY3" fmla="*/ 1905 h 3809"/>
                    <a:gd name="connsiteX4" fmla="*/ 5715 w 5715"/>
                    <a:gd name="connsiteY4" fmla="*/ 1905 h 3809"/>
                    <a:gd name="connsiteX5" fmla="*/ 2858 w 5715"/>
                    <a:gd name="connsiteY5" fmla="*/ 0 h 3809"/>
                    <a:gd name="connsiteX6" fmla="*/ 2858 w 5715"/>
                    <a:gd name="connsiteY6" fmla="*/ 0 h 3809"/>
                    <a:gd name="connsiteX7" fmla="*/ 0 w 5715"/>
                    <a:gd name="connsiteY7" fmla="*/ 1905 h 3809"/>
                    <a:gd name="connsiteX8" fmla="*/ 0 w 5715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09">
                      <a:moveTo>
                        <a:pt x="0" y="1905"/>
                      </a:moveTo>
                      <a:cubicBezTo>
                        <a:pt x="0" y="2857"/>
                        <a:pt x="95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3810" y="3810"/>
                        <a:pt x="5715" y="2857"/>
                        <a:pt x="5715" y="1905"/>
                      </a:cubicBezTo>
                      <a:lnTo>
                        <a:pt x="5715" y="1905"/>
                      </a:lnTo>
                      <a:cubicBezTo>
                        <a:pt x="5715" y="952"/>
                        <a:pt x="4763" y="0"/>
                        <a:pt x="2858" y="0"/>
                      </a:cubicBezTo>
                      <a:lnTo>
                        <a:pt x="2858" y="0"/>
                      </a:ln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19" name="Freeform: Shape 3918">
                  <a:extLst>
                    <a:ext uri="{FF2B5EF4-FFF2-40B4-BE49-F238E27FC236}">
                      <a16:creationId xmlns:a16="http://schemas.microsoft.com/office/drawing/2014/main" id="{07FFFE34-A09C-AE06-1D5B-53904FC1A79E}"/>
                    </a:ext>
                  </a:extLst>
                </p:cNvPr>
                <p:cNvSpPr/>
                <p:nvPr/>
              </p:nvSpPr>
              <p:spPr>
                <a:xfrm>
                  <a:off x="4391977" y="2016441"/>
                  <a:ext cx="5714" cy="3810"/>
                </a:xfrm>
                <a:custGeom>
                  <a:avLst/>
                  <a:gdLst>
                    <a:gd name="connsiteX0" fmla="*/ 0 w 5714"/>
                    <a:gd name="connsiteY0" fmla="*/ 1905 h 3810"/>
                    <a:gd name="connsiteX1" fmla="*/ 2857 w 5714"/>
                    <a:gd name="connsiteY1" fmla="*/ 3810 h 3810"/>
                    <a:gd name="connsiteX2" fmla="*/ 2857 w 5714"/>
                    <a:gd name="connsiteY2" fmla="*/ 3810 h 3810"/>
                    <a:gd name="connsiteX3" fmla="*/ 5715 w 5714"/>
                    <a:gd name="connsiteY3" fmla="*/ 1905 h 3810"/>
                    <a:gd name="connsiteX4" fmla="*/ 5715 w 5714"/>
                    <a:gd name="connsiteY4" fmla="*/ 1905 h 3810"/>
                    <a:gd name="connsiteX5" fmla="*/ 2857 w 5714"/>
                    <a:gd name="connsiteY5" fmla="*/ 0 h 3810"/>
                    <a:gd name="connsiteX6" fmla="*/ 2857 w 5714"/>
                    <a:gd name="connsiteY6" fmla="*/ 0 h 3810"/>
                    <a:gd name="connsiteX7" fmla="*/ 0 w 5714"/>
                    <a:gd name="connsiteY7" fmla="*/ 1905 h 3810"/>
                    <a:gd name="connsiteX8" fmla="*/ 0 w 5714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4" h="3810">
                      <a:moveTo>
                        <a:pt x="0" y="1905"/>
                      </a:moveTo>
                      <a:cubicBezTo>
                        <a:pt x="0" y="2858"/>
                        <a:pt x="952" y="3810"/>
                        <a:pt x="2857" y="3810"/>
                      </a:cubicBezTo>
                      <a:lnTo>
                        <a:pt x="2857" y="3810"/>
                      </a:lnTo>
                      <a:cubicBezTo>
                        <a:pt x="3810" y="3810"/>
                        <a:pt x="5715" y="2858"/>
                        <a:pt x="5715" y="1905"/>
                      </a:cubicBezTo>
                      <a:lnTo>
                        <a:pt x="5715" y="1905"/>
                      </a:lnTo>
                      <a:cubicBezTo>
                        <a:pt x="5715" y="953"/>
                        <a:pt x="4763" y="0"/>
                        <a:pt x="2857" y="0"/>
                      </a:cubicBezTo>
                      <a:lnTo>
                        <a:pt x="2857" y="0"/>
                      </a:lnTo>
                      <a:cubicBezTo>
                        <a:pt x="1905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0" name="Freeform: Shape 3919">
                  <a:extLst>
                    <a:ext uri="{FF2B5EF4-FFF2-40B4-BE49-F238E27FC236}">
                      <a16:creationId xmlns:a16="http://schemas.microsoft.com/office/drawing/2014/main" id="{A608E966-ACAE-8702-476A-C8FDF86E420C}"/>
                    </a:ext>
                  </a:extLst>
                </p:cNvPr>
                <p:cNvSpPr/>
                <p:nvPr/>
              </p:nvSpPr>
              <p:spPr>
                <a:xfrm>
                  <a:off x="4400549" y="2028450"/>
                  <a:ext cx="5715" cy="4183"/>
                </a:xfrm>
                <a:custGeom>
                  <a:avLst/>
                  <a:gdLst>
                    <a:gd name="connsiteX0" fmla="*/ 0 w 5715"/>
                    <a:gd name="connsiteY0" fmla="*/ 2279 h 4183"/>
                    <a:gd name="connsiteX1" fmla="*/ 2858 w 5715"/>
                    <a:gd name="connsiteY1" fmla="*/ 4184 h 4183"/>
                    <a:gd name="connsiteX2" fmla="*/ 2858 w 5715"/>
                    <a:gd name="connsiteY2" fmla="*/ 4184 h 4183"/>
                    <a:gd name="connsiteX3" fmla="*/ 5715 w 5715"/>
                    <a:gd name="connsiteY3" fmla="*/ 2279 h 4183"/>
                    <a:gd name="connsiteX4" fmla="*/ 5715 w 5715"/>
                    <a:gd name="connsiteY4" fmla="*/ 2279 h 4183"/>
                    <a:gd name="connsiteX5" fmla="*/ 2858 w 5715"/>
                    <a:gd name="connsiteY5" fmla="*/ 374 h 4183"/>
                    <a:gd name="connsiteX6" fmla="*/ 2858 w 5715"/>
                    <a:gd name="connsiteY6" fmla="*/ 374 h 4183"/>
                    <a:gd name="connsiteX7" fmla="*/ 0 w 5715"/>
                    <a:gd name="connsiteY7" fmla="*/ 2279 h 4183"/>
                    <a:gd name="connsiteX8" fmla="*/ 0 w 5715"/>
                    <a:gd name="connsiteY8" fmla="*/ 2279 h 4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4183">
                      <a:moveTo>
                        <a:pt x="0" y="2279"/>
                      </a:moveTo>
                      <a:cubicBezTo>
                        <a:pt x="0" y="3231"/>
                        <a:pt x="953" y="4184"/>
                        <a:pt x="2858" y="4184"/>
                      </a:cubicBezTo>
                      <a:lnTo>
                        <a:pt x="2858" y="4184"/>
                      </a:lnTo>
                      <a:cubicBezTo>
                        <a:pt x="3810" y="4184"/>
                        <a:pt x="5715" y="3231"/>
                        <a:pt x="5715" y="2279"/>
                      </a:cubicBezTo>
                      <a:lnTo>
                        <a:pt x="5715" y="2279"/>
                      </a:lnTo>
                      <a:cubicBezTo>
                        <a:pt x="5715" y="1326"/>
                        <a:pt x="4763" y="374"/>
                        <a:pt x="2858" y="374"/>
                      </a:cubicBezTo>
                      <a:lnTo>
                        <a:pt x="2858" y="374"/>
                      </a:ln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1" name="Freeform: Shape 3920">
                  <a:extLst>
                    <a:ext uri="{FF2B5EF4-FFF2-40B4-BE49-F238E27FC236}">
                      <a16:creationId xmlns:a16="http://schemas.microsoft.com/office/drawing/2014/main" id="{80616157-E22B-33D7-5AEF-2F4842EC320A}"/>
                    </a:ext>
                  </a:extLst>
                </p:cNvPr>
                <p:cNvSpPr/>
                <p:nvPr/>
              </p:nvSpPr>
              <p:spPr>
                <a:xfrm>
                  <a:off x="4405312" y="2040947"/>
                  <a:ext cx="5715" cy="4069"/>
                </a:xfrm>
                <a:custGeom>
                  <a:avLst/>
                  <a:gdLst>
                    <a:gd name="connsiteX0" fmla="*/ 0 w 5715"/>
                    <a:gd name="connsiteY0" fmla="*/ 2165 h 4069"/>
                    <a:gd name="connsiteX1" fmla="*/ 2858 w 5715"/>
                    <a:gd name="connsiteY1" fmla="*/ 4070 h 4069"/>
                    <a:gd name="connsiteX2" fmla="*/ 2858 w 5715"/>
                    <a:gd name="connsiteY2" fmla="*/ 4070 h 4069"/>
                    <a:gd name="connsiteX3" fmla="*/ 5715 w 5715"/>
                    <a:gd name="connsiteY3" fmla="*/ 2165 h 4069"/>
                    <a:gd name="connsiteX4" fmla="*/ 5715 w 5715"/>
                    <a:gd name="connsiteY4" fmla="*/ 2165 h 4069"/>
                    <a:gd name="connsiteX5" fmla="*/ 2858 w 5715"/>
                    <a:gd name="connsiteY5" fmla="*/ 260 h 4069"/>
                    <a:gd name="connsiteX6" fmla="*/ 2858 w 5715"/>
                    <a:gd name="connsiteY6" fmla="*/ 260 h 4069"/>
                    <a:gd name="connsiteX7" fmla="*/ 0 w 5715"/>
                    <a:gd name="connsiteY7" fmla="*/ 2165 h 4069"/>
                    <a:gd name="connsiteX8" fmla="*/ 0 w 5715"/>
                    <a:gd name="connsiteY8" fmla="*/ 2165 h 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4069">
                      <a:moveTo>
                        <a:pt x="0" y="2165"/>
                      </a:moveTo>
                      <a:cubicBezTo>
                        <a:pt x="0" y="3117"/>
                        <a:pt x="953" y="4070"/>
                        <a:pt x="2858" y="4070"/>
                      </a:cubicBezTo>
                      <a:lnTo>
                        <a:pt x="2858" y="4070"/>
                      </a:lnTo>
                      <a:cubicBezTo>
                        <a:pt x="3810" y="4070"/>
                        <a:pt x="5715" y="3117"/>
                        <a:pt x="5715" y="2165"/>
                      </a:cubicBezTo>
                      <a:lnTo>
                        <a:pt x="5715" y="2165"/>
                      </a:lnTo>
                      <a:cubicBezTo>
                        <a:pt x="5715" y="1212"/>
                        <a:pt x="4763" y="260"/>
                        <a:pt x="2858" y="260"/>
                      </a:cubicBezTo>
                      <a:lnTo>
                        <a:pt x="2858" y="260"/>
                      </a:lnTo>
                      <a:cubicBezTo>
                        <a:pt x="953" y="-693"/>
                        <a:pt x="0" y="1212"/>
                        <a:pt x="0" y="2165"/>
                      </a:cubicBezTo>
                      <a:lnTo>
                        <a:pt x="0" y="216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2" name="Freeform: Shape 3921">
                  <a:extLst>
                    <a:ext uri="{FF2B5EF4-FFF2-40B4-BE49-F238E27FC236}">
                      <a16:creationId xmlns:a16="http://schemas.microsoft.com/office/drawing/2014/main" id="{F6462770-D145-FD79-FC56-83DDD64A32A2}"/>
                    </a:ext>
                  </a:extLst>
                </p:cNvPr>
                <p:cNvSpPr/>
                <p:nvPr/>
              </p:nvSpPr>
              <p:spPr>
                <a:xfrm>
                  <a:off x="4385309" y="2039301"/>
                  <a:ext cx="5715" cy="3810"/>
                </a:xfrm>
                <a:custGeom>
                  <a:avLst/>
                  <a:gdLst>
                    <a:gd name="connsiteX0" fmla="*/ 0 w 5715"/>
                    <a:gd name="connsiteY0" fmla="*/ 1905 h 3810"/>
                    <a:gd name="connsiteX1" fmla="*/ 2858 w 5715"/>
                    <a:gd name="connsiteY1" fmla="*/ 3810 h 3810"/>
                    <a:gd name="connsiteX2" fmla="*/ 2858 w 5715"/>
                    <a:gd name="connsiteY2" fmla="*/ 3810 h 3810"/>
                    <a:gd name="connsiteX3" fmla="*/ 5715 w 5715"/>
                    <a:gd name="connsiteY3" fmla="*/ 1905 h 3810"/>
                    <a:gd name="connsiteX4" fmla="*/ 5715 w 5715"/>
                    <a:gd name="connsiteY4" fmla="*/ 1905 h 3810"/>
                    <a:gd name="connsiteX5" fmla="*/ 2858 w 5715"/>
                    <a:gd name="connsiteY5" fmla="*/ 0 h 3810"/>
                    <a:gd name="connsiteX6" fmla="*/ 2858 w 5715"/>
                    <a:gd name="connsiteY6" fmla="*/ 0 h 3810"/>
                    <a:gd name="connsiteX7" fmla="*/ 0 w 5715"/>
                    <a:gd name="connsiteY7" fmla="*/ 1905 h 3810"/>
                    <a:gd name="connsiteX8" fmla="*/ 0 w 5715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10">
                      <a:moveTo>
                        <a:pt x="0" y="1905"/>
                      </a:moveTo>
                      <a:cubicBezTo>
                        <a:pt x="0" y="2858"/>
                        <a:pt x="95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3810" y="3810"/>
                        <a:pt x="5715" y="2858"/>
                        <a:pt x="5715" y="1905"/>
                      </a:cubicBezTo>
                      <a:lnTo>
                        <a:pt x="5715" y="1905"/>
                      </a:lnTo>
                      <a:cubicBezTo>
                        <a:pt x="5715" y="952"/>
                        <a:pt x="4763" y="0"/>
                        <a:pt x="2858" y="0"/>
                      </a:cubicBezTo>
                      <a:lnTo>
                        <a:pt x="2858" y="0"/>
                      </a:ln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3" name="Freeform: Shape 3922">
                  <a:extLst>
                    <a:ext uri="{FF2B5EF4-FFF2-40B4-BE49-F238E27FC236}">
                      <a16:creationId xmlns:a16="http://schemas.microsoft.com/office/drawing/2014/main" id="{75985631-9AA0-0B18-1BEC-6244384E15CD}"/>
                    </a:ext>
                  </a:extLst>
                </p:cNvPr>
                <p:cNvSpPr/>
                <p:nvPr/>
              </p:nvSpPr>
              <p:spPr>
                <a:xfrm>
                  <a:off x="4414837" y="2032634"/>
                  <a:ext cx="5715" cy="3810"/>
                </a:xfrm>
                <a:custGeom>
                  <a:avLst/>
                  <a:gdLst>
                    <a:gd name="connsiteX0" fmla="*/ 0 w 5715"/>
                    <a:gd name="connsiteY0" fmla="*/ 1905 h 3810"/>
                    <a:gd name="connsiteX1" fmla="*/ 2858 w 5715"/>
                    <a:gd name="connsiteY1" fmla="*/ 3810 h 3810"/>
                    <a:gd name="connsiteX2" fmla="*/ 2858 w 5715"/>
                    <a:gd name="connsiteY2" fmla="*/ 3810 h 3810"/>
                    <a:gd name="connsiteX3" fmla="*/ 5715 w 5715"/>
                    <a:gd name="connsiteY3" fmla="*/ 1905 h 3810"/>
                    <a:gd name="connsiteX4" fmla="*/ 5715 w 5715"/>
                    <a:gd name="connsiteY4" fmla="*/ 1905 h 3810"/>
                    <a:gd name="connsiteX5" fmla="*/ 2858 w 5715"/>
                    <a:gd name="connsiteY5" fmla="*/ 0 h 3810"/>
                    <a:gd name="connsiteX6" fmla="*/ 2858 w 5715"/>
                    <a:gd name="connsiteY6" fmla="*/ 0 h 3810"/>
                    <a:gd name="connsiteX7" fmla="*/ 0 w 5715"/>
                    <a:gd name="connsiteY7" fmla="*/ 1905 h 3810"/>
                    <a:gd name="connsiteX8" fmla="*/ 0 w 5715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3810">
                      <a:moveTo>
                        <a:pt x="0" y="1905"/>
                      </a:moveTo>
                      <a:cubicBezTo>
                        <a:pt x="0" y="2857"/>
                        <a:pt x="953" y="3810"/>
                        <a:pt x="2858" y="3810"/>
                      </a:cubicBezTo>
                      <a:lnTo>
                        <a:pt x="2858" y="3810"/>
                      </a:lnTo>
                      <a:cubicBezTo>
                        <a:pt x="3810" y="3810"/>
                        <a:pt x="5715" y="2857"/>
                        <a:pt x="5715" y="1905"/>
                      </a:cubicBezTo>
                      <a:lnTo>
                        <a:pt x="5715" y="1905"/>
                      </a:lnTo>
                      <a:cubicBezTo>
                        <a:pt x="5715" y="952"/>
                        <a:pt x="4763" y="0"/>
                        <a:pt x="2858" y="0"/>
                      </a:cubicBezTo>
                      <a:lnTo>
                        <a:pt x="2858" y="0"/>
                      </a:ln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24" name="Freeform: Shape 3923">
                  <a:extLst>
                    <a:ext uri="{FF2B5EF4-FFF2-40B4-BE49-F238E27FC236}">
                      <a16:creationId xmlns:a16="http://schemas.microsoft.com/office/drawing/2014/main" id="{51AFAF4D-C036-E0A4-9FED-96A3D196FD0D}"/>
                    </a:ext>
                  </a:extLst>
                </p:cNvPr>
                <p:cNvSpPr/>
                <p:nvPr/>
              </p:nvSpPr>
              <p:spPr>
                <a:xfrm>
                  <a:off x="4383404" y="2026545"/>
                  <a:ext cx="5715" cy="4183"/>
                </a:xfrm>
                <a:custGeom>
                  <a:avLst/>
                  <a:gdLst>
                    <a:gd name="connsiteX0" fmla="*/ 0 w 5715"/>
                    <a:gd name="connsiteY0" fmla="*/ 2279 h 4183"/>
                    <a:gd name="connsiteX1" fmla="*/ 2858 w 5715"/>
                    <a:gd name="connsiteY1" fmla="*/ 4184 h 4183"/>
                    <a:gd name="connsiteX2" fmla="*/ 2858 w 5715"/>
                    <a:gd name="connsiteY2" fmla="*/ 4184 h 4183"/>
                    <a:gd name="connsiteX3" fmla="*/ 5715 w 5715"/>
                    <a:gd name="connsiteY3" fmla="*/ 2279 h 4183"/>
                    <a:gd name="connsiteX4" fmla="*/ 5715 w 5715"/>
                    <a:gd name="connsiteY4" fmla="*/ 2279 h 4183"/>
                    <a:gd name="connsiteX5" fmla="*/ 2858 w 5715"/>
                    <a:gd name="connsiteY5" fmla="*/ 374 h 4183"/>
                    <a:gd name="connsiteX6" fmla="*/ 2858 w 5715"/>
                    <a:gd name="connsiteY6" fmla="*/ 374 h 4183"/>
                    <a:gd name="connsiteX7" fmla="*/ 0 w 5715"/>
                    <a:gd name="connsiteY7" fmla="*/ 2279 h 4183"/>
                    <a:gd name="connsiteX8" fmla="*/ 0 w 5715"/>
                    <a:gd name="connsiteY8" fmla="*/ 2279 h 4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715" h="4183">
                      <a:moveTo>
                        <a:pt x="0" y="2279"/>
                      </a:moveTo>
                      <a:cubicBezTo>
                        <a:pt x="0" y="3231"/>
                        <a:pt x="953" y="4184"/>
                        <a:pt x="2858" y="4184"/>
                      </a:cubicBezTo>
                      <a:lnTo>
                        <a:pt x="2858" y="4184"/>
                      </a:lnTo>
                      <a:cubicBezTo>
                        <a:pt x="3810" y="4184"/>
                        <a:pt x="5715" y="3231"/>
                        <a:pt x="5715" y="2279"/>
                      </a:cubicBezTo>
                      <a:lnTo>
                        <a:pt x="5715" y="2279"/>
                      </a:lnTo>
                      <a:cubicBezTo>
                        <a:pt x="5715" y="1326"/>
                        <a:pt x="4763" y="374"/>
                        <a:pt x="2858" y="374"/>
                      </a:cubicBezTo>
                      <a:lnTo>
                        <a:pt x="2858" y="374"/>
                      </a:lnTo>
                      <a:cubicBezTo>
                        <a:pt x="953" y="-579"/>
                        <a:pt x="0" y="374"/>
                        <a:pt x="0" y="2279"/>
                      </a:cubicBezTo>
                      <a:lnTo>
                        <a:pt x="0" y="2279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925" name="Freeform: Shape 3924">
                <a:extLst>
                  <a:ext uri="{FF2B5EF4-FFF2-40B4-BE49-F238E27FC236}">
                    <a16:creationId xmlns:a16="http://schemas.microsoft.com/office/drawing/2014/main" id="{1926CA1C-F45E-ADE9-8AC6-5D86BCA76BC0}"/>
                  </a:ext>
                </a:extLst>
              </p:cNvPr>
              <p:cNvSpPr/>
              <p:nvPr/>
            </p:nvSpPr>
            <p:spPr>
              <a:xfrm>
                <a:off x="4333874" y="2069782"/>
                <a:ext cx="30479" cy="12382"/>
              </a:xfrm>
              <a:custGeom>
                <a:avLst/>
                <a:gdLst>
                  <a:gd name="connsiteX0" fmla="*/ 14288 w 30479"/>
                  <a:gd name="connsiteY0" fmla="*/ 0 h 12382"/>
                  <a:gd name="connsiteX1" fmla="*/ 0 w 30479"/>
                  <a:gd name="connsiteY1" fmla="*/ 4763 h 12382"/>
                  <a:gd name="connsiteX2" fmla="*/ 15240 w 30479"/>
                  <a:gd name="connsiteY2" fmla="*/ 12382 h 12382"/>
                  <a:gd name="connsiteX3" fmla="*/ 30480 w 30479"/>
                  <a:gd name="connsiteY3" fmla="*/ 4763 h 12382"/>
                  <a:gd name="connsiteX4" fmla="*/ 14288 w 30479"/>
                  <a:gd name="connsiteY4" fmla="*/ 0 h 123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12382">
                    <a:moveTo>
                      <a:pt x="14288" y="0"/>
                    </a:moveTo>
                    <a:cubicBezTo>
                      <a:pt x="9525" y="1905"/>
                      <a:pt x="4763" y="3810"/>
                      <a:pt x="0" y="4763"/>
                    </a:cubicBezTo>
                    <a:cubicBezTo>
                      <a:pt x="2858" y="9525"/>
                      <a:pt x="8572" y="12382"/>
                      <a:pt x="15240" y="12382"/>
                    </a:cubicBezTo>
                    <a:cubicBezTo>
                      <a:pt x="21908" y="12382"/>
                      <a:pt x="27622" y="9525"/>
                      <a:pt x="30480" y="4763"/>
                    </a:cubicBezTo>
                    <a:cubicBezTo>
                      <a:pt x="24765" y="3810"/>
                      <a:pt x="19050" y="2857"/>
                      <a:pt x="14288" y="0"/>
                    </a:cubicBezTo>
                    <a:close/>
                  </a:path>
                </a:pathLst>
              </a:custGeom>
              <a:solidFill>
                <a:srgbClr val="B448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3964" name="Graphic 2">
            <a:extLst>
              <a:ext uri="{FF2B5EF4-FFF2-40B4-BE49-F238E27FC236}">
                <a16:creationId xmlns:a16="http://schemas.microsoft.com/office/drawing/2014/main" id="{92A3EB22-0B4B-0718-DA19-225C6AA4764C}"/>
              </a:ext>
            </a:extLst>
          </p:cNvPr>
          <p:cNvGrpSpPr/>
          <p:nvPr/>
        </p:nvGrpSpPr>
        <p:grpSpPr>
          <a:xfrm>
            <a:off x="3612743" y="1939600"/>
            <a:ext cx="679812" cy="831532"/>
            <a:chOff x="4028155" y="2747962"/>
            <a:chExt cx="679812" cy="831532"/>
          </a:xfrm>
        </p:grpSpPr>
        <p:grpSp>
          <p:nvGrpSpPr>
            <p:cNvPr id="3965" name="Graphic 2">
              <a:extLst>
                <a:ext uri="{FF2B5EF4-FFF2-40B4-BE49-F238E27FC236}">
                  <a16:creationId xmlns:a16="http://schemas.microsoft.com/office/drawing/2014/main" id="{9F6A149E-C175-3389-DF06-21DE08416694}"/>
                </a:ext>
              </a:extLst>
            </p:cNvPr>
            <p:cNvGrpSpPr/>
            <p:nvPr/>
          </p:nvGrpSpPr>
          <p:grpSpPr>
            <a:xfrm>
              <a:off x="4179440" y="3394709"/>
              <a:ext cx="95376" cy="184785"/>
              <a:chOff x="4179440" y="3394709"/>
              <a:chExt cx="95376" cy="184785"/>
            </a:xfrm>
          </p:grpSpPr>
          <p:sp>
            <p:nvSpPr>
              <p:cNvPr id="3966" name="Freeform: Shape 3965">
                <a:extLst>
                  <a:ext uri="{FF2B5EF4-FFF2-40B4-BE49-F238E27FC236}">
                    <a16:creationId xmlns:a16="http://schemas.microsoft.com/office/drawing/2014/main" id="{561AEFD4-064C-867F-59F2-EEBB1C1AE97B}"/>
                  </a:ext>
                </a:extLst>
              </p:cNvPr>
              <p:cNvSpPr/>
              <p:nvPr/>
            </p:nvSpPr>
            <p:spPr>
              <a:xfrm>
                <a:off x="4184332" y="3394709"/>
                <a:ext cx="86677" cy="151447"/>
              </a:xfrm>
              <a:custGeom>
                <a:avLst/>
                <a:gdLst>
                  <a:gd name="connsiteX0" fmla="*/ 0 w 86677"/>
                  <a:gd name="connsiteY0" fmla="*/ 0 h 151447"/>
                  <a:gd name="connsiteX1" fmla="*/ 86678 w 86677"/>
                  <a:gd name="connsiteY1" fmla="*/ 0 h 151447"/>
                  <a:gd name="connsiteX2" fmla="*/ 86678 w 86677"/>
                  <a:gd name="connsiteY2" fmla="*/ 151447 h 151447"/>
                  <a:gd name="connsiteX3" fmla="*/ 0 w 86677"/>
                  <a:gd name="connsiteY3" fmla="*/ 151447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77" h="151447">
                    <a:moveTo>
                      <a:pt x="0" y="0"/>
                    </a:moveTo>
                    <a:lnTo>
                      <a:pt x="86678" y="0"/>
                    </a:lnTo>
                    <a:lnTo>
                      <a:pt x="86678" y="151447"/>
                    </a:lnTo>
                    <a:lnTo>
                      <a:pt x="0" y="151447"/>
                    </a:lnTo>
                    <a:close/>
                  </a:path>
                </a:pathLst>
              </a:custGeom>
              <a:solidFill>
                <a:srgbClr val="3538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7" name="Freeform: Shape 3966">
                <a:extLst>
                  <a:ext uri="{FF2B5EF4-FFF2-40B4-BE49-F238E27FC236}">
                    <a16:creationId xmlns:a16="http://schemas.microsoft.com/office/drawing/2014/main" id="{2EDCF6B3-AA58-112A-DF98-045E0B07C90C}"/>
                  </a:ext>
                </a:extLst>
              </p:cNvPr>
              <p:cNvSpPr/>
              <p:nvPr/>
            </p:nvSpPr>
            <p:spPr>
              <a:xfrm>
                <a:off x="4179440" y="3515624"/>
                <a:ext cx="95376" cy="63869"/>
              </a:xfrm>
              <a:custGeom>
                <a:avLst/>
                <a:gdLst>
                  <a:gd name="connsiteX0" fmla="*/ 20131 w 95376"/>
                  <a:gd name="connsiteY0" fmla="*/ 63870 h 63869"/>
                  <a:gd name="connsiteX1" fmla="*/ 79186 w 95376"/>
                  <a:gd name="connsiteY1" fmla="*/ 63870 h 63869"/>
                  <a:gd name="connsiteX2" fmla="*/ 90616 w 95376"/>
                  <a:gd name="connsiteY2" fmla="*/ 12435 h 63869"/>
                  <a:gd name="connsiteX3" fmla="*/ 63946 w 95376"/>
                  <a:gd name="connsiteY3" fmla="*/ 11482 h 63869"/>
                  <a:gd name="connsiteX4" fmla="*/ 47754 w 95376"/>
                  <a:gd name="connsiteY4" fmla="*/ 52 h 63869"/>
                  <a:gd name="connsiteX5" fmla="*/ 32514 w 95376"/>
                  <a:gd name="connsiteY5" fmla="*/ 12435 h 63869"/>
                  <a:gd name="connsiteX6" fmla="*/ 3939 w 95376"/>
                  <a:gd name="connsiteY6" fmla="*/ 11482 h 63869"/>
                  <a:gd name="connsiteX7" fmla="*/ 20131 w 95376"/>
                  <a:gd name="connsiteY7" fmla="*/ 63870 h 63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376" h="63869">
                    <a:moveTo>
                      <a:pt x="20131" y="63870"/>
                    </a:moveTo>
                    <a:lnTo>
                      <a:pt x="79186" y="63870"/>
                    </a:lnTo>
                    <a:cubicBezTo>
                      <a:pt x="98236" y="51487"/>
                      <a:pt x="98236" y="25770"/>
                      <a:pt x="90616" y="12435"/>
                    </a:cubicBezTo>
                    <a:cubicBezTo>
                      <a:pt x="83949" y="1005"/>
                      <a:pt x="66804" y="52"/>
                      <a:pt x="63946" y="11482"/>
                    </a:cubicBezTo>
                    <a:cubicBezTo>
                      <a:pt x="63946" y="11482"/>
                      <a:pt x="62994" y="-900"/>
                      <a:pt x="47754" y="52"/>
                    </a:cubicBezTo>
                    <a:cubicBezTo>
                      <a:pt x="32514" y="1005"/>
                      <a:pt x="32514" y="12435"/>
                      <a:pt x="32514" y="12435"/>
                    </a:cubicBezTo>
                    <a:cubicBezTo>
                      <a:pt x="32514" y="1957"/>
                      <a:pt x="8701" y="52"/>
                      <a:pt x="3939" y="11482"/>
                    </a:cubicBezTo>
                    <a:cubicBezTo>
                      <a:pt x="-8444" y="40057"/>
                      <a:pt x="11559" y="63870"/>
                      <a:pt x="20131" y="63870"/>
                    </a:cubicBezTo>
                    <a:close/>
                  </a:path>
                </a:pathLst>
              </a:custGeom>
              <a:solidFill>
                <a:srgbClr val="C5BD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8" name="Freeform: Shape 3967">
                <a:extLst>
                  <a:ext uri="{FF2B5EF4-FFF2-40B4-BE49-F238E27FC236}">
                    <a16:creationId xmlns:a16="http://schemas.microsoft.com/office/drawing/2014/main" id="{464D5421-D54C-6893-BC4C-8B73BA476CB3}"/>
                  </a:ext>
                </a:extLst>
              </p:cNvPr>
              <p:cNvSpPr/>
              <p:nvPr/>
            </p:nvSpPr>
            <p:spPr>
              <a:xfrm>
                <a:off x="4204334" y="3528059"/>
                <a:ext cx="10477" cy="50482"/>
              </a:xfrm>
              <a:custGeom>
                <a:avLst/>
                <a:gdLst>
                  <a:gd name="connsiteX0" fmla="*/ 7620 w 10477"/>
                  <a:gd name="connsiteY0" fmla="*/ 0 h 50482"/>
                  <a:gd name="connsiteX1" fmla="*/ 3810 w 10477"/>
                  <a:gd name="connsiteY1" fmla="*/ 25718 h 50482"/>
                  <a:gd name="connsiteX2" fmla="*/ 5715 w 10477"/>
                  <a:gd name="connsiteY2" fmla="*/ 38100 h 50482"/>
                  <a:gd name="connsiteX3" fmla="*/ 10477 w 10477"/>
                  <a:gd name="connsiteY3" fmla="*/ 50483 h 50482"/>
                  <a:gd name="connsiteX4" fmla="*/ 0 w 10477"/>
                  <a:gd name="connsiteY4" fmla="*/ 24765 h 50482"/>
                  <a:gd name="connsiteX5" fmla="*/ 1905 w 10477"/>
                  <a:gd name="connsiteY5" fmla="*/ 10478 h 50482"/>
                  <a:gd name="connsiteX6" fmla="*/ 7620 w 10477"/>
                  <a:gd name="connsiteY6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" h="50482">
                    <a:moveTo>
                      <a:pt x="7620" y="0"/>
                    </a:moveTo>
                    <a:cubicBezTo>
                      <a:pt x="4763" y="8573"/>
                      <a:pt x="2857" y="17145"/>
                      <a:pt x="3810" y="25718"/>
                    </a:cubicBezTo>
                    <a:cubicBezTo>
                      <a:pt x="3810" y="30480"/>
                      <a:pt x="4763" y="34290"/>
                      <a:pt x="5715" y="38100"/>
                    </a:cubicBezTo>
                    <a:cubicBezTo>
                      <a:pt x="6667" y="41910"/>
                      <a:pt x="8573" y="46673"/>
                      <a:pt x="10477" y="50483"/>
                    </a:cubicBezTo>
                    <a:cubicBezTo>
                      <a:pt x="3810" y="43815"/>
                      <a:pt x="0" y="34290"/>
                      <a:pt x="0" y="24765"/>
                    </a:cubicBezTo>
                    <a:cubicBezTo>
                      <a:pt x="0" y="20003"/>
                      <a:pt x="952" y="15240"/>
                      <a:pt x="1905" y="10478"/>
                    </a:cubicBezTo>
                    <a:cubicBezTo>
                      <a:pt x="2857" y="7620"/>
                      <a:pt x="4763" y="2858"/>
                      <a:pt x="7620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9" name="Freeform: Shape 3968">
                <a:extLst>
                  <a:ext uri="{FF2B5EF4-FFF2-40B4-BE49-F238E27FC236}">
                    <a16:creationId xmlns:a16="http://schemas.microsoft.com/office/drawing/2014/main" id="{973129D3-10A0-6B4C-6882-C9085D2ACD89}"/>
                  </a:ext>
                </a:extLst>
              </p:cNvPr>
              <p:cNvSpPr/>
              <p:nvPr/>
            </p:nvSpPr>
            <p:spPr>
              <a:xfrm>
                <a:off x="4241482" y="3527107"/>
                <a:ext cx="10477" cy="52387"/>
              </a:xfrm>
              <a:custGeom>
                <a:avLst/>
                <a:gdLst>
                  <a:gd name="connsiteX0" fmla="*/ 1905 w 10477"/>
                  <a:gd name="connsiteY0" fmla="*/ 0 h 52387"/>
                  <a:gd name="connsiteX1" fmla="*/ 8572 w 10477"/>
                  <a:gd name="connsiteY1" fmla="*/ 12383 h 52387"/>
                  <a:gd name="connsiteX2" fmla="*/ 10477 w 10477"/>
                  <a:gd name="connsiteY2" fmla="*/ 26670 h 52387"/>
                  <a:gd name="connsiteX3" fmla="*/ 0 w 10477"/>
                  <a:gd name="connsiteY3" fmla="*/ 52388 h 52387"/>
                  <a:gd name="connsiteX4" fmla="*/ 4763 w 10477"/>
                  <a:gd name="connsiteY4" fmla="*/ 40005 h 52387"/>
                  <a:gd name="connsiteX5" fmla="*/ 6667 w 10477"/>
                  <a:gd name="connsiteY5" fmla="*/ 26670 h 52387"/>
                  <a:gd name="connsiteX6" fmla="*/ 1905 w 10477"/>
                  <a:gd name="connsiteY6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" h="52387">
                    <a:moveTo>
                      <a:pt x="1905" y="0"/>
                    </a:moveTo>
                    <a:cubicBezTo>
                      <a:pt x="4763" y="3810"/>
                      <a:pt x="6667" y="7620"/>
                      <a:pt x="8572" y="12383"/>
                    </a:cubicBezTo>
                    <a:cubicBezTo>
                      <a:pt x="10477" y="17145"/>
                      <a:pt x="10477" y="21908"/>
                      <a:pt x="10477" y="26670"/>
                    </a:cubicBezTo>
                    <a:cubicBezTo>
                      <a:pt x="10477" y="36195"/>
                      <a:pt x="6667" y="45720"/>
                      <a:pt x="0" y="52388"/>
                    </a:cubicBezTo>
                    <a:cubicBezTo>
                      <a:pt x="1905" y="47625"/>
                      <a:pt x="3810" y="43815"/>
                      <a:pt x="4763" y="40005"/>
                    </a:cubicBezTo>
                    <a:cubicBezTo>
                      <a:pt x="5715" y="35242"/>
                      <a:pt x="6667" y="31433"/>
                      <a:pt x="6667" y="26670"/>
                    </a:cubicBezTo>
                    <a:cubicBezTo>
                      <a:pt x="5715" y="18097"/>
                      <a:pt x="3810" y="8572"/>
                      <a:pt x="1905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70" name="Graphic 2">
              <a:extLst>
                <a:ext uri="{FF2B5EF4-FFF2-40B4-BE49-F238E27FC236}">
                  <a16:creationId xmlns:a16="http://schemas.microsoft.com/office/drawing/2014/main" id="{A18BFD65-98E7-03EB-B166-83AC83F2DEDD}"/>
                </a:ext>
              </a:extLst>
            </p:cNvPr>
            <p:cNvGrpSpPr/>
            <p:nvPr/>
          </p:nvGrpSpPr>
          <p:grpSpPr>
            <a:xfrm>
              <a:off x="4278500" y="3394709"/>
              <a:ext cx="95376" cy="184785"/>
              <a:chOff x="4278500" y="3394709"/>
              <a:chExt cx="95376" cy="184785"/>
            </a:xfrm>
          </p:grpSpPr>
          <p:sp>
            <p:nvSpPr>
              <p:cNvPr id="3971" name="Freeform: Shape 3970">
                <a:extLst>
                  <a:ext uri="{FF2B5EF4-FFF2-40B4-BE49-F238E27FC236}">
                    <a16:creationId xmlns:a16="http://schemas.microsoft.com/office/drawing/2014/main" id="{D9993844-B224-CF06-B48E-294699857AFD}"/>
                  </a:ext>
                </a:extLst>
              </p:cNvPr>
              <p:cNvSpPr/>
              <p:nvPr/>
            </p:nvSpPr>
            <p:spPr>
              <a:xfrm>
                <a:off x="4282439" y="3394709"/>
                <a:ext cx="86677" cy="151447"/>
              </a:xfrm>
              <a:custGeom>
                <a:avLst/>
                <a:gdLst>
                  <a:gd name="connsiteX0" fmla="*/ 0 w 86677"/>
                  <a:gd name="connsiteY0" fmla="*/ 0 h 151447"/>
                  <a:gd name="connsiteX1" fmla="*/ 86678 w 86677"/>
                  <a:gd name="connsiteY1" fmla="*/ 0 h 151447"/>
                  <a:gd name="connsiteX2" fmla="*/ 86678 w 86677"/>
                  <a:gd name="connsiteY2" fmla="*/ 151447 h 151447"/>
                  <a:gd name="connsiteX3" fmla="*/ 0 w 86677"/>
                  <a:gd name="connsiteY3" fmla="*/ 151447 h 151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77" h="151447">
                    <a:moveTo>
                      <a:pt x="0" y="0"/>
                    </a:moveTo>
                    <a:lnTo>
                      <a:pt x="86678" y="0"/>
                    </a:lnTo>
                    <a:lnTo>
                      <a:pt x="86678" y="151447"/>
                    </a:lnTo>
                    <a:lnTo>
                      <a:pt x="0" y="151447"/>
                    </a:lnTo>
                    <a:close/>
                  </a:path>
                </a:pathLst>
              </a:custGeom>
              <a:solidFill>
                <a:srgbClr val="3538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2" name="Freeform: Shape 3971">
                <a:extLst>
                  <a:ext uri="{FF2B5EF4-FFF2-40B4-BE49-F238E27FC236}">
                    <a16:creationId xmlns:a16="http://schemas.microsoft.com/office/drawing/2014/main" id="{E1567F50-3DB1-04E7-A6DF-952CA79BA091}"/>
                  </a:ext>
                </a:extLst>
              </p:cNvPr>
              <p:cNvSpPr/>
              <p:nvPr/>
            </p:nvSpPr>
            <p:spPr>
              <a:xfrm>
                <a:off x="4278500" y="3515624"/>
                <a:ext cx="95376" cy="63869"/>
              </a:xfrm>
              <a:custGeom>
                <a:avLst/>
                <a:gdLst>
                  <a:gd name="connsiteX0" fmla="*/ 20131 w 95376"/>
                  <a:gd name="connsiteY0" fmla="*/ 63870 h 63869"/>
                  <a:gd name="connsiteX1" fmla="*/ 79186 w 95376"/>
                  <a:gd name="connsiteY1" fmla="*/ 63870 h 63869"/>
                  <a:gd name="connsiteX2" fmla="*/ 90616 w 95376"/>
                  <a:gd name="connsiteY2" fmla="*/ 12435 h 63869"/>
                  <a:gd name="connsiteX3" fmla="*/ 63946 w 95376"/>
                  <a:gd name="connsiteY3" fmla="*/ 11482 h 63869"/>
                  <a:gd name="connsiteX4" fmla="*/ 47754 w 95376"/>
                  <a:gd name="connsiteY4" fmla="*/ 52 h 63869"/>
                  <a:gd name="connsiteX5" fmla="*/ 32514 w 95376"/>
                  <a:gd name="connsiteY5" fmla="*/ 12435 h 63869"/>
                  <a:gd name="connsiteX6" fmla="*/ 3939 w 95376"/>
                  <a:gd name="connsiteY6" fmla="*/ 11482 h 63869"/>
                  <a:gd name="connsiteX7" fmla="*/ 20131 w 95376"/>
                  <a:gd name="connsiteY7" fmla="*/ 63870 h 63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376" h="63869">
                    <a:moveTo>
                      <a:pt x="20131" y="63870"/>
                    </a:moveTo>
                    <a:lnTo>
                      <a:pt x="79186" y="63870"/>
                    </a:lnTo>
                    <a:cubicBezTo>
                      <a:pt x="98236" y="51487"/>
                      <a:pt x="98236" y="25770"/>
                      <a:pt x="90616" y="12435"/>
                    </a:cubicBezTo>
                    <a:cubicBezTo>
                      <a:pt x="83949" y="1005"/>
                      <a:pt x="66804" y="52"/>
                      <a:pt x="63946" y="11482"/>
                    </a:cubicBezTo>
                    <a:cubicBezTo>
                      <a:pt x="63946" y="11482"/>
                      <a:pt x="62994" y="-900"/>
                      <a:pt x="47754" y="52"/>
                    </a:cubicBezTo>
                    <a:cubicBezTo>
                      <a:pt x="32514" y="1005"/>
                      <a:pt x="32514" y="12435"/>
                      <a:pt x="32514" y="12435"/>
                    </a:cubicBezTo>
                    <a:cubicBezTo>
                      <a:pt x="32514" y="1957"/>
                      <a:pt x="8701" y="52"/>
                      <a:pt x="3939" y="11482"/>
                    </a:cubicBezTo>
                    <a:cubicBezTo>
                      <a:pt x="-8444" y="40057"/>
                      <a:pt x="11559" y="63870"/>
                      <a:pt x="20131" y="63870"/>
                    </a:cubicBezTo>
                    <a:close/>
                  </a:path>
                </a:pathLst>
              </a:custGeom>
              <a:solidFill>
                <a:srgbClr val="C5BDB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3" name="Freeform: Shape 3972">
                <a:extLst>
                  <a:ext uri="{FF2B5EF4-FFF2-40B4-BE49-F238E27FC236}">
                    <a16:creationId xmlns:a16="http://schemas.microsoft.com/office/drawing/2014/main" id="{4B69FD51-1D4C-BC85-CB0B-8A8261C97915}"/>
                  </a:ext>
                </a:extLst>
              </p:cNvPr>
              <p:cNvSpPr/>
              <p:nvPr/>
            </p:nvSpPr>
            <p:spPr>
              <a:xfrm>
                <a:off x="4303394" y="3528059"/>
                <a:ext cx="10477" cy="50482"/>
              </a:xfrm>
              <a:custGeom>
                <a:avLst/>
                <a:gdLst>
                  <a:gd name="connsiteX0" fmla="*/ 7620 w 10477"/>
                  <a:gd name="connsiteY0" fmla="*/ 0 h 50482"/>
                  <a:gd name="connsiteX1" fmla="*/ 3810 w 10477"/>
                  <a:gd name="connsiteY1" fmla="*/ 25718 h 50482"/>
                  <a:gd name="connsiteX2" fmla="*/ 5715 w 10477"/>
                  <a:gd name="connsiteY2" fmla="*/ 38100 h 50482"/>
                  <a:gd name="connsiteX3" fmla="*/ 10477 w 10477"/>
                  <a:gd name="connsiteY3" fmla="*/ 50483 h 50482"/>
                  <a:gd name="connsiteX4" fmla="*/ 0 w 10477"/>
                  <a:gd name="connsiteY4" fmla="*/ 24765 h 50482"/>
                  <a:gd name="connsiteX5" fmla="*/ 1905 w 10477"/>
                  <a:gd name="connsiteY5" fmla="*/ 10478 h 50482"/>
                  <a:gd name="connsiteX6" fmla="*/ 7620 w 10477"/>
                  <a:gd name="connsiteY6" fmla="*/ 0 h 50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" h="50482">
                    <a:moveTo>
                      <a:pt x="7620" y="0"/>
                    </a:moveTo>
                    <a:cubicBezTo>
                      <a:pt x="4763" y="8573"/>
                      <a:pt x="2858" y="17145"/>
                      <a:pt x="3810" y="25718"/>
                    </a:cubicBezTo>
                    <a:cubicBezTo>
                      <a:pt x="3810" y="30480"/>
                      <a:pt x="4763" y="34290"/>
                      <a:pt x="5715" y="38100"/>
                    </a:cubicBezTo>
                    <a:cubicBezTo>
                      <a:pt x="6667" y="41910"/>
                      <a:pt x="8572" y="46673"/>
                      <a:pt x="10477" y="50483"/>
                    </a:cubicBezTo>
                    <a:cubicBezTo>
                      <a:pt x="3810" y="43815"/>
                      <a:pt x="0" y="34290"/>
                      <a:pt x="0" y="24765"/>
                    </a:cubicBezTo>
                    <a:cubicBezTo>
                      <a:pt x="0" y="20003"/>
                      <a:pt x="952" y="15240"/>
                      <a:pt x="1905" y="10478"/>
                    </a:cubicBezTo>
                    <a:cubicBezTo>
                      <a:pt x="1905" y="7620"/>
                      <a:pt x="4763" y="2858"/>
                      <a:pt x="7620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4" name="Freeform: Shape 3973">
                <a:extLst>
                  <a:ext uri="{FF2B5EF4-FFF2-40B4-BE49-F238E27FC236}">
                    <a16:creationId xmlns:a16="http://schemas.microsoft.com/office/drawing/2014/main" id="{D9706051-7212-D484-1EEC-BE7F2EACEA53}"/>
                  </a:ext>
                </a:extLst>
              </p:cNvPr>
              <p:cNvSpPr/>
              <p:nvPr/>
            </p:nvSpPr>
            <p:spPr>
              <a:xfrm>
                <a:off x="4340541" y="3527107"/>
                <a:ext cx="10477" cy="52387"/>
              </a:xfrm>
              <a:custGeom>
                <a:avLst/>
                <a:gdLst>
                  <a:gd name="connsiteX0" fmla="*/ 1905 w 10477"/>
                  <a:gd name="connsiteY0" fmla="*/ 0 h 52387"/>
                  <a:gd name="connsiteX1" fmla="*/ 8573 w 10477"/>
                  <a:gd name="connsiteY1" fmla="*/ 12383 h 52387"/>
                  <a:gd name="connsiteX2" fmla="*/ 10478 w 10477"/>
                  <a:gd name="connsiteY2" fmla="*/ 26670 h 52387"/>
                  <a:gd name="connsiteX3" fmla="*/ 0 w 10477"/>
                  <a:gd name="connsiteY3" fmla="*/ 52388 h 52387"/>
                  <a:gd name="connsiteX4" fmla="*/ 4763 w 10477"/>
                  <a:gd name="connsiteY4" fmla="*/ 39052 h 52387"/>
                  <a:gd name="connsiteX5" fmla="*/ 6667 w 10477"/>
                  <a:gd name="connsiteY5" fmla="*/ 25717 h 52387"/>
                  <a:gd name="connsiteX6" fmla="*/ 1905 w 10477"/>
                  <a:gd name="connsiteY6" fmla="*/ 0 h 52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" h="52387">
                    <a:moveTo>
                      <a:pt x="1905" y="0"/>
                    </a:moveTo>
                    <a:cubicBezTo>
                      <a:pt x="4763" y="3810"/>
                      <a:pt x="6667" y="7620"/>
                      <a:pt x="8573" y="12383"/>
                    </a:cubicBezTo>
                    <a:cubicBezTo>
                      <a:pt x="10478" y="17145"/>
                      <a:pt x="10478" y="21908"/>
                      <a:pt x="10478" y="26670"/>
                    </a:cubicBezTo>
                    <a:cubicBezTo>
                      <a:pt x="10478" y="36195"/>
                      <a:pt x="6667" y="45720"/>
                      <a:pt x="0" y="52388"/>
                    </a:cubicBezTo>
                    <a:cubicBezTo>
                      <a:pt x="1905" y="47625"/>
                      <a:pt x="3810" y="43815"/>
                      <a:pt x="4763" y="39052"/>
                    </a:cubicBezTo>
                    <a:cubicBezTo>
                      <a:pt x="5715" y="34290"/>
                      <a:pt x="6667" y="30480"/>
                      <a:pt x="6667" y="25717"/>
                    </a:cubicBezTo>
                    <a:cubicBezTo>
                      <a:pt x="5715" y="18097"/>
                      <a:pt x="3810" y="8572"/>
                      <a:pt x="1905" y="0"/>
                    </a:cubicBezTo>
                    <a:close/>
                  </a:path>
                </a:pathLst>
              </a:custGeom>
              <a:solidFill>
                <a:srgbClr val="4B4E4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975" name="Graphic 2">
              <a:extLst>
                <a:ext uri="{FF2B5EF4-FFF2-40B4-BE49-F238E27FC236}">
                  <a16:creationId xmlns:a16="http://schemas.microsoft.com/office/drawing/2014/main" id="{6C7A5836-9FCC-2FF5-78C3-ADB4636E40DC}"/>
                </a:ext>
              </a:extLst>
            </p:cNvPr>
            <p:cNvGrpSpPr/>
            <p:nvPr/>
          </p:nvGrpSpPr>
          <p:grpSpPr>
            <a:xfrm>
              <a:off x="4028155" y="3169512"/>
              <a:ext cx="496184" cy="176627"/>
              <a:chOff x="4028155" y="3169512"/>
              <a:chExt cx="496184" cy="176627"/>
            </a:xfrm>
          </p:grpSpPr>
          <p:grpSp>
            <p:nvGrpSpPr>
              <p:cNvPr id="3976" name="Graphic 2">
                <a:extLst>
                  <a:ext uri="{FF2B5EF4-FFF2-40B4-BE49-F238E27FC236}">
                    <a16:creationId xmlns:a16="http://schemas.microsoft.com/office/drawing/2014/main" id="{3222C820-64F6-6658-9932-FBB66B929FA6}"/>
                  </a:ext>
                </a:extLst>
              </p:cNvPr>
              <p:cNvGrpSpPr/>
              <p:nvPr/>
            </p:nvGrpSpPr>
            <p:grpSpPr>
              <a:xfrm>
                <a:off x="4028155" y="3169512"/>
                <a:ext cx="168815" cy="176627"/>
                <a:chOff x="4028155" y="3169512"/>
                <a:chExt cx="168815" cy="176627"/>
              </a:xfrm>
            </p:grpSpPr>
            <p:sp>
              <p:nvSpPr>
                <p:cNvPr id="3977" name="Freeform: Shape 3976">
                  <a:extLst>
                    <a:ext uri="{FF2B5EF4-FFF2-40B4-BE49-F238E27FC236}">
                      <a16:creationId xmlns:a16="http://schemas.microsoft.com/office/drawing/2014/main" id="{70537323-7CE9-060C-D048-8D4ACAB57837}"/>
                    </a:ext>
                  </a:extLst>
                </p:cNvPr>
                <p:cNvSpPr/>
                <p:nvPr/>
              </p:nvSpPr>
              <p:spPr>
                <a:xfrm>
                  <a:off x="4029229" y="3169512"/>
                  <a:ext cx="167742" cy="175883"/>
                </a:xfrm>
                <a:custGeom>
                  <a:avLst/>
                  <a:gdLst>
                    <a:gd name="connsiteX0" fmla="*/ 157008 w 167742"/>
                    <a:gd name="connsiteY0" fmla="*/ 1359 h 175883"/>
                    <a:gd name="connsiteX1" fmla="*/ 44613 w 167742"/>
                    <a:gd name="connsiteY1" fmla="*/ 61367 h 175883"/>
                    <a:gd name="connsiteX2" fmla="*/ 9370 w 167742"/>
                    <a:gd name="connsiteY2" fmla="*/ 157569 h 175883"/>
                    <a:gd name="connsiteX3" fmla="*/ 75093 w 167742"/>
                    <a:gd name="connsiteY3" fmla="*/ 158522 h 175883"/>
                    <a:gd name="connsiteX4" fmla="*/ 161770 w 167742"/>
                    <a:gd name="connsiteY4" fmla="*/ 18504 h 175883"/>
                    <a:gd name="connsiteX5" fmla="*/ 157008 w 167742"/>
                    <a:gd name="connsiteY5" fmla="*/ 1359 h 17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7742" h="175883">
                      <a:moveTo>
                        <a:pt x="157008" y="1359"/>
                      </a:moveTo>
                      <a:cubicBezTo>
                        <a:pt x="149388" y="407"/>
                        <a:pt x="95095" y="-11976"/>
                        <a:pt x="44613" y="61367"/>
                      </a:cubicBezTo>
                      <a:cubicBezTo>
                        <a:pt x="3655" y="121374"/>
                        <a:pt x="-11585" y="143282"/>
                        <a:pt x="9370" y="157569"/>
                      </a:cubicBezTo>
                      <a:cubicBezTo>
                        <a:pt x="29373" y="171857"/>
                        <a:pt x="57948" y="189954"/>
                        <a:pt x="75093" y="158522"/>
                      </a:cubicBezTo>
                      <a:cubicBezTo>
                        <a:pt x="91285" y="127089"/>
                        <a:pt x="117955" y="44222"/>
                        <a:pt x="161770" y="18504"/>
                      </a:cubicBezTo>
                      <a:cubicBezTo>
                        <a:pt x="174153" y="10884"/>
                        <a:pt x="164628" y="2312"/>
                        <a:pt x="157008" y="1359"/>
                      </a:cubicBezTo>
                      <a:close/>
                    </a:path>
                  </a:pathLst>
                </a:custGeom>
                <a:solidFill>
                  <a:srgbClr val="3B3E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78" name="Freeform: Shape 3977">
                  <a:extLst>
                    <a:ext uri="{FF2B5EF4-FFF2-40B4-BE49-F238E27FC236}">
                      <a16:creationId xmlns:a16="http://schemas.microsoft.com/office/drawing/2014/main" id="{EFCEC98A-4E46-E0EB-2F98-BBFF97A3810B}"/>
                    </a:ext>
                  </a:extLst>
                </p:cNvPr>
                <p:cNvSpPr/>
                <p:nvPr/>
              </p:nvSpPr>
              <p:spPr>
                <a:xfrm>
                  <a:off x="4028155" y="3297740"/>
                  <a:ext cx="73546" cy="48399"/>
                </a:xfrm>
                <a:custGeom>
                  <a:avLst/>
                  <a:gdLst>
                    <a:gd name="connsiteX0" fmla="*/ 67594 w 73546"/>
                    <a:gd name="connsiteY0" fmla="*/ 21722 h 48399"/>
                    <a:gd name="connsiteX1" fmla="*/ 47591 w 73546"/>
                    <a:gd name="connsiteY1" fmla="*/ 32199 h 48399"/>
                    <a:gd name="connsiteX2" fmla="*/ 40924 w 73546"/>
                    <a:gd name="connsiteY2" fmla="*/ 13149 h 48399"/>
                    <a:gd name="connsiteX3" fmla="*/ 21874 w 73546"/>
                    <a:gd name="connsiteY3" fmla="*/ 21722 h 48399"/>
                    <a:gd name="connsiteX4" fmla="*/ 16159 w 73546"/>
                    <a:gd name="connsiteY4" fmla="*/ 767 h 48399"/>
                    <a:gd name="connsiteX5" fmla="*/ 1871 w 73546"/>
                    <a:gd name="connsiteY5" fmla="*/ 3624 h 48399"/>
                    <a:gd name="connsiteX6" fmla="*/ 8539 w 73546"/>
                    <a:gd name="connsiteY6" fmla="*/ 30294 h 48399"/>
                    <a:gd name="connsiteX7" fmla="*/ 73309 w 73546"/>
                    <a:gd name="connsiteY7" fmla="*/ 32199 h 48399"/>
                    <a:gd name="connsiteX8" fmla="*/ 67594 w 73546"/>
                    <a:gd name="connsiteY8" fmla="*/ 21722 h 48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546" h="48399">
                      <a:moveTo>
                        <a:pt x="67594" y="21722"/>
                      </a:moveTo>
                      <a:cubicBezTo>
                        <a:pt x="60926" y="18864"/>
                        <a:pt x="51401" y="23627"/>
                        <a:pt x="47591" y="32199"/>
                      </a:cubicBezTo>
                      <a:cubicBezTo>
                        <a:pt x="47591" y="32199"/>
                        <a:pt x="53306" y="16959"/>
                        <a:pt x="40924" y="13149"/>
                      </a:cubicBezTo>
                      <a:cubicBezTo>
                        <a:pt x="28541" y="8387"/>
                        <a:pt x="21874" y="22674"/>
                        <a:pt x="21874" y="21722"/>
                      </a:cubicBezTo>
                      <a:cubicBezTo>
                        <a:pt x="25684" y="13149"/>
                        <a:pt x="23779" y="3624"/>
                        <a:pt x="16159" y="767"/>
                      </a:cubicBezTo>
                      <a:cubicBezTo>
                        <a:pt x="11396" y="-1138"/>
                        <a:pt x="6634" y="767"/>
                        <a:pt x="1871" y="3624"/>
                      </a:cubicBezTo>
                      <a:cubicBezTo>
                        <a:pt x="-1939" y="16007"/>
                        <a:pt x="-34" y="23627"/>
                        <a:pt x="8539" y="30294"/>
                      </a:cubicBezTo>
                      <a:cubicBezTo>
                        <a:pt x="28541" y="44582"/>
                        <a:pt x="57116" y="61727"/>
                        <a:pt x="73309" y="32199"/>
                      </a:cubicBezTo>
                      <a:cubicBezTo>
                        <a:pt x="74261" y="26484"/>
                        <a:pt x="72356" y="22674"/>
                        <a:pt x="67594" y="21722"/>
                      </a:cubicBezTo>
                      <a:close/>
                    </a:path>
                  </a:pathLst>
                </a:custGeom>
                <a:solidFill>
                  <a:srgbClr val="C5BD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79" name="Graphic 2">
                <a:extLst>
                  <a:ext uri="{FF2B5EF4-FFF2-40B4-BE49-F238E27FC236}">
                    <a16:creationId xmlns:a16="http://schemas.microsoft.com/office/drawing/2014/main" id="{BFEC1AD8-F431-2CF3-070D-07DDB83E0116}"/>
                  </a:ext>
                </a:extLst>
              </p:cNvPr>
              <p:cNvGrpSpPr/>
              <p:nvPr/>
            </p:nvGrpSpPr>
            <p:grpSpPr>
              <a:xfrm>
                <a:off x="4356055" y="3169512"/>
                <a:ext cx="168285" cy="176627"/>
                <a:chOff x="4356055" y="3169512"/>
                <a:chExt cx="168285" cy="176627"/>
              </a:xfrm>
            </p:grpSpPr>
            <p:sp>
              <p:nvSpPr>
                <p:cNvPr id="3980" name="Freeform: Shape 3979">
                  <a:extLst>
                    <a:ext uri="{FF2B5EF4-FFF2-40B4-BE49-F238E27FC236}">
                      <a16:creationId xmlns:a16="http://schemas.microsoft.com/office/drawing/2014/main" id="{9D9A2BC2-99E6-1EE9-6391-E3017E9D422C}"/>
                    </a:ext>
                  </a:extLst>
                </p:cNvPr>
                <p:cNvSpPr/>
                <p:nvPr/>
              </p:nvSpPr>
              <p:spPr>
                <a:xfrm>
                  <a:off x="4356055" y="3169512"/>
                  <a:ext cx="168164" cy="175883"/>
                </a:xfrm>
                <a:custGeom>
                  <a:avLst/>
                  <a:gdLst>
                    <a:gd name="connsiteX0" fmla="*/ 11157 w 168164"/>
                    <a:gd name="connsiteY0" fmla="*/ 1359 h 175883"/>
                    <a:gd name="connsiteX1" fmla="*/ 123552 w 168164"/>
                    <a:gd name="connsiteY1" fmla="*/ 61367 h 175883"/>
                    <a:gd name="connsiteX2" fmla="*/ 158794 w 168164"/>
                    <a:gd name="connsiteY2" fmla="*/ 157569 h 175883"/>
                    <a:gd name="connsiteX3" fmla="*/ 93072 w 168164"/>
                    <a:gd name="connsiteY3" fmla="*/ 158522 h 175883"/>
                    <a:gd name="connsiteX4" fmla="*/ 6394 w 168164"/>
                    <a:gd name="connsiteY4" fmla="*/ 18504 h 175883"/>
                    <a:gd name="connsiteX5" fmla="*/ 11157 w 168164"/>
                    <a:gd name="connsiteY5" fmla="*/ 1359 h 17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8164" h="175883">
                      <a:moveTo>
                        <a:pt x="11157" y="1359"/>
                      </a:moveTo>
                      <a:cubicBezTo>
                        <a:pt x="18777" y="407"/>
                        <a:pt x="73069" y="-11976"/>
                        <a:pt x="123552" y="61367"/>
                      </a:cubicBezTo>
                      <a:cubicBezTo>
                        <a:pt x="164509" y="121374"/>
                        <a:pt x="179749" y="143282"/>
                        <a:pt x="158794" y="157569"/>
                      </a:cubicBezTo>
                      <a:cubicBezTo>
                        <a:pt x="138792" y="171857"/>
                        <a:pt x="110217" y="189954"/>
                        <a:pt x="93072" y="158522"/>
                      </a:cubicBezTo>
                      <a:cubicBezTo>
                        <a:pt x="76879" y="127089"/>
                        <a:pt x="50209" y="44222"/>
                        <a:pt x="6394" y="18504"/>
                      </a:cubicBezTo>
                      <a:cubicBezTo>
                        <a:pt x="-6941" y="10884"/>
                        <a:pt x="3537" y="2312"/>
                        <a:pt x="11157" y="1359"/>
                      </a:cubicBezTo>
                      <a:close/>
                    </a:path>
                  </a:pathLst>
                </a:custGeom>
                <a:solidFill>
                  <a:srgbClr val="3B3E3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81" name="Freeform: Shape 3980">
                  <a:extLst>
                    <a:ext uri="{FF2B5EF4-FFF2-40B4-BE49-F238E27FC236}">
                      <a16:creationId xmlns:a16="http://schemas.microsoft.com/office/drawing/2014/main" id="{B9098E01-BC37-7210-4CA0-F111D77D5317}"/>
                    </a:ext>
                  </a:extLst>
                </p:cNvPr>
                <p:cNvSpPr/>
                <p:nvPr/>
              </p:nvSpPr>
              <p:spPr>
                <a:xfrm>
                  <a:off x="4450847" y="3297740"/>
                  <a:ext cx="73493" cy="48399"/>
                </a:xfrm>
                <a:custGeom>
                  <a:avLst/>
                  <a:gdLst>
                    <a:gd name="connsiteX0" fmla="*/ 5900 w 73493"/>
                    <a:gd name="connsiteY0" fmla="*/ 21722 h 48399"/>
                    <a:gd name="connsiteX1" fmla="*/ 25902 w 73493"/>
                    <a:gd name="connsiteY1" fmla="*/ 32199 h 48399"/>
                    <a:gd name="connsiteX2" fmla="*/ 32570 w 73493"/>
                    <a:gd name="connsiteY2" fmla="*/ 13149 h 48399"/>
                    <a:gd name="connsiteX3" fmla="*/ 51620 w 73493"/>
                    <a:gd name="connsiteY3" fmla="*/ 21722 h 48399"/>
                    <a:gd name="connsiteX4" fmla="*/ 57335 w 73493"/>
                    <a:gd name="connsiteY4" fmla="*/ 767 h 48399"/>
                    <a:gd name="connsiteX5" fmla="*/ 71622 w 73493"/>
                    <a:gd name="connsiteY5" fmla="*/ 3624 h 48399"/>
                    <a:gd name="connsiteX6" fmla="*/ 64955 w 73493"/>
                    <a:gd name="connsiteY6" fmla="*/ 30294 h 48399"/>
                    <a:gd name="connsiteX7" fmla="*/ 185 w 73493"/>
                    <a:gd name="connsiteY7" fmla="*/ 32199 h 48399"/>
                    <a:gd name="connsiteX8" fmla="*/ 5900 w 73493"/>
                    <a:gd name="connsiteY8" fmla="*/ 21722 h 48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493" h="48399">
                      <a:moveTo>
                        <a:pt x="5900" y="21722"/>
                      </a:moveTo>
                      <a:cubicBezTo>
                        <a:pt x="12567" y="18864"/>
                        <a:pt x="22092" y="23627"/>
                        <a:pt x="25902" y="32199"/>
                      </a:cubicBezTo>
                      <a:cubicBezTo>
                        <a:pt x="25902" y="32199"/>
                        <a:pt x="20187" y="16959"/>
                        <a:pt x="32570" y="13149"/>
                      </a:cubicBezTo>
                      <a:cubicBezTo>
                        <a:pt x="44952" y="8387"/>
                        <a:pt x="51620" y="22674"/>
                        <a:pt x="51620" y="21722"/>
                      </a:cubicBezTo>
                      <a:cubicBezTo>
                        <a:pt x="47810" y="13149"/>
                        <a:pt x="49715" y="3624"/>
                        <a:pt x="57335" y="767"/>
                      </a:cubicBezTo>
                      <a:cubicBezTo>
                        <a:pt x="62097" y="-1138"/>
                        <a:pt x="66860" y="767"/>
                        <a:pt x="71622" y="3624"/>
                      </a:cubicBezTo>
                      <a:cubicBezTo>
                        <a:pt x="75432" y="16007"/>
                        <a:pt x="73527" y="23627"/>
                        <a:pt x="64955" y="30294"/>
                      </a:cubicBezTo>
                      <a:cubicBezTo>
                        <a:pt x="44952" y="44582"/>
                        <a:pt x="16377" y="61727"/>
                        <a:pt x="185" y="32199"/>
                      </a:cubicBezTo>
                      <a:cubicBezTo>
                        <a:pt x="-768" y="26484"/>
                        <a:pt x="2090" y="22674"/>
                        <a:pt x="5900" y="21722"/>
                      </a:cubicBezTo>
                      <a:close/>
                    </a:path>
                  </a:pathLst>
                </a:custGeom>
                <a:solidFill>
                  <a:srgbClr val="C5BDB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982" name="Freeform: Shape 3981">
              <a:extLst>
                <a:ext uri="{FF2B5EF4-FFF2-40B4-BE49-F238E27FC236}">
                  <a16:creationId xmlns:a16="http://schemas.microsoft.com/office/drawing/2014/main" id="{6D720979-E642-4838-C356-CA51321F6A51}"/>
                </a:ext>
              </a:extLst>
            </p:cNvPr>
            <p:cNvSpPr/>
            <p:nvPr/>
          </p:nvSpPr>
          <p:spPr>
            <a:xfrm>
              <a:off x="4319163" y="3014976"/>
              <a:ext cx="388805" cy="402416"/>
            </a:xfrm>
            <a:custGeom>
              <a:avLst/>
              <a:gdLst>
                <a:gd name="connsiteX0" fmla="*/ 385233 w 388805"/>
                <a:gd name="connsiteY0" fmla="*/ 13973 h 402416"/>
                <a:gd name="connsiteX1" fmla="*/ 385233 w 388805"/>
                <a:gd name="connsiteY1" fmla="*/ 37785 h 402416"/>
                <a:gd name="connsiteX2" fmla="*/ 354753 w 388805"/>
                <a:gd name="connsiteY2" fmla="*/ 44453 h 402416"/>
                <a:gd name="connsiteX3" fmla="*/ 307128 w 388805"/>
                <a:gd name="connsiteY3" fmla="*/ 71123 h 402416"/>
                <a:gd name="connsiteX4" fmla="*/ 308081 w 388805"/>
                <a:gd name="connsiteY4" fmla="*/ 163515 h 402416"/>
                <a:gd name="connsiteX5" fmla="*/ 34713 w 388805"/>
                <a:gd name="connsiteY5" fmla="*/ 394020 h 402416"/>
                <a:gd name="connsiteX6" fmla="*/ 3281 w 388805"/>
                <a:gd name="connsiteY6" fmla="*/ 385448 h 402416"/>
                <a:gd name="connsiteX7" fmla="*/ 11853 w 388805"/>
                <a:gd name="connsiteY7" fmla="*/ 354968 h 402416"/>
                <a:gd name="connsiteX8" fmla="*/ 257598 w 388805"/>
                <a:gd name="connsiteY8" fmla="*/ 175898 h 402416"/>
                <a:gd name="connsiteX9" fmla="*/ 282363 w 388805"/>
                <a:gd name="connsiteY9" fmla="*/ 30165 h 402416"/>
                <a:gd name="connsiteX10" fmla="*/ 376661 w 388805"/>
                <a:gd name="connsiteY10" fmla="*/ 7305 h 402416"/>
                <a:gd name="connsiteX11" fmla="*/ 385233 w 388805"/>
                <a:gd name="connsiteY11" fmla="*/ 13973 h 402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8805" h="402416">
                  <a:moveTo>
                    <a:pt x="385233" y="13973"/>
                  </a:moveTo>
                  <a:cubicBezTo>
                    <a:pt x="389996" y="21593"/>
                    <a:pt x="389996" y="30165"/>
                    <a:pt x="385233" y="37785"/>
                  </a:cubicBezTo>
                  <a:cubicBezTo>
                    <a:pt x="378566" y="48263"/>
                    <a:pt x="365231" y="51120"/>
                    <a:pt x="354753" y="44453"/>
                  </a:cubicBezTo>
                  <a:cubicBezTo>
                    <a:pt x="348086" y="42548"/>
                    <a:pt x="323321" y="50168"/>
                    <a:pt x="307128" y="71123"/>
                  </a:cubicBezTo>
                  <a:cubicBezTo>
                    <a:pt x="287126" y="95888"/>
                    <a:pt x="300461" y="123510"/>
                    <a:pt x="308081" y="163515"/>
                  </a:cubicBezTo>
                  <a:cubicBezTo>
                    <a:pt x="365231" y="470220"/>
                    <a:pt x="34713" y="394020"/>
                    <a:pt x="34713" y="394020"/>
                  </a:cubicBezTo>
                  <a:cubicBezTo>
                    <a:pt x="24236" y="399735"/>
                    <a:pt x="9948" y="396878"/>
                    <a:pt x="3281" y="385448"/>
                  </a:cubicBezTo>
                  <a:cubicBezTo>
                    <a:pt x="-3387" y="374970"/>
                    <a:pt x="423" y="360683"/>
                    <a:pt x="11853" y="354968"/>
                  </a:cubicBezTo>
                  <a:cubicBezTo>
                    <a:pt x="16616" y="352110"/>
                    <a:pt x="313796" y="408308"/>
                    <a:pt x="257598" y="175898"/>
                  </a:cubicBezTo>
                  <a:cubicBezTo>
                    <a:pt x="242358" y="111128"/>
                    <a:pt x="240453" y="69218"/>
                    <a:pt x="282363" y="30165"/>
                  </a:cubicBezTo>
                  <a:cubicBezTo>
                    <a:pt x="309033" y="5400"/>
                    <a:pt x="350943" y="-9840"/>
                    <a:pt x="376661" y="7305"/>
                  </a:cubicBezTo>
                  <a:cubicBezTo>
                    <a:pt x="381423" y="9210"/>
                    <a:pt x="384281" y="11115"/>
                    <a:pt x="385233" y="13973"/>
                  </a:cubicBezTo>
                  <a:close/>
                </a:path>
              </a:pathLst>
            </a:custGeom>
            <a:solidFill>
              <a:srgbClr val="2C2E2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3" name="Freeform: Shape 3982">
              <a:extLst>
                <a:ext uri="{FF2B5EF4-FFF2-40B4-BE49-F238E27FC236}">
                  <a16:creationId xmlns:a16="http://schemas.microsoft.com/office/drawing/2014/main" id="{20CCDEB6-41AC-6387-5CD3-1D5FF1D21B66}"/>
                </a:ext>
              </a:extLst>
            </p:cNvPr>
            <p:cNvSpPr/>
            <p:nvPr/>
          </p:nvSpPr>
          <p:spPr>
            <a:xfrm>
              <a:off x="4117657" y="3082289"/>
              <a:ext cx="318134" cy="378142"/>
            </a:xfrm>
            <a:custGeom>
              <a:avLst/>
              <a:gdLst>
                <a:gd name="connsiteX0" fmla="*/ 318135 w 318134"/>
                <a:gd name="connsiteY0" fmla="*/ 225742 h 378142"/>
                <a:gd name="connsiteX1" fmla="*/ 159067 w 318134"/>
                <a:gd name="connsiteY1" fmla="*/ 378142 h 378142"/>
                <a:gd name="connsiteX2" fmla="*/ 0 w 318134"/>
                <a:gd name="connsiteY2" fmla="*/ 225742 h 378142"/>
                <a:gd name="connsiteX3" fmla="*/ 102870 w 318134"/>
                <a:gd name="connsiteY3" fmla="*/ 14288 h 378142"/>
                <a:gd name="connsiteX4" fmla="*/ 159067 w 318134"/>
                <a:gd name="connsiteY4" fmla="*/ 0 h 378142"/>
                <a:gd name="connsiteX5" fmla="*/ 318135 w 318134"/>
                <a:gd name="connsiteY5" fmla="*/ 225742 h 378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8134" h="378142">
                  <a:moveTo>
                    <a:pt x="318135" y="225742"/>
                  </a:moveTo>
                  <a:cubicBezTo>
                    <a:pt x="318135" y="309563"/>
                    <a:pt x="246697" y="378142"/>
                    <a:pt x="159067" y="378142"/>
                  </a:cubicBezTo>
                  <a:cubicBezTo>
                    <a:pt x="71438" y="378142"/>
                    <a:pt x="0" y="310515"/>
                    <a:pt x="0" y="225742"/>
                  </a:cubicBezTo>
                  <a:cubicBezTo>
                    <a:pt x="0" y="158115"/>
                    <a:pt x="32385" y="52388"/>
                    <a:pt x="102870" y="14288"/>
                  </a:cubicBezTo>
                  <a:cubicBezTo>
                    <a:pt x="119063" y="4763"/>
                    <a:pt x="138113" y="0"/>
                    <a:pt x="159067" y="0"/>
                  </a:cubicBezTo>
                  <a:cubicBezTo>
                    <a:pt x="267652" y="0"/>
                    <a:pt x="318135" y="140970"/>
                    <a:pt x="318135" y="225742"/>
                  </a:cubicBezTo>
                  <a:close/>
                </a:path>
              </a:pathLst>
            </a:custGeom>
            <a:solidFill>
              <a:srgbClr val="3F424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4" name="Freeform: Shape 3983">
              <a:extLst>
                <a:ext uri="{FF2B5EF4-FFF2-40B4-BE49-F238E27FC236}">
                  <a16:creationId xmlns:a16="http://schemas.microsoft.com/office/drawing/2014/main" id="{76358D69-DFD2-48E8-1473-9051B18F00EB}"/>
                </a:ext>
              </a:extLst>
            </p:cNvPr>
            <p:cNvSpPr/>
            <p:nvPr/>
          </p:nvSpPr>
          <p:spPr>
            <a:xfrm>
              <a:off x="4184332" y="3170871"/>
              <a:ext cx="184784" cy="262890"/>
            </a:xfrm>
            <a:custGeom>
              <a:avLst/>
              <a:gdLst>
                <a:gd name="connsiteX0" fmla="*/ 184785 w 184784"/>
                <a:gd name="connsiteY0" fmla="*/ 157163 h 262890"/>
                <a:gd name="connsiteX1" fmla="*/ 92392 w 184784"/>
                <a:gd name="connsiteY1" fmla="*/ 262890 h 262890"/>
                <a:gd name="connsiteX2" fmla="*/ 0 w 184784"/>
                <a:gd name="connsiteY2" fmla="*/ 157163 h 262890"/>
                <a:gd name="connsiteX3" fmla="*/ 92392 w 184784"/>
                <a:gd name="connsiteY3" fmla="*/ 0 h 262890"/>
                <a:gd name="connsiteX4" fmla="*/ 184785 w 184784"/>
                <a:gd name="connsiteY4" fmla="*/ 157163 h 262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784" h="262890">
                  <a:moveTo>
                    <a:pt x="184785" y="157163"/>
                  </a:moveTo>
                  <a:cubicBezTo>
                    <a:pt x="184785" y="215265"/>
                    <a:pt x="143827" y="262890"/>
                    <a:pt x="92392" y="262890"/>
                  </a:cubicBezTo>
                  <a:cubicBezTo>
                    <a:pt x="40957" y="262890"/>
                    <a:pt x="0" y="215265"/>
                    <a:pt x="0" y="157163"/>
                  </a:cubicBezTo>
                  <a:cubicBezTo>
                    <a:pt x="0" y="99060"/>
                    <a:pt x="29527" y="0"/>
                    <a:pt x="92392" y="0"/>
                  </a:cubicBezTo>
                  <a:cubicBezTo>
                    <a:pt x="155258" y="0"/>
                    <a:pt x="184785" y="99060"/>
                    <a:pt x="184785" y="157163"/>
                  </a:cubicBezTo>
                  <a:close/>
                </a:path>
              </a:pathLst>
            </a:custGeom>
            <a:solidFill>
              <a:srgbClr val="EFE3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5" name="Freeform: Shape 3984">
              <a:extLst>
                <a:ext uri="{FF2B5EF4-FFF2-40B4-BE49-F238E27FC236}">
                  <a16:creationId xmlns:a16="http://schemas.microsoft.com/office/drawing/2014/main" id="{4DA1EFB3-A602-BB53-C98A-A243E7B8A4A9}"/>
                </a:ext>
              </a:extLst>
            </p:cNvPr>
            <p:cNvSpPr/>
            <p:nvPr/>
          </p:nvSpPr>
          <p:spPr>
            <a:xfrm>
              <a:off x="4043476" y="2793682"/>
              <a:ext cx="469152" cy="381952"/>
            </a:xfrm>
            <a:custGeom>
              <a:avLst/>
              <a:gdLst>
                <a:gd name="connsiteX0" fmla="*/ 460895 w 469152"/>
                <a:gd name="connsiteY0" fmla="*/ 231458 h 381952"/>
                <a:gd name="connsiteX1" fmla="*/ 233248 w 469152"/>
                <a:gd name="connsiteY1" fmla="*/ 381952 h 381952"/>
                <a:gd name="connsiteX2" fmla="*/ 5600 w 469152"/>
                <a:gd name="connsiteY2" fmla="*/ 231458 h 381952"/>
                <a:gd name="connsiteX3" fmla="*/ 233248 w 469152"/>
                <a:gd name="connsiteY3" fmla="*/ 0 h 381952"/>
                <a:gd name="connsiteX4" fmla="*/ 460895 w 469152"/>
                <a:gd name="connsiteY4" fmla="*/ 231458 h 381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9152" h="381952">
                  <a:moveTo>
                    <a:pt x="460895" y="231458"/>
                  </a:moveTo>
                  <a:cubicBezTo>
                    <a:pt x="439940" y="301942"/>
                    <a:pt x="383743" y="381952"/>
                    <a:pt x="233248" y="381952"/>
                  </a:cubicBezTo>
                  <a:cubicBezTo>
                    <a:pt x="82753" y="381952"/>
                    <a:pt x="19888" y="305752"/>
                    <a:pt x="5600" y="231458"/>
                  </a:cubicBezTo>
                  <a:cubicBezTo>
                    <a:pt x="-8687" y="157163"/>
                    <a:pt x="-14402" y="0"/>
                    <a:pt x="233248" y="0"/>
                  </a:cubicBezTo>
                  <a:cubicBezTo>
                    <a:pt x="480898" y="0"/>
                    <a:pt x="481850" y="160972"/>
                    <a:pt x="460895" y="231458"/>
                  </a:cubicBezTo>
                  <a:close/>
                </a:path>
              </a:pathLst>
            </a:custGeom>
            <a:solidFill>
              <a:srgbClr val="4B4E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986" name="Graphic 2">
              <a:extLst>
                <a:ext uri="{FF2B5EF4-FFF2-40B4-BE49-F238E27FC236}">
                  <a16:creationId xmlns:a16="http://schemas.microsoft.com/office/drawing/2014/main" id="{AEAE2BCF-39A3-ABB8-D37B-1492CC28D5BA}"/>
                </a:ext>
              </a:extLst>
            </p:cNvPr>
            <p:cNvGrpSpPr/>
            <p:nvPr/>
          </p:nvGrpSpPr>
          <p:grpSpPr>
            <a:xfrm>
              <a:off x="4203382" y="3068954"/>
              <a:ext cx="142875" cy="83820"/>
              <a:chOff x="4203382" y="3068954"/>
              <a:chExt cx="142875" cy="83820"/>
            </a:xfrm>
          </p:grpSpPr>
          <p:sp>
            <p:nvSpPr>
              <p:cNvPr id="3987" name="Freeform: Shape 3986">
                <a:extLst>
                  <a:ext uri="{FF2B5EF4-FFF2-40B4-BE49-F238E27FC236}">
                    <a16:creationId xmlns:a16="http://schemas.microsoft.com/office/drawing/2014/main" id="{7DCF6C00-8252-FF0D-4574-CA0CD8572270}"/>
                  </a:ext>
                </a:extLst>
              </p:cNvPr>
              <p:cNvSpPr/>
              <p:nvPr/>
            </p:nvSpPr>
            <p:spPr>
              <a:xfrm>
                <a:off x="4257674" y="3136582"/>
                <a:ext cx="34290" cy="16192"/>
              </a:xfrm>
              <a:custGeom>
                <a:avLst/>
                <a:gdLst>
                  <a:gd name="connsiteX0" fmla="*/ 17145 w 34290"/>
                  <a:gd name="connsiteY0" fmla="*/ 0 h 16192"/>
                  <a:gd name="connsiteX1" fmla="*/ 0 w 34290"/>
                  <a:gd name="connsiteY1" fmla="*/ 5715 h 16192"/>
                  <a:gd name="connsiteX2" fmla="*/ 17145 w 34290"/>
                  <a:gd name="connsiteY2" fmla="*/ 16192 h 16192"/>
                  <a:gd name="connsiteX3" fmla="*/ 34290 w 34290"/>
                  <a:gd name="connsiteY3" fmla="*/ 5715 h 16192"/>
                  <a:gd name="connsiteX4" fmla="*/ 17145 w 34290"/>
                  <a:gd name="connsiteY4" fmla="*/ 0 h 1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290" h="16192">
                    <a:moveTo>
                      <a:pt x="17145" y="0"/>
                    </a:moveTo>
                    <a:cubicBezTo>
                      <a:pt x="11430" y="2858"/>
                      <a:pt x="5715" y="4763"/>
                      <a:pt x="0" y="5715"/>
                    </a:cubicBezTo>
                    <a:cubicBezTo>
                      <a:pt x="2858" y="12383"/>
                      <a:pt x="9525" y="16192"/>
                      <a:pt x="17145" y="16192"/>
                    </a:cubicBezTo>
                    <a:cubicBezTo>
                      <a:pt x="24765" y="16192"/>
                      <a:pt x="31433" y="11430"/>
                      <a:pt x="34290" y="5715"/>
                    </a:cubicBezTo>
                    <a:cubicBezTo>
                      <a:pt x="28575" y="4763"/>
                      <a:pt x="22860" y="2858"/>
                      <a:pt x="17145" y="0"/>
                    </a:cubicBezTo>
                    <a:close/>
                  </a:path>
                </a:pathLst>
              </a:custGeom>
              <a:solidFill>
                <a:srgbClr val="C1B8A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8" name="Freeform: Shape 3987">
                <a:extLst>
                  <a:ext uri="{FF2B5EF4-FFF2-40B4-BE49-F238E27FC236}">
                    <a16:creationId xmlns:a16="http://schemas.microsoft.com/office/drawing/2014/main" id="{E68B1CC3-CCE4-404F-988A-6CB13AE9A788}"/>
                  </a:ext>
                </a:extLst>
              </p:cNvPr>
              <p:cNvSpPr/>
              <p:nvPr/>
            </p:nvSpPr>
            <p:spPr>
              <a:xfrm>
                <a:off x="4203382" y="3072764"/>
                <a:ext cx="142875" cy="70942"/>
              </a:xfrm>
              <a:custGeom>
                <a:avLst/>
                <a:gdLst>
                  <a:gd name="connsiteX0" fmla="*/ 106680 w 142875"/>
                  <a:gd name="connsiteY0" fmla="*/ 0 h 70942"/>
                  <a:gd name="connsiteX1" fmla="*/ 36195 w 142875"/>
                  <a:gd name="connsiteY1" fmla="*/ 0 h 70942"/>
                  <a:gd name="connsiteX2" fmla="*/ 0 w 142875"/>
                  <a:gd name="connsiteY2" fmla="*/ 35242 h 70942"/>
                  <a:gd name="connsiteX3" fmla="*/ 36195 w 142875"/>
                  <a:gd name="connsiteY3" fmla="*/ 70485 h 70942"/>
                  <a:gd name="connsiteX4" fmla="*/ 36195 w 142875"/>
                  <a:gd name="connsiteY4" fmla="*/ 70485 h 70942"/>
                  <a:gd name="connsiteX5" fmla="*/ 71438 w 142875"/>
                  <a:gd name="connsiteY5" fmla="*/ 64770 h 70942"/>
                  <a:gd name="connsiteX6" fmla="*/ 106680 w 142875"/>
                  <a:gd name="connsiteY6" fmla="*/ 70485 h 70942"/>
                  <a:gd name="connsiteX7" fmla="*/ 106680 w 142875"/>
                  <a:gd name="connsiteY7" fmla="*/ 70485 h 70942"/>
                  <a:gd name="connsiteX8" fmla="*/ 142875 w 142875"/>
                  <a:gd name="connsiteY8" fmla="*/ 35242 h 70942"/>
                  <a:gd name="connsiteX9" fmla="*/ 106680 w 142875"/>
                  <a:gd name="connsiteY9" fmla="*/ 0 h 7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70942">
                    <a:moveTo>
                      <a:pt x="106680" y="0"/>
                    </a:moveTo>
                    <a:cubicBezTo>
                      <a:pt x="85725" y="0"/>
                      <a:pt x="57150" y="0"/>
                      <a:pt x="36195" y="0"/>
                    </a:cubicBezTo>
                    <a:cubicBezTo>
                      <a:pt x="11430" y="0"/>
                      <a:pt x="0" y="16192"/>
                      <a:pt x="0" y="35242"/>
                    </a:cubicBezTo>
                    <a:cubicBezTo>
                      <a:pt x="0" y="54292"/>
                      <a:pt x="16192" y="69532"/>
                      <a:pt x="36195" y="70485"/>
                    </a:cubicBezTo>
                    <a:lnTo>
                      <a:pt x="36195" y="70485"/>
                    </a:lnTo>
                    <a:cubicBezTo>
                      <a:pt x="36195" y="70485"/>
                      <a:pt x="55245" y="73342"/>
                      <a:pt x="71438" y="64770"/>
                    </a:cubicBezTo>
                    <a:cubicBezTo>
                      <a:pt x="87630" y="73342"/>
                      <a:pt x="106680" y="70485"/>
                      <a:pt x="106680" y="70485"/>
                    </a:cubicBezTo>
                    <a:lnTo>
                      <a:pt x="106680" y="70485"/>
                    </a:lnTo>
                    <a:cubicBezTo>
                      <a:pt x="126683" y="69532"/>
                      <a:pt x="142875" y="54292"/>
                      <a:pt x="142875" y="35242"/>
                    </a:cubicBezTo>
                    <a:cubicBezTo>
                      <a:pt x="142875" y="15240"/>
                      <a:pt x="131445" y="0"/>
                      <a:pt x="106680" y="0"/>
                    </a:cubicBezTo>
                    <a:close/>
                  </a:path>
                </a:pathLst>
              </a:custGeom>
              <a:solidFill>
                <a:srgbClr val="EFE3D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989" name="Graphic 2">
                <a:extLst>
                  <a:ext uri="{FF2B5EF4-FFF2-40B4-BE49-F238E27FC236}">
                    <a16:creationId xmlns:a16="http://schemas.microsoft.com/office/drawing/2014/main" id="{1746AA7A-2E3B-80B6-E17B-43D4601E04D6}"/>
                  </a:ext>
                </a:extLst>
              </p:cNvPr>
              <p:cNvGrpSpPr/>
              <p:nvPr/>
            </p:nvGrpSpPr>
            <p:grpSpPr>
              <a:xfrm>
                <a:off x="4252912" y="3068954"/>
                <a:ext cx="45720" cy="67627"/>
                <a:chOff x="4252912" y="3068954"/>
                <a:chExt cx="45720" cy="67627"/>
              </a:xfrm>
            </p:grpSpPr>
            <p:sp>
              <p:nvSpPr>
                <p:cNvPr id="3990" name="Freeform: Shape 3989">
                  <a:extLst>
                    <a:ext uri="{FF2B5EF4-FFF2-40B4-BE49-F238E27FC236}">
                      <a16:creationId xmlns:a16="http://schemas.microsoft.com/office/drawing/2014/main" id="{70510D36-350B-EDAA-9E17-81E86C2ED845}"/>
                    </a:ext>
                  </a:extLst>
                </p:cNvPr>
                <p:cNvSpPr/>
                <p:nvPr/>
              </p:nvSpPr>
              <p:spPr>
                <a:xfrm>
                  <a:off x="4272914" y="3090862"/>
                  <a:ext cx="3809" cy="45720"/>
                </a:xfrm>
                <a:custGeom>
                  <a:avLst/>
                  <a:gdLst>
                    <a:gd name="connsiteX0" fmla="*/ 1905 w 3809"/>
                    <a:gd name="connsiteY0" fmla="*/ 45720 h 45720"/>
                    <a:gd name="connsiteX1" fmla="*/ 0 w 3809"/>
                    <a:gd name="connsiteY1" fmla="*/ 22860 h 45720"/>
                    <a:gd name="connsiteX2" fmla="*/ 1905 w 3809"/>
                    <a:gd name="connsiteY2" fmla="*/ 0 h 45720"/>
                    <a:gd name="connsiteX3" fmla="*/ 3810 w 3809"/>
                    <a:gd name="connsiteY3" fmla="*/ 22860 h 45720"/>
                    <a:gd name="connsiteX4" fmla="*/ 1905 w 3809"/>
                    <a:gd name="connsiteY4" fmla="*/ 45720 h 45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09" h="45720">
                      <a:moveTo>
                        <a:pt x="1905" y="45720"/>
                      </a:moveTo>
                      <a:cubicBezTo>
                        <a:pt x="0" y="38100"/>
                        <a:pt x="0" y="30480"/>
                        <a:pt x="0" y="22860"/>
                      </a:cubicBezTo>
                      <a:cubicBezTo>
                        <a:pt x="0" y="15240"/>
                        <a:pt x="0" y="7620"/>
                        <a:pt x="1905" y="0"/>
                      </a:cubicBezTo>
                      <a:cubicBezTo>
                        <a:pt x="3810" y="7620"/>
                        <a:pt x="3810" y="15240"/>
                        <a:pt x="3810" y="22860"/>
                      </a:cubicBezTo>
                      <a:cubicBezTo>
                        <a:pt x="3810" y="31433"/>
                        <a:pt x="3810" y="38100"/>
                        <a:pt x="1905" y="45720"/>
                      </a:cubicBez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1" name="Freeform: Shape 3990">
                  <a:extLst>
                    <a:ext uri="{FF2B5EF4-FFF2-40B4-BE49-F238E27FC236}">
                      <a16:creationId xmlns:a16="http://schemas.microsoft.com/office/drawing/2014/main" id="{58F134B4-0582-73A2-F8B0-0864C92EC3A2}"/>
                    </a:ext>
                  </a:extLst>
                </p:cNvPr>
                <p:cNvSpPr/>
                <p:nvPr/>
              </p:nvSpPr>
              <p:spPr>
                <a:xfrm>
                  <a:off x="4252912" y="3068954"/>
                  <a:ext cx="45720" cy="27622"/>
                </a:xfrm>
                <a:custGeom>
                  <a:avLst/>
                  <a:gdLst>
                    <a:gd name="connsiteX0" fmla="*/ 45720 w 45720"/>
                    <a:gd name="connsiteY0" fmla="*/ 7620 h 27622"/>
                    <a:gd name="connsiteX1" fmla="*/ 21908 w 45720"/>
                    <a:gd name="connsiteY1" fmla="*/ 27623 h 27622"/>
                    <a:gd name="connsiteX2" fmla="*/ 0 w 45720"/>
                    <a:gd name="connsiteY2" fmla="*/ 7620 h 27622"/>
                    <a:gd name="connsiteX3" fmla="*/ 0 w 45720"/>
                    <a:gd name="connsiteY3" fmla="*/ 7620 h 27622"/>
                    <a:gd name="connsiteX4" fmla="*/ 14288 w 45720"/>
                    <a:gd name="connsiteY4" fmla="*/ 0 h 27622"/>
                    <a:gd name="connsiteX5" fmla="*/ 31433 w 45720"/>
                    <a:gd name="connsiteY5" fmla="*/ 0 h 27622"/>
                    <a:gd name="connsiteX6" fmla="*/ 45720 w 45720"/>
                    <a:gd name="connsiteY6" fmla="*/ 7620 h 27622"/>
                    <a:gd name="connsiteX7" fmla="*/ 45720 w 45720"/>
                    <a:gd name="connsiteY7" fmla="*/ 7620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720" h="27622">
                      <a:moveTo>
                        <a:pt x="45720" y="7620"/>
                      </a:moveTo>
                      <a:cubicBezTo>
                        <a:pt x="45720" y="15240"/>
                        <a:pt x="32385" y="27623"/>
                        <a:pt x="21908" y="27623"/>
                      </a:cubicBezTo>
                      <a:cubicBezTo>
                        <a:pt x="11430" y="27623"/>
                        <a:pt x="0" y="15240"/>
                        <a:pt x="0" y="7620"/>
                      </a:cubicBezTo>
                      <a:lnTo>
                        <a:pt x="0" y="7620"/>
                      </a:lnTo>
                      <a:cubicBezTo>
                        <a:pt x="0" y="0"/>
                        <a:pt x="6667" y="0"/>
                        <a:pt x="14288" y="0"/>
                      </a:cubicBezTo>
                      <a:lnTo>
                        <a:pt x="31433" y="0"/>
                      </a:lnTo>
                      <a:cubicBezTo>
                        <a:pt x="40005" y="0"/>
                        <a:pt x="45720" y="0"/>
                        <a:pt x="45720" y="7620"/>
                      </a:cubicBezTo>
                      <a:lnTo>
                        <a:pt x="45720" y="7620"/>
                      </a:lnTo>
                      <a:close/>
                    </a:path>
                  </a:pathLst>
                </a:custGeom>
                <a:solidFill>
                  <a:srgbClr val="E47C8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992" name="Graphic 2">
                <a:extLst>
                  <a:ext uri="{FF2B5EF4-FFF2-40B4-BE49-F238E27FC236}">
                    <a16:creationId xmlns:a16="http://schemas.microsoft.com/office/drawing/2014/main" id="{D858116A-C563-E1AB-266F-DE24CFC8963D}"/>
                  </a:ext>
                </a:extLst>
              </p:cNvPr>
              <p:cNvGrpSpPr/>
              <p:nvPr/>
            </p:nvGrpSpPr>
            <p:grpSpPr>
              <a:xfrm>
                <a:off x="4218622" y="3091814"/>
                <a:ext cx="28575" cy="22859"/>
                <a:chOff x="4218622" y="3091814"/>
                <a:chExt cx="28575" cy="22859"/>
              </a:xfrm>
              <a:solidFill>
                <a:srgbClr val="1D0006"/>
              </a:solidFill>
            </p:grpSpPr>
            <p:sp>
              <p:nvSpPr>
                <p:cNvPr id="3993" name="Freeform: Shape 3992">
                  <a:extLst>
                    <a:ext uri="{FF2B5EF4-FFF2-40B4-BE49-F238E27FC236}">
                      <a16:creationId xmlns:a16="http://schemas.microsoft.com/office/drawing/2014/main" id="{11450167-BB35-2786-5CC8-D020509B28E4}"/>
                    </a:ext>
                  </a:extLst>
                </p:cNvPr>
                <p:cNvSpPr/>
                <p:nvPr/>
              </p:nvSpPr>
              <p:spPr>
                <a:xfrm>
                  <a:off x="4223384" y="3092766"/>
                  <a:ext cx="3810" cy="3810"/>
                </a:xfrm>
                <a:custGeom>
                  <a:avLst/>
                  <a:gdLst>
                    <a:gd name="connsiteX0" fmla="*/ 3810 w 3810"/>
                    <a:gd name="connsiteY0" fmla="*/ 1905 h 3810"/>
                    <a:gd name="connsiteX1" fmla="*/ 1905 w 3810"/>
                    <a:gd name="connsiteY1" fmla="*/ 3810 h 3810"/>
                    <a:gd name="connsiteX2" fmla="*/ 1905 w 3810"/>
                    <a:gd name="connsiteY2" fmla="*/ 3810 h 3810"/>
                    <a:gd name="connsiteX3" fmla="*/ 0 w 3810"/>
                    <a:gd name="connsiteY3" fmla="*/ 1905 h 3810"/>
                    <a:gd name="connsiteX4" fmla="*/ 0 w 3810"/>
                    <a:gd name="connsiteY4" fmla="*/ 1905 h 3810"/>
                    <a:gd name="connsiteX5" fmla="*/ 1905 w 3810"/>
                    <a:gd name="connsiteY5" fmla="*/ 0 h 3810"/>
                    <a:gd name="connsiteX6" fmla="*/ 1905 w 3810"/>
                    <a:gd name="connsiteY6" fmla="*/ 0 h 3810"/>
                    <a:gd name="connsiteX7" fmla="*/ 3810 w 3810"/>
                    <a:gd name="connsiteY7" fmla="*/ 1905 h 3810"/>
                    <a:gd name="connsiteX8" fmla="*/ 3810 w 3810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10">
                      <a:moveTo>
                        <a:pt x="3810" y="1905"/>
                      </a:moveTo>
                      <a:cubicBezTo>
                        <a:pt x="3810" y="2858"/>
                        <a:pt x="2857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7" y="0"/>
                        <a:pt x="3810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4" name="Freeform: Shape 3993">
                  <a:extLst>
                    <a:ext uri="{FF2B5EF4-FFF2-40B4-BE49-F238E27FC236}">
                      <a16:creationId xmlns:a16="http://schemas.microsoft.com/office/drawing/2014/main" id="{2B5FC65D-7A8A-8169-1811-F169627DD493}"/>
                    </a:ext>
                  </a:extLst>
                </p:cNvPr>
                <p:cNvSpPr/>
                <p:nvPr/>
              </p:nvSpPr>
              <p:spPr>
                <a:xfrm>
                  <a:off x="4236719" y="3091814"/>
                  <a:ext cx="3809" cy="3809"/>
                </a:xfrm>
                <a:custGeom>
                  <a:avLst/>
                  <a:gdLst>
                    <a:gd name="connsiteX0" fmla="*/ 3810 w 3809"/>
                    <a:gd name="connsiteY0" fmla="*/ 1905 h 3809"/>
                    <a:gd name="connsiteX1" fmla="*/ 1905 w 3809"/>
                    <a:gd name="connsiteY1" fmla="*/ 3810 h 3809"/>
                    <a:gd name="connsiteX2" fmla="*/ 1905 w 3809"/>
                    <a:gd name="connsiteY2" fmla="*/ 3810 h 3809"/>
                    <a:gd name="connsiteX3" fmla="*/ 0 w 3809"/>
                    <a:gd name="connsiteY3" fmla="*/ 1905 h 3809"/>
                    <a:gd name="connsiteX4" fmla="*/ 0 w 3809"/>
                    <a:gd name="connsiteY4" fmla="*/ 1905 h 3809"/>
                    <a:gd name="connsiteX5" fmla="*/ 1905 w 3809"/>
                    <a:gd name="connsiteY5" fmla="*/ 0 h 3809"/>
                    <a:gd name="connsiteX6" fmla="*/ 1905 w 3809"/>
                    <a:gd name="connsiteY6" fmla="*/ 0 h 3809"/>
                    <a:gd name="connsiteX7" fmla="*/ 3810 w 3809"/>
                    <a:gd name="connsiteY7" fmla="*/ 1905 h 3809"/>
                    <a:gd name="connsiteX8" fmla="*/ 3810 w 3809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09" h="3809">
                      <a:moveTo>
                        <a:pt x="3810" y="1905"/>
                      </a:moveTo>
                      <a:cubicBezTo>
                        <a:pt x="3810" y="2857"/>
                        <a:pt x="2857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7"/>
                        <a:pt x="0" y="1905"/>
                      </a:cubicBezTo>
                      <a:lnTo>
                        <a:pt x="0" y="1905"/>
                      </a:lnTo>
                      <a:cubicBezTo>
                        <a:pt x="0" y="952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7" y="0"/>
                        <a:pt x="3810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5" name="Freeform: Shape 3994">
                  <a:extLst>
                    <a:ext uri="{FF2B5EF4-FFF2-40B4-BE49-F238E27FC236}">
                      <a16:creationId xmlns:a16="http://schemas.microsoft.com/office/drawing/2014/main" id="{957ED016-CD06-6D60-CC18-4BE390033FA4}"/>
                    </a:ext>
                  </a:extLst>
                </p:cNvPr>
                <p:cNvSpPr/>
                <p:nvPr/>
              </p:nvSpPr>
              <p:spPr>
                <a:xfrm>
                  <a:off x="4230051" y="3100387"/>
                  <a:ext cx="3810" cy="3809"/>
                </a:xfrm>
                <a:custGeom>
                  <a:avLst/>
                  <a:gdLst>
                    <a:gd name="connsiteX0" fmla="*/ 3810 w 3810"/>
                    <a:gd name="connsiteY0" fmla="*/ 1905 h 3809"/>
                    <a:gd name="connsiteX1" fmla="*/ 1905 w 3810"/>
                    <a:gd name="connsiteY1" fmla="*/ 3810 h 3809"/>
                    <a:gd name="connsiteX2" fmla="*/ 1905 w 3810"/>
                    <a:gd name="connsiteY2" fmla="*/ 3810 h 3809"/>
                    <a:gd name="connsiteX3" fmla="*/ 0 w 3810"/>
                    <a:gd name="connsiteY3" fmla="*/ 1905 h 3809"/>
                    <a:gd name="connsiteX4" fmla="*/ 0 w 3810"/>
                    <a:gd name="connsiteY4" fmla="*/ 1905 h 3809"/>
                    <a:gd name="connsiteX5" fmla="*/ 1905 w 3810"/>
                    <a:gd name="connsiteY5" fmla="*/ 0 h 3809"/>
                    <a:gd name="connsiteX6" fmla="*/ 1905 w 3810"/>
                    <a:gd name="connsiteY6" fmla="*/ 0 h 3809"/>
                    <a:gd name="connsiteX7" fmla="*/ 3810 w 3810"/>
                    <a:gd name="connsiteY7" fmla="*/ 1905 h 3809"/>
                    <a:gd name="connsiteX8" fmla="*/ 3810 w 3810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09">
                      <a:moveTo>
                        <a:pt x="3810" y="1905"/>
                      </a:moveTo>
                      <a:cubicBezTo>
                        <a:pt x="3810" y="2858"/>
                        <a:pt x="2858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8" y="953"/>
                        <a:pt x="3810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6" name="Freeform: Shape 3995">
                  <a:extLst>
                    <a:ext uri="{FF2B5EF4-FFF2-40B4-BE49-F238E27FC236}">
                      <a16:creationId xmlns:a16="http://schemas.microsoft.com/office/drawing/2014/main" id="{01802B93-3ED0-23F7-2068-86BA4A39E4D6}"/>
                    </a:ext>
                  </a:extLst>
                </p:cNvPr>
                <p:cNvSpPr/>
                <p:nvPr/>
              </p:nvSpPr>
              <p:spPr>
                <a:xfrm>
                  <a:off x="4226241" y="3110864"/>
                  <a:ext cx="3810" cy="3809"/>
                </a:xfrm>
                <a:custGeom>
                  <a:avLst/>
                  <a:gdLst>
                    <a:gd name="connsiteX0" fmla="*/ 3810 w 3810"/>
                    <a:gd name="connsiteY0" fmla="*/ 1905 h 3809"/>
                    <a:gd name="connsiteX1" fmla="*/ 1905 w 3810"/>
                    <a:gd name="connsiteY1" fmla="*/ 3810 h 3809"/>
                    <a:gd name="connsiteX2" fmla="*/ 1905 w 3810"/>
                    <a:gd name="connsiteY2" fmla="*/ 3810 h 3809"/>
                    <a:gd name="connsiteX3" fmla="*/ 0 w 3810"/>
                    <a:gd name="connsiteY3" fmla="*/ 1905 h 3809"/>
                    <a:gd name="connsiteX4" fmla="*/ 0 w 3810"/>
                    <a:gd name="connsiteY4" fmla="*/ 1905 h 3809"/>
                    <a:gd name="connsiteX5" fmla="*/ 1905 w 3810"/>
                    <a:gd name="connsiteY5" fmla="*/ 0 h 3809"/>
                    <a:gd name="connsiteX6" fmla="*/ 1905 w 3810"/>
                    <a:gd name="connsiteY6" fmla="*/ 0 h 3809"/>
                    <a:gd name="connsiteX7" fmla="*/ 3810 w 3810"/>
                    <a:gd name="connsiteY7" fmla="*/ 1905 h 3809"/>
                    <a:gd name="connsiteX8" fmla="*/ 3810 w 3810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09">
                      <a:moveTo>
                        <a:pt x="3810" y="1905"/>
                      </a:moveTo>
                      <a:cubicBezTo>
                        <a:pt x="3810" y="2857"/>
                        <a:pt x="2858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3" y="3810"/>
                        <a:pt x="0" y="2857"/>
                        <a:pt x="0" y="1905"/>
                      </a:cubicBezTo>
                      <a:lnTo>
                        <a:pt x="0" y="1905"/>
                      </a:lnTo>
                      <a:cubicBezTo>
                        <a:pt x="0" y="952"/>
                        <a:pt x="953" y="0"/>
                        <a:pt x="1905" y="0"/>
                      </a:cubicBezTo>
                      <a:lnTo>
                        <a:pt x="1905" y="0"/>
                      </a:lnTo>
                      <a:cubicBezTo>
                        <a:pt x="2858" y="0"/>
                        <a:pt x="3810" y="952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7" name="Freeform: Shape 3996">
                  <a:extLst>
                    <a:ext uri="{FF2B5EF4-FFF2-40B4-BE49-F238E27FC236}">
                      <a16:creationId xmlns:a16="http://schemas.microsoft.com/office/drawing/2014/main" id="{F8274AF2-8630-102A-7ADA-BAC112BDABBC}"/>
                    </a:ext>
                  </a:extLst>
                </p:cNvPr>
                <p:cNvSpPr/>
                <p:nvPr/>
              </p:nvSpPr>
              <p:spPr>
                <a:xfrm>
                  <a:off x="4242434" y="3108959"/>
                  <a:ext cx="3810" cy="3810"/>
                </a:xfrm>
                <a:custGeom>
                  <a:avLst/>
                  <a:gdLst>
                    <a:gd name="connsiteX0" fmla="*/ 3810 w 3810"/>
                    <a:gd name="connsiteY0" fmla="*/ 1905 h 3810"/>
                    <a:gd name="connsiteX1" fmla="*/ 1905 w 3810"/>
                    <a:gd name="connsiteY1" fmla="*/ 3810 h 3810"/>
                    <a:gd name="connsiteX2" fmla="*/ 1905 w 3810"/>
                    <a:gd name="connsiteY2" fmla="*/ 3810 h 3810"/>
                    <a:gd name="connsiteX3" fmla="*/ 0 w 3810"/>
                    <a:gd name="connsiteY3" fmla="*/ 1905 h 3810"/>
                    <a:gd name="connsiteX4" fmla="*/ 0 w 3810"/>
                    <a:gd name="connsiteY4" fmla="*/ 1905 h 3810"/>
                    <a:gd name="connsiteX5" fmla="*/ 1905 w 3810"/>
                    <a:gd name="connsiteY5" fmla="*/ 0 h 3810"/>
                    <a:gd name="connsiteX6" fmla="*/ 1905 w 3810"/>
                    <a:gd name="connsiteY6" fmla="*/ 0 h 3810"/>
                    <a:gd name="connsiteX7" fmla="*/ 3810 w 3810"/>
                    <a:gd name="connsiteY7" fmla="*/ 1905 h 3810"/>
                    <a:gd name="connsiteX8" fmla="*/ 3810 w 3810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10">
                      <a:moveTo>
                        <a:pt x="3810" y="1905"/>
                      </a:moveTo>
                      <a:cubicBezTo>
                        <a:pt x="3810" y="2858"/>
                        <a:pt x="2857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7" y="0"/>
                        <a:pt x="3810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8" name="Freeform: Shape 3997">
                  <a:extLst>
                    <a:ext uri="{FF2B5EF4-FFF2-40B4-BE49-F238E27FC236}">
                      <a16:creationId xmlns:a16="http://schemas.microsoft.com/office/drawing/2014/main" id="{D131703B-63F5-5E76-9C22-3DC4A6F45D03}"/>
                    </a:ext>
                  </a:extLst>
                </p:cNvPr>
                <p:cNvSpPr/>
                <p:nvPr/>
              </p:nvSpPr>
              <p:spPr>
                <a:xfrm>
                  <a:off x="4218622" y="3104196"/>
                  <a:ext cx="3810" cy="3810"/>
                </a:xfrm>
                <a:custGeom>
                  <a:avLst/>
                  <a:gdLst>
                    <a:gd name="connsiteX0" fmla="*/ 3810 w 3810"/>
                    <a:gd name="connsiteY0" fmla="*/ 1905 h 3810"/>
                    <a:gd name="connsiteX1" fmla="*/ 1905 w 3810"/>
                    <a:gd name="connsiteY1" fmla="*/ 3810 h 3810"/>
                    <a:gd name="connsiteX2" fmla="*/ 1905 w 3810"/>
                    <a:gd name="connsiteY2" fmla="*/ 3810 h 3810"/>
                    <a:gd name="connsiteX3" fmla="*/ 0 w 3810"/>
                    <a:gd name="connsiteY3" fmla="*/ 1905 h 3810"/>
                    <a:gd name="connsiteX4" fmla="*/ 0 w 3810"/>
                    <a:gd name="connsiteY4" fmla="*/ 1905 h 3810"/>
                    <a:gd name="connsiteX5" fmla="*/ 1905 w 3810"/>
                    <a:gd name="connsiteY5" fmla="*/ 0 h 3810"/>
                    <a:gd name="connsiteX6" fmla="*/ 1905 w 3810"/>
                    <a:gd name="connsiteY6" fmla="*/ 0 h 3810"/>
                    <a:gd name="connsiteX7" fmla="*/ 3810 w 3810"/>
                    <a:gd name="connsiteY7" fmla="*/ 1905 h 3810"/>
                    <a:gd name="connsiteX8" fmla="*/ 3810 w 3810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10">
                      <a:moveTo>
                        <a:pt x="3810" y="1905"/>
                      </a:moveTo>
                      <a:cubicBezTo>
                        <a:pt x="3810" y="2858"/>
                        <a:pt x="2857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7" y="0"/>
                        <a:pt x="3810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99" name="Freeform: Shape 3998">
                  <a:extLst>
                    <a:ext uri="{FF2B5EF4-FFF2-40B4-BE49-F238E27FC236}">
                      <a16:creationId xmlns:a16="http://schemas.microsoft.com/office/drawing/2014/main" id="{5B5D1A04-C504-4C7A-3F1D-31F8153CFCDF}"/>
                    </a:ext>
                  </a:extLst>
                </p:cNvPr>
                <p:cNvSpPr/>
                <p:nvPr/>
              </p:nvSpPr>
              <p:spPr>
                <a:xfrm>
                  <a:off x="4243387" y="3099434"/>
                  <a:ext cx="3810" cy="3810"/>
                </a:xfrm>
                <a:custGeom>
                  <a:avLst/>
                  <a:gdLst>
                    <a:gd name="connsiteX0" fmla="*/ 3810 w 3810"/>
                    <a:gd name="connsiteY0" fmla="*/ 1905 h 3810"/>
                    <a:gd name="connsiteX1" fmla="*/ 1905 w 3810"/>
                    <a:gd name="connsiteY1" fmla="*/ 3810 h 3810"/>
                    <a:gd name="connsiteX2" fmla="*/ 1905 w 3810"/>
                    <a:gd name="connsiteY2" fmla="*/ 3810 h 3810"/>
                    <a:gd name="connsiteX3" fmla="*/ 0 w 3810"/>
                    <a:gd name="connsiteY3" fmla="*/ 1905 h 3810"/>
                    <a:gd name="connsiteX4" fmla="*/ 0 w 3810"/>
                    <a:gd name="connsiteY4" fmla="*/ 1905 h 3810"/>
                    <a:gd name="connsiteX5" fmla="*/ 1905 w 3810"/>
                    <a:gd name="connsiteY5" fmla="*/ 0 h 3810"/>
                    <a:gd name="connsiteX6" fmla="*/ 1905 w 3810"/>
                    <a:gd name="connsiteY6" fmla="*/ 0 h 3810"/>
                    <a:gd name="connsiteX7" fmla="*/ 3810 w 3810"/>
                    <a:gd name="connsiteY7" fmla="*/ 1905 h 3810"/>
                    <a:gd name="connsiteX8" fmla="*/ 3810 w 3810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10">
                      <a:moveTo>
                        <a:pt x="3810" y="1905"/>
                      </a:moveTo>
                      <a:cubicBezTo>
                        <a:pt x="3810" y="2858"/>
                        <a:pt x="2858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952" y="3810"/>
                        <a:pt x="0" y="2858"/>
                        <a:pt x="0" y="1905"/>
                      </a:cubicBezTo>
                      <a:lnTo>
                        <a:pt x="0" y="1905"/>
                      </a:lnTo>
                      <a:cubicBezTo>
                        <a:pt x="0" y="953"/>
                        <a:pt x="952" y="0"/>
                        <a:pt x="1905" y="0"/>
                      </a:cubicBezTo>
                      <a:lnTo>
                        <a:pt x="1905" y="0"/>
                      </a:lnTo>
                      <a:cubicBezTo>
                        <a:pt x="2858" y="0"/>
                        <a:pt x="3810" y="953"/>
                        <a:pt x="3810" y="1905"/>
                      </a:cubicBezTo>
                      <a:lnTo>
                        <a:pt x="381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00" name="Graphic 2">
                <a:extLst>
                  <a:ext uri="{FF2B5EF4-FFF2-40B4-BE49-F238E27FC236}">
                    <a16:creationId xmlns:a16="http://schemas.microsoft.com/office/drawing/2014/main" id="{E0E73E65-A506-1F58-B61D-4D6C9DCE7705}"/>
                  </a:ext>
                </a:extLst>
              </p:cNvPr>
              <p:cNvGrpSpPr/>
              <p:nvPr/>
            </p:nvGrpSpPr>
            <p:grpSpPr>
              <a:xfrm>
                <a:off x="4301489" y="3091814"/>
                <a:ext cx="28575" cy="22859"/>
                <a:chOff x="4301489" y="3091814"/>
                <a:chExt cx="28575" cy="22859"/>
              </a:xfrm>
              <a:solidFill>
                <a:srgbClr val="1D0006"/>
              </a:solidFill>
            </p:grpSpPr>
            <p:sp>
              <p:nvSpPr>
                <p:cNvPr id="4001" name="Freeform: Shape 4000">
                  <a:extLst>
                    <a:ext uri="{FF2B5EF4-FFF2-40B4-BE49-F238E27FC236}">
                      <a16:creationId xmlns:a16="http://schemas.microsoft.com/office/drawing/2014/main" id="{173CC004-CDD4-0E93-8598-28A8230F6E9C}"/>
                    </a:ext>
                  </a:extLst>
                </p:cNvPr>
                <p:cNvSpPr/>
                <p:nvPr/>
              </p:nvSpPr>
              <p:spPr>
                <a:xfrm>
                  <a:off x="4322444" y="3092766"/>
                  <a:ext cx="3809" cy="3810"/>
                </a:xfrm>
                <a:custGeom>
                  <a:avLst/>
                  <a:gdLst>
                    <a:gd name="connsiteX0" fmla="*/ 0 w 3809"/>
                    <a:gd name="connsiteY0" fmla="*/ 1905 h 3810"/>
                    <a:gd name="connsiteX1" fmla="*/ 1905 w 3809"/>
                    <a:gd name="connsiteY1" fmla="*/ 3810 h 3810"/>
                    <a:gd name="connsiteX2" fmla="*/ 1905 w 3809"/>
                    <a:gd name="connsiteY2" fmla="*/ 3810 h 3810"/>
                    <a:gd name="connsiteX3" fmla="*/ 3810 w 3809"/>
                    <a:gd name="connsiteY3" fmla="*/ 1905 h 3810"/>
                    <a:gd name="connsiteX4" fmla="*/ 3810 w 3809"/>
                    <a:gd name="connsiteY4" fmla="*/ 1905 h 3810"/>
                    <a:gd name="connsiteX5" fmla="*/ 1905 w 3809"/>
                    <a:gd name="connsiteY5" fmla="*/ 0 h 3810"/>
                    <a:gd name="connsiteX6" fmla="*/ 1905 w 3809"/>
                    <a:gd name="connsiteY6" fmla="*/ 0 h 3810"/>
                    <a:gd name="connsiteX7" fmla="*/ 0 w 3809"/>
                    <a:gd name="connsiteY7" fmla="*/ 1905 h 3810"/>
                    <a:gd name="connsiteX8" fmla="*/ 0 w 3809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09" h="3810">
                      <a:moveTo>
                        <a:pt x="0" y="1905"/>
                      </a:moveTo>
                      <a:cubicBezTo>
                        <a:pt x="0" y="2858"/>
                        <a:pt x="952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8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3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2" name="Freeform: Shape 4001">
                  <a:extLst>
                    <a:ext uri="{FF2B5EF4-FFF2-40B4-BE49-F238E27FC236}">
                      <a16:creationId xmlns:a16="http://schemas.microsoft.com/office/drawing/2014/main" id="{48237C31-A15A-CACC-BB32-61076138F73B}"/>
                    </a:ext>
                  </a:extLst>
                </p:cNvPr>
                <p:cNvSpPr/>
                <p:nvPr/>
              </p:nvSpPr>
              <p:spPr>
                <a:xfrm>
                  <a:off x="4309109" y="3091814"/>
                  <a:ext cx="3810" cy="3809"/>
                </a:xfrm>
                <a:custGeom>
                  <a:avLst/>
                  <a:gdLst>
                    <a:gd name="connsiteX0" fmla="*/ 0 w 3810"/>
                    <a:gd name="connsiteY0" fmla="*/ 1905 h 3809"/>
                    <a:gd name="connsiteX1" fmla="*/ 1905 w 3810"/>
                    <a:gd name="connsiteY1" fmla="*/ 3810 h 3809"/>
                    <a:gd name="connsiteX2" fmla="*/ 1905 w 3810"/>
                    <a:gd name="connsiteY2" fmla="*/ 3810 h 3809"/>
                    <a:gd name="connsiteX3" fmla="*/ 3810 w 3810"/>
                    <a:gd name="connsiteY3" fmla="*/ 1905 h 3809"/>
                    <a:gd name="connsiteX4" fmla="*/ 3810 w 3810"/>
                    <a:gd name="connsiteY4" fmla="*/ 1905 h 3809"/>
                    <a:gd name="connsiteX5" fmla="*/ 1905 w 3810"/>
                    <a:gd name="connsiteY5" fmla="*/ 0 h 3809"/>
                    <a:gd name="connsiteX6" fmla="*/ 1905 w 3810"/>
                    <a:gd name="connsiteY6" fmla="*/ 0 h 3809"/>
                    <a:gd name="connsiteX7" fmla="*/ 0 w 3810"/>
                    <a:gd name="connsiteY7" fmla="*/ 1905 h 3809"/>
                    <a:gd name="connsiteX8" fmla="*/ 0 w 3810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09">
                      <a:moveTo>
                        <a:pt x="0" y="1905"/>
                      </a:moveTo>
                      <a:cubicBezTo>
                        <a:pt x="0" y="2857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7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2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3" name="Freeform: Shape 4002">
                  <a:extLst>
                    <a:ext uri="{FF2B5EF4-FFF2-40B4-BE49-F238E27FC236}">
                      <a16:creationId xmlns:a16="http://schemas.microsoft.com/office/drawing/2014/main" id="{A5E86340-6AD2-14D6-7EFE-5B01B5D8834C}"/>
                    </a:ext>
                  </a:extLst>
                </p:cNvPr>
                <p:cNvSpPr/>
                <p:nvPr/>
              </p:nvSpPr>
              <p:spPr>
                <a:xfrm>
                  <a:off x="4314824" y="3100387"/>
                  <a:ext cx="3809" cy="3809"/>
                </a:xfrm>
                <a:custGeom>
                  <a:avLst/>
                  <a:gdLst>
                    <a:gd name="connsiteX0" fmla="*/ 0 w 3809"/>
                    <a:gd name="connsiteY0" fmla="*/ 1905 h 3809"/>
                    <a:gd name="connsiteX1" fmla="*/ 1905 w 3809"/>
                    <a:gd name="connsiteY1" fmla="*/ 3810 h 3809"/>
                    <a:gd name="connsiteX2" fmla="*/ 1905 w 3809"/>
                    <a:gd name="connsiteY2" fmla="*/ 3810 h 3809"/>
                    <a:gd name="connsiteX3" fmla="*/ 3810 w 3809"/>
                    <a:gd name="connsiteY3" fmla="*/ 1905 h 3809"/>
                    <a:gd name="connsiteX4" fmla="*/ 3810 w 3809"/>
                    <a:gd name="connsiteY4" fmla="*/ 1905 h 3809"/>
                    <a:gd name="connsiteX5" fmla="*/ 1905 w 3809"/>
                    <a:gd name="connsiteY5" fmla="*/ 0 h 3809"/>
                    <a:gd name="connsiteX6" fmla="*/ 1905 w 3809"/>
                    <a:gd name="connsiteY6" fmla="*/ 0 h 3809"/>
                    <a:gd name="connsiteX7" fmla="*/ 0 w 3809"/>
                    <a:gd name="connsiteY7" fmla="*/ 1905 h 3809"/>
                    <a:gd name="connsiteX8" fmla="*/ 0 w 3809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09" h="3809">
                      <a:moveTo>
                        <a:pt x="0" y="1905"/>
                      </a:moveTo>
                      <a:cubicBezTo>
                        <a:pt x="0" y="2858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8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3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3" y="953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4" name="Freeform: Shape 4003">
                  <a:extLst>
                    <a:ext uri="{FF2B5EF4-FFF2-40B4-BE49-F238E27FC236}">
                      <a16:creationId xmlns:a16="http://schemas.microsoft.com/office/drawing/2014/main" id="{20EF5847-EC25-2F8C-DD3A-81552109A1BA}"/>
                    </a:ext>
                  </a:extLst>
                </p:cNvPr>
                <p:cNvSpPr/>
                <p:nvPr/>
              </p:nvSpPr>
              <p:spPr>
                <a:xfrm>
                  <a:off x="4318634" y="3110864"/>
                  <a:ext cx="3810" cy="3809"/>
                </a:xfrm>
                <a:custGeom>
                  <a:avLst/>
                  <a:gdLst>
                    <a:gd name="connsiteX0" fmla="*/ 0 w 3810"/>
                    <a:gd name="connsiteY0" fmla="*/ 1905 h 3809"/>
                    <a:gd name="connsiteX1" fmla="*/ 1905 w 3810"/>
                    <a:gd name="connsiteY1" fmla="*/ 3810 h 3809"/>
                    <a:gd name="connsiteX2" fmla="*/ 1905 w 3810"/>
                    <a:gd name="connsiteY2" fmla="*/ 3810 h 3809"/>
                    <a:gd name="connsiteX3" fmla="*/ 3810 w 3810"/>
                    <a:gd name="connsiteY3" fmla="*/ 1905 h 3809"/>
                    <a:gd name="connsiteX4" fmla="*/ 3810 w 3810"/>
                    <a:gd name="connsiteY4" fmla="*/ 1905 h 3809"/>
                    <a:gd name="connsiteX5" fmla="*/ 1905 w 3810"/>
                    <a:gd name="connsiteY5" fmla="*/ 0 h 3809"/>
                    <a:gd name="connsiteX6" fmla="*/ 1905 w 3810"/>
                    <a:gd name="connsiteY6" fmla="*/ 0 h 3809"/>
                    <a:gd name="connsiteX7" fmla="*/ 0 w 3810"/>
                    <a:gd name="connsiteY7" fmla="*/ 1905 h 3809"/>
                    <a:gd name="connsiteX8" fmla="*/ 0 w 3810"/>
                    <a:gd name="connsiteY8" fmla="*/ 1905 h 38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09">
                      <a:moveTo>
                        <a:pt x="0" y="1905"/>
                      </a:moveTo>
                      <a:cubicBezTo>
                        <a:pt x="0" y="2857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7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2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3" y="0"/>
                        <a:pt x="0" y="952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5" name="Freeform: Shape 4004">
                  <a:extLst>
                    <a:ext uri="{FF2B5EF4-FFF2-40B4-BE49-F238E27FC236}">
                      <a16:creationId xmlns:a16="http://schemas.microsoft.com/office/drawing/2014/main" id="{724CAFE7-F265-1928-E6C5-FF9BB820083B}"/>
                    </a:ext>
                  </a:extLst>
                </p:cNvPr>
                <p:cNvSpPr/>
                <p:nvPr/>
              </p:nvSpPr>
              <p:spPr>
                <a:xfrm>
                  <a:off x="4303394" y="3108959"/>
                  <a:ext cx="3809" cy="3810"/>
                </a:xfrm>
                <a:custGeom>
                  <a:avLst/>
                  <a:gdLst>
                    <a:gd name="connsiteX0" fmla="*/ 0 w 3809"/>
                    <a:gd name="connsiteY0" fmla="*/ 1905 h 3810"/>
                    <a:gd name="connsiteX1" fmla="*/ 1905 w 3809"/>
                    <a:gd name="connsiteY1" fmla="*/ 3810 h 3810"/>
                    <a:gd name="connsiteX2" fmla="*/ 1905 w 3809"/>
                    <a:gd name="connsiteY2" fmla="*/ 3810 h 3810"/>
                    <a:gd name="connsiteX3" fmla="*/ 3810 w 3809"/>
                    <a:gd name="connsiteY3" fmla="*/ 1905 h 3810"/>
                    <a:gd name="connsiteX4" fmla="*/ 3810 w 3809"/>
                    <a:gd name="connsiteY4" fmla="*/ 1905 h 3810"/>
                    <a:gd name="connsiteX5" fmla="*/ 1905 w 3809"/>
                    <a:gd name="connsiteY5" fmla="*/ 0 h 3810"/>
                    <a:gd name="connsiteX6" fmla="*/ 1905 w 3809"/>
                    <a:gd name="connsiteY6" fmla="*/ 0 h 3810"/>
                    <a:gd name="connsiteX7" fmla="*/ 0 w 3809"/>
                    <a:gd name="connsiteY7" fmla="*/ 1905 h 3810"/>
                    <a:gd name="connsiteX8" fmla="*/ 0 w 3809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09" h="3810">
                      <a:moveTo>
                        <a:pt x="0" y="1905"/>
                      </a:moveTo>
                      <a:cubicBezTo>
                        <a:pt x="0" y="2858"/>
                        <a:pt x="952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8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3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6" name="Freeform: Shape 4005">
                  <a:extLst>
                    <a:ext uri="{FF2B5EF4-FFF2-40B4-BE49-F238E27FC236}">
                      <a16:creationId xmlns:a16="http://schemas.microsoft.com/office/drawing/2014/main" id="{E615E317-4983-C376-71EB-080EF264C576}"/>
                    </a:ext>
                  </a:extLst>
                </p:cNvPr>
                <p:cNvSpPr/>
                <p:nvPr/>
              </p:nvSpPr>
              <p:spPr>
                <a:xfrm>
                  <a:off x="4326254" y="3104196"/>
                  <a:ext cx="3810" cy="3810"/>
                </a:xfrm>
                <a:custGeom>
                  <a:avLst/>
                  <a:gdLst>
                    <a:gd name="connsiteX0" fmla="*/ 0 w 3810"/>
                    <a:gd name="connsiteY0" fmla="*/ 1905 h 3810"/>
                    <a:gd name="connsiteX1" fmla="*/ 1905 w 3810"/>
                    <a:gd name="connsiteY1" fmla="*/ 3810 h 3810"/>
                    <a:gd name="connsiteX2" fmla="*/ 1905 w 3810"/>
                    <a:gd name="connsiteY2" fmla="*/ 3810 h 3810"/>
                    <a:gd name="connsiteX3" fmla="*/ 3810 w 3810"/>
                    <a:gd name="connsiteY3" fmla="*/ 1905 h 3810"/>
                    <a:gd name="connsiteX4" fmla="*/ 3810 w 3810"/>
                    <a:gd name="connsiteY4" fmla="*/ 1905 h 3810"/>
                    <a:gd name="connsiteX5" fmla="*/ 1905 w 3810"/>
                    <a:gd name="connsiteY5" fmla="*/ 0 h 3810"/>
                    <a:gd name="connsiteX6" fmla="*/ 1905 w 3810"/>
                    <a:gd name="connsiteY6" fmla="*/ 0 h 3810"/>
                    <a:gd name="connsiteX7" fmla="*/ 0 w 3810"/>
                    <a:gd name="connsiteY7" fmla="*/ 1905 h 3810"/>
                    <a:gd name="connsiteX8" fmla="*/ 0 w 3810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10" h="3810">
                      <a:moveTo>
                        <a:pt x="0" y="1905"/>
                      </a:moveTo>
                      <a:cubicBezTo>
                        <a:pt x="0" y="2858"/>
                        <a:pt x="953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8" y="3810"/>
                        <a:pt x="3810" y="2858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3"/>
                        <a:pt x="2858" y="0"/>
                        <a:pt x="1905" y="0"/>
                      </a:cubicBezTo>
                      <a:lnTo>
                        <a:pt x="1905" y="0"/>
                      </a:lnTo>
                      <a:cubicBezTo>
                        <a:pt x="953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07" name="Freeform: Shape 4006">
                  <a:extLst>
                    <a:ext uri="{FF2B5EF4-FFF2-40B4-BE49-F238E27FC236}">
                      <a16:creationId xmlns:a16="http://schemas.microsoft.com/office/drawing/2014/main" id="{6F131A71-71E4-13AB-0635-395713DCA239}"/>
                    </a:ext>
                  </a:extLst>
                </p:cNvPr>
                <p:cNvSpPr/>
                <p:nvPr/>
              </p:nvSpPr>
              <p:spPr>
                <a:xfrm>
                  <a:off x="4301489" y="3099434"/>
                  <a:ext cx="3809" cy="3810"/>
                </a:xfrm>
                <a:custGeom>
                  <a:avLst/>
                  <a:gdLst>
                    <a:gd name="connsiteX0" fmla="*/ 0 w 3809"/>
                    <a:gd name="connsiteY0" fmla="*/ 1905 h 3810"/>
                    <a:gd name="connsiteX1" fmla="*/ 1905 w 3809"/>
                    <a:gd name="connsiteY1" fmla="*/ 3810 h 3810"/>
                    <a:gd name="connsiteX2" fmla="*/ 1905 w 3809"/>
                    <a:gd name="connsiteY2" fmla="*/ 3810 h 3810"/>
                    <a:gd name="connsiteX3" fmla="*/ 3810 w 3809"/>
                    <a:gd name="connsiteY3" fmla="*/ 1905 h 3810"/>
                    <a:gd name="connsiteX4" fmla="*/ 3810 w 3809"/>
                    <a:gd name="connsiteY4" fmla="*/ 1905 h 3810"/>
                    <a:gd name="connsiteX5" fmla="*/ 1905 w 3809"/>
                    <a:gd name="connsiteY5" fmla="*/ 0 h 3810"/>
                    <a:gd name="connsiteX6" fmla="*/ 1905 w 3809"/>
                    <a:gd name="connsiteY6" fmla="*/ 0 h 3810"/>
                    <a:gd name="connsiteX7" fmla="*/ 0 w 3809"/>
                    <a:gd name="connsiteY7" fmla="*/ 1905 h 3810"/>
                    <a:gd name="connsiteX8" fmla="*/ 0 w 3809"/>
                    <a:gd name="connsiteY8" fmla="*/ 1905 h 3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09" h="3810">
                      <a:moveTo>
                        <a:pt x="0" y="1905"/>
                      </a:moveTo>
                      <a:cubicBezTo>
                        <a:pt x="0" y="2858"/>
                        <a:pt x="952" y="3810"/>
                        <a:pt x="1905" y="3810"/>
                      </a:cubicBezTo>
                      <a:lnTo>
                        <a:pt x="1905" y="3810"/>
                      </a:lnTo>
                      <a:cubicBezTo>
                        <a:pt x="2857" y="3810"/>
                        <a:pt x="3810" y="2858"/>
                        <a:pt x="3810" y="1905"/>
                      </a:cubicBezTo>
                      <a:lnTo>
                        <a:pt x="3810" y="1905"/>
                      </a:lnTo>
                      <a:cubicBezTo>
                        <a:pt x="3810" y="953"/>
                        <a:pt x="2857" y="0"/>
                        <a:pt x="1905" y="0"/>
                      </a:cubicBezTo>
                      <a:lnTo>
                        <a:pt x="1905" y="0"/>
                      </a:lnTo>
                      <a:cubicBezTo>
                        <a:pt x="952" y="0"/>
                        <a:pt x="0" y="953"/>
                        <a:pt x="0" y="1905"/>
                      </a:cubicBezTo>
                      <a:lnTo>
                        <a:pt x="0" y="1905"/>
                      </a:lnTo>
                      <a:close/>
                    </a:path>
                  </a:pathLst>
                </a:custGeom>
                <a:solidFill>
                  <a:srgbClr val="1D000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008" name="Freeform: Shape 4007">
                <a:extLst>
                  <a:ext uri="{FF2B5EF4-FFF2-40B4-BE49-F238E27FC236}">
                    <a16:creationId xmlns:a16="http://schemas.microsoft.com/office/drawing/2014/main" id="{A48F7B1B-67A7-9706-C44B-922FE67C4DF8}"/>
                  </a:ext>
                </a:extLst>
              </p:cNvPr>
              <p:cNvSpPr/>
              <p:nvPr/>
            </p:nvSpPr>
            <p:spPr>
              <a:xfrm>
                <a:off x="4263389" y="3136582"/>
                <a:ext cx="22860" cy="11429"/>
              </a:xfrm>
              <a:custGeom>
                <a:avLst/>
                <a:gdLst>
                  <a:gd name="connsiteX0" fmla="*/ 11430 w 22860"/>
                  <a:gd name="connsiteY0" fmla="*/ 0 h 11429"/>
                  <a:gd name="connsiteX1" fmla="*/ 0 w 22860"/>
                  <a:gd name="connsiteY1" fmla="*/ 4763 h 11429"/>
                  <a:gd name="connsiteX2" fmla="*/ 11430 w 22860"/>
                  <a:gd name="connsiteY2" fmla="*/ 11430 h 11429"/>
                  <a:gd name="connsiteX3" fmla="*/ 22860 w 22860"/>
                  <a:gd name="connsiteY3" fmla="*/ 4763 h 11429"/>
                  <a:gd name="connsiteX4" fmla="*/ 11430 w 22860"/>
                  <a:gd name="connsiteY4" fmla="*/ 0 h 1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0" h="11429">
                    <a:moveTo>
                      <a:pt x="11430" y="0"/>
                    </a:moveTo>
                    <a:cubicBezTo>
                      <a:pt x="7620" y="1905"/>
                      <a:pt x="3810" y="2858"/>
                      <a:pt x="0" y="4763"/>
                    </a:cubicBezTo>
                    <a:cubicBezTo>
                      <a:pt x="1905" y="8572"/>
                      <a:pt x="6668" y="11430"/>
                      <a:pt x="11430" y="11430"/>
                    </a:cubicBezTo>
                    <a:cubicBezTo>
                      <a:pt x="16193" y="11430"/>
                      <a:pt x="20955" y="8572"/>
                      <a:pt x="22860" y="4763"/>
                    </a:cubicBezTo>
                    <a:cubicBezTo>
                      <a:pt x="19050" y="3810"/>
                      <a:pt x="15240" y="1905"/>
                      <a:pt x="11430" y="0"/>
                    </a:cubicBezTo>
                    <a:close/>
                  </a:path>
                </a:pathLst>
              </a:custGeom>
              <a:solidFill>
                <a:srgbClr val="B448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09" name="Graphic 2">
              <a:extLst>
                <a:ext uri="{FF2B5EF4-FFF2-40B4-BE49-F238E27FC236}">
                  <a16:creationId xmlns:a16="http://schemas.microsoft.com/office/drawing/2014/main" id="{67B45F4B-29BC-3B94-7FA7-108D15E17D32}"/>
                </a:ext>
              </a:extLst>
            </p:cNvPr>
            <p:cNvGrpSpPr/>
            <p:nvPr/>
          </p:nvGrpSpPr>
          <p:grpSpPr>
            <a:xfrm>
              <a:off x="4041525" y="2747962"/>
              <a:ext cx="472303" cy="135254"/>
              <a:chOff x="4041525" y="2747962"/>
              <a:chExt cx="472303" cy="135254"/>
            </a:xfrm>
          </p:grpSpPr>
          <p:grpSp>
            <p:nvGrpSpPr>
              <p:cNvPr id="4010" name="Graphic 2">
                <a:extLst>
                  <a:ext uri="{FF2B5EF4-FFF2-40B4-BE49-F238E27FC236}">
                    <a16:creationId xmlns:a16="http://schemas.microsoft.com/office/drawing/2014/main" id="{2F3AF2FE-F4D5-C710-386C-63200BF30C85}"/>
                  </a:ext>
                </a:extLst>
              </p:cNvPr>
              <p:cNvGrpSpPr/>
              <p:nvPr/>
            </p:nvGrpSpPr>
            <p:grpSpPr>
              <a:xfrm>
                <a:off x="4400549" y="2747962"/>
                <a:ext cx="113279" cy="135254"/>
                <a:chOff x="4400549" y="2747962"/>
                <a:chExt cx="113279" cy="135254"/>
              </a:xfrm>
            </p:grpSpPr>
            <p:sp>
              <p:nvSpPr>
                <p:cNvPr id="4011" name="Freeform: Shape 4010">
                  <a:extLst>
                    <a:ext uri="{FF2B5EF4-FFF2-40B4-BE49-F238E27FC236}">
                      <a16:creationId xmlns:a16="http://schemas.microsoft.com/office/drawing/2014/main" id="{3767D10D-5EAC-4071-8E56-A7758512A15C}"/>
                    </a:ext>
                  </a:extLst>
                </p:cNvPr>
                <p:cNvSpPr/>
                <p:nvPr/>
              </p:nvSpPr>
              <p:spPr>
                <a:xfrm>
                  <a:off x="4400549" y="2747962"/>
                  <a:ext cx="113279" cy="135254"/>
                </a:xfrm>
                <a:custGeom>
                  <a:avLst/>
                  <a:gdLst>
                    <a:gd name="connsiteX0" fmla="*/ 80010 w 113279"/>
                    <a:gd name="connsiteY0" fmla="*/ 135255 h 135254"/>
                    <a:gd name="connsiteX1" fmla="*/ 96203 w 113279"/>
                    <a:gd name="connsiteY1" fmla="*/ 0 h 135254"/>
                    <a:gd name="connsiteX2" fmla="*/ 75247 w 113279"/>
                    <a:gd name="connsiteY2" fmla="*/ 19050 h 135254"/>
                    <a:gd name="connsiteX3" fmla="*/ 0 w 113279"/>
                    <a:gd name="connsiteY3" fmla="*/ 77153 h 135254"/>
                    <a:gd name="connsiteX4" fmla="*/ 80010 w 113279"/>
                    <a:gd name="connsiteY4" fmla="*/ 135255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279" h="135254">
                      <a:moveTo>
                        <a:pt x="80010" y="135255"/>
                      </a:moveTo>
                      <a:cubicBezTo>
                        <a:pt x="143828" y="82867"/>
                        <a:pt x="96203" y="0"/>
                        <a:pt x="96203" y="0"/>
                      </a:cubicBezTo>
                      <a:cubicBezTo>
                        <a:pt x="96203" y="0"/>
                        <a:pt x="92392" y="14288"/>
                        <a:pt x="75247" y="19050"/>
                      </a:cubicBezTo>
                      <a:cubicBezTo>
                        <a:pt x="54292" y="24765"/>
                        <a:pt x="11430" y="39053"/>
                        <a:pt x="0" y="77153"/>
                      </a:cubicBezTo>
                      <a:cubicBezTo>
                        <a:pt x="32385" y="92392"/>
                        <a:pt x="58103" y="112395"/>
                        <a:pt x="80010" y="135255"/>
                      </a:cubicBezTo>
                      <a:close/>
                    </a:path>
                  </a:pathLst>
                </a:custGeom>
                <a:solidFill>
                  <a:srgbClr val="3C3F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12" name="Freeform: Shape 4011">
                  <a:extLst>
                    <a:ext uri="{FF2B5EF4-FFF2-40B4-BE49-F238E27FC236}">
                      <a16:creationId xmlns:a16="http://schemas.microsoft.com/office/drawing/2014/main" id="{43DDDF72-CA6C-FC42-6BC1-68D4F64E4D7B}"/>
                    </a:ext>
                  </a:extLst>
                </p:cNvPr>
                <p:cNvSpPr/>
                <p:nvPr/>
              </p:nvSpPr>
              <p:spPr>
                <a:xfrm>
                  <a:off x="4411979" y="2790009"/>
                  <a:ext cx="82170" cy="84634"/>
                </a:xfrm>
                <a:custGeom>
                  <a:avLst/>
                  <a:gdLst>
                    <a:gd name="connsiteX0" fmla="*/ 60008 w 82170"/>
                    <a:gd name="connsiteY0" fmla="*/ 84635 h 84634"/>
                    <a:gd name="connsiteX1" fmla="*/ 74295 w 82170"/>
                    <a:gd name="connsiteY1" fmla="*/ 1767 h 84634"/>
                    <a:gd name="connsiteX2" fmla="*/ 0 w 82170"/>
                    <a:gd name="connsiteY2" fmla="*/ 41772 h 84634"/>
                    <a:gd name="connsiteX3" fmla="*/ 60008 w 82170"/>
                    <a:gd name="connsiteY3" fmla="*/ 84635 h 84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170" h="84634">
                      <a:moveTo>
                        <a:pt x="60008" y="84635"/>
                      </a:moveTo>
                      <a:cubicBezTo>
                        <a:pt x="84773" y="69395"/>
                        <a:pt x="87630" y="7482"/>
                        <a:pt x="74295" y="1767"/>
                      </a:cubicBezTo>
                      <a:cubicBezTo>
                        <a:pt x="49530" y="-8710"/>
                        <a:pt x="1905" y="30342"/>
                        <a:pt x="0" y="41772"/>
                      </a:cubicBezTo>
                      <a:cubicBezTo>
                        <a:pt x="22860" y="53202"/>
                        <a:pt x="42863" y="68442"/>
                        <a:pt x="60008" y="84635"/>
                      </a:cubicBezTo>
                      <a:close/>
                    </a:path>
                  </a:pathLst>
                </a:custGeom>
                <a:solidFill>
                  <a:srgbClr val="181A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13" name="Graphic 2">
                <a:extLst>
                  <a:ext uri="{FF2B5EF4-FFF2-40B4-BE49-F238E27FC236}">
                    <a16:creationId xmlns:a16="http://schemas.microsoft.com/office/drawing/2014/main" id="{3190EC04-2E5B-9906-D1E0-C78D364C8A3B}"/>
                  </a:ext>
                </a:extLst>
              </p:cNvPr>
              <p:cNvGrpSpPr/>
              <p:nvPr/>
            </p:nvGrpSpPr>
            <p:grpSpPr>
              <a:xfrm>
                <a:off x="4041525" y="2747962"/>
                <a:ext cx="113279" cy="135254"/>
                <a:chOff x="4041525" y="2747962"/>
                <a:chExt cx="113279" cy="135254"/>
              </a:xfrm>
            </p:grpSpPr>
            <p:sp>
              <p:nvSpPr>
                <p:cNvPr id="4014" name="Freeform: Shape 4013">
                  <a:extLst>
                    <a:ext uri="{FF2B5EF4-FFF2-40B4-BE49-F238E27FC236}">
                      <a16:creationId xmlns:a16="http://schemas.microsoft.com/office/drawing/2014/main" id="{CDABEB70-716F-216F-365D-849468528FE0}"/>
                    </a:ext>
                  </a:extLst>
                </p:cNvPr>
                <p:cNvSpPr/>
                <p:nvPr/>
              </p:nvSpPr>
              <p:spPr>
                <a:xfrm>
                  <a:off x="4041525" y="2747962"/>
                  <a:ext cx="113279" cy="135254"/>
                </a:xfrm>
                <a:custGeom>
                  <a:avLst/>
                  <a:gdLst>
                    <a:gd name="connsiteX0" fmla="*/ 33269 w 113279"/>
                    <a:gd name="connsiteY0" fmla="*/ 135255 h 135254"/>
                    <a:gd name="connsiteX1" fmla="*/ 17077 w 113279"/>
                    <a:gd name="connsiteY1" fmla="*/ 0 h 135254"/>
                    <a:gd name="connsiteX2" fmla="*/ 38032 w 113279"/>
                    <a:gd name="connsiteY2" fmla="*/ 19050 h 135254"/>
                    <a:gd name="connsiteX3" fmla="*/ 113279 w 113279"/>
                    <a:gd name="connsiteY3" fmla="*/ 77153 h 135254"/>
                    <a:gd name="connsiteX4" fmla="*/ 33269 w 113279"/>
                    <a:gd name="connsiteY4" fmla="*/ 135255 h 135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3279" h="135254">
                      <a:moveTo>
                        <a:pt x="33269" y="135255"/>
                      </a:moveTo>
                      <a:cubicBezTo>
                        <a:pt x="-30548" y="82867"/>
                        <a:pt x="17077" y="0"/>
                        <a:pt x="17077" y="0"/>
                      </a:cubicBezTo>
                      <a:cubicBezTo>
                        <a:pt x="17077" y="0"/>
                        <a:pt x="20887" y="14288"/>
                        <a:pt x="38032" y="19050"/>
                      </a:cubicBezTo>
                      <a:cubicBezTo>
                        <a:pt x="58034" y="24765"/>
                        <a:pt x="101849" y="39053"/>
                        <a:pt x="113279" y="77153"/>
                      </a:cubicBezTo>
                      <a:cubicBezTo>
                        <a:pt x="81847" y="92392"/>
                        <a:pt x="55177" y="112395"/>
                        <a:pt x="33269" y="135255"/>
                      </a:cubicBezTo>
                      <a:close/>
                    </a:path>
                  </a:pathLst>
                </a:custGeom>
                <a:solidFill>
                  <a:srgbClr val="3C3F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15" name="Freeform: Shape 4014">
                  <a:extLst>
                    <a:ext uri="{FF2B5EF4-FFF2-40B4-BE49-F238E27FC236}">
                      <a16:creationId xmlns:a16="http://schemas.microsoft.com/office/drawing/2014/main" id="{5E9E011C-0E7B-5410-F0DD-D3C03F4E610F}"/>
                    </a:ext>
                  </a:extLst>
                </p:cNvPr>
                <p:cNvSpPr/>
                <p:nvPr/>
              </p:nvSpPr>
              <p:spPr>
                <a:xfrm>
                  <a:off x="4061204" y="2790009"/>
                  <a:ext cx="82170" cy="84634"/>
                </a:xfrm>
                <a:custGeom>
                  <a:avLst/>
                  <a:gdLst>
                    <a:gd name="connsiteX0" fmla="*/ 22163 w 82170"/>
                    <a:gd name="connsiteY0" fmla="*/ 84635 h 84634"/>
                    <a:gd name="connsiteX1" fmla="*/ 7875 w 82170"/>
                    <a:gd name="connsiteY1" fmla="*/ 1767 h 84634"/>
                    <a:gd name="connsiteX2" fmla="*/ 82170 w 82170"/>
                    <a:gd name="connsiteY2" fmla="*/ 41772 h 84634"/>
                    <a:gd name="connsiteX3" fmla="*/ 22163 w 82170"/>
                    <a:gd name="connsiteY3" fmla="*/ 84635 h 84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170" h="84634">
                      <a:moveTo>
                        <a:pt x="22163" y="84635"/>
                      </a:moveTo>
                      <a:cubicBezTo>
                        <a:pt x="-2602" y="69395"/>
                        <a:pt x="-5460" y="7482"/>
                        <a:pt x="7875" y="1767"/>
                      </a:cubicBezTo>
                      <a:cubicBezTo>
                        <a:pt x="32640" y="-8710"/>
                        <a:pt x="80265" y="30342"/>
                        <a:pt x="82170" y="41772"/>
                      </a:cubicBezTo>
                      <a:cubicBezTo>
                        <a:pt x="59310" y="53202"/>
                        <a:pt x="39308" y="68442"/>
                        <a:pt x="22163" y="84635"/>
                      </a:cubicBezTo>
                      <a:close/>
                    </a:path>
                  </a:pathLst>
                </a:custGeom>
                <a:solidFill>
                  <a:srgbClr val="181A1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016" name="Graphic 2">
              <a:extLst>
                <a:ext uri="{FF2B5EF4-FFF2-40B4-BE49-F238E27FC236}">
                  <a16:creationId xmlns:a16="http://schemas.microsoft.com/office/drawing/2014/main" id="{162F7AE3-2499-24E1-1119-E667D45DA5EB}"/>
                </a:ext>
              </a:extLst>
            </p:cNvPr>
            <p:cNvGrpSpPr/>
            <p:nvPr/>
          </p:nvGrpSpPr>
          <p:grpSpPr>
            <a:xfrm>
              <a:off x="4121466" y="3000724"/>
              <a:ext cx="298132" cy="57752"/>
              <a:chOff x="4121466" y="3000724"/>
              <a:chExt cx="298132" cy="57752"/>
            </a:xfrm>
          </p:grpSpPr>
          <p:grpSp>
            <p:nvGrpSpPr>
              <p:cNvPr id="4017" name="Graphic 2">
                <a:extLst>
                  <a:ext uri="{FF2B5EF4-FFF2-40B4-BE49-F238E27FC236}">
                    <a16:creationId xmlns:a16="http://schemas.microsoft.com/office/drawing/2014/main" id="{1BC7F856-DAE0-5ABD-0653-E37F137957D8}"/>
                  </a:ext>
                </a:extLst>
              </p:cNvPr>
              <p:cNvGrpSpPr/>
              <p:nvPr/>
            </p:nvGrpSpPr>
            <p:grpSpPr>
              <a:xfrm>
                <a:off x="4121466" y="3000724"/>
                <a:ext cx="53340" cy="57752"/>
                <a:chOff x="4121466" y="3000724"/>
                <a:chExt cx="53340" cy="57752"/>
              </a:xfrm>
            </p:grpSpPr>
            <p:sp>
              <p:nvSpPr>
                <p:cNvPr id="4018" name="Freeform: Shape 4017">
                  <a:extLst>
                    <a:ext uri="{FF2B5EF4-FFF2-40B4-BE49-F238E27FC236}">
                      <a16:creationId xmlns:a16="http://schemas.microsoft.com/office/drawing/2014/main" id="{78430D8A-29AD-805F-89AA-E32FCCCB39FE}"/>
                    </a:ext>
                  </a:extLst>
                </p:cNvPr>
                <p:cNvSpPr/>
                <p:nvPr/>
              </p:nvSpPr>
              <p:spPr>
                <a:xfrm>
                  <a:off x="4130991" y="3016566"/>
                  <a:ext cx="43815" cy="41910"/>
                </a:xfrm>
                <a:custGeom>
                  <a:avLst/>
                  <a:gdLst>
                    <a:gd name="connsiteX0" fmla="*/ 43815 w 43815"/>
                    <a:gd name="connsiteY0" fmla="*/ 20955 h 41910"/>
                    <a:gd name="connsiteX1" fmla="*/ 21908 w 43815"/>
                    <a:gd name="connsiteY1" fmla="*/ 41910 h 41910"/>
                    <a:gd name="connsiteX2" fmla="*/ 0 w 43815"/>
                    <a:gd name="connsiteY2" fmla="*/ 20955 h 41910"/>
                    <a:gd name="connsiteX3" fmla="*/ 21908 w 43815"/>
                    <a:gd name="connsiteY3" fmla="*/ 0 h 41910"/>
                    <a:gd name="connsiteX4" fmla="*/ 43815 w 43815"/>
                    <a:gd name="connsiteY4" fmla="*/ 20955 h 41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15" h="41910">
                      <a:moveTo>
                        <a:pt x="43815" y="20955"/>
                      </a:moveTo>
                      <a:cubicBezTo>
                        <a:pt x="43815" y="32385"/>
                        <a:pt x="34290" y="41910"/>
                        <a:pt x="21908" y="41910"/>
                      </a:cubicBezTo>
                      <a:cubicBezTo>
                        <a:pt x="9525" y="41910"/>
                        <a:pt x="0" y="32385"/>
                        <a:pt x="0" y="20955"/>
                      </a:cubicBezTo>
                      <a:cubicBezTo>
                        <a:pt x="0" y="9525"/>
                        <a:pt x="9525" y="0"/>
                        <a:pt x="21908" y="0"/>
                      </a:cubicBezTo>
                      <a:cubicBezTo>
                        <a:pt x="33338" y="0"/>
                        <a:pt x="43815" y="9525"/>
                        <a:pt x="43815" y="20955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19" name="Freeform: Shape 4018">
                  <a:extLst>
                    <a:ext uri="{FF2B5EF4-FFF2-40B4-BE49-F238E27FC236}">
                      <a16:creationId xmlns:a16="http://schemas.microsoft.com/office/drawing/2014/main" id="{4511C702-413F-D110-D9DC-DA0137FC3206}"/>
                    </a:ext>
                  </a:extLst>
                </p:cNvPr>
                <p:cNvSpPr/>
                <p:nvPr/>
              </p:nvSpPr>
              <p:spPr>
                <a:xfrm>
                  <a:off x="4140516" y="3028949"/>
                  <a:ext cx="22964" cy="22859"/>
                </a:xfrm>
                <a:custGeom>
                  <a:avLst/>
                  <a:gdLst>
                    <a:gd name="connsiteX0" fmla="*/ 11430 w 22964"/>
                    <a:gd name="connsiteY0" fmla="*/ 0 h 22859"/>
                    <a:gd name="connsiteX1" fmla="*/ 0 w 22964"/>
                    <a:gd name="connsiteY1" fmla="*/ 11430 h 22859"/>
                    <a:gd name="connsiteX2" fmla="*/ 11430 w 22964"/>
                    <a:gd name="connsiteY2" fmla="*/ 22860 h 22859"/>
                    <a:gd name="connsiteX3" fmla="*/ 22860 w 22964"/>
                    <a:gd name="connsiteY3" fmla="*/ 11430 h 22859"/>
                    <a:gd name="connsiteX4" fmla="*/ 11430 w 22964"/>
                    <a:gd name="connsiteY4" fmla="*/ 0 h 22859"/>
                    <a:gd name="connsiteX5" fmla="*/ 5715 w 22964"/>
                    <a:gd name="connsiteY5" fmla="*/ 16192 h 22859"/>
                    <a:gd name="connsiteX6" fmla="*/ 3810 w 22964"/>
                    <a:gd name="connsiteY6" fmla="*/ 14288 h 22859"/>
                    <a:gd name="connsiteX7" fmla="*/ 5715 w 22964"/>
                    <a:gd name="connsiteY7" fmla="*/ 12383 h 22859"/>
                    <a:gd name="connsiteX8" fmla="*/ 7620 w 22964"/>
                    <a:gd name="connsiteY8" fmla="*/ 14288 h 22859"/>
                    <a:gd name="connsiteX9" fmla="*/ 5715 w 22964"/>
                    <a:gd name="connsiteY9" fmla="*/ 16192 h 22859"/>
                    <a:gd name="connsiteX10" fmla="*/ 7620 w 22964"/>
                    <a:gd name="connsiteY10" fmla="*/ 11430 h 22859"/>
                    <a:gd name="connsiteX11" fmla="*/ 2858 w 22964"/>
                    <a:gd name="connsiteY11" fmla="*/ 7620 h 22859"/>
                    <a:gd name="connsiteX12" fmla="*/ 7620 w 22964"/>
                    <a:gd name="connsiteY12" fmla="*/ 3810 h 22859"/>
                    <a:gd name="connsiteX13" fmla="*/ 12383 w 22964"/>
                    <a:gd name="connsiteY13" fmla="*/ 7620 h 22859"/>
                    <a:gd name="connsiteX14" fmla="*/ 7620 w 22964"/>
                    <a:gd name="connsiteY14" fmla="*/ 11430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964" h="22859">
                      <a:moveTo>
                        <a:pt x="11430" y="0"/>
                      </a:moveTo>
                      <a:cubicBezTo>
                        <a:pt x="3810" y="0"/>
                        <a:pt x="0" y="5715"/>
                        <a:pt x="0" y="11430"/>
                      </a:cubicBezTo>
                      <a:cubicBezTo>
                        <a:pt x="0" y="18097"/>
                        <a:pt x="5715" y="22860"/>
                        <a:pt x="11430" y="22860"/>
                      </a:cubicBezTo>
                      <a:cubicBezTo>
                        <a:pt x="18098" y="22860"/>
                        <a:pt x="22860" y="18097"/>
                        <a:pt x="22860" y="11430"/>
                      </a:cubicBezTo>
                      <a:cubicBezTo>
                        <a:pt x="23813" y="4763"/>
                        <a:pt x="18098" y="0"/>
                        <a:pt x="11430" y="0"/>
                      </a:cubicBezTo>
                      <a:close/>
                      <a:moveTo>
                        <a:pt x="5715" y="16192"/>
                      </a:moveTo>
                      <a:cubicBezTo>
                        <a:pt x="4763" y="16192"/>
                        <a:pt x="3810" y="15240"/>
                        <a:pt x="3810" y="14288"/>
                      </a:cubicBezTo>
                      <a:cubicBezTo>
                        <a:pt x="3810" y="13335"/>
                        <a:pt x="4763" y="12383"/>
                        <a:pt x="5715" y="12383"/>
                      </a:cubicBezTo>
                      <a:cubicBezTo>
                        <a:pt x="6668" y="12383"/>
                        <a:pt x="7620" y="13335"/>
                        <a:pt x="7620" y="14288"/>
                      </a:cubicBezTo>
                      <a:cubicBezTo>
                        <a:pt x="7620" y="15240"/>
                        <a:pt x="6668" y="16192"/>
                        <a:pt x="5715" y="16192"/>
                      </a:cubicBezTo>
                      <a:close/>
                      <a:moveTo>
                        <a:pt x="7620" y="11430"/>
                      </a:moveTo>
                      <a:cubicBezTo>
                        <a:pt x="5715" y="11430"/>
                        <a:pt x="2858" y="9525"/>
                        <a:pt x="2858" y="7620"/>
                      </a:cubicBezTo>
                      <a:cubicBezTo>
                        <a:pt x="2858" y="5715"/>
                        <a:pt x="4763" y="3810"/>
                        <a:pt x="7620" y="3810"/>
                      </a:cubicBezTo>
                      <a:cubicBezTo>
                        <a:pt x="10478" y="3810"/>
                        <a:pt x="12383" y="5715"/>
                        <a:pt x="12383" y="7620"/>
                      </a:cubicBezTo>
                      <a:cubicBezTo>
                        <a:pt x="12383" y="9525"/>
                        <a:pt x="10478" y="11430"/>
                        <a:pt x="7620" y="11430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20" name="Freeform: Shape 4019">
                  <a:extLst>
                    <a:ext uri="{FF2B5EF4-FFF2-40B4-BE49-F238E27FC236}">
                      <a16:creationId xmlns:a16="http://schemas.microsoft.com/office/drawing/2014/main" id="{02E44CCF-305D-EF55-20CC-A6F24E067726}"/>
                    </a:ext>
                  </a:extLst>
                </p:cNvPr>
                <p:cNvSpPr/>
                <p:nvPr/>
              </p:nvSpPr>
              <p:spPr>
                <a:xfrm>
                  <a:off x="4121466" y="3000724"/>
                  <a:ext cx="27622" cy="14889"/>
                </a:xfrm>
                <a:custGeom>
                  <a:avLst/>
                  <a:gdLst>
                    <a:gd name="connsiteX0" fmla="*/ 0 w 27622"/>
                    <a:gd name="connsiteY0" fmla="*/ 14890 h 14889"/>
                    <a:gd name="connsiteX1" fmla="*/ 27623 w 27622"/>
                    <a:gd name="connsiteY1" fmla="*/ 1555 h 1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622" h="14889">
                      <a:moveTo>
                        <a:pt x="0" y="14890"/>
                      </a:moveTo>
                      <a:cubicBezTo>
                        <a:pt x="1905" y="3460"/>
                        <a:pt x="14288" y="-3208"/>
                        <a:pt x="27623" y="1555"/>
                      </a:cubicBezTo>
                    </a:path>
                  </a:pathLst>
                </a:custGeom>
                <a:noFill/>
                <a:ln w="4918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021" name="Graphic 2">
                <a:extLst>
                  <a:ext uri="{FF2B5EF4-FFF2-40B4-BE49-F238E27FC236}">
                    <a16:creationId xmlns:a16="http://schemas.microsoft.com/office/drawing/2014/main" id="{9CB0C03D-2142-8BD3-D451-F86CDB9B081B}"/>
                  </a:ext>
                </a:extLst>
              </p:cNvPr>
              <p:cNvGrpSpPr/>
              <p:nvPr/>
            </p:nvGrpSpPr>
            <p:grpSpPr>
              <a:xfrm>
                <a:off x="4366259" y="3000724"/>
                <a:ext cx="53340" cy="57752"/>
                <a:chOff x="4366259" y="3000724"/>
                <a:chExt cx="53340" cy="57752"/>
              </a:xfrm>
            </p:grpSpPr>
            <p:sp>
              <p:nvSpPr>
                <p:cNvPr id="4022" name="Freeform: Shape 4021">
                  <a:extLst>
                    <a:ext uri="{FF2B5EF4-FFF2-40B4-BE49-F238E27FC236}">
                      <a16:creationId xmlns:a16="http://schemas.microsoft.com/office/drawing/2014/main" id="{E2A4B49E-71AE-EF0E-70A9-48B256BEFE27}"/>
                    </a:ext>
                  </a:extLst>
                </p:cNvPr>
                <p:cNvSpPr/>
                <p:nvPr/>
              </p:nvSpPr>
              <p:spPr>
                <a:xfrm>
                  <a:off x="4366259" y="3016566"/>
                  <a:ext cx="43815" cy="41910"/>
                </a:xfrm>
                <a:custGeom>
                  <a:avLst/>
                  <a:gdLst>
                    <a:gd name="connsiteX0" fmla="*/ 0 w 43815"/>
                    <a:gd name="connsiteY0" fmla="*/ 20955 h 41910"/>
                    <a:gd name="connsiteX1" fmla="*/ 21908 w 43815"/>
                    <a:gd name="connsiteY1" fmla="*/ 41910 h 41910"/>
                    <a:gd name="connsiteX2" fmla="*/ 43815 w 43815"/>
                    <a:gd name="connsiteY2" fmla="*/ 20955 h 41910"/>
                    <a:gd name="connsiteX3" fmla="*/ 21908 w 43815"/>
                    <a:gd name="connsiteY3" fmla="*/ 0 h 41910"/>
                    <a:gd name="connsiteX4" fmla="*/ 0 w 43815"/>
                    <a:gd name="connsiteY4" fmla="*/ 20955 h 419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15" h="41910">
                      <a:moveTo>
                        <a:pt x="0" y="20955"/>
                      </a:moveTo>
                      <a:cubicBezTo>
                        <a:pt x="0" y="32385"/>
                        <a:pt x="9525" y="41910"/>
                        <a:pt x="21908" y="41910"/>
                      </a:cubicBezTo>
                      <a:cubicBezTo>
                        <a:pt x="34290" y="41910"/>
                        <a:pt x="43815" y="32385"/>
                        <a:pt x="43815" y="20955"/>
                      </a:cubicBezTo>
                      <a:cubicBezTo>
                        <a:pt x="43815" y="9525"/>
                        <a:pt x="34290" y="0"/>
                        <a:pt x="21908" y="0"/>
                      </a:cubicBezTo>
                      <a:cubicBezTo>
                        <a:pt x="9525" y="0"/>
                        <a:pt x="0" y="9525"/>
                        <a:pt x="0" y="20955"/>
                      </a:cubicBezTo>
                      <a:close/>
                    </a:path>
                  </a:pathLst>
                </a:custGeom>
                <a:solidFill>
                  <a:srgbClr val="FFFAF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23" name="Freeform: Shape 4022">
                  <a:extLst>
                    <a:ext uri="{FF2B5EF4-FFF2-40B4-BE49-F238E27FC236}">
                      <a16:creationId xmlns:a16="http://schemas.microsoft.com/office/drawing/2014/main" id="{15042B6D-60C3-71A4-07B4-D80CBE672327}"/>
                    </a:ext>
                  </a:extLst>
                </p:cNvPr>
                <p:cNvSpPr/>
                <p:nvPr/>
              </p:nvSpPr>
              <p:spPr>
                <a:xfrm>
                  <a:off x="4376737" y="3028949"/>
                  <a:ext cx="22859" cy="22859"/>
                </a:xfrm>
                <a:custGeom>
                  <a:avLst/>
                  <a:gdLst>
                    <a:gd name="connsiteX0" fmla="*/ 0 w 22859"/>
                    <a:gd name="connsiteY0" fmla="*/ 11430 h 22859"/>
                    <a:gd name="connsiteX1" fmla="*/ 11430 w 22859"/>
                    <a:gd name="connsiteY1" fmla="*/ 22860 h 22859"/>
                    <a:gd name="connsiteX2" fmla="*/ 22860 w 22859"/>
                    <a:gd name="connsiteY2" fmla="*/ 11430 h 22859"/>
                    <a:gd name="connsiteX3" fmla="*/ 11430 w 22859"/>
                    <a:gd name="connsiteY3" fmla="*/ 0 h 22859"/>
                    <a:gd name="connsiteX4" fmla="*/ 0 w 22859"/>
                    <a:gd name="connsiteY4" fmla="*/ 11430 h 22859"/>
                    <a:gd name="connsiteX5" fmla="*/ 15240 w 22859"/>
                    <a:gd name="connsiteY5" fmla="*/ 14288 h 22859"/>
                    <a:gd name="connsiteX6" fmla="*/ 17145 w 22859"/>
                    <a:gd name="connsiteY6" fmla="*/ 12383 h 22859"/>
                    <a:gd name="connsiteX7" fmla="*/ 19050 w 22859"/>
                    <a:gd name="connsiteY7" fmla="*/ 14288 h 22859"/>
                    <a:gd name="connsiteX8" fmla="*/ 17145 w 22859"/>
                    <a:gd name="connsiteY8" fmla="*/ 16192 h 22859"/>
                    <a:gd name="connsiteX9" fmla="*/ 15240 w 22859"/>
                    <a:gd name="connsiteY9" fmla="*/ 14288 h 22859"/>
                    <a:gd name="connsiteX10" fmla="*/ 11430 w 22859"/>
                    <a:gd name="connsiteY10" fmla="*/ 6667 h 22859"/>
                    <a:gd name="connsiteX11" fmla="*/ 16192 w 22859"/>
                    <a:gd name="connsiteY11" fmla="*/ 2858 h 22859"/>
                    <a:gd name="connsiteX12" fmla="*/ 20955 w 22859"/>
                    <a:gd name="connsiteY12" fmla="*/ 6667 h 22859"/>
                    <a:gd name="connsiteX13" fmla="*/ 16192 w 22859"/>
                    <a:gd name="connsiteY13" fmla="*/ 10478 h 22859"/>
                    <a:gd name="connsiteX14" fmla="*/ 11430 w 22859"/>
                    <a:gd name="connsiteY14" fmla="*/ 6667 h 22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859" h="22859">
                      <a:moveTo>
                        <a:pt x="0" y="11430"/>
                      </a:moveTo>
                      <a:cubicBezTo>
                        <a:pt x="0" y="18097"/>
                        <a:pt x="5715" y="22860"/>
                        <a:pt x="11430" y="22860"/>
                      </a:cubicBezTo>
                      <a:cubicBezTo>
                        <a:pt x="18097" y="22860"/>
                        <a:pt x="22860" y="18097"/>
                        <a:pt x="22860" y="11430"/>
                      </a:cubicBezTo>
                      <a:cubicBezTo>
                        <a:pt x="22860" y="5715"/>
                        <a:pt x="19050" y="0"/>
                        <a:pt x="11430" y="0"/>
                      </a:cubicBezTo>
                      <a:cubicBezTo>
                        <a:pt x="4763" y="0"/>
                        <a:pt x="0" y="4763"/>
                        <a:pt x="0" y="11430"/>
                      </a:cubicBezTo>
                      <a:close/>
                      <a:moveTo>
                        <a:pt x="15240" y="14288"/>
                      </a:moveTo>
                      <a:cubicBezTo>
                        <a:pt x="15240" y="13335"/>
                        <a:pt x="16192" y="12383"/>
                        <a:pt x="17145" y="12383"/>
                      </a:cubicBezTo>
                      <a:cubicBezTo>
                        <a:pt x="18097" y="12383"/>
                        <a:pt x="19050" y="13335"/>
                        <a:pt x="19050" y="14288"/>
                      </a:cubicBezTo>
                      <a:cubicBezTo>
                        <a:pt x="19050" y="15240"/>
                        <a:pt x="18097" y="16192"/>
                        <a:pt x="17145" y="16192"/>
                      </a:cubicBezTo>
                      <a:cubicBezTo>
                        <a:pt x="16192" y="16192"/>
                        <a:pt x="15240" y="15240"/>
                        <a:pt x="15240" y="14288"/>
                      </a:cubicBezTo>
                      <a:close/>
                      <a:moveTo>
                        <a:pt x="11430" y="6667"/>
                      </a:moveTo>
                      <a:cubicBezTo>
                        <a:pt x="11430" y="4763"/>
                        <a:pt x="13335" y="2858"/>
                        <a:pt x="16192" y="2858"/>
                      </a:cubicBezTo>
                      <a:cubicBezTo>
                        <a:pt x="18097" y="2858"/>
                        <a:pt x="20955" y="4763"/>
                        <a:pt x="20955" y="6667"/>
                      </a:cubicBezTo>
                      <a:cubicBezTo>
                        <a:pt x="20955" y="8572"/>
                        <a:pt x="19050" y="10478"/>
                        <a:pt x="16192" y="10478"/>
                      </a:cubicBezTo>
                      <a:cubicBezTo>
                        <a:pt x="13335" y="11430"/>
                        <a:pt x="11430" y="9525"/>
                        <a:pt x="11430" y="6667"/>
                      </a:cubicBezTo>
                      <a:close/>
                    </a:path>
                  </a:pathLst>
                </a:custGeom>
                <a:solidFill>
                  <a:srgbClr val="1D252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24" name="Freeform: Shape 4023">
                  <a:extLst>
                    <a:ext uri="{FF2B5EF4-FFF2-40B4-BE49-F238E27FC236}">
                      <a16:creationId xmlns:a16="http://schemas.microsoft.com/office/drawing/2014/main" id="{6959ED2A-8F98-03EA-2976-5766BA85C461}"/>
                    </a:ext>
                  </a:extLst>
                </p:cNvPr>
                <p:cNvSpPr/>
                <p:nvPr/>
              </p:nvSpPr>
              <p:spPr>
                <a:xfrm>
                  <a:off x="4391977" y="3000724"/>
                  <a:ext cx="27622" cy="14889"/>
                </a:xfrm>
                <a:custGeom>
                  <a:avLst/>
                  <a:gdLst>
                    <a:gd name="connsiteX0" fmla="*/ 27622 w 27622"/>
                    <a:gd name="connsiteY0" fmla="*/ 14890 h 14889"/>
                    <a:gd name="connsiteX1" fmla="*/ 0 w 27622"/>
                    <a:gd name="connsiteY1" fmla="*/ 1555 h 14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7622" h="14889">
                      <a:moveTo>
                        <a:pt x="27622" y="14890"/>
                      </a:moveTo>
                      <a:cubicBezTo>
                        <a:pt x="25717" y="3460"/>
                        <a:pt x="13335" y="-3208"/>
                        <a:pt x="0" y="1555"/>
                      </a:cubicBezTo>
                    </a:path>
                  </a:pathLst>
                </a:custGeom>
                <a:noFill/>
                <a:ln w="4918" cap="rnd">
                  <a:solidFill>
                    <a:srgbClr val="596566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A3C33789-8523-B67F-1153-F930CE262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02778"/>
            <a:ext cx="12192000" cy="125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919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AdminTL</dc:creator>
  <cp:lastModifiedBy>AdminTL</cp:lastModifiedBy>
  <cp:revision>1</cp:revision>
  <dcterms:created xsi:type="dcterms:W3CDTF">2022-11-30T06:51:41Z</dcterms:created>
  <dcterms:modified xsi:type="dcterms:W3CDTF">2022-11-30T06:54:34Z</dcterms:modified>
</cp:coreProperties>
</file>